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0"/>
  </p:notesMasterIdLst>
  <p:sldIdLst>
    <p:sldId id="702" r:id="rId2"/>
    <p:sldId id="839" r:id="rId3"/>
    <p:sldId id="703" r:id="rId4"/>
    <p:sldId id="841" r:id="rId5"/>
    <p:sldId id="667" r:id="rId6"/>
    <p:sldId id="842" r:id="rId7"/>
    <p:sldId id="668" r:id="rId8"/>
    <p:sldId id="716" r:id="rId9"/>
    <p:sldId id="672" r:id="rId10"/>
    <p:sldId id="845" r:id="rId11"/>
    <p:sldId id="718" r:id="rId12"/>
    <p:sldId id="673" r:id="rId13"/>
    <p:sldId id="850" r:id="rId14"/>
    <p:sldId id="852" r:id="rId15"/>
    <p:sldId id="720" r:id="rId16"/>
    <p:sldId id="674" r:id="rId17"/>
    <p:sldId id="724" r:id="rId18"/>
    <p:sldId id="669" r:id="rId19"/>
    <p:sldId id="857" r:id="rId20"/>
    <p:sldId id="670" r:id="rId21"/>
    <p:sldId id="730" r:id="rId22"/>
    <p:sldId id="861" r:id="rId23"/>
    <p:sldId id="906" r:id="rId24"/>
    <p:sldId id="907" r:id="rId25"/>
    <p:sldId id="745" r:id="rId26"/>
    <p:sldId id="746" r:id="rId27"/>
    <p:sldId id="733" r:id="rId28"/>
    <p:sldId id="675" r:id="rId29"/>
    <p:sldId id="704" r:id="rId30"/>
    <p:sldId id="677" r:id="rId31"/>
    <p:sldId id="867" r:id="rId32"/>
    <p:sldId id="705" r:id="rId33"/>
    <p:sldId id="869" r:id="rId34"/>
    <p:sldId id="870" r:id="rId35"/>
    <p:sldId id="871" r:id="rId36"/>
    <p:sldId id="753" r:id="rId37"/>
    <p:sldId id="872" r:id="rId38"/>
    <p:sldId id="679" r:id="rId39"/>
    <p:sldId id="873" r:id="rId40"/>
    <p:sldId id="706" r:id="rId41"/>
    <p:sldId id="875" r:id="rId42"/>
    <p:sldId id="876" r:id="rId43"/>
    <p:sldId id="687" r:id="rId44"/>
    <p:sldId id="689" r:id="rId45"/>
    <p:sldId id="690" r:id="rId46"/>
    <p:sldId id="878" r:id="rId47"/>
    <p:sldId id="879" r:id="rId48"/>
    <p:sldId id="681" r:id="rId49"/>
    <p:sldId id="759" r:id="rId50"/>
    <p:sldId id="760" r:id="rId51"/>
    <p:sldId id="909" r:id="rId52"/>
    <p:sldId id="910" r:id="rId53"/>
    <p:sldId id="761" r:id="rId54"/>
    <p:sldId id="880" r:id="rId55"/>
    <p:sldId id="911" r:id="rId56"/>
    <p:sldId id="682" r:id="rId57"/>
    <p:sldId id="881" r:id="rId58"/>
    <p:sldId id="882" r:id="rId59"/>
    <p:sldId id="767" r:id="rId60"/>
    <p:sldId id="683" r:id="rId61"/>
    <p:sldId id="884" r:id="rId62"/>
    <p:sldId id="885" r:id="rId63"/>
    <p:sldId id="912" r:id="rId64"/>
    <p:sldId id="684" r:id="rId65"/>
    <p:sldId id="707" r:id="rId66"/>
    <p:sldId id="691" r:id="rId67"/>
    <p:sldId id="692" r:id="rId68"/>
    <p:sldId id="915" r:id="rId69"/>
    <p:sldId id="916" r:id="rId70"/>
    <p:sldId id="693" r:id="rId71"/>
    <p:sldId id="888" r:id="rId72"/>
    <p:sldId id="913" r:id="rId73"/>
    <p:sldId id="914" r:id="rId74"/>
    <p:sldId id="773" r:id="rId75"/>
    <p:sldId id="889" r:id="rId76"/>
    <p:sldId id="694" r:id="rId77"/>
    <p:sldId id="891" r:id="rId78"/>
    <p:sldId id="708" r:id="rId79"/>
    <p:sldId id="697" r:id="rId80"/>
    <p:sldId id="894" r:id="rId81"/>
    <p:sldId id="895" r:id="rId82"/>
    <p:sldId id="698" r:id="rId83"/>
    <p:sldId id="787" r:id="rId84"/>
    <p:sldId id="897" r:id="rId85"/>
    <p:sldId id="898" r:id="rId86"/>
    <p:sldId id="696" r:id="rId87"/>
    <p:sldId id="900" r:id="rId88"/>
    <p:sldId id="797" r:id="rId89"/>
    <p:sldId id="699" r:id="rId90"/>
    <p:sldId id="809" r:id="rId91"/>
    <p:sldId id="810" r:id="rId92"/>
    <p:sldId id="709" r:id="rId93"/>
    <p:sldId id="700" r:id="rId94"/>
    <p:sldId id="813" r:id="rId95"/>
    <p:sldId id="814" r:id="rId96"/>
    <p:sldId id="815" r:id="rId97"/>
    <p:sldId id="816" r:id="rId98"/>
    <p:sldId id="825" r:id="rId99"/>
    <p:sldId id="826" r:id="rId100"/>
    <p:sldId id="829" r:id="rId101"/>
    <p:sldId id="833" r:id="rId102"/>
    <p:sldId id="710" r:id="rId103"/>
    <p:sldId id="838" r:id="rId104"/>
    <p:sldId id="902" r:id="rId105"/>
    <p:sldId id="903" r:id="rId106"/>
    <p:sldId id="835" r:id="rId107"/>
    <p:sldId id="904" r:id="rId108"/>
    <p:sldId id="905" r:id="rId109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A10DA"/>
    <a:srgbClr val="000099"/>
    <a:srgbClr val="13075D"/>
    <a:srgbClr val="0066FF"/>
    <a:srgbClr val="0B106B"/>
    <a:srgbClr val="090D5B"/>
    <a:srgbClr val="0B0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6" autoAdjust="0"/>
    <p:restoredTop sz="91028" autoAdjust="0"/>
  </p:normalViewPr>
  <p:slideViewPr>
    <p:cSldViewPr>
      <p:cViewPr varScale="1">
        <p:scale>
          <a:sx n="115" d="100"/>
          <a:sy n="115" d="100"/>
        </p:scale>
        <p:origin x="181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32:31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3159 16066 346 0,'3'0'9'16,"-3"0"-1"-16,0 0-12 0,0 0-15 15,0 0-18-15,0 0-28 16,0 0-79-16</inkml:trace>
  <inkml:trace contextRef="#ctx0" brushRef="#br0" timeOffset="2022.15">16543 2434 319 0,'3'-3'13'16,"2"-8"12"-16,0-2 8 15,-1 0 9-15,-1 0-15 16,1-3-10-16,-3 2-4 15,1 0 4-15,-2-3-3 0,0 3-2 16,0 0-3-16,-5 2-4 16,0-1 0-16,-4 2 0 15,1 4-2-15,-1 2-1 16,2 3-2-16,-2 2 3 16,0 0-3-16,-1 7 0 15,-2 7 0-15,3 4-1 0,1 3 1 16,1 5 0-16,3 6 0 15,3-2 2-15,1 4 0 16,0-1 6-16,1 4 3 16,5-3 2-16,0 1-2 15,3 1 1-15,-2-1-5 0,-4-1-2 16,4-2-2-16,-7-1-1 16,0-3 0-16,2-3-2 15,-2-2 2-15,0-3-2 16,0-4 0-16,-2-6 1 15,-3-3-6-15,0-3-7 0,-2-4-26 16,-2 0-17-16,1-9-60 16,-5-10-122-16</inkml:trace>
  <inkml:trace contextRef="#ctx0" brushRef="#br0" timeOffset="2207.33">16299 2618 412 0,'-4'-5'19'16,"4"1"1"-16,2-1 3 15,15 2-13-15,10 0-2 0,8-7-4 0,10 0 2 16,5 2-5-16,5 1-1 16,-2-4 1-16,-6 3-15 15,-6 0-84-15,-5-4-294 0</inkml:trace>
  <inkml:trace contextRef="#ctx0" brushRef="#br0" timeOffset="2570.17">16996 2262 335 0,'-2'-13'12'0,"-3"2"21"16,-2 3 17-16,-1 0-15 16,1 5-13-16,-2 3-5 15,-4 0-11-15,-1 0-4 16,-1 12 0-16,0 6 1 16,-4 10 1-16,2 7 3 0,0 5 0 15,5 7 2-15,-1 5 3 16,6 1 3-16,2-1 2 15,3-1 0-15,2-1-8 16,0-3-3-16,11-3-1 0,2-8-3 16,1-4-1-16,2-5-2 15,3-6 2-15,3-5-1 16,0-7 0-16,-1-5-14 16,4-4-33-16,-5-4-36 15,-4-10-118-15</inkml:trace>
  <inkml:trace contextRef="#ctx0" brushRef="#br0" timeOffset="3160.8">17106 2522 413 0,'-5'-16'17'0,"5"2"3"16,0 0 10-16,2 5-9 15,6 3-3-15,2 0-11 16,5 6-3-16,-1 0-4 16,3 6 0-16,0 7 1 0,-2 3-1 15,-1 2 0 1,-10 4 0-16,10 0 0 0,-12 1 1 16,-2 1-2-16,0-3 1 15,-13-2 1-15,1-1-1 16,-1-2 1-16,-1-3-1 15,3-5 1-15,8-6-2 0,-9 4 3 16,11-6-1-16,1 0 2 16,0-9 0-16,8-8-3 15,7-4-1-15,3-2 1 16,2-4-1-16,-2-3 0 0,-2 2-1 16,0 1 2-16,-5 3 0 15,-4 0-1-15,-2 2 1 16,-2 6 0-16,-2 2 1 15,-1 4 0-15,0 2 1 16,0 2 0-16,0 6 0 16,-6 0-1-16,-1 0-1 0,0 11 0 15,-1 7 0-15,-2 4 1 16,1 3 1-16,4 2 3 16,2 0 3-16,3 1 0 15,0-2 1-15,0-1-3 16,3-4-4-16,8 3 0 0,0-6-1 15,3 0-1 1,1-4 0 0,2-2-4-16,1-10-31 15,0 7-24-15,2-9-56 0,0 0-191 16</inkml:trace>
  <inkml:trace contextRef="#ctx0" brushRef="#br0" timeOffset="3343.05">17603 2591 409 0,'12'-7'37'0,"-5"4"-13"16,1 3 16 0,-3 0-11-16,1 1-20 0,-1 12 7 15,0 1-4-15,3 4 0 16,-3 3-5-16,-3-1-2 0,-2 1-2 16,0 0-3-1,0 1 1-15,-12 3-2 0,2-1 0 16,-4-5-49-16,1-3-90 15</inkml:trace>
  <inkml:trace contextRef="#ctx0" brushRef="#br0" timeOffset="4554.08">17996 2440 248 0,'-7'0'51'0,"0"0"3"15,1-4-4-15,5-5-9 0,1-1-13 16,0-3-10-16,3 1-7 15,8-2-7-15,-2 3-3 16,3 4 1-16,-1 1-1 16,0 4-2-16,0 2 1 15,-3 0-1-15,-1 8 0 0,1 6 0 16,-2 2 1-16,-1 6 0 16,-4 0 0-16,5 1 0 15,-5 2 1-15,4-1 0 16,-2-2-1-16,3-1 1 15,1-4 0-15,1-5 0 0,4-1 0 16,3-9 1-16,4 6 0 16,0-8 1-16,3 0 0 15,-1-10-1-15,-1-2 0 16,-4-5-2-16,-2 1 1 16,-2-4 2-16,-6 0-2 0,-2-2 0 0,-2-3 0 0,-2 4 1 15,0 1-2-15,0 3 3 16,0 5-2-16,0 2 2 15,-2 7 12-15,2 3-6 16,-2 0-5-16,2 0-5 0,0 7-2 16,0 10 0-16,0 1 2 15,0 8 1-15,0 2 2 16,0 6-3-16,0 1 5 16,-2 3-2-16,2 1 3 15,4 2 3-15,-4 2 6 16,2-2-5-16,-2-4 0 15,0-2-2-15,0-5-3 0,0-5 0 16,0-5-3-16,-4-5 1 16,1-2-1-16,-2-6 1 15,-2-3 5-15,-3-4 5 16,-1 0 3-16,3-4-2 0,-4-9-7 16,5-8-2-16,0-2 0 15,7-7-3-15,0 0-3 16,0-5 1-16,4 2-2 15,8 1-5-15,5 4-3 16,-2 4-3-16,4 4-4 16,3 4-4-16,-3 4-21 0,1 4-6 15,2-1-27-15,-3 6-99 16</inkml:trace>
  <inkml:trace contextRef="#ctx0" brushRef="#br0" timeOffset="4742.76">18598 2657 414 0,'12'7'31'15,"-4"-3"-9"1,0 3 3 0,-1 6-2-16,-1 3 4 0,-6 1-14 15,1 7-7-15,-1-1-2 16,0 0-3-16,-3 2 2 15,-9-3-5-15,1-1-3 16,-4-3-68-16,1-6-185 16</inkml:trace>
  <inkml:trace contextRef="#ctx0" brushRef="#br0" timeOffset="5671.16">19056 2412 340 0,'0'-13'20'15,"0"1"0"-15,5 1 4 16,3 2-7-16,2 4-8 16,-1 0-3-16,0 4-8 0,-1 1 2 15,4 0 2-15,-4 9-4 32,-1 4-1-32,0 7 4 0,-4-2-1 15,0 4 0-15,-3-3 4 16,2 2-3-16,0-1 2 15,0-1 2-15,-1-4-3 0,6-2 1 16,0-2 2-16,5-3 0 16,2-2 0-16,2-6-1 15,2 0 3-15,0 0-4 16,2-10-2-16,-4-1 0 16,0-6 1-16,-3 2 2 15,-5-4 4-15,-2-2 1 0,-2-2-5 16,-2 0 1-16,-2 4 1 15,0-3-4-15,0 8 3 16,0 5 2-16,0 2 7 16,-2 4-2-16,2 2-9 15,-2 1 0-15,2 1-2 0,0 12-5 16,0 5 5-16,0 7 0 16,0 4-1-16,0 3 3 15,2 1 1-15,1 4 3 16,1 0-2-16,1 2 6 15,-5-2-3-15,0 1 3 0,0-5-5 16,0-2 0-16,0-4-3 16,-5-4 1-16,-2-7-3 15,2-5 1-15,-1-2 1 16,-1-6 5-16,0-3 3 16,0 0 2-16,-1-2 2 0,1-8-11 15,-2-6 0-15,6-4-4 16,-9-3 2-16,9-4-3 15,3-2-3-15,0 1-3 16,1-1-9-16,11 3-6 16,2 2-3-16,6 3-10 15,3 0-6-15,2 0-7 0,0-2-44 16,2-1-150-16</inkml:trace>
  <inkml:trace contextRef="#ctx0" brushRef="#br0" timeOffset="5871.33">19585 2190 379 0,'0'-7'13'15,"0"2"24"-15,0 5 5 0,0 0-13 16,0 3-24-16,-3 14-7 16,-1 2 3-16,1 9 0 15,-1 7-1-15,2 2 0 16,0 3 0-16,2 1-2 15,0-1-31-15,0-6-63 0,0-5-181 16</inkml:trace>
  <inkml:trace contextRef="#ctx0" brushRef="#br0" timeOffset="6076.24">19760 2675 380 0,'14'11'78'0,"-3"3"-49"16,-4-4 19-16,0 5-19 0,-7 1-17 15,7 6 1-15,-7-1-3 16,0 2-5-16,-7 4-3 16,-4-2-3-16,-3 0 0 15,-2-2-31-15,-1-5-80 16</inkml:trace>
  <inkml:trace contextRef="#ctx0" brushRef="#br0" timeOffset="6988.76">20316 2319 370 0,'0'-13'29'15,"0"-3"-3"-15,4 6-6 16,4-1-9-16,1 2-2 15,3 1-3-15,0 7-3 16,1 1-1-16,1 0-2 16,-1 9-2-16,-3 7 1 15,1 2 0-15,-2 3 1 16,-3 4 0-16,-3 0 0 0,-1 0 1 16,1 1 0-16,-3-4 1 15,2-3-1-15,0-6 0 16,3-1 0-16,5-4-1 0,0-3 4 15,4-5 1-15,6 0 0 16,0 0-3 0,-4-9 2-16,4-3-3 0,-6-3-1 15,-1-2 2-15,-6-5 2 16,-2 0-1-16,-3-4 6 16,-2 3-5-16,0 2 0 0,0 5-2 15,0 3-2 1,-2 6 4-16,0 5 7 0,2 2-4 15,0 2-5-15,0 12-4 16,0 8 3-16,0 7 1 0,2 2 6 16,3 5 0-16,-1 3 6 15,0-1-1-15,-4-1-5 16,4 1 0-16,-4-4-1 0,0 4-1 16,-2-9 1-16,-6 0-3 15,-1-4 3-15,-1-4-3 16,2-5 1-1,1-6 0-15,0-2 1 16,2-3 0-16,-2-5 0 16,1 0 5-16,-1-9 9 0,0-5-14 0,0-6-4 15,4-7 0-15,-1-5 0 0,1 0-4 16,3 1-1-16,3-2-5 16,7 3-9-16,1 5-4 15,7 4 1-15,-2 2-8 16,4 2-17-16,2 3-24 15,-3-2-64-15</inkml:trace>
  <inkml:trace contextRef="#ctx0" brushRef="#br0" timeOffset="7248.37">20807 2156 345 0,'0'-7'3'0,"0"0"10"16,0 2 23-16,0 3 10 16,0 2-11-16,0 0-21 15,0 2-13-15,0 10-3 0,0 6 4 16,0 5 2-16,0 2 1 16,-4 4-4-1,2-1 0 1,0-2 0-16,-2-5-1 0,4-3-2 15,0-6-20-15,0-4-19 16,6-8-28-16,3 0-61 0,1-9-104 16</inkml:trace>
  <inkml:trace contextRef="#ctx0" brushRef="#br0" timeOffset="7458.02">20929 2165 187 0,'8'-3'139'16,"5"-8"-78"-16,-7 5-11 0,-5 5 0 0,-1 1-25 15,0 0-22-15,0 11-4 16,0 4 1-16,0 5 2 16,0 3 2-16,-4 6-1 15,2-1-1-15,1 1-1 0,-3 0-1 16,4 0-1-16,0-5-5 16,0-3-50-16,0-6-39 15,7-8-146-15</inkml:trace>
  <inkml:trace contextRef="#ctx0" brushRef="#br0" timeOffset="7765.1">21241 2108 447 0,'9'-5'15'15,"-6"5"5"-15,1 0-10 16,-1 10-7-16,5 12 16 16,1 5 8-16,-1 9-2 0,6 6 1 15,-4 6-6-15,0 4-7 16,-2 2 0-16,-1 1-3 16,-1 0-4-16,-6-2 2 15,0-1-4-15,0-4-1 16,-11-3-2-1,0-4 0-15,-7-7 0 16,2-4-2-16,-2-5 0 16,-2-9-25-16,4-7-45 0,0-9-82 15</inkml:trace>
  <inkml:trace contextRef="#ctx0" brushRef="#br0" timeOffset="8202.53">21704 2442 379 0,'-5'0'35'0,"3"0"1"0,2 0 1 16,0 0-18-16,12 0-2 16,5 0-8-16,4 0-2 15,3 0-4-15,3 0-2 16,0 0 0-16,-4 0-3 16,-2 6-2-16,-3-2-39 15,-5 0-32-15,-6-3-94 0</inkml:trace>
  <inkml:trace contextRef="#ctx0" brushRef="#br0" timeOffset="8397.15">21758 2542 321 0,'-16'7'21'0,"10"0"0"0,6-6 6 15,0-1 9-15,2 2-2 0,9-2 1 16,4 0-5-16,0 0-20 15,4 0-8-15,1 0-2 16,2 0 1 0,0-2-2-16,3-3-29 0,1-2-59 0,1-2-144 15</inkml:trace>
  <inkml:trace contextRef="#ctx0" brushRef="#br0" timeOffset="8799.3697">22283 2320 318 0,'0'-7'52'15,"0"0"-17"-15,-2 2 4 16,-4 2-3-16,-3 3-21 16,-1 0-4-16,-5 1-7 15,1 13 1-15,-1 8 2 16,3 0 3-16,0 8-1 15,4 2 1-15,2 1 0 16,6-1-4-16,0 1-2 0,12-6-1 16,5-2 0-16,5-5-1 15,2-5 3-15,2-12-4 16,-1 10 2-16,2-13-3 0,-3 0 1 16,-2-7 4-16,-5-5-1 15,-2-8 11-15,-7-2-3 16,-1-3-4-16,-1-3 2 31,-6-8-5-31,0 0-3 0,0-3-1 16,-13 1-1-16,-1 5-1 15,-4 3 0-15,-7 8 0 0,-7 8-13 16,-8 7-31-16,-2 4-55 0,-4 0-377 16</inkml:trace>
  <inkml:trace contextRef="#ctx0" brushRef="#br0" timeOffset="26786.1298">11563 4159 257 0,'-7'-10'19'15,"4"-8"12"-15,1 5 15 16,2 1-9-16,0-2-7 16,0 3-1-16,5 0-12 0,2 2-3 15,-4 2-6-15,2 2-5 16,0 1 1-16,-1 4-4 16,1 0 0-16,0 0 1 15,2 7 3-15,-1 8 3 16,0 2 2-16,-1 5 4 15,-3 1 1-15,6 4-1 0,-7-4-2 16,6 2-4-16,-2-2 1 16,2-4-3-16,3-2 2 15,2-3-5-15,2-4 2 16,3-2-1-16,-2-4 1 16,4-3-1-16,1-1 0 0,-3 0-1 15,0-7 0-15,-3-2 0 16,-3-3-1-16,-2-4 2 15,-2-1-2-15,-5-2 2 16,-1-2-2-16,-1-3 2 16,0 1-3-16,0 0 0 0,0 5 1 15,-1 2-1-15,-1 5 0 16,0 4 1-16,2 5 4 16,0 2 0-16,0 0-2 15,0 2-6-15,0 7 0 16,0 5 3-16,2-1 3 15,0 8 0-15,3 2 0 0,-2 4 4 16,0 5 3 0,2 2 0-16,-3 3-1 0,3 1-82 15,-3 0 79-15,-2-1 6 16,2-3-6 0,-2-2-5-16,0 0 2 15,0-5-2-15,-6 0 2 16,-4-4 0-16,0-3-3 0,2-1 3 0,-3-4-2 15,-2-7 1-15,3 0 1 0,-3-3-2 16,2-5 2-16,-1 0-2 16,-1-3 0-16,2-9-1 15,1-2 3-15,2-4-4 16,1-1-1-16,5-2 2 16,2-1-1-16,0-3 1 15,2 2-3-15,8-1 2 0,4-2 0 16,0 2-1-16,2 3-3 15,2-2-6-15,2 5-4 16,-2 0 56-16,-2 3-81 16,0 2-18-16,-4-2-46 15,2 3-126-15</inkml:trace>
  <inkml:trace contextRef="#ctx0" brushRef="#br0" timeOffset="27125">12067 3968 380 0,'0'-12'7'0,"-4"1"22"16,2 3 8-16,-1 0 20 15,3 3-28-15,-2 1-6 0,2 4-5 16,0 0-3-16,0 0-9 15,0 11-8-15,0 4 2 16,0 9 5-16,0 2 1 16,0 2 5-16,0 2-4 15,0-2-3-15,-1-3-2 16,1-3-1-16,0-2 0 0,0-5-1 31,0-2 0-31,-3-6 0 16,3-5-6-16,0 3-14 15,0-5-20-15,4-5-2 0,3-9-23 16,5-8-83-16</inkml:trace>
  <inkml:trace contextRef="#ctx0" brushRef="#br0" timeOffset="27328.07">12209 3935 99 0,'5'-13'272'15,"-3"4"-219"-15,0 1-1 0,-2-1 3 16,0 8-10-16,0 1-11 15,0 0-22-15,0 10-12 16,0 5 3-16,0 7 7 0,0 3 3 16,0 0-6-16,0 3-2 15,-6-2-3-15,-2 0-1 16,3 1 1-16,0-4-4 16,3 4-23-16,-6-8-54 15,2-13-111-15</inkml:trace>
  <inkml:trace contextRef="#ctx0" brushRef="#br0" timeOffset="27866.02">12812 4421 254 0,'-5'-5'60'0,"-1"2"5"0,3-4-15 16,-1 3 10-16,4-2-24 15,0 3-12-15,4-3-7 16,8 1-7-16,5 2-4 16,7-1 0-16,5 2 0 15,1 2-4-15,7 0 0 0,-3 0-2 16,0 0 1 0,-5 0-1-16,-7 0-2 0,0 0-8 15,-5 0-5-15,-8 0-21 16,-4 0-22-16,-3 0-24 15,-2-2-73-15</inkml:trace>
  <inkml:trace contextRef="#ctx0" brushRef="#br0" timeOffset="28148.65">12947 4237 333 0,'-8'-6'33'0,"6"-1"-3"16,2 5 8-16,0 2 10 16,0 2-30-16,0 10-16 15,6 8 5-15,1 5 10 16,0 3-2-16,-1 4-1 0,-1-2-4 16,-2 3-4-16,1-6-1 31,0-2-4-31,-2-2 1 15,0-4-1-15,-2-1-1 0,2-4 0 16,-2-1-1-16,0-3-9 16,3-2-30-16,0-6-32 15,4-2-49-15,2-2-135 16</inkml:trace>
  <inkml:trace contextRef="#ctx0" brushRef="#br0" timeOffset="28744.44">13451 4157 156 0,'14'-12'264'16,"-12"4"-254"-16,-2 3 16 16,2 5 11-16,-2 0-16 15,4 10-16-15,0 4 1 16,-1 9 13-16,2 5 2 15,-3 4-4-15,5 3-4 0,-5 0-2 16,4 1-1-16,-3-2-3 16,-1-4-3-16,2-3 1 15,-1-4-1-15,-1-2-3 16,0-4 0-16,-1-7 1 16,1-1-1-16,-2-6 1 0,0 1-2 15,0-4 2-15,0 0 4 16,0-9 8-16,0-5 4 15,-3-4-16-15,-3-7-1 16,1-3-2-16,0-6 1 0,-3-4-5 16,6-3-2-16,-7 0-2 15,6 2 2-15,3 2 1 16,0 2 2 0,0 8 2-16,9 4 0 0,4 11 2 15,3-2 1-15,2 7-1 16,-1 3-1-16,2 4 1 15,0 2-3-15,-1 9 2 0,-4 6 0 16,1 1-1-16,-3 3 1 16,-12 0 0-16,8-1-1 15,-8 0 0-15,-8-2 3 0,-9 0-1 16,-3-2 1-16,-2-1 1 16,-1-2 0-16,-2-4-2 15,3 1-1-15,5-5 2 16,2-2 0-16,6-1-5 15,6-2-51-15,3-2-51 0,0-8-129 16</inkml:trace>
  <inkml:trace contextRef="#ctx0" brushRef="#br0" timeOffset="29056.42">13920 4086 355 0,'0'-4'21'0,"0"-1"-3"16,0 2 28-16,0 3 0 15,0 0-26-15,-2 0-4 16,-3 3-9-16,-4 10-1 16,-2 6 9-16,0 6 4 15,1 5 0-15,5 6-1 0,-5 1-1 16,8 0-2-16,-3-2-5 15,5-3-2-15,0-2-3 16,3-5-1-16,6-3-2 16,3-4-1-16,0-4-1 15,4-1 0-15,-2-7 1 16,3 0-12 0,-3-4-35-16,0-2-46 0,1 0-141 15</inkml:trace>
  <inkml:trace contextRef="#ctx0" brushRef="#br0" timeOffset="29651.75">14091 4282 486 0,'0'-19'25'0,"-4"-5"-16"15,-4-2 20-15,5-3-5 0,3 8-7 0,3 7-3 16,5 10-8-16,4 4-2 16,1 0-5-16,3 9 2 15,-2 7-2-15,-1 0 1 16,-2 7 0-16,-8-1-1 16,7 1 2-16,-8-3-1 15,-2 1-1-15,0-3 2 0,-7 0-2 16,-1-8 3-16,-1 3-2 15,4-6 1-15,1-2-3 16,0-3 4-16,2-2-2 16,2 0 0-16,0 0 0 15,2-2 2-15,6-10 0 0,4-5-4 16,3-6-2-16,-1-4-3 16,0 1 5-16,1-3 0 15,-5 3-1-15,1-1 3 16,-4 5 0-16,-1 7 0 0,-3 0 1 15,-3 6 0-15,2 4 1 16,-2 3-1-16,0 0 2 16,0 2-2-16,0 0 0 15,-2 9-2-15,-3 7 1 16,0 4 1-16,-1 7 2 16,6 1 2-16,-8 2 2 0,8 0 1 15,0-3-1-15,2-4-3 16,6-1-3-16,4-7 0 15,0-3 0-15,3-5-1 16,4-3-7 0,0-4-15-16,1 0-20 15,-1-8-44-15,-1-9-64 0</inkml:trace>
  <inkml:trace contextRef="#ctx0" brushRef="#br0" timeOffset="29886.09">14447 4042 443 0,'0'-4'29'0,"0"0"20"16,0 4-9-16,6 0-14 0,0 8-13 15,4 4 4-15,2 9 2 16,3 6-2-16,-2 2-2 16,1 4-67-16,-5 2 53 15,0 0 3-15,-7-1-3 16,1-2 2-16,-3-3-1 15,0-2 1-15,-10-4-2 16,-1-6-2-16,-5 0 2 0,-2-5-5 16,-2-8-19-16,2-4-137 15</inkml:trace>
  <inkml:trace contextRef="#ctx0" brushRef="#br0" timeOffset="30851.26">14990 4168 283 0,'-15'-9'26'0,"5"-1"15"0,1-2 8 15,4 0-5-15,0 1-6 16,5 1-2-16,0-2-10 0,8-1-13 0,3 2-8 31,1 2-1-31,3 0-3 16,-3 5 0-16,1 4-1 0,-2 0-1 15,-3 4 0-15,0 10 0 16,-1 3-2-16,-3 6 3 16,-1 2 0-16,-3 3 0 15,5 1 0-15,-3-2 0 16,3-3 2-16,2 0 0 0,1-6 2 16,3-4 1-16,4-5 1 15,2-4-1-15,1-5 0 16,2 0 0-16,1-5-3 15,-2-8-1-15,-4-2 0 0,-2-7 0 0,-4 1 1 16,-4-4 0-16,-3-2 1 16,-2 0-4-16,0 4 3 15,0 3-2-15,-2 4 1 0,1 5-1 16,-3 6 4 0,4 5 2-16,0 0-1 15,0 11-7 1,0 10 1-16,7 4 2 15,5 5 7-15,-6 8 1 0,-2 3 0 16,6-2 0-16,-10 0-1 0,2 3 3 16,-2 1-1-1,0-6-72-15,-2-1 65 16,-5-4 0-16,2-2 4 0,-2-3-5 16,-2-8 3-16,2-1-3 15,-2-7 1-15,2-2 1 16,-1-5 1-16,-1-4-1 0,2 0 0 15,0-4-3-15,-2-8 2 0,0-6-3 16,4-4 3-16,0-1-6 0,3-6 6 16,2-1-3-16,0-2-3 15,0 4-3-15,5 3-4 16,6 1 6-16,3 3-7 16,2 1-4-16,6 0 42 15,3 1-77-15,2-2-23 0,2-4-67 16,-3-2-156-16</inkml:trace>
  <inkml:trace contextRef="#ctx0" brushRef="#br0" timeOffset="31048.94">15466 3979 408 0,'1'-7'33'15,"-1"2"3"-15,0 0 2 16,4 5-9-16,-4 0-12 15,3 2-19-15,-3 13 1 0,0 5 1 16,0 5 3-16,0 3-3 16,-3 4 0-16,-2 2 0 15,3 4-3-15,-3-3-40 16,-1-2-61-16,6-5-177 0</inkml:trace>
  <inkml:trace contextRef="#ctx0" brushRef="#br0" timeOffset="31333.5">15942 4268 12 0,'9'4'444'0,"-4"1"-411"16,-2 2-6-16,7-5 7 15,2-1-6-15,8-1-4 0,13 0-7 16,1-5-6 0,10-3-1-16,0 0-1 0,-2-1-4 15,-1 4-3-15,-6 2-1 16,-10-1-2 0,-9 4-12-16,-10-2-27 15,-6 2-41-15,0-2-66 0,-13-3-140 16</inkml:trace>
  <inkml:trace contextRef="#ctx0" brushRef="#br0" timeOffset="31548.64">16168 4134 433 0,'-2'-2'32'16,"0"-1"21"-16,2 3-10 0,0 0-20 15,0 0-18-15,0 10-4 16,-1 8 7-16,1 4 6 0,0 6-2 15,0 4 1-15,-2 3-6 16,-2-2-4-16,3 1-3 16,-3-4 2-16,0-1-1 15,4-4-3-15,-2-7-39 0,2-5-71 16,6-12-244-16</inkml:trace>
  <inkml:trace contextRef="#ctx0" brushRef="#br0" timeOffset="32236.29">17028 4090 371 0,'0'-13'10'0,"0"-3"3"16,0 4 14-16,0 0 23 16,0-1-24-16,-2 2-4 15,-3 2-3-15,0 4-7 0,-3 1-3 16,-1 2-7-16,-1 2 1 15,-5 2-2-15,1 10 0 16,-1 6-2-16,3 7 3 16,3 4 1-16,8 5 3 15,-7 3-1-15,8-1 1 16,3 0 2-16,10-4-4 0,3-4-2 16,7-6-1-16,3-8 2 15,-1-5 1-15,2-7-2 16,-1-2 1-16,-4-4 2 15,-2-8 1-15,-4-6 1 16,-3-3 5-16,-3-3-3 16,-3-6-2-16,-5-3-6 0,-2 0-2 15,0-3-1-15,0 2 1 16,-9 0 0-16,-3 8-6 16,-3 4-6-1,-4 7-3-15,-1 5-3 0,-5 10-8 16,0 0-16-16,-4 10-18 15,3 9-36-15,-1 0-66 0</inkml:trace>
  <inkml:trace contextRef="#ctx0" brushRef="#br0" timeOffset="32470.66">16845 4220 410 0,'0'-7'39'0,"0"-7"-12"16,17-1 6-16,3 3-10 0,2 1-10 15,0 2-2-15,5 6-4 16,-1 3-5-16,1 5-1 16,0 9 0-16,-1 7-2 15,-3 1 0-15,-4 3 1 16,0-2 0-16,-3-1 1 16,-2-3-2-16,-2-3-3 0,5-1-22 15,1-9-18-15,0-6-40 16,4 0-138-16</inkml:trace>
  <inkml:trace contextRef="#ctx0" brushRef="#br0" timeOffset="32736.47">17491 4000 424 0,'0'-8'8'0,"-5"0"23"16,0 1-4-16,1 4 5 0,-2 3-12 15,-1 0-9-15,0 0-6 16,0 3-4-16,-1 12 1 16,-2 6 0-16,3 6 0 15,5 3 3-15,-3 7 3 16,3 2-4-16,2 1 1 0,0-1-3 16,9-3 3-16,1-6-5 15,5-3 0 1,1-6 2-16,2-6-4 15,4-5-31-15,-3-6-42 0,3-4-72 0</inkml:trace>
  <inkml:trace contextRef="#ctx0" brushRef="#br0" timeOffset="33252.85">17710 4086 264 0,'-1'-5'175'0,"1"-2"-156"16,0 0 6-16,1 1 10 16,6 4-15-16,5 2-12 15,0 0-8-15,1 11-1 0,-1 3-1 16,0 6 0-16,-2 3 1 16,-7 0 0-16,8 2 1 15,-11-1 0-15,0-5-1 16,0 0 0-16,-4-4 2 15,-3-11 2-15,1 12-1 0,1-11 1 16,3-5 1-16,-1 2 2 16,3-2 1-16,0-7 9 15,2-8-9-15,7-3-5 16,3-5-2-16,1-2-1 16,0-2-4-1,-1-3-7-15,-2 3 0 0,-5-1 3 16,-2 6 8-16,-1 3-1 15,-2 5 3-15,0 4 1 16,0 6 4-16,0 4 1 16,-3 0-1-16,-3 10-6 0,0 8 2 15,1 5 4 1,1 4 2-16,4 3 2 0,-3 1-5 16,3-3-2-16,0 1-2 15,5-6 0-15,2-2 0 0,6-3-1 16,-1-4-2-1,7-5-17-15,0-4-19 16,1-5-16-16,4 0-69 0,-3-12-219 0</inkml:trace>
  <inkml:trace contextRef="#ctx0" brushRef="#br0" timeOffset="33517.18">18080 3945 448 0,'0'-7'29'0,"4"0"7"16,2 1 6-16,3 3 1 0,-1 3-21 15,7 2-9-15,-1 12-3 16,3 6-2-16,-3 6 1 16,-2 3-1-16,-1 7-1 15,-7-1-64-15,8 5 62 16,-12-3-4-16,3-2-1 0,-3-2 4 15,-5-3-5-15,-5-3 4 0,-9-2-1 32,0-5 26-32,-8-8-102 0,2-7-75 15</inkml:trace>
  <inkml:trace contextRef="#ctx0" brushRef="#br0" timeOffset="34438.07">18528 4025 422 0,'0'-11'35'16,"0"1"-8"-16,5 2-7 16,5 4-12-16,2 0-5 15,0 3-1-15,0 1-1 16,3 1-1-16,-3 10-1 16,0 4 2-16,-4 3-3 15,-2 4 2-15,-1 1 2 0,-3 0 1 16,-2-1-1-16,0-2 3 15,1-3 1-15,1-1 1 16,6-5-2-16,-1-10 1 0,3 11 3 16,3-12-1-16,5 0-3 15,0 0-3-15,1-10-1 16,1-2 1-16,-1-4-1 16,-5 0-1-16,-3-5 2 15,-4 1-2-15,-2-3 1 0,-1-1 0 16,-4 5 0-16,0 1-1 15,0 8 0-15,0 0 1 16,0 6 2-16,0 4 4 16,0 0-4-16,0 14-3 15,0 5 0-15,0 4 5 0,0 7 4 16,0 5 1-16,2 4 3 16,-2 4 0-16,1-1-2 15,4 3-5-15,-5-2 2 31,0-3 3-31,0-2-69 16,0-6 59-16,0-2 2 0,-6-6 0 16,0-4-2-16,1-4 3 0,0-4-3 0,-3-6 0 15,1-5 4-15,0-1 4 0,-2 0-2 16,0-11-3-16,-2-3-1 16,1-9-2-16,-2 0 0 15,4-7-1-15,4-3 0 16,-4 0 0-16,6-5-4 15,2 6 2-15,0 0-6 16,7 3 0-16,5 4-1 16,6 6 2-1,3 4-10-15,4 3 46 0,3 0-74 16,4 1-26-16,0 0-62 16,2-3-249-16</inkml:trace>
  <inkml:trace contextRef="#ctx0" brushRef="#br0" timeOffset="34641.1599">19227 4061 418 0,'10'0'25'0,"0"-2"-6"16,5-3 10-16,3 1 16 15,2 3-16-15,2-3-15 16,-1 2-11-16,0 2-3 15,-3 0 1-15,0 0-1 16,-3 0-3-16,-8 0-29 0,-4 6-43 16,-3-3-98-16</inkml:trace>
  <inkml:trace contextRef="#ctx0" brushRef="#br0" timeOffset="34802.49">19293 4157 224 0,'-10'18'180'0,"2"-7"-155"16,8-8 29-16,0-1 3 16,3 2-20-16,7-4-6 0,11-2-8 0,4 2-9 15,5 0-8-15,3 0-4 16,-5-4-2-16,1 1-21 0,-3-8-99 16</inkml:trace>
  <inkml:trace contextRef="#ctx0" brushRef="#br0" timeOffset="35366.33">20362 3906 404 0,'-1'-7'28'0,"-3"0"9"15,4 3 19-15,0 3-19 16,0 1-20-16,0 1-9 0,0 10-7 31,0 8-2-31,2 5 4 16,1 6 7-16,-3 2 2 0,2 2-6 15,-2-2-1-15,0 0-1 0,0-9-3 0,0 2 0 16,0-7-1-16,0-2 3 16,0-5-4-16,0-4 2 15,0-5 0-15,-5 3-11 16,1-5-27-16,-2-2-18 0,-3-10-26 15,-1-4-49-15,1-9-71 16</inkml:trace>
  <inkml:trace contextRef="#ctx0" brushRef="#br0" timeOffset="35770.65">20305 3899 376 0,'8'-19'37'15,"4"-1"1"-15,3 2-3 0,2 6-3 16,5 2-14-16,0 4-8 15,-1 6-1-15,2 0-7 16,-1 14-1-16,-4 1-2 16,0 6 0-16,-8 7 0 15,-3-3-2-15,-7 0 1 0,0-3 1 16,-7-2 0-16,-8-4 1 16,-4-2 0-16,-3-3 1 15,0-9-1-15,0 9 1 0,5-9 0 16,4 0 1-16,2-2-2 15,5 0 0-15,4 0 3 16,2 0-4-16,0 0 3 16,5 0-3-16,3 1 1 15,4 6 0-15,2 0-1 16,-2 6 1-16,2-1 1 0,2 2 1 16,-2 3 1-1,3-5-1-15,-2 2-1 0,2 1 0 16,2-5-1-16,-2 1 1 31,3-2-1-31,2-2-14 0,-3-5-33 16,3-2-31-16,1 0-74 15</inkml:trace>
  <inkml:trace contextRef="#ctx0" brushRef="#br0" timeOffset="36070.54">20903 3856 394 0,'0'-13'25'0,"-3"4"-2"0,-2 1 18 15,-3 2-13-15,-1 6-10 16,0 0-2-16,0 2-5 16,0 13-3-16,0 4-2 15,2 6 1-15,-1 7 6 16,3 1 3-16,5 5-5 15,0 0-4-15,0-3 0 16,0 1-4-16,5-4 0 0,5-1-1 16,-1-6-1-16,-1-4 2 15,6-3-2-15,-2-4 0 16,4-3-1-16,-2-6-17 16,6-5-21-16,0 0-21 0,0-5-47 15,1-13-149-15</inkml:trace>
  <inkml:trace contextRef="#ctx0" brushRef="#br0" timeOffset="36597.41">21117 3972 429 0,'0'-9'11'16,"4"-4"19"-16,-1 1-1 15,4 3 0-15,3 0-13 16,4 6 1-16,-4 0-13 15,7 3-3-15,0 4 1 16,0 13-3-16,-3 2 0 0,-1 4 0 16,-6 4 1-16,-6-2 0 15,5 2 0-15,-6-4 0 16,0-2-1-16,-7-4 3 16,0-5-3-16,3-9 2 0,-5 10 2 15,3-9-2-15,6-4-1 16,0 0 2-16,0-4 9 15,8-9 2-15,3-2-11 16,3-3-2-16,-1-6 0 16,1-1 0-16,1 0-4 15,-3 4-2-15,-4-2 3 0,-1 5 4 16,-4 4-2-16,1 2 2 16,-3 2-1-16,-1 5 1 15,0 1 2-15,0 3 1 16,0 1-2-16,-1 1-1 15,-5 10-2-15,3 3 3 16,-3 6 4-16,-1 1 6 0,3 1-1 16,3-1-3-16,1 1-3 15,0-4-1-15,0-1-1 0,0 1-2 0,6-6 0 16,6 1 0-16,0-3 0 16,2-2-4-16,4-8-21 15,1 7-12-15,-2-7-15 16,1-2-42-16,-2-11-79 15</inkml:trace>
  <inkml:trace contextRef="#ctx0" brushRef="#br0" timeOffset="36931.1199">21599 3760 436 0,'-1'-7'24'16,"1"-1"11"-16,0 5 14 0,0 3-12 31,0 0-10-31,4 0-14 16,7 9-7-16,1 6 3 0,3 3-1 16,2 4 0-16,0 3 2 15,0 6 0-15,1-3-67 16,-1 4 62-16,-1-2-3 15,0 3 3-15,-3-1-2 0,-5 0 5 16,-4 0-3-16,-4 0-1 16,-4 4 1-16,-15-3-5 15,-13-1 2-15,-7 3 0 16,-7-5-1-16,-4-5-10 16,3-18-20-16,10 16-337 15</inkml:trace>
  <inkml:trace contextRef="#ctx0" brushRef="#br0" timeOffset="142128.77">22376 4043 202 0,'-3'0'14'0,"-2"0"17"15,5 0 14-15,-3-3-1 16,3 1-5-16,-2 1 1 16,2-2-8-16,-2 1-1 15,2 2-3-15,0-1-6 0,0 1-9 0,0 0-6 16,0 0-4-16,0 0-2 16,7 0-1-16,8 0 3 15,9 1 4-15,4-1 4 16,8 0-2-16,3 0 3 15,4 0-5-15,2-3 4 0,0-4-4 16,-3-2-4-16,1 2-1 16,-1 0 1-16,-3 0 0 15,-2-1 0-15,-5 1-2 16,-3 4 0-16,-7-1-1 16,-6 2 1-16,-5 1-2 0,-4 1 1 15,-3 0-1 1,-1 0-6-16,-1 0-14 0,0 3-19 15,1-1-12-15,2 0-46 16,0-1-95-16</inkml:trace>
  <inkml:trace contextRef="#ctx0" brushRef="#br0" timeOffset="142489.52">23223 3867 48 0,'0'-5'392'16,"0"-1"-367"-16,0 3-10 16,0-1 16-16,2 1 7 0,-2 3-19 15,3 0-12-15,-3 0-5 16,2 0 0-16,0 4 1 16,-2 6 4-16,2 4 2 15,-2 4 0-15,0 3 5 16,0 3 1-16,0-1-2 15,0 1-4-15,0-2-3 16,-2-1-1 0,6-2-1-16,-4-2-2 15,2-3-1-15,-2-3 0 16,0 0-1-16,2-6 1 0,-2 0-1 0,1-1 0 16,-1-4 1-16,4 0-2 15,-2 0-10-15,1 0-9 0,4-11-4 16,1-10-28-16,2-3-38 15,1-9-121-15</inkml:trace>
  <inkml:trace contextRef="#ctx0" brushRef="#br0" timeOffset="143131.09">23411 3688 315 0,'-5'-10'10'15,"0"1"1"-15,-2-2 19 16,-1 2 10-16,1 0-15 0,-1 4-8 16,-1 0 1-16,-3-1-6 15,2 5-3-15,-2-5-1 16,0 2-6-16,-3 4 5 16,0 0 0-16,-1 0-1 15,-2 0 0-15,0 3 1 16,0 2 1-16,0 2 0 15,2 0-3-15,-2 2 2 0,4 3-2 16,-1 1 4-16,1 2-1 16,4 2 1-16,-2 2-1 15,2 3-3-15,1 3 2 16,1 0-1-16,1 3-1 0,2 2 2 16,3 1-2-16,-1 0 0 15,3-1 5-15,0-2-4 16,0-2-1-16,0 2 0 15,3-3-1-15,4-4 1 16,0 2-1-16,3-3-3 0,2-1 1 16,0-2 0-1,5-2-1-15,1-2 0 16,1-3 1-16,5-2-1 0,3-3 1 0,0-1 3 0,3-6-2 16,3 2 1-16,3-7 3 15,-1-6 0-15,1-1 0 16,1-2-1-16,-6-2-1 15,4-2-2-15,-9 5 1 16,-1-7 0-16,-3 1 2 16,-3-1 2-16,-4-2-3 0,-3-5-2 15,-4-3 6-15,-6-3-6 16,-2-5 1-16,-2 0-2 16,-14-6-1-16,-8 1-1 15,-5 1 1-15,-8 5-1 16,-9 7-3-16,-8 3-6 15,-16 24-24-15,-15-13-66 0,-15-3-167 16</inkml:trace>
  <inkml:trace contextRef="#ctx0" brushRef="#br0" timeOffset="180160.4499">11194 3935 174 0,'4'-10'22'0,"-1"3"19"16,-1 1 0-16,-2-1 4 0,0-2-19 15,0 5-7-15,0 2-2 0,0-1-6 16,0 1 0-16,0 2-4 15,-7 0-1-15,-1 0-3 16,-4 0-1-16,-2 0 2 16,-4 5 0-16,-4 0 3 0,1-1 5 15,-1 3 4-15,0-1-4 16,0-1 0-16,2 0-1 16,1 2-4-16,2 2-2 15,0 2-1-15,3 0 0 16,-1 3 1-16,5 2-4 0,0 4 1 15,2-1 0-15,2 4 0 16,5 2 0-16,-1 4 1 16,2-1 2-16,0 2 0 15,0 2 2-15,7 1 0 16,0-1-1-16,1 0-2 0,-1-4 0 16,-2-1-1-16,0 0 0 15,2-4-1-15,1 0 0 16,-3 1 0-16,0 0 0 15,1 4 0-15,2-2-2 16,2 3 1-16,-5 3 0 16,4 0 0-1,-2 0 0-15,1 2 0 16,-1-4-1-16,-4-1 0 0,1 0 1 16,-4-5-1-16,0 2 0 15,0-5 1-15,0-2-1 16,-2 0 2-16,-5-4-2 15,0 0 2-15,-4-1-1 16,4-2 0-16,-4 1 1 16,-2-1-1-16,1 2-1 0,-5-3 1 15,2 2 0-15,-2-2-1 16,3-3 1-16,-1 1-1 16,3-6 1-16,2 2-1 15,0 0 1-15,3-5 0 0,0 0 1 0,4 0 0 16,-1 0 3-16,2 0 2 15,1 0-3-15,1-2-2 16,0-1 1-16,0-2-1 16,0 0-2-16,0 2 1 15,3-2-1 1,4 1 0-16,0 1-1 16,2-1 1-16,4 2-2 0,-1 2 2 15,3 0-1-15,-1 0 0 0,4 7 0 16,-2 4 0-16,2 2 0 15,0 2-1-15,0 2 2 16,0 1 0 0,-2 2-1-16,-1-1 1 15,-3 0 0-15,0 0 0 0,1 2 0 16,-6 1 0-16,-1 0 0 0,-1 0 0 16,-2 1 0-16,2-2 0 15,-2 2 0-15,-1 4 0 16,1-4 0-16,-3 4 0 0,2-1 1 15,-2-1-1-15,2 2 0 16,-2 0 0 0,0-4 1-16,0 2-2 0,0 0 3 15,0-2-2-15,0 1 1 16,0-3 1-16,0 2 0 16,0 0 0-16,-2-2-1 15,2 3 0-15,-3-3 2 16,1 2-2-16,0 1 1 0,-1-3-2 15,1 2 1-15,-2-1 0 16,2-3-1-16,0 1 1 16,-1-1 0-16,1-1 1 15,2-3 1-15,-2 2-2 16,2-2 1-16,0 1 1 16,0-2-2-16,0 1 0 15,0 0 2-15,0 2-2 0,4-2-1 0,-1 2 1 16,-1-1-1-16,4 1 0 15,-3-4 0-15,3 3 1 0,-1-5 0 16,0 1-1-16,0-3 1 16,3 4-1-16,1-4 2 15,0 0 3-15,-1-2-59 16,5-2 48-16,-2 2 12 16,6-1-1-16,-4-6-2 15,2 7 3-15,1-6-5 0,2 2 3 16,-2-3-3-1,2 0 3-15,1 0-4 0,-2-4 2 16,1-3 0-16,-2 1-2 16,-1 1 1-16,-1-1-11 15,-4 1 5-15,-7-3-146 0</inkml:trace>
  <inkml:trace contextRef="#ctx0" brushRef="#br0" timeOffset="198321.07">14274 5292 271 0,'-5'-4'33'0,"2"-2"-12"16,0-2 17-16,-1 1 12 15,2 0-13-15,-1-4-5 0,1 0-2 16,-3 1-1-16,3-1-5 16,2 4-11-16,0 0-7 31,0-2-2-31,0 4-3 0,2-2 0 16,5 4-1-16,0 2-1 15,1-1 1-15,4 2-1 16,-2 0 0-16,-1 2-1 15,2 5 2-15,-2 4 0 16,-2 3-1-16,-1 2 1 0,-2 2-1 0,-1 1 2 0,-3 3 0 16,0-3-1-16,0 1 0 31,0 2-1-31,0-3 2 0,0-5 0 0,2 2 0 16,1-5-3-16,4 0 2 15,2-4-1-15,4-2 1 0,1-2 0 16,3 0 0-16,2-3 1 15,1 0 1-15,0-6 0 16,-3-1 1-16,0-5-1 16,-3-3-1-16,-1-4 1 15,-4-1 3-15,-2-1 3 16,-2-6-1-16,0 0-3 16,-4 2-3-16,-1-2 0 0,0 4-1 15,0 2 1-15,0 7-1 16,0 4 0-16,0 5 0 15,0 5 0-15,0-2 0 16,0 2 0-16,0 6-3 0,4 5 1 16,1 7 2-16,-2 1 0 15,6 5-1-15,-1 7 1 16,1 2 0-16,-1 2 1 16,1 4 0-16,1 4 1 15,-5 0-1-15,2 1 3 0,-2-2-2 16,-3-3 1-16,-2 0 0 15,0-4-1-15,0-4-1 16,-4-4 5-16,-3-4-1 16,1-5 3-16,-3-4-2 0,-1-5 2 15,3-2-2-15,-1-7 2 16,-4 4 6-16,2-4-3 16,-2-4-2-16,-2-7-66 15,-1-7 49-15,0-1 12 31,3-6-2-31,-2-2-2 16,6 2 0-16,1-2 0 0,3 3 0 16,4 1 0-16,0 1-3 15,0 2-1-15,11 2 1 16,1 1-2-16,6 1 34 16,4 2-67-16,4-3-16 0,-2 3-40 15,1-1-119-15</inkml:trace>
  <inkml:trace contextRef="#ctx0" brushRef="#br0" timeOffset="198696.97">15028 5203 346 0,'0'-11'64'0,"0"0"-37"16,0 1 2-16,0 0 17 15,0 3-24-15,0 6-8 0,0-6-6 16,-2 5 1-16,0 2-1 16,-3 0-8-16,-2 2-1 15,-4 10 0-15,-2 9-1 16,-1 6 1-16,0 3 2 16,-3 10 2-16,7 1 4 0,-3 3 0 31,5 1 2-31,5-2-1 0,1 1 1 15,2-6-1-15,0-4-3 16,9-2-2-16,2-6-2 0,3-4 1 16,3-4-2-16,0-2 1 15,2-5-1 1,-1-4-1-16,1-7-14 16,1 3-28-16,-2-3-37 15,-3-7-69-15</inkml:trace>
  <inkml:trace contextRef="#ctx0" brushRef="#br0" timeOffset="199307.02">15202 5324 462 0,'-5'-20'18'0,"-1"4"12"16,2-1 2-16,3 6 10 0,1 3-18 0,0-2-11 31,0 6-2-31,1 2-7 16,11 2-5-16,2 0-3 0,2 12 2 0,2 1 3 15,-2 4-3-15,0 3 2 16,-1 3-1-16,-7-1 1 0,-1 2-4 16,-3-3 1-16,-4 1 0 15,0-4 1-15,-9-1 1 16,1-2 1-16,-4-5-1 15,5-1 1-15,0-3 1 16,4-3 0-16,-1-1-2 0,3-2 2 16,1 0 1-16,0 0 0 15,0-9-1-15,1-5 0 16,6-3-3-16,4-4 0 16,4 0 3-16,0-5-3 15,-2 2 3-15,-1-3-2 0,2 2 1 16,-6 1 0-1,-2 5 0 1,4 0 0-16,-4 4 0 16,-2 6 1-16,-1-1-1 0,-3 6 1 15,2 2 2-15,-2 1-3 16,0 1 1-16,0 0-2 16,-5 7-2-16,-3 6 3 15,-1 2-1-15,0 7 1 16,1 3 0-16,1 1 1 0,2 3 1 15,3-1 0-15,1-1-1 16,1-2 0-16,0-2-1 16,0-3 0-16,3-2 1 15,4-2 1-15,5-5-2 16,1-2-9-16,2-2-21 0,3-7-19 16,5 0-28-16,-1-4-80 15</inkml:trace>
  <inkml:trace contextRef="#ctx0" brushRef="#br0" timeOffset="199728.79">15644 5403 391 0,'0'-4'71'16,"0"-2"-34"-16,0 1 14 0,0 2-12 16,-2-1-15-1,-2 2-17-15,-1 2 0 16,0 0-2-16,-1 0-4 0,-3 9-1 15,0 2-1-15,1 5 1 16,0 4 0-16,1-1 1 16,0 1 1-16,3-1 0 0,3 1 0 15,1-2 0-15,0-2 0 16,1-3 1-16,6-1-2 16,2-3 1-16,4-2 1 15,1-7 1-15,3 4 2 16,-2-4 3-16,4 0-1 0,-4-7 0 15,2-3-1-15,-3-4 2 16,-3 2-55-16,-4-5 39 16,-2 2 17-16,-1-5-4 15,-4-2-1-15,0-3-1 16,0 3-5-16,-11-2 1 16,0 2 1-16,-1 5-4 15,-5 5 2-15,5 2-10 0,-2 7-9 16,3 3 17-16,0 0-73 15,6 0-51-15,3 2-129 16</inkml:trace>
  <inkml:trace contextRef="#ctx0" brushRef="#br0" timeOffset="200094.27">15898 5156 466 0,'4'-7'11'0,"-2"-1"22"16,-2-2 13-16,4 8-13 15,-2 2-15-15,-1 0-10 16,5 0-6-16,1 6-5 16,1 8 3-16,4 3 4 0,-2 2-2 0,2 6 6 15,-2 3 0-15,0 4 2 16,-3 0-2-16,1 1-1 15,-2-1-1-15,-5 0-5 16,-1-2 1-16,0-3 0 16,-1-1-1-16,-6-6 2 15,-1 0-2-15,-1-6 1 0,2 0 0 16,0-4-1-16,4-3 1 16,-4-2-2-16,7-5 0 15,-3 0-27-15,1 0-23 16,2-9-23-16,0-7-169 0</inkml:trace>
  <inkml:trace contextRef="#ctx0" brushRef="#br0" timeOffset="200356.87">16502 5367 190 0,'0'0'354'0,"0"0"-324"0,0 0-20 16,0 0 18-16,0 0-3 16,0 0-11-1,2 0-11-15,3 0-1 16,6 0 2-16,2 0-3 16,5 0-1-16,-1 0 1 0,3 0-1 15,-4 0 0-15,-1 0-16 16,-3 0-16-16,-3 1-21 15,-5-1-32-15,-2 0-85 0</inkml:trace>
  <inkml:trace contextRef="#ctx0" brushRef="#br0" timeOffset="200577.18">16533 5454 316 0,'-11'9'78'0,"5"-7"-42"16,6-2 33-1,0 2-5-15,0-2-18 0,0 0-20 16,0 0-6-16,8 0 5 16,4 0-10-16,5 0-15 15,2 0-34-15,3-4 36 0,-2 1-3 16,-5-1 3-16,-1 1 1 16,-6 0 7-16,-8 2-89 15,0-5-99-15</inkml:trace>
  <inkml:trace contextRef="#ctx0" brushRef="#br0" timeOffset="201749.71">17333 5281 56 0,'2'0'30'0,"3"0"-17"0,-1 0-1 16,1 0-8-16,1 0-4 15,1 0 2-15,-3-2 24 16,-1 2-1-16,2 0 3 16,-3-1 20-16,0 1 9 15,0-2-1-15,0 2-12 0,-2-2-8 16,2 1 1-16,-2-2 1 16,0-2-9-16,0 1-8 15,0-1-5-15,0 1-5 16,0-4-1-16,0 0-4 15,0 1-3-15,-4 2 1 16,0-2-1-16,-1 3-1 0,0 1 1 16,0-1-4-16,-1 4 1 15,-2-2 1-15,0 2-3 16,-3 0 2 0,0 0-1-16,-3 7 0 0,-1 2 0 15,-1 0 0-15,1 6 1 16,2 1-2-16,0-2 2 0,0 6-1 15,6-1 1-15,2 4-1 16,3-1 0-16,2-2 0 0,0 1 3 16,2-2-3-16,5-5 1 15,2 1 3-15,2-6-4 16,-2 2 2-16,1-6 3 16,0-2-2-16,-1 1 0 15,-1-4 0-15,4 0 0 16,-2 0 3-16,-1-4-1 0,4-4 2 15,-1-3 2-15,-3-2-3 16,2-2 1-16,0-3-4 16,-3 0 0-16,0-4-2 15,-4 1 3-15,1 1-5 16,-3 2 4-16,0 3-4 16,-2 4 2-16,1 2 0 0,-1 4 3 15,0 1 1-15,0 2-1 16,0 2 0-16,0 0-3 15,0 0 0-15,0 0 0 16,0 6-8-16,0 5 5 0,0 6 1 16,0 2 2-16,2 5 1 15,0 1 1-15,1-4 1 16,2-3 0-16,3-2 0 16,1-2-2-16,1-3 2 15,2-4-1-15,4-1 2 0,0-3-1 16,3-3 2-16,-2 0-7 15,2 0-35-15,-4-10-58 16,-12-8-222-16</inkml:trace>
  <inkml:trace contextRef="#ctx0" brushRef="#br0" timeOffset="203081.44">19375 5226 246 0,'0'-3'67'0,"0"-3"-21"15,0-1 6-15,0 0-7 16,0-4-1-16,0 0-13 16,0 1-10-16,2-1-5 15,1 0-6-15,2 3-3 16,1-1-4-16,1 5-1 0,0 2-3 31,3-1 0-31,-1 3-1 0,-1 1-1 16,1 10 0-16,1 3 2 15,-5 4 0-15,2 1 2 16,-4 3-1-16,-1-1 0 0,0 2 0 16,0-5 0-16,2-3 1 15,-2-2 0-15,1-1-1 16,4-4 0-16,2 0 0 0,2-3-1 16,0-4 2-16,4-1 1 15,2 0-2-15,-3-4 1 16,3-9 0-16,-5 1 1 15,1-5-3-15,-4-2 3 0,-6 0 0 16,9-3 2-16,-9 2-3 16,-1 0-1-16,0 5 1 15,-2 4-1-15,0 4 0 16,0 3 1-16,1 4 5 16,-1 0-4-16,2 3-3 0,-2 6-2 15,0 9 2 1,0 6 1-16,0 2-1 15,2 8 4-15,-2 2 2 16,0 3 3-16,0 2-1 0,0 0 3 0,-2-1 3 16,-5-3-2-16,-3-3-2 15,2-4 1-15,-3-3-5 16,2-5 0-16,0-7 4 0,2-2 2 16,0-6-64-16,5-7 52 15,-6 2 1-15,5-2 15 16,-2-5-2-16,1-8-12 15,-1-5 3-15,1-3-4 16,1-2-3-16,0-4 6 16,3 0-5-16,0-1 0 0,0-3-10 15,8 6-4-15,1-1-2 16,0 4 53-16,4 6-66 16,1 0-5-16,-1 5-10 15,1 1-45-15,-2-1-90 16</inkml:trace>
  <inkml:trace contextRef="#ctx0" brushRef="#br0" timeOffset="203363.5799">19816 4930 414 0,'0'-10'4'0,"0"-1"11"16,0 0 33-16,-3 11 1 15,3 0-29-15,0 4-14 16,0 11-9-16,-2 7 5 16,2 5 2-16,0 5 0 15,0-2-2 1,0 1-1-16,0-1-1 15,0-3-1-15,0-4-29 16,0-8-53-16,2-3-156 0</inkml:trace>
  <inkml:trace contextRef="#ctx0" brushRef="#br0" timeOffset="203697.2">20131 5089 423 0,'4'-10'7'0,"-4"-2"1"0,0-1 35 16,0 8-6-16,0 4-20 16,-7 1-4-16,-3 0-6 15,-2 8-6-15,0 7 4 16,-7 8 10-16,1 4 3 15,1 4-2-15,2 6 1 0,1 3-7 16,1 2-3-16,8-2-1 16,5-1-3-16,0-3 0 15,7-4-3-15,9-8 1 16,4-3 0-16,1-3-1 16,4-4 0-16,1-5-19 15,-1-3-39-15,-1-6-58 0,-2 0-231 16</inkml:trace>
  <inkml:trace contextRef="#ctx0" brushRef="#br0" timeOffset="204240.9799">20328 5196 462 0,'4'-17'42'16,"-1"4"-16"-16,5 0 5 15,-2 2-8-15,0 8-6 16,3-7-9-16,1 7-3 0,0 3-5 0,4 0 1 16,-1 6-2-16,-4 8-2 0,2 4 4 15,-5 0-3-15,-3 6 2 16,-3-2 0-16,0 2 0 16,-2-5 0-16,-7 0 2 15,0-3-2-15,0-4-2 16,-1-2 2-16,2-3 2 0,4-2-4 15,1-3 4-15,3-2-1 16,0 0 0-16,0-4 3 16,7-10-5-16,4-2 1 15,5-4 1-15,1-3-4 16,0-4 2-16,1 5-1 0,-2-2-1 16,-1 3 3-16,-3 3 0 15,-7 2 0-15,8 5 1 16,-11 8-1-16,3-8 5 15,-5 9-2-15,0 2-1 16,0 0-1-16,-3 0-2 0,-4 10 0 16,-3 2 0-16,2 8 1 15,1 1 1-15,1 4 3 16,1 0-2-16,5-2 0 16,0 2-1-16,0-2 0 0,2-2 0 15,8-1 0-15,1-5-1 16,5 0-16-16,0-4-31 15,4-5-38-15,2-3-95 16</inkml:trace>
  <inkml:trace contextRef="#ctx0" brushRef="#br0" timeOffset="204598.1">20742 5290 389 0,'0'-5'67'15,"0"-1"-18"-15,0 1-5 16,0 2-12-1,-2 3-15-15,-6 0-9 16,1 0-6-16,0 5 0 16,2 9 2-16,-3 2-1 0,7 6-1 0,-1 0 1 15,2-2-1-15,0 3 1 16,3-5-3-16,7 0 1 16,4-7 1-16,1-2 0 15,0-2-1-15,5-5 2 0,-4-2-1 16,4 0 4-16,-1-4-1 15,-4-7 3-15,-2 0 6 16,-4-4 0-16,-2-3-3 16,-5-5-56-16,-2 5 42 15,0-5 3-15,-9 1 0 0,-4 5 0 16,-4 2 1-16,-4 5 39 16,0 2-68-16,0 6-4 15,1 2-8-15,4 0-33 16,6 0-53-16,10 0-109 15</inkml:trace>
  <inkml:trace contextRef="#ctx0" brushRef="#br0" timeOffset="204929.67">21031 5044 462 0,'1'-3'19'0,"8"-4"-9"15,-3 1 24 1,3 4 2 0,-2 2-19-16,2 9-16 0,2 8 3 0,1 4 7 15,-1 4 0-15,0 3 2 16,0 2-4-16,-6 0-4 16,-2 1-5-16,0 1 4 15,-3-2-3-15,0 1 3 16,-3-3-1-16,-5-1 4 0,-3-2-1 15,0-4-2 1,0-3 0-16,1-2-3 16,3-3-1-16,1-4 0 15,2-2 1-15,4-7-14 16,0 0-13-16,12 0-23 0,2-11-47 16,4-7-133-16</inkml:trace>
  <inkml:trace contextRef="#ctx0" brushRef="#br0" timeOffset="205132.76">21476 5238 453 0,'4'-3'40'16,"0"-3"-23"-16,2 1 18 15,3 4-11-15,6-1-15 0,1 2-7 16,4 0-1-16,-3 0-1 15,3 0 0-15,-1 0-1 16,-7 2-30-16,-5 3-32 16,-7-1-66-16</inkml:trace>
  <inkml:trace contextRef="#ctx0" brushRef="#br0" timeOffset="205320.16">21523 5335 346 0,'-4'1'65'15,"4"-1"-16"-15,0 0 21 0,0 0-11 16,0 2-20-16,0-2-12 16,5 0-7-16,4 0-9 15,4 0-7-15,1 0-1 16,3 0-3-16,0 0 0 16,2 0-3-16,-5 0-47 15,0 0-41-15,-1-9-180 0</inkml:trace>
  <inkml:trace contextRef="#ctx0" brushRef="#br0" timeOffset="206275.22">22222 4949 409 0,'1'-7'20'15,"-1"-1"3"-15,0 4 17 16,0 1 3-16,0 3-17 16,0 0-16-16,0 5-7 0,2 9-7 15,-2 4 4-15,2 7 7 16,-2 6 3-16,0 2 5 15,2-1 1-15,-2 4-5 16,0-5-4 0,0-4-3-16,-2 2 0 15,0-5 0-15,-3-2-1 0,-1-5 4 0,2-3 4 16,2-5 0-16,1-4-4 0,-1 0-4 16,2-5 0-16,0 0-2 15,0 0 1-15,0 0 2 16,0 0-1-16,-2-2-1 15,0-6-1-15,2-4-1 16,0 1 0-16,0-4 0 0,0-1-1 16,0 2 1-1,6-2 0-15,2 2 1 0,6-3-2 16,-1 5-1-16,6 1 1 16,1 1-1-16,1 3 1 15,4 3-1-15,-1 4 1 16,1 0-1-16,-2 0-1 0,-3 4 1 31,0 5 0-31,-5 3 2 0,-1 4-1 16,-6 0 0-1,-2 0 2-15,-6 2-1 0,0 0 0 16,0-2 0-16,-11-2 2 16,-6 0 1-16,0 0 6 15,-8-5 0-15,-2 1-71 16,0-3 69-16,0-3-1 0,0-1 0 15,4-3-5-15,3 0 2 16,0 0-3-16,-1-3 1 16,1-5-1-16,0-3-33 15,-1-6-4-15,1-8-309 16</inkml:trace>
  <inkml:trace contextRef="#ctx0" brushRef="#br0" timeOffset="207172.49">8585 4829 369 0,'-4'-12'5'0,"1"7"6"16,3 0 22-16,0 1-1 15,0 1-9-15,0 3 5 0,0 0-11 16,0 0-7-16,0 2-9 16,0 10-2-16,0 3 2 15,3 8 0-15,1 0 5 0,-2 5 2 16,1-1 0-16,-1 2 4 16,1-4-1-16,-1 0-2 15,0-5-1-15,-2 0-3 16,2-3-3-16,-2-5 0 15,1-1-2-15,-1-4 1 0,0 0 0 16,3-4-1-16,-3-1-9 16,0-2-22-16,0 0-12 15,0 0-12-15,-11-12-60 16,-2-5-180-16</inkml:trace>
  <inkml:trace contextRef="#ctx0" brushRef="#br0" timeOffset="207432.4">8393 4791 360 0,'-6'-4'37'15,"1"1"-16"1,1-1 1-16,4 1 25 0,0 1-13 16,9-3-16-16,4-1-13 15,7 1 0-15,4-2-1 0,5 0 0 16,5-1 0-16,-3 1-2 15,-1 0 1-15,-3 2-2 16,-1 1 0-16,-4 2-1 16,-7 0 0-1,-3 2-2-15,-4 0-11 16,-1 0-9-16,-5 2-23 16,-2 4-7-16,0 3-27 0,0-1-67 15</inkml:trace>
  <inkml:trace contextRef="#ctx0" brushRef="#br0" timeOffset="207715.55">8424 5116 314 0,'-19'23'16'16,"7"-16"11"-16,4-1 5 15,6-4 8-15,2 2-12 16,2-4-13-16,15 0 17 15,6 0 4-15,6 0-14 16,10 0-11-16,2-4-2 0,5-2 1 16,-2-3 0-16,-3 2-3 15,-1 1-2-15,-6 0-4 16,-7 0 1-16,-7 0-2 16,-4 4 0-16,-5 0-3 15,-2 2-23-15,-2-1-9 0,-2 0-37 16,1-3-63-16,-5-5-130 15</inkml:trace>
  <inkml:trace contextRef="#ctx0" brushRef="#br0" timeOffset="208203.62">8987 4814 431 0,'-3'-7'15'0,"-4"0"-3"0,2 4 25 16,5 0-2-16,0 3-12 16,0 0-13-16,0 4-12 15,5 8-1 1,2 5 4-16,3 4 1 0,1 4 1 16,2 4 2-16,-3-1 1 15,5 2-1-15,-5 1-1 0,4-1-4 16,-6-3 3-16,3-4-3 15,-4 0 1-15,1-5-1 16,-3-4 0-16,-2-5 0 16,2-3-1-16,-3-1 2 15,0-5-1-15,1 0 2 0,1 0 17 16,0-7 11-16,2-6-5 16,1-5-14-16,-1-6-5 15,0-6 2-15,2 0-3 16,0-7-4-16,-1 2-1 15,0-3 0-15,-1 3 2 16,0 2-4-16,-5 7 4 0,1 3-4 16,-2 8 3-1,0 6-2-15,0 0 2 0,0 7-4 16,0 2-7-16,0 0-30 16,4 0-17-16,1 2-12 0,0 4-36 15,5-5-175-15</inkml:trace>
  <inkml:trace contextRef="#ctx0" brushRef="#br0" timeOffset="208875.67">9495 4757 439 0,'3'-4'34'0,"-3"4"-22"16,0 0-6-16,0 0 7 15,0 6-6-15,0 6 1 16,0 4 3-16,0 6 6 16,1 1 6-16,1 4-5 0,1 1-1 15,-3 2-4 1,4 2-4-16,-4-1-4 16,2-2 0-16,1-1-2 15,-1-3 1-15,0-3-2 0,-1-2-1 16,3-4 0-16,-2-5-1 15,-1-3 0-15,-1-3 0 16,0-1 0-16,0-3 1 16,0 2 1-16,0-3 0 15,0 0 7-15,0 0 19 0,0-6-69 16,0-3 43-16,0-2 1 16,-7-5-2-16,4-3-1 15,-2-2 1-15,-1-3-2 16,1-1 1-16,1-2-1 0,-3 3 2 15,2-4-2-15,3 2 0 16,0 2 6-16,0 2 30 0,2 0-35 16,0 3 0-16,7-1-2 15,4 2 1 1,2 0-2-16,4 2 2 16,0 2 0-16,1 3 0 15,0 4 0-15,0 2 0 16,-2 3 1-16,-1 2-2 0,-3 0-1 15,3 11 1-15,-5 1 0 0,-1 6 3 16,-2 0-3-16,-1-1 2 16,-4 1 0-16,-2-1 0 15,0-4 0-15,0 2 0 16,-8-2 1-16,1-4 0 0,-4-1 2 16,-4-1 0-16,2-2 4 15,-6-1-1-15,2 0-3 16,-2-2 0-16,2-2-2 15,-1 0 0-15,-1 0-1 16,-2 0-16-16,-2 0-71 16,-2-7-228-16</inkml:trace>
  <inkml:trace contextRef="#ctx0" brushRef="#br0" timeOffset="-198257.4199">18399 13268 324 0,'-8'-3'16'16,"3"-6"28"-16,5-3 4 15,0 3-13-15,3 2-10 16,2 0-5-16,3 1-7 16,-1 1-1-16,-2 1-3 0,2 1 0 15,-1 1-3-15,-2 1-3 16,1 1-2-16,0 0 0 15,1 3 1-15,1 4 0 16,-1 7 2-16,1 2 0 16,0 4 1-16,0 0 1 0,-2 4 3 15,-2-4-4-15,4 2 2 16,-2-3 2-16,-2-1-1 31,4-1 1-31,-2-5 1 0,3 3-5 16,3-6 0-16,-1 1 1 15,7-5 1-15,-3-2-1 16,2-1-2-16,2-2-1 16,-5 0 0-16,1-5-1 15,-1 0-1-15,-10-5 0 16,11 0 1-16,-7-5 0 0,-2 1 0 0,2-4 0 16,-2-2-1-16,-3 1 0 0,-2 0-1 15,1 2 0-15,1 2-1 16,-2 13 0-16,2-11 2 15,-2 10 0-15,0 0-1 16,0 3 1-16,0 0-1 16,2 0-1-16,-2 4-3 15,1 4 2-15,1 6 2 0,1 1 2 16,-1 2 2-16,1 4 2 16,0 3 1-16,-1 2 5 15,2 3 3-15,-1 4-79 16,1 4 69-16,-1-4 0 15,1 3 0-15,-3-3-2 16,4-2 0-16,-3-4-2 0,-1-3 0 16,-1-2 1-16,0-4 0 15,0-2-1-15,0-2 2 16,-1-3-2-16,-6-2 2 16,2-4-2-16,0 0 0 0,-4-1 3 15,-1-2-1-15,-2-2-1 16,-2 0 1-16,0-7-1 15,0-4-2-15,-1-2 2 16,1-2-1-16,2-2-1 0,6 0 0 16,2-3 0-16,2-3-1 15,2 1 1-15,2-1-2 16,8-4 0-16,4 1 1 16,1-1-4-16,4 0-3 15,1 2-7-15,-1 4-1 0,-1 0 31 16,0-1-69-16,0 6-8 15,0 0-46 1,0-2-147-16</inkml:trace>
  <inkml:trace contextRef="#ctx0" brushRef="#br0" timeOffset="-197991.51">19022 13019 466 0,'0'-7'10'16,"0"3"24"-16,0 3 17 16,0 1-14-16,0 0-20 0,0 0-14 15,0 12-4-15,0 4-1 16,0 7 4-16,-4 4 0 16,1 7 0-16,-5 0-1 15,1 0-1-15,2 1 1 0,-2-3-1 16,-1 1-1-16,4-6-21 15,2-2-22-15,2-10-57 16,0-1-73-16</inkml:trace>
  <inkml:trace contextRef="#ctx0" brushRef="#br0" timeOffset="-197696.0799">19329 13433 345 0,'10'0'67'0,"-1"0"2"16,4 0-14-16,1 0-20 15,2 0-11-15,0 0-10 16,2 0 1-16,-2 0-6 0,3 1-7 16,-6 1 0-16,1 0-2 15,-2 0 0-15,-1-1-5 16,-4 2-26-16,2-1-17 0,-4-2-57 0,-2 0-105 16</inkml:trace>
  <inkml:trace contextRef="#ctx0" brushRef="#br0" timeOffset="-197461.76">19422 13541 399 0,'-11'9'93'0,"7"-7"-41"16,1 2-4-16,3-1-22 15,0-1-8-15,5 2-7 16,10-1 4-16,2 1 11 0,5-2-17 15,2-2-6-15,1 0-1 16,-1 0-1-16,-2-6-1 16,-4-1-24-16,-2 5-36 15,-1-10-58-15,1 3-354 0</inkml:trace>
  <inkml:trace contextRef="#ctx0" brushRef="#br0" timeOffset="-196786.09">20469 13336 221 0,'10'-2'32'0,"-4"-6"21"0,-3 3 6 15,3-2-12-15,-1 1 0 16,-3-1-4-16,2-4-6 0,-1 1-11 16,-1 1-1-16,0-2 3 31,-1 1-17-31,-1 0-3 0,0 0-2 0,0 4-1 15,0 0-1-15,0 2 0 16,-1 0-2-16,-3 2 1 0,-1 2-3 16,0 0-1-1,-2 2-1-15,1 7-2 0,2 5 2 32,-5 4-1-32,4 5 3 15,3 4 0-15,1 0 5 0,1 4 2 0,0 2 2 16,0 1 1-16,1-1 0 0,1 4 0 15,0-6-1-15,-2 3-4 16,0-4-3-16,0-1 0 16,0-6-1-16,0-3 0 15,0-4-1-15,-2-2 0 0,0-4-11 16,-4-2-25-16,4-3-16 16,-3-5-24-1,-2 0-38-15,-1-3-60 0</inkml:trace>
  <inkml:trace contextRef="#ctx0" brushRef="#br0" timeOffset="-196598.91">20330 13502 431 0,'0'-2'46'15,"0"-2"15"-15,5-2-30 0,12 0-14 0,5 1-9 0,8 3-8 16,6-1 1-16,5 3-1 15,5 0 0-15,-2 0-21 16,-3-2-42-16,-1-4-72 16,-1-2-187-16</inkml:trace>
  <inkml:trace contextRef="#ctx0" brushRef="#br0" timeOffset="-196309.57">20903 13265 374 0,'0'-3'27'0,"-1"-9"24"16,-8 6 7 0,3 1-20-16,2 3-17 15,3 0-7-15,-5 2-3 16,-1 0-6-16,-2 9-1 16,0 9-2-16,-1 3 5 0,-2 8 4 15,0 1 4-15,3 4 3 16,2 1-4-16,1 1-3 15,6-3-2-15,0 2-3 16,4-5-2-16,7-3-2 16,6-4-1-16,5-5 0 15,2-2-3-15,3-4-12 0,0-6-33 16,-1-6-12-16,-1 1-38 16,-3-1-116-16</inkml:trace>
  <inkml:trace contextRef="#ctx0" brushRef="#br0" timeOffset="-195781.02">21051 13434 363 0,'0'-12'57'0,"-2"-1"9"16,2 0-12 0,4 1-21-16,4 2-7 0,3 4-11 15,2-3-10-15,-1 6-3 16,5 3-1-16,-3 0-1 0,-1 12-1 15,1 0-1-15,-6 8 1 16,4 2 2-16,-9 2 0 0,1 1-1 16,-4-5 2-1,0 0-3-15,-2-1 2 0,-7-2-1 16,1-5 1 0,1-3 0-16,2-1 0 0,0-5 1 15,1 1-1-15,4-4-1 16,0 0 1-1,0 0 2-15,0-6 0 0,4-6-1 16,5-1-3-16,-1-5 1 16,7 0 0-16,-1 2 0 0,-1-7 1 15,-2 5 0-15,-1-3-2 16,0 2 2-16,-3 1 2 16,-2 0-1-16,-3 4-1 15,1 4 1-15,-3 3-1 16,0 6 5-16,0-4 2 15,0 5-5-15,0 0-3 0,-3 5-2 16,-3 9-2-16,1 1 3 16,-2 7 1-16,3 3 1 15,4 0 2-15,0 0 0 0,2 2 0 16,9-5-1-16,1 2-1 16,5-8 0-16,-2 1-15 15,2-3-25-15,2-7-34 16,0-5-99-16</inkml:trace>
  <inkml:trace contextRef="#ctx0" brushRef="#br0" timeOffset="-195534.9799">21470 13551 66 0,'0'-1'426'15,"2"1"-363"-15,4 0-21 16,0 0-20-16,-1 1-5 15,2 9-6-15,0 1-4 16,-1 5 3-16,-1 2-4 0,-3 1-2 16,-2 1-2-16,0-2 0 15,-5-1 0-15,-5 3 0 16,-2-5-1-16,-1-3-2 16,-1-1-5-16,0-9-23 15,1 8-20-15,2-10-18 0,4-2-49 16,5-16-172-16</inkml:trace>
  <inkml:trace contextRef="#ctx0" brushRef="#br0" timeOffset="-194798.18">21711 13351 389 0,'5'-9'58'16,"1"0"2"-16,2 2-14 0,-2 2-14 16,1 2-7-16,2 0-12 15,1 3-4-15,-3 0-3 16,1 4-3-16,-1 6 0 16,0 3 0-16,-2 4-1 15,-3 0 1-15,-2 1-1 0,0 0 1 16,0 0 0-1,0-1-1-15,0-2 2 0,1-1-3 16,5-4 1-16,-1 0-1 16,4-5 1-16,5-4 6 15,3-1 0-15,4 0-3 16,-1 0-3-16,2-9-1 0,-3-4 0 16,-2 4 1-16,-4-6-2 15,-3-1 2-15,-1-3 1 16,-4 0-1-16,-3-3 1 15,3 4-1-15,-5-2 0 0,0 6 0 16,0 4-1-16,0 1 4 16,0 4 3-16,0 5-3 15,0 0-5-15,0 0-1 16,0 10-5-16,0 2 2 0,0 8 5 16,0 2 1-16,0 2 0 15,0 3-1-15,0 0 2 16,0-1 0-16,0 3-12 15,0-3-20-15,0 3 33 16,0-5-7-16,0 2 2 0,-5-3 6 16,0-5 2-16,-1-2 24 15,1-6-25-15,-1 1-3 16,1-4-2-16,-1-1 2 16,3-5 0-16,-2-1 2 15,-2 0 2-15,1 2 4 16,-1-9-67-16,-2-3 51 0,2-7 13 15,1-2-7-15,1-3 3 16,5-2-3-16,0-5-1 16,0 7 2-16,5-4-4 15,6 4 0-15,1 0 2 0,5 4-6 16,0 2-7-16,2 0-16 16,0 1 43-16,1 1-83 15,-2-1-27-15,0 0-134 16</inkml:trace>
  <inkml:trace contextRef="#ctx0" brushRef="#br0" timeOffset="-194551.25">22188 13182 522 0,'0'-4'50'0,"1"0"3"15,3 2 11-15,-1 1-25 0,6 1-83 16,1 0 54-16,7 11-2 15,0 4-2-15,0 9-1 16,-2 6 0-16,-13 6-1 16,12 1 0-16,-14 7-3 15,0-3 0-15,-13 6-2 16,-7-1 4-16,-7 3-4 16,-10-2-2-16,-10 0-12 15,-10-2-69-15,-9-5-189 0</inkml:trace>
  <inkml:trace contextRef="#ctx0" brushRef="#br0" timeOffset="-193452.27">18856 14414 416 0,'-9'-7'29'0,"2"-6"8"0,4-1-7 15,1 0 3-15,2-1-13 16,0 1-8-16,3 2-7 16,8 1 0-16,2 0-2 15,3 2 1-15,2 4-3 16,-2 2-1-16,0 3 0 0,-2 0-1 15,-2 5 1-15,-4 7-2 16,-3 4 2-16,-3 4 2 16,-2 2-2-16,0-1 0 0,0 2 2 15,-2-2-2-15,-4 3 2 16,4-5-1-16,-2-2 0 16,4-3 0-16,0-6 1 15,7-2 2-15,5-2 3 16,7-4 6-16,0-3-6 15,3-2-4-15,0-5-2 0,3-3-1 16,-6-3 0-16,-2 0 2 16,-3-2-2-16,-6 0 1 15,-3-1 3-15,-5-1-1 16,0 1 1-16,0-1 0 16,-4 2-2-16,-2 4 0 15,1 1-1-15,0 6-1 0,3 2 1 16,-2 3 1-16,4 2-1 15,0 0-4-15,0 7-2 16,0 9 2-16,0 4 4 16,4 5 1-16,3 5 1 0,3 3 3 15,2 2 5-15,0 3 6 16,4 2-5 0,0 3-2-16,1 0 1 0,-5 2-58 15,1-4 44-15,-4 1 4 16,-6-5 3-16,6-4-1 15,-6-7-2-15,-3-6 0 16,0-4 2-16,-7-2-2 16,0-6 1-16,-3-5 3 15,-3-3-1-15,1 0-1 0,-3-7-3 16,3-7 0-16,-2-4 2 0,2-4-2 16,2-7 1-16,3-4-2 15,1-2 0-15,2-6-2 16,4 7-2-16,0 0-2 15,4 2 2-15,7 5-1 16,1 4 0-16,5 3-4 16,-3 4 45-16,3 4-64 15,-2-1-12-15,4 4-15 0,-4 0-80 16,2 0-168-16</inkml:trace>
  <inkml:trace contextRef="#ctx0" brushRef="#br0" timeOffset="-193171.0799">19494 14337 473 0,'1'-5'30'0,"-1"-1"2"16,0 3-1-16,0-1 8 16,0 4-21-16,0 0-11 15,-7 6-4-15,-1 6 2 16,-6 9 9-16,1 7 4 15,-2 5-3-15,2 6 0 16,3 8 1-16,2 1-4 0,6 0-2 16,1 2-5-16,-1-7-3 15,2 0-1-15,5-10 0 16,7-2-5-16,5-10 3 16,1-6-23-16,6-5-37 15,0-6-31-15,7-4-154 16</inkml:trace>
  <inkml:trace contextRef="#ctx0" brushRef="#br0" timeOffset="-192459.28">19782 14532 242 0,'-12'0'85'15,"-2"0"-23"-15,1-2-32 16,4-3 11-16,1-5-2 16,3 3-7-16,5 2-14 15,0 0-6-15,0 0 0 0,13 1 0 16,3 2-8-16,1 2 1 16,6 0-5-16,-4 4 1 15,0 6-1-15,-1 7-1 16,-8-2 2-16,-1 5 0 15,-7-2-1-15,-2 0 1 0,0 1 0 16,-7-1 0-16,-5-4 0 16,0 1 0-1,4-8 0-15,-1-3 0 0,3 0 1 16,4-4 0-16,2 0 3 16,0-5 5-16,5-5-5 15,3-6-5-15,3-4 0 0,2-1 0 16,-3 1 0-16,-1-1 0 15,-2 3 0-15,-1 0 0 16,-6 4 0-16,0 3 0 16,0 2 1-16,0 0-1 15,0 6 1-15,0-1-1 16,0 2 0-16,0 1 1 0,0 1 0 0,0 0-3 16,0 0 2-16,0 7-2 15,0 7 0-15,0 4 1 16,0 3 4-16,0 4-3 15,4 2 2-15,-3-2-2 16,6 0 2-16,-2-4-2 0,1-3 0 16,5-1-4-16,-2-5-21 15,3 0-26-15,1-6-56 0,3-6-77 16</inkml:trace>
  <inkml:trace contextRef="#ctx0" brushRef="#br0" timeOffset="-192059.44">20108 14651 301 0,'1'-9'76'16,"1"0"-15"-16,-2 4-22 15,0 0 9-15,0 2-17 16,0 2-14-16,0 1-3 16,0 0-3-16,0 11-8 15,-3 4 3-15,-1 5 7 0,1 2-1 16,3 5-1-16,0-2-6 15,0 0-1-15,0-3-3 16,7-6 0-16,3-2 1 16,3-1-1-16,1-6 0 15,1-6-2-15,1-1 5 0,0 0-2 16,-2-4 1-16,-4-9-1 16,0 0 2-16,-3-8 10 15,-3-1-3-15,-4-3-4 16,0 0-4-16,-4-2-4 15,-8 2 1-15,-1 5-5 0,-3 4-13 32,-4 5-3-32,0 4-4 15,-1 7 8-15,3 0-16 16,2 4-4-16,3 3-18 0,6 0-39 16,5-5-80-16</inkml:trace>
  <inkml:trace contextRef="#ctx0" brushRef="#br0" timeOffset="-191772.59">20311 14413 416 0,'2'-10'62'16,"1"3"-27"-16,-1 4 1 15,1 3-4-15,4 0-12 16,-3 7-12-16,7 9 3 15,-4 1 10-15,2 7 7 0,2 5 3 16,-4-1-13-16,0 2-6 16,-3 2-4-16,-3-1-4 15,1 1-2-15,-2-5 0 16,0 4-1-16,-10-4-2 16,-1-3 2-16,-5 0-6 15,-3-4-39-15,2-5-36 0,2-14-59 16,3 6-261-16</inkml:trace>
  <inkml:trace contextRef="#ctx0" brushRef="#br0" timeOffset="-191371.8">20758 14565 201 0,'10'-1'88'0,"0"-1"-54"16,-5 0-15-16,-2 0 15 0,1 2 6 16,-4 0 3-16,2 0-5 15,-2 0 1-15,1-1-7 16,5-1-5-16,3 0-8 16,7 0-12-16,9-3-3 15,4 3-1-15,5-2-1 16,0 3-2-16,-2 1-2 0,-5-2-17 15,-5 2-20-15,-20 0-36 16,14 0-79-16</inkml:trace>
  <inkml:trace contextRef="#ctx0" brushRef="#br0" timeOffset="-191191.4499">20834 14636 425 0,'0'4'80'16,"8"-4"-62"-16,6 0 2 0,3 0 3 16,3-1-10-16,-3-2-6 15,5 0-5-15,3 0-2 16,-5-1-1-16,1 1-33 16,0-1-88-16,-6-3-176 0</inkml:trace>
  <inkml:trace contextRef="#ctx0" brushRef="#br0" timeOffset="-190337.09">21422 14332 404 0,'0'-7'54'0,"0"-2"-28"15,0 2 3-15,2-2 2 16,3 3-17-16,-1 3-9 15,1 1-2-15,7 2-2 16,-4 0 1-16,-1 0-1 16,0 9 0-16,3 7 1 0,-5 2 0 15,-2 5 0-15,-1-2 1 16,0 4-2-16,0-1 2 16,-2-1-2-16,0 0 2 15,0-3-1-15,3-4 0 0,2 0 0 16,5-7-2-16,0-2 2 15,7-2 1-15,-1-5 0 16,0 0-1-16,2 0 0 16,2-8 0-16,-4-3-1 0,0-6 4 15,-4 3 2-15,0-4-1 16,-5-1-5-16,-4 1 4 0,-1 0-2 16,-2-2-1-16,0 6 1 15,0 0 0-15,0 7 2 16,0-1 6-16,0 3-3 15,0 5-2-15,0 0-4 16,0 0-3 0,0 10-1-1,0 3 2-15,0 7 3 0,0 5 2 16,0 0 5-16,0 4 0 0,2 3 0 16,-1-2-2-16,-1 4-1 0,0 2-1 15,-1-3 0-15,1-1-4 16,0 1 0-16,0-5-1 15,0-4 0-15,-6-5-1 16,3-3 1-16,-1-6-1 16,-1-2 0-16,1-4 1 0,-1-4 1 15,-2 0 1-15,-2-2 1 16,-1-9-3-16,2-4 2 16,-1-5-3-16,2 1 1 15,2-4-2-15,5-4 1 16,0-1 0-16,3 3-5 0,9-3-8 15,1 6-8 1,3 4 1-16,4 4-6 0,-1 5-11 16,1 2-11-16,1 5-40 15,-1 0-79-15</inkml:trace>
  <inkml:trace contextRef="#ctx0" brushRef="#br0" timeOffset="-189939.62">21947 14616 402 0,'2'3'78'15,"-2"-3"-35"-15,0 0-3 16,0 0-1-16,0 0-14 16,0 0-13-16,0 0 4 15,-7 0-5-15,-1 0-6 16,-1 0 2-16,-3 9-1 0,0 3 3 15,0 5 2-15,3 1-4 16,2 4-2-16,7 1-2 16,-6 2-1-1,6-1 0-15,0-4 1 16,7-2-2-16,6-6 1 16,0-2 0-16,3-3 0 0,0-6-60 0,1-1 58 15,-2 0 1-15,2-4 6 16,-3-9 7-16,-3 0-7 15,0-4 1-15,-5-3 1 16,0-2-1-16,-5 0-6 0,-1 0-1 16,0-4 1-16,-10 3-5 15,-12 1-14 1,-8 5 32-16,-10 5-113 16,-8 0-109-16</inkml:trace>
  <inkml:trace contextRef="#ctx0" brushRef="#br0" timeOffset="-188850.26">17956 13203 292 0,'2'-24'31'0,"-2"2"-4"16,0 2 4-16,0 2 13 16,0 4-1-16,0-1-9 15,-2 7-5-15,-5-2-7 16,0 6-5-16,-6 1-11 15,-1 3-3-15,-4 0-4 16,-3 4 1-16,-1 10 0 16,-1 4 1-16,1 3 5 0,1 4 3 15,4 0-3-15,12 4-2 16,-11-1 1-16,12 1-2 16,4 0 0-16,0 2-1 15,11 1 0-15,5-3 3 16,2 1-2-16,4 5-3 0,-3-3 0 15,2 3 1-15,-8 1-1 16,1-4 0-16,-7 2 1 16,-7-4 0-16,0-3 0 15,-14 1 1-15,-3-6-1 16,-3 1 0-16,-5-3 0 0,-1-3 0 16,-3-6 0-16,3 0-1 0,5-10 0 15,0 5 1 1,6-6-1-16,6 0 1 0,4-2 0 0,5-8 1 15,0 1-1-15,5 1-2 16,9 0-3-16,3 4 3 16,4 1 0-16,-1 3 1 15,3 0-1-15,-2 10 1 16,1 5 0 0,0 4-2-16,-5 4 2 15,-2 4 0-15,-3 4 0 0,-2 4 1 16,-8 4 1-16,6 6 4 0,-8 1 5 0,0 4 5 15,0 2 4-15,0 0-5 16,-5 2-2-16,2-1-1 16,-1-1-63-16,1-2 50 15,3-6 6-15,0-3 0 16,8-5 0-16,5-6-1 0,1-5 1 16,6-5 2-16,3-8-3 15,2-10-1-15,6 3 0 16,3-5-2-16,3-3 2 15,3-13-3-15,-2-2 0 16,0 0-21-16,-8-2 12 0,-4-2-127 16</inkml:trace>
  <inkml:trace contextRef="#ctx0" brushRef="#br0" timeOffset="-188025.47">18728 15662 224 0,'4'0'58'15,"-1"0"19"-15,4-3-16 16,-6-4-17-16,3-2-5 16,-3 2-2-16,-1-2-11 15,0-2-4-15,0 2-5 0,-1 2-5 16,-6 0-4-16,-1 5-2 15,1-3-4-15,-2 3 1 16,2 2-2-16,-1 0 0 16,0 0-2-16,-1 3 1 0,4 5 1 15,-3 1 0-15,3-1 4 16,3 5 1-16,2 1 1 16,0 6 3-16,0 2-1 15,0 4-3-15,2 3 1 16,3 3-1-16,1 5 1 15,-3-1-1-15,3-2-1 16,-5 0-3-16,1-2-1 0,-2-5 1 16,0-2-2-16,0-7 1 15,0-3-1-15,0-11 0 16,-2 12 1-16,1-12-11 16,1-4-27-16,-6 0-11 15,5-4-6 1,-5-11-44-16,0-5-88 15</inkml:trace>
  <inkml:trace contextRef="#ctx0" brushRef="#br0" timeOffset="-187836.99">18520 15794 418 0,'0'2'71'0,"10"-2"-46"16,5 0-6-16,12 0 0 15,6 4-7-15,7-2-8 16,1 1-3-16,0 1 0 16,1 1-3-16,-3-1-31 15,-3-3-54-15,-4 2-50 0</inkml:trace>
  <inkml:trace contextRef="#ctx0" brushRef="#br0" timeOffset="-187655.22">19081 15898 393 0,'7'11'18'0,"0"-2"45"15,0 3-14 1,-4 2-8-16,2 4-11 0,-5 0-15 16,0 2-10-16,-2 2 0 15,-9 0-4-15,0 0-3 16,-4-5-48-16,1-13-98 0</inkml:trace>
  <inkml:trace contextRef="#ctx0" brushRef="#br0" timeOffset="-186925.9">20054 15716 309 0,'1'-2'59'0,"3"-1"-47"15,-1-3-4-15,-2 1 11 0,1-1 16 16,-2 1-8-16,0-2-7 16,0 2 2-16,0-2 1 15,-2-1-9-15,-4 3-5 16,1-2 0-1,-4 4-2-15,0 1-2 16,0 0-4-16,-2 2 0 16,-1 0-2-16,3 0 0 0,0 4 1 15,2 3 0-15,2 1-1 16,-2 3 1-16,4 3-1 16,1 1 2-16,2 2 4 0,0 1 1 15,0 0 0-15,5-1-4 16,3-3 0-16,3-4 0 15,-1 1-1-15,2-6 2 0,2-1 0 16,-1-2 5-16,-1-2 1 16,0 0 2-16,1-6 0 15,-2-4-1-15,-3-3 3 16,4-1 0-16,-5-4-5 16,-2-2-1-1,-3-3 1-15,1 0-1 16,-3-4-1-16,-2-1-3 0,-6-1-1 15,-3-1-2-15,-4 3 1 16,0 2-1-16,0 5-1 16,-1 4-1-16,1 8-3 15,0 2-6-15,0 6-16 16,1 0-10-16,1 2 7 0,4 9-13 16,4 1-24-16,5 3-33 15,0-7-30-15,14 1-85 16</inkml:trace>
  <inkml:trace contextRef="#ctx0" brushRef="#br0" timeOffset="-186566.56">20420 15520 374 0,'13'-13'70'0,"-4"3"6"15,-4-1-51-15,0 0 1 16,-5 2 10-16,0 2-11 0,0 0-6 15,0 4-9-15,-7-3-1 16,-3 4-6-16,0 2-2 16,-4 0 0-16,1 4-1 15,1 5-2-15,-2 7 2 16,1 0-1-16,1 3 1 0,0 5 2 16,4-1-1-16,2 4-1 15,3 1 1-15,3 1 1 16,0 3-1-16,0 0 1 15,2 0 1-15,3-2-4 16,-2-1 2-16,1-4 0 16,-1-4-1-16,-3-4 0 15,0-5-15-15,0-2-16 0,-5-2-22 16,-4-5-17-16,-1-3-32 16,0 0-68-16</inkml:trace>
  <inkml:trace contextRef="#ctx0" brushRef="#br0" timeOffset="-186377.14">20206 15679 457 0,'0'-4'48'16,"4"-1"-19"-16,9 1-10 16,4 0 2-16,7-1-1 15,1 3-11-15,6-1-10 16,1 3 1-16,0 0-1 0,-3 0-24 15,-2 0-25-15,-8 0-45 16,-2 2-32-16</inkml:trace>
  <inkml:trace contextRef="#ctx0" brushRef="#br0" timeOffset="-186073.99">20063 15919 368 0,'-4'4'33'0,"4"-2"11"15,0-2-1-15,0 0 8 16,4 0-16-16,5 1-20 16,3-1 4-16,6 0 0 0,8 0 0 15,4 0 4-15,4 0-2 16,2 0-4-16,3 0-72 15,-3 0 61-15,-2 0-4 16,-2 0-2-16,-8 0 0 16,-6 0 0-16,-6 0-6 15,-6 0 24-15,-4 0-78 0,-2 0-29 16,-2 0-55-16</inkml:trace>
  <inkml:trace contextRef="#ctx0" brushRef="#br0" timeOffset="-185439.3799">20216 16427 345 0,'0'-3'77'0,"0"-6"-28"16,0 0-21-16,0 2 10 16,0-2-12-16,-5 0-6 0,0 0-3 15,-2 0-7-15,-3-2-3 16,-2 4-3-16,0 6 2 15,-3-6-5-15,0 4 0 16,0 3-1-16,-1 0 0 16,4 4 0-16,-1 5-1 0,2 6 0 15,2-2 1-15,7 6 0 16,0 0 0-16,2 2 0 16,2-1 4-16,11 1-1 15,3-4-1-15,0-3 1 16,6-1 1-16,-4-7 0 15,4-4 0 1,-5-2 0-16,-2 0 3 16,-1-3 12-16,-1-8-5 15,-3-3-4-15,-6-4-7 0,7-1-21 0,-9-5 1 16,-2-2 22-16,0-3 0 16,-8-5 0-16,-6-2 1 15,-1-2-3-15,-4 0-2 16,-1 1 3-16,-2 2-2 0,1 10 30 31,-2 8-36-31,1 7-6 0,3 9-7 16,0 1-6-16,2 6-7 15,4 6-2-15,6 2-10 16,5-2-34-16,2-8-36 16,9 11-71-16</inkml:trace>
  <inkml:trace contextRef="#ctx0" brushRef="#br0" timeOffset="-184828.51">20427 16160 432 0,'2'0'101'16,"-2"0"-68"-16,0 0 6 16,0 0-8-16,0 0-4 0,0 0-19 15,0 5-8-15,2 10-1 16,0 1 0-16,3 5 3 15,1 0-2-15,1 3 0 16,1-3 1-16,4-3-1 16,0-4 0-16,4-5 0 0,-2 0 0 15,3-8 1-15,0-1 1 16,2 0-1-16,-4-1 2 16,0-10-4-16,-3 1 1 15,-2-2 1-15,-5-1 1 16,-1-4 4-16,-2 3 4 15,-2-2-1-15,0 2-1 0,0 1-2 16,-4 6 2-16,2 1-3 16,1 4 1-16,1 2-3 15,0 0-5-15,0 10-2 16,0 10 0-16,1 3 4 0,5 9 1 16,0 2 1-16,-2 1 1 15,1 3-1-15,-2-1-3 16,-1-4 3-16,-2 2 2 15,-2-1-6 1,2-4 3-16,-3-5-1 16,-4-5 3-16,2-4-4 15,2-3 2-15,-3-6-1 0,1-3 2 16,-3-4 2-16,-2 0 0 16,-1-4 1-16,0-7-4 15,0-5-47-15,1-3 33 16,2-5 11-16,3-1 1 15,5-1-2-15,0-3 4 0,0 4-3 16,5-2-1-16,5 2 4 16,4 4-3-16,1-2-3 15,0-1-2-15,4-2 23 16,1-1-105-16,7-10-128 16</inkml:trace>
  <inkml:trace contextRef="#ctx0" brushRef="#br0" timeOffset="-183308.84">21422 15818 326 0,'2'-2'61'0,"2"-5"-27"16,-3-2-15-16,1 2 10 15,-2-2 2-15,0 0-10 0,0-2-6 16,0 2-6-16,0-2 1 16,-7 3 0-16,-2 1 0 15,0 0 0-15,0-1-1 16,-6 6-4-16,3-1-3 16,-2 1 0-16,1 2-2 15,-1 0 0-15,4 0 1 0,2 4-1 16,-1 3 0-16,2 2-1 15,3 5 1-15,0 0 1 16,2 6 1-16,2-1 0 16,0 3-2-16,0-1 0 15,10-4 1-15,-1-2-1 0,1 0 0 16,3-5 1-16,0-4-1 16,-1-2 3-16,-1-4-2 15,1 0 3-15,0 0-1 16,-4-10-2-16,1-2 0 15,0-1 3-15,2-2-2 16,-4 0 2-16,-2-2-1 0,-1 0 1 16,-2 1 2-16,-1 0 2 15,-1 4-1-15,0 1-2 16,0 7-2-16,0-5 3 16,0 6-3-16,0 3 2 15,0 0-7-15,0 0 2 16,0 3-5-16,0 6 4 0,2 4-2 15,3 1 2-15,0 2 1 16,2 0 0 0,1-2-2-16,4 1 4 0,-2-3-2 15,4-1 1-15,3 0-1 16,-3-3 1-16,1-2-2 0,-3-2 4 16,-1-4-2-16,3 0 1 15,-4 0 1-15,4-10 0 0,-4-2-1 16,1-4-1-1,0-3 1-15,-1-3-1 0,-2-3-1 16,-1-2 0-16,-2 3-6 16,-5-2-6-16,4 5 2 15,-4 3-1-15,0 6 4 0,0 3 3 16,-5 1 3-16,-1 8-2 16,-1 0-2-16,1 0 1 15,1 0 0-15,0 6 4 16,3 3-1-16,2-2-2 15,0 2 1-15,11-2 0 16,5-1 2-16,5-1 1 0,3-2-1 16,-1-3 0-16,1 0 1 15,-3 0-1-15,-6 0-1 16,-10 0 3-16,10-2-2 16,-10 1-1-16,-3-1 5 15,-2 0-3 1,0 1 4-16,0 1-3 0,0 0-2 15,0 0 1-15,0 0-2 16,0 5-1-16,0 8-1 0,0 2 3 0,0 7 0 16,0 3 1-16,0 1-2 15,3 1 0-15,2-2 2 16,2-5-1-16,3-3 1 16,2-4 1-16,0-2-2 15,7-7 3-15,-1-4 1 0,3 0 8 16,1-10 0-16,-4-4-4 15,3-4-5-15,-3 0-1 16,-2-4 1-16,-3-2 1 16,-4 1-1-1,-4 2 0-15,-3-1-1 16,-1 4 2-16,-1 6-1 16,0 3 1-16,0 5 4 0,-6 4-2 0,-1 0-6 15,-4 13-2-15,0 3 0 16,0 7 1-16,3 4 2 15,1-1 0-15,4 3 0 16,3-2 0-16,0-5 0 16,5-3 2-16,10-14-1 0,2 13 2 15,9-16-1-15,1-2 0 16,3 0-6-16,6-12-33 16,1-5-53-16,-1-2-119 15</inkml:trace>
  <inkml:trace contextRef="#ctx0" brushRef="#br0" timeOffset="-181932.29">22704 15759 365 0,'-5'3'56'0,"-2"1"-31"16,3-2-22-16,1 2 6 31,1-1 11-31,2 1-8 16,0-1-7-16,0 2 5 0,2-3 3 16,5-2-2-16,3 0-6 0,2 0 0 15,0-5 1-15,0-7 1 16,3-3 3-16,-5-3-3 15,0-5 2-15,-5-2 2 0,-3-2-3 16,-2 0-6-16,0-1 0 16,0 0 0-16,-2 2-2 15,-3 3 1-15,2 20-1 16,-2-21 5-16,3 18 8 16,1 6-1-16,-1 0-9 15,2 14-3-15,0 2-4 16,0 9 5-16,0 2 0 15,5 4-2-15,3 2 4 0,-1 1-3 16,3-4 0-16,2-2 1 16,0-1 0-16,2-4 0 0,4-1 2 15,-4-8-1 1,3-3 1-16,-2-2-2 16,0-8 1-16,-1-1 0 15,-2 0 1-15,-4-7-3 0,-1-7 4 16,-3-2-3-16,-3-4 1 15,-1-1 0-15,0-4-4 16,-5 2-3-16,0-1 0 16,-2 5 1-16,7 3 3 15,-5 2 0-15,5 3 0 16,0 4 2-16,3 2-4 16,9 1 0-16,5 0 2 0,-1 2 1 15,6-1 0-15,-2 3 0 16,-1 0-2-16,-1 0 5 15,-4 0-3-15,-4 2 0 16,-3 7 0-16,-4 0 0 0,-1 3-1 16,-2 4 2-16,0 4-1 15,0-3 2 1,0 5-2-16,0-1 1 0,0-1 0 16,7-2 0-16,4-4 1 15,3 1-1-15,1-7 2 0,3-1-2 16,0-4 2-16,-1-3-1 0,0 0 0 15,-5 0-1-15,-3-8 1 16,-3-2 2-16,-4-5 1 16,-2-2 1-16,0-3-4 15,-12-3-2-15,-2-1-4 16,-2 0-3-16,0 0-2 0,-4 3 1 16,4 5 6-16,0 3 1 15,2 13-1-15,2-8-2 16,4 8 4-16,4 0-3 15,4 6-1-15,0 5 0 16,5 5 3-16,10 1-1 16,6-2 0-16,3 0-6 0,6-5-3 15,1 0-3-15,3-7 3 16,0-3 5-16,0 0 4 16,-4-3 0-16,-4-9 2 15,-3 2 0-15,-4-3 1 16,-7-1 2-16,-9 0 3 0,9-2 5 15,-7 1-2-15,-5-1 0 16,3 0 1 0,-3 4-4-16,0 1 1 15,0 2 3-15,0 4 3 16,0 1-7-16,0 3 0 16,0 1-3-16,0 0-1 0,0 5-4 15,-3 8-2-15,3 4 1 16,-3 6 3-16,3 4 0 0,0 0 1 15,0 0 0-15,0-3-1 16,0 0 1-16,3-3-1 16,0-3 0-16,4-3-1 15,0-5 0-15,2-3-15 16,2-2-12-16,5-5-9 16,-1 0-6-16,2-3-60 15,3-9-75-15</inkml:trace>
  <inkml:trace contextRef="#ctx0" brushRef="#br0" timeOffset="-181526.13">23659 15572 246 0,'2'-4'128'15,"-2"-15"-35"-15,0 13-39 0,0 6-23 16,0 6-18-16,0 11-11 16,4 4 7-16,-2 6 3 15,2 2 3-15,-1 0-5 16,1-2-6-16,-1-4 0 0,1-2-5 15,-3-5 3 1,1-2-3-16,0-5 3 0,0-2-4 16,-2-3 4-16,0-4-2 15,0 0 2-15,0 0 4 16,1-9 0-16,2-6 0 16,0-2-3-16,1-3 1 15,1-1-5-15,4 1 5 0,1 4-3 16,0 3 12-16,2 3-7 15,1 5 3-15,-1 5-5 16,2 0 1-16,-2 5-6 16,0 7 1-16,-1 5 0 0,-2-1-1 15,-2 1 0-15,-2 1 3 16,-5-1-4 0,0-2 2-16,0 0-1 0,-7-3-22 15,-5-3-17-15,-6 0-20 16,-1-6-49-16,-5-3-90 15</inkml:trace>
  <inkml:trace contextRef="#ctx0" brushRef="#br0" timeOffset="-181348.01">23383 15631 466 0,'0'0'75'15,"11"0"-50"-15,8-4-16 0,8 0 3 16,2 3-5-16,3 1-7 16,1 0-7-16,-8 0-75 15,-20 0-240-15</inkml:trace>
  <inkml:trace contextRef="#ctx0" brushRef="#br0" timeOffset="-180679.19">18876 16713 370 0,'0'2'26'16,"0"-2"-8"-16,0 0-17 0,0 0 3 31,0 0-1-31,0 0 17 0,0 0 12 16,0 0 7-16,0 0 3 15,0 0-10-15,0 0-12 0,0 7-14 0,0 6-5 16,5-1-1-16,2 6 1 16,1-2 1-16,-1 0-2 15,0-4 1-15,0-1-1 16,-1-6 0-16,-4-5 1 16,5 6 0-16,-6-6 0 0,-1 0 1 15,0-7-1-15,0-4 2 16,0-5-3-16,-1 2 1 15,-8-2 0-15,-2 0-1 16,0 5 0-16,1 2-1 0,-3 5 3 16,-1 4-2-1,2 0-1-15,0 11 0 0,2 12 0 16,-2 7 1-16,5 6 0 16,7 5 0-16,-1 2 0 15</inkml:trace>
  <inkml:trace contextRef="#ctx0" brushRef="#br0" timeOffset="-176476.65">18857 16781 213 0,'12'-7'101'0,"-3"0"-64"16,-1 1-13-16,-2 1-10 0,0 1 1 15,-5 4 11-15,-1 0 1 16,0 0-7-16,0 0-8 16,0 0 0-16,0 2-9 15,0 7-2-15,0-2-2 0,0 2 2 16,0 2 0-16,0-2 0 15,0-6-1-15,4 8 0 16,1-6 3-16,0-5 1 16,2 2 2-16,-1-2 2 15,1 0-3-15,-3-7 2 16,-2-4 0-16,-2-1 1 0,0-1-2 16,-9 1-2-16,-2-4-4 15,-3 5 4-15,0 0-2 16,1 4 0-16,-1 6-1 15,1 1-1-15,0 0-2 16,0 16 1-16,3 8-2 16,1 7 3-16,2 6 0 0,4 6 0 0</inkml:trace>
  <inkml:trace contextRef="#ctx0" brushRef="#br0" timeOffset="-172864.02">18946 16644 102 0,'-2'3'17'16,"0"-1"3"-16,0-2-5 0,2 2 0 16,-1-2 17-16,1 0 3 15,0 0 1-15,0 3-16 16,0 0-13-16,0 1-1 16,0 5 6-16,0-2 1 15,0 4-7-15,0-2 2 0,0 0-3 16,0-2 1-16,0-1-3 15,0-3 0-15,0 0 4 16,0 1-3-16,0-4 0 16,0 2 0-16,0-2 6 15,0 0 9-15,0-2 11 0,0-3-6 16,0-4-11-16,0-2-7 16,-6 1 4-16,3 1 4 15,-4-1-7-15,1 4-1 16,1 0-4-16,1 2 0 15,1 2-2-15,-4 2 2 16,1 0-5-16,0 0 0 0,1 6 1 0,0 1 2 16,-2 4-1-16,0 0 1 15,-3-1 0-15,3 7 1 32,0-3-1-32,0 2 0 0,6 3 0 15,-9 1 0-15,8 3 0 16,2-1 0-16,0-1 0 15,0-2 1-15,9-1 0 16,1-1 0-16,4-3 0 16,2-5 0-16,0-7 3 0,0 6 1 15,2-6-1-15,-2-2 0 16,2 0-2-16,-3 0-1 16,-3-3 0-16,-1-4 1 15,0-1-1-15,-4 1 1 16,-2 0 0-16,1 0-1 0,-2 1 1 15,-3-1 0 1,1 1-1-16,0-2 2 0,0 1-3 16,-1 0 0-16,1 1-2 15,0 1 2-15,-1 2 1 16,3-3-2-16,-2 4 3 16,-1 1-5-16,4-1 4 0,-3 2-3 15,-1 0 0-15,-1 0-1 16,2 0-1-16,-2 0-3 15,2 3-2-15,-2 3 0 16,0 1 0-16,2 0-6 16,-2-1-30-16,0-3-43 15,0 0-74-15</inkml:trace>
  <inkml:trace contextRef="#ctx0" brushRef="#br0" timeOffset="-171368.8499">19120 16781 228 0,'-2'2'76'0,"2"0"-34"0,-1-1-29 16,1 3-11-16,-2-1 0 16,-2 6-2-16,1 6 2 15,-2 1 2-15,2 2 1 16,1 1 8-16,1 1-1 15,1-1-2-15,1-3-5 0,11-1 0 16,3-5 1-16,5-6-2 16,1 5-3-16,1-5 0 15,2-3-1-15,-4-1 1 16,-5 0 3-16,0 0-2 16,-4 0 1-16,-4-3 3 0,-2-3 6 15,-5-3 7-15,0-3 5 16,0-1-10-1,-3-4-11-15,-4-3-2 0,-4 0-1 16,1-1 1-16,0 1-1 16,-2 4 0-16,0 2-1 15,2 5-1-15,-5 6 0 0,-1 3-1 16,2 0-2-16,-2 5-3 16,-2 7 3-16,2 4 5 15,3-1-2-15,1-1 1 16,6-4 0-16,5-2 0 15,1-1 0-15,0-6-2 16,7-1 2-16,6 0 1 0,4 0 1 16,5-3 1-16,-1-6-1 15,2 0 0-15,1-2 0 16,0 5-1-16,-5-2 1 16,1 5-1-16,0 3 3 15,-3 0-3-15,0 0 0 16,-3 9 2-16,-1 3-2 0,-3 0 0 15,1 4 0-15,-4-1 0 16,1 1 0-16,-8-2 0 16,7 1 0-16,-6-1 0 15,-1 0 2-15,4-3-1 0,-4-4-2 16,2 0 1-16,-2-3 1 16,1-4-4-16,-1 0 3 15,2 0 3-15,0-4 4 16,1-9-2-16,4-2-1 15,-2-5-1-15,2-1-2 0,0-5 2 16,4 3-3-16,-2 4 3 16,-2-1-1-16,1 8 4 15,0 1-3-15,-2 4 1 16,-3 3-1-16,2 2-3 16,-1 2 2-16,1 0-2 0,-1 4 0 15,0 5 0-15,1 3 0 16,-3 1 0-16,5 5 0 15,0-2-1-15,-1 4 2 16,1-1-1-16,2-1 0 16,-1-2 1-16,2-4-1 0,2-1 1 15,-1-4 0-15,0-2 0 16,3-5 2-16,-1 4 1 16,-1-4 0-16,3 0-3 15,-6 0 1-15,-1-5-1 0,-1-2 3 16,0-2 2-16,-2-2 13 15,-2-3-6-15,1-2-7 16,-1-4-3-16,-1-2-2 16,3 0 0-16,-3-5-1 15,1 2 0-15,-1 1 0 16,1 3 0-16,-3 3 0 16,2 4 0-16,-2 3 1 0,0 6 0 0,0 1-1 15,0 4 2-15,0 0-2 16,0 15-5-16,-2 1 3 15,-4 5 2-15,2 6 0 16,4-2 0-16,-3 2 0 0,3-3-1 16,0-6 2-16,3 0-1 15,7-3 0-15,2-3-1 16,4-3 2-16,2-7-2 16,2 7 1-16,-2-8-10 0,0-2-10 15,-1 1-2-15,-2 0-5 16,-6 0-11-16,-4 0-12 15,-5-4-43-15,0-1-25 16,-5-4-79-16</inkml:trace>
  <inkml:trace contextRef="#ctx0" brushRef="#br0" timeOffset="-171216.44">19704 16847 241 0,'0'0'144'16,"0"0"-61"-1,3 0-44-15,11-6-23 16,3 1-6-16,8-2-6 0,4 0-4 16,3-2-4-16,4 0-58 15,3-2-90-15</inkml:trace>
  <inkml:trace contextRef="#ctx0" brushRef="#br0" timeOffset="-170358.23">20549 16733 359 0,'0'0'42'0,"-2"0"7"16,1-2-14-16,-1 0-4 15,2 2-10-15,0 0-5 0,0 0-7 16,0 0-5 0,0 4-5-16,0 8-3 0,0 8 4 15,0 1 1-15,0 4-2 16,7 0 1-16,1-4 0 16,-1-1 0-16,0-4 0 0,-2-3-2 15,0-4 1-15,-2-7 1 16,4 4-2-16,-4-4 2 15,2-2-1-15,2 0 1 16,1-3 1-16,-2-6-1 16,2-4 2-16,-1-1-3 15,0 0 1 1,1-2 2-16,1-2-3 16,1 0 2-16,0 0 1 0,0 2-1 15,1 4-1-15,-2 3 2 16,0 1-1-16,0 3-1 15,1 5 0-15,-4 0-1 16,3 7-1-16,-2 6 1 16,0 1-3-16,-2 4 4 15,3 2 2-15,-6-4-2 16,1 0 0-16,-3-5-2 16,2-3 2-16,-2-4 0 0,2 0-1 0,-2-4 3 15,0 0-2-15,2 0 5 16,-1-6-1-16,1-3-2 15,2-2-1-15,0-5 0 16,1-1 0-16,2-3-1 16,2 1 2-16,2-1-2 15,1 0 0-15,-3 6-1 0,3 2 3 16,-2 4-3-16,-1 6 2 16,0 2 0-16,0 2-2 15,2 11 1-15,-2 4 0 16,2 5 0-16,-1 3 0 0,-5 0 0 15,-3 0 0-15,6-2 0 16,-8-3-1-16,5-1-8 16,-1-6-14-16,-1-13-45 15,2 2-127-15</inkml:trace>
  <inkml:trace contextRef="#ctx0" brushRef="#br0" timeOffset="-169420.44">21643 16588 277 0,'-2'-2'122'0,"1"2"-80"15,-1 0-21-15,0-2-5 16,2 2-5-16,0 0-3 16,-2 0 1-16,2 2-3 15,0 9-5-15,-1 3-2 16,-2 8 1-16,3 2 3 16,0 4 1-16,0 0-1 15,0-3 0-15,0-2-3 0,4-5 1 16,-4-4-1-16,2-10 0 15,0 8 2-15,0-4-4 16,-2-7 4-16,0-1-2 16,0 0 1-16,0 0 3 0,0-5 0 15,0-6-2-15,0 0 1 16,0-5 1-16,0-2 3 16,0-1-1-16,0-4-1 15,0 0-2-15,0-4 4 16,0 2-1-16,0-2-4 0,3 0-1 15,2 4 1-15,-1 2 1 16,3 4 1-16,1 4-1 16,0 2 0-16,3 4-1 15,4 1-1-15,-1 5-2 16,4 1 1-16,-2 0-1 16,-1 1 0-16,-2 10-1 15,-1 0 0-15,-5 1-3 16,-4 3 1-16,-3 0 2 15,0 3-2-15,-3-2-4 0,-12 0 2 16,1-1 2-16,-4-1-2 16,-1-1 1-16,-3-5 2 0,3 1 2 15,5 0 1-15,0-4-1 16,7 1-1-16,0-2 1 16,3-4-1-16,2 1 1 15,2 1-1-15,0-2 1 16,2 4 0-16,9-2 3 0,2 1 0 15,-1 2 0-15,5 2 0 16,0 3-1 0,3-2-1-16,-3 5 0 0,2 1 0 15,-1 0 0-15,-2 1 0 16,-1-3 0-16,-3-1 0 16,2-2-7-16,1-4-34 0,-3-5-34 15,3 0-90-15</inkml:trace>
  <inkml:trace contextRef="#ctx0" brushRef="#br0" timeOffset="-168370.99">22550 16431 402 0,'0'-4'28'16,"0"2"18"-16,0-1-15 15,0 1-6-15,0 2-13 16,-2 0-5-16,0 0-3 0,-3 7-6 16,-2 6 2-16,0 7 0 15,-1 7 0-15,1 5 2 16,4 1-1-16,-1 1 1 16,4-1-1-16,0-5-1 15,2-1 2-15,7-6-2 0,2-1-3 16,3-4-5-16,1-4-21 15,0-3-37-15,2-7-40 16,-1 7-68-16</inkml:trace>
  <inkml:trace contextRef="#ctx0" brushRef="#br0" timeOffset="-167854.94">22663 16563 348 0,'7'-12'43'16,"0"5"0"-16,3 0-22 15,2 3-5-15,1 2-6 16,1 2-8-16,1 0 0 0,-3 6-3 16,2 4 2-16,-3 6 0 15,-2 0-3-15,-2 0 5 16,-2 2-4-16,-2-2 1 15,-3-1 1-15,0-2 1 16,0-1-2-16,0-2 0 0,-3-1 2 16,0-3-2-16,1-5 1 0,2 3-1 15,0-4 0-15,0 0 3 16,0-4 5-16,2-3-2 16,6-7-5-16,0-1-2 15,1-2 1-15,4-3 0 16,-3 2 1-16,-1 0 0 15,-2 2-2-15,-1 2 5 0,-2 2 0 16,-2 5 7-16,-1 3 0 16,-1 2-4-16,0 0-3 15,0 2-5-15,0 0 0 16,-1 0 1-16,-6 8-3 16,-1 2 2-16,1 6 0 15,3 2 1-15,-1 2-1 0,5 1 0 16,0 1 1-16,2-3 0 15,8-1-1-15,2-4-6 16,0-2-25-16,2-2-24 16,-3-5-35-16,-1-5-92 0</inkml:trace>
  <inkml:trace contextRef="#ctx0" brushRef="#br0" timeOffset="-167502.54">23060 16569 397 0,'0'-2'43'0,"0"2"-11"16,0 0-17-16,0 0-6 15,0 0-4-15,0 7-7 16,-5 5 0-16,0 3 4 16,0 4-4-16,2 1 2 0,3 1 0 15,0-3 2-15,0-2-1 31,11-4-1-31,1 0 1 16,3-9 1-16,-1 0 2 16,3-3 5-16,-2 0-2 0,0-6 1 0,-6-6 0 15,0 0 0-15,-4-2 0 16,-2-2-4-16,-3-2 0 0,0 2-3 16,-3-2-4-16,-6 6-5 15,-1-1-10-15,-4 4-12 16,-1 7-20-16,0 2-46 15,-1 0-50 1</inkml:trace>
  <inkml:trace contextRef="#ctx0" brushRef="#br0" timeOffset="-167293.31">23338 16638 236 0,'12'9'151'0,"-2"-5"-124"16,-3 2-1-16,-3 4 2 16,-3 2-13-16,-1 1-7 0,0-1-6 15,0 3 0-15,-5-1-2 16,-2-2 0-16,-1 0 0 16,1-1-4-16,0-2-24 15,0-3-37-15,2-4-69 16</inkml:trace>
  <inkml:trace contextRef="#ctx0" brushRef="#br0" timeOffset="-166693.26">23598 16492 402 0,'2'-5'45'0,"-2"-1"-11"15,3 2-11 1,-2 2-2-16,-1 1-11 16,0 1-5-16,0 0-6 0,0 0 0 15,0 7-2-15,0 6 0 0,-1 5 3 0,-2-1 0 16,3 1 0-16,0-2 0 16,3 0-2-16,7-7 2 15,2-2 0-15,5-3 2 16,0-4-2-16,3 0 1 0,2-2-2 15,-4-5-1-15,-2-2 2 16,-4-2 0-16,-2 3 0 16,-3-2 4-16,-4 2 4 15,-1-3 1 1,0 3-2-16,-2 3-3 16,0 0-3-16,0 2 0 0,0 1-3 0,2 2 2 15,1 0-1-15,-1 10-5 16,0 4 1-16,1 8 6 15,-1 3-1-15,1 5-1 16,-3 1 1-16,0 1 2 16,0-4-1-16,-7 3-3 15,0-5 2-15,-1-2 0 0,-1-6 0 16,-1-2 0-16,0-6 0 16,1-10 1-16,1 6 0 15,0-6 1-15,2-6-2 0,-1-6 3 16,4-6 0-16,0-4-3 15,3 1-2-15,0 0-4 16,0-1-1-16,8 3-4 16,1 4-6-16,3 1-16 15,1 5-26-15,1 0-50 0,4 4-101 16</inkml:trace>
  <inkml:trace contextRef="#ctx0" brushRef="#br0" timeOffset="-166349.29">23959 16627 354 0,'0'2'56'0,"0"-2"-9"0,0 0-27 0,0 0 0 16,0 0-5-16,-5 2-12 16,-2 5-5-16,-1 2 2 15,0 5-1-15,1 6 0 16,1 0 1-16,3 1 0 0,3-2-1 15,0 1 1-15,10-4 1 16,3-3 1-16,1-4-1 16,2-2 1-16,1-7 1 15,0 1 0-15,1-1 1 16,-3-1-2-16,-2-6 0 16,-5-2-1-16,-1-4-1 0,-1 1 3 15,-6-4-2-15,0 2 0 16,0-4-1-16,-6 0-1 15,1 2-5-15,-4 2-4 16,2-1-4-16,0 6-11 16,-1 0-23-16,3 4-48 0,0-2-82 15</inkml:trace>
  <inkml:trace contextRef="#ctx0" brushRef="#br0" timeOffset="-166122.41">24150 16506 330 0,'9'-7'43'16,"-2"0"20"-16,-2 3-29 15,2 0 5-15,-3 4-18 16,-1 0-14-16,0 8-6 16,-3 4 1-16,2 6 2 15,-2 5 1-15,0 2-1 0,-2 0-4 16,2 4 2-16,-4-2-2 15,-9-4-5-15,-2-2-41 16,-5-5-104 0</inkml:trace>
  <inkml:trace contextRef="#ctx0" brushRef="#br0" timeOffset="-165570.16">22078 16745 325 0,'-4'2'50'0,"2"-2"2"0,1 0-27 15,1 0-10-15,0 0-3 16,0 0-10 0,-2 0-1-16,2 0-1 15,0 0-1-15,0 0-11 0,0-2-31 0,0-2-52 16,3-1-99-16</inkml:trace>
  <inkml:trace contextRef="#ctx0" brushRef="#br0" timeOffset="-165413.9499">22167 16709 148 0,'0'2'67'0,"4"-2"-44"16,-1 2-2-16,3-2-15 16,3 0-3-1,3 0-3-15,2 0-41 0,5 0-186 16</inkml:trace>
  <inkml:trace contextRef="#ctx0" brushRef="#br0" timeOffset="-165319.94">22318 16706 311 0,'4'0'90'0,"-4"0"19"0,0-2-60 15,0-10-30-15,-9-15-22 16,0-18-122-16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6:06:59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11302 1468 345 0,'-6'-9'13'0,"1"-2"-1"16,2 0 36-16,-1-3-6 15,0 1-18-15,2-1-4 16,0-2-1 0,2 0-1-16,0 0-6 15,4 0-2-15,5 5-3 0,4 2-4 16,1-1-3-16,0 4 0 15,0 2 0-15,1 4 0 16,-3 0-2-16,1 4 2 16,-2 7-4-16,-4 3 2 15,1 3 0-15,-3 2 1 0,0 2 0 16,-3 1 1-16,1-1 0 0,-1-1 0 16,0-1 0-16,1-1 0 15,1-1 0-15,6-3 1 16,-2-2 0-16,4-1 1 15,2-4 2-15,3-4 1 0,3-1 1 16,0-2-1-16,1 0 4 16,-3-9-9-16,1-3 3 15,-4-2 1-15,0-6-1 16,-4 1 1-16,-3-9 0 16,-4 2 0-16,-1-3-1 15,-3 1-1-15,0 1-1 16,0 7 0-16,0 0 0 15,-1 8 3-15,-1 6 2 16,2 6 0-16,0 0-5 0,0 6-4 16,0 10-1-16,3 6 3 15,5 5 2-15,-1 2-1 16,2 7 1-16,-2 2 0 16,3 1 1-16,-5 1 0 0,-2-2 2 15,-1 0-2-15,-2-4 3 16,0-2-2-16,0-3 3 15,0-4-2-15,-7-6 5 16,0 1 1-16,-1-6 2 0,-1-1 0 16,3-3-3-16,-3-2 1 15,-1-3 0-15,0-3-1 16,-1-1 3-16,0-1 2 16,-1 0-6-16,-1-8-2 15,2-5-2-15,-3-3-1 16,5-2-1-16,-2-3-2 0,6-1 1 15,1-1-1-15,4 2 0 16,0 0 0-16,0 1-2 16,11 2-1-16,6 1-9 15,3 4-18-15,7-2-21 16,4 5-23-16,3-3-21 0,3 2-82 16</inkml:trace>
  <inkml:trace contextRef="#ctx0" brushRef="#br0" timeOffset="204.23">12026 1485 459 0,'3'0'38'15,"2"0"-20"-15,2-3 19 16,7-1 5-16,3 1-7 16,3-4-14-16,5 1-8 15,1-3 0-15,3 1-7 16,-2 2-5-16,-1 2 0 15,-5 3-1-15,-1 1-7 16,-7 0-32-16,-5 0-46 16,-6 7-82-16</inkml:trace>
  <inkml:trace contextRef="#ctx0" brushRef="#br0" timeOffset="393.08">12135 1565 341 0,'-11'8'32'0,"6"-4"-1"15,3-1 23-15,2-1-4 16,0 0-14-16,2-2-2 16,12 0-6-16,4 0-4 15,1 0-9-15,9 0-11 16,-1-4-3-16,5 2 0 0,-3 1-8 16,-1-1-76-16,0 2-192 15</inkml:trace>
  <inkml:trace contextRef="#ctx0" brushRef="#br0" timeOffset="1252.48">13205 1360 379 0,'-2'-10'14'15,"-6"-2"-1"-15,-2-2 34 16,7 3-19-16,-4 0-9 16,0 0-8-16,-1 0-4 0,3 4 3 15,-4 0-5-15,-2 4-2 16,0-1-1-16,-1 2-2 15,-3 2 0-15,1 0 0 16,-4 9 0-16,0 2 0 16,2 4 0-16,0 2 0 15,3 4 3-15,1 2 2 0,5 1-2 16,2 2 0-16,2 1 2 16,3-4-1-16,4 1-2 15,7-6 4-15,3-1-3 16,4-4 4-16,-2-3-1 15,4-3 1-15,-2-3 0 0,-1-4-1 16,0 0 1-16,-3 0 2 16,3-2 1-16,-5-7-2 15,-1-1-2-15,0-1-2 16,-3-1-1-16,4-5 1 16,-5 2 0-16,0-3-1 0,-2-2-1 15,0 0-1-15,0 0 1 16,-4 2-1-16,1 3 0 15,-2 2 1-15,0 5-2 16,0 2 5-16,0 2-2 16,0 3-1-16,0 1-2 0,0 0 0 15,0 0-3-15,0 7 0 16,0 5 2-16,0 6 0 16,0 3 1-16,0 4 1 15,0-1 1-15,0-1-1 16,5-2 0-16,2-1 0 15,0-4 1-15,6-2 0 16,-1-3 1-16,5-4 0 16,0-1 0-16,9-3-3 15,-1-3-25-15,-1 0-40 0,0 0-80 16,0-11-195-16</inkml:trace>
  <inkml:trace contextRef="#ctx0" brushRef="#br0" timeOffset="1924.46">13591 1355 386 0,'-2'-9'87'0,"-10"-5"-57"16,5 0 15-16,5 5-5 15,2-2-6-15,0 2-16 16,0 0-5-16,4 3-5 15,6 0-3-15,3 2-3 0,1 3-1 16,3 1-2-16,-2 0 1 16,4 10-2-16,-5 3 0 15,1 6 0-15,-3 3 0 16,-2 1 2-16,-4 1-3 16,-2 2 2-1,-4-1 1-15,0-2-1 0,0-1 2 0,-8-5-3 0,1-2 4 16,-2-3-2-16,1-1 2 15,3-6 0-15,0 0-2 16,3-3 0-16,2-2 3 16,0 0 2-16,0-2 1 0,0-6-1 15,7-7-5-15,3 1 2 16,2-6-2-16,1-1-2 16,1-1 1-16,-2-1 0 15,3 0 1-15,-3 0 0 16,-2 2-2-16,-1 0 2 0,-2 2 0 31,-1 3 0-31,-2 4 2 16,-4 1-4-16,3 4 3 15,-3 1 1-15,0 1-2 0,0 5-1 16,-7 0-1-16,2 0 1 0,-3 4-2 16,-1 7 1-16,1 3 0 15,1 1 2-15,2 7-1 16,0-1 2-16,3 4-1 15,2-1-1-15,0 1 2 16,0-4 2-16,9 1-2 0,-1-3 1 16,2-3 0-16,2 0 1 15,0-4-1-15,5 0-1 16,-2-4 1-16,4-2 0 16,1-5-2-16,1-1-10 15,-3 0-24-15,1-5-43 16,-4-9-46-16,0-4-151 0</inkml:trace>
  <inkml:trace contextRef="#ctx0" brushRef="#br0" timeOffset="2559.53">13981 968 452 0,'-9'-12'14'16,"9"0"10"-16,0 1 25 16,2 0-16-16,8 2-11 15,2 0-13-15,0 4-5 16,2 3-2-16,2 2-1 16,0 0 0-16,-1 0-3 15,-1 7 3-15,-3 4-3 0,0 1 0 16,-6 2 1-16,0 1 0 15,-2-3-1-15,-3 3 3 16,0-6-3 0,-8 5 3-16,-3-5-2 15,3 2 1-15,-5-4 1 0,2 0 0 16,-2-6 0-16,4 4 0 16,1-2 0-16,1 0 0 15,0-3 0-15,2 2 0 16,2-2-1-16,3 0 1 0,-2 0-1 15,2 0 1 1,0 0 1-16,0 0-1 0,2 0 2 16,3 0-3-16,6 0 0 15,2-2 0-15,3-1 0 16,-2 3-1-16,1-3 1 16,1 3 0-16,-3 0 0 0,1 0 0 15,-2 6-1-15,-2 4 1 16,-2-4-1-16,1 6 2 15,-1-1-2-15,-5 0 1 16,1 2 2-16,-4-4-3 0,0 5 3 16,-4-4 2-16,-4 1 3 15,-6 0 3-15,-2-4 6 16,0 0 2-16,-2-3-4 16,-1-1-1-16,2-2-3 15,1-1-5-15,2 0-3 0,0 0 0 16,-5-1-2-16,-1-4-48 15,-1-4-164-15</inkml:trace>
  <inkml:trace contextRef="#ctx0" brushRef="#br0" timeOffset="4398.2">7102 2467 282 0,'-5'-11'19'0,"-2"0"15"16,4 0 2-16,-1 1 12 16,1 2-14-16,0-2-7 15,1 3-3 1,2 2-2-16,-2 1-5 16,2 2-3-16,0 2-8 0,-2 0-5 15,2 6-3-15,0 6-2 16,0 4 4-16,0 4 3 15,0 5-5-15,0 2 2 16,0 1 3-16,2 2 2 16,0 0 0-16,3 2 0 0,-3-1-1 15,-1-2-1-15,3-3 1 16,-4-5 2-16,0 1-4 16,0-6 2-16,0-5 2 15,0-3 0-15,0-2-2 16,0-4 1-16,0 0-1 15,0-2 1-15,0 0 3 0,0 0 14 16,2 0-8-16,-2 0-9 16,1-4-2-16,3-2-1 15,-1 3-2-15,0 1 0 16,2-1 0-16,1-1-1 0,-1 2 1 16,0 1 0-16,1 1 0 15,-1-3 0-15,1 3-1 16,1 0 1-16,-1 0-1 15,2 0 1-15,-1 0 0 16,-1 0 0-16,-1 0-1 0,0-1 1 16,-1 1 1-16,0-2 0 15,-2 2-1-15,1-1 1 16,-1 1-1-16,-2 0 0 16,0 0 1-16,0-2-1 0,0 2 0 0,0 0 0 15,0 0 1-15,0 0-1 16,0 0 0-16,0 0 0 15,0 0 1-15,0 0-1 16,0 0 1-16,0-2-1 16,0 2-1-16,0 0 0 15,0 0 0-15,0 0 0 0,0 0-8 16,0-2-14-16,0 0-34 16,-4-3-56-16,1-6-275 15</inkml:trace>
  <inkml:trace contextRef="#ctx0" brushRef="#br0" timeOffset="15183.96">6912 2574 62 0,'-10'-2'158'16,"1"0"-132"-16,1 1 1 16,1-2 19-16,-1 0-6 0,3 0-7 15,-1 0 0-15,3 0-6 16,-1 0-2-16,0 0-7 16,0-1-3-16,3 2-4 15,-1-4 1-15,-2 2-2 0,4 0-1 16,-1-2 0-16,1 1 6 15,0-3 5-15,0-2-7 16,8 1-5-16,4 0-3 16,0 0 0-16,5 0-3 15,2 3 2-15,3 3-5 0,-2 3 2 16,1 0-2-16,-1 6 1 16,0 6-1-16,-5 4 1 15,2 2 1-15,-3 2-2 16,-5-1 2-16,-1 2-1 15,-3-1 0-15,-5 1 1 16,0-1 0-16,0 2 0 16,-2-3 1-16,-8-3 2 0,2 2 3 15,-4-2-3-15,0-2-1 16,0 0 2-16,2-3-4 16,0-2 1-16,3-4 0 15,0 1-2-15,3-2 2 0,3-3-1 16,-1-1 1-16,2 0 4 15,0-1 2-15,2-10 2 16,6-2-7-16,3-5-1 16,0-5-3-16,5-2 2 15,-1-2 0-15,0-3-1 16,4 0 1-16,-4-2-1 16,4 2 0-16,-5 1 0 0,1 2 0 15,-5 7 0-15,0-1 1 16,-5 4-2-16,-2 8 2 15,-1-1 0-15,-2 3-1 16,0 3 0-16,0 4-1 0,-3 0-1 16,-4 0-2-16,0 0 1 15,1 6-1-15,-3 6 2 16,2 0 1-16,-1 8-1 0,3-1 0 16,-2 4 1-16,2 0 2 15,3 3 0-15,-2 4 0 16,3-1 1-16,-2-5 1 15,3 2-1-15,0-4 0 16,0-1 0-16,0-2-1 0,3 2 3 16,2-4-2-16,4-5 2 15,1 1 1-15,1-2-1 16,5-6 2-16,-1 2-1 16,2-3-1-16,2-4 0 15,3 0-3-15,-2 0-1 16,0 0-24-16,4 0-25 0,-3-5-39 15,-1-6-47-15,0-9-188 16</inkml:trace>
  <inkml:trace contextRef="#ctx0" brushRef="#br0" timeOffset="15700.73">7732 2249 332 0,'0'-9'62'0,"0"0"-51"16,0 4 35-16,0-2 2 16,0 1-14-16,-2 3-9 15,-3 1-11-15,1 0 0 16,-3 2-5-16,-4 0-7 0,-1 4-1 0,0 6 0 15,-3 3 0 1,1 5 1-16,1 3 2 16,-3 5 2-16,3 3 3 15,-1 1 2-15,4 3 1 0,2 3-2 16,1-3-1-16,5 3 0 16,2-4 2-16,0 1 1 15,0 5 1-15,0-9-4 16,5 3 0-16,0 0-4 15,4-2 2-15,1-3-4 16,-2 0 0-16,1-2 1 0,1-4 1 16,0-1-2-16,-1-4 3 15,2-3 2-15,-2-3-2 16,0-1-3-16,2 0 4 16,-2-4-1-16,1 1-3 0,-3-5 2 15,1 2-1 1,-1-3-1-16,-2 0-2 0,-1 0 1 15,-1 0-2-15,-1 0-7 16,-2 0-81-16,-5-8-167 16</inkml:trace>
  <inkml:trace contextRef="#ctx0" brushRef="#br0" timeOffset="18597.36">8147 2377 183 0,'10'-5'6'0,"-1"0"-6"16,-1 1 21 0,-1 1 6-16,0 0 0 15,-2 0 18-15,0 1-7 16,-3-1-5-16,-2 2-3 15,2 1 13-15,-2-3-8 0,0 2-6 0,0-3-6 16,0 2-10-16,0 1-5 16,-2-3-5-16,-5 4 1 0,0-5 1 15,-3 5-3-15,-2 0-2 16,0 0 2 0,-6 0-2-16,4 9 3 0,-3 2-4 15,3 4 3-15,-4 4 0 16,6 3 0-16,-1 5 1 15,4 1 1-15,4 3 1 0,1-1 0 16,4 1-1-16,0-1 2 16,0-1-2-16,9 0-1 15,3-4 2-15,5-3-1 16,1-4 2-16,1-4 1 16,1-5 4-16,2-4-1 15,-4-5 3-15,-2 0 0 0,-2 0 1 31,1-4-3-31,-6-4 4 0,-1-5 1 16,-2 1-48-16,-2-2 41 16,-2-3-4-16,-2 2-3 15,0-3 0-15,0 1-4 0,-5 4 2 16,-3-2-1 0,-3 3 0-16,-5 4-3 15,-2 2 2-15,-2 3-2 0,-3 3 2 16,0 0-1-16,3 2 1 0,-2 8 1 15,6-3 10-15,5 1-46 16,6 1-4-16,5-1-20 0,3-2-31 16,14-4-40-16,5-2-135 15</inkml:trace>
  <inkml:trace contextRef="#ctx0" brushRef="#br0" timeOffset="19270.73">8636 2520 391 0,'1'-6'33'15,"3"-1"-13"-15,-2 1 25 16,1-3-2-16,-1-1-17 16,-1 0-10-16,1-2 0 15,-2 4 1-15,0-2-5 16,0-4-4-16,-5 5-5 0,-5-3-1 15,-2 3 1-15,-2-1-4 16,-1 3 2-16,-2 3-2 16,2 4 1-16,1 0 1 15,-2 0-3-15,3 8 2 16,0 5 0 0,3 5-3-16,1-2 1 15,1 4 1-15,6 4 1 0,-1-1 2 16,3 0-3-16,0-1 2 15,3-3 2-15,5-1-4 16,3-1 4-16,-1-8-1 16,5 0 2-16,-3-1 1 15,3-5 0-15,-3-3 0 16,3 0 3-16,-1 0-1 0,-2-1-2 16,1-9-1-16,-2 3-2 15,2-3 2-15,-3-3 0 16,-1 1 0-16,-4-6-1 0,3 1-2 0,-2-2 1 15,-5 0-1-15,1-4-2 16,-2 5 3-16,0 2-3 16,0 0 0-16,0 7 3 15,0-1 0-15,0 3 0 16,0 4 1-16,0 2 0 16,0 1-1-16,0 1-4 0,0 7-6 15,0 5 6-15,0 3 2 16,0 4-1-16,0-2 1 15,3 2 1-15,1-1 0 16,1-1 0-16,1-1-1 16,3-2 2-16,-2-2-1 15,3-1 0-15,2-1 1 0,0-3-2 16,3 1-14-16,2-1-31 16,3-6-53-16,1-2-63 15</inkml:trace>
  <inkml:trace contextRef="#ctx0" brushRef="#br0" timeOffset="19943.6698">8998 2467 382 0,'-7'-11'89'15,"3"0"-73"-15,2-2 33 16,2 1-18-16,0 4-4 0,0-3-5 16,6 4-13-1,1 0-2-15,4 5-8 0,1 2 1 16,-1 0 0-16,2 10-2 16,1 4 0-1,-3 4-1-15,-1 3 2 16,-1 0-1-16,-2-2 1 15,-4 2 1-15,-3-2 0 0,0 1-3 0,0-5 3 16,-6-1-1-16,0-2 1 16,1-2 0-16,2-3 1 15,-1-4 0-15,2-2 2 16,1-1-1-16,1 0 2 16,0 0 0-16,0-8 1 0,1-3-3 15,6-4-1-15,2-5 0 16,3 0-2-16,-4 1 2 15,1-4-1-15,1 3 0 0,-3-2 0 16,-4 4 0-16,1 0-1 16,-3 4 2-16,-1 0-2 15,0 4 5-15,0 6-4 16,0 0 0-16,0 1 2 16,-5 3-3-16,2 0 2 15,-3 0-3-15,0 9 0 0,1 3-2 16,1 6 3-16,3 2-1 15,-1 3 2-15,2 0 0 16,0-1 2-16,0-2-2 16,3 0 2-16,4-2 1 15,3 0-3-15,2-4 2 0,-1 0 1 16,4-6-3-16,0-1 3 16,2-2 0-16,0-3-3 15,0-2-6-15,1 0-26 16,0 0-36-16,-3-11-49 0,-3-3-109 15</inkml:trace>
  <inkml:trace contextRef="#ctx0" brushRef="#br0" timeOffset="20366.28">9271 2178 436 0,'-4'-18'13'0,"4"3"12"16,0 3 21-16,4-1-14 0,3 3-11 16,4 3-11-16,-1 2-4 15,1 5-3-15,2 0-3 16,-1 0-2-16,1 12 0 16,-2 4-1-16,-4 2 2 15,-2 3-2-15,-3 2 2 0,-2 1-1 16,0-3 1-1,-4-2 0-15,-1-1 0 0,-4-3 1 16,2-1 0-16,-1-5 1 16,3 0 0-16,2-4 0 15,-3-1 0-15,5-2 1 16,1 1 1-16,0-1 2 16,0-2 4-16,0 0 6 0,0 0 1 15,1 0-1-15,8 0-7 16,3-2-5-16,3-2 0 15,4-1-1-15,-2 2-2 0,1-3 0 16,2 3 0-16,0 1-5 16,-6 0-29-16,0-2-31 15,1 1-54-15,-4-2-162 16</inkml:trace>
  <inkml:trace contextRef="#ctx0" brushRef="#br0" timeOffset="20820.3098">9627 2126 416 0,'0'-6'28'0,"0"1"-2"31,1 3 21-31,-1 1-3 15,2-1-19-15,0 2-6 0,0 0-10 16,1 0-7-16,2 9-2 0,5 3 0 0,-3 2 4 16,2 4 3-16,-1 6 1 15,5 1 1-15,-2 1-2 16,-1 6 0-16,2 0 1 16,0 3 0-16,-1-2-2 0,0 1 1 15,-3 0-3-15,-1 0-2 16,0-2 1-16,-6-2 0 15,1-1 1-15,-2-1 0 16,0 1-3-16,-3-4 1 16,-7-2 4-16,-1-2 0 15,3 0-1-15,-5-3 4 16,0-3 2-16,5-1-4 0,-4-5-2 16,4 0-4-16,1-2 1 15,-5-1-1-15,5-3 0 16,-3-3-8-16,-3 0-92 15,1-9-182-15</inkml:trace>
  <inkml:trace contextRef="#ctx0" brushRef="#br0" timeOffset="22371.42">10375 2548 202 0,'-3'0'24'0,"1"0"1"16,2 0 26-16,-2-4-15 15,2 4-11-15,-2-2-7 16,2 2-1-16,0 0 1 0,-1-3-1 15,1 3-3 1,0 0-4-16,0 0 0 16,0 0 3-16,0 0-2 0,0 0 1 0,0 0-2 15,0 0 3-15,0 0 1 16,0 0-2-16,0 0 2 16,0 0-5-16,0 0-1 0,0 0 3 15,7 0 1-15,3 0-4 16,7 0 0-16,2 0-1 31,6 0-1-31,6 0 2 0,-1 0 2 16,1-3 0-16,1 1 0 15,-1-1-2-15,-6 0-2 16,-3 1 0-16,-7 0-2 16,0 2 0-16,-8-2 1 15,-2 2-1-15,-1 0 0 16,-1 0 0-16,-3 0 1 0,0 0 0 15,0 0 1-15,0 0-2 16,0 0 1-16,0-2-6 16,0 2 4-16,0 0-5 15,0 0-8-15,-8-3-76 16,-6-8-167-16</inkml:trace>
  <inkml:trace contextRef="#ctx0" brushRef="#br0" timeOffset="27942.03">9264 2205 206 0,'-2'0'36'0,"0"0"-2"0,2 0 4 15,-2 0-19-15,2 0-3 16,0 0 7-16,0 0 8 16,0 0-5-16,0 0 4 15,-1 0-8-15,1 0-8 16,0 0-2-16,0 0-8 0,-2 0-3 15,2 0-3-15,0 0 3 16,0 3 0-16,0 1 2 16,0-1 1-16,3-3 3 15,3 2 3-15,1-2-2 16,0 0 0-16,2-2 5 16,-4-3 0-16,2-2-2 0,-1-4-3 15,-1-1 0-15,-2-1 1 16,-3 1-2-16,0-3-1 15,0 3-2-15,-7 1 4 16,-1 0-1-16,-1 4-3 16,-2 3-2-16,-2 3-1 0,1 1-1 15,1 0-1-15,0 4 0 16,1 4 0-16,0 6 0 16,7 1-1-16,-1 1 0 15,3 2 1-15,1 1 0 16,0-1 1-16,7 2 0 0,1-4 0 15,5-2 1-15,0-1 0 16,0-2 1-16,1-4 0 16,1-4 0-16,-3 1 2 15,0-4 1-15,-1 0 0 16,0 0 6-16,-3-9 2 16,0 0-3-16,-1-4-3 0,0-1 0 15,-3 2-2 1,-3-3-1-16,-1 1 1 15,0 1-3 1,0-1 0-16,-5 5 0 0,-2-1 0 0,-1 4-2 16,0 1 0-16,-1 3-3 0,-1 2 3 15,-2 0-3-15,3 2 0 16,2 9 0-16,2 1 0 16,0 6-2-16,5-2 2 15,0 6-1-15,0-3 3 0,5 2-1 16,4-4 0-16,3-3 2 15,1-3 2-15,3-4-2 16,-1-6 1-16,-3-1 2 16,3 0 2-16,-6-1-1 15,-1-10 5-15,-3-3 4 16,-3 0 2-16,-2-6-6 16,0 2-2-16,0-2-4 0,-7 6-1 15,-3 1-1-15,-3 3 1 16,-3 6-3-16,-2 4-4 15,-3 14-14-15,-5 10-48 16,1-1-52-16</inkml:trace>
  <inkml:trace contextRef="#ctx0" brushRef="#br0" timeOffset="32467.05">11276 2394 161 0,'-5'0'101'15,"3"0"-66"-15,-1-6-2 16,1 3 24-16,2-4-19 15,-2 3-1-15,2 0-13 0,-1-1 1 16,-1 0-7 0,2-1-3-16,-2 1-3 0,2 1 5 15,0 1-8-15,0-1-2 16,0 3 3-16,7-1-7 16,2 2-4-16,4 0 1 0,3 0-1 15,0 0 0-15,0 9-1 16,0-1 2-16,-2 5 0 15,-3-1-1-15,0 3 0 16,-2 0 0-16,-6-2 1 0,-1 1 0 16,-2 0-2-16,0-5 2 15,0 3 0-15,-7-4 0 16,-2-1 2-16,-2 1-2 16,1-1 3-16,-1-2-2 15,0-2 1-15,0 0-1 0,1 1-1 16,0-1 0-16,5-1 2 15,0-2-3-15,3 0 4 16,2 0-3-16,0 0 1 16,4 0-1-16,6 0-3 15,3-2 5-15,3-1-4 16,2 3 2-16,1 0-1 16,-2 0 0-16,0 5 1 15,-2 4-1-15,-2 7-1 16,0-3 1-16,-5 4 0 0,-3 0 1 15,-2-1-1-15,-3-1 1 16,0-3 1-16,-8-1 0 16,0-2 3-16,-5-3 6 0,-2 0 4 15,0-4 5-15,-2 1-5 16,-1-3-3-16,0 0-1 16,0 0-5-16,2 0-1 15,0-3-2-15,2-2 1 16,1-1-3-16,2 1-2 15,1 1-3-15,2-3-12 16,4-3-32-16,1 3-14 0,3-7-70 16,2 3-199-16</inkml:trace>
  <inkml:trace contextRef="#ctx0" brushRef="#br0" timeOffset="33109.99">11916 2472 474 0,'0'-6'10'16,"0"-4"-3"-16,0-1 31 16,0 0-12-16,0-1-6 0,-4-3-6 15,-1 2 1-15,-2 0 0 16,-3-1-10-16,0 3-2 15,0 3-2-15,-4 2-1 16,1 1 1-16,-2 5-2 16,-1 0 0-16,1 0-1 15,-1 8 1-15,2 9-1 0,1-1 1 16,2 8 0-16,2 1 0 16,4 2 1-1,3 0 0-15,2-2 1 0,0-3-1 16,7 1 0-16,6-4 2 15,1-3-2-15,3-3 2 0,0-5-2 16,0-2 3-16,0-5-1 16,3-1 0-16,-6 0 2 15,3 0-1-15,-5-5 2 16,1-3-2-16,-4-4 0 16,-2 0 3-16,3-2 0 0,-7-1 3 15,2-2 0-15,-3-4-2 16,0 3-6-16,-2-2 1 15,2 4-2-15,-2 2 0 16,0 3 0-16,0 4 1 0,0 3-1 16,0 3 3-1,0 1-3-15,0 0-5 0,0 8-6 16,0 7 9-16,0 3 0 16,0 4 2-16,3 0 0 15,4 2 0-15,3-3 0 0,-3 0 0 16,3-3 1-16,1-2 0 15,3-6-1-15,3 0 0 16,2-7-3-16,5-3-29 16,-1 0-40-1,-4-7-86-15,3-6-132 0</inkml:trace>
  <inkml:trace contextRef="#ctx0" brushRef="#br0" timeOffset="33693.54">12241 2434 350 0,'0'-8'123'0,"0"-2"-82"16,0 0 9-16,0 2-9 0,0-3-12 15,4 2-12-15,3 5-8 16,1 2-6-16,6 2-3 16,-1 0-1-16,2 9-1 15,1 5 0-15,1 7 0 16,-5 1 2-16,-2-1-1 15,-2 1 1-15,-3-1 0 16,-5 1 0-16,0-4 0 0,0-1-1 16,-5-2 1-16,-3-3-1 15,1 0 2-15,0-6-1 0,2-3 1 16,3 0 0-16,1-3-1 16,1 0 2-16,0 0 3 15,0-3-1-15,7-6-3 16,-1-5-2-16,8-1 2 15,-2-5-2-15,2 2 2 0,1-4-1 16,-2 3 0-16,-1-4 0 16,-2 1 0-16,-1 1 0 15,-1 3 0-15,-3 2 1 16,-1 3-1-16,-3 3 0 16,-1 5 1-16,0 0 0 15,0 5-1-15,-5 0-1 0,-3 5-1 16,1 5 0-16,-1 8 0 15,-1 4-1-15,1 4 2 16,4 2 2-16,1 0-1 16,3-2 0-16,0-2 1 0,2 1 0 15,7-5 0-15,2-2 0 16,3 1-1-16,4-7 1 16,2-1 1-16,1-6-1 15,3-2 0-15,1-1 0 16,0-2-14-16,0-2-38 15,-5-6-30-15,0-9-73 16</inkml:trace>
  <inkml:trace contextRef="#ctx0" brushRef="#br0" timeOffset="34109.2198">12640 2155 483 0,'-3'-18'16'0,"3"0"2"16,0 2 23-16,3 0-3 15,6 5-17-15,-1 2-11 0,3 4-5 16,0 1-1 0,0 4-5-16,0 0 0 15,-2 11-2-15,-1 3 0 16,-1 6 2-16,0 2-1 0,-6-3 2 15,-1 0-1-15,0 3 0 16,-6-4 2-16,-1-4-1 16,-3 0 0-16,1 0 1 15,1-3 1-15,3-2-2 16,0-2 2-16,3-2-2 0,0-1 2 16,2-2 3-16,0-2 4 0,0 0 4 15,5-2 8-15,6-5-5 16,4-4-9-16,7-1-4 15,-3-1-2-15,4-1-1 16,-4 3 0-16,0 3-1 16,-1 1-17-16,-1 3-35 15,-3 2-34-15,0 0-115 0</inkml:trace>
  <inkml:trace contextRef="#ctx0" brushRef="#br0" timeOffset="34424.94">13368 2428 538 0,'0'3'14'0,"0"-3"-5"16,2 0 19-1,0 0 8-15,4 0-6 16,4 1-18-16,1-1-5 0,5 2 5 16,4-2 0-16,1 0-6 0,1 0-2 15,-4 0 0-15,2 0-4 16,-6 0 1-16,-3 4-1 16,-2-2-9-16,-7 3-46 0,-2-1-22 15,0 1-84-15,-9 0-145 16</inkml:trace>
  <inkml:trace contextRef="#ctx0" brushRef="#br0" timeOffset="34612.43">13395 2544 238 0,'-8'5'220'0,"6"-3"-189"0,0-1 18 16,2-1 11-16,0 0-11 15,5 0-23-15,8 0 4 16,1 0 5-16,9 0-59 15,-1 0 36-15,1 0-6 0,-2 0 0 16,-4 0-4-16,-2 0-1 16,-8 0-1-16,-2 0-10 15,-3 0-46-15,-2-7-141 16</inkml:trace>
  <inkml:trace contextRef="#ctx0" brushRef="#br0" timeOffset="39862.95">14742 2302 204 0,'-3'0'87'0,"-1"0"-60"16,-2 0 18-16,5 0-1 16,-1 0-9-16,0-3-1 15,2-1-5-15,0-1-1 16,0 0-9-16,0 0-7 16,4-3-4-16,5 1-4 0,3-2-3 15,3 4 0-15,-1 3-2 16,5 2 0-16,-4 0 1 15,2 3-1-15,-2 10-1 16,0 2 1-16,-3 0 1 16,-3 3 0-16,-4 2 0 0,0-1 1 15,-5 1-1-15,0-2 1 16,-8-1 0-16,-3 0 0 16,-1-3 1-16,-1-4-1 0,-1-1 0 15,1 0 0-15,3-5 0 0,1 2 0 16,-1-4-1-16,5 1 1 15,2-2-1-15,-1-1 1 16,4 0 0-16,-2 0 1 16,2 0-1-16,0 0-1 15,4 0-4-15,3-4-1 0,4 2 4 16,3 0-1-16,3 2 1 16,4 0 0-16,-3 0 0 15,4 3 0-15,-3 6 0 16,-1 3 0-16,-4-1 0 15,-1 6-1-15,-4-4 3 16,-2 0-1-16,-3 5 1 16,-4-6-1-16,0 5 2 0,-2-7 1 15,-7 3 0-15,-1-3 1 16,-5-1 1-16,-1 1 3 16,-2-4 2-16,-2 0 3 0,2-3 0 15,-2-1-1-15,1-2-1 16,2 0-2-16,-1 0-3 15,4-5-4-15,2-4 0 16,1-2-2-16,2-1-12 16,2-3-40-16,5 0-53 0,2-5-150 31</inkml:trace>
  <inkml:trace contextRef="#ctx0" brushRef="#br0" timeOffset="40529.17">15277 2424 495 0,'-3'-5'10'0,"-1"-7"-5"0,4 0 8 16,0 2 26-16,2-1-20 15,3 2-11-15,7 0-1 16,-2 1-5-16,2 4-1 0,3 0-2 16,-1 4 2-16,-1 0-3 15,3 4 0-15,-1 9 1 16,-3 6-1-16,-2 0 0 16,2 6 1-16,-7 0 1 15,-2-1 1-15,-3-1 1 0,0-2 0 16,-1 0-2-16,-6-3 1 15,-5-4 0-15,5-2 0 16,-1-2 1-16,2-5-1 16,1 1 0-16,2-4 0 15,2-2 0-15,1 0 2 16,0-2 2-16,0-9-2 0,4-3-3 16,5-1 0-16,1-5-1 15,2 1 1-15,0-2 1 16,0-2-2-16,-1 1 0 15,-2 0 0-15,0 3 0 0,-2 0 0 16,-3 6 1-16,-4 1-1 16,2 5 1-16,-2 1 1 31,0 2 1-31,0 4 1 0,-2 0-3 16,-2 0-1-16,-1 11-1 15,-2 2 0-15,0 5 0 16,1 4 1-16,3 0 0 15,0 0 1-15,3 4 1 0,0-3 0 16,3 0 0-16,4-1 0 16,3-2 0-16,1-3-1 15,4-1 0-15,0-5 0 16,4-2 1-16,1-2-2 0,-3-5-22 16,3-2-41-16,0-2-53 15,-4-10-86-15</inkml:trace>
  <inkml:trace contextRef="#ctx0" brushRef="#br0" timeOffset="40903.2">15686 2167 504 0,'-5'-16'12'0,"3"3"20"0,2 1 9 16,0 1-11-16,6 2-17 15,3 6-7-15,2 1-6 16,1 2-2-16,1 2-1 16,1 8 0-16,-1 7 0 15,-4 2 0-15,-1 1-1 0,-4 1 0 16,-1 1 0-16,-3-3 3 16,0-1 0-16,-3-2 2 15,-1-4 1-15,-1-2-1 16,2-5 0-16,-1-2 0 15,2 1-1-15,2-4 3 0,0 0 2 16,0 0 10-16,2 0 6 16,10-7 4-16,2-2-10 15,3-7-12-15,7 0-1 16,-3-4 3-16,3 4-5 16,-3 0 0-16,-1 2 1 15,-3 3-16-15,-4 0-46 16,-2 3-81-16</inkml:trace>
  <inkml:trace contextRef="#ctx0" brushRef="#br0" timeOffset="41451.82">17498 2449 496 0,'0'0'30'0,"0"0"-19"0,0 0 13 16,4 0 3-16,7 0-8 16,5 0-13-16,4 0-4 15,7-1 2-15,7-2-2 16,-2 2 1-16,4-1 0 16,-2 2-3-16,-3-4 0 15,-4 2 1-15,-2 2-1 16,-7-2 0-16,-2 2-1 0,-6 0-15 15,-3 0-27-15,-6 0-43 16,-1 0-53-16,-1 0-51 16</inkml:trace>
  <inkml:trace contextRef="#ctx0" brushRef="#br0" timeOffset="41703.03">17549 2554 355 0,'-10'9'26'0,"10"-9"-4"16,0 1 19-16,0-1-1 15,8 0-19-15,10 0-8 16,9 0 14-16,5 0-4 16,12-1-5-16,-2-6-4 0,4 2-5 15,-2-2-8-15,-5 2 1 16,-5 4-3-16,-5-3-4 15,-3 2-30-15,-10 1-52 16,-7-3-54-16,-4-1-128 0</inkml:trace>
  <inkml:trace contextRef="#ctx0" brushRef="#br0" timeOffset="42086.6599">17870 2299 447 0,'-5'-5'3'16,"1"-1"9"-16,2 5 22 16,2 1-2-16,0 0-27 15,0 0-8-15,2 5-10 0,5 5 10 16,6 5 4-16,1 1 2 31,3-1-2-31,2 0 0 0,3 0 1 16,0-1 1-16,-3-2 0 15,-1-3-2-15,1 0 1 16,-6-4-1-16,-4-1 0 0,-1-3 0 16,-3 1 1-16,-1 0-1 15,-2-2 0-15,-1 2-1 16,-1 2 1-16,0 2-1 16,0 2 5-16,-5 3 0 15,-2 3 2-15,-4 4-4 0,0 0 4 0,-4-1-5 16,3 3 1-16,0 2-2 15,-1 1 0-15,4-4-3 16,2-3-74-16,7-7-161 0</inkml:trace>
  <inkml:trace contextRef="#ctx0" brushRef="#br0" timeOffset="43112.7898">19680 2385 344 0,'2'0'46'15,"-2"0"-7"-15,2-4 10 16,-2-3-14-16,0 0-12 16,0 2-3-16,0-6-6 15,0 2-3-15,0 0 3 0,0 0-2 16,-7 0-2-16,0-2-6 15,0 5-2-15,-5-2-2 16,2 3 1-16,-5 3-3 16,1 2 1-16,-2 0 0 0,0 2-1 15,-1 8 0-15,2 7 0 16,0 4-3-16,3 3 2 16,1 4 2-16,5 4-1 15,1 0-2-15,5-3 2 16,0-1 2-16,0-6 0 0,11-1-2 15,3-4 4-15,3-6 0 16,-2-4 1-16,4-2 1 16,-2-5 0-16,0 0 3 15,-3 0 4-15,2 0-1 16,-2-8 3-16,-2 1 0 0,-2-4 4 16,-3-1-4-1,3-1-5-15,-5-3 1 16,0 1-1-16,-1-2-3 15,-3-3-5-15,1 1 2 16,-2 0-4-16,0 3 2 0,0 1 0 16,0 4-1-16,0 2 2 0,0 5 2 15,0 3-3-15,0 1-1 16,-2 0-4-16,2 6-6 16,0 6-2-16,0 3 13 15,0 3-2-15,0 4-4 0,2-4 3 16,3 1 2-16,2-1 3 15,3 0-4-15,-1-1 0 16,3-4-9-16,6 1-13 16,2-4-19-16,1-5-23 15,4-5-53-15,4 0-152 0</inkml:trace>
  <inkml:trace contextRef="#ctx0" brushRef="#br0" timeOffset="43383.0199">20334 2365 209 0,'-4'0'268'16,"4"-2"-226"-16,0 2 2 16,0-1-2-16,0 1-17 15,0-2-6-15,7-1-3 0,6 2 3 16,3-3-9-16,2 1-4 0,4 2-1 15,1-3-1-15,0 2-4 16,-1 0 1-16,-5 2-1 16,-2 0-2-16,-4 0-12 15,-3 4-40-15,-6 4-29 16,-2 0-26-16,0-1-79 0</inkml:trace>
  <inkml:trace contextRef="#ctx0" brushRef="#br0" timeOffset="43625.82">20357 2499 414 0,'-2'2'44'16,"2"-2"3"-16,0 0 14 16,0 0-26-16,2 0-5 15,5 0-7-15,6 0-3 16,5 0 2-16,4 0-11 0,3 0-2 15,0 0 4-15,2-3-37 16,-6-1 28-16,-1 0-2 16,-8 2-1-16,-4 0 0 15,-6 2-1-15,-2-4-16 16,0 0-93-16,-2-4-243 0</inkml:trace>
  <inkml:trace contextRef="#ctx0" brushRef="#br0" timeOffset="47394.5">21214 2215 375 0,'0'-3'6'15,"2"-1"6"-15,-2 1 31 16,1 1-3-16,-1 2-10 15,2-2-5-15,0 2-8 16,-2-2 0-16,0 2-2 0,0 0 1 16,0 0-4-16,0 0 0 15,2 0-2-15,-2 0-5 16,0 0-1-16,0 0 1 16,0 0-3-16,0 0 1 0,0 0 4 15,0 0-3-15,0 0-4 16,0 0 2-16,0 0 0 15,0 0 0-15,0 0 1 16,0 0 1-16,0 0 0 0,0 0-2 16,0 0-1-16,1 0-1 15,-1 0-1-15,0 0-1 16,0 0-1-16,0 2-1 0,2 5-1 16,0 5 7-16,0 3-1 15,0 5-2-15,0-1 1 16,2 1 0-16,-3 3 1 15,-1 0-1-15,2 2 0 16,0-2 0-16,-1 1 1 0,-1-4 0 16,2 0-1-16,-2 0 2 15,0-2 0-15,0-1 1 16,2 0-1-16,-2-2 1 0,2-2-1 16,-2 1 0-16,0-4 1 15,0-4 4-15,1 0-2 16,-1-3 4-16,0-1 0 15,2-2 0-15,-2 0-32 16,2 0 31-16,-2 0 1 16,0 0 1-16,0 0-1 15,0 0-4-15,0 0-3 0,0 0 1 16,0 0 1-16,0 0-5 16,-11 0-33-16,-5-7-94 15</inkml:trace>
  <inkml:trace contextRef="#ctx0" brushRef="#br0" timeOffset="54835.83">13967 3979 184 0,'-5'0'8'15,"4"0"8"-15,-1 0 20 0,2 0-9 16,0 0 0-16,0-4 8 0,0 3 5 16,0-3-11-16,0 1 19 0,0-2-5 15,0 1-14 1,0-2-5-16,0-1-1 15,0 0 2-15,0-2-9 16,0-2 1-16,0 1-4 16,6-5-3-16,-2 7-8 0,3-3 0 15,-2 1-3-15,3 6 1 16,2-1-1-16,-3 3 0 16,2 2-1-16,-2 0 0 15,4 3 0-15,-4 8-2 16,0 3 0-16,0 0 2 15,-1 8 1-15,-2-2-1 0,-1 1 2 16,-1-2 1-16,0 0-1 16,-1 2 1-16,1-4-1 15,2-1 0-15,1-2 1 16,3-1 0-16,2-6 1 0,2 2 0 16,3-6 1-16,1 0 0 15,0-3 2-15,0 0-1 16,-1-7 1-16,2-4-2 15,0-2 13-15,-5-5 1 16,3-1-9-16,-3-5-4 0,1-4-1 16,-6 1 0-1,0-1-1-15,-3-1-1 0,-1 6 3 16,-3 4-5-16,0 3 2 16,0 7-2-16,0 1 1 15,0 8 0-15,0 0-4 0,0 6-6 16,0 6 1-16,-1 12 5 15,-1 2 2-15,2 8 0 16,0 4-2-16,0 1 6 16,0 4-1-1,3-1-2-15,-1 3 3 0,2 1 2 16,-2-1 6-16,0-2 4 0,-2-2 0 0,0-4-7 16,-2-7 0-16,-6-3-5 15,0-6 0-15,-3-3 1 16,0-3 4-16,0-6 2 15,-1-4 2-15,-1-3 0 16,1-2-31-16,0 0 29 0,0-7 0 16,2-6-3-16,0-3-2 15,3-3-4-15,0-5 1 16,2-6-2-16,5 0-1 16,0-4-2-16,0 3-10 15,7 3 6-15,5 3 7 16,1 5-29-16,3 6-9 0,2 5-20 15,2 4-4-15,0 1-47 16,1 4-89-16</inkml:trace>
  <inkml:trace contextRef="#ctx0" brushRef="#br0" timeOffset="55445.48">14520 4254 434 0,'0'9'56'0,"0"-4"-42"16,-2 2-8-16,2 4 15 15,0 7-2 1,-3 2-4-16,3 4 1 16,0 3 1-16,0 7-2 15,0-4 1-15,3 4-2 16,-1 0-5-16,0 0-1 0,-1-2 0 15,-1-3-1-15,0-4-1 16,0-7 2-16,0-4 5 16,0-2 0-16,0-4 0 15,0-5-5-15,0-1-37 16,0-1 33-16,0-1 4 16,0 0 8-16,0-1 6 0,-1-8-6 0,-3-7-13 15,-2-2-1-15,1-7 0 16,-2-4-1-16,3-3 0 0,-1 0-1 15,-1-2-1-15,2 2 0 16,4 2-1-16,0 5-2 16,0 2 3-16,2 3-1 15,8 4-2-15,2 4 0 16,3 0 2-16,1 6-2 0,2 2 1 16,-2 4 3-16,0 0-2 15,-2 4 0-15,1 4 1 16,-5 5-1-16,-3-2-1 15,-3 3 2-15,-1-4-1 16,0 3 1-16,-3-2 1 16,0-2 0-16,-4 2 0 15,-5-5 1-15,0 0 0 0,-4 3 0 16,-3-4 0-16,3 3 0 16,-1-3 0-16,2-1-8 15,-3-3 0-15,8-1-41 16,2 0-19-16,5-4-15 0,0-10-77 15</inkml:trace>
  <inkml:trace contextRef="#ctx0" brushRef="#br0" timeOffset="55650.62">15069 4177 425 0,'6'0'49'0,"-3"0"-10"16,3 0 14-16,6 0-9 16,1-2-11-16,4 1-8 0,3-1-19 31,0 0-7-31,0 2 2 16,-2 0-2-16,-6 0-6 15,-1 5-43-15,-5 4-36 0,-5 0-111 16</inkml:trace>
  <inkml:trace contextRef="#ctx0" brushRef="#br0" timeOffset="55838.07">15155 4296 361 0,'-12'8'69'0,"8"-5"-8"16,3 1 1-16,1-1-17 16,0-3-5-16,8 0-9 0,3 0 11 0,7 0-48 15,1 0 16-15,7-1-7 31,1-5-2-31,0 3-1 0,0-5-3 0,-4-1-108 0,-4-1-178 16</inkml:trace>
  <inkml:trace contextRef="#ctx0" brushRef="#br0" timeOffset="56649.8">15786 4017 153 0,'7'-7'58'16,"-4"1"-24"-16,1-2 21 31,-1 0 18-31,1-1-9 16,-1 2-6-16,2 2-12 0,0-2-17 15,2 1-7-15,-2 1-7 16,2 2-6-16,3 3-3 15,0 0-3-15,2 0-3 16,1 10-1-16,1 4 0 16,3 3 0-16,-3 3 0 0,-1 2 1 15,-3-1 0-15,-4 3-1 16,-3-5 1-16,-1 1-1 16,-2-1-1-16,0-2 2 15,-7-3 2-15,0-2-2 16,-2-5 3-16,1 2-1 0,5-5 1 15,-2 0-2-15,3-4 0 16,2 0 1-16,0 0 3 16,0 0 8-16,0-8-2 15,2-2-11-15,3-3 1 16,3-1 0-16,0-4 0 16,1 0-1-16,0 2 0 0,1-4 0 15,-4-1 0-15,3 3 0 16,-1-1 1-16,-3 1 0 15,-1-1-1-15,-2 4 0 16,-1 3 1-16,1 1 1 16,-2 4 2-16,0 2-1 0,0 2 3 15,0 0 1-15,0 3-6 16,0 0-2-16,0 7-7 16,-5 5 6-16,1 6 0 15,-1 4 1-15,2 2 0 16,3 2 2-16,0 1-2 0,0-4 2 15,0 0 0-15,8-2 0 16,1-1-1-16,3-4 1 16,1-2 0-16,3-3 3 15,1 0-2-15,2-8-2 16,1 1-13-16,2-4-32 16,-5 0-21-16,-2-9-76 0,-1-9-157 0</inkml:trace>
  <inkml:trace contextRef="#ctx0" brushRef="#br0" timeOffset="57260.43">16204 3726 448 0,'-2'-16'15'15,"2"-1"6"-15,0 2 12 16,10 3 5-16,0-1-19 0,4 2-10 0,4 4-5 15,-2 3 1-15,2 1-2 16,1 3-2-16,-5 0 0 16,-2 3-2-16,-1 4 1 15,-2 6 0-15,-4 2 0 0,-5-1-1 16,0 2 1-16,0-4 0 16,-3 3 0-16,-6-4 1 15,0-2-1-15,0 1 0 16,0-5 2-16,0-1-1 15,1 0 0-15,3-3 0 0,0-1-1 16,3 1 1 0,-1-1-1-16,1 0 1 0,2 0 0 15,0 2-2-15,0-2 4 16,0 0-2-16,0 0-1 16,2 0 2-16,4 0-2 15,8-2 0-15,1 0-1 0,2-1 1 16,-1 0 0-16,2 1 0 15,-2 0 0-15,-2 2 0 16,-1 0 0 0,-2 0 0-16,-1 6 3 0,-1 2 0 15,-2 2 0-15,-1 0 0 16,-2 3 1 0,-2-2 0-16,-2 5 4 15,0-3 3-15,-2 2 0 16,-6-5 1-16,-6 3 2 0,0-4 10 15,-6-3 3-15,0 0 0 16,1-2-4-16,-1-4-12 16,1 0-14-16,4 0-6 15,0 0 8-15,3-1 1 16,-5-4 1-16,0 1 7 0,-7 0-98 16,-1-4-113-16</inkml:trace>
  <inkml:trace contextRef="#ctx0" brushRef="#br0" timeOffset="57902.41">6094 5435 358 0,'2'0'57'0,"-2"0"-45"0,0 0 27 16,0 0 17-16,0-3-26 16,0 3-10-16,0 0-8 15,0 0-6-15,0 0-2 16,0 0-4-16,0 0-2 16,0 3-12-16,0 5-11 0,-4 3-33 15,-4 2-84-15,-5-1-79 16</inkml:trace>
  <inkml:trace contextRef="#ctx0" brushRef="#br0" timeOffset="58089.82">5982 5645 321 0,'0'4'33'0,"0"-3"-19"16,0-1 17-16,0 0 7 15,0 0-26-15,0 2-11 0,5 0-8 16,0-1-6 0,6 1-54-16,-3 0-67 0</inkml:trace>
  <inkml:trace contextRef="#ctx0" brushRef="#br0" timeOffset="58235.63">6159 5665 357 0,'5'0'55'0,"-2"0"-24"15,-1 0 11-15,3 0-9 16,-4 0 10-16,1 0-22 16,2 0-7-16,-3 0-11 0,5 0-2 15,-1 0-1-15,0 0-52 0,-2-2-139 16</inkml:trace>
  <inkml:trace contextRef="#ctx0" brushRef="#br0" timeOffset="59699.44">8147 5479 240 0,'-3'-4'10'15,"-2"-3"15"-15,2 2 27 16,-1-2-3-16,2-2-7 16,-1 2-5-16,3-2-5 0,0 0 3 15,0 0-10-15,0 2-9 16,0 0-10-16,5 1-2 15,2 3-4-15,1 1 0 16,1 2 0-16,-1 0-1 16,4 0 1-16,-4 7-2 0,3 1 1 15,-1 4 0-15,-5 1 0 16,0 1 0-16,0 2 1 16,-3 0 0-16,-2 0 0 15,0 2 0-15,0-1 0 16,0 1-1-16,0-1 2 0,0-2 1 15,0 2-2-15,0-5 0 0,3-1 2 16,4-4 0-16,3-2 1 16,4-1 1-16,-1-3 2 15,3-1 1-15,0 0-4 16,-2-3 2-16,1-4-1 16,-3 0-1-16,-3-3 0 0,2 0 7 31,-4 0 1-31,2-3 3 0,-2-1-8 15,-1-2-1-15,-1-2-4 16,-1-2 2-16,-1 1-1 0,-1-1-2 16,-2 0 1-16,0 3 0 15,0 0 0-15,0 5-1 16,0 3 1-16,0 1 1 16,0 4 0-16,0 2 1 15,0 0 1-15,0 2-2 16,0 0-1-16,0 0-1 0,0 0-2 15,0 5 0-15,0 6 0 16,0 2 1-16,0 2 0 16,0 3 0-16,2 2 3 15,3 3-1-15,-1 2 2 0,0 3 2 16,0 3-1-16,-1 3-1 16,1 1 2-16,-1 3-1 15,0-1 0-15,-1-1 10 16,2 0-11-16,-3-2-1 15,-1-4-1-15,0-3 0 0,0-2 2 16,0-2-1-16,0-2 2 16,-5-1 0-16,0-2 2 15,-2-4-2-15,2-1 0 16,-3-1 1-16,1-5 0 16,0 1 2-16,0-6 3 15,-1-1-9-15,1-1-24 16,-2 0 36-16,2-5-2 15,-2-4-5-15,0-6-1 0,2-1-3 16,2-2-1-16,-3-3-1 0,3 3 1 16,1-1-2-16,1-1 1 15,3 4 1-15,0-2-1 16,0 4-4-16,0-4-1 16,7 0 4-16,4-2-5 15,1 1-3-15,5 1-8 16,0 4-9-16,5-2-4 15,2 3-37-15,-2 1-40 16,0 1-136-16</inkml:trace>
  <inkml:trace contextRef="#ctx0" brushRef="#br0" timeOffset="60094.66">9028 5636 366 0,'0'0'76'0,"0"-1"-41"16,0-3 26-16,0 2-12 16,5 0-15-16,0 0-17 15,2 0-10-15,3 1-2 16,5-1 1-16,4 0 1 0,1 2-4 16,0-1 2-16,1 1-1 15,-1 0-4-15,-2 0 0 16,-3 0 0-16,-3 0 0 15,-3 0-1-15,-2-2-5 0,-5 2-24 16,0 0-30 0,-2 3-69-16,0-1-143 0</inkml:trace>
  <inkml:trace contextRef="#ctx0" brushRef="#br0" timeOffset="60346.41">9038 5773 355 0,'-10'11'49'15,"1"-2"-26"-15,8-5 26 16,1-2 10-16,1-2-26 0,8 0-2 16,8 0 4-16,-2 0-5 15,11 0-10-15,-3 0 1 0,3-6 0 16,1 1-11-16,-1-1-4 15,-4 3-5-15,-6 1 0 16,-2 2-2-16,-4 0-26 16,-5 0-54-16,-3 0-97 15</inkml:trace>
  <inkml:trace contextRef="#ctx0" brushRef="#br0" timeOffset="61285.48">10283 5486 408 0,'0'-19'14'16,"2"5"-7"-16,2 3 37 15,-3 4-12-15,1 1-7 16,0 5-12-16,-2 1-5 0,2 0-6 16,-2 8-3-16,0 5 1 0,4 5 1 15,-4 5 3-15,2 0 1 16,0 2-2-16,1 0 5 15,2 0 1-15,0-2-6 16,2-5-2-16,3 0 3 16,1-6 0-16,1-3-1 15,4-4-2-15,3-5 3 0,0 0 5 16,3-3 1-16,0-8-4 16,-2-5-4-16,0-2 0 15,-4-2 2-15,-1 0 0 16,-6-5 2-16,-2 0-1 0,-3 0-1 15,-2 1-2 1,-2 1 0-16,0 3 0 0,0 8-2 16,0 1 0-16,0 4 5 15,0 7-3-15,0 0-1 16,-2 2-4-16,2 12 0 0,0 4 2 16,0 7 1-16,0 5 1 15,0 6 1-15,0 1 1 16,0 3 3-16,0 2-1 15,0 0-3-15,0-1-1 16,0-4 1-16,0-1-1 16,-6-4 0-16,1-5-1 0,0-4 1 15,1-5 0-15,1-4 2 16,-1-2 1-16,1-5 2 16,-2-1 1-16,2-4 3 15,-3-2-22-15,3 0 20 16,-4 0 13-16,0-4-5 0,-1-7-5 15,1-1-4 1,2-4-4-16,1-4 1 16,4 1-2-16,0-8-3 15,0 0 0-15,6-3-5 16,2 3-6-16,9 0-10 0,-3 2-9 0,4 8 12 16,0 4-32-16,0 4-17 15,2 7-50-15,-4 2-74 16</inkml:trace>
  <inkml:trace contextRef="#ctx0" brushRef="#br0" timeOffset="61995.57">10855 5902 408 0,'5'-3'45'0,"-1"-7"-14"16,3 0 20-16,-2-3-1 15,-2-1-14-15,2-2-19 16,-5 0-4-16,2-4 4 16,-2 4-7-16,0-1-9 15,-10 0 0-15,-2 5-1 0,-5 1-1 16,0 1-1-16,-5 6-1 16,-2 4 1-16,2 0 0 15,0 2 1-15,2 10-1 16,4 4 1-16,3 2-1 15,6 5 0-15,2 0 0 0,5 1 2 16,0-1-3-16,7-2 2 16,6-5 0-16,2-3 2 15,4-2-1-15,-2-6 1 16,2-5 2-16,-2 0 0 16,1 0 0-16,-2-11 1 15,-1 1 0-15,-3-3 1 16,-1-3 2-16,0-2 2 0,-2 4-1 15,-1-2 0-15,-3 1-4 16,-2 3-1-16,-1 5-3 16,0 1 1-1,-1 6-1-15,1 0-2 16,0 4-4-16,1 9-1 0,1 4 5 0,2 3 1 31,-2 3-2-31,-1 4 3 0,-1 0-1 16,1 3 2-16,-3 2 2 15,0-2 2-15,0 1 5 16,0-2 0-16,-3-3-3 16,-2-2-12-16,-3-3-12 0,1-5 28 15,0-5-2-15,3-1-1 16,-3-5-2-16,4-3 2 16,-3-2 1-16,-1 0 7 15,0 0 1-15,0-9-5 0,-1-5-5 16,1-4-4-16,0-5-2 15,5-4 0-15,-1-1-1 16,3 0-4-16,0 0-6 16,7 0-9-16,6 3-18 15,6 4 4-15,4-1-56 0,3 1-66 16,4-4-297-16</inkml:trace>
  <inkml:trace contextRef="#ctx0" brushRef="#br0" timeOffset="62254.86">11312 5638 506 0,'0'0'33'0,"0"-3"-8"16,6-3 19-16,6 2-8 0,5 1-19 15,7-4-4-15,7 2 2 16,-1-1 3-16,7 2-10 15,-6 3-5-15,-5-1-3 16,-3 2 1-16,-3 0-1 16,-7 0-1-16,-5 0-13 15,-1 2-26-15,-6 1-20 0,-1-1-32 16,0-2-31-16,-1 0-26 16</inkml:trace>
  <inkml:trace contextRef="#ctx0" brushRef="#br0" timeOffset="62482.6">11458 5479 321 0,'-4'-4'50'0,"3"3"9"15,1-3 10-15,-2 4-16 0,2 0-28 16,0 9-20-16,0 5-2 16,0 6 21-16,0 5 2 15,3 5-8-15,1 1-8 16,-1 1 1-16,-1-2-4 15,0-1-2-15,-1-2-2 0,-1-4-1 16,3-4 0-16,-3-1-1 16,4-2 0-16,1-2 0 15,-2-6-46-15,4-7-107 16</inkml:trace>
  <inkml:trace contextRef="#ctx0" brushRef="#br0" timeOffset="63461.43">12124 5472 414 0,'-1'-14'19'0,"1"-1"17"15,0 4 18-15,0 1-14 16,7 1-16-16,3 0-15 16,1 4-4-16,2 3-3 15,0 2-1-15,-5 0-2 16,5 2 1-16,-5 9-1 15,-2 1 0-15,1 6 0 0,-5 0 0 16,2 3 1-16,-3-1 0 16,-1 1-1-16,2-1 2 15,0-2-1-15,0-1 0 16,5-2 0-16,-1-5 1 0,2 1-1 16,5-5 0-16,1-1 0 15,2-7 2-15,1 2-1 16,3 0 3-16,-1-7 0 15,-2-4 4-15,-2-3-3 16,-2 0-1-16,-2-2 4 0,-3-4 3 16,-4 0-4-16,0-1-1 15,-2 2-5-15,-2 1 1 16,0 3 0-16,0 5 0 16,0 3 0-16,0 3 0 15,0 4 0-15,0 0-3 0,0 4-2 16,0 8-4-16,2 6 6 15,1 6 0 1,3 7 1-16,-1 3 0 0,0 4 0 16,0 0 2-16,0 2 0 15,-4-3 3 1,1 1-1-16,-2-4 0 16,0-4 0-16,0-3 0 15,-3-4 2-15,-5-3 0 0,-1-8 1 0,0 1 3 0,2-6 2 16,-2-4 3-16,-2-1-3 15,3-2 3-15,0 0-2 16,-3-4-5-16,1-4 0 16,2-3-4-16,1-5-2 15,3-4 0-15,1-5-2 16,3 0 0-16,0-3-2 0,2-1-1 16,6 1-9-16,7 1-4 15,3 2-6-15,2 4 4 16,2 2-3-16,-3 6-14 15,3 2-9-15,-2 5-22 16,-5 5-102-16,-3 1-123 0</inkml:trace>
  <inkml:trace contextRef="#ctx0" brushRef="#br0" timeOffset="64055.42">12600 5697 113 0,'0'3'349'16,"0"-3"-311"-16,1 0 7 16,-1 0-11-16,2 5-21 15,2 5-10-15,-2 4 7 0,2 2 7 16,-1 7 0-16,1 2-5 16,-1 2-5-16,3 2 3 15,-3 1 2-15,2 0-3 16,0-1-4-16,0-2 4 15,-2-1-4-15,3-2-1 16,-3-6-1-16,-1-1 2 0,0-4 3 16,-2-5-1-1,0-2 2-15,0 0-37 0,0-6 33 32,1 0 1-32,-1 0 10 15,0 0 3-15,0-8 6 16,0-2-17-16,0-7-4 0,-3-2-3 0,-2-6 0 0,-1 2-1 15,5-6 0-15,-5 0-1 16,3 1-4-16,-2 3-3 16,4-2 0-16,-1 2 3 15,0 0 3-15,2 5 0 0,0 1 1 16,2 3 0-16,8 0 1 16,2-1-1-16,2 5-2 15,2 3 2-15,3 4-3 16,0 1 4-16,-1 4-3 15,-2 0 1-15,-1 9 1 0,-1 0-2 16,-5 3 2-16,-2 3-2 16,-1 1 2-16,-6-3 0 15,0 3 1-15,0-4 0 16,-6 3 0-16,-5-3 1 16,-5 0 0-16,-6-1 0 15,-8 1 0-15,-8-2-4 0,-4-10-89 16,-2-4-356-16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5:38:52.8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4496 1628 264 0,'-2'-5'15'16,"0"-1"15"-16,-1 1 20 15,1-2-17 1,-1 2-9 0,3 1-2-16,0 0 2 0,-2 1-1 0,2 1-4 15,0 0-4-15,0 2-5 0,-2 0-5 16,2 2-2-16,-1 7 0 15,1 7 9-15,0 2 5 16,0 5-3-16,0 0-1 16,3 4-5-16,4 2-4 15,-4-4-1 1,3-2-2-16,-3 4 0 16,1-4 0-16,0-4 0 0,-4 1 0 15,2-2 0-15,-2-4 1 0,0-3 0 16,0-2 0-16,0-4-1 15,0-1 2-15,0-3-3 16,0-1 2-16,0 0 3 0,0-6 9 16,0-5-7-16,0-7-6 15,0-5-1-15,0-4 0 16,0-5-1-16,0 0 0 16,0-1-2-16,0 1 1 0,0 0 1 15,-2 6 0-15,2 1 1 16,0 5-1-16,0 2 1 15,0 4 0-15,0 5-1 16,0 1 1-16,5 3-2 16,0 4-1-16,4 1 2 15,0 0-1-15,2 5 0 0,1 8 1 16,3 6 1-16,-1 0 0 16,1 3-1-16,-1 3 2 15,-2-3 0-15,3-5-1 16,-3-1 0-16,0-3-1 15,-2-4 1-15,1-6 1 0,2-3-3 16,-1 0 1-16,1 0 2 16,1-10 2-16,-1-5 1 15,-1 1-4-15,-3-5 1 16,4 0 1-16,-6-2-2 0,0 0 0 16,-2 1-3-16,-1 6 1 15,-1 0 1-15,0 4 1 16,-1 5 0-16,-1 4-1 15,1 1-1-15,0 0-2 16,1 1 1-16,1 8 1 16,1 6 2-16,0 1 0 0,-1 5 2 15,0 2-1-15,0 0 2 16,-1 4 0-16,-1-2-1 16,1 0 0-16,-1-4-1 15,0 1 0-15,1-2-1 16,-1-4 0-16,0-4 0 0,1 2 1 15,0-5-2-15,0-2-18 32,1-1-27-32,3-4-19 15,0-2-48-15,3-6-95 16</inkml:trace>
  <inkml:trace contextRef="#ctx0" brushRef="#br0" timeOffset="1070.2792">5058 1726 354 0,'-6'8'25'15,"3"-3"-22"-15,3 2 7 16,0-4 11-16,0 3-8 16,5-2 1-16,7-4 8 15,0 0-1-15,2 0-2 0,2 0-7 16,-2-6 2-16,1-5-7 16,-4 1 2-16,-2-1-4 15,0-1-2-15,-4-1 1 16,-1-3 1-16,-3 3-1 0,-1-1 1 15,0 2-4-15,-1-1 0 16,-6 4 1-16,0 2-2 16,-3 4 0-16,3 1 1 15,-2 2-3-15,-1 0 3 16,0 7-2-16,0 4 0 0,1 6 1 16,3 3-2-16,1 3 1 15,1 4 2-15,4 3 2 16,0-3 1-16,2 3 2 15,7-3-1-15,2-4 2 16,5-3 0-16,2-2 1 0,2-6 1 16,1-4 0-16,6-7-2 15,0-1-1-15,2 0 1 0,-2-10-3 16,0-5-1-16,-4-3-2 16,-5 1 1-16,0-1 0 15,-5-3-2-15,-3-3 1 16,-4 3-1-16,-2-4 1 15,-3 0-1-15,-1-2-2 16,0 4 2-16,0-2-3 0,-3 3 2 16,0 2 1-16,-2 7 0 15,0 0-1-15,3 4 1 16,-1 6 0-16,1-1 3 16,0 4-1-16,0 0-2 15,2 10-3-15,0 5 2 0,0 5 0 16,0 3 3-16,0 3 1 31,0 1 1-31,7 2 3 0,0 0-1 0,1-4-1 16,1-4-3-16,3-2 1 0,1-3-2 15,-1-1-1-15,-1-6 1 16,4 0 0-16,-5-4-7 16,3-5-17-16,-4 0-13 15,-2 0-17-15,-2-11-24 16,-5-6-104-16</inkml:trace>
  <inkml:trace contextRef="#ctx0" brushRef="#br0" timeOffset="1226.5012">5358 1682 407 0,'-2'0'20'16,"2"0"-18"-16,2 0 3 15,11 0 6-15,6 0-7 16,1-2-1-16,7-2-75 16,0 1-120-16</inkml:trace>
  <inkml:trace contextRef="#ctx0" brushRef="#br0" timeOffset="2241.8729">5614 1862 483 0,'-3'0'19'16,"3"0"-9"-16,0-5 28 16,5-3-15-16,8-2-15 0,3-3-2 15,4-1-1-15,0-2-3 16,-1 0 0-16,0-2 0 15,-6 0-3-15,-3-1 2 16,-3-1 0-16,-3-1-2 0,-4 1-7 16,0 0 1-16,-6-1 3 15,-1 7 1-15,-4 1-1 16,4 2 1-16,2 4 0 16,0 4 3-16,1 3-1 15,0 0 0-15,0 2-2 0,-1 6-2 16,3 9 1-16,0 2 1 15,2 6 2-15,0 2 0 16,0 1 0-16,4 5 2 16,1-5 0-16,1-1 0 15,0-4 1-15,-3-2 0 0,1-5 1 16,-1-5-1-16,0-2 1 16,-1-3-2-16,3-5 5 15,3-1 2-15,-1 0 2 16,2-11-1-16,1-1-6 15,5-4-2-15,-2-4 0 16,1 1-1-16,0-3 0 0,-1 5-1 16,-2 2-4-16,-1 3-1 15,0 5 4-15,-5 1 0 16,0 6 1-16,1 0-3 16,-1 4 0-16,1 7 3 15,-1 3 2-15,0 2 1 16,2 3-1-16,0-1 1 15,3 0 1-15,0-4-2 0,1 1 0 16,2-3 0-16,1-7 0 16,4 1-1-16,0-6 2 15,2 0 1-15,2 0-1 0,-5-9-2 16,1-4 1-16,-2-1 0 16,-1-2 0-16,-3-2 0 15,0-3-1-15,-5 1-1 16,-2 1 0-16,-2 1-1 15,-1 0 2-15,0 7-2 16,-2 2 4-16,0 4 1 0,0 5 3 16,0 0-1-16,0 2-4 15,0 7-1-15,0 5 3 16,0 4 2-16,0 1 1 16,1 1 0-16,11-2 1 15,0 1-2-15,3-1-1 0,1-4 1 16,5-3-3-16,-2-4 1 15,3-3 2-15,0-4 2 16,-2 0 5-16,-1-7-3 16,-2-6-4-16,-5-1 1 0,-1-4-10 15,-5-1 0-15,-4-3 9 16,-2 1-3-16,0-4 0 16,-4 0-2-16,-11 5 7 15,0-1-20-15,-6 7-1 16,0 3-3-16,-5 5-7 15,4 6 4-15,0 0-2 0,0 8-10 16,5 4-20-16,2 4-24 16,4 0-60-16,10-3-165 15</inkml:trace>
  <inkml:trace contextRef="#ctx0" brushRef="#br0" timeOffset="2841.7379">6646 1676 182 0,'1'-3'260'15,"-1"-5"-222"-15,0 3 15 0,-1-2-16 16,-5 3-18-16,-3 1-12 16,-2-1-5-16,1 3-2 15,-7 1 1-15,3 0-1 16,-2 0 0-16,2 7 0 15,-5 4 0-15,5 3 0 0,3 2 0 16,4 4-1-16,4 3 2 16,3 0 1-16,0-2 1 15,7-1-1-15,7-2 0 16,-1-6 1-16,7-3 0 16,-5-3 2-16,4-6-1 0,1 0 3 15,-3-2 0-15,2-9 0 16,-4-3-2-16,2-4 6 15,-3-3 1-15,-1 1-2 16,-4-5-1-16,-2-2-23 16,-2-1 10-16,-3 1 6 0,-2-2-1 15,0 2-1-15,0 0 2 16,0 4 14-16,-2 2-14 16,-2 5 0-16,-1 6-1 15,2 0 1-15,-3 7-2 16,5 3 1-16,-1 0-1 0,2 9 0 15,0 7-2-15,0 5-16 32,0 4 14-32,2 4 8 15,1 1 2-15,2 0 1 0,1-1 0 16,-1-2 2-16,-3 0 0 16,4-4-6-16,-1-4 0 15,-3-1-3-15,-1-2 0 0,5-3 0 16,-3-4 0-16,1-4-15 15,3-3-23-15,4-2 12 16,-1-4-54-16,4-13-77 16</inkml:trace>
  <inkml:trace contextRef="#ctx0" brushRef="#br0" timeOffset="3457.9096">6999 1521 476 0,'0'-6'43'15,"0"1"-6"-15,0 0 8 16,2 2-12-16,6-1-22 16,4 4-6-16,1 0-1 0,2 0-3 15,4 2-1-15,-5 8-1 16,2 3-1-16,-5 3 1 15,-3 2 0-15,-4-2-5 16,-2 3-6-16,-2-4 1 16,-2-1 6-16,-7-3 3 0,-3-1 2 15,-1-3 0-15,1 1 0 16,-1-1 0-16,0-4 1 16,5-1-1-16,1 0 0 15,1 0 1-15,0-2-1 16,5 0 1-16,1 0-1 0,0 0 2 15,0 0 4-15,5 0 0 16,3-4-5-16,4 2 2 16,0 0-3-16,5 2 1 15,-2 0 1-15,2 0-1 16,-1 8 0-16,-1 1 0 16,-5 5-1-16,0-1 2 15,-2 3-2-15,-4 1 2 0,-4-4-1 16,0 1 1-16,0 0 1 15,-11-1 4-15,0-2 5 16,-1-4 1-16,-3-2-2 16,-2 2-2-16,0-3-4 0,-2-1-1 15,0-1-1 1,1-2-3-16,4 0 1 16,2 0 0-16,1 0-1 0,2-2 0 15,5-3 0-15,1-4-11 0,3-1-22 31,0-1-22-31,9-2-50 0,5-1-204 16</inkml:trace>
  <inkml:trace contextRef="#ctx0" brushRef="#br0" timeOffset="3661.6985">7621 1742 449 0,'0'2'87'16,"0"0"-44"-16,0-2 6 16,0 0 5-1,0 0-42-15,0 0 1 0,0-2-11 0,0-1 0 16,-2-1-10-16,-4-3-48 16,4-4-108-16</inkml:trace>
  <inkml:trace contextRef="#ctx0" brushRef="#br0" timeOffset="3802.2742">7626 1585 434 0,'-3'-1'165'0,"1"-3"-131"16,0 2 7-16,-2 1-22 16,2 1-9-1,0 0-14-15,1 0-60 0,1 0-133 16</inkml:trace>
  <inkml:trace contextRef="#ctx0" brushRef="#br0" timeOffset="12606.8545">7830 1715 198 0,'-3'-3'12'0,"-1"1"-6"0,4 1 21 15,0-3 12-15,0 2-17 16,0 0-12-16,0 0 0 16,0 1-4-16,0-1 4 15,2 0 7-15,0 2-3 0,-2-2 5 16,1 1 2-16,-1 1-2 16,2 0-5-16,-2 0-1 15,5 0 3-15,-2 0 4 16,1 0 2-16,4 0-4 15,3 0-4-15,4 0 5 16,-1 0-2-16,6 0-4 0,0 0-3 31,1-2-2-31,-1-3 0 16,0 1-3-16,1 0-1 0,-5 3 0 16,-4-3-2-16,-3 2-1 15,1 0 1-15,-7 2-2 16,-1 0 3-16,0 0-2 15,-2 0 0-15,0 0 0 16,0 0-4-16,0-2-18 16,0 1-31-16,-4-3-75 0</inkml:trace>
  <inkml:trace contextRef="#ctx0" brushRef="#br0" timeOffset="13516.3139">11941 1162 279 0,'0'-6'8'0,"0"-9"5"16,2 8 14-16,-2 3 14 16,2 1-8-16,-2-1-15 15,0 4-5-15,0 0 0 16,0 0-3-16,0 0 1 0,0 1 9 15,0 8 5-15,0 0-2 16,0 5-4-16,0 1 0 16,0 5-3-16,-2 3-1 15,2 4-1-15,0 0-2 16,0 0-1-16,0 1-4 16,0-1-2-16,2-3-1 15,-1-2 1-15,-1-2-1 0,2-2 0 16,-2-2-3-16,2-4 1 15,-2-3 0-15,0 2-2 16,0-6 1-16,0 3 0 0,0-5 0 16,0 2-4-16,-4 1-17 15,-1-1-14-15,-2-2-25 16,-3 1-42-16,-2 0-92 16</inkml:trace>
  <inkml:trace contextRef="#ctx0" brushRef="#br0" timeOffset="14061.4754">11289 1764 234 0,'-8'0'115'0,"0"0"-100"16,4-2-1-16,3 0 42 15,1-1-13-15,0 1-14 16,0-4-3 0,5 3-10-16,6-1-3 15,3-1-1-15,6 2 0 0,5-3 1 16,3 3 1-1,9-3-4-15,2 2 1 0,6 1 2 16,5 0-1-16,5-1 0 16,-1 0 0-16,6 2-6 0,3 1-1 15,2-5-4-15,1 1 2 16,2 2 1-16,0-1 1 16,-1-1-2-16,-5 3-2 15,0-2-6-15,-3 2 4 0,-5 0 0 16,-3 2 2-16,-9 0-1 15,3 0 0-15,-7 0 1 16,-2 0 0-16,-2 0-1 16,-3-1 0-16,-4 1 1 0,-6-2-1 15,-1 0 0-15,-6 1 0 16,-3-1 0-16,-6 2 2 16,-1 0-2-16,-4 0 1 15,0 0-7-15,-6 0-21 16,-9 0-20-16,-4 7-31 0,-2-4-99 15</inkml:trace>
  <inkml:trace contextRef="#ctx0" brushRef="#br0" timeOffset="14811.3033">11573 2145 286 0,'3'-8'41'0,"1"-1"-30"16,-2 0 31-16,-1-2 7 15,-1 1-22-15,0-1-5 0,0 2-4 16,0 0-2-16,-1 2 0 15,-6 0-10-15,-2 3-1 16,1 1-2-16,-2 3-1 16,-1 0 0-16,-2 0-1 15,4 5-1-15,-1 2 2 16,0 4 2-16,5 3 2 0,2 4 0 16,3 4 3-16,0 1 3 15,0 5 2-15,6 2-2 16,4 2 3-16,-1 6-7 15,1-4-2-15,0 4 0 16,-3-5-2-16,-2 2 0 0,-1-9-3 16,-3-1 1-16,-1-2 0 15,0-7-1-15,0 0 0 16,0-4 1-16,-7-2-1 16,2-3-20-16,-5-4-15 15,2-1-12-15,-3-2-25 0,-2 0-38 16,-2-8-84-16</inkml:trace>
  <inkml:trace contextRef="#ctx0" brushRef="#br0" timeOffset="14999.2755">11363 2360 357 0,'0'-9'52'15,"1"0"-39"-15,6 0-1 16,6 0 31-16,5 0-25 15,4 0-9-15,5 2-5 0,3 2-3 16,3 1 0-16,4 1-7 16,-1 3-47-16,1-4-42 15,0 2-65-15</inkml:trace>
  <inkml:trace contextRef="#ctx0" brushRef="#br0" timeOffset="15307.0121">11982 2105 320 0,'0'-10'44'16,"-3"3"-15"-16,-4 2 8 15,-5 2 9-15,0 1-22 16,2 2-11-16,-2 0 3 16,0 0 2-16,2 10 2 15,0 5-7-15,-1 5-1 16,6 2-1-16,0 7 1 0,2 3 3 15,3 4-4-15,0 2-3 16,0-1-4-16,0-2 0 16,1-2-1-16,5-2-2 15,-3-9 0-15,4-1 0 0,2-6-1 16,0-3 0-16,4-3-5 16,0-2-13-16,2-5-11 15,4-2-15-15,-2 0-20 16,1-3-42-16,0-10-68 15</inkml:trace>
  <inkml:trace contextRef="#ctx0" brushRef="#br0" timeOffset="15588.1725">12169 2198 380 0,'0'-11'29'15,"0"4"-2"-15,0-1 32 16,-2 3-18-16,-1 5-16 15,1 0-7-15,-2 0-5 16,3 11-7-16,-1 3 0 16,0 6 3-16,2 1 3 15,-2 6-2-15,2-2-1 16,0 0-2-16,0 0-5 0,0-3-1 16,0-1 0-16,0-1 0 15,0-6-1-15,0-2 0 16,0-4 1-16,0-2-10 15,0-4-16-15,0-2-15 0,2 0-15 16,0-2-32-16,0-12-68 16</inkml:trace>
  <inkml:trace contextRef="#ctx0" brushRef="#br0" timeOffset="16281.4328">12479 2088 396 0,'7'-5'30'15,"-2"0"4"-15,2 3 14 16,1 2-6-16,4 0-17 16,-4 0-10-16,3 11 6 0,2 1 2 15,-1 6-1-15,-1 2 2 16,2 3-25-16,-5 4 15 15,-1 1 0-15,-1 2-3 16,-4 2-3-16,-2 1-6 16,0-1 2-16,-6-4-1 15,-6 0-2-15,-5-4 3 16,2-2-3-16,-5-3-16 0,1-5-25 16,-2-5-64-16,3-7-181 15</inkml:trace>
  <inkml:trace contextRef="#ctx0" brushRef="#br0" timeOffset="17473.8011">13828 1332 231 0,'5'0'57'0,"-1"-2"-35"15,2-5 33-15,-1-4-6 16,-3-3-20-16,0-2-5 15,-2 0-2-15,0 0-9 16,0-1-7-16,-9 2-3 0,-1 0-3 16,-2 4 1-16,-5 5-1 15,0 3 1-15,-1 3-1 16,-1 0-1-16,-3 5 1 16,2 7 2-16,4 6 1 0,-1 2 3 15,5 1 3-15,5 4 1 16,3 3-2-16,4-6-2 15,0 1-1-15,6-2-2 16,6-4-1-16,2-5 1 16,3-3-1-16,1-4 1 0,-1-5 7 15,4 0 1-15,-4-11-2 16,1-1-4-16,-2-6-2 16,1 1-1-16,-7-1 1 15,0 1-2-15,-3 2 0 16,0 2 0-16,-2 2-1 15,-2 8 1-15,-1 3-1 0,1 0-2 16,4 10 0-16,-2 12 2 16,0 1 1-16,8 6 2 15,-4 6 4-15,0-1 1 16,1 4 2-16,0-3-3 16,-7-1-3-16,-1 0 0 0,-2-5 0 15,0-6 2-15,-2-2 4 16,-6-3 6-16,-4-4-22 15,2-3 18-15,-5-6-1 16,1-1-2-16,-1-4 0 16,3 0-3-16,-2-6 0 15,4-8-3-15,0-4-2 0,5-5 0 16,3-4 0-16,0-3-3 16,2-4-8-16,4-2-14 15,8 3-4-15,3 2 14 16,4 3-17-16,6 3-3 15,0 2-11-15,4 5-37 0,0-2-60 16,3 4-153-16</inkml:trace>
  <inkml:trace contextRef="#ctx0" brushRef="#br0" timeOffset="17750.5229">14234 1150 407 0,'-4'-8'7'0,"-3"2"23"15,2 1 29-15,0 4-24 16,-3 1-18 0,3 0-9-16,-2 4-5 0,0 12 2 15,-3 7 3-15,1 6 2 16,-1 7 3-16,3 0-1 16,-3 8 5-16,2-3-1 0,1 0-5 15,3-7-2-15,4 0-4 16,0-7-2-16,0-5-2 15,2-4 0-15,10-3-1 16,1-5 1-16,3-3-6 0,2-5-20 16,3-2-20-16,-1 0-29 15,-4-2-92-15</inkml:trace>
  <inkml:trace contextRef="#ctx0" brushRef="#br0" timeOffset="18282.7554">14298 1323 462 0,'2'-9'33'15,"1"0"0"-15,5 0 16 16,1 2-21-16,4 6-13 0,-1 1-8 16,4 0-6-16,1 12-2 15,-2 6 1-15,-3 2 0 16,-2 1 0-16,-5 4 0 15,-3-4 0-15,-2 1 0 16,0-4-4-16,-5-1 3 16,-2-4 0-16,-2-3 2 0,1-3 0 15,5-3 0-15,-1-2-1 16,3-2 0-16,1 0 3 16,0-3-1-16,1-7 0 15,9-5-2-15,1-3 0 0,2-6 0 16,2 1-1-16,-1-2-2 15,-1 2-1-15,-2-2 1 16,-3 6 2-16,-1-3 1 16,-4 5 1-16,-1 5-2 15,-2 0 3-15,0 4 2 16,0 7-1-16,-2 1-1 0,-6 1-1 16,3 14-1-16,0 2 2 15,0 5 3-15,1 5 7 16,4 0-1-16,0 0-3 15,0-2-3-15,2-2-3 0,8-6-1 16,2 3 0-16,0-7 0 16,3-4-4-16,2-2-12 15,-3-3-6-15,4-4-15 16,-1 0-17-16,-1-8-48 16,2-2-39-16,-4-8-70 0</inkml:trace>
  <inkml:trace contextRef="#ctx0" brushRef="#br0" timeOffset="18517.1875">14762 1090 470 0,'9'-10'61'0,"0"1"-18"0,3 4 10 16,3 5-14-16,1 0-19 15,0 4-8-15,0 12-21 16,0 4 22-16,-2 8 0 15,1 6-1-15,-6 4-4 0,-6 4-1 16,-3-1-5 0,-1 5 0-16,-11-4-1 15,-12 1 0-15,-5 1 1 16,-10-1-4-16,-12 5-30 0,-12-3-37 16,-10-1-105-16</inkml:trace>
  <inkml:trace contextRef="#ctx0" brushRef="#br0" timeOffset="24633.5118">12158 2206 246 0,'0'-1'18'15,"0"-5"1"-15,2 2 23 16,2 1 2-16,-4-2-17 15,1 1-2-15,3 1 2 16,-3 1 3-16,3-2-5 16,0 0-7-16,2 1 0 0,1 3-1 15,1 0-2 1,7 0-2-16,-3 0 1 0,8 2-3 16,-4 5-1-16,2 0 0 15,-2 4-2-15,-1 0-1 16,-3-1-4-16,1 6 1 15,-2 1-1-15,-3 0 1 0,0 1-2 0,-2 1 1 16,-3-1 1-16,-1 2-1 16,-2-3 2-1,0 2-2-15,0-3 3 16,0 1-1-16,-4-2 1 0,-3-3-2 16,-1 1 0-16,-2-3-1 15,-4 0 1-15,1-1-1 16,1-1 0-16,-5 0 0 15,5-3-1-15,-1 0 0 16,2-2-2-16,-1 0 3 16,-1 0-3-16,4-3 1 15,-1 1-1-15,-1-1-3 0,0 0-37 16,4 0-65-16,-1-5-177 16</inkml:trace>
  <inkml:trace contextRef="#ctx0" brushRef="#br0" timeOffset="27542.0208">17408 1318 178 0,'2'-23'172'0,"-2"1"-126"16,0 4 10-16,0 4 9 15,0 3-33-15,0 4-10 0,-2 5-7 16,1 2-2-16,1 3-8 16,0 14-7-16,0 8 1 15,0 1 2-15,1 10 0 16,4 0 1-16,2 0-1 15,-2-4-1-15,0-4 1 0,0-3-1 16,-1-7 0-16,2-4 1 16,-4-4-1-16,1-7 1 15,1-3 1-15,-1 0 2 16,4-3 14-16,5-12-10 0,-2-1-5 16,4-2-2-16,3-3 0 15,-2-1-1-15,2 3 1 16,-1 3-1-16,0 3 0 15,-2 8-1-15,1 5 1 16,-3 0-3-16,3 5-2 0,-1 11 3 16,1-1 0-16,0 1 1 0,0-2 1 15,-1-2 1-15,5-4-1 16,0-3 0-16,1-5 2 16,2 0 6-16,-1-3 0 0,-1-12 1 15,-2-1-4-15,-4-5 0 16,-1-1 0-16,-4-3 0 15,-4-1 1-15,-5 1-6 16,0-3 2-16,-2 4-4 16,-10-3-7-1,-1 6-7-15,-1 3 8 0,-3 5 2 16,2 7 3-16,-2 6 1 16,2 0-1-16,-2 0 2 15,6 9 1-15,6 5-1 0,3 1-1 16,2 0-2-16,7 1 0 15,13-4-3-15,5-2-1 16,5 0 2-16,4-6 1 16,7-4-2-16,-6 0 1 15,-4-4-2-15,-1-7 3 0,-10-3 4 16,-4-6 1-16,-7 1 1 16,-4-3 2-16,-3-2 3 15,-2 0 4-15,0 5-7 16,-5 1 1-16,1 5-2 15,-3 4 2-15,4 8 3 0,-1 1-2 16,3 8-5-16,-1 14-1 16,2 8-1-16,0 8 3 15,0 4 1-15,-3 2-1 16,8 2 0-16,-2-3 0 16,0-6 0-16,1-3-1 0,-2-6 0 15,-1-6 1-15,-1-8 1 16,2-2-2-16,-2-7 7 15,0-5 8-15,0 0 6 16,0-5 19-16,0-9-47 16,2-2 12-16,1-5-4 15,4-1-1-15,3-1 0 0,0 1-2 16,2 3-4-16,2 3 4 16,0 5 0-1,1 0 2-15,0 8 0 16,2-1 0-16,-2 4 0 0,0 0-1 15,-1 4-1-15,1 6-1 16,-3 3 3-16,-4 2 0 16,1 0 4-16,-4 2-4 15,-1-1 3-15,-1 0 4 0,-1-2-4 16,1 0-36 0,2-3-5-16,2 0-23 0,3-4-35 15,1-6-66-15,4-1-133 16</inkml:trace>
  <inkml:trace contextRef="#ctx0" brushRef="#br0" timeOffset="28481.724">18448 1366 434 0,'2'-3'38'16,"0"-3"-3"-16,1 2 3 0,2 1-21 0,0-5-9 15,0 1-4-15,4 0 0 16,-2-1 4-16,1-3 1 15,-5 0-6-15,1-1-1 0,-4 3 0 16,0-2 1-16,0 0 0 16,-7 4-2-16,-3 1 0 15,1 5-1-15,1 1 0 16,-2 0 0-16,3 9-1 0,0 5 1 16,4 4 0-16,-3 3 1 15,6 3 3-15,0-1-1 16,2-2 0-16,5 0-1 15,5-3 0-15,3-3-1 16,3-3 1-16,2-4 2 16,2-3 0-16,-2-5 0 15,2 0 4 1,0 0-6-16,-2-9 0 0,-2-2-2 16,-2-1 2-16,-4-4-1 15,-1-4 1-15,-3 1 0 16,-3-5 1-16,-3 1-2 15,-2-2 0-15,0 2-1 16,0 1-3-16,-4 6-4 0,1 4 3 16,-5 6 3-16,3 3 0 15,-1 3-2-15,-1 0 3 16,6 9-4-16,1 1 2 16,0 3 1-16,1-1-2 15,13-1 1-15,1-2-1 0,4-4-2 16,3-5 1-1,0 0-1-15,-5 0 4 0,2 0 0 16,-5-7 1-16,-5 0 1 16,-2-2 0-16,-1 2-1 15,-5 0 2-15,1 0 3 0,0 3 0 16,-2 2-1-16,0 2-2 16,0 0-3-1,0 10 1-15,0 4-1 0,0 4 1 16,0 3 1-16,0 2 2 15,0 1 2-15,8-3 1 16,2 0-3-16,2-1 1 0,8-4 0 16,4-5-1-16,0-4 0 15,10-4 5-15,-2-3 3 16,0 0-2-16,-1-9-3 16,-1-3-4-16,-7-2 0 0,-7-4-1 15,-2-3 1-15,-4 0-1 16,-3-1 1-16,-5 0-1 15,-2 2-2-15,0 5 0 16,0 4 0-16,-2 1 1 16,-5 9-3-16,-3 1 1 15,2 4 0-15,-1 8 0 0,-3 4-1 16,6 3 1-16,2 5 4 16,4-1 0-16,0 1 3 15,7-3 1-15,4-2-2 16,7-4 7-16,-2-3-6 15,5-5-4-15,-1-3 1 16,2-4 1-16,-3 0-37 0,1 0-52 16,1-4-86-16</inkml:trace>
  <inkml:trace contextRef="#ctx0" brushRef="#br0" timeOffset="29470.1002">17693 2113 360 0,'3'-8'34'0,"-3"-3"-23"16,0 0 30-16,0 1 0 16,0-1-26-16,-1 0-9 15,-7 2-2-15,-1-2 0 0,-3 3-1 16,-3 4-2-16,-1 4 0 16,-2 0 0-16,-4 0-1 15,5 7 0-15,-2 9 6 16,5-2 0-16,1 8 3 0,8 1-2 15,3 2 0-15,2 0-2 16,4-2-2-16,9-3-1 16,4-6 1-16,7-3 2 15,0-8 2-15,-1-3 3 16,1 0-2-16,-2-7-2 0,-2-5 1 16,-4-4 0-16,-3-4 5 15,-4 2 0-15,0-1-3 16,-8 2-2-16,1 2-4 15,-2 4 1-15,0 5 0 16,0 5 1-16,0 1 0 0,0 7-5 16,0 12-1-1,0 10-1-15,0 6 2 0,8 7 3 16,-3 6 1-16,4 0 0 16,0 0 0-16,-6-3-1 15,2-4 0-15,-5-7-1 0,0-8 3 16,0-2 7-16,-8-11 3 15,-1-1-1-15,-2-7-17 16,-2-5 14-16,1 0 1 16,-3-4-5-16,3-12-1 15,0-1-2-15,2-8-2 0,2-6 0 16,4-5-4-16,2-1 3 16,2-2-6-16,2-2-7 15,10 3-12-15,5 3 5 16,2 6-24-16,6 6-9 15,2 1-16-15,2 7-80 0,3 0-118 16</inkml:trace>
  <inkml:trace contextRef="#ctx0" brushRef="#br0" timeOffset="29728.7353">18057 2037 439 0,'-6'-6'16'0,"-4"0"-14"0,1 0 29 15,-2 6 1-15,0 0-16 16,-3 0-8-16,3 6-2 0,1 7 3 16,0 9-2-16,3 1 1 15,4 7 1-15,-3 6 3 16,6 2-5 0,0 1-2-16,0 0-3 15,0-2 0-15,9-4-1 16,4-3-1-16,-1-8 0 15,3-5 0-15,3-5-4 0,0-9-10 16,5-3-17-16,-3-6-35 16,3-6-61-16,-5-7-101 15</inkml:trace>
  <inkml:trace contextRef="#ctx0" brushRef="#br0" timeOffset="30197.3802">18161 2176 390 0,'0'-14'48'15,"0"3"-4"-15,0 2 14 16,7 2-15-16,0 0-24 16,5 5-10-16,2 2-5 15,0 0-3-15,0 12 0 16,-1 5-2-16,0 2 0 0,-6 2 1 16,-2 3-1-16,-3 1 1 15,-2-2-1-15,-2-2 0 16,-5-3 1-16,-2-4 0 0,0-1 1 15,3-8 0-15,1-1 0 16,5-4 2-16,0 0-1 16,0-7 9-16,4-8-6 15,5-3-5-15,2-3 1 16,-1-4-2-16,3 2 0 16,-4 2-5-16,0 1 2 0,-6 2 2 15,1 2 1-15,-3 3 1 16,-1 3 0-16,0 3 1 15,0 4 1-15,0-2 2 16,0 5-1-16,-1 0-1 16,-5 5-2-16,3 7-2 15,-1 6 2-15,1 5 2 16,1 0 2-16,2 2 2 0,0 1-3 16,0 2-1-16,5-7-2 15,4-2 0-15,3-2-5 16,3-6-29-16,4-8-18 15,-4-3-57-15,5 0-51 0</inkml:trace>
  <inkml:trace contextRef="#ctx0" brushRef="#br0" timeOffset="30416.0616">18467 2095 83 0,'0'-12'391'15,"0"7"-316"-15,1 0-9 16,1 1-7-16,2 4-22 15,1 0-29-15,4 6-18 16,4 7 9-16,1 7 3 16,2 7 1-16,-4 3-1 15,2 6 2-15,-6 1 0 0,-3 2-1 16,-5 1 1-16,0-3 0 16,-6-3-39-16,-8-3-27 15,0-8-31-15,-2-13-146 16</inkml:trace>
  <inkml:trace contextRef="#ctx0" brushRef="#br0" timeOffset="31103.4144">19287 2080 268 0,'8'-4'42'15,"-1"-3"-1"-15,-4 1 29 16,1 1-8-16,-4 3-20 16,1 2-15-16,-1 0-9 15,0 6-18-15,0 10-1 16,0 4 2-16,0 7 3 0,2 1 7 16,-2 2-1-16,2-5-3 15,3 2-3-15,3-7-1 16,1-3 0-16,5-8 1 15,6-3 7-15,3-6 7 16,3-2-8-16,4-11-4 16,-3-7-3-16,-3-1-1 15,-2-4 0-15,-2-3 1 0,-7-1 1 16,-3-1-4-16,-4 1 2 16,-4 2-1-16,-2 2-2 15,0 6-4-15,0 7 2 0,-8 4 2 16,1 7-1-16,0 1-2 15,0 5 0-15,2 9 3 16,2 4-3-16,1 3 3 16,2 3-1-16,8 1 1 15,5 0 1-15,1-2-1 0,4 0 2 16,-3-1 0-16,0-5 0 16,-1-1-1-16,-7-3 1 15,-4-1 0-15,-3-3-1 16,-2 0 1-16,-11-3 1 15,-6-3-1-15,-6-3 2 0,-2 0-16 16,-2-7-12 0,0-7-36-16,-2-10-82 0,8-6-127 15</inkml:trace>
  <inkml:trace contextRef="#ctx0" brushRef="#br0" timeOffset="31212.7496">19380 1944 302 0,'-3'-6'197'15,"3"5"-195"-15,-4 1-3 16,4 0-34-16,0 0-149 16</inkml:trace>
  <inkml:trace contextRef="#ctx0" brushRef="#br0" timeOffset="31920.6661">20389 2099 365 0,'0'-9'40'15,"0"-5"-3"-15,0 0 18 16,-5-2-20-16,-2 0-15 15,0-2-5-15,-2 2 1 16,0 1-4-16,0 3-5 16,-2 5-4-16,0 3-2 0,-1 4-1 15,-1 0 1-15,1 9 0 16,1 9-1-16,0 4 5 16,6 4 0-16,1 1-1 15,4 1-1-15,0-3 0 16,7 0-1-16,6-5-1 0,3-4 0 15,3-7 2-15,0-4 1 16,1-5-2-16,-1 0 2 16,1-3-1-16,-5-10-2 15,-1-4 0-15,-4 0 0 0,0-1 1 16,-3-4 2-16,-4-1 0 16,-1 1-1-16,0 2-1 15,-2 2 0-15,0 6-1 16,0 5 1-16,0 7 3 15,0 0-3-15,0 11-3 16,2 5 0-16,1 5 1 16,5 0 2-16,1 1-1 0,3 1 0 15,8-5-1-15,2-2 0 16,4-4-4-16,6-3-22 16,5-5-45-16,7-4-46 15,3-6-152-15</inkml:trace>
  <inkml:trace contextRef="#ctx0" brushRef="#br0" timeOffset="32444.2345">21173 1898 487 0,'0'0'14'0,"-6"0"23"16,1 1-12-16,-1 14-8 15,1 4 1-15,3 6 2 16,1 5 5-16,1 5-3 16,0 4-4-16,1 0-6 15,5 2-5-15,-3 0-2 16,2-5 0-16,-1-3-3 0,0-2-2 16,0-10 1-16,-3-3 0 15,1-5 1-15,-2-8-2 16,0 0 2-16,0-5 1 15,0 0 0-15,0-3 5 16,0-11-4-16,0-4 4 16,-2-5-6-16,1-8-1 0,-1-3 0 15,0-3-1-15,2-4-1 16,0-2 0-16,0 2-6 16,0 4 12-1,9 2-17-15,1 9 5 0,5 5 3 0,-3 8 0 16,3 6-1-16,-3 5 4 0,2 2 0 15,0 4-3-15,-6 8 2 16,3 1 1-16,-7 1 1 16,0 2-3-16,-4-2-3 15,0-1-5-15,-8 1 1 16,-6-2 6-16,-6-1 2 16,-3 0-6-16,1-1-7 0,0 0-11 15,5-3-15-15,6 0-20 16,9-4-48-16,2-3-65 15</inkml:trace>
  <inkml:trace contextRef="#ctx0" brushRef="#br0" timeOffset="33594.4552">21494 1933 382 0,'15'-10'107'15,"-8"-1"-84"-15,-5 4 12 16,-1 1 3-16,-1 3-9 15,0 3-15-15,0 0-12 16,-3 5-1-16,-4 8-2 16,-3 4 0-16,3 5 1 0,4 3 1 15,1 0-2-15,2 0 4 16,0-2 0-16,9-1-3 16,4-7 1-16,2-4 1 15,6-2 0-15,-2-5 5 16,1-4-4-16,-2 0-3 0,0-4 3 15,-4-6-3 1,-3-5 2-16,-4-1-1 0,-4-2 0 16,-3-1-1-16,0-3 1 15,-3-1 1-15,-9 0-2 16,-1 2 0-16,-1 1-12 0,-5 4-2 16,2 3 4-16,-2 4 3 15,2 6 1-15,-1 1 7 16,4 2-3-16,1 0-3 15,6 9 3 1,3 2-7-16,4-2-5 16,5 1 0-16,11 3-6 15,8-6 14-15,4-3-16 0,5-1-9 16,1-3-10-16,2 0 8 16,-1-9 9-16,-5-3-1 15,-4-1 16-15,-2-1 10 0,-9-2 0 16,-3 0 2-16,-7-2 7 15,-2 2 16-15,-3-2-10 16,0 2 4-16,0 2-4 16,-1 1-2-16,-4 6 5 0,-1 4-5 15,3 3-8-15,-4 0 1 16,1 8-2-16,0 12 4 0,1 5 4 16,4 5 11-16,-1 6-7 15,2 0-6-15,0-2-2 16,7-1-6-16,1-2-2 0,4-6 1 15,0-2-1-15,3-7-2 16,1-5-18-16,4-4-19 16,0-6-10-16,-1-1-16 15,1-3-29-15,-3-11 25 16,0-2 49-16,-3-4 24 16,-3-3 34-16,0 0-8 0,-3 3 6 15,-1 2-4-15,-2 4 1 16,-3 3 13-16,-1 6 5 15,-1 5-12-15,0 0-19 16,0 5-18-16,0 8 0 0,0 3 3 16,0 0 5-16,0 2 5 15,9-1-8-15,6-2-2 16,4-1-4-16,3-7 0 16,5-1-1-16,0-5 3 15,-3-1-2-15,0-3-2 0,-6-6 2 16,-6-5-2-16,0-3-1 15,-5 2 2-15,-4-3 1 16,-1 1-2-16,-2 3 2 16,0 3 0-16,0 4 0 15,0 6 5-15,0 1-4 16,0 7-5-16,0 13 1 0,0 6 3 16,0 8 0-16,0 5 8 15,0 6 3-15,0 2-13 16,2 0 11-16,-1 0 1 15,1-2-6-15,-2-6-2 16,0-5-1 0,0-9 0-16,-5-6-3 0,-5-6 3 15,-4-6 6-15,1-7 8 16,-2-2-3-16,-1-13-4 0,5-4-6 16,-2-4-1-16,6-7-1 15,6-4 0-15,1-2-1 16,0-3-3-16,8 0-15 15,9 0-27-15,4 4-27 16,2 2-38-16,6 4-166 0</inkml:trace>
  <inkml:trace contextRef="#ctx0" brushRef="#br0" timeOffset="35613.0723">22464 1915 393 0,'-4'-1'25'0,"-2"-5"14"16,6 1 27-16,0 0-37 16,0 1-14-16,0 1-9 15,12 3-5-15,-3 0-2 16,4 0 1-16,1 3 2 16,0 10-2-16,-1 1-1 0,-1 3 0 15,-3 3 2-15,-3 0-3 16,-1-2 2-16,-3-1 0 15,-2-4 2-15,0-2-3 16,0-4 1-16,0-3 1 0,0-4 1 16,0 0 1-16,1-2 10 15,3-11-1-15,-1-1-5 16,3-6-4-16,1-1-2 16,2-2 0-16,2-1 0 15,-1 1-2-15,0 2 2 16,0 3-1-16,-1 4 0 0,1 5-1 15,0 2 0-15,-1 5 0 16,-1 2 2-16,0 0-2 16,3 9-1-16,-3 5 0 15,4 6 2-15,-2 1 1 16,2 3-1-16,-4 2 0 0,1-2 0 16,0 0 0-16,2-4 0 15,-2-1 0-15,0-6 1 16,4-2-1-16,-3-6-1 15,1-1 3-15,0-4-1 16,1 0 1-16,5-6-2 0,-2-6 2 16,0-3 0-16,1-2-2 15,1-3 1-15,-2 0 1 16,-3-1-1-16,-2-1-1 16,-1 5 0-16,-1 3 0 15,-3 5-1-15,-3 2 2 16,-2 5-3-16,0 2 1 0,0 2 2 15,0 10-4-15,0 4 4 16,-2 3 3-16,2 5-1 16,0-3 0-16,7 1 0 15,5-4 1-15,3-1 0 0,4-8 0 16,3 0-1-16,-2-5 1 16,1-4-2-16,-3 0-2 15,-1-6 3-15,-7-4-2 16,-1-6 1-16,-6-2 0 15,-1-4 1-15,-2-1-4 0,0-2 3 16,-8 0-7-16,-5 2-10 16,-5 4-6-16,-2 2-2 15,-3 5-1-15,0 7 7 16,-4 3 8 0,5 2 6-16,1 0 3 0,3 9-3 0,5 0 4 15,4-2-3-15,7 2 0 16,2-1 0-1,10-2 0-15,5-2-5 16,9-4 7-16,1 0 0 16,6 0 1-16,1-2 0 0,2-6 0 15,-3 2 6-15,-1 0-1 16,-1 4-2-16,-4 2 1 16,-6 0-1-16,0 11-4 0,-4 3 0 15,-3 6 2-15,0-1 0 16,-3 3-1-16,-3 0 2 15,-1-7-1-15,-1 0 1 16,-1-1-1-16,-1-7 1 16,-1 2-1-16,1-4 0 15,0-1 0-15,-2-2 0 0,2 0 0 16,-2-2-2-16,0 0 0 16,0 0 3-16,0 0 1 15,0-6-1-15,0-5 0 16,0-3 4-16,1-5-1 0,3-3-3 15,2-1 0-15,3-2-2 16,-1 4 0-16,4 1-1 16,0 0 0-16,-2 10 0 15,2 1 0-15,-2 7 1 16,2 2 0-16,-2 0-1 0,-1 7-1 16,-2 7-1-16,2 4 1 15,-2 2 1-15,0 3 1 16,0 0-1-16,-3-1-1 15,2-3 3-15,-1 1-2 16,-1-4 0-16,-1-2 0 16,2-7 0-16,-1 2 1 0,3-5-1 15,-1-3 3-15,1-1-3 16,2 0 3-16,-1-1-3 16,2-10 7-16,0 0 3 0,-1-4-7 15,1-2-1-15,0-1-1 16,-3-3-1-16,5 1 2 15,-4 1-2-15,-1 1-1 16,0 4 1-16,1 3 0 16,-1 0 0-16,-2 4 2 0,2 2-4 15,-5 1 3-15,3 4-1 16,-2 0 1-16,-3 0-1 16,3 0 0-16,-1 0-1 15,0 9 0-15,1 3 1 16,1 3 1-16,1 1-2 15,0 3 1-15,3 1 0 0,-3 0 1 16,2-1-1-16,0-2 0 16,0-3 0-16,3 0 0 15,2-3 0-15,1-6 0 0,-1 0 2 16,2-5-1 0,1 0 2-16,-1 0-3 0,3-3 1 15,-5-6 0-15,3-4 1 16,-3-1-1-16,-1-4 1 15,-2 2-3 1,-2-2 2-16,-2-1 1 16,1 4-4-16,-5 1 3 0,2 4 1 15,-3 4-3-15,0 3 4 0,0 3 4 16,0 0-3-16,-4 3-4 0,0 6-1 16,-1 4 1-16,1 2 6 15,3 2-2-15,1-3 1 16,0 0-4-16,1-1 1 15,6-1 1-15,5-3-2 16,-2-3-11-16,1-3-25 0,-2-3-25 16,-2 0-27-16,0-1-83 15</inkml:trace>
  <inkml:trace contextRef="#ctx0" brushRef="#br0" timeOffset="35768.9589">23970 1764 146 0,'-9'-5'228'0,"2"1"-205"16,0 4-11-16,4 0-8 15,-2 0-1-15,5 4-12 16,0 4-56-16,3 3-63 0</inkml:trace>
  <inkml:trace contextRef="#ctx0" brushRef="#br0" timeOffset="36612.0433">24288 1915 360 0,'0'0'44'0,"6"-5"3"16,-5-2 24-16,-1 0-24 15,0 2-26-15,0-3-9 16,0 1-2-16,-5 0-3 0,0 2-2 15,-5-1-2-15,0 3-2 16,-4 1-1-16,-1 2 0 16,-1 0 0-16,0 0 0 15,0 7 0-15,1 6 1 16,3 3 1-16,2 2 0 0,5 1 0 16,3 3-1-16,2-1 1 15,0-2-1-15,6-2-1 16,5-3 1-16,-1-7 0 15,7 0 2-15,-1-7 0 16,0 0-1-16,-2 0 0 0,3-7-1 16,-3-4 1-16,-2-1 5 15,-1-1 4-15,-2-1 0 16,0 0-3-16,-6 1-3 16,3-1-1-16,-4 4-1 15,0 0-2-15,0 3 0 16,-2 4-1-16,0 1 1 0,0 2-1 15,0 0-2-15,0 0 0 16,-2 7 1-16,0 4 0 16,2 1 3-16,0 3 0 15,0-1 1-15,7 0 0 0,5 0 1 16,1-5-1-16,5 2 1 16,0-6-1-16,2-1-3 15,1-4 4-15,-1 0-2 16,0-6-1-16,1-4-1 15,-4-3 2-15,-3-4 3 16,1-1-4-16,-5-4-12 0,-3-3 15 16,1 4-2-16,-3-6 2 15,0 0 1-15,-3 3 0 16,-2 0-6-16,0 3 0 16,0 3-1-16,0 4 2 15,-2 1 0-15,1 4-1 0,-3 4 2 16,2 3-1-16,2 2-1 15,-1 2 2-15,1 10-4 16,0 6 2-16,0 4-7 16,0 3 16-16,0 5-4 15,3-3 2-15,1 1 1 0,-3 1-4 16,1-2 1-16,-2-2 1 16,0-2-1-1,0-6-4-15,0 3 2 0,0-7-1 16,0 1 1-16,0-3-3 0,0-4 1 15,4 0 0-15,3-4-18 16,4 3-39-16,3-4-66 16,6-2-153-16</inkml:trace>
  <inkml:trace contextRef="#ctx0" brushRef="#br0" timeOffset="65677.2165">17675 4040 324 0,'3'-11'30'0,"0"0"-2"0,-3-1 22 15,0 1-12-15,0 0-2 16,0-1-12-16,-6 3-4 15,-1-2-3-15,-2 4 0 16,-3 0-4-16,2 4-2 16,1 3 0-16,-2 0-6 0,1 0 0 15,-2 7-1-15,5 3 3 16,0 10 3-16,5 3 1 16,1 7 5-16,1 6 7 15,0 3-4-15,3 3-29 16,4 2 20-16,0-3 3 15,1-2-4-15,-1-6-5 16,-2-3 1-16,-1-5-6 0,-3-4 2 16,1-3 0-16,-2-7 0 15,0-2-2-15,0-6-17 16,0-3 6-16,-2 0-18 16,-3-3-17-16,-2-12-3 0,-1-2-23 15,-4-7-59-15,0-1-122 16</inkml:trace>
  <inkml:trace contextRef="#ctx0" brushRef="#br0" timeOffset="65849.082">17454 4218 330 0,'-4'0'72'0,"4"0"-26"16,4-5 1-16,15-2-12 16,6 0-15-16,9-1-5 15,3-1-7-15,7 2-6 16,-1 0-1-16,1 6-19 0,-3-2-25 15,-5 3-60 1,2 0-85-16</inkml:trace>
  <inkml:trace contextRef="#ctx0" brushRef="#br0" timeOffset="66364.5523">18065 4137 277 0,'1'-6'100'0,"-1"-1"-78"15,0-3 22-15,0 3 0 16,0 0-24-16,-5-3-6 16,-3 1-4-16,1 2-4 0,-3 1 0 15,-2 2-2 1,0 1-1-16,-2 3-1 0,-1 0 5 16,1 3 0-16,0 10 2 15,3 3 1-15,4 4 2 0,-1 4 0 16,5 3-1-16,3 4-1 15,0-4-2-15,0 1-3 16,8-6-2-16,6-5-1 16,-2-4 2-16,4-6 1 15,-2-3-1-15,3-4 1 16,0-2 3-16,-2-9-2 16,-3-3-1-16,3-3-2 0,-3-2 2 15,-3-2-2-15,1-2-1 16,-3-1 0-16,-4 3-1 15,-3 2 0-15,2-1 0 16,-2 7 0-16,0 4 1 0,-3 2 0 16,-3 7 3-16,1 0 0 15,0 11-5-15,0 2 2 16,4 6 2-16,1 2 3 16,0 3 0-16,8-3-3 15,2 1-1-15,2-5-2 0,7-1-1 16,1-1-1-1,-3-6-22-15,3-4-10 0,4-2-21 16,-3-5-13-16,-1 2-42 16,2-10-61-16</inkml:trace>
  <inkml:trace contextRef="#ctx0" brushRef="#br0" timeOffset="66864.2207">18394 4096 260 0,'0'-14'83'0,"0"4"-15"15,0-1 7-15,0 4-18 16,-5 3-26-16,-2 0-11 16,0 4-8-16,0 0-4 15,-1 4-1-15,3 9-1 16,0 5 5-16,5 3-1 0,0 1 0 16,0 4 3-16,2-1-7 15,6-1 4-15,9-3-4 16,0-2-4-16,2-4 0 15,2-1 1-15,7-7-1 16,-2-3 0-16,1-4-2 16,0 0 0-16,-2-5 2 15,-1-8-5-15,-5-2 4 0,-4-2-2 16,-7-5 2-16,1-3 0 16,-3 0-2-16,-2-3 2 15,-3-2 0-15,-1-2-3 16,0 2 1-16,0 0-2 0,0 8 1 15,0 5 2-15,0 5 1 16,0 6 1-16,0 6 8 16,-3 0-1-16,1 12-7 15,2 5-3-15,0 8 11 16,0 5-2-16,0 4-16 0,0 2 21 16,5-3-4-16,1 0-3 15,2-4-3-15,4-1 3 16,-4-5-4-16,6-7-1 15,1-1 0-15,1-7-1 16,2-4-4-16,-2-4-18 0,1 0-21 16,-5-11-37-16,-3-5 2 0,-3-7-86 15</inkml:trace>
  <inkml:trace contextRef="#ctx0" brushRef="#br0" timeOffset="67047.1482">18603 4081 377 0,'-19'0'46'0,"2"0"11"16,8 0 9-16,9 0-29 16,4 0-19-16,13 0-13 15,9-4-7-15,6 2 4 16,2-1-26-16,3-1-29 16,-3 3-37-1,0-2-34-15,-6 2-78 0</inkml:trace>
  <inkml:trace contextRef="#ctx0" brushRef="#br0" timeOffset="67764.2224">18896 4068 351 0,'0'0'80'0,"0"0"-18"15,0 0 8-15,0 0-24 16,0 0-14-16,0 4-13 16,0 5-16-16,0 5 7 15,0 4 6-15,0 5 2 0,0 2-3 16,0 0-4-16,7 0-3 15,2-4-4-15,4-1-16 16,-1-6 10-16,2-6 4 16,2-3 3-16,3-3 1 15,-4-2-3-15,4-6-1 16,-5-5 0-16,-1-4-1 16,-4-2 0-16,-2-4 1 15,-1-1-3-15,-4 0 2 16,-2-2-3-16,0 1-5 0,-7 3 12 15,-3 1-17-15,-5 2-1 16,-1 5 1-16,-2 5 4 0,-3 2 2 16,1 5 4-16,0 0 0 15,6 0-1 1,1 3 0-16,6 3 1 16,3 1-4-16,4 1-13 15,0 2 4-15,7-7 3 0,10 2 4 0,0-3 3 16,7-2 1-16,3 0-5 15,-2-3 0-15,1-6 3 0,-2-4 0 16,0 0 3-16,-6-1 1 16,-4 2 2-16,-4-1 1 15,-4 1-1-15,-2 2 1 16,-4 2 0-16,0 3-1 16,-4 3 1-16,-1 0-2 15,-1 2 1-15,1 0-2 0,0 2 2 16,5 3-1-16,0 5-2 15,0 0 1-15,0 2 2 16,8 1 1-16,2-1-1 16,0 2 0-16,1 1 0 0,-1 1 0 15,0-1 3-15,-3 2 4 16,-2-1 3-16,0 2 2 16,-2 0 3-16,-1 0-5 15,-2-2 2-15,3-2 2 16,1 1-3-16,3-3-3 15,4-5-1-15,3-1 0 16,4-5-2 0,7-1 1-16,4 0-4 0,-2-11-2 15,0 1-22-15,-4-6-26 0,-5-1-75 16,-4 0-348-16</inkml:trace>
  <inkml:trace contextRef="#ctx0" brushRef="#br0" timeOffset="68257.132">19436 4032 388 0,'0'-8'33'15,"0"-3"18"-15,0 4 8 0,0 5-23 0,0 2-6 16,0 0-13-16,5 10-14 0,-3 8 4 16,4 4 7-16,-2 1 2 15,1 6-3-15,0-6-2 16,-2 0-7-16,4-5-2 15,1-2-1-15,3-6-1 16,-1 0 0-16,3-9-15 0,0-1-20 16,1 0-28-16,-1-5-36 15,-5-8-70-15,-2-4-88 16</inkml:trace>
  <inkml:trace contextRef="#ctx0" brushRef="#br0" timeOffset="68382.1888">19473 3935 386 0,'-5'-1'10'16,"3"-2"-9"-16,2 3-2 15,2 0-38-15,10 7-94 0</inkml:trace>
  <inkml:trace contextRef="#ctx0" brushRef="#br0" timeOffset="69006.955">19711 3999 479 0,'0'-7'38'16,"0"-4"-24"-16,3 5 16 16,9 3-6-16,0 3-11 15,4 0-10-15,0 0-1 16,4 7-2-16,-4 4 0 0,-3 3 0 15,-4 0-2-15,-6 0-5 16,-3 3 0-16,0-3 1 16,-5 0 0-16,-8-1 3 15,-1 1 3-15,2-4 1 0,-3 3-1 16,6-1 1-16,4 1-1 16,3-2 0-16,2 1 0 15,2 0-2-15,12 5 6 16,4-1 3-16,1 3-3 0,3 1-2 15,-2 0 1-15,-4 1-1 16,-1-2-2-16,-8-1 0 16,-4-1 1-16,-3-3-2 15,-5-1 3-15,-13-3 1 16,-3-1-4-16,-5 0 2 16,-4-5 0-16,1-1 3 0,0-1 2 15,2-2 4-15,4 0-5 16,4 0 1-1,5-4 2-15,6-1 2 0,6-4-4 16,2-2 8-16,2 1-8 16,10-1-7-16,3 0 1 15,-1 4 0-15,6 2 1 0,-3 3 4 16,2 2-1-16,1 0 0 16,0 9-3-16,-1 2 0 15,-2 3 0-15,-2 2-1 16,-3-2 2-16,-2-2-2 15,0 0 0-15,-1-2 1 0,1-3-4 16,0-3-22-16,2-4-8 16,5 0-19-16,1-4-46 15,3-10-109-15</inkml:trace>
  <inkml:trace contextRef="#ctx0" brushRef="#br0" timeOffset="69899.5708">20255 4075 397 0,'0'-18'58'16,"-2"4"8"-16,-7 0-21 15,-5 2-17-15,-3 1-14 16,-2 4-7-16,-1 1-2 0,-2 5-1 16,1 1-1-16,-1 0-1 15,5 8 1-15,-1 10 2 16,3 4 1-16,4 5-2 15,6 1-1-15,3 2-1 16,2 1 0-16,4-6-2 16,6-2 1-16,5-7 0 15,1-4-1-15,2-7 2 0,1-5 0 16,-2 0-2-16,1-5 3 16,-2-7 0-16,-1-2 1 15,-3-5 12-15,-2 0-3 16,0 0-4-16,-3-5-4 0,0 5-1 15,-2 1-3-15,-1 4 1 16,-4 3 0-16,2 4 0 16,-2 7 3-16,0 0-2 15,0 5-3-15,-2 9 0 0,2 3 1 16,0 4 2-16,0 2 0 16,9-2-1-16,4-1-1 15,5-2 0-15,1-4-1 16,6-5 0-16,2-5 3 15,-3-4-3-15,1 0-3 16,-4-6 3-16,-2-8-1 0,-4-2 3 16,-2-6 1-16,-4 1 2 15,-2-5-4-15,1-3-1 16,-3 0 0-16,-3-1 0 16,1 0-4-16,-3 1-4 15,0 4-2-15,0 5 5 0,0 7 5 16,-3 6 0-16,-4 4-3 15,2 3 3-15,0 10-2 16,0 7 1-16,0 6 3 16,3 6 2-16,2 3 2 15,0-2-2-15,0 2 2 0,7-3-2 16,3-4-2-16,5 0 1 16,-1-7-5-16,5-3-9 15,-1-3 12 1,3-7-1-16,1-3 0 15,-2-2 1-15,1-4 4 16,-3-7-16-16,0-5 6 16,-4-3 2-16,-1-3 5 15,-2-1-4-15,-2 0-3 0,-1 5 1 16,-4 2-1-16,0 4 4 16,-4 7 0-16,0 5 3 15,0 0-1-15,-1 8-4 16,-6 6 4-16,6 4 2 15,1 5 2-15,0-1-1 0,0-2-1 16,8-3 1 0,2-1-4-16,7-5 0 0,0-4 1 15,1-4-6-15,-2-3-20 16,-4 0-30-16,0-12-13 16,-6-4-7-16,-4-6-64 0,-2-4-129 15</inkml:trace>
  <inkml:trace contextRef="#ctx0" brushRef="#br0" timeOffset="70087.0218">20476 3945 434 0,'-14'0'51'16,"9"0"-24"-16,5 0 25 15,8 0-6-15,13-3-37 16,10-1-7-16,7 1-5 0,3-1-45 15,5-2-65-15,3-1-141 16</inkml:trace>
  <inkml:trace contextRef="#ctx0" brushRef="#br0" timeOffset="70793.2937">21075 3979 465 0,'3'0'40'16,"-3"-4"-1"-16,0 1 15 16,0-2-23-16,0 1-13 0,-5 1-5 15,-2 1-7-15,-1 2-3 16,-3 0 1-16,-2 5 0 16,-1 6 0-16,-1 7 3 15,3 2 1-15,4 0 1 16,0 5-4-16,4-1-2 0,4-1-1 15,2-3 0-15,9-2-1 16,3-6 1-16,0-2 0 16,3-4-1-16,-1-4 0 15,-2-2 1-15,-3 0-2 16,-2-5 1-16,-2-6 0 0,-3 0 2 16,-2-5-2-16,-2 0 0 15,0-5 0-15,1 1-1 16,-1-2 0-16,0 1 0 15,0 2-1-15,0 2-1 16,0 3 0-16,9 5 0 0,4 3 1 16,1 5-3-16,6 0 3 15,4 1 0-15,0 0 1 16,3 5-1-16,-2 3 1 16,1 5 0-16,-6 5-2 15,-5 0 2-15,-1 4-1 16,-7 2-3-16,-4-1-3 0,-3-2 5 15,0-1-4-15,0-4 4 16,0-5 3-16,-3-4-3 16,-1-3 4-16,4-4-2 15,0 0 5-15,0-8 13 16,5-4-10-16,4-6-3 0,8-3-1 16,-2 0-1-16,5-3-1 15,0 1 0-15,3 2-3 16,-1 1 0-16,0 4 1 0,-1 5 0 15,-5 6-2-15,0 3 1 16,1 2 4-16,-5 2-5 16,-3 13-10-16,-2 2 8 15,-5 4 14-15,-2 4 0 16,-2 0-9-16,-11 2 0 16,-2-4-20-16,-4 1-33 0,4-6-51 15,3-8-168-15</inkml:trace>
  <inkml:trace contextRef="#ctx0" brushRef="#br0" timeOffset="71941.802">22624 3917 87 0,'0'0'396'0,"0"-11"-387"16,0 0 21-16,0 4 11 15,0 0-10-15,0 0-8 16,0 3-11-16,0 2-4 0,-4 2 0 16,-2 0-1-16,-3 9-3 15,1 4 0-15,1 5-1 16,2 1 3-16,4 3 0 16,1-3-3-16,6 0 0 15,8-2 1-15,2-4 2 0,5-3 0 16,-1-3-3-16,2-1-1 15,-5-6-1-15,2 0 1 16,-5 0-1-16,-1-8 0 16,-4-2 0-16,-4-5 1 15,-3 0-2-15,-2-5 0 0,0-3-6 16,-4-1 0-16,-8-2-3 16,-5 1-2-16,-2 1-4 15,-8 5 1-15,2 5 4 16,1 5 6-16,-1 7 1 15,4 2 3-15,6 4 0 16,5 6 0-16,10 5-1 0,0 3-2 16,17-3 2-16,10 2 1 15,7-7-2-15,6 0-12 16,5-10-12-16,2 0 12 16,-4-10 8-16,-2-4 6 0,-7-3 0 15,-4-4 0-15,-8 2 1 16,-5-2 2-16,-7-1 3 15,-5 1 6-15,-3 3 3 16,0 4-6-16,-2 4 0 16,0 4 0-16,-2 6-3 0,-3 0-3 15,-2 6-4-15,-2 11 2 16,-2 6 2-16,2 6 5 16,2 4 9-16,-1 9 2 15,3 2 1-15,3 4 3 16,2 4-23-16,0-1 21 15,-2 1-7-15,6-4 0 0,1-1-5 16,5-5 0-16,-5-7-3 0,4-5-2 16,-2-7-1-16,4-5-1 15,0-7 0-15,-1-8-1 16,3-3 3-16,-1 0-3 16,0-14 0-16,-4-6 1 15,-2-6-6-15,-5-6-3 0,-1-3-6 16,0 2-6-16,-10-1 1 15,-5 4 2-15,-2 6 13 16,-2 6 11-16,2 6-5 16,4 6-3-16,2 5 1 15,8 1-1-15,3 0-1 16,9 0-13-16,14 1 11 0,8 1 9 16,4 2-5-16,6-4-4 15,-3 0-33-15,-8 0-59 16,-11-4-148-16</inkml:trace>
  <inkml:trace contextRef="#ctx0" brushRef="#br0" timeOffset="72551.0277">18732 4976 349 0,'8'-6'62'0,"0"-4"-28"16,1-1 30-16,0 1-16 15,-1 1-18-15,-5 0-7 16,1 2-4-16,-4 0-1 16,0 2-10-16,0 1-2 0,-7 4-2 15,-6 0-2-15,-3 0 0 16,1 11-3-16,-1 3 3 16,3 7 0-16,-1 5 2 15,7 3 4-15,4 6 1 16,3 4-2-16,0 2 0 15,3-2-1-15,8 0-1 0,-2-3-3 16,2-4 0-16,-2-4-1 16,-4-5 0-16,-2-6-1 15,-3-3-1-15,0-6-23 16,-1-4-11-16,-12-4-5 16,0 0-16-16,-2-11-16 0,-4-1-22 15,-2-6-18-15,1-1-23 16</inkml:trace>
  <inkml:trace contextRef="#ctx0" brushRef="#br0" timeOffset="72707.2414">18543 5173 295 0,'0'-7'85'15,"0"1"-25"-15,7 0-10 0,10 1-20 16,8 0-17-16,8 0-5 16,8 1-8-16,6-2 1 15,2 0 0-15,4 3-29 16,-1-5-41-16,-4 2-51 0,-4-1-173 15</inkml:trace>
  <inkml:trace contextRef="#ctx0" brushRef="#br0" timeOffset="72929.9359">19110 4999 390 0,'0'-15'25'16,"0"4"12"-16,0 0 26 0,0 4-13 15,0 5-21-15,-2 2-13 16,-4 6-12-16,-1 9-2 15,-2 7 3-15,0 6 6 16,-2 2 5-16,4 5-4 0,2-1-4 16,5-4-1-16,0-1-6 15,0-1 0-15,7-6-1 16,9-2-5-16,2-5-14 0,2-6-13 16,4-4-16-16,0-5-22 15,1 0-57-15,0-10-98 16</inkml:trace>
  <inkml:trace contextRef="#ctx0" brushRef="#br0" timeOffset="73179.7442">19377 5071 184 0,'8'-17'192'0,"-3"4"-113"16,-5 4 2-16,0 3-14 16,0 4-21-16,0 2-16 15,0 0-16-15,0 4-9 16,0 9 0-16,-2 5 1 0,2 1 7 15,0 6-4-15,0-2 1 16,0 0-7-16,0-1-2 16,0-1-1-16,0-3 0 15,0-2-2-15,2-2-20 0,-2-2-11 16,0-4-9-16,0-5-15 16,0-1-30-16,-2-2-44 15,-1-4-45-15</inkml:trace>
  <inkml:trace contextRef="#ctx0" brushRef="#br0" timeOffset="73445.3041">19409 5017 363 0,'13'-14'78'0,"1"3"-17"16,3 3-6-16,2 4-14 15,3 2-12-15,3 2-11 16,0 6 2-16,-2 6 5 0,-1 6-5 15,-2 5-9-15,-3 2-6 16,-5 0-2-16,-6 4 0 16,-4-4-2-16,-2 0 1 15,-5-2-1-15,-10-2 1 16,-4-2-1-16,-6 0-1 0,-2-4 2 16,-2-5-1-16,-3-4-1 15,1-3-1-15,4-3-40 16,6 0-43-16,8-11-84 15</inkml:trace>
  <inkml:trace contextRef="#ctx0" brushRef="#br0" timeOffset="74151.0015">19808 4894 405 0,'3'-5'31'15,"2"0"12"-15,0 3 13 0,5 2-24 16,-1 2-15-16,7 13-4 16,0 7 0-16,1 6 0 15,-3 7 2-15,2 4-4 16,-7 0-7-16,1 1 0 15,-7-5 0-15,-3-2-2 16,-2-4-1-16,-2-7 0 16,-5-3 2-16,-1-5-3 0,0-3 2 15,3-6-3-15,7-5-32 16,0 0-35-16,2-7-64 16,15-10-279-16</inkml:trace>
  <inkml:trace contextRef="#ctx0" brushRef="#br0" timeOffset="74712.7444">20519 4939 489 0,'0'0'8'16,"0"0"5"-16,0 0 24 15,-2 3-19-15,2 8 1 16,-2 7-3-16,2 0 0 0,0 5-3 16,0 2-3-16,0-2-1 15,0 1-4-15,4-2-1 16,4-4 0-16,0-3-2 16,4-2 0-16,3-7 1 15,1-3-2-15,4 0 5 0,5-3-2 16,1-4-2-16,2-8-1 15,-3-4 0-15,2-2-2 16,-4-5 2-16,-1-4 2 16,-6-2-3-16,-3-1 0 15,-4 1 0-15,-4 5-8 0,-3 1-4 16,-2 6 7-16,0 7 4 16,-2 6-2-16,-5 4 0 15,-2 0 1-15,3 11 0 16,1 3 2-16,3 7-2 15,2 1 3-15,0 1-1 16,5 2 1-16,7-2 0 0,-2-1-1 16,4-3 0-16,-1-3 1 15,-1-2-1-15,-2-1-1 16,-5-5 3-16,1 0-1 16,-6-3-1-16,0-1 1 15,-11-2-1-15,-4-2 3 0,-5 0-1 16,-1 0-6-16,-6-6-14 15,-2-5-31-15,-1-6-55 16,-2-6-132-16</inkml:trace>
  <inkml:trace contextRef="#ctx0" brushRef="#br0" timeOffset="74822.1038">20557 4839 185 0,'-6'0'259'0,"2"0"-271"15,1 2-93-15,3-2-187 16</inkml:trace>
  <inkml:trace contextRef="#ctx0" brushRef="#br0" timeOffset="76223.2731">21438 4973 291 0,'-7'0'100'0,"0"-6"-76"15,5-4 42-15,2 1-14 16,0-4-24-16,0 1-13 16,9 1-2-16,3 1-5 0,3-1-5 15,-1 5 1-15,4 3-4 16,-4 3 3-16,0 2-3 16,-2 8-1-16,-4 8 0 15,-1 5 3-15,0 1-1 16,-1 1-1-16,-4 1 2 15,2-4-3-15,-1-1 3 0,-1-7-1 16,1-3-2-16,-2-8 5 16,5 1 2-16,-1-4 5 15,0-1 7-15,2-9-5 16,4-4-6-16,2-5-5 16,1-2 0-16,0-3-1 15,1 1-2-15,-3-1 3 0,1 2-2 16,-2 2 0-16,-2 4 0 15,-2 5 0-15,-2 6 0 16,-2 5-1-16,4 0-2 0,-2 7-1 16,-2 7 3-16,6 6 1 15,-1 1 0-15,1 4 1 16,-1-3-1-16,3-1 0 16,2-2-1-16,1-2 2 15,2-5-1-15,2-1 0 16,-2-8 1-16,3 1 0 15,-2-4 0-15,0 0 0 0,-5-7 0 16,0-4 1-16,0-1-1 16,-2-3 0-16,-1-1 1 15,-3-2 0-15,1 0-1 16,-2-3 0-16,-2 2 0 0,3 1-1 16,-5 4 1-16,1 4-1 15,0 7 0-15,-2 3 2 16,0 0-1-16,0 9-1 15,3 7-1-15,0 5 2 16,2 4 2-16,4-1 1 0,1 1 0 16,7-5-2-16,1 0 1 15,3-5-3 1,3-5 2-16,3-5 2 0,-3-3-5 16,-2-2 3-16,-2-2 0 15,-3-10-1-15,-5-3 3 0,-7-8 0 0,-1 3 0 16,-4-7-4-16,0-2 0 15,-6-1 0-15,-2 3-8 0,-7 1-4 16,-1 2-4 0,-2 7 5-16,1 4 2 0,-5 6 4 15,-4 5 1-15,5 2 1 16,1 0 3-16,2 10 0 16,4 3 0-16,4 1-4 15,10 6 3-15,0-2 1 0,21-1-1 16,4 0 1-16,4-3-2 15,5-5 1-15,1-2-11 16,6-7 4-16,-2 0 6 16,-2-4 3-16,-3-8-2 15,-1-2 2-15,-8-4 0 0,-3-1-1 16,-5-3 1-16,0 0 0 16,-5-3-1-16,-2 0 2 15,0 4-3-15,-3 4 2 16,-3 2-1-16,-3 6 0 15,-1 6 5-15,0 3 5 16,0 0-2-16,-5 10-6 0,-2 8 0 16,-3 7 7-16,2 4 7 15,3 3-1-15,3 4 0 16,2-1 1-16,0 1-13 16,7-4-6-16,6-3 17 0,3-7-8 15,0-2-3-15,2-4 0 16,0-5-1-1,-1-6-2-15,-2-3-11 0,-1-2-33 16,-3-5-40-16,-2-12-89 16</inkml:trace>
  <inkml:trace contextRef="#ctx0" brushRef="#br0" timeOffset="76395.0715">22483 4855 110 0,'-3'2'360'0,"3"-2"-302"0,5 0-19 16,15 0-7-16,7-2-17 16,7-1-13-16,9-3-3 15,4 1-25-15,1-4-52 16,6 0-246-16</inkml:trace>
  <inkml:trace contextRef="#ctx0" brushRef="#br0" timeOffset="77616.9124">23315 4978 86 0,'-7'2'287'0,"3"0"-255"16,1 1-15-16,3 3 5 0,0 2-6 15,1 0-6-15,8 1-1 16,0-1-4-16,2-3-2 16,-2-2 5-16,0-3 3 0,0 0 0 15,0-3 3-15,-2-6 1 16,-2-6 0-16,2-3 0 15,1-2 3-15,-3-5-10 16,1 0 2-16,0 0 2 16,2 3-3-16,-1 0-6 15,-1 4-1-15,-1 8-2 0,0 2 0 16,-2 6 2-16,2 2-2 16,-2 10 0-16,1 4-1 15,1 7 2-15,2 3 2 16,0 0 1-16,6 0-1 15,3-2-2-15,2-1-1 16,4-7 2-16,1-4 0 16,2-1 0-16,0-5 1 0,-1-4 1 15,-3 0-1-15,-3-8-2 16,-3-4 1-16,-1-4 1 16,-2-6 1-16,-4 0-1 15,-3-2-2-15,0-2 0 0,-1 1-2 16,-4 5 1-1,0 2-4 1,0 2-2-16,0 7 5 0,-7 7-1 16,0 2 1-16,-3 4 1 15,-2 12-2-15,3 2 2 0,2 5-1 16,3 4 1-16,4 0 1 16,5-2 0-16,12 1 0 15,8-3 0-15,7-5 2 16,4-2-2-16,5-6 0 0,5-7-1 15,-2-3 2-15,-2 0 0 16,-3-6-1-16,-5-6-1 16,-8-4 0-16,-5 0 2 15,-5-8 0-15,-6-1 0 16,0 0 0-16,-6 1-2 16,-4 2 1-16,0 4-2 0,0 4-4 15,-7 7-1-15,-6 5-1 16,-1 2 0-16,-6 0 1 15,4 9 5-15,-1 2-1 16,5 3 2-16,4 2-1 16,3-1 1-16,5-1-2 0,0-2 1 15,3-3 1-15,11-1 0 16,-1-4-1-16,4-1 2 16,0-3-1-16,2 0 1 15,-4 0-1-15,-1 0 0 16,-6 3 0-16,-1 4 0 15,1 5 0-15,-6 10 1 0,0 3 0 16,-2 7 5-16,0 2 8 16,0 2 5-16,0 1-2 15,0-5 0 1,0-1-3-16,0-6-25 0,0-4 23 0,1-5-3 0,5-6-2 16,-1-7-1-16,4-3 2 15,4 0 1-15,1-8-5 16,1-8-3-16,0-2 0 15,4-3-5-15,0-3-22 16,-1-1-13-16,0-1-40 0,3-3-38 16,-1 1-120-16</inkml:trace>
  <inkml:trace contextRef="#ctx0" brushRef="#br0" timeOffset="78121.2196">24570 4909 374 0,'5'-13'46'16,"1"2"-1"-16,-5 1 24 0,-1-1-28 0,0-1-13 16,0 2-11-16,-8 2-5 15,-5-1-5-15,-3 4-2 16,-2 1-1-16,-2 2 0 16,2 2 0-16,-1 6 1 0,4 8-1 15,3 5-1-15,5 7-2 16,2 0-1-1,4 1 1-15,1-2-1 16,8-2 0-16,5-5 0 16,0-4-1-16,3-5 2 15,3-6 0-15,-4-3-2 0,0 0 4 16,-1-7-1-16,-2-8-2 16,1-3 2-16,0-6 1 15,-4-4-1-15,2-1 0 16,-3-3-1-16,2-4 1 15,-1 3-1-15,-2-2-2 16,-2 2 4-16,-2 2-5 0,-3 7 2 16,0 4 1-16,0 6 5 15,0 4 3-15,0 10 3 16,-3 0-4-16,-2 20-8 16,-1 7 3-16,3 5-17 15,3 6 27-15,0 4-1 16,0-1-3-16,2 1-3 0,3-2-2 15,2-4-1-15,-2-2-1 16,0-4-2-16,0-3 1 16,-4 0-5-16,-1-7-38 0,0-5-31 15,-1-5-98-15</inkml:trace>
  <inkml:trace contextRef="#ctx0" brushRef="#br0" timeOffset="82562.3564">4511 4735 326 0,'5'-5'24'16,"-3"-4"-9"-16,3 0 25 15,0 0-3-15,-3 3-14 16,1-4-6-16,-1 2-6 0,-2-3 3 15,0 2 5-15,0-2-5 16,-7 0-3-16,-3 4-1 16,-3 0-4-16,0 3-4 15,0 4 0-15,-1 0 0 0,4 0 0 16,-1 10-1-16,2 4 2 16,2 3 4-16,2 7 5 15,3 2-1-15,2 7 7 16,2 4-2-16,-1 3-4 15,5 4-1-15,1 1 2 0,0-1 1 16,0-1-4-16,-3-2-2 16,-1-5-4-16,-1-5-2 15,-2-4 0-15,0-5-1 16,-2-5-1-16,-3-5-1 16,-3-2-19-16,1-4-19 0,-3-6-2 15,-1 0-17 1,-3-7-60-16,1-8-46 0,-1-1-115 15</inkml:trace>
  <inkml:trace contextRef="#ctx0" brushRef="#br0" timeOffset="82745.2528">4268 4937 406 0,'0'-3'59'15,"2"-1"-28"-15,10-2 1 16,7 5-9-16,6-2-6 0,4-1-9 15,6 0-6-15,3 2-2 16,1-1 1-16,3 1-7 16,-1-1-33-1,-3-3-59-15,-3 1-49 16</inkml:trace>
  <inkml:trace contextRef="#ctx0" brushRef="#br0" timeOffset="83083.4843">4950 4727 126 0,'0'-6'262'0,"-5"-1"-221"16,-4 3 6-16,-2-1-5 0,-1 2-7 0,2 1-11 16,-2 2-9-16,2 2-6 15,-2 3 2-15,2 6 0 16,-1 5-2-16,2 3-1 15,4 8 4-15,1 5 2 16,2 0-1-16,2 3-3 0,0-2-2 16,0 1 0-16,4-2-4 15,3-5-1-15,0-4-1 16,2 1-2-16,0-6 1 16,0-4-1-16,0-2 0 0,2-2-17 15,-1-2-21-15,5-6-6 16,-1-2-23-16,6 0-45 15,-4-8-57-15</inkml:trace>
  <inkml:trace contextRef="#ctx0" brushRef="#br0" timeOffset="83398.9669">5173 4750 401 0,'0'-9'61'15,"0"0"-22"-15,0 4 4 0,0-1 2 16,-2 6-16-16,-1 0-13 16,1 2-12-16,2 9-2 15,-2 7 9-15,2 3 4 16,0 4 0-16,0 4 0 16,0-3-2-1,2 3-6-15,1-2-5 16,1-2 0-16,-4-2-1 15,0-2 0-15,0-3 0 16,0-4 0-16,0-1 1 0,0-4-2 16,0-4-3-16,0-1-18 15,0-4-14-15,0 0-1 16,-2 0-9-16,2-7-36 16,-2-6-75-16,-1-5-150 15</inkml:trace>
  <inkml:trace contextRef="#ctx0" brushRef="#br0" timeOffset="83820.7236">5151 4739 419 0,'0'-5'38'16,"0"0"0"-16,6-1 11 15,3 3-18-15,1-3-8 16,5 2-7-16,-1 3-2 15,5-1 1-15,-2 2-4 16,1 0 2-16,2 3-5 0,-4 7-1 16,4 0 0-16,-4 3-2 15,0 4-4-15,0 2 3 16,-1-1-3-16,-3 1 4 16,-3 0-2-16,2 3 0 15,-6 0-2-15,-1-2 0 16,1 4 0-16,-5-1 2 0,0-2-2 15,0-3-2-15,-3 0 2 16,-6-1 5-16,0-3-1 16,-2-4 4-16,-3-1-3 15,-1-2-2-15,-1-1 0 0,0-2-2 16,2-3-2-16,-1 1 0 16,1-2 1-16,3 0-2 15,2 0-9-15,0-9-20 16,6-2-37-16,1-8-12 15,2-5-90-15</inkml:trace>
  <inkml:trace contextRef="#ctx0" brushRef="#br0" timeOffset="84195.6477">5568 4634 436 0,'2'-7'38'16,"1"-1"3"-16,-1 3 11 15,2 5-11-15,1 0-14 0,4 0-15 16,-2 11-2-16,6 3 15 16,1 2-5-16,2 4-2 15,1 2-4-15,-2 1-21 16,0 2 18-16,-1 1-2 15,-2 3-4-15,-4 1-1 0,-1 0 0 16,-2 2-2-16,-3-3 3 16,-2 3-1-16,0-3-2 15,-9-2 1-15,-3-2-1 16,-1-5 0-16,-1 2 0 16,-1-6 0-16,1-2-2 0,1 0 1 15,-1-8-8-15,4-1-18 16,0-5-50-16,3 0-31 15,4-11-184-15</inkml:trace>
  <inkml:trace contextRef="#ctx0" brushRef="#br0" timeOffset="84664.0944">6661 4846 178 0,'-3'0'234'0,"-2"0"-196"0,5 0 17 0,0 0 4 16,1 0-28-16,11 0-15 15,3-2-8-15,5 0 1 16,6 2 1-16,-4-1-2 16,4 1-6-16,-5-4-1 15,0 2 1-15,-2 2-2 0,-4-1-12 16,-7 1-21 0,-1 0-24-16,-5 0-36 0,-2 0-84 15</inkml:trace>
  <inkml:trace contextRef="#ctx0" brushRef="#br0" timeOffset="84898.4329">6708 4980 361 0,'-5'4'51'0,"2"-4"-5"15,3 0 28-15,0 0-22 16,1 0-22-16,12 0-10 0,3 0-2 15,3 0-3-15,7-4-5 16,1 0-6-16,2 2-4 16,3 1 1-16,0-2-19 15,2-3-37-15,0 1-66 0,2-6-211 16</inkml:trace>
  <inkml:trace contextRef="#ctx0" brushRef="#br0" timeOffset="85494.2052">8301 4635 391 0,'0'-5'17'0,"-6"-2"23"0,4 3 17 16,1 3-19-16,-1 1-10 15,2 0-11-15,0 3-11 16,0 10-2-16,0 6 5 15,0 7 6-15,0 4 8 16,5 4-2-16,0 3-3 16,-2 3 0-16,1-1-6 15,-1-2-5-15,-1-3 0 16,0-2 0-16,-1-3-22 0,-1-8 21 16,2-4-1-16,-2-4-3 15,0-3 3-15,0-6-3 16,2 0-1-16,-2-4 2 15,2 0-3-15,-1 0 0 0,1-4-10 16,2-3-14-16,0-3-40 16,1-5-17-16,4-4-74 15,1 1-222-15</inkml:trace>
  <inkml:trace contextRef="#ctx0" brushRef="#br0" timeOffset="85822.2568">8806 4852 468 0,'1'-2'23'16,"1"-4"5"-16,2 4 12 15,1-1 6-15,4 1-15 16,0 0-16-16,8-1-1 0,4 3 5 15,6-3-5-15,3 3 0 16,4-4-2-16,2 2 0 16,2 0-22-16,-4-2 15 15,1 4-2-15,-7-1-3 0,-2-1 1 16,-7 2 0-16,-1 0-4 16,-7 0-1-16,-6 0-32 15,-4 0-18-15,-1-2-5 16,0 0-16-16,-6-1-53 15,-5-6-90-15</inkml:trace>
  <inkml:trace contextRef="#ctx0" brushRef="#br0" timeOffset="86119.056">9039 4703 347 0,'-3'-6'29'0,"0"0"3"15,3 0 44-15,0 3-17 16,0 3-23-16,0 0-9 16,0 0-8-16,0 13-14 15,6 2 10-15,-4 7 4 0,2 3 6 16,-3 3-3-16,1 1-5 16,-2-2-27-16,2-2 19 15,0 0-3-15,-2-2-4 16,0-3-1-16,0-5 2 15,0 2-3-15,0-7 0 0,0 1 1 16,0-4-18-16,0-3-21 16,0-4-57-16,0 0-135 15</inkml:trace>
  <inkml:trace contextRef="#ctx0" brushRef="#br0" timeOffset="86860.5286">9921 4671 335 0,'0'0'28'0,"-6"-7"-14"16,-1 2 32-16,0-1 4 15,-1 1-24-15,-2 2-11 16,0 1 3-16,-4 2-3 0,2 0-5 15,-3 2-4 1,0 8 5-16,-4 3 3 0,4 6-2 16,0 3 0-16,3 3 0 15,1 5 2-15,3 0-1 16,7 3-1-16,1-1-4 0,0-4 0 16,13-1-1-1,2-6 0-15,5-1 1 0,6-5 1 16,3-7 1-16,1-2-17 15,2-6 7-15,-1 0 3 16,-5-2 1-16,1-7 0 16,-5-2-1-16,-5-3 1 0,-4-2 5 15,-4 0-5-15,-1-4 2 16,-6 1-2-16,-2-3-3 16,0-1 0-16,-2-2 0 15,-8 0-1-15,0 0-2 0,-5 3-9 16,-1 1 8-16,-2 4-21 15,1 4-9-15,-3 2-7 16,-1 4-4-16,2 3-23 16,3 2-45-16,2 1-59 0</inkml:trace>
  <inkml:trace contextRef="#ctx0" brushRef="#br0" timeOffset="87142.9531">9856 4573 389 0,'0'-5'42'0,"-3"3"12"0,1 2 10 16,2 2-44-16,0 14-9 16,0 5 10-16,0 6 11 15,0 5-5-15,0 4-4 16,2 3-7-16,-1 2-4 16,-1 0-2-16,0 0-4 15,0-1-3-15,-1-1-1 0,-3-4 0 16,1-4-1-16,1-6 0 15,-2-4-1-15,4-4 2 16,0-6-2-16,0-3-3 16,4-3-24-16,6-3-21 15,2-2-8-15,5-7-37 0,7-8-115 16</inkml:trace>
  <inkml:trace contextRef="#ctx0" brushRef="#br0" timeOffset="87490.7417">10386 4610 514 0,'0'-10'5'16,"0"1"-4"-16,0 2 32 15,-2 3-2-15,-3 4-16 0,-4 0-10 16,0 0 1-16,0 9 8 15,-2 5 0-15,1 6 1 16,-4 4-2-16,6 0 3 16,-1 7 1-16,3 1-5 15,2 1-1-15,3 0-2 0,1 1-1 16,0-4-6 0,3-2 1-16,9 0-1 15,-2-7 1-15,7-2-2 16,-2-5 0-16,7-4-2 0,-3-3-11 0,3-6-20 15,2-1-13-15,-2 0-8 16,0-5-25-16,-2-8-73 16,0-2-104-16</inkml:trace>
  <inkml:trace contextRef="#ctx0" brushRef="#br0" timeOffset="87803.7068">10701 4657 42 0,'3'-9'389'16,"-3"2"-336"-16,0 3-3 31,0 4-1-31,0 0-26 16,-2 10-16-16,-1 3 4 16,0 7 13-16,1 0-1 0,1 5-6 0,-1-2-3 0,2 2-2 15,0-1-2-15,0 0-3 16,0-3-5-16,2-1 0 15,-1-2-1-15,1-4-1 16,1-1 2-16,-3-3-2 16,2-3 0-16,-2-1 0 0,0-1-12 15,0-5-16-15,0 2-14 16,0-2 0-16,0 0-5 16,0-5-35-16,0-6-61 15,-2-7-85-15</inkml:trace>
  <inkml:trace contextRef="#ctx0" brushRef="#br0" timeOffset="88162.9957">10684 4653 371 0,'0'-6'30'0,"2"-2"9"16,5 3 12-16,4 1 1 15,1 1-19-15,5 1-9 16,2 2-2-16,3 0-1 15,0 4-6-15,-3 4 0 16,3 7-4-16,-4 1-5 0,-4 1-1 16,1 1-3-16,-3 4 0 15,-3-4-2-15,-2 1 2 16,-1 1-1-16,-1-2 0 16,-3-1-1-16,-2-2 2 15,0 1-2-15,0-2 1 16,-7-1 0-16,-5-3 0 15,-2 1 1-15,-4-2 3 0,-1-2-5 16,-3-2 3-16,0 1-1 16,3-5-2-16,1 2 0 15,3-3-1-15,3 0-21 0,5 0-12 16,0-6-12-16,7-6-10 16,0-3-53-16,0-6-143 15</inkml:trace>
  <inkml:trace contextRef="#ctx0" brushRef="#br0" timeOffset="88647.287">11054 4511 346 0,'0'-2'36'0,"2"0"7"15,-1 2 20-15,-1 0-12 0,4 0-24 16,-1 0-11-16,3 0 0 16,3 7 15-16,2 2-10 15,-3 0 8-15,5 4-10 16,0 1 1-16,-2 4-6 0,-1 2-3 15,-3 2-20-15,0 2 17 16,1 1 1-16,-6 0-4 16,5 2-1-16,-4-2-2 15,1 1 1-15,-1 0 0 16,1-3 0-16,2-1-1 16,-4 0 1-16,-2-1-3 15,0-1 4-15,0-4-2 16,0 2-3-16,-8-4 5 0,-1 0-3 15,-1-3 1-15,-3-2 0 16,-1-2 0-16,-3 1 0 16,3-7-4-16,-4 3 4 0,0-4-4 15,-3 0-36-15,-1 0-85 16,3-13-185-16</inkml:trace>
  <inkml:trace contextRef="#ctx0" brushRef="#br0" timeOffset="108308.2956">16653 6826 359 0,'-5'-12'61'16,"0"-1"-59"-16,0 8 12 15,5-1 33-15,0 5-13 16,0 1-12-16,0 1-15 15,0 12 3-15,2 6 10 0,2 8-2 16,3 9 2-16,-3 7 0 16,1 7 1-16,2 8 1 15,-2 9 1-15,1 5 0 16,-2 4-25-16,1 4 23 16,-3 2-3-16,1-4-2 15,-1 1-6-15,-2-6 0 16,0-3-6-16,0-6 4 0,0-5-3 15,0-6-1-15,0-6-4 16,0 0 5-16,0-6-4 16,0-11 1-16,0-2-1 15,-2-7-2-15,2-5 2 16,-2-5-1-16,2-5 1 0,0-3-8 16,0-3-19-16,0-3-14 15,2-14-18-15,3-13-53 16,7-13-176-16</inkml:trace>
  <inkml:trace contextRef="#ctx0" brushRef="#br0" timeOffset="108829.554">17890 6993 268 0,'5'-12'33'0,"-1"2"11"16,-4-3 17-16,0 2-14 15,0 0-5-15,-7 3-8 16,-4-3-11-16,0 4 0 0,0 3-6 16,1 4-5-1,0 0-3-15,-2 2-1 0,0 12 2 16,4 2-2-16,-1 7 2 15,4 7 1-15,3 5 6 16,2 2 5-16,0 4-3 0,0 2-26 16,2 1 19-16,3 0-4 15,-1-5 2-15,-2-2-6 16,-1-5-3-16,-1-5 1 0,0-4-1 16,0-5-1-16,0-5-1 15,0-5 3-15,-3-2-26 16,-1-5-6-16,-3-1-32 15,-1-3-8-15,-4-11-56 0,-3-4-44 16</inkml:trace>
  <inkml:trace contextRef="#ctx0" brushRef="#br0" timeOffset="109010.0046">17595 7185 414 0,'0'-6'56'16,"15"2"-15"-16,5 1-16 15,9 1-6-15,3 2-7 16,6-2-8-16,-1 2-3 0,6 0-2 16,-1 0-20-16,-3 0-34 15,-1 0-64-15,-4 0-73 16</inkml:trace>
  <inkml:trace contextRef="#ctx0" brushRef="#br0" timeOffset="109285.1401">18242 6976 351 0,'0'-8'53'0,"0"3"-2"15,-6 3-5-15,-2 2-17 16,-6 0-1-16,1 0-6 0,-1 10 1 16,-1 5-2-16,3 7-1 15,0 5 0-15,5 5-1 16,4 5 0-16,3 2-4 0,0 3-3 15,7-3-6-15,4-2-3 16,3-7-1-16,4-3-1 16,3-5-3-16,-1-8-9 15,2-3-24-15,-1-6-23 16,1-5-9-16,2 0-50 16,-4-7-111-16</inkml:trace>
  <inkml:trace contextRef="#ctx0" brushRef="#br0" timeOffset="109566.3079">18540 7018 447 0,'-5'-5'27'16,"0"2"11"-16,-2 3 12 15,4 0-14-15,-2 12-17 16,1 6-4-16,4 7 9 15,0 1 3-15,0 5-4 0,0 1-9 16,0-3-6-16,4-3-4 16,1 0-3-16,-2-5 0 15,-2-5 0-15,1-2-1 16,0-5-3-16,-2-3-20 16,0-5-19-16,0-1-5 15,0-3 1-15,0-10-62 0,0-5-45 16,0-7-144-16</inkml:trace>
  <inkml:trace contextRef="#ctx0" brushRef="#br0" timeOffset="109894.3559">18533 6963 430 0,'9'-2'36'15,"4"1"6"-15,2 1 3 16,7 0-4-16,4 0-8 0,1 8-12 15,-1 5 10-15,1 3-6 16,-2 0-3-16,-1 6-13 16,-9-1-16-16,2 6 8 15,-7-2 1-15,2 3 2 16,-9 1-4-16,1-4 6 0,-4 0-3 16,0-2-1-1,-5-2-2-15,-5-1 6 0,-6-4 2 16,0 0-8-16,-2-3 2 15,0-1-1-15,-4-5 0 16,3-1 0-16,1-3-2 0,0-3-9 16,2 0-17-16,3 0-18 15,5-1-4-15,2-12-21 16,6-8-88-16</inkml:trace>
  <inkml:trace contextRef="#ctx0" brushRef="#br0" timeOffset="110191.1672">18951 6897 485 0,'8'-5'12'0,"-3"-6"23"0,2 11 7 15,2 0-5-15,4 11-14 16,-1 7-3-16,5 10 1 15,-4 2 0-15,6 10-4 16,-7-1-1-16,3 5-23 0,-8 0 9 16,-4-4 2-16,-3 0-3 15,0-4-1-15,-10-6 4 16,-8-4-3-16,-3-4 6 16,2-4 2-16,-4-6-9 0,3-3-32 15,4-5-30-15,3-4-30 16,8-2-159-16</inkml:trace>
  <inkml:trace contextRef="#ctx0" brushRef="#br0" timeOffset="110590.7641">19840 7028 238 0,'-2'0'164'0,"2"0"-108"15,0 0 16-15,0 0-19 16,10-2-18 0,4 0-18-16,6 0-4 0,1 0-3 15,6 0-6-15,0 2-3 16,-2 0-1-16,0 0-3 0,-7 0-20 15,-3 0-24-15,-5 0-36 16,-5 0-94-16</inkml:trace>
  <inkml:trace contextRef="#ctx0" brushRef="#br0" timeOffset="110809.4634">19874 7204 413 0,'-5'5'53'0,"1"-3"9"16,4-2-10-16,2 0-5 0,13 0-18 15,2 0-3-15,7-2-14 16,5-3-7-16,1 2-4 16,-1-1 0-16,0 2-5 15,-2 0-50-15,-2-1-48 16,-6-6-198-16</inkml:trace>
  <inkml:trace contextRef="#ctx0" brushRef="#br0" timeOffset="111258.622">20785 6826 371 0,'3'-9'67'0,"-1"0"15"16,-2 4-16-16,0 3-16 16,0 2-12-16,0 7-27 15,0 13-8-15,2 3 13 16,-1 7 8-16,-1 4-28 0,2 0 10 16,0-2 2-16,0-2-4 15,0-3-2-15,-2-4-1 16,2-3 0-16,-2-6-1 15,0-3-1-15,0-4-11 16,0-3-7-16,0-4-40 0,0 0 2 16,0-6-22-16,0-8-63 31,-4-4-105-31</inkml:trace>
  <inkml:trace contextRef="#ctx0" brushRef="#br0" timeOffset="111576.4792">20781 6804 447 0,'7'-8'41'0,"4"0"3"0,5-1-1 15,6 8-12-15,1 1-5 16,2 0-6-16,6 5 1 16,-3 8-5-16,-2 5-6 15,-1 3-4-15,-6 4-1 16,-2 1-2-16,-7 1 0 15,-2 1-1-15,-6 2-1 0,-2-6 1 16,-2-1-1-16,-8-3 1 16,-5 0 0-16,-2-4 2 15,0-2-2-15,-3-3 0 16,1-4 0-16,-2 0 1 16,5-3-2-16,2-3-1 0,1-1-1 15,2 0-19-15,4-1-30 16,2-10-16-16,3-4-35 15,2-6-92-15</inkml:trace>
  <inkml:trace contextRef="#ctx0" brushRef="#br0" timeOffset="111918.2049">21034 6589 46 0,'7'-17'393'0,"1"2"-369"16,1 2 13-16,1 4 1 16,2 6-15-16,-2 3-13 15,0 0-7-15,4 12-3 16,-4 3 0-16,-1 4 1 16,-1 3-1-16,-5-1 0 0,-3-2 1 15,0 0-1-15,0-4 2 16,0-1-2-16,-3-8 3 15,-2-1 3-15,3-1 4 16,2-1-3-16,0-3 0 16,10 0 9-16,4 0-4 15,6-6-5-15,5-2-5 16,2 0-2-16,-2-2 1 0,-2 0-2 16,-1 3-20-16,-4 3-25 15,-3 0-26-15,-7 4-95 16</inkml:trace>
  <inkml:trace contextRef="#ctx0" brushRef="#br0" timeOffset="112183.7131">21409 6918 501 0,'0'0'41'0,"0"0"-5"16,13 0 8-16,5 0-11 16,7-1-5-16,6-1-15 0,4-2 0 15,3 3-4 1,-1-1-22-16,-2 0 15 0,-4 2 0 16,-7 0 8-16,-7 0-35 15,-7 0-26-15,-3 0-17 16,-7 0-27-16,0 0-61 0</inkml:trace>
  <inkml:trace contextRef="#ctx0" brushRef="#br0" timeOffset="112480.6339">21587 6781 150 0,'-3'-3'261'16,"-1"-3"-201"-16,4 2 2 15,0 3-10-15,0 1-18 16,0 0-16-16,0 11-12 16,0 8 5-16,4 6 15 15,-1 4-9-15,3 3 3 0,-3 0-5 16,3 2-7-16,-2-2-1 16,-1-5-9-16,-1-4 0 15,0-5 3-15,-1-4 1 16,-1-3-2-16,2-4 1 0,2-3-1 15,1-4-25-15,4 0-7 16,2 0-28-16,3-11-17 16,4-7-101-16</inkml:trace>
  <inkml:trace contextRef="#ctx0" brushRef="#br0" timeOffset="112784.4769">22094 6762 180 0,'9'-13'326'0,"-7"4"-276"16,-1 2-1-1,-1 3 4-15,2 4-12 16,-2 0-26-16,0 13-13 0,2 3 11 16,0 5-15-16,-1 6 19 0,3 3-6 15,-2 1-4-15,1-1-5 16,0-1 4-16,-1-2-7 0,-2-4 1 15,0-6 1-15,0-2 2 16,-2-3-3-16,-4-3 0 16,2-3-11-16,2-6-16 15,1 0 9-15,1 0-20 16,0-2-11-16,0-9-30 0,0-5-73 16,1-5-158-16</inkml:trace>
  <inkml:trace contextRef="#ctx0" brushRef="#br0" timeOffset="113096.9059">22133 6714 418 0,'0'-8'25'16,"0"1"25"-16,7 2 10 16,12 0-7-16,-4 4-18 15,11-2-9-15,1 3 2 16,3 0-4-16,-1 7-23 15,0 5 12-15,-6 5-3 0,-2 4-5 16,-4 2 2-16,-7 4-6 16,1 3 2-16,-5-1-1 15,-4-1 1-15,-2-1 0 0,0 0-1 16,-8-6 2-16,-6 3-1 16,-4-9 3-16,-5 2-2 15,-2-5 0-15,-4 1-2 16,0-5-2-16,-5 2 1 15,-3-2-11-15,-4-2-45 0,-1-5-84 16,-2-1-279-16</inkml:trace>
  <inkml:trace contextRef="#ctx0" brushRef="#br0" timeOffset="113666.5264">19935 7957 193 0,'-5'0'134'16,"-2"0"-74"-16,2-3 6 15,-1 1 7-15,5-2-20 16,-1 1-17-16,2 1-7 15,0 1-5-15,7 1-8 0,7 0-9 16,4 0-2-16,6 0-2 0,0 0-2 16,3 0-1-16,-3 0 0 15,-3 3-33-15,-5-2-14 16,-3 3-18-16,-6-2-77 16,-7-2-153-16</inkml:trace>
  <inkml:trace contextRef="#ctx0" brushRef="#br0" timeOffset="113838.3924">19958 8083 303 0,'-8'7'150'0,"6"-3"-99"16,2-4-6-16,5 0-5 15,14 0-4-15,0 0-16 16,10 0-11-16,1 0 0 15,2-2-9-15,-1 0 2 16,-4 1-12-16,-2-2-56 0,-7 0-77 16</inkml:trace>
  <inkml:trace contextRef="#ctx0" brushRef="#br0" timeOffset="114525.8309">20932 7804 208 0,'-5'-8'122'0,"3"0"-61"16,-4 0 15-16,3 3-3 16,3 4-29-16,-4 1-12 15,4 3-15-15,0 13-4 16,0 2 4-16,0 9 6 0,0 5-3 16,0 0-3-16,0-1-24 15,4 4 17-15,-3-5-5 16,1-2-3-16,0-6 0 15,-1-3-1-15,2-3-1 16,-3-7 0-16,0-1 2 16,0-5-2-16,0-2-17 0,0-1 2 15,0 0-22-15,2-8-14 16,-2-5-14-16,0-6-39 16,0-6-56-16</inkml:trace>
  <inkml:trace contextRef="#ctx0" brushRef="#br0" timeOffset="114871.6239">20909 7770 340 0,'-4'-13'51'0,"2"1"-5"0,2 3 6 16,0 1-5-16,9 4-21 15,8 1-9-15,4 3-8 16,2 0 3-16,4 4-2 15,2 9-1-15,3-1-1 0,-3 6-2 16,0 2 2-16,-4 1 0 16,-2 2-3-16,-5 3 1 15,-4 4 3-15,-3-4 0 16,-9 3-1-16,-2-2-1 0,0-1-3 16,-7-1 2-1,-8-4-3-15,0-1 2 16,-5-2 0-16,-4-6 0 0,0 0-2 15,2-2 0-15,-3-3-2 16,-3-2-1-16,3-1-2 16,6-1-39-16,-1-3-30 15,5 0-46-15,5-7-165 0</inkml:trace>
  <inkml:trace contextRef="#ctx0" brushRef="#br0" timeOffset="115428.4385">21648 7571 398 0,'-5'-10'31'16,"2"1"35"-1,-1 4-9-15,2 3-21 0,1 0-12 0,-5 2-11 0,2 4-6 16,-3 12 2-16,-3 3 8 16,0 12 1-16,-2 2 7 15,-5 10-2-15,5 4-15 0,-2 6 13 16,3 1-6-16,0 5-1 15,4-3-6-15,6 1 2 16,1-3-4-16,0-8-6 16,8-1 2-16,8-9-1 15,6-6 0-15,5-5 2 16,-2-4-7-16,7-8-11 0,-1-6-12 16,-1-7-19-16,-2 0-36 15,-3-7-14-15,-3-9-83 16</inkml:trace>
  <inkml:trace contextRef="#ctx0" brushRef="#br0" timeOffset="115781.8142">22096 7774 436 0,'0'-8'9'0,"0"1"29"0,0 2 23 15,0 5-11-15,0 5-30 16,2 7-7-16,-1 6 11 16,3 4 12-1,-2 3-10-15,-1 3-21 16,1 1 8-16,0-1-2 0,0-1 0 15,-1 0-4-15,1-4-5 0,0-1-1 16,0-7 0-16,-2 0-1 16,3-5 4-16,0-3-7 15,-1 0-2-15,1-6-26 16,0-1-8-16,4 0-24 16,4-1-14-16,0-11-77 0</inkml:trace>
  <inkml:trace contextRef="#ctx0" brushRef="#br0" timeOffset="116029.6792">22448 7882 467 0,'6'-5'34'0,"8"-6"-1"15,0 3 16 1,4 3-11-16,1 4-10 0,8-1-12 15,2 2-5-15,5 0 0 0,-2 0-3 16,-1 0-3-16,-3 0-3 0,-2 0-1 16,-6 0-1-16,-6-2-9 31,-6 2-28-31,-3 0-14 0,-5 0-20 16,0 0-66-16,-10 0-71 15</inkml:trace>
  <inkml:trace contextRef="#ctx0" brushRef="#br0" timeOffset="116310.9042">22614 7743 412 0,'-3'-7'27'0,"1"2"22"15,2 1 14-15,0 4-11 16,0 1-22-16,0 13-18 15,2 3 1-15,1 8 14 16,3 5-8-16,0 2-5 16,-1-1-6-16,-2 0-19 0,1 0 18 15,1-6-5-15,-5-3-2 16,2-4-1-16,-1-1 4 16,-1-6-8-16,3-3-9 15,1-2-40-15,3-6-14 0,5 0-38 16,3-1-112-16</inkml:trace>
  <inkml:trace contextRef="#ctx0" brushRef="#br0" timeOffset="116638.0706">23274 7707 378 0,'3'-11'93'0,"-3"3"-63"16,2 1 21-16,-2 3-2 0,0 4-11 16,0 0-12-16,0 4-18 15,3 8 10-15,-1 6-15 16,0 2 22-16,1 3-5 16,1 5-8-16,2 1-6 15,-1-1-1-15,-1-1-3 16,-1 0 1-16,-1-6-1 0,-2-3-2 15,0-2 1-15,0-4 0 16,-2-1-2-16,-5-4-10 16,4-3-24-16,-2-1 6 15,0-2-29-15,3-1-11 16,-1 0-37-16,1-9-57 0</inkml:trace>
  <inkml:trace contextRef="#ctx0" brushRef="#br0" timeOffset="117007.4111">23279 7696 416 0,'7'-5'47'16,"0"-2"1"-16,9 5 4 16,1 2-6-16,2 0-12 15,3 0-14-15,3 9 6 0,2 2-4 16,-2 1-19-16,-3 1 10 15,-2 3-2-15,-3 0-6 16,-2 3-2-16,-3 1-2 16,-3 2-1-16,-3 0 0 15,-4 0 0-15,-2-1 1 16,0 2 1-16,-4-1-4 0,-5-4 4 16,-7 2-3-16,1-6 1 15,-4 0 1-15,-3-3 0 16,0-3 2-16,1 1-5 15,1-5 3-15,0 0 0 0,3-1-8 16,2-2-5-16,3-1-29 16,0 0-10-16,5-3-20 15,4-9-63 1,1-7-218-16</inkml:trace>
  <inkml:trace contextRef="#ctx0" brushRef="#br0" timeOffset="117399.6393">23667 7571 452 0,'7'-8'16'0,"0"-3"4"16,4 6 26-16,3 1 0 15,-1 4-9-15,1 0-15 16,0 11-9-16,5 5 2 16,-4 3 9-16,2 6-5 0,0 2-21 15,0 2 21-15,-3 1-3 16,4-2-8-16,-4 3 1 16,-2-1-1-16,-2 2-1 15,-3 0 3-15,-3 0-7 16,-4 1 1-16,-2 1 0 15,-9-4-2-15,-6-2 1 0,0 1-1 16,-5-3-1-16,2-5 0 16,-6 3 0-16,3-6-1 15,-4 0-1-15,0 0-34 16,1-4-38-16,2-3-60 16,2-6-365-16</inkml:trace>
  <inkml:trace contextRef="#ctx0" brushRef="#br0" timeOffset="120176.7803">17928 9488 60 0,'11'-10'56'16,"5"0"-30"-16,-2-1 23 16,2 0 24-16,-1-1-6 15,-5-1-4-15,-1 3-8 16,-5-1-4-16,-1 1-13 15,-3 0-4-15,0 2-5 16,-5 2-6-16,-7 1-10 0,-3 1-6 16,-3 3-6-16,0 1 2 15,1 0 1-15,0 1 1 16,3 10 0-16,1 1 1 16,4 4 0-16,2 9 0 15,4 4 5-15,3 4 1 0,0 5 0 16,2 1-19-16,6 4 13 15,3-2 7-15,-2-2-5 16,0-3-7-16,-4 2 4 16,2-6-4-16,-7 0-1 15,0-6 2-15,0 0-3 0,0-5-3 16,-5-7-7 0,-2-1-36-16,-2-8-14 0,0-5-14 15,-2 0-33-15,-4-5-80 16</inkml:trace>
  <inkml:trace contextRef="#ctx0" brushRef="#br0" timeOffset="120362.8998">17744 9655 433 0,'0'-5'38'0,"4"-3"4"15,12 1-6-15,8 0-10 0,10 1-9 16,7 3-10-16,6-3-3 15,3 3-5-15,0 0-3 16,-2-3-32-16,-4 3-45 16,-6-5-84-16</inkml:trace>
  <inkml:trace contextRef="#ctx0" brushRef="#br0" timeOffset="120643.6232">18345 9451 406 0,'3'-13'34'16,"-1"0"11"-16,0 4 5 0,-1 3-7 16,-1 1-10-16,0 5-13 15,0 0-6-15,-5 9-5 16,-4 9-2-16,-4 5 14 16,1 8-1-16,-5 2 4 15,5 5-21-15,-3-1 20 0,5 1-5 16,1-1-9-1,6-5-6-15,3 0 0 0,0-3-4 16,14-6 4-16,4-3-5 16,3-6 0-16,4-5-8 15,1-5-28-15,2-4-15 16,-2 0-28-16,-3-6-46 16,-4-7-110-16</inkml:trace>
  <inkml:trace contextRef="#ctx0" brushRef="#br0" timeOffset="120940.4174">18585 9516 458 0,'0'-11'34'16,"0"0"10"-16,0 6 5 16,0 4-7-16,-4 1-12 15,0 8-18-15,3 9-6 0,-3 5 10 16,2 5 6-16,2 4-3 15,0-2-5-15,0 4-26 16,0-1 23-16,0-4-7 16,2-1-4-16,2-4 0 15,-4-5 3-15,0-4-6 16,0-4-5-16,0-5-4 0,0-5-23 16,0 0-6-16,0-7-9 15,0-8-25-15,-6-2-40 16,3-6-74-16</inkml:trace>
  <inkml:trace contextRef="#ctx0" brushRef="#br0" timeOffset="121240.1989">18545 9476 429 0,'8'-7'53'0,"-1"2"-3"0,3 4-12 15,5 1-3-15,1 1-9 16,2 10-7-16,2 2 5 15,3 4 2-15,-3 4-9 16,1 3-3-16,-3-2-19 16,-4 6 12-16,3 2 0 15,-7 0-1-15,-2 0-3 16,-4 1 1-16,-4-1-1 16,0-1 0-16,-5-6 0 0,-9 0-1 15,1-7 1-15,-4-1-1 16,0-7-1-16,2-4 0 0,-1-4 0 15,-1 0-1-15,7-9-21 16,0-7-4-16,7-7-55 16,-1-6-27-16,4-6-170 15</inkml:trace>
  <inkml:trace contextRef="#ctx0" brushRef="#br0" timeOffset="121509.6286">18917 9393 516 0,'8'-4'52'0,"-1"4"-5"0,0 0-14 16,1 16 3-16,6 5-1 16,-2 10-26-16,4 2 18 15,0 5-12-15,-1 2-3 16,-3 2-5-16,-3-2-2 15,-1 0-2-15,-8 0-1 16,0-1-2-16,-8-1 2 16,-6-5-5-16,-5 1-20 0,-5-5-17 15,-1-8-42-15,-1-6-26 16,5-14-256-16</inkml:trace>
  <inkml:trace contextRef="#ctx0" brushRef="#br0" timeOffset="121813.3403">19695 9605 146 0,'0'2'335'0,"7"-2"-294"15,5 0 4-15,8 0-1 0,6 0-12 16,2-4-15-16,3 1-11 0,-2-1-4 16,1 4-1-1,-7 0-6-15,-3 0-25 16,-6 0-35-16,-8 0-88 15</inkml:trace>
  <inkml:trace contextRef="#ctx0" brushRef="#br0" timeOffset="121986.5087">19748 9733 456 0,'-5'4'40'15,"5"-4"9"-15,5 0 3 16,14 0-10-16,6-5-23 0,7-2-14 15,4-1-2-15,3 1-7 16,1 2-33-16,1 0-98 16,4-3-355-16</inkml:trace>
  <inkml:trace contextRef="#ctx0" brushRef="#br0" timeOffset="122466.302">21020 9382 433 0,'0'-7'38'0,"0"1"22"16,0 3-1-16,0 3-14 0,0 0-20 15,0 12-18-15,0 6-1 16,0 7 15-16,2 5 2 16,1 2-8-16,1 1-19 15,1-3 12-15,-1-1-1 16,-3-4-4-16,1-4-3 0,2-3 1 16,-4-6-1-16,0-1 1 15,0-4-16-15,0-4-5 16,0 0-35-16,0-3-1 15,-7 0-18-15,0-4-56 16,-2-9-65-16</inkml:trace>
  <inkml:trace contextRef="#ctx0" brushRef="#br0" timeOffset="122794.4099">20971 9361 175 0,'0'-13'232'15,"7"1"-177"1,6 2-4-16,7 3-7 0,3 4-7 16,4 3-10-16,2 0-8 15,2 6-3-15,-3 11-1 0,-2 1-4 16,-2 5-2 0,-6 0-4-16,-3 6-2 15,-4-3 0-15,-8 4-1 0,-3-4 0 16,0-1 0-16,-5-1 0 15,-10-2 1-15,-2 0 2 16,-3-4 1-16,-2-3 2 0,3 0-4 16,0 1-2-1,5-5-1-15,1-4-1 0,3-2 1 16,3-3-6-16,2-2-17 16,0 0-20-16,3-7-11 15,2-10-25-15,0-7-86 0</inkml:trace>
  <inkml:trace contextRef="#ctx0" brushRef="#br0" timeOffset="123280.3324">21297 9107 478 0,'3'-14'4'16,"3"0"11"-16,2 2 25 15,5 5-5-15,0 1-18 0,0 6-6 16,4 0-10-16,0 7 1 16,-3 9-1-16,-6 2-1 15,4 1 0-15,-9 3-3 16,-3-1-6-16,0-4-4 16,-9-1-1-16,-4-2 7 15,-1-4 6-15,0-3 1 0,1-3 0 16,4 0 0-16,2-2 1 15,5-2-1-15,2 0 1 16,0 0 2-16,7 0-1 16,4-2-1-16,5 0-2 15,1 2 3-15,-3 0-2 0,4 2 3 32,-2 7-1-32,-2 3 2 15,-1 4-1-15,-4 2-1 0,-2-1 1 16,-3 1 0-16,-4 1-2 0,0-4 1 15,-5-4 1-15,-9 0 2 16,0-4 3-16,-6-3 6 16,-1-2-4-16,1-2-2 15,0 0-2-15,5 0-4 16,0-2-2-16,4-2-4 16,8-2-25-16,3-1-34 15,5 1-116-15</inkml:trace>
  <inkml:trace contextRef="#ctx0" brushRef="#br0" timeOffset="123530.2696">21808 9493 546 0,'13'0'30'0,"3"-4"9"15,7-2 2-15,4-1 3 0,4 2-18 16,1-2-24-16,-1 4-7 16,-1 0 6-16,-4 0 1 15,-7 3 2-15,-4 0-41 0,-7 0-25 16,-4 0-24 0,-4 0-105-16</inkml:trace>
  <inkml:trace contextRef="#ctx0" brushRef="#br0" timeOffset="123737.5051">21935 9322 430 0,'-5'0'53'0,"2"0"6"16,1 3-11-16,2 10-13 16,0 5 0-16,0 2-1 15,0 7-1-15,3 2-33 16,3 3 13-16,-5-2-10 15,4 1 1-15,-3-5-5 0,-1-5 1 16,3 0-36-16,1-7-73 16,0-11-138-16</inkml:trace>
  <inkml:trace contextRef="#ctx0" brushRef="#br0" timeOffset="124528.2271">22532 9334 198 0,'-7'-5'114'0,"3"-6"-56"0,4 3 8 16,0-1 5-16,6 2-32 15,6 2-14-15,5 0-11 16,2 5-3-16,3 0-4 16,0 0-2-16,0 10-3 15,-2 6-1-15,-1 0-1 0,-5 4 1 16,-4 2-1-16,-4-2-2 15,-6-3-8-15,0 3-5 16,-6-5 3-16,-6 2 3 16,-5-6 9-16,0-3-1 15,0-1 2-15,0-2-1 16,2-4 0-16,1 0 2 0,7-1-2 16,1 0 2-16,4 0 1 15,2 0 1-15,0-2-1 16,2 0-1-16,9-4-1 15,3 2 1-15,1 4-2 16,1 0 4-16,0 0 3 0,2 2-3 16,-2 9-1-16,-2 5 0 15,1 0-3-15,-3 2 2 16,-3 0-1-16,-3 0 1 16,-2-3-2-16,-4-2 2 15,0-1-2-15,-10-5 3 0,-2 1 2 16,-7-5 6-1,-1-1 0-15,-2-2 0 0,-2 0 0 16,2 0-3-16,-2-5-7 16,6 1 1-16,5-1-2 15,6 2-4-15,3-5-17 16,4-2-14-16,4-3-24 0,10-5-60 16,5-1-119-16</inkml:trace>
  <inkml:trace contextRef="#ctx0" brushRef="#br0" timeOffset="124799.9348">22948 9316 56 0,'2'-5'360'16,"-2"0"-314"-16,0 3 20 0,0 2-15 16,0 2-34-16,2 10 3 15,2 4 5-15,-2 6 3 0,3 0 1 16,-1 3-9-16,-1 4-9 15,4-3-4-15,-2 2-3 16,-3-4-2-16,2-1-1 16,-4-3-1-16,0-4 1 15,0-2-9-15,0-3-20 16,-4-4-11-16,-1-1-3 16,1-5-7-16,-1-1-11 0,2 0-11 15,1-7-25-15,2-5-41 16</inkml:trace>
  <inkml:trace contextRef="#ctx0" brushRef="#br0" timeOffset="125113.3917">22987 9334 314 0,'8'-16'58'16,"3"4"6"-16,2 0 0 0,3 6-15 0,4 2-9 15,1 2-9-15,0 2-14 16,5 4-2-16,-3 8 0 15,-2 3 2-15,1 6-3 16,-2 1-7 0,-4 2-2-16,-3 1 3 15,-4 2-4-15,-4-1-2 0,-5-1 0 16,0-1-2-16,-2-3 3 16,-7-3-4-16,-5-4 3 15,-4-2 0-15,-2-1-1 16,-2-1 0-16,1-5-2 15,1-2 3-15,-2-1-9 0,5-2-20 16,2 0-26-16,3-2-21 16,5-10-61-1,1-6-165-15</inkml:trace>
  <inkml:trace contextRef="#ctx0" brushRef="#br0" timeOffset="125459.0488">23162 9070 339 0,'15'-18'92'15,"-3"2"-59"-15,3 4 14 16,-1 3-12-16,2 7-11 16,-3 2-13-16,-1 4-7 15,-1 11-3-15,-2 5-1 0,-2 2 2 16,-4 1-3-16,-1-2 2 15,-2 3 0-15,0-9-1 16,0-3 3-16,-3 1-5 16,-1-7 4-16,2-1 0 15,2-5 1-15,0 0 5 16,6 0 10-16,5-7-8 0,8-5-7 16,3-1-2-16,3-3-1 15,2 2 0-15,0 1-1 16,-4 6-26-16,-1 6-26 15,-4-2-57-15,-4 3-134 0</inkml:trace>
  <inkml:trace contextRef="#ctx0" brushRef="#br0" timeOffset="125724.6108">23623 9457 545 0,'0'0'27'15,"12"0"-5"-15,5 0 18 0,9-2 3 16,2-2-8-16,5 3-25 16,2-1-19-16,-2 0 9 15,-5 2 3-15,-6 0-4 16,-8 0 13-16,-2 0-44 0,-5 0-22 15,-7 0-16-15,0 0-56 16,0-2-34-16</inkml:trace>
  <inkml:trace contextRef="#ctx0" brushRef="#br0" timeOffset="125958.9304">23764 9310 309 0,'-7'-4'93'0,"1"-1"-29"15,2 4 4-15,1 1-17 16,3 1-19-16,0 11-14 16,0 4 4-16,0 5 8 15,0 4-7-15,3 0-14 0,1 3-2 16,-1-1-10-16,2 1 4 16,-2-3 1-16,-1-3-2 15,1-2 0-15,-3-7-36 16,2-1-16-16,0-7-15 0,3-3-55 15,4-2-124-15</inkml:trace>
  <inkml:trace contextRef="#ctx0" brushRef="#br0" timeOffset="126613.8776">24265 9231 528 0,'3'-10'16'16,"-3"5"16"-16,2 5 10 15,-2 0-22-15,0 6-14 16,0 11 5-16,0 0 6 16,0 6-3-16,-2-1-4 15,2-1-5-15,0 1-5 0,0-3 0 16,0-4 3-16,0-4-5 15,0-4 3 1,0-2-1-16,0-3 1 16,0-2 0-16,2 0 1 0,1-2 3 15,5-5-4-15,1-1 0 16,1-3 0-16,4 0-2 16,0 3 1-16,2 2 1 15,-2 2-2-15,3 4 0 16,-3 0 0-16,1 2 0 15,-2 10 2-15,0 0-1 0,-5 6 0 0,-2 2 1 16,0 2 1-16,-5 1-2 16,-1-2-1-16,0-1 1 0,-5 0 1 15,-5-3-1-15,-5-4 1 16,-1-2 1-16,0-5 0 16,-3 0 0-16,4-4 0 15,2-2 0-15,0 0 0 16,5 0 1-16,2-2 0 0,5-5-1 15,1-2 1-15,0 2-16 16,0-6 6-16,8 5 8 16,-1-1-1-16,4 0 1 15,-2 3-2-15,2 1 1 16,-1 5 0-16,-2 0 0 0,1 0-1 16,0 9 0-16,0 2 2 15,-4-1-1-15,1-1 0 16,-1 2 0-16,0-4 0 15,-3-2-2-15,0-1-8 16,-2-3-32-16,0 2-7 16,0-3-17-16,0-4-33 0,-6-7-66 15</inkml:trace>
  <inkml:trace contextRef="#ctx0" brushRef="#br0" timeOffset="126832.6071">24321 9213 431 0,'-4'-6'18'0,"4"1"29"15,7 3 18-15,13 2-23 16,4 0-16-16,12 0-9 0,-1 0-1 16,6-1 3-16,-5 4-7 15,-5-1-6-15,-10 1-5 16,-8 3-3-16,-8-1-45 15,-5-4-75-15,-9 1-395 16</inkml:trace>
  <inkml:trace contextRef="#ctx0" brushRef="#br0" timeOffset="129757.1476">18748 10918 273 0,'-1'0'69'16,"-3"0"-10"-16,4 0 0 15,0 0-6-15,0-2-14 16,0 0-15-16,0 0-3 0,4 2 1 16,4-1-7-16,6 1-3 15,0 0-2-15,4 0 0 16,-1 0-4-16,5 0-4 15,-5 0 0-15,5 0-2 16,-3 0-2-16,-2 1-18 16,-4-1-13-16,-1 2-17 0,-6-2-33 15,-5 2-56-15,-1 0-117 16</inkml:trace>
  <inkml:trace contextRef="#ctx0" brushRef="#br0" timeOffset="129959.0961">18781 11076 392 0,'-2'0'84'16,"2"0"-37"-16,0 0 9 16,5-3-17-16,7-2-18 15,9 1-13-15,0-2-4 0,3 5-4 16,-1-1 1-16,2 2-20 15,-2 0-44-15,-1-2-116 16</inkml:trace>
  <inkml:trace contextRef="#ctx0" brushRef="#br0" timeOffset="130722.9912">19731 10741 330 0,'-5'-4'81'0,"0"3"-42"15,0 1 14-15,-2 0-17 16,2 1-16-16,0 12-7 16,1 3-2-16,2 2 3 0,1 5-1 15,1 0-3-15,0 1 0 16,0-3-5-16,0 0-2 16,3-3-2-16,-1-6-1 15,0-1 1-15,-2-4 0 16,1-2-2-16,-1-3 2 0,0-2 4 15,0 0-4 1,0 0 4-16,2-3 0 0,0-6-5 16,3 2 0-16,2-4 1 15,4 4-3-15,2-2 3 16,5 4-2-16,-1 1 0 16,3 4 1-16,2 0 0 0,-3 4 0 15,1 8 1-15,-2 2 0 16,0 4 0-16,-7 4 2 15,0-1 2 1,-4 3 0-16,-5-5 1 16,-2 0-1-16,-2 3 0 15,-8-6 1-15,-2-2 3 0,-5 1 3 0,0-6 2 0,0-3-6 16,0 2-2-16,-3-3-4 16,6-3 0-16,-3-2-1 15,4 0-2-15,0 0-16 16,2 0-11-1,4 0-20-15,2-7-5 16,0-4-28-16,0-3-79 16</inkml:trace>
  <inkml:trace contextRef="#ctx0" brushRef="#br0" timeOffset="130885.2924">19699 10800 421 0,'5'-6'51'16,"7"1"-17"-16,5-2-2 0,6 5-7 16,3-2-12-16,5 2-11 15,-1 2 0-15,1-2-16 16,-2 0-56-16,-2-2-107 16</inkml:trace>
  <inkml:trace contextRef="#ctx0" brushRef="#br0" timeOffset="131463.2813">20610 10461 423 0,'-14'-3'4'0,"-1"-1"16"15,0 4 25-15,-2 2-6 0,1 9-11 16,-2 5-6-16,2 5 3 16,0 10-3-16,0 4-4 15,-4 10 1-15,2 4 7 16,0 11-1-16,-5 5-18 15,1 7 22-15,3 4-9 0,-1 5-4 16,4 0-5 0,1 3-1-16,6 1-1 0,2-7-2 15,4 0-1-15,3-3-4 16,0-3 2-16,2-10-2 16,10-3-1-16,2-10 0 0,6-4-1 15,2-5 1-15,3-8-2 16,4-5-14-16,-1-9-27 15,2-6-13-15,7-7-42 16,-3-5-46-16,2-5-203 16</inkml:trace>
  <inkml:trace contextRef="#ctx0" brushRef="#br0" timeOffset="131898.8781">20961 10864 269 0,'3'-7'57'0,"-3"-1"10"16,2 0 2-16,-2 4-10 16,0 1-13-16,0 1-14 15,0 2-9-15,0 5-14 16,0 10-7-16,2 8 9 0,1 4 8 16,1 7-2-16,-1-1-4 15,4 3-4-15,-4-5-2 16,2-3-4-16,-3-3 0 0,1-3-2 15,-1-8 0-15,0 0 0 16,-2-2-2-16,2-5-5 16,1-1-26-16,2-2-11 15,2-3-11 1,-2-1-23-16,3 0-80 16,5-7-185-16</inkml:trace>
  <inkml:trace contextRef="#ctx0" brushRef="#br0" timeOffset="132148.8179">21413 11012 495 0,'13'-5'19'0,"-1"-3"8"15,6 3 11-15,4 4-3 16,3-1-3-16,3 2-15 0,1 0-1 15,5 0-2 1,-1 0-4-16,-1 0-7 0,-3 0-2 16,-4 0-1-16,-5 0-5 15,-4 0-23-15,-3 0-14 16,-6 0-13-16,-5 0-23 16,-2 0-71-16,0-2-173 0</inkml:trace>
  <inkml:trace contextRef="#ctx0" brushRef="#br0" timeOffset="132383.1448">21613 10855 438 0,'-7'0'39'16,"3"0"16"-16,1 2-8 15,3 9-17-15,0 5 4 16,0 7-6-16,7 2-1 15,-2 4-5-15,0-1-29 0,-1 1 14 16,1-3-4-16,-3-1 0 16,4-1-3-16,-5-6-6 15,1-3-19-15,3 2-47 16,-1-11-61-16,3-2-253 0</inkml:trace>
  <inkml:trace contextRef="#ctx0" brushRef="#br0" timeOffset="132884.626">22597 10676 319 0,'1'-2'57'0,"-1"0"6"16,2 2 7-16,-2 3-30 15,0 9-18-15,2 6 8 16,-2 3-2-16,3 7-4 16,1-2 2-16,-2 1-8 15,3 2-7-15,-1-3-5 0,0-1-3 16,-1 0-2-16,1-1-1 15,-4-5 1-15,0-5-1 16,0 1-6-16,0-6-14 16,0-3-15-16,0-2-6 15,0-4-15-15,0 0-18 0,-4-5 2 16,3-7-53-16,-3-6-81 16</inkml:trace>
  <inkml:trace contextRef="#ctx0" brushRef="#br0" timeOffset="133213.6858">22585 10716 346 0,'0'-11'52'0,"0"2"7"15,8-3 1-15,6 4-16 16,5 6-11-16,4 2-11 0,1 0-4 16,5 1-1-16,2 13-7 15,-4 4-3-15,0 4 2 16,-4 3-1-16,-3 0-2 15,-7 0-2-15,-3 1-2 16,-6-2 0-16,-4-3 0 16,0 0-1-16,-4-3 1 15,-6 0-1-15,-5-6 3 0,-1 1-3 16,-4-2 3-16,1-3-3 16,-1 0 0-16,-2-1 0 15,5-4-1-15,0 2 0 16,5-3-6-16,0-2-19 0,4 0-14 15,3 0-5-15,5-8-17 16,0-10-79-16,0-8-207 16</inkml:trace>
  <inkml:trace contextRef="#ctx0" brushRef="#br0" timeOffset="133743.8247">22844 10433 325 0,'7'-15'85'0,"2"5"-53"15,4-2 14-15,3 4 3 16,-1 3-21-16,2 3-12 16,0 2-8-16,1 2-1 15,-2 8-4-15,-1 3-3 0,-3 1 1 16,-5 2-1-16,-4 2 1 15,-3 0 0-15,0-4-7 16,-5-3 0-16,-5 2 4 16,-5-6 2-16,1 0 0 15,-1-3 0-15,3-3 0 16,3 0 1-16,3-1-1 16,2 0 0-16,4 0 1 0,0 0 1 15,0-1-4-15,10 0 2 16,2-3-1-16,3 0 1 15,1 2 0-15,-1 1 0 16,2 1 0-16,0 0 1 16,-2 7 3-16,0 5-4 0,-3 2 1 15,-1 4 2-15,-3 2-4 16,-6 0 2-16,-2 2 0 16,0-3 0-16,-7-4 0 15,-5-3 0-15,-6-2 3 16,0-7 4-16,-2 1 5 0,1-4-1 15,1 0 3-15,2 0-9 16,3-6-5-16,3 1 0 16,6-2-3-16,4 4-20 15,0-1-37-15,11-3-87 16</inkml:trace>
  <inkml:trace contextRef="#ctx0" brushRef="#br0" timeOffset="134022.3873">23308 10826 553 0,'0'0'23'16,"5"-7"-1"-16,12-1 10 15,3 2-5-15,6 1-1 16,3 2-18-16,1-1-4 0,-1 2 0 15,0 2-3-15,-6 0 0 16,-4 0-1-16,-4 0-13 16,-6 0-19-16,-2 0-19 15,-5 0-32-15,-2 0-76 16,0 0-108-16</inkml:trace>
  <inkml:trace contextRef="#ctx0" brushRef="#br0" timeOffset="134256.6967">23442 10675 429 0,'-5'-5'56'0,"1"2"5"15,3 0-9-15,-1 3-16 16,2 3-16-16,0 5-12 16,0 9 16-16,0 2-2 15,0 6-21-15,0 1 5 16,0 1 0-16,0 2-4 15,0-3-1-15,0-1-1 0,0-3 2 16,-2-1-4-16,2-4-27 16,0-5-21-16,0-4-17 15,0-3-41-15,7-5-98 16</inkml:trace>
  <inkml:trace contextRef="#ctx0" brushRef="#br0" timeOffset="134818.5862">23868 10647 489 0,'2'-7'18'16,"1"-3"10"-16,5 4 12 15,1 2-6-15,1 2-15 16,5 2-12-16,2 0-3 0,0 2 1 15,0 8-3-15,-4 7-3 16,0 0 2-16,-8 3 0 16,0 0 0-16,-5 0-3 15,0-5-9-15,0 1-1 16,-10-1 2-16,-3-5 5 16,-1-1 4-16,-2 1-1 0,-1-5 4 15,3-2-1-15,3 1-3 16,2-3 2-16,6 1 0 15,1-2 1-15,2 0 1 16,0 0-3-16,7 0 1 0,6 0 0 16,-1 0 0-16,2 0 1 15,5 0 3-15,-3 4 0 16,-2 3 2-16,0 4 2 16,3 3-5-16,-7 4 2 15,-2 0-3-15,-3 1 1 16,-3 1-2-16,-2-2 2 0,-2-3-3 15,-6 0 2-15,-6-4 1 16,-6-2 7-16,1-6 0 16,-4 0 4-16,-1-3-10 15,-1 0 1-15,2 0-4 16,5-6 1-16,4 0-2 0,4-5-4 16,8 3-26-16,2-2-18 15,2-5-21-15,11-3-85 16,6-5-221-16</inkml:trace>
  <inkml:trace contextRef="#ctx0" brushRef="#br0" timeOffset="135099.7712">24212 10689 363 0,'2'-7'82'0,"3"0"-14"0,-5 4 3 16,3 3-12-16,-1 0-22 15,1 3-27-15,1 11 3 16,-1 5-6-16,1 2 13 16,-1 5-2-16,2 1-12 15,0-2 1-15,-2 4-5 16,-1-4-1-16,0-2-3 0,-2 0 3 16,0-5-1-16,0-2-8 15,-2-3-24-15,-3-5 11 16,-1-2-38-16,0-5-13 15,-1-1-22-15,6-3-35 16,-1-9-96-16</inkml:trace>
  <inkml:trace contextRef="#ctx0" brushRef="#br0" timeOffset="135437.4333">24251 10674 319 0,'2'-10'79'15,"5"0"-15"-15,1 5-5 16,9 3-6-16,4 2-14 16,1 0-14-16,5 2-7 0,1 7 9 15,1 8-9-15,-3 1-2 16,-6 1-3-16,-1 5-7 16,-7 1-7-16,-4 0-4 15,-3 0 6-15,-5 1 1 16,0-2 0-16,0-3 3 15,-8 1-2-15,-1-5 0 0,-1-2 0 16,-3-3 0-16,1-2-2 16,-2-2 1-16,-1-3 0 15,1 0-2-15,1-5 0 16,1 0 6-16,-2 0-22 16,4 0-23-16,1-8-21 0,4-3-4 15,3-7-44-15,2-3-100 16</inkml:trace>
  <inkml:trace contextRef="#ctx0" brushRef="#br0" timeOffset="135803.1403">24561 10442 487 0,'11'-14'17'0,"-1"1"8"16,5 6 10-16,3-1 6 0,-2 7-11 15,3 1-14-15,0 0-11 16,1 6 0-16,-5 6-1 16,0 2-5-16,-3 4 3 15,-6 1-3-15,-5 3 2 16,-1-1-2-16,0 0 3 0,-3-1-4 16,-6-2 3-1,1-4-1-15,-2-2 2 0,1-4-2 16,2-4 1-16,4 3 2 15,-1-5-3-15,4-2 2 16,0 0 7-16,7 0 10 0,7-2-10 16,6-6-19-1,6-2 6-15,2 1 7 0,-1 0-5 16,-1 2 10-16,-7 2-17 16,-9 1-35-16,-8 2-33 15,-2 2-164-15</inkml:trace>
  <inkml:trace contextRef="#ctx0" brushRef="#br0" timeOffset="136412.4852">22834 11199 315 0,'-8'0'70'16,"3"0"-18"-16,3 0 12 0,2 0-13 0,0 0-16 16,11 0-5-16,7 0-10 15,6 0-1-15,11 0 6 16,6 0-4-16,10 0-27 15,12 0 18-15,6 0 4 16,9 0-5-16,9-3-4 16,9 0-2-16,1-5-6 0,7 3 2 15,4 1 1-15,1-1-1 16,-6 2 2-16,-6 1 4 16,-7 2-4-16,-13 0-2 15,-13 0 2-15,-10 0-5 16,-9 2 5-16,-15-1-4 15,-4 3-1-15,-10-4 5 0,-5 2-4 16,-4-2 3-16,-7 1-4 16,0-1-2-16,-4 0-10 15,-10 2-9-15,-6 1-30 0,-5 1-17 16,-8 0-43-16,-6 0-149 16</inkml:trace>
  <inkml:trace contextRef="#ctx0" brushRef="#br0" timeOffset="136940.435">23645 11480 434 0,'-5'0'18'0,"3"-2"15"0,2-4 24 16,0 5-20-16,0 1-4 15,0 0-11-15,0 1-11 16,0 8-9-16,0 6 6 16,0 1 0-16,-1 2 3 15,-1 3-3-15,-1-1-2 0,1-2 2 16,-3-3-5 0,2 0 3-1,-1-2-6-15,-1-6 4 0,3 0-5 0,-1-4 2 16,1-1 0-16,2-2-2 15,0 0 4-15,0 0-2 16,2 0 1-16,8-5-1 16,2-2-1-16,5 0-1 0,1 1 1 15,5 2-1-15,2 3 1 16,2 1 0-16,0 0 1 16,-3 3 1-16,-3 10 1 15,-3 1-2-15,-4 4 0 16,-4 2 0-16,-5-1 0 0,-5 2-2 15,0-4 2-15,-7-2-1 16,-6 0 2-16,-1-5-2 16,-3 0 1-16,-2-3 1 15,1-4-2-15,0-1 1 16,0-2 0-16,3 0-1 0,1 0 0 16,1 0-16-1,1 0-30-15,3-5-14 0,2-6-32 16,1-3-85-16</inkml:trace>
  <inkml:trace contextRef="#ctx0" brushRef="#br0" timeOffset="137127.8393">23654 11509 243 0,'9'-6'207'0,"4"0"-151"16,4 1-10-16,3-2-2 0,7 2-10 15,0-1-14 1,1 3-13-16,-1 1-4 0,-5 2-3 16,0 0-17-16,-7 0-57 15,1 0-157-15</inkml:trace>
  <inkml:trace contextRef="#ctx0" brushRef="#br0" timeOffset="137890.6369">24813 10238 399 0,'-2'-2'4'15,"0"-3"20"-15,2 3 33 16,4 2-15-16,4 0-21 15,7 9 1-15,3 6 3 16,2 2-3-16,3 9-5 0,3 2-2 16,1 3 0-1,-1 6 6-15,-4 4-8 0,1 5 1 16,-5 5 1-16,0 3-26 16,-4 5 26-16,1 2-4 15,-3 1-5-15,0 2-2 16,-2 0 1-16,-5 3 2 15,-5-5-1-15,0 1-1 0,-5-3-1 16,-14-5 1-16,-1 1-1 16,-6-4 1-16,-4 1-3 15,-4-3 2 1,-3-2 1-16,-2-5 2 16,3-2-2-16,-2-3-1 15,6-5 2-15,0-2-6 16,5-5 2-16,2-6-2 0,3-2 0 0,4-4 1 15,3-5 0-15,5-4-2 16,1-2 2-16,0-3-1 16,2 0-6-16,0 0-10 15,-2-6-32-15,-1-5-38 16,3-7-81-16</inkml:trace>
  <inkml:trace contextRef="#ctx0" brushRef="#br0" timeOffset="147596.5664">3295 6740 152 0,'-7'2'20'0,"-2"-2"16"16,1 0 18-16,-1 0-4 15,1-4 6-15,1-6 1 16,-1-3-16-16,3 1-1 16,1-2-4-16,4-3-9 15,0 2-8 1,2 0-6-16,6 3-2 16,6 0-3-16,0 6-4 0,0 3-1 15,2 3-3-15,1 0 0 16,-7 8 0-16,2 7-2 15,-2 2 2-15,-5 5 0 16,0 4 0-16,-3 1 0 16,-2 5 2-16,0-3-1 0,0 3 2 15,0-3 3-15,4-4-2 16,-1-6 0-16,3-3 0 16,5-1 1-16,-1-8-1 15,7-6 5-15,-3-1 4 16,4 0 1-16,2-12-5 0,-2-2-6 15,0-3 0-15,-2-4-1 16,-3-2 3-16,-1 2 1 16,-3-4-11-16,-3 0 3 15,-4 1 5-15,-2 1-1 0,0 3 0 16,0 5 0-16,0 2 0 16,0 2 2-16,0 6-5 15,-2 4 10-15,-1 1-5 16,0 0-4-16,1 5 0 0,0 7-1 15,0 6 1-15,2 6 1 16,0 7-7-16,0 5 2 16,0 5 15-16,6 4 5 15,2-1-6-15,-3 4 2 16,2-1-5-16,-2-1 0 0,-2-1 0 16,-1-3 0-16,-2 0-2 15,0-9-3-15,0-2 0 16,-5-6 0-16,0-6 3 15,-2-6-3-15,0-4 0 16,1-6 6-16,-3-3-3 0,-2-1 1 16,2-12-4-16,-2-1-1 15,1-6 1 1,-2-3-1-16,6-4 1 0,-1-2-3 16,3 1-8-16,2 0-7 15,2 1-8-15,0 4-5 16,7 3-10-16,4 6 6 0,4 4-29 15,0 7-10-15,4 0-75 16,-2 3-87-16</inkml:trace>
  <inkml:trace contextRef="#ctx0" brushRef="#br0" timeOffset="148112.0754">3683 7106 424 0,'2'4'39'16,"-1"-1"-7"-16,1 6 26 15,0-2-17-15,1 5-4 0,3 5-6 16,-1 0 0-16,1 5-4 16,-3 1-5-16,3 2-3 15,-1 2-23-15,-2 0 10 16,3 1 0-16,-3-4-3 16,1-1-1-16,-4-4-1 15,2-3 0-15,-2-3 1 0,0-4 0 16,0-4-1-16,0-2 2 15,0-1-1-15,0-2 1 16,0 0 3-16,0-7 6 16,-2-3-9-16,-4-5 0 0,1-4-1 15,-2-6-2-15,0-4 0 16,0-1 0-16,-1-4-1 16,5 0-2-16,-1 0-2 15,4 4 2-15,0 3 1 16,11 2-2-16,2 6 3 15,3 2-1-15,4 3 0 0,-2 5 2 16,3 6-2-16,-5 3 1 16,2 0 0-16,-5 5 0 15,-3 8-1-15,-3 2 1 16,0 2 1-16,-7 2 0 16,0-3-1-16,0 2 2 15,-8-2-4-15,-4-4 6 0,-3 3-3 16,-1-4 0-16,-1-1 0 15,-2-1 1-15,4-4-1 16,1-3-5-16,6-2-34 16,2-2-61-16,6-15-109 0</inkml:trace>
  <inkml:trace contextRef="#ctx0" brushRef="#br0" timeOffset="148486.9817">5164 6881 419 0,'0'0'25'16,"5"0"-7"-16,4-2 20 16,4-1 3-16,3-1-7 15,4 0-10-15,2 3-11 16,0-1-5-16,-3 2-6 0,1 0 0 15,-3 0-3 1,-4 2-14-16,-4 3-25 0,-4 1-66 16,-5-3-161-16</inkml:trace>
  <inkml:trace contextRef="#ctx0" brushRef="#br0" timeOffset="148658.9033">5220 7015 404 0,'-8'7'27'0,"8"-7"10"16,0 0 29-16,0 0-15 16,13 0-13-16,3-2-17 0,4-3-9 15,2-2-6-15,2 2-5 16,2 1-4-16,-1 0-39 16,2-1-67-16,0-2-229 15</inkml:trace>
  <inkml:trace contextRef="#ctx0" brushRef="#br0" timeOffset="149190.4167">7484 6571 410 0,'2'-12'2'16,"-2"-1"1"-16,3 2 29 16,-1 4 21-16,-2 1-14 15,0 2-8-15,0 3-5 0,0 1-3 16,0 0-13-16,0 5-5 16,0 8-3-16,0 5 6 15,0 3 5-15,0 5 2 16,0 6 0-16,0 0-2 15,0 1 0-15,0 1-4 0,0 0-3 16,2-3-2-16,2-3-3 16,0-3 1-16,-1-2-2 15,-1-7 1-15,-1-1 1 16,1-5-2-16,-2-1-2 16,0-2-22-16,0 0-14 15,-7-3-8-15,-6 2-17 0,-3-5-44 16,-2 1-78-16</inkml:trace>
  <inkml:trace contextRef="#ctx0" brushRef="#br0" timeOffset="149721.7027">6807 7245 301 0,'-12'4'118'0,"0"-2"-103"15,7-2 8 1,3 0 33-16,1 0-11 16,1 0-14-16,0 0-12 15,5 0 0-15,3 0-9 0,6 0 1 0,1-2 1 16,11 0 0-16,1 2 4 15,8 0-4-15,7-2-2 16,5 2-2-16,8-2 4 16,10 2-16-16,1-2 12 15,7 1-1-15,2-1-4 0,1-1 0 16,-1-1-1-16,4 0 0 16,0 1 1-16,-2-1 0 15,2 1 5-15,0 1-1 16,-2 0-1-16,-3 0 0 0,1 2-2 15,-5 0 0-15,-1 0-2 16,-3 0 0-16,-5 0 0 16,0 4 1-16,0-1-4 15,-6 3 2-15,-4-3 0 16,0 1-2-16,-11 0 3 0,-4-3-2 16,-9 1 0-16,-3 0 0 15,-12-2 2-15,-4 1-4 16,-8 1-4-16,-8 2-24 15,-9 0-9-15,-10-1-43 16,-7-3-30-16,-7 0-198 16</inkml:trace>
  <inkml:trace contextRef="#ctx0" brushRef="#br0" timeOffset="150300.3861">6960 7883 351 0,'-2'-9'26'16,"-2"-5"10"-16,3 6-1 15,-1-1 18-15,-2 2-5 0,3 4-13 16,1 3-5-16,-2 3-12 16,2 11-13-16,0 6 10 15,0 5 6-15,0 5 2 16,0 3-4-16,5 4-5 0,0 0-24 15,-1-4 17-15,1-2-4 16,-1-2 0-16,2-4 1 16,-5-8-2-16,5 1-1 15,-5-6-1-15,3-2 1 16,-1-2 0-16,1-4-11 16,-2-1-14-16,3-3-30 15,1 0-10-15,-2 0-20 0,2-7-96 16</inkml:trace>
  <inkml:trace contextRef="#ctx0" brushRef="#br0" timeOffset="150550.3044">7253 8089 451 0,'12'-6'38'16,"5"1"-5"-16,3 1 10 15,4-1 0-15,0 1-7 0,6 1-14 16,1 1-2 0,-1-1-10-16,1 0-7 0,-1 2-2 15,-4 1 0-15,0-2-1 16,-6 2-13-16,-2 0-25 16,-7 0-15-16,-4 0-28 0,-4-3-46 15,-3-3-64-15</inkml:trace>
  <inkml:trace contextRef="#ctx0" brushRef="#br0" timeOffset="150813.0276">7473 7895 409 0,'-3'-2'40'0,"3"2"8"15,0 0 1-15,0 5-28 16,0 9 8-16,0 4 2 15,0 6-4-15,3 2-5 0,1 2-5 16,1 3-3-16,-1-1-4 16,-1-3-5-16,-1-2-1 15,0-2-4-15,2-3 0 16,-2-2 1-16,0-6-2 16,1-2-23-16,0 0-30 0,4-3-21 15,2-7-59-15,3 0-123 31</inkml:trace>
  <inkml:trace contextRef="#ctx0" brushRef="#br0" timeOffset="151257.2229">8145 7830 401 0,'18'-16'17'0,"-7"4"4"15,-6 2 30-15,-3 2 3 16,-2 2-17-16,-7 5-24 16,-4-1-11-16,-3 2 9 15,-3 0 2-15,0 5-1 0,-2 4 0 16,-1 5 2-16,3 4 4 16,-2 4-5-1,4 5-2-15,3-1 0 0,7 3-1 0,2 0-2 16,3 0-1-16,0-2 0 15,12 2-21-15,6-8 17 0,4-1 1 16,3-6 5-16,3-4-1 16,1-2-2-16,3-6-1 15,-1-2 1-15,-1 0-2 16,-1-6 1-16,-5-6-3 16,-2 1 0-16,-7-5 0 0,-3 0 2 15,-7-2 0-15,-5-3-1 16,0 0-3-16,0-2 1 15,-7-2-2-15,-6 1-9 16,1-1-21-16,-5 3-6 31,1 1-35-31,-2 0-4 0,1 5-87 0,0-2-134 0</inkml:trace>
  <inkml:trace contextRef="#ctx0" brushRef="#br0" timeOffset="151522.7897">8161 7731 150 0,'-2'-3'266'16,"2"3"-209"-16,-2 0 2 16,2 6-28-16,0 10 9 15,0 5-5-15,0 10-3 0,0 0 3 16,4 11-10-16,3 1-7 16,1 3-22-16,-1 0 13 15,1 2-3-15,-1-3-4 16,0-4 1-16,-2-2-2 15,-2-7-1-15,1-3 0 0,-1-6 2 16,1-5-8-16,-1-7-14 16,2-8-37-16,2-3-6 15,1 0 1-15,3-14-57 16,4-7-93-16</inkml:trace>
  <inkml:trace contextRef="#ctx0" brushRef="#br0" timeOffset="151803.9849">8685 7813 497 0,'0'-2'31'16,"-12"-7"-7"-16,-5 9 13 16,0 0-1-16,-5 7-6 15,6 9-10-15,-4 4 2 16,6 6 1-16,1 3-1 15,3 4-17-15,2 5 4 0,6-1 0 16,2 1-3-16,0-4-5 16,5-4 1-16,9-4-1 15,3-4-1-15,5-6 1 16,1-1-3-16,-1-7-13 16,1-2-17-16,0-6-35 15,1-2-10-15,-5-2-50 0,1-10-166 16</inkml:trace>
  <inkml:trace contextRef="#ctx0" brushRef="#br0" timeOffset="152072.6494">8911 7866 470 0,'3'-8'27'0,"-3"2"15"16,2 2 13-16,-2 4-4 15,0 0-16-15,0 5-30 16,0 12 10-16,0 2 8 16,0 4-3-16,0 1-6 15,0 6-21-15,-2-3 12 16,2-3-1-16,0 1-3 0,0-3-2 16,-3-3 3-16,3-4-2 15,0-3 1-15,-2-3-37 16,2-2-25-16,-1-3-12 15,1-4-32-15,-2 0-69 0</inkml:trace>
  <inkml:trace contextRef="#ctx0" brushRef="#br0" timeOffset="152415.6232">8895 7853 350 0,'2'-10'35'0,"7"-1"9"15,2 4 15-15,5 3 0 16,2 4-18-16,3 0-12 16,1 3-5-16,2 6 4 15,-1 8-1-15,-2-1-2 0,1 1-27 16,-5 4 16-16,-2 2-2 16,-2 0-3-16,-4 1-7 15,-4-2 3-15,-1 2-3 16,-4-4 0-16,0 0 0 15,-2-2 0-15,-8-4-1 16,-2 1 0-16,-2-3-1 16,-1-1 3-16,0-5-3 0,-2 2 1 15,3-2-1-15,2-3-16 16,1-2 2-16,0-1-29 16,4 0-20-16,1-3-5 0,4-9-41 15,2-6-113-15</inkml:trace>
  <inkml:trace contextRef="#ctx0" brushRef="#br0" timeOffset="152712.4356">9262 7764 458 0,'5'-3'22'15,"0"1"26"-15,-1 2 3 16,-1 0-13-16,2 11 0 15,0 3-8-15,0 4-1 16,6 1 4-16,-2 5-24 0,2 1 9 16,3 1-4-16,1 3-2 15,-2-1-4-15,1 1 0 16,-6-1-2-16,-1 1-6 16,-5-4 3-16,-2 0-2 0,0-6 0 15,-10 1-3-15,-5-4 2 16,-4-3-7-16,-3-3-28 15,-4-1-17-15,2-9-48 16,2 0-89-16</inkml:trace>
  <inkml:trace contextRef="#ctx0" brushRef="#br0" timeOffset="153715.1537">10382 6904 324 0,'4'-10'30'16,"2"-3"4"-16,-1 0 26 15,0-1-22-15,-3 2-18 16,0-2-5-16,-1-3 3 0,-1 2-2 15,0 0-10-15,-5-1-3 16,-4 5 0-16,-4 1-1 16,-2 5-1-16,-2 1 2 15,-3 4-1-15,3 0 2 16,-4 4 1-16,2 4 7 16,3 5 0-16,2 1-1 0,1 4-1 15,4 1 0-15,5 5 0 16,4-3-4-16,0 2-1 15,4-1-4-15,8-5 3 16,3 0-2-16,-1-5-1 0,4-3 0 16,-2-4-1-1,-1-3 2-15,-3-2 1 0,1 0-1 16,-2-5 0-16,1-4 1 16,3-4-3-16,-3 1 3 15,1-4-4-15,-3 2 3 16,1-1-1-16,-3 3-1 0,-3 1 0 15,0 6 0-15,-3 1 0 16,0 4 0-16,-1 2-2 16,1 12-1-16,0 4 4 15,0 4 3-15,1 8 4 16,2 0 6-16,0 6 2 16,0 0-5-16,-3-1-1 0,1 1-19 15,-3-2 18-15,0 0-3 16,0-9 0-16,-3-2 2 15,-3-4 0-15,-2-6-2 16,2-4-2-16,-3-4 1 0,-2-5 1 16,2 0 2-1,-2-7-5-15,3-3 2 0,1-8-3 16,-1-2-2-16,3-5 1 16,5-2 2-16,0-5-5 15,0 0 3-15,0 2-10 0,8-1-9 16,4 5-7-16,0 2-5 15,3 5-32-15,4 1-11 16,3 2-29-16,3 0-102 16</inkml:trace>
  <inkml:trace contextRef="#ctx0" brushRef="#br0" timeOffset="154006.6146">10813 6712 440 0,'-9'-2'24'0,"2"-5"28"16,2 1 0 0,-3 6-25-16,3 2-14 15,0 9-6-15,0 7 5 0,1 5 6 16,-2 5-3-16,4 4 1 16,-1 6 1-16,-1 1-2 15,2-1-2-15,1-3-6 16,1-3-3-16,0-3-3 15,5-8 0-15,5-4 0 0,2-3 0 16,2-5-2-16,4-4-25 16,2-5-25-16,-1 0-23 0,1-5-48 15,2-10-178-15</inkml:trace>
  <inkml:trace contextRef="#ctx0" brushRef="#br0" timeOffset="154506.6571">10989 6817 368 0,'4'-13'106'0,"1"5"-64"16,6-3 5-16,2 5 3 0,0 3-19 15,2 3-17-15,4 0-7 16,-2 5-1-16,-2 10-2 16,-3 3-3-16,-3 3-1 15,-4 2 2-15,-2 2-1 16,-3 0-1-16,-5-2 0 15,-5-1 2-15,-2-3-1 0,-3-1-2 16,4-5 4-16,0-5-2 16,4-2 1-16,5-5-2 15,2-1-2-15,0 0 6 16,12-7 0-16,2-5-3 16,1-6-1-16,2-3 1 0,0-3-2 15,-2-1 1-15,-4-1-4 16,-2-1-4-16,-5 0 2 15,-1 4 4-15,-3 3 2 16,0 3 0-16,0 8-1 16,0 0 1-16,-5 5 0 15,0 4 0-15,-1 0 2 0,0 11 0 16,1 3 2-16,2 8 1 16,1 4 9-16,2 3 5 15,0-1-2-15,3 3-5 16,4-5-8-16,3-1 1 15,-1-1-3-15,1-5-2 0,3-3 0 16,1-3-3-16,1-5-26 16,-1-4-21-16,4-4-13 15,0 0-48-15,-2-10-113 16</inkml:trace>
  <inkml:trace contextRef="#ctx0" brushRef="#br0" timeOffset="154740.9364">11476 6671 414 0,'5'-4'102'0,"-3"-10"-32"0,2 10-1 15,-3 4-20-15,6 4-48 16,3 8 25-16,2 11 2 16,5-1-4-16,-2 7-10 15,-1 3-7-15,-4 1-3 16,-5 7-1-16,-5 1-3 0,-2 2 1 15,-19 5-4 1,-12 2-38-16,-9 2-63 16,-16 3-102-16</inkml:trace>
  <inkml:trace contextRef="#ctx0" brushRef="#br0" timeOffset="155274.7162">5399 9635 357 0,'-4'2'33'0,"4"-2"3"16,0 0 28-16,2 0-17 15,13-4-20-15,4-1-9 16,6-1-2-16,2 2-5 16,2-1-6-16,0 2-4 15,-4 1-2-15,-3 2-14 0,-4 0-16 16,-8 0-36-16,-4 0-60 16,-6 5-47-16</inkml:trace>
  <inkml:trace contextRef="#ctx0" brushRef="#br0" timeOffset="155429.554">5466 9739 359 0,'-8'5'22'16,"8"-4"-2"-16,0-1 21 15,6 0 25-15,7 0-19 16,5-1-23-16,6-4-14 16,5-1-5-16,2 1-5 0,-1 2-24 15,1-3-79-15,-3 0-202 16</inkml:trace>
  <inkml:trace contextRef="#ctx0" brushRef="#br0" timeOffset="155960.7688">7351 9590 340 0,'0'0'16'15,"0"0"13"-15,0 0 27 16,0 0-4-16,-1 0-13 16,-1 0-10-16,2 3-13 15,0 4 4-15,0 6 1 0,0 4 4 16,0 3-1-16,0 5-9 15,2 3 10-15,3 2-9 16,0 2-9-16,-1-3-2 16,-3 0-2-16,1-5-1 15,-2 0-1-15,0-3 0 16,0-5-1-16,0-1 0 0,0-5-1 16,0-3-19-1,2-2-16-15,2-1-13 0,1-4-7 16,4 0-6-16,-2 0-41 15,6-10-71-15</inkml:trace>
  <inkml:trace contextRef="#ctx0" brushRef="#br0" timeOffset="156195.1201">7714 9773 466 0,'14'-4'36'0,"3"-5"4"15,-2 4 7-15,6 1-1 16,-1 3-9-16,4 1-16 16,3 0-11-16,2-2 1 15,3 2-3-15,0-3-3 16,-1 2-3-16,1-1-1 0,-8 0 0 16,-1 1-8-16,-9 1-24 15,-5 0-27-15,-5 0-14 16,-4-2-77-16,0-2-121 15</inkml:trace>
  <inkml:trace contextRef="#ctx0" brushRef="#br0" timeOffset="156444.1863">7910 9633 162 0,'-4'-1'270'0,"1"-1"-215"16,1 0 8-16,2 2-16 15,0 2-21-15,0 8-4 16,0 3-2-16,0 5 12 16,0 3-7-16,3 4-11 15,3 0-6-15,-3 2-17 0,-1-1 12 16,3 2-2-16,0-4-2 16,3 2 6-16,-3-4-50 15,-1-4-36-15,1-3-59 16,-5-10-251-16</inkml:trace>
  <inkml:trace contextRef="#ctx0" brushRef="#br0" timeOffset="157026.7123">8761 9555 309 0,'4'-5'42'0,"-4"-2"-6"0,0-1 19 15,-10 3-17-15,-2 3-17 16,-2 4-7-16,-3-2 1 16,2 0 3-16,-4 9 1 15,3 3 0-15,0 6-3 16,3 2-1-16,4 4 1 15,0 3 3-15,9 2-1 16,0 0-3-16,0-2-6 0,14-1-4 16,1-4-2-16,4-6-1 15,5-2 0-15,1-5 4 16,2-6-16-16,0-3 12 16,-1 0 11-16,-4-5-1 0,-2-6-2 15,-3-3-5-15,-3 0 2 16,-2-4 2-1,-2-2-1-15,-7-1-4 0,-1 1 0 16,-2-1-2-16,0-2-2 16,-2 1 1-16,-9 1-5 15,-1-1-15-15,-2 2-9 0,-3 7-26 16,-1 2-16-16,-3 2-27 16,3 4-79-16,0 2-141 15</inkml:trace>
  <inkml:trace contextRef="#ctx0" brushRef="#br0" timeOffset="157262.3037">8761 9555 301 0,'-37'-42'130'0,"37"37"-78"16,0 5 15-16,-1 2-22 0,1 10-28 16,-2 9 1-16,2 2 5 15,0 5 4-15,0 3-4 16,3 1-9-16,2 1-1 15,0 2-7-15,2-2-2 16,-2-1-3-16,0 1-2 0,1-3 3 16,0-3-11-16,-3-4-30 15,3-5-18-15,-3-6-15 16,2-8-74-16,5-4-141 16</inkml:trace>
  <inkml:trace contextRef="#ctx0" brushRef="#br0" timeOffset="157565.0756">9163 9539 480 0,'0'-9'9'0,"-1"0"9"15,-6 4 24-15,0 2-2 16,1 3-6-16,-1 0-11 0,-3 9-4 15,5 8 2-15,-2 4 0 16,0 6-2-16,2 4 0 0,0 2-23 16,3 3 16-16,2-1-6 15,0 3-4-15,2-4-1 16,8 2-1-16,4-8 1 16,1-3-1-16,2-3-8 15,3-8-18-15,4-4-40 0,-2-7-8 16,2-3-42-16,-1-9-166 15</inkml:trace>
  <inkml:trace contextRef="#ctx0" brushRef="#br0" timeOffset="157861.8817">9438 9600 478 0,'0'-7'19'16,"0"1"22"-16,0 4 10 15,0 2-12-15,-2 2-17 16,0 7-4-16,2 8 9 0,0 0 5 16,0 4-12-16,0 0-20 15,0 3 4-15,0-1 2 16,0-2-3-16,0 2-4 16,2-4 1-16,-2 0 0 15,0-5 2-15,0-3-9 0,0-2-9 16,0-5-24-16,0-4-20 15,0 0 0-15,-2-4-21 16,-2-8-72-16,2-8-166 16</inkml:trace>
  <inkml:trace contextRef="#ctx0" brushRef="#br0" timeOffset="158176.8885">9423 9576 227 0,'5'-5'222'15,"5"0"-172"-15,2-1 0 16,5 3-5-16,4 3-8 0,2 0-13 16,4 0-7-16,2 6 9 15,-3 7-4-15,-2 1-11 16,-6 4-2-16,-1 0-6 16,-7 4-3-16,-4 1 3 15,-3-2-2-15,-3 2 0 0,0-1 1 16,0-2-2-16,-7-2 0 15,-2-6 1-15,0 0-1 16,-3-3 0-16,-1 0 2 16,-2-3-2-1,-3-1 2-15,2-1-4 16,0-3 2-16,0 1-14 0,3 0-13 0,1 0-11 16,0-2-13-16,0 0-23 15,5-7-67-15,4-8-148 0</inkml:trace>
  <inkml:trace contextRef="#ctx0" brushRef="#br0" timeOffset="158510.2048">9797 9476 453 0,'5'-12'23'0,"1"3"16"16,-2 4 14-16,1 5-8 0,2 0-18 16,-2 14-17-16,3 10 9 15,1 2 12-15,1 4-4 16,0 2-9-16,4 4-9 16,-2-4-7-16,-3 0 4 15,2-3-3-15,-4-1 0 16,0 1-2-16,-3-4 0 0,-4-2-1 15,0-1 1-15,-3-3 0 16,-7-1-4-16,-4-4-1 31,-4 0-30-31,-2-3-22 0,2-7-10 16,2-4-37-16,4 0-82 16</inkml:trace>
  <inkml:trace contextRef="#ctx0" brushRef="#br0" timeOffset="158900.7357">10073 9246 499 0,'4'-7'1'0,"4"0"11"0,-1 6 41 15,3 1-1-15,0 0-16 16,9 8-13-16,-1 9-1 16,3 5 2-16,1 4-19 15,-2 8 11-15,3 3 2 16,2 6-4-16,-2 3 1 16,3 3-3-16,1 0-5 15,-5 2 1-15,2 3 3 0,-4-2-5 16,-9 5 3-16,-4 0-6 15,-7 4-1-15,0-2 0 16,-18-2-1-16,-11 0-1 16,-6-3 3-16,-11-4-6 15,-3-3 4-15,-7-5-6 0,-7-3-22 16,-3-9-36-16,-7-6-41 16,-4-10-82-16</inkml:trace>
  <inkml:trace contextRef="#ctx0" brushRef="#br0" timeOffset="159416.2395">7231 9250 264 0,'-24'-2'111'0,"-1"0"-89"16,6 2 30-16,-1 0 7 15,-2 0-18-15,3 8-8 16,0 7-6-16,-2 6-1 16,2 7-1-16,-3 10 0 0,0 7 0 15,-3 9-6-15,4 4-3 16,-5 1 9-16,4 9-10 15,5 2-2-15,6 2-4 16,4 1 0-16,7 0-4 16,5-2-1-16,15-3-3 0,12-4 1 15,6-5-2-15,12-3 1 16,10-12-7-16,6-3-20 16,9-11-12-16,6-6-28 15,6-13-28-15,1-11-69 0</inkml:trace>
  <inkml:trace contextRef="#ctx0" brushRef="#br0" timeOffset="159885.1346">10314 8949 336 0,'-7'0'58'16,"-3"-4"-9"-16,5 1 21 15,3-1-19-15,1 3-19 16,1-2-9-16,0 1-2 15,11 1-11-15,5-1-5 16,2 0-3-16,5 0 1 16,4 1-3-16,0-1-4 0,-2 0-25 15,0-1-30-15,1-1-47 16,-4-3-81-16</inkml:trace>
  <inkml:trace contextRef="#ctx0" brushRef="#br0" timeOffset="160088.5875">10668 8800 405 0,'2'-7'33'0,"5"-1"14"0,-5 2 14 15,3 4-4-15,-5 2-20 16,0 2-24-16,2 12-9 16,-2 4 10-1,1 4-3-15,1 6-5 16,2 3-5-16,-4 1 1 0,1 4-8 15,1 1-44-15,-2 2-55 16,0-1-190-16</inkml:trace>
  <inkml:trace contextRef="#ctx0" brushRef="#br0" timeOffset="160984.1347">11397 9422 289 0,'0'-6'50'15,"0"-3"15"-15,0-2-7 16,0 1-16-16,0-1-10 15,-2-3-10-15,-3-1-10 0,-1 1-3 16,-3 1-4-16,2 4-3 16,-4 0 1-16,-2 4-3 15,1 2 5 1,-2 0-3-16,-1 3 2 16,-2 0 3-16,2 6 3 15,3 4 1-15,0 3-3 16,4 7 2-16,3 1 1 0,3 1-4 15,2 3 0-15,0 0-1 16,7-2-2-16,3 0-3 16,5-5 1-16,-1-4 0 15,-1-3-1-15,3-4 0 16,0-5 4-16,-2-2-5 16,1 0 2-16,-1-4-2 0,1-6 1 0,-3-1 0 15,0-4 0-15,-2 0 0 16,0-2 0-16,-3 2 0 15,1-2 3-15,-4 4 1 16,-2 0-3-16,-1 6 0 16,-1 2-2-16,0 5 2 15,0 0 0-15,0 6-3 0,0 13 2 16,0 4 1-16,2 7 1 16,2 4 5-16,-3 3 3 15,3 1-22-15,-3 0 22 16,1-1-2-16,-2-2-4 15,0-3-2-15,0-4-2 16,-5-2 1-16,-2-5 3 0,-2-6-1 16,-2-3 5-16,4-3 0 15,-3-7-3-15,0-2-2 16,1 0 2-16,0-11-2 16,0-3-1-16,2-6-1 0,3-2-1 15,3-2-1-15,1-3 0 16,1 0-1-16,10-3-5 15,4 0-12-15,0-1-15 16,7 3-6-16,4 5-23 16,1-2-11-16,3 1-45 0,2 2-116 15</inkml:trace>
  <inkml:trace contextRef="#ctx0" brushRef="#br0" timeOffset="161280.9401">11826 9300 424 0,'-4'-7'19'16,"-3"2"29"-16,4 1 12 15,-3 2-21-15,1 2-15 16,-2 2-11-16,-2 8-4 16,-1 7 6-16,2 8 2 0,1 3 0 15,-2 4 3-15,1 6-4 16,3-1 2-16,1 0-19 15,4-2 1-15,0-6 8 16,0-1-6-16,7-7 2 16,6-2-2-16,3-4-4 0,2-3 3 15,0-4-19-15,4-5-45 16,-1-1-17-16,1-2-69 16,-3-5-185-16</inkml:trace>
  <inkml:trace contextRef="#ctx0" brushRef="#br0" timeOffset="161833.2976">11982 9416 448 0,'0'-11'31'0,"4"0"11"16,1 5 7-16,6 2-7 15,0 4-14-15,2 0-19 16,1 4-4-16,1 8-1 15,-2 6-1-15,-4 0-1 16,3 4-1-16,-5 2-2 0,-4-1 3 16,-3 2 0-16,0-5-1 15,0-2 0-15,-3-3 0 16,-8-4 0-16,5-2 0 16,1-2 0-16,1-5 1 15,2-2-1-15,2 0 1 16,0 0 4-16,2-9 0 15,5-1-3-15,5-5-2 0,0-1 0 16,3-2-2-16,-1-4 2 16,-2 3-2-16,1-2 1 15,-4 2 0-15,-3 0 0 16,1 1 1-16,-6 5-1 16,1-2 1-16,-2 6-1 15,0 0 1-15,0 5 3 0,0 0 3 0,-6 4-2 16,1 0-2-16,0 6-1 15,-2 6 2-15,1 5 2 16,0 6 4-16,3 0-14 0,3 2 16 16,0 2-3-16,0-4-2 15,0-1-2-15,6-3-2 16,4-3-2-16,2-3 0 16,3-3 1-16,3-3-3 15,0-3-13-15,4-4-18 16,-3 0-38-16,1 0-12 0,-1-12-75 15,-4-2-120-15</inkml:trace>
  <inkml:trace contextRef="#ctx0" brushRef="#br0" timeOffset="162077.1135">12416 9289 436 0,'2'-7'70'0,"2"4"4"15,4 3-21-15,0 0-13 16,-2 11-9-16,2 6 0 16,4 5-17-16,-4 5 7 0,3 3-7 31,-3 2-4-31,-3 5-4 0,-2 1-1 16,-3 2-4-16,0-1-2 15,-10 2 2-15,-12-1 0 16,-7 3-16-16,-10-4-48 0,-10-1-70 15,-5-6-270-15</inkml:trace>
  <inkml:trace contextRef="#ctx0" brushRef="#br0" timeOffset="162861.7036">8572 10378 409 0,'0'-4'32'16,"0"0"14"-16,0 2 7 0,0 2-18 15,2 0-20-15,0 10-6 16,2 4 11-16,1 7 1 15,2 4-1-15,2 9 2 16,0 2-3-16,0 5-19 16,-2 3 19-16,3 3-7 15,-3-5 0-15,-4 1-8 0,0-6 2 16,-1-5-1-16,0-5-3 16,0-7-3-16,-1-4 1 15,1-5 2-15,0-4-4 16,0-6-9-16,1-1-22 15,3 0 13-15,0 0-25 16,2-8-14-16,-1-6-23 0,5-4-72 16,-2-6-119-16</inkml:trace>
  <inkml:trace contextRef="#ctx0" brushRef="#br0" timeOffset="163125.8457">8806 10454 304 0,'1'-18'132'15,"-1"6"-72"-15,0 3-9 16,0 2-2-16,0 5-12 0,0 2-15 16,0 0-4-16,0 5-9 15,0 9-1-15,2 8 5 16,2 5-11-16,4 4 22 16,-3 6-8-16,2-1-10 15,0 4 2-15,0-4-4 16,-3 3-2-16,1-6 0 0,-3 2-1 15,0-5-1 1,-2-2-4-16,0-3-10 16,-5-3-22-16,-5-2-23 0,-4-4-23 15,-4-4-84-15,-3-5-153 16</inkml:trace>
  <inkml:trace contextRef="#ctx0" brushRef="#br0" timeOffset="163477.2773">8422 10871 341 0,'-8'0'115'0,"8"-3"-46"0,0-1-16 16,0 1-4-16,6 3-24 16,6 0-6-16,4 0-9 15,4 10 3-15,7 5-2 16,-2 6-6-16,-1 1-4 15,2 3 1-15,-4-1 0 16,0 1 1-16,-3-3-3 0,-1-3 3 16,-1-1-4-16,-2-5 4 15,0-7-5-15,3-4 3 16,2-2 3-16,3-5 2 16,4-12 4-16,1-7-2 0,3-2-2 15,-1-9 1 1,-1 3 0-16,-3-1-6 15,-5-2 1-15,-7 8-5 16,-4-3-22-16,-8 5-16 16,-2 6-43-16,-8 2-24 0,-8 8-144 15</inkml:trace>
  <inkml:trace contextRef="#ctx0" brushRef="#br0" timeOffset="164102.1283">7813 11717 414 0,'-2'0'41'0,"-1"0"6"15,3 0-9-15,0 2-20 16,0 5-6-16,8-1-3 0,6-2 6 15,3-2-2-15,3 1 0 16,-1-3-6-16,5-3-5 16,-4-6 0-16,-3-3-1 15,0-1-1-15,-7 0 1 16,-3-2 0-16,-5-1 0 0,-2 2 0 16,0 0 1-16,-9 3-3 15,-3 2 2 1,-1 6 1-16,-3 0-2 0,1 3 0 15,1 0 1-15,-2 9 1 16,2 4 2-16,2 5 7 16,2 1 0-16,5 7 0 0,0 2 3 15,5 2 4-15,0 0-2 16,0 1-22-16,10-6 15 16,5-4-2-16,4-5-2 15,3-3-4-15,2-7 2 16,3-3-4-16,-1 2 1 0,2-5-13 15,-2 0-23 1,-1 0-36-16,-3 0-22 0,-3-5-80 16,-4-3-179-16</inkml:trace>
  <inkml:trace contextRef="#ctx0" brushRef="#br0" timeOffset="164620.4176">8145 11710 144 0,'-1'-13'241'0,"-2"1"-180"16,3-1-3-16,0 3-13 0,8 2-11 16,2 5-7-16,2 3-9 15,3 0-6-15,-1 7-6 16,1 7-2-16,-3 5-2 16,0 1 0-16,-4 4-1 15,-4-3 0-15,-2 2 0 16,-2-3 0-16,0-3-1 0,-2 0 2 15,-7-4-2-15,2-3 1 16,1-2-1-16,-1-4 0 16,3 0 1-16,1-2-5 15,3-2-2-15,0 0 1 16,0 0 4-16,2-9-4 16,5-2 0-16,1-5-4 15,2-1-3-15,2-3 2 0,-5-3-1 16,1-2 0-16,-1 4 6 15,-2-1 2-15,-1 4 3 16,-2 2 0-16,-2 4 1 0,1 2 0 16,-1 5 1-16,0 3 0 15,0 2 2-15,0 0-2 16,0 9-1-16,0 6 0 16,0 3 5-16,4 4 2 15,-1 3-1-15,3-1-3 0,0-1-1 16,2-3-1-16,1-2-2 15,2-4-1-15,0-3-17 16,5-4-12-16,0-4-33 16,2-3-35-16,0 0-65 15</inkml:trace>
  <inkml:trace contextRef="#ctx0" brushRef="#br0" timeOffset="164906.8406">8533 11742 271 0,'5'-21'64'0,"-4"-1"0"16,1 5-16-16,-2 4 10 15,0 4-6-15,0 7-14 16,0 2-9-16,0 7-13 16,0 11 0-16,0 5 12 15,3 6 1-15,0 3-18 16,3 2 16-16,-1 0-11 16,0-1-4-16,0-2-9 0,3-1 2 15,-4 1 0-15,-1-5-5 0,1-2 0 16,-3-2 1-16,-1-7 0 15,0-1-3-15,0-5 2 16,0-4-10-16,0-3-9 16,0-2-14-16,0 0 21 0,0-9-21 15,-3-5-8-15,-2-2-4 16,-1-6-17-16,-3-4-32 16,2-3-35-16,-2-3-92 15</inkml:trace>
  <inkml:trace contextRef="#ctx0" brushRef="#br0" timeOffset="165155.9959">8517 11732 242 0,'0'-26'75'16,"5"5"5"-16,4 5-10 16,4 0-9-16,3 5-24 15,0 4-10-15,-2 4-6 16,5 3 0-16,-2 0-6 16,1 10-4-16,-4 4-3 0,1 4 3 0,-1 0-4 15,-3 1 0-15,-2 3-6 16,-2-4 2-1,-5 0-4 1,-2-1 2-16,0 0 2 0,-5-4-2 16,-9 3 1-16,-3-5-2 15,-1 0-2-15,-1-4-11 0,-2 3-25 16,4-9-24-16,2-1-55 16,5-1-149-16</inkml:trace>
  <inkml:trace contextRef="#ctx0" brushRef="#br0" timeOffset="166356.603">9021 11719 291 0,'0'-8'65'0,"0"1"-9"0,0 0-4 16,0-3-4-16,0 1-17 16,-3-2-8-16,-3 2-4 15,1-2-8-15,-3 3-7 16,0 1-1-16,-3-1-2 15,0 6-1-15,-1 1 2 16,-5 1-1-16,1 0 1 16,1 1 4-16,1 9 1 15,2 0 3-15,-1 4 1 0,6 4 0 16,2 4-5-16,3-1 1 16,2 3 0-16,2 0-3 15,8-3-1-15,4 1 0 16,-1-6-1-16,1-5-1 0,3-5 1 15,1-1-1-15,-2-5 0 16,1 0 1-16,-3-3-2 16,0-4 1-16,0-3 0 0,-5-2-1 0,2-5 1 31,-5-1-1-31,-1-1 2 0,-2 0 0 16,-1-3 1-16,-2 2-1 15,2 3-2-15,-2 2 1 16,0 4 0-16,0 4-1 0,0 4 0 15,0 3-1 1,0 1 1-16,0 10-1 16,0 5 1-16,0 4 0 0,3 1 0 15,7 2 1-15,0-5 0 0,1 2 0 16,2-6 0-16,1-3-3 16,3-4 3-16,-2-4-1 15,0-3 1-15,1 0 1 16,-1-7-1-16,-3-5-1 15,-2-4 1-15,0-4 0 16,-1 2 1-16,-2-3-1 16,-1 1 1-16,2 2 0 15,-1 4 1-15,-3 2-1 0,-1 5-2 0,3 3 0 0,-2 4 0 16,0 4-3-16,1 10 2 16,0 4 0-16,2 3 2 15,0 2-1-15,3-1 0 16,-2 1 0-16,-1-5 0 15,-2-2 0-15,3-7 1 0,-2-3-1 16,-1-1 0-16,0-5 3 16,0 0 1-16,5-7-16 31,-3-3 16-31,1-6-3 16,1 2 2-16,3-4-2 0,-2 3 1 15,1-2-2-15,-2-1 0 16,0 1 0-16,0 0-1 0,-2 3 3 15,0 2-4 1,-1 3 5-16,-3 1-6 0,1 7 6 16,-1 1-6-16,3 0 2 15,-1 9 1-15,2 5 1 16,4 4-2-16,0 4 2 16,1-3 2-16,3 4-4 0,1-3 3 15,1-1-2-15,0-3 1 16,1-3-8-16,0-4-7 15,4-4-34-15,-2-4-5 16,-1-1-13-16,-3-1-52 16,5-10-72-16</inkml:trace>
  <inkml:trace contextRef="#ctx0" brushRef="#br0" timeOffset="166938.4912">9847 11711 7 0,'9'-5'294'0,"-2"0"-220"16,1-2-1-16,1 0-4 15,-4-1-22 1,3 1-14-16,-1 0-7 0,-2 0-2 16,-3 0-6-16,-2 0-3 15,0 0-4-15,0-1-3 16,-4 1-3-16,-6 0-1 0,-3 4-1 16,-4 0-1-16,1 0 0 15,0 3 0-15,2 0-1 16,-5 3 0-16,5 3 2 15,1 8-1-15,3 1 0 16,3 3-1-16,2 3 1 0,1 0 0 16,4 4-1-16,0-3-3 15,4-2-12-15,4-1 14 16,6-5 2-16,1-2-1 16,3-6-1-16,2-2 1 15,0-4 0-15,1 0-1 0,-1-7 1 16,2-4-1-16,-8-3 0 15,-1-2 0-15,-5-2 1 16,-1-4-1-16,-1 1 1 16,-6-4 1-16,0-2-2 15,0 3 1-15,0-5-1 16,0 2 1-16,-4 1-1 0,1-1 0 16,-3 2 0-16,3 5 0 15,-2 0 0-15,-2 10 1 16,6 0-2-16,-1 7 3 15,2 3 4-15,-2 3-1 0,2 12-3 16,0 8 4-16,2 4 5 16,4 5 4-16,1 3-3 15,2 5-4-15,-2-3-1 0,2 1-2 16,-3-3-2-16,1-3-4 16,-4-1 3-16,1-4-5 15,-4-5-34-15,0-7-72 16,0-7-197-16</inkml:trace>
  <inkml:trace contextRef="#ctx0" brushRef="#br0" timeOffset="194044.2356">10657 11601 68 0,'-2'0'3'0,"2"0"-2"0,0 2 3 16,0-1-3-16,0-1-4 15,0 2-1-15,0 1-41 16</inkml:trace>
  <inkml:trace contextRef="#ctx0" brushRef="#br0" timeOffset="194934.6693">10657 11601 118 0,'0'9'35'0,"0"-16"16"15,2 1 20-15,-2-2-14 16,1-3-4-16,3 2-9 16,-2-3 3-16,0 1-5 15,0 2-12-15,0-2-7 0,1 4-5 16,-3 2 2-16,2 1 1 15,-2 4-3-15,0 0-2 16,0 0-7-16,0 7-5 16,0 9 4-16,2 4 8 15,-2 5-3-15,3 3 1 16,-1 5-11-16,1-1-1 0,1-2-3 16,1-2 4-16,3-3 3 15,-1-5-3-15,0-2-3 16,2-6 1-16,2-6 2 15,1-2 0-15,0-4 1 16,3-4 2-16,2-9-6 16,0-2 2-16,2-6-2 0,-4 1 1 15,2-2 0-15,-3 0-1 16,-1-1-1-16,-4 0 2 16,-2 0-2-16,-2 4-2 15,-2-1 1-15,-3 5 0 0,0 5 2 16,0 0-1-16,0 7 1 15,0-1 0-15,-3 4 0 16,-1 0-2-16,3 0 2 16,-1 4-1-16,2 7 2 15,0 1-1-15,0 5 2 0,5 2 2 16,5 6 0-16,2 0 1 16,0 0 1-16,5 0-2 15,-2 1-1-15,4-6 0 16,1 0-2-16,-1-6 1 15,-1-3-2-15,2-4 1 0,-2-7 0 16,0 0-1 0,-2-4 0-16,0-10 2 0,-2-5-2 15,0-5 0-15,-4-1 2 16,0-5-3-16,-2 0 1 16,-1 0 0-16,-3-3-7 15,-3 5 1-15,1 3-5 0,-2 5-7 16,0 6 6-16,-5 7 12 15,-4 5 2-15,-2 2-7 16,2 0 2-16,-3 11 1 16,2 1 1-16,5 3 1 0,5 3-1 15,0-1 0-15,4 4 1 16,9 1-2-16,4-2 2 16,5-1 2-16,-2 1-4 15,-1-2 3-15,1 0 1 16,-2-3-3-16,-3 2 2 15,-5-3-2-15,-3 0 1 16,-4-2 1-16,-3-1 0 0,-3 0-1 16,-11-3 0-16,0-2 2 15,-4-2 4-15,1-4-3 16,0 0-2-16,2 0 0 16,4-7-3-16,3-6 1 0,4-3-27 15,4-2-40 1,0-3-17-16,9-1-92 0,3 1-154 15</inkml:trace>
  <inkml:trace contextRef="#ctx0" brushRef="#br0" timeOffset="195614.2761">11473 11597 447 0,'-2'0'53'0,"-8"-5"8"16,8 2-2-16,-1 3-19 0,3 0-11 15,0 0-12-15,0 0-9 16,0 10-1-16,3 5 4 16,4 3-17-16,0 3 15 15,0 0-2-15,1 1-4 16,-1-1 0-16,3-2-2 0,-3-2 0 16,2-3 0-16,-3-2-1 15,4-5 1-15,-3-3 0 16,2-2-1-16,1-2-1 15,-4 0 4-15,3-9-3 16,2-3-2-16,0-5 2 0,-2-1-1 16,1-3 1-16,2-2 0 15,-2 0 0-15,0 1-1 16,0 4-2-16,-1 3-2 16,-1 4 3-16,2 7 4 15,1 4-5-15,-3 0 3 0,5 15-2 16,0 4 0-16,1 2 1 15,0 4 2-15,0 0 4 16,1-1-6-16,-3-8 3 16,1 0-3-16,-4-5 1 15,-2-6 0-15,1-5 4 0,-1 0-2 16,-2-5-2-16,-1-10 6 16,1 0-2-16,2-7 0 15,1-1 0-15,-1-1-1 16,1 1-1-16,4-2-2 15,0 2 0-15,0 4 1 16,3 1-2-16,-3 1 1 16,1 9 0-16,-2 2 0 0,-1 6 0 15,2 0 1-15,-5 11 0 16,1 7-1-16,-2 2 1 16,1 1 1-16,-1 4-2 15,1 0 1-15,-4-2-1 0,2-3 0 16,3-1 0-16,3-2-12 15,-3-5-2 1,7 0-40-16,-1-3-12 16,6-3-7-16,1-5-70 15,3-1-36-15</inkml:trace>
  <inkml:trace contextRef="#ctx0" brushRef="#br0" timeOffset="196230.1729">12347 11697 357 0,'7'-18'75'0,"-4"1"9"0,3-3-19 15,-4 2-23-15,2-2-17 16,-3 5-13-16,-1-2-9 16,0 5-2-16,0-1 3 15,0 3-3-15,-7 1 0 16,-2 3 0-16,-3 5-1 16,-5 1-1-16,1 0 2 0,0 5-1 15,-2 10 0-15,2-2 1 16,2 7 5-16,-1 2 4 15,6 1 0-15,6-1-3 16,3-1-2-16,0-4-3 16,0-2-2-16,8-5 2 15,5 0-2-15,1-7 2 0,-1-3-2 16,1 0 0-16,-1 0 1 16,0-11-2-16,-5 1 4 15,1-3-3 1,1 1-1-16,-3-3 4 0,-4 0-2 0,1 0-2 15,-3 1 6 1,1 1-2-16,2 6-3 0,-4 0 3 16,1 7 4-16,1 0-2 15,3 11-2-15,-4 7-3 16,3 9 14-16,-1 6-1 16,3 7-1-1,-1 0 4-15,-2 3-9 16,2-2 1-16,-3 0-3 15,-2-5-2-15,0-4-3 0,0-3 2 0,-7-8 1 16,-1 0 1-16,-5-7 1 16,0-6 4-16,1-7-3 0,-3-1 2 15,5 0-1 1,-2-9-1 0,2-8-3-16,-1-5 2 15,6-1-4-15,4-3-1 0,1 0-1 16,0-1-3-16,0 0-2 15,5-1-2-15,-4 6-14 0,1-4-2 16,-2 2-27-16,-7-2-40 16,-9-4-55-1,-11-2-338-15</inkml:trace>
  <inkml:trace contextRef="#ctx0" brushRef="#br0" timeOffset="196386.3708">11707 11449 460 0,'-7'0'125'0,"2"0"-99"0,2 0-10 15,1 0-10-15,-2 0-10 16,-5 6-91-16,-2-2-190 16</inkml:trace>
  <inkml:trace contextRef="#ctx0" brushRef="#br0" timeOffset="197443.2958">9299 12364 357 0,'-8'-3'11'0,"-1"-3"28"0,3-1 28 16,2 3-5-16,3 1-20 15,1 3-9 1,0 0-11-16,0 13-12 0,1 6 0 15,6 8 8-15,3 9 0 16,-1 1 2-16,-2 2-9 16,1-1-2-16,-3-3-7 0,-2-3-2 15,1-5 2-15,-4-5-1 16,1-6 3-16,-1-4-13 16,2-3 9-16,-2-5 5 15,0-4 0-15,0 0-1 16,0 0 2-16,0-11 5 0,0-3-9 15,0-6-2 1,-2-3 1-16,-1-5-1 0,0-4 1 0,-3-4-2 0,2-2 1 16,0 0-1-16,3 3-1 15,1 1-3-15,0 6 1 16,5 5 1-16,10 3 1 16,2 9 1-16,5 6-1 15,3 3 1-15,1 2 1 0,1 7-2 16,-6 7 1-16,0 8 1 15,-4-2-1-15,-3 2 1 16,-7 1-6-16,-5 1 14 31,-2-3-12-31,-2-3-2 0,-10 2 4 16,-7-4 1-16,4-2 1 16,-5-1 0-16,2-2 0 15,0-3 0-15,1-1 0 16,5-1 0-16,3-4-3 15,2 0-1-15,5-1-4 0,2-1-2 16,0 0 2-16,6 0-4 16,4-3 7-16,2-3 2 15,7-1 3-15,-1 4-1 16,1 3 1-16,1 0 0 0,1 0 0 0,-2 10 0 16,-1 6 0-16,-4 2 1 15,-1 0 0-15,-4 0 1 16,-4 0-3-16,-5 0 2 0,0-4 0 15,-4 0 3-15,-8-3 1 16,-4-2 5-16,-6-2 3 16,1-4 1-16,-4-1-4 15,-1-2-2-15,4 0-6 16,2 0-2-16,3-7 1 0,5-2-2 16,0-1-13-16,7-1-23 15,5-2-21-15,0-1-21 16,4 0-73-16,11-2-116 15</inkml:trace>
  <inkml:trace contextRef="#ctx0" brushRef="#br0" timeOffset="198103.8107">9718 12447 412 0,'0'-4'28'16,"0"2"22"-16,-2 0 16 15,2 2-25-15,0 4-16 16,0 5-9-16,0 8 12 16,2 5-6-16,3 3-4 0,1 0-2 15,1 1-5-15,1 1-6 16,-2-5-3-16,1-3 0 16,0-3-3-16,0-3 3 15,0-4-1-15,-2-4-1 16,0-3 1-16,-2-2 0 15,1 0 0-15,-1 0 1 16,5-11-2-16,-2-1 0 0,1-2 2 31,-1-6-1-31,0-2-2 16,2-4 1-16,-3 1 0 0,2 0-1 0,0 2 0 16,1 6-3-16,0 3 2 15,1 10 0-15,1 4 0 16,2 8-1-16,-2 10 2 15,2 6 0 1,2 3 1-16,0 4 0 16,-3-5 0-16,-1 0 1 0,-1-3-1 0,1-6 1 15,-3-2-1-15,0-4 0 16,-4-6 0-16,1-3-1 16,-3-2 4-16,-1 0 9 15,5-13 1-15,-2-3-13 16,3-4-2-16,-1-4 4 0,2-2-5 15,2-2 5-15,2-1-2 16,-1 4 6-16,3 2-6 16,-2 7-4-16,-3 7 4 15,6 7-1-15,-4 2-2 0,-1 11 2 16,4 7-1-16,-4 5 2 16,-1 2-1-1,2 0 4-15,-3 0-5 16,-4-4 2-16,3-1 2 15,-3-2-2-15,1-4-2 16,-3-1-6-16,4-2-33 0,-3-3-26 16,-1-4-26-16,3-4-131 15</inkml:trace>
  <inkml:trace contextRef="#ctx0" brushRef="#br0" timeOffset="199571.6226">10420 12516 256 0,'-9'-9'33'15,"2"2"10"-15,0 0 16 16,2-1-2-16,0 3-15 15,2 0-12-15,3 1-6 16,-2 0 1-16,0 4-5 16,1 0-5-16,-1 2-10 15,2 9-3-15,-2 5 6 0,2 5 4 16,0 3 6 0,0 1-6-16,0 0 2 0,5-4-6 15,4-1 0-15,2-6-4 16,3-1 1-16,3-5-3 0,-1-2 2 15,4-6 1-15,0 0 0 16,-3 0-3-16,0-4-1 16,-3-4 0-16,-1-3-1 15,-4 0 1-15,-6-3 0 16,-1-2 0-16,-2-2 0 16,-2-4-1-16,-5 1-5 0,-8-4-3 15,1 4-1-15,-2 1-2 16,-3 4-3-16,0 2 6 15,-1 6 4-15,3 7 0 0,2 1-2 16,1 0 5-16,7 4 0 16,2 4-1-16,5 6 0 0,0-3 0 15,7 2-1-15,10-2-9 16,3-3 4-16,2-3 2 16,1-3 1-16,2-2 0 15,-3 0 3-15,1-2 1 16,-2-4 1-16,-2-1 0 0,1-1-1 15,-3 6 2-15,0 2-1 16,-2 0 1-16,4 11 3 16,-4 5-1-16,2 6 0 15,-5 1 0-15,0-2-1 16,-4 1-1-16,-3-4 0 16,-1-4 1-16,-2-4 1 0,-2-2 4 15,0-5 4-15,0-1-1 16,0-2 0-16,0 0 7 15,0-2 4-15,-2-5-12 0,2-5-4 16,0-1-3-16,0-1-1 16,0-2-1-16,5-5 1 15,3-1-2-15,-1 2 1 16,0-3-2-16,0 3-6 16,3 3 5-16,-3 6 1 15,1 4 0-15,1 5 1 16,2 2 0-16,0 12-1 0,-3 6 2 15,4 6 0-15,-2 0-1 16,2 5 4-16,-4-2-2 16,1-4 2-16,0-2 1 15,-1-3-3-15,-1-4-1 0,0-3 0 16,0-5 1 0,2-5 1-16,-2-1 0 0,-2 0 2 15,4-7 2-15,-1-5-4 16,1-4-1-16,1-4 2 15,-1-1-4-15,2-3 1 0,-2 1 0 16,-2 2 0-16,-1-1 0 16,-1 3 0-16,-3 6 0 15,0 3 2-15,-2 6-4 16,0 4 4 0,2 2-5-16,-1 10 2 15,1 6 0-15,3 6 5 0,2 1-1 16,3 0 6-16,2 1-24 15,0-4 20-15,3-1 0 16,-1-5-3-16,6-2 2 16,0-3-2-16,1-6-1 0,-1-3-2 15,2-2 4 1,-3-2-4-16,-2-10 3 16,1-4-2-16,-6-2 0 0,-3-2 0 15,-2-3-1-15,-3 0 1 0,-2 2 2 16,-2 3-1-16,0 4-1 0,0 2 1 15,0 9 0-15,0 3 1 16,-3 3 0-16,0 12-2 16,1 3 8-16,2 5 0 15,0 0-1-15,0 0-3 0,6-3 0 16,3-2-4-16,0-6 0 16,6-1 0-16,-3-6-11 15,2-3-17-15,-1-2-17 16,-3-3-34-1,0-12-14-15,-8-3-106 16</inkml:trace>
  <inkml:trace contextRef="#ctx0" brushRef="#br0" timeOffset="199712.2245">11323 12377 385 0,'-13'-2'46'0,"3"2"23"16,3 0-37-16,3 0-18 15,4 0-11-15,0 2-9 16,2 3-38-16,9-1-82 16</inkml:trace>
  <inkml:trace contextRef="#ctx0" brushRef="#br0" timeOffset="200489.681">11680 12564 310 0,'0'3'120'0,"0"-3"-87"15,0 0 27-15,0 0-27 16,0 0-6-16,0-8-18 16,0-1-2-16,0-4 9 15,0-1-9-15,0 0-2 0,-7-2 2 16,-1 2-1-16,-6-1 3 15,-1 5 2-15,-2 3-4 16,0 3 1-16,-2 4-4 16,4 0 7-16,-2 7 2 0,3 9-2 15,3 3-2-15,6 5-2 16,1 1 2 0,4 0-3-16,0-2-4 0,10-4-3 15,7-1-3-15,0-5 1 16,-2-4 0-16,2-4 5 15,-1-3-4-15,-1-2 2 0,-3 0 4 16,-2-5-5-16,2-6 3 16,-5 0-2-16,-1 1-1 15,1-3 4-15,-3-1-3 16,2 1-2-16,-4-1 5 16,0 0-3-1,-2 1 1-15,1 4-2 16,-1 4 1-16,0 5 1 0,0 0 4 15,0 7-7-15,2 7-1 0,3 4 8 16,4 2-4-16,2-4 2 16,3-2-1-16,5-3 1 15,0-4-5-15,3-5 4 16,-4-2-2-16,3 0 0 16,-3-16 0-16,-4-2-3 15,-1-6 2-15,-4-6-2 16,-2-2 3-16,-4-4 2 15,-3 1-3-15,0-5 5 16,0 5-2-16,0 1 2 16,0 7 0-16,-1 6 9 15,-5 9 1-15,-1 6-3 0,2 6-2 16,-2 9-6-16,3 10 5 0,2 6-6 0,2 7 8 16,0 3-3-1,10 2-2-15,0-1-1 16,2-1-2-16,-2-1-1 0,1-7-1 15,-5 0 2-15,2-4-4 16,-6-5-2-16,-2-4-23 0,0-3-30 16,0-6-62-16,-2-5-128 15</inkml:trace>
  <inkml:trace contextRef="#ctx0" brushRef="#br0" timeOffset="202720.0718">12618 12461 146 0,'0'0'179'0,"-2"0"-108"0,-1 0 5 15,-1 0-15-15,0 0-36 16,2 1-8-16,2 6-6 16,0 1 1-16,0 2 5 15,2 1-9-15,6 0 1 16,1-1-6-16,-1 0 5 16,5-7-4-16,0-1 1 0,1-2 0 15,2-2 1-15,-1-9-3 0,1-3 4 16,-4-6-2-16,1-1 0 15,-4-6 1-15,-2-3 1 16,-1 0-2-16,-3-1 0 16,1-1-1-16,-3 3-1 15,-1 1-2-15,0 1-1 16,0 6 1-16,0 3-1 0,0 5 0 16,0 5-1-16,0 4 4 15,-5 4-2-15,4 2-1 16,-4 10-1-16,2 8 1 15,1 5-1-15,-2 3 3 16,4 4 1-16,0 3 2 0,0-2-2 16,0-2 2-16,7-3 1 15,6-3-3-15,0-5-1 16,2-6-1-16,4-3 0 16,1-6-1-16,0-1-1 0,-3-4-21 15,0 0-9-15,-3 0-22 16,-7-2-8-16,-6-5-14 15,-1-2-35-15,-1-2-29 16,-10-3-116-16</inkml:trace>
  <inkml:trace contextRef="#ctx0" brushRef="#br0" timeOffset="203326.3766">12656 12323 169 0,'-13'-1'143'16,"7"-1"-79"-16,4 2-13 15,2 0-6-15,15 0-14 16,11 0-21-16,6 0-3 16,9-2-2-16,3-4-2 0,2 1-3 15,-2-5 0-15,-4-3-15 16,-4 1-15-16,-7-3-2 16,-7 1 13-16,-8-2 16 15,-7 4 3-15,-6-3 13 16,-1-1 14-16,0 4-3 0,0 0 4 15,-3 2-4-15,-2 4-4 16,3 3-5-16,-3 3-3 16,1 3-6-16,-2 13-3 15,3 3 4-15,-3 7 2 16,5 3 2-16,-1 3 0 16,2 4 1-16,0-1-3 15,0-2-5-15,0-1 0 0,0-5 0 16,0-8 0-16,0-1-2 15,0-7 1-15,0-4 1 16,0-4-1-16,0-3 2 0,0 0 7 16,0-3 5-16,0-6-10 15,0-5-3-15,0-3-2 16,2-2 1-16,3-1-5 16,3 1 5-16,1-1-4 15,1 2-1-15,1 4 1 0,2 3 0 16,0 6 3-16,2 5-5 15,-3 0 5-15,3 5-4 16,-2 9 2-16,-2 4 0 16,-1 4 2-16,-1 1 2 15,-2 0-2-15,-2 1 0 16,-2-5 2-16,-1-1-2 16,1-4-1-16,-1-1 0 0,0-5-2 15,1-4 2-15,2-2-36 16,2-2-37-16,3-2-23 15,-1-12-123-15</inkml:trace>
  <inkml:trace contextRef="#ctx0" brushRef="#br0" timeOffset="203457.3942">13353 12412 532 0,'0'0'80'0,"0"-1"-13"15,0-3-2-15,0 2-44 16,0 1-3-16,0-1-16 0,-2-9-33 15,2-7-207-15</inkml:trace>
  <inkml:trace contextRef="#ctx0" brushRef="#br0" timeOffset="222995.0873">846 14501 267 0,'-8'-7'126'0,"3"0"-78"0,-1 2 12 16,5-2-10-16,-3 3-17 15,2 1-6-15,2-1-7 0,-1 2-1 16,1 0-1-16,0 2 0 16,0 0-11-16,0 4-5 31,5 8 3-31,2 6 2 0,3 3 6 15,3 4 6-15,0 4-30 16,0 2 25-16,1-1-4 16,-1-2-1-16,1-3-2 15,1 0-2-15,-1-5-1 16,-1-4 1-16,2-3-2 0,1-5 1 16,2-4-1-16,1-4 1 15,0 0-2-15,1 0 0 16,0-7-1-16,-4-4-1 15,0 0-13-15,-3 1-15 16,-5-1-11-16,-4 2-20 16,-4-3-11-16,0 1-11 15,-12 2-75-15,-5-5-112 0</inkml:trace>
  <inkml:trace contextRef="#ctx0" brushRef="#br0" timeOffset="223155.3845">916 14607 373 0,'-6'0'71'0,"5"0"-6"0,1 0-21 16,0 0-20-16,12-6 0 16,6-3-9-16,5-3-8 15,2-2-6-15,2 1 0 16,-2-1-16-16,-3 3-37 16,-4 1-57-16,-5-3-105 15</inkml:trace>
  <inkml:trace contextRef="#ctx0" brushRef="#br0" timeOffset="223342.8397">872 14437 61 0,'-11'2'401'0,"4"-2"-340"0,6 0-29 15,1-2-6-15,1-7-5 16,12-1-13-16,7-5-6 15,3 1-5-15,8-2-9 16,3 4-30-16,-2-1-66 0,-1 2-133 16</inkml:trace>
  <inkml:trace contextRef="#ctx0" brushRef="#br0" timeOffset="223874.4513">1250 14426 473 0,'-8'2'46'16,"1"-2"-6"0,3 0 10-16,4-5-16 0,0-4-3 15,2-2-9-15,7 2-15 16,2 1-3-16,5 2 1 16,0 6-6-16,6 0 2 15,1 9-2-15,-1 5 1 16,-2 8-1-16,-4 1 2 0,0 4-1 15,-5-1 0-15,-6 1 0 16,-2-4 0-16,-1 1 1 16,-2-7-1-16,0 1 2 15,0-5-1-15,-3-6 1 16,1-1 0-16,-2-5-1 0,4-1 1 16,0 0 0-16,0-4 1 15,0-9-3-15,2-2-1 16,3-7 1-16,3 1 0 15,1-5-3-15,-4 0 1 16,-1-1 1-16,-1 1 0 16,-3-1 1-16,0 4 0 0,0 5 0 15,0 4 1-15,-2 3 1 16,1 5 4-16,-1 6 1 16,2 0 0-16,0 5-4 15,0 7-3-15,0 4 0 16,0 1 0-16,7 5 1 0,4-2 1 15,3-1-2-15,3-6-1 16,2-1 1-16,1-5-26 16,2-3-20-16,0-4-33 15,2 0-37-15,-2-7-121 0</inkml:trace>
  <inkml:trace contextRef="#ctx0" brushRef="#br0" timeOffset="224027.3696">1779 14443 267 0,'2'0'182'16,"-2"0"-102"-16,0 0-13 16,0 0-30-16,0 0-14 15,0-2-17-15,2-6-7 16,-2-2-22-16,0-5-29 0,0-2-60 16,-2-5-184-16</inkml:trace>
  <inkml:trace contextRef="#ctx0" brushRef="#br0" timeOffset="224136.7185">1689 14226 441 0,'-10'-1'91'0,"0"1"-43"16,5 0 8-16,0 0-15 15,3 0-27-15,2 0-14 16,0 0-43-16,7 0-87 16</inkml:trace>
  <inkml:trace contextRef="#ctx0" brushRef="#br0" timeOffset="225265.9196">6970 14482 111 0,'4'-6'71'0,"0"1"-25"16,-2-4-13-16,-1-2 13 16,1 3 4-16,0-2-2 15,-2 2-11-15,2 2 1 0,-2 1 0 16,0 1-8-16,0 2-3 15,0 2-8-15,0 0-9 16,0 6-6-16,0 8 5 16,0 6 11-16,1 7 3 0,5 1 0 15,-1 6-5-15,1 5-6 16,-1 1-6-16,0 4 2 16,1-3-3-16,-5-2 2 15,1-2-6-15,0-4 3 0,-2-7-1 16,0-8 0-16,0-2-3 15,0-7 1-15,0-1-1 16,0-5 0-16,0-3-5 16,0 0-13-16,0 0-5 15,0-4-29-15,2-6-15 0,-1-4-37 16,4-4-95-16</inkml:trace>
  <inkml:trace contextRef="#ctx0" brushRef="#br0" timeOffset="225578.3281">7338 14666 237 0,'15'0'181'0,"-1"0"-126"15,1 0-21-15,-1 0 3 16,1 0 1-16,-1 0-5 15,4 0-10-15,1 4-4 16,3-2-4-16,3-2-3 16,4 3-8-16,2-3 3 15,3 0-3-15,0 0-2 16,-2 0 0-16,2-3-1 16,-5 1 0-16,-4 1-1 0,-3 1-1 15,-8 0-15-15,-3 0-12 16,-7 0-13-16,-4 0-25 15,0 1-37-15,-2-1-50 0</inkml:trace>
  <inkml:trace contextRef="#ctx0" brushRef="#br0" timeOffset="225912.8789">7606 14521 318 0,'-2'-9'18'16,"2"4"25"-16,0-1 4 0,0 3 20 15,0 3-21-15,0 0-15 16,0 9-18-16,0 9 6 16,0 1 9-16,0 8 4 0,4 6-8 15,-4-4-2-15,2 4-2 16,-2-2-13-16,0 2-13 15,0-3 9-15,0-3-2 16,1-2 0-16,-1-4-1 0,4-3 0 16,0 0 1-16,0-6-1 15,1 1 1-15,2-5-43 16,0-4-29-16,1-4-33 16,-1 0-195-16</inkml:trace>
  <inkml:trace contextRef="#ctx0" brushRef="#br0" timeOffset="226947.8382">8242 14462 235 0,'0'-5'32'0,"0"-1"12"0,0 1 4 15,0 0 4-15,0 1-3 16,0-1-14-16,0 3-2 16,0-2-3-16,0 4-3 15,0 0-2-15,0 0-11 16,0 11-7-16,2 3 3 0,1 10 7 16,1 1 4-16,-1 3 1 15,1 2-3-15,-1 2-8 16,3 1-2-16,0-1-3 15,-1-1-4-15,0-3 0 16,-1-3-1-16,-1-2-1 0,0-2 1 16,-1-3-1-16,-2-4 0 15,0 0 0-15,0-3-6 16,0-6-7-16,0 1-10 16,0-5-1-16,0-1-6 15,0 0 4-15,-2-5-15 16,-1-6-4-16,1-10-30 15,1-2-43-15,-1-5-91 0</inkml:trace>
  <inkml:trace contextRef="#ctx0" brushRef="#br0" timeOffset="227432.0585">8224 14466 317 0,'0'-9'41'0,"0"2"-11"0,0 0 14 15,0 1 10-15,3 1-21 16,2-1-13-16,3 3 2 16,1 1-4-16,1 2 2 15,5 0-3-15,1 0-4 16,6 0-3-16,3 0 3 0,2 0 4 15,0 0-2-15,4 5-3 16,-2 1-5-16,-2 5 0 16,-1 1-3-16,-3 6-3 15,-1 3 1-15,-4 4 0 16,-5 2 0-16,-3 3 0 0,-3 1-1 16,-3-1 1-16,-4-2-1 15,0 1 1-15,-4-3-1 16,-6-1 1-16,-1-1-1 15,-4-4 0-15,0-2 3 16,-2-6-2-16,1-2 0 0,-2 1-1 16,-2-6 0-16,1-2 0 15,-3 0-2-15,2-3 2 16,-3 0-4-16,1 0-15 16,2-3-1-16,1-1-10 0,1-1-13 15,4-5-8 1,1 1-21-16,4-1-77 0,4-3-143 15</inkml:trace>
  <inkml:trace contextRef="#ctx0" brushRef="#br0" timeOffset="235789.0927">6640 14282 335 0,'4'-4'35'0,"-2"-8"7"0,-1 9 6 16,-1-1 7-16,0 2-9 16,0 2-18-16,-1 0-5 15,-6 7-11-15,-5 7-4 16,2 9 7-16,-7 10 4 16,3 8 0-16,0 9-3 0,-1 8-2 15,5 12-1-15,0 7-15 16,5-2 12-16,5 2-2 15,0-5-4-15,5-4 3 16,14-9-3-16,4-6-4 16,8-4 0-16,3-8 2 15,9-4-4-15,5-5 4 0,7-5-16 16,6-6-27-16,0-4-59 16,5-10-136-16</inkml:trace>
  <inkml:trace contextRef="#ctx0" brushRef="#br0" timeOffset="236335.8364">8687 14319 368 0,'7'-6'23'15,"1"-4"26"-15,-1 3-15 16,-2 2 15-16,0 3-7 0,-1 0-12 16,2 2-12-16,3 2-6 15,1 12-2-15,3 8 8 16,3 6 2-16,2 10-2 15,1 1-6-15,1 7-6 16,-3 4 0-16,-1-1-6 16,-1 1 4-16,-7-5 1 15,-1 0-2-15,-7-2-2 0,0-6-2 16,-5-3 3-16,-5-3-3 16,-9-5 1-16,3-6-5 15,-4-2-2-15,0-2-15 0,0-8-10 16,3 0-6-16,0-6-13 15,5-2-36-15,5-6-92 16</inkml:trace>
  <inkml:trace contextRef="#ctx0" brushRef="#br0" timeOffset="236632.9564">8984 14136 245 0,'-6'-4'114'0,"0"1"-51"0,4 1-23 15,2 0 7-15,0 0-11 0,2 2-9 31,10-2-11-31,3 2 7 0,7-2-4 0,2 1-11 16,1 1-6-16,1 0-2 16,1 0-21-16,0 0-29 15,0 0-28-15,2 0-87 0,0 0-97 16</inkml:trace>
  <inkml:trace contextRef="#ctx0" brushRef="#br0" timeOffset="237109.6833">9463 14003 346 0,'-2'-8'59'16,"-2"-7"-23"-16,4 3 4 15,0-3-1-15,0 5-7 16,0-4-15-16,2 3-5 15,6 0-4-15,-1 4 3 16,3 4-6-16,4 3 1 0,-2 0-5 16,2 8-1-16,-1 10 2 15,1 4-3-15,-3 3 2 16,-2 2-2-16,-4-1 2 16,-3 3 0-16,-2-2-1 15,-4-6 1-15,-6 2-1 16,-5-3 0-16,-2-4 1 0,-2 0 1 15,4-5-2-15,-2-1 3 0,3-3-1 16,4-3 2-16,5 0 0 16,2-4 0-16,3 2 1 15,0-1 4-15,1-1 4 16,8 0-2-16,6 0 5 16,2 0-4-16,5 0-2 15,2 0-5-15,1 0 1 0,-1 0-3 16,2-3 2-16,-3-3-4 15,-1 1-2-15,-3 0 1 16,0-1-27-16,-5 1-33 16,0-2-50-16,0-7-244 0</inkml:trace>
  <inkml:trace contextRef="#ctx0" brushRef="#br0" timeOffset="238183.1645">10445 14528 181 0,'-7'0'121'0,"0"0"-60"15,0-2-21 1,-1-5 12-16,3-4-12 16,1 3-13-16,1-5-6 15,3 1-5-15,0-1-9 0,2 1 4 16,8 3-4-16,5 0 3 16,1 5-5-16,4 4 4 15,0 0-5-15,1 8 0 16,-1 9-3-16,-2 5 1 15,-2 3-1-15,-4 1 0 0,-4 1-1 16,-6 0 2-16,-2-3-1 16,0-3-2-16,-6-2 3 15,-3-3 0-15,-2-6 0 16,1-2 0-16,2-3 0 0,1-1 0 16,4-4-1-16,3 0 1 15,0 0 1-15,0-4 1 0,8-7-1 16,4 1-2-16,2-2-1 15,4-6 0-15,-4 0 0 16,-1-2 0-16,-1 1 1 0,-3-1-1 16,-4-2 0-16,-2 4 0 15,-2 3 1-15,-1-2-1 16,0 9 1-16,0-1 0 16,0 3 6-16,0 3-1 0,0 3-1 15,-1 0-2-15,-2 0-2 16,0 11-2-1,1 3 0-15,0 7 2 16,2 4 4-16,0 0 3 0,0 2 2 16,0-2-6-1,7-2-1-15,1-1-2 16,4-8 0-16,3-3-1 0,1-4 0 16,6-3-8-16,-2-4-23 15,4 0-29-15,1-8-29 16,-1-6-112-16</inkml:trace>
  <inkml:trace contextRef="#ctx0" brushRef="#br0" timeOffset="238539.1626">10774 14166 427 0,'-7'-13'62'0,"5"1"-31"16,2 1-25-16,0-1 12 0,11 3 10 15,-1 5-16-15,5-1-8 16,-1 3-3-16,1 2 2 16,-5 4-5-16,-1 10 6 15,-1 4-6-15,-5 3 4 16,-3 3-4-16,0 0 4 0,-2 2-2 16,-7-5 2-1,0 0-3-15,2-3 2 16,0-2 2-16,1-5 0 0,4-1 1 15,2-4 1-15,0-4 5 16,8-2 1-16,6 0 8 16,8-8-6-16,2-2-9 15,3-6-3-15,2 0-1 0,3-2-9 16,-3 2-28-16,3 0-29 16,-1 1-93-16</inkml:trace>
  <inkml:trace contextRef="#ctx0" brushRef="#br0" timeOffset="238914.0622">11167 14503 426 0,'5'0'74'16,"4"0"-45"-16,0 0-5 15,9 0 7-15,2 0-1 0,7 0-11 16,2 0-5-16,5 0-7 15,0 0-4-15,2 0-4 16,-2 0 2-16,0 0-6 16,-7 0-6-16,-2 0-13 15,-7 0-17-15,-5 0-14 0,-6 0-34 16,-7 0-37-16,0-5-87 16</inkml:trace>
  <inkml:trace contextRef="#ctx0" brushRef="#br0" timeOffset="239165.0203">11388 14376 272 0,'0'-3'192'16,"0"-1"-168"-16,0 4-10 31,0 0 12-31,0 0 7 0,0 2-11 16,0 13-11-16,0 2 11 15,0 8-2-15,0 4-1 16,5 1-4-16,-1 2-4 16,-1-1-5-16,2-1-4 15,0-3-2-15,0-2 2 16,0-3-4-16,0-4-15 0,-3-3-9 16,0-1-21-16,3-8-24 15,0-6-101-15</inkml:trace>
  <inkml:trace contextRef="#ctx0" brushRef="#br0" timeOffset="239586.7925">11938 14300 421 0,'5'-4'11'15,"-3"-1"19"-15,1 1-10 16,1 1 23-16,2-1-7 16,4 2-18-16,4-1-1 15,4-1-2-15,3 1-1 0,3 3 0 16,-1-2-3-16,-1 2-7 16,-6 0-3-16,1 0 0 15,-9 0-1-15,-1 2 0 16,0 1 0-16,-2 1 0 15,-4 1 1-15,1 1-1 0,0 2 0 16,0 3 0-16,-2 3 3 16,1 6 2-16,-1 4 6 15,2 2-1-15,2 3-3 16,-3-1-2-16,4 2 0 16,-3-3-1-16,4-2-2 15,-4-2-2-15,2-3 0 0,-1-4 0 16,1 1-5-16,-4-7-24 15,0-1-16-15,0-4-16 16,-4-3-35-16,-3-2-76 16</inkml:trace>
  <inkml:trace contextRef="#ctx0" brushRef="#br0" timeOffset="239774.282">11953 14514 410 0,'-1'-2'49'0,"1"2"-16"16,11-2-5-16,6-1 9 16,12 1-7-16,3-2-17 15,8 1-9-15,3-2-3 16,2-1-2-16,-2-1-22 16,0 2-44-16,-4-6-103 0</inkml:trace>
  <inkml:trace contextRef="#ctx0" brushRef="#br0" timeOffset="240554.6457">12481 14353 215 0,'-5'-2'63'0,"0"-6"5"15,-1-1 7-15,3 0-4 16,3-3-26-16,0 0-15 16,2 2-3-16,6 1-5 15,7 2-6-15,-1 3 1 16,5 4-8-16,-4 2-5 15,4 11-3-15,-4 6 1 0,-2 6-3 16,-1 0 2-16,-5 3-1 16,-3 2 0-16,-4-6 0 15,0 3-3-15,-5-9 1 16,-7 1-3-16,0-8 4 16,0 0 1-16,2-6 1 0,3-3 1 15,0-2-3-15,6 0 3 16,1-5 0-16,0-8 2 15,8-1-4-15,2-6 0 16,2 0 1-16,3-1-1 0,-3-2 0 16,1 0 0-16,0-2-1 15,-6 0 1-15,1 2 1 16,-3 3-1-16,0 2 1 16,-3 6-1-16,-2 3-1 15,0 3 3-15,0 4-3 0,0 2 2 16,0 0 1-16,0 13-5 15,-4 5 3-15,2 5 2 16,2 4 1-16,0 2 0 16,0-1 0-16,2 1-1 15,3-4-2-15,2-2 0 0,0-3 1 0,3-5-3 0,0-1-16 16,1-3-25-16,4-5-13 16,2-1-38-16,1-5-59 15,1 0-103-15</inkml:trace>
  <inkml:trace contextRef="#ctx0" brushRef="#br0" timeOffset="240757.7224">12963 14382 423 0,'8'-6'47'0,"7"-1"-12"0,3 2 0 15,2 2 4-15,5-3-6 16,2 2-16-16,-2 1-10 15,1 1-7-15,0 0 2 16,-4 2-2-16,-2 0-8 16,-5 0-20-16,0 0-10 15,-6 0-24-15,-2 0-58 0,-4-1-110 16</inkml:trace>
  <inkml:trace contextRef="#ctx0" brushRef="#br0" timeOffset="241038.9263">13101 14234 377 0,'0'0'28'15,"0"-4"24"-15,0 4-14 16,0 0-3-16,0 0-4 16,2 4-13-16,0 10 0 0,1 2 12 15,-1 7-11-15,0 3 2 16,0 4-5-16,-2-4-6 15,0 3-5-15,0-2-3 16,1-4-1-16,-1-2-1 16,0-3 2-16,2-4-8 0,-2-1-15 15,2-2-7-15,0-4-13 16,1-6-10-16,-1 2-35 16,4-3-66-16</inkml:trace>
  <inkml:trace contextRef="#ctx0" brushRef="#br0" timeOffset="241632.7789">13441 14241 310 0,'2'-9'94'0,"1"-4"-41"0,0 3-18 15,3 1 8-15,1 2 0 16,2 1-11-16,0 5-11 16,3 1-2-16,1 0-5 0,0 5-6 15,1 7-5-15,-3 4-2 16,-1 2-1-16,-3 0 0 16,-2 2 0-16,-4-2 0 15,-1 0-3-15,0-4-1 16,-6 0 2-16,-4-3-2 0,-2 0-1 15,0-4 0-15,0-2 2 16,0 0 2-16,2-3-2 16,1 1-2-16,6-3 5 15,0 0-1-15,3 0 4 16,0 0-3-16,6-7 0 16,7 4 0-16,2-2 0 0,0 1 0 15,4 3 0-15,-1 1 0 16,-2 0 0-16,0 0 0 15,-2 5 3-15,0 3 2 16,-3 3-3-16,-2 2 1 0,-2 1 1 16,-3-2-1-16,-4 5 0 15,0-3-1-15,0 0 0 16,-2-2-1-16,-7-1 0 16,-3-4 1-16,-3 2 0 15,-2-1 1-15,-3-3-2 0,-4-3 1 16,-3 1-1-16,1-3-1 15,-3 0 1-15,2 0-1 16,0 0 0-16,5-7-11 16,6-4-24-16,7-5-42 31,7-5-141-31</inkml:trace>
  <inkml:trace contextRef="#ctx0" brushRef="#br0" timeOffset="242096.2853">13728 13959 319 0,'0'-4'32'0,"0"1"33"16,0-1-16-16,0 4 0 15,2-1-7-15,3 1-9 0,0 0-1 16,3 0 1-16,1 0-7 16,3 6 1-16,3 9-3 15,4 3-4-15,3 5-7 0,1 5-5 16,4 4 3-16,-2 4-4 15,0 4 2-15,0 2-8 16,-3 5 4-16,0 1-1 16,-5 4-3-16,-6 1 0 15,-3-1-2-15,-5 2 2 16,-3-3-1-16,0-1 3 0,0 0-4 16,-13-5 2-16,-1-1-1 15,-6-5 0-15,-7-4 3 16,-7-5-4-16,-7-3-4 15,-8-3-9-15,-4-6-15 16,-8 0-31-16,-10-9-24 16,-4-4-51-16</inkml:trace>
  <inkml:trace contextRef="#ctx0" brushRef="#br0" timeOffset="242753.3206">10231 14105 479 0,'0'-2'28'15,"0"-1"-2"-15,-7 3-6 16,-5 0 8-16,-3 0 5 0,-4 0-12 15,-1 9-4-15,-5 1 2 16,1 10 0 0,0 5 3-16,0 7-2 0,-1 9-14 15,1 8 10-15,3 8-6 16,3 3 4-16,1 6-6 16,7 1-2-16,3-3-3 0,7-2-3 15,0-4 1-15,7-2 0 16,8-8 1-16,4-3-3 15,3-6 3-15,5-3-4 16,0-6 2-16,3-2 1 16,3-3-5-16,-1-5-14 0,0-4-12 15,-6-7-82-15,-6-9-188 16</inkml:trace>
  <inkml:trace contextRef="#ctx0" brushRef="#br0" timeOffset="253169.4217">4239 14596 271 0,'-3'-10'48'15,"3"-3"1"-15,0-2-1 0,0 1-2 16,0 2-13-16,0-1-15 16,7 1-5-16,0 3-4 15,2 2 1-15,-1 3-2 0,2 4-2 16,-1 0-4-16,2 0-2 16,-2 11 1-16,1 6-2 15,0 1 3-15,-1 7 4 0,-4 0 3 16,0 4-3-16,2-1 0 15,-3-2 0-15,2-3-2 16,-1-2-2-16,2-5 1 16,6-3 4-16,-1-7-1 15,2-3-2-15,6-3 4 0,2 0 3 16,2-3-3-16,-2-6-4 16,3-7-2-16,-4 1-1 15,-4-3 0-15,-4 0 2 16,-4 3-2-16,-4-7 0 15,-3 2 5-15,-2 0-2 16,0 3-1-16,-2 0-1 0,-3 5 2 16,1 3-2-16,3 4 2 15,-1 1 7-15,2 4 0 16,-2 0-8-16,2 2-4 16,0 7 1-16,0 3 2 0,0 2 0 15,2 7 1-15,0 0 2 16,1 5 1-1,-1 5 0 1,1 2 3-16,1 6 0 16,-3-1-2-16,1 2-3 0,0-3-3 15,-2-1 1-15,0-4 0 16,0-4-1-16,0-1-1 0,-5-9 1 16,-2-1 0-16,-2-2-1 15,-4-5 2-15,-1-5 1 16,-4-2-2-16,2-3 1 15,-4 0-2-15,0-11 1 16,4-1 0-16,0-3-1 0,7-3-1 16,2 1-1-16,5-4-12 15,2-1-8 1,2 2-12-16,10 4-19 0,8 2 0 16,7 3-5-16,2 4-20 15,2 3-28-15,3 2-24 16</inkml:trace>
  <inkml:trace contextRef="#ctx0" brushRef="#br0" timeOffset="253466.233">4781 14858 410 0,'-5'0'48'16,"0"0"8"-16,3 0-18 15,-1 0-1-15,1 2-6 16,2 7-18-16,0 3-3 15,0 5 3-15,0 5 5 16,0 5 5-16,0 2-10 16,5-1 1-16,-2 2-3 0,1 1-19 15,1-2 11-15,-3-3 1 16,1-1 0-16,-3-4-7 16,0-3 4-16,0-1 3 15,0-7-4-15,0-1-1 16,-5-2 6-16,3-3-35 0,1-4-12 15,-1 0-7-15,0-4-16 16,2-10-51-16,0-6-44 16</inkml:trace>
  <inkml:trace contextRef="#ctx0" brushRef="#br0" timeOffset="253794.2965">4738 14894 338 0,'-3'-13'28'15,"1"2"7"-15,-1 1 13 16,3 1 16-16,0 2-21 0,5 0-17 16,4 2-8-16,4 0-3 15,2 4-1-15,6 1-5 16,-2 0 0-16,4 10 0 16,1-1-3-16,-2 8 1 15,-3-2-1-15,-4 3-1 0,-5 0 1 16,-5 0-4-16,-3 2 3 15,-2-2-4-15,-9-1 2 16,-9 1 0-16,-1 0-1 16,-3-2 0-16,-5-2-1 15,0-3-1-15,3 0 0 0,0-4 0 16,2-2-16-16,4-5-13 16,7 0-4-16,8-2-25 15,3-10-56-15,9-6-145 16</inkml:trace>
  <inkml:trace contextRef="#ctx0" brushRef="#br0" timeOffset="254122.3526">5407 14658 306 0,'0'0'126'15,"0"0"-58"-15,-2 0-38 0,2 0 11 16,0-3 0 0,0-1-10-16,7-2-13 0,7 3-5 15,3 1-5-15,4 1-2 16,0 1-3-16,1 0-1 0,0 0-2 15,-3 0 0-15,-2 1-20 16,-3 4-8-16,-1 4-21 16,-5-5-8-16,-2 3-20 15,-5 0-57-15,-1 1-36 16</inkml:trace>
  <inkml:trace contextRef="#ctx0" brushRef="#br0" timeOffset="254309.8038">5415 14774 350 0,'0'0'77'0,"11"0"-17"0,2-2-19 15,1-5 5-15,3 2 3 16,0 0-12-16,0-3-16 16,-2 5-7-16,-2-1-14 15,-4 3 1-15,-2-1-9 16,-4-5-58-16,2-7-167 0</inkml:trace>
  <inkml:trace contextRef="#ctx0" brushRef="#br0" timeOffset="255476.9868">5920 15955 399 0,'-6'0'30'0,"5"0"-6"16,1 1-9-16,0 2 3 15,0-1 4-15,7 1 2 0,2 1-3 16,5 0-2-16,5-1-2 16,0-2 0-16,-1 1-6 15,2-2-5-15,-1 0-6 16,0 0 1-16,-9 0-1 15,1 0-7-15,-4 0-13 16,-1 2-20-16,-5-1-27 0,-1 4-73 16,0-2-34-16</inkml:trace>
  <inkml:trace contextRef="#ctx0" brushRef="#br0" timeOffset="260931.2619">6071 16175 255 0,'-11'0'38'0,"1"-6"-15"16,-2 4 7-16,0-2 14 0,1 3-5 15,2-3-8-15,0 2-8 16,1 1-3-16,1-2-5 16,1 3 4-16,0 0-5 15,1 0-8-15,0 0-4 16,-3 4 0-16,3 3 0 0,1 2 4 15,-1-1 6-15,3-1 1 16,2 0-9-16,0-3 3 16,0-1 1-16,7-2 10 15,8-1 7-15,3 0 0 16,3 0-10-16,6-1-11 0,2-6-4 16,2 1 2-16,-2 1-9 15,-1 2-27-15,-2-1-29 16,1 0-55-16,-1-6-270 15</inkml:trace>
  <inkml:trace contextRef="#ctx0" brushRef="#br0" timeOffset="261676.1772">7506 15700 382 0,'0'-11'36'0,"-2"3"4"0,-3-1-5 16,-3 3 1-16,-1 2-3 16,0 4-12-16,-2 0-4 15,-3 0-5-15,-2 13 1 16,2 5-2-16,0 7 3 16,1 9 0-16,0 7 0 0,4 7 1 15,4 5 0-15,1 7-2 16,2 2 1-16,2 5-5 15,0-2-2-15,6-1-3 0,5-7-2 16,3-7 0-16,2-6-2 16,0-8 1-1,2-5-1-15,2-7 0 0,-2-1 0 0,-2-5-3 16,4-1-20-16,-4-5-27 16,0-7-21-16,1-5-27 15,0-2-216-15</inkml:trace>
  <inkml:trace contextRef="#ctx0" brushRef="#br0" timeOffset="262112.106">8069 15875 187 0,'0'-9'132'0,"0"0"-77"0,0 2-4 15,0 0 1-15,0 3-9 0,0 1-8 16,0 1-7-16,0 2-3 15,0 0-12-15,2 10-9 16,3 3 7-16,0 6 4 16,0 5-1-16,2 4-3 15,-2 0 2-15,2 5-1 0,-2-3-5 16,1 1-1-16,0-1-6 16,-1-4 0-1,0-2 2-15,-1-3-1 0,1-5-1 16,-1-2 0-16,0-5 0 15,-1-5-1-15,2-2-7 0,-1-2-23 16,3 0-19 0,4-12-6-16,0 0-32 0,1-5-91 15</inkml:trace>
  <inkml:trace contextRef="#ctx0" brushRef="#br0" timeOffset="262408.8727">8590 16087 403 0,'0'0'61'16,"0"0"-18"-16,0-4-6 15,2-1 11-15,3 0-10 16,5 1-7-16,0-1-9 15,4 1-2-15,4 0-8 0,3 0-3 16,-1 3-3 0,4-2-3-16,1-1-1 0,-1 1-1 15,0-1-4-15,5 0-18 16,0-1-25-16,1 0-26 16,4 0-35-16,3-5-92 0</inkml:trace>
  <inkml:trace contextRef="#ctx0" brushRef="#br0" timeOffset="263061.5286">9282 15839 99 0,'-6'4'137'0,"1"-1"-90"16,1-3-7-16,-1 2 14 15,0 0-2-15,1-2-16 16,1 0-9-16,2 0 0 16,1 0-6-1,0-6 1-15,4 1-11 0,7-4-3 16,3 4 0-16,2-1 2 16,3 6 0-16,0 0-1 15,1 0-3-15,-5 4-3 0,4 10 0 16,-7 4-2-16,-1 2-1 15,-4 5 1-15,-5-2-1 16,-2 2 0-16,-3-1 0 16,-11-2 0-16,1-2-1 0,-6-1 0 15,2-1 1-15,-2-3 2 16,2-5-4-16,0 1 2 16,7-4 1-16,-1-1-1 15,5-4 0-15,1 2 1 16,5-4-1-16,0 0 0 0,0 0 1 15,11 0 1-15,0 0-1 16,3 0 0-16,3 0 1 16,0 0 0-16,1 0 1 15,2 0-2-15,-2 0 0 16,2 0-1-16,-5 2 1 0,2-2-3 16,-3 0-7-1,-1 0-14-15,1 0-26 0,-1 0-45 16,3-8-95-16</inkml:trace>
  <inkml:trace contextRef="#ctx0" brushRef="#br0" timeOffset="263389.5503">9727 15805 393 0,'-5'-9'44'15,"3"6"-4"-15,-2-3 8 16,3 3-10-16,-2-1-9 16,1 4-7-16,1 0-4 15,1 0-5-15,-2 11-5 16,2 5 0-16,0 3 5 16,0 6 3-16,0 2-2 15,0 2-3-15,2 0-4 0,1-1-1 16,1-1-4-16,0-6-1 15,-2 0 0-15,-2-3-2 16,1-1 0-16,-1-7-3 16,0-4-19-16,0 1-18 15,0-7-8-15,0 0-3 0,0 0-13 16,0-11-41-16,0-3-31 16</inkml:trace>
  <inkml:trace contextRef="#ctx0" brushRef="#br0" timeOffset="263764.4613">9668 15793 291 0,'-2'-7'22'0,"2"-4"53"0,0 2-34 16,0 0 10-16,7 2-12 16,0 1-7-16,6 5-5 15,-3-1-3-15,7 2-8 16,-1 0-4-16,2 11-2 15,-1-1 2-15,3 3-3 16,2 3 0-16,-3 0-2 0,3 0-1 16,-2 2-4-16,-1-2 3 15,-2 2 0-15,-3 1 0 16,-3 1 0-16,-5 0 1 16,-1 0-2-16,-5 1 0 15,0-2-2-15,0-1-1 0,-7 1 0 16,-5 0-1-16,0-1 1 15,-2-3-1-15,-7 0 0 16,-1-3 0-16,1-3-1 16,-4-2-5-16,3-3-17 0,-4-4-20 15,7 0-24-15,3-7-66 16,7-11-264-16</inkml:trace>
  <inkml:trace contextRef="#ctx0" brushRef="#br0" timeOffset="264300.1632">10392 15973 307 0,'-3'0'56'0,"3"0"-18"15,0 0 7-15,0-5 10 16,10-1-18-16,0-1-7 15,7-2-1-15,5 0-4 16,4 0 2-16,1 0-6 16,2 2-10-16,1 0-2 15,1 0-5-15,-6 3-3 0,-3 1-2 16,-5 1 0-16,-6 0-9 0,-5 2-11 16,-3 0-20-16,-1 0-17 15,-2 0-48-15,0 0-62 16</inkml:trace>
  <inkml:trace contextRef="#ctx0" brushRef="#br0" timeOffset="264606.4658">10570 15793 324 0,'-3'-6'36'16,"3"1"9"-16,0 2 8 15,-2 1-4-15,1 0-16 16,1 2-9-16,0 0-5 16,0 0-5-16,0 7-8 15,0 5 5-15,0 6 8 16,0 2 5-16,0 5-4 0,1 5-6 16,3 2-5-16,-1 0-3 15,2-2-4-15,-5 3 0 16,1-3-1-16,-1-2-1 15,0-6-1-15,0-4 0 0,0-2-10 16,2-6-24-16,3-4-25 16,1-6-50-16,6-4-154 15</inkml:trace>
  <inkml:trace contextRef="#ctx0" brushRef="#br0" timeOffset="265383.0673">11217 15757 174 0,'0'-3'53'0,"0"-1"-9"15,-2 3 0-15,0-4 12 16,2 4-2-16,-1-3 0 15,1 1-15-15,0-1-16 0,0-1-1 16,8 1-2-16,4-1-3 16,3 1 4-16,4 1-5 15,1 1 1-15,1 2-4 16,2 0-8-16,-4 5-5 16,-2 4 1-16,-2 7 0 0,-3 0 0 15,-5 1-1-15,-2 0 0 16,-5 1 0-16,0-2-5 15,-7 0-2-15,-5-4 4 16,-4 1-2-16,0-4 1 16,-1 0 2-16,2-2-6 15,0-2 5-15,4-1 1 16,4-4-1-16,4 0-1 0,1 0 2 16,2 0 2-16,0 0 0 15,9 0 0-15,5 0 0 16,1-4 0-16,2 4 0 15,0 0 1-15,-2 0 3 0,0 0 0 16,-1 4 0-16,-1 3-1 16,-4 4-1-16,-2-1 0 15,0 5-1-15,-1-2-1 16,-4 1 1-16,-2-1 0 0,0 0 0 16,0-2-1-16,-8 0 0 15,1-1-1-15,-5-3 3 16,-1 1-2-16,-3-3 1 15,-4-3-1-15,-1 0 0 16,-1-2 0-16,0 0 0 0,3-2 0 0,3-5-16 0,3-4-10 16,4 0-16-16,5-3-48 15,4-5-78-15</inkml:trace>
  <inkml:trace contextRef="#ctx0" brushRef="#br0" timeOffset="265742.3578">11740 15711 398 0,'0'-4'68'0,"0"2"-26"15,0 1-8-15,0 1 2 0,0 0-13 16,0 0-12-16,0 8 4 16,0 2 2-16,1 4 3 15,1 4 3-15,4 0-9 16,-1 4-5-16,1 3-4 16,-1 0-2-16,0-1-2 15,0 1 0-15,1-2-1 0,-2-3-1 16,-1-1-6-16,-3-1-14 15,0-4-13-15,0-1-9 16,0-5-19-16,0-2-58 16,0-4-91-16</inkml:trace>
  <inkml:trace contextRef="#ctx0" brushRef="#br0" timeOffset="266138.7388">11719 15752 358 0,'-2'-11'51'0,"2"2"-19"15,0 0-17-15,5 0 16 32,2 0-2-32,7 3-13 15,3-2-2-15,3 4 7 16,4 1 6-16,1 3-5 0,6 0-5 0,-1 5-2 15,-1 8-2-15,0 3-6 16,-4 3-1-16,-5 3-4 16,-4-1 0-16,-4 3-1 15,-4-2 1-15,-4 2 1 16,-4-6-1-16,0 1-1 16,0 1 0-16,-9-4 0 15,-1-2 0-15,-2 0 0 0,-1 1-1 16,-3-5 0-16,1 0 0 15,-4 0-1-15,1-2 1 16,-1-4-5-16,-3 0-6 0,-3-2-11 16,1-2-3-1,2 0-19-15,1 0-10 0,3-10-41 16,8-8-115-16</inkml:trace>
  <inkml:trace contextRef="#ctx0" brushRef="#br0" timeOffset="266541.2112">12006 15400 343 0,'0'-7'23'0,"0"-2"23"15,7 2-5-15,-2 3 8 16,4 1-17-16,0 3-10 0,2 0-5 16,0 0-6-16,1 7-5 15,-1 5-2-15,-2 4-4 16,-2 4 2-16,-2 2-2 16,-3-1-1-16,0 2 1 0,-2-3 1 15,0-2-1-15,0-4 1 16,0-2-1-16,0-5 1 15,0-3-1-15,0-4 0 16,2 0 11-16,9 0 16 16,1-7-3-16,7-5-17 15,1-3-6-15,1 1 0 16,2-2-1-16,-2 2-6 16,3 3-24-16,-3 4-16 0,1 2-48 15,-1-1-145 1</inkml:trace>
  <inkml:trace contextRef="#ctx0" brushRef="#br0" timeOffset="267034.7668">12491 15851 298 0,'0'0'75'16,"0"0"-36"-16,0 0-19 0,0 0 0 16,0 0 5-16,0 0-22 15,0 0-4-15,0 0-16 0,3 0-37 16,2 0-45-16,6-3-139 16</inkml:trace>
  <inkml:trace contextRef="#ctx0" brushRef="#br0" timeOffset="267253.5151">12849 15837 310 0,'8'0'47'15,"-3"-1"-11"-15,1-3-6 0,-5 1 11 16,3 0-5-16,-2 2-19 15,-2-1-12-15,1 2-5 16,1 0 1-16,1-1-9 16,-1 1-19-16,4 0-27 15,3 0-40-15,2 0-36 0</inkml:trace>
  <inkml:trace contextRef="#ctx0" brushRef="#br0" timeOffset="267425.8145">13092 15814 205 0,'9'0'93'0,"-2"0"-44"16,2 0-10-16,-5 0 9 15,-1 0-3-15,-1 0-16 16,-1-2-16-16,-1 2-9 16,2-1-6-16,3-1-40 15,2-3-71-15,1-5-143 0</inkml:trace>
  <inkml:trace contextRef="#ctx0" brushRef="#br0" timeOffset="268121.3953">13496 15400 264 0,'0'-1'39'0,"0"-1"12"15,0-2-9-15,0 4 7 0,0-2-4 16,0 2-17-16,0 0-8 16,3 0-1-16,0 0-3 15,4 0 3-15,-2 6-2 0,4 2-1 16,0 3 0-16,2 2-2 16,1 3 2-16,1 0-1 15,1 4-2-15,1 3-3 16,-3 0 0-16,2 2-5 15,-3 2-2 1,0-1-1-16,-2 3 0 16,-2 1-2-16,-3 0 1 0,-2 3-1 15,-2 2 1-15,0-1-1 16,0 6 1-16,-7-3-1 16,-6 1 0-16,4-1 2 15,-3-4-2-15,0 2 2 0,2-3-1 16,-3-2-1-1,4-3 0-15,-3-2 1 0,0-4-1 16,2-3 0-16,0-3-1 16,-4-3-31-16,4-8-34 15,-2-4-33-15,0-20-269 0</inkml:trace>
  <inkml:trace contextRef="#ctx0" brushRef="#br0" timeOffset="274633.22">14461 15402 255 0,'0'-13'7'0,"0"1"14"16,0 5-7-16,-2 2 21 16,-4 1-3-16,2 4-8 0,-3 0-7 15,2 0-3-15,-2 0 0 16,1 0 6-16,1 5-1 16,-1 2 1-16,-4 3 0 15,5 2-3-15,-5 0-3 16,1 3-2-16,-1 2-1 0,-1 1 4 31,0 6 0-31,1-3-3 16,0 2-5-16,1 1 2 15,4 0-4-15,0 2 4 16,3-2 2-16,2 5-3 0,0-2-2 16,0-1 1-16,7 1 0 15,2 0-4 1,2 0 1-16,3-2-4 0,-2-2 1 15,3-2-1-15,-3 0 0 16,2 1-1-16,-2-4-12 16,0-4-7-16,1 0-9 15,1-4-5-15,3-5-15 0,-2-5-74 16,5-3-76-16</inkml:trace>
  <inkml:trace contextRef="#ctx0" brushRef="#br0" timeOffset="275312.7447">14755 15650 356 0,'-7'-7'41'16,"7"-2"-25"-16,0 0 14 0,0 0 12 16,7 2-13-16,4 2-14 15,3 1-4-15,4 4 0 16,1 0 1-16,5 5-7 16,-2 10-2-16,-3 1-1 15,-1 3-1-15,-4 3 0 16,-6 0 0-16,-4 2-1 0,-4-1 1 15,-4-1 0-15,-7-1 0 16,-1-1 0-16,-2-7 0 16,4-3 2-16,3-5-1 15,4-5 1-15,1 0 2 0,2-11 1 16,0-4-4-16,10-7 1 16,2-3-2-1,5 0-1-15,1 0 0 0,0 2-1 16,-2 4 2-16,-2-1-1 15,-2 4 1-15,-4 3 0 16,-4 1-1-16,-2 3-2 0,-2 2 3 0,0-1 1 0,0 3-3 16,-4 4 4-16,-1-3 0 31,-3 4 5-31,5 0-3 16,-1 0 1-16,1 0-3 15,-1 5 0-15,1 8 1 0,-1-1 1 0,2 4 0 0,1 4 3 16,1 3-1-16,0 2 0 15,0 0 2-15,3 0-4 16,8-4-3-16,-3 1 0 16,9-6-1-16,-1-2 0 0,2-5 1 15,2-2-5-15,-1-1-11 16,0-3-15-16,-4-3-12 16,-2 0-16-16,-1 0-43 31,-2-3-54-31,-3-8-111 15</inkml:trace>
  <inkml:trace contextRef="#ctx0" brushRef="#br0" timeOffset="275656.4796">15134 15389 396 0,'-4'-26'25'0,"2"2"23"16,2 1-16-16,0 4 5 15,0 5-4-15,3 2-14 16,4 7-9-16,0 4-7 16,0 1-3-16,-1 3 2 0,4 12-1 15,1-1-3-15,-3 5 4 16,-1 3-2-16,-1-1 0 16,-2 1 1-16,-4-3-1 15,0 1-2-15,0-2 3 16,0-4 0-16,-2-3 0 0,0-1-2 15,2-2 2-15,0-3 0 16,0-3-1-16,7-2 4 16,4 0 1-16,5 0 1 15,2-11-2-15,4-1-4 16,0-1 0-16,3 0-10 0,-1-1-29 16,0 0-40-1,-2 0-139-15</inkml:trace>
  <inkml:trace contextRef="#ctx0" brushRef="#br0" timeOffset="276015.7608">15543 15654 393 0,'0'0'80'16,"4"0"-47"-16,4-5 3 16,6-1 6-16,3-1-7 0,5 3-16 15,3-1-1-15,2 0-6 16,4 1-4-16,-2 2-4 15,-3-2-3-15,-1 3-1 16,-3 1 0-16,-5-2-6 0,-4 2-16 16,-4 0-9-16,-2 0-15 15,-4 0-30-15,-3 0-80 16,0-4-82-16</inkml:trace>
  <inkml:trace contextRef="#ctx0" brushRef="#br0" timeOffset="276306.8642">15740 15459 385 0,'-5'-4'41'0,"0"3"-12"16,0 1 2-16,1 0 13 15,0 0-13-15,0 7-14 16,3 7 0-16,1 2 1 0,0 6 3 15,0 1 0-15,0 2-4 16,5 0 0-16,-1 1-3 16,-2-1-5-16,1 0-4 15,-1-3-2-15,0-4-2 16,0-1-1-16,-2-4 0 16,1-2-5-16,1-4-23 0,3-3-16 15,1-4-17-15,3 0-56 16,2-5-155-16</inkml:trace>
  <inkml:trace contextRef="#ctx0" brushRef="#br0" timeOffset="276822.9519">16188 15415 62 0,'-3'3'342'0,"3"-3"-286"15,0 0-34-15,0 0 2 16,3 0 4-16,6 0-1 15,3 0-7-15,3 0-4 16,0 0-5-16,5 0-1 0,-1-2-5 16,-2 1-1-16,-2 1-1 15,-1-4 1-15,-3 2-1 16,-4 0 1-16,-1 2-1 16,-5-2 3-16,1 2-2 15,-2 0-1-15,0 2-2 16,0 9 1-16,0 5 3 0,0 2 10 15,2 9 0-15,-2-1-4 16,3 5-1-16,1-3-2 16,-2 3 4-16,4-3-5 15,-3-1-11-15,1-4 1 0,-1-2 2 16,-1-1 2-16,-2-5 4 16,2-3-2-16,-2-3-4 15,0-2-29-15,0-5-20 16,0-2-11-16,0 0-21 15,-6-5-94-15</inkml:trace>
  <inkml:trace contextRef="#ctx0" brushRef="#br0" timeOffset="276994.7696">16273 15609 348 0,'0'0'94'0,"3"0"-52"0,6 0-31 15,5-4 11-15,2-1 2 16,2 2-13-16,4-1-8 16,-1 0-12-16,1 2-50 15,-1 1-84-15</inkml:trace>
  <inkml:trace contextRef="#ctx0" brushRef="#br0" timeOffset="277635.2423">16699 15554 51 0,'-12'-2'49'0,"-3"0"10"16,6-1 11-16,1-1-13 15,1 0-3-15,5 1 7 16,-1-2 4-16,3-1-15 16,0 1-20-16,5-2-6 0,2-1-2 15,5 3-7 1,3 4 0-16,-1 1-4 0,1 0-4 16,2 8-3-16,-2 7-3 15,-1 2 0-15,-1 3-1 16,-4 3 1-16,-4-1-1 15,-3-3 2-15,-2 1-3 16,0-1 1-16,-6-2 1 0,-2-5-1 16,2-1 2-16,0-2-3 15,3-6 4-15,1-3-4 16,2 0 3-16,0-12-1 16,9-3 0-16,4 0 0 0,-1-7-3 15,5-1 0-15,-2 0 0 16,0-2 0-16,-4 1 0 15,-1 0 0-15,-2 4 0 16,-5 2-2-16,-1 4 1 16,-2 5 2-16,0 2 1 15,-3 7-1-15,-4 0 0 16,-3 2 1-16,0 12 2 16,3 2 2-16,-3 5 2 0,5 0 0 15,0 4 0-15,5 2 4 16,0-2-1-16,0-2 0 15,10-1-5-15,1 0 0 0,2-6-3 16,3-2 0-16,2-3-1 16,5-4-1-16,1-4-15 15,3-3-17-15,0 0-10 16,1 0-30-16,1-1-92 0</inkml:trace>
  <inkml:trace contextRef="#ctx0" brushRef="#br0" timeOffset="277947.6677">17292 15587 267 0,'0'0'129'0,"0"0"-81"16,-1-1-30-16,-2-1 28 0,3 0 2 15,0 2-10-15,0-1-17 16,0 1-1-16,11 0-3 16,2-2 3-16,5 2-4 15,-1-2-7-15,7 2-2 16,1-2-5-16,-3 2-1 0,2-2-1 16,-2 2 0-16,-2 0-13 15,-4 0-15-15,1 0-20 16,-5 0-18-16,-2-3-70 15,-4-3-121-15</inkml:trace>
  <inkml:trace contextRef="#ctx0" brushRef="#br0" timeOffset="278264.1484">17442 15441 315 0,'-5'0'31'0,"0"0"11"16,3 0-21-16,1 0 21 16,-1 0 6-16,2 0-14 15,0 0-15-15,0 2-4 16,0 5-1-16,3 8 7 16,4 1-3-16,1 5-1 0,-1 0-1 15,-2 3 0-15,1-1-6 0,-1 0-3 16,-2-4-4-16,-1 3-1 15,-2-4-2-15,3 0 0 16,-3-4-1-16,0-4-8 16,0 3-12-16,0-6-11 15,0 1-12-15,0-5-10 16,0-3-34-16,1 0-49 0,1 0-94 16</inkml:trace>
  <inkml:trace contextRef="#ctx0" brushRef="#br0" timeOffset="279024.9351">17865 15404 297 0,'0'-2'48'0,"-2"0"-21"16,2 1 12-16,0-1 24 15,0 0-19-15,0-2-24 16,3 1-6-16,7-1 2 16,-1 1-3-16,3-1 2 0,3 2-3 15,1 2 0-15,-2 0-3 16,0 2-2-16,-1 7-5 16,0 4-2-16,-5-1 0 0,-2 4 1 15,-2 0 0-15,-4-2-2 16,0 1 0-16,0-3-1 15,-10-1 3-15,2-1-3 16,-1-2 4-16,-1-3-1 16,2-1-2-16,-1-3 1 0,2-1-1 15,2 0 1-15,2 0-1 16,3 0 1-16,0-1-1 16,0-3 0-16,3 1 0 15,5-1 2-15,3 0-3 16,-1 2 2-16,3 2 0 15,-4 0 1-15,2 0 1 16,-2 2-1-16,-2 7-1 0,-2 0 3 0,1 5-1 16,-3-1-1-16,0-1 1 15,-1 5-1-15,-2-5 0 16,0 0 1-16,0 1-2 16,-5-2 4-16,0-3 1 15,-4 2 5-15,-3-3 3 16,-1 0-5-16,-1-4 1 0,-3-1-6 15,0-2 0-15,-1 0-2 16,1 0 0-16,1 0 0 16,1-5-3-16,1-2-8 0,6 0-19 15,3-3-13-15,-2 0-18 32,7-1-65-32,0-3-147 15</inkml:trace>
  <inkml:trace contextRef="#ctx0" brushRef="#br0" timeOffset="279469.8628">18145 15189 456 0,'1'-5'11'0,"1"-2"4"15,3 4 14-15,-4-1 15 16,3 2-5-16,3 0-9 16,0 2-8-16,4 0-6 15,0 0 8-15,3 10-9 16,-1 5-2-16,-3 5 0 0,3 3-2 16,-1 4-6-16,-3 5-2 15,-2 2-2-15,3 2 1 16,-7 0-5-16,2-1 3 15,-3 3 1-15,-2-5-2 16,0 1 2-16,0-1-1 16,0-5 3-16,-2-1-1 15,-4-4-2-15,-3-1 1 0,-3-5-2 16,4-1-1-16,-3-3 3 16,-2-6-3-16,3 0 1 15,-3-5-1-15,2 0-3 16,1-2-3-16,-2 0-6 15,2 0-3-15,-1-2-19 0,3-1-12 16,-4-3-15-16,4 0-110 16</inkml:trace>
  <inkml:trace contextRef="#ctx0" brushRef="#br0" timeOffset="295291.9944">7227 17123 276 0,'0'-10'47'16,"0"-3"11"-16,0 3-16 0,-1-1-1 16,-4 2-8-16,0 4-7 15,-2 1-10-15,0 4-7 16,2 0-5-16,-4 0 0 0,3 2-4 16,1 5 1-16,3 0 0 15,0 2 2-15,2-2 1 16,6 0 6-16,10-3 4 15,8-4 9-15,2 0-3 16,8 0-5-16,6-2-7 16,-2-5-6-16,1 0 1 0,-3-2-3 15,-1 3 0-15,-9 1-3 16,-3 4-9-16,-8 1-11 16,-6 0-19-16,-6 3-25 15,-3 4-56-15,-3 0-77 0</inkml:trace>
  <inkml:trace contextRef="#ctx0" brushRef="#br0" timeOffset="295527.6702">7221 17237 423 0,'-5'4'36'16,"2"-4"25"-16,3 0-39 15,0 0 0-15,11 0-2 16,3 0 6-16,8 0-4 0,5 0-8 16,9 0-8-16,3-1-3 15,3-5-1-15,2 2-2 16,-1 1-7-16,1-1-43 16,0-1-55-16,0-5-205 15</inkml:trace>
  <inkml:trace contextRef="#ctx0" brushRef="#br0" timeOffset="297939.9672">9253 17180 228 0,'-3'0'93'15,"-2"0"-33"-15,2 0-32 0,-2-7 21 16,1 1-3-16,-1-6-18 16,1 2-4-16,3-1-7 15,1 0-2-15,0-1-2 16,1 1-4-16,10 4-3 15,3 0-5-15,1 1 1 0,5 5 1 16,-3 1 2-16,5 0-2 16,-3 11 4-16,-1 1 2 15,-1 3-1-15,-5 2-2 0,-3 1-3 16,-6 2-1-16,-3-2-1 16,0 3 1-16,-1-3-1 15,-8 1-1-15,-1-5 1 16,-2-3 0-16,2-2-1 15,-1-1 2-15,3-7-2 16,5-1 1-16,-1 0 1 16,4-9 0-16,0-1-1 0,0-4 0 15,0-1-1-15,9-5 0 16,3 2 0-16,0-3 0 16,4 4 0-16,0-3 0 0,1 0 0 15,-2 2 0-15,0 2 0 16,-3 0 0-16,1 4 0 15,-6-1 0-15,-1 2 0 16,-5 0 0-16,3 3 1 16,-4-3 0-16,0 0 2 0,0 2-2 15,0 3 3-15,0 0 0 16,0 2 6-16,0-1-4 0,0 3 1 16,0 2-2-16,0 0 0 15,0 2-3-15,0 11-3 16,0 2 1-16,0 9 0 15,0 4 5-15,0 2-2 16,0 3 3-16,0-3-2 16,0-3-1-16,2-2-2 0,6-2 0 15,-3-1-2-15,7-7 3 16,-2 0-4-16,2-3-8 16,3-2-11-16,2-4-15 15,-1-2-23-15,0-4-12 16,0 0-69-16,-1-10-174 0</inkml:trace>
  <inkml:trace contextRef="#ctx0" brushRef="#br0" timeOffset="298330.4953">9558 16793 403 0,'0'-14'81'16,"0"-2"-57"-16,4-2-11 0,5 4 4 16,-1 2 10-16,6 4-8 15,-4 1-8-15,0 5-8 16,4 2-2-16,-4 2 0 16,-1 13-1-16,-1 4 0 15,-1 4 1-15,-6 2-1 0,-1 0 0 16,0 0 1-16,0-4-1 15,0-3 1-15,-1-2 0 16,-1-1-1-16,-2-6 1 16,4-4-1-16,0-2-1 0,0-3 1 15,7 0 5-15,6-6 13 16,3-5-13-16,3-4-4 16,3 1 0-16,3-2-2 15,1 2-4-15,-3-2-14 16,2 5-17-16,0 2-33 15,-5 2-88-15,-1 2-190 0</inkml:trace>
  <inkml:trace contextRef="#ctx0" brushRef="#br0" timeOffset="298611.8244">9863 17123 466 0,'0'0'36'0,"0"0"-8"16,8-1-1-16,2-4 16 15,7 1-5-15,0 0-6 16,9-1-4-16,6 1-7 0,-2-1-6 16,4 1-7-16,2 1-8 15,0-1 1-15,-6 2 0 16,1 0 0-16,-6 1-4 0,-5 1-11 15,-2-2-12-15,-3 2-10 16,-7 0-22-16,-1-4-29 16,-2-1-119-16</inkml:trace>
  <inkml:trace contextRef="#ctx0" brushRef="#br0" timeOffset="298908.6388">10120 16929 390 0,'-3'-7'37'16,"3"0"22"-16,0 1-25 0,-2 1 12 15,-1 3-6-15,3 2-10 16,0 0-8-16,0 0-4 16,-1 4-9-16,1 8 1 15,0 6 10-15,0 4-2 16,0 6-5-16,0 4-4 15,0 0-4-15,0 0-2 0,0-1-1 16,0-3-2-16,1-1 2 16,4-5-4-16,0 0-3 15,-1-2-24-15,1-4-13 16,2-2-20-16,1-4-10 16,0-7-72-16,3-3-141 15</inkml:trace>
  <inkml:trace contextRef="#ctx0" brushRef="#br0" timeOffset="299392.9334">10659 16836 402 0,'-7'0'44'0,"3"0"23"16,1 0-28-16,3 0-1 15,0-1-1 1,5-1-17-16,9 2-7 0,1 0-5 15,7-2 0-15,-2 2 0 16,6 0-5-16,-4 0-2 0,-3 0-1 16,-3 0 0-16,-2 0 0 15,-2 0 0-15,-5 4 0 16,-4 1 0-16,-1 6 0 16,0-1 0-16,-2 6 1 15,0 4 1-15,0 5 0 0,0 3-1 16,0 5 2-16,0-3-3 15,0 2 1-15,0 0-1 16,0-4 0-16,0-3-4 16,0-3-8-16,0-2-10 15,0-6-5-15,0-2-16 16,1-5-29-16,-1-1-68 16,0-6-67-16</inkml:trace>
  <inkml:trace contextRef="#ctx0" brushRef="#br0" timeOffset="299590.4774">10652 17095 397 0,'7'-5'65'0,"9"-5"-36"15,5 0-21-15,6-1 2 0,4-1 2 16,3 3-5-16,1 0-7 15,0 2-32 1,1 2-68-16,-7-1-101 16</inkml:trace>
  <inkml:trace contextRef="#ctx0" brushRef="#br0" timeOffset="300140.459">11084 16952 394 0,'4'-11'50'0,"1"-1"-5"0,3 0-14 0,-1 1-1 16,3 3 1-16,-3 1-4 16,5 6-11-16,2 1-5 15,-3 0-3-15,3 14-1 16,-2 4-5-16,0 3-1 15,-4 4-1-15,-3 0 1 16,-1 2-1-16,-4 0 0 16,0-4 0-16,0-2-1 0,0-3 0 15,-4-5 0-15,-1-3 0 16,2-4 1-16,1-4 0 16,2-2 0-16,0-4 2 15,0-9-1-15,3-6-1 0,4-5 0 16,5-4 0-16,-2-2 0 15,2 1 0-15,0 1 0 16,-2 1 0-16,-1 4 1 16,-1 5-2-1,-5 4 1-15,-1 6 0 0,-2 3 1 16,0 5 0-16,0 0 0 0,-2 0-1 16,-3 9-2-16,-3 7 4 15,1 4-1-15,0 5 0 16,4 3 3-16,1 1 3 0,2-1 1 15,0 1-3-15,0-4-3 16,2-4 0-16,5-3-2 16,5-4-1-16,3-6-2 15,4-5-16-15,5-3-17 16,3 0-45-16,5-14-135 0</inkml:trace>
  <inkml:trace contextRef="#ctx0" brushRef="#br0" timeOffset="300515.3718">11624 16965 397 0,'5'-6'71'0,"0"1"-34"16,2-2-6-16,0 3 12 0,4 1-1 16,0 1-13-16,1 0-9 15,6 2-8-15,-1 0-8 16,2 0-2-16,5 0-1 15,-1 0-1-15,0 0-2 0,-1 2-7 16,-1 0-6 0,0-2 1-16,-8 1-3 15,1-1-16-15,-6 0-23 0,-2 0-49 16,-5-1-89-16</inkml:trace>
  <inkml:trace contextRef="#ctx0" brushRef="#br0" timeOffset="300796.5554">11795 16829 368 0,'0'-4'65'16,"0"3"-14"-16,0-1-3 16,0 2-5-16,0 0-17 15,0 0-12-15,-1 7 1 16,1 5 5-16,-2 4 1 15,0 2-3-15,2 4-4 16,0 3 0-16,0 0-3 0,0 1-4 16,2-1-4-16,0-1-3 15,-1-3 1-15,3-1-2 16,-2-3-4-16,1-4-22 16,2-1-15-16,-2-4-19 0,4-6-29 15,2-2-108-15</inkml:trace>
  <inkml:trace contextRef="#ctx0" brushRef="#br0" timeOffset="301452.5321">12226 16815 162 0,'0'-8'228'0,"0"0"-175"16,6 0-16-16,1 0 3 15,0 0 3-15,2 3-11 16,3 2-12-16,0 1-2 15,2 2 0-15,2 0-2 0,0 0-10 16,2 9-1-16,-4 2-3 16,5 3-2-16,-7 2 1 15,-1 2-1-15,-4 0 0 16,-3-4 1-16,-4 0-2 16,0 0 1-16,0-1 0 0,-11-2-2 15,1-3 2-15,-3 0-1 0,0-3 0 16,2-3 0-16,-1-1-2 15,3-1 4-15,1 0-1 16,3 0 1-16,3-6-1 16,2 0 2-16,0-1-1 15,4 0 1-15,7 0-1 0,5 1-1 16,0 2 1 0,3 1 1-16,2 1 5 15,-2 2 3-15,3 2 2 16,-2 7 3-16,-6 4 0 15,-1 1-7-15,-5 3-2 16,-2 3-1-16,-5 2 0 0,-1-1-2 16,0-2 0-16,-1 1-2 15,-10-2 1-15,-2 0-1 16,-1-4 2-16,-2-3-2 16,-4 0 0-16,0-4 1 15,0-6-1-15,-1-1-1 0,-4 0 0 16,0-8-28-16,-2-10-49 0,0-9-42 15,2-10-351-15</inkml:trace>
  <inkml:trace contextRef="#ctx0" brushRef="#br0" timeOffset="302570.6425">13200 16935 141 0,'-5'0'204'0,"-1"0"-135"16,4 0-10-16,2 0-15 0,0-4-6 15,0 2-7-15,0-2-11 16,0 2-2-16,10 1 1 0,2-1-2 16,0 0 1-16,4 2-2 15,5 0-7-15,-1 0-5 16,1 0-1-16,2-1-2 0,-2 1-1 16,3-2 0-16,-1 2-12 31,-3 0-21-31,5-2-23 15,-5 0-25-15,2-5-110 16</inkml:trace>
  <inkml:trace contextRef="#ctx0" brushRef="#br0" timeOffset="303204.2938">13869 16836 255 0,'-2'0'52'0,"-3"-1"-14"15,0-7-6-15,0 3 12 16,-2-2 8-16,0-2-16 0,2 0-14 15,2 0-1-15,3 0 1 16,0 2 0-16,0-2-4 16,2 2-5-16,9 0-2 15,5 1 4-15,2 4-4 16,1 2-5-16,3 0-2 0,0 2-2 16,-3 9-1-16,1 5-1 15,-3 2 1-15,-7 1-1 16,-3 5 0-16,-5-1-2 15,-2 0-3-15,-2 0-3 16,-10-1 2-16,-1-1 2 0,-5-1 2 16,0-2 2-1,2-4 1-15,-2-1-1 0,4-3 1 16,1-5-1-16,4 1 0 16,4-2 0-16,2-2 1 15,1-2 0-15,2 0 4 0,0 0 5 16,5 0 3-16,4-6-7 15,3 2 1-15,4 1 2 16,0-2-1-16,-1 1-4 16,5 2-3-16,-1 0 5 15,1 2-6-15,-2 0 2 0,2 0-2 16,-5 0 0-16,0 8 0 16,0-5-3-16,-4 2-2 0,-1 3-5 15,0-5-11-15,0 1-4 16,-3-4-10-16,0 0-12 15,3 0-33-15,-3-13-123 16</inkml:trace>
  <inkml:trace contextRef="#ctx0" brushRef="#br0" timeOffset="303632.8582">14676 16542 386 0,'-2'-2'41'0,"-4"0"9"16,-3 1-17-16,1 1-8 15,-4 0-2-15,0 3-5 16,-2 6 2 0,-4 1 1-16,4 10 0 15,-3-2 1-15,4 7-2 0,-4 5 4 0,3 6-6 0,1 5-1 16,4 2-3-16,0 3-4 16,5 3-2-16,2 1-12 15,2-2 8-15,0-4-1 16,10-3-1-16,2-7-2 15,1-3 0-15,6-8 1 0,0-3-1 16,2-10 0 0,-3-1 0-16,7-6-38 0,1-3-25 15,-4 0-29-15,7-7-153 0</inkml:trace>
  <inkml:trace contextRef="#ctx0" brushRef="#br0" timeOffset="304536.7565">15316 16674 179 0,'-5'0'93'16,"0"0"-64"-16,0 0 1 15,0 0 12-15,-1 0 7 0,0 0-4 16,1 0-5-16,0-2-11 15,1-1-1-15,2-5-7 16,1 3 4-16,1-4-7 16,0 0-11-16,8-2-3 15,6 4-2-15,-2-4 2 16,6 6 1-16,-1 2 0 0,0 3 0 16,2 0-4-16,0 5 0 15,-4 8-1-15,-2 6 1 16,-2 4-1-16,-8 2-1 0,-3 4 0 15,0-3-2-15,-3 5-1 16,-9-4 1-16,-5-2 1 16,1 0 2-16,-2-6 0 15,2-2 0 1,1-4 0-16,7-2 1 16,1-5-1-16,2-3 1 0,5-1 1 0,0-2 5 15,8 0 4-15,4-2 0 16,2-3-2-16,5 0-1 15,3 1-2-15,-1 0-4 16,-1 2-3-16,0-1 3 16,-1 1-2-16,-3 0-3 0,1 1-13 15,-3 1-10-15,-2-2-9 16,1 0-11-16,-2-1-32 16,2-1-87-16,-1-5-135 15</inkml:trace>
  <inkml:trace contextRef="#ctx0" brushRef="#br0" timeOffset="305055.5012">15692 16640 357 0,'0'-7'94'16,"0"-1"-46"-16,6 2-19 15,1-2 6 1,5 4 2-1,1 4-10-15,3 0-11 0,0 0-8 16,3 10-6-16,0 4 2 16,-4 4-4-16,-1 3 0 15,-4 3 1-15,-2 1-1 16,-5-1 0-16,-3 0 0 0,0-1-2 16,0-4-2-1,-7-1-1-15,-1-5 2 16,2-4 3-16,2-4 1 0,1-5-1 15,3 0 3-15,0-13-2 16,3-4-1-16,6-5 0 16,2-5-4-16,3-5 3 0,1 2 1 15,-3 0 0-15,0-1 0 16,1 4-3-16,-2 4 6 16,-4 5-2-16,-4 3 0 15,2 3 2-15,-5 7 1 16,0 2 3-16,0 3-3 15,-8 2-4-15,-3 9 2 0,4 6 5 16,-2 1 3-16,0 5 1 16,4 2-3-16,3 4 1 15,2-4-1-15,0 0-1 16,0-2-9-16,9 0 2 16,0-7 2-16,5-3-11 0,0-3-20 15,5-2-11-15,3-7-18 16,1-1-26-16,5-5-131 15</inkml:trace>
  <inkml:trace contextRef="#ctx0" brushRef="#br0" timeOffset="305381.3063">16387 16640 399 0,'-12'0'35'16,"0"0"-20"-16,4 0 5 16,2 0 15-16,1 0-2 15,3 0-8-15,1 0-5 16,1 0 1-16,0 0 1 0,8 0 0 16,5 0-2-16,3 0-2 15,6 0-5-15,1 0-2 16,4 0-3-16,3 0 1 15,-4 0-9-15,1 0 1 16,-4 0-6-16,-4 0-13 16,-2 0-11-16,-3 0-15 0,-3 0-16 15,-4 0-38 1,-5 0-103-16</inkml:trace>
  <inkml:trace contextRef="#ctx0" brushRef="#br0" timeOffset="305666.7698">16512 16501 425 0,'0'-2'56'0,"0"2"-21"15,0 0-14-15,0 3-1 16,0 8 6-16,2 5-2 0,2 4 1 15,2 5-5-15,-1-2-2 16,-3 5-4-16,0 3-4 16,-1-2-7-16,-1-3-4 15,0-1 4-15,0-4-6 16,0-3-12-16,0-3-19 16,0-6-19-16,7-6-20 0,5-3-82 15,2-5-201-15</inkml:trace>
  <inkml:trace contextRef="#ctx0" brushRef="#br0" timeOffset="306088.6275">16953 16499 355 0,'0'-2'82'0,"0"0"-36"15,0-1-8-15,0 1 3 16,2 0-5-16,3 2-7 16,5-1-11-16,7-2-6 15,2 3 0-15,3-1 1 16,3 1-2-16,2-2-9 16,-1 2 0-16,-4-2-1 0,0 2 0 15,-5 0-1-15,-3 0 2 16,-4 0 0-16,-2 0-2 15,-3 8 1-15,-1 2 2 16,-2 5 3-16,-1 2 3 16,1 5 1-16,2 2-4 0,-3 2-10 15,3 4 4-15,2-2 4 16,-1 1-2-16,-1-6 0 16,1 1-1-16,0-5-1 15,0-3 0-15,-1-5 3 16,-3-4-31-16,-1-4-20 0,0-3-20 15,0 0 1-15,-5-1-34 16,-5-10-35-16,-1-5-122 16</inkml:trace>
  <inkml:trace contextRef="#ctx0" brushRef="#br0" timeOffset="306276.0916">17050 16638 373 0,'0'2'56'0,"7"-2"-12"16,7 0-4-16,6 0-9 0,2 0-3 16,5-4-14-16,0-3-6 15,-1 0-7-15,-1-4-7 16,1 2-32-16,-5-1-66 16,-1-1-162-16</inkml:trace>
  <inkml:trace contextRef="#ctx0" brushRef="#br0" timeOffset="306552.2481">17481 16358 486 0,'5'0'53'0,"2"0"-18"15,0 0-9-15,3 14 8 16,-2 2 1-16,1 8-4 15,1 4-5-15,0 1-22 0,-1 4 18 16,2 3-10-16,-4 0-5 16,-2-3-3-16,-5 4-3 15,0 0-1-15,-3-3 0 0,-8-4-8 16,-5 2-18-16,-1-3-4 16,0-8-46-1,-5-5-15-15,2-12-150 0</inkml:trace>
  <inkml:trace contextRef="#ctx0" brushRef="#br0" timeOffset="306988.1284">18194 16656 393 0,'0'1'55'16,"12"-1"-11"-16,6 0-10 0,6 0-4 15,6 0-14-15,1 0-11 16,3-5-4-16,-4 4-8 15,-3-3-25-15,-7 1-19 16,-6-3-46-16,-1-1-84 16</inkml:trace>
  <inkml:trace contextRef="#ctx0" brushRef="#br0" timeOffset="307248.8068">18318 16495 414 0,'-6'0'27'0,"5"0"23"15,1 0-18-15,-2 0-7 16,0 6 2-16,2 5 0 0,0 2 1 16,0 6-4-16,0 4-5 15,4 0-4-15,-1 4-6 16,1 3-4-16,-3-3-4 15,3 0 1-15,-4-3-3 16,1-2-13-16,-1-1-19 16,2-3-11-16,0-7-18 15,0-2-79-15,3-9-98 0</inkml:trace>
  <inkml:trace contextRef="#ctx0" brushRef="#br0" timeOffset="307929.5044">18857 16437 350 0,'-6'-3'59'15,"2"-4"-10"-15,4 0-10 0,0 0 1 16,2 2-7-16,6-2-11 16,6 3-4-16,0-1-4 15,4 3 0-15,-2 2-3 0,2 0-9 16,0 4 0-16,0 7-1 15,-3 3-2-15,-5 0 2 16,0 2 1-16,-3 0-3 16,-2-2 1-16,-5 1 0 15,0-3 0-15,0 1-2 16,-10-3 1-16,0-1-1 16,-1-2 0-16,-2-1 1 0,1-3-1 15,-1 0 2-15,2-1-5 16,4-2 1-16,2 0 4 15,2 0-1-15,3 0 2 16,0 0-1-16,1-2 0 16,10-1-1-16,1 1 2 0,5-1 0 15,-2 3 5-15,4 0 0 16,1 0 1-16,-3 0-3 16,2 3-2-16,-4 8 0 15,-2 3 0-15,-2-1-2 0,-6 3 1 16,-2 2-1-16,-3 0 1 15,0-1-1-15,0 1 0 16,-6-3-1-16,-3 0 1 16,-8-2 0-16,0 0 1 15,-3-5-2-15,-2 0-1 16,-1-3-3-16,0-3 1 0,-1-2-7 0,5 0-13 16,1-11-15-16,5-5-18 15,6-6-72-15,7-8-117 16</inkml:trace>
  <inkml:trace contextRef="#ctx0" brushRef="#br0" timeOffset="308288.8027">19451 16156 415 0,'-10'-8'52'16,"-2"3"-13"-16,0 0-12 15,-1 5 9-15,-1 0-4 0,1 6-8 16,-1 6-2-16,-1 10 0 16,1 8 6-16,3 4-6 15,2 8-23-15,2 4 24 16,2 5-8-16,5 1-6 0,0-2-3 15,3 0-2-15,8-6-3 16,3-2 0-16,6-4-1 16,1-3 1-16,5-7 0 15,-1-7-5-15,4-1-9 16,1-7-19-16,4-8-17 0,4-5-43 16,-1 0-101-16</inkml:trace>
  <inkml:trace contextRef="#ctx0" brushRef="#br0" timeOffset="308788.7131">19965 16422 335 0,'0'-14'47'0,"0"3"0"15,0-2-8-15,7 3 10 0,0-1-14 16,1 3-8-16,1 2-9 16,1 4-5-16,0 2-6 15,1 0-5-15,-2 11-1 16,-2 3-1-16,-2 4 0 15,-1 0 2-15,-2 1-3 16,-2 1 0-16,0 0-4 0,-7 0 0 16,-4-5 1-16,0 3 4 15,-1-5-1-15,-3-2 2 16,6-3-1-16,2-3 1 16,0 1 1-16,4-4 0 15,1 2 4-15,2-3 1 0,0-1 0 16,2 4 2-16,8-4 8 15,1 1-3-15,5-1-2 16,3 0-7-16,1 0-2 16,2-3-1-16,-4-4-1 15,2-2-2-15,-2-2-6 0,-4 3-19 16,3-4-18-16,-3 0-13 16,0 0-58-16,-1-1-120 15</inkml:trace>
  <inkml:trace contextRef="#ctx0" brushRef="#br0" timeOffset="315874.1148">20474 16190 206 0,'-2'-2'18'16,"-3"-2"36"-16,0-2-15 15,5 3 13-15,-3-5-14 16,3 3 0-16,0 1-3 16,0 1-1-16,0-2-3 15,0 1-5-15,0 4 0 16,0 0-6-16,0 0-8 0,6 9-7 15,1 8 2-15,4 1 9 16,0 7-1-16,0 2 0 16,1 4 0-16,1-2 0 15,-1 3-16-15,1 4 5 0,-4-1 2 16,0 2-1-16,-6 0 2 16,-1 3-2-16,-4-5-2 15,2 1-1-15,-9-6-1 16,-1 1 0-16,-5-5 1 15,1-6-2-15,-1-2 0 16,3-4 0-16,-3-3-16 0,1-6-11 16,-2-1-51-16,-2-4-37 15,-2-8-322-15</inkml:trace>
  <inkml:trace contextRef="#ctx0" brushRef="#br1" timeOffset="345693.0884">20752 13872 291 0,'0'-4'9'16,"0"-1"5"-16,0 1 27 15,0 0 7-15,0 2-4 16,0 1-15-16,-1-1-2 0,1 2-2 15,0 0-5-15,0 0-4 16,0 0-6-16,0 0-1 16,0 0-3-16,0 9 8 15,0 2 2-15,0 3-1 16,0 5 1-16,0 5-1 16,0 2 5-16,0 5-4 0,0-1 0 15,1 1-1-15,1-1-21 16,0-5 10-16,0-4 1 15,-1-1 0-15,1-2-2 16,-2-4-1-16,0-3 1 16,0-4-2-16,0 0 0 15,0-4 1-15,0-1-2 0,0-2 0 16,0 0 1-16,0 0-2 16,0 0-6-16,2-2-19 15,0-6-39-15,-1-3-22 16,1-2-131-16</inkml:trace>
  <inkml:trace contextRef="#ctx0" brushRef="#br1" timeOffset="346322.5396">21176 14034 56 0,'-8'0'304'0,"3"0"-237"16,2 0 10-16,1 0-22 0,2 0-15 15,0-2-11-15,13 0-13 16,6 1-2-16,8-1 2 16,6 0 3-16,2 2-9 0,4-2-4 15,-2 0-4-15,-1 1 1 16,-4 1-2-16,-6-2-1 16,-9 2 0-16,-2 0-3 15,-5 0-8-15,-4 0-19 0,-3 0-8 16,-3-2-14-16,0 0-16 15,0-3-51-15,-2-2-80 16</inkml:trace>
  <inkml:trace contextRef="#ctx0" brushRef="#br1" timeOffset="346634.9748">21388 13891 358 0,'-6'-3'29'0,"3"1"21"16,-1 0 9-16,4 2-21 15,0 0-15-15,0 0-12 16,0 9 0-16,5 7 9 16,3 2 3-16,-1 5 0 15,-1 4-5-15,-1 1 0 0,-2 3 1 16,1-3-8-16,-4-1-2 15,0-2-3-15,0-4-3 16,0-1-2-16,0-4 0 16,0-3-1-16,0-3 0 15,2-3-21-15,4-3-38 0,-3-4-46 16,4-2-138-16</inkml:trace>
  <inkml:trace contextRef="#ctx0" brushRef="#br1" timeOffset="347345.1866">21783 13980 220 0,'1'-12'77'16,"2"-3"7"-16,-3 5-2 15,0-3-16-15,2 3-25 16,-2-1-19-16,5 5-12 15,2 3 1-15,2 3-3 0,4 0-1 16,3 9-4-16,-2 5-2 16,4 6 0-16,-2 1-2 15,-3 4 2-15,0 0 0 16,-8 0-1-16,-5-1-1 16,0-1 1-16,-3-4 0 0,-9-5-2 15,0 1 4-15,1-4-4 16,4-4 4-16,0-6-1 15,5-1 1-15,2 0-1 16,0-5 3-16,10-9-2 16,7-4-1-16,1-3-4 15,1-3 3-15,0-2 3 0,-5 2-6 16,-1-2 3-16,-6 3-2 16,-2 1 1-16,-3 4 1 15,-2 4 0-15,0 1 0 16,-2 3 1-16,-1 3 1 15,-4 3-2-15,0 2 6 0,4 2 4 16,-4 0 1-16,2 11-2 16,0 5 2-16,1 5 2 15,1 4 0-15,3 6 3 0,0-1-8 16,0-1-3-16,1-3-2 0,8-4-2 16,1-2 0-1,7-6 0-15,2-2-1 0,5-5 0 16,-1-3-21-16,6-2-29 15,-2-2-26-15,2-6-54 16,-6-6-193-16</inkml:trace>
  <inkml:trace contextRef="#ctx0" brushRef="#br1" timeOffset="347657.6116">22246 13665 483 0,'0'-11'16'0,"0"-2"13"16,0 5 25-16,4 4-3 15,5 4-16-15,0 0-10 16,-1 12-13-16,6 8 9 16,0 9-20-16,2 8 10 0,0 4 4 15,0 6-5-15,-2 6-2 16,-1 1-5-16,-2-1-1 15,-4-3-1-15,-5-2 1 16,-4-7-3-16,2 0 2 0,-11-5-1 16,-4-2-6-16,-9-2-15 15,-3 0-15-15,-3-3-26 16,-10-3-8-16,-2-4-61 16,-5-10-176-16</inkml:trace>
  <inkml:trace contextRef="#ctx0" brushRef="#br1" timeOffset="348095.8004">20622 13686 323 0,'-21'-6'32'0,"11"3"14"0,2-1 24 16,3 3-15-16,1-1-20 15,1 2-14-15,-2 0 0 16,0 0-8-16,-5 9-5 16,-1 9 6-16,-4 5 3 15,-2 10 6-15,-3 9 5 16,1 8 1-16,2 8-5 16,3 2-8-16,5 2-5 0,5 0-3 15,4-4-2-15,12-5-6 16,13-5 1-16,14-3 0 15,9-8-13-15,11-2-55 0,10-12-54 16,10-13-156-16</inkml:trace>
  <inkml:trace contextRef="#ctx0" brushRef="#br1" timeOffset="349097.4963">22604 13153 25 0,'0'-11'202'16,"0"4"-138"-16,0 0 3 15,0 1 0-15,0 2-16 16,0 0-13-16,-2 2-12 15,2 2 2-15,0 0-10 0,0 3-9 16,0 12-4-16,0 6 7 16,5 7 13-16,-1 7-7 15,1 1-1-15,1 3-3 16,-2-2-4-16,-1 2-1 16,0-4-5-16,-1-6-2 15,0 0 0-15,-2-7 0 16,0-1-3-16,0-7 3 0,0-5-3 15,0-3 2-15,0-3-2 16,0-3 2-16,0 0 1 16,0-6 1-16,0-6-2 0,0-3 0 15,0-8 0-15,0 0-4 16,-2-2-4-16,-3-2 0 16,2-1 2-16,-1 4-2 15,4-2 5-15,0 3 2 16,0 2-2-16,4 9 2 0,6-2-1 15,0 7 0-15,4 7 0 16,-1 0 0 0,4 0 0-16,-1 11 0 0,2 5-1 15,-6 0 2-15,0 2-1 16,-5 0 1-16,-7-2-1 16,0 0 1-16,-4-3-1 15,-11-1 0-15,-2-1 1 0,-3-3 0 16,2-2-2-16,2-3-12 15,2-2-6-15,6-1-15 16,6 0-9-16,2-10-29 16,8-4-100-16</inkml:trace>
  <inkml:trace contextRef="#ctx0" brushRef="#br1" timeOffset="349425.6156">22965 13100 430 0,'-13'0'12'0,"6"0"11"15,2 7 22-15,1 1-16 16,1 7-6-16,1 1-7 0,2 7 3 16,0 2 2-1,0 5-4-15,0 2-5 0,0 2-1 16,0 2 1-16,-5-3 3 15,-3 2-5-15,1-2-4 16,-2 1 1 0,-1-2-2-16,2-3-2 15,1-1-2-15,2-6 0 16,1-4-1-16,2 0 1 0,2-6-9 0,0-3-20 16,0-5-20-16,4-4-20 15,3 0-39-15,5-6-94 0</inkml:trace>
  <inkml:trace contextRef="#ctx0" brushRef="#br1" timeOffset="350025.5011">23146 13368 415 0,'2'-9'14'16,"-2"1"8"-16,0-3 29 15,0 1-12-15,2 1-19 16,-2 2-12-16,0-4-4 16,0 0 2-16,-2 3-1 0,-5 3 0 15,-1 2 0-15,-2 3-5 16,1 0 2-16,-2 0 1 16,0 11 2-16,4 3-1 15,2 0 4-15,-1 5-2 16,6-1-1-16,0 2-4 15,0-4 1-15,6-2-2 0,1-4 1 16,0-1-1-16,3-4 1 16,0-4 0-16,-1-1 0 15,-1 0 2-15,2-1 0 16,-3-6 1-16,0-3-1 16,0 1 2-16,-2-1 1 0,-3 0 0 15,2 4-3-15,-2 1-1 16,0 4 0-16,-2 1 1 15,0 0-1-15,0 3-3 16,0 10 2-16,0 4 3 16,0 4 5-16,0 3 4 0,0 2 0 15,3 2-4-15,1-6-2 16,-1 6-3-16,1-6-9 16,1 1-4-16,-2-3 12 15,-1-2 2-15,3-6 1 16,-4-3-2-16,1-2 1 15,0-3-1-15,1-4 1 0,3 0 7 16,-1-7 5-16,6-8-11 16,0-3-2-16,-1-5-3 15,3-3-1-15,-4 0 3 16,-2-6-7-16,-2 4-20 16,-5 0-22-16,0 2-52 0,-5 2-58 15</inkml:trace>
  <inkml:trace contextRef="#ctx0" brushRef="#br1" timeOffset="350491.1057">22302 13365 382 0,'-2'0'40'16,"0"0"7"-16,2 0 21 15,2 0-33-15,9 0-19 0,7 0-9 16,7 0-3-16,6 0-2 16,3 0-22-16,-2-6-103 15</inkml:trace>
  <inkml:trace contextRef="#ctx0" brushRef="#br1" timeOffset="351107.5627">20732 15069 437 0,'-10'0'30'16,"3"0"13"-16,5 0 8 16,2-3-18-16,0 2-10 0,7 1-10 15,5 0-6-15,7 0-6 16,-2 0 1-16,3-2-2 15,0 2-2-15,-4 2-26 16,-1 3-20-16,-5-1-55 16,-5-2-84-16</inkml:trace>
  <inkml:trace contextRef="#ctx0" brushRef="#br1" timeOffset="351263.7784">20731 15147 274 0,'-9'7'105'0,"5"-2"-41"0,4-1-15 16,0-2-19-16,14-1-8 16,8-1-5-16,3 0-13 15,6 0-4-15,3 0-4 16,0-5-68-16,0 0-98 0</inkml:trace>
  <inkml:trace contextRef="#ctx0" brushRef="#br1" timeOffset="351750.509">21681 14902 240 0,'0'-5'55'16,"0"2"9"-16,0 1 1 15,0 0-4-15,-4 2-18 0,-1 0-16 16,0 0-7-16,1 7-1 16,0 6-5-16,2 1 5 15,2 7-2-15,0 3-4 16,0-1 6-16,2 4-2 16,6 1-7-16,-3-3-5 15,0 2 0-15,0-6-5 0,1-2 0 16,-3 0 2-16,2-5-1 15,-4-3-2-15,3-5 1 16,-3 0-8-16,3-4-27 16,-1-2-15-16,1 0-8 15,-1-4-27-15,4-5-62 0,1-5-117 16</inkml:trace>
  <inkml:trace contextRef="#ctx0" brushRef="#br1" timeOffset="351969.1345">21832 15076 381 0,'5'1'53'0,"3"-1"2"15,7 0 8-15,4 0-14 16,2 0-7-16,4 0-19 0,2 0-6 16,-2 0-21-16,2-3 13 15,-6 1-4-15,-1 2-4 16,-8 0-6-16,0 0-4 15,-9-2-54-15,-3 1-49 16,0-9-178-16</inkml:trace>
  <inkml:trace contextRef="#ctx0" brushRef="#br1" timeOffset="352707.3066">19795 13315 154 0,'-1'11'201'16,"-3"-4"-193"-16,4 2-3 16,0 1 23-16,0 3 6 15,0-1-2-15,2 3-7 0,3 2-1 16,-1 7-7-16,-1 2 0 15,1 1 4-15,-1 9-8 16,-1 5-2-16,-2 4 1 16,4 5-1-16,-2 5 3 15,0 5-4-15,1 3 3 16,1 6 0-16,3 3 0 0,0 1-2 16,2 4-5-16,0 3-2 15,0 2 0-15,2 0-1 16,-4 0-2-16,-2 1 4 15,-1-3 1-15,1-2 5 0,-3-7-15 16,1 1 16-16,2-7 1 16,-2-2-5-16,-1-6-3 15,1-2 1-15,-1-5-5 16,0-1 1-16,-1-10-1 16,1-5-1-16,-2-4 0 0,0-7 0 15,-2-5-10-15,2-2-8 16,-1-9-47-16,-3-5-23 15,1-4-136-15</inkml:trace>
  <inkml:trace contextRef="#ctx0" brushRef="#br1" timeOffset="353736.5977">22543 14842 74 0,'7'-2'41'15,"0"-6"5"1,-1 2 16-16,-3-4 12 0,-1 4-3 16,0-3-8-16,-2 0-7 15,0 4-12-15,0 0-13 16,0 0-7-16,0 4 1 0,0 1-6 15,0 0-11-15,0 7-6 16,0 5 1-16,0 5 6 16,0 4 1-16,0 2 1 15,0 2 0-15,1 0 0 16,1-2-4-16,0 2-3 16,0-3-1-16,-2-4-4 0,1-4 4 15,-1-3-3-15,2-3 0 16,-2-2 1-16,0-5-2 15,0-1 3-15,0 0-1 16,0 0 2-16,0-3-1 16,0-8-3-16,0-1 2 15,0-2 0-15,-3-4-2 0,-1 0 2 16,1-3-1-16,-1-3 0 16,1-1 0-16,-3 2-3 15,2-2 3-15,1 4-1 0,1 0 0 16,2 6 1-16,0 1 0 15,5 5-2-15,6 4 3 16,2 5-2-16,3 0 0 16,0 2 0-16,1 7-1 15,-2 7 1-15,-2-1 0 16,-2 2 1-16,-3-4-1 16,-4 4 0-1,0-5 1-15,-4 1 0 0,0-3 0 0,-11-1 0 16,1 0 0-16,-4 0-1 15,-1-3 1-15,3 1-13 16,-5-2-25-16,5 0-14 16,-1 0-23-16,2-1-93 0</inkml:trace>
  <inkml:trace contextRef="#ctx0" brushRef="#br1" timeOffset="353987.7639">22516 15039 393 0,'-9'8'23'0,"2"-1"28"15,2-3 3-15,5 1-18 16,0 1-11-16,10-1-8 0,7-3 2 16,9-1-3-16,3-1-6 15,5 0-5-15,-2 0-4 16,-2-3-1-16,1-2 0 15,-7 1-3-15,-6-2-24 16,-4 6-16-16,-4 0-27 16,-7 0-64-16,-3 0-96 15</inkml:trace>
  <inkml:trace contextRef="#ctx0" brushRef="#br1" timeOffset="354617.9729">22702 15316 330 0,'-8'4'58'0,"4"-4"-12"0,1 0 6 16,3-4-15-16,0-4-17 16,0-3-13-16,0 0-4 15,0 0 1-15,0-1-2 16,-2-2 0-16,-6 4-2 15,-1 2 1-15,-1 0-1 16,-3 3 1-16,-1 3 0 16,2 2 1-16,-3 0 3 0,2 2 2 15,0 9 0-15,3-1 3 16,3 7 2-16,2-2-2 16,5 3-3-16,0 1 1 15,0-2-4-15,7-1-3 0,1-3 1 16,3-4-1-16,2-4 3 15,-1-1-4-15,-3-4 2 16,2 0 0-16,-2-2 0 16,0-5 2-16,-3-4 3 15,1 2-1-15,-2 0 0 16,-3-2 1-16,1 6-4 0,-3 0 1 16,2 3-1-16,-2 2 0 15,2 0-3-15,-2 9-2 16,3 7 2-16,2 4 2 15,0 1-2-15,2 6 5 0,0-2 3 16,0-2-2 0,1 0-2-16,-3-3-1 0,0-4-1 15,-1-5 0 1,-1-2 1-16,-1-6 7 16,-1-3-12-16,1 0 9 15,3-3 11-15,0-8-6 16,0-7-4-16,0-5-6 15,2-6-1-15,3-3-1 16,-1-3-5-16,-1-3-28 0,4-1-18 16,-2 4-38-16,1 2-33 15,2-1-162-15</inkml:trace>
  <inkml:trace contextRef="#ctx0" brushRef="#br1" timeOffset="354873.552">23082 15008 341 0,'0'-4'93'0,"0"2"-37"0,0 1 4 16,5 1-20-16,5-3-12 16,7 3-7-16,2 0-9 15,3-1-1-15,7-1-3 0,1-1-4 16,1-3-2-16,-4 1-2 15,-6 1 2-15,2 1-7 16,-11 3-17-16,-5-2-12 16,-5 2-33-16,-2 0-76 15,0-2-81-15</inkml:trace>
  <inkml:trace contextRef="#ctx0" brushRef="#br1" timeOffset="355089.36">23193 14879 370 0,'-7'-2'28'16,"1"1"33"-16,3 1 1 0,3 0-25 15,0 5-15-15,0 8-1 16,0-1 0-16,7 6 1 16,2 6-6-1,-3 0-2-15,2 1-5 16,-2 0-8-16,-5 1 1 0,1 0-2 15,-2-1 0-15,0-4-24 16,0-3-32-16,0-5-85 16</inkml:trace>
  <inkml:trace contextRef="#ctx0" brushRef="#br1" timeOffset="355854.8412">23897 14623 403 0,'-6'-3'8'16,"1"-1"21"-16,3 4 21 15,2 3-23-15,0 8-15 16,0 7-1-16,6 3 6 0,-1 5 2 16,0 3-6-16,0 1-8 15,-3-2-2-15,-2-3-1 16,0-5-2-16,0-2 3 15,0-3-4-15,0-5 2 16,0-3-1-16,0-3 1 16,0-4 1-16,-2 0 6 0,2 0 6 15,0-5-8-15,-1-5-4 16,-3-4-1-16,2 1 0 16,-1-7-1-16,-1-2 0 15,1-1 1-15,1-3-2 0,2 2 1 16,0 1 0-16,0 2 0 15,0 5 0-15,9 2 0 16,1 4 0-16,3 3 0 16,1 7 0-16,1 0 0 15,-3 0 1-15,3 6-3 0,-4 5 4 16,-1 3-3-16,-5-2 1 16,0 4-2-16,-5-1 2 15,0-3-1-15,0-1 0 16,-8-2-1-16,-3-3 3 15,3 3-4-15,-2-5-7 16,1 0-14-16,1-1-9 0,-1-2-21 16,3 2-57-16,-1-3-94 15</inkml:trace>
  <inkml:trace contextRef="#ctx0" brushRef="#br1" timeOffset="356073.4967">23844 14872 392 0,'-3'2'40'16,"3"0"14"-16,0-2 1 15,15 0-14-15,2 1-2 0,10-1-20 16,4 0-10-16,-1 0-4 16,2 0-4-16,1 0 1 15,-11 0-5-15,-2 0-20 16,-6 0-21-16,-6 2-28 15,-8 0-73-15,0 3-134 16</inkml:trace>
  <inkml:trace contextRef="#ctx0" brushRef="#br1" timeOffset="356654.0408">23997 15101 386 0,'-2'1'32'0,"0"-1"40"16,2 0-17-16,-1-5-23 16,1-3-13-16,0 0-7 15,0-3-7-15,0 0 1 16,-4 0-4-16,1 1-2 0,-6 1 2 16,1 0-4-16,-4 4 2 15,-2 1 0-15,-3 2 2 16,1 2-4-16,2 2 3 15,-3 7-1-15,9 4 1 16,2 1 1-16,5 4 0 0,1 0 0 16,1 0-2-16,8-6 1 15,4 2-1-15,1-5 1 16,3-4 0-16,-2-5-1 0,-2 0 1 16,0 0 0-16,-5-5 2 15,2-4-3-15,-7 0 0 16,-1 2 0-16,0-2 1 15,1 4 0-15,-3-1-1 0,0 4 4 16,0 2-3-16,0 0-2 16,0 13 1-16,0 1 0 15,0 6 1-15,0 5 1 16,0 3 4-16,0-2 3 16,0-2 4-16,2-2-9 0,2-6 0 15,-3-4 4-15,1-6 3 16,2-2 3-16,-3-4-14 15,6 0 28-15,1-11-7 16,1-6-13-16,4-5-4 16,1-6 0-16,4 0-5 15,-2-6 2-15,1-1-8 16,-3-3-32-16,0-1-17 0,-7-2-36 16,0 1-103-16</inkml:trace>
  <inkml:trace contextRef="#ctx0" brushRef="#br1" timeOffset="356935.206">24200 14589 396 0,'0'-9'66'16,"0"2"-25"-16,0 3 20 0,2 4-5 15,3 7-35-15,4 11-6 16,4 8 11-16,3 11 0 15,4 3-21-15,2 8 14 16,-3 5-7-16,-1 3-5 16,-2 3-3-16,-7 4-2 15,-3-5-2-15,-6-1 2 0,0-3-2 16,-11-2-2-16,-5-6-10 16,-6-6-17-16,-1-7 4 15,-4-2-28-15,0-8-1 16,-4-10-33-16,4-8-71 15</inkml:trace>
  <inkml:trace contextRef="#ctx0" brushRef="#br1" timeOffset="357252.2486">23746 14576 412 0,'-6'-12'6'0,"1"3"22"15,0 5 39-15,-1 4-23 16,1 7-30-16,-4 17-7 0,4 8 11 16,-4 11 7-16,-1 5 0 15,2 9-2-15,1 3 3 16,1 8-11-16,0 1-5 15,6 1-6-15,0-4-2 16,8-3-2-16,6-3 0 0,10-10-2 16,4-10-22-16,8-5-20 15,5-12-27-15,5-8-82 16</inkml:trace>
  <inkml:trace contextRef="#ctx0" brushRef="#br1" timeOffset="357767.7456">24590 14625 283 0,'-8'-6'22'0,"5"-1"29"16,-1 2 20-16,1 2-16 15,1 3-19-15,-3 0-12 0,0 6-9 16,-3 14 5-16,-3 7 1 16,3 6 6-16,-4 13-3 15,3 0-1-15,-3 4-2 16,1 5-8-16,2 2-3 15,1-3-3-15,2 2-6 0,4-4 1 16,2-7-2-16,6-7 0 16,6-9-8-16,8-8-19 15,3-8-18-15,4-6-2 16,2-7-24-16,-1-3-78 16</inkml:trace>
  <inkml:trace contextRef="#ctx0" brushRef="#br1" timeOffset="358064.5499">24655 14642 349 0,'-2'-12'9'0,"0"5"41"16,2 0 22-16,0 7-13 15,-1 0-33-15,1 10-18 0,0 6 2 16,0 6 9-16,0 1-2 16,0 6-4-16,0 2-7 15,0-2-4-15,0-1 1 16,0-5-3-16,0-2 1 16,0-3-12-16,0-3-18 0,0-6-14 15,0-2-35-15,0-7-63 16,0 0-34-16</inkml:trace>
  <inkml:trace contextRef="#ctx0" brushRef="#br1" timeOffset="358314.4932">24660 14689 267 0,'-4'-20'28'16,"1"5"42"-16,3 1-12 15,0 7-1-15,0 2-14 16,3 3-20-16,10 2-8 0,2 2-9 15,-2 7-1-15,2 4-3 16,1-1-1-16,-6 4 0 16,-2-2 0-16,-6-1-1 15,-2-2 0-15,0 1-3 16,-10-3 1-16,0-2 1 16,-2 0-1-16,-5-3-6 0,5-2-12 15,1-1-17-15,2-1-26 16,2 2-48-16,2-2-97 15</inkml:trace>
  <inkml:trace contextRef="#ctx0" brushRef="#br1" timeOffset="358533.1905">24595 14898 439 0,'-8'3'23'0,"8"-2"15"0,0-1 17 15,8 0-24-15,10 0-3 16,5 0-13-16,6 0-9 16,2 0-2-16,-1 0-3 15,-1 0-1-15,-5 0-12 16,-5 0-21-16,-6 2-24 0,-6-2-59 16,-5 0-113-16</inkml:trace>
  <inkml:trace contextRef="#ctx0" brushRef="#br1" timeOffset="359130.3619">24708 15102 389 0,'0'0'41'15,"0"0"7"-15,0 0 4 16,0-3-23-16,0-5-18 15,0 0-7-15,0-1-2 16,-4-2-1-16,-1 0 1 16,-2 3-1-16,-3-2 0 0,-5 3-1 15,-1 0 1-15,0 3 0 16,3 4 0-16,-1 0 2 16,1 3 4-16,5 4-3 15,3 3-1-15,5 1 0 16,0 1-2-16,4 3 0 15,7-1-1-15,1 0 1 0,3-5 0 16,1-4-1-16,-3-1 0 16,-1-4 1-16,-1 0-1 15,-2 0 2-15,-4-7-1 0,1 2 0 16,-3-1 0-16,-1 1 0 16,0 2 0-16,-2-2 0 15,0 5 0-15,0 0 0 16,0 10-2-16,0 4 3 15,0 4-2-15,0 3 3 16,0 3 2-16,0-3 2 0,0 0 2 16,0-3-5-16,0-3 0 15,0-5 0-15,0-1 4 16,1-6 2-16,3-1 3 16,-2-2 3-16,4 0-8 15,1-10 8-15,0-3-8 0,1-1-1 16,0-6-3-16,3-1-3 15,-3-4-1-15,4-4-7 16,-2 1-20-16,-1-3-35 16,2 3-17-16,0 3-95 15,-2 0-156-15</inkml:trace>
  <inkml:trace contextRef="#ctx0" brushRef="#br1" timeOffset="359317.8153">24864 14915 399 0,'0'-5'68'16,"0"1"-15"-16,6 0-15 15,8 0-17-15,3 3-6 16,2-2-9-16,3 1-5 16,-2 0-1-16,-3 2 2 0,-4 0-19 15,-2 0-30-15,-6 0-44 16,-3 0-56-16</inkml:trace>
  <inkml:trace contextRef="#ctx0" brushRef="#br1" timeOffset="359552.1331">24931 14829 314 0,'-1'-3'55'0,"-1"3"5"16,2 0 1-16,-3 0-22 15,3 6-20-15,0 6 1 0,0 4 1 16,0 1 1-16,0 3-9 16,0 3-7-16,0-1-4 15,0-3-1-15,0-3-1 16,0 2-2-16,0-5-14 16,0-1-14-16,0-3-22 0,3-5-60 15,4-4-121-15</inkml:trace>
  <inkml:trace contextRef="#ctx0" brushRef="#br1" timeOffset="359800.7046">25071 14765 393 0,'0'-1'36'0,"0"1"18"0,0 0-6 15,0 5-15-15,0 6-3 16,2 1-6-16,3 6-7 16,-2-2-5-16,0-2-7 15,0 4-4-15,1-4-1 16,-2 4 0-16,1-6-16 0,-1 2-26 16,1-3-24-16,1-1-59 15,-1-7-100-15</inkml:trace>
  <inkml:trace contextRef="#ctx0" brushRef="#br1" timeOffset="360035.0198">25217 14707 277 0,'10'-29'28'0,"1"9"48"0,0 4 10 16,-2 7-14-16,-3 9-26 15,1 0-13-15,-4 17-17 16,-1 3 10-16,1 11 1 15,1 5-19-15,-2 1 11 0,1 1 0 16,1-3-6-16,-3 1-8 16,4-4-2-16,-5 0-2 15,0-3 1-15,0-1-3 16,-13 1-16-16,-1-3-19 16,-6-1-52-16,-8-1-65 0</inkml:trace>
  <inkml:trace contextRef="#ctx0" brushRef="#br1" timeOffset="360472.4417">23904 15399 250 0,'-4'0'138'0,"-8"0"-73"16,12-6-9-16,0 1-9 16,10 0-17-16,9-1-4 0,3 2-6 15,7 3 2-15,3 1 2 16,10 0-6-16,8 0-4 15,4 0-5-15,11 0-18 16,3 0 15-16,6 0-3 16,-1-6 5-16,7-2-4 0,-9 0-1 15,-5 1-2-15,-10 0 0 16,-9 0 2-16,-7 1-4 16,-13 3 2-16,-7-1-1 15,-3 1-7-15,-6-1-4 16,-4 4 12-16,-3 0-30 0,-4 0-16 15,0 0-13-15,-4 2-3 16,-5 3-108-16</inkml:trace>
  <inkml:trace contextRef="#ctx0" brushRef="#br1" timeOffset="360943.1997">24336 15557 286 0,'-3'0'112'0,"-1"0"-60"15,4 0 14-15,0 0-20 16,0 0-19-16,0 0-4 0,4 2-4 15,-1 9-2-15,3 3-2 16,0 2 3-16,-5 6-3 16,1 1-2-16,-2 4-1 0,0-5-4 15,0 3-21-15,0 0 19 16,0-3 2-16,0-2-2 16,0-6-1-16,4 2-1 15,-1-7 1-15,2 0 0 16,0-2-1-16,2-2-1 0,0-3 0 15,1 0 0-15,3-2 0 16,0 0-1-16,1 0-1 16,3 0-3-16,3 0 4 15,-2 0-2-15,2-4 0 16,-2 1 0-16,2-1-13 16,-3-1-17-16,-2 1 3 15,1-3-26-15,-4 2-9 16,-1-2-36-16,-5-6-88 0</inkml:trace>
  <inkml:trace contextRef="#ctx0" brushRef="#br1" timeOffset="361255.46">24516 15609 377 0,'-9'-9'69'16,"2"2"-2"-16,6 1-12 15,-1 1-23 1,2 4-4-16,0-3-10 15,3 4-7-15,6 0-4 0,0 0-4 16,0 0-2 0,-2 5-1-16,0 2-1 0,-1 4-2 15,-5 1-4-15,-1 1-1 16,0-1 0-16,0 1 4 0,-3-1 2 16,-6-1 2-1,0-2 0-15,0-2 1 16,2-2 4-16,0 1 6 15,3-2 0-15,4-3 3 0,0-1-1 16,4 0 1-16,8-1-4 16,6-6-11-16,3-3-4 15,5 2-37-15,1-7-12 16,0 0-56-16,0-5-265 0</inkml:trace>
  <inkml:trace contextRef="#ctx0" brushRef="#br1" timeOffset="364007.2667">24897 14947 184 0,'-4'1'36'16,"0"-1"1"-16,3 0 6 15,1 0-17-15,0 0 4 16,0 0-5-16,0 0-2 16,0 0-2-16,0 0-2 0,0 0-3 15,0 0-3-15,0 0-1 16,0 3 6-16,0-3-3 16,0 0 1-16,3 1-2 15,3-1 3-15,1 2-3 16,5-2 2-16,2 0-7 0,-1 0 0 15,2 0 0-15,-2 0-4 16,-1-3-2-16,1 0-1 16,-4 2-2-16,-3-2 0 15,1 1 2-15,-2-2-2 16,-2 3 0-16,-1-3 1 0,-2 0-2 16,0 1 2-16,0-1-2 15,0-2 1-15,0 3-1 16,-3-2 1-16,-5-1-1 15,1 1 0-15,0 2-1 16,-5-1 0-16,0 1-3 16,2 2 2-16,-3 1-1 15,0 0 0-15,1 0 2 0,1 0 2 16,0 0 0-16,3 1-1 16,0 2 1-16,4 1 0 15,3-1 0-15,1-3-1 16,0 1 0-16,5 2 2 0,6-2 2 15,1-1-1-15,7 0-1 0,-2 0-1 16,2 0 0-16,-1 0-4 16,-2 0-35-16,0-1-46 15,-2-5-159-15</inkml:trace>
  <inkml:trace contextRef="#ctx0" brushRef="#br1" timeOffset="366673.1227">22887 14948 170 0,'-5'0'31'0,"1"0"28"0,3 0 1 15,-1-3-1-15,2-2-13 16,0-1-7-16,0 1-8 16,0 2-9-16,0-1-9 0,0 2-4 15,0 1-2 1,0 1-3-16,0 0-1 0,0 0 0 15,2 0-1-15,3 0 5 16,2 1-1-16,-1 6-1 16,3 6-1-16,-2-2-3 15,0 3 0-15,-2-2 0 0,-1 3-1 16,-2-1 1-16,-2-1-1 16,0-1 1-16,0-1 0 15,-3-6 0-15,-2 0 0 16,2-1 0-16,1-4 0 15,2 0 1-15,0 0 3 0,0 0 4 16,0-8-5 0,2-1-3-16,6-3 0 0,-1-4 0 15,1 0-1-15,-3-2 0 16,1 0 1-16,-2 1-1 16,-2-1-1-16,-2 4 2 0,0 1-1 15,0 6 1 1,0 3 0-16,0 1 0 0,-2 3 2 15,-2 0-2-15,2 11-1 16,0 1 3-16,2 2 0 16,0 4 0-16,0-2-1 15,0 2-2-15,0-4 1 0,5 1-1 16,2-5-9-16,1-1-16 16,1-3-19-16,-2-3-31 15,3-3-33-15,-3 0-36 16</inkml:trace>
  <inkml:trace contextRef="#ctx0" brushRef="#br1" timeOffset="367041.6482">22992 14887 146 0,'-10'-23'36'16,"0"-1"33"-16,1 0-20 0,-1 5 9 16,3 4-5-16,4-1-2 15,1 8-22-15,2 1 3 16,0 3-11-16,4 4-6 15,7 0-7 1,-2 0-5-16,0 0-2 16,-1 4-1-16,2 5 1 15,-3 0-1-15,-2 2-1 0,-1-1-2 0,-3-2-3 16,-1 2 2-16,0-3 4 16,0 0 0-16,0-3-1 15,0-1 1-15,-3 1 0 16,3-4 1-16,0 0-1 15,0 0 1 1,0 0 1-16,0 0 2 0,0 0 0 16,0 0-2-16,0 0-1 15,3 0-1-15,-1 0 0 0,2-1 0 16,-3-2-10-16,2 3-30 16,-3 0-32-16,0-3-55 15,0 1-143-15</inkml:trace>
  <inkml:trace contextRef="#ctx0" brushRef="#br1" timeOffset="367720.5184">22938 14816 189 0,'-15'3'31'16,"3"-2"-29"-16,1 1 10 15,3-2 15-15,3 0 1 16,5 0-10-16,0 0-2 15,0 0 15-15,0-6-1 0,2 2-9 16,1-6 1-16,2 3 7 16,0-1 1-16,0 3-1 15,-3-1-4-15,1 4-4 16,1 2-7-16,1 0-6 16,3 8-1-16,-1 8 2 15,0 2-3-15,0 6-1 16,3 1-2-16,-3 2 0 15,-4-3-3-15,-1 2 2 0,-2-3-2 16,0-4 0-16,0-1 1 16,0-5-1-16,-2-4 2 15,-1-4 1-15,1-3 3 0,0-2 2 16,2 0 5-16,0-7-7 16,4-6-2-16,3-3-3 15,1-2 0-15,4-1 0 16,-4-5-1-16,1 2 1 15,-1-3-1-15,-3 2 0 16,-1-1 0-16,-1 4 0 0,-3 4 1 16,0 2 0-1,0 7 1-15,0 6 2 0,-3 1 0 16,-4 4-3-16,-3 8-1 0,1 6 1 16,2 8 4-16,4 1 2 0,3 1 2 15,0 2-3-15,9 1-4 16,9-5-1-16,6-1-1 15,9-5-32-15,3-7-34 16,5-10-109-16</inkml:trace>
  <inkml:trace contextRef="#ctx0" brushRef="#br1" timeOffset="368751.5257">25162 15375 319 0,'-3'-9'74'16,"-1"2"-17"-16,3-2 10 15,-1 2-22-15,2 0-11 16,0 0-16-16,0 1-4 0,3 4-3 16,4 1 0-16,2 1-7 15,3 0-2-15,0 7-1 16,-4 5 0-16,0 5-1 15,-2 0 0-15,-1 3 0 16,-5-2-3-16,0 0-1 0,0-2-1 16,0-6 0-16,-4 1 4 15,1-4 1-15,-1-3 0 16,3-2 1-16,1-2 1 16,0 0-1-16,0-6 0 15,3-4 0-15,4-3-1 16,0-1 0-16,3-2 0 0,-3-2 1 15,0 2-1-15,-2-2 0 16,-3 2 0-16,-2 2 0 16,0 3 0-16,0 2 0 15,0 4 1-15,-2 5-1 16,-3 0 0-16,1 2 1 0,2 8 0 16,-1 6 2-16,3 1-2 15,0 2 2-15,0 1-2 16,2-4 1-16,3 0-2 15,4-4-2-15,2-3-6 0,-2-4-13 16,1-3-18-16,1-2-19 16,-4 0-54-16,0-5-58 15</inkml:trace>
  <inkml:trace contextRef="#ctx0" brushRef="#br1" timeOffset="369001.4773">25293 15295 59 0,'-8'-12'205'15,"1"-1"-124"-15,3 2-2 16,2 4-13-16,2 0-16 16,0 3-19-16,0 1-13 15,6 3-10-15,1 0-4 16,0 0-3-16,0 9 0 0,0 2-1 16,-1 1 1-16,-3-1-1 15,-3-3 0-15,2 2 1 16,-2-5-1-16,0 0 1 15,0-5-1-15,2 0 2 16,5 0 0-16,4-5 3 0,5-6-4 16,2-1-3-16,6-3-24 15,-4 1-48-15,1 0-98 16</inkml:trace>
  <inkml:trace contextRef="#ctx0" brushRef="#br1" timeOffset="413472.0949">17895 4629 144 0,'-12'-6'15'0,"2"-1"24"31,2 1 5-31,2 1-5 16,1 0-3-16,4 3 1 0,-3 1-1 0,4-1-2 15,0 2-6-15,0 0-14 16,4 0-8-16,2 0 9 16,8 0 1-16,5 0-3 0,1 0-4 15,2 2-5-15,4 1-1 16,3-1 0-16,1-1-1 15,2 1 0-15,9-2 1 16,0 0 1-16,6 0 0 16,8 0-3-16,0 0 1 15,5-2 0-15,3-3 2 0,1-6-2 16,-1 3-1-16,3-2 1 16,-3-2 1-16,-2 3 0 15,2-2 1-15,0 1 5 16,-2 2-6-16,0-2 0 15,0 4-2-15,0 1 1 0,-2-2 0 16,-1 2-2-16,0-1 0 16,-1 3 0-16,-1-1 0 15,-3 0 1-15,-2 1 0 16,1 0 1-16,-6 1 0 16,-2 0 0-16,-1 2 0 0,-4 0-1 15,-1 0 0-15,0 0-1 16,-2 2 1-16,-2 3 0 15,0 0-1-15,0-1 0 16,3 3-1-16,0-3 3 16,4 3-3-16,-2-3 2 15,5-1-1-15,2-3 0 16,-1 0 0-16,5 0 0 0,2 0 1 16,3 0-2-16,2 0 2 15,1 0-1-15,6-3 1 16,1-1 1-16,3 0-1 0,3 1-1 15,2-1 1-15,0 2-1 16,0-1 0-16,5-1 0 16,-3 2 0-16,6-1 0 15,-6-1 1-15,1 1 1 16,-1 1-1-16,-4-1 2 0,-7-1-2 16,-3 4 3-16,-6-4-3 15,-4 4 1-15,-7-1-1 16,-5-1 1-16,-5 0-5 15,-5 2-22-15,-8 0-18 16,-5 0-42-16,-7 0-80 16</inkml:trace>
  <inkml:trace contextRef="#ctx0" brushRef="#br1" timeOffset="414223.0738">19057 5704 346 0,'-15'0'25'0,"8"0"11"0,4 0-6 16,3 0 1-16,0 0-13 16,2 5-13-16,13-1 1 15,2 0 1-15,8 2-5 16,6 0-1-16,5-1-1 0,6-1 0 16,2-2 2-16,8 1-3 15,6-3 2-15,3 0-3 16,5 0 5-16,8 0-2 15,2 0-4-15,7-1 6 0,7-3-1 16,2-2-2-16,10 1 1 16,1 1-1-1,4-2 3-15,5 2 0 0,3-2-1 16,1 3 1-16,4-2 1 16,2 1-1-16,-1 1-1 0,-1-3 1 15,1 6 2-15,-4-2-2 16,-2 0-3-16,-3 1 2 15,-4-1 1-15,0 2 2 16,-5 0-1-16,-3-2 1 16,-7 2 1-16,-1-2 1 15,-4-1 1-15,-6-2-3 0,-4 1 0 16,-7-2-2-16,-6 1 3 16,-8-2-1-16,-3 4-2 15,-9-3-2-15,-7 5 0 16,-7 1 0-16,-10 0-2 15,-6 0-10-15,-12 10-29 16,-5-3-50-16,-19 0-138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5:46:38.76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9192 1525 155 0,'0'0'34'0,"0"0"-13"16,0 0 22-16,0 0-1 0,0 0-10 15,0 0-2-15,0 0-13 16,0 0 0-16,0 0 0 0,0 0-4 16,0 0-5-16,0 0-1 31,0-2 2-31,0 2 4 15,0 0-1-15,0-2 7 16,0 2 0-16,0 0-6 0,0 0-3 16,0-2-2-16,0 2-2 15,-2 0-1-15,2 0-2 16,-2 0-1-16,-2 0-1 16,1 2-1-16,-1 4 2 15,1 2 1-15,-2-1-2 0,1 3 2 16,1 0 1-16,-5 1 1 15,2 1 0-15,3-1-1 0,-4 2 1 16,4-3-1-16,-3-1 1 0,5 0-2 16,-4 2 0-16,2-4-1 15,-1 0 0-15,2-2 0 16,2-1 0-16,-1 0 1 16,-3 1 1-1,3-3 0-15,1 0 1 16,-2-1-1-16,0-1 0 0,2 2-1 15,0-2-1-15,-2 0 1 16,2 0-2-16,0 0 0 16,0 0 0-16,0 2-1 15,0-2-3-15,0 2-28 16,0-2-49-16,0 0-120 0</inkml:trace>
  <inkml:trace contextRef="#ctx0" brushRef="#br0" timeOffset="1157.6813">10572 1557 140 0,'0'-2'27'0,"0"-1"-3"16,0 1 12-1,0 0 13-15,0 0-19 16,0 2-13-16,0-2 3 15,0 2 1-15,0 0-3 16,0 0-3-16,0 0 0 16,0-2-2-16,0 2 2 0,0 0 1 0,0 0-3 0,0 0 0 15,0 0-3-15,0 0 0 16,0 0-3-16,0 0-1 31,0 0-2-31,0 0 0 16,0 0 3-16,0 0-1 0,0 0-4 15,0 2-1-15,-2 2 2 16,-1 3-2-16,0 2 1 16,1-2 1-16,-2 4 2 15,1-1 1-15,-2 1-2 16,1 0 1-16,-2 0 0 0,-1 1 2 16,4 0-3-16,-1-1 0 15,-1 0 2-15,3-4-4 16,-3 0 1-16,2 0-1 15,0-1 0-15,1-1 1 16,2-3-1-16,-2 0 1 0,2 0 1 16,0-2-1-16,0 0 3 15,0 0 0-15,0 0 2 16,0 0 0-16,0-2-7 0,4-4-1 16,4-4 0-16,-3 1-29 15,-3-6-73-15</inkml:trace>
  <inkml:trace contextRef="#ctx0" brushRef="#br1" timeOffset="33551.34">6152 2971 202 0,'-5'-8'67'0,"1"0"-52"15,0-2 4-15,4-2 18 0,0 4-5 16,0-3-8-16,0-2-6 15,4 3 4-15,5 3-3 16,-1-2-6-16,1 2-5 16,3 3-3-16,-4 3-1 15,1 1-1-15,1 0-1 0,-2 0-1 16,1 8 0-16,-2 5 0 16,3 1-1-16,-7 4 2 15,2-1-1-15,-1 1 0 16,-1 2 2-16,-3 2 1 15,0-3 3-15,0-1 2 0,2-2 0 32,0-1-2-32,2-3 2 15,1-5-1-15,2-2 0 0,4-3 0 16,0 0 1-16,3-2 0 16,5-2-2-16,-4-5-3 15,4-3-2-15,-4-3-1 16,2 1 1-16,-3-6 0 15,-1 0 2-15,-4 2-1 16,-3-7 0-16,-2 1-1 0,-1 2-1 16,-3-1 0-16,0 3-2 15,0 2 2-15,0 3 1 16,0 6-3-16,0 2 5 0,0 3-1 16,0 2 2-1,-1 0-4-15,-1 11-2 0,0 3 2 16,2 6 0-16,0 5 3 0,0 4 6 15,0 3 2-15,2 3-1 16,4 4 2-16,1 1-23 16,0-1 18-16,-2-2-2 15,1-3 1-15,-3-3-4 16,1-4 0-16,-4-4-1 16,0-6 1-16,0-2-2 0,0-3 4 15,-7-4 0-15,0-5 4 16,0-3 3-16,-7 0 2 15,4 0-6-15,-2-7-4 16,-1-6-1-16,1 1-1 0,-2-2-2 16,6-3-2-16,-1 0 0 15,2 1-4-15,2 0-10 16,5 2-12-16,0-1 1 16,0 1 7-16,12 3-19 15,2 1-9-15,4 2-30 0,4 0-70 16,1 0-149-16</inkml:trace>
  <inkml:trace contextRef="#ctx0" brushRef="#br1" timeOffset="34131.7898">6687 3164 419 0,'-2'0'21'0,"-3"0"16"15,3 2 18-15,2 3-29 0,0 4-12 16,0 5-2-16,0 1 8 16,0 6 1-1,0 2-8-15,2 4 2 0,3 2-3 16,-2-1-1-16,1 2-4 16,-3-3 0-16,4 0-2 15,-5-2 1-15,0-4-1 0,0-4 2 16,0-5 0-16,0-2-1 15,0-2-3-15,0-3 0 16,-2-3 3-16,-2-2 1 16,2 0-9-16,-1-4 13 0,1-7-5 15,-5-2-4-15,2-4-1 16,-1-4-1-16,-2-3 0 16,7 0-1-16,-4-1-4 15,3-4 3-15,0 2-3 16,2 0 1-16,0 1 1 0,0 1 0 15,5 4 4-15,7-1-2 16,2 2 3-16,-1 2-5 16,8 6 6-16,-1 2-2 15,-3 6-2-15,3 4-1 0,-1 0 1 16,-4 7-3 0,-3 7 2-16,2 2 0 0,-4 2 3 15,-5-2-4-15,-3 2 3 16,-2-4 1-16,0 1-1 15,-11-1 1-15,-2-3 0 16,-4-1 1-16,-2-1-1 0,-7-1 2 16,5-3-1-16,-1-2-2 15,1-1 0-15,3-2-30 16,4 0-53-16,6-12-112 16</inkml:trace>
  <inkml:trace contextRef="#ctx0" brushRef="#br1" timeOffset="34584.8061">7922 3068 477 0,'0'0'7'16,"0"0"-3"0,3-2 27-16,9 0-9 0,3 0-11 15,2 1-2-15,5 1-7 16,4 0-1-16,-3 0-1 15,3 0-1-15,-1 0-23 0,-6 0-50 16,-2 0-57-16,-7 0-122 16</inkml:trace>
  <inkml:trace contextRef="#ctx0" brushRef="#br1" timeOffset="34760.8844">8032 3162 371 0,'-5'5'19'0,"1"-3"3"0,4 0 40 15,0-2-26-15,5 0-9 16,7 0-3-16,9-4-8 16,4-2-8-16,4-2-6 15,3 1-1-15,2-4-12 16,2 1-100-16,1-6-229 16</inkml:trace>
  <inkml:trace contextRef="#ctx0" brushRef="#br1" timeOffset="35257.8543">10569 2732 365 0,'0'-1'16'15,"3"-9"-9"-15,-1 5 19 0,1 2 22 16,-2 0-11-16,-1 3-5 16,2 0-6-1,-2 0-7-15,2 0-11 0,0 10-6 16,1 4 2-16,-1 8 11 0,0 0 1 16,3 7-5-16,-2 0-4 15,-1-1 0-15,0 1-3 16,-2-1-2-16,1-4 0 15,-1-3-1-15,0-2 0 0,0-3 1 16,0-1-2-16,0-4 2 16,-1-1-2-16,-4-1-7 15,-4-4-31-15,0-1-37 16,-6-2-92-16</inkml:trace>
  <inkml:trace contextRef="#ctx0" brushRef="#br1" timeOffset="35851.4569">9822 3355 277 0,'-12'0'83'0,"4"0"-70"16,4-6 24-16,4 3 29 16,0-2-30-16,0 1-13 15,6 1-10-15,7-1 0 16,2 2 0-16,4 0-4 16,3 2 2-16,3-2-3 15,1 2 1-15,3 0-1 16,7 0 0-16,6 0-3 0,2 0 3 15,10 0-1-15,5 0 2 16,6 0 0-16,5-1-1 16,4-1-2-16,1 2 1 15,-1-2 0-15,1 2-2 0,-5 0-4 16,1 0-3-16,-3 0 4 16,0 0-1-16,1 0 1 15,4 2-3-15,-2 0 3 16,-1-1-2-16,3 1-3 15,-2-2 0-15,-1 2 2 16,-4 0 9-16,-3 2-5 16,-4-1 2-16,-5-1-2 0,1 2-1 15,-7 1 0-15,0-4 1 16,-3 3-2-16,0 0 0 16,-4-2 1-16,-2 0-2 15,-4-2 2-15,-2 0 3 0,-9 0-3 16,-4 0-2-16,-9 0 0 15,-3 0 1-15,-8 0-2 16,0 0-7-16,-17 0-26 16,-8-2-54-16,-9-6-67 0</inkml:trace>
  <inkml:trace contextRef="#ctx0" brushRef="#br1" timeOffset="36445.0683">9593 4106 180 0,'-2'-10'18'15,"-3"-2"46"-15,4 3 1 16,-3 1-2-16,2 0-20 16,1 3-2-16,-1 3-4 0,0 2-9 15,0 0-6-15,1 5-13 16,-1 12 1-16,0 4 10 15,2 6 3-15,0 5-5 16,0 3-2-16,0 3-2 16,0-1-1-16,2-1-4 0,0-2-5 15,1-7-1-15,-1-2-1 16,0-5-1-16,1-7 0 16,-1 0 0-16,1-4 0 15,2-3-1-15,-3-5-13 16,-1-1-20-16,3 0-3 0,-4-7-20 15,0-7-50-15,0-6-100 16</inkml:trace>
  <inkml:trace contextRef="#ctx0" brushRef="#br1" timeOffset="36851.2192">9545 4113 355 0,'0'-11'4'0,"0"1"13"16,0-1 29-16,7 5-8 0,7 1-15 16,1 5-4-16,5 0-5 15,4 0-2-15,-2 7-3 16,6 4-2-16,0 7-2 16,-1-2 4-16,-1 7-2 15,-4-1-1-15,-3 0-2 0,-4 3 2 16,-5 0 0-1,-3-1 1-15,-5 0-1 0,-2-2 0 16,0 1-1-16,0-5 1 16,-7 0 1-16,-4 0 1 15,2-6 0-15,-2 1-1 16,-3-3 0-16,3 0-1 16,0-4-5-16,-2 0 2 0,3-1-1 15,-1-3-1-15,0 0 0 16,1-2 0-16,-1 0-1 15,0 0-8-15,-1-9-15 16,3-3-21-16,-3-6-28 0,6-6-54 16,2-9-231-16</inkml:trace>
  <inkml:trace contextRef="#ctx0" brushRef="#br1" timeOffset="37444.8415">9791 3820 363 0,'0'-12'1'0,"0"-6"10"16,0 6 20-16,7 0 14 15,7 2-18-15,-2 3-14 16,4 1-1-16,0 6-1 15,2 0-8-15,0 2 0 0,-2 11-3 16,-3 1 1-16,-4 4-2 16,-2 0 2-16,-5 2-1 15,-2-5 0-15,0 4 1 16,-9-7 0-16,0 1 1 16,-4-5-2-16,5-1 1 15,-5-3-1-15,6-2 2 0,0-2-2 16,3 0 1-16,1 0 0 15,2-2 0-15,1-2-1 16,0-2 1-16,4 3-3 16,3 2 4-16,2-1-3 15,6 2 0-15,-3 0 1 0,0 0 0 16,1 0 0-16,-1 3 0 16,5 6 0-16,-7 1 0 15,3 0 0-15,-4 5 0 16,0-3 0-16,-7 2 0 0,-1-2 1 15,-1 3 0-15,0-3-1 16,-3-1 5-16,-7-4 7 16,-4 0 5-16,-1-2 1 15,-5 1-3-15,2-4-3 16,-2-2-4-16,3 0-3 16,2 0 2-16,2 0-5 0,2 0-1 15,8-3 0-15,-1 0-2 16,4 1-19-16,0 1-35 15,11-3-60-15,5 2-136 16</inkml:trace>
  <inkml:trace contextRef="#ctx0" brushRef="#br1" timeOffset="37694.7749">10181 4236 476 0,'-3'0'21'15,"3"-4"-3"-15,0 1 22 16,9-1-16-16,8 3-9 0,7 1-9 16,4 0-3-16,5 0-2 15,1 0 0-15,-2 0 0 16,2 0-8-16,-3 0-30 15,-4 0-49-15,0 0-122 16</inkml:trace>
  <inkml:trace contextRef="#ctx0" brushRef="#br1" timeOffset="38192.8953">10682 4099 402 0,'-7'-11'16'0,"-2"0"6"15,7-2 29-15,2 3-17 16,0-1-10-16,2 2-6 16,7 0-7-16,3 4-4 0,2-1-3 15,1 5 1-15,2 1-5 16,0 0 1-16,0 7-2 15,-3 7 1-15,1 4 0 16,-5 4 0-16,-1 0 0 0,-4 4 0 16,-5 1 0-1,0-1 0-15,-2-1-5 0,-8-1 2 16,-4-3 2-16,-1-3 2 16,1-4-1-1,-3-4 1-15,4 2 0 0,1-5 1 0,3-2 3 16,3-2 1-16,2-1-2 15,2 0 0-15,1-2 1 16,1 0 2-16,0 0 0 16,1 0 0-16,8 0-2 15,0 0 0 1,7 0-3-16,2 0-1 0,4 0 1 16,1 0-2-16,1 0 1 0,0 0-1 15,0 0 0-15,-1 0-3 16,-1 0-29-16,-5-2-19 15,2 0-52-15,-4-5-104 16</inkml:trace>
  <inkml:trace contextRef="#ctx0" brushRef="#br1" timeOffset="38518.9358">11149 4032 240 0,'0'-8'200'0,"-2"1"-181"16,2 0 22-16,0 4 15 15,-2 3-26-15,2 3-19 16,0 11-8-16,0 4 12 16,0 7 6-16,0 1-7 0,0 3-6 15,0 3-4 1,2-2 1-16,-2 0-1 0,0-1-1 15,0-4-3-15,0-6 1 16,0-2 0-16,0-5 0 16,0-1-3-16,0-7-13 15,0-4-12-15,0 0-2 0,0-10 0 16,0-4-32-16,0-9-54 16,0-4-104-16</inkml:trace>
  <inkml:trace contextRef="#ctx0" brushRef="#br1" timeOffset="38886.9972">11111 4032 379 0,'0'-7'43'0,"0"0"-3"16,4 1 18-16,6-2-25 16,5 3-11-16,1-1-5 0,6 5-1 15,1 1 1-15,-4 0-9 16,5 3-6-16,-4 9 0 15,0 5-1-15,-2 2 0 16,-2 2-1-16,-4 3 0 16,-1 1 2-16,-3 1 0 0,-3-1-2 15,-3-2 1-15,-4 1 1 16,2-3-1 0,-7-1 2-16,-3-4 0 0,-2-2 2 15,-1-1 1-15,-1-4-3 16,0 0 0-16,-2-4 0 15,2-2-1-15,-3 0-1 0,3-2 0 16,-3-1-1-16,4 0-1 16,-2 0-22-16,3-7-16 31,0-5-20-31,3-7-54 16,4-4-138-16</inkml:trace>
  <inkml:trace contextRef="#ctx0" brushRef="#br1" timeOffset="39251.9288">11305 3763 445 0,'10'-14'14'15,"0"2"14"-15,2 3 19 16,3 5-28-16,-1 3-9 0,1 1-8 15,2 5-1-15,-2 9-1 16,-1 4 0-16,-1 2 0 16,-4 1-2-16,-4 0 2 15,-3-1-2-15,-2 0 1 16,0-5-1-16,-2 0 2 0,-3-5 0 16,-4 0 2-16,3-8-1 15,1 2 1-15,3-4 1 16,2 0 4-16,0 0 2 15,2 0 14-15,11-4-12 0,4-5-8 16,9-4-2-16,4-2 0 16,6-2-1-16,2-3-4 15,-2 2-18-15,-2 1-11 0,-11-1-58 16,-8 1-290-16</inkml:trace>
  <inkml:trace contextRef="#ctx0" brushRef="#br1" timeOffset="39768.078">11843 4114 218 0,'-12'0'79'0,"5"0"-49"16,4-1 31-16,1-1-2 0,2-2-11 15,0 1-9-15,5 1-15 16,7-1-11-16,5-1-2 15,3 1-3-15,4 1-2 16,2 0-3-16,1-2 2 0,-2 2-2 16,-1 1-2-16,-5-3-1 15,-3 4-1-15,-5-2-11 16,-1 1-17-16,-5-1-31 16,-4-2-38-16,1 0-42 15</inkml:trace>
  <inkml:trace contextRef="#ctx0" brushRef="#br1" timeOffset="40096.0902">11972 3956 283 0,'-4'0'20'16,"2"-2"0"-16,1 2 26 15,-1 0-4-15,2 4-20 16,0 5-2-16,0 3 4 16,0 8-1-16,2 3 5 0,1 0-7 15,4 2 0-15,-2 0-5 16,-3-2 0-16,3-2-5 16,-3-1-4-16,-2-4 0 0,0-2-3 15,0-3 0-15,0-2-3 16,0-4 1-16,0 1-2 15,0-2 1-15,0-4-4 16,0 0-23-16,0 0-20 16,0-2-16-16,0-11-96 15</inkml:trace>
  <inkml:trace contextRef="#ctx0" brushRef="#br1" timeOffset="40474.7285">12430 3874 418 0,'-8'0'7'0,"2"0"8"0,5 1 30 16,-3 9-10-16,4 4-13 15,0 1-5-15,0 6 4 16,0 0 4-16,0 0-7 16,5 4-4-16,-1-2-4 0,0 2-2 15,-2 2-1 1,-2-2-4-16,0-3 0 0,0-3-1 16,0-1-1-16,0-4 0 15,0-3 0-15,0-4 1 0,-2-1-2 16,0-5 1-16,0-1-14 15,2 0-4-15,-2-9-15 16,2-3-24-16,-2-6-54 16,2-4-122-16</inkml:trace>
  <inkml:trace contextRef="#ctx0" brushRef="#br1" timeOffset="40885.5329">12401 3902 274 0,'0'-12'69'15,"0"2"-34"-15,3 0 13 16,8 3 16-16,0 0-28 16,5 4-14-16,2 3-3 15,1 0-1-15,5 0-1 0,-1 3-5 16,-1 8-4-16,-1-1-2 15,-1 5-1-15,0-1-2 0,0 2 0 16,-2 0-1-16,-4 2 1 16,-1-2 0-16,-3 2 1 15,-3-1 0-15,0 3 1 16,-2-1 0-16,-4 2-1 16,-1-4 1-16,0 6-1 0,0-5-1 0,0 2 1 15,-6-1-2-15,-2-1 1 16,-5-4 2-16,0-1 1 15,-2 0 0-15,-2-3-1 0,-2-3-3 16,-3 0 1-16,0-1-2 16,0-2-2-1,-5-4 3-15,-1 0-34 0,1-6-59 16,4-13-139-16</inkml:trace>
  <inkml:trace contextRef="#ctx0" brushRef="#br1" timeOffset="41647.2409">13599 2716 205 0,'0'-10'9'0,"1"2"8"16,3 1 36-16,-2 0 3 0,-2 1-14 15,0 2-6-15,0 1-1 16,0 0 4-16,-7 3-18 16,-1 0-3-16,-1 0 1 15,-3 9-2-15,-3 5 0 16,-1 5-3-16,-2 5 5 0,2 6 0 16,-2 2 3-16,4 6 0 0,1 1-1 15,2 6-24-15,5 1 16 16,1 1-3-16,5 1-3 15,0-6-2-15,0 2 0 16,6-9-1-16,3-3-3 16,1-3 0-16,4-6 1 15,3 0-2-15,0-1-3 0,2-5-34 16,1 0-11-16,2-7-34 16,-3-6-91-16</inkml:trace>
  <inkml:trace contextRef="#ctx0" brushRef="#br1" timeOffset="42188.5118">14125 2928 317 0,'0'-10'41'15,"0"1"-7"-15,0-2 8 16,1 2 11-16,6 0-37 15,4 6-7-15,0 1-5 0,5 2-3 16,1 0 0-16,0 7-1 16,-2 6 0-16,-1 5 0 15,1 1-1-15,-7 0 0 16,-2 5 1-16,-5 1 0 0,-1-4-1 16,-3 3 1-16,-8-5 0 15,-5-1-1-15,0-2 2 16,3-2 2-16,-1-1 9 15,2-5 7-15,2 2 0 16,5-5-6-16,1 0-4 0,4 1-4 16,0-3-1-16,7-1 4 15,7 0 1-15,1-2-3 16,5 0-1-16,-1 0-4 16,5 0 0-16,-4-2-1 15,1 0-1-15,-1-1-24 16,2-1-30-16,0-3-78 15,0-4-214-15</inkml:trace>
  <inkml:trace contextRef="#ctx0" brushRef="#br1" timeOffset="42755.1653">14588 2943 440 0,'-3'-11'16'16,"3"-1"6"0,0 2 21-16,5 1-16 0,5 4-16 15,9 4-6-15,-4 1-3 16,4 0 0-16,-2 3-1 16,1 12-1-16,-1 0 0 0,-5 7-2 15,-1 1 4-15,-4 2-3 16,-5-2 2-16,-2 2-3 15,0-3 3-15,-8-3-1 16,0-3 0-16,-3-3 1 16,4-2-1-16,1-5 2 0,2-4-1 15,4-2-2-15,0 0 6 16,0-2 3-16,4-10-5 16,7-2-3-16,0-4 2 15,1 0-2-15,5-5 1 16,-5 0-1-16,-1-1-4 0,-2 1-2 15,0 4 3 1,-6-1 1-16,2 4 2 0,-4 3 0 16,-1 3 0-16,0 1 1 15,0 6 2-15,-1 3-2 16,-7 0 1-16,1 0-1 0,1 10 1 16,1 6 3-16,0 2 3 15,3 5 2-15,2 2 0 16,0 2 0-16,0-2-3 15,5-2-3-15,4-1-2 16,2-8 0-16,3-2-2 0,4-3 2 16,0-4-7-16,2-5-16 15,1 0-20-15,-1-6-37 16,-1-12-72-16,-5-2-142 0</inkml:trace>
  <inkml:trace contextRef="#ctx0" brushRef="#br1" timeOffset="43255.3316">14927 2599 465 0,'0'-15'16'0,"0"3"0"16,9 3 25-16,4 3-21 15,3 5-15-15,0 1-5 16,2 1 0-16,-2 12 0 0,-2 3 0 15,-3 2-2-15,-5 0-9 16,-4 1-7-16,-2-1 2 16,-2-2-4-16,-8-3 15 15,-2-3 3-15,0-2 3 0,-1-4-1 16,2 0 1-16,3-4 0 16,2 0 0-16,2 0-1 15,4 0 4-15,0 0 6 16,2 0 0-16,7-4-7 15,4 1-3-15,-3 0 0 0,5 3 2 16,-3 0-1-16,3 0 4 16,-3 6-5-16,0 7 1 15,0 2 0-15,-5 3 0 16,-2-3-2-16,-3 3 1 16,-2-1 0-16,0-5 1 15,-7 1 1-15,-5-5 3 0,-3-2 7 16,-3-3 5-16,0-1-1 15,0-2-1-15,0 0-9 16,3 0-3-16,7 0-1 16,1-2-1-16,3 0-11 15,4-1-34-15,4-1-72 0,10 1-183 16</inkml:trace>
  <inkml:trace contextRef="#ctx0" brushRef="#br1" timeOffset="43450.2288">15277 2978 495 0,'9'0'36'16,"2"-7"-8"-16,7 2 21 15,3-2-16-15,1 1-10 0,4 3-13 16,1 1-7-16,-1-1-2 15,-3 1-2-15,-4 2-27 16,-2-2-33-16,-2-3-100 16</inkml:trace>
  <inkml:trace contextRef="#ctx0" brushRef="#br1" timeOffset="44263.8848">15839 2896 341 0,'0'0'46'16,"0"-1"-1"-16,0-8 22 16,3 1-31-16,4 0-16 15,5-2-9-15,1 1-5 16,1 3-3-16,2 0-2 16,-2 5-1-16,0 1 1 0,3 0-3 15,-5 8 1-15,0 5 0 16,-6 3-1-16,1 4 2 15,-3-1-1-15,-4 0 0 16,0-1-3-16,-4-1-2 0,-4-3 0 0,-1-3 6 16,-1-4 2-16,0-2-1 15,-1-1 0-15,4-2 0 0,0-1 0 16,1-1 1-16,3 0-1 16,3 0 3-16,0-5 3 15,0-1-3-15,3 1-3 16,8 2 0-16,-2-1-2 15,4 4 0-15,-1 0 0 0,3 0 2 16,-1 6-1-16,-1 4 0 16,2 6 1-16,-3 2-1 15,-3 4 0-15,-3-3-2 16,-2 1 4-16,-4-3-1 16,0 1 0-16,0-5-1 0,-12-2 3 15,-3-3 2-15,-8-2 4 16,1-4 0-16,-1-2 2 15,-2 0-4-15,2 0 1 16,-1-4-3 0,8-3-2-16,4-2 0 15,3-3-3-15,5-1-10 16,4-5-27-16,2-3-48 16,12-2-154-16</inkml:trace>
  <inkml:trace contextRef="#ctx0" brushRef="#br1" timeOffset="44779.3632">16239 2921 102 0,'10'-8'353'0,"-1"-4"-325"15,-1 2 12-15,6 7-14 16,-1 1-11-16,4 2-10 15,-3 2-3-15,1 10-4 16,-1 6 3-16,-1 3-2 0,-4 4-1 16,-4 4 4-16,-5-4-2 15,0 2-2-15,0-4 0 16,-2-6-2-16,-5-2 1 16,2-4 4-16,1-6-1 15,0-1 2-15,4-4 0 0,0 0 14 16,0-9 21-16,2-7-25 15,6-1-8-15,2-6-1 16,1-2-2-16,0 0 0 16,1-2-1-16,-3 0 0 15,-1 6-4-15,-5 1 3 16,1 5 0-16,-4 4 1 0,0 4 0 16,0 5-1-16,0 2 0 15,0 2-3-15,-2 9 0 16,-1 4 2-16,-1 7 1 15,1-1 2-15,3 3 5 0,0 1 0 16,0-4-7-16,3 2 3 16,4-5 0-16,0 0 0 15,2-6-2-15,4-1-3 16,1-4-7-16,-1-5-17 16,3-2-29-16,-2 0-64 15,-1-11-85-15</inkml:trace>
  <inkml:trace contextRef="#ctx0" brushRef="#br1" timeOffset="45076.1648">16546 2618 495 0,'0'-12'22'0,"2"-3"-3"15,8 6 23-15,0 5-13 16,7 4-21-16,-5 0-8 15,5 6 1-15,-5 9-3 0,-2 2 0 16,-2 3 1-16,-4 1-1 16,-4 3-1-16,0-3 1 15,0-3 0-15,-5 0 2 16,0-4 0-16,0-6 1 16,1-2 0-16,3-2-1 0,1-3 1 15,0-1 2-15,7 0 5 16,9-5 3-16,2-4-11 15,5-3 1-15,3-5-25 16,-3-1-41-16,-2 1-139 16</inkml:trace>
  <inkml:trace contextRef="#ctx0" brushRef="#br1" timeOffset="45466.7248">17018 3035 358 0,'3'0'60'16,"-3"0"-16"-16,5 0 22 16,4-2-33-16,6-1-19 15,4 0-8-15,3 1-4 16,5 0 0-16,2 0 0 0,-2 2-1 15,0-1-2-15,-6 1-13 16,-3 0-24-16,-4 0-45 16,-3-4-43-16,-4-1-108 15</inkml:trace>
  <inkml:trace contextRef="#ctx0" brushRef="#br1" timeOffset="45721.3756">17181 2884 393 0,'-4'-4'47'16,"1"2"8"-16,3 1-8 0,0 1-19 15,0 1-26-15,0 10-9 0,0 5 15 16,0 4 2-16,0 3 1 16,0 4-8-16,3 1-2 15,-3 1 3-15,2 0-2 16,0-3-2-16,0-1 2 15,-1-5 1-15,3-2-2 16,-1-7-9-16,5-3-20 0,4-6-16 16,2-2-33-16,6-4-93 15</inkml:trace>
  <inkml:trace contextRef="#ctx0" brushRef="#br1" timeOffset="46033.8221">17646 2850 470 0,'20'-4'51'0,"-15"1"-28"15,-5 3 1-15,0 0-19 0,0 3-3 16,-7 10 1-16,-1 1 5 16,1 4 7-16,0 1-1 15,2 1-2-15,0-2-6 16,3 2-1-16,2-3 0 15,0-1-2-15,0-1-1 0,2-4-1 16,10-3 1-16,0 0 0 16,7-3 5-16,1-3-2 15,1-1-3-15,2-1 1 16,2 0-3-16,-1 0-10 16,-3 0-13-16,-3 0-17 15,-4-3-39-15,-1-4-67 16,-6-4-129-16</inkml:trace>
  <inkml:trace contextRef="#ctx0" brushRef="#br1" timeOffset="46268.0915">17800 2921 124 0,'-7'-1'260'0,"4"-1"-205"16,-1 2 5-16,3 0-17 15,-1 2-24-15,-1 8-4 16,3 5 7-16,0 3-2 0,0 4-4 15,0 2-3-15,3 0-6 16,0 4-6-16,1-6 0 16,-3 2 0-16,1-3-2 15,-2-1-4-15,0-6-16 16,0-1-15-16,0-8-26 16,0-3-54-16,2-2-93 0</inkml:trace>
  <inkml:trace contextRef="#ctx0" brushRef="#br1" timeOffset="46770.7538">18066 2873 502 0,'7'-9'10'0,"0"2"-1"16,6 3 26-16,-2 4-8 0,3 0-22 15,-1 7-5-15,1 8 1 16,-3 5-1-16,0 1 0 16,-4 4-2-16,-4 2 2 15,-3-2-10-15,0 0 1 0,-3-4 2 16,-6-3-8-16,0-5 7 16,-1-3 7-16,4-5 1 15,0-1 1-15,5-4-1 16,1 0 2-16,0-4 4 0,1-6-1 15,8-4-3-15,2-4 0 16,2-4-2-16,0-1 1 16,1 0-1-1,-4-1 1-15,1 5 0 0,-4 0-1 16,-1 2 0-16,-3 5 3 0,-1 3 6 16,-2 4-2-16,0 1-1 15,0 4 0-15,0 0-1 16,-4 4-5-16,-1 6-4 15,0 3 6-15,-3 7 2 16,5-1-1-16,1 2-2 16,0 1 1-16,2-1 2 0,0 1-1 15,10-1-2-15,-2-3-1 16,6 0-12-16,6-6-31 16,2-1-31-16,4-8-101 15</inkml:trace>
  <inkml:trace contextRef="#ctx0" brushRef="#br1" timeOffset="47005.2518">18693 2961 508 0,'1'-6'17'0,"5"-1"3"15,3 2 23-15,3 0-7 16,9-1-20-16,3 4-11 15,6 0-1-15,5 1-3 16,-1-1-1-16,-1 2 1 0,-8 0-14 16,-6 0-27-16,-6 0-24 15,-4 0-88-15,-9 0-196 16</inkml:trace>
  <inkml:trace contextRef="#ctx0" brushRef="#br1" timeOffset="47270.7988">18844 2801 391 0,'0'-1'22'16,"0"-1"27"-16,-2 2 4 0,2 6-40 16,0 3-7-16,-2 9 15 15,0 1 4-15,1 4-11 16,-1 4-5-16,0 0 1 15,0-1-1-15,-2 1-6 16,0-2 0-16,1-3-3 0,0-1 0 16,1-5 3-16,0-3-9 15,2-3-20-15,0-4-15 16,0-4-34-16,2-2-34 16,10 0-84-16</inkml:trace>
  <inkml:trace contextRef="#ctx0" brushRef="#br1" timeOffset="47895.8488">19226 2763 484 0,'1'-6'24'15,"-1"6"-11"-15,0 0 4 16,0 6-15-16,0 6 0 15,0 4 5-15,0 3-1 16,0 3-4-16,-1 1-1 0,-1-3 0 16,-2-2 1-16,3-1-2 0,-1-4 1 15,0-4 0-15,2-2 2 16,-2-5-1-16,2-2-1 16,0 0 3-16,0 0 2 15,4-5-3-15,3-3-2 16,4 0 2-16,1 1-1 15,2-1-1-15,3 3-1 0,-2 1 0 16,1 4 0-16,0 0 0 16,0 0-1-16,-3 7 1 15,-1 4 0-15,-1 3 0 16,-3 3 0-16,-5 2-1 16,0 0 0-16,-3 3 0 15,0-2 2-15,-5 0-1 0,-4-4 2 31,-5-2-3-31,-5-6 2 0,4 0 0 16,-5-3-1-16,1-3 5 16,2-2-5-16,2 0 0 15,3 0 1-15,3 0 0 16,2-7 0-16,4-2 1 16,3 0-1-16,0-2 0 0,5 0-1 15,5 1 0-15,1 1 0 16,4 2 1-16,-1 2-1 15,0 3 0-15,0 2 0 16,-1 0 0-16,0 3 1 0,-1 6-1 16,-3 2 0-16,0-2 0 15,-2 2 0-15,-3-2 0 16,-1-2-20-16,-3-4-24 16,0-1-44-16,0-2-96 0</inkml:trace>
  <inkml:trace contextRef="#ctx0" brushRef="#br1" timeOffset="48098.9283">19261 2795 375 0,'-8'-7'41'16,"8"0"-19"-16,0 1 21 0,0 4 12 15,13 2-32-15,3 0-18 16,7 0-3-16,2 0-1 15,1 4 0-15,0 0-3 16,-3-1-33-16,-3-1-74 16,1-2-125-16</inkml:trace>
  <inkml:trace contextRef="#ctx0" brushRef="#br1" timeOffset="48480.4736">19650 2604 416 0,'5'-5'17'15,"-2"-3"33"-15,2 6 12 16,0 2-29-16,-1 2-23 0,1 11-6 16,5 7 9-16,2 4 6 15,-2 3-4-15,2 5-1 16,-2 4-4-16,-3-2 9 15,-2 2-5-15,0 1-23 16,-1 1 18-16,-4-1 0 16,0 1 1-16,0 0 1 0,-2 7-6 15,-5-8-1-15,0 3 2 16,-3-4-1-16,2-2-1 0,-1-6-2 16,0-5-1-16,1-3-1 15,-2-4 1-15,0-2 0 16,-1-3 1-16,0-4 0 15,-3-2-2-15,-3-1 1 0,-2-4-8 16,-3 0-17-16,-1-2-69 16,4-10-134-16</inkml:trace>
  <inkml:trace contextRef="#ctx0" brushRef="#br1" timeOffset="51268.8077">8346 5638 274 0,'-4'0'38'0,"1"0"4"16,3 0 23-16,0-2-2 15,0-2-24-15,7 1-19 16,8-3-2-16,2 3-3 15,7-2-3-15,1 1 0 0,6 1-4 16,-1-1-4-16,1 2-2 16,-6-1-1-16,-2 3-1 15,-5 0-3-15,-2 0-20 16,-7 0-8-16,-4 0-26 16,-5 3-34-16,0 0-58 0</inkml:trace>
  <inkml:trace contextRef="#ctx0" brushRef="#br1" timeOffset="51488.6144">8448 5750 321 0,'-5'2'23'15,"1"-2"29"-15,4 0 11 16,0 0-19-16,4 0-13 0,5 0-16 15,7-2 1-15,6-3-2 16,3-2-5-16,-1 1-3 16,5-1-6-16,-2 4 1 15,-5-1-13-15,0 3-46 0,-5-3-141 16</inkml:trace>
  <inkml:trace contextRef="#ctx0" brushRef="#br1" timeOffset="52225.5778">11332 5379 33 0,'-2'-5'284'0,"-1"-1"-278"0,1 5 17 15,2-1 28 1,0 2-22-16,0 0-8 0,-2 0-12 15,2 3 1-15,0 8 9 16,0 5 1-16,0 2-3 16,2 1 2-16,3 5 1 0,-1-1-3 15,1 4-3-15,0-2-7 16,1 0-3-16,-4-2 1 16,2-2-3-16,-3-1-1 15,-1-4 0-15,0 0 1 16,0-3-1-16,0-1 0 15,0-3 1-15,-7 0-3 0,0-2-19 16,-4 0-14-16,2-1-25 16,-7-3-26-16,2 1-91 15</inkml:trace>
  <inkml:trace contextRef="#ctx0" brushRef="#br1" timeOffset="52866.5105">10641 5965 307 0,'-6'0'11'0,"3"0"15"16,3-4 36-16,0 0-23 15,0 1-14-15,6-1-5 16,1-1 0-16,3 1-5 0,3 2-4 16,1 1 1-1,3-1 4-15,0 2-3 0,5 0-2 16,3 0-1-16,6 0 0 15,5 0 0-15,3 0 0 16,5 0 0-16,5 0 0 16,4-2-4-16,1 0-2 0,-1-1 1 15,3 3-2-15,0-4-2 16,-1 4-1-16,6-2 1 16,-3 0-2-16,3-1 3 15,2-2-2-15,0 1 1 0,1-1-1 16,-1 0 1-16,0-3 2 15,3 1 3-15,-5 0-1 16,0 0-1-16,0-2 0 16,-5 2-2-16,-6 0 0 15,-3 3 0-15,-4-1 1 0,-3 1-3 16,-4 2 1-16,-7 1-1 16,-2 1 1-16,-8-2-1 15,-4 2 0-15,-3 0 1 16,-5 0-1-16,-4 0 0 15,-1 0 0-15,-2 0 1 16,0 0-5-16,-5 0-22 16,-11 0-17-16,-2 0-23 0,-6 0-58 15,-6 0-217-15</inkml:trace>
  <inkml:trace contextRef="#ctx0" brushRef="#br1" timeOffset="53606.3352">10479 6418 259 0,'-5'-2'26'16,"3"-2"20"-16,0 1 20 0,0 1-26 16,1 2-7-16,-1 0-10 15,2 3-9-15,0 8 8 16,0 6-3-16,0 2 4 0,0 4-2 15,0 6-2-15,0 1-3 16,0-4-3-16,2 5-2 16,-2-5-1-16,0-1 0 15,0-1-1-15,0-5-3 16,0 0-1-16,0-4-2 16,0-1 0-16,0-5-2 0,0-3 0 15,1-1 0-15,1-1 0 16,-2-4-2-16,0 0-1 15,0 0-10-15,0 0-12 16,0-6-8-16,0-3-21 16,0-3-20-16,0-6-63 0,-2 0-160 15</inkml:trace>
  <inkml:trace contextRef="#ctx0" brushRef="#br1" timeOffset="54125.8706">10436 6427 198 0,'0'0'8'0,"0"-4"20"15,0 2 22-15,2-2-2 16,5 1-11-16,3-1-8 15,0 1-3-15,2-1 0 16,3 3-2-16,-1-1-2 16,1 2-3-16,-1 0-4 0,4 0-4 15,-2 3-1-15,0 8 0 16,0 0-2-16,1 2-1 16,0 2 2-16,-2 3 0 15,-1 0-3-15,-1 2-1 0,-1-1 0 16,-2 2-1-16,0-2 1 15,-3 3-1-15,-3-3-2 16,-1 0 2-16,-3-1 0 16,0-2-2-16,0-2 1 0,0-1 2 15,-5-3 1-15,-4 0 2 16,-4-2 0-16,1-1-1 16,-2 0-2-16,-3 1-1 15,2-5-1-15,-2 2 0 0,-1-1 0 16,0-2-2-1,2-1-1-15,2 1 2 0,-1 0-1 16,-1-2-2-16,0 4 1 16,0-4-11-16,-1 3-19 15,0-3-11-15,0 0-21 0,2 0-79 16,-2-3-170-16</inkml:trace>
  <inkml:trace contextRef="#ctx0" brushRef="#br1" timeOffset="59207.0738">11284 6221 208 0,'-8'-1'18'0,"1"-1"6"16,0 2 13-16,2 0 11 0,-5 0-12 15,2 0-6-15,1 0-5 16,-2 2 6-16,1 5-3 15,-1-2-4-15,-1 4-2 16,-1 2-5-16,-2 2 2 0,0 4-3 16,-2 3-1-16,-4 5 1 15,2 5 2-15,-1 5-2 16,-2 5 3-16,2 6 1 16,6 3-2-16,0 2-25 0,6 1 25 15,0 6-3 1,3-4 1-16,1 0-7 15,2 1-4-15,0-2-1 0,2-1 1 16,3-4 0-16,2-1-4 16,2-3 4-16,0-3-5 15,0-2 2-15,-2-5 0 0,3-3 0 16,-2-6-3-16,-1-5 3 16,0-4-1-16,-3-2-4 15,4-7 6-15,-1-4-4 16,0-3-13-16,1 0-8 15,2 0-29-15,0-10-12 0,-1-10-49 16,1-7-197-16</inkml:trace>
  <inkml:trace contextRef="#ctx0" brushRef="#br1" timeOffset="59877.568">11617 6438 302 0,'0'-6'23'0,"-1"2"33"0,-1 3 2 15,2-1-12-15,0 2-11 16,0 0-11-1,-2 2-13-15,2 6-2 0,0 9 10 16,0 2 3-16,0 4 0 0,0 5-8 16,0 2 6-1,0 0-1-15,2-2-4 0,0 0-3 16,-1-4-4-16,-1-1 0 16,2-4-2-16,-2-5-16 15,0 1 13-15,2-4 1 0,-2-4-2 16,0-4-1-16,0-1 1 15,3-2-2-15,-3 0 1 16,0 0-1-16,1-2-1 16,1-3-30-1,2-4-23-15,2-2-20 0,1-1-58 16,5 1-142-16</inkml:trace>
  <inkml:trace contextRef="#ctx0" brushRef="#br1" timeOffset="60247.9055">12131 6612 30 0,'0'0'257'0,"0"0"-216"15,0 0 23-15,0 0-6 16,0 0-15-16,7 0-11 16,3-5-10-16,0 1 1 15,4 1 1-15,5 0-8 16,2 0-2-16,4-1-1 0,0 3-1 16,6-3-1-16,-3 3-2 15,1 1-4-15,2-2-2 16,-4 2-1-16,-2-2-1 15,-1 2 1-15,-5 0-2 0,-3 0 0 16,-3 0-14-16,-5 0-3 16,-1 0-11-1,-6 0-9-15,-1 0-10 0,0 0-56 16,-3-2-61-16</inkml:trace>
  <inkml:trace contextRef="#ctx0" brushRef="#br1" timeOffset="60822.4553">12354 6456 179 0,'0'-3'24'16,"0"0"4"-16,0 1 25 15,0-2-12-15,0 1-3 16,0 1-2-16,0 1-1 16,0 1-1-16,0 0-7 15,0 0-4-15,0 0-6 0,0 0 1 16,0 0-3-16,0 0-5 16,0 3-5-16,0 8 6 15,-2 1 9-15,2 8-2 16,2 3 2-16,-1 2 2 15,-1 2-2-15,0-1-9 16,2 1 4-16,-2-1-7 0,0-5-2 16,0-1-13-16,0-3 7 15,2-3 4-15,-2-2-1 16,0-3-1-16,0-1 0 16,0-3-1-16,3-3 0 0,-3-1 1 15,0-1-2-15,1 0-14 16,1 0-32-16,2 0-46 15,-3-9-154-15</inkml:trace>
  <inkml:trace contextRef="#ctx0" brushRef="#br1" timeOffset="62519.1109">13024 6260 256 0,'0'-4'22'0,"0"-4"26"0,0 5 14 16,-2 1-18-16,-1 2-23 15,-3 0-2-15,3 2-1 16,-5 9-1-16,1 1 9 16,-2 5-2-16,-2 7-3 0,0 5 0 15,1 6-3-15,-5 8 5 16,3 3-2-16,-1 2-1 16,2 4 2-16,3 0-3 15,2-2-22-15,3-5 17 16,3-3-6-16,0-5-3 0,2-4-2 15,6-5-2-15,3-3 2 16,2-5-3-16,-1-4 1 16,5-2-1-16,-3-7-9 15,1-3-22-15,0-3-5 16,4-1-29-16,-4 0-14 0,2-12-77 16,-2-8-143-16</inkml:trace>
  <inkml:trace contextRef="#ctx0" brushRef="#br1" timeOffset="62862.7635">13365 6403 418 0,'-2'-8'6'0,"2"-2"18"15,0 9 40-15,0 1-24 16,0 0-21-16,0 11-17 16,0 6 9-16,2 5 11 15,1 4-5-15,3-1-4 16,-2 4-3-16,-1-1 0 0,1-5-3 16,-2 2-3-16,-2-5-4 15,0-4 2-15,0-3-1 16,0-3 0-16,0 0-2 15,0-5 0-15,0-2-21 16,0-2-21-16,0-1-14 16,0 0-11-16,0-6-55 0,-2-9-110 15</inkml:trace>
  <inkml:trace contextRef="#ctx0" brushRef="#br1" timeOffset="63190.8002">13341 6400 356 0,'0'-9'26'16,"2"2"18"-16,11 1 8 15,1 3-14-15,6 3-15 16,2 0-5-16,1 5-2 0,2 7-1 16,-2 3-1-16,-1 3-4 15,-4 3-3-15,-3 0-2 16,-3 2 0-16,-4 1-1 15,-3-3-1-15,-3 1-1 16,-2-3 3-16,0-3-4 16,-2-1 3-16,-8-1 0 0,0-3 0 15,-3-1 1-15,-1-3-2 16,0 3 0-16,-3-5-2 16,1-1 0-16,0-1 0 15,4-2-4-15,-1-1-11 0,0 0-23 16,4 0-24-16,2-10-45 15,2-8-102-15</inkml:trace>
  <inkml:trace contextRef="#ctx0" brushRef="#br1" timeOffset="63550.2069">13473 6193 96 0,'5'-13'273'0,"4"-1"-269"16,0 1 34-16,4 3 17 16,1 5-24-16,-1 3-13 15,1 2-12-15,-1 0-2 16,1 12-3-16,-5 3-1 16,2 2 2-16,-4 3-2 15,-2-2 0-15,-3-2 1 0,-2 0 0 16,0-4-1-16,0-3 2 15,0-2 1-15,0-3 6 16,-2-2 5-16,2-2-3 16,0 0 8-16,2-7-2 0,3-4-11 15,8-3-2-15,-1-3-3 16,7 3-2-16,-4 0 1 16,4 0 0-16,-2 7-7 15,-4 1-17-15,-1 6-11 16,-5 0-37-16,1 6-70 0</inkml:trace>
  <inkml:trace contextRef="#ctx0" brushRef="#br1" timeOffset="63771.4365">13830 6552 431 0,'0'0'31'0,"0"0"22"0,0-5 3 16,11 0-17-16,3 1-14 16,5 0-16-16,0 2-4 15,8-2-1-15,-4 4-2 16,1 0-2-16,-3 0-3 16,2-1-29-16,-4 1-42 0,0 0-99 15</inkml:trace>
  <inkml:trace contextRef="#ctx0" brushRef="#br1" timeOffset="64231.9885">14245 6427 404 0,'-2'-13'36'0,"2"2"17"16,0 0 1-1,0 3-16-15,4-1-13 0,5 4-13 16,1 1-5 0,3 4-3-16,-1 0-1 15,0 5-2-15,0 8-1 0,-2 3-1 16,-2 2 2-16,-4 3-1 16,-1 0 0-16,-3 3-1 15,0-5-2-15,-5 3-1 0,-6-5 2 16,-2 0 2-16,-1-5 0 15,1-1 0-15,1-3 0 16,-1-1 0-16,6-1 0 16,2-3 2-16,1-2 3 15,3 1-1-15,1-1 2 0,0 1 1 16,3-2 6-16,6 0 4 16,3 0-9-16,6 0-4 15,-2 0-3-15,4 0 1 16,2 0-3-16,0 0 2 15,0 0-3-15,0-2-21 0,0 1-10 16,-1-1-21-16,-3-2-22 16,2-3-72-16,0-5-193 15</inkml:trace>
  <inkml:trace contextRef="#ctx0" brushRef="#br1" timeOffset="64526.3287">14629 6352 188 0,'-4'-9'217'16,"-1"-2"-183"-16,2 6 29 0,1 1 1 15,0 4-27-15,2 0-13 16,0 5-18-16,0 12 7 16,0 2 4-16,2 5 1 15,3 0-1-15,0 3-5 16,-1 1-1-16,-1-1-6 15,-1-3-2-15,0 0-4 0,-2-4 4 16,0-4-3-16,0-2 2 16,0-3-1-16,0-5-3 15,0-3-16-15,-2-1-15 16,2-2-10-16,-2 0 4 16,1-4-20-16,-1-9-57 15,0-6-47-15</inkml:trace>
  <inkml:trace contextRef="#ctx0" brushRef="#br1" timeOffset="64857.3709">14612 6314 310 0,'0'-7'46'0,"0"2"4"16,3 1 4-16,7 2 9 15,4 2-34-15,3 0-7 16,3 7-2-16,3 2 4 0,0 4-4 15,1 3-6-15,-4 0-4 16,-3 4 0-16,-2 1 1 16,-4-1-6-16,-3 3 1 15,-4 0 0-15,-2-2-3 16,-2 1-1-16,0-1-1 16,-4-2 2-16,-5-2-1 0,-3-1 0 15,-4-2-2-15,0-1 1 16,-4-2 0-16,-2-3 2 15,3 0-5-15,1-3 2 16,-1-2-8-16,7-3-15 16,0 0-10-16,0-2 2 0,7-8-25 15,0-8-47-15,5-5-88 16</inkml:trace>
  <inkml:trace contextRef="#ctx0" brushRef="#br1" timeOffset="65221.3664">14911 6223 413 0,'1'-7'19'0,"3"2"23"15,0 5 17-15,2 0-22 16,1 0-17-16,0 7-4 15,6 5 2-15,-3 3 2 16,2 5-6-16,3 3 5 0,-3-1-3 16,3 3-5-16,-4 4-3 15,-3-1-1-15,0 1 0 16,-3 0-5-16,-3-1 2 16,-2 0 2-16,0-4-5 15,-3-1 1-15,-7-5-2 0,1 0 2 16,-1-7-1-16,-5-1 0 15,6-3-3-15,-3-2-8 0,3-3-23 16,-2-2-24-16,1 0-22 16,-3-3-108-16</inkml:trace>
  <inkml:trace contextRef="#ctx0" brushRef="#br1" timeOffset="65845.9597">15200 5923 373 0,'-1'-3'6'15,"-1"-8"22"-15,2 7 29 0,2 3-13 16,6 1-19-16,1 0-7 16,6 1 1-16,2 10-2 15,3 5 0-15,1 4 3 0,1 7-5 16,2 7-1-16,-6 5-1 15,3 4 6-15,-1 8-6 16,-2 3 5-16,-2 3-8 16,-4 4-18-16,0-1 20 15,-9 3-2-15,-1 2-4 16,-2-7 0-16,-4 0-3 0,-9-4 3 16,-1-2-3-16,-6-8 1 15,-1-1-1-15,-2-5-4 16,-1-3 2-16,1-6 3 15,0-6-4-15,1-7 1 16,2-1-1-16,6-8-14 16,-1-7-34-16,7-7-53 0,4-20-99 15</inkml:trace>
  <inkml:trace contextRef="#ctx0" brushRef="#br1" timeOffset="66462.9678">16164 4964 319 0,'0'-16'17'0,"0"2"21"16,0 3 15-16,0 4-15 0,0 3-8 15,0 4-2-15,-3 0-10 16,-2 2-7-16,-7 13 0 15,2 5 5-15,-2 7 3 16,-3 7 2-16,3 5-2 0,-2 6 0 16,6 3 4-16,-3 6-5 15,3-1-20-15,5 1 15 16,3-3 0-16,0-2-6 16,0-7-5-16,11-5 1 0,5-6-2 0,2-6-1 15,6-3 4 1,4-8-14-16,1-3-23 0,7-8-7 15,0-3-28-15,2 0-34 16,-3-13-107-16</inkml:trace>
  <inkml:trace contextRef="#ctx0" brushRef="#br1" timeOffset="66902.4766">16752 5094 441 0,'-2'-15'3'0,"2"0"2"16,0 3 35-16,8 4-1 16,6 5-19-16,1 3-12 15,5 0-3-15,4 11 0 16,-5 4-2-16,1 3-2 15,-4 3-1-15,-3 1 0 16,-8-1 1-16,-5 1-2 0,0 1-3 16,-8-6 0-16,-11 3 3 15,-1-3 1-15,-1-2 1 16,-2-4 1-16,1 0 2 16,6-2 7-16,3-4 8 15,8 0-3-15,5 1-7 0,0-3-4 16,13-1 5-16,6 0 1 15,5-2-2-15,6 0-5 16,-3 0-2-16,4 0-1 16,-2-2-1-16,-2-2-2 15,-5 1-14-15,-3 1-14 0,-3-1-15 16,-2-2-37-16,-2-1-84 16</inkml:trace>
  <inkml:trace contextRef="#ctx0" brushRef="#br1" timeOffset="67444.663">17154 5126 380 0,'0'-16'16'16,"0"0"26"-1,3 1 16-15,2 3-12 16,5-1-20-16,2 7-9 0,3 2-4 15,-1 4-6-15,1 2-1 16,-1 11-5-16,-2 2-1 0,-1 7 1 16,-2-1-1-1,-4 1 1-15,-3 0-1 0,-2-1 1 16,0 0-1-16,-3-3 1 16,-3-4 0-16,-1-1 1 15,2-5-2-15,-1-3 1 0,4-3 0 16,2-2 1-16,0 0 3 15,0-5 1-15,10-7-2 16,-1-5-2-16,1-1-1 16,1-1-1-16,0-2 0 15,-1-4 2-15,-2 2-4 0,-1-2 4 16,-2 1-2 0,-1 4 0-16,-2 5 1 0,-1 2-1 15,-1 7 1-15,0 3 3 16,0 3 2-16,-1 7-4 15,-5 6 1-15,3 4 0 0,1 7 5 16,0 0 5-16,2-2-3 16,0 2-5-16,2-2 1 15,5-6-5-15,2 2 0 16,2-2 0-16,1-5 0 16,1-4-1-16,2-1-9 0,0-2-18 15,2-4-7-15,-2 0-22 16,0-4-26-16,-1-8-47 15,-1-3-75-15</inkml:trace>
  <inkml:trace contextRef="#ctx0" brushRef="#br1" timeOffset="67933.1394">17491 4691 399 0,'0'-14'5'0,"0"-1"17"16,7 5 26-16,6 3-9 16,1 1-16-1,1 4-13-15,1 2-4 0,2 0-3 16,-6 10-2-16,0 2-1 16,-5 2 0-16,-4 2 0 0,-3 0 1 15,0 0-3-15,-1-2-7 16,-11-1 7-16,0-2 1 15,2-3 2-15,-4 0 0 16,4-4-1-16,1-3 1 16,3-1-1-16,4 0 1 15,2 0 3-15,0 0 3 0,0-3-3 16,7-3-3-16,3 1 0 16,0 1-1-16,5 1 0 15,-1 1-2-15,1 2 4 16,-3 0-1-16,1 3-2 15,-4 10 1-15,1 1 3 0,-3 2-1 16,0 2-1 0,-6-2 2-16,-1 2-1 0,0-3-2 15,-8-5 1-15,-4 1 2 16,-2-6 3-16,-6 1 3 0,-3-5-1 16,-1-1-1-16,-3 0-4 15,1 0-2-15,2-1-1 16,3-5-33-16,5-3-58 0,8-3-176 15</inkml:trace>
  <inkml:trace contextRef="#ctx0" brushRef="#br1" timeOffset="68356.6863">17992 5173 378 0,'-7'0'34'15,"4"-2"13"-15,3-2 27 16,0 1-29-16,3-1-26 15,14 0-11-15,2 2-5 0,4 1-2 16,6 1-2-16,0 0-19 16,7 0-32-16,-2 0-55 15,2 0-78-15</inkml:trace>
  <inkml:trace contextRef="#ctx0" brushRef="#br1" timeOffset="68888.0417">18501 4999 396 0,'0'-8'8'0,"0"-5"15"0,5 6 28 16,5 0-18-16,2 3-13 16,0 3-10-16,6 1-6 15,-4 3-2-15,3 9-1 16,-3 5-1-16,-6-1 1 0,0 5-1 15,-4-1 0-15,-4-1 0 16,0-2-4-16,-4-3-1 16,-9-2 3-16,1-2 1 15,-6-4 1-15,2-1 1 16,1-4 0-16,5 2-1 0,1-1 0 16,6-2 1-16,3 0-1 15,0 0 5-15,0 0-3 16,10-5 1-16,0 4-3 15,5-2-2-15,3 1 4 16,-2 2-2-16,-2 0 0 16,5 0 0-16,-4 3 0 0,2 5 1 15,-7 4 1-15,3 5 0 16,-6-4-1-16,-1 4 1 16,-6-2 1-16,0 2-2 15,0-5 2-15,-11 2 1 16,0-5 4-16,-7-1 3 15,-2-1 0-15,-2-6-3 0,2 1 2 16,-4-2-2-16,0 0-3 16,9-3-3-16,-2-2-1 15,7-1 0-15,5-1-2 16,5-1-22-16,1-4-36 0,11 0-72 16,7-5-174-16</inkml:trace>
  <inkml:trace contextRef="#ctx0" brushRef="#br1" timeOffset="69399.9325">18898 5052 414 0,'8'-11'25'15,"3"-2"16"-15,4 2 4 16,-1 8-21-16,4 3-6 0,-2 0-10 0,2 9-4 15,-4 9 1-15,1 3-2 0,-7 2-2 16,-1 4-1-16,-2-4 2 16,-5 0 0-1,0-3 0-15,-5 1-2 0,-3-7 0 16,-3 1 0-16,3-7 2 16,0 0-1-16,1-4 0 15,5-4 1-15,2 0 2 0,0-6 9 16,3-5-6-16,8-3-4 15,0-4-1-15,1-2-1 16,3-1 1-16,-2-2-2 16,1 0 0-16,-7-2 0 15,2 2 1-15,-4 5-1 16,-1 1 0-16,-3 5 0 0,-1 5 0 16,0 7 0-16,-1 0-1 15,-6 7 0-15,0 10 3 16,0 2 2-16,3 4 5 0,3 3 1 15,1-2 1-15,0-1-3 16,8-1-5-16,5-1-1 16,1-5 2-16,2-1-5 15,1-3 2-15,2-7-14 16,-3 1-17-16,2-6-16 16,-3 0-24-16,-1-6-76 0,-1-6-145 15</inkml:trace>
  <inkml:trace contextRef="#ctx0" brushRef="#br1" timeOffset="69734.6143">19230 4800 465 0,'-4'-20'5'15,"4"2"39"-15,1 4 3 0,13 3-11 16,-1 4-14-16,6 4-13 15,-2 3-3-15,0 0-5 16,-2 7-2-16,-7 6 1 0,1 4 1 16,-9 3 0-16,0 1-1 15,0-1-1-15,-9-1 2 16,1 1 0-16,-2-4-2 16,3-4 3-16,0-2-2 0,4-5 1 15,3-2 1-15,0-3-2 16,5 0 5-1,7 0 1-15,6-5-1 16,3-6-5-16,3 2 1 0,-2-3-3 16,-2 1-27-16,-5 1-33 15,-1-1-76-15,-7-1-225 16</inkml:trace>
  <inkml:trace contextRef="#ctx0" brushRef="#br1" timeOffset="70174.5321">19650 5106 419 0,'0'-4'38'16,"0"-2"14"-16,3 2-5 16,14 1-29-16,2 1-8 15,6 0 0-15,4 2-6 16,5-1-3-16,-3-2 0 16,-1 1 0-16,-6 1-6 0,-2-1-20 15,-7-1-26-15,-5 0-44 16,-3-1-26-16,-7-2-63 15</inkml:trace>
  <inkml:trace contextRef="#ctx0" brushRef="#br1" timeOffset="70425.9171">19819 4974 264 0,'-2'-3'42'15,"-2"-2"18"-15,2 1 14 0,2 1-24 16,-2 3-14-16,1 0-13 15,1 1-11-15,0 13-9 16,0 1 8-16,0 8 3 16,0 2 3-16,0 2-6 0,1-2-4 15,-1 2-3 1,2-4-3 0,-2-4-3-16,2-1 6 0,1-2-6 15,-2-4-5-15,4-5-19 0,2-1-15 16,2-6-40-16,6 0-55 0,4-4-103 15</inkml:trace>
  <inkml:trace contextRef="#ctx0" brushRef="#br1" timeOffset="70752.1757">20320 4909 451 0,'1'-2'12'15,"1"0"1"-15,-2 2 4 16,0 0-11-16,0 11 10 16,-3 3 5-16,-3 2-2 15,0 2-2-15,-1-2-1 16,0 2-2-16,2-2-5 0,2 2-3 16,-1-2 0-16,4-4 1 15,0-1-3-15,0-3 0 16,7 0 2-16,7-3 2 15,4-3 1-15,4 0-4 0,1-2-4 16,4 0 0-16,0 0 0 16,-2 0-1-16,-1 0-12 15,-5-2-18-15,-1 0-23 16,-7-3-33-16,-3-3-58 16</inkml:trace>
  <inkml:trace contextRef="#ctx0" brushRef="#br1" timeOffset="70995.6461">20467 4949 277 0,'-8'0'124'15,"5"0"-68"-15,-1 0-3 16,1 0-13-16,1 11-9 16,2 3-1-16,-2 4-4 15,2 4-7-15,0 1-3 16,4 0-4-16,3 2-5 0,-4 0-3 15,0-4-3-15,0 0 1 16,-1-6-1-16,-2 0-1 16,2-3-6-16,-2-3-18 0,0-4-7 0,5-3-25 15,0-2-21-15,4 0-59 0</inkml:trace>
  <inkml:trace contextRef="#ctx0" brushRef="#br1" timeOffset="71498.1932">20808 4921 429 0,'9'-7'16'31,"3"2"12"-31,3 5 3 0,-3 0-12 16,1 12-10-16,-4 6-6 15,1 5-2-15,-2-1 0 16,-2 1 0-16,-6-1 0 16,0 2-1-16,0-7 0 0,-4-3 1 15,-4-4 0-15,1-1 0 16,2-6 0-16,2-1-1 16,-1 0 2-16,4-2-2 15,0 0 4-15,2-2 2 16,7-7-4-16,2-5-1 0,-1 0 0 15,3-4-1-15,-2-3-2 16,-1-2 2-16,-1-1 0 16,-4 3-4-16,0 1 1 15,-4 0 2-15,-1 6 1 16,0 6 0-16,0 2 0 0,0 6 1 16,0 0 2-16,-4 6 1 15,1 9 2-15,1 2 4 16,0 6 1-16,2-2 3 15,0 4-2-15,0-2-4 16,4 0-5-16,-1-1-1 0,3-4 2 16,-1-3-6-16,1-2-8 15,2-4-20-15,2-3-20 16,4-3-47-16,3-3-126 16</inkml:trace>
  <inkml:trace contextRef="#ctx0" brushRef="#br1" timeOffset="71710.8285">21363 4978 446 0,'11'-5'20'16,"3"-6"15"-16,7 6 15 16,6 0-17-16,0 1-12 15,2 4-12-15,-2 0-6 16,-1 0-3-16,-6 0 1 15,-6 0-9-15,-4 0-28 0,-5 0-36 16,-1 0-73-16</inkml:trace>
  <inkml:trace contextRef="#ctx0" brushRef="#br1" timeOffset="71978.1579">21489 4834 306 0,'-5'0'57'0,"3"0"-10"16,-2 0 7-16,2 0-17 0,2 10-7 15,-2 5 0-15,2 5-4 16,0 3-2-16,0-1-3 16,0 6-5-16,0-4-6 15,0 2-3 1,0-4-4-16,-2 0-1 15,0-4 1-15,1-1-3 16,-5-4-3-16,3-1-15 0,-1-4-11 0,3-2-17 16,1-5-29-16,0-1-43 0,8 0-75 15</inkml:trace>
  <inkml:trace contextRef="#ctx0" brushRef="#br1" timeOffset="72626.7323">21826 4817 298 0,'4'-1'146'0,"-2"-5"-132"16,-2 6 27-16,0 0-6 16,0 4-26-16,0 7 3 0,0 6 2 15,0 3-2-15,0 2-3 16,0-3-5-16,0 1-2 15,0-4-1-15,-2-3 0 16,-2-5 0-16,4-1-1 16,-1-3 1-16,1-4 1 0,0 0 0 15,0 0 0 1,0-1 1 0,0-7-2-16,0-1 0 0,5-3 0 15,5 3-1-15,2-2 0 16,2 6 0-16,2-1 0 15,0 5 0-15,-1 1-2 16,-3 0 2-16,-2 12-1 0,2 1 1 16,-5 5-1-1,-2 3 1-15,-3 0 0 0,-2-1-1 16,0 1 2-16,0-2-1 16,-6-2-1-16,-4-3 1 15,-3-3 0-15,-1-1 2 0,-3-6-2 16,0 0 1-1,2-2 0-15,3-2 0 0,0 0-2 16,6 0 4-16,0-4-1 16,5-2 0-16,1-1 0 15,0-1 0-15,0-2-1 0,5 2 0 16,2-1-1-16,1-1 0 16,0 8 0-16,3-2 0 15,0 4-1-15,0 0 1 16,1 0 0-16,-1 6 0 15,-2 4 1-15,0 0-1 0,-3-3-1 16,-3 1 1-16,1-3-2 16,-4-1-22-16,0 0-25 15,0-4-37 1,-4 0-56-16,1-4-119 0</inkml:trace>
  <inkml:trace contextRef="#ctx0" brushRef="#br1" timeOffset="72817.1276">21871 4814 372 0,'-2'-12'31'15,"2"2"13"-15,0 5 10 16,11 0-17-16,5 3-16 16,3 1-11-16,6-1-6 15,-3 2-4-15,2 0 2 0,-2 0-5 16,-5 0-35-16,2 0-75 15,-6 0-162-15</inkml:trace>
  <inkml:trace contextRef="#ctx0" brushRef="#br1" timeOffset="73176.4071">22284 4580 341 0,'6'-7'39'0,"-1"-2"-6"16,2 0 34-16,1 6-13 16,-1 1-15-16,1 2-11 15,1 0-7-15,2 3-2 0,3 10 0 16,1 5 0 0,-1 1-2-16,1 8-2 0,-1 0-2 15,0 5-11-15,-1 0 14 16,-3 2-4-16,0 8-3 15,-6 0-1-15,-1 3-4 16,-3 3 1-16,0 0-2 0,-2 0 1 16,-7-3-1-16,-3-2 0 15,-2-6-1-15,-7-4 0 16,0-2-1-16,-6 0-1 16,-7-5 2-16,-6-1-2 15,-7-1 1-15,-11-1-28 0,-11-8-64 16,-4-3-81-16</inkml:trace>
  <inkml:trace contextRef="#ctx0" brushRef="#br1" timeOffset="74089.1677">9272 8296 89 0,'-5'0'236'16,"2"0"-217"-16,1 0 34 16,2 0 7-16,0 0-11 15,3 0-20-15,10 0-18 0,1-2 0 16,7 2-3 0,-1-2-3-16,2 2-2 0,2-2-1 15,-3 1-2-15,1 1 0 16,-6 0 1-16,0 0-13 15,-7 0-29-15,-2 0-31 16,-5 3-48-16,-2 1-81 16</inkml:trace>
  <inkml:trace contextRef="#ctx0" brushRef="#br1" timeOffset="74276.5955">9287 8458 305 0,'-5'3'27'0,"1"-1"13"16,4-2 14-16,0 0-9 16,6 0-1-16,9 0-18 15,6 0-12-15,7 0-7 0,5-5-4 16,1 5-4-16,0-5-5 16,-2-1-86-16,-2-2-202 15</inkml:trace>
  <inkml:trace contextRef="#ctx0" brushRef="#br1" timeOffset="74792.5489">11011 8329 288 0,'0'-2'54'0,"-2"-3"-16"0,-2 2 16 16,2 1 4-16,2 2-21 15,0 0-13-15,0 0-13 16,0 7-7-16,0 4 6 15,0 5 2-15,0 2 2 16,0 0-4-16,2 4-2 0,1 0-3 16,-2 0-2-16,-1-1-2 15,0 1 0-15,0-5-1 16,0 3-2-16,0 1-15 16,0-1-17-16,-4-1-25 15,-3-2-41-15,0-1-53 16</inkml:trace>
  <inkml:trace contextRef="#ctx0" brushRef="#br1" timeOffset="75078.2484">10808 8756 369 0,'-5'2'44'0,"5"-2"5"0,0 0 17 16,5 0-32-1,13 0-11-15,9 0 1 16,4 0-2-16,8 0-5 16,4 0-3-16,2 0-3 15,1-4-1-15,-2 3-4 16,-3-3-2-16,-7 2-3 0,-7 2-1 16,-7 0 0-16,-6 0-11 15,-4 0-16-15,-8 2-8 16,-2 5-18-16,-2 2-33 15,-8 0-47-15,-4-2-113 16</inkml:trace>
  <inkml:trace contextRef="#ctx0" brushRef="#br1" timeOffset="75436.5001">10939 8952 372 0,'-9'0'24'0,"2"0"10"16,5 0 21-16,1 4-12 15,1 0-21-15,0 4-8 16,3 3 7-16,4 3 1 0,3 6-1 16,0 1-3-16,-1 5-6 15,-2-2 2-15,-2 2 0 16,1 0-3-16,-2-2-6 15,-3-2 1-15,1-2-1 16,-2-3 1-16,0 0-3 16,0-7-1-16,0 0 0 15,-2-5-1-15,1 0 1 0,-1-3-1 16,2-1-2-16,0-1-2 16,-2 0-13-16,-4 0-12 15,2-6-18-15,-3-5-6 16,-1-2-20-16,-2-4-54 0,1-3-88 15</inkml:trace>
  <inkml:trace contextRef="#ctx0" brushRef="#br1" timeOffset="75748.9734">10928 8990 315 0,'12'-15'56'15,"5"0"-1"-15,0 4 14 16,3 2-23-16,2 6-13 15,2 3-17-15,-3 0 2 16,2 5 1-16,-3 9-7 0,-2 4-3 16,-2 3-2-16,-2 2-1 15,-4 2-2-15,-5 4 2 16,-1-4-1-16,-4 0-2 16,0-2 0-16,-7 0 1 15,-5-3-1-15,0-2 1 16,-4-3-2-16,-2-2 1 0,-2 1-1 15,-2-5-2-15,1 0 0 16,1 0 1-16,-3-2-1 16,5-1 0-16,-2-4-10 15,6 1-31-15,-1-3-12 0,5-3-49 16,5-12-145-16</inkml:trace>
  <inkml:trace contextRef="#ctx0" brushRef="#br1" timeOffset="76265.8735">12082 8114 55 0,'0'-4'318'0,"0"-3"-316"16,-1 4 14-16,-6 3 24 0,-4 0-15 15,-4 7 0-15,1 7 1 16,0 5 8-16,-4 8-9 16,3 9-7-16,0 5 4 15,0 9 0-15,-1 9 2 16,-1 5 5-16,2 7-7 0,-2 2-5 16,3 6 1-1,-2-2-20-15,0-1 15 0,1 0-6 16,3-3-2-16,2-4-1 15,2-5 1-15,2-1-2 16,6-8-1-16,0-5 0 0,7-4-2 16,10-6 0-1,3-6 1-15,6-7-4 0,6-3-13 16,5-8-26-16,4-7-36 16,5-9-14-16,7-1-89 15</inkml:trace>
  <inkml:trace contextRef="#ctx0" brushRef="#br1" timeOffset="76757.7159">12801 8433 326 0,'-1'-6'21'0,"1"0"29"16,0 2 15-16,0 2-20 15,0 2-12-15,0 2-22 0,0 12-7 16,0 2 9-16,1 8 8 0,3 1-1 16,-2 1-2-16,1 5-8 15,-1-1-1-15,-2-3-3 16,1 0-3-16,-1-3 0 15,0-6-1-15,0 2-2 0,0-8 2 16,0 1-2-16,0-6 1 16,0-3-3-16,0-1-19 15,0-1-17-15,0-2-15 16,7 0-34-16,1-11-48 16</inkml:trace>
  <inkml:trace contextRef="#ctx0" brushRef="#br1" timeOffset="77085.9824">13231 8577 314 0,'1'0'30'15,"3"0"11"-15,1 0 10 0,2 0-3 16,6 0-9-16,3 0-16 16,4 0 0-16,7-1-4 15,5-3-1-15,0 1-1 16,2 1-4-16,-1-2-4 16,-6 2-5-16,-2 2-3 0,-6 0 0 15,-4 0-1-15,-4 0-5 16,-5 0-14-16,1 0-11 15,-7 0-11-15,0 0-26 16,0 0-51-16,0 0-60 16</inkml:trace>
  <inkml:trace contextRef="#ctx0" brushRef="#br1" timeOffset="77387.4972">13426 8447 330 0,'-2'-3'27'15,"0"-1"6"-15,1 3 13 16,1 1 10-16,0 0-25 16,0 0-15-16,1 5-3 15,5 9 13-15,-1 2-2 16,5 4 1-16,-5 1-2 15,0 2-4-15,-3 4 2 16,1-2-7-16,1 2-6 0,-4-4-4 16,1 0-2-16,1-3-1 15,0-2-1-15,0-2-1 16,-2-2-30-16,6-5-33 0,-3-6-33 16,4-3-142-16</inkml:trace>
  <inkml:trace contextRef="#ctx0" brushRef="#br1" timeOffset="78854.6821">14162 8221 274 0,'0'-4'23'0,"0"1"25"15,-2 1 13-15,-1 2-23 16,-2 0-10-16,-1 0-5 15,0 5 0-15,-1 6-1 0,-1 7-3 16,1 5-1-16,-1 4-1 16,1 8 0-16,2 3 4 15,-2 2-5-15,5 4-2 16,0-3-4-16,2-2-2 0,0-1-4 16,2-6-2-16,7-4 0 15,1-3 0-15,5-7-2 16,-1 0-1-16,1-9-16 15,2-2-7-15,3-4-15 16,-2-3-17-16,2 0-37 16,0-8-46-16,-1-7-68 0</inkml:trace>
  <inkml:trace contextRef="#ctx0" brushRef="#br1" timeOffset="79135.9492">14462 8312 354 0,'4'-9'18'0,"-4"3"17"15,0 1 6-15,0 5 10 0,0 0-24 16,0 7-16-16,0 11 5 16,0 4 7-16,0 3 0 15,3 1-7-15,-1 5-3 16,0-5-5-16,1 1-4 15,-1-5-1-15,1-1-2 16,-1-5 0-16,0 0-1 0,-2-5-1 16,3-2-12-16,-2-4-18 15,-1-3-20-15,0-2-31 16,0 0-26-16,0-11-86 16</inkml:trace>
  <inkml:trace contextRef="#ctx0" brushRef="#br1" timeOffset="79477.0911">14454 8282 359 0,'3'-8'18'0,"4"1"12"0,5 2 14 16,8 1 2-16,-1 4-14 15,5 0-15 1,5 2 0-16,-2 9-2 0,2 1 1 15,-4 6-8-15,-4 3-2 16,-1 3-3-16,-7 1-1 16,-1-2 2-16,-6 4-2 0,-3-6 1 15,-3 2 2-15,0-3-1 16,-7-2-1-16,-3-2 1 31,-4-2-2-31,1 0 4 16,-4-1-4-16,3-4-2 0,-1-2 1 0,1 0 1 0,1-5-2 15,1-2-5-15,3 0-18 16,1 0-21-16,1-9-17 16,2-4-36-16,3-10-124 15</inkml:trace>
  <inkml:trace contextRef="#ctx0" brushRef="#br1" timeOffset="79834.2505">14690 8069 384 0,'9'-16'13'15,"4"2"12"-15,1 1 15 16,4 4-1-16,-4 4-18 16,1 5-11-16,-1 0-6 15,1 8-4 1,-5 5 2-16,-1 4-2 15,-1 2-1-15,-3 1 3 0,-2-2-4 16,-3 0 4-16,0-3-2 0,0-2 0 16,0-4 0-16,0-2 0 15,0-2 0-15,0-3 1 16,0-2-1-16,0 0 4 16,6 0 7-16,4-5-5 0,3-4-6 15,5 0 1-15,0-4 1 16,2 3-2-16,-1 1-2 15,0 2-19-15,-4 1-51 16,-2 2-83-16</inkml:trace>
  <inkml:trace contextRef="#ctx0" brushRef="#br1" timeOffset="80063.641">15058 8427 445 0,'0'0'25'0,"0"0"21"16,0 0 0-16,15 0-23 0,2 0-11 16,7-3-10-16,3 1 0 15,2 1-2-15,0 1 0 16,-5 0-26-16,0 0-44 15,-3-2-70-15,-5-2-163 16</inkml:trace>
  <inkml:trace contextRef="#ctx0" brushRef="#br1" timeOffset="80479.325">15516 8335 253 0,'-2'-11'125'16,"-1"-1"-91"-16,3-1 23 16,0 3 6-16,0 3-26 15,3 1-16-15,6 2-8 16,3 4-5-16,0 0-2 0,0 2-4 16,3 9-1-16,-5 3-1 15,2 8 0-15,-2-1-1 16,-5 1 3-16,-3 1-2 15,-2-4 1-15,0 1-2 16,-5-4-1-16,-7 0 1 16,-2-3 2-16,-1-5-1 0,0 1 1 15,1-1-1-15,3-5 0 16,4 1 3-16,1 1-1 16,5-3 5-16,1-2-3 15,1 1 4-15,8-1 2 16,4 2-4-16,5-2-4 0,2 0-2 0,-1 0 2 15,5 0-4-15,-1 0-12 0,1-3-20 16,-2-1-16-16,-2-3-41 16,2-4-78-16</inkml:trace>
  <inkml:trace contextRef="#ctx0" brushRef="#br1" timeOffset="80760.4334">15856 8253 419 0,'0'-4'23'0,"0"-6"25"16,0 6 11-16,0 4-11 15,0 0-18-15,0 0-23 16,0 11-1-16,0 3 7 0,1 3 3 16,3 5 1-16,-1 1-5 15,1 4-3-15,-3-4-3 16,4 2-2-16,-3-3-2 15,-2-2-2-15,0-5 2 16,0 0-1-16,0-3-9 16,0-5-18-1,0-3-14-15,-2 0-16 0,-4-4-24 0,2 0-22 16,1-11-138-16</inkml:trace>
  <inkml:trace contextRef="#ctx0" brushRef="#br1" timeOffset="81072.7858">15847 8228 145 0,'9'-7'246'15,"-1"1"-208"-15,5 3 9 16,1 3 2-16,5 0-18 16,-2 0-9-16,1 10-5 15,4 3 1-15,-4 5-3 16,0 1-6-16,-2 1-2 15,-5 3-4-15,-6 2-2 16,1-1 3-16,-6-3-1 0,0 0 0 16,0-3 0-16,-2-3 0 15,-7-1 0-15,-1-4 1 16,-3 1-1-16,-2 0-2 16,1-4 0-16,-3-2 0 0,1 1-7 15,0-1-14-15,0-3-4 16,1-2-19-16,5 0-15 15,1 0-32-15,6-13-103 16</inkml:trace>
  <inkml:trace contextRef="#ctx0" brushRef="#br1" timeOffset="81557.0467">16181 8139 325 0,'0'-4'26'0,"0"2"27"16,0-1 8-16,0 1-10 15,0 0-16-15,4 2-12 16,2 0-1-16,1 0-3 16,7 0-4-16,-2 7-2 15,3 4-4-15,5 5 5 16,-1 4 6-16,-4 3-4 0,4 4 0 15,-3 3-6-15,-3 6-5 16,-1 1 2-16,-3 1-2 16,-3 0-1-16,-5-1-2 15,-1 0 1-15,0-7-1 16,-3-1-1-16,-8-2 1 0,0-4-2 16,-2-2 0-16,-1-5-3 15,-4-3-26-15,2-4-36 16,-2-9-30-16,2 0-162 15</inkml:trace>
  <inkml:trace contextRef="#ctx0" brushRef="#br1" timeOffset="82213.3243">16556 7936 366 0,'2'-3'7'15,"0"0"21"-15,1 0 26 16,1 1-3-16,3 2-22 16,4 2-11-16,1 7 2 15,6 9 1-15,2 8 2 16,5 2-2-16,2 6-2 0,0 4 2 16,2 1-20-16,-2 4 16 15,0 5-1-15,-3 2-2 16,-2 4-5-16,-3 1-1 15,-7 3-6-15,-4 0 2 0,-6-3 0 16,-2-2 2-16,-5 1-3 16,-9-6-1-16,-6-1 3 15,-2-6 0-15,-1-4-3 16,0-7 4-16,-1-3-3 16,2-4-1-16,5-8-3 15,0-1 3-15,7-5-4 0,0-5 0 16,2-4-18-16,4 0-38 15,4-15-14-15,0-10-67 16,0-14-273-16</inkml:trace>
  <inkml:trace contextRef="#ctx0" brushRef="#br1" timeOffset="82619.5441">16828 7552 313 0,'-3'0'32'0,"3"0"25"16,0 0 11-16,0-3-13 16,4-1-19-16,5 0-12 15,5 1-2-15,6-1-2 16,0 2-11-16,3-1-1 15,-2 3-5-15,5-2-3 0,-4 2 1 16,-5-2-5-16,3 2-21 16,-4 0-18-16,-1 0-17 15,-3-3-47-15,3-3-87 16</inkml:trace>
  <inkml:trace contextRef="#ctx0" brushRef="#br1" timeOffset="82869.3571">17272 7379 364 0,'4'-7'55'0,"-1"0"-21"16,-3 1 25-16,2 3-4 16,2 3-19-16,-1 1-19 15,1 10-10-15,0 7 7 16,1 5 2-16,0 2-3 0,2 5-3 15,-3-1-5-15,2 3-2 16,-3 0-1-16,1-3-2 16,-2 1-32-16,-1-5-29 15,-1-7-63-15,0-6-255 16</inkml:trace>
  <inkml:trace contextRef="#ctx0" brushRef="#br1" timeOffset="83496.5396">18129 7848 366 0,'-10'-2'30'0,"-2"-1"-14"15,0 2 25-15,1 1 5 16,-1 0-23-16,1 4-3 16,-2 8-1-16,4 7 0 0,-1 6-1 0,0 5 4 0,-2 8 3 15,3 4-4-15,0 4 0 32,-2 3-25-32,6 1 17 0,-3 3-2 0,6 2-2 31,2 1 1-31,0-5-5 0,0 1-1 0,8-5-1 0,4-8-2 15,5-7 1 1,2-3-3-16,3-8-8 0,5-3-21 16,5-8 4-16,2-4-38 15,2-6-52-15,2 0-106 16</inkml:trace>
  <inkml:trace contextRef="#ctx0" brushRef="#br1" timeOffset="84168.891">18694 8157 208 0,'-3'0'35'0,"-1"-7"4"15,3-1 23-15,-3 1-5 16,2-2-15-16,2-2-4 16,0-1-7-16,0 1-5 15,7 1-11-15,6-1-5 0,0 2-5 16,-1 5-1-16,3 3-1 15,0 1-3-15,0 1 0 16,-1 10 0-16,3 5 0 16,-7 2 1-16,-3 1-2 15,2 1 1-15,-6 0 1 16,-3 1-2-16,0-3 0 16,-12 0 0-16,0-2 1 0,-5-4-1 15,2 1 1-15,-2-1 1 16,2-2 0-16,0-3 1 15,4 0 6-15,8-2 3 16,-1 1-2-16,4-1-3 0,0-2 3 16,11 1 3-16,1-2 0 15,8-2-5-15,2-2-4 16,0 2-2-16,2 0-1 16,3-4-1-16,-2 1-11 15,-1-1-21-15,-1 0-22 0,-2-1-59 16,1 0-132-16</inkml:trace>
  <inkml:trace contextRef="#ctx0" brushRef="#br1" timeOffset="84726.0267">19111 8107 437 0,'-1'-11'11'0,"1"1"14"15,0 0 23-15,7 3-18 16,5 2-11-16,3 5-9 16,2 0-5-16,1 1-2 15,0 14-2-15,-2-3-1 0,-2 8 1 16,-2 1 1-16,-5 0-2 16,-2 3-2-16,-5-3 2 15,0 1 0-15,-4-7-1 16,-2 0 1-16,-3-2 0 15,-1-5 0-15,3-1 3 16,2-4-1-16,3-3-2 0,2 0 0 16,0 0 0-16,2-8 2 15,7-2-1-15,4-5-1 16,-1-1 0-16,2-2 0 16,-1-3-1-16,-2-2 2 15,-3-1-4-15,2 2-4 16,-5 0 4-16,-3 2 1 0,-2 2 1 15,0 6 1-15,0 4 0 16,-2 2 2-16,-3 6 0 16,-2 3 1-16,-1 12 3 0,3 3 3 15,1 5 4-15,3 4 3 16,1-2 2-16,0 1-8 16,0 1-1-16,1-4-6 15,8-2 0-15,1-1-2 16,2-5 0-16,4-3-4 15,2-5-10-15,2-5-12 0,4-2-17 16,-4 0-20-16,0-9-72 16,1-8-141-16</inkml:trace>
  <inkml:trace contextRef="#ctx0" brushRef="#br1" timeOffset="85241.7073">19472 7775 300 0,'-6'-16'137'0,"6"-1"-115"15,0 0 19 1,7 8 2 0,7 2-17-16,-1 4-15 0,2 3-8 15,1 1-1-15,-3 12-2 16,-4 1 0-16,0 5 0 15,-6 2 0-15,-1 0-4 0,-2-3-6 16,0-1 0-16,-5-1 1 16,-4-5 6-16,-2-2 2 15,0-1 1-15,1-5 0 16,4-3 1-16,1 0 0 16,3 0-1-16,2 0 1 15,0 0 3-15,2-2-2 0,7-3-2 16,0-1 1-16,4 0-1 15,-1 5 0-15,-2 1-1 16,3 0 2-16,-2 1-1 16,-1 9 1-16,2 4 1 15,-2 4-1-15,-3 2 2 0,-2-4-2 0,-2 2 0 16,-3-1 1-16,-3-3-1 16,-7-1 1-16,-4-7 3 15,-1 2 2-15,1-6 3 16,-4-1-3-16,4-1 4 0,-1 0-4 15,3-5-4-15,3-2-2 32,3 0 0-32,6-3-5 15,0 4-29-15,3 0-44 0,7-4-143 16</inkml:trace>
  <inkml:trace contextRef="#ctx0" brushRef="#br1" timeOffset="85467.7202">19921 8154 509 0,'0'0'22'15,"9"-4"-4"-15,9 0 3 16,6 2-4-16,0-2-9 0,8 4-6 15,-3 0-1-15,3 0-5 16,-5 0-33-16,0 0-67 16,1-4-109-16</inkml:trace>
  <inkml:trace contextRef="#ctx0" brushRef="#br1" timeOffset="85991.9764">20423 7966 377 0,'10'-13'39'0,"-1"2"5"16,6-1 7-16,2 3-19 15,0 6-7-15,2 3-10 16,-2 0-6-16,-2 10-4 16,-2 7-4-16,-4 2 0 15,-4 2 0-15,-3 2-1 0,0 1 1 16,-2-3-2-16,0-5-5 15,-9 0-1-15,0-5 2 16,-6-4 5-16,2 0 1 16,-1-3-1-16,0-3 0 15,3-1 0-15,1 0 1 16,4 0-1-16,3 0 1 16,1 0-2-16,2-1 2 0,0-3 0 15,9-2-1-15,1 3 0 16,3 2-1-16,0-3 1 15,2 4-1-15,-2 0 2 16,4 0-1-16,-5 7-1 0,2 2 4 16,-1 5-2-1,-4 0-1-15,-4 3 0 0,1 0 6 16,-6 1-6-16,0-3 0 16,-6-1 1-16,-6-3 0 15,0-1 1-15,-7-5 8 0,-2 1 0 16,0-6 1-16,-3 0-4 15,2 0 4-15,5-2-8 16,0-3 0-16,5-1-2 16,6-1-3-16,4-2-33 15,2-1-32-15,0-7-87 16</inkml:trace>
  <inkml:trace contextRef="#ctx0" brushRef="#br1" timeOffset="86524.9669">20768 7995 446 0,'15'-12'42'0,"1"4"-4"16,0 4-3-16,3 4-8 15,-4 0-10-15,4 12-8 16,-4 9-3-16,0 5-2 0,-3-2-1 15,-3 7-3-15,-1-4 1 16,-6 0 0-16,-2-4-1 16,0-2 0-16,-2-5-2 0,-4-3 2 15,-1-3-2-15,2-4 1 16,1-2 0-16,2-4 3 16,2 0 0-16,0 0-2 0,2-10 3 15,5-2-4-15,6-4 2 16,1-2-1-16,4-1 1 15,-4-3-1-15,0-1 1 16,-2-3-2-16,-4 2-2 16,-1-3 2-16,0 4 1 15,-6 7 0-15,1 2 0 0,-2 6 0 16,0 4 0-16,0 4 0 16,-3 4 1-16,-5 11 2 15,1 4 4-15,0 6 3 16,3 0 4-16,2 2 1 15,1 0-5-15,1-3-1 0,0-2-3 16,8 0-2-16,3-6-2 16,4-2-7-16,-1-3 8 15,2-4-15-15,2-2-24 16,0-5-9-16,-1 0-27 16,0-1-51-16,0-10-69 0</inkml:trace>
  <inkml:trace contextRef="#ctx0" brushRef="#br1" timeOffset="86868.6359">21151 7734 402 0,'-2'-23'23'16,"2"5"31"-16,0 2 5 15,11 7-22-15,4 5-15 16,0 4-7-16,4 0-6 15,-4 7-3-15,2 10-5 0,-7 4-1 16,-1 1 0-16,-3 1 1 16,-6 5 0-16,0-3 0 15,-1-2-3-15,-7-1 4 16,-3-4-2-16,4-5 2 0,2-1 1 16,-1-5 1-16,4-5 2 15,2-2-3 1,2 0 3-16,11 0 8 0,4 0-4 15,7-8-8-15,5-5-1 16,0 1-2-16,1-5-11 16,-1 2-27-16,-2-3-26 0,-3 0-75 15,-4 1-262-15</inkml:trace>
  <inkml:trace contextRef="#ctx0" brushRef="#br1" timeOffset="87368.5177">21582 8107 387 0,'-3'0'40'16,"3"-4"11"-16,0-1 14 0,10-1-27 16,10 0-11-16,7 2-7 15,5 0-9-15,2 1-3 16,2 2-7-16,-2 1 0 15,-3 0-1-15,-4 0-3 16,-7 0-16-16,-4 0-14 16,-2 0-23-16,-5 0-51 0,-4 0-69 15</inkml:trace>
  <inkml:trace contextRef="#ctx0" brushRef="#br1" timeOffset="87618.4581">21806 7970 158 0,'-3'-2'199'0,"-2"-2"-137"16,3 2-3-16,0 0-7 15,2 2-21-15,0 0-10 0,0 0-11 16,0 11-2-16,0 3 8 16,2 8 0-16,1 3-3 15,-3-3-4-15,4 7 0 16,-4-5-2-16,0 1-5 15,0-4-1-15,0-2 0 16,0 1-1-16,0-5-7 0,0-1-16 16,2-3-16-16,3-4-15 15,4-4-35-15,5-3-55 16</inkml:trace>
  <inkml:trace contextRef="#ctx0" brushRef="#br1" timeOffset="87944.9168">22290 7903 373 0,'1'-5'54'0,"-1"5"-15"0,0 0-3 0,0 6-27 16,0 11 14-16,-3 4 2 15,-2 1-2-15,-3 0-2 16,3 2-7-16,-1 1-1 15,1-2-4-15,2-1-2 16,1-4-2-16,2-2 0 0,0-2-1 16,5-3-1-16,9-4-1 15,6-3-1-15,4-1 1 16,4-3-2-16,6 0 1 16,-3 0 1-16,-2-6-5 15,-2 1-13-15,-6-1-15 0,-3 3-13 16,-7-2-15-16,-5-1-57 15,-1-2-91-15</inkml:trace>
  <inkml:trace contextRef="#ctx0" brushRef="#br1" timeOffset="88158.1652">22448 7989 316 0,'-7'-7'53'15,"0"2"20"-15,0 3 6 16,4 2-25-16,-1 5-22 15,3 11-14-15,1 5 8 0,0 4 1 16,0 2-4-16,0 4-22 16,0-5 0-16,3 1 1 15,1 0-1-15,-1-4 0 16,-1-2 1-16,1-3-11 16,0-2-31-16,1-3-15 0,-1-7-25 15,4-4-90-15</inkml:trace>
  <inkml:trace contextRef="#ctx0" brushRef="#br1" timeOffset="88677.8404">22721 7910 507 0,'12'-14'5'0,"6"1"11"15,1 7 9-15,3 6 3 16,0 0-8-16,0 16-8 0,-3 5-9 16,-1 7-2-16,-4 1 1 15,-4 2-2-15,-7-1 1 16,-3-4-2-16,0-2-3 16,-9-5-2-16,-5-5-2 15,2-1 7-15,-2-6 1 0,6-2 0 16,1-3 2-16,1-2-2 15,6 0 1-15,0-2 0 16,4-6-2-16,5-3 2 16,5-6-1-16,-1-1 0 15,2-3 1-15,-1-2-2 16,-4 1 2-16,-1-5-4 0,-4 2 0 16,-2 3 2-16,0 1 1 15,-3 6-1-15,0 5 1 16,0 2 2-16,-3 4-2 15,-4 4 3-15,2 1 1 16,-2 13 3-16,0 4 2 16,2 6 7-16,-1 2 1 0,4 3-1 15,0-1-6-15,2-3-5 16,0 0-1-16,2-5-1 16,8-3-3-16,0-2-4 15,6-5-27-15,4 1-19 0,4-8-23 16,3 0-83-16,3-3-223 15</inkml:trace>
  <inkml:trace contextRef="#ctx0" brushRef="#br1" timeOffset="88880.9668">23282 7986 465 0,'9'-8'51'0,"4"-4"-6"16,9 3-5-16,1 2-8 15,4 3-14-15,3 3-12 16,1-1-5-16,-2 2 1 16,-4 0-2-16,-3 0-14 0,-5 0-21 15,-5 2-15-15,-4-2-31 16,-6 0-53-16,-2 0-93 16</inkml:trace>
  <inkml:trace contextRef="#ctx0" brushRef="#br1" timeOffset="89115.2518">23453 7828 302 0,'-3'-3'47'15,"-2"2"26"-15,5 1 4 0,-1 0-37 16,1 9-18-16,0 10 7 16,0 3 1-16,0 4-4 15,0 2-12-15,0 1-7 16,0 0 1-16,0 0-8 15,0-2 1-15,0-4 2 16,0-2-18-16,1-7-14 0,4 0-20 16,2-7-18-16,3-3-55 15,7-4-103-15</inkml:trace>
  <inkml:trace contextRef="#ctx0" brushRef="#br1" timeOffset="89697.8664">23958 7789 468 0,'1'-7'27'0,"-1"5"8"0,0 2-3 16,0 9-26-16,-1 6 5 16,-5 6-1-16,3 4 0 15,1-1-6-15,2-3 0 16,-2 0-3-16,2-4 1 15,0-2-2-15,0-5 0 16,0-2 0-16,0-4-1 0,0-3 0 16,0-1 1-16,0 0 0 15,2-5 1 1,5-4-1-16,4-2 2 0,0 0-2 0,5 1 0 16,0 3 0-16,2-1 0 15,-2 8-1-15,0 0 0 16,1 4 0-16,-5 10 1 15,-1 4 0-15,-6 4 0 0,-1 0 0 16,-4 2 1 0,0-2-1-16,-4 0 1 0,-5-6-1 15,-5-4 0-15,-3-2 1 16,3-6 0-16,-1-1-1 16,-2-3 1-16,0 0 0 15,7-2-1-15,1-3 2 0,4-5-1 16,3 4 0-16,2-5-1 15,0 0 1-15,0 3-1 16,7 0 0-16,0 1 0 16,2 0-2-1,2 5 2-15,0 2 1 16,-1 0-1-16,2 0 2 16,-4 9-1-16,4 2-1 0,-2-3 1 0,1 2 0 15,-5 1-1-15,0-6-6 0,-2 0-24 16,-4-5-32-16,0 0-62 15,0-2-127-15</inkml:trace>
  <inkml:trace contextRef="#ctx0" brushRef="#br1" timeOffset="89879.3162">24005 7789 421 0,'0'-7'29'0,"0"-1"10"0,5 4 8 16,14 2-16-16,1 2-18 16,7-2-10-16,2 2-3 0,3 0-3 15,-1 0-26-15,-1 0-60 16,-1 0-162-16</inkml:trace>
  <inkml:trace contextRef="#ctx0" brushRef="#br1" timeOffset="90160.523">24430 7561 472 0,'9'-4'21'0,"3"3"31"0,3 1-1 16,-1 7-11-16,0 11-12 16,3 7 1-16,-3 3-6 15,-1 8-23-15,-3 7 17 16,-5 3 0-16,2 4-5 15,-7 5-1-15,0 2-1 0,-2-1-5 16,-11-1 3-16,-3-4-3 16,-4-1 2-16,-5-5-4 15,-8-2-1-15,-1-6-1 16,-7 2-1-16,-7-1-4 0,-14-4-25 16,-11-6-46-16,-13-4-98 15</inkml:trace>
  <inkml:trace contextRef="#ctx0" brushRef="#br1" timeOffset="90816.9521">9308 10543 361 0,'0'0'42'0,"0"0"-7"15,0 0 32-15,10-3-31 16,4 3-13-16,2-2-10 16,5 0-7-16,3 2-4 15,5 0-1-15,-4 0-2 16,2 0 0-16,-6 0-21 0,-5 4-27 15,-2-2-55-15,-7-1-94 16</inkml:trace>
  <inkml:trace contextRef="#ctx0" brushRef="#br1" timeOffset="90988.7859">9373 10679 369 0,'-13'8'23'16,"3"1"11"-16,8-6 14 15,2-2-3-15,9 1-18 16,13-2-4-16,2 0-10 0,15 0-10 16,0 0 0-16,2 0-6 15,-1-5-42-15,-2-5-83 16</inkml:trace>
  <inkml:trace contextRef="#ctx0" brushRef="#br1" timeOffset="91426.2196">10788 10510 419 0,'4'-5'5'0,"1"-3"4"16,-1 3 39-16,-4 5 0 0,0 0-20 15,0 7-20-15,0 7 0 16,2 5 9-16,-1 4 1 16,3 4 2-16,1 4-5 15,0-2-6-15,0-3-3 0,2-1-3 16,-4-4-2-16,1-3 0 16,-4-3 0-16,1 0-5 15,-1-3-22-15,0-4-29 16,-1-3-48-16,-6-1-85 15</inkml:trace>
  <inkml:trace contextRef="#ctx0" brushRef="#br1" timeOffset="91691.7479">10609 10932 415 0,'-5'4'41'15,"5"-4"13"-15,7 1-19 16,10-1 5-16,7 0-6 16,10 0-15-16,7 0-5 15,6 0 1-15,5-1-5 0,1-5-3 16,0 1-3-16,-3-1-2 16,-7 1-1-16,-9 2-1 15,-5 0 0-15,-13 2-7 16,-5 1-17-16,-8 0-5 15,-3 5-28-15,-3 4-26 16,-11 0-70-16</inkml:trace>
  <inkml:trace contextRef="#ctx0" brushRef="#br1" timeOffset="92038.7834">10714 11196 357 0,'-10'2'101'0,"0"-2"-73"15,5 1 11-15,3 3-7 16,2 3-11-16,0 2-5 16,2 5-1-16,5 2 5 0,-1 3-4 15,3 4-5-15,-6 0 6 16,1 4 3-16,-1 1-5 15,-3 0-21-15,0 1 11 16,0 0 1-16,0-4-3 16,0-4-2-16,0-3 0 0,0-2-1 15,0-5 1-15,0-4-8 16,0-1-8-16,0-5-36 16,0-1-3-16,0-3-10 15,-1-8-54-15,-1-5-89 16</inkml:trace>
  <inkml:trace contextRef="#ctx0" brushRef="#br1" timeOffset="92364.6004">10643 11257 392 0,'0'-13'26'0,"0"0"27"15,7 1-3-15,11 3-8 0,5 0-15 16,6 7-2-16,3 2-6 15,4 0-1-15,2 8-1 16,-4 8-5-16,-3 4-3 16,-6 2-6-16,-4 4 0 15,-3 4 0-15,-11 0 0 0,-2 0-3 16,-5 3 5-16,0-5-4 16,-8-1 2-16,-7-2 1 15,1-4 3-15,-4-1-1 16,0-4 1-16,-2-3-2 15,1-3-4-15,-3-1 2 16,0-1-4-16,3-5 1 0,-1-3-16 16,2 0-36-16,4-5-26 15,1-15-86-15</inkml:trace>
  <inkml:trace contextRef="#ctx0" brushRef="#br1" timeOffset="93587.4063">11856 10333 276 0,'2'-9'30'0,"-2"-2"17"0,0 3 16 15,-2-4-11-15,-5 5-18 16,-6 4-16-16,1-1-6 15,-2 4-5-15,-1 0-4 16,0 7-1-16,-4 4 1 16,1 2 0-16,1 3-2 0,0 1 4 15,1 1-4-15,1 6 3 16,7 2-1-16,3 3 4 16,5 5-2-16,0 5 0 15,6 2-1-15,5 1-2 16,6-1 0-16,1 1-1 0,-2-3-1 15,-2-2-1-15,-1-3 4 16,-3-4-1-16,-5 0-2 16,-2-6-2-16,-3-1 0 15,-6-3 1-15,-6-2 0 16,-7-4 0-16,2-1 2 0,-7-5-1 16,4-1 1-16,1-3-1 15,2-2 0-15,4-2 1 16,6 0-2-16,0 0 1 15,7-4 1-15,0-1-1 16,4 1-2-16,7 1-1 16,1 3 4-16,3 0-2 0,-1 0 0 15,3 10 0-15,-2 7 1 16,2 8-1-16,-3 1 2 16,1 6 0-16,-3 6-1 15,-1 1-1-15,-2 6 3 0,-2 1 0 16,-5 1-1-16,-2 1 6 15,-2 0 3-15,2-2 4 16,-5-5 3-16,0 2 3 16,-1-6 0-16,0 0-5 15,5-4-3-15,-3-3-8 0,4-1-13 16,0-6 13-16,2 0-1 16,7-10-2-16,4-1-1 15,4-6 1-15,7-5-2 16,1-1 0-16,7-5-32 15,2-7-8-15,5-6-13 16,2-7-40-16,-4-7-82 16</inkml:trace>
  <inkml:trace contextRef="#ctx0" brushRef="#br1" timeOffset="94073.2371">12467 10661 353 0,'0'-7'17'0,"0"2"24"16,0 2 19-16,-2 3-13 15,2 0-19-15,0 0-9 16,0 0-10-16,0 9-2 15,0 6 10-15,2 1 0 16,2 6-1-16,1 0-3 0,0 3-4 16,0 2-1-16,0-2-2 15,-2 0-1 1,1 0-3-16,-1-6 0 0,-3 1-1 16,2-4-1-16,-2-3 1 15,0-1-1-15,0-5-14 0,2 0-12 16,-1-3-23-16,3-2-15 15,-1-2-56-15,5-2-103 16</inkml:trace>
  <inkml:trace contextRef="#ctx0" brushRef="#br1" timeOffset="94439.6076">12918 10819 333 0,'0'0'48'0,"4"0"11"0,3-1 9 16,5-3-26-1,4 1-14-15,5-1-12 16,-1 2-1-16,7 1 3 16,6 1-7-16,-1-4-2 15,2 4-3-15,-2-1-2 16,-1-1-1-16,-4 2-3 0,-4 0 1 16,-2 0-1-16,-8 0-1 15,-2 0-9-15,-3 0-13 16,-3 0-10-16,-5 0-18 15,0 0-63-15,0-3-91 16</inkml:trace>
  <inkml:trace contextRef="#ctx0" brushRef="#br1" timeOffset="94736.5181">13132 10664 85 0,'-5'-3'278'16,"2"-1"-252"-16,1 4 19 16,2 0 12-16,0 5-30 15,0 8-3-15,4 5 2 16,2 3 5-16,3 4-5 0,-2 2-6 16,0 0-4-16,-4 4-1 15,3-5-1-15,-2-1-6 16,-3 2-3-16,3-4-1 15,-4-4-2-15,2-1-2 16,-2-4 1-16,1-4-3 16,-1-3-7-16,0-2-34 0,0-5-23 15,2 0-42-15,0-5-156 16</inkml:trace>
  <inkml:trace contextRef="#ctx0" brushRef="#br1" timeOffset="95904.0919">12985 10871 264 0,'-14'2'39'15,"4"-2"21"-15,3 2 0 16,2-2-13-16,3 0-6 16,2 1-16-16,0 2-6 15,14 0 2-15,6 1 2 16,4 1-3-16,9-2-6 0,3-1-4 16,4 0-3-16,1-2 0 15,1 0-1-15,-5 0-3 16,-1-4-2-16,-7-3 0 15,-4 2 0-15,-6-2-1 16,-4 1 0-16,-8-1-2 0,-7 0 1 16,0 1-2-16,-7-6 2 15,-10 4-3-15,-2-3-2 16,-6 0 1-16,-1 1-2 16,1-1 6-16,-2 4-2 15,3 2-2-15,-5 1 3 16,0 4 1-16,0 0-2 0,1 0 5 15,-3 4-2-15,2 2 0 16,2 1 0-16,4 0 0 16,3 1 0-16,4-3 2 15,5-1 1-15,8-1 0 16,1 1-2-16,2-4 1 16,11 1 3-16,12-1 5 0,6 0-3 15,5 0-4-15,9 0-2 16,2 0-1-16,3 0 1 15,3 0 0-15,-5-1-1 16,-6-1-2-16,-4-2 3 0,-9 4-5 16,-10-1 3-16,-5 1-4 15,-7-3 2-15,-5 2 2 16,-5 1-1-16,-10 0 0 16,-5-3-4-16,-3 1 6 15,-6 0 0-15,2-1 0 0,0 3 0 16,-2 0-1-16,2 0 1 15,-1 0 0-15,0 2-1 16,4 6 2-16,4-3 0 16,3 4-3-16,5-1 4 0,7-1-4 15,5-2 2-15,4-3-4 16,17-2 1 0,8 0-5-16,10-2-21 0,6-7-40 15,4-5-108-15</inkml:trace>
  <inkml:trace contextRef="#ctx0" brushRef="#br1" timeOffset="96433.0324">13918 10543 313 0,'0'-11'20'0,"-2"-1"21"0,-1 7 8 15,-4 1 1-15,-1 4-15 16,-1 0-12-16,-1 2-7 16,0 9 6-16,-2 5-5 15,1 2-1-15,0 8-2 16,-1 3 2-16,3 5 1 15,1 3-1-15,1 3 3 16,4 2-2-16,1 0-25 0,2 4 16 16,0-2-3-16,2-3-3 15,8 0 0-15,2-7-1 16,5-5 0-16,5-8-1 0,0-5-17 16,5-5 1-16,3-8-26 15,-1-3-15-15,0 0-32 16,-1-14-63-16</inkml:trace>
  <inkml:trace contextRef="#ctx0" brushRef="#br1" timeOffset="96729.8421">14232 10640 373 0,'0'-10'23'15,"0"4"29"-15,-2 0 10 16,-1 6-26-16,1 0-11 16,0 4-15-16,2 8 3 15,-1 4 2-15,1 6 0 16,0 2 0-16,0 0-3 0,0 2-2 16,0 0 0-16,0-1-3 15,0-3-4-15,0 0-2 16,3-2 0-16,-1-6 0 15,1-2-3-15,1-1-17 16,-3-4-8-16,3-4-26 0,-4-3-10 16,4 0-48-16,-4-4-38 15</inkml:trace>
  <inkml:trace contextRef="#ctx0" brushRef="#br1" timeOffset="97095.0816">14193 10628 363 0,'-2'-8'36'0,"2"1"6"15,0-1 17-15,10 7-21 16,5-1-19-16,6 2-7 0,3 0-2 16,1 6 0-16,2 8-1 15,0-2-4-15,-1 6 0 16,-4 2 2-16,0 4-3 15,-5-4-1-15,-3 1 0 16,-6 3-1 0,0-1-2-16,-6-2 1 15,-2 0 1-15,0-3-2 0,-6 0 1 16,-3-4 0-16,-5 1 0 16,1-2 0-16,-1-3 1 15,-1-3-2-15,1 1 1 16,1-3-1-16,1-3 0 15,1-2-6-15,2 0-17 16,4 0-12-16,1-15-25 0,4-4-56 16,0-7-130-16</inkml:trace>
  <inkml:trace contextRef="#ctx0" brushRef="#br1" timeOffset="97441.2174">14417 10433 408 0,'7'-16'29'16,"3"1"13"-16,2 5 4 15,1 3-18-15,1 3-10 16,1 4-13-16,0 0-3 0,0 9-1 16,-1 6-1-16,-3-2 0 15,-2 7 1-15,0-2-2 16,-4 1 2-16,-3-2-1 15,-2 1 1-15,0-8-1 16,0 2 1-16,0-4-1 0,0-5 1 16,0 1 0-16,0-4-1 15,2 0 3-15,6-1 11 16,2-9-7-16,4-2-5 16,4-1-2-16,4-2 1 15,-3 2-1-15,1-3-6 16,-2 5-17-16,-2 2-26 0,-5 4-55 15,-2 1-72-15</inkml:trace>
  <inkml:trace contextRef="#ctx0" brushRef="#br1" timeOffset="97706.7659">14789 10844 423 0,'-7'5'23'15,"5"-5"31"-15,2 0 5 16,3 0-17-16,11-3-20 0,3 0-14 16,8-3-2-16,2 3-6 15,6 1 3-15,-3-1-3 16,1 0-4-16,-3 1-29 15,-2-1-22-15,-4 0-68 16,0-3-122-16</inkml:trace>
  <inkml:trace contextRef="#ctx0" brushRef="#br1" timeOffset="98145.4934">15275 10670 404 0,'-3'-13'25'0,"1"2"14"16,2-3 16-16,0 6-17 0,0-1-13 15,5 1-12-15,6 3-3 16,4 3-1-16,0 2-4 16,0 0-1-16,-1 7-4 15,3 6 0-15,-2 1 1 16,-3 2-1-16,-3 4 0 0,-4-3 0 15,-4 1 0-15,-1 1 0 16,0-2 1-16,-8-1-2 16,-3 1 1-16,-4-4-1 15,2 0 1-15,-4-2 1 0,3 2-1 16,-1-5 0-16,1-3 1 16,7 2-1-16,-1-2 2 15,7-2 0-15,-1-3 2 16,2 0 4-16,2 0 2 15,7 0-2-15,3 0-1 16,9 0-3-16,-2-3-3 0,1 0-1 16,5 0 1-16,-1 1-1 15,2 0-1-15,-3 2-14 16,-1-2-12-16,-3 2-16 16,1-3-16-16,-1 1-78 15,-4-6-190-15</inkml:trace>
  <inkml:trace contextRef="#ctx0" brushRef="#br1" timeOffset="98458.5141">15705 10580 120 0,'0'-8'339'0,"0"-1"-307"15,0 1 15-15,0 5 0 16,1 3-9-16,-1 2-22 15,4 11-12-15,-2 2 7 0,-1 7 8 16,6 4-1-16,-6-1-23 16,4 2 20-16,-3-2-6 15,2-2-4-15,-4 1-1 16,0-3-3-16,0-3 0 16,0-4 0-16,0 0-1 15,0-3-5-15,0-4-17 16,0-2 2-16,0-3-27 15,0-2-6-15,0 0-14 16,-4-5-47-16,1-10-88 16</inkml:trace>
  <inkml:trace contextRef="#ctx0" brushRef="#br1" timeOffset="98790.3575">15676 10570 384 0,'0'-9'39'0,"3"-2"9"15,9 4 2-15,0 2-16 16,6 2-11-16,1 0-7 16,7 3 1-16,3 0 0 0,-1 8-5 15,-1 2 0-15,-1 7 2 16,-4-2-3-16,-2 7-1 16,-6 2-6-16,-1-2 0 15,-4 3 1-15,-4 0-2 16,-3-5-1-16,-2-1 3 0,0-1-2 15,0-1 0-15,-7-5 0 16,-3 1-1-16,-2-1 0 16,-2-4-1-16,-2 2 1 15,-2-3-2-15,0 0-2 16,1-1-16-16,-2-3-17 16,4-1-5-1,-4-2-11-15,7 0-38 0,-1-10-47 0,4-4-176 16</inkml:trace>
  <inkml:trace contextRef="#ctx0" brushRef="#br1" timeOffset="99113.121">16020 10433 425 0,'17'-9'56'0,"-3"2"-30"15,3 3 13-15,0 4 1 16,0 0-2-16,1 9-11 16,-2 9-5-16,0 2-15 15,0 6 19-15,1 1-8 16,-4 3-1-16,1 2-7 16,-4 4-2-16,-3 0-3 0,-5 1-2 15,-2 1-1-15,0-3 0 16,-2 1 2-16,-10-3-3 15,-3-1-3-15,-4 1-2 16,-5-5-34-16,1-4-34 0,1-9-53 31,3-9-278-31</inkml:trace>
  <inkml:trace contextRef="#ctx0" brushRef="#br1" timeOffset="99609.4994">16653 10729 416 0,'-9'0'44'16,"3"0"1"-16,6-3 16 16,8 1-21-16,11-4-18 0,6 0-10 15,11 1 1-15,6 2-3 16,-1 1-7-16,0 0-2 15,-5 1-1-15,-1-1-3 16,-9 2-11-16,-3 0-19 16,-6-1-16-16,-8 1-31 15,-6-4-43-15,-3-2-109 0</inkml:trace>
  <inkml:trace contextRef="#ctx0" brushRef="#br1" timeOffset="99878.0502">16850 10549 392 0,'-5'-3'22'0,"1"0"12"16,3 3 23-16,1 0-25 16,0 14-8-16,1 4-2 15,5 7 4-15,-1 4-3 16,3 0-5-16,-3 5-7 0,-3-4-5 15,1 3-1-15,-1-2-5 16,-2-3 1-16,0 1-1 16,0-4 0-16,0-6-18 15,0-2-26-15,0-9-50 16,2-8-144-16</inkml:trace>
  <inkml:trace contextRef="#ctx0" brushRef="#br1" timeOffset="100425.2064">17775 10383 370 0,'-4'-4'11'15,"-4"-7"26"-15,2 10 25 0,-1 1-22 16,0 5-18-16,-2 9-3 15,-2 8 0-15,4 5 2 16,-4 5 0-16,4 6 3 16,0 6-4-16,1-1-5 15,4 2-1-15,2 0-20 0,0-1 5 16,0-4 6 0,12-2-4-16,3-6-1 0,2-6-1 15,4-2-6-15,2-8-38 16,4-4-17-16,0-8-41 15,1-4-95-15</inkml:trace>
  <inkml:trace contextRef="#ctx0" brushRef="#br1" timeOffset="100727.0341">18119 10508 340 0,'0'-12'76'0,"0"4"-53"16,0 3 35-16,0 5-4 16,0 0-23-16,0 7-21 0,3 7 2 15,-1 6 6-15,1 5 0 16,-1 0-5-16,3 0-5 16,-3 1-3-16,0-2-1 15,0 1-2-15,-2-3-1 16,0-6-1-16,0-2 1 0,0-1-14 15,0-2-11-15,-2-4-15 16,0-3-20-16,0-4-59 16,1-3-93-16</inkml:trace>
  <inkml:trace contextRef="#ctx0" brushRef="#br1" timeOffset="101071.0134">18127 10446 374 0,'-1'-8'15'16,"1"3"17"-16,0 1 21 15,5 0 1-15,9 4-29 16,1 0-5-16,5 0-6 0,2 10 2 16,0 1-4-16,4 1-3 15,-6 2-4-15,2 4-1 16,-2 2-1-16,-6 5-2 15,1-3 1-15,-4 3 0 16,-5 0 0-16,0 0-1 16,-5-3 0-16,-1-1 2 0,0 0-2 15,-8-6 1-15,-4-1-3 16,-2-3 3-16,-3-1 0 16,-1-2-2-16,0-7 1 0,0 1 1 15,0-2-3-15,4 0-15 16,1-5-15-16,6-8-22 15,1-4-60-15,6-6-164 16</inkml:trace>
  <inkml:trace contextRef="#ctx0" brushRef="#br1" timeOffset="101461.5257">18319 10242 409 0,'0'-9'2'0,"4"-3"8"15,6 2 29-15,3 2 10 16,1 2-20-16,1 1-10 16,1 5-5-16,-3 0-4 0,1 0-6 15,-3 9-4-15,-4 5 2 16,0 2-3-16,-2 2 3 15,-3 3-3-15,0-1 1 16,-2-2 2-16,0-2-3 16,0-2 1-16,0-3 2 0,-2-4-3 15,0-2 2-15,1-3 3 16,1 0-4 0,0-2 1-16,0 0 12 0,5 0 2 15,8-4-11-15,4-1-3 16,5-4-1-16,5 0 1 15,0-3-3-15,0 1-16 0,-4-3-30 16,-1-2-87 0</inkml:trace>
  <inkml:trace contextRef="#ctx0" brushRef="#br1" timeOffset="102032.2662">18686 10642 295 0,'-7'0'101'0,"5"0"-50"0,2 0 25 16,0-2-30-16,7-1-17 16,7 0-14-16,8 3-3 15,1-2-4-15,4 2-5 16,4 0-2-16,-5 0-1 0,3 0-25 16,-6 0-37-16,3 0-76 15,-1-2-228-15</inkml:trace>
  <inkml:trace contextRef="#ctx0" brushRef="#br1" timeOffset="102551.6971">19192 10530 299 0,'-2'-10'39'0,"2"1"16"15,0-2 0-15,3 1-13 16,7 3-14-16,0 2-10 15,3-1-8-15,3 4 3 16,0 2-6-16,-3 0-2 16,1 8-2-16,1 4-3 0,-6 3 0 15,1 5-1-15,-4 2 3 16,-4-1-2-16,-2 3 0 0,0-3 0 16,-5-4 1-16,-5 2 0 15,-2-6 0 1,-3 0 0-16,3-4 0 0,-3 3 3 15,3-8 7-15,3 0-4 0,2-1 1 16,3 1-1-16,2-3-5 16,2 1 2-16,0 0 0 15,10-2 2-15,2 0 4 16,8 0-6-16,1 0-4 16,6 0 2-16,0 0-2 15,2 0-2-15,-1-4-22 0,-1 3-17 16,2-5-38-16,-3 1-96 15</inkml:trace>
  <inkml:trace contextRef="#ctx0" brushRef="#br1" timeOffset="102848.4733">19668 10447 394 0,'0'-1'37'15,"0"-9"0"-15,0 7 23 0,0 3-17 16,0 0-17-16,0 3-16 16,0 10 2-16,0 3 14 15,0 7-5-15,0 2-2 16,0 4-5-16,2-1-3 16,0-1-24-16,1 1 15 0,-1-4 0 15,-1 1-1-15,1-7 0 16,-2-3 3-16,0-2-11 15,0-4-28-15,0-4-7 16,0-2-26-16,0-3-53 16,0 0-89-16</inkml:trace>
  <inkml:trace contextRef="#ctx0" brushRef="#br1" timeOffset="103176.5201">19665 10440 384 0,'0'-7'9'16,"0"-1"18"-16,3 3 23 15,7 3-1-15,7 2-18 16,2 0-11-16,3 2-5 0,2 7 6 16,3 4-3-16,-3 5-2 15,0 0-6-15,-1 3-2 16,-4 2-1-16,-6 2 0 15,0 2 0-15,-4-1-3 16,-3-1-3-16,-5-1 3 16,-1-1-4-16,0-6 1 0,-8-1 0 15,-4-3 0 1,0-1 1-16,-6-3-2 0,2-1 2 16,-4-1-8-16,0-4-12 15,1-2-6-15,2-1-14 16,3 0-18-16,3 0-32 0,5-8-66 15</inkml:trace>
  <inkml:trace contextRef="#ctx0" brushRef="#br1" timeOffset="103535.8101">20028 10343 406 0,'15'-10'16'0,"-1"1"12"0,3 2 30 16,1 7-8-16,-1 0-16 15,2 5-7 1,-2 9-8-16,0 6 1 0,-3 3 1 16,2 6-6-16,-2-1-3 15,-2 1-5-15,-2 3 0 16,2 3-8-16,-4-2 0 0,-3-2 3 15,-1-3 2-15,-4-2-1 16,0-1-2-16,0-4 1 16,-4-6-1-16,-3-2 0 15,-4-5-2-15,1 1 5 16,-2-3-13-16,-2-6-24 0,4 0-8 16,-3 0-13-16,2-4-38 15,4-10-79-15</inkml:trace>
  <inkml:trace contextRef="#ctx0" brushRef="#br1" timeOffset="104040.308">20228 10099 295 0,'2'-9'33'0,"1"-2"19"0,4 3 6 16,1 0 3-16,1 0-23 16,3 0-10-16,-1 1-12 15,3 4-2-15,1-1-2 16,-1 4-5-16,0 0-4 15,-1 0 0-15,-1 11-2 16,-2 3-2-16,-5 2 1 0,-1 2 1 16,-2 1-1-1,-2-1 1-15,0 0-1 16,-6 0 0-16,-1-5 0 16,-2 1 0-16,0-7 0 0,2 0 1 15,2-3 0-15,0-1-1 0,2-3 1 16,3 0 2-16,0 0 5 15,0 0 6-15,3 0-6 16,7-2-2-16,2-1-1 16,3-2 2-16,4-1-2 15,1 1 0-15,4-2-1 0,0 0-1 16,0 2-2-16,1-3 0 16,-5 4-1-16,-6-1-9 15,-5-2-41-15,-5-4-66 16</inkml:trace>
  <inkml:trace contextRef="#ctx0" brushRef="#br1" timeOffset="119341.6543">18971 8635 158 0,'-5'-6'19'16,"-2"-1"8"-16,2 2 33 15,2-2-17-15,1-2-2 0,2 0-10 16,0 2-3-16,0-1-9 15,0 3 1-15,0 2-4 16,0 1 3-16,0 2-1 16,0 0-11-16,0 4-4 15,2 6 5-15,1 1 3 16,4 3-3-16,-2 0 1 0,2 3-1 16,1-5 0-16,4-1-2 31,-4-2 0-31,6-6-1 0,-2-1 0 15,0 1 1-15,1-4 1 16,4 1-6-16,-2-6 2 16,1-1-2-16,1-3-2 15,0-5 1-15,0 1 1 16,1 0 0-16,-1 0 0 0,0 1-1 16,-3 2 0-16,-1 2 1 15,-1 4-1-15,-1 3-1 16,-2 2 2-16,0 0-4 15,-2 4 5-15,0 1-3 0,1 6 2 16,-3-2-1-16,2-2 1 16,-2 2-2-1,1-2 3-15,1-2-4 0,-1-1 4 16,1-1-2-16,1-3 0 16,4 0 2-16,0 0-2 15,5 0 2-15,-2-3-1 0,2-3 0 16,2 1 2-16,-1 0-2 15,-2-3-1-15,-1 5 1 16,-3-4-9-16,-9 0-39 16,-3-6-113-16</inkml:trace>
  <inkml:trace contextRef="#ctx0" brushRef="#br1" timeOffset="128238.2879">20944 10532 99 0,'-1'0'30'0,"-3"0"-35"16,2 0 5-16,2 0 0 16,0 0 2-16,0 0-3 15,0 0 3-15,0 0 3 16,0 0 1-16,0 0 21 15,-1 0 1-15,1 0-3 0,-4 0 3 16,1 0 1-16,-1 0 7 16,1 0 3-16,0 0 1 15,0 0-11-15,-1 0 0 16,1 0 6-16,-1 0-6 16,2 0-3-16,1 0-3 0,-3 0-4 15,4 0 1-15,0 0-3 16,0 0-5-16,0 0-5 15,4 0 1-15,4 0 0 16,4 0 5-16,7 0 3 0,3 0-2 16,1 3-4-16,3-2-17 15,1-1 12-15,2 0 1 16,-2 0-3-16,-1 0 0 16,-3-1-2-16,-2-5 0 15,-3 1 0-15,-2-1-1 16,1 3 0-16,-7-1-7 0,-2 1 7 15,-1 0-17 1,-4 2-17-16,-3-1-3 0,0 2-18 16,0 0-32-16,0 0-49 15,-6 0-99-15</inkml:trace>
  <inkml:trace contextRef="#ctx0" brushRef="#br1" timeOffset="129068.0387">21099 10420 187 0,'0'-2'28'0,"0"1"19"16,0 1 3-16,0-2-6 16,0 0-4-16,0 0-11 0,0 2-11 15,1-1-4 1,-1 1-5-16,0 0-3 0,2-2-1 16,-2 2-3-16,2 0-1 15,-2 0 0-15,2 0 1 16,-2 0-1-16,0 0 2 0,1 0 0 15,-1 0 2 1,0 0 2-16,0 0 2 0,0 0 1 16,3 0 3-16,-3 0 3 15,0 0 0-15,0 0-3 16,0 0-3-16,0 0 3 0,0 0 0 16,0 0-1-16,2 2-7 15,0 5-4-15,-1 5 13 16,1 5 9-16,2 4 0 15,-1 4-7-15,1 3-1 16,-1 1-22-16,-1 0 18 16,1-2 1-16,0-2-6 0,-3-1-1 15,0-3-5-15,0-4 4 16,0-4-4-16,0-2 4 16,0-3-4-16,0-3 0 15,0-2-2-15,0 1-13 16,0-3-27-16,0-1-43 15,0 0-53-15,2-11-292 0</inkml:trace>
  <inkml:trace contextRef="#ctx0" brushRef="#br1" timeOffset="129584.3181">21947 10229 394 0,'-12'-3'8'16,"4"-8"23"-16,-1 7 29 15,0 4-23-15,0 0-12 16,-2 12-9-16,2 5-1 15,0 4-1-15,2 8 3 0,-2 5 3 16,4 5 0-16,-3 6 1 16,5-3-1-16,1 5-5 15,2-2-4-15,0-5-11 16,0-2-2-16,8-8 7 16,6-4-3-16,0-3 0 15,4-10 0-15,4 0-3 0,-1-6-9 16,0-3-9-16,1-4-33 15,-1 0-23-15,-2-4-50 16,-1-10-117-16</inkml:trace>
  <inkml:trace contextRef="#ctx0" brushRef="#br1" timeOffset="129886.7744">22203 10375 345 0,'4'-10'84'16,"-3"0"-49"-16,-1 2 19 0,2 3-3 0,-2 5-8 0,0 0-9 16,2 4-28-16,0 10 2 15,-1 4 15-15,2 6 0 16,-1 2-5-16,0 0-21 16,-2 5 10-16,0-5 4 15,0 1-6-15,0-2-3 0,0-4-1 16,0-3-1-16,0-2 1 15,0-5 2-15,0-4-6 16,0-1-11-16,0-6 1 16,0 0-18-16,-4-2-3 15,1-9-16-15,0-5-16 0,-1-5-35 16,3-4-47-16</inkml:trace>
  <inkml:trace contextRef="#ctx0" brushRef="#br1" timeOffset="130226.7527">22188 10370 370 0,'0'-9'48'16,"3"3"11"-16,4-2 0 15,3 4-14-15,7 1-9 0,-1 1-15 16,4 2-6-16,2 0 5 16,0 2 1-16,4 7-6 15,-1 3-4-15,-2 1-3 16,-2 5-3-16,-1 0-15 15,-1-3 14-15,-7 7-3 16,-3-2 1-16,-3 1 1 16,-4-4-1-16,-2 6 1 0,0-8-2 15,-10 5 3-15,0-5-2 16,-4 0-2-16,-3-1 0 16,0-3 0-16,2 0 2 15,-2-4 0-15,0-1-2 0,0-2-1 16,3-4 1-16,1 0 0 15,-1 0 5-15,4-6-34 16,0-6-26-16,5-9-20 16,-2-4-52-16,3-7-157 15</inkml:trace>
  <inkml:trace contextRef="#ctx0" brushRef="#br1" timeOffset="130558.5168">22397 10108 437 0,'11'-22'21'16,"0"3"24"-16,5 5-3 0,0 1-10 15,-1 10-13-15,-1 3-11 16,1 0-3-16,-1 12-3 16,-4 8-1-16,0 3-1 15,-3 2 0-15,-6 2 1 16,1-4 0-16,-2-2-3 0,0-4 2 15,0-4 0-15,-2-3 1 16,1-5 0-16,1-2 1 16,0-3-2-16,0 0 11 15,5-7 3-15,7-4-8 16,3-2-3-16,5-2-2 16,1-1-1-16,-1 5 0 0,2 3-16 15,-1 4-19-15,-5 2-20 16,-2 2-64-16,-2 0-153 15</inkml:trace>
  <inkml:trace contextRef="#ctx0" brushRef="#br1" timeOffset="130824.0587">22785 10502 552 0,'0'0'15'16,"2"0"1"-16,10 0 11 15,5 0 9-15,8 0-6 16,0 0-10-16,4-2-19 0,-3 2 9 16,-1 0 0-16,-4 0-6 15,-9 0-2-15,-7 0-6 16,-5 5-18-16,-3 3-62 15,-15-6-71-15</inkml:trace>
  <inkml:trace contextRef="#ctx0" brushRef="#br1" timeOffset="131978.9484">20998 10586 55 0,'2'4'3'16,"3"2"-3"-16,1-5 1 15,-3 1-1-15,2-2 22 16,-2 0 36-16,0 0 9 15,-1 0 22-15,-2 0-9 0,0 0-14 16,0-2-8-16,0 1-11 16,0-2-1-16,0 3-9 15,0 0-6-15,0 0-12 16,5 0-7-16,8 4 5 0,2 3-14 16,6 0 12-16,5-1-5 15,8-5 0-15,-4 1-2 16,4-2-3-16,-3 0-3 15,-7 0-1-15,-2-3 0 16,-5-1 0-16,-5-4-2 0,-5 3 3 16,-6-2-4-16,-1-2 4 15,-1 3 2-15,-11-2-4 16,-3-1-1-16,-8 2 1 16,-1 2-1-16,-3 2-1 15,-5 0 1-15,-4 3 0 16,1 0-2-16,-4 6 2 0,0 2 1 15,1 3 0-15,4-1 0 16,6 0 0-16,4 1 0 16,14-3 0-16,4 3 0 15,6-4-2-15,9-2 0 16,13 1 2-16,10-5 2 0,4-1 0 16,5 0-2-16,3-1 1 0,-7-6 0 15,2-2 1-15,-5-3-2 16,-3 4 1-16,-9 0-1 15,-5 0-2-15,-5 3 5 16,-6 0-3-16,-4-2 2 0,-2-2 0 16,0 1-1-16,-7 1-1 15,-6 0 0-15,-3 0 0 16,-2 2 0-16,-5-1 0 16,-4 5 0-16,-1-1-1 15,-5 2-3-15,3 0 2 0,1 2 1 16,0 1-1-16,6 2 2 15,5 2 1 1,7-1-2-16,6-2 1 0,5 0-1 16,5-3-2-16,11-1 2 15,5 0 1-15,8 0 1 16,5 0-1-16,5-4 0 16,-4-1 3-16,1-3-5 0,0-2 4 15,-11 5-2-15,-3-2 0 16,-10-1 0-16,-7 1 0 15,-5 2 1-15,0-3-2 16,-8 3 1-16,-14-2 0 0,-1 4-4 16,-6-1 1-1,-9 4 1-15,1 0 2 0,-4 0 1 0,-5 4-2 16,3 3 1-16,4 1-1 16,5 2 1-16,11-1 1 15,8 2-2-15,11-4 1 0,4-2-2 16,19-3 0-16,6-2 1 15,14 0 2-15,7 0-2 16,7-11-29-16,4-2-17 16,4 1-26-16,-1-8-102 15</inkml:trace>
  <inkml:trace contextRef="#ctx0" brushRef="#br1" timeOffset="132751.4572">23469 10420 333 0,'-7'-5'70'0,"0"-2"-9"0,2-4 5 16,0 2-26-16,5-1-10 15,0-1-11-15,0 2-7 16,10 4-4-16,1-1 1 16,3 6-4-16,2 0-3 0,-1 2 0 15,-1 7-3-15,0 7 2 16,-4 3-2-16,-4 3 3 15,-4 1-3-15,-2 2 2 0,0 2-4 16,-12-2 1-16,-3 0-1 16,-4-4 4-16,-3-2-1 15,-1-2-2-15,2 1 5 16,4-8-1-16,4-1 8 16,4-1 5-16,6-3 0 0,3 0-6 15,5-3 1-15,13-2-13 16,1 0 17-16,7 0-10 15,4 0-2-15,1-5 1 16,-1-1-5-16,-1 0 2 16,-2 1-16-16,-5 2-5 15,-3-2-29-15,0-1-15 0,-4-5-52 16,0 0-140-16</inkml:trace>
  <inkml:trace contextRef="#ctx0" brushRef="#br1" timeOffset="133048.2615">23868 10342 482 0,'0'-9'10'0,"0"-2"23"16,0 2 19-16,0 6-10 16,-2 3-4-16,2 0-7 0,0 5-24 15,0 11 7-15,0 2-12 16,4 7 16-16,-1 0-2 15,2 1-7-15,1 1 0 16,0 0-5-16,-3-2 1 16,1 0-7-16,-3-4 5 15,1-3-4-15,-2-4 2 0,0-3-1 16,0-2 0-16,0-4-16 16,0-4-25-16,0-1 14 15,0-1-17-15,0-10-16 16,-2-6-33-16,2-5-72 0</inkml:trace>
  <inkml:trace contextRef="#ctx0" brushRef="#br1" timeOffset="133376.3173">23898 10322 317 0,'0'-5'108'0,"0"-2"-67"15,4 3 21-15,1 3-14 16,6 1-16-16,2 0-13 15,3 0-1-15,3 1 2 16,1 6 4-16,2 2-4 16,-1 0-11-16,-1 6-1 15,0-3 5-15,-1 8-6 0,0-2-1 16,-4 4-3-16,0 0 1 16,-6 3-2-16,-2 0 1 15,-1-2 1-15,-6 4-2 16,0-6 0-16,0-2 0 0,-9 0-2 15,-5 0 2-15,-3-7-1 16,0 1-1-16,-5-4 2 16,2-3-2-16,1-2-3 15,2-4-18-15,1 0-4 16,5-1-36-16,6-13-25 0,1-5-73 16</inkml:trace>
  <inkml:trace contextRef="#ctx0" brushRef="#br1" timeOffset="133767.4879">24214 10176 432 0,'13'-9'25'15,"1"0"1"-15,1 4 26 16,-1 5-5-16,1 0-11 0,-1 8-14 15,1 7-4-15,-3 6 6 16,2 6-16-16,-3 0 16 16,1 1-2-16,1 4-5 15,-2 0-8-15,-2 0-1 16,-1 1-2-16,-3-3 1 0,-4 6-6 16,-1-6 3-16,0 4 0 15,0-4-2-15,-5-1 0 16,-4-2 0-16,0-4-2 15,-2-2 0-15,2-7 4 16,0 0-6-16,0-6 3 16,2-4-1-16,-1-1 0 0,2-3-7 15,-1 0-16-15,0-11-20 16,0-7-16-16,4-9-47 16,-1-6-155-16</inkml:trace>
  <inkml:trace contextRef="#ctx0" brushRef="#br1" timeOffset="134514.4409">24480 9908 245 0,'0'-5'43'0,"0"-3"9"0,2 2 7 16,1-1-16-16,-1 1-6 15,2 1-8-15,-1 1-5 16,7 0-7-16,-3 1-3 15,1 0-3-15,6 1-3 16,-2 2 2-16,3 0 0 16,-3 0-1-16,2 0-4 0,-3 2-2 15,0 4 0-15,-3 4 0 16,2 0-1 0,-5 1-2-1,-1 3-2-15,-3-3 4 0,-1 2-1 0,0-3-1 16,0 3-1-16,0-6 2 15,-5 2-1-15,-2-4 0 16,-1-2 1-16,1 1 1 16,0 0-3-16,2-4 2 0,-2 0-1 15,3 0 0-15,-3 0 0 16,3 0 0-16,1 0 1 16,1 0 0-16,0 0-2 15,2 0 1-15,0 0 0 16,0 0 1-16,4 0-1 0,5-2 0 15,0 0 0-15,2 0 1 16,3 0-1-16,-3 2 3 16,-1 0-1-16,1 0 4 15,-2 0-3-15,-2 6 0 16,0 1 2-16,-3 2-4 16,-1 2 4-16,-1 0-1 15,-2 3 2-15,0-2-3 0,0 0 2 16,-2-2-2-16,-5-2 5 15,0-1 3 1,-5-1 2-16,1-2 0 0,-3-3-2 16,-3-1-18-16,3 0 18 15,0 0-5 1,-4 0-5-16,-2-1 0 0,2-5-18 16,-1-5-97-16,2-8-339 15</inkml:trace>
  <inkml:trace contextRef="#ctx0" brushRef="#br1" timeOffset="150016.1958">10925 10205 232 0,'-4'-6'18'16,"-1"3"15"-16,1-3 3 16,2 1-5-16,-3-1-6 15,3 3-12-15,0 0-4 0,2-1-2 31,-3 2 0-31,3 0-2 0,-2 0 2 16,0 2-4-16,-1 0 1 16,-2 0-2-16,-2 0-1 0,-1 0 3 15,-3 0 0-15,-2 4 2 0,-1 0 0 16,-1-1 3-16,0 1 0 16,-2-3-1-16,1 3 1 15,0-2-2-15,4-2-1 0,-2 3-1 16,4-3-1-16,1 0-1 31,1 2 1-31,0 0 2 16,1 2-3-16,0 1-1 15,-2 2 0-15,-1 2 1 0,0 0-3 16,-1 1 2-16,-2 3 0 16,1 1 0-16,-1-1 0 15,-3 1 3-15,1 1-1 16,2-2 2-16,-2 2-1 15,1-1 0-15,0 0-1 16,1 3 0-16,1-3-3 0,0 2 0 16,3-4 1-16,1 3-1 15,3-3 0-15,0 4-1 16,2 0 2-16,-1 1-1 16,-1 2 0-16,0 2 0 15,-1 0 1-15,1 2 0 0,-1 2-2 16,-1 0 3-16,0-1-1 15,0 1 1-15,1 0 2 16,-1-3 1-16,2 2 0 0,0 1-1 16,1 0 3-16,-1-1-6 15,0 1 2-15,4-1-2 16,-1 1 0-16,2 2-2 0,0-3 1 16,0 3 1-16,0 0 1 15,0-4-2-15,0 4 3 16,-3-4-1-16,3 0-1 15,0 1 5-15,-2-3-1 16,2-1 0-16,-2-1 2 0,2 3-2 16,0-1-1-16,0 1 2 15,2 1-4-15,3-2 1 16,-2 2-1-16,5 3 1 16,1 0-3-16,-4 1 1 15,4 0-1-15,-1 1-1 16,1-1-2-16,1 0-7 0,-2-4 9 15,1 2 1-15,1-4 5 16,-3 4-4-16,3-3 5 16,0 0-2-16,-1-1-5 15,1-4 2-15,2 3-2 16,-2-2 3-16,2 0-4 0,0-2 5 16,1 0-3-16,-1 0 2 15,0-2 0-15,3 0-2 16,-3-1 1-16,3-1-1 15,-1-2 0-15,-1-2-2 16,1-2 5-16,-3-2-4 0,5 0 1 16,-2 0-1-16,1-4 1 15,-1 2 0 1,4-2 3-16,-2 0-6 0,2 0 4 16,-1 0-2-16,2 0 0 15,-1 0 1-15,0 0 1 16,0-2-2-16,2-5 0 15,-4 0-3-15,2-2 6 16,0-4-3-16,0-1 1 0,-2 0-1 16,0-4 0-16,-2 2 1 15,1 2-1-15,-3-2 0 16,0 4 0-16,-4-3 0 16,3 1 0-16,2-2-1 0,-3 0 2 15,1-2-1-15,2 0 0 16,-1-5 0-16,3 3 1 0,-3-1-2 15,3-3 4-15,-1 1-6 16,-4 2 4-16,4 1 1 16,-6-1-2-16,1 3 0 15,-1 0 1-15,-3 1-1 16,0-3 0-16,1 2 2 16,0-2-2-16,1-1 0 15,0-2 0-15,0 1 1 0,1-3-2 16,2 0 3-16,-3 2-1 15,2 0 1-15,-4 2 2 16,3 1-3-16,-5-2 1 0,-1 3-1 16,1-1 1-16,-1-3-1 15,0 0-1 1,0 0 1-16,-1-2-1 0,1-2 1 0,0 2-1 16,1 0 0-16,-1-2 1 15,0 2-1-15,0 2 0 16,-1 0 1-16,-1 2-1 15,0-2 1-15,0-1 0 0,0 3 0 16,0-3-1 0,-1 1 2-16,-3-4-2 15,2 2 0 1,-3-1 1-16,-2 0 0 0,2 0-1 16,-3-1 0-16,1 4 0 15,-2 1 0-15,1 2 1 16,-2 0 0-16,1 2-2 0,2 4 2 15,-4-4 0-15,4 3-1 16,-2 0 0-16,2-2 1 16,-1 2-1-16,-2-3 0 15,3 0 0-15,-2-1 0 16,-4-1 0-16,1 3 0 0,-1-1 1 16,1 5-2-16,-2-4 1 15,-1 3-1-15,1 1 3 16,1-1-2-16,-1 0-2 15,-1 2 2-15,1-6 2 16,1 1-4-16,-3 0 3 16,0 1-2-16,0 0 2 15,-4 2 0-15,-2 3-2 0,1 5 0 16,-4 6-6-16,-2 0-23 16,-4 7-17-16,-3 3-65 15,-1-5-240-15</inkml:trace>
  <inkml:trace contextRef="#ctx0" brushRef="#br1" timeOffset="169954.5674">17272 11747 327 0,'-8'0'28'0,"0"0"10"16,3 0 20-16,1 0-8 16,2 0-16-16,2 0-8 15,0 0-9-15,0 0-1 0,11 0 0 16,5 0 1-16,3 0-4 15,3 0-2-15,4 0-1 32,1 0 3-32,0 0-6 0,3 0-3 15,-1-3-1-15,-2 0-1 16,-3 3-1-16,-2-5 1 16,-3 5-2-16,-4-3 0 15,-1 3-8-15,-6 0-11 0,-4 0-3 16,-1 0-15-16,-3 0-17 15,0 0-33-15,-2 0-45 16,-5 0-87-16</inkml:trace>
  <inkml:trace contextRef="#ctx0" brushRef="#br1" timeOffset="170267.3783">17464 11596 380 0,'-5'-9'16'0,"3"1"17"16,1 3 19-16,-1 2 7 16,2 3-22-16,0 0-15 15,0 1-17-15,0 12 10 16,3 3 11-16,3 5-1 16,0 6-1-16,-2 3-2 0,2 2-2 15,-2 1-17-15,-1-1 11 16,-1-4-4-16,1 0-2 15,-3-7-4-15,2-3-1 16,-2-4-1-16,0-5-1 0,0 0 0 16,0-2 0-16,0-3-4 15,0-3-3-15,0-1-19 16,0 0-52-16,0-5-34 16,0-12-261-16</inkml:trace>
  <inkml:trace contextRef="#ctx0" brushRef="#br1" timeOffset="170829.7299">18735 11507 307 0,'-1'-11'34'0,"1"2"15"0,0 0 11 16,0 2 1-16,-2 1-23 16,2 5-9-16,-2 1-2 15,-1 0-10-15,-3 0-9 16,1 12 1-16,-2 6 4 15,-4 5 2-15,4 7 2 16,-4 5 0-16,2 5 1 0,2 3-1 16,0 0-20-16,2-2 17 15,3-2-2-15,2-3-7 16,0-6-1-16,3-5-2 16,10-5-1-16,0-3 0 15,2-1-1-15,4-5-1 0,2-1-8 16,-1-5-18-16,0-2-13 15,-5-3-20-15,2 0-8 16,-5-5-60-16,0-10-80 16</inkml:trace>
  <inkml:trace contextRef="#ctx0" brushRef="#br1" timeOffset="171157.9283">18967 11603 319 0,'4'-14'16'0,"-2"3"15"16,-1 4 27-16,3 1 11 15,-4 6-20-15,0 0-19 16,0 4-21-16,2 10 4 16,-2 4 15-16,1 9 2 0,4 1 1 15,-2 5-7-15,3 0-5 16,-3-4-7-16,0 2-9 15,1-5-11-15,-2-6 11 16,-1-2 0-16,1-4-3 16,0-3 1-16,-2-4-1 0,0-2 0 15,3-5-4 1,-3 0-24-16,1-1 2 0,1-10-27 16,0-6-12-16,-2-4-54 15,0-4-79-15</inkml:trace>
  <inkml:trace contextRef="#ctx0" brushRef="#br1" timeOffset="171510.9526">18986 11579 374 0,'0'-12'40'16,"0"-2"1"-16,0 3 20 16,9 2-15-16,1 2-14 15,5 2-14-15,0 5-1 0,6 0-2 16,4 3-3-1,-4 12-5-15,2 3 1 0,1 3-1 0,-2 2 0 16,-3 4-1-16,-6-1-3 16,-3-1-1-16,-4 2 3 15,-5-4 0-15,-1 1-2 16,0-3 0-16,-1-1-1 16,-6-3 3-16,-2-2 2 15,-4-3 3-15,-1-1 0 0,1-2-2 16,1-3-3-16,0 1-2 15,-2-4 0-15,4-1-5 16,-2-2 3-16,4 0 0 16,-3 0-15-16,3-8-25 0,-4-6-25 15,2-5-9-15,5-6-73 16,-2-6-225-16</inkml:trace>
  <inkml:trace contextRef="#ctx0" brushRef="#br1" timeOffset="171838.4714">19176 11362 150 0,'2'-20'275'0,"3"-1"-242"16,2 7 19-16,3 1-1 16,0 6-15-16,0 5-19 15,9 2-14-15,-5 0 0 0,4 11 0 16,-4 3-4-16,1 6 1 15,-5-1 1-15,-3 1-1 16,-1 0 1-16,-4-2-1 16,-2-6 0-16,0 2 1 0,0-6-1 15,0-2 2-15,-2-2-2 16,1-2 1-16,1-2 2 16,1 0 5-16,10-2 9 15,6-7-6-15,7-3-6 16,3-4-3-16,0-1-1 0,-2 0-1 15,-1 4-10-15,-10 3-32 16,-6 4-51 0,-1 3-188-16</inkml:trace>
  <inkml:trace contextRef="#ctx0" brushRef="#br1" timeOffset="172213.9174">19621 11774 402 0,'-7'0'42'0,"-2"0"4"16,9 0 16-16,2 0-16 15,8 0-27-15,9-2-13 16,3 1-2-16,7 1-4 15,0 0 1-15,3 0-9 0,-3 0-31 16,2 0-38-16,-4 0-106 16</inkml:trace>
  <inkml:trace contextRef="#ctx0" brushRef="#br1" timeOffset="172666.9451">20088 11678 419 0,'-6'-7'27'0,"1"-4"7"15,3 0 18-15,2 1-12 16,0-1-14-16,0 0-14 0,7 3-2 16,5 0-1-16,-2 4-1 15,2 4-5-15,0 0-2 16,0 0 1-16,0 9-2 15,-2 6 1-15,-1 3-1 16,-4 1 0-16,0 2 0 0,-5 3 0 16,0-1 0-16,-2-2 0 15,-8 1-3-15,-1-3 2 16,-7-1 0-16,4-3 0 16,-3-3 3-16,5-4-1 0,-1 2 6 15,4-7 3-15,6 3 0 16,1-5-1-16,2 3-4 15,0-3-1-15,2 1 3 16,7-2 3-16,4 0-5 16,2 0-1-16,7 0-3 15,-1 0-1-15,3 0 0 16,-1-7-3-16,1 6-21 0,-3-3-17 16,-3 1-21-16,-1-1-53 15,-2-4-121-15</inkml:trace>
  <inkml:trace contextRef="#ctx0" brushRef="#br1" timeOffset="172963.9328">20437 11592 402 0,'0'-13'75'0,"0"1"-37"0,0 4 11 16,1 0 2-16,1 8-6 15,0 0-15-15,1 6-24 16,1 8 3-16,-1 6 6 16,2 1 3-16,0 6-23 15,-2 1 14-15,-1 1 0 0,0-4-4 16,0 0-2-16,-2 0-2 16,0-6-1-16,0-1 0 15,0-5 1-15,0-2-1 16,-4-5-12-16,2-1-1 15,1-2-29-15,-1-3-11 0,2 0 6 16,0-8-21-16,0-8-56 0,0-5-90 16</inkml:trace>
  <inkml:trace contextRef="#ctx0" brushRef="#br1" timeOffset="173317.1129">20449 11572 415 0,'0'-8'34'0,"0"-2"10"16,0 3 8-16,7 4-11 0,4 1-13 16,3 2-12-16,4 0-1 15,2 0 1-15,1 5-3 16,3 5 1-16,-5 2-2 16,1 4-3-16,0 0-2 15,-6 5-1-15,1-1-4 0,-4 3 2 16,-3 1 2-16,-4-2 0 15,-2 0-2-15,-2-1-1 16,0-1 1-16,-2-4-2 16,-7-2-2-16,-1-2 3 15,-4 0-3-15,1-4 0 0,-2-1 1 16,-1 1 1 0,1-5-2-16,1 1-2 0,-4-2-21 15,4-2-14-15,0 0-14 16,1 0-13-16,2-13-48 15,0-2-123-15</inkml:trace>
  <inkml:trace contextRef="#ctx0" brushRef="#br1" timeOffset="173679.9939">20695 11465 437 0,'5'-6'32'16,"0"-2"6"-16,5 4 12 16,-3 4-3-16,5 0-19 15,-1 2-14-15,5 9 3 16,2 5 7-16,-2 4-3 16,2 1-7-16,1 6 3 15,-4 1-4-15,-2 3-15 0,2 3 9 16,-7-2-5-16,2 2 1 15,-7-4 0-15,-1 1 0 16,-2-7-2-16,0-1 1 16,-2-2-2-16,-6-6 2 15,2-2-2-15,-5-2-1 0,4-6 3 16,-1-2-1-16,1 0-4 16,2-3-23-1,2-3-9-15,3-10-24 16,0-6-21-16,0-9-78 15</inkml:trace>
  <inkml:trace contextRef="#ctx0" brushRef="#br1" timeOffset="174031.8507">21029 11239 489 0,'0'-9'6'15,"0"2"8"-15,2 5 32 16,-2 2-1-16,1 4-37 16,1 10-7-16,-2 4 5 31,4 1 8-31,-4 3-2 0,0-1-4 0,0 2 0 16,0-5 1-16,0 0 1 0,0-2-3 15,0-1-1-15,1-9 0 16,1 1 2-16,2-1-1 31,4-3-2-31,0-1 3 16,4-2 0-16,3 0-6 0,-1 0-1 15,6 0 1-15,-1-7-3 16,-5 0-22-16,-1 2-24 0,-3-4-5 16,-3 1-26-16,-3 2-71 15,-4-4-72-15</inkml:trace>
  <inkml:trace contextRef="#ctx0" brushRef="#br1" timeOffset="174222.6146">21151 11315 330 0,'-3'-6'51'0,"-1"0"24"0,2 2 1 15,2 3-14-15,0 1-11 16,0 0-18-16,0 3-16 16,6 10 8-16,1 4-21 15,0 5 15-15,-1 1-10 16,1 4-4-16,-6 1-5 15,1 1 3-15,-2 2-3 16,0-3-6-16,-2-1-40 0,-6-4-62 16,2-7-177-16</inkml:trace>
  <inkml:trace contextRef="#ctx0" brushRef="#br1" timeOffset="175068.8788">21627 11291 255 0,'-2'-16'134'0,"2"-4"-108"0,0 2 16 15,0 0 11-15,9 2-17 16,2 6-14-16,3-2-7 16,2 7 0-16,0 5-5 15,-1 0-6-15,-1 5-3 0,-1 10 0 16,-3 7 0-16,-3 4 0 15,0 5 2-15,-4 3 2 16,-3 1 6-16,0 2 2 16,0 1 1-16,-3 0 3 15,-4-4-3-15,4-1-1 16,3 2-4-16,0-5-2 16,0-4 0-16,8 1-1 15,4-7-2-15,2-4-2 0,1-5 0 16,-1-4-2-16,1-6-2 15,-3-1 3-15,-1 0-8 16,-2-3 6-16,-7-6 1 0,-1 2 7 16,-1 0-4-16,0 0 4 15,-5 1-6-15,-5 4 0 16,0 2 0-16,0 0-2 16,-4 9 2-16,2 4-2 15,4 6 1-15,0 3 0 0,4 5 0 16,4 1-4-16,0 2 4 15,0 2 11-15,5 3-3 16,3-3-2-16,1 1-5 16,-5-1 1-16,-1-2 2 15,-3 1-3-15,0-4 2 0,-5-1-2 16,-7-6 1 0,-2-2-1-16,-5-3 2 0,-4-6-3 15,-6-1 1-15,-10 0-1 16,-10-8-18-16,-16 0-35 15,-16-13-110-15</inkml:trace>
  <inkml:trace contextRef="#ctx0" brushRef="#br1" timeOffset="192301.7635">22502 11271 343 0,'-2'-7'14'0,"0"0"16"16,-1 1 7-16,0 1 15 0,1 3-16 15,-1 1-6-15,-2 1-9 16,-2 0-5-16,-2 0-5 16,-3 6 5-16,2 5-2 15,-5 9 3-15,3 1 2 0,-2 9 5 16,1 6 1-16,1 6-19 15,-1 2 23-15,2 4-10 16,2 2-2-16,2 0-5 16,5 3-4-16,2-3 0 0,0-5-3 15,0-4-2-15,11-5 1 16,3-4-2 0,3-4-2-16,2-4 0 0,3-1-1 15,3-3-16-15,2-3-19 16,2-4-23-16,0-5-47 0,5-6-109 15</inkml:trace>
  <inkml:trace contextRef="#ctx0" brushRef="#br1" timeOffset="192954.011">24587 11331 241 0,'10'-8'24'15,"-5"-1"23"-15,2 2 28 16,0-1-11-16,1 1-4 0,-1 2-25 16,2 1-2-16,2 2-9 15,1 2-3-15,2 0-5 16,3 0-2-16,-1 10 1 15,4 2 1-15,-4 6-17 16,2 2 19-16,-3 4 1 0,-3 7-1 16,-4 1-2-16,0 2-4 15,-6 3-1-15,-2 1-1 16,0-3-3-16,-8 2-4 16,0-4 0-16,-6-1-2 15,-1-3-1-15,-3-3 2 0,0-2-2 16,-4-1-7-16,-2-3-26 15,-3-2-22-15,-4-4-53 16,-6-6-80-16</inkml:trace>
  <inkml:trace contextRef="#ctx0" brushRef="#br1" timeOffset="193360.7052">22981 11722 407 0,'-2'0'57'15,"2"0"4"-15,0 0-12 16,3-5-13-16,5 2-17 15,-3 0-12-15,4 2-6 0,0 1 1 16,0 0-5-16,0 0-23 16,0 0-31-16,1 1-65 15,2 2-114-15</inkml:trace>
  <inkml:trace contextRef="#ctx0" brushRef="#br1" timeOffset="193548.1663">23389 11708 272 0,'10'0'88'0,"-1"0"-64"0,2 0 3 16,-2 0-11-16,3 0-3 16,1 2-8-16,0-1-8 15,1 2-32-15,2-2-34 16,-1-1-31-16,-1 0-103 15</inkml:trace>
  <inkml:trace contextRef="#ctx0" brushRef="#br1" timeOffset="193657.5122">23615 11715 357 0,'8'0'113'15,"-1"0"-22"-15,-2-1-25 16,0-3-12-16,-3 4-32 16,0 0-7-16,-1 0-15 0,-1-2-54 15,4-10-200-15</inkml:trace>
  <inkml:trace contextRef="#ctx0" brushRef="#br2" timeOffset="239944.1693">8887 6332 548 0,'3'-4'2'0,"-1"-4"-3"16,-2-3 2-16,0 0 0 15,0 4 4-15,-7-2 3 16,-4 2-3-16,-3 2 5 16,-3 0-6-16,-4 0 2 15,-6 5 3-15,-5 2-3 0,-7-2 1 16,-8 3 0-16,-8 2 2 16,-7 3-1-16,-6 5 0 15,-8-2 0-15,-1 5 4 16,1 1 5-16,-1 5-4 15,1 1-3 1,3 0-4-16,0 6 4 16,4-1 4-16,2 1-5 0,1-1-4 0,5 2-8 15,4-3 4-15,2-1-4 16,6 0 2-16,6-5 2 16,3 0 0-1,6-1-1-15,5-8-1 16,4 3 3-16,-1-6-27 15,0-4-66-15,-4-5-74 16</inkml:trace>
  <inkml:trace contextRef="#ctx0" brushRef="#br2" timeOffset="240716.8186">1686 6724 333 0,'2'-24'12'15,"-2"2"2"-15,0 3 6 0,0 4 20 16,-6 3-12-16,1 4-4 15,1 2 6-15,0 3-3 16,3 3-4-16,-1 0-6 16,2 7-14-16,0 9 1 15,0 3 7-15,5 5 1 0,1 4-5 16,1 2-3-16,0-2-2 16,-2 1 0-16,2-1-1 15,-2-1 0-15,0-2-1 16,-3-4 1-16,1-3 0 15,-1 0-1-15,0-4-4 16,-2-1-21-16,0-2-23 0,0-3-50 16,-2-2-116-16</inkml:trace>
  <inkml:trace contextRef="#ctx0" brushRef="#br2" timeOffset="241107.3309">1217 7211 354 0,'-13'0'4'0,"6"0"1"16,6 0 38-16,1-3 15 15,5-3-21-15,15-1-13 16,7 0-10-16,10-4 0 15,10 2 2-15,9 0-3 0,5-1-1 16,8 1-3-16,9 0 3 16,3 0-2-16,6-2-3 15,0 4 0-15,4-2 5 16,-4 2-3-16,-6 0-1 16,-4-2 2-16,-15 4 0 0,-4-2-7 15,-11 3 0-15,-6 1-3 16,-10-1 0-16,-6 0 1 15,-6 4 1-15,-6 0-4 16,-4 0 0-16,-6 0-15 16,-3 0-16-16,-6 6-16 15,-13-1-32-15,-5 0-146 0</inkml:trace>
  <inkml:trace contextRef="#ctx0" brushRef="#br2" timeOffset="241646.3637">937 7709 304 0,'-6'-9'8'0,"1"0"31"16,2 4 14-16,1-2 9 16,2 5-23-16,-2 2-10 15,2 0-18-15,0 7-9 16,0 7 1-16,0 6 9 0,0 4 2 16,0 4-1-16,2 4-2 15,1-2-3-15,1 4-5 16,1-4-1-16,-2 1-1 15,-2-6 0-15,3-2 0 16,-2-3 1-16,-1-7-3 0,-1 0 3 16,4-6-2-16,-4-2 1 15,0-5-13-15,2 0-17 16,-2-3 0-16,0-12-49 16,0-4-91-16</inkml:trace>
  <inkml:trace contextRef="#ctx0" brushRef="#br2" timeOffset="242002.7857">876 7724 347 0,'-1'-13'14'0,"1"2"12"16,0 0 14-16,0 1-1 15,10 2-12-15,2 3-5 16,7 3-12-16,4 2-4 15,3 0 0-15,5 6-3 16,-2 6 0 0,3 4-3-16,-2 4 3 0,-1 1-1 15,-4 3-1-15,-4 2 0 0,-4 1 0 16,-2 0 0-16,-8 1 3 16,-2-3 1-1,-5-1-4-15,0-2 7 16,-3-6-1-16,-8 1 6 0,-6-6 0 15,2 1-4-15,-5-3 1 16,-2-2-7-16,3 0 1 0,-3-2-3 16,2-1-2-16,1-2 3 15,4-2-4-15,1 0-19 16,7 0-26-16,1-2-35 16,6-13-77-16</inkml:trace>
  <inkml:trace contextRef="#ctx0" brushRef="#br2" timeOffset="242437.9892">1635 7549 291 0,'4'-4'7'0,"-1"-5"8"16,0 5 28-16,-3 3 4 15,0 1-17-15,0 0-8 16,0 0-14-16,-8 5 8 16,-1 8 9-16,-1-1-3 15,-3 8-5-15,-1 1 2 0,-1 8 1 16,-1-1 2-16,3 6 2 15,1 4 0-15,3-1-4 16,6 4-4-16,0 3-2 16,3 1-1-16,0 2-1 15,10-3-1-15,2-1-5 16,1-8-2-16,3-2-2 0,2-7-1 16,1-5 0-16,1-4 0 15,4-5 0-15,-3-3-2 16,4-4-23-16,-1-5-39 15,-4 0-45-15,-1-14-214 16</inkml:trace>
  <inkml:trace contextRef="#ctx0" brushRef="#br2" timeOffset="243281.836">1969 7695 259 0,'-3'-6'17'0,"1"-1"9"16,0 2 23-16,1 2-2 16,1 0-11-16,0 2-7 15,0 1-8-15,0 0-10 0,0 0-6 16,0 7 6-16,0 5 9 16,3 2-4-16,-1 3 5 15,3 5-4-15,0-1 1 16,-1 0 1-16,0-1-5 15,-2 3-3-15,0-4-2 16,0-2-2-16,-1-3-3 0,-1-3-1 16,0-3-2-16,0-1 0 15,0-2 1-15,2-3-1 16,-2 0-1-16,2-2-20 16,1 0-11-16,-1-2-20 0,3-8-67 15,-3-7-228-15</inkml:trace>
  <inkml:trace contextRef="#ctx0" brushRef="#br2" timeOffset="243705.9931">2271 7788 310 0,'-5'0'17'0,"0"0"13"15,0 0 24-15,5 0 6 16,0 0-10-16,0-2-20 16,5 2-16-16,7-2-7 15,5 0 2-15,5 2 0 16,0 0 2-16,2-2-4 16,0 0 1-16,-2 2-6 0,-4-1 0 15,-2 1-2-15,-1 0 0 16,-5 0-12-16,-1 0-21 15,2 0-32-15,-4-2-46 16,0-2-97-16</inkml:trace>
  <inkml:trace contextRef="#ctx0" brushRef="#br2" timeOffset="244024.7106">2724 7598 393 0,'0'-5'27'16,"-4"0"10"-16,0 1 11 15,2 2-18 1,1 2 0-16,-1 0-17 0,0 4-6 16,2 8-2-16,0 4 5 15,0 4 4-15,0 0 0 0,0 5-4 16,4-2-3-16,-1-1-5 15,1-1 1-15,-3-3-3 16,2-3 2-16,-1 0-1 0,0-4-1 16,-2 1 1-16,0-4-1 0,1-2-5 15,-1 0-24-15,0-4-21 16,0-2-25-16,0 0-56 16,0-2-84-16</inkml:trace>
  <inkml:trace contextRef="#ctx0" brushRef="#br2" timeOffset="244395.7103">2728 7551 396 0,'0'-10'16'0,"0"1"16"15,0 2 31-15,1 4-27 16,8 1-7-16,3 2-18 15,8 0 0-15,0 5 4 16,3 6 5-16,4 4-4 16,-2 2-10-16,2 1-2 0,-5 3-1 15,-3-1-1-15,0 1-1 16,-5 1 0-16,-3-1 0 16,-6-1 0-16,-1 0 1 15,-4-3-1-15,0 3 0 16,-2-4 0-1,-7 2 1-15,-4-4-1 0,-1 2 0 16,-1-3 2-16,1-5-2 16,0 2 0-16,1-3 0 0,0-6-2 15,1-1-15 1,2 0-21-16,1-1-17 0,1-15-48 16,3-2-206-16</inkml:trace>
  <inkml:trace contextRef="#ctx0" brushRef="#br2" timeOffset="244758.7612">3013 7431 53 0,'2'-4'345'0,"-1"-1"-334"16,1 1 21-16,2 4 18 15,2-1-21-15,4 1-3 16,-1 7-5-16,3 3-1 16,5 3 0-16,-3 4 0 15,0 3-6-15,0 3 0 16,1 2-4-16,-1 6 0 16,1-1-2-16,-3 2-1 0,-3-1-1 15,1 1-4-15,-5-4 0 16,-3-1-2-16,-2-2 0 15,0-4 1-15,0-1 0 16,-7-4 0-16,0 1 2 0,-1-9-4 16,-1-1 1-16,2-4-11 15,0-3-21-15,-1 0-7 16,1-14-21-16,-2-8-60 16</inkml:trace>
  <inkml:trace contextRef="#ctx0" brushRef="#br2" timeOffset="245196.1671">3155 7218 387 0,'-3'-9'7'15,"2"-3"6"-15,1 5 45 16,0-2-4-16,0 2-25 0,1 1-11 16,9 3-5-16,-1 1-4 15,1 2-1-15,3 0-6 16,-1 0 0-16,2 11-2 16,-2 0 0-16,-2 1 0 15,2 4-1-15,-4 0 2 0,-2 2-2 16,-5-2 1-16,-1 0-1 15,0 0 1-15,0-2 0 16,-1-1 0-16,-5-2 1 16,3-4 1-16,-1-4 2 15,3 1 4-15,1-4 6 0,0 0 7 16,3 0 8-16,8-6 2 16,5-6-16-16,3-2-9 15,7-4-4-15,1 0-1 16,-2 0-1-16,-1 0-24 15,-11-1-73-15,1-4-200 16</inkml:trace>
  <inkml:trace contextRef="#ctx0" brushRef="#br2" timeOffset="251852.8436">9355 13218 194 0,'-7'6'127'0,"-1"-2"-99"16,7-3 0-16,1-1 18 15,0 0 12-15,0 0-21 16,9 0-14-16,5-1-8 16,6-3-1-16,4-1-1 15,4-2-2-15,1 1-7 0,3 1-2 16,-3-2-2-16,-2 3 0 0,0 1 1 15,-5 3-8-15,-7 0-14 16,-2 0-16-16,-7 2-26 16,-6 5-54-16,0 3-28 15</inkml:trace>
  <inkml:trace contextRef="#ctx0" brushRef="#br2" timeOffset="252058.9644">9362 13368 300 0,'-3'0'66'0,"3"0"-7"16,0 0-6-16,5-7-13 15,10 2-8-15,2-1-9 16,9-2-8-16,-1 2-4 0,-2 0-5 16,2 5-4-16,-2 1 0 15,-1 0-5-15,4 0-21 16,-6 0-32-16,6 0-91 15</inkml:trace>
  <inkml:trace contextRef="#ctx0" brushRef="#br2" timeOffset="254162.2619">11145 13072 210 0,'0'-7'92'0,"0"-1"-61"16,0 1 5-16,-3-1 2 16,-1 3 5-16,1 0-7 15,1 1-11-15,1 1-4 16,-1 3-4-16,2 0 1 16,0 0-6-16,0 0-6 0,0 5-2 15,0 5 9-15,0 5 2 16,3 2 0-16,1 3-2 0,1 3-3 15,0-1-4-15,-3-1 1 16,3 0-4-16,-1 0-1 16,-3-3-1-16,4 1 0 15,-2-5-1-15,-1 3 1 0,0-5-1 16,-1 2-1-16,-1 0-17 16,0-3-18-16,0 3-11 15,0-1-20-15,-5-3-58 16,-4 2-54-16</inkml:trace>
  <inkml:trace contextRef="#ctx0" brushRef="#br2" timeOffset="254537.3106">10889 13511 316 0,'-5'1'22'0,"5"-1"19"16,0 0-8-16,0 0 21 0,5 0-13 16,5 0-22-16,4-1 1 15,5-2-1-15,6 1-4 16,2 0 1-16,2 0-4 16,5 0-3-16,3-1 2 15,-1 2 4-15,3-4-2 0,3 2-5 16,-4-1 2-16,-2 3-4 15,-1-2 0-15,-4 3-3 16,-4 0-1-16,-2 0-3 16,-8 0 2-16,-2 0-1 15,-6 0 0-15,-1 4-4 16,-4 0-12-16,-3-1-14 16,-1 3-7-16,0-2-8 0,-11-3-22 15,-3 1-82-15</inkml:trace>
  <inkml:trace contextRef="#ctx0" brushRef="#br2" timeOffset="255227.9436">11066 13886 146 0,'-2'-7'36'0,"2"1"6"16,0-1 2-16,0-2 0 15,0 0 4-15,0 1-2 16,0 0-3-16,0 3-7 16,0 0-11-16,0 1-5 0,0 1 1 15,0 3-2-15,0 0-10 16,0 0-7-16,0 3-1 16,0 8 6-16,2 1 7 15,1 6-3-15,2 0 3 16,0 2-2-16,0 3 1 0,2 0-1 15,-1-3-4-15,-2 3-1 16,1-2-5-16,0-1 1 16,-3-2 0-16,0 0-4 15,1-2 4-15,-1-4-4 16,-2 0 3-16,2-2-2 16,-2-4 0-16,0 2-1 0,0-5 4 15,0 1-6-15,0-2 1 16,0-2-7-16,-2 0-6 15,-5 0-11-15,2 0-13 0,0-6-14 16,-1-1-44-16,0-3-54 16,1-1-91-16</inkml:trace>
  <inkml:trace contextRef="#ctx0" brushRef="#br2" timeOffset="255823.6616">11042 13923 105 0,'0'-7'168'0,"0"-2"-150"15,0 0-2-15,0 2 23 16,1-2 2-16,3 2-19 16,1 0-9-16,0 2 6 15,-1-1-1-15,1 1 3 0,3 1-9 16,-1 1-1-16,0-1 2 15,2 3-1-15,0-1-4 16,3 0-1-16,2 2 7 16,-1-4-4-16,1 4 1 15,3 0-1-15,-3 0-1 0,4 0-3 16,-3 0 0-16,1 0-2 16,0 6-1-16,-2 1 0 15,-3 1 0-15,0 4 2 16,1-2-3-16,-5 3 2 15,1 1-2-15,-3 0 3 16,1 4-1-16,-3-4-1 16,-1 2-2-16,1 4 3 0,-3-4 0 15,2 0 1-15,-2 0 0 16,0-1-1-16,0-3 1 16,0 2-4-16,0-3 2 0,-2-2 0 15,-3 1 0-15,-2-2 0 16,0-1 0-16,-1 2 1 15,-2-2 1-15,-1-2 0 16,0 2 0-16,-1-1 1 16,1-1 0-16,-3 1 0 0,1 0-2 15,-2-2 0-15,3 0-1 16,-3-1-1-16,1 1-2 16,-2-4 1-16,2 2-1 15,2-1-1-15,-3-1 1 16,3 0-9-16,0 0-38 15,2 0-41-15,-2-8-95 16</inkml:trace>
  <inkml:trace contextRef="#ctx0" brushRef="#br2" timeOffset="260344.2734">12089 13436 198 0,'-7'0'38'0,"6"0"-9"0,-1-2 10 16,0 1 15-16,0 1-11 15,1-3-10-15,1 3 0 32,0-1 0-32,0 1-8 0,0-2-5 15,0 2-3-15,1 0-3 16,9 0 5-16,6-1-4 15,6 1 0-15,5-2 3 16,3 0 0-16,4-1-8 16,5-1 4-16,-1 0-3 0,-1 1-4 15,-2-3-4-15,-2 4 2 16,-9-2-3-16,0 0 2 16,-8 0-3-16,-2 2 0 15,-2 2-1-15,-7-2 1 16,-2 2-1-16,-1 0-1 15,-2 0-6-15,0 0-14 0,0 0-15 16,0 0-20-16,0 0-29 16,2-1-137-16</inkml:trace>
  <inkml:trace contextRef="#ctx0" brushRef="#br2" timeOffset="261049.2819">13424 13233 214 0,'0'-5'15'0,"0"-1"14"31,0 2 5-31,0 0 17 0,0 2-3 16,0 0-8-16,0 2-8 0,0 0-4 16,0 0-9-16,0 0-9 15,0 9-2-15,0 2 12 16,0 6 4-16,0 7-2 16,0-1-2-16,0 2-1 0,0-2 0 15,0 3-3 1,2-8-4-16,1 4-3 15,-1-6-3-15,2 0-2 0,-1-2-1 16,2-3-2-16,-2-2 0 16,0-3 0-16,1 0 0 15,-2-2-1-15,1-1 0 0,-1-3-1 16,-2 0-13 0,0 0-11-16,0 0-5 15,0 0-11-15,0 0-24 0,-5-7-54 16,-1-2-55-1</inkml:trace>
  <inkml:trace contextRef="#ctx0" brushRef="#br2" timeOffset="261603.737">13372 13221 271 0,'0'-6'8'0,"0"1"13"0,0 1 0 16,0 1 32-16,3 1-8 15,2 1-16-15,0-2-4 16,2 2-1-16,2-1 1 16,2 0-4-16,3 0-1 15,1 2-7-15,2 0 1 0,2 0 0 16,0 0-2-16,1 0-1 15,2 7-2-15,-5 4 2 16,3-1-3-16,-4 1-1 16,-1 2-4-16,-3 1 1 15,1 2-4-15,-4 1 4 0,1-2-3 16,-2 2 2-16,-5 1-1 16,1-5 1-16,-1 4 0 15,-3-2-1-15,0 1 2 16,0 2-1-16,0-7 1 15,-1 4-1-15,-5 0 2 16,-1-3 0-16,-2-3-1 0,2 4 0 16,-2-5 0-16,-2-1 0 15,2 0-2-15,-3 0 1 16,1-3-1-16,-3 0 2 16,-3-1-2-16,0-2 0 15,0 1-1-15,-2-2 0 0,0 0 0 16,3 0-2-16,-2 0 1 15,4 0-13-15,3 0-29 16,2-2-27-16,9-3-33 16,0-2-199-16</inkml:trace>
  <inkml:trace contextRef="#ctx0" brushRef="#br2" timeOffset="263097.8104">14078 13372 279 0,'-6'0'34'0,"3"0"-8"15,1 0 16-15,2 0 16 16,0-1-8-16,0-2-22 0,0 0-9 15,5-1 6-15,8 1-7 16,3-1 2-16,8 1-2 16,3-2-3-16,3 3 3 0,3 0-5 15,-1 0-4-15,2 1-1 16,-4-2-4-16,-1 3-2 16,-2-2-2-16,-6 2 1 15,1 0 0-15,-5 0-1 16,-5 0-1-16,-4 0-5 0,-2 0-10 15,-2 0-17-15,-4 0-11 16,0 0-18-16,-4 0-46 16,-5-4-70-16</inkml:trace>
  <inkml:trace contextRef="#ctx0" brushRef="#br2" timeOffset="263427.5316">14286 13203 368 0,'-2'-3'21'0,"2"-1"0"15,0 2 28-15,0 2-2 0,0 0-22 16,0 0-11-16,0 0-2 16,0 3 2-16,0 8 11 0,0 2-5 15,0 3-5-15,0 3 3 16,2 4-4-16,0 2 1 15,1-1-2-15,-3 0-2 16,2 0-5-16,-2-4-4 16,0 2 0-16,0-6-1 15,0 2 0-15,0-1 0 0,0-6-1 16,0 5 0 0,0-8 0-16,0 0-10 0,0 2-16 15,0-5-12-15,0-2-15 16,0 0-16-16,0-3-56 15,2-3-47-15</inkml:trace>
  <inkml:trace contextRef="#ctx0" brushRef="#br2" timeOffset="264115.4416">14741 13306 297 0,'-6'-6'33'16,"-1"-4"6"-16,1 0 6 15,1 2 14-15,2-2-19 16,-1-1-19-16,2 0-3 0,2 1 4 15,0 1-2-15,6 2-5 0,4-1-3 16,5 3-3 0,-1 1 1-16,2 1-1 0,-2 3 0 15,5 0-5-15,-4 10 0 16,2 4-4-16,-5 3 1 16,1 2 1-16,-4 5-1 0,-4-1 0 15,-3-2-2-15,-2 1 3 16,0-1-3-16,-4-3 3 15,-6-1-1-15,-1-5 0 16,-2 2-2-16,-1 0 2 16,1-4 3-16,1-1-5 0,-1 1 2 15,3-5 0-15,1 1 1 16,1 0-3-16,3-1 3 16,0 0-2-16,3-4-2 15,0-1 2-15,2 0 1 31,0 0 1-31,0 0 3 0,0 0 4 16,5 0-1-16,4 0 1 16,2 0-3-16,2 0-4 0,3-4 2 15,3 2 1-15,1 2 2 16,1-1-1-16,-1 1 1 0,1 0-2 16,-1 0-1-1,-3 0 3-15,1 0-4 0,-4 0 1 16,-1-2-2-16,-4 2 0 15,0-2-1-15,-4 0 0 0,0 1-1 16,0-2-1-16,-4 3-8 16,-1-1-35-16,0-4-45 15,0-7-109-15</inkml:trace>
  <inkml:trace contextRef="#ctx0" brushRef="#br2" timeOffset="271522.4443">15542 13365 218 0,'0'0'35'0,"-2"0"-21"16,2 0 7-16,0 0 14 15,-2 0-5-15,2 0-9 0,-2 0 2 16,2 0 6-16,0 0-9 31,0 0 0-31,0 0-4 16,0 0-3-16,0 0 0 0,0 0-1 15,0 0 3-15,0 0-1 16,0 0 2-16,6-3 3 16,2 2 1-16,3 1-8 0,4-2-1 15,2 2-1-15,3-1-2 16,2 1-1-16,1 0-1 16,2 0-1-16,2 0-2 0,-4 0 0 15,-1 0-2-15,-1 0 0 16,-2 0 0-16,-6 0-1 15,1 0 2-15,-6 0-2 16,-1-2-1-16,-2 2 2 0,-4 0-2 16,3 0-3-16,-4 0-12 15,0 0-15-15,0 0-12 16,-5 0-7-16,-3 2-26 16,1-1-39-16,-2-1-52 15</inkml:trace>
  <inkml:trace contextRef="#ctx0" brushRef="#br2" timeOffset="271966.836">15691 13264 196 0,'-5'-2'19'16,"5"-2"-13"-16,0 4 5 16,-1-2 32-16,1 2-5 0,0-2-4 15,0 2 0-15,0 0-4 16,0 0-1-16,0 0-7 16,0 0-3-16,0 0-5 15,0 4 4-15,0 3 5 0,0 4-6 16,0 0 0-1,0 5-1-15,0-1 2 0,4 1 0 16,-2 2-5-16,-1-1-2 16,1 0-4-16,0 1 0 15,0 0-4-15,-2-4 1 0,1 2-1 16,-1-2-1-16,0-3 0 16,0 0 0-16,2 1-2 15,-2-8 0-15,0 0 0 16,0-1 1-16,0 1-1 15,2-1-2-15,-2-1-13 16,2 0-18-16,-2-2-15 0,3 0-28 16,2 0-109-16</inkml:trace>
  <inkml:trace contextRef="#ctx0" brushRef="#br2" timeOffset="272516.5915">16477 13183 315 0,'1'-7'8'0,"-1"0"10"16,2 0 20-16,-2 5 29 15,0 0-22-15,0 2-17 16,0 0-12-16,0 2-7 0,0 7 8 16,0 5 3-16,-2 3 1 15,2 4 0-15,0 0-3 16,0 6 1-16,0-2-7 16,0 0-4-16,0-2 1 15,2-3-4-15,-2 1-1 0,2-4-3 16,-2-5 0-16,0 2 0 15,0-2 0-15,0-4-1 16,0-2 1-16,0 0-1 16,0-3-2-16,0-3-12 15,0 0-9-15,0 0-3 16,0 0-2-16,0-2-14 0,0-6-27 16,0-3-49-16,-2-2-32 15</inkml:trace>
  <inkml:trace contextRef="#ctx0" brushRef="#br2" timeOffset="273045.9669">16455 13206 235 0,'0'-12'120'15,"3"1"-110"-15,0 0 2 16,1 3 22-1,1 1 13-15,0 3-16 0,0 1-14 16,2 0-2-16,1 2 0 16,1 1 2-16,1 0 0 15,2 0-4-15,2 0 1 0,2 1-1 16,2 5-3-16,0-2 0 16,4 1-4-16,-3 2 1 15,1 3 0-15,-1 0 0 16,-1 2-1-16,1 2-2 15,-5 0-1-15,-1 3 0 0,-3 1-2 16,-1 1 1-16,-2-1 0 16,-1 0-1-16,-1-1 0 15,-1 1 2-15,-2-3-2 16,-1-1 1-16,-1-1 0 16,0-3 0-16,0-1 1 15,0-2-2-15,-3-2 2 0,-6 2-1 16,-2-1 0-16,2 0-1 15,-6-2 0-15,1-2 0 16,-4 2 0-16,2-1-1 16,-4 0 1-16,1 0-2 15,-1-2 2-15,0 2-1 0,2-1-1 16,0-2-8-16,4 0-23 16,3 0-5-16,0 0-8 15,6 0-28-15,2-6-68 16,3-7-91-16</inkml:trace>
  <inkml:trace contextRef="#ctx0" brushRef="#br2" timeOffset="273862.0048">16855 12857 318 0,'0'-6'20'16,"0"0"-1"-16,2-2 22 15,-2 3 19-15,3 1-28 16,-1-1-12-16,1-1-8 16,-1 3 6-16,5-1-1 15,0 1-6-15,2 1-4 0,2 0 0 16,1 2 0-16,1 0-2 16,1 2-2-16,3 7 0 15,-5 2-1-15,-2 1-2 16,2 1 3-16,-5 1-1 15,-2 2-3-15,-2-3 4 0,-3 1-3 16,0-2 2-16,0 1-3 16,-5-3 2-1,-4 1 0 1,1-2-1-16,-2-2 1 0,1 1 0 16,-1-5 1-16,0 0-3 0,3 1 3 15,2-4-3-15,0 0 3 16,1 0-2-16,1 0-1 15,0 0 2-15,3 0 1 16,0 0-2-16,0 0 0 16,0 0 0-16,0 0 0 0,3 0 1 15,2 0-2-15,4-2 1 16,1 0 2-16,3 1-3 16,-1 1 1-16,0 0 1 15,2 0-1-15,-2 0 0 16,-1 5 0-16,-2 2-1 15,0 2 1-15,-1 2 2 16,-3 2-2-16,-3 0 1 16,-2 0-2-16,0 2 3 0,0-1 0 15,-6-4-1-15,-3 3 2 16,-2-4-1-16,3-1 5 16,-5-2 0-16,0-1-1 0,-3-3 1 15,2 0 1-15,-5-2-5 16,4 0 2-16,0 0-5 15,-1 0 1-15,0-2 0 16,5 0-3-16,3 1-5 0,3 1-23 16,5 0-22-16,0 0-63 15,11 0-131-15</inkml:trace>
  <inkml:trace contextRef="#ctx0" brushRef="#br2" timeOffset="274439.9966">17471 13411 245 0,'-5'1'39'16,"0"-1"-12"-16,3 0 7 16,-1 0 19-16,3 0 8 15,0 0-12-15,0 0-22 16,5 0-1-16,5-1-9 16,3 1 0-16,3 0-1 0,2 0-4 15,3 0 4-15,-1 0 2 16,0 0-4-16,2 0-4 15,-3 0 2-15,0 0-3 16,-4 0 1-16,2 0-4 0,-5 0-1 16,-2 0 0-1,-3 0-2-15,-4 0-1 0,-1 0-1 16,-2 0-1-16,0 0 1 16,0 0-1-16,0 0-2 15,0 0-1-15,0 0-9 0,0 0-18 16,-2 0-17-16,1 0-14 15,1-3-56-15,0-4-224 16</inkml:trace>
  <inkml:trace contextRef="#ctx0" brushRef="#br2" timeOffset="275464.0608">18307 13228 283 0,'4'-6'28'15,"-3"2"-5"-15,1-2 22 16,-2 4 13-16,0 0-16 16,0 2-20-16,0 0-11 15,0 2-7-15,0 9-1 0,0 1 11 16,-2 6-2-16,-3 0 2 0,1 3-3 16,-3 1-2-16,1-4-2 15,0 2 1-15,0-5-6 16,-2-3 3-16,3 1-1 15,2-3 3-15,-1-1 0 16,2 0-4-16,-1-5 2 16,3 0-3-16,0-1 2 15,0 1 2-15,0-1-4 0,2-1 7 16,5 1-3-16,0 2 3 16,6-4-4-16,1 3 0 15,1-3 0-15,0 1-1 0,5 0 0 16,4-2-2-16,-2 0 1 15,4 0 2-15,-4 0-4 16,1 0 0-16,-2 0 2 16,1-2-4-16,-4 2 1 15,-4-2 1-15,5 1-1 0,-9 1 1 16,-1-1-3-16,0 1 0 16,-3-3-5-16,-1 3-7 15,-3 0-7-15,-2 0-12 16,0 0-3-16,0-1-10 15,-4-1-45-15,-5-2-42 16,0-2-54-16</inkml:trace>
  <inkml:trace contextRef="#ctx0" brushRef="#br2" timeOffset="275833.6105">18429 13324 339 0,'-2'-2'26'16,"2"1"-15"-16,0-1 4 0,0 2 18 15,0 0-10-15,0 0-6 16,0 0-1-16,0 5 0 16,0 4 5-16,0 0 1 15,0 5-2-15,2-1-6 16,2 2 1-16,-3 3 1 0,1 1-4 15,0 0 0-15,0 0-2 16,-1-1 1-16,-1 5-4 16,0-8 1-16,0 4-7 15,0-2 1-15,0-3-1 16,0-2 0-16,0-1 0 16,0-1-1-16,0-2 1 0,0-3-1 15,0-1 0-15,0-3-2 16,0 1-13-16,0-2-10 15,0 0-9-15,0 0-15 16,0-9-54-16,6-2-105 0</inkml:trace>
  <inkml:trace contextRef="#ctx0" brushRef="#br2" timeOffset="276372.5297">18818 13279 227 0,'4'-8'28'16,"-3"-1"-10"-16,3 0 14 15,-1 2 12-15,-3 1-1 16,1 1-6-16,1 0 3 0,-2 4-7 16,0 0-6-16,2 1 2 15,-2 0-10-15,0 0-7 16,0 2-4-16,0 10 6 15,0 0 3-15,0 5 0 0,0 2-2 16,2 0-5-16,-2 1-1 16,1 2 1-16,-1-2-1 15,2-1-3-15,0 0-2 16,-2 1-2-16,0-3 0 16,2-1-1-16,-2-4 0 15,1 0 0-15,-1-1-1 16,0-4 0-16,4-3 0 0,-4-1-6 15,0 2-17-15,2-3-5 16,-2 2-5 0,0-2-6-16,0 0-9 15,0-2-22-15,0 0-29 16,-2 0-16-16</inkml:trace>
  <inkml:trace contextRef="#ctx0" brushRef="#br2" timeOffset="276841.1403">18791 13308 227 0,'0'-4'48'0,"0"-3"-40"15,0 2-3-15,0 0 30 16,0 1 19-16,4 0-16 15,4-1-11-15,-3 2 3 16,4 1-2-16,4 1-9 0,-5 1-4 16,6 0 1-16,1 0-1 15,-1 1-4-15,3 6 1 16,-2 1-1-16,2 2-3 16,-5 2 0-16,5-3-1 15,-5 5 1-15,-2-1-2 0,4 3-2 16,-4-2 5-16,0 0-2 15,-2 1-3-15,1 2 0 16,-6-6-1-16,3 4-3 16,-5-1 3-16,-1-1 0 15,0-4 0-15,0 7 1 0,0-6-3 16,-3-1 3-16,-4 2-1 16,-3-3-2-16,-2 3 3 15,0-4-4-15,-5 0 0 16,3-1 1-16,-2-3-1 15,-2-3-1-15,2 0-12 16,4 0-13-16,-2-3-17 0,4-8-9 16,5-3-33-16,1-8-96 15</inkml:trace>
  <inkml:trace contextRef="#ctx0" brushRef="#br2" timeOffset="277513.9985">19035 13017 138 0,'-1'-3'131'15,"1"-1"-98"-15,0 1-12 16,0-3 14-16,0 3 3 0,0-1-14 16,0 0-8-16,1 1 0 15,3-2 10-15,4 1-2 16,-3-1-9-16,2-1-4 15,3 3 2-15,0 1-1 16,-1 0-3-16,-2 2 0 0,0 0-7 16,-1 0 2-16,1 4-3 15,0 5 0-15,-2 3-1 16,0 3 2-16,-1 0-1 16,-1 2 0-16,-2 1-2 15,-1 0 3-15,0-3-3 0,0-1 2 16,0 1 2-16,-4-5-3 15,2 0 2-15,-1-2 4 16,1-2-1-16,0-2-2 16,2-1 2-16,-2-3 1 15,2 0 2-15,0 0 2 16,0 0 10-16,0 0 0 16,7 0-6-16,1-6-9 0,1 1 1 15,1-2-4-15,2 0 4 16,-2 0 0-16,1 0-2 15,2 1-2-15,-3-1 1 0,1 2 0 16,-2 1-4-16,0 1 2 16,-2-1 2-16,-4 2-5 15,1 1 1-15,-1 1 0 16,-3 0-10-16,0 0-19 16,0 0-17-16,0-2-26 0,0-4-109 15</inkml:trace>
  <inkml:trace contextRef="#ctx0" brushRef="#br2" timeOffset="278802.373">19600 13469 231 0,'-6'-3'25'0,"1"-1"-7"15,3 0 5-15,-3-3 22 16,5 3-1-16,0 1-5 16,0-5-2-16,0 5-3 15,8-3-12-15,4 3-5 16,2 1-1-16,4-1 0 0,3 3-5 15,4 0-1-15,2-1-1 16,0 1 0-16,2 0-2 16,0 0 1-16,-2 0-2 15,-6-3-3-15,2 3-1 16,-6 0-1-16,-5-3-1 0,-3 3 0 16,-4 0-4-16,-2 0-11 15,-3 0-19-15,0 0-15 16,-8 0-37-16,-4-1-69 15</inkml:trace>
  <inkml:trace contextRef="#ctx0" brushRef="#br2" timeOffset="279177.2765">19736 13318 155 0,'0'-3'222'0,"0"3"-193"0,0-1-21 16,0 1 4 0,0 0 4-16,0 0-2 0,0 0-6 15,0 1 10-15,0 6-1 16,0 0 2-16,0 3-2 16,-2 1-6-16,1-2 0 15,1 8-2-15,0-1 5 0,0 3 6 16,0 0-6-16,0 3-8 15,1 0-2-15,1 0 0 16,0-6-2-16,0 2 1 16,1-1-4-16,-3-5 4 0,2-1-2 15,-2-4-1 1,1-4-1-16,1 1 1 0,-2-2 0 16,0-2 0-16,0 0-2 15,2 0-15-15,0-2-18 16,-2-6-35-16,4-3-86 0</inkml:trace>
  <inkml:trace contextRef="#ctx0" brushRef="#br2" timeOffset="280901.6261">20379 13203 297 0,'0'-2'28'0,"0"1"-10"16,0 1 10-16,0 0-8 15,0 0 1-15,0 0 3 16,0 3 2-16,0 2-1 15,0 5-9-15,0 0 0 0,0 1-2 16,-2 3-6-16,1 2 3 16,-1 2 0-16,-2 1-3 15,0 1 1-15,0 0-1 32,-1 2 0-32,0-4 0 0,0 4-2 15,1-4-2-15,-4-3-1 16,5 0-2-16,1-2 1 15,0-5-1-15,2-2 1 16,0-1 0-16,0-2 2 16,2-1 0-16,8-2 3 15,4 0 6-15,1 0-3 0,2 0-3 16,3 0-1-16,5 0-3 16,-2 0 1-16,6-5-2 15,-2 1-3-15,-2 0 2 16,1 1 1-16,-6 0-4 15,-1 0 2-15,-5 1 0 16,-3-1 2-16,-4 3-5 0,0 0 1 16,-5-1-7-16,-2 1-8 15,0 0-8-15,0 0-7 16,-2 0-10-16,-7 0-31 16,1 0-45-16,-6 0-1 15,2-6-73-15</inkml:trace>
  <inkml:trace contextRef="#ctx0" brushRef="#br2" timeOffset="281235.9193">20494 13372 306 0,'0'-1'22'0,"0"-2"0"0,0 3 7 16,0-3 24-16,0 3-11 15,0 0-14-15,0 0-16 16,0 0 2-16,-3 7 7 0,3 4 6 15,-3 3-7-15,3 4-2 16,0 1-1-16,0 5 0 16,0-5-2-16,0 6-5 15,2-3-4 1,-1-1 2-16,4-1-5 16,-2-2 0-16,1-3-2 15,-2 0 2-15,-1-5-5 0,1-3 2 16,0-1 0-16,-2-2-1 15,0-1-12-15,0-3-12 16,0 2-10-16,0-2-8 16,0 0-9-16,0-5-65 15,2-6-77-15</inkml:trace>
  <inkml:trace contextRef="#ctx0" brushRef="#br2" timeOffset="281622.728">20851 13265 379 0,'3'-5'6'15,"-3"-1"-1"-15,0 5 9 16,0 1 29-16,0 0-19 15,0 0-6-15,0 5 0 16,0 8 5-16,0 0 2 0,0 4 0 16,0 0-1-16,0 1-1 15,0 2-7-15,0-2-3 16,0 2-4-16,2-2 1 16,2 0-5-16,0 2-2 15,0-4-1-15,-3-2-1 0,5 3-1 16,-5-5-1-16,1 1 3 15,0-5-3-15,0 0 0 16,-2-1-3-16,0-1-15 16,0-3-4-16,0 1-16 15,0-3-4-15,-6-1-19 0,1 0-32 16,2-1-19-16,-3-10-87 16</inkml:trace>
  <inkml:trace contextRef="#ctx0" brushRef="#br2" timeOffset="282133.536">20844 13297 312 0,'0'-10'29'0,"0"2"-7"0,0 0 18 15,2 2 7 1,1 1-15-16,4-1-13 0,-1 3-5 15,3-1 2-15,2 4 0 16,2-1 5-16,1 1-6 16,2 0 0-16,3 0 0 0,1 0-3 15,-4 1-4-15,2 6 0 16,1 1 3-16,-4 2-3 16,0 1-1-16,-2 2-2 15,-1 0 1-15,1 0-2 16,-3 4-2-16,-1-2 0 15,1 0 1-15,-3 2-1 0,-2-1 1 16,-2 1-1-16,1-3 0 16,-3 3 0-16,-1-2 1 15,0-3 0-15,0 1-2 16,-1-1 4-16,-8-3 1 0,0 2 0 16,-4-4-1-16,-1 2 0 15,-1-2 0-15,-2-1-2 16,0-1 0-16,-2-2-2 15,-3 1 0-15,4-2-1 16,-1-1 1-16,2-1-1 16,0 0 0-16,4 0-2 15,4 0-17-15,2 0-22 0,5-7-23 16,2-2-26-16,7-11-154 16</inkml:trace>
  <inkml:trace contextRef="#ctx0" brushRef="#br2" timeOffset="282793.3652">21562 13406 268 0,'-4'0'33'0,"1"0"-4"15,0 0 19-15,1 0 3 16,2 0-7-16,-4 0-9 0,4 0-8 15,0 0 2-15,0 0-7 16,7 0 0-16,5 0-3 16,5 0 1-16,3 0-5 15,5-2-3-15,3 2-1 16,3-2-1-16,-1 1-1 0,-1 0-1 16,-2 1-2-16,0-3-1 15,-7 3-2-15,0-1 2 16,-4 1-1-16,-5 0 1 15,-3 0-4-15,-2 0-1 0,-2 0 1 16,-4 0-1-16,0 0 1 16,0 0-2-16,0 0 0 15,-5 0 3-15,-5 0-2 16,0 0 1-16,-5 0 0 16,1 0-1-1,-3 0 0-15,0 0-6 0,-2 0-46 0,-1-6-53 0,-2-7-236 16</inkml:trace>
  <inkml:trace contextRef="#ctx0" brushRef="#br2" timeOffset="293918.0437">22717 11628 275 0,'-3'-2'30'16,"1"-2"-5"-16,-3 1 32 15,4-1-10-15,-1 1-15 16,2-3-9-16,0 1 1 0,0 1-6 16,0-1 1-16,0-2-4 15,6 0-1-15,1 3 1 16,4-1-1-16,-3 1 0 16,4 4-5-16,2 0-3 0,-1 0-3 15,1 7 1-15,-1 8 0 16,-1 1-1-16,0 5-1 15,-2 1 0-15,-5 1 1 16,0 0-1-16,-5 0-2 16,0-2 1-1,0 1 0-15,0-2 0 16,-3-2 0-16,-2-4 0 16,-3-2 1-16,1-2 4 15,0-4-2-15,0-3 1 16,5 2-3-16,-1-2 0 0,1-3-1 15,-1 0 0-15,3 0 2 16,0-2 1-16,0-7-2 16,6-3 0-16,3-6-2 0,-2 0 1 15,6-3-1-15,-4-1 0 16,1 1 0-16,-3-2 1 16,1-1-1-16,-1 3 0 15,-2 2 0-15,-1-1 0 16,-3 4 0-16,1 4 0 15,-2 0 0-15,0 5 0 0,0 2 1 16,0 2 0-16,0 1 0 16,0 0 1-16,-3 2 0 15,-1 0-1-15,-1 0 0 0,0 2-2 16,0 3 3-16,0 4-1 0,0 2 2 16,3 1 3-16,-1 4 0 0,3 2 2 15,0 2 2-15,0-1-3 16,5 1-2-16,0-1 0 15,3-1-3-15,1-3 3 16,1-3-3-16,0 1-1 16,0-4 0-16,2-4-1 15,2 2 0-15,-2-3 1 16,1-2-6-16,-1-1-19 0,-3-1-18 16,-1 0-11-16,-1 0-22 15,0-3-54-15,-4-9-136 16</inkml:trace>
  <inkml:trace contextRef="#ctx0" brushRef="#br2" timeOffset="294745.962">23026 11258 238 0,'-4'-3'51'15,"3"-4"-10"-15,-1 0 18 16,2-1-9-16,0 0-7 15,0-1-12-15,0-2-6 16,0 2-2-16,5-2-4 0,2 4-4 16,2 2-6-1,2 0-1-15,0 3-2 0,1 2-3 16,1 0 0-16,1 5-2 16,-3 7-1-16,0 3 2 15,-1 3-2-15,-2-1 0 0,-3 1 0 16,-3-1 1-16,-2-4-2 15,0 2 1-15,0-4 0 16,-7-6 0-16,-1 2 1 16,1-3-1-16,0-2 0 15,2-2 2-15,-1 0-2 16,2 0 1-16,3 0 0 0,1-2 0 16,0-2 0-16,0 0-1 15,8 1-1-15,0 0 3 16,3 3-4-16,2 0 3 15,-3 0 0-15,4 0-2 16,1 8 3-16,-3 3 1 16,0 3-1-16,0 3 4 0,-5-3 0 15,-2 2-2-15,-3 0-1 16,-2-2 0-16,0-3 2 16,-2 0 4-16,-7-5 7 15,-1 4 3-15,-5-7-5 0,-1 1-4 16,0-3-4-16,0 1-9 15,1-2 4-15,-2 0 0 16,4 0 2-16,-1 0-42 16,1 0-28-16,-3 0-22 15,-1 0-130-15</inkml:trace>
  <inkml:trace contextRef="#ctx0" brushRef="#br2" timeOffset="295315.6155">22514 11665 311 0,'-11'-5'49'0,"0"-2"-3"0,4 1 16 16,4 0-4-16,1 0-21 15,2-1-10-15,0 1-6 16,5 3-5-16,5-2-12 15,4 1 9-15,-1 0-5 16,2 4-4-16,-2 0-3 0,1 3-1 16,-3 9 1-16,-2 2-2 15,-3 4 2-15,-1 1-1 16,-7 1 2-16,2 2-4 16,-2-1 4-16,-7-2-2 15,-2 1 1-15,-1-4 1 16,1 2 3-16,-1-5 9 0,5-2 2 15,-1-5-3-15,6 2-5 16,2-5 0-16,0 1-2 16,2-3 2-16,7 1 1 15,4-2-14-15,1 0 8 16,4 0-2-16,0 0 3 0,3 0-3 16,-4-2 0-16,1-1-3 15,-4-1 3-15,-2 3-1 16,0-2-3-16,-2 3-49 15,-5-2-34-15,-3-3-65 0</inkml:trace>
  <inkml:trace contextRef="#ctx0" brushRef="#br2" timeOffset="313989.8312">22496 10869 207 0,'-1'0'53'15,"-7"-5"-8"-15,3-1 9 16,3 2-1-16,0-1-8 0,2 0-10 15,0 0-15-15,0 3-4 16,0 1-5-16,0-1 1 16,0 2-2-1,0 0-8-15,0 0-1 16,0 2 1-16,2 5 4 16,3 2 3-16,0 0 4 0,5 1-2 15,-1 1-2-15,-1 1-1 16,5-2-2-16,-2 0-3 15,1-3-1-15,1 1 0 16,1-5 0-16,-1 1-1 16,3-4 1-16,-1 0 1 0,2 0 0 0,0-10 0 15,2 2 1-15,4-5-2 16,1-1 0-16,0-1 1 16,-2 3-2-16,2 2 0 15,1 0 0-15,-1 3-2 16,1 6 1-16,-2 1 2 15,4 0-2-15,0 8 0 0,0 5-1 16,3-1 3-16,1 1-3 16,3-2 2-16,-2 0 1 15,2-4 1-15,0-4 1 16,-3-3 1-16,3 0 1 0,-1 0 3 16,-1-10-1-1,1-1-4-15,-5 0-2 0,0-2 0 16,-3 5-1-16,-1-1 0 15,-2 1-1-15,-5 3 1 16,0 3-1-16,0 2 0 16,0 0 0-16,1 0 0 15,1 7-1-15,2 1 2 0,0-3-2 16,5-1 2-16,0-1-1 16,-1-1 1-16,2-2 5 15,-2 0 5-15,-1 0 0 16,-7-4-2-16,-2-1-4 0,-3 2-10 15,-3-2 5-15,-4 0 2 16,-3 2-1-16,-2 1 0 16,0 0 5-16,-14-5-86 15,-4-4-152-15</inkml:trace>
  <inkml:trace contextRef="#ctx0" brushRef="#br2" timeOffset="327559.4563">21787 13309 165 0,'-6'-5'12'0,"2"2"13"16,-1-4 24-16,5 2-1 15,0-1-19-15,0 1-8 0,0-1-7 16,0 2-4-16,0-4 3 16,4 2 2-16,-3 2 0 0,-1 0 2 31,0 0 7-31,0 1-5 15,0-1-2-15,0-1 5 16,0 4-5-16,0 0-1 16,0-1 7-16,0 2-2 15,-1 0-3-15,1 0-5 0,-4 2-4 16,3 7 2-16,-1 5 0 16,2 6 2-16,0 1 2 15,0 6 2-15,0 4 0 16,0-4-1-16,0 4-25 15,2-3 15-15,3 1 6 0,-2-4-6 16,1-3-2-16,-3-1 0 16,4-3 0-16,-3-4-1 15,-1-3-2-15,3-3 0 16,-2-2 2-16,-2-3-3 16,0 1 1-16,1-4-2 0,-1 0 1 15,0 0-4-15,2-2-12 16,0-7-15-16,1-1-44 15,1-5-11-15,1-3-105 16</inkml:trace>
  <inkml:trace contextRef="#ctx0" brushRef="#br2" timeOffset="328384.648">22392 13219 264 0,'3'-5'35'16,"-3"-1"-2"-16,0 2 22 16,2 0-10-16,-2-2-8 15,2 1-11-15,-2-1-3 0,0 1-5 16,0 1 2-16,0-1-5 15,0 4-5-15,-4-3-2 16,-3 4 0-16,-2 0 0 16,1 0-3-16,-5 0 3 15,0 1 3-15,2 6-2 16,-1 0 0-16,0 4 0 0,-1 0 3 16,0 3-2-16,4 0 0 15,2 3-1-15,0 2-3 16,2 0 1-16,1 3 3 15,2 0-2-15,2 0 0 16,0-1-20-16,0 0 18 0,0-1 2 16,4 1-3-16,1-3-2 15,4 0 1-15,-1-3 0 16,4 1-2-16,0-7 1 16,-1 2-2-16,3-2 2 0,-1-4-2 15,1 1 0-15,-1-5 1 16,1-1 0-16,-3 0-1 15,2 0 1-15,-4-3 1 16,-1-5-2-16,1 2 0 16,-3-6-2-16,-2 4 5 15,-1-6-4-15,-1 0 2 16,-2-1-4-16,0 0 5 16,-3-2-2-16,-4 6-1 15,-3-5 0-15,-2 6 0 0,-3 2 0 0,-3 3 0 16,2 3 0-16,-2 2-2 15,0 0 1-15,1 0 1 16,2 6-1-16,3-1 0 16,2 3-3-16,3-2-9 15,4 1 0-15,3-1-33 0,0 0-19 16,1-5-18-16,10-1-108 16</inkml:trace>
  <inkml:trace contextRef="#ctx0" brushRef="#br2" timeOffset="329186.6317">22741 13201 249 0,'-5'-4'56'0,"2"1"-6"0,1-2 9 16,-1 3-10-16,3 2-6 15,0 0-16-15,0 0-3 16,0 0-11-16,0 7 1 16,0 5 2-16,0 4 1 15,3 4-4-15,-1 3 1 0,3 1-1 16,-2 1-4-16,-3 0 2 15,3 1 0-15,-3-5 1 16,0 1-6-16,0-3 3 16,0 0-2-16,0-3-2 15,0-4-3-15,0-2 0 0,0-1 0 16,0-2-1-16,0-6-2 16,0 0 1-16,0 1 0 15,0-2-19-15,2 0-12 16,0 0-6-16,-2-4-13 15,1-10-33-15,1 0-84 0,-2-6-153 16</inkml:trace>
  <inkml:trace contextRef="#ctx0" brushRef="#br2" timeOffset="329935.6359">22710 13208 64 0,'0'-2'101'16,"0"-1"-64"-16,0-3 17 16,0 3-7-16,0-1-7 15,0 1-7-15,0-1-2 16,2 3 5-16,0 1-10 15,-2-3-7-15,1 3-2 16,1 0-6-16,0 0-4 16,-2 0 1-16,2 0-2 0,3 0-2 15,-3 0 2-15,3 0 5 16,0 0 2-16,3 0 0 16,-1 0-1-16,0 0 3 0,3 0-5 15,0 0-2-15,0 0-2 16,2 0-1-16,-2 0-2 15,2 0-1-15,3 4 1 16,-4 2-1-16,-1 2 0 16,3 1 1-16,-2 0-1 0,-3 0 1 15,2 2-1-15,-1-2 0 16,-2 0 1-16,-2 2 2 16,3-1-1-16,-1 0-1 15,-2 0 2-15,0 0-1 16,-1 0 1-16,2-2-3 0,-3 3 1 15,1-2-2-15,-2 3 1 16,1 2 0-16,-3-6 2 16,0 4-3-16,0 1 0 15,0-2 3-15,0-1-2 16,0 1 3-16,0-3-1 16,-3 1 1-16,-3-1 1 15,3-4-14-15,-5 3 13 0,3-4 1 16,0 2-3-16,-2 1-2 15,0-3 2-15,-3 2-1 16,1-3-1-16,-3 2 0 16,1-4 0-16,0 3 1 15,-2-3-2-15,3 0 1 0,1 0-2 16,-4 0 2-16,4 0-2 16,2 0 0-16,0-3-1 15,1-3-25-15,1-2-29 16,1-1-22-16,3-6-52 15,1 0-328-15</inkml:trace>
  <inkml:trace contextRef="#ctx0" brushRef="#br2" timeOffset="332480.8081">22987 12895 286 0,'-3'-2'37'16,"1"-2"28"-16,2-3-9 16,0 3-13-16,0-1-15 0,0-3-10 15,2 5 2-15,1-2 1 16,2 1 2-16,0-1-6 16,0 2-4-16,2-1-3 15,0 2 1-15,3 2-5 0,-3 0 0 16,3 0-3-16,2 0 0 15,-4 4-1-15,1 4 0 16,1 3 0-16,-3 2-3 16,-2-1 1-16,0 1 1 0,-3-3-1 15,-2 1 0-15,0-2 0 16,0 0 1-16,0-2 1 16,-5-3-2-16,-4 1 1 15,4-2 1-15,-5-1-1 16,3 2-1-16,0-4 1 0,0 1 0 15,3-1-1-15,0 2 0 16,4-2 0-16,0 0 0 16,0 0 0-16,0 0-2 0,2 0 2 0,8 0 0 15,0 0 0-15,-1 0 1 16,2 0-1-16,0 0 0 16,1 0 0-16,-4 0 0 15,4 2 0-15,-5 6 0 0,1-2-1 16,-3 5 0-16,-1-2 1 15,-1 2-1-15,-3 0 1 32,0-3 1-32,0 1-1 15,-2-1 1-15,-3-3-1 16,-5 0 2-16,0-1 0 0,0-3 3 0,-4-1 3 0,-1 0 0 16,2 0-2-16,-3 0 1 15,1 0-3-15,3-3-2 16,0-1-1-16,2-3 1 15,1 0-2-15,2 0-2 0,2-2-14 16,5 2-24-16,0-7-43 16,0-1-167-16</inkml:trace>
  <inkml:trace contextRef="#ctx0" brushRef="#br2" timeOffset="341979.8787">23635 13235 78 0,'-3'-7'93'0,"3"1"-41"15,-2 2 6-15,-1-2-9 16,3 2 5-16,-2 0-22 16,0 3-14-16,2-1-2 0,-1 2-7 15,-1 0-6-15,2 0-2 16,-2 0-1-16,2 2-1 15,0 3-1-15,0-1-36 16,0-2-83-16</inkml:trace>
  <inkml:trace contextRef="#ctx0" brushRef="#br2" timeOffset="342791.0499">23335 13419 264 0,'-5'0'47'0,"-2"0"10"16,4 0 1-16,1-1-2 16,2 1-16-16,0-6-13 15,0 6-3-15,5-3-9 16,5 3-3-16,6-1 4 16,4 1 0-16,7 0-5 0,3 0 0 15,6 0 3-15,-2 0-2 16,4 0-1-16,-3-2-4 15,-1 2-2-15,-8 0-3 16,-1-2-2-16,-5 0 1 0,-6 2-1 16,-1-2 1-1,-4 2-2-15,-4-3-8 0,-3 2-8 16,-2-1-7-16,0 0-8 16,-2-2-16-16,-8 0-26 15,-2-1-48-15,0 0-43 16</inkml:trace>
  <inkml:trace contextRef="#ctx0" brushRef="#br2" timeOffset="343119.099">23557 13242 323 0,'0'-7'34'16,"0"0"12"-16,0 3 4 15,0 1-1-15,0 1-12 16,0 2-11-16,0 0-11 15,0 0-7-15,0 9-4 16,0 5 6-16,0 8 5 0,0 3 1 16,0 5 3-16,2 2 1 15,1 3-3-15,-1 0-5 16,2-4-2-16,-3 1-3 16,4-4-4-16,-2-2-1 15,-1-5 1-15,3-4-1 0,-3-5-1 16,1-2 0-16,-1-4-1 15,0-2 0-15,0-3-2 16,-1-1-12-16,3 0-11 16,2-1-11-16,-1-9-21 15,2-4-31-15,0-2-108 16</inkml:trace>
  <inkml:trace contextRef="#ctx0" brushRef="#br2" timeOffset="343948.9365">24188 13312 264 0,'9'-11'39'0,"-2"-1"3"0,0 1 18 16,-4-2-7-16,2-1-8 15,-4 2-17-15,-1-1-3 16,0 1-3-16,0-2-3 16,-1 1 0-16,-7 0-4 15,1 3-5-15,-4-1-1 16,-2 4-4-1,3 3-4-15,-4 1 1 0,1 3-2 16,-1 0 2-16,-5 0-2 16,3 3 0-16,0 6 0 0,1 2 0 0,3 3 2 15,2-1-1-15,0 4 0 16,6-1 2-16,1 2-3 16,3 2 2-16,0-1-1 15,0-2-1-15,5-1 1 0,3-6-1 16,1 1 1-16,-1-4 0 15,1-1-1-15,3 0 2 16,-2-2 0-16,1-2-1 16,2-1 2-16,-3-1-2 15,7 2 0-15,-7-1 0 16,7 5 0-16,-3-5-1 16,-1 6 0-16,-1 0 1 0,0 0-1 15,0 3 0-15,-4-2 1 16,1 2-1-16,-1-2 0 15,-5 2 0-15,-1 0 1 16,2-2-2-16,-4 0 4 16,0 2 0-16,0-5-1 0,-7 4 1 15,-1-2 0-15,1 0 1 16,-4-5 1-16,0 4 0 16,0-6 3-16,1 1-5 15,-1-1 2-15,-2 0 2 0,1 0-3 16,-1-5-1-16,3-3 0 15,-2-4 0 1,2 2-2-16,3-2 0 0,2 1-4 16,-1-2 0-16,6 1-1 0,0-2 2 15,0 3 2-15,7-2 3 16,4 1-2-16,4-2 1 16,0 2-2-16,4-2 1 15,-4 2-5-15,0 2-2 0,-1 0-32 16,-2 2-22-16,-5-4-32 15,-2 2-154-15</inkml:trace>
  <inkml:trace contextRef="#ctx0" brushRef="#br2" timeOffset="344990.3908">24477 13215 204 0,'0'-5'56'0,"0"1"-5"16,0-1 18-16,0 1-11 16,0 1-17-16,0 1-3 15,0 2-8-15,0-2-5 0,0 2-7 16,0 0-5-16,0 4-7 15,0 6 0-15,0 5 12 16,0 5-1-16,0 3 1 16,0-1-1-16,1 6-1 15,-1-6-3-15,2 2-5 0,2-5-3 16,-3 0-2-16,1-6 1 16,-2 2-3-16,2-6 2 15,0-1-2-15,-2-2 0 16,1-2 0-16,-1-3-1 15,0 1-1-15,0 0-7 16,0-2-17-16,0 0-12 0,0 0-4 16,0-6-24-16,0-4-60 15,-5-4-122-15</inkml:trace>
  <inkml:trace contextRef="#ctx0" brushRef="#br2" timeOffset="345427.7888">24458 13146 334 0,'0'-7'38'0,"0"1"-3"16,4 1 16 0,4 1-5-16,-1 2-14 0,1 1-11 15,1 1 0-15,6 0-2 16,1 1-5-16,-1 9 0 15,0 0-2-15,4 3 0 0,-3 1 1 16,2-1-3-16,-4 2-1 16,0 0 0-16,-3 2-2 15,0-2-1-15,-2 5 3 16,-2-4-1-16,-2 5-2 16,1-4-3-16,-2-1 1 0,-4 1 1 15,0 0-3-15,0-6 5 16,0 4-1-16,-4-3 0 15,1 0-1-15,-5-3 1 16,1 0-15-16,-2-1 11 16,2-2-1-16,-1-2 4 0,0 1-6 15,-1-3 5-15,-1-1-5 16,3-1 1-16,0 0 1 16,-1 0-1-16,0 0 5 15,3-6-32-15,-1-4-24 16,3-3-21-16,-1-2-24 0,4-3-100 15</inkml:trace>
  <inkml:trace contextRef="#ctx0" brushRef="#br2" timeOffset="345926.6888">24738 12994 231 0,'0'-11'54'0,"0"1"3"16,0-1 12-16,0-1-14 15,0 2-10-15,0 2-11 16,5 1-2-16,-3-1-9 0,3 3-8 15,-2 0-3 1,3 5-4-16,0 0-4 16,2 0-4-16,3 0 2 0,-4 10-3 15,1 1 2-15,0 3-2 16,-1 1 2-16,-1 1-1 16,-5 0 0-16,3 0 2 15,-4-2-2-15,0-3 0 0,0 1 0 0,0-3 1 16,0 0 0-16,-4-4 1 15,3 1 2-15,-1-3 2 16,2 0 2-16,0-3 6 16,0 0 6-16,2 0 7 0,8-5-31 15,3-2 16 1,5-3-5-16,2-1-2 0,0-3-3 16,-1 3 0-16,-1 0-1 15,-2 3-3-15,-8 2-8 16,-6-1-63-16,-2 0-56 15</inkml:trace>
  <inkml:trace contextRef="#ctx0" brushRef="#br2" timeOffset="359033.9597">19246 12111 258 0,'-5'-3'130'0,"-1"-1"-125"16,5 0 0-16,-1 4 26 16,2 0-8-16,0 0-10 15,0 0-5-15,0 0 8 16,0 0-3-16,0 8 5 0,5 2-3 15,2 1-4-15,2 1-1 16,0 1-4-16,4-1-2 16,0-1-1-16,6-4-1 15,1 0 1-15,3-4 2 0,2 0 0 16,2-3 0-16,2 0-2 16,0 0 0-16,-1-4-1 15,1-3-1-15,-4 0 0 16,-2-2 0-16,-1 0-2 0,-6 0 1 15,2-2 2-15,2 0 0 16,-4 3 3-16,2 2-1 16,4 4-2-16,-3-1 0 15,3 3 0-15,1 0 1 16,3 7-1-16,0 4 2 16,1 1-4-16,2-1 4 0,1-2 0 15,-1 0 6 1,0-4-1-16,0-5-1 0,-1 0 1 15,1 0 2-15,-2-10 2 16,0-3-3-16,0-1-3 16,-1-2-1-16,-2-2-3 15,-4 2-2-15,-3 1 0 0,-3 7-1 16,-4-1 1-16,-5 7-2 16,-1 2-9-16,-4 0-45 15,-2 4-32-15,-10-2-164 16</inkml:trace>
  <inkml:trace contextRef="#ctx0" brushRef="#br2" timeOffset="364817.007">18940 12334 111 0,'0'-2'2'0,"0"0"-1"15,2 1 4-15,0 1-1 16,-2 0-3-16,2 0-10 0,-2 0-18 15,0 0-37-15</inkml:trace>
  <inkml:trace contextRef="#ctx0" brushRef="#br2" timeOffset="384188.5318">18138 14462 176 0,'-5'0'44'0,"1"0"-7"16,1 0 5-16,-1 0-9 15,1 0-9-15,3 0 2 16,-1-2-1-16,1 0-3 16,0 1-3-16,-2 1 0 15,2-2-1-15,0 2-6 0,0 0 1 16,0-2-4-16,0 2-2 16,0 0 4-16,2 0 4 15,6 0 3-15,0 0-3 16,4 0-2-16,2 0 1 15,0 0-7-15,2 0-2 0,3 0 0 16,0 0-4-16,-3 0 1 31,3 0-1-31,2 0 1 0,-8 0-3 16,4 0 1-16,-5 0 0 16,1 0 1-16,-2 0-1 15,-3 0 0-15,-1 0 0 0,0 0 0 16,-4 0 1-16,-1 0-1 15,0 0 0-15,-1 0 0 16,-1 0 0-16,0 0 2 16,0 0-3-16,0 0 1 15,0 0 0-15,0 0 0 0,0 0 1 16,-1 0 0-16,-6 0 0 16,-1-2-1-16,-3 1-1 15,1-1 0-15,-3 2-2 16,-1 0 2-16,-1 0 0 15,1 0-1-15,-3 0 0 0,5 0 1 16,-2 3 0 0,1 1 2-16,3-1-4 0,-2-1 5 15,5 2-5-15,-1-4 2 16,2 0 1-16,3 0-1 16,-2 0 3-16,2 0-2 15,1 0-4-15,1-2-7 0,-3-2-9 16,4 3-6-16,0-3-19 15,0 2-48-15,0-1-108 16</inkml:trace>
  <inkml:trace contextRef="#ctx0" brushRef="#br2" timeOffset="389310.5867">18857 14387 179 0,'-1'4'52'16,"-1"-4"-37"-16,0 2-6 16,1-1 21-16,-1-1-1 15,2 2-9-15,0-2-5 16,0 0 5-16,0 0 0 0,-2 0 2 15,0 0 8-15,1 0-6 16,-1-2-2-16,-2-3-1 16,1-2-3-16,-1 0-2 15,0 1 3-15,0-2-2 16,-1 0-1-16,5-1-4 0,0 2-2 16,0-2-3-16,0 2 0 15,5 2 1-15,5-2 1 16,-1 1-7-16,3 3 0 15,3 1-1-15,-1 2-1 16,1 0 0-16,-1 7 1 0,0 6-2 16,-1 1 1-16,-1 2 0 15,-2 4 0-15,-2-2 0 16,-4 1 0-16,-3 1 0 16,-1-1 1-16,0 1-2 15,-1-2 2 1,-8 1-1-16,-4-1 1 15,1-1-1-15,-2 0 0 16,2-4 1-16,0 3-1 16,2-4 1-16,2-1-2 0,1-2 2 15,3-3 0-15,1 0-1 16,3 1 1-16,0-4 1 16,0-2-2-16,0 2 0 15,0-3 1-15,2 0 0 16,1 0 1-16,2 0 1 0,2 0 3 15,-1 0 1-15,5 0-1 16,-1 0-1-16,3 0-1 16,3-1 0-16,1-2-2 15,2 0 1-15,-2 0-1 16,-2 1-1-16,0 0 0 0,-3 1-2 16,0 1 0-16,-5 0 2 15,0 0-6-15,-1 0-20 16,1 0-11-16,-6 0-15 15,3 0-16-15,-4-2-34 16,0-6-60-16</inkml:trace>
  <inkml:trace contextRef="#ctx0" brushRef="#br2" timeOffset="389841.7622">19219 14380 270 0,'5'-9'13'0,"-2"4"11"15,4-3 23-15,-4 5-3 16,-1-1-11-16,0 3-13 0,-2 1 8 16,0 0-1-16,0 0-8 15,0 0-10-15,0 1-1 16,0 11 8-16,-2 0-1 15,-3 4-4-15,-2 1-1 0,4 3 1 16,-2 2 0-16,1 1 2 16,1-2-4-16,-1-3-3 15,3-2-1-15,-1-2-1 16,2-1-3-16,0-3 1 16,0 0-3-16,0-5 4 0,0-2-3 15,0 1-1-15,0-4 1 16,0 2 3-16,2-2-5 15,1 0 5-15,2 0-1 16,4 1 2-16,4-1 1 16,1 0-2-16,4 0 0 15,0 0 1-15,4 0-1 16,3-3-2-16,-2-1 0 0,0-3 0 16,1 2-1-16,-6 0 0 15,-2 1 1-15,-1 0-2 16,-5 3-1-16,-5-1-10 15,-1 2-11-15,0 0-9 0,-4-2-14 16,0 2-16-16,0-2-40 16,-4-3-66-16</inkml:trace>
  <inkml:trace contextRef="#ctx0" brushRef="#br2" timeOffset="390170.0181">19368 14437 250 0,'-7'-4'88'0,"2"1"-27"16,3-1-1-16,-1 3-8 16,2 1-24-16,1 0-10 15,0 0-9-15,0 1-1 0,0 9 4 16,0 2 3-16,0 4-1 16,1 2-1-16,2 3 0 15,-1 4 1-15,-2 2-1 16,0 0 1-16,0 3 2 0,0 0-2 15,0-3-2-15,0-2-5 16,0-3 1-16,1 1-1 16,3-8-3-16,-2-4-3 15,-1-2 1-15,3-3-3 16,-2-3 3-16,-1 0-2 0,1-3-3 16,2 0-20-16,-4-4-15 15,1-9-27-15,-1-2-51 16,0-11-321-16</inkml:trace>
  <inkml:trace contextRef="#ctx0" brushRef="#br2" timeOffset="390920.3943">19813 14325 167 0,'-2'-6'20'0,"0"1"20"16,1 2 19-16,-1 1-5 15,2-2-2-15,-2 4-14 16,2-2-5-16,0 0-1 15,0 2-7-15,0 0-5 0,0 0-8 16,0 6 0 0,0 5 3-16,0 5 2 0,0 3 0 15,4 3 0-15,-1-1-1 16,3 6-2-16,-2-2-2 16,1 0 1-16,-3-2-4 0,3-1-1 15,-3-3-1-15,-2-1-1 16,1 0-3-16,1-5 0 15,-2-3-1-15,0-1 1 16,0-2-3-16,0-4 0 16,0 1 1-16,0-4-1 15,0 1 1-15,0-1-3 0,0 0-9 16,0 0-4-16,0 0-6 16,0-6-20-16,0-3-14 15,0-2-25-15,0-1-70 16,0-1-132-16</inkml:trace>
  <inkml:trace contextRef="#ctx0" brushRef="#br2" timeOffset="391805.6342">19797 14346 125 0,'0'-2'15'0,"0"1"-4"15,0-1 6-15,0 0 8 16,0 0 5-16,-2 1-8 16,2 1 6-16,-1-4-2 15,1 4 1-15,0-2 1 16,0 0-5-16,-2 0-2 0,2 1 2 15,0 1 0-15,0-2-1 16,0-2-2-16,0 4 1 0,0-3-6 16,0 1 0-16,0-1-3 15,2 1 1-15,3-2-1 16,0 2-2-16,2-1 1 16,1 1-1-16,1 2-1 15,1 0-3-15,2 0-2 16,0 0 1-16,-2 0 0 0,2 3-1 15,0 5-1 1,-2-1 2-16,3 3-2 0,-2 1 3 16,0-2-5-16,-2 2 3 15,-1 0-4-15,1-1 0 16,-1-1 2-16,-1 0-2 0,0-2 1 16,-2 3 1-16,1-2 1 15,0-1 0-15,-1 1 1 16,-2 0-2-16,1-1 0 15,1 4 0-15,-1-2 3 16,-3-2-3-16,2 2 1 16,-1 0-1-16,-2 0 1 0,0-2 0 15,0 2-1-15,0-2 1 16,0-2-2-16,-2 2 2 16,-4 1 0-16,1-1 2 0,-1 0 0 0,-2 0-2 15,0-1 2-15,1 1-16 16,-2-3 12-16,0 2 1 15,0 0 1-15,0 1 1 16,0-2-1-16,1 1-3 0,-2 1 5 16,1-2-2-16,1 0-2 15,0 1-2-15,1-3 3 16,1-1-1-16,1-1-3 16,0-1 2-16,-1 0-9 15,1 0-6-15,3-6-51 0,0-8-31 16,2-7-219-16</inkml:trace>
  <inkml:trace contextRef="#ctx0" brushRef="#br2" timeOffset="395615.7308">20057 14159 99 0,'-5'0'169'16,"0"0"-135"-16,-1 0 25 16,3-4-6-16,3-1-19 15,0 1-14 1,0-3-4-16,0 2-1 15,0 0-3-15,0-1-6 0,2 1 3 16,1 0 0-16,2 1 2 0,2 0 1 16,0 1-3-16,-1 1-2 15,3-2 0-15,0 3-1 16,1-1 2-16,0 2-2 16,0 0-1-16,2 2-1 15,-2 5 1-15,-1 4 1 0,2-3 0 16,-4 5-1-16,-1-1-3 15,-3-1-1-15,-1 0 0 0,-2 0 0 16,0-6 0-16,0 4 1 16,-2-4 2-16,-3 0 2 15,-2-1-1-15,2-2 0 16,-2 0-4-16,2-2 1 0,-2 0-1 16,2 0 1-16,2 0-2 31,-1 0 1-31,2 0-1 15,-2 0 0-15,2 0 1 16,2 0-2-16,0 0 2 0,0 0-2 16,0 0 1-16,0 0 1 15,6 0-1-15,0 0 0 16,2 0 0-16,1 3 1 16,4-1-1-16,-2 3 1 15,1 0-1-15,-1 3-1 0,0-1 1 16,-3 0 0-16,0 2 1 0,-3 0-1 15,-1 0 0-15,-1 0-1 16,-1 0 3-16,-2-2-2 16,0 2 0-16,-2-2 1 15,-5 0 2-15,-1-2 3 0,-4 1 1 16,0-3 1-16,-1-1 0 16,1-2-1-16,-2 0 3 15,1 0-4-15,2 0-1 16,-2-3-7-1,4-5-2-15,1 1 4 0,1 0 0 0,2-2-2 16,2 2 14-16,3 0-36 16,0 2-32-16,0-3-61 15,8-2-320-15</inkml:trace>
  <inkml:trace contextRef="#ctx0" brushRef="#br2" timeOffset="416940.8554">20705 14457 61 0,'0'1'9'16,"-1"-1"-6"-16,1 0 9 15,0 0 7-15,0 0-7 0,0 0-8 16,0 0-2-16,0 0-1 15,0 0 1-15,0 0 2 16,0 0-3-16,0 0 1 16,0 0-1-16,0 0-1 15,0 0 2-15,0 0 3 16,0 0 12-16,0 0 1 0,0 0 13 16,0 0 3-16,0 0-4 15,0 0-3 1,0 0 4-16,0 0-1 0,0 0 1 15,-2 0-6-15,2 0-6 16,-2 0 0-16,2 0-5 16,-2 2-2-16,1-2-2 15,1 0-1-15,-2 0 0 16,2 0 1-16,-2 0 0 0,0 0-3 16,2 0-1-16,0 0 0 15,0 0-3-15,-1 0-1 16,1 0-1-16,0 0 0 15,0 0 3-15,0 0-2 16,0 0 4-16,0 0-2 0,0 0 1 16,0 0-1-16,0 0 2 15,0 0-4-15,1 0 5 16,5 0-3-16,1-2 1 16,2 2-2-16,0 0-1 15,0 0 2-15,0 0-1 0,0 0 0 16,1 0-1-16,2 0 0 15,-5 0-1-15,1 0 0 16,-1-1 0-16,3-1-1 16,-3 0 0-16,0-1 2 0,2 1 0 15,0-2-2-15,0 3 2 16,-2-3-1-16,2 2-1 16,0-2 1-16,-2 3 0 15,0-1-2-15,-3 2 3 16,2-2-2-16,-3 2 0 15,3 0 0-15,-5 0 0 16,1 0 0-16,2 0 0 0,-3 0 0 16,1 0 0-16,-2 0 0 15,0 0 0-15,2 0 0 0,-2 0-2 16,0 0-2-16,0 0-9 16,0 0-2-16,0 0-7 15,0 0-9-15,-4 2-16 16,-1 0-33-16,2-1-28 15,-4 2-45-15</inkml:trace>
  <inkml:trace contextRef="#ctx0" brushRef="#br2" timeOffset="427584.724">20803 14357 245 0,'0'-4'19'16,"0"1"14"-16,0-3 5 15,0 5 20-15,0-3-13 16,0 1-15-16,0 1-3 15,0 0-5-15,0 2-1 0,0-2 2 16,0 2-8-16,0 0-4 16,0 0-1-16,0 0-4 15,0 6-1-15,0 4 11 16,2 7 1-16,1-2 3 0,1 3 1 16,-1 5-7-16,-1-1 2 15,3-3-4-15,-1 3-20 16,-1-1 14-16,0-1-1 15,-1-3-1-15,-1 1 1 16,1-5 1-16,-2-1 1 16,2-3-4-16,0-1 1 0,-2-3 1 15,1-3-3-15,-1-1 0 16,0 1-3-16,0-2 2 16,2 0 3-16,-2 0-6 15,0 0 5-15,0 0-5 16,0 0 3-16,0 0-9 15,0 0-15-15,3 0-6 0,-1 0-37 16,-2-2-25-16,2-10-136 16</inkml:trace>
  <inkml:trace contextRef="#ctx0" brushRef="#br2" timeOffset="428867.9895">21436 14319 153 0,'-1'-3'48'15,"1"-4"-7"-15,0 1 5 16,0-3-3-16,0 4 3 15,0-2-8-15,0 1-5 0,-2 1 1 32,2 2-4-32,0-1-9 0,0 3-2 15,-2-1-1-15,2 0-3 16,0 2-1-16,0 0-5 16,0 0-1-16,0 0-2 15,0 5 2-15,0 6 5 0,0 3 0 16,0 6 0-16,0-1 2 15,4 6 0-15,3 0 3 16,-4 2-21-16,3 0 11 0,-1-1 0 16,-1 2 1-16,-1-6-3 15,1 2-3-15,-1-3 0 0,-3-5-1 16,2-2 1-16,2-3-2 16,-4 0 1-16,2-4 1 15,-2-4-4-15,2 1 0 16,-2-3 2-16,0 2-1 15,2-3 0-15,-2 0 0 16,0 0-8-16,0 0-15 0,0 0 0 16,0-4-32-16,0-7-17 15,0-1-43-15,0-4-147 16</inkml:trace>
  <inkml:trace contextRef="#ctx0" brushRef="#br2" timeOffset="429508.4783">21755 14326 267 0,'2'-5'21'16,"-1"0"3"-16,1 0 27 15,0-1 4-15,0-1-9 16,-1 2-17-16,-1-1-8 15,0 1-7-15,0 1 1 0,0 2-3 16,0 1-5-16,0-3-4 16,-3 4 0-16,-2-2-1 15,-2 2-1-15,-1 0 0 16,1 0 0-16,0 0 2 16,-3 2-1-16,1 3 0 15,1 1 1-15,1 1 1 0,-1 2 1 16,1 2 3-16,2-2 2 15,-1 5 1-15,1 0 0 16,3 3 1-16,0 0-2 16,2 3 1-16,0 3 0 15,0-2 3-15,0 3-4 0,4-3-1 16,3-2-3-16,0 1-10 16,2-4 2-16,1 0 9 15,-2-3 3-15,4-3-6 16,2-3 2-16,-2-1-1 15,4-2 0-15,-3 0-1 0,0-4-4 16,1 0 1-16,-2-4 0 16,-1-2 1-16,-2-2-1 15,-2 0-1-15,-4-4 1 16,1 3 0-16,-4-2 1 16,0-3-2-16,0 1 1 15,-4-1-1-15,-4 3 0 0,-3-1 1 16,-4 3-2-16,1 4 0 15,-2 3-3-15,-5 2-2 16,1 0-2-16,0 5-1 16,1 4 6-16,4 2-19 0,2 1-9 15,6-1-15-15,3 0-18 16,4-8-45-16,0-1-147 16</inkml:trace>
  <inkml:trace contextRef="#ctx0" brushRef="#br2" timeOffset="430277.4116">22127 14268 297 0,'-2'-7'33'15,"-3"1"1"-15,4 1 18 16,1 3 0-16,0-2-12 15,-2 4-17-15,2 0 1 16,0 0-8-16,0 6-7 0,0 7 6 16,0 4 1-16,2 6 1 15,4 4 1-15,-1 1-3 16,0 1 0-16,-1 0-1 16,1-2-6-16,-3-1-3 15,3-2-1-15,-3-5 1 16,4-1-1-16,-4-4-11 0,1 0 4 15,-1-6 4-15,-1 1 0 16,-1-4 0-16,0-3 0 16,2-1 1-16,-2-1-4 15,0 0-13-15,0 0-7 0,0-3-5 16,0-8-19-16,0-1-12 16,-3-6-53-16,-4-2-77 15</inkml:trace>
  <inkml:trace contextRef="#ctx0" brushRef="#br2" timeOffset="430699.0707">22098 14291 318 0,'-2'-9'38'16,"0"2"9"-16,2 0 12 15,0 0-8-15,2 1-24 16,7 4-10-16,1 0-1 0,7 2 1 15,2 0 0-15,1 2-4 16,0 8-4-16,1 2 1 16,1-1-2-16,-2 3 0 0,-4 2-1 15,2 0 1-15,-6 0 3 16,3 4-2-16,-6-5-2 16,-2 3-2-16,-2 0 1 15,-1-1-1-15,-2 0-1 16,-2-1 0-16,0 2-2 0,0-4 1 15,-4-1-5-15,-3 1-1 16,0-3 0-16,-2 0 5 16,-2-3-2-16,2 0 0 15,-2-1 4-15,2-2-6 16,0-3 6-16,-1-2-4 16,-2 0 3-16,2 0-6 15,-2-5-24-15,2-5-12 16,-1-4-8-16,3-4-13 0,1 0-64 15,1-4-139-15</inkml:trace>
  <inkml:trace contextRef="#ctx0" brushRef="#br2" timeOffset="431295.4684">22345 14050 290 0,'0'-7'36'16,"0"-2"-7"-16,0 0 7 16,0 2 28-16,2 0-22 0,5 1-20 15,0 1-9-15,3 3-1 16,-2 1-3-1,3 1-1-15,-1 0-7 16,3 0 1-16,0 6 0 0,-2 5-2 16,-2 0 1-16,-1 1-1 0,-2 1 0 15,-5-2 0-15,2 1 0 16,-3-3-1-16,0 0 0 16,-4 0 1-16,-3-4 0 15,0-1 0-15,0 0 1 16,-1-3-1-16,3 1 0 15,-1-2 0-15,5 2 1 16,-1-2-1-16,2 0 1 16,0 0 1-16,0 0-2 15,0 0 1-15,2 0 0 16,5 0-1-16,1 0 0 0,-1 0 1 16,3 0-1-16,-1 0 1 0,2 5-1 15,-2 2 1-15,-2 2 2 16,1 2 0-16,-3-2 1 15,-3 1 0-15,-2 1 2 16,0-2 0-16,0-2 5 0,-10 0 2 16,0 1-2-1,-4-5 1-15,-3-1 3 16,0-2 3-16,-2 0-11 16,1 0-5-16,2-2-3 0,3-3 2 15,3-1-12-15,1-2-32 16,4-1-55-16,3 0-236 15</inkml:trace>
  <inkml:trace contextRef="#ctx0" brushRef="#br2" timeOffset="432273.8281">22802 14000 49 0,'-3'-5'131'15,"3"-3"-88"-15,-2 3-5 16,1 0 11 0,1 0 4-16,0 1-3 0,0 0-7 0,0 3-6 15,0-1-9-15,1 2-7 16,7 0-2-16,-1 2-6 0,4 7 5 15,5 5 0 1,2 3 2-16,2 7-2 16,5 2 1-16,-1 7 4 15,0-1-4-15,1 7-19 0,1 0 15 16,-6 6-5-16,-1 3 1 0,-4 4-1 16,-5-2-3-16,-6 3 0 15,-4 1-4-15,0-1 7 16,-4 0-6-16,-10-2 0 15,-4-1 0-15,-2-4 0 16,-1-3-2-16,-1-4-1 16,-5 0 1-16,0-5-2 0,-2 0 1 15,-1 0-1-15,-1-4-5 16,-1 0-22-16,-6-5-22 16,-4-1-58-16,-12-10-122 15</inkml:trace>
  <inkml:trace contextRef="#ctx0" brushRef="#br2" timeOffset="433114.2948">10845 12821 537 0,'4'0'12'0,"-4"0"-11"0,0 0-2 16,0-2 3-16,-4 2 3 15,-6 0-3-15,-2 2 1 16,-5 7 5-16,3 2 0 15,-6 6 3-15,-2 5 11 0,-3 5-7 16,1 5 4-16,-5 9 3 16,-2 6 2-16,-1 8 3 15,-5 7-28-15,3 8 16 16,2 5-1-16,0 5-7 16,6 7 2-16,5 2 1 15,5 4 0-15,5 3-3 0,6 2 1 16,5-3-5-16,0-4 2 15,5-4-1-15,8-3-2 16,10-5-1-16,6-8-1 16,5-5 1-16,9-3-1 0,16-10-18 15,6-12-53-15,7-13-76 16</inkml:trace>
  <inkml:trace contextRef="#ctx0" brushRef="#br2" timeOffset="433967.1349">23630 14053 380 0,'-5'2'28'16,"-2"0"-5"-1,-3 2-1-15,0 3 20 16,0 5-8-16,-6 4-11 16,1 6-5-16,1 8-2 15,-1 6 3-15,3 6-2 0,3 7-1 16,3 2-3-16,3 3-1 16,3-6-1-16,0 2-1 15,7-9-6-15,4-5-2 16,5-5-1-16,2-5-3 15,4-6 0-15,2-2-8 16,0-8-16-16,1-5-26 0,-3-5-38 16,-1 0-101-16</inkml:trace>
  <inkml:trace contextRef="#ctx0" brushRef="#br2" timeOffset="434150.24">23852 14464 60 0,'9'0'413'16,"-2"0"-391"-16,0 0-21 15,2-2 5-15,-2 2 3 16,0 0-3-16,0 0-5 16,1 0-13-16,-1 0-60 0,0-4-76 0</inkml:trace>
  <inkml:trace contextRef="#ctx0" brushRef="#br2" timeOffset="434344.8718">24161 14423 320 0,'9'2'58'15,"-6"-1"-31"-15,4-1 9 16,1 0 0-16,1 0-3 15,-1 0-18-15,1 0-12 0,3 0-3 16,-2 0-29-16,2 0-34 16,1 0-61-16</inkml:trace>
  <inkml:trace contextRef="#ctx0" brushRef="#br2" timeOffset="434740.9251">24779 14119 393 0,'0'-5'41'0,"0"0"3"15,0 1 3-15,0 1-2 0,3 1-5 16,2 2-13 0,2 0-6-16,5 9-1 0,2 5-2 15,2 8-2-15,3 4-4 16,5 4 10-16,-2 6-5 16,2 5 1-16,0 6-6 15,-2 1-3-15,-2 2 0 0,-6 0-2 16,-6 0 0-1,-4-4-4-15,-4-5-1 0,-2-1 2 16,-14-7-3-16,-4-2 0 16,-5-5-2-16,-9-4-23 15,-4-12-61-15,-8-10-142 16</inkml:trace>
  <inkml:trace contextRef="#ctx0" brushRef="#br2" timeOffset="451848.136">14220 3634 193 0,'-5'-6'21'16,"-2"4"18"-16,4-1 12 16,1-1-4-16,0 1-9 15,1 0-7-15,-1 3 1 0,2-1-4 16,0 1-5-16,0-2-5 16,0 0-3-16,7 0-3 15,11 1 2-15,4-3-2 16,10 1-1-16,8-3 3 0,10-1-4 15,7-2-4 1,2 2 1-16,9-2 0 0,-2 0 0 16,-2 2-4-16,-1 2 2 15,-5 0-4-15,-2 1 0 16,-7 0 0-16,-2 1 0 16,-7 1-1-16,-8 0 1 15,-5 0 0-15,-5-1 0 0,-8 1-1 16,-6 0 0-16,-1 2 1 15,-6 0-9-15,-1 0-23 16,-4 7-20-16,-12 2-10 16,-7 0-71-16,-8 2-149 0</inkml:trace>
  <inkml:trace contextRef="#ctx0" brushRef="#br2" timeOffset="452176.1891">14478 3790 306 0,'-16'2'6'15,"1"-2"3"-15,5 0 33 16,5 0 13-16,1 0-17 16,4 0-3-16,0 0 3 15,4-2-15-15,13-4-9 16,7-4-2-16,12-1-1 15,7-1-2-15,5-2 3 0,8 0-2 16,2-1-2-16,-1 3 0 16,1-4 0-16,-2 3-4 15,-1-1 2-15,-8-1-2 16,-5 3 1-16,-6-2-3 16,-4 3 0-16,-6 1-2 0,-8 3 1 15,-4 3-5-15,-9 2-45 16,-5 2-97-16</inkml:trace>
  <inkml:trace contextRef="#ctx0" brushRef="#br2" timeOffset="454992.352">24071 10149 165 0,'0'0'2'0,"-2"-5"1"16,-1 1-1-16,-3-1 0 15,-1 1 1-15,-2 1 0 16,0-1 7-16,0 1 3 0,-7-1-2 0,5 0-2 15,-3 2 2-15,-1 2-7 16,-1 0 1 0,-4 0-1-16,1 0 2 0,-1 0 1 0,-4 2-2 15,3 4 1-15,0 3-3 16,-5-1-2-16,1 3 1 16,0 2-1-16,-1 0 2 0,0 2 0 15,-3 3 4-15,4 2 0 16,0 0 1-16,-1 1 2 15,4 4-2-15,0-2-4 16,2 2 2-16,4 0-2 16,1 2 0-16,1-2-1 15,3 1 0-15,2 3 0 16,4-2-1-16,0 3 0 0,1-2-2 16,1 1 0-16,0 2 1 15,0-5-2-15,3 3 1 16,0-4 1-16,0 0 1 0,0 0-3 15,1 0 1-15,7-4 0 16,1 2-1-16,5-3 1 16,4-1 1-16,3-1-1 15,3-2 1-15,3 0-1 16,0-7 2-16,5 2-2 0,0-6 3 16,3-3 2-16,0-2 2 15,2 0 0-15,2-2 3 16,0-9 0-16,0 0-3 15,2-4-1-15,-2-2 2 32,-5-1 0-32,2-3-2 0,-6 0-5 0,1-4 2 15,-6-4 1-15,2-3-2 16,-1-2 1-16,-3-12-1 0,3 0 2 16,-4-4-2-16,3-2 2 15,-3-1 0-15,-3 1 6 16,-2 1 0-16,-7 4-3 15,-8 4-4-15,-2 5-3 16,-17 5 1-16,-14 8-1 16,-11 7-1-16,-7 5-15 0,-12 10-27 15,-12 1-35-15,-7 2-110 16</inkml:trace>
  <inkml:trace contextRef="#ctx0" brushRef="#br2" timeOffset="455991.1286">20591 11323 217 0,'-13'-14'5'0,"2"-1"23"15,1 1-7 1,-1 2-11-16,0-1-5 0,-1 2-2 15,-3 2-2-15,-2 0 2 16,-2 4 1-16,-2 2-3 16,-3 3-1-16,1 0 1 15,-4 0-1-15,-1 7 1 0,-3 3-1 16,0 4 0-16,-3 2 0 16,-1 6 0-16,-2 0 1 15,1 2 0-15,0 5 3 16,4 1 1-16,0-1 1 15,3 3 0-15,2-2-2 0,3 2 1 16,7 2-2-16,4 2 3 16,4 0-3-16,6-1 0 15,3 5-1-15,0-3-1 16,5 1 0-16,8-1 1 16,1-4-1-16,6 4-1 15,1-9 0-15,4 1-1 0,4-6 1 16,3-2 0-16,1-3 0 15,2-1 0 1,2-8-2-16,-3 0 4 0,5-6-4 16,-5-3 4-16,2 0-1 15,4-3 4-15,-2-9 5 0,3-8 0 16,1 2 3-16,6-8 0 16,-1-2-4-1,-1-6-3-15,-1-2-1 0,-2-7-1 16,-7-1-1-16,-6-1 1 15,-8-7 0-15,-6 2 7 0,-6 0 5 16,-10 2-5-16,0 3-8 16,-14 3-3-16,-7 2-25 15,-10 1-62-15,-6-2-173 16</inkml:trace>
  <inkml:trace contextRef="#ctx0" brushRef="#br2" timeOffset="485469.9632">5721 6038 446 0,'0'-7'1'16,"0"3"-1"-16,2 4-1 0,8 7 1 15,5 9 0-15,0 9 1 16,2 5-1-16,-1 8 1 16,2 7 0-16,1 6 0 15,0 10 1-15,2 5 1 16,-1 9 1-16,3 5 0 0,2 11 2 15,4 7 2-15,0 9-4 16,5 7 3-16,4 11 0 16,4 10-6-16,0 7 0 15,7 7 1-15,1 10-1 16,0 3 0-16,3 10-1 0,2 6 2 16,-3 9 3-16,0 4 2 15,0 5 6-15,4 6-1 16,-6 3 13-16,3 0-7 15,0 2 2-15,3 5 1 16,-2-1 6-16,2-1-16 16,-3 1 0-16,3-4 2 0,0-7 0 15,-2-8 0-15,0-6 1 16,1-10 0-16,-1-10-4 16,0-12-6-16,-4-10-1 15,0-12 0-15,-4-14-2 0,-2-13 0 16,-10-13-1-16,-5-11 1 15,-11-15-3-15,-11-13-16 16,-7-13-39-16,-13-17-18 16,-19-19-46-16,-14-12-309 15</inkml:trace>
  <inkml:trace contextRef="#ctx0" brushRef="#br2" timeOffset="486244.8693">213 9384 370 0,'-3'0'14'0,"-1"0"20"16,4 0 10-16,0 0-1 15,0 0-20-15,6-2-12 16,6-2-4-16,8-2-4 15,3 2 0-15,3 0-2 16,0 1 1-16,-3-2-5 16,3 2-7-16,-6 3-22 0,-5 0-29 15,-1 0-35-15,-9 0-44 16</inkml:trace>
  <inkml:trace contextRef="#ctx0" brushRef="#br2" timeOffset="486432.2778">291 9496 250 0,'-8'7'43'0,"3"-3"-6"16,1-4 14-16,4 0 25 15,0 0-24-15,6-2-29 16,7-5-14-16,4-1-4 0,5 0-3 16,2 2 0-16,0 1-3 15,3 3 0-15,0 1-26 16,-2-1-81-16,1-1-137 15</inkml:trace>
  <inkml:trace contextRef="#ctx0" brushRef="#br2" timeOffset="486807.2169">975 9225 388 0,'-2'-9'8'15,"0"0"16"-15,2 4 25 16,0-1-8-16,0 4-20 15,0 2-5-15,0 0-12 16,4 2-2-16,-1 8 4 0,4 3 0 16,-1 7-1-16,3 2-2 15,0 5-1-15,-2 1-1 16,2 2 0-16,-1 0-1 16,0-1-3-16,-1 0-24 15,0-5-17-15,-2-2-36 0,-4-4-30 16,-1-6-78-16</inkml:trace>
  <inkml:trace contextRef="#ctx0" brushRef="#br2" timeOffset="487077.3486">887 9605 293 0,'-15'10'18'15,"3"-4"15"-15,5-1 1 16,5 1 11-16,2-3-16 15,0-1 4-15,9 0-7 16,11-2-5-16,7 0 4 0,7-2-7 16,7-9-5-16,8-2-2 15,0-4 2-15,4-1-2 16,-7 2-1-16,-2 2-9 16,-10 3 2-16,-7 4-4 15,-10 5 1 1,-7 2-4-16,-5 0-17 15,-3 5-22-15,-2 5-8 0,-5 0-32 16,-10 0-96-16</inkml:trace>
  <inkml:trace contextRef="#ctx0" brushRef="#br2" timeOffset="487423.1054">887 9853 309 0,'-7'4'54'15,"-1"-4"-10"-15,4 3-14 16,3 0 12-16,-1 5-17 16,2 1-9-16,0 5 2 15,0 4 1-15,0 5 1 16,5 2 2-16,1 4-2 0,0-3-5 15,-1 5-2-15,0-3-5 16,-2-1-3-16,1-2-2 16,-1-2-3-16,-1-3 4 15,1-4-3-15,-3-2-1 16,2-5 1-16,-2-2-2 16,0-1-19-16,0-6-20 15,0 0-4-15,0-6-8 0,0-10-92 16,-2-7-95-16</inkml:trace>
  <inkml:trace contextRef="#ctx0" brushRef="#br2" timeOffset="487719.9149">851 9979 338 0,'-3'-12'21'16,"1"0"28"-16,2-4-1 0,0 1 0 15,8 1-18-15,6 1-6 16,5 3-5-16,3 3-2 15,5 5-2-15,0 2-2 16,4 5-8-16,-2 9-2 16,0 6 0-16,-8 2 0 15,1 2-1-15,-6 2-1 0,-5-3 0 16,-5 2 2-16,-6-1-2 16,0 1 1-16,-7 0 1 15,-7-1 1-15,-3-1 4 16,-3 0 0-16,-4-3-3 15,1 0-1-15,2-5-4 0,-3-2 0 16,3-2 0-16,1-4-26 16,6-7-38-16,0-2-65 15</inkml:trace>
  <inkml:trace contextRef="#ctx0" brushRef="#br2" timeOffset="488219.8353">1632 9017 420 0,'0'-4'2'0,"-12"-2"0"15,2 6 1-15,-2 3 11 0,-2 12-2 16,-3 7 8-16,2 6-2 15,0 10 1-15,1 6 1 16,4 10-3-16,3 7 3 16,4 11 3-16,3 5 2 0,0 3-10 15,3 1 0-15,8 0-7 16,2-7-4-16,2-6-1 16,2-10-1-16,-1-6-2 15,2-9 1-15,-4-12 0 16,3-7-2-16,-2-6 1 0,0-5-11 15,5-6-21-15,-4-7-16 16,2 0-13-16,0-11-74 16,-2-10-114-16</inkml:trace>
  <inkml:trace contextRef="#ctx0" brushRef="#br2" timeOffset="488547.8652">1998 9310 258 0,'0'-12'49'16,"0"3"-12"-16,0 2 11 16,0 0 6-16,0 4-11 15,0 3-10-15,0 0-19 0,0 6-11 16,0 5 4-16,2 4 8 15,3 7 0-15,0 2-1 16,3 1-1-16,1 1-3 16,-2-1-6-16,0 0 0 15,1-1-2-15,-1-5-1 16,-2 1-1-16,-2-4 1 16,1-3-2-16,-1-3-15 0,4-3-25 15,-4-4-31-15,4-3-65 16,-2-1-129-16</inkml:trace>
  <inkml:trace contextRef="#ctx0" brushRef="#br2" timeOffset="488797.7805">2339 9351 226 0,'9'-7'251'0,"-1"-3"-227"16,2 2 1-16,3 1 12 15,1 4-6-15,2-2-10 16,4 4-13-16,6-3-4 16,-3-1-4-16,3 4 1 15,1-3 0-15,2 2-1 0,-4-2 1 16,-3 2-2-16,-1-2-6 16,-6 2-15-16,-1 1-17 15,-6-1-22-15,-3-2-43 16,-5-2-104-16</inkml:trace>
  <inkml:trace contextRef="#ctx0" brushRef="#br2" timeOffset="489063.3542">2550 9179 366 0,'-9'-2'15'0,"3"-1"22"0,0-2 3 16,5 5 13-16,-3 0-20 15,3 0-6-15,1 0-15 16,0 8-7-16,0 5 4 16,0 7 5-16,0 1 0 0,5 4-5 15,2 3 0-15,1 1-3 16,0-2-2 0,-1 2-2-16,-3-4 0 0,-1-1-1 15,-1-2-1-15,2-4 0 16,-4-1-8-16,2-4-23 15,0-5-23-15,1-4-47 0,4-4-112 16</inkml:trace>
  <inkml:trace contextRef="#ctx0" brushRef="#br2" timeOffset="489529.8605">2955 9181 361 0,'-7'-12'18'0,"4"0"15"0,-1 0 19 16,4-2-6-16,0 1-14 16,2 2-6-16,7 1-15 15,1 5-8-15,7 1-3 16,-3 4 2-16,4 0-4 0,-2 5 3 15,0 8-1-15,-2 3-1 16,-2 4 1-16,-4 1-6 16,-6 0-7-16,-2 1 0 15,0 1 2 1,-10-2 4-16,-3-2 6 16,-3 1 1-16,-1-3 0 15,3-1 1-15,-1 0 1 0,7-4 5 16,3-2 2-16,1-2 2 15,4-4-4-15,0 0 2 16,5 0 0-16,6-4 3 16,5 0-4-16,2 0-2 15,2 0-4-15,3-5-2 16,1-2 0-16,-5 0 0 16,1 2-9-16,-2 0-20 0,-2 0-25 15,-2-2-77-15,-1-1-107 16</inkml:trace>
  <inkml:trace contextRef="#ctx0" brushRef="#br2" timeOffset="489832.3812">3305 9064 297 0,'0'-12'147'0,"0"-1"-118"16,0 5 20-16,0 2-1 15,0 6-13-15,0 0-13 0,0 7-22 16,0 8 3-16,0 5 6 0,0 5 3 16,4 1-1-16,2 3-6 15,1-1 1-15,0-1-2 16,0 0-2-16,-1-6-1 16,-1-2 0-16,-2 0 0 15,-1-6 0-15,-2 2-2 16,0-6-14-16,0-2-16 0,0-3-18 15,-2-4-6 1,-3 0-43-16,2-10-64 16</inkml:trace>
  <inkml:trace contextRef="#ctx0" brushRef="#br2" timeOffset="490192.8687">3293 9047 386 0,'-2'-8'28'16,"2"1"9"-16,0 0 18 16,0 2-21-16,4 0-6 15,3 0-14-15,6-1-2 16,2 2-2-16,5 3 1 16,2-1-2-16,3 2-3 0,0 0-1 15,0 7 0-15,1 6-2 16,-3 2-2-1,-2 2 1 1,-3 2-2-16,-2 5 1 0,-3-3 2 0,-2 2 0 16,-4 1 1-16,-6-2-1 15,-1-2 0-15,0-1 0 16,-1-1-1-16,-10-1 1 16,-3-2-2-16,-4 0 3 0,-2-1-4 15,-5-3 2 1,2 0 0-16,-2-2-3 0,1-2-31 15,3-7-42-15,-1 0-94 16</inkml:trace>
  <inkml:trace contextRef="#ctx0" brushRef="#br2" timeOffset="490867.5351">3832 9111 283 0,'0'0'56'0,"0"0"-8"15,0 0 15-15,0 0-7 16,9-1-31-16,3-5-12 16,5 1-2-16,2-2-3 0,3 1-1 15,3-3-2-15,0 2-1 16,2 0-3-16,-4-2 0 15,-1 2-1-15,-2-1-1 16,-6 5-7-16,-3-1-20 0,-6 3-17 16,-1-3-53-16,-4 2-36 15</inkml:trace>
  <inkml:trace contextRef="#ctx0" brushRef="#br2" timeOffset="491148.7178">3921 8932 330 0,'-4'-3'13'15,"1"1"22"-15,3 2 13 16,0 0 0-16,0 0-27 0,0 7-14 16,2 6 9-16,7 3 1 15,0 7 3-15,2 2 1 16,0 3-5-16,-1 3-4 15,3-1-5-15,-6 1-3 16,0-6-4-16,0 0 2 0,-3-4 0 16,-1-4-2-1,-1-4 1-15,-2-1 0 0,2-4-14 16,0 0-23-16,-1-7-24 16,6-1-64-16,-2-4-93 15</inkml:trace>
  <inkml:trace contextRef="#ctx0" brushRef="#br2" timeOffset="491736.869">4372 8824 422 0,'-10'-9'8'15,"3"0"2"-15,4 0 33 16,1 0-5 0,2 0-10-16,0 4-14 0,8 0-6 15,1 1-3-15,6 0-3 16,2 4-1-16,-1 0 0 16,2 2-2-16,0 9 2 0,-2 2-2 15,-3 2 1-15,-2 2-2 16,-6-1-3-16,-2-1-4 15,-3 0-3-15,0-1 3 16,-8-1 3-16,-3-3 4 16,0-1 1-16,-1-2 1 0,3-1-1 15,1-1 2-15,3-3 1 16,0-1-2-16,3-1-1 16,2 0 2-16,0 0 1 15,0 0-2-15,2-1-2 16,6-3 3-16,4 2-1 15,0 1-1-15,0 1 2 0,3 0-1 16,1 0 0-16,0 5 0 16,0 6 0-16,-3-1 0 15,-1 5 1-15,-2-3-1 16,-8 3 0-16,-1-1 0 0,-1 0 0 16,-3-2 2-16,-10 1 3 15,-3-1 0-15,-4-1 1 16,-2 0 1-16,1-4-3 15,1-1-1-15,2-5-1 16,2 1-2-16,3-2 0 0,6 0 0 16,2-9-10-16,5-7-28 15,0-5-83-15,3-6-182 16</inkml:trace>
  <inkml:trace contextRef="#ctx0" brushRef="#br2" timeOffset="492006.4358">4694 8726 403 0,'0'-4'13'0,"0"1"35"0,0 3 6 16,0 0-24-16,0 3-19 16,3 10 5-16,3 6 1 15,1 2 3-15,0 6-5 16,1 0-9-16,0 0-1 0,-3-2-4 15,1 0 1-15,-3-6-2 16,1 1 2-16,2-5-2 16,-6-3-8-16,2-2-16 15,-1-4-16-15,-1-2-23 0,0-4-52 16,0 0-29 0</inkml:trace>
  <inkml:trace contextRef="#ctx0" brushRef="#br2" timeOffset="492328.8731">4706 8704 380 0,'2'-12'24'0,"5"-3"16"16,8 3 17-16,2 1-17 16,3 2-10-16,6 6-13 15,1 1-2-15,1 2-6 0,0 7-3 16,-1 11 1-16,-3 0-3 15,-2 7-3-15,-7 2-1 16,-3 1 0-16,-4-1 3 16,-4 0-3-16,-4-2 2 15,0-4-1-15,-5 1-1 16,-6-5 3 0,-5-2-4-16,-3-1 2 0,2-3 1 15,-1-1-2-15,0-5 2 16,0-1-2-16,6-2-12 0,-3-2-14 15,4 0-18-15,3-11-47 16,0-7-90-16</inkml:trace>
  <inkml:trace contextRef="#ctx0" brushRef="#br2" timeOffset="492641.2889">4830 8415 458 0,'7'-25'4'0,"0"2"10"16,3 5 12-16,0 4 6 16,2 8-13-16,3 6-8 15,4 0-10-15,-4 13-1 0,2 7 0 16,2 1 0-16,-6 4 0 16,-1 0 0-16,-3-5 0 15,-4-2-1-15,1-6 2 16,-4-3-2-16,-2-5 1 0,2-3 2 15,-2-1 0-15,3-1 17 16,4-8-7-16,0-2-7 16,1-2-4-16,1 1-1 15,1 3-2-15,0 4-21 16,-3 1-35-16,0 4-59 16,2 0-135-16</inkml:trace>
  <inkml:trace contextRef="#ctx0" brushRef="#br2" timeOffset="492844.3626">5258 8820 466 0,'0'0'12'0,"0"0"-11"0,0-1 2 15,0-3 6-15,3 2-7 16,4 0-3-16,0 1-12 16,-1 1-44-16,-1-4-74 15</inkml:trace>
  <inkml:trace contextRef="#ctx0" brushRef="#br2" timeOffset="493031.0358">5403 8758 369 0,'2'0'32'15,"0"-4"7"-15,-1 3 2 0,1-2-21 16,0 3-15-16,1 0-3 16,3 0-2-16,-3 0-4 15,2 0-32-15,0 0-42 0,0 0-51 16</inkml:trace>
  <inkml:trace contextRef="#ctx0" brushRef="#br2" timeOffset="500380.5586">5914 8251 444 0,'0'0'2'16,"0"0"1"-16,0-2 0 0,0 2 17 16,6 2-7-16,10 11 1 15,6 2 7-15,4 9 0 16,5 6 1-16,4 4-6 15,-5 5-8-15,-4 1-5 16,1 2 1-16,-12 3-2 0,-4 3 0 16,-10 2-1-16,-1 0-3 15,-10 2-19-15,-8-4-14 16,-11-2-23-16,-3-8-100 16</inkml:trace>
  <inkml:trace contextRef="#ctx0" brushRef="#br2" timeOffset="577525.0558">10770 6189 228 0,'0'-16'3'16,"0"2"12"-16,0-2 13 0,-5 1 10 15,-3 3-1-15,-1-2 0 16,1 0-12-16,-1 4 0 16,-2 2-5-16,2-1 2 15,-3 2-5-15,-1 1-1 16,-1 4-6-16,-3 1-1 0,0 1-1 16,-3 0-5-16,-4 5 4 15,-1 6 1-15,-4-1-2 16,0 2-3-16,-3 3 2 0,0 2-1 15,-2 1 0-15,3-1 0 16,-1 1-1-16,3 2-1 16,2 1 1-16,1 2 2 15,1 2-1-15,1 2 1 16,2 1 0-16,3 5-2 0,-1 0 2 16,0 3-1-16,6 2-1 0,-3-2 0 15,3 1 2-15,-1-2-2 16,5 2 0-16,3 0 0 15,-4-3 1-15,7 4-2 16,-1 0-1-16,5-4 1 0,0 3-2 16,0-1 1-16,7-2 0 15,4-6 0-15,5-1-1 16,4-2 1-16,5-5 0 16,4-2 0-16,5-6 1 0,2-1 0 15,3-4 0-15,3-4 1 16,1-1-1-16,1-2 1 15,0 0-1-15,-1-7 0 16,-3-2-1-16,-4-3 2 16,-2 1-1-16,-4-3-1 15,-5 0 2-15,-4-1 0 0,1-3-12 16,-3-2 1-16,-2-2 15 16,1-6 0-16,0-2 0 15,0-7 1-15,2-2 0 16,-1-8 1-16,1-3-4 15,-2-5 0-15,-3 1 0 0,-3-5-2 16,-4 6-2 0,-6 4 0-16,-2 6 2 0,-10 7-2 15,-8 11-3-15,-7 7-1 16,-9 10-30-16,-3 3-1 16,-7 5-52-16,1-4-171 0</inkml:trace>
  <inkml:trace contextRef="#ctx0" brushRef="#br2" timeOffset="578854.9392">17055 5754 388 0,'-2'3'8'0,"-1"1"-8"15,3 5-6-15,0 3 15 0,7 5 6 16,5 4 4-16,1 0 3 16,5 4-7-16,2-3-2 0,5 1 0 15,0-2-4-15,6-3-3 16,1-5 3-16,2-3 3 15,4-6 0-15,3-4 1 0,6 0 0 16,2-14-2-16,4-3-3 16,4-4-2-16,3-5-2 15,3-3-4-15,1-5 1 16,2-2 1-16,-1 3-2 16,2 0 0-16,-4 3 2 15,-5 5-3-15,0 7 1 0,-4 2-1 16,0 9 2-16,-1 1-2 15,-4 6 2-15,4 0-2 16,-3 6 1-16,0 8 0 16,-1 1 0-16,-1 4 0 15,1 0 0-15,-7 5 1 16,4 1 0-16,-5 0-1 0,-2 1 0 16,3-2-2-16,-1-3 4 15,0 1-2-15,6-6 0 16,-1-2 0-16,5-1 1 15,3-5-1-15,0 1-1 16,-1-5 1-16,5-4 0 0,1 0 0 16,-1-2 0-16,1-9 0 15,2-5 3-15,0-2-4 16,2-5 2-16,0-2-1 16,1 0-1-16,3-2 3 0,-1 3-3 15,3 4 0-15,-3 6 1 16,-5 5 2-1,0 7-4-15,-1 2 4 16,-4 9-3-16,0 7 0 16,3 6 2-16,-3 3-1 0,2-1-2 0,1 1 2 15,1-1 1-15,-1-5-1 16,2-1-1-16,2-4-1 0,-2-5 2 16,-2-5 0-16,2-4 2 15,-2 0-2 1,-5-14 0-16,-2-4 3 0,0-6 11 15,-4-2-1-15,-6 1-7 16,-4-2-3-16,-6 5-2 16,-7 8-5-16,-11 0-35 0,-8 0-93 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5:55:38.06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4384 976 185 0,'-5'-10'11'0,"-2"2"24"0,2-1 16 15,1 0-2-15,1 2-8 16,-2 0-12-16,0 1-6 16,3-1 2-16,-1 3 7 15,1 1-10-15,2 1-7 16,0 2 0-16,-2 0-6 15,1 5-8-15,1 8 1 16,0 1 6-16,0 6 4 0,0 1-4 16,1 1-4-16,3 3 1 15,1 0-2-15,0-1-1 16,2 1-1-16,-4-2 0 16,1 1 0-16,-1-3-1 15,-1-3 0-15,-2-4 2 16,0 0 0-16,0-5-2 0,0-2 1 15,0-1 1-15,0-4-2 16,0 0 2-16,0-2-1 16,0 0 2-16,0 0 1 15,0-5-1-15,0-5-3 0,0-1 1 16,0-6-1-16,0-1 0 16,0-3 0-16,0-4-1 15,-2 0-3-15,2-4 0 16,-2 1-1-16,1-1 2 15,1 0-1-15,0 1 2 0,0 3 1 16,0 2-1-16,0 5 2 16,0 2 0-16,0 5 0 15,3 3 0-15,-1 2-1 16,1 4 0-16,1 2 0 16,2 0-1-16,1 2 0 15,2 9-2-15,3 3 3 0,1 4 3 16,3 3-4-16,-3 3 1 15,4-3 2-15,0 2-1 16,-5-2 0-16,3-4 0 16,-5-3-2-16,2-5 2 0,-4-2 1 15,1-1-1-15,0-6 1 16,0 0 1-16,0-3-1 16,0-7 0-16,4-3 1 15,-4-5 0-15,1-1-1 16,0 0 0-16,-3-3-1 15,0-2 1-15,0 2-1 0,-2 2-2 16,1 5 1-16,-1 3 1 16,-3 3 0-16,0 5-1 15,1 3 0-15,-3 1 0 16,4 0-1-16,-1 8-3 0,2 7 5 16,0 1 0-16,0 6 2 15,0 2 2-15,-1 3 1 16,-1 0 1-16,1 1 1 15,-1 0-2-15,-3 2 0 16,2-4-1 0,1-1-2-16,-3-6-1 15,1 3 1-15,1-7-2 16,0-3 0-16,1-4 0 0,-1 1 2 16,0-5-7-16,1-4-21 15,1 0-4-15,1-2-20 16,3-10-61-16,-3-6-197 15</inkml:trace>
  <inkml:trace contextRef="#ctx0" brushRef="#br0" timeOffset="1933.5533">4825 1066 285 0,'-5'4'8'16,"0"-1"1"-16,5 1 20 15,0-1-4-15,3 0-7 16,7-3 1-16,6 0-2 0,-1 0-3 16,2-2-4-1,3-8-1-15,-5 2-6 0,-1-3-1 16,-3-1 0-16,-2-1 1 16,-2-1 1-16,-5 0-1 15,-2 1 1-15,0-1 2 16,-9 4-3-16,-4 0-2 15,1 2 1-15,2 4-2 0,-4 2 0 16,2 2 2-16,1 0-2 0,2 11 3 16,2 2 2-16,4 5 4 0,3 1 2 15,0 6 3-15,8 0 2 32,4 6-3-32,7-3-1 15,1-2-2-15,1 2-8 0,4-7 1 16,-1-4-1-16,-1-5-1 15,3-10 2-15,-4-2 9 16,5-1 0-16,-3-16-1 16,1-5-1-16,-4-6-6 15,-3-2 1-15,-4-5-1 0,-2-4 0 16,-5 6 0-16,-4-2-4 16,-1 2 1-16,-2 4 1 15,0 3-3-15,-2 9 4 16,-1 2-4-16,-1 5 1 15,-1 8 2-15,2 2-3 16,-1 5-1-16,1 10-1 0,3 4 4 16,0 8-2-16,0 3 5 15,5 2-2-15,5 2 0 16,-1-2 2-16,2-2 1 16,-2-6-2-16,-2-1-2 0,3-6 2 15,0-5-1-15,1 0-2 16,1-7 2-16,-1-2 0 15,5-3 2-15,0 0 0 16,0-8-15-16,-3-5-15 16,-4-4-11-16,-4-1-25 0,-5-5-49 15,0-4-158-15</inkml:trace>
  <inkml:trace contextRef="#ctx0" brushRef="#br0" timeOffset="2089.7797">5130 972 390 0,'-8'2'6'0,"5"-2"10"16,3 0 45-16,3 0-23 15,12 0-29-15,7-2-10 16,5-5-3-16,5 4-27 16,2-3-50-16,-3 4-85 0</inkml:trace>
  <inkml:trace contextRef="#ctx0" brushRef="#br0" timeOffset="3120.9135">5397 1174 440 0,'-7'0'9'0,"2"0"2"16,5 0 47-16,0-6-28 15,3-3-16-15,6-2-9 16,4-1-3-16,5-3 0 0,2 0 0 16,0-3-2-16,-1-2 2 15,-1-3-1-15,0 2 0 16,-5-4 0-16,-4-2 0 16,-6 2-1-16,-3 0 1 0,0 0 0 15,0 7-1-15,-7-2 1 16,0 10-1-16,2 3-2 15,-3 3 1-15,4 4-1 16,-2 2 0-16,0 10-1 16,3 10 0-16,1 1 1 0,2 6-1 15,0 3 3-15,0 1-1 16,5 3 0-16,2-1 1 16,0-5 0-16,-1-1 1 15,0-5-2-15,-3-5 3 0,2-5-2 0,-1-4 2 16,-1-7 1-16,2-3 6 15,5 0 7-15,-1-10-2 16,1-7-8 0,3-1-2-16,0-5-5 15,-3 2 3-15,1-1-2 16,0 1-2-16,-4 3-4 0,1 7 0 16,-3-1 2-16,-2 7 1 15,-1 1 2-15,3 4 1 0,1 0-8 16,0 6 1-16,1 6 5 15,3 2 1-15,1 7 0 16,-2 0 2-16,3 2-2 16,-3-2 3-16,4-2-4 15,-1-1 3-15,0-5 0 0,0-2 0 16,0-7 0-16,7-1 2 16,-3-3 2-16,2-3-3 15,-2-6 0-15,2-6-1 16,0-3 2-16,-6-1-3 15,1 0 1-15,-1-3 1 16,-5-2-3-16,-1 3 3 0,-2 6-1 16,-2-3-1-16,-2 5 0 15,0 4-1-15,0 3 2 16,0 3 1-16,0 2 2 16,0 1-3-16,0 0 2 15,0 6-6-15,0 9 1 16,2 0 3-16,3 7 2 15,4-1 6-15,-1 1-3 0,5-1-3 16,1-2 0-16,1 0-3 16,-1-7 3-16,3-1-1 15,-2-4 0-15,4-6 2 0,-4-1-2 16,2 0 0-16,1-9 0 16,-4-7 0-16,-2 0 1 15,-4-6 0-15,-2 0 0 16,-5-2-2-16,-1-2 1 15,-1-1 0-15,-11 2-2 16,-2 3-2-16,-2 4-2 0,-5 1-5 16,-5 9-1-16,1 2 3 15,-4 6-3-15,2 0-1 16,0 11 0 0,6 3-4-16,3 4-8 0,6 3-7 15,8 1-38-15,4-3-71 0,9-1-55 0</inkml:trace>
  <inkml:trace contextRef="#ctx0" brushRef="#br0" timeOffset="3726.3978">6534 1027 490 0,'2'-7'13'15,"-2"0"0"-15,0 0 33 0,-4 0-11 16,-5-1-13-16,1 3-14 15,-2-1-6-15,0 0 3 16,-4 0-4-16,1 3 0 16,0 1-2-16,-3 2 2 15,-2 0-2-15,2 0 2 0,-3 0-2 16,4 5 1-16,-4 7-1 16,7-1 0-16,5 4-3 15,4 5 2-15,1-5 2 16,2 7-3-16,2-2 1 0,6-3 3 15,6-1 0-15,5-2 0 16,1-4 1 0,1-8 0-1,1 1 0-15,3-3-1 0,-3-3 0 0,2-8 1 16,-4-5-1-16,-1-3-1 16,-2-1 3-16,-6-5-2 15,-2 0 8-15,-6-6-6 16,-1 1 1-16,-2-2 1 15,0 0-4-15,-7 0-1 16,0 1 0-16,-2 6 0 16,-2 4 0-1,4 5 2-15,4 5-3 0,-3 4 1 0,4 5-2 16,2 2 3-16,0 2-5 16,0 14-2-16,0 4 3 15,8 5 3-15,0 3 2 0,3 6 1 16,-2-2 3-16,-1 0-1 15,-2 0 0-15,0-3 1 16,-1-1-2 0,-3-3 0-16,-1-4-3 0,1-5 0 15,1-3 0-15,-3-2 0 0,2-7-5 16,1 2-27-16,1-6-12 16,4-6-21-16,3-6-51 15</inkml:trace>
  <inkml:trace contextRef="#ctx0" brushRef="#br0" timeOffset="4045.3924">6981 840 325 0,'2'-6'206'0,"9"-1"-200"0,-11 7 15 15,0 0 2-15,0 6-19 16,0 5 1-1,-2 7 11-15,-3 1 1 0,-2 2-6 16,-3 1-2-16,3 1-5 16,2-2-1-16,1-1 0 15,3-4-1-15,1 0 0 0,0 0 1 16,0-6-1-16,7 3 3 16,6-4 5-16,6 0 1 15,3-2-1-15,7-1-5 16,3-5-3-16,2-1-2 15,2 0 2-15,-4 0-7 16,0 0-25-16,-7-3-23 0,-4-4-19 16,-9 2-62-16,-5-5-133 15</inkml:trace>
  <inkml:trace contextRef="#ctx0" brushRef="#br0" timeOffset="4279.5977">7173 954 357 0,'-8'-3'31'15,"1"3"14"-15,2 0 27 16,2 0-25-16,1 7-19 16,0 1-2-16,2 10 2 0,0-1-6 15,0 6 1-15,0-2-6 16,0 4-26-16,0 1 13 16,0-1-1-16,0 0-2 15,2 0 1-15,0-1-2 16,-1-6 11-16,-1-1-36 15,2-1-20-15,0-7-25 16,2-1-56-16,5-8-135 0</inkml:trace>
  <inkml:trace contextRef="#ctx0" brushRef="#br0" timeOffset="4501.4347">7716 1140 497 0,'7'-2'50'16,"-2"0"-35"-16,-5 0 17 15,0 2 11-15,0-3-1 16,0 2-24-16,0-2-13 0,0-1-1 16,0 2-3-16,0-1-1 15,0-2-39-15,0-4-34 16,0-4-51-16,0-7-127 15</inkml:trace>
  <inkml:trace contextRef="#ctx0" brushRef="#br0" timeOffset="4626.3955">7723 904 561 0,'-2'-3'18'16,"2"1"11"-16,0 0 16 15,0 2-20-15,0 0-19 16,0 0-9-16,0 0-75 0,2-3-161 15</inkml:trace>
  <inkml:trace contextRef="#ctx0" brushRef="#br0" timeOffset="6741.0465">10630 763 62 0,'-11'0'242'0,"3"0"-240"16,0 2 17-16,4 12 36 0,1 2-26 15,-1 8-7-15,4 2 20 16,0 6-1-16,0 0-11 0,6 6-1 16,-1-2-7-16,3-1-5 15,-3-1-7-15,0-3-2 16,2-2-1-16,0-7 4 15,1-2-7-15,1-8 4 16,5-4 3-16,2-1-17 0,4-7 19 16,1 0-5-16,4-8-4 15,-1-2-1-15,0-3-3 16,-7-1 1-16,1-1-40 16,-7 0-14-16,-6-3-16 15,-5-2-85-15,0-3-186 0</inkml:trace>
  <inkml:trace contextRef="#ctx0" brushRef="#br0" timeOffset="6928.4683">10598 947 401 0,'-16'4'31'16,"8"-3"-26"-16,3 1 2 16,5-2 25-16,8 0-16 15,11 2-3-15,8-2-6 16,7 0-1-16,2-2-6 15,2 2 1-15,0-2-8 0,-10-3-39 16,-5 2-57-16,-8-5-91 16</inkml:trace>
  <inkml:trace contextRef="#ctx0" brushRef="#br0" timeOffset="7100.3678">10587 834 436 0,'-13'2'5'16,"6"-2"4"-16,2 0 17 16,5 0 16-16,5 0-24 0,12 0-11 15,10-2-7 1,3-1 3-16,8-1-6 0,1 3-33 16,2 1-55-16,-1 0-64 15</inkml:trace>
  <inkml:trace contextRef="#ctx0" brushRef="#br0" timeOffset="8146.9269">10982 1012 450 0,'-13'-10'12'16,"6"-2"-1"-16,2-1 37 15,5-1-16-15,0 3-14 16,2-1-11-16,8 3-5 16,3 4-2-16,-1 3-1 0,5 2 1 15,-3 0-1-15,1 12-8 16,-1 6 1-16,-2 4-6 16,-2 1 0-16,-5 5 2 15,-5-3-2-15,0 3-3 16,0-6 8-16,-7-3 8 0,-1-4 0 15,-1-3 2-15,4-4 0 16,0-6 1-16,3-2 3 16,2 0 12-16,0-8-2 15,2-4-9-15,10-5-6 16,3-2-1-16,-1-3-1 0,2-4 5 16,0 2-9-16,-1-4 0 15,-3 6-9-15,-5-4 3 16,1 6 7-16,-3 6 3 15,-3 2 1-15,-2 6 2 16,0 6 9-16,0 0-5 0,-3 7-3 16,-4 11 4-16,4 2 6 15,1 1 1-15,2 6-1 16,0 4-1-16,4-3-3 16,9 1-2-16,-1 0-2 15,10-5-2-15,-2-4-1 16,2-5 1-16,4-8 1 0,-1-4-3 15,2-3 4-15,-3-8-2 16,-5-7-1-16,1-7 1 16,-8-2-1-16,-2-5 0 15,-3-2 0-15,-5 3 0 16,-2-1-1-16,0 6 2 16,0 5-2-16,0 4 3 15,-4 7 7-15,2 7 1 0,-1 0-8 16,1 12-4-16,2 8 0 15,-3 6 5-15,3 7 3 16,0 2 3-16,5 6 0 0,5 4-1 16,-1 1 3-16,2 1-7 15,0-1-1-15,-3-2-1 16,-2-6-1-16,-2-4 1 16,-2-9-2-16,-2-8 0 15,0-2 4-15,0-8 3 16,0-3-1-16,0-4 4 0,0-4-16 15,0-10 29-15,-2-6-17 16,-1-8-6-16,0-8-3 16,-1-6 5-16,1-4-2 15,-2-4-10-15,0 0-4 16,-1-1 3-16,0 7 12 0,6 2-10 16,0 10 0-16,0 7 4 15,10 4 3-15,5 7-3 16,2 6 1-16,2 5-1 15,5 3 4-15,-1 2-4 0,-1 12 0 16,-4 4 2-16,-3 1-1 16,-5 5-1-16,-3-3-1 15,-7-1 2-15,0 0-2 16,-9-4 4-16,-7 1 3 16,-2-3 1-16,-5-3-1 15,-1 0 0-15,3-4-1 16,3-3-6-16,4-2-26 0,4-2-12 15,8 0-29-15,2-10-91 16</inkml:trace>
  <inkml:trace contextRef="#ctx0" brushRef="#br0" timeOffset="9054.523">11806 965 490 0,'0'-7'24'0,"0"-2"-2"16,0 1 18-16,-2 3-14 16,-1 0-17-1,1 5-3-15,-2 0-4 0,3 0-1 16,-5 0-2-16,1 9 0 16,0 5-2-16,1 4 2 15,4 2-1-15,0 8 1 0,0-2 1 16,1 1 1-16,9 0 0 15,4-4 0 1,4-4 1-16,0-5 3 0,2-7 1 16,5-4-1-16,-3-3 1 15,-3-4 0-15,3-10-3 16,-7-1-2-16,0-5 1 0,-8-1 0 16,-1-3 1-16,-6 1-3 15,0 0 1-15,-7-2-2 16,-7 0-7-16,-5 7-1 15,-1 0-2-15,-1 6 3 16,-1 3 5-16,-1 7 2 16,2 2 1-16,1 0-1 15,3 9 0-15,7 3-1 0,3 3-1 16,5 1-1-16,2 0 0 16,7-2-1-16,9 0-5 15,6-5-3-15,1-1 9 0,4-4 2 16,0-4 1-16,2 0 1 15,0-8 0-15,-3-5 1 16,3 1-1-16,-4 1 2 0,2-3-1 16,-7 5 0-16,-1 4 1 15,-2 1 2-15,-1 4 0 16,-3 0-1-16,-1 8-2 16,1 7-1-16,1 5-1 15,1 3 4-15,-3 2 0 16,2 0 2-16,3-4-3 0,-7 1 0 15,0-8 0-15,-3 0-1 16,0-7-1-16,-4-3 5 16,1-2 0-16,-1-2 6 15,2-4 8-15,-2-5-8 0,1-5-1 16,1-4-3 0,0-1-2-16,2-5-1 0,3-1-4 15,0 0 1-15,0 0-2 16,2 2 0-16,2 4-2 15,-4 4-1-15,2 3-1 16,-4 3 5-16,-1 5-5 0,1 4 5 16,-3 0 0-16,2 7-5 15,-1 10 2-15,-1 1 4 16,4 3-2-16,-2 2 1 16,0 2 1-16,0 0 0 15,3-2 2-15,-1-1 0 0,-2-4-1 16,1-5-2-16,5-4 1 15,1-5 2-15,5-4-5 16,3 0-33-16,-2-7-37 16,6-7-172-16</inkml:trace>
  <inkml:trace contextRef="#ctx0" brushRef="#br0" timeOffset="9728.2113">12650 977 350 0,'-3'3'22'16,"3"-2"-18"-16,0 1 13 15,0-1 15-15,0 3-14 0,9-2 1 16,3 0 3-16,3 1-3 16,0-1-9-16,4-2-5 15,-3 0-2-15,-2 0 1 16,-3-5 4-16,-2-1 2 15,0-4-2-15,-6-1-3 16,-1 0 0-16,-2 1-3 0,0-1 2 16,-2 2-3-16,-5 0 0 15,-6 6-1-15,3 3 0 16,-6 0-2-16,1 3 1 16,0 9 1-16,2 5-2 15,0 1 3-15,4 1-2 16,4 2 4-16,5 3 2 0,0-5-4 15,7 2 3-15,7-3 1 16,5-4 0-16,3-3 3 16,4-4-2-16,-1-3-5 15,2-4 2-15,0 0-3 0,-2 0-18 16,0 0-31-16,-3 0-74 16,-6 0-103-16</inkml:trace>
  <inkml:trace contextRef="#ctx0" brushRef="#br0" timeOffset="10670.7807">12959 962 434 0,'-5'-6'15'0,"1"-1"10"0,3 2 21 15,1-1-7-15,0 4-23 16,0 0-11-16,0 2-3 15,7 0-5-15,1 4 4 16,3 7-3-16,2 5 2 0,1 2-1 16,-3 3-1-1,0 2 3-15,-4-4-4 0,0 1-2 16,-3-3 1-16,0-5 1 16,-3-3 4-16,1-4-1 15,0-2 0-15,0-3 1 16,3 0-1-16,0-6 4 0,0-5 0 15,3-3 0-15,1-4-1 16,1-3-1-16,0 3 0 16,2-4-2-16,-2 4 0 15,2 0 1-15,-3 3-1 16,-2 4-1-16,-2 5 1 16,1 3 2-16,-3 2 3 0,3 1-4 15,1 3-5-15,-2 9 3 16,5 5 1-16,0 1 1 15,-1 1 1-15,4 2-1 16,-1-1 0-16,0-1 1 16,0 2-2-16,1-9 2 15,1 2-2-15,-1-5 1 0,6-4 0 16,-3-4 2-16,2-1-1 16,2-1-1-16,-4-10 0 15,-1-3 1-15,-2-5-1 0,-2-1 2 16,-3-3-1-16,-5-6-2 15,1 1 2-15,-3-4-3 16,-1 0 1-16,0 1 0 16,0 2-2-16,0 3 0 15,0 8 1-15,0 5 1 16,0 2-2-16,0 10 3 0,0 1-1 16,-1 6-2-16,1 9-4 15,-2 8 5-15,2 6 1 16,0 3 4-16,0 4 0 15,0 3 0-15,5-3 0 16,2-1-1-16,2-4 0 0,1-4-1 16,2-6-2-16,3-4 3 15,2-7-3-15,0-8 3 16,3-2 0-16,1-1-3 16,-3-9 1-16,-2-6 0 0,2-4 0 15,-6-2 0-15,-1 0 0 16,-2 2-1-16,-4 1-3 15,-1 2 2-15,-1 6 1 16,-1 4 1-16,0 7 0 16,-2 0 0-16,2 4-2 0,-2 7-1 15,6 5 3-15,-1 2 2 16,2-3 0-16,2 3 2 16,4-1-2-16,1-5 0 15,4-2 0-15,-1 0-2 16,2-5 0-16,-2-3 0 0,-2-2-7 15,-3 0-16-15,-4 0-22 16,-6-6-5-16,-2-5-53 16,-6-3-126-16</inkml:trace>
  <inkml:trace contextRef="#ctx0" brushRef="#br0" timeOffset="10858.2734">13343 884 449 0,'-7'0'13'16,"7"0"6"-16,7-1 31 15,17-1-38-15,6-3-10 16,9-1 0-16,3 3-8 16,6-1-30-16,-1 0-42 15,-4 3-98-15</inkml:trace>
  <inkml:trace contextRef="#ctx0" brushRef="#br0" timeOffset="11619.1168">14094 999 358 0,'0'-8'72'15,"0"0"-52"-15,0-3 4 0,0 1 28 16,-2-3-26-16,-1 2-12 16,-3-1-8-16,-1-1 0 15,0 4 1-15,-5 2-4 16,0 0-4-16,-2 7 1 16,0 0 0-16,0 0-1 0,-1 9 1 15,1 4-2-15,5 5 1 16,1 3 0-16,5 2-1 15,3 0 2-15,0 0 1 16,0-2-1-16,7-3 2 16,4-1-3-16,1-9 2 15,3-1 1-15,-1-6 2 16,1-1 1-16,-1 0-1 0,1-8-1 16,-3-3 1-16,0-3-1 15,-2-3 1-15,-3 5 4 16,0-3-5-16,-4-1 1 15,-1 3-3-15,0 3 1 0,-2 2-1 16,0 3 3-16,0 5-3 16,0 0 1-16,0 5-5 15,0 8 1-15,1 1 1 16,7 4 3-16,4 0 0 16,3-4 0-16,3 0-1 15,5-5 4-15,3-6-5 0,-4-1 4 16,4-2-4-16,-5-3 2 15,-5-9 1-15,-1-5-2 16,-6-2 0-16,-4-4 1 16,-1-2 2-16,-2-4 0 15,-2-3-2-15,0 2-2 16,0-1 1-16,0 3-1 0,0 5 0 16,0 3 1-16,0 8 9 15,0 6 4-15,-2 5-4 16,2 1-7-16,0 8-9 15,0 11 2-15,0 5 5 16,0 7 7-16,4 2 1 16,3 2-14-16,-4-2 12 0,2-1-2 0,-1-3-3 0,-1-2-1 15,-3-4 1-15,2-3-1 16,1-4 0 0,-3 0-7-16,3-6-20 0,1-5-51 15,1-5-77-15</inkml:trace>
  <inkml:trace contextRef="#ctx0" brushRef="#br0" timeOffset="12404.6864">15139 859 292 0,'2'-3'67'15,"-2"-6"-48"-15,4-2 14 16,-1-3 23-16,1 1-24 0,1-2-13 16,-2-2-2-16,3 3-7 15,-4 0-4-15,-2 4 0 16,0-2-2-16,-3 5-4 16,-5 4 1-16,-4 3-1 15,-2 0-1-15,1 0 1 16,-1 9-2-16,0 2 1 0,2 1 0 31,4 4-1-31,3 3-1 0,5 1 1 16,0 0 0-16,12 1 0 15,5 1 1-15,5-3-1 16,1-1 1-16,3 2 2 0,0-4 1 16,-3 0-1-16,-1 0-1 15,-6-2-1-15,-3-1-3 16,-4 0-1-16,-9-3 0 15,0 1 3-15,0-6 1 16,-6-2-1-16,-8 2 4 0,-7-2-1 16,-3-3 5-16,1 0 4 15,-5 0 3-15,4-4-5 16,1-1-2-16,1-2-2 16,3-4-3-16,7 1 0 15,2-1-2-15,8 0-3 0,2 2-17 16,0 0-18-16,9 2-26 15,5 1-65 1,2 1-162-16</inkml:trace>
  <inkml:trace contextRef="#ctx0" brushRef="#br0" timeOffset="14051.51">15289 1026 384 0,'-8'0'82'0,"2"0"-62"15,6 0-14-15,0 0 21 0,2 0-16 16,10 0-9-16,0-2 0 16,6-4-1-1,1 1 3-15,1-4-3 0,4-3 1 16,-2 0-1-16,-1-6 0 15,-3-4 1-15,-4-3 1 16,-2 0-1-16,-4-3 3 16,-3-1-2-16,-1 2-1 0,-3 2-2 15,-1 2 2-15,0 5-3 16,0 7 2-16,-3 4 0 16,-1 4 2-16,-1 3-3 15,1 0-1-15,0 7-1 0,1 7 0 16,-1 8-2-16,3 3 3 15,1 3-1-15,0 4 3 16,0 4-4-16,7-6 3 16,2 2 2-16,0-3-2 15,0-4 0-15,-1-4 0 0,2-3 1 16,-5-7 0-16,0-4 0 16,2-1-1-16,1-6 3 15,3 0 6-15,-3-6 0 16,6-5-2-16,-2-3-1 15,-2-2-1-15,2-7-4 16,0 7 0-16,-2-6-1 0,0 4 0 16,-3 2 0-16,0 2-1 15,-4 7 1-15,1 0-1 16,0 7 1-16,0 0-7 16,-1 7-1-16,2 3 8 0,2 7 0 15,5-2 0-15,-2 3 1 16,2 0-2-16,1-4 0 15,1 3 3-15,1-7-3 16,1 2 2-16,1-8 1 16,-4 0-1-16,2-4 0 15,-1 0 0-15,-1-2 1 0,1-7 0 16,-3-3 0-16,2-4 0 16,-4-3-1-16,-2-3 0 15,2-2 0-15,-4-1 1 16,-1 0-1-16,-2 4 0 15,1 3-1-15,-1 4 0 16,-2 5-1-16,0 6 3 16,0 3 1-16,0 5-3 0,0 11-3 15,0 3 2-15,0 5 3 16,5 2 0-16,6-1 0 16,2-1-1-16,3-5-1 0,3-1 2 15,7-7 0-15,1-2 0 16,3-8 1-16,-1-1 0 15,0-1 0-15,-4-13-1 16,-6-3-2-16,0-2 4 0,-5-6-1 16,-3-3 1-16,-4-1 1 15,0-3-4-15,-4-2 0 16,-1 1 1-16,2 5-3 16,-4 5 4-16,0 5-4 15,0 5 0-15,0 8 2 0,0 2 0 16,0 3-3-16,0 0 3 15,0 5-10-15,0 8 6 16,0 2 3-16,0 7 2 16,-2 1-1-16,2 9 0 15,0 2 6-15,0 5 6 16,0 3 16-16,2 4-27 0,4 4 17 16,1-2-5-16,0 2 4 15,-2 0-9 1,2-5-6-16,1-3-2 0,-1-6 0 0,1-8 0 15,-1-8 1-15,5-8-2 16,-3-6 3-16,3-6 0 16,-3-4 2-16,0-12 0 0,0-9-3 15,0-8 0-15,-5-5-3 16,-2-3-9-16,-2-6-11 16,-2 1-15-16,-11 0 10 15,-3 6-16-15,-4 7 14 16,-5 4 3-16,2 11 14 0,-2 6 9 15,3 4 2-15,2 8-1 16,6 0 0-16,5 0 0 16,6 6-1-16,3-1-1 15,5 1 1-15,11-3 0 16,7 1 3-16,8-4-4 16,1 0-3-16,2-7-11 0,4-6 7 15,0-5 8 1,-2-1 2-16,-2-2 0 0,-2-3 5 15,-8-2-3-15,-5 1 2 16,-3 0-1-16,-7 2 3 16,-2-1-3-16,-3 6 7 0,-2 2 0 15,-2 5 1-15,0 4 10 16,0 2-8-16,0 1-7 16,0 2-1-16,0 2-5 15,0 0 1-15,-6 2-2 16,3 7 1-16,1 7 0 15,0 6 3-15,2 1 2 16,0 2 5-16,0 5-2 0,2 0-1 16,5 1-2-16,1-1 3 15,-3-3 2-15,2-2-13 16,0-3 11-16,2-4-6 0,-3-3 1 16,2-6-2-16,1-3 3 15,1 1-3-15,0-4 2 16,1-3-1-16,0 0 1 15,1-1-12-15,-3-10 4 16,-1-3-39-16,-3-6-19 0,-5-2-51 16,0-4-118-16</inkml:trace>
  <inkml:trace contextRef="#ctx0" brushRef="#br0" timeOffset="14207.7262">16572 802 370 0,'-2'0'31'0,"2"-3"20"15,0 1 34-15,13-3-52 16,3 2-28-16,6-2-3 16,0 0 0-16,-3 3 0 15,-1-1-18-15,-8 1-62 16,-6-1-123-16</inkml:trace>
  <inkml:trace contextRef="#ctx0" brushRef="#br0" timeOffset="14363.9365">15959 708 305 0,'-8'0'143'0,"6"0"-144"16,2 0-15-16,0 0 3 15,9 0-188-15</inkml:trace>
  <inkml:trace contextRef="#ctx0" brushRef="#br0" timeOffset="16014.3941">17473 954 481 0,'-4'-9'7'16,"4"-2"-2"-16,0 1 20 15,0-5 14-15,8 1-27 16,1 0-4-16,5-8-3 0,-1 5 3 16,1-6-3-16,-2 3-3 15,-4-3-2-15,-4-1 1 16,-3 5-1-16,-1-1 1 16,-3 6-1-16,-4 0-5 15,-3 6-2-15,-2 5 2 0,0 3-3 16,-1 0-3-1,2 7 1-15,4 7 4 0,1-1 2 16,6 3-4-16,0 0-11 16,12-2 6-16,5 2 5 15,3 1 8-15,2-2 0 0,3 0 0 16,-4 1 1-16,-1-2-2 16,-6-2 1-16,1 3 0 15,-6-3 1-15,-1 1-1 16,-1-3 1-16,-2 3-1 15,2-4 3-15,1-2-2 16,2-1 2-16,2-3 4 0,2-3 2 16,3 0-1-16,-1 0-4 15,2-3-2-15,-1-7 2 16,-2-2-2-16,-2-2 1 16,-1 0 1-16,-5-4 0 0,-1-2 2 15,-5-2-4 1,1 1 2-16,-2 3 2 0,0 2-4 15,0 4 0-15,-2 4 1 16,1 5 3-16,-3 3-4 16,2 0-1-16,1 9-4 0,1 7-1 15,0 4 2-15,0 3 0 16,3 2 2-16,9 0 2 16,-2-2 0-16,4-5-1 15,4 0 1-15,-2-7 0 16,1-4 0-16,3-4 0 15,-3-3 5-15,1 0 1 0,-2-3-1 16,-1-10-2-16,-1-1 2 16,-4-2 2-16,0-2-4 15,-1 0-2-15,-4-2-2 16,-2 1 0-16,4 3 0 0,-6 3-1 16,-1 6 0-16,2 2 0 15,-2 5 0-15,0 0-1 16,0 7-4-16,0 6 2 0,0 4 1 15,4 3 2-15,4 1 1 16,5-3 2-16,0 0-1 16,7-2-2-16,2-4 2 15,2-2-2 1,-1-7 3-16,4-1 0 16,-1-2-1-16,-5 0-2 15,-3-9 1-15,-4-4 1 16,-1-2 1-16,-3-7 2 0,-3 1 2 15,1-8-3-15,-6-2-5 16,2-1 3-16,-3-3-1 16,-1 1 2-16,0 0-5 0,0 5 2 15,0 6-5-15,-5 6 6 16,2 6-1-16,-2 6 0 16,2 3 1-16,-3 2-1 15,5 5-1-15,-3 9-4 16,3 6 3-16,1 6 0 0,0 7 5 15,0 2 1-15,5 1 3 16,3 2-4-16,2-3 13 16,1-2-2-16,-3-3-10 15,7-6-3-15,1-2-1 16,-1-2-8-16,2-10 8 0,3-1 2 16,7-6-2-16,2-3 4 15,2 0-1-15,1-14-2 16,-2 2 2-16,-1-6-2 15,-2-2-1-15,-8-1 2 16,-4 0-3-16,-1-4-2 0,-4 2 7 16,-5 1-14-16,-3 7 5 15,-2 0 1-15,0 6 4 16,0 6-3-16,-7 3 0 16,-3 0 0-16,0 7 1 15,-2 7-1-15,4 4 1 16,2 1 3-16,5 3 1 15,1 1 2-15,0-4 1 16,7-1 0-16,4 0 1 0,3-4-1 16,-2-1-5-16,5-6-9 15,-2-3 11-15,4-3 2 16,-1-1-4-16,-1 0 7 16,0 0-3-16,-5-7 1 0,3 0-5 15,-6 0 2 1,-4-1-6-16,-3-2 1 0,-2 2-26 15,0 0-41-15,-5-2-81 16</inkml:trace>
  <inkml:trace contextRef="#ctx0" brushRef="#br0" timeOffset="61613.2066">11074 2103 298 0,'0'-4'19'16,"0"3"29"-16,0-2 11 0,0 2-10 15,0 1-15-15,0 0-6 16,0 0-14-16,0 1-6 16,0 9-3-16,0 5 9 15,0 5 4-15,2 5-7 16,1 4 3-16,2 5-1 0,-1 3 0 16,-1 0 0-16,1 1-1 15,-2-4 0-15,-1-2-1 16,-1-6-3-16,0-2-3 15,0-6 0-15,0-4-18 16,0-3 19-16,0-4-4 16,0-4 2-16,0-2-1 0,0-1-1 15,0 0 4-15,-1-6 2 16,-3-4-6-16,-1-7 0 16,0-4-2-16,-2-8 1 15,-3-4-3-15,3-4-2 0,0-3-5 16,2-1 1-16,1 2 15 15,3 1-10-15,1 4 3 16,1 7-1-16,10 2 0 16,9 7-1-16,1 6-1 15,6 5 1-15,0 4-1 16,0 3 1-16,2 7 1 0,-6 7-1 16,-2 5-1-16,-4 3-3 15,-3 1-7-15,-6 0-3 16,-8 1 1-16,0-1 2 15,-7-2 5-15,-6-1 5 16,-6-2 2-16,-2-3 1 16,-2 2 0-16,-3-5 1 0,1-1-1 15,3-1 0-15,3 0 0 16,1-3 1-16,7-2-1 16,3 2 0-16,2-3 0 15,6 1-1-15,0 3-1 0,6 0 0 16,4 2 1-16,2 0-1 15,5 2 3-15,1-1 2 16,1 3 0-16,1-1 0 16,1-1 0-16,-2 1-3 15,-1-1 1-15,-1-1-1 16,0-3 1-16,3 2-11 0,-6-7-25 16,4 0-28-1,-2-3-59-15,-1-6-68 0</inkml:trace>
  <inkml:trace contextRef="#ctx0" brushRef="#br0" timeOffset="61879.174">11510 2192 471 0,'-2'0'32'0,"-1"0"-4"0,-2 0 2 15,2 3-7-15,3 8-6 16,0 9-4-16,0 2 1 15,3 4-2-15,4 2 1 16,1 3-4-16,1-1-3 16,1-3-2-16,-2 0-3 15,-1-2 0-15,-1-7 0 0,0-2 0 16,-3-4-5-16,-1-2-18 16,-2-6-9-16,0-4-17 15,0 0-16-15,-5-1-28 16,-5-10-109-16</inkml:trace>
  <inkml:trace contextRef="#ctx0" brushRef="#br0" timeOffset="62757.1618">12002 2181 463 0,'0'-12'27'16,"-7"-1"-6"-16,3 5 19 0,-1 0-15 15,-1 1-14-15,-1 2-4 16,-1 5-5-16,-2 0 0 16,-2 0-2-16,0 5 1 15,-1 6-1-15,-1 1 0 16,2 8-1-16,2-1 2 0,5 1-1 15,-1 2 1-15,6-1-1 16,0-2 0-16,0-2 0 16,11-1 0-16,3-6 1 15,1 3-1-15,5-6 1 16,-3 1 0-16,3 0 0 16,-1-1 0-16,0 2-1 15,-4 1 0-15,-2 3 0 0,-4-1 0 0,-2 1 1 16,-2-1 0-16,-5 0 0 15,0-4 1-15,-5 0-1 16,-4 1 3 0,-6-4 1-16,-5-1 3 15,-4 0 2-15,0 0 0 0,0-4-5 0,2 0-3 32,6 0 0-32,0 2-3 0,6-2 1 15,2-2-17-15,4-6-26 0,4-1-46 16,2-8-162-1</inkml:trace>
  <inkml:trace contextRef="#ctx0" brushRef="#br0" timeOffset="62956.8242">12374 2422 320 0,'8'10'124'0,"-6"-4"-83"15,-2-6 17-15,4 0-3 0,-4 0-23 16,0 0-26 0,0 0-4-1,1 0-5-15,1-10-38 0,1-1-67 16,-1-5-136-16</inkml:trace>
  <inkml:trace contextRef="#ctx0" brushRef="#br0" timeOffset="63056.8066">12397 2215 544 0,'-9'-9'28'0,"-3"2"-12"16,1 3 3-16,0 4-13 0,-5 0-21 16,-4 0-160-16</inkml:trace>
  <inkml:trace contextRef="#ctx0" brushRef="#br0" timeOffset="69509.7228">11544 2370 211 0,'-2'2'31'0,"-3"-2"-8"16,5 0 33-16,0 0-2 15,0 2-19-15,0-2-7 16,7 0-7-16,4 0 0 0,3 0 1 16,6-2-12-16,1-1-2 15,5-1 1-15,-1 1-5 16,0-3-3-16,-4 1 1 0,-1-1-7 16,-4 3-16-16,-5-2-16 15,-4-1-32-15,-1 1-36 16,-6-2-50-16</inkml:trace>
  <inkml:trace contextRef="#ctx0" brushRef="#br0" timeOffset="69728.4093">11717 2208 222 0,'-2'-9'49'16,"2"0"7"-16,0 4 8 16,0 0-12-16,0 3-8 0,0 2-8 15,0 0-16 1,0 7-14-16,4 7 12 0,-1 4 9 15,2 7-3-15,1 2-7 16,-3 2-4-16,2 0-5 16,0 1-1-16,-2 0-4 15,-1-1-2-15,-2-3 0 0,0-2-1 16,0-4-15-16,0 0-26 16,0-7-40-16,-4-6-145 15</inkml:trace>
  <inkml:trace contextRef="#ctx0" brushRef="#br0" timeOffset="71289.3346">13877 2205 247 0,'0'1'51'0,"0"-1"-15"15,0 0 27 1,0 0-13-16,0 0-20 16,2 2-6-16,6 2-2 15,3-1-1-15,5 1-4 16,0-1-6-16,6 1-4 15,0-4 2-15,1 0-1 0,0 0-2 16,1-2-2-16,-3-5-2 16,-3-2 1-16,-2 2 0 15,-5-6 2-15,0 3 0 0,-2-3-2 0,-4-1 2 16,-3 0-3-16,-2 0 0 16,0-3-1-16,0 5-1 0,-7-2 1 15,-3 3-2-15,-2 4 1 16,2 1-1-16,-5 3 1 15,1 3-2-15,-3 0 2 16,3 0-1-16,-6 7 0 16,3 2 1-1,-2 5-1-15,4 1 1 16,-2 4 0-16,3 1 2 16,1 3-3-16,4 2 4 15,4-2-2-15,2 4 1 16,3-2 3-16,-2-2-3 0,2 2 1 15,4-2 1-15,2-3 0 16,3-1 4-16,3-1 8 0,0-2-8 0,2-4-1 16,4-4-9-16,2-4 13 15,1-1 3-15,3-3-4 16,1 0-3-16,-3 0 1 16,2-7-4-16,-2 0-2 15,-4-3 0-15,-2 2-1 0,-1-1-1 16,-5 4-3-16,-3-3-10 15,-2 1-10-15,0 0-34 16,-5-5-28-16,0-2-140 16</inkml:trace>
  <inkml:trace contextRef="#ctx0" brushRef="#br0" timeOffset="72428.9044">14446 1687 191 0,'3'-3'2'0,"-1"1"-1"0,1 0 0 16,0 2-9-16,-3 0-49 16,0 0-40-16</inkml:trace>
  <inkml:trace contextRef="#ctx0" brushRef="#br0" timeOffset="73031.3999">14446 1687 310 0,'27'-14'9'16,"-27"10"2"-16,0 0 36 16,0 3 0-16,0 1-26 15,0 0 0-15,0 0-5 16,-2 0-8-16,0 0-3 0,1 7 0 15,-3 2 11-15,-1 2 4 16,-1 5-1-16,-3 2-6 16,2 1-1-16,-2 1 0 15,0 1-2-15,0 1-4 16,-1-1-2 0,-2-3 0-16,0 0-1 0,3-4 0 15,-2-1-1-15,2-3 1 16,0-4-1-16,0-1-1 15,4-3 1-15,-2-2 0 16,1 0 1-16,1 0 4 0,-3-9 1 16,3-2-4-16,0-3-2 15,1-4 0-15,1 2-2 16,-1-4-2-16,1 3 2 16,3-1-1-16,0 2 1 15,0 3-1-15,0 0-1 0,0 5 1 16,5 1-1-16,0 1 2 15,1 3-1-15,1 1 0 16,2 2 0-16,-2 0-1 16,4 5 0-16,2 6 2 15,-1 1 0-15,0 1 0 16,3 5 0-16,-1-2 0 0,-1 1 0 16,1-1 1-16,-1-1-1 15,1-1 0-15,-1 1 0 16,-1-3-2-16,0-5-24 15,0 2-16-15,2-4-15 16,-1-1-41-16,-1-4-52 16</inkml:trace>
  <inkml:trace contextRef="#ctx0" brushRef="#br0" timeOffset="73543.6926">14629 1762 183 0,'3'-7'223'0,"-1"-2"-200"16,2 0 5-16,4 2 21 16,-1 2-23-16,1 1-15 15,4 2-6-15,0 2-2 16,0 0-3-16,1 6 2 0,1 4-3 0,-3 4 1 16,-4 4 0-16,0 0-1 15,-5 4 2-15,0-3 0 16,-2-3-1-16,0 0 0 0,-2-3 2 15,-1-3 1-15,-1-4-2 16,2-2 1-16,2-3-1 16,0-1 0-16,0 0 7 15,0-5 3-15,2-4-8 0,5-5-2 16,2-2 0 0,0-2-1-16,0-3-1 0,-2 1 2 15,0 0 0-15,-1 2-2 16,-1 2 1-16,-1 4 0 15,-4 3 0-15,2 2 1 0,-2 5 1 16,0 2 4-16,0 0-1 16,0 2-5-16,-2 8 0 15,-2 7 0-15,1 0 1 16,1 5 3-16,2 1 2 16,0-2 1-16,0-1-3 15,5 0-2-15,8-4 0 16,0-4 0-1,8-3-1-15,0-2-1 16,3-1-14-16,5-6-41 16,-4 0-95-16</inkml:trace>
  <inkml:trace contextRef="#ctx0" brushRef="#br0" timeOffset="74184.2206">15640 2098 358 0,'2'-11'41'0,"-2"-1"-24"16,0-1 23-16,-2 0 10 0,-3 1-28 16,-5 0-16-16,0 2 2 15,1 3-2-15,-4 2-4 16,1 5-1-16,-2 0-1 15,1 0-1-15,1 9 1 16,-2 4 1-16,6 4 1 0,2 4 1 16,5 4 4-16,1 4 1 15,0 3 2-15,1 2-1 16,6 2-2-16,2 1-1 16,1-1-3-16,-2-1 0 15,-2-2-2-15,-3-5 0 16,1-4 0-16,-4-5 0 15,0-5-1-15,0-3 1 0,0-4-4 16,0-3-18-16,0-2-13 16,-6-2-20-16,-1 0-22 15,-1-6-64-15,-5-8-101 16</inkml:trace>
  <inkml:trace contextRef="#ctx0" brushRef="#br0" timeOffset="74360.5005">15406 2260 382 0,'-3'-4'33'0,"3"-1"-6"0,0-1 20 16,9 3-11-16,7 1-30 15,6-1-5-15,5-1 1 16,5 2-2-16,4 1 1 16,1-1 2-16,1 0-50 15,-2 0-25-15,-1 0-45 0,-6 0-94 16</inkml:trace>
  <inkml:trace contextRef="#ctx0" brushRef="#br0" timeOffset="74657.3005">15913 2090 364 0,'0'-10'25'15,"-2"3"7"-15,-5 3 16 0,0 2-22 16,0 2-18-16,-2 0-2 15,-3 0 4-15,4 8 7 16,-3 4-5-16,3 4-3 16,0 6 1-16,4 1 1 15,3 5 0-15,1 1-6 16,0 1 1-16,1 4-4 0,4-5 0 16,3 0 1-16,-1-4-4 15,2-1 3-15,1-5-2 16,2-2-1-16,-2-7-9 15,1-4-12-15,4-2-16 0,-1-4-28 16,0 0-42-16,-1-5-65 16</inkml:trace>
  <inkml:trace contextRef="#ctx0" brushRef="#br0" timeOffset="75219.9425">16019 2178 431 0,'0'-13'26'0,"0"-1"13"16,0 5 5-16,0 0-9 16,8 2-18-16,0 6-9 0,4-1-5 15,3 2-2-15,1 3-3 16,1 11 1-16,0 4-1 16,-2 5 0-16,-5 1 3 15,1 1-1-15,-7 0 0 16,-2-3 0-16,-2-1-1 0,0-4-1 15,-8-1 2-15,3-5 1 16,-2-2 0 0,2-4 0-16,-1 1 0 0,5-6 0 15,1 0 1-15,0-5 3 16,0-7-1-16,1-2-3 16,8-7-2-16,0 1 1 0,2-3 1 15,-2-2-2-15,-2 3-5 16,2 1 4-16,-5 0 1 15,1 5 1-15,-3 2 0 16,0 3 0-16,-2 2 1 16,0 4 0-16,0 1 2 0,0 0-1 15,0 4-1-15,0 0 0 16,-2 0-2-16,-1 8 0 16,1 2 0-16,0 6 2 15,-1 2 1-15,3 5-1 16,0-1 3-16,0 1 0 0,5 0 0 15,0-1-1 1,2-7-3-16,0 0 1 0,3-3 0 16,-2-3 0-16,3-3-3 15,2-5-1-15,2-1-10 16,2 0-10-16,-1-1-23 16,2-12-68-16,-4-3-79 0</inkml:trace>
  <inkml:trace contextRef="#ctx0" brushRef="#br0" timeOffset="75516.833">16403 2062 174 0,'2'-9'235'16,"0"-2"-204"-16,1 2 20 16,1 2 8-16,-2 2-26 15,-1 3-9-15,3 0-11 0,-1 2-6 16,2 0-3-16,0 6-4 15,2 4 0-15,2 3 4 16,2 4 0-16,-1 1 3 16,3 2 4-16,-2 4 1 15,0-4-3-15,-3 5-1 16,0 0 4-16,-4 0-3 16,-4 3-3-16,0 0-4 0,-8 0 0 15,-6 6 1-15,-13-2-2 16,-7 2-26-16,-7-4-58 15,-5-7-195-15</inkml:trace>
  <inkml:trace contextRef="#ctx0" brushRef="#br0" timeOffset="80140.0147">7056 4057 403 0,'-3'-14'11'0,"1"-2"-3"15,2 2 15-15,0 1 8 0,4 3-14 16,4 4-4-16,6-3-7 16,-2 6-3-16,-1 3 0 15,0 0-2-15,-1 0 0 16,-2 5 0-16,-1 10 3 15,-2 3-3-15,-1 1 2 0,-1 6 1 16,0 0 3-16,4 3 1 16,-2-3 1-16,4 0-3 15,1-3 2-15,1-2-1 16,7-6-2-16,-2-3 2 16,4-6 0-16,0-3-2 0,2-2-2 15,1 0-1-15,-2-9-1 16,-4-4 2-16,-2-5-2 15,2 1 1-15,-7-7 1 16,-1-1 1-16,-3 2-1 16,-2-5 1-16,-3 3-2 15,-1 0 0-15,0 5-1 0,0 3 0 16,0 5 0-16,0 7 2 16,0 3 0-16,0 2 0 15,0 6-3-15,0 10 0 16,0 7 0-16,0 4 2 15,0 7 2-15,6 5 3 0,-5 2 3 16,3 4 1-16,-2 5 0 16,1-4-3-1,-3 0 0 1,2 0 0-16,-2-4-2 0,0-7-2 16,0-1 0-16,-2-7-1 15,-3-4-3-15,0-7 2 16,-1-1 0-16,-1-7 0 15,-2-2 1-15,2-6-3 16,-2 0-8-16,-4 0 12 0,3-11 2 16,1-3-3-16,-3-4-1 15,4-5 1-15,-1-2-2 16,4-2 0-16,3 0-1 16,2 0-6-16,0 4-13 15,7 4 10-15,7 3-22 0,1 3-8 16,2 4-9-16,7 5-19 15,-2 3-73-15,-3 1-83 16</inkml:trace>
  <inkml:trace contextRef="#ctx0" brushRef="#br0" timeOffset="80684.9167">7592 4414 421 0,'0'9'12'0,"-6"0"13"15,2 0 23 1,4 2-9-16,-1 6-10 0,1 3-5 16,0 2-9-1,0 3 4-15,0 2-4 0,0 1-7 16,1 0-2-16,1 0-2 16,0-4 0-16,-2-2-2 15,0-5 0-15,0 0 0 16,0-9-1-16,0 0 1 0,0-4 0 15,0-3 1-15,0-1 2 16,-2 0 8-16,0-11 0 16,-1-3-1-16,-2-7-8 15,1-4 0-15,1-7-2 16,1-4 1-16,-1-4-3 0,3 3 1 16,0 2-5-16,0 1 3 15,0 5-2-15,3 6 0 16,6 5 3-16,1 4-1 15,5 4-1-15,-1 5-2 16,1 5 4-16,2 0 0 16,0 4-2-16,-3 7 1 15,-3 3 2-15,0 2-3 0,-4 0 1 16,-6 0 1-16,-1-1-1 16,0 0 2-16,-5-2-1 15,-7-2 0-15,-1-4 1 0,-5 2 0 16,2-4-1-16,0 0 1 15,1-1-1-15,5-2 0 16,1-2-10-16,6 0-25 16,3 0-18-16,0-4-13 15,12-10-96-15</inkml:trace>
  <inkml:trace contextRef="#ctx0" brushRef="#br0" timeOffset="80890.7194">8170 4254 429 0,'6'-4'19'15,"-1"3"13"-15,0-2 9 16,2 3-4-16,2-1-13 0,2 1-10 16,1 0-11-16,3 0-2 15,-1 0-1-15,-1 4-16 16,-2 3-30-16,-6 0-46 15,-5 2-83-15</inkml:trace>
  <inkml:trace contextRef="#ctx0" brushRef="#br0" timeOffset="81031.3118">8198 4381 324 0,'-10'8'67'16,"3"-2"-12"-16,5-3 14 0,2-1-23 15,2-2-12-15,10 0 0 16,7 0-11-16,1-2-9 15,6-1-11-15,-1-1-3 16,2-1-20-16,-5-2-58 16,-1-4-165-16</inkml:trace>
  <inkml:trace contextRef="#ctx0" brushRef="#br0" timeOffset="81601.5691">10762 3940 183 0,'7'-15'48'0,"-2"2"3"16,0-3 3-16,0 8 8 0,-3 0-14 15,0 2-9-15,-1 4-5 16,2 2-7-16,-3 0-9 16,0 2-13-16,0 11-3 0,0 5 4 15,0 6 11-15,4 3-3 16,-1 4 0-16,1 0-4 15,1 0-3-15,0-3-3 16,0-3-2-16,0-3 0 0,-2-3-2 16,1-1 1-16,-4-4-1 15,0-3 1-15,0-1-20 16,0 0-19-16,0-5-22 16,-10-3-60-16,-2-2-110 15</inkml:trace>
  <inkml:trace contextRef="#ctx0" brushRef="#br0" timeOffset="82058.9699">10319 4406 291 0,'-10'0'75'15,"5"0"-39"-15,3 0-9 16,2-4 32-16,0-2-21 0,10 5-19 16,6-3-6-16,6 2-1 15,10-1 1-15,4 1-1 16,11 2-1-16,7-2 0 16,5 2 2-16,11-1 1 15,2-1-3-15,4-2 2 0,2 2 1 16,-2-2 1-16,-3 3 1 15,-1-3-14-15,-5 1 1 16,-6-1 10-16,-4 1-4 16,-3-1-1-16,-4 2-4 15,-7-1-2-15,-1 1-1 16,-6 0-1-16,-6 0 2 0,-4 0 1 16,-9-1-3-16,-5 1-1 15,-2 1 2-15,-5-1-1 16,-3 0 1-16,-2 2 0 15,0-3-2 1,-7 0-15-16,-6 1-11 16,-6 1-48-16,-10-3-29 15,-3-4-180-15</inkml:trace>
  <inkml:trace contextRef="#ctx0" brushRef="#br0" timeOffset="83690.4068">10641 4916 193 0,'4'0'57'0,"-1"-2"-28"16,-1-5 3-16,0-1 22 16,-1 1-18-16,1-3-6 15,-2-1-5-15,0 0-1 16,-3-1-9-16,-4-1-4 0,0 3-5 15,-6-1 1-15,2-1-1 16,-4-1-3-16,0 4-2 16,0 2-1-16,1 4 1 15,-3 0 0-15,2 3-1 16,0 0 2-16,1 4-1 0,1 7-1 16,2 1 5-16,2 4-3 15,4 1 3-15,2 4-1 16,3 2 3-16,0 0-2 15,7 0-2-15,5-3 1 16,5 0-1-16,-2-6 1 16,0-5-4-16,1-2 3 0,-1-5 1 15,-1-2-2-15,2 0 0 16,-2-2-1-16,1-7 0 16,-1-2 2-16,-2-1-1 15,-1-4 0-15,0 0 3 16,-4-2 0-16,-1 2-1 0,-4 2-1 15,1 1-2-15,-1 4 1 16,-2 4-2-16,0 5 1 16,0 0-1-16,0 4 0 15,0 11-1-15,0 5 1 16,0 7 2-16,0 5 3 16,2 4 5-16,3 2 2 0,-3-2 0 15,1 2-2-15,-1-3-2 16,0-3-3-16,-2-4-2 15,0-1 0-15,0-7-1 16,-6 0 0-16,-2-3 1 0,-3-5-3 16,0-3 2-16,-3-4 1 15,-4-2 0-15,4-2-1 16,-5-1 0-16,5 0 0 16,1-9 3-16,5-6 5 15,1-4-5-15,5-5-5 16,2 1 1-16,0-4-1 0,2 2-2 15,10 1-7-15,6 3-8 16,0-1-11-16,5 2-6 16,1 2-18-16,3 4-11 15,0-2-53-15,-1 0-93 16</inkml:trace>
  <inkml:trace contextRef="#ctx0" brushRef="#br0" timeOffset="83992.5879">11079 4816 317 0,'0'-7'81'0,"0"0"-76"15,-7 3 25-15,-1 3 19 16,0 1-31-16,-1 0-6 16,-3 10 1-16,2 4-1 15,0 9 6-15,0 4-2 0,1 5 2 16,1 6-1-16,2 1-3 15,1-2-2-15,1 0-3 16,2-4-2-16,2-3-4 16,0-6-2-16,3-4 0 0,7-3 1 15,0-3-2-15,5-3 1 16,1-6-4-16,2-2-18 16,0-3-22-16,2 0-27 15,-4-1-70-15,2-10-103 0</inkml:trace>
  <inkml:trace contextRef="#ctx0" brushRef="#br0" timeOffset="84264.4067">11237 4877 411 0,'0'-6'10'0,"0"-1"5"16,-5 5 22-16,3 2 19 15,-3 0-36-15,0 11-10 0,2 5 0 16,1 5 8-16,0 3 2 16,2 4-6-16,0 1-2 15,0 0-4-15,0-5-4 16,0 2-3-16,0-7 0 16,0-2 0-16,2-2-1 0,0-5-3 15,1-4-18-15,-3-4-27 16,3-2-22-16,-3 0-45 15,0-7-25-15</inkml:trace>
  <inkml:trace contextRef="#ctx0" brushRef="#br0" timeOffset="84608.0782">11228 4860 336 0,'0'-8'30'0,"0"-2"2"15,0 3 9-15,9 4 13 0,1 0-22 16,7 3-17-16,3 0-3 16,3 10 6-16,0 3 0 15,3 1-1-15,-3 5-5 16,-2 3-6-16,-1 1 0 16,-6 0 0-16,-1 0-3 0,-6 0-2 15,-5 1 4-15,-2-3-3 16,0-1-1-16,0-5 2 15,-9 2 0-15,-4-5 0 16,1 0-1-16,-2-6 2 16,-1 3-2-16,0-5-4 15,-2-1 5-15,0-1-2 0,3-2-2 16,0 0-15-16,1 0-16 16,1-2-19-16,7-8-30 15,-1-2-62-15</inkml:trace>
  <inkml:trace contextRef="#ctx0" brushRef="#br0" timeOffset="84904.8787">11519 4809 244 0,'16'-12'186'0,"-2"2"-154"15,1 3 12-15,-1 4 16 16,-2 3-22-16,3 5-15 15,-1 7-9-15,1 10-1 16,-1 1 6-16,1 4-5 16,-3 3-4-16,3 1-1 0,-5 1 1 15,-1 0-4-15,-1-2-2 16,-3-2 0-16,-3-1 0 16,-2-4-2-16,0 1 1 15,-7-6-2-15,-3-1 0 16,-2-2 1-16,-1-2-3 15,-1 0-3-15,0-6-32 0,-3-3-31 16,4-4-48-16,1-11-176 16</inkml:trace>
  <inkml:trace contextRef="#ctx0" brushRef="#br0" timeOffset="85665.2407">12745 4077 298 0,'0'0'32'0,"0"0"29"15,0 0-6-15,4 2-25 16,5 0-5-16,0 1-6 16,3-1-6-16,2 2-2 15,0-1-4-15,-1-1-3 0,1-2 0 16,-2 0 0-16,-3 0 0 15,0-3 3-15,-2-5-1 16,-2-1-2-16,-1-2-2 16,-4-1 1-16,0 3 0 15,-5-2-1-15,-4 1-4 0,-4 1 4 16,1 3-2-16,-2 5 0 16,-3 1 0-16,0 0 0 15,0 0-2-15,-1 11 4 16,2 3-2-16,-1 1 0 15,3 9 3-15,1-1 5 16,6 4 2-16,4 3 3 0,-1 2-3 16,4-1 1-16,4-1-2 0,6-4-3 15,3-2 1-15,8-6 1 16,-1-2 3-16,6-7-5 16,1-4-1-16,2-5 0 15,3 0-4-15,-2 0-3 0,1-5-14 16,-2-7-23-16,-7-1-8 15,-2-5-19 1,1-3-75-16,-8-5-145 16</inkml:trace>
  <inkml:trace contextRef="#ctx0" brushRef="#br0" timeOffset="86197.1241">13280 3660 191 0,'-5'-9'261'0,"0"-2"-257"0,1 6 22 0,1 1 31 15,1 4-34-15,-1 0-17 16,3 11-6-16,-2 7 1 16,-1 3 2-16,3 4 0 15,-3 3-1-15,1 1-1 16,-5 0 0-16,0-3-1 0,0-1 1 15,-6-4 1-15,1-1-2 16,-3-8 2-16,3 0 1 16,1-6 2-16,0-3-3 15,2-2 0-15,0-1-1 16,1-4 1-16,2-5 1 16,0-8-2-16,1-1 0 0,0-3 0 15,1 0 0-15,2-1-1 16,0 1 0-16,-2 2 0 15,4 2-1-15,0 2 2 16,0 5-2-16,0 2 1 0,0 2-1 16,4 2 1-16,2 3 0 15,3 1 0 1,1 0 1-16,3 3 0 0,1 7 0 16,3 3 1-16,-1 5 0 15,4-1 1-15,-5 2-1 16,2 1 0-16,-1-5-1 0,2 3 0 15,-4-1 0-15,-1-4-1 16,1 0-2-16,1-2-18 16,-3-4-23-16,3-1-45 15,-3-6-69-15</inkml:trace>
  <inkml:trace contextRef="#ctx0" brushRef="#br0" timeOffset="86664.5934">13438 3717 345 0,'3'-9'52'0,"-1"2"-17"0,1-1 7 15,0 7 6-15,1-1-25 16,3 2-17-16,4 0-4 16,0 8 0-16,1 2-1 15,1 6 0-15,-2 2-1 0,-1 0 2 16,-2 3-4-16,-5-3 3 15,-1 1 0 1,-2-2 1-16,0-2-2 0,-3-3 1 16,-1-6 0-16,0 0 0 15,2-3 0-15,2-3 1 16,0 0-2-16,0 0 4 0,0-10-1 16,6-2-1-16,3-6-1 15,-2-1 0-15,0-3-2 16,-1 2 2-1,-1-5-1-15,-1 2 1 16,-1 3 0-16,-3 4-1 16,0 4 0-16,0 3 2 15,0 4 12-15,0 2 2 0,0 3-8 16,0 4-6-16,-3 5 4 16,1 7 3-16,0 4 5 15,2 3 0-15,0 2-3 16,2 0-6-16,7-2-1 15,1-1-1-15,3-6-2 0,1 1-1 16,6-6-33-16,0-4-33 0,1-4-93 16</inkml:trace>
  <inkml:trace contextRef="#ctx0" brushRef="#br0" timeOffset="87259.6616">14476 3887 338 0,'0'-10'28'0,"0"1"-13"15,0 3 40-15,0-3-6 16,-7 1-29-16,2 3-6 16,-2 3-5-16,1 1 1 15,-1-1 4-15,-2 2-5 16,2 0-6-16,-1 7 4 0,1 7 5 16,-1 0 1-16,3 8-2 15,-2 3 2-15,4 3 5 16,1 1-3-16,2 4-2 15,0 0-1-15,0-1-1 16,4 0-7-16,2-7-1 16,-3 2-1-16,1-6-1 15,1-5 1-15,-2-2-2 0,-1-3 0 16,0-4-12-16,-2-1-27 16,0-5-15-16,-2-1-14 15,-6 0-24-15,-3-3-30 16,-4-8-55-16</inkml:trace>
  <inkml:trace contextRef="#ctx0" brushRef="#br0" timeOffset="87431.5019">14259 4084 283 0,'0'-5'37'0,"0"1"0"0,2 1 8 16,11-1-1-16,3 0-20 15,7 1-8-15,8-1-3 16,1 1-8-16,7-1-2 15,-1 3-3-15,2-3-7 16,-4 2-26-16,-1-3-30 16,-4-1-53-16,-1 1-81 0</inkml:trace>
  <inkml:trace contextRef="#ctx0" brushRef="#br0" timeOffset="87728.2924">14780 3917 284 0,'0'-7'18'0,"0"2"25"16,0-5 20-16,-4 7-6 16,-1 1-18-16,-4 2-11 15,-2 0-10-15,-3 0 2 16,1 3-3-16,1 10 0 0,-1 1-5 16,2 6 4-16,4 0 1 15,2 4-3-15,2 2-1 16,3 1-3-16,0-3-2 15,0 3-3-15,7-2-3 16,1-2 0-16,1-3-1 16,2-2-1-16,0-6 0 0,-2 2-3 15,0-5-23-15,0-4-6 16,-2-1-8-16,0-2-10 16,2-2-23-16,-2 0-36 15,2-9-61-15</inkml:trace>
  <inkml:trace contextRef="#ctx0" brushRef="#br0" timeOffset="88290.1779">14929 3985 368 0,'4'-13'22'16,"-1"1"13"-1,1 1 12-15,2 0 4 0,2 4-23 16,-1 3-12-16,4 2-6 15,0 2-2-15,1 0-4 0,2 13-1 16,-1 1-1-16,0 6-2 16,-2 1 0-16,-2 3 0 15,-6-1 1 1,-3 0 0-16,0-4-2 16,0 3 1-16,0-9 1 0,-7-1 0 15,2 1-1-15,-3-6 1 16,5-4 0-16,-1-1-1 15,2-2 1-15,2 0 1 16,0 0 0-16,0-9 0 0,6-4-2 16,3-1 0-16,2 0 1 15,-1-6-1 1,2 0 0-16,-4 1 1 0,3-2-1 16,-3 3 0-16,-1-1-2 0,-4 2 3 0,1 5-1 15,-3 0 0-15,-1 6 1 16,0 0 0-16,0 3 1 15,0 1 2-15,-1 2-2 0,-5 0 1 16,3 5 0-16,-1 4 1 16,0 6 1-16,2 2 4 15,2 4 4-15,0 0-3 16,0 2-2-16,5-2-2 16,2 0-4-16,0 1 0 0,1-8-1 15,0-1-1-15,4-1 1 16,-1-3-1-16,4-5-16 15,-1-3-11-15,2-1-10 16,-2 0-23-16,4-8-54 16,-2-7-47-16</inkml:trace>
  <inkml:trace contextRef="#ctx0" brushRef="#br0" timeOffset="88577.6901">15350 3830 231 0,'1'-13'183'0,"-1"2"-124"0,2 1-7 16,2 4 7-16,-3 3-16 15,5 3-22-15,0 0-12 16,4 6-3-16,1 9 4 16,2 3 4-16,6 2-5 15,-2 6-4-15,0-2 2 16,-3 2 2-16,-3 1 0 15,-4-4-6-15,-2 1 0 0,-1 4-1 16,-4-6 0-16,-5 4 0 16,-13 1-1-16,-4-2-1 15,-10 1-13-15,-4-1-51 16,-9-1-43-16,-5-7-221 0</inkml:trace>
  <inkml:trace contextRef="#ctx0" brushRef="#br0" timeOffset="89309.5593">8526 6518 247 0,'0'-1'40'0,"1"-1"6"16,3 1 25-16,1-3-24 16,3 1-11-16,6 2-9 15,4-5-8-15,1 2-1 16,3-2 0-16,4 4-7 0,-6-2-4 15,2 0-4-15,0 2-1 16,-5 2-2-16,-2 0-5 16,-6 0-21-16,-2 7-38 15,-1-2-54-15,-6 1-86 16</inkml:trace>
  <inkml:trace contextRef="#ctx0" brushRef="#br0" timeOffset="89532.7438">8622 6622 370 0,'-5'8'14'0,"2"-6"4"16,3 1 27 0,0 0 3-16,8-2-15 0,7-1-13 15,4 0-4-15,3 0-6 16,5 0-6-16,0-4-1 15,0-1-2-15,0 1-1 16,-6 0-26-16,-1-1-70 0,-2-5-211 16</inkml:trace>
  <inkml:trace contextRef="#ctx0" brushRef="#br0" timeOffset="90517.8782">10604 6423 62 0,'-1'0'209'16,"-1"2"-176"-16,2-2 7 16,0 2-5-16,0 1-7 15,6 1-3-15,1 0-1 16,4-1-3-16,2 0-1 15,1-3-4-15,0 0-4 16,4 0-2-16,-3-2-2 0,-1-2-3 16,-2-6-1-16,-1 3-1 15,0 0-1-15,-6-1 2 16,-3-2-1-16,-2-1 2 16,0 3-1-16,0-1 1 15,-4-2-3-15,-4 2 0 16,-1 0-2-16,-4 2 2 15,2 2 3-15,-4 1-4 0,3 2-1 16,-4 2 2-16,2 0-4 16,0 2 4-16,-1 7 0 0,1 2-1 15,1 2 3-15,1 2 5 16,0 3 0-16,4 2 4 16,4 1-2-16,4 2-1 15,0-1 0-15,0-1 2 16,7 1-1-16,4 0-2 15,2-3-2-15,5-2 3 0,-2-1-4 16,0-5-1-16,0-2-2 16,2 0-1-16,0-6 0 15,2-1 0-15,0-2 0 16,-1 0-1-16,3-2 0 16,0-4 0-16,0-2-4 15,0 1-20-15,-4-2-21 0,-2-1-7 16,-3-6-15-16,-2 0-68 15,-1-9-127-15</inkml:trace>
  <inkml:trace contextRef="#ctx0" brushRef="#br0" timeOffset="91146.7989">11124 5909 307 0,'-6'-7'3'0,"1"2"7"15,0 1 35-15,3 4-9 16,0 0-12-16,2 0-15 16,-1 2-1-16,1 7 7 0,0 3 0 15,0 4-3-15,0 2 0 16,0 5-1-16,-5 0-2 15,2 2-3-15,-4-1 1 16,0 1 0-16,-5-4-1 16,0-1 0-16,-2-3 1 0,-1-2-1 15,0-3-2-15,-2-2-1 16,3-4-1-16,-2-2 0 16,4-1-1-16,-2-3-1 15,4 0 1-15,1 0 0 16,-2-1 0-16,2-6 0 15,2-6-1-15,2-1 1 0,0-1-1 16,-1-2 0-16,4-3 0 16,0 2 1-16,2 0-2 15,0 2 2-15,0 2-1 16,0 4 0-16,5 0 0 0,2 3 0 16,-2 0 2-1,2 4-1-15,0-1 2 0,4 4 0 16,-2 0-1-16,3 2 0 15,3 7 0-15,-1 1-2 16,2 5 2-16,0 1 4 0,1 2-1 16,-2 1 0-16,0 1-3 15,-1 0 1-15,3-3-1 16,-7-2-1-16,1-1 0 16,0-3-1-16,-1-3 1 15,-1-2 0-15,4-1-1 0,-2-1-9 16,0-1-21-16,1-3-20 15,0 0-37-15,0 0-51 0,0-5-99 16</inkml:trace>
  <inkml:trace contextRef="#ctx0" brushRef="#br0" timeOffset="91709.1672">11318 5988 330 0,'5'-11'25'15,"-1"0"33"-15,1 4 12 16,0 2-25-16,-1 3-23 16,5 2-7-16,0 0-10 15,3 5-1-15,1 8 0 0,1-2-1 16,-2 6-2-16,0 1 2 16,-3 0-3-16,-4 3 1 15,1-1-1-15,-6 0 1 16,0 0 1-16,-3-2-3 15,-7-6 2-15,3 0 0 0,0-6 1 16,0-3 0-16,4 1-2 16,0-4 0-16,3 0 3 15,0-7-2-15,3-3-2 16,4-2 1-16,1-4 0 16,3-2 2-16,2-1-3 0,-3-1 1 15,2 0 0-15,-2-1 0 16,1 1 0-16,-5 1 1 15,1 2-1-15,-2 1 0 16,-2 4 0-16,-1 3 0 16,-2 4 0-16,0 1 2 15,0 2 2-15,0 2 2 16,0 0-4-16,-5 0-1 0,3 9 1 16,-4 5 0-16,4 3 4 15,2 3 6-15,0 1 1 16,0 2 0-16,0 0-4 15,0 2-3-15,5-4-3 0,0-1-1 16,2 0 0 0,2-6-1-16,-3-1 0 0,6-3 0 15,0-1-24-15,3-5-26 16,1-2-57-16,0-2-212 16</inkml:trace>
  <inkml:trace contextRef="#ctx0" brushRef="#br0" timeOffset="92273.3931">13168 5925 373 0,'0'-4'31'0,"0"1"-24"16,0 0 20-16,0 1 20 16,0 2-22-16,0 0-2 15,0 0-13-15,0 8-3 0,0 5 6 16,3 3 5-16,4 5 0 15,2 3-4-15,1 1 0 16,-4 3-4-16,1 1-2 16,-1-3-3-16,-3 1 0 15,-1-4 0-15,1-3-1 16,-2-2-2-16,-1-4 0 0,0-3-1 16,0-2 0-16,0-2 0 15,0-1 0-15,-1-3-7 16,-7 1-22-16,1-1-23 15,-5-3-41-15,-3 0-106 0</inkml:trace>
  <inkml:trace contextRef="#ctx0" brushRef="#br0" timeOffset="92804.6364">12535 6497 336 0,'-9'0'15'0,"3"0"24"16,6 0 16-16,0-3-1 15,5-1-30-15,3 2-7 16,3-1 2-16,4 3-3 0,-1 0-1 15,4 0 0 1,4 0-3-16,0 0 1 16,6 3-4-16,4-1 0 0,6 2-2 15,3-1 3-15,5 0 0 16,9-1-1-16,0-2 0 16,10 0-4-16,5 0 3 0,2-2-1 15,5-4-3-15,2 0 1 16,0-2-1-16,2 3-1 15,-6-3 1-15,1 1-10 16,-3 0 5-16,-2 4 2 16,-5-3 0-16,-3 0 3 0,0 2-3 15,-7 0 0-15,-3 1 0 16,-6 1 0-16,-3-2 1 16,-10 1 1-16,-5 2-4 15,-7 0 4-15,-8 1-4 16,-3 0 3-16,-7 0-1 15,-4 0-1-15,0 0-3 16,-4 0 2-16,-9 0-32 0,-6 0-25 16,-4 0-40-16,-6 0-201 15</inkml:trace>
  <inkml:trace contextRef="#ctx0" brushRef="#br0" timeOffset="93920.1507">12686 7136 281 0,'2'-7'25'16,"1"-4"12"-16,-3 3 19 15,2 1-18-15,-2-1-13 16,0-1-9-16,0 2 1 0,0-2-1 16,0 0-2-16,0 1-4 15,-3-2-1-15,-4 2-1 16,0 2 1-16,-3-1-3 16,1 0 2-16,1 3-2 15,-6 3 0-15,2 1-1 16,2 0-1-16,-3 0-2 0,-1 1 1 15,-1 8 0-15,1 2 3 16,1-1 1-16,2 7 1 16,3 1-1-16,4 1 2 15,3-1-2-15,1 5-3 16,0-3 1-16,5-1-2 0,2-1 1 16,3-3-2-16,3-3 2 15,-1-1-1-15,2-4-1 16,-2-4 2-16,-2-3-1 15,5 0 2-15,-3 0-1 16,3-5-2-16,-3-6 1 0,-1 1-2 16,0-6 0-1,-2 2 1 1,-2-3-1-16,-1 1 1 16,-3 0-2-16,1 2 1 15,-4 3 0-15,2 3-1 0,-2 2 0 0,0 2 0 16,0 4 0-16,0 0-2 15,0 10 1-15,0 4 0 16,0 5 1-16,0 4-1 16,1 4 2-16,3 4 0 15,-2 1 3-15,-1 0 0 0,1 2 1 16,0-4 0-16,-2-1 1 16,0-1-4-16,0-3 1 15,0 2-2-15,-4-6 0 16,-3-1 0-16,-1-1 0 15,-4-6 0-15,4-2 4 0,-5-4-3 16,2-3 2-16,1-4-16 16,-2 0 21-16,5-13 3 15,4-1-1-15,1-6-5 16,2-1-2-16,0-6-3 16,7-2 1-16,4 3-2 15,5-5 0-15,1 4-6 0,4 1-9 16,2 1-10-16,1 3 0 15,-2 5-24 1,-3 2-13-16,3 1-43 16,-1-2-114-16</inkml:trace>
  <inkml:trace contextRef="#ctx0" brushRef="#br0" timeOffset="94255.4752">13173 6940 409 0,'-5'-7'5'15,"-3"0"14"-15,3 3 35 16,1 4-15-16,-1 0-18 0,-2 2-5 16,0 10 1-16,-1 5 2 15,5 8-2-15,-1 3 3 16,1 6-2-16,1 5 1 15,2 4 1-15,0 0-4 16,0 3-4-16,3-3-5 0,4-2-2 16,3-5-2-16,0-4-16 15,6-5 14-15,1-6 1 16,3-3-1-16,-1-6 0 16,4-2-2-16,-1-5-7 15,1-4-43-15,-1-1-10 0,0 0-27 16,-5-12-84-1</inkml:trace>
  <inkml:trace contextRef="#ctx0" brushRef="#br0" timeOffset="94933.6218">13451 7004 321 0,'0'-11'49'15,"0"3"-22"-15,7 1 18 16,8 0 13-16,1 3-24 16,4 4-15-16,3 0-2 15,2 0 1-15,0 9 1 16,-1 1-8-16,-3 7-4 15,-3-2-2-15,2 3 0 0,-8 0-2 16,0 4-2-16,-7-3 0 16,0 4 3-16,-5-3-3 15,0 3 3-15,0-3-3 0,-3 1 2 16,-4-3 1-16,-5 0 0 16,0-4 3-1,-1 1-3-15,-1-5 2 0,-3-1-5 16,3 0 2-16,-2-3-2 15,4-1-1-15,-1-5 0 16,0 0 0-16,3 0-3 0,1 0-23 16,1-5-17-16,5-5-22 15,3-7-89-15</inkml:trace>
  <inkml:trace contextRef="#ctx0" brushRef="#br0" timeOffset="95214.8021">13891 7138 472 0,'0'-2'10'0,"3"-5"0"15,11 3 29-15,3 3-5 16,1-1-13-16,6 0-12 15,5 2-1-15,-3 0 3 16,1 0-4-16,-2-2-5 0,-5 2 0 16,-4 0-3-16,-3-1-2 15,-3 1-21-15,-6-2-17 16,-1 0-30-16,-3-1-43 16,0-3-80-16</inkml:trace>
  <inkml:trace contextRef="#ctx0" brushRef="#br0" timeOffset="95476.4195">14057 7017 359 0,'-5'-2'44'0,"4"0"19"16,1 2 0-16,-2 0-33 16,2 9-11-16,0 4 4 0,0 1 1 15,2 7-2-15,1 0-8 16,1 3-2-16,-2 1-6 15,0 0-2-15,-2-2-2 16,0-2-1-16,0 1 0 16,0-6 0-16,0-2-3 0,0-3-20 15,0-2-13-15,0-5-20 16,0-4-30-16,9 0-44 16,3-11-181-16</inkml:trace>
  <inkml:trace contextRef="#ctx0" brushRef="#br0" timeOffset="96038.8134">14604 6921 374 0,'8'-6'126'0,"-5"1"-122"15,-3 1 20-15,0 4 14 16,0 2-31-16,-2 8-1 15,-4 5 0-15,-3 3 8 16,2 2 0-16,1 0-7 16,-1 4 0-16,-1-3-4 0,-1 1 0 15,0 1-1-15,-4-5 0 16,1 1 0-16,-3-1 0 16,-2-3 2-16,-2-3-2 15,2-3 2-15,0-2-2 16,2-1 0-16,-2-6-2 0,5 0 1 15,0 0 0-15,2-2 0 16,3-7 1-16,2-2-2 16,0-1 1-16,2-3-1 15,3-3 3-15,0 3-5 16,0-3 2-16,8 1 0 0,1 2-1 16,3 3 1-16,1 2 0 15,1 1-1-15,-2 2 1 16,1 3 0-16,1 4 0 15,-3 0 0-15,0 0 2 16,1 4 0-16,1 9 1 0,-1 0 2 16,1 4 3-16,-2 1 0 15,1-1-2-15,1 1-2 16,-1 2 0-16,2-6-3 16,-2 4 0-16,3-6-1 15,-3-1 0-15,-2-4 0 16,3 1-14-16,-4-3-16 15,0-3-7-15,0-2-16 0,-2 0-33 16,0-2-64-16,0-11-70 16</inkml:trace>
  <inkml:trace contextRef="#ctx0" brushRef="#br0" timeOffset="96291.3015">14768 6906 360 0,'7'-12'38'0,"1"1"17"0,1 4 17 16,2 5-19-16,0 2-19 16,2 5-11-16,-1 10-3 15,2 2 8-15,-1 7-9 16,1 2 0-16,-2 3-7 16,-4-2-3-16,-2 1-3 15,-6 3-3-15,0-4-2 0,0 1 1 16,-13 0-1-1,-2-2-1-15,-2-2-16 0,-3-4-37 16,-5-4-29-16,-1-9-72 16</inkml:trace>
  <inkml:trace contextRef="#ctx0" brushRef="#br0" timeOffset="96947.4237">15466 5850 354 0,'1'-14'18'0,"-1"-4"-3"0,0 0 37 16,0 4-10-16,0 0-26 16,-3 3-2-16,-4 4 3 15,0 3-1-15,0 3-4 16,-3 1-5-16,2 0 0 15,-1 8 1-15,1 5 3 0,3 6 0 16,1 3 0-16,3 5 1 16,1 0 3-16,0 3-3 15,3 2-2-15,2-2-1 16,3 4-2-16,-3-2-3 16,-1-1-1-16,-1-2-2 15,-1-7-1-15,-2 1 2 0,0-6-1 16,0-3-1-16,0-7 0 15,0 0-14-15,0-3-9 16,0-3-5-16,-5-1-11 16,0 0 1-16,-5-3-25 0,0-7-15 15,-3-3-48-15,-3-3-53 16</inkml:trace>
  <inkml:trace contextRef="#ctx0" brushRef="#br0" timeOffset="97119.2151">15240 6009 245 0,'-4'-5'78'0,"4"-4"-20"0,0 2-6 16,9 0 5 0,9 3-27-16,1-2-12 0,12 3-10 15,3 0-4-15,4-1-3 16,5 0-1-16,3 2-7 16,-2-3-28-16,-1 1-30 0,0-3-52 15,-3-3-123-15</inkml:trace>
  <inkml:trace contextRef="#ctx0" brushRef="#br0" timeOffset="97401.8885">15816 5755 314 0,'0'-10'21'0,"0"3"28"16,0 1 14-16,-1 3-11 15,-6 3-21-15,2 0-15 0,-2 2-1 16,0 7 5-16,0 6-5 15,1 5-3-15,3 4 3 16,-3 2 3-16,6 1-1 16,0 2-4-16,0-1-3 15,0-1-3-15,9 0-2 16,1-2-1-16,0-4-4 0,1-1 3 16,4-4-3-16,-3-4-4 15,-1-1-18-15,1-6-19 16,0-1-20-16,0-4-29 15,0 0-56-15,-1-7-98 0</inkml:trace>
  <inkml:trace contextRef="#ctx0" brushRef="#br0" timeOffset="97938.8899">15996 5841 268 0,'11'-18'92'16,"1"0"-45"-1,1 2 12-15,-1 4 3 0,3 2-23 16,-1 8-14-16,0 2-14 16,1 0-2-16,-2 14-1 15,1 2-5-15,-2 4-1 16,-5 1 0-16,1-2-2 0,-8 5 1 16,0-4-1-16,0-3 1 15,-5 1 0-15,-5-2-1 16,-1-1 1-16,3-3-1 15,0-5 1-15,3-3-1 0,1-3 1 16,4-1-1 0,0 0 2-16,0-5-1 15,9-6-1-15,2-3 0 16,0-2 1-16,1-4-1 16,-1 2-2-16,-2-3-2 0,-2 0 0 15,-4-1 0-15,0 1 1 16,-1 1 1-16,-2 4 2 15,0 0-1-15,0 5 1 16,0 4-1-16,-2 0 1 16,-2 4 0-16,-2 1 2 15,3 2 0-15,-1 0 1 0,1 11-1 16,-1 3 1 0,4 4 2-16,0 5 1 0,0 0 5 15,2 0-1-15,3 2-3 16,4-3 0-16,1-3-5 15,2-3-1-15,-2-2-1 0,7-3 1 16,-3-3-14-16,3-3-13 16,-4-2-17-16,4-3-23 15,-1-2-49-15,-1-6-74 16</inkml:trace>
  <inkml:trace contextRef="#ctx0" brushRef="#br0" timeOffset="98188.9032">16499 5618 410 0,'8'-18'46'0,"1"6"11"15,1 5 2-15,0 5-9 16,2 2-25-16,1 7-7 0,0 9 4 16,5 5-2-16,-2 5-10 15,0 4 1-15,-2 0-16 16,-4 3 4-16,-3 0 2 15,-2-1 2-15,-5 0-2 16,0 1 1-16,-14-1 1 16,-8 3-11-16,-8 3-56 0,-6-2-49 15,-11-1-249-15</inkml:trace>
  <inkml:trace contextRef="#ctx0" brushRef="#br0" timeOffset="104979.074">13455 7031 163 0,'-2'0'22'0,"0"0"15"0,0-2 0 16,1 2-13-16,1-1 0 15,0 1 0-15,0-2 8 0,0-2-3 16,0 2-14-16,0 0-3 16,0-1-2-16,0 3 2 15,0-2 3-15,0 0-4 16,0 2-6-16,0 0 0 0,-2-1-1 16,2 1 3-16,-2 0 6 15,1 0 3-15,1 0 0 16,0 0-6-16,0 0-4 15,0 0-2-15,0 3 4 16,3 4 1-16,0 6 2 0,1-3 0 16,1 7 0-16,-1-1 1 15,-1 3 0-15,1 1-4 16,0 1 1-16,-2 2-1 16,0 3 0-16,-1-5 2 15,1 2-1-15,-2-1 1 0,2-3-1 16,-1-1 0-1,1-4-3-15,0-1 1 16,-2-4-3-16,2-4-19 0,-2-1 16 16,0-3 0-16,0-1 0 15,0 0 0-15,0 0 1 16,0-1 3-16,-4-7-25 16,-3-4-58-16,-2-8-33 0,-2-6-216 15</inkml:trace>
  <inkml:trace contextRef="#ctx0" brushRef="#br0" timeOffset="115416.9777">17204 5173 182 0,'-13'-15'18'31,"-1"5"11"-31,4-3 3 0,-2 2-1 16,0-1-7-16,-1-1-2 15,-1 1-2-15,-4-1-6 16,0 1-4-16,-5-1-1 16,1-1-3-16,-5 2-1 0,-2-1-1 15,-7-1-2-15,1 2 1 16,-6 1-1-16,-3-2-1 15,-2 2 0-15,-7 3 0 16,-2 1-1-16,-2 2 2 16,-7-1-2-16,-4 4 2 15,-3 2 0-15,-5 0 2 0,-4 0-3 16,-7 0 2-16,1 0 0 16,-4 6-3-16,-5 1 0 0,0 0 3 15,-7 1-3-15,0 2 0 16,-7 1-2-16,2-1 2 15,1 2 2-15,-3 3-1 16,0-1-1-16,2 2 0 16,1 1-1-16,0 0 1 0,1 3 1 15,5-1-2-15,0-1 1 16,1 0 0-16,3 0 1 16,5-1-1-16,-1 4 0 15,0-3 0-15,7 0-1 16,-1 7 1-16,6-3-2 15,0 3 4-15,1 5-2 0,2-2-3 16,-1 3 1-16,5 2 0 16,-1 0-1-16,2 1 3 15,2-1 0-15,4 3 1 16,2 0-1-16,0 2 0 0,5 2 2 16,-2 1-1-16,4 1 1 15,-3-2-1-15,6 4 0 16,0-4-2-16,5 5 2 15,-4 0 1-15,6 1-2 16,1 4 1-16,0 0-1 16,4 0 1-16,1 3-1 0,-1-1 0 15,4 0 0-15,3 1 0 16,1 3 0-16,1-5 1 16,-1 4 2-16,4-3-1 15,-3 2 4-15,5-1-1 16,1 1-4-16,-1 1 1 0,3 2-2 15,3 0 2-15,3 2 0 16,3-2-2-16,0 2 0 16,1 0 0-16,5-2 0 15,1-2 0-15,1 1 0 16,5-5 0-16,-1 1 0 0,4-2 1 16,0-2-1-16,0 1 2 15,4-3 0-15,7-2 1 16,5-1 0-16,2-3 0 15,6 2-1-15,0-6 2 16,6 3 1-16,4-3 0 0,3 0 2 16,1-1-3-16,4-5 0 15,4 2 0-15,-2-5-1 16,9-2-1-16,-1-2-2 16,6-5 2-16,3-1 0 15,5-5 3-15,0-2 0 16,7 1 0-16,3-4-4 0,3-3 0 15,4-1 0-15,-1 1 0 16,4-2 0-16,4-4-2 16,2 2 2-16,3 0 1 15,3-4 0-15,0-4-1 16,2-5 0-16,1 1 1 0,1-5-1 16,-1 2-1-16,3-3 3 15,2-4 0-15,1-1-1 16,-1-1 2-16,2-4 1 15,2 0-3-15,-3-3-1 0,2 0 1 16,-4-3-1-16,2-1 1 16,-4 1-1-16,1-4 1 15,-4-2 0-15,2 0-1 16,-4-3 0-16,-1-2 1 16,2-2-1-16,-8 0 1 15,4 0 0-15,-6-1-2 16,-1 0 0-16,-5 0-1 0,-3-2 2 15,1 0 0-15,-3 0 0 16,-3-2 1-16,-2 0 0 16,-2 1-2-16,-3-1 2 15,-4-2-2-15,-3 3-1 0,-3-3 3 16,-2 1-1-16,-5 1-1 16,-4 0 0-16,-2-1 1 15,0 2-1-15,-7-3 1 16,-4 2-1-16,-2-2 0 15,-5 3 0-15,0 1 1 0,-5-2-1 16,0 2 1-16,-3 2-1 16,-2-2 0-1,-4 3 1-15,0-1 0 0,0 2 0 16,-5-1-1-16,1 1 2 16,1 1-2-16,-3-3-1 15,-2 3 2-15,2-1 0 0,-2 1-1 16,-3 3 3-16,-2-1-2 15,0 2 0-15,0-2 2 16,0 2 5-16,-9 0 0 16,0 0 4-16,-2 0-3 15,-3 2 2-15,2-4-3 0,-5 4-2 16,3-2-6-16,-2-2 2 16,0 1-2-16,0-3 0 15,0 0 1-15,1 0-5 16,1 5-3-16,-1 0-5 0,0 8-2 15,-4 4-5-15,-1 4-11 0,-4 6-22 16,-7 3-76-16</inkml:trace>
  <inkml:trace contextRef="#ctx0" brushRef="#br0" timeOffset="126275.9274">4649 9375 269 0,'0'-7'35'16,"-2"-1"16"-16,-2-4 15 15,1 0-10-15,1-2-12 16,2 2-13-16,0-5-6 0,0 3-4 15,0-2-8-15,0 5-4 16,7-2-2-16,2 5-3 16,2-1-1-16,0 8-2 15,1-1-1-15,-1 2 1 16,0 0-2-16,-1 3 1 0,0 7 0 16,-3 1 0-16,0 2-1 15,-2 3 2-15,1 5-1 16,-4-3 2-16,1 5 2 15,-1-1 2-15,-2 0 0 16,0 0 1-16,2-1-4 16,1-2 5-16,-1-1 1 0,3-1-1 15,2-4-1-15,5-5-2 16,0-1 1-16,4-2-3 16,0-5 2-16,4 0-2 15,-1-1-2-15,3-8 0 0,-5-3 1 16,0-3-1-1,0-1 0-15,-5-5 0 0,-5 1 1 16,1-4-2-16,-3 0 2 16,-5-3-1-16,2 1 1 15,-2 2-2-15,0 3 1 0,0 5-1 16,0 3-1-16,0 6 1 16,0 4-1-16,-2 3 1 15,0 0 1-15,1 5 0 16,-1 9-2-16,2 4 2 15,0 6 1-15,0 5-15 0,0 8 20 16,5 1 0-16,-2 6 3 16,3 0-3-16,-1 0 3 15,0 1-2-15,1-3-1 16,-4-2-2-16,0-3-1 0,0-5-1 16,-2 1 0-16,0-8-1 15,0-2 2-15,-6-5-1 31,-2-6 0-31,1-5 0 16,-1-2 0-16,-1-5-1 0,-1 0 2 0,0-3-2 0,-4-7-2 16,1-7 1-1,1-3 0-15,2-2-1 0,3-1 0 16,4-2-2-16,1 1-5 16,2 5 1-16,3 0-3 15,6 2-7-15,6 3-9 0,1 0-4 16,2 3-14-16,0 2-21 15,0 1-26-15,0 1-106 16</inkml:trace>
  <inkml:trace contextRef="#ctx0" brushRef="#br0" timeOffset="126588.355">5200 9644 490 0,'0'4'38'0,"0"-1"-10"0,0 8 25 16,0-1-8-16,0 8-5 16,0 0-12-16,0 6-17 15,0 2 10-15,0-1-2 16,3 2-6-16,-1 0-5 16,2-2-3-16,-1 0-2 15,-1-2 0-15,2-4-2 0,-2-3-1 16,-2-1 1-16,2-6-1 15,-2-2 1-15,0-4-2 16,0 1-2-16,0-4-14 16,0 0-6-16,0-4 2 0,-8-6-43 15,1-6-7-15,0-5-27 16,-2-4-81-16,1-2-122 16</inkml:trace>
  <inkml:trace contextRef="#ctx0" brushRef="#br0" timeOffset="126851.3214">5171 9671 336 0,'7'-21'62'16,"8"1"-7"-16,-3 3 12 0,5 2-14 0,-2 4-12 15,2 4-18-15,-3 3-9 16,3 4 0-16,-2 0-5 16,2 11-2-16,-1 3-3 15,-2 4-1-15,-5 2 0 16,0-1-1-16,-7-1 0 0,-2 2-1 15,0-4 2-15,-6 0 1 16,-6-2 1-16,-4-1 2 16,-2-3-1-16,-2-2-4 15,4-5-1-15,-2-3 1 16,3 0-7-16,5-3-45 0,3-12-53 16,7-6-147-1</inkml:trace>
  <inkml:trace contextRef="#ctx0" brushRef="#br0" timeOffset="127244.3895">7190 9361 418 0,'-10'0'23'15,"3"0"3"-15,6 0 22 16,1 0 0-16,1 0-17 0,10 0-16 16,5 0-5-16,6-1-2 15,-1 1-5-15,3 0-3 16,-1 0-1-16,-4 0-26 16,1 0-30-16,-6 0-49 15,-4 1-112-15</inkml:trace>
  <inkml:trace contextRef="#ctx0" brushRef="#br0" timeOffset="127425.3967">7238 9489 411 0,'-11'5'40'16,"5"-1"-5"-1,1-1 21-15,5-3-11 0,0 0-14 0,11 0-10 16,5 0-5-16,8 0-4 15,1 0-9-15,6 0-3 16,1-3-13-16,-3 1-36 16,1-1-67-16,1-2-207 15</inkml:trace>
  <inkml:trace contextRef="#ctx0" brushRef="#br0" timeOffset="127909.6809">9463 9145 361 0,'0'-7'13'15,"-2"-2"3"-15,2 2 25 16,0 3 18-16,0 0-18 15,0 3-17-15,-2 1-4 0,2 0-1 16,0 0-11-16,0 7-1 16,0 9 6-16,0 2 0 15,2 3 0-15,0 4-5 16,-1 2-2-16,2-2-2 16,-1 4-3-16,-2-4 0 0,0-2 0 15,0-1-1-15,0-1 0 16,0 0-9-16,0-3-14 15,-5 1-20-15,-2-1-28 16,-3-3-73-16,-7-6-165 16</inkml:trace>
  <inkml:trace contextRef="#ctx0" brushRef="#br0" timeOffset="128337.662">8989 9642 404 0,'-14'0'28'0,"3"4"-9"16,7-4 23-16,4 0-1 16,0 0-10-16,10 0-12 0,9 0-4 15,6 0 5-15,6 0-7 16,6 2 0-1,4 0-3-15,10-2 0 0,5 0 2 16,6 0 2-16,6 0-1 16,6 0-15-16,7 0 7 15,-2 0 9-15,5-4 0 0,1-2-2 16,-4 1-4-16,-1 0 2 16,-7-3 1-16,-7 5 0 31,-9-1-4-31,-7 2-4 0,-11 1-2 15,-13 1 1-15,-8-2-1 16,-6 2-1-16,-7 0 0 16,-5 0-2-16,0 0-4 0,-5 0-8 0,-11 3-12 15,-5 3-12-15,-6-4-53 16,-7 2-56-16</inkml:trace>
  <inkml:trace contextRef="#ctx0" brushRef="#br0" timeOffset="128889.6725">9019 10281 292 0,'-5'-14'56'0,"2"2"-15"15,1-1 11-15,0 4 9 16,0 2-24-16,0 2-9 16,0 5 0-16,0 0-9 15,2 7-10-15,0 11-1 16,0 3 8-1,0 8 6-15,0 3-2 16,0-2-5-16,0 4-5 0,2-6-4 16,2 1-3-16,-4-4 0 15,0-3-3-15,0-3 3 16,0-4-5-16,0-2 4 16,0-2-5-16,0-4-20 15,0-3-19-15,0-2-4 16,0-2-13-16,0-4 9 0,0-10-59 15,-2-5-62-15</inkml:trace>
  <inkml:trace contextRef="#ctx0" brushRef="#br0" timeOffset="129245.132">8951 10317 347 0,'-3'-12'30'0,"3"-3"16"0,0 4 5 15,0 2 3-15,7 2-23 16,3 2-11-16,5 2 0 15,3 3-3-15,2 0-3 16,1 5-7-16,2 5-1 16,2 6-3-16,-1 3 1 0,-2 0-1 15,-1 3-3-15,-3-1 2 16,-2 2-1-16,-5-2 0 16,-4 1 2-16,-3-1-2 15,-4 0 0-15,0-3 3 16,-2 0 1-16,-7-1 1 15,-2-3 0-15,-3-2 2 16,-3-1-1-16,3-2-2 0,-1-4-3 16,-2 0 0-16,0-1-1 15,2-4-1-15,-2 0 1 16,1 0-2-16,3 0-6 16,5-8-20-16,-3 0-19 15,6-3-13-15,3-7-36 16,2-1-93-16</inkml:trace>
  <inkml:trace contextRef="#ctx0" brushRef="#br0" timeOffset="129647.1594">9208 10105 379 0,'-5'-11'55'0,"1"-2"-38"16,4 3 1-16,0 2 26 16,0 3-18-16,7 2-14 15,3 3-7-15,4 0-2 16,0 0-1-16,0 5-2 16,0 6 0-16,0 4 0 15,-6 2 0-15,-3 1 0 0,-1-1 0 16,-4 0-2-16,0-5 2 15,0-1 0-15,-4-1 0 16,-1-4 2-16,2-1 0 16,1-5 3-16,2 2 3 15,0-2 3-15,0 0 11 0,9-7-7 16,3-6-8 0,4 1-5-16,5-2 0 15,1-3-2-15,2 3 1 0,-1 1-2 0,-1 3-21 16,-4 5-16-16,-4 3-20 15,-3 2-78-15,-4 0-113 16</inkml:trace>
  <inkml:trace contextRef="#ctx0" brushRef="#br0" timeOffset="130075.3488">9540 10449 370 0,'0'0'64'16,"0"0"-3"-16,0 0-1 15,0 0-20-15,11 0-13 16,2-2-14-16,6 1 0 0,4-2 5 16,6 2-2-16,2-3-5 15,1 1-6-15,-1 1 3 16,-1-2-4-16,-5 0-3 15,-5 3 0-15,-2-1-1 16,-8 2 0-16,0-2-11 16,-5 2-9-16,-3 0-14 0,-2 0-14 15,0 0-29-15,-2 0-20 16,-6 0-44-16</inkml:trace>
  <inkml:trace contextRef="#ctx0" brushRef="#br0" timeOffset="130403.3702">9700 10328 274 0,'-4'-6'86'16,"4"1"-31"-16,-1 1-4 0,1 1 9 16,0 3-23-16,0 0-16 15,0 7-16-15,1 4 6 16,3 4 10-16,-1 5-3 15,3 2-1-15,0 1-1 0,-5-2 2 16,3 2-3-16,-2 3-6 16,-1-7-3-16,3 2-3 15,-2 1 0-15,-1-5-3 16,3 0 1-16,-2-5-1 16,-1 1 1-16,1-5-1 15,0 0 0-15,1-5-1 0,-2 1-15 16,3-4-7-16,-3 0-8 15,3 0-7-15,-1-4-16 16,3-9-51-16,1-4-147 16</inkml:trace>
  <inkml:trace contextRef="#ctx0" brushRef="#br0" timeOffset="130809.076">10195 10240 311 0,'2'-4'19'16,"0"1"25"-16,-2 1 28 0,2 0-8 15,-2 2-26-15,0-1-7 16,0 1 4-16,1 0-11 15,-1 0-6-15,0 0-4 16,0 5-4-16,0 5 7 16,0 7 1-16,2 2-1 0,-2 5-18 15,3 1 17-15,-1 2-4 16,1 3-2-16,0-4-3 16,1 1-2-16,-2 2 0 15,-1-3-2-15,1-2 0 16,-2-1-2-16,0-8 0 0,0 0 0 15,0-5 0-15,0-2-1 16,2-4 0-16,0-4 0 16,-2 0-1-16,3 0-21 15,-1-13-47-15,0-8-87 16</inkml:trace>
  <inkml:trace contextRef="#ctx0" brushRef="#br0" timeOffset="132215.1344">11415 9161 2 0,'-3'0'240'16,"-1"0"-191"-16,4 0 16 15,-3 0-6-15,3 0-8 0,0 0-8 16,0 0-17-16,0 0-8 16,0 3-7-16,3 2 4 0,2 3 1 15,2 1 0-15,2-1-6 16,1 0 1-16,0 1-3 15,2-2-3-15,3 0-1 16,-1-3-2-16,1-1 0 0,1-3 0 31,-2 0-1-31,-1 0 1 0,0-1-2 16,-3-5 2-16,-1-1-2 16,-2 0 1-16,-1-2 0 15,-2 0 1-15,-3-2-1 16,-1-2 0-16,0 4 0 15,0-4-1-15,0 2 0 0,-9-1 1 16,2 2-1-16,-2 2 0 0,-1 1-1 0,-4 3 1 16,4 2 0-16,-5 2-1 15,3 0 1-15,0 0 0 16,-1 0 0-16,0 7 0 16,0 3-1-16,3-2 1 15,-1 5 1-15,3 1 1 16,0 2 0-16,1 0 1 0,3 3 2 15,1 3 3-15,1-1 2 16,2 1 0-16,0 1-2 16,0 0 1-16,0 1-23 15,5-4 22-15,2 1 1 16,-2-3-4-16,4-1 2 16,1-3-2-16,-1-3-1 15,1-3 2-15,5-2 1 0,-3-4-2 31,6 0 3-31,1-2-4 16,0 0-1-16,4-6-1 0,-5-4-1 16,2 1 0-16,-2 0-1 15,-4 0 0-15,-2 0-7 16,-2 1-15-16,-3 2-9 16,-5-3-43-16,-1-3-51 0,-1-8-303 15</inkml:trace>
  <inkml:trace contextRef="#ctx0" brushRef="#br0" timeOffset="133527.2583">11659 8806 144 0,'-5'0'14'16,"-1"0"20"-16,2 0 14 16,1 0-7-16,-1 0-7 0,1 0 4 15,0 0 1-15,-3 0 1 16,0 0-5-16,4 0 1 15,-1 0-8-15,3 0-8 16,0 0-3-16,0 0-6 16,0 0 2-16,2 0-2 0,9 0 6 15,3 0 1-15,4 0-1 16,3 0-6-16,1 0-4 16,2 0-1-16,-3 0-2 15,0 0-2-15,-2 0-2 16,-4 0 1-16,2 0-1 15,-7 0-10-15,4 0-20 0,-8 0-22 16,1 0-31-16,-1 0-89 16</inkml:trace>
  <inkml:trace contextRef="#ctx0" brushRef="#br0" timeOffset="134295.3233">12000 8738 240 0,'0'0'30'16,"0"-5"6"-16,0-1 24 15,0 1-16-15,0 0-5 0,2-1-7 16,7 1-1-16,-2 0-9 15,2 1-11-15,2 0 0 16,-1 3-1-16,3 1 1 16,0 0-4-16,-2 1-3 15,1 9 2-15,0 2-5 16,2 4 1-16,-6 0-1 16,-1 2 0-16,-2 0-3 15,-3-1 4-15,-2 2-2 0,0-5 1 16,0 0 1-16,-3-3-2 15,-8-2 2-15,4-2 0 16,2-2 3-16,-3-2 0 0,5 0 0 16,-1-1 1-16,4-2-4 15,0 0 1-15,0 0 1 16,0 0-1-16,0-6-4 16,7-1 4-16,-1 0-1 15,3-4-4-15,0 2 4 0,-1-5-2 16,2 1 0-16,1-3 2 15,-5-1-4-15,4 0 3 16,-3 0-2-16,-2-1 2 16,1 2-1-16,-1 1 0 15,-4 3 1-15,1 1 0 0,-2 4-2 16,0 2 1-16,0 3 0 16,0 2 0-16,-7 0 0 15,2 0 0-15,2 0-1 16,-4 5 2-16,3 4 0 15,-2 7 0-15,4-2 3 16,0 6 3-16,2-1 3 0,0 5 3 16,0-1-1-16,0-1-2 15,4-3-4-15,0 1-2 16,2-4 0-16,-3 0 0 16,4-6-2-16,-2 0 1 15,5-5-2-15,-1 0-1 0,-1-1 1 16,5-4-2-16,1 0-24 15,0 0-30-15,-1 0-41 16,1-13-235-16</inkml:trace>
  <inkml:trace contextRef="#ctx0" brushRef="#br0" timeOffset="136077.8993">13117 9268 241 0,'0'0'58'0,"0"0"3"0,0-5 13 15,0-1-17-15,-3-1-16 16,3 0-12-16,0-4-4 0,0 0-5 16,3 3-10-16,4-3-4 15,6-1 1-15,1 4 0 16,1 1-2-16,1 1-1 0,4 5-2 15,-5 1 0-15,2 0 0 16,-1 4-2-16,2 8 1 16,-8 3-1-16,4 5 1 15,-4 4-1-15,-3-1 0 0,-4 5 0 16,-3-3 0-16,0 0-1 16,0-1 0-16,-5-4 0 15,-3-7 1-15,1 0 1 16,1-5-1-16,2-2 1 15,0-4 0-15,3-2 0 16,1 0 2-16,0 0 3 16,0-9-3-16,5-1-3 15,3-3 1-15,-1-3-1 0,0-2 0 16,0-3 1-16,1-1-1 16,-3-1 0-16,2-3 0 15,-2 6-1 1,0 0 1-16,0 2 0 15,-2 3 0-15,1 4 0 16,-4 2 0-16,1 4 0 16,-1 0 1-16,0 5 0 0,0 0-1 15,0 3-3-15,-1 9 3 16,-6 0-1-16,2 8 3 16,2 2 5-16,-2 3 5 15,3 1 4-15,0-2 0 0,2 2-5 16,0-4-25-16,7-1 20 15,3-7-1-15,9 0-2 16,1-6 0-16,1-4 0 16,6-1-3-16,-5-3-13 0,1 0-15 15,-5-4-37-15,-2-10-41 16,-5 0-129-16</inkml:trace>
  <inkml:trace contextRef="#ctx0" brushRef="#br0" timeOffset="136526.9658">13469 8956 356 0,'-4'-9'48'15,"1"-4"-20"-15,3 3 20 16,0 1 7-16,5 0-27 0,5 2-12 15,2 1-7-15,1 1 2 16,1 5-4-16,0 0-1 16,-1 0-4-16,-1 5-1 15,-2 6-1-15,-3 3 2 16,-2 2-2-16,-2 2 1 16,-1 0-1-16,-2 0 0 0,0-2 1 15,0 0-1-15,0-2 2 16,-3-3 1-16,-1-2 4 15,1-3 2-15,3-3 0 16,0-2-2-16,0-1 1 0,0 0 10 16,3 0 1-16,8-1-3 15,5-6-12-15,2-6-1 16,5 1-1-16,4-6-2 16,-1 2 0-16,-1 1 0 15,-6 1 0-15,-2 3 0 0,-7 4-6 16,-5 6-21-16,-5-1-33 15,0 0-83-15</inkml:trace>
  <inkml:trace contextRef="#ctx0" brushRef="#br0" timeOffset="141674.139">7308 11691 216 0,'-7'1'51'0,"0"-1"7"15,2 0 10-15,3 0-13 16,0 0-3-16,2 0-17 0,0-3-6 16,0 3-8-16,0-4-1 15,5 2-4-15,4 1-2 16,1-2 0-16,0 3-3 16,2-1-3-16,1 1-2 15,0 0-2-15,3-2-3 0,0 2 0 16,-1 0-1-16,-1 0-3 15,0 0-21-15,-1 0-11 16,-3 0-17-16,-3 0-37 16,-2 0-75-16</inkml:trace>
  <inkml:trace contextRef="#ctx0" brushRef="#br0" timeOffset="141908.4799">7292 11841 327 0,'-9'6'86'0,"3"-6"-23"15,6 0 0-15,0 0-23 16,6 0-9-16,12 0-9 16,2 0-7-16,3-1-2 15,2-4-8-15,0 2-4 16,-1 1 0-16,-3 2-3 0,-3 0-17 15,-3 0-29-15,-5 0-45 16,-3 0-122-16</inkml:trace>
  <inkml:trace contextRef="#ctx0" brushRef="#br0" timeOffset="142802.5504">8561 11722 255 0,'0'2'47'0,"0"-2"4"16,0 0 4-16,0 2-10 16,0 0-7-16,6 2-16 15,-1-1 1-15,3 3 2 16,0-3-7-16,5 4-3 16,-2-4-8-16,1-1 1 0,1 2-1 15,1-4-1-15,0 0 0 16,-1 0-2-16,-1-6 0 15,0-2-1-15,-2-2 1 16,-1 2-1-16,-6-6 0 16,2 3 1-16,-2-3 0 0,-3-1 1 15,0 1-1-15,0 1-1 16,-6 1-2-16,1 1 0 16,-4 2 0-16,1 3-1 15,-4 0 0-15,2 4 1 16,-2 0-2-16,-5 2 1 0,5 0 1 15,-5 0-1-15,3 5 0 16,-1 3 0-16,1 1 2 16,1-1 0-16,3 4 1 15,1 0 3-15,1 4 1 16,1-2-2-16,6 4 1 16,-3 2 2-16,4 1 1 0,0-2 0 15,0 3-22-15,2-1 23 16,3-1-2-16,3-4 0 15,-1 2-2-15,0-4-1 16,0-1 0-16,0-1 0 16,2-3 0-16,0 0-2 15,3-4 1 1,1 1-1-16,1-4 1 16,3-1 1-16,0-1-1 0,3 0-3 15,-1 0 0-15,0-5-1 0,-1-1 0 16,-2 2 1-16,1-4-8 15,-3 3-10-15,0-3-7 16,-5 1-10-16,4-1-23 16,-8-5-12-16,1-1-52 0,-3-8-163 15</inkml:trace>
  <inkml:trace contextRef="#ctx0" brushRef="#br0" timeOffset="143140.1951">8614 11362 267 0,'-2'-5'33'0,"2"-1"10"16,0 3 22-16,0-1-6 16,3 1-18-16,4 1-19 0,0 0-2 15,3 2-2-15,0 0-6 16,1 0-4-16,0 0-1 16,3 0-6-16,1 0 1 0,-1 0-2 15,4 4 0-15,0-3-15 16,0 1-20-16,1-2-45 15,0 0-85-15</inkml:trace>
  <inkml:trace contextRef="#ctx0" brushRef="#br0" timeOffset="143812.5593">9019 11278 245 0,'0'0'19'15,"0"-3"12"-15,0-4 13 16,0 1 15-16,0 1-12 16,0-3-10-16,6 3-7 0,-3 0-3 15,2 1-10-15,1 0-8 16,1 3-3-16,0 1-3 15,0 0 1-15,1 1-3 16,3 11 2-16,-4 2-3 0,1 4 1 16,0-1 0-16,-1 5 0 15,-2 1-1-15,-1 0 1 16,-4-3-2-16,0 1 3 16,0-7-1-16,-2 1-2 15,-1-4 2-15,-2-3 3 0,-2-4 1 16,2 0 2-16,3-2-2 15,1-1 0-15,1-1-3 16,0 0 3-16,0 0 1 16,0-5-5-16,3-4 1 15,3 0-3-15,1-6 1 16,4 3 0-16,-2-6 2 0,-2 1-2 16,4-3-1-16,-4-2 1 15,-1 4-1-15,-1 1 2 16,0 0-1-16,-3 4 0 15,0 2 0-15,-2 3 1 0,0 2-1 16,0 2 4-16,0 2-2 16,-5 2-1-1,-1 0-1-15,-2 6 2 0,1 2 3 16,2 5 2-16,-2 3 3 16,6 3 4-16,-3 3 1 15,4 1 1-15,0 0-1 0,7-1-5 16,3-1 1-16,4-3-6 15,0-2-11-15,2-3 2 16,0-5 5-16,0 3 0 16,0-4 5-16,1 1-46 15,-3-7-30-15,2-1-53 16,-2 0-313-16</inkml:trace>
  <inkml:trace contextRef="#ctx0" brushRef="#br0" timeOffset="144421.7655">11527 11157 215 0,'2'-4'49'16,"-2"0"1"-16,3 3 22 16,-3-3-6-16,0 4-10 0,0-1-20 15,0 1-9-15,0 0-6 16,0 0-9-16,0 5-4 15,0 5 4-15,0 5 5 16,0 5 0-16,0 1 2 16,0 4-3-16,2 0-2 15,3-2-5-15,0 0-3 0,0-2-15 16,1 1 11-16,0-6 1 16,-3 0-1-16,2-4-1 15,-3 0 0-15,0-4-1 16,-2-1 1-16,0 0 2 0,0 1-26 15,0-3-20-15,0 4-9 16,-4-3-35-16,-4-5-96 16</inkml:trace>
  <inkml:trace contextRef="#ctx0" brushRef="#br0" timeOffset="144994.5433">10982 11672 271 0,'-5'4'36'0,"-12"-4"-2"16,12 0 18-16,2 0 3 0,3 0-11 15,0 0 0-15,0 0-19 16,3-2-5-16,4 0 1 16,5 1-1-16,0-1-3 15,5 2-1-15,2-2 3 0,2 2-2 16,5 0 1-16,3 0-22 16,6 0 19-16,3 0-3 15,1 0-3-15,6-2-2 16,3 1-1-16,8-1-4 15,0-2 2-15,5-1-3 16,2 1 2-16,1-3 0 16,1 4-3-16,-6-1 2 15,2 2-2-15,-3 1 0 0,0 1 0 16,-7 0 0-16,0-3 1 16,-1 2 0-16,-4-3-2 15,2-1 2-15,-6 0 0 0,-1-3-1 16,0 1 1-16,-6 2 0 15,-4 0-1-15,-6 1 2 16,-4 1 2-16,-3-1-5 16,-6 4 2-16,0-4-1 15,-7 4 1-15,-1 0-2 0,-3 0 1 16,-1 0 0-16,0 0-4 16,0 0-13-16,-8 0-7 15,-7 0-38 1,-4 0-30-16,-10 0-104 0</inkml:trace>
  <inkml:trace contextRef="#ctx0" brushRef="#br0" timeOffset="145760.1776">10633 12147 227 0,'-1'-4'15'0,"-1"-1"28"15,2 0 15-15,0 1 6 16,0 2-18-16,0 0-8 16,-2 2-4-16,2 0-10 0,0 0-10 15,-3 8-5-15,1 3 16 16,2 5 0-16,-2 3-1 16,0 2-4-16,2 4 2 15,0 2-4-15,0 1-2 16,0 1-17-16,0-1 4 15,0-3 5-15,0 0-2 0,0 0-1 16,0-3-5-16,0-6 2 16,0-2-1-16,0-5 0 15,0 0-1-15,0-4 0 16,0-1 0-16,0-4-1 16,0 0-14-16,0 0 14 0,0-6-30 15,0-2-27-15,0-7-14 16,0-3-56-16,0-4-126 15</inkml:trace>
  <inkml:trace contextRef="#ctx0" brushRef="#br0" timeOffset="146280.5804">10585 12177 253 0,'-5'-4'3'0,"2"-3"17"16,3 5 19-16,0-2 7 16,0-1-16-16,0 2-8 15,0-1 8-15,5 0-1 16,-2 1 0-16,4 0-8 16,2 0 0-16,1-2-1 0,-3 2-4 15,5 3 3-15,-1 0-3 16,3 0-6-16,1 2-2 15,2 7-1-15,2 1-1 16,-2 2 0-16,5 0-2 0,-2 2-1 16,-1 4 0-16,0-2-2 15,-2 2 2-15,-2 1-2 16,-3 1 0-16,-4-3 0 16,-3 1 1-16,-1 0-2 15,-4 0 2-15,0-2 1 0,0 0 1 16,-4-2-1-16,-3 1 4 15,-1-2 1-15,-4-1 0 16,2-2 0-16,-2 0 1 16,0 0-2-16,-1-3-5 15,3 1 0-15,-3-2-1 16,0 2 0-16,3-5 0 16,-2 1-1-16,4 0 0 0,-1-3-1 15,-1 1-5-15,2-2-17 16,1 0-21-16,3 0-10 15,1 0-25-15,3-3-79 16</inkml:trace>
  <inkml:trace contextRef="#ctx0" brushRef="#br0" timeOffset="146705.6723">11079 12366 234 0,'-3'-2'36'15,"-1"0"0"-15,1-3 23 16,-2 2-6-16,2-1-7 0,1 2-13 16,2 1 5-16,-2-2-4 15,2 3-9-15,0 0-6 16,0 0-2-16,6 0-4 16,5 0-6-16,3 0-1 15,2 0 0-15,5 0 1 16,1 0 0-16,2 0 0 0,-2 0-1 15,-2 0-2-15,-3-3-4 16,-5 1 0-16,1 0 1 16,-6 2-4-16,-3-1-14 15,-1 1-16-15,-3 0-19 0,0-2-27 16,2-2-78 0</inkml:trace>
  <inkml:trace contextRef="#ctx0" brushRef="#br0" timeOffset="147337.2139">11410 12188 355 0,'2'-4'39'0,"-2"0"12"16,1 1 13-16,-1 3-22 0,0 0-14 15,0 0-13-15,2 0-9 16,-2 9 3-16,4 2 7 16,-3 4 0-16,1 3 3 15,1 0-1-15,-3 6 2 0,2-3-4 16,0 0-7-16,-2 2-1 16,0-3-1-16,0-2-2 15,0-2-2-15,0-2-2 16,0-3 0-16,0 0-1 15,2-4 0-15,-1-2 1 16,-1-1-2-16,2-3-7 0,-2 2-19 16,0-3-8-16,0 0-15 15,0 0-9-15,0 0-14 16,0-6-58-16,0-8-148 16</inkml:trace>
  <inkml:trace contextRef="#ctx0" brushRef="#br0" timeOffset="147718.7561">11500 12003 404 0,'0'-6'6'15,"0"0"20"-15,3 3 33 16,1 1-2-1,1 2-27-15,4 0-10 16,4 4 0-16,-1 6-5 16,3 5 10-16,-3 2-1 0,4-1-5 0,-2 6-1 15,0 1-15-15,1 2 12 16,-3 1-6-16,3 3 0 16,-3 2-1-16,-1-1 1 15,2 2-2-15,-3 2-1 0,-3-2-1 16,0 4-2-1,-2-4-1-15,-3 0 0 0,-2-2-1 16,0-1-1-16,-9-1 0 16,-4-3-1-16,-5 0-13 15,-7-1-26-15,-4-6-26 16,-6-2-29-16,-7-8-76 16</inkml:trace>
  <inkml:trace contextRef="#ctx0" brushRef="#br0" timeOffset="148216.8038">10352 12016 335 0,'-2'-6'33'0,"2"0"18"16,-2 5 18-16,2 1-25 0,-5 0-25 15,1 8-4-15,-4 4 14 16,-2 9-1-16,1 5-3 16,-1 4 2-16,-2 6 3 15,5 1-3-15,1 2-21 16,2 4 13-16,1-1-5 0,3 0-6 15,5 1-1 1,7 4-3-16,3-7-2 0,4-2-2 16,1-1 1-16,0-6 0 15,3-3-2-15,0-6-3 16,3-3-21-16,2-2-9 16,6-5-35-16,2-7-13 15,7-5-99-15</inkml:trace>
  <inkml:trace contextRef="#ctx0" brushRef="#br0" timeOffset="148831.2956">11726 11914 290 0,'1'-8'40'0,"5"1"14"15,-1-1 7-15,3 2-10 0,-1 0-21 16,1 3-18-16,1 3 0 16,1 0-1-16,-2 0-7 15,-1 0-1-15,-1 7-2 16,-1 1 1-16,-2 2-1 15,-3 3 0-15,0-1 2 16,0 0-2-16,0-1 2 0,-7 0 1 16,2-1 1-16,3-2 5 15,-1-3 2-15,1-2-2 16,2 1-1-16,0-4 0 16,0 0 0-16,5 0 3 0,6 0 2 15,2-4-5-15,3-4-4 16,2-2-3-16,2 2-1 15,-4-3 1-15,0 2-2 16,-2 1-2-16,-1 0-14 16,0 4-13-16,-5 2-14 15,-1 2-17-15,-1 0-67 16,0 0-122-16</inkml:trace>
  <inkml:trace contextRef="#ctx0" brushRef="#br0" timeOffset="149196.1346">12097 12244 324 0,'0'0'62'0,"0"-1"1"16,0-1 2-16,0-1-22 15,5 1-15-15,2 2-6 16,7 0-4-16,-2 0 2 0,6 0-8 16,1 0 2-1,7 0-5-15,-3 0 1 0,4-2-4 16,-3 0-2-16,-3 0-3 15,-1-1 0-15,-6 1-1 0,-5 0-4 16,-2 2-24-16,-3 0-14 16,-4 0-16-16,0 0-60 15,-7-3-120-15</inkml:trace>
  <inkml:trace contextRef="#ctx0" brushRef="#br0" timeOffset="149533.8798">12214 12136 398 0,'-2'0'32'16,"2"0"22"-16,0 0 1 16,0 0-25-16,0 0-12 15,2 5-8-15,3 6 6 16,1 1 1-16,-3 1-6 0,2 3 2 15,-1 2 3-15,-2 1 0 16,0 1-1-16,-2 3-6 16,0-3 0-16,0-1-1 0,0-2-3 15,0 1-2 1,0-4-2-16,2-3 1 0,0-3-2 16,-2 1 0-16,0-4 1 15,1 1-4-15,-1-4-15 16,2 0-11-16,0-1-17 0,1-1-10 15,1 0-14-15,3-12-78 16,3-2-171-16</inkml:trace>
  <inkml:trace contextRef="#ctx0" brushRef="#br0" timeOffset="149888.1649">12663 12041 360 0,'0'-1'25'0,"0"-3"23"15,0 3 22 1,0 1-25-16,0 0-15 0,0 0-9 16,0 1-1-16,0 6 9 15,1 4-6-15,1 7-1 16,0 0 5-16,0 6-18 0,4-2 6 15,-5 3 0-15,5 2 0 16,-5 0-5-16,5-2-2 16,-3 1-2-16,-1-2-3 15,0-3-1-15,2-2 0 16,-2-1-2-16,-1-4 1 0,3-1-2 16,-2-6 2-16,-2 0-1 15,0-3-9-15,0-4-28 16,0 0-38-16,0-13-38 15,0-10-275-15</inkml:trace>
  <inkml:trace contextRef="#ctx0" brushRef="#br0" timeOffset="150899.2278">13183 11149 365 0,'0'-5'25'15,"0"-4"26"-15,0 4 3 16,9 0-16-16,2 1-15 15,2 1-10-15,3 1 2 0,0 2 1 16,1 0-5-16,-4 3-3 16,4 6-4-16,-5 6 0 15,1-1 0-15,-6 4-1 16,-1 0 0-16,-3 1 1 16,-3 2 0-16,0-1-2 15,0-2 1-15,-2-2-1 16,-3-2 0-16,-2-3 4 15,-1 0-3-15,5-4 2 16,-3-4-3-16,5 1-1 0,-1-2-1 16,2 0 1-16,0-2 1 15,0 0 0-15,0-8-1 16,3 0-2-16,4-8 1 16,5 1 0-16,-3-4 0 15,3-1-2-15,-1-4-1 0,0 3 0 0,0 0-1 16,-1 1 3-16,-3 0 0 15,0 2 1-15,0 6-1 16,-2 0 2-16,-2 3-1 16,1 2-1-16,-3 3 2 0,-1 0-1 15,0 4 1-15,0 0 1 16,0 0-2-16,-5 0 0 16,0 3 0-16,-3 5 2 15,1 1 1-15,4 6 1 16,-1-2 3-16,1 5 6 0,1 2-2 15,2 4-1-15,0-1 1 16,0 0 2-16,7-2-4 16,2 0-3-16,0-1-1 15,3-6-4-15,1 1-2 16,0-4-2-16,-1-4 0 16,3-4 2-16,-1-1 0 15,1-2 2-15,-1 0-39 0,2-7-15 16,-4-6-10-16,-1-5-53 15,0-1-187-15</inkml:trace>
  <inkml:trace contextRef="#ctx0" brushRef="#br0" timeOffset="151326.9006">13528 10834 392 0,'-2'-15'18'0,"2"3"27"15,0-1 19 1,8 5-18-16,1-2-21 0,0 6-11 16,2 2-1-16,-1 0 0 15,-1 2-7-15,-2 0-4 16,1 6 0-16,-3 2-1 0,-1 7 1 15,-1-5-1 1,-1 7 0-16,0-4 0 0,-2 4 0 16,0-3 0-16,0 2 0 15,0-2 0-15,0 0 0 0,0-1 3 16,0-2 1 0,-2-3 3-16,2 2 1 0,0-6 4 15,0 0-3-15,5-2 3 16,5-2-15-16,2 0 23 15,6-2-6-15,1-9-6 0,5-1-1 16,1-2 1-16,-1-3-3 16,-3 3-3-16,-1-1-2 15,-6 0 0-15,-5 6-1 16,-3-2-15-16,-5-1-34 16,-1-2-90-16</inkml:trace>
  <inkml:trace contextRef="#ctx0" brushRef="#br0" timeOffset="155734.8271">7852 13911 166 0,'-7'-2'129'16,"0"-2"-61"-16,-1 1-32 15,3 1 20 1,2-1-3-16,-1 1-12 15,4 0-12-15,0 0 1 0,5 1-10 16,10 1-9-16,1 0-2 16,7-2-1-16,4 2-2 15,1 0-4-15,-1 0-1 16,-3 0 0-16,-1 0-3 16,-6 0-9-16,-3 2-20 0,-5-1-25 15,-3 1-42-15,-6 0-83 16</inkml:trace>
  <inkml:trace contextRef="#ctx0" brushRef="#br0" timeOffset="155923.0573">7828 14057 338 0,'0'2'39'0,"0"-2"5"16,10 0 1-16,6 0 3 0,6-6-16 15,1 0-13-15,3-2-14 16,1 1-4-16,-1 0-13 16,-1-4-45-16,-3-1-150 15</inkml:trace>
  <inkml:trace contextRef="#ctx0" brushRef="#br0" timeOffset="156677.357">9306 13805 394 0,'0'2'54'16,"0"-2"-19"-16,8 2-13 0,3 2 1 15,-3 1-1 1,6 0-7-16,-2 4-7 0,0-1-1 15,3-1-2-15,-3-2-2 16,1 2-2-16,-1-3 0 16,1-2 1-16,-4-1 0 15,0-1-2-15,-2 0 2 0,1-3 0 16,-3-5 0-16,-2-2 1 16,3 1-1-16,-5-5 0 15,-1 1-2-15,0 1 2 16,0-1-2-16,-1 1-1 15,-6 1 3-15,0 0-2 16,-5 1-1-16,2 4 1 0,-7 2 0 16,3 4 0-16,-2 0 1 15,-2 0 0-15,2 8 0 16,0 1 3-16,1 2 1 16,1 1 1-16,6 2 1 0,0-1 3 15,2 3-2 1,5 3 0-16,1-3-1 0,0 6 4 15,0-2 0-15,1-1-4 16,6-1 0-16,3 2-1 16,-1-3 1-16,1-1-2 0,2 2 0 15,0-5-1-15,0-1-11 16,3-3 11-16,0-2 0 16,4-3 4-16,-1-4-2 15,1 0-4-15,1 0 0 16,1-4-1-16,-2-3-2 15,-4 0-8-15,2-2-7 0,-4 0-25 16,-3 2-13-16,-3-4-8 16,-1-1-62-16,0-4-124 15</inkml:trace>
  <inkml:trace contextRef="#ctx0" brushRef="#br0" timeOffset="156958.5392">9476 13430 415 0,'0'-1'31'0,"0"-2"-6"15,0-1 3-15,0 3 7 16,7-1-10-16,1 2-12 0,5 0-3 15,1-1-3-15,3 1-4 16,-1 0-1-16,-1 0-2 16,2 0-5-16,0 0-14 15,0 0-28-15,1 0-49 16,1 0-39-16,-2-6-157 16</inkml:trace>
  <inkml:trace contextRef="#ctx0" brushRef="#br0" timeOffset="157484.8236">9768 13329 300 0,'3'-8'49'16,"4"1"8"-16,-1-3-21 16,1 3 6-1,2 2 0-15,1 2-15 0,-1 3-12 16,1 0-6-16,0 11-3 15,2 1 3-15,-4 0-3 16,2 4-3-16,-3 3-1 16,0-2-2-16,-5 3 1 15,0-4 0-15,-2 2 0 16,0-1 0-16,0-2-1 0,-2-3 1 16,-2-3 2-16,1-2-1 15,1-4-1-15,0-3 2 16,2 0 3-16,0-2 7 0,2-9-4 15,5 0-7-15,2-7-2 16,2 1 0-16,-2-2 0 16,0 1 0-16,0-2 0 15,-2 2 0-15,-3 1 1 16,1 3-2-16,-2 4 2 16,-3 4 0-16,0 0-1 0,0 4 3 15,0 2-1-15,-3 0-1 16,-4 4-1-16,2 7 1 15,-3 4 7-15,3 3 3 16,1 2 2-16,4 4-1 16,0-1-2-16,0-2-1 15,2 1-6-15,6-4-2 0,4 2 0 16,0-8-2-16,3 0-17 16,4-6-35-16,6-2-46 15,11-4-272-15</inkml:trace>
  <inkml:trace contextRef="#ctx0" brushRef="#br0" timeOffset="157969.0868">12280 13229 424 0,'4'4'15'0,"-2"-4"-2"15,-1 2-3-15,1 2 12 16,0 1 10-16,0 2-14 16,-1 6 0-16,1 1 0 15,0 2-4-15,1 4 1 0,-3-1-2 16,0 2-1-16,0-1-2 15,0 0-4-15,0-2-1 16,0 0-3-16,0-1-1 16,0-3 0-16,0-3-1 0,0 0 0 15,0-3-3-15,0 1-20 16,0-5-24-16,-7-2-22 16,2 0-40-16,-4-2-114 15</inkml:trace>
  <inkml:trace contextRef="#ctx0" brushRef="#br0" timeOffset="158534.2039">11546 13720 292 0,'-12'2'20'0,"0"-1"1"16,7-1 12-16,2 0 15 15,3 0-5-15,0 0-10 16,1 0-5-16,8 0 2 16,6 0-1-16,4 0-5 0,3 0-2 15,5 0-6-15,3 0 0 16,4 0-1-16,2 0-2 15,4-1 0-15,7 1-3 16,0 0-3-16,2 0-1 16,6 0 1-16,0 0-3 0,6 0-8 15,2 0 1-15,0 0 4 16,7 0 1-16,0 0 0 16,0 0-1-16,2 0 1 15,-1 0 1-15,2-2 2 16,-5 0 0-16,0 0-3 0,-4-1-1 15,-2-1 3 1,-3 1-4-16,-2-1-1 16,-4-1 3-16,-5 1-2 15,-1-1 2-15,-6 1-4 0,-2-3 5 16,-8 3-4-16,-4 1 3 16,-5-1-3-16,-9-1 0 15,-1 2 1-15,-5 1 0 16,-7-2-9-16,0 2-1 15,-5 2-36-15,-16 0-35 16,0 0-26-16,-7 0-141 16</inkml:trace>
  <inkml:trace contextRef="#ctx0" brushRef="#br0" timeOffset="159062.7706">11646 14163 298 0,'0'-4'116'15,"0"0"-98"-15,0 1-7 16,0 1 20-16,0 0 8 15,0 2-11-15,0 0-8 0,0 0-8 16,0 5-3-16,0 8 11 16,0 1 5-16,0 6-7 15,0 3-1-15,0 2 4 16,0 0-9-16,0 0-4 16,0 2-3-16,2-4-3 0,1-2-1 15,2-3-1-15,-2-2 0 16,-1-1 0-16,0-7-4 15,0 2-17-15,-2-5-14 16,0-2-7-16,0-1-14 16,0-2-5-16,0 0-9 0,0-7-48 15,-4-6-30-15</inkml:trace>
  <inkml:trace contextRef="#ctx0" brushRef="#br0" timeOffset="159458.6161">11597 14207 141 0,'0'-16'176'16,"0"2"-130"-16,5 1-20 16,3 2 14-16,-1 1 2 0,3 1-7 15,0 2-13-15,1 1-3 16,0 4 4-16,1 2 1 16,5 0-6-16,-3 0-8 15,6 8-1-15,-1 1 0 16,1 1-1-16,2 3-2 15,-1 1 0 1,-3-1-3-16,-1 1 1 16,-3 4 0-16,-4 0-2 0,-2 1 0 15,-2 2 1-15,-5 1-2 16,-1 1 0-16,0 0 1 16,-5-1 0-16,-5-2 2 15,2-3-2-15,-3-1 1 16,0-3 1-16,0-2-1 0,-1-3 1 15,-1-2-2-15,1-1 0 16,-3-1-2-16,3-4 1 0,0 0 0 16,0 0-1-16,2-2-5 15,-2-7-17-15,4-3-15 16,3-5-13-16,1-4-27 16,4-6-74-16</inkml:trace>
  <inkml:trace contextRef="#ctx0" brushRef="#br0" timeOffset="159834.7258">11821 14007 211 0,'1'-10'232'0,"3"-1"-207"0,1-2-15 15,7 4 9 1,-4 0 10-1,3 4-10-15,0 5-9 16,1 0-3-16,0 0-3 0,2 9-1 16,-4 5 0-16,3 4-2 0,-6 0 0 15,0 2-1-15,-3-1-1 16,-4 1 3-16,0-2-2 0,0-4 2 16,0-3-1-16,-6-3 2 15,3 0-1-15,1-3 2 16,2-5-1-16,0 0 3 15,4 0 8-15,9-5 1 16,2-6-8-16,7 0-5 0,-1-3-1 16,4 2-2-16,-1-1-16 15,-4 2-21-15,-1 6-13 16,1 2-79-16,-2 1-162 16</inkml:trace>
  <inkml:trace contextRef="#ctx0" brushRef="#br0" timeOffset="160162.7714">12182 14336 86 0,'0'3'334'0,"0"-3"-286"15,0 0-29-15,10 0 14 16,2-2 8-16,2-1-13 16,3-1-13-16,3 0-7 0,0 3-6 15,-1 1-1-15,3 0-3 16,-2 0-21-16,-1 0-16 15,2 0-45-15,-1 0-82 16</inkml:trace>
  <inkml:trace contextRef="#ctx0" brushRef="#br0" timeOffset="160649.0919">12598 14214 8 0,'-5'-5'256'0,"-2"-1"-209"15,2-1-9-15,-2 0 9 16,6 2 9-16,-3-2-13 16,4-2-17-16,0 2-6 0,5-1 0 15,3 5-1-15,3-1-7 16,-1 3-4-1,5 1-5-15,-3 0 0 16,3 5-1-16,-3 4-2 0,-1 5 1 16,-2-1-1-16,-2 2 0 15,-3 3 0-15,-4-3 0 16,0 1-2-16,-4 0 2 0,-4-2 1 16,-5 0-1-16,-1 1 0 15,0-5 1-15,2-1 0 16,2 0-1-1,2-3 1-15,3-1-1 0,3-3 0 0,2-2 1 16,0 0 3-16,5 0 8 16,7 0 0-16,2 0-3 15,2-2-3-15,3-2-4 0,1-1 1 16,0 2 0-16,3-3-1 16,-3 1-1-16,-1 1-1 15,-2 2-2-15,0-1-13 16,-5 3-20-16,1 0-13 15,-4-2-42-15,1 1-60 0,-1-5-64 16</inkml:trace>
  <inkml:trace contextRef="#ctx0" brushRef="#br0" timeOffset="160957.8329">12925 14113 387 0,'-3'-6'23'16,"1"2"13"-16,0 1-9 16,-1 3 21-16,3 0-10 15,-1 0-14-15,1 3-8 16,0 7 2-16,0 4 5 0,0 4-2 16,0 1-1-16,0 1-3 15,1-1-6-15,4-1-4 16,-3 2-3-16,-1-4-3 0,-1 0-1 15,4 0 2-15,-2-4-4 16,-2 0-11-16,0-4-17 16,0-3-9-16,0-1-6 15,0-2-15 1,0-2-23-16,0 0-37 0,0-11-50 16</inkml:trace>
  <inkml:trace contextRef="#ctx0" brushRef="#br0" timeOffset="161301.4798">12881 14100 377 0,'0'-7'33'0,"0"0"2"16,7 0-10-16,0 3 19 16,5-3-3-16,1 3-10 0,3 4-6 15,4 0-4-15,-3 0-3 16,5 9 1-16,-2 2-3 15,-1 1-4-15,-2 3-5 16,-3 3 1-16,-1-1-5 16,-6 5 1-16,0-3-2 15,-6 3-1-15,-1-2 0 0,0-1 0 16,0-1 1-16,-6 0-2 16,-1-4 0-16,-5 1 0 15,0-3 2-15,-2-1-2 16,-1-4 0-16,1-2 0 15,-1-2-7-15,3-1-14 0,1-2-8 16,2 0-5-16,6-5-22 16,-1-4-32-16,4-5-124 15</inkml:trace>
  <inkml:trace contextRef="#ctx0" brushRef="#br0" timeOffset="161642.2006">13336 14169 295 0,'-3'-1'40'16,"1"-1"-17"-16,2-1 17 15,0 3 24-15,0-4-16 16,5 4-24-16,4 0-2 0,4-2 0 16,1 2 0-16,6 0-3 15,0 0-5-15,1 0-4 16,-1 0-6-16,0 0-2 16,-6 0-2-16,1 0-1 0,-5 0-10 15,-3 0-10 1,0-2-16-16,-5 0-28 0,0 1-62 15,-2-3-77-15</inkml:trace>
  <inkml:trace contextRef="#ctx0" brushRef="#br0" timeOffset="161924.1951">13435 14066 357 0,'-2'-2'46'0,"2"1"-20"15,0 1 17-15,0 0 13 16,0 0-23 0,0 3-20-16,0 10 7 0,2 1 8 15,4 2 0-15,-3 5 0 16,1-1-11-16,-1 1-5 0,-1-1-5 16,0 0-4-16,1-2 0 15,-1-6-2 1,0 2 0-16,1-3-1 0,-1-2 0 15,2-4-8-15,0-1-23 16,-1-2-16-16,2-2-9 16,4 0-21-16,1-4-90 0,-1-7-121 15</inkml:trace>
  <inkml:trace contextRef="#ctx0" brushRef="#br0" timeOffset="162423.7591">13838 14091 350 0,'0'-5'30'0,"-5"-2"-2"0,0-3 8 16,0 2 20-16,3 0-12 15,2 2-20-15,0-2 2 0,0 3-1 16,2 1-5-16,7 3-4 15,2 1-2-15,1 0-5 16,0 0-3-16,3 8-2 0,-3 5-1 16,2 0-1-16,-4 4-2 15,-1 1 1-15,-3 0-1 16,-3 0 0-16,-3 1 0 16,0 1 0-16,-3-4-1 15,-9 0 1-15,0 0 0 16,-3-3 0-16,1-1 1 0,1-3 0 15,3-1-1-15,1-5 1 16,4 0-1-16,0-1 1 16,4-2 0-16,1 0 7 15,0 0 8-15,9 0-7 16,2 0-1-16,1 0 1 16,6 0-4-16,1 0 1 0,0 0-4 15,-1-3 0-15,0 1 0 16,-3 0-2-1,-2-1 0-15,-3 1-6 0,-3-2-11 16,-3-1-58-16,-3-4-50 0,3-6-310 31</inkml:trace>
  <inkml:trace contextRef="#ctx0" brushRef="#br0" timeOffset="163379.9912">14247 13179 415 0,'0'-7'36'0,"0"-1"-17"16,9 1 1-16,-1 1 18 15,5 1-2-15,-2 3-15 16,4 2-9-16,2 0 4 0,0 7-2 16,0 6-4-16,0 5-1 15,0 1-4-15,-4 4-3 16,-1 0 1-16,-6 2-2 15,-3 0 0-15,-3-7 1 16,0 1-1-16,-3-3-2 0,-4-5 2 16,-2-3 2-16,2-1-2 15,-1-6-2-15,3 1 2 16,3-2 2-16,2 0-1 16,0-2 0-16,0-4-3 0,2-3 2 15,8-1-2-15,2-2 1 16,2-4 2-1,-1 0-3-15,1-5 2 0,1 2 0 16,-5-5-2-16,0 2 1 16,0 3 1-16,-5-2-1 15,-1 3 0-15,-4 5 1 0,0 2 0 16,0 3 2-16,0 6 4 16,0 0-2-16,-7 2-2 15,-1 0-1-15,1 9 0 16,-2 5 2-16,2 3 4 15,-1 4 1-15,1 4 0 16,2 0-20-16,2 0 20 0,3-2-3 16,0-1-3-16,0-5 0 15,7-1-1-15,6-6-2 16,1-1 1-16,4-2-2 16,1-6-20-16,3 1-5 0,0-2-28 15,-3 0-10-15,-1-2-48 16,3-8-65-16</inkml:trace>
  <inkml:trace contextRef="#ctx0" brushRef="#br0" timeOffset="163754.8523">14605 12903 453 0,'0'-13'19'0,"2"0"1"0,6 0 18 16,-1 4 5-16,3 4-14 16,0 0-16-16,2 3 0 15,-3 2-2-15,2 0-4 16,-2 5-6-16,1 9 0 16,-3 2 0-16,1 2-1 15,-2 1 0-15,-5 1 1 0,-1 0-1 16,0 0 1-16,0-5 0 15,0 2 1-15,-1-7 4 16,-3 1 0-16,4-4 3 16,0-3 0-16,9-3 7 0,6-1 8 15,4-5-19-15,6-5-3 16,6-7 1-16,4-1-2 16,-1 1 0-16,-3-5-1 15,-4 6 3-15,-10 2-37 16,-12 3-25-16,-5 2-65 0</inkml:trace>
  <inkml:trace contextRef="#ctx0" brushRef="#br0" timeOffset="164473.4314">8319 15418 422 0,'-5'4'27'0,"-1"-4"4"16,5 0-16-16,1 0 6 15,0 0-4-15,0 0-2 16,8 0 1-16,5 0 0 0,3 0-4 16,6 0-7-16,-1 0-3 15,2-2-3-15,-1 2-13 16,-2 0-30-16,-4 0-43 16,-1 0-92-16</inkml:trace>
  <inkml:trace contextRef="#ctx0" brushRef="#br0" timeOffset="164645.2912">8346 15595 444 0,'-4'5'22'0,"4"-5"-16"16,2 0 12-16,10 0 21 15,5-1-13-15,6-7-19 16,6 1-4-16,2 0-5 15,8 0-24-15,0 1-43 16,5-1-99-16</inkml:trace>
  <inkml:trace contextRef="#ctx0" brushRef="#br0" timeOffset="165352.8581">10029 15573 363 0,'-2'8'39'16,"-1"-3"-27"-16,3 0 13 16,0 3 16-16,7 0-9 15,3-1-14-15,3 1-1 16,3-3-2-16,4 0-4 0,1-1-1 16,1-4-1-16,1 0-3 15,1 0-2-15,-5-2-1 16,-3-5 0-16,2 0-3 15,-7-2 1-15,-2-2 0 16,-6 0 1-16,-3-1-1 0,0-3-1 16,-3 3 0-16,-7-4 0 15,-4 4 1-15,0 1-2 16,3 2 2-16,-1 4-1 16,-2 3 0-16,1 2 0 15,1 0 0-15,-2 5 0 16,4 8 0-16,-2-3 0 0,0 6 1 15,2 0 1-15,0 1 3 16,0 0 1-16,3 3 1 0,2 0 3 16,3 0 0-1,2 1 1-15,0-2 1 0,0 1-1 16,4-2-2-16,6-2 2 16,1-2 0-16,7-2 4 15,0-1-18-15,3-4 10 0,3-1 1 16,3-5-1-16,0 1-2 15,0-2-1-15,0 0-3 16,0 0-1-16,-5-5-1 16,2 0-10-16,-2-4-1 15,-6 1-37-15,-2 0-21 0,-3-4-17 16,-2-3-68-16,-5-3-153 16</inkml:trace>
  <inkml:trace contextRef="#ctx0" brushRef="#br0" timeOffset="165605.3907">10319 15239 319 0,'0'2'40'0,"2"-2"-12"16,8 0 12-16,0 0 10 31,4 0-12-31,3 0-16 16,3 0-6-16,-3 0-8 0,1 0-8 16,0 0 0-16,-2 0-17 15,0 0-51-15,-4-2-108 0</inkml:trace>
  <inkml:trace contextRef="#ctx0" brushRef="#br0" timeOffset="166126.2082">10638 15129 403 0,'1'0'26'0,"3"-2"-4"16,5-5 10-16,-2 2 11 15,4 3-17-15,-1 0-10 0,1 2-1 0,2 0-9 16,-3 7 1-16,-1 8-1 16,3 3-2-16,-4 1-1 15,-1 2-1-15,-5 1-2 16,0-1 1-16,-2-1 0 16,0-3-1-16,-6 0 0 15,0-5 1-15,-1-3 1 0,3-2-1 16,-2-3 0-16,6-4 0 15,0 0 1-15,0-2 7 16,8-7-5-16,2-3-2 16,1-2-2-16,2-3 1 15,-1 2-1-15,-3-2 0 16,0 1 1-16,-3 0-1 16,-3 2 0-16,-1 3 0 0,-2 0 1 15,0 6-1-15,0 2 0 16,-4 3 0-16,-3 0 0 15,-1 3 0-15,0 10 0 16,3 1 2-16,-2 6 3 0,5 1 1 16,2 2-1-16,0 0 1 15,3 1-4-15,6-2-3 16,0 4 2-16,4-3-1 16,-1 0-13-1,3-1-27-15,2-5-32 16,0 0-76-16,2-5-105 15</inkml:trace>
  <inkml:trace contextRef="#ctx0" brushRef="#br0" timeOffset="166363.6378">11179 15636 462 0,'-3'0'58'0,"1"0"-29"16,0-2 10-16,1 0 1 15,1 1-13-15,0 1-15 16,0 0-9-16,0 0-5 16,0 0-9-16,0 0-19 15,0 5-25-15,7-4-44 0,3-1-84 16</inkml:trace>
  <inkml:trace contextRef="#ctx0" brushRef="#br0" timeOffset="166687.3799">11741 15358 487 0,'0'-4'17'16,"0"0"-5"-16,-3 3 6 16,-2 1 5-16,-1 0 0 15,-1 1-3-15,4 8 0 0,1 2-4 16,-1 3-5-16,3 2 3 16,0 2-2-16,0 2-4 15,7-1-2-15,0 1-3 16,0-2-3-16,-2 2 1 15,0-4-1-15,-2-2-9 16,-2 0-24-16,1-1-19 16,-2-3-23-16,0 1-54 15,-2-5-115-15</inkml:trace>
  <inkml:trace contextRef="#ctx0" brushRef="#br0" timeOffset="166953.5157">11573 15684 433 0,'0'0'48'0,"0"0"-13"15,0 0-14-15,7 0 10 16,6-2-5-16,6 1-3 16,6 1-3-16,6 0 3 15,3 0-9-15,0 0 1 16,2 0-4-16,1 0-2 15,-3 0-6 1,-4 0-2-16,-3 0 1 16,-8-2-2-16,0 2 0 0,-7 0-5 15,-7 0-12-15,-2 0-23 16,-3 0-24-16,0 0-15 0,-12 0-113 16</inkml:trace>
  <inkml:trace contextRef="#ctx0" brushRef="#br0" timeOffset="167438.5286">11673 15943 48 0,'-5'3'381'0,"0"-3"-346"0,1 0-27 16,3-5 26-16,-1 0 9 15,2-3-12-15,0 2-13 16,0-2 1-16,5 1-1 16,4 0-1-16,1 3 2 15,2 2-10-15,0 2-4 16,1 0-2-16,-3 6-2 0,4 6-1 16,-4 2-1-16,-1 6 1 15,-2 0-1-15,-6 1 0 16,-1-2-1-16,0 3 0 15,-7 0 1-15,-5-4 1 16,-3-2 1-16,1 0-1 0,-1-3 1 16,0-1 0-16,0-4-1 15,5-1 1-15,1-1 2 16,3-4-1-16,2 1 6 16,4-3-4-16,0 0 4 0,8 0 4 15,8 0 6-15,4 0-7 16,5-5-7-16,3-3-2 15,1 3 0-15,1-3-2 16,3 2 0-16,-5-1-11 16,1 3-33-16,-3-3-31 0,-1-1-70 15</inkml:trace>
  <inkml:trace contextRef="#ctx0" brushRef="#br0" timeOffset="167927.1582">12849 15081 300 0,'-8'-4'89'16,"-1"-4"-38"-16,-3 4-13 15,5 2 7-15,-1 2-9 16,-3 0-6-16,2 0-3 0,-2 9-4 16,1 7-4-16,-3 4 1 15,0 6 0-15,2 6-3 16,2 10-11-16,1 4 0 15,1 8 8-15,1 8-8 16,0-1 0-16,5 7 2 0,1-3-4 16,0 3 2-16,-2-1-2 15,2-4-1-15,3 1-2 16,3-3 1-16,5-4-1 16,-1-5-1-16,4-2 2 15,1-7-2-15,4-4-1 0,1-5 1 16,4-4 0-16,1-5-3 15,6-4-7-15,-1-4-20 16,3-5-16-16,1-6-27 16,-2-6-11-16,0-6-113 15</inkml:trace>
  <inkml:trace contextRef="#ctx0" brushRef="#br0" timeOffset="168341.1598">13638 15375 224 0,'0'-3'61'0,"0"-1"-4"16,-4 1-13-16,3 1 9 16,-1 2-7-16,0 0-8 15,0 0-11-15,1 0-3 0,1 0-4 16,0 9-2-16,0 2 3 16,0 6-2-16,7 1 0 15,-2 5-2-15,2 2-3 16,0 2-2-16,1 2-7 0,-1-1-4 15,-2-1 0-15,0-2-1 16,-1-4 1 0,2 1-2-16,-4-6-13 15,1 0-11-15,-1-7-16 16,1-1-13-16,2-3-27 16,4-5-74-16,1 0-55 15</inkml:trace>
  <inkml:trace contextRef="#ctx0" brushRef="#br0" timeOffset="168629.0672">13974 15575 388 0,'8'0'69'16,"4"0"-36"-16,2-2 0 15,6-3 8-15,3-1 0 0,5 3-11 16,-1 1-5-16,7 0-3 16,-5 2-11-16,0 0-11 15,-2 0 1-15,-2 0 0 16,-3 0-1-16,-4 0-5 16,0-1-9-16,-6 1-17 15,-1-2-20-15,-4 0-26 0,-3-3-81 16,-2-3-101-16</inkml:trace>
  <inkml:trace contextRef="#ctx0" brushRef="#br0" timeOffset="168893.0611">14213 15422 425 0,'-2'0'22'0,"2"0"5"15,0 0-1-15,0 0 0 16,0 3-7-16,0 6 0 16,0 4 11-16,0 6-1 0,5 4 1 15,2 6-2-15,-1 0-12 16,-3-1-10-16,2 2-1 16,-3-3-3-16,1-2-1 15,-2-1-2-15,-1-5-16 16,0 0-27-16,0-2-19 0,2-4-30 15,3-7-136-15</inkml:trace>
  <inkml:trace contextRef="#ctx0" brushRef="#br0" timeOffset="169328.0944">15062 15201 465 0,'0'-2'30'0,"-4"0"-3"15,4 0 4-15,0 2-4 16,0 2-11-16,0 9 1 16,0 2 6-16,0 7 1 0,0 2 1 15,0 1-3-15,4 2-10 16,-3 0-15-16,3-2 1 15,-2-3 3-15,-2 0 3 16,0-4-1-16,0-2-12 16,0 0-23-16,-4-7-15 15,1 0-14-15,-4-5-22 0,1-2-68 16,3 0-55-16</inkml:trace>
  <inkml:trace contextRef="#ctx0" brushRef="#br0" timeOffset="169681.6611">15009 15221 228 0,'0'-10'130'15,"6"-4"-102"-15,1 3-10 16,6 1 18-16,0 2 5 0,2 1-9 16,0 2-10-1,4 3 0-15,2 2 1 0,0 4 0 16,0 8-2-16,3 4-6 15,-2 4-5-15,-2 1-4 16,-5 1 2-16,-2-1-5 16,-4 2-1-16,-2-3 0 0,-3 1 0 15,-4-1 0-15,0-2 1 16,-6-1-3-16,-2 1 2 16,-5-3-2-16,0-3 1 15,-1-1-1-15,0-2 1 16,-5-2-1-16,4 0 3 15,-4-2-7-15,0-3-10 0,3-2-6 0,-3 2-9 16,5-2-13-16,2-5-29 16,4-8-52-16,1-3-57 0</inkml:trace>
  <inkml:trace contextRef="#ctx0" brushRef="#br0" timeOffset="170057.772">15199 14927 453 0,'12'-11'21'16,"0"1"-10"-16,1 1 13 16,-1 6 8-16,3 1-16 0,-4 2-8 15,-3 0-4-15,0 6 3 16,1 8-4-16,-4-2-2 15,-1 6-1-15,-1-2 1 16,-3 0 0-16,0-4-1 16,0 0 1-16,0 1-2 0,-5-5 1 15,1-1 0 1,3-2 1 0,-1-3-1-16,0-2 1 15,2 0 0-15,0 0 8 0,11 0 1 16,2-4-3-16,1-5-4 0,4 2-2 0,3-2-1 15,-3 2 1-15,2 2-4 16,-2 3-18-16,-2 2-13 16,-2 0-45-16,-3 0-85 15</inkml:trace>
  <inkml:trace contextRef="#ctx0" brushRef="#br0" timeOffset="170323.3323">15486 15347 345 0,'-7'0'25'16,"3"0"-11"-16,3 0 32 0,1 0 26 15,0 0-22-15,5 0-27 16,9-2-4-16,2 2-5 15,3 0-5-15,7 0-6 16,-1-2-3-16,0 2-6 16,6 0-25-16,-6 0-34 15,6-4-81-15</inkml:trace>
  <inkml:trace contextRef="#ctx0" brushRef="#br0" timeOffset="170807.0974">15881 15184 285 0,'-5'-7'49'15,"3"2"-13"-15,2-2 3 16,0 0 15-16,3 0-17 16,6 1-11-16,0 2-4 0,4 1-1 15,-3 3-4-15,4 0-5 16,1 0-7-16,-3 5 0 16,2 6-3-16,-4 5-1 15,-1 2-1-15,-3 0 1 16,-4 2-1-16,-2-3 0 0,0 3 1 15,-10-4-2-15,-2 0 2 32,-3-2-1-32,1 0 0 0,-3-1 0 0,5-2 1 15,2-2-1-15,2-2 1 16,3 0-1-16,3-5 0 0,2 1 0 16,0-1 0-16,11-2 5 15,3 2 5-15,4 0-4 16,2-2-2-16,1 0-4 15,1 0 0-15,4 0 1 16,-9 0-5-16,0-4-17 16,-2-1-17-16,-2-1-47 0,0-4-120 15</inkml:trace>
  <inkml:trace contextRef="#ctx0" brushRef="#br0" timeOffset="171101.5292">16197 15131 394 0,'0'-2'66'15,"0"-1"-39"-15,0 1-5 16,0 2 4-16,0 0-6 16,0 7-2-16,0 5 3 0,0 6 4 15,0 2 1-15,1 1 0 16,-1 0-7-16,4 1-7 15,-4 1-3-15,2-3-5 16,-2-2-3-16,0-3 0 0,0 0-1 16,0-4-3-16,0 0-18 15,0-6-23-15,0-2-5 16,0-3-18-16,-2 0-45 31,2-3-33-31</inkml:trace>
  <inkml:trace contextRef="#ctx0" brushRef="#br0" timeOffset="171400.3512">16191 15113 302 0,'0'-7'87'16,"2"-2"-37"-16,3 1-15 0,2 5 12 16,1 3-9-16,1 0-11 15,1 0-5-15,7 2-3 16,-3 7-2-16,3 2 3 15,0 1-2-15,1 2-4 16,-2 1-3-16,-5 2-18 16,0 1 8-16,-2 2-1 0,-3-1 2 15,-5 3 0-15,-1-2-1 16,0-1 1-16,0-3-1 16,-7 2 1-16,-4-3 3 15,-1-3-6-15,-6 2 7 16,-3-3-17-16,1 0-24 15,-7-1-18-15,-4-2-21 0,-1-5-96 16</inkml:trace>
  <inkml:trace contextRef="#ctx0" brushRef="#br0" timeOffset="171837.7181">15226 15554 382 0,'-5'0'17'0,"5"0"-7"15,0-5-3-15,8 1 36 16,4 2-7-16,7 0-5 0,0 2 1 15,6 0-1-15,7 0 0 16,4 0-4-16,6 6-6 16,8-1 0-16,6-3-2 15,6-1-15-15,8-1 10 16,4 0 4-16,7-1-3 0,0-6-1 16,0 1-5-1,-6 1-3-15,-5 1 0 0,-13 4-4 16,-9 0 0-16,-9 0-2 15,-14 0 0-15,-8 0 1 0,-5 0-6 16,-7 4-10-16,-5-1-10 16,0 1 0-16,-5 0-17 15,-10 1-13-15,-4-3-16 16,-5-2-134-16</inkml:trace>
  <inkml:trace contextRef="#ctx0" brushRef="#br0" timeOffset="172321.9659">15796 15762 302 0,'0'0'104'0,"0"-3"-58"0,0-4-18 16,0-1 18-16,0 3-7 16,4-2-10-16,3 4-7 15,4-1-3-15,1 2-3 16,1 2 2-16,3 0-8 16,1 4-5-16,-3 6-2 15,0 5-3-15,-1 1 1 16,-5 3 0-16,-1 1-1 0,-2-1-1 15,-5 1-3-15,0-2-3 16,-12-2-2-16,0 0 3 16,-3-3 6-16,1-4 0 15,-2-1 1-15,4-4 0 0,-1 2-1 16,5-3 1-16,3-1 0 16,2 1 1-16,3-3 3 15,0 0 2-15,0 0 0 16,8 0 3-16,6 0 1 0,5 0-4 15,1 0-2-15,3-3 2 16,3-1-3-16,-4-1-3 16,2-1-4-1,-6 3-27-15,1-4-41 0,-5-5-95 16</inkml:trace>
  <inkml:trace contextRef="#ctx0" brushRef="#br0" timeOffset="173172.4845">16468 14947 453 0,'0'-2'31'15,"0"1"-2"-15,0-1-16 0,3 2 5 16,6 0 9-16,1 2-2 16,4 5-6-16,0 3-1 15,2 5-2-15,3 3 12 32,3 3-8-32,4 2-15 0,2 2 20 15,1 1-11-15,2 5-4 16,-1 3-1-16,1 0-5 15,-6 4 3-15,-3 1-3 16,-3 0-1-16,-2 4-2 16,-7-1 0-16,-3 3 0 15,-5-2-1-15,-2 0 2 0,0-4-2 16,-5-1 1-16,-4-4-1 16,-6-6 0-16,-1-3 0 15,-2-2 0-15,-1-5-1 16,-1-2-3-16,1-5-11 0,2-4-10 15,0-5 4 1,0-2-26-16,2-2-19 0,3-13-28 16,2-6-143-16</inkml:trace>
  <inkml:trace contextRef="#ctx0" brushRef="#br0" timeOffset="173469.6132">16656 14789 445 0,'4'-7'34'0,"5"1"-23"15,6-1 13-15,2 2 8 16,5-1-9-16,0 2-10 16,1-3-5-16,0 2-3 0,-1 2-4 15,-1 0-3 1,-1-1-21-16,-2 0-28 0,-1-4-58 16,-2 2-86-16</inkml:trace>
  <inkml:trace contextRef="#ctx0" brushRef="#br0" timeOffset="173672.6069">17025 14608 154 0,'0'-1'275'16,"1"-2"-226"-16,-1-1-25 0,2 4 12 16,-2 0-4-16,0 0-19 15,2 7-8-15,0 9 6 16,-1 3 1-16,3 4-3 15,2 6-5-15,-1 3-3 0,0 0-1 16,2-1-15-16,2-4-43 16,1-1-73-16,0-6-257 15</inkml:trace>
  <inkml:trace contextRef="#ctx0" brushRef="#br0" timeOffset="174162.0623">17675 14908 327 0,'13'-4'47'0,"-3"-2"-22"16,-1 3 22 0,-6 0 15-16,-3 1-18 15,0 2-11-15,0 0-11 0,-7 0-9 0,-3 2-6 16,-5 7 5-1,-1 6 5-15,1 3 4 16,0 7-4-16,3 4-3 0,2 7-3 16,7 3-1-16,-1 4 0 15,4-2-17-15,0 3 15 16,9-2-7-16,1-7 1 16,5-1-1-16,1-3-1 0,2-5 0 15,-1-4-10-15,0-3-2 16,0-4-27-16,-2-7-13 15,0-4-9-15,-3-4-45 16,1 0-102-16</inkml:trace>
  <inkml:trace contextRef="#ctx0" brushRef="#br0" timeOffset="174724.7043">17868 15108 478 0,'12'-13'14'0,"-2"-1"4"16,4 2-10-16,-1 1 16 16,1 5 6-1,1-1-5-15,-3 6-8 0,3 1-1 0,-3 0-3 16,1 12-5-16,-4 4-4 16,0 1-2-16,-4 7 1 15,-2-3-3-15,-3 3 2 16,0-3-3-16,0-3 3 15,-1 0-3-15,-6-2 1 16,0-6 1-16,1 0-3 16,1-3 3-16,-1-4 0 0,4-1-1 15,2-2 0-15,0 0 3 16,2-5-3-16,6-6 0 16,2-2 0-16,3-3-1 15,-2-1 1-15,3-1 1 0,-4-2-3 16,2 0 4-16,-5 1-3 15,0 3 1-15,-6-1 1 16,1 5-1-16,-2 2 0 16,0 2 0-16,0 3 0 15,0 1 1-15,-3 4 0 0,-3 0-2 16,1 0 2-16,0 7 0 16,-2 8 4-16,3 0 1 15,-2 5 2-15,5 0 0 16,1 3-1-16,0-1-1 15,0-1 0-15,5-3-3 0,3 0-2 16,1-6-1-16,1-3 1 16,1 0-2-16,2-5-8 15,-1-4-12-15,-1 0-18 16,1 0-19-16,3-7-39 16,-4-6-84-16</inkml:trace>
  <inkml:trace contextRef="#ctx0" brushRef="#br0" timeOffset="175104.8896">18131 14837 462 0,'0'-13'16'16,"0"3"3"-16,0-2 2 0,10 4 9 15,2 3-6-15,-2-1-12 16,2 5-1-16,1 1-2 15,0 0 0-15,-5 1-4 16,2 8-3-16,-1 3-1 0,-6 3-1 16,-1-1 0-16,0 1 1 15,-2 1 0-15,0-4-1 16,-6 0 1-16,-1-3-2 16,2 0 2-16,-1-2 0 15,3-4 1-15,-1 1-2 16,4-4 0-16,0 2 0 0,0-2 3 15,5 0 2-15,7 0 4 16,3 0-3-16,0-2-3 16,3-2 0-16,2-2-3 15,-2-2 0-15,-2 1-1 0,-1 0-10 16,-7 0-23 0,3-2-35-16,-3 2-78 0,0 0-128 15</inkml:trace>
  <inkml:trace contextRef="#ctx0" brushRef="#br0" timeOffset="175417.279">18463 14814 377 0,'4'-2'47'0,"-3"0"-24"15,5 2 19-15,-3 0-6 0,2 4-14 16,1 4 2-16,3 6 2 15,2 2 4-15,-1 4-4 16,3 2 4-16,-2 0-23 16,2 6 22-16,-1-2-7 15,-2-1-8-15,0 6-4 16,-3-3 0-16,-3 1-4 16,-4 1-1-16,0-2-3 0,-4 1 0 15,-11 0 0-15,-2 1-2 16,-7-3 0-16,-3 0 0 15,-7-1-17-15,-7-1-42 16,-3-3-21-16,-7-5-56 0</inkml:trace>
  <inkml:trace contextRef="#ctx0" brushRef="#br0" timeOffset="176145.0774">9591 16958 364 0,'-12'3'21'16,"5"-1"20"-16,2-2-4 16,2 2 9-16,1-2-12 0,2 0-5 15,0 0-6-15,10 0-3 0,4 0-5 16,8-4-6-16,4-1-8 16,-1-1-1-16,-3 3-4 15,4-3-21-15,-6 6-19 16,-2 0-27-16,-4 0-66 0,-3 0-84 15</inkml:trace>
  <inkml:trace contextRef="#ctx0" brushRef="#br0">9669 17061 357 0,'-5'7'44'0,"2"-3"-20"16,3-1 13-16,0-1-7 15,10 0 0-15,7-2-14 16,5 0-9-16,5 0-5 16,7-2-1-16,7-7-29 15,3 0-70-15,7-3-46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6:00:20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10996 16885 156 0,'-2'1'79'16,"1"-1"-25"-16,-1 0-8 15,2 0-5-15,0 0-9 16,0 2-13-16,0-2-1 15,0 0-1-15,0 2-1 16,0-1-3-16,7 3 2 0,3-1-1 16,0 1-3-1,4 0-5-15,1-1-2 0,2-3-1 16,2 0-1-16,-4 0 2 16,0 0 1-16,-1-1-1 15,1-7-2-15,-5-1 1 16,0 1-1-16,-3-2 0 0,-2-2 1 15,-3 2-1-15,-2-1 2 16,0 0 0-16,-2 2 0 16,-5-2-2-16,-2 3-1 15,0 0 0-15,-3 3-2 16,0 0 2-16,0 3-2 0,0 0 2 16,2 2-1-16,-2 0 1 0,-1 4-1 15,-1 4 0-15,5 0 2 16,-2 4-4-16,2 1 1 15,1 3 2-15,2 0 1 16,0 1-2-16,3 1 4 16,3 2 1-16,0 0 3 0,3-1-1 15,5-1-1-15,4 0 4 16,-1-2-5-16,4 0 5 16,0-5-2-16,5 1-5 15,-3-5 1-15,4-3-2 16,1-2-2-16,-2-2 0 15,2 0-1-15,0-2 0 16,-3-5-8-16,-4-3-26 0,2-2-24 16,-5 2-45-16,-2-6-83 15</inkml:trace>
  <inkml:trace contextRef="#ctx0" brushRef="#br0" timeOffset="239.8835">11181 16594 407 0,'-5'-2'5'0,"-2"-2"-2"0,5 2 0 16,2 2 5-16,0 0-1 0,2 0-2 15,8 0 0-15,7 0 8 16,0 0-7-16,5 0-3 15,0 0-6-15,1 0-43 16,0-7-50-16,-3-2-59 16</inkml:trace>
  <inkml:trace contextRef="#ctx0" brushRef="#br0" timeOffset="679.5658">11410 16469 325 0,'0'-4'38'0,"0"1"11"15,3-1-16-15,3 4-2 0,2 0-14 32,4 0-3-32,2 9-5 0,-1 3 3 0,2 6-4 0,-3 0-3 15,0 1-3-15,-3 3-1 32,-2-4 0-32,-6-2-1 15,-1-2 1-15,0-1-2 0,0-6 2 16,0-4 0-16,0-1 0 15,-1-2 1-15,-1-2-2 16,2-12 2-16,0 0-3 0,0-4 2 16,2-4-1-16,3 1 0 15,3-2 0-15,-3 0 0 16,0 3 0-16,0 4 1 16,-3 4-1-16,-2 2 8 15,0 7 3-15,0 3 0 16,0 0-5-16,-7 3-5 15,0 8-2-15,2 6 2 0,0 4 3 0,2 2-3 16,3 4 5-16,0-1-4 16,0 1 0-16,10 0-1 0,-3-4-1 15,1-2-12-15,1-1-32 16,-1-5-41-16,-1-1-64 16</inkml:trace>
  <inkml:trace contextRef="#ctx0" brushRef="#br0" timeOffset="986.0705">10950 17148 396 0,'-8'10'28'0,"5"-7"-9"16,3-3 1-16,3 0 7 0,14-2-2 16,8-3-1-1,7-2-7 1,4 0-5-16,7 1-7 16,2-1-3-16,-4 2 0 0,3-2-1 15,-7 3 0-15,-1 1-2 16,-4-1-5-16,-5 0-16 15,-9 2-11-15,-2 2-33 16,-9 0-34-16,-3 0-83 16</inkml:trace>
  <inkml:trace contextRef="#ctx0" brushRef="#br0" timeOffset="1394.8726">11162 17284 458 0,'-10'0'7'16,"5"-4"8"-16,5-4-8 15,0-3 12-15,4 2 0 16,7 4-9-16,3-2-5 16,0 4 1-16,4 3-1 15,-1 0-4-15,0 6 2 16,-2 6-3-16,-4 5 0 0,-4 2 0 15,-4-1 0-15,-3 2 0 16,0 1 1-16,-7-2 0 16,-2 2 0-16,-4-6-1 15,1 0 1-15,2 1 1 0,-2-6 0 16,7-1 7-16,0-5 3 16,3-2 3-16,2-1-2 15,0-1-3-15,5 0 0 0,10 0-1 16,-1-3 2-16,6-1-6 15,-1-3-4-15,5 0 1 16,1 2-4 0,-3-1-7-16,2 0-23 15,2-1-41-15,-1-2-96 16</inkml:trace>
  <inkml:trace contextRef="#ctx0" brushRef="#br0" timeOffset="1829.0554">12376 16519 416 0,'-9'-9'39'16,"-4"1"-4"-16,-1 5-13 15,-1 3 5-15,-1 0-7 16,-2 8-3-16,-1 12-5 0,-1 5 0 16,0 7-2-1,0 9 3-15,6 9 1 0,1 10-1 16,5 7-2-16,0 8-2 15,3 4 1-15,-1-5-1 16,6 0-14-16,0-8 2 0,0-7 7 16,6-9-2-16,2-4-1 15,7-7-1-15,1-5-1 16,2-9 9-16,7-6-25 16,4-6-18-16,4-10-26 15,2-3-45 1,-1-17-132-16</inkml:trace>
  <inkml:trace contextRef="#ctx0" brushRef="#br0" timeOffset="2172.7468">13066 16731 356 0,'-3'-7'49'0,"-2"2"8"16,0 1-19-16,1 2 6 15,-1 2-11-15,-1 6-10 16,2 8-9-16,1 5-1 0,-1 8-1 15,2 1 0-15,2 6-3 16,0 0-4-16,0 0-3 16,0 2-1-16,0-4 0 15,0-1-2-15,0-4 2 16,4-3-19-16,-4-4-15 16,3-6-19-16,3-7-38 15,2-7-77-15</inkml:trace>
  <inkml:trace contextRef="#ctx0" brushRef="#br0" timeOffset="2438.3216">13360 16947 340 0,'3'3'46'16,"-3"-1"14"-16,2-2-32 0,3 0 1 15,3 0 4-15,2 0-2 16,3 0-6-16,7 0-3 16,0 0-13-16,-1 0-4 15,1 0-3-15,2 0-1 16,-3 0-2-16,-2-2-10 16,2 0-27-16,3-1-28 0,-2-4-83 15</inkml:trace>
  <inkml:trace contextRef="#ctx0" brushRef="#br0" timeOffset="2800.2329">14434 16642 365 0,'-4'-7'24'0,"-2"1"37"16,2 2-20-16,1 3 5 15,1 1-13-15,0 1-9 16,-1 12-8-16,1 3-4 15,1 5-2-15,1 3-2 16,0 2-2-16,0 1-4 16,-2 0-1-16,2-2-1 0,-2-2 0 15,2-1-11-15,-2-6-17 16,2-2-17-16,-1-2-18 0,1-3-26 16,-2-5-49-16,2-4-69 15</inkml:trace>
  <inkml:trace contextRef="#ctx0" brushRef="#br0" timeOffset="3143.8966">14364 16699 278 0,'0'-18'78'16,"0"-2"-29"-16,3 4-11 16,6 4 2-16,3 1-4 15,1 4-7-15,6 1-5 16,0 6-9-16,4 0-1 15,-2 0-2-15,5 11-3 0,-5 4-2 16,1 1 1-16,-6 3-1 16,1 1-4-16,-7-1-3 15,-1 1 3-15,-6 0-2 16,-3-1-2-16,0-1 1 0,-7 0 1 16,-5 2 0-16,-3-4-1 15,-2 1-1-15,-3-2-4 16,-1-6-6-16,-1 1 3 15,0-1-8-15,2-5-13 16,1-4-8-16,2 0-13 0,3-6-1 16,6-13-77-16</inkml:trace>
  <inkml:trace contextRef="#ctx0" brushRef="#br0" timeOffset="3472.001">14591 16454 220 0,'9'-16'207'16,"3"3"-174"-16,-4 0-19 15,1 2-4-15,1 4 7 0,2 1 5 16,-4 5-10-16,3 1-5 16,0 0-7-16,1 8 1 15,0 3 0-15,0 7 1 16,-5-4-2-16,0 2-1 15,-3 2 3-15,-2-3-2 16,0-3 0-16,-2-1 1 0,0-4-2 16,0-4 1-16,0-3 0 15,5 0 3-15,2-1 6 16,2-11-1-16,4-1-2 16,3-4-5-16,2 2-1 15,-1 0 0-15,2 6-1 16,-3 4-14-16,0 5-21 0,-1 0-46 15,-5 5-53-15,-1 6-93 16</inkml:trace>
  <inkml:trace contextRef="#ctx0" brushRef="#br0" timeOffset="3721.8846">14900 16767 436 0,'0'0'41'0,"6"-8"-21"15,2 1 1-15,5 2 6 16,1 1-8-16,5 1-12 16,-2 3-4-16,5 0-3 15,-2 0 0-15,-1 0-5 16,1 0-34-16,-1-2-40 0,0-1-51 15,-3-5-101-15</inkml:trace>
  <inkml:trace contextRef="#ctx0" brushRef="#br0" timeOffset="4140.0268">15277 16599 403 0,'0'-9'28'0,"0"2"-8"15,0-1-8-15,0 2 22 16,0 2-1 0,4 4-15-16,-1 0-10 15,7 0-3-15,-2 7-3 0,5 5 2 16,0 3-1-16,-3-1-2 16,-3 4-1-16,1 2 1 15,-6-1-1-15,-2 1-4 16,0-1-2-16,-10-1 1 15,0 0 0-15,-4 0 3 16,-3-4 2-16,7-3 0 0,-2-2 0 16,4-4 0-16,2-1 0 15,3-3 1-15,3 1 4 16,0-2 7-16,2 0 4 16,6 0-6-16,9 0-4 15,2 0-1-15,1 0 1 0,2 0-4 16,-3 0-1-1,1 0 0-15,-1 0-1 0,-4 0-5 16,-2 0-18-16,0-2-17 16,-5-1-27-16,-1-4-40 15,0-2-101-15</inkml:trace>
  <inkml:trace contextRef="#ctx0" brushRef="#br0" timeOffset="4374.3396">15543 16545 405 0,'0'-1'44'16,"0"1"-12"-16,0 0-6 15,0 0 4-15,0 7-2 16,0 5-7-16,0 4-4 0,0-1-4 16,-1 4-6-16,-1 3-2 15,2 0-3-15,-4 2-1 16,3-1 0-16,-2 0-1 15,1-1-5-15,0-3-18 16,1-4-20-16,-3-5-26 16,4-6-41-16,0-4-76 15</inkml:trace>
  <inkml:trace contextRef="#ctx0" brushRef="#br0" timeOffset="4693.8515">15527 16533 341 0,'0'-11'34'0,"-2"1"20"16,2 0-24-16,0 3 17 0,5 2-8 15,7 2-9-15,3 0-7 16,4 3-9-16,2 0 3 16,4 3-5-16,-2 9-4 15,1 6-3 1,-2 2 1-16,-7 2-6 0,2 5 2 0,-7-2 0 0,-4 2-2 31,-3-2 1-31,-3-2-1 16,-2-2-1-16,-10 1-3 15,-4-2-7-15,-10-2-3 16,0-2-3-16,-4 0-20 0,-7-8-18 16,-1 0-26-16,-1-8-44 0</inkml:trace>
  <inkml:trace contextRef="#ctx0" brushRef="#br0" timeOffset="5244.4263">14498 17035 247 0,'-7'1'39'16,"1"3"17"-16,2-4-24 16,1 0 7-16,3 0-2 15,0 0 1-15,7 0-1 16,10 0-13-16,10 0-2 16,7-5-7-1,13-1 3-15,4 0-2 0,12 3-5 0,3-2-5 0,9 1-2 16,-2 2 1-16,1 1-2 15,-1 1-1-15,-3 0 1 16,-5 0 3-16,-3-3 1 16,1 0 0-16,-7-1 1 15,-4-1 1-15,-7-2-18 16,-3 0 11-16,-12 0 0 0,-4 0-1 16,-11 3-1-16,-6 2 2 15,-6 1-9-15,-3 1-30 16,-5 0-3-16,-10 0-7 15,-6 3-34-15,-4 1-97 0</inkml:trace>
  <inkml:trace contextRef="#ctx0" brushRef="#br0" timeOffset="6017.4402">14999 17229 433 0,'0'-4'27'0,"0"-4"10"0,2 0-27 15,6 1 1-15,5 3 0 16,0 1 1-16,0 3-7 16,2 0-4-16,-1 10-1 15,-1 3 0-15,-2 5 1 16,-3 0-1-16,-6 0-3 0,-2 2-3 15,0 0-2 1,-7-2 3-16,-5 0 1 0,-2-2 3 16,-1-1 0-16,-2-4 2 15,2-3-1-15,5-1 0 16,-2-3 2-16,7-2 6 0,2-1 5 16,3-1 6-16,0 0 4 15,3 0-7-15,10 0-6 16,5 0 0-16,2-3 0 15,3-1 2-15,6 3-5 0,-2-5-5 16,1 2-1-16,1 0-1 16,-4-2-9-16,2-3-23 15,-3-2-37-15,-2-3-101 16</inkml:trace>
  <inkml:trace contextRef="#ctx0" brushRef="#br0" timeOffset="6750.5833">16219 16770 418 0,'0'0'31'0,"5"-2"3"15,2-1-9-15,6-3 1 16,6 3-1-16,8-4-4 0,5 3 3 16,4 2-1-16,6-1-16 15,-1 1-6-15,-2 2-2 16,-3 0-5-1,-7 0-7-15,-6-2-16 0,-4 1-10 16,-9-3-27-16,-3-3-44 16,-7 0-103-16</inkml:trace>
  <inkml:trace contextRef="#ctx0" brushRef="#br0" timeOffset="7003.6321">16380 16631 61 0,'-2'0'375'0,"0"0"-354"15,2 0-2-15,0 2 2 16,0 7 7-16,0 5-4 16,0 5-6-16,0 5-1 15,0 6-1-15,4 4-4 16,1-2-5-16,-1 4-4 0,1 0-3 15,-1-1 0-15,1-4-25 16,-1-6-34-16,1-8-47 16,2-9-149-1</inkml:trace>
  <inkml:trace contextRef="#ctx0" brushRef="#br0" timeOffset="7403.6992">17357 16490 389 0,'-2'-3'73'0,"1"-3"-50"16,-1 4 0-16,2 2-2 15,0 0-6-15,0 11 6 0,0 5-9 16,0 5-4-16,3 4 1 15,1 2-3-15,-1 0-2 16,2 3-2-16,-3-1-2 16,3-2-8-16,-3-4-23 15,2-5-26-15,-2-6-38 0,0-5-47 16,0-7-54-16</inkml:trace>
  <inkml:trace contextRef="#ctx0" brushRef="#br0" timeOffset="7726.2981">17276 16492 369 0,'-5'-8'39'0,"3"1"11"0,0-1-16 16,2 2-3-16,4 1-5 16,8 1-7-16,4-1-6 15,4 5 2-15,7 0-2 16,3 0 3-16,2 2-2 15,1 9-6-15,-3 1-2 16,-1 2 1-16,-7 2-2 0,-4 4-1 16,-4-2-2-16,-5-1-1 15,-3 3 0-15,-8-4-3 16,2 0 2-16,-8 2 1 16,-4-2-2-16,-3 0-4 15,-4 0-5-15,-3-1-7 0,2-3-4 16,-1-1-12-16,0-4-17 15,2-5-45 1,2-2-105-16</inkml:trace>
  <inkml:trace contextRef="#ctx0" brushRef="#br0" timeOffset="8306.5316">17892 16644 432 0,'-4'0'25'0,"1"0"6"15,3 0-23-15,0-2 22 16,0-2 2-16,9 2-8 0,1 1-8 16,8-1-8-16,2-2-8 15,1 2 0-15,5 0-8 16,-3 1-24-16,2-3-38 16,-1 1-63-16,-3-5-187 0</inkml:trace>
  <inkml:trace contextRef="#ctx0" brushRef="#br0" timeOffset="8741.0898">18303 16467 306 0,'-6'0'33'15,"1"-2"-1"-15,3-3-18 0,2 1 13 16,0 2 13-16,0 0-2 16,4 1-13-16,5 1-8 31,0 0-7-31,3 5-1 16,5 6-3-16,-3 3-4 0,3 6 0 15,-9-1-2-15,1 1 0 16,-6-1 0-16,-3 3-2 15,0-2-1-15,-12-2-2 16,2-1 2-16,-7-1 2 16,3-3 0-16,-1-1 1 0,7-1 0 15,-1-5 0-15,6-1 1 16,3-3 0-16,0-1 1 16,12-1 9-16,2 0-4 15,6 0-4-15,5 0-1 16,-1 0-1-16,0 0-1 0,1 0-8 15,1-3-14-15,-3-1-17 0,-4-3-37 16,0 0-79-16</inkml:trace>
  <inkml:trace contextRef="#ctx0" brushRef="#br0" timeOffset="8974.5312">18645 16462 422 0,'7'-6'35'0,"-2"2"-1"16,0 3-10-16,0 1-5 15,-1 0 2-15,-1 11-1 0,0 2-6 16,-1 6-3-16,-1 2-3 16,-1 1-2-16,0 0-4 15,0 2-1-15,0-1-1 16,-6-2-8-16,1-1-29 0,-2-4-19 0,-2-4-35 15,4-4-62-15,-3-6-96 16</inkml:trace>
  <inkml:trace contextRef="#ctx0" brushRef="#br0" timeOffset="9255.7144">18611 16445 318 0,'0'-18'74'16,"5"3"-4"-16,5 4-36 0,4 0 4 15,5 8-4-15,-1 0-1 16,3 3-14-16,2 3-8 16,-1 9-2-16,1 4 3 15,-1 7-4-15,-2 1-4 16,-5 2-2-16,-1 5-1 16,-7-5 0-16,-4 1 1 0,-3-2-3 15,0-2 1-15,-12 1-4 16,-10-3-6-16,-3-1-4 15,-9-3-8-15,-4 1-18 16,-7-5-24-16,-7-5-41 16,-5-2-89-16</inkml:trace>
  <inkml:trace contextRef="#ctx0" brushRef="#br0" timeOffset="9624.8072">17410 16898 434 0,'-2'0'77'0,"-10"0"-71"16,12 0-4-16,5-5-2 15,17 3 4-15,9 2 7 16,8 0-2-16,13 0 0 15,13 0 1-15,10 0 3 16,13 0 2-16,7 0 0 0,10 0 0 16,2-3 1-16,5-4 4 15,-5 1-4-15,-6 1-4 16,-9 0-9-16,-14 1-3 16,-8 2 1-16,-16 0 0 15,-8 2-1-15,-16 0-1 16,-11 0-9-1,-7 2-27-15,-12 6-26 0,-8-2-31 16,-15 0-86-16</inkml:trace>
  <inkml:trace contextRef="#ctx0" brushRef="#br0" timeOffset="10017.5695">18029 17190 526 0,'0'-3'17'0,"0"-5"-5"16,5-3-14-16,11 1 1 16,-1 2 1-16,0 3 4 15,4 1-1-15,-4 4-1 0,4 0-2 16,-6 6 0-16,1 6 0 15,-6 2 0-15,-2 0 0 16,-6 4-2-16,0-1-2 0,-4 1 0 16,-8-3-1-16,-1 0 2 15,-3 1 1-15,1-4 1 16,3-1 1-16,3-4 0 16,3 0 1-16,6-3 5 15,0-2 5-15,12-2 4 0,7 0-4 16,8-2-6-16,8-8-5 15,6-2 1-15,5-2-6 16,5-5-10-16,1-1-20 16,-1-3-92-16,2-4-269 15</inkml:trace>
  <inkml:trace contextRef="#ctx0" brushRef="#br0" timeOffset="10370.2026">19131 16358 468 0,'-7'-2'14'0,"7"2"14"0,0-1-12 31,0 1 4-31,7 0 1 16,6 8 6-16,1 9-2 16,6 0-4-16,2 11 0 0,-2 3-4 15,6 8-2-15,-3 8-26 16,-4 3 22-16,2 7-6 16,-11 7-2-16,-6 0-2 15,-4 6 0-15,-14 1-2 16,-13-3 0-16,-11-2-28 15,-11-7-22-15,-7-5-15 0,-10-10-8 16,-9-8-22-16,-4-9-118 16</inkml:trace>
  <inkml:trace contextRef="#ctx0" brushRef="#br0" timeOffset="10825.9939">17312 16542 445 0,'0'2'27'0,"-9"3"-7"16,-8 8-11-16,-4 2 7 15,-4 7-2-15,-7 6-3 0,-4 10-1 0,-4 8 5 31,4 8-3-31,0 12 8 0,6 7 3 0,8 6-7 32,12 1 0-32,10-2-9 0,3-2-2 0,22-9-4 0,16-9 0 15,15-6-9-15,10-9-17 32,16-11-8-32,6-7-22 15,12-11-56-15,2-14-104 0</inkml:trace>
  <inkml:trace contextRef="#ctx0" brushRef="#br0" timeOffset="11247.8141">19200 16202 402 0,'-8'-14'18'0,"8"1"17"15,0-4-6-15,1 9 6 16,13-2-5-16,-1 3-9 15,9 2-9-15,-2 3-6 16,6 2-4-16,-2 2 2 0,-2 10-4 16,-2 4 0-16,-6 6 1 15,-5 1-1-15,-6 2 0 16,-3-1 0-16,0 1 1 16,-10-5-1-16,-3-3 1 15,6-7 1-15,0 1 2 16,5-10 0-16,2-1 4 15,13-4 4-15,10-11-7 0,9-5-4 16,8-6-18-16,1-6-48 16,0-7-117-16</inkml:trace>
  <inkml:trace contextRef="#ctx0" brushRef="#br0" timeOffset="19180.3811">20264 16425 416 0,'0'0'15'0,"-2"0"6"16,-12 0-9-16,1 6 5 15,-3 5 1-15,0 3 6 16,2 7-5-16,-1 8 0 15,6 5-6-15,6 7 1 0,1 5 2 16,2 10-4-16,7-3-5 16,7 1-5-16,1-3 0 15,0-4-4-15,2-6-15 16,3-7-16-16,-2-9-17 16,0-5-26-16,-1-11-54 0,2-9-57 15</inkml:trace>
  <inkml:trace contextRef="#ctx0" brushRef="#br0" timeOffset="19710.0174">20438 16640 453 0,'6'-15'7'16,"2"3"4"-16,2 3 10 0,4 6 1 15,0 3-7-15,2 1-8 16,1 14-4-16,-1 3-1 16,-4 1-2-16,1 6 2 15,-3-2-2-15,-3 0 0 16,-5 1-1-16,1-3 2 0,-3-3-2 16,0-4 2-16,-3-3 0 15,-2-4-1-15,1-3 0 16,1-4 1-16,1 0 0 15,2-6-1-15,0-10 1 16,0 0 0-16,9-5-1 0,2-4 0 16,1 2 0-16,3-2 1 15,-2 2-1-15,-1 1 0 16,-1 2 1-16,-2 4-1 16,-4 4-2-16,-3 3 3 15,-1 2 2-15,-1 7 3 16,0 0-2-16,-5 3 0 0,-2 12-2 15,0 4 3-15,1 5 2 16,1 6 3-16,3-3-1 16,2 3-4-16,0-4-3 0,2-2-2 15,9-6 1-15,5-4-2 16,2-5-11-16,3-7-8 16,3-2-11-16,-2 0-29 15,1 0-27-15,-7-9-64 16</inkml:trace>
  <inkml:trace contextRef="#ctx0" brushRef="#br0" timeOffset="20035.576">20756 16442 407 0,'5'-11'17'0,"8"2"-4"15,1 0-8-15,3 8 2 0,-2 1 6 16,4 0 2-16,-4 3-7 16,0 9-6-16,-6 3-2 15,0 1 1-15,-6 1 0 16,-3 3-1-16,0-2 0 16,-5-2 1-16,-5-3-1 15,1-3 1-15,-1 1 0 0,3-5 0 16,2-3 1-16,3-1-1 15,2-2 2-15,2 0 2 16,10-4-4-16,8-3-1 16,2-4-6-16,2 1-21 15,4-3-21-15,-3-1-52 0,-2-4-151 16</inkml:trace>
  <inkml:trace contextRef="#ctx0" brushRef="#br0" timeOffset="20238.6584">21099 16358 445 0,'7'0'19'15,"2"0"8"-15,5 0-3 16,1 5 14-16,-1 13-13 16,-1 6-4-16,-1 5-2 0,1 6-8 15,-6 2-4-15,-1 1-4 16,-6-1-3-16,0 1-8 15,-15-1-17-15,-11-1-20 16,-8-3-40-16,-3-4-86 16</inkml:trace>
  <inkml:trace contextRef="#ctx0" brushRef="#br0" timeOffset="20644.8157">19663 15826 376 0,'5'8'29'0,"-1"4"12"15,4 3-11-15,4 10 1 0,2 7-4 16,1 9 0-16,4 6-1 16,6 15 0-16,2 7-7 15,-2 7-4-15,0 8-7 16,-5 9-5-16,-4 7-1 0,-10 5-1 15,-8 6 0-15,-13 0-1 16,-16-3-1-16,-10-6-7 16,-14-6-10-16,-10-10-11 15,-10-13-43-15,-8-13-99 16</inkml:trace>
  <inkml:trace contextRef="#ctx0" brushRef="#br0" timeOffset="56678.4561">17831 6063 346 0,'-9'0'41'16,"2"0"-35"-16,3 0 13 16,4 0 29-16,0 2-24 15,0-1-16-15,0 3 7 0,4-1 10 16,3 2-5-16,2 5-4 15,-1 0-1-15,2 3 2 16,-1-1 0-16,-1 1-4 16,2-1-5-16,2-1 0 15,2-4-5-15,5-3 2 16,2-4 2-16,8-4-1 0,3-12 0 16,6-6-3-16,6-10-3 15,9-7 1-15,4-7 0 16,6-4 0-16,2-4 0 0,-2 6 0 15,-8 7 1-15,-10 9-2 16,-13 7 0-16,-12 11 1 16,-8 10-4-1,-7 4-21-15,-5 2-39 0,-12 8-48 0,-7 0-336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6:01:43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6442 1200 158 0,'4'-14'11'16,"-3"-1"10"-16,2 2 20 16,-3 0 32-16,0 1-18 0,0 2-18 15,0 3 1-15,0 0-6 0,-3 4-6 16,2 1-7-16,1 2-7 16,0 0-4-16,0 9-6 31,0 8 6-31,0 3 9 0,1 13 5 15,4-2 0-15,-2 5-8 16,1 0-3-16,-2-1-6 0,-1-3 0 16,1-1 2-16,-2-5-3 15,2-2 1-15,-2-3-2 16,0-3-1-16,0-4 0 16,0-3-2-16,2-2 2 0,-2-2-1 15,0-2-1-15,0-1 1 16,0-2 0-16,0 1-17 15,0-3-23-15,-2 2-37 16,-7-2-55-16,-4 0-211 16</inkml:trace>
  <inkml:trace contextRef="#ctx0" brushRef="#br0" timeOffset="531.5185">5616 1848 339 0,'-9'0'8'15,"-1"0"-1"-15,10 0 35 16,0 0 3-16,0 0-24 16,10 0-4-16,5-4 7 0,6 1-4 15,4-1-5-15,6 0-4 16,6 2 3-16,5 1-3 16,6-3-2-16,6 1 5 15,7-1-6-15,4-1-1 16,5-2 4-16,8-1-1 0,4-2-2 15,4 1-1-15,5-2-1 16,1 1 0-16,-4 0-1 16,0 0-1-16,-7 1 0 15,-6 2-2-15,-7 1 0 16,-6-1-1-16,-7 4-1 16,-2-1 1-16,-9 2-2 0,-5-1 3 15,-5 3-3-15,-7-4 1 16,-6 2 0-16,-6 1 0 15,-5 1 1-15,-3-2-1 16,-4 2 1-16,-1 0-3 0,-2 0 0 16,0 0-22-16,-5 0-14 15,-9 3-35 1,-6 3-64-16</inkml:trace>
  <inkml:trace contextRef="#ctx0" brushRef="#br0" timeOffset="1306.0219">5743 2231 309 0,'0'-1'29'0,"0"-3"2"15,-5 4 22-15,3 0-15 16,-1 0-22-16,1 7-7 16,0 9 8-16,1 4 7 0,2 6-1 15,-1 5 2 1,0 3-3-16,0 0-4 0,0-1-4 16,2-1-3-16,0-5-2 15,-2-3-1-15,3 0-1 16,-3-6-3-16,0 0-2 0,0-6-1 15,0 1 1-15,0-4-1 16,0-3-1-16,0 0 0 16,0 0-13-16,0-4-19 15,0-2-18-15,-3 0-10 16,-4-8-46-16,-2-7-129 16</inkml:trace>
  <inkml:trace contextRef="#ctx0" brushRef="#br0" timeOffset="1759.4361">5631 2283 328 0,'0'-9'15'0,"0"-2"7"16,0 3 21-16,0 1-5 15,7-1-16-15,4 3-7 0,3 0-5 16,5 1 2-16,0 0 1 15,3 4 1-15,1 0-2 16,1 0 1-16,0 0-5 31,1 9-2-31,-3 5 0 0,4 3-2 0,-6 1 4 0,2 1-1 16,0 4-3-16,-6-1 1 16,-1 4-2-16,-1-1 1 15,-6 0-1-15,-2 0 0 16,0 0 0-16,-3-1 1 31,-3-4-1-31,0 2 1 0,0-4-1 0,-5-2 1 0,-5 0 3 16,-2-3-3-16,-2-2 1 15,-6 1 0-15,0-3-1 16,-3-2-1-16,-2 0-1 16,3-3-2-16,-1-1 1 15,3-1-1-15,6-2 0 0,0 0-10 16,4 0-17-16,5 0-9 15,3-5-10-15,2-6-19 16,7-3-88-16,6-3-145 16</inkml:trace>
  <inkml:trace contextRef="#ctx0" brushRef="#br0" timeOffset="1996.9159">6198 2478 336 0,'-2'6'56'0,"2"-6"-24"15,0 0 6-15,0 0 15 16,0 0-25 0,8 0-4-16,4-2-12 15,4-2-2-15,4 0-7 16,4-1-1-16,-1 2-1 15,2 0-6-15,2-1-30 16,0 2-55-16,-4-3-96 0</inkml:trace>
  <inkml:trace contextRef="#ctx0" brushRef="#br0" timeOffset="2496.8091">6600 2365 363 0,'-10'-8'23'16,"1"-1"9"-16,0-2 6 15,1 0 12-15,3 0-17 0,2-2-11 16,3 1-7-16,0 2 4 16,0-1-4-16,7 2-9 15,2 4-3-15,3 2-2 16,7 3-1-16,-4 0 0 15,4 10 0-15,-3 5 0 16,2 3-1-16,-4 6 0 0,-1 1 1 16,-6 0 0-16,-2 1-2 15,-5-1-3-15,0-1 0 16,-2-1 0-16,-8-6 2 16,-5 1 3-16,-1-1 0 15,3-4 0-15,-2 0 1 0,0-2 0 16,4-3 3-16,1 0 3 15,2-3-1-15,3-1-1 16,3-1 1-16,2-1-2 16,0 0 3-16,0-1 1 15,9-1 0-15,6 0-1 0,2 0-3 16,3 0-2 0,4-1-1-16,1-5-1 15,-2 1 1-15,2 2-1 0,-3-5 0 16,-2 5-7-16,-5-3-24 15,2 3-12-15,-6-2-14 16,1 0-43-16,-3-5-83 0</inkml:trace>
  <inkml:trace contextRef="#ctx0" brushRef="#br0" timeOffset="2809.2059">6881 2194 445 0,'-4'-16'8'0,"4"3"4"16,0 1 32-16,0 1 11 15,0 4-12-15,6 3-23 16,4 3-3-16,6 1-7 0,2 3-4 16,6 8 0-16,-1 7 1 15,2 5-1-15,0 5 1 16,0 4 1-16,-1 4-22 15,-3 3 22-15,-6 1-2 16,-5-1-2-16,-5 0 1 0,-5 0-2 16,0 1-4-16,-8-3 3 15,-10 2 0-15,-3-1-4 16,-7-3-12-16,-2 1 0 16,-6-6-36-16,-3-3-47 0,-8-5-64 15</inkml:trace>
  <inkml:trace contextRef="#ctx0" brushRef="#br0" timeOffset="3262.6235">5519 2138 404 0,'0'-12'10'0,"-2"-1"12"16,-3 8 23-16,-2 2-8 15,0 3-20-15,-2 3-5 16,-2 15-2-16,1 9 4 16,-2 10 12-16,0 11-2 0,2 12-2 15,0 4-3-15,0 5-2 16,4 2-3-16,6-1-4 16,0-4 1-16,2-2-6 15,9-7-2-15,7-6 1 16,3-4-3-16,6-9 1 15,7-6-1-15,8-8-4 0,6-5-30 16,11-6-25-16,9-8-27 16,12-5-98-16</inkml:trace>
  <inkml:trace contextRef="#ctx0" brushRef="#br0" timeOffset="10543.4542">7251 2010 223 0,'-6'-7'8'0,"1"3"-1"16,1 3 42-16,1-1-11 15,-1 0-20-15,1 0 4 16,1 2 3-16,-1-4-1 0,-2 3 1 15,3-5-1-15,1 1-3 16,1 0-5-16,0-3 1 16,0 2 0-16,0-2 1 15,6 0-6-15,2 2-3 0,3 2-2 16,2 4-2-16,-3 0-2 16,3 0-1-16,0 7-2 15,-1 6 0-15,-5 3 0 16,-1 4 2-16,-2 0-2 15,-4 1 0-15,0 0 0 0,-4 1 0 16,-6-6 2-16,-2 2-2 16,1-3 0-16,-1-2 2 15,3-6 1-15,2 2 4 16,1-5 2-16,4-1-3 16,2-1 1-16,0 0 0 0,0-2 2 15,8 0 2-15,1 0 0 16,3 0-1-16,1-4-3 15,4-1-3-15,2-2-17 16,-2-2 19-16,3-1-1 16,0 0-3-16,-4 3 0 15,1 2-3-15,-5 1-8 0,-5-1-24 16,-4-1-99-16,0-2-299 16</inkml:trace>
  <inkml:trace contextRef="#ctx0" brushRef="#br0" timeOffset="12496.1482">8534 1407 202 0,'-3'-4'25'0,"-2"-3"15"16,1 3 23-16,2 1-17 0,-1 1-10 15,3 2-6-15,-2 0-4 31,2 0-5-31,0 0-13 16,0 8 0-16,0 0 2 0,5 3 1 16,4 0-3-16,-4 1-1 15,5 1 0-15,0-3-3 16,4 0 1-16,-1-3-1 16,1-2 0-16,1-3 0 15,-1-1 0-15,-1-1-1 0,1 0-1 16,-2 0 2-16,3-5-1 15,-4-4 0-15,0 2-1 16,1-4 2-16,-5-1-2 16,0 1 1-16,-1-1 0 15,-2-1 0-15,-2-1 0 0,-2 1-1 16,0 1-1-16,0 1 1 16,-4 2-1-16,-6 1-1 15,2 0 1-15,-4 2-1 16,-2 5 0-16,1-1 0 15,-4 2-1-15,1 0 1 0,-2 2-1 16,2 7 1-16,0 0-1 16,0 2 1-16,-1 0 0 15,3 0 0-15,1 4 0 16,1 3 0-16,3-2 2 16,0 0 3-16,4 4-5 15,-1-1 1-15,6-1 1 0,0 1 1 16,0 1 1-16,0 0-1 15,0-2 0-15,7-2 0 16,2-2-1-16,2 0 4 16,2-4-2-16,0-2 2 15,2 1 1-15,2-4-1 0,2-2-1 16,3-3 0-16,2-3 0 16,-2 3-3-16,2-7 0 15,1 0-1-15,-5 0 0 16,-3 0-2-16,0 0-9 15,-5 0-16-15,-2 0-21 0,-5-1-24 16,-3-4-52-16,-2-1-84 16</inkml:trace>
  <inkml:trace contextRef="#ctx0" brushRef="#br0" timeOffset="13666.8795">8863 1030 170 0,'-2'0'25'0,"-1"0"6"0,1 0 15 15,1 0 5-15,-3-3-18 16,4 0-8-16,0-1-1 16,0 0-3-16,0-3-4 15,0 2-2-15,5 0-5 16,2-2-1-16,4 5-3 15,-2-2-1-15,3 2-3 16,-1 2 1-16,-1 0-1 16,0 0-2-16,-1 2 0 0,0 4 0 15,-2 4 0-15,0 1 0 16,-1 2 0-16,-3-1 1 16,-1 1-1-16,-2 1 0 15,0-2 1-15,0 1 2 16,-7 1-1-16,-2-2 2 0,-2 2 0 15,0-3 4-15,-1 2 4 16,1-1-3-16,2-1 0 16,0-4 0-16,4 1-2 15,-1 0-1-15,2-2-2 16,4-3-2-16,-1 1 2 16,1-3 0-16,0-1 0 15,0 0 2-15,1 2 0 0,7-2 2 16,1 0-4-16,5 0 0 15,-1-2-3-15,3 0 0 16,0-2 0-16,3-2-1 0,-2 2 0 16,-1 4-7-16,0 0-29 15,-2-2-12-15,-1 2-51 16,-2 0-74-16</inkml:trace>
  <inkml:trace contextRef="#ctx0" brushRef="#br0" timeOffset="14354.5771">9154 1034 331 0,'-4'-8'15'0,"2"-2"8"16,2 2 35-16,0-1-12 0,0 1-18 16,2 1-11-16,5 0-5 15,6 2-4-15,-2 1-4 16,5 1-2-16,-2 3-1 16,1 0-1-16,3 3 2 15,-2 6-4-15,0 4 2 0,-1 3 1 16,-5 4-1-1,3-4 0-15,-7 5 1 0,0-1-1 16,-6-1 0-16,0 0 0 16,0-2 1-16,0-1 0 15,-5-2 1-15,2-4-2 0,-2 0 2 16,-2-6 0 0,4 0 0-16,-1-2-1 0,4-2 0 15,0 0 2-15,0 0 2 16,0-3 1-16,6-6-3 15,3-3-1-15,2 0-1 0,-1-2-1 16,3-3 0-16,-1 2 1 16,1-5-1-16,-4 4 0 15,2-1 1-15,-4-4-2 16,-4 9 1-16,0-3 0 16,-1 2 1-16,-2 3-1 15,0 4 0-15,0 1 0 0,0 1 0 16,-2 1 1-16,-3 1 1 15,4 2-1-15,-5 0-1 16,3 4 1-16,0 6 0 16,-4 3 1-16,5 4 1 0,2 5 4 15,-2-1 2 1,2 3 1-16,0-3-1 0,0-1 3 16,5 2-4-16,4-5-2 15,3-3-3-15,7-3-1 16,1-1 0-16,1-2-2 0,-1-2-26 15,0-5-70-15,-5-1-304 16</inkml:trace>
  <inkml:trace contextRef="#ctx0" brushRef="#br0" timeOffset="25159.39">11040 1482 155 0,'-5'-4'85'0,"2"3"-82"16,1-1 15-16,0-2 39 16,1 4-15-16,1-3-13 15,0 3-2-15,0-4-2 16,0 4-4-16,0-2 1 15,0 2-6-15,0 0-4 0,0 0-1 16,0 0-3-16,3 0 1 16,2 0 3-16,5 0 5 15,2 0-3-15,8 0 2 16,-2 0-3-16,4-3-4 0,1-3-3 16,1 3-3-16,-2-2 2 15,0 1-4-15,-5 0 1 16,-1 4-2-16,-2 0 0 15,-3 0-1-15,-1 0 0 16,-2 0-11-16,-3 0-13 0,1 8-21 16,-5-3-26-16,-1 0-25 15,0-1-89-15</inkml:trace>
  <inkml:trace contextRef="#ctx0" brushRef="#br0" timeOffset="25440.4612">11095 1600 189 0,'-7'2'109'16,"3"-1"-71"-16,1-1 10 16,3 0 17-16,0 0-19 15,3 0-19-15,4 0-12 16,6 0 0-16,5-1 1 15,2-1-5-15,2-2-3 16,2 4 0-16,3-4 0 0,-3-1-1 16,-1 3-2-16,-1 1-3 15,-6 1-2-15,0 0 1 16,-5 0-3-16,-1 0-27 16,-6 0-66-16,-1 0-192 15</inkml:trace>
  <inkml:trace contextRef="#ctx0" brushRef="#br0" timeOffset="29237.6775">13667 1414 374 0,'0'2'12'0,"0"-2"-1"16,0 2-1-16,3 0 6 16,8-1 1-16,5 1-2 15,2 0 0-15,3-2-2 0,3 2-3 16,0-2-1-16,-2 0-1 15,2 0-2-15,-4 0 0 16,-3-7 2-16,-2-1-2 16,-4-1 1-16,0-2 0 15,-6-1 2-15,-1 0-1 0,-1-3-2 16,-3 1-4-16,0 2 1 16,0-2-2-16,-2 3 2 15,-6 0-2-15,-4 4 0 16,0 1-2-16,-3 2 1 15,0 3 0-15,0 1 0 16,-3 0-1-16,0 1 2 0,4 7-1 16,-3 2 0-16,2 5 0 15,2-1 1-15,4-1-2 16,0 3 3-16,2 2-2 16,3 1 4-16,2 1 1 15,2 1 0-15,0-1 0 0,0 2 0 16,0-3-1-16,4 1-1 15,4-1 2-15,2-3-1 16,0-1 0-16,4-1 0 16,3-3-1-16,0-4 2 15,6-2 0-15,0-4-1 0,2-1 0 16,4 0-3-16,0 0 1 16,-4-3-2-16,0-4-1 15,1 0-20-15,-5-2-20 16,-3-2-20-16,-6-3-53 15,-2-7-128-15</inkml:trace>
  <inkml:trace contextRef="#ctx0" brushRef="#br0" timeOffset="29707.308">14038 984 240 0,'-5'-12'32'0,"2"-2"7"0,1 3 22 16,2-2-17-16,0 3-15 16,0 1-2-16,12 0-10 15,0 4-9-15,5 1 1 16,1 4-4-16,-4 0-2 15,5 0-3-15,-4 11 0 0,-4 3 0 16,-2 4 0 0,-4 0 0-16,-3 1 0 0,-2 1 1 15,0-1-1-15,-7 3 1 16,-4-6 0-16,0 1 1 0,-4-2-1 16,2-5 0-16,4 2 4 15,2-5 3-15,-1-4 2 16,6 0-3-16,1-1 1 15,1-1-4-15,0-1 0 16,3 0 2-16,10 0 4 0,-1 0-3 16,5 0-3-16,2 0-2 15,-1 0-1-15,3-3-1 16,-2 3 0-16,-1-1-15 16,1-1-37-16,0-1-46 15,-3 0-70-15</inkml:trace>
  <inkml:trace contextRef="#ctx0" brushRef="#br0" timeOffset="30192.3812">14393 949 355 0,'0'-9'17'16,"-3"3"-1"-16,3-1 18 15,0 0 0-15,0 3-14 16,2 1-3-16,7 3-8 15,3 0-6-15,-1 0-3 16,2 7 1-16,-1 4-1 0,0 3-1 16,-5 3 0-16,-4 1 0 15,-1-1 1-15,-2 1 2 16,0 0-2-16,-7-6 1 16,0 5-1-16,-1-9 1 0,3 2 0 15,0-6-1-15,3 0 1 16,0-2-1-16,2-2 1 15,0 0 1 1,2-4 12-16,8-6-7 16,-2-4-2-16,1-7-2 15,1 2 2-15,-1-4 0 16,-1 0 0-16,-1 1-2 16,-4 2-1-16,1 2 1 15,-2 6 2-15,-1 5 4 16,-1 2-3-16,0 5-1 0,0 0-2 15,0 9-6-15,2 3 2 16,0 8 1-16,2 3 0 16,0 1 0-16,1-2 0 0,2 6 0 0,0-7 0 15,3 4 0-15,0-5 0 16,2 4-11-16,0-4-30 16,-2-2-69-16,2-3-110 0</inkml:trace>
  <inkml:trace contextRef="#ctx0" brushRef="#br0" timeOffset="30440.0556">14803 1482 483 0,'-5'-4'47'0,"-1"-6"-38"15,4 1 13-15,2 2 9 16,0 0-11-16,0 3-8 0,0 0-8 16,0 4-2-16,0 0-1 15,2 0-3-15,3 0-11 16,-2 5-29-16,2 1-82 16,2-6-174-16</inkml:trace>
  <inkml:trace contextRef="#ctx0" brushRef="#br0" timeOffset="30917.3441">16112 1154 406 0,'0'-8'9'0,"0"3"-5"15,0 2 22-15,0 1 6 0,0 2-14 16,0 0-9-16,0 9-11 16,0 5 4-16,2 4 5 15,-2 3 1-15,1 4-5 16,-1-2 0-16,2 1-2 15,-2-2 1-15,3-1-1 16,-3-4-1-16,0 3 1 0,0-4 0 16,0 0-1-16,0 0-22 15,0-2-51-15,-8 1-51 16,-4-5-52-16</inkml:trace>
  <inkml:trace contextRef="#ctx0" brushRef="#br0" timeOffset="31227.1161">15823 1619 227 0,'-10'0'182'0,"4"0"-143"16,4 0-3-16,2-2 24 0,8-1-26 16,9-1-22-16,10 3-5 15,11-1 0-15,9 0 2 0,4 0 0 16,9 2 4-16,1 0-1 15,-4 0 1-15,-3 0-9 16,-1 0-2 0,-12 0 1-16,-5 0-2 15,-4 0-1-15,-7 0 1 16,-6 0-1-16,-7 0 0 0,-4 0-4 0,-1 0-6 16,-7 0-13-16,0 0-17 15,-12 2-18-15,-7 3-52 0,-5-1-108 16</inkml:trace>
  <inkml:trace contextRef="#ctx0" brushRef="#br0" timeOffset="31576.9716">15863 1892 372 0,'-4'0'50'0,"2"0"-15"16,2 0 20-16,0 2-27 0,0 2-15 16,0 3-5-16,4 2 0 15,1 5 6-15,0 2 1 16,1 5-4-16,0 6-2 16,-3-2 0-16,1 4 0 15,-3-2 1-15,3 1-3 0,-2-3-2 16,-2 0-1-16,1-2-1 15,-1-5 0-15,2-2-2 16,0-4 0-16,0-1-1 16,-2-4 1-16,2 0-1 15,0-4-15-15,0-3-21 16,-1 0-14-16,-1-10-25 0,0-6-44 16,0-7-181-16</inkml:trace>
  <inkml:trace contextRef="#ctx0" brushRef="#br0" timeOffset="31947.676">15861 1942 397 0,'-2'-11'28'0,"2"1"9"16,0-3 0-16,4 6-1 0,9-2-20 15,1 4-5-15,7-1-4 16,5 5-1-16,-4 1 2 15,5 0-1-15,4 7-2 16,-4 4-4-16,-3 5 0 0,-1 3 0 16,-2 3-1-16,-6 3 2 15,-3 0-1-15,0 0 0 16,-7 1 0-16,-4 1 0 16,1 0 1-16,-2-4 0 15,0 0 0-15,-5-1 2 16,-3-2 0-16,-4-5 1 15,0 2 0-15,-5-3 0 0,1-2-1 16,2-3-2-16,-2-2 2 16,-1-3-1-16,2-4-2 15,-4 0 1-15,3 0-1 16,0-7-2-16,3-6-16 0,1-5-29 16,3-5-37-16,5 0-52 15,4-7-233-15</inkml:trace>
  <inkml:trace contextRef="#ctx0" brushRef="#br0" timeOffset="32291.3526">16170 1860 159 0,'8'-16'260'16,"2"2"-214"-16,-3-2-10 15,2 5 14-15,0 4-20 16,2 2-11-16,1 5-13 0,3 0-5 15,-3 3-1-15,3 8-1 16,-1 3 0-16,-4 4 0 16,0 2 0-16,-5 1-1 15,-1-1 1-15,-4-3 0 0,0-1 0 16,-6 1 1-16,-1-5 2 16,-1-1 0-16,3-4-2 15,0 0 2-15,3-4-2 16,1-1 2-16,1-2 0 15,0 0 3-15,5 0 4 16,8 0 1-16,3-3-5 0,2-3-3 16,5 0-2-16,0-4-1 15,-1 0-37-15,-2-4-74 16</inkml:trace>
  <inkml:trace contextRef="#ctx0" brushRef="#br0" timeOffset="32823.7979">16949 1534 386 0,'-2'-2'40'0,"2"0"-8"16,0 0 30-16,0 2-26 0,0-1-18 15,0 1-4-15,0 0-6 16,0 0-5-16,0 0-3 16,0 0 0-16,0 0-1 15,0 0 0-15,-2 0 1 16,2 0-3-16,0 0-26 0,0 0-25 16,0 0-35-16,8-2-57 15</inkml:trace>
  <inkml:trace contextRef="#ctx0" brushRef="#br0" timeOffset="33279.5069">17430 1189 324 0,'0'-1'35'0,"0"-6"-8"15,0 0 18-15,0 6-5 16,0-1-14-16,0 1 2 16,0 1-10-16,0 0-6 15,0 0-4-15,0 0-7 0,0 4-1 16,0 10 1-16,0 6 1 15,0 2 4-15,0 3 3 16,0 6 11 0,0 3-5-16,5-2-2 0,-1 0-5 15,2-2 1-15,-1-3-4 16,-3 0-1-16,2-4 1 16,-4-4 0-16,1-2-1 0,-1-5 0 15,0-1-2-15,0-4 1 16,0-4-2-16,0-1 1 15,0 0 1-15,0-2-1 16,0 0 2-16,0 0 0 16,0 0-4-16,0-7-19 0,-1-4-60 15,-1-3-147-15</inkml:trace>
  <inkml:trace contextRef="#ctx0" brushRef="#br0" timeOffset="33859.5418">19641 1278 298 0,'-3'0'50'0,"1"-4"-48"16,2 3 22-16,0-1 14 16,5 2-24-16,7 0-8 15,7 0 3-15,2 0 0 16,2 0-2-16,-1 0-2 0,1 0-4 16,1 2 1-16,-7-1-2 15,0 3-2-15,-5 0-32 16,-5 0-36-16,-3-1-34 15,-4-1-18-15</inkml:trace>
  <inkml:trace contextRef="#ctx0" brushRef="#br0" timeOffset="34031.3642">19697 1348 123 0,'-13'7'168'0,"4"1"-139"15,6-3 6-15,3-2 15 16,0 3-18-16,0-3 10 15,12-3-6-15,4 2-9 16,5-2-8-16,3 0-12 0,5 0-5 16,3 0 0-16,-2 0-2 15,1 0-41-15,-2 0-94 16</inkml:trace>
  <inkml:trace contextRef="#ctx0" brushRef="#br0" timeOffset="34785.4061">20885 1183 361 0,'3'-13'35'0,"2"-1"0"15,-2 3 2-15,4 2 2 16,-1 3-15-16,-1-1-8 16,2 5-5-16,2 2-7 15,0 0-4-15,2 13-3 0,0 5 1 16,-2 7-2 0,-1 0 4-16,0 3 0 0,-3 1 2 15,-5-2-2-15,0-4 0 16,0-2 1-16,-1-5-1 15,-4-2 2-15,-3-1 1 16,4-6-2-16,-1-3 0 0,3-3 1 16,2-1-2-16,0 0 3 15,0-1 6-15,5-10-1 16,4-3-5-16,2-3-2 16,0-4-1-16,1-4 1 0,-1-1 1 15,2-3-2-15,-4 2 0 16,-2 2-3-16,0 2 2 15,-3 5 2-15,-1 3-2 16,1 3 0-16,-4 6 1 16,0 0 0-16,0 6-1 15,0 0 2-15,0 0-1 0,0 11-2 16,-4 3 1 0,-1 6 0-16,2 7 1 0,3 0-1 15,0 1 3-15,0-1-2 16,0-2-1-16,6-4 2 15,8-2-1-15,1-5 1 0,5-1 1 16,6-4 0-16,-2-3-9 16,7-5-23-16,-4-1-38 15,-2-3-35-15,-3-13-95 16</inkml:trace>
  <inkml:trace contextRef="#ctx0" brushRef="#br0" timeOffset="35156.9438">21284 1004 431 0,'0'-14'13'15,"0"-2"9"-15,7 1 18 16,2 1-21-16,3 2-8 16,2 3-7-16,0 1-2 0,-4 5-2 15,1 2 1-15,-2 1-2 16,-2 1-1-16,-4 10-3 15,-1 1-1-15,-2 6-4 16,0-2 2-16,0 2 5 16,-7 0 3-16,-3 0 0 0,-2-2-1 15,5-4 2-15,-1 1 0 16,3-5-1-16,5 0 0 16,0-3 0-16,0-1 2 15,5-4 6-15,9 0 1 16,6 0-4-16,3-2-2 15,4-6 0-15,2-1-2 16,-2 1-1-16,-2-1 0 0,0 4 0 16,-8 2-10-16,-5 3-33 15,-9 0-43-15,-3 6-72 16</inkml:trace>
  <inkml:trace contextRef="#ctx0" brushRef="#br0" timeOffset="35484.9406">20751 1634 358 0,'-20'0'71'0,"7"0"-58"15,8 0 12-15,5-4 33 0,14 1-22 16,11-1-19-16,9 2-5 15,6-2 1 1,7 2-2-16,1 1-5 0,2 1-3 16,-1 0-1-16,-3 0 1 15,-5-4 0-15,0 4-2 16,-11-3 1-16,-3 1-1 0,-8 0 0 16,-4 1-1-16,-8-1 1 15,-2 2-8-15,-3 0-21 16,-2 0-19-16,-7 0-39 15,-5 2-43-15</inkml:trace>
  <inkml:trace contextRef="#ctx0" brushRef="#br0" timeOffset="35925.2714">20834 1817 432 0,'-7'2'15'0,"7"-2"-7"16,0 4 10-16,0 3-5 15,5-2 4-15,2 6-4 0,1 3-1 16,-1 1-4-16,1 1 1 16,-1 5 3-16,-3 0 3 15,-1 3-2-15,-3 0 3 16,2 2-5-16,-2 0 0 15,0-3-2-15,0 1 0 0,2-1 3 16,-2-1-5-16,2-5-3 16,-2-1-1-16,0 0 0 15,1-5 0-15,-1-2 0 0,0-2 1 16,0-3-1-16,0-3-1 16,2 1 0-16,0 0 0 15,4-2 2-15,-1 0-3 16,6 0-19-16,-1 0 25 15,7 0-6-15,4 0 0 16,-1 0-1-16,5-2 1 0,0-1-3 16,-1-3-1-1,-2 2-31-15,0-3-18 0,-5-1-38 16,-5-7-104-16</inkml:trace>
  <inkml:trace contextRef="#ctx0" brushRef="#br0" timeOffset="36284.7323">21114 1857 398 0,'-7'-11'60'0,"7"-2"-37"0,0 3 5 16,0 1 12-16,10 4-18 15,2 3-12-15,1 2-7 16,0 0-2-16,0 3-1 15,1 8-1-15,-4 3 0 0,-5 4 1 16,-3 2-1-16,-2-2-4 16,0-1 0-1,-9 0 0-15,-5-4 4 0,0 0 1 16,0-4 1-16,-1-4 2 16,3 1 1-16,5-2 3 15,-1-1 0-15,4-3 2 0,4 2 1 16,0-1 0-16,12-1 0 15,3 0-3-15,5 0-3 16,2 0-2-16,6-3-2 16,3-6-11-16,-3 0-30 15,1-7-62-15,3-3-188 0</inkml:trace>
  <inkml:trace contextRef="#ctx0" brushRef="#br0" timeOffset="37575.5912">22385 999 386 0,'0'-13'17'16,"0"1"9"-16,0 1 21 15,5 2-19-15,4 0-12 16,2 4-8-16,-1 3-4 16,5 2-2-16,-2 0-2 15,-1 3 0-15,-3 10-1 0,-3-1-1 16,-1 3 2-16,-5 1-1 16,0 0 1-16,0-2 1 15,-9-1-1-15,-1-1 1 16,-2 2 1-16,2-3-1 15,0-2 0-15,5-3 0 0,0 2 1 16,3-2 0-16,2-3 2 16,0 1 2-16,7-4 7 15,6 0 1-15,3 0-8 16,4 0-4-16,2 0-1 16,-1 0-1-16,0 0-5 15,-1-4-35-15,-2-1-44 0,0-3-74 16</inkml:trace>
  <inkml:trace contextRef="#ctx0" brushRef="#br0" timeOffset="38034.4981">22721 919 418 0,'3'-10'19'15,"-1"3"4"-15,3 2 20 16,2 2-10-16,1 3-23 0,1 0-5 15,-1-2-4-15,5 11-1 16,-4 2 0-16,2 3 0 16,-2 1-1-16,-4 2-2 15,-1 1 1-15,-4-3 0 16,0 2 0-16,0-3 1 16,0-2 2-16,-2-5-1 0,0 1 1 15,2-5 0-15,0-1-1 0,0-2 3 16,4 0 3-1,5-2 2-15,6-8-6 16,-3 1 0-16,0-9-1 16,1 0 1-16,-1-2-1 15,-4-3 0-15,-1 3-1 0,-2 1 1 0,-3 3 1 16,0 3 11-16,-2 8 4 16,0 1-9-16,0 4-1 15,-2 0-4-15,-3 6-4 16,1 8 0-16,1 2 1 15,1 7 2-15,2 3 0 0,0-2-1 16,0-1 2-16,2 2-3 16,3-1 1-16,0-2-16 15,-3-4-66-15,-2-1-217 16</inkml:trace>
  <inkml:trace contextRef="#ctx0" brushRef="#br0" timeOffset="44128.5833">22135 1414 305 0,'-2'0'19'0,"1"0"2"15,1 0 14-15,0 4-29 16,0 1 0-16,3 0 11 16,6 2-1-16,0-1-3 0,2 1 1 15,-1-2 2-15,5-1-1 16,-3-2 2-16,1-2-5 15,2 0-4-15,-3 0 0 16,1-2-1-16,-1-5-1 16,-3-4-1-16,0 2 2 15,0-3 1-15,-2-1-3 16,-5-1-1-16,0 0-1 16,-2 1-1-16,0 1 1 0,0-1-2 15,-4 2 0-15,-3 4-1 16,2 0 1-16,-2 5-1 0,-3-1 0 15,2 1 1-15,-3 2-2 16,0 0 1-16,-1 0 0 16,-3 6 0-16,1 2 0 15,0 1 0-15,1 3 1 0,-1 1 0 16,2 3 1-16,2 2 1 16,3 3 4-16,-1-1-3 15,3 2 0-15,3 1-1 16,0-3 0-16,2 0 1 0,0 0 0 15,0-2 0-15,4-2 0 16,6-3-1-16,-4 1 7 16,5-5-3-16,-1 0 2 15,3-4 2-15,6-1 0 16,2-4 2-16,1 0-2 16,5 0-18-16,0-2 12 0,1-5 0 15,-3 0-3-15,-2 0 0 16,-4 3-1-16,-9-1 0 15,-6 3-9-15,-4 0-27 16,-9 0-81-16,-13-1-316 16</inkml:trace>
  <inkml:trace contextRef="#ctx0" brushRef="#br0" timeOffset="45465.2631">16188 4102 281 0,'3'-21'10'0,"3"-1"8"16,-5 5 4-16,3 2 18 0,-4 2-10 15,2 5-9-15,-2 1 0 16,0 4 0-16,0 3-4 16,0 0-10-16,0 6-7 15,0 10 1-15,1 6 5 16,3 6 4-16,2 10 1 16,-2 8 4-16,2 8 0 15,0 6 4-15,1 6-1 0,1 9-4 16,-1 4-4-16,1 3-4 15,1 7 0-15,1 4 3 16,-3 3 1-16,-1 2 2 16,1 0-7-16,0 6-2 0,-2 2 2 15,-3 0 3-15,-2 3 0 16,0 1-18-16,0-1 23 16,-2-2-4-16,-5 0-4 15,-5-3 3-15,2-8-2 16,0-3 1-16,-4-1 0 0,6-7-1 15,-2-7-3-15,3-9-1 16,4-8 1-16,3-7-2 16,0-7 0-16,0-9-1 15,5-6 1-15,3-7-1 16,1-3 0-16,-3-8 0 16,0-6-5-16,-3-8-17 0,2 0-17 15,0-12-6-15,0-15-46 16,4-10-162-16</inkml:trace>
  <inkml:trace contextRef="#ctx0" brushRef="#br0" timeOffset="45949.5124">18871 4361 15 0,'-2'2'334'16,"2"-2"-329"-16,-2 0-4 16,2 3 8-16,0 2-2 15,0 5 12-15,2 2 4 16,1 6 2-16,4 2 2 0,-1 2 1 15,1 7-10-15,0-4-3 16,0 4-5-16,0-2-3 16,-1-1-2-16,0-2 0 15,-3-5-3-15,-1 1 0 0,0-6-2 16,-2 0 2 0,0-1 0-16,0-3-21 0,-6 3-28 15,-3-2-36-15,-3-3-70 16</inkml:trace>
  <inkml:trace contextRef="#ctx0" brushRef="#br0" timeOffset="46309.1303">18434 4923 349 0,'-14'1'25'0,"3"-1"-3"16,8 0 14-16,3 0 0 16,8 0 1-16,12 0-24 15,9 0 0-15,10 0 0 0,9 0 0 16,12 0-3-16,4 0-2 16,9 0-1-16,3 0 1 15,4 0 3-15,-2 0-4 16,4-3 2-16,-3 2-2 15,-6-3 1-15,-6 2 1 0,-6 0-3 16,-14 0-4-16,-8 1 0 16,-8 1-2-16,-8 0 0 15,-9 0 2-15,-4 0-3 16,-7 0-3-16,-3 0-20 16,-8 1-24-16,-11 3-24 0,-6-2-77 15</inkml:trace>
  <inkml:trace contextRef="#ctx0" brushRef="#br0" timeOffset="46887.3975">18195 5432 361 0,'-5'-6'10'16,"2"2"5"-16,-4 0 22 15,6 4-4-15,-3 0-8 0,4 4-5 16,0 10-6-16,0 3 5 15,0 4 0-15,0 5 1 16,4 3-5-16,0 3-1 16,0 2-2-16,-3 0-2 15,-1-2-3-15,0-1-2 16,0-5-1-16,0-2-1 0,0-7 0 16,0-4-2-1,0-3 0-15,0-3 0 0,0-3 0 16,0-4-1-16,0 0-9 15,0 0-10-15,0-5-11 16,0-6-27-16,0-5-39 0,-8-5-57 16,-2-2-108-16</inkml:trace>
  <inkml:trace contextRef="#ctx0" brushRef="#br0" timeOffset="47246.7005">18111 5479 287 0,'0'-12'13'15,"0"-1"18"-15,3 2 28 16,9 3-10-16,2 1-18 16,4 1-5-16,3 6-10 15,4 0-2-15,2 0-5 16,0 4-2-16,4 6 0 0,-4 4-3 16,2 4-1-16,-9 6-2 15,2-1 3-15,-7 2-3 16,-3 2 1-16,-3-1 2 15,-5 1 1-15,-4 0-2 16,0-2 1-16,-2-5 3 0,-9-1 0 16,-1-3 0-16,1-3-2 15,-5-3-1-15,-2-1-1 16,0-1-1-16,-2-3 0 16,0 0-1-16,1-5 0 15,1 0-1-15,-2 0 1 0,6 0-1 16,0 0-7-16,4-2-12 15,8-3-20-15,2-2-23 16,6-2-47-16,10-2-81 16</inkml:trace>
  <inkml:trace contextRef="#ctx0" brushRef="#br0" timeOffset="47449.7688">18659 5635 407 0,'1'0'17'0,"3"0"-2"16,3 0 28-16,2-3-8 0,4 0-14 15,3 1-10-15,5-2-9 16,3 3-1-16,1-3 0 16,0 3-4-16,2 1-36 15,-2-2-53-15,0-2-39 0</inkml:trace>
  <inkml:trace contextRef="#ctx0" brushRef="#br0" timeOffset="48044.7312">19261 5538 301 0,'10'-9'34'0,"-6"-3"4"15,-1-1 15-15,-1 2-6 16,-2-1-14-16,0-2-11 15,-2 3-6-15,-5 0 1 0,-2 2-8 16,-4 2-4-16,-1 2-2 16,-2 1-1-16,0 4 0 15,-2 0-1-15,2 0 0 16,-2 4 0-16,3 7 1 16,3 3 0-16,3 4 3 15,-1 3-1-15,7 4 0 0,3 2 1 16,0 1-1-16,0-1 1 15,9-2-2-15,2-2-1 0,1-5-1 16,3 0 0-16,1-9 0 16,2-2 2-16,2-5-2 15,-3-2 2-15,4 0-2 0,-4-2-1 16,-2-7 1-16,-1-2-1 16,-1-5 2-16,-6-1-1 15,-2-3 0-15,0-2 0 16,-3-1 1-16,-2-2-2 15,0 2 0-15,0 2 1 16,0 1-1-16,0 6 0 0,0 3 0 16,0 4-1-16,-2 4 2 15,2 3-1-15,-1 0 0 16,1 8-1-16,0 6 2 16,0 8 1-1,0-1 2-15,6 4 3 0,1 0 0 16,3-1-2-16,-1-1-2 15,4-6-2-15,-1 1 0 16,3-7 0-16,-1 0-1 0,3-8 2 16,0-3-13-16,3 0-19 15,-4-3-17-15,-1-10-11 16,-3-3-37-16,-4-4-91 16</inkml:trace>
  <inkml:trace contextRef="#ctx0" brushRef="#br0" timeOffset="48357.1535">19521 5335 398 0,'0'-17'27'16,"0"3"14"-16,0 2 18 16,12 1-16-16,-1 4-13 0,5 4-11 15,2 3-3-15,-2 0-4 16,2 7-3-16,1 13-5 15,-2 5 3-15,0 6-3 0,-4 5 3 16,1 3 1 0,-4 2-19-16,-3 6 13 0,-5-4 4 15,-1-1 0-15,-1 1-4 16,-1-2 2-16,-8-4-4 16,-6-3 1-16,-4-3 1 0,-8-4-8 15,-2-4-33-15,-10-6-22 16,-3-2-60-16,-8-8-129 15</inkml:trace>
  <inkml:trace contextRef="#ctx0" brushRef="#br0" timeOffset="48809.2265">17985 5304 344 0,'-3'-8'19'0,"-1"-2"2"15,-1 2 18-15,-3 3 16 16,1 3-21-16,-2 2-16 0,-1 5-4 16,-3 13 3-16,1 5-5 15,-5 10 4-15,0 5 3 16,0 6 0-16,3 6 1 0,1 6-3 15,6 1 0-15,5 0-9 16,2 0-21-16,2-3 19 16,16-2-3-16,8-10-1 15,11 0-1-15,8-9 0 16,7-2-2-16,7-5-10 16,9-8-39-16,6-5-30 0,5-10-77 15</inkml:trace>
  <inkml:trace contextRef="#ctx0" brushRef="#br0" timeOffset="49592.036">19899 5141 192 0,'-10'-4'37'0,"1"-1"10"16,1 1 17-16,-1-1-11 0,6 2-17 15,3-1 2 1,0 0-10-16,0-2-11 0,7 4-9 15,4 1-2-15,0 1-3 16,1 0-2-16,5 3 0 0,-5 7 0 16,3 5-1-16,-5 0 2 15,-1 5-1-15,0-4 0 16,-2 5 0-16,-5-4-1 16,2-2 2-16,-3-4-2 15,-1-3 0-15,0-2 1 16,0-6 0-1,0 0 2-15,0-2 16 0,0-8-8 16,0-6-6-16,0 0-3 16,2-2 0-16,3-2-1 15,1 0 0-15,5 3-1 16,-2 0 0-16,2 1 0 16,1 6 0-16,-1-1 0 15,2 3-1-15,-1 5 2 0,1 3 0 16,-1 0 2-16,0 0 3 15,3 9-2-15,-3 4 1 16,3-1-1-16,-4 6 0 16,-1-2-1-16,-2 1-1 0,-3 3 0 15,-1 2 0-15,-4-5-1 16,0-2 0-16,0 2 0 16,0-6-1-16,2 0-1 15,1-6-34-15,4-5-49 16,1-1-173-16</inkml:trace>
  <inkml:trace contextRef="#ctx0" brushRef="#br0" timeOffset="50298.5123">20663 4427 138 0,'-4'2'222'16,"4"-2"-201"-16,0 0 3 16,4 3 1-16,8 1-8 15,4-1 2-15,1 1-7 16,6 0-5-16,0-4-1 15,-1 0 3-15,-3 0-3 0,-1-4-3 16,-4-5 2-16,-2 0 0 16,-5 0 1-16,-4-1 0 15,-3-1 0-15,0 0 0 16,0-2-1-16,-7 3-3 0,-1-3-1 16,-4 6 0-16,3-2 0 15,-1 4-1-15,-1-1 0 16,0 4 0-16,-2 2 2 15,1 0-4-15,-2 8 2 16,1 2 2-16,-1 1-2 0,3 4 2 16,0 3 4-16,2 1 5 15,2 4 0-15,3 2 2 16,2 0-3-16,2 2-2 16,0 2-2-16,2-5 0 15,9-2-1-15,0-2-1 16,5-5 0-16,2-4 3 15,4-3 1-15,1-5-1 0,2-3-2 16,2 0-3-16,-2-3-1 16,2-5 0-16,-3-3-6 15,-7-1-19-15,3-2-14 16,-6-1-21-16,-4-4-57 0,-3-4-134 16</inkml:trace>
  <inkml:trace contextRef="#ctx0" brushRef="#br0" timeOffset="50934.1529">21180 4007 330 0,'0'-11'6'16,"0"-1"13"-16,0 0 20 0,0 0-10 15,-2-2-13-15,0 2-7 16,-6-2 5 0,3 0-6-16,-2 1-1 0,-1 5-5 15,-7-2 0-15,3 5-1 16,-3 3 0-16,-3 2 2 16,2 0 1-16,-2 7 2 0,0 6 8 15,2 4-3-15,1 2-1 16,5 6 0-16,1 0-4 15,8 3-3-15,1 2 3 16,0-1 0-16,8-2-1 16,4-2-1-16,3-4-1 0,1-5 1 15,1-3 0 1,0-6-2-16,0-3 1 0,-2-4-1 16,0 0-2-16,-1-11 5 15,-3-2-5-15,0-3 2 16,-4-4-1-16,1 2 0 0,-3-3 0 15,-3-2-1-15,-1 3 1 16,-1 0-1-16,0 1 0 16,0 1 0-16,0 7 1 15,0 3-1-15,0 2 0 16,-1 5 0-16,-1 1-1 16,0 0 1-16,2 13-1 0,0-1 0 15,0 7 2-15,0 2 0 16,2 3 3-16,3-3 0 15,2 2 0-15,4 1-3 16,-2-6 0-16,2 0 0 16,-1-6 0-1,7-2-1-15,-3-4-11 16,1-4-23-16,-3-2-25 0,3-2-52 16,-5-11-66-16</inkml:trace>
  <inkml:trace contextRef="#ctx0" brushRef="#br0" timeOffset="51386.2255">21367 3945 172 0,'1'-8'217'0,"5"-4"-190"16,0 4 15-16,8-1 8 16,-4 1-22-16,7 4-13 15,-3 4-9-15,2 0-4 0,-2 3 0 16,3 11-2-16,-3 2 0 15,-6 4 0-15,2 1 0 16,-6 2 0-16,-4 1 1 16,0-4-1-16,0 0 0 15,-7-3 1-15,0-5-1 16,0-3 1-16,4-4 0 0,1-3-1 16,2-2 1-16,0-2 1 15,4-8-1-15,3-3 0 16,2-5-1-16,3 1 0 0,-1-3 0 15,0-3 0-15,0-1 1 16,-3 1-2-16,-1 0 2 0,-4 6-1 16,-1-3 0-16,-2 8 0 15,0 2 0-15,-2 8 1 16,-4 2-1-16,-1 6 0 16,2 8 1-16,-2 10 0 15,2 2 2-15,1 3 1 0,4 3-1 16,0 0-1-1,0 0-1-15,5 0-1 16,7-5 1-16,3 0-24 16,5-6-45-16,1-7-83 15</inkml:trace>
  <inkml:trace contextRef="#ctx0" brushRef="#br0" timeOffset="51743.3425">21996 4491 328 0,'12'0'44'15,"3"0"-12"-15,6 0 21 16,4 0-2 0,2-2-24-16,5-3-9 0,-1 1-5 0,1 1-8 15,-3 1-3-15,-7 2-2 16,-3 0-22-16,-9 0-29 15,-8 4-70-15,-2 1-140 0</inkml:trace>
  <inkml:trace contextRef="#ctx0" brushRef="#br0" timeOffset="51915.1742">22064 4635 412 0,'0'0'32'0,"1"0"14"0,15 0 10 15,4 0-22-15,7-3-14 16,4-2-11-16,1 3-6 16,2 0-2-16,-3 2-7 15,-4 0-53-15,-10 2-132 0</inkml:trace>
  <inkml:trace contextRef="#ctx0" brushRef="#br0" timeOffset="52751.2422">21462 6013 440 0,'-6'-13'12'16,"3"-3"-4"-16,3 5 17 16,3-1-3-16,8 1-4 15,6 4-8-15,0 2-6 0,5 1 0 16,0 4 1-16,0 0-3 15,2 5-2-15,-6 10 0 16,-2 4 1-16,-5 1-1 16,-2 2 0-16,-7 1 0 15,-2 2 1-15,0-4-1 0,-11 0 1 32,3-3-1-32,-2-3 0 15,1-5 2-15,2-3-2 16,3-3 1-16,2 0-1 15,2-4 0-15,0 0 1 0,8-4-1 16,4-5 0-16,5-2 0 16,-2-5 0-16,4-2 0 15,-4-1 1-15,2-2-1 0,-3-3 0 16,-4-1-1-16,0 4 2 16,-5-3-1-16,-1 3 0 0,-4 2 1 15,0 4-2-15,0 3 2 16,0 5-1-16,-4 3 0 15,-4 4 0-15,0 0 0 16,-3 7 0-16,2 8 2 16,1 2-1-16,0 6 4 15,3 5 3-15,5 2 4 16,0 2-2-16,3-2-4 0,9 0-3 16,1-2-2-16,6-8 0 15,0-2 0-15,3-5 0 16,0-6-2-16,2-2-14 15,1-5-27-15,1 0-44 0,-5-7-71 16</inkml:trace>
  <inkml:trace contextRef="#ctx0" brushRef="#br0" timeOffset="53184.1988">21882 5811 229 0,'-3'-19'170'15,"-2"0"-144"-15,5 0-1 16,0 5 22-16,10 3-13 16,-1 2-15-16,-1 4-8 0,6 5-7 15,-4 0-2 1,0 7-1-16,4 9-1 0,-6 1 0 16,-1 5 0-16,-2-2 1 15,-2 1-1-15,-1-5 0 16,-2-3 1-16,0-3-1 15,0-2 0-15,0-7 0 0,-2-1 1 16,-2 0 1-16,2-5-1 16,2-7 0-16,0-5-1 15,0-4 1-15,0-4-1 16,6-2 1-16,5 0-1 0,1 2 0 16,4 4 0-16,0 3 1 15,4 5-2-15,-2 8 1 16,2 5 2-1,0 0 1-15,-5 13-1 16,4 8 0-16,-5 4 1 0,-3 4 2 16,-1-2-2-16,-4 3-1 15,0-2-1-15,-6-1 0 16,0 0 0-16,0-2-3 16,0-2-20-16,-8-2-26 15,1-4-86-15</inkml:trace>
  <inkml:trace contextRef="#ctx0" brushRef="#br0" timeOffset="53603.1061">21453 6462 163 0,'0'-5'184'15,"0"1"-161"-15,7 1 13 0,11 3 9 16,7 0-8-16,5 0-9 15,16 0-8-15,5 0-4 16,13 2 1-16,2-1-1 16,6 2-4-16,1-2-4 0,-2-1-5 15,-3 2-1-15,-9 1 0 16,-5-1-1-16,-16 1-1 16,-6 3 0-16,-13-2-8 15,-8-1-18-15,-9 2-15 16,-4 0-45-16,-16-1-17 0,-7-1-80 15</inkml:trace>
  <inkml:trace contextRef="#ctx0" brushRef="#br0" timeOffset="54043.7509">21688 6690 338 0,'-6'6'104'16,"3"-2"-89"-16,3 2-10 31,0 3 17-31,0 7 14 0,0 4-10 0,0 3-7 0,3 4-1 32,3 3-2-32,-3 4-3 15,2 0-1-15,-4 2-1 0,1 0-1 16,0-3-2-16,-1 1-1 15,1-2 0-15,2-1-2 16,-3-3 2-16,3-5-1 16,1-1-2-16,0-5-6 15,3-4-10-15,4-2 19 0,2-6-4 16,1-1 1-16,4-3 0 16,5-1 0-16,5 0 0 15,1 0-5-15,3-5 2 16,2-2-1-16,-5 0 1 15,1 2-1-15,-4-3 0 16,-1 3-5-16,-1 2 1 0,-7-3-14 16,-5 1-8-16,0-2-16 15,-6-1-7-15,-6 0-23 16,-1-7-55-16,-1-3-162 16</inkml:trace>
  <inkml:trace contextRef="#ctx0" brushRef="#br0" timeOffset="54493.6689">21962 6754 429 0,'-3'-7'4'16,"-1"4"4"-16,4 3 24 16,0 0-14-16,0 9-10 15,0 5 2-15,6 4-3 16,-1 7 3-16,3 3-3 15,-1-1-4-15,0-2-1 0,-2-2 0 16,-3-1-2-16,-1-6 1 16,1-7-1-16,-2-2 1 15,0-3 1-15,0-4 1 16,0 0 16-16,0-8 2 0,0-4-14 0,0-6-3 16,0-5-3-16,0-4 0 15,0 0 1-15,2 0-1 16,6-1-1-16,4 5 1 0,5 5-2 15,0 2 1-15,1 7 0 16,6 2 0-16,-3 7 0 16,2 0 1-16,-2 0-1 15,-2 12 1-15,-4 2 0 0,-2 6 1 16,-1 2-1-16,-3 0 1 16,-4 2 0-16,-4-1-2 15,-1-3 1-15,0-2 0 16,0-3-10-16,0-5-38 15,0-9-81-15</inkml:trace>
  <inkml:trace contextRef="#ctx0" brushRef="#br0" timeOffset="55172.0813">22914 6163 387 0,'2'0'11'0,"3"-4"2"16,3 4 6-16,1 0-1 0,3 0-4 15,1 0-5-15,3 4-3 16,0-4-2-16,2 0 4 16,-2 0 4-16,0 0-5 15,1 0-1-15,-5-6-2 16,-1 1-2-16,-4-4-2 16,-3 0 2-16,-1-4 1 0,-3 1 1 15,0-2 1-15,0 0-2 16,-7 1 1-16,-1 2-3 15,-2-1 0-15,1 5 1 16,-1 3 0 0,0 3 0-16,-2 1 0 15,0 0 0-15,0 3 1 16,0 9 2-16,-1 5 4 16,3 1 3-16,3 4 1 0,0 7 1 15,5 0 1-15,2 1-3 0,0 0 0 16,2 0-4-16,6-5-1 15,6-1-1-15,3-5 1 16,6-5-1-16,2-3-1 16,10-7-2-16,-3-2-2 15,2-2 1-15,0-4-16 16,-5-6-30-16,-8-7-39 0,-5-2-90 16</inkml:trace>
  <inkml:trace contextRef="#ctx0" brushRef="#br0" timeOffset="56024.2242">23515 5615 289 0,'3'-13'20'0,"0"-1"-5"16,-3 1 5-16,0 3 12 16,0-3-17-16,0 3-3 15,-5-1-5-15,0 4 1 16,-1 0 4-16,-3 3 3 15,2 1-7-15,-4 3-3 0,-1 0-1 16,-1 0 3-16,-1 0 3 16,0 5 2-16,-1 4 3 15,1-1-4-15,2 9 0 16,5-3-2-16,2 4 1 16,2 3-2-16,3 2-2 15,0-1-2-15,7 1 0 0,3-5-1 16,3-1-2-16,1 0 2 15,1-7-1-15,-1-2-1 16,3-3 0-16,-5-3 0 16,1-2 0-16,-3 0 0 15,-1-2 0-15,3-7 0 0,-6-4 0 16,1 1 0-16,-3-6 0 0,1 0-1 16,-3-3 1-16,1-1-1 15,-2 1 1-15,-1 0-1 16,0 3 0-16,0 2 2 15,0 5-2-15,0 4 0 16,0 1 3-16,0 5 1 0,0 1-1 16,0 1-3-16,2 12-1 15,0 3 4-15,1 4-1 16,2 4 3-16,1 3 1 16,1-2-2-16,2 2-3 15,2-6 1-15,-1 1-1 0,3-6 1 16,-1-2-2-16,2-4-4 15,0-5-14-15,0-4-17 16,0-1-26-16,-1-1-52 16,-2-10-41-16</inkml:trace>
  <inkml:trace contextRef="#ctx0" brushRef="#br0" timeOffset="56511.0769">23771 5549 360 0,'10'-9'50'16,"4"1"-14"-16,-2 5 21 16,3 1-23-16,-2 2-13 15,0 0-13-15,0 11-5 16,-3 1-2-16,2 5 0 16,-5 2 0-16,0 0 0 0,-4 3-1 15,-3 0 1-15,0-3-1 16,0-1 0-16,-3-4 1 15,-4-1 0-15,1-6-1 16,3-2 2-16,0-3-1 16,3-2-1-16,0 0 3 0,0 0 4 15,12-10-6 1,-2 0 1-16,5-4-2 0,-3 0 2 16,3-6-4-16,-3 1 4 15,-1-1-4-15,-2-1-1 16,-4 1 3-16,-1 2 0 0,-2 4 0 15,-1 2 0-15,-1 4 0 16,0 1 3-16,0 4 1 16,-3 1 2-16,-1 2-1 15,1 0-1-15,-3 9-1 16,1 5 1-16,1 6 1 0,2 3 3 16,2 4 1-16,0-3 1 15,0 1-6-15,6-3 0 16,2-4-2-16,4-2-2 15,3-6 1-15,7-1 0 16,0-5-3-16,3-2-27 16,-4-2-41-16,3-6-112 15</inkml:trace>
  <inkml:trace contextRef="#ctx0" brushRef="#br0" timeOffset="62627.5098">3681 1559 179 0,'-6'-9'170'16,"-1"0"-170"-16,2 0 2 16,1 4 3-16,3 3 10 15,1-2 3-15,-4 4-1 0,4 0 8 16,-2 0 6-16,2 0 2 15,0 0-15-15,-1 2-5 16,-1 7 3-16,2 5 7 0,-5 2-5 16,5 6-3-16,0 1-5 15,0 2-3-15,0 0-3 16,0 0-2-16,0-2-1 16,0-3-1-16,0-3 1 15,0-4 0-15,0-3-1 0,0-2-9 16,3-5-18-16,2-3-15 15,1 0-20-15,1-7-31 16,-2-7-90-16</inkml:trace>
  <inkml:trace contextRef="#ctx0" brushRef="#br0" timeOffset="62928.5779">3761 1330 369 0,'10'-14'90'15,"-1"1"-80"-15,-1 2 29 16,6 8 6-16,3 3-26 16,5 0-11-16,1 11 2 15,3 9 3-15,8 5 0 0,-5 7-2 16,4 5-1-16,-5 6-1 16,-2 5-2-16,-8 4 0 15,-4 0-5-15,-8 3 5 16,-6-2 0-16,-4-1-4 15,-12 2-1-15,-9-2 2 16,-9-4 0-16,0 0 0 16,-7 0-2-16,-1-5 0 0,1-2 1 15,-5 1-34-15,5-2-34 16,6-6-65-16,1-4-235 16</inkml:trace>
  <inkml:trace contextRef="#ctx0" brushRef="#br0" timeOffset="63637.0775">1162 5611 354 0,'-12'-16'-1'15,"2"-4"2"-15,5 3 9 16,1-1 35-16,4 2 1 0,0 2-5 16,4 1-8-16,8 4-15 15,4 6-6-15,2 0-7 16,4 3-3-16,-2 8-2 16,-1 8 1-16,-1 3-2 15,-3 5 3-15,-6 2-2 16,-4 1 0-16,-5 2 0 0,0-3 0 15,-5 3 1-15,-10-2-1 16,-1 0 1-16,-2-4 0 16,2-4 1-16,0-2 1 15,5-5 3-15,-2-5 0 0,8-2 0 16,5-3-5-16,0-2 3 16,18 0 2-16,4 0 3 15,4-7-5-15,5 0-3 16,7-5-1-16,-2 2 0 15,-6 2-2-15,1-3-17 16,-10 6-21-16,-1-1-17 0,-7 1-29 16,-8-2-85-16</inkml:trace>
  <inkml:trace contextRef="#ctx0" brushRef="#br0" timeOffset="63906.3762">1393 5329 391 0,'0'-14'6'15,"0"1"35"-15,0 3 13 0,11 6-4 16,5 4-25-16,6 0-11 16,5 14 0-16,0 8 3 15,3 8-6-15,-1 6-2 0,-6 6-7 16,-3 7 2-16,-10 2-2 15,-8 3-1-15,-2 2 1 16,-7-3-1-16,-10-1 1 16,-7-4-1-16,-3-4-11 15,2-4-22-15,1-6-37 16,3-9-95-16</inkml:trace>
  <inkml:trace contextRef="#ctx0" brushRef="#br0" timeOffset="64386.7767">4494 5413 341 0,'-3'-3'142'15,"1"-3"-137"-15,0 2-1 16,2 4 24-16,0 0-15 16,0 3-10-16,0 7 4 0,0 6 9 15,4 2 3-15,3 7 0 16,-2 3-4-16,3 3-5 16,-3 1-2-16,0 2-6 15,-1 0 0-15,-3-4-1 16,1 1 0-16,-2-5 0 0,0-1 0 15,0-3-3-15,0-3-18 16,-9-1-23-16,-1-2-30 16,-5-3-43-16,-5-5-85 15</inkml:trace>
  <inkml:trace contextRef="#ctx0" brushRef="#br0" timeOffset="64795.9493">3843 6041 207 0,'-28'5'180'16,"8"-3"-171"-16,10-2-2 0,3 2 36 16,7-2-10-16,0 2-16 15,14-2 13-15,9 0-6 16,11 0-4-16,14 0-5 15,11-2-2-15,11-3-2 16,6-4-3-16,13 0 2 16,9 0-5-16,0-2 0 0,4 0-1 15,0 3 0-15,3-3-1 16,-1 4 3-16,-2-2 1 16,-4 2 0-16,-2 2-2 15,-9-1 0-15,-9 2 0 16,-10 1-1-16,-10 1-1 15,-8 2-3-15,-12 0 0 16,-9 0 1-16,-8 0 1 0,-8 0-2 16,-6 4-11-16,-7 1-17 15,0 2-3-15,-11-2-17 16,-9 1-43-16,-7-2-107 16</inkml:trace>
  <inkml:trace contextRef="#ctx0" brushRef="#br0" timeOffset="65343.0183">3853 6556 334 0,'-4'-10'14'15,"4"2"28"-15,0-2 5 16,0 9 3-16,0 1-11 16,0 0-16-16,0 8-16 0,4 6 6 15,1 5 5 1,3 7-1-16,-1 1-3 15,-2 2-5-15,0 5-6 0,1-6 1 16,-2 2-2-16,0-4-1 16,-3-2 2-16,1-5-3 15,-2-1 0-15,2-5 1 0,-2-6 1 16,0-3-6-16,0-3-18 16,0-1-11-16,-2 0-5 15,-1-7-46-15,-4-5-30 16,0-5-53-16</inkml:trace>
  <inkml:trace contextRef="#ctx0" brushRef="#br0" timeOffset="65696.4396">3799 6574 244 0,'-2'-15'61'15,"2"3"-36"-15,2-1 23 0,9 0 3 0,1 6-12 16,5 2-6-16,2 3-13 15,5 2-8-15,1 3-2 16,0 8-5-16,2 7 0 0,0 2-1 16,0 3-2-16,-4 1 0 15,-1 0-1-15,-6 3 1 16,-5-3 0-16,-4 4-1 16,-2-4 0-16,-5 1 0 15,0-2 0-15,-5-1 1 16,-5-3 0-16,-4 1 2 15,1-6 0-15,-6 1-1 0,2-3-1 16,-2-1-1-16,-1-4 0 16,1-2 0-16,1-1-1 15,4-3 0-15,2-1-6 0,4 0-17 16,6-5-21-16,2-5-28 16,5-7-56-16,12-2-152 15</inkml:trace>
  <inkml:trace contextRef="#ctx0" brushRef="#br0" timeOffset="65883.9152">4306 6746 325 0,'10'1'31'16,"0"-1"5"-16,2 0 13 0,5 0-6 15,2 0-15-15,1 0-20 16,1 0-6-16,2-3-1 15,3 1-1-15,-1 2-34 16,-1-2-47-16,0-3-95 16</inkml:trace>
  <inkml:trace contextRef="#ctx0" brushRef="#br0" timeOffset="66297.7699">4720 6615 369 0,'0'-8'11'16,"-7"-3"15"-16,7 3 27 16,0-4-1-16,9 1-16 15,4 5-18-15,1-1-9 16,3 4-2-16,0 3-1 0,1 0-4 16,1 11-3-16,-2 5 1 15,-4 4 0-15,-1-1 1 16,-6 4-1-16,-5-2 0 15,-1-2-2-15,-3 0-1 16,-9 1 2-16,-3 1 1 16,-4-8 0-16,0 3 1 0,-1-4-1 15,6-1 1-15,-2 0-2 16,5-4 2-16,6 2-1 16,0-4 1-16,5 1 1 15,0 1 0-15,5 0 2 16,7-3 2-16,7-1 0 0,1 1-1 15,4-4-4-15,3 0 0 16,2 0 0 0,1-4-1-1,-3-3-3-15,2 0-13 0,-5-2-23 16,-5 0-39-16,-2-4-32 16,-5 1-112-16</inkml:trace>
  <inkml:trace contextRef="#ctx0" brushRef="#br0" timeOffset="66610.1966">4995 6460 376 0,'-2'-8'10'16,"0"0"24"-16,2 3 31 15,2 4-20-15,8 1-17 16,4 0-17-16,6 12 3 15,1 2 6-15,4 7-3 16,0 4-4-16,-1 7-5 0,-3 0 0 16,-3 3 0-16,-3 0-1 15,-3 2-3-15,-7-3-1 16,-5 4-2-16,0-2 0 0,0 1 1 16,-12-2-2-16,-6 0 0 15,-6-3-21 1,-3-4-6-16,-5-1-6 0,-9-2-27 15,-2-7-66-15,-6-6-123 16</inkml:trace>
  <inkml:trace contextRef="#ctx0" brushRef="#br0" timeOffset="67000.7491">3767 6400 363 0,'-21'-2'0'0,"-6"-7"11"16,1 9 27-16,3 0 12 15,-3 11-9-15,6 7-10 16,-1 12-4-16,8 2-7 0,1 9 0 16,3 2 6-16,8 7-7 15,1 3-3-15,0 2-2 16,5 4-4-16,5 2-3 16,9-2-2-16,3 0-2 15,3-2-2-15,5-7 0 0,6-7 2 16,7-6-5-1,7-9-13-15,10-12-19 0,8-6-10 16,7-10-19-16,6-8-74 16</inkml:trace>
  <inkml:trace contextRef="#ctx0" brushRef="#br0" timeOffset="67490.166">5230 6296 324 0,'-1'-7'11'16,"-1"-4"11"-16,2 1 35 16,0 2-11-16,0 0-15 15,3-1-12-15,6 4-6 16,3 2-3-16,-2 3-6 16,4 0-2-16,-3 8-2 0,0 6 0 15,-1 4-1-15,-4 2 2 16,-2 1-1-16,-1 1 1 15,-3-1-1-15,0-2 0 16,-5 3 1-16,-3-6-2 16,0-2 3-16,1-3 0 0,1-2 4 15,1-6 2-15,5 1-2 16,0-4 2-16,0 0 4 16,9-5-6-16,6-5-4 15,4 2-2-15,6-3-2 16,0 0-16-16,6-1-21 0,-2 3-54 15,3-4-129-15</inkml:trace>
  <inkml:trace contextRef="#ctx0" brushRef="#br0" timeOffset="67792.0564">5758 6343 253 0,'-7'0'140'0,"-1"0"-125"16,-2 0 10-16,3 0 20 0,0 0-18 16,0 9-7-16,-1 7-9 31,3 4 3-31,0 4 5 0,0 6-3 0,-1 5-1 16,0 2-3-16,3 1-2 15,-1-1-2 1,2-2-4-16,2 1 0 0,0-6-1 15,2 1-1-15,10-5-2 16,-2-5 1-16,8-1-1 16,-2-9-9-16,6-2-19 0,0-6-23 15,0-3-50 1,2 0-97-16</inkml:trace>
  <inkml:trace contextRef="#ctx0" brushRef="#br0" timeOffset="68068.4071">6031 6377 431 0,'0'-4'6'16,"-1"4"19"-16,1 0 17 16,0 4-15-16,0 10-6 15,0 2 1-15,0 7-8 16,0 0 4-16,1 4-4 0,3 3-5 31,-1 0-6-31,-1-5-1 16,-2 2 1-16,2-5-4 0,-2-2 3 0,0-5-1 15,0-2-5-15,0-7-13 16,0 2-11-16,-2-8-13 16,0 0-25-16,-3 0-6 0,3-14-81 15</inkml:trace>
  <inkml:trace contextRef="#ctx0" brushRef="#br0" timeOffset="68419.2222">5970 6377 248 0,'0'-7'109'0,"0"-3"-81"16,6 2 0-16,2 4 23 15,7 1-12-15,2 3-12 0,7-2-16 16,3 2 0-16,0 10 3 15,4 5 1-15,-2 1-8 16,-4 3-1-16,-4 3-6 16,-1 3 0-16,-8 0 2 0,-2 0-2 15,-7 0 1 1,1-1-1 0,-4-2 1-16,0-1 0 0,-7-3 0 0,-5 0-2 15,0-2 4 1,-5-3-4-16,2-2 3 15,-5 0-1-15,1-2 0 16,-2-5-1-16,3 1 0 0,2-3-1 16,2-2-11-16,0 0-15 15,3-2-6-15,3-7-41 16,5-7-81-16</inkml:trace>
  <inkml:trace contextRef="#ctx0" brushRef="#br0" timeOffset="68681.724">6440 6522 437 0,'7'0'14'16,"8"-5"17"-16,4 0 10 15,2 0-12 1,4 1-8-16,4-2-11 0,3 3-5 15,0-1 1-15,-1 2-5 0,-4-1 0 16,-5 2-1-16,-5 1-9 16,-2 0-14-16,-6 0-15 15,-4-2-30-15,-2 0-24 16,-3-1-26-16,0-6-113 16</inkml:trace>
  <inkml:trace contextRef="#ctx0" brushRef="#br0" timeOffset="68935.5465">6647 6366 246 0,'-3'-2'33'0,"-1"0"22"16,1 2 14-16,-2 0-25 16,4 6-6-16,-1 8-11 0,2 4 0 15,0 3-2-15,0 4-4 16,0 4-3-16,0-1-4 15,3 1-4-15,2-2-6 16,-3-1-1-16,3-2-2 16,-3-3-1-16,-1-5 1 0,1-2-1 15,0-3 0-15,-2-3-11 16,2-3-12-16,3-5-12 16,-2 0-4-16,7-12-46 15,0-1-67-15</inkml:trace>
  <inkml:trace contextRef="#ctx0" brushRef="#br0" timeOffset="69247.9593">6951 6309 427 0,'0'-6'29'15,"0"3"-13"-15,0 1 27 16,0 2-3-16,0 4-29 0,0 6 2 15,0 8 3-15,0 8-2 16,2 0 2-16,5 4-6 16,0 2-5-16,2 1-1 15,-2 0-1-15,0-3-3 16,-2-3 1-16,1-2 0 16,-4-7-1-16,0-2 1 0,0-4-5 15,-2-6-11-15,2-3-10 16,-1-3-16-16,4 0 1 15,1-3-29-15,2-11-64 16,6-6-183-16</inkml:trace>
  <inkml:trace contextRef="#ctx0" brushRef="#br0" timeOffset="69529.1758">7219 6215 464 0,'8'-10'4'0,"3"3"15"16,-1 4 29-16,3 3-4 16,0 3-23-16,0 10-10 15,6 4 2-15,-2 7-1 16,0 2-3-16,3 6-1 16,-3 4-1-16,0 3-1 0,0 3 4 15,-5-3 0-15,1 2-1 16,-6-4 0-16,-4-3-4 15,-3-2-8-15,0-2-3 16,-3-3 8-16,-10 0 9 0,-6-3-4 16,-3 0-28-16,-9-6-31 15,-1-10-26-15,-4-5-134 16</inkml:trace>
  <inkml:trace contextRef="#ctx0" brushRef="#br0" timeOffset="70850.0735">8310 4952 309 0,'0'-13'6'0,"0"1"15"0,0 2 39 15,0 0-18-15,7 1-7 16,2 0-17-16,2 2 2 15,-2 4-8-15,6 1-1 16,-3 2-6-16,2 0-3 0,-1 7-2 16,-1 7 1-16,0 4-2 15,-4 3 1 1,-3 2 1-16,-3 1-1 0,-2 1 1 16,0 0-1-16,-7-5 0 15,-3 0 0-15,-3-3 0 16,-1-4 0-16,-3-1 1 0,5-5-1 15,1-4 3 1,2 2 5-16,5-5 0 0,4 1-2 16,0-1 0-16,4 0 3 15,11 0-4 1,2-1 0-16,7-4-5 0,-1 2 1 0,4-3-2 16,-1 3-15-16,1-1-15 15,-3-2-38-15,-2-2-71 16,1-3-170-16</inkml:trace>
  <inkml:trace contextRef="#ctx0" brushRef="#br0" timeOffset="71302.9747">8649 4879 315 0,'0'-6'64'15,"0"3"-47"-15,0-1 10 16,0 4 21-16,4 0-27 15,6 0-9-15,2 9-6 16,0 3-4-16,3 4 0 16,-3 2 0-16,-5 3-2 15,1 1 1-15,-6-2 0 0,-2 1 0 16,0-3-1-16,0 0 1 16,-5-6-1-16,2-3 1 15,1-4-2-15,2-5 2 16,0 0 1-1,8-3 0-15,4-8-1 0,0-5 1 16,3-4-2 0,-1-1 0-16,-1-2 0 0,-2-2 4 15,-3-2 2-15,-1 4-1 16,-6 2-1-16,-1 3 4 16,0 3 5-16,0 8 6 15,-6 2 0-15,-1 5-7 0,0 3-1 16,2 10-2-1,1 9-2-15,4 6 1 16,0 1 9-16,2 4-3 0,5 1-5 16,4-2-6-16,3-4-1 0,0-3 0 15,3 0-4-15,4-6-38 16,2-5-21-16,1-2-79 16</inkml:trace>
  <inkml:trace contextRef="#ctx0" brushRef="#br0" timeOffset="77582.7478">7781 5303 236 0,'-2'1'29'16,"0"-1"-6"-16,0 0 19 0,1 2-9 15,1 0-5-15,0-2-9 16,0 3 0-16,0 3-4 16,0 1 4-1,1 1 1-15,5 3-6 0,1 0-2 0,1 0-6 16,2-2-1-16,0-1 0 15,4-2-2-15,1-2 2 16,-1-3 2-16,4-1 1 0,0 0-4 16,-2-3-3-16,1-6 1 15,-3 1-1-15,-2-4 0 16,-2 1 1-16,0 1 0 16,-3-4-2-16,1 3 3 15,-1-2-1-15,0 1 0 0,-5 0 0 16,1-1-2-16,-3 1 2 15,0-1-1-15,0 2-1 16,0-1 1-16,-3 3-1 16,-6-1 1-16,2-2 0 15,-1 5 1-15,-2 1-1 16,1 3 0-16,-1 0 0 0,0 3-1 16,0 0 1-16,-4 0-1 15,2 0 0-15,-1 6 1 16,-1 2 1-16,-1 0 2 15,1 1 3-15,-1 1 0 0,0-1 0 16,1 3 0-16,1-3-1 16,2 5 1-16,3-3-1 15,0 0-2-15,4 1 0 16,-1 1-1-16,5 1 1 16,-2 1-1-16,2 0 0 0,0 3 4 15,0 0-3 1,0 0-1-16,2 0 0 0,3-2 0 15,0-2-1-15,2-1 1 16,-2-1 0-16,4-1 1 16,-1 0 0-16,2-3-1 15,0 2-12-15,2-3 7 16,2 0 5-16,0-2 2 0,0 1-3 16,4-3-1-16,-2-3 1 15,2 2-2-15,2-2 3 16,0 0-2-16,-1 0 2 15,3-5-1-15,-2-1 1 0,-3-1-2 16,2 0 1-16,-3 0 0 16,-2 1-2-16,-5 1 2 15,0 0-2-15,-3-1 1 16,-1 2 0-16,0 0-1 16,-1 0 0-16,-1 0-14 0,-1-3-26 15,0-3-68-15,-2-8-423 16</inkml:trace>
  <inkml:trace contextRef="#ctx0" brushRef="#br0" timeOffset="82249.9209">3700 8274 207 0,'-3'0'51'0,"1"0"-24"16,2 0 9-16,0 0 17 15,0 0-15-15,4 0-6 0,5 0-3 31,0-2-1-31,3-1-7 16,5 1-4-16,-2-1 0 16,4-1-5-16,0 1-1 0,4-1 0 15,1 0-4-15,-2 1-1 16,-1-1 0-16,-3 4-5 16,-1-2 0-16,-3 1 1 0,-2 1-3 15,-4 0 1-15,-3 0-7 16,-2 0-10-16,-3 0-7 15,0 0-14-15,0 0-31 16,0 1-17-16,-5 5-57 16</inkml:trace>
  <inkml:trace contextRef="#ctx0" brushRef="#br0" timeOffset="82624.7796">3763 8431 62 0,'-5'4'136'15,"3"-4"-112"-15,0 0 12 16,2 0 20-16,0 0-13 0,0 0-8 16,0 0-12-16,4 0 6 15,-1-2 3-15,-1 0-3 16,2 0-4-16,-3 0-6 15,4 2 3-15,-2-1 1 16,2 1-8-16,2 0-4 16,4 0 0-16,2-2-1 15,1 2 1-15,3 0 1 0,0 0-3 16,1-3-3-16,1 1-2 16,-2 0-2-16,0-1-1 15,-3 1 2-15,-1-1-2 16,-5 0-2-16,-2 3 2 15,-3-2-2-15,-3 2-28 16,0 0-37-16,-9-1-99 0</inkml:trace>
  <inkml:trace contextRef="#ctx0" brushRef="#br0" timeOffset="88586.2137">12109 7336 196 0,'0'-14'38'0,"0"-4"-7"16,0 0 18-16,0 0 3 16,0-1-9-16,0 1-13 0,0 4 7 15,0 1-1-15,0 4-12 16,0 4-1-16,0 3-4 15,0 2-2-15,0 0-7 16,2 13-6-16,3 8 5 0,-2 8 7 16,1 8 5-16,-1 6 7 15,1 3-25-15,-1 6 15 16,0 3 1-16,-1 0-6 16,0 1-1-16,0-3-3 15,-2-1-2-15,0-4 1 16,0-3-1-16,0-8-1 0,0-1-3 15,0-6-1 1,0-2 1-16,0-7-2 0,0-2 1 16,0-5-2-16,0-3 1 15,0-2-2-15,0-5-2 16,0-2-16-16,0-2-16 0,0 0-13 16,1-11-34-16,7-7-60 15,5-12-280-15</inkml:trace>
  <inkml:trace contextRef="#ctx0" brushRef="#br0" timeOffset="89055.0807">12902 7429 317 0,'1'-11'19'0,"3"-1"38"15,-2 5 13-15,-1-1-17 16,1 5-16-16,-2 3-13 15,0 0-5-15,2 3-11 16,-2 12-1-16,4 4 14 0,0 7 2 16,1 4 0-16,-3 0-1 15,1 8-22-15,1-5 12 16,-1 1-4-16,-1-2 2 16,0-3-5-16,-2-4-1 15,1-6-2-15,-1-1 0 0,0-5 0 16,0-2-3-16,0-6 3 15,3-2-3-15,-3 0-2 16,0-3-20-16,0 0 15 16,0-8-16-16,0-6-23 0,0-2-7 15,-3-6-12 1,-4-4-50-16,-1-5-74 16</inkml:trace>
  <inkml:trace contextRef="#ctx0" brushRef="#br0" timeOffset="89429.9847">12873 7418 256 0,'0'-11'64'0,"0"-1"-21"16,0 3 0-16,0-2 20 15,5 6-18-15,5-2-19 16,4 3-11-16,4 4-3 16,3 0 1-16,6 0 3 0,2 4-2 15,3 7-1-15,-3 3-4 16,1 2 0-16,-1 4-4 15,-4-1-2-15,-4 2 0 16,-2 1 1-16,-4-1 1 16,-3 3 1-16,-5 1 1 15,-4-4-1-15,2 0 0 16,-5 1 1-16,-3-3 0 0,-4-1-1 16,-2 0 0-16,-4-2-2 15,-3-4-1-15,0-1 0 16,-2 0-2-16,-3-2 0 15,1-1 2-15,2-2-3 16,0-2 0-16,2-2 0 0,1 1-1 16,3-3-19-16,3 0-25 15,6-3-15-15,3-6-26 16,0-4-110-16</inkml:trace>
  <inkml:trace contextRef="#ctx0" brushRef="#br0" timeOffset="90055.5489">13677 7589 181 0,'-2'0'42'15,"2"-1"-4"-15,0-3 16 16,0 2 5-16,0-3-11 16,2 3-8-16,2 1-5 15,4-2-2-15,2 3-11 0,4-1 2 16,6 1-5-16,4 0-4 16,3 0-3-16,5 0-2 15,0 0 1-15,0 0-1 16,1 0-3-16,-4 1-6 15,-4 3 0-15,-6-2 0 16,-1 0-1-16,-7-2-3 0,-3 0-9 16,-1 0-4-16,-7 0-7 15,0 0-12-15,0-4-24 16,-13 0-69-16,0-4-121 16</inkml:trace>
  <inkml:trace contextRef="#ctx0" brushRef="#br0" timeOffset="90568.2974">13776 7401 298 0,'0'0'20'0,"0"0"12"16,0 0-1-16,-2 1-7 16,0 6 3-16,-1 4-7 15,-2 0 6-15,-4 3-5 0,-3 0-5 16,-1-1 0-16,-4 3-4 16,0-2 1-16,-4-2-4 15,0 3 0-15,1-1-1 16,2-3-1-16,4-1 2 0,1 0 0 15,6-5-4-15,0 0 1 16,4-1-3-16,3 1-3 16,0-3 2-16,0-1-2 15,0 1 4-15,5 1 0 16,4 0 2-16,0-1 0 0,0 3-1 16,5 0 2-16,-1 0 2 15,3 5-1-15,0-2-1 16,2 1 1-16,2 2-2 15,2-2-5-15,-3 0 2 16,4 0-3-16,-4-2 1 16,0-2-1-16,-1 0 0 15,-2-1-4-15,-1 0-18 0,0-1-11 16,2 1-22-16,-1-4-25 16,0 0-73-16,1 0-157 15</inkml:trace>
  <inkml:trace contextRef="#ctx0" brushRef="#br0" timeOffset="91375.7911">14444 7514 175 0,'10'-5'138'0,"0"0"-115"16,-3-2 10-16,0 1 23 16,0 1-13-16,-1 0-15 15,-1-1-9-15,-1 1 5 0,-2-1 0 16,-2 1-9-16,0 2 2 16,0-4-2-16,0 1-5 15,-6 1-3-15,1-1-3 16,-5 1 1-16,2 2-3 15,-1-1 3-15,2 1-4 16,-4 3 3-16,0-3-3 0,3 3 1 16,-4 0-2-16,2 0 2 15,1 4-2-15,-1 3 2 16,0 0 3-16,3 4 1 16,-1 2-1-16,-1-3 4 15,4 5-4-15,2-3 3 0,-1 2-3 16,1 1 1-16,1-1-1 15,2 2 0-15,0-2-15 16,0 1 13-16,0 0 1 16,0-2 3-16,2-2-4 15,3 1 3-15,2-3-3 16,3-2 1-16,2-1 1 16,0-3-4-16,3-1 2 15,0-2-4-15,0 0 3 0,1 0-2 16,-1 0 1-16,-1-5 0 0,-2-3-1 15,-1 0 0-15,-2-1 1 16,-2-2 0-16,-1-1 0 0,-4-5 0 16,1 3 0-1,-3-2-1-15,0-4 1 16,0 3-2-16,0-1 3 0,0 2-2 16,0 3 0-16,0 4 0 15,0 2 0 1,0 4 1-16,0 3-2 0,0 0 1 0,0 0-2 15,-1 3 2-15,-1 6-1 16,2 4 2-16,0 3 3 16,0 1 0-16,0 3-2 15,3 2 2 1,3-3 1-16,1-1 0 0,0 2-1 16,2-6-2-1,3-2 0-15,1-3-1 0,3-3 1 0,4-3-2 16,1-3 0-16,1 0-9 0,0-3-36 15,-1-10-58-15,-1-4-173 16</inkml:trace>
  <inkml:trace contextRef="#ctx0" brushRef="#br0" timeOffset="92962.2108">15316 7468 241 0,'0'-5'46'0,"-1"-2"10"16,1 0 0-16,0 3-18 15,0 0-7-15,0 1 0 16,0 3-2-16,0 0-15 16,0 0-7-16,0 5-5 0,0 8 5 15,0 5 10-15,0-1 2 16,0 6-6-16,4 2-3 15,1-1 0-15,2-3-5 16,0-1-1-16,0-4-2 16,-1-2 0-16,1-5-1 0,0-2 1 15,-2-5-1-15,1-2 1 0,0 0-1 16,-1 0 2-16,4-9-2 16,-2-3 0-16,2-5 0 15,2-2-1-15,-1-1 0 0,3 1 0 16,0-3 0-16,2 4 0 15,-2 1-1-15,1 6-1 16,1 2-1-16,-3 5 2 0,2 3 0 16,-1 1 1-16,-1 3-1 15,-2 8 1-15,1 5-1 16,2 2 1-16,-3 1 0 16,-1 1 1-16,1-2-2 15,-3-1 1-15,-2-2 1 0,0-6-2 16,-1-2 2-16,-3-3-1 15,1-4 1-15,0 0 1 16,0-4 4-16,2-9 5 16,-1 0-1-16,3-7-4 15,1 0-1-15,0-3-2 16,2 3-2-16,2-1 0 0,1 5-1 16,-1 1 0-16,0 5 0 15,2 5 0-15,-3 5-2 16,1 0 3-16,0 6-1 15,0 9-2-15,-1 4 3 0,0 1-1 16,-2 3 0-16,1-1 1 16,-2-3 0-16,-3-1 0 15,2-4-1-15,-5-3 0 16,-1-4 0-16,0-1-1 16,0-3-19-16,0-3-13 0,-8 0-17 15,-5-7-50-15,-3-7-114 16</inkml:trace>
  <inkml:trace contextRef="#ctx0" brushRef="#br0" timeOffset="93133.0341">15433 7285 189 0,'-12'-4'298'15,"5"-2"-270"-15,-1 3-1 16,8 3-5-16,0 0-20 15,0 13-16-15,-3-3-65 16,-4-1-159-16</inkml:trace>
  <inkml:trace contextRef="#ctx0" brushRef="#br0" timeOffset="94876.5627">12834 8329 473 0,'-14'0'14'15,"6"0"13"-15,3 0 2 0,5 0-8 16,3 0-4-16,12 0-8 15,6 0 1-15,4-5 1 16,6-5-6-16,-3-5-1 16,3-1-2-16,-4-2-1 15,-5-3 1-15,-5-2 0 0,-4-1-2 16,-4-1 1-16,-5 0 1 16,-4 0-1-16,0 3-1 15,0 0 0-15,-6 4 0 16,1 4 1-16,-1 7-1 15,1 3 0-15,-1 4 2 0,3 0-1 16,-2 11-1-16,3 5 1 16,-3 8 0-16,0 4 2 15,5 5 4-15,-1 9 3 16,1 2 7-16,0 8-1 16,0 3 1-16,0 2-20 0,0 0 19 15,0 0 3-15,0-3-4 16,0-6-2-16,0-3-4 15,1-6-2-15,6-7 0 16,0-3-4-16,1-6 0 16,1-5-2-16,2-6 0 15,1-4 1-15,2-5-1 0,-4-3-2 16,0 0 3-16,2-11-1 16,-5-5 0-16,-2-5-1 15,-1-3 0-15,-4-4-2 16,0-2-4-16,-6-4-5 0,-4-2-5 15,-5 4-4-15,-1-2-7 16,-5 5 17-16,0 8-6 16,2 3 7-16,1 7 6 15,1 6 1-15,3 4 1 16,6 1 0-16,1 0 1 0,5 0-2 16,2 0-4-16,2 1-14 15,12-1 5-15,9 0 0 16,6 0-13-16,7-3-16 15,3-5-44-15,3 0-28 16,-1-5-54-16</inkml:trace>
  <inkml:trace contextRef="#ctx0" brushRef="#br0" timeOffset="95318.7147">13333 8365 237 0,'3'-9'82'16,"-3"0"-17"-16,0-1-5 15,0-1-11-15,-5 0-9 0,-2 3-20 16,0 0-7-16,-5 1-5 15,0 4-2-15,-3 3-3 16,2 0 0-16,-4 0 0 16,0 8 4-16,2 7 5 15,2 4-2-15,7 4 0 0,1 6 2 16,5 2 0-16,0-1-4 16,8-2-2-1,2-3-3-15,7-3-1 0,-3-8-2 16,3-5 2-16,-2-4 0 15,0-5 1-15,-1 0 0 0,-2-5 0 16,0-8 0 0,-5-1-2-16,0-2 1 0,-2-2 1 15,1-4-2-15,-6 2 2 16,2 0-1-16,-2-2 0 16,0 4-2-16,0 4 1 0,0 5-1 15,0 6 0 1,0 3-1-1,-2 0 1-15,2 7-1 0,-2 7 0 16,2 2 1-16,0 3 0 0,2-1 0 0,5-1 0 16,2-2 0-16,4-2-1 15,2 0-15-15,2-6-32 16,2 0-14-16,3-7-34 16,0 0-73-16,-1 0-134 0</inkml:trace>
  <inkml:trace contextRef="#ctx0" brushRef="#br0" timeOffset="95823.3465">13586 8401 125 0,'11'-22'219'0,"-2"1"-174"16,-6 2 4-16,-3 2 13 15,0 7-15-15,0 1-9 16,0 5-4-16,-5 4-9 16,0 0-12-16,-3 4-6 0,3 10 2 15,-1 4 3-15,3 3 2 16,3 4-10-16,0 0-2 15,0 0 5-15,9-5-2 16,4 0-1-16,2-6-2 16,7-5-2-16,2-4 3 0,0-3 0 15,0-2-3 1,1 0-2-16,-1-7 3 0,-4-4-2 16,-1-3-4-16,-1-4 3 15,-7-2 1-15,-1-2 1 16,-2-2 1-16,-3-1-1 0,-3-4 0 15,0 1 0-15,-1-1 1 16,-1 2-1-16,0 6 0 16,0 3-1-16,0 4 2 15,0 6-1-15,0 5-1 16,0 3 0-16,-1 0 0 0,-1 6 1 16,0 8-1-16,0 5 3 15,2 6 2-15,0 5 3 16,0 1 1-16,0 3 0 15,4-4 0-15,1-1-3 16,2-4-3-16,3-5-1 16,0-5 0-16,4-5-1 15,4-4 1-15,1-4-1 0,0-2-9 16,1 0-29-16,-1-8-10 16,-4-5-14-16,-4-1-17 15,-5-6-80-15,-3-3-176 16</inkml:trace>
  <inkml:trace contextRef="#ctx0" brushRef="#br0" timeOffset="95983.834">13833 8297 350 0,'-19'0'79'16,"6"0"-24"-16,6 0-1 16,7 0-10-16,0-3-11 15,12 1-23-15,8-1-10 16,6 1-1-16,2 0-20 15,5 0-30-15,-6 2-55 0,2-1-106 16</inkml:trace>
  <inkml:trace contextRef="#ctx0" brushRef="#br0" timeOffset="97023.5391">14169 8283 423 0,'0'-6'28'0,"0"1"-5"16,0 2 40-16,0-1-10 0,0 4-24 16,0 0-17-16,0 0-9 15,-3 11-1-15,-1 3 6 16,2 6 5-16,1 3 4 16,1 0-2-16,0 2-3 15,0-2-5-15,5-3-2 0,5-2-1 16,0-2-1-16,4-7-2 15,-1-2 2-15,1-4-1 16,0-1-1-16,-1-2-2 16,-1 0 1-16,-2-8-2 0,-3-5 4 15,-2-3 3-15,-1 0-2 16,-3-4-3-16,-1-3 1 16,0 2-3-16,-7-2-4 15,-3 1-4-15,-5 2 1 16,-1 5 0-16,-2 4 0 15,-2 4 3-15,1 1 1 16,2 6 3-16,0 0 0 0,5 0-1 16,4 4 0-16,1 1-1 15,7 0-6-15,0 0-2 16,3 0 0-16,11 0 3 16,4-3 1-16,3-2 0 15,1 0-6-15,4 0 3 16,-1-10 3-16,-2 0 2 0,-3-2 4 15,-2-1 2-15,-6-1 0 16,-2 3 0-16,-5-1 4 16,-3 1 4-16,-2 4-3 15,0 1-1-15,0 3-1 16,-4 1 2-16,1 0-5 16,1 2 0-16,0 0 1 0,2 0-2 15,0 2-1-15,0 3 2 16,5 2 2-16,4 0-4 15,3 3 4-15,0 0-4 16,0 1 4-16,-2 3-1 16,0 1 6-16,0 0 5 15,-3 5 1-15,1 0-1 0,-4 1 2 16,1 0 0-16,-1-1 0 16,-1 0-1-16,4-5-4 0,-1 0-3 15,3-4-1-15,3-2-1 16,3-4-1-16,1-1 0 0,2-4-1 15,1 0-2-15,3-2 0 16,0-7 1-16,-2-6 0 16,-3-3-1-16,-2-2 0 15,-3-2 2-15,-3-1-1 16,-2-2-1-16,-3 0 1 0,-2 3-1 16,-2 1 0-16,2 5 0 15,-2 5 0-15,-4 4 0 16,-4 2-1-16,3 5 0 15,0 0 0-15,3 2 1 16,1 8-1-16,1 1 0 0,0 1 0 16,6 5 1-1,5-2 0-15,6 3 1 0,-4 0 0 16,4 0 3-16,-5 0-4 16,3-2-5-16,-4 0 13 15,-4 0-1-15,-5 0-4 16,-2-4-2-1,-2 0 1-15,-12-4 2 16,-6-1 0-16,-3-2-1 16,-2-3-2-16,-2-2-1 0,-1 0-4 0,1-14-59 0,14-11-108 15</inkml:trace>
  <inkml:trace contextRef="#ctx0" brushRef="#br0" timeOffset="97820.7181">15347 8347 429 0,'-4'0'37'16,"-1"0"-6"-16,3 0 21 15,2 0-17-15,0 0-14 0,6 2-15 16,2 3 2-16,4 3 2 16,0-1-4-16,1-5-3 15,3-2 2-15,0 0-3 16,-2-2 3-16,1-11 0 0,-3-1-4 16,2-4 1-16,-6-3 0 31,-1-3 0-31,0-1 1 15,-3 1 0-15,-3-2 1 16,-1 2-3-16,0 1-1 16,0 1 1-16,0 4 0 0,-1 4-1 15,-5 5 0-15,3 4 0 16,-1 5-1-16,1 0 1 16,1 11 0-16,-1 4-1 15,3 6 3-15,0 7 4 0,1 2 2 16,6-2-2-16,4 1 0 15,-1-1 1-15,0 0-1 0,0-8-21 0,4 0 17 16,-4-5-1-16,3-5 0 16,-2-3 0-16,1-5-4 15,1-2-5-15,-3 0-37 16,-1-7-20-16,-4-3-25 0,1-7-71 16,-6-4-78-16</inkml:trace>
  <inkml:trace contextRef="#ctx0" brushRef="#br0" timeOffset="98419.0434">15437 8183 350 0,'-12'3'27'0,"5"0"-3"16,7-3 16-16,0 0-13 16,14 0 4-16,9 0-16 15,8 0-11-15,6-4-3 16,7-3 0-16,-3 0-1 0,-5-2-13 15,-4-2-11-15,-5 0 7 16,-7 1 8-16,-8-5 8 16,-7 0 2-16,-1-2 6 15,-4-1 10-15,0 4 4 0,0 2-2 16,-5 3-3-16,-1 5 8 16,1 4-5-16,0 2-10 15,2 10 1-15,-4 10 0 16,6 2 0-16,1 5 2 15,0 6-2-15,0 0 0 0,0 1-5 16,1-4-1-16,6-2-4 16,-4-3 1-1,0-6 1-15,-1-6-3 0,2-5 2 16,-4-6 0-16,1-4 2 16,-1 0 6-16,2-6 13 15,0-6-13-15,0-4-7 16,3-6-2-16,-2 3 1 0,5-2 0 15,1-1-1-15,1 4-1 16,2 2 0-16,2 2 0 16,-1 6 1-16,1 4-1 15,-2 0 0-15,3 4 1 0,-1 0 1 16,1 0 0-16,-5 8-2 16,1 5 2-16,-2 3 0 15,-2 2 1-15,-2 0-2 16,1 2 0-16,-5-2 0 15,-1-4 0-15,0 2 2 16,0-6-3-16,0 1-9 16,5-2-32-1,-2-5-13-15,4-3-25 16,4-1-75-16,2 0-163 16</inkml:trace>
  <inkml:trace contextRef="#ctx0" brushRef="#br0" timeOffset="99198.9773">16175 8232 297 0,'6'-13'128'0,"-2"1"-85"0,-1-1 11 15,-3 1-7-15,0-1-11 16,0 2-20-16,0 0-8 16,-5 0 6-16,-3 5-5 0,-4-2-5 15,1 5 0-15,-2 3-2 16,-1 0-1-16,-1 0 1 15,1 7-1-15,3 7 2 16,1 3 1-16,3 2 2 16,5 2-1-16,2 6-2 0,0-4-1 15,2 1-1-15,8-3-1 16,1-5 1-16,3-2 1 16,0-5-2-16,1-3 0 15,-1-6 1-15,-3 0 0 16,3 0 1-16,0-10-2 15,-4 2 0-15,0-7 1 16,0 3 0-16,-3-3 0 16,-4 0-1-16,3-1 0 0,-3 0 0 15,-3 1 1-15,0 3-1 0,0 3 1 0,0 0-1 16,-2 4 0-16,-3 5-1 16,0 0 0-16,0 3 1 15,3 10 1 1,-1 3-1-16,3 4 5 15,0-1-14-15,3 4 18 16,7-1-1-16,4-3-4 16,6-3 1-16,6-3-1 15,1-6-2-15,2-5 1 0,1-2-3 16,1-2 1-16,-6-10 1 16,-2-3-2-16,-3-6 1 15,-8 0-2-15,-2-3 2 16,-5-2-1-16,-5-3-1 15,0-2-5-15,0 1-2 16,0 2 1-16,-5 3 2 0,0 5 3 16,0 4 3-16,1 8 0 15,-3 5 1-15,4 3 5 16,0 8-6-16,-1 7-14 16,2 9 19-16,2 1 4 15,0 1 1-15,0 5 0 0,2-1-4 16,2-1 1-16,-1-5-2 15,2 1 2-15,2-5-4 16,0-2-1-16,1-6-1 0,3-4-1 16,1-3 0-16,3-5 1 15,0 0-4-15,2-2-15 16,1-9-26-16,-4-3-10 16,-3-2-22-16,-4-6-31 15,-5 2-85-15</inkml:trace>
  <inkml:trace contextRef="#ctx0" brushRef="#br0" timeOffset="99339.5762">16473 8140 402 0,'-3'0'58'16,"3"-1"7"-16,3-5 0 16,16 3-24-16,3-5-23 0,5 1-15 15,6 2-2-15,-1 2-9 16,-5-1-40-16,-7 1-83 15</inkml:trace>
  <inkml:trace contextRef="#ctx0" brushRef="#br0" timeOffset="115177.1574">6308 6933 137 0,'-2'-4'101'0,"-1"-1"-81"31,-1-1-10-31,3 1 20 0,-1 2-4 0,-3-1 1 0,4 1-3 32,-1-3 0-32,0 3 6 15,0 1-6-15,1-2-8 16,1 2 1-16,0 2 0 0,0 0-6 0,-2 0-5 15,2 0-1-15,0 0-2 16,0 8 6 0,0-1 5-16,0 2 0 15,0 3-4-15,0-1 0 0,2-3-1 16,3 4-4-16,3-5-1 16,-1 1-1-16,3 0-1 15,1-5 0-15,0 1-1 0,1-4 0 16,5 0 0-16,-3 0 1 15,1 0 0-15,0-7 1 16,4-2-1 0,-4-2-1-16,4 2 0 0,-4-2 0 15,4 3 1-15,-3-3-2 16,2 2 0-16,-2 2 0 0,2 0 0 16,-2 1 0-1,0 1 0-15,-1 3 1 16,0 0 0-16,0 2 1 15,1 0 0-15,-5 0 0 0,3 4-1 16,-2 3 1-16,2 4-2 0,-4-4 1 16,1 2 1-16,2-2-2 15,-5 0 0-15,4 0 2 16,-2-1 0-16,-1-3-2 16,2-1 0-16,-2-2 3 15,0 0-2-15,2 0 6 0,-2-2 1 16,3-5 4-16,-1-4 1 15,0 0-2-15,-1 1-1 16,2-1-1-16,-4 0-2 16,-1 4-2-1,-2 2-1-15,-1 2-3 16,-1 3 1-16,-3 0-6 0,0 1-55 0,-13 3-54 16</inkml:trace>
  <inkml:trace contextRef="#ctx0" brushRef="#br0" timeOffset="119314.7765">5281 8144 219 0,'0'-12'84'0,"0"-3"-28"16,0 1-4-16,-2-3 13 15,-2 5-18-15,0 0-14 0,3 3-10 16,-1 4-2-16,0 2-2 16,2 3-5-16,0 0-4 15,0 1-9-15,0 11-1 16,0 4 5-16,0 0 6 16,0 8 2-16,-1-2 0 0,1 2-1 15,0 1-1-15,0 0 1 16,0-3-6-16,0 0-3 15,0 0 2-15,0-2-4 16,0-4 2-16,1-1-4 16,1 0 4-16,-2-4-2 0,2 0-1 15,-2-1 0-15,0 1-21 16,0 0-33-16,-2 1-9 16,-7-3-32-16,-4 0-101 15</inkml:trace>
  <inkml:trace contextRef="#ctx0" brushRef="#br0" timeOffset="119640.6779">5006 8587 396 0,'-6'0'46'0,"4"0"-15"15,2-4 24-15,0 0-13 16,2 1-18-16,10-2-9 15,5 1-2-15,3 0 0 16,7 2 4-16,2-1-2 16,5-1-2-16,5 1 3 0,1-2-2 15,0-1-5-15,-3 3-1 16,-1-1-2-16,-2 0-5 16,-5 2-1-16,-4 1 2 15,-3 1 0 1,-7 0-1-16,0 0-1 0,-6 0 0 15,-4 0-7-15,-1 0-24 16,-3 1-20-16,-1 5-18 0,-1 1-27 16,-10 0-85-16</inkml:trace>
  <inkml:trace contextRef="#ctx0" brushRef="#br0" timeOffset="120423.9374">5188 8870 264 0,'-2'0'41'0,"-1"0"0"15,0-1 23-15,-1-5-6 16,1 3-11-16,-1-3-16 15,1-1-3-15,1 0-2 0,2 0-4 16,0 1-7-16,0-1-4 16,0 0-5-16,7 4 0 15,2-5 0-15,6 5-2 16,0 1 1-16,0 2-5 0,1 0 3 16,1 0-2-16,-2 9-1 15,-2 0 0-15,0 1 0 16,-2 2 0-16,-6-2 0 15,0 3 0-15,-3-3 0 16,-2 1 0-16,0 0 0 0,0-3 1 16,-7 2 0-16,-1-3 0 15,-2 0 0-15,1 0 0 16,0-1 0-16,-2-3 0 16,2 0-2-16,2 1 3 15,1-2-4-15,1-1 3 16,1 1 0-16,4-2-1 0,0 0-1 15,0 0 2-15,0 0-2 16,0 0 0-16,4 0 0 16,4-3 0-16,2-1 1 15,2 2 0-15,2 1 1 0,-2 1-3 16,3 0 3-16,-3 0-1 16,2 3 0-16,-3 4-1 15,1 4 2-15,-2 3-1 16,-3-1 1-16,-2 3-1 15,-1-2 1-15,-4 2-1 0,0-2 1 16,0-1 1-16,-2-2-1 16,-5 1 5-16,-3-3 1 15,2-2 1-15,-3-2 3 16,-2 1-1-16,1-1-1 16,-2-3-1-16,-1 0-1 15,3-2-2-15,-3 0-3 16,1 0 0-16,-1 0-1 0,3 0-1 15,-3-4 2-15,5-3-5 16,-4 2 3-16,6-4 0 16,1-2-8-16,2-1-13 15,3-1-17-15,2-1-19 0,0-2-17 16,10-2-106-16</inkml:trace>
  <inkml:trace contextRef="#ctx0" brushRef="#br0" timeOffset="120689.458">5794 8472 438 0,'5'-3'33'0,"0"-5"22"16,-4 5-7-16,1-1 11 16,-2 4-16-16,0 0-16 15,0 0-10-15,0 0-7 0,-3 4-6 16,-3 3-3-16,0-1-8 16,-1-6-88-16,0 0-183 15</inkml:trace>
  <inkml:trace contextRef="#ctx0" brushRef="#br0" timeOffset="126382.46">24385 6203 373 0,'0'0'25'15,"-2"0"13"-15,2-1 22 16,0-1-19-16,0 0-11 16,0 2-8-16,0 0-14 15,0 2-6-15,0 9 1 0,0 3 4 0,4 6 4 16,-1 1 1-16,3 2 0 15,2-2-5-15,-3-1-1 16,2-4-3-16,0-3 1 16,1-8 3-16,7-5 13 15,3 0 11-15,9-16-3 16,7-5-33-16,8-8 11 0,7-4-1 16,5-5-2-1,6-5-1-15,-1 2 0 0,-3 1-1 16,-10 7 0-16,-7 4 2 15,-9 9-4-15,-14 10-7 16,-11 6-60-16,-5 4-72 0,-9-2-272 16</inkml:trace>
  <inkml:trace contextRef="#ctx0" brushRef="#br0" timeOffset="127890.8764">6654 8176 170 0,'2'-7'17'0,"0"0"11"0,-2-2 13 16,1 2 3-16,-1-3-5 16,0 0 2-16,0 1-7 15,0-1 1-15,0-1-2 16,0-2-5-16,0 1-9 0,0 1-2 16,0 1-1-16,0-1-5 15,2 0-4-15,8 3-2 16,0 0-2-16,2 4-1 15,3 4 2-15,-1 0-4 16,1 13 0-16,-3 2 1 0,1 6-2 16,-2 2 2-16,-2 4-1 15,-8-2 0-15,4 1 0 16,-5 1 1-16,0-4-1 16,-6 1-1-16,-3-5 3 0,-2-1-1 15,0-5 0-15,2-3 0 16,2-3 1-16,4-3 2 15,-1-4-3-15,4 0 4 16,0-4-1-16,0-8 0 16,6-4-4-16,1-4 2 15,3-3-2-15,1-4 1 0,0 0-1 16,-1 0-1-16,-2 1 3 16,-1 1-3-16,-2 4 2 15,-1 3-1-15,-2 1 0 16,1 7 0-16,1 1 0 15,-4 3-1-15,1 5 1 0,-1 1 1 16,3 0-2 0,-3 11-1-16,0 0 2 0,0 6 0 15,0 4 0-15,0-3 1 16,0 4 2 0,0-3 1-16,0 2 3 0,0-4-2 15,0 2-1-15,7-6-2 16,3-2-1-16,5-3-1 15,4-2 1-15,3-4-1 16,4-2-12-16,1 0-25 0,-3 0-29 16,0-4-64-16,-6-7-186 15</inkml:trace>
  <inkml:trace contextRef="#ctx0" brushRef="#br0" timeOffset="128271.7008">6973 7888 384 0,'-3'-22'47'0,"3"2"-16"0,0 2-1 15,8 3-11-15,4 0-7 16,5 5-4-16,-2 4-3 0,4 4 0 16,-5 2-4-16,1 8-1 15,-7 7 0-15,1 6 0 16,-7 3 1-16,-2 2 0 15,0 2 0-15,-7-3 0 0,-2 0-1 16,-4-2 2-16,2-5 0 16,5-3 7-16,0-6-3 15,5 0-1-15,1-5-1 16,0-2 0-16,7-2 3 16,5 0 10-16,8-2-7 15,3-3-5-15,0-5-4 0,4 3 0 16,0-1-1-16,-2 1 0 15,-1 3 0-15,-7 1-10 16,-3 3-23-16,-8 0-29 16,-6 9-80-16,0 0-117 0</inkml:trace>
  <inkml:trace contextRef="#ctx0" brushRef="#br0" timeOffset="128615.3902">6547 8488 426 0,'-3'6'11'0,"-18"-6"5"0,21 0 34 16,4-2-7-16,18-3-24 15,8-1-3-15,8 2 2 16,4-1-4-16,7 0 0 15,2 1-2-15,-1 0 0 16,-1 3-3-16,-2-3-3 0,-1 1 2 16,-5-1-2-16,-5 1-3 15,-4-1-2 1,-3 3 1-16,-7-3 0 0,-6 0-1 16,-5 4 0-16,-4 0-1 15,-2 0-1-15,-5 0-8 16,0 0-28-16,0 6-19 0,-7 1-21 15,-7 2-106-15</inkml:trace>
  <inkml:trace contextRef="#ctx0" brushRef="#br0" timeOffset="129052.8062">6775 8695 42 0,'-2'6'383'0,"-9"1"-362"16,6-7 7-16,5 0 14 16,0 0-11-16,0 0-13 15,0 7-15-15,-2 2 1 0,0 5 10 16,-2 6 10-16,1 3-3 16,-1 4-2-16,3 2-4 15,-3 1 2-15,1 3 0 0,1-1-6 16,2 3 1-16,0-3-1 15,-2 1-2-15,2-4-5 16,0-2 0-16,0-5 0 16,0-5 1-16,4-5-3 15,3-2-6-15,-2-5 4 0,4 1 2 16,2-5 3-16,3-1 0 16,2 0 0-16,5 0 2 15,3-7-6-15,0 0 3 16,3-2-3-16,-2 2 0 15,-3-2-2-15,-1 3 2 16,-3 3-2-16,-4 1-7 0,-1 1-9 16,-6-2-11-1,0 3-40-15,-5 0-2 0,-1-3-21 16,-1-2-83-16</inkml:trace>
  <inkml:trace contextRef="#ctx0" brushRef="#br0" timeOffset="129412.0504">6899 8835 378 0,'-2'-16'20'0,"2"-3"24"0,0 2 10 16,0 1-12 0,10 2-12-16,3-1-14 0,1 8-6 15,3 3-2-15,-5 4-3 16,5 0-5-16,-5 13 0 15,1 3 0-15,-6 3 0 0,-2 3 1 16,-3-2-2-16,-2 0 1 16,0-3 1-16,-7-1-1 15,-4 1 1-15,2-7 0 16,-3 3 1-16,2-5 4 16,3 1 3-16,4-2 2 0,1-1-1 15,2-3-3-15,0 1 0 16,3-2 4-16,10-2 2 15,1 0-1-15,7 0-4 16,1-7-5-16,3-1-1 16,2-1-1-16,-1-1-3 15,-3-1-45-15,-4-1-52 0,2-8-180 16</inkml:trace>
  <inkml:trace contextRef="#ctx0" brushRef="#br0" timeOffset="130194.0767">7743 8217 305 0,'-3'7'25'0,"2"1"-19"16,1 0 15-16,0 3 30 15,9-2-9-15,2 2-14 16,4-5-11-16,2 0-2 16,3 0 3-16,-4-6-5 0,0 0 1 15,0 0-3-15,-1 0 1 16,-3-7-1-16,-3-3-2 15,2 0-2-15,-6-3-3 16,2 3 3-16,-5-5 1 0,-2 5-2 16,0-3-1-16,0 1-2 15,0-1-2-15,-7 2 1 16,0 0 0-16,-4 4-2 16,2 2 0-16,-3 3 1 15,-1 1-1-15,-1 1 0 16,-1 0 1-16,-1 3-1 0,-2 6 0 15,2 4 1-15,-2-3 2 16,1 6 1-16,0 1 3 16,5 0 1-16,0 3 0 15,4 1 1-15,4 1 2 16,1 3-4-16,3-2-1 0,0 0 0 16,7 0 1-16,5-3-1 15,4 0 1-15,3-4-1 16,0-6-1-16,1 1-2 15,4-6-6-15,-2 1 6 16,0-4-1-16,0-2-1 0,-1 0 0 16,1 0-1-16,-2-4 0 15,-1-4 1-15,1 0 0 16,0 1-25-16,-4-4-27 16,0 0-17-16,-4-5-25 15,2-3-112-15</inkml:trace>
  <inkml:trace contextRef="#ctx0" brushRef="#br0" timeOffset="130629.8386">8055 7888 360 0,'-9'-18'15'16,"2"0"7"-16,5 2 31 15,2 1 8-15,0 5-30 16,0 2-11-16,7 3-9 16,6 2 0-16,-2 3-3 0,-1 0-5 15,3 7-3-15,-4 4 0 16,1 4 0-16,-2 5 1 16,-6-2-1-16,0 4 0 15,-2-6 1-15,-2 5-1 0,-11-4 1 16,2-2-1-1,-1-1 1-15,-3-2 0 0,5 0 0 16,-2-5 4-16,5-2 6 16,4-4-1-1,3 1-4-15,0 0-3 0,0-2 0 16,7 0 5-16,6 0-2 0,3 0-2 16,4-4-3-16,2 3-1 15,0-3 2-15,2 1-5 16,1 1-22-16,-3 0-13 0,-1 1-25 15,-1-4-62 1,-6-2-172 0</inkml:trace>
  <inkml:trace contextRef="#ctx0" brushRef="#br0" timeOffset="131123.0165">8312 7786 382 0,'-5'-12'9'16,"5"-3"16"-16,0 2 29 16,0 3 1-16,7-1-28 15,3 4-9-15,1 2-9 16,0 3 0-16,2 2-3 16,-1 2-5-16,-1 9 0 15,-2 4 0-15,-2 5 0 0,0-1 0 16,-5 5 0-16,-2-2-1 15,0-1 1-15,0-2 0 0,0-5-1 16,-2 0 1 0,0-6-1-16,2-5 1 0,0-2-1 15,0-1 1-15,0 0 7 16,6-1 1-16,1-6-4 16,2-7-2-16,2 0-1 0,-3-4-3 15,2-4 4 1,-5-3-4-16,1 4 2 0,-3-4 1 15,-1 4-3-15,-1 3 3 16,-1 3-2-16,0 5 4 16,0 6 8-16,0 4 4 0,-1 0-8 15,-3 9-8-15,3 7 5 16,-3 4 4-16,4 3 3 16,0 2 3-16,0-3-2 15,4 4-8-15,2-3-3 16,6-2 0-16,0-2-1 15,2-2-1-15,3 0-11 0,-2-2-59 16,4-7-75-16</inkml:trace>
  <inkml:trace contextRef="#ctx0" brushRef="#br0" timeOffset="142886.0896">13300 9257 140 0,'2'0'58'15,"0"0"-18"-15,-2 0 21 16,1 0 3-16,1 0-9 15,0-3-13-15,-2-1-15 16,2-3 0-16,-2-2-4 0,0 0 1 16,0-2-8-1,0-1-4-15,0 0 2 0,-6 1-8 16,0 0-1-16,-3 0-1 0,1 3-1 16,-3 2-2-16,1 2 0 31,-3 3 1-31,1 1 0 0,0 0-2 15,-3 7 0-15,1 4 0 16,-1 1 1-16,3 4 2 16,0-1 1-16,5 0 1 15,0 3 0-15,6 0 2 16,1-2-3-16,0 2 0 0,0-2 0 16,8 0-2-16,6-3 1 15,-1-2-1-15,3-1 1 16,2-4-1-16,1-2 1 15,-4-3-1-15,2-1-1 16,0 0 1-16,-2-8-1 16,-3-1 0-16,0-3 1 0,0-4-2 15,-3 0 2-15,-2-5-1 16,-1-1 1-16,-1-3-2 16,-3-1 1-16,0-5 0 15,-2 1-1-15,0-4 1 16,0 2-1-16,-4 2 0 0,-1 3 0 15,-3 5 0-15,5 6 0 16,-1 4 0-16,1 5 0 16,1 5-1-16,0 2 0 15,-1 0 1-15,3 7-1 0,0 5-1 16,0 5 1 0,0 4 0-16,0 2 1 15,5 6 0-15,0 1 0 0,4 2 1 16,2-2 0-16,0 2 1 15,2-3-2-15,-1-4 1 16,2-4-1-16,4-2 0 0,1-5 1 16,-2-4-1-16,3-3 1 15,-1-3 0-15,-2-4 0 16,1 0 1-16,-4-3 0 16,-2-5-3-16,-2-2 3 15,-3-4-3-15,-2 2 3 0,-3-5-2 16,-2 2 1-16,0 0-2 15,0 3-1-15,0 3 1 16,0 3 0-16,0 4 0 16,0 2 0-16,0 4-6 15,0 8 6-15,3 2 1 16,5 4 0-16,1-2 0 0,3 4 3 16,5-5-1-16,0-3 1 15,3-3-1-15,2-2 0 16,-3-7 2-16,3 0-1 15,-4 0 6-15,-4-8-3 16,-3-2 0-16,-3-1-13 0,-3-1 19 16,-5-4-1-16,0 0-5 15,-2-1-1-15,-9-3-3 16,0 0-1-16,-6-2 0 16,-3 2-2-16,0 5 1 15,-1-2-4-15,-1 8-4 0,-3 4 0 16,3 5-1-16,3 2 0 15,0 10-19-15,5 5-8 16,5 2-6-16,5 2-17 16,4-4-53-16,2-2-111 15</inkml:trace>
  <inkml:trace contextRef="#ctx0" brushRef="#br0" timeOffset="144225.657">13911 9175 291 0,'-2'-11'25'16,"1"-1"17"-16,1 2 30 15,0-3-7-15,0 0-27 0,5 4-13 16,2 4-8-16,0 2-8 16,1 3-5-16,0 0-2 15,-1 8 0-15,2 5 0 16,1 6-2-16,-2 2 0 16,-3 0 1-16,2 0-1 15,-2-1 1-15,-2-3-2 16,-1 0 2-16,0-7-1 0,1-1 0 15,-1-3 0-15,0-5 1 16,1-1 1-16,1 0 12 16,1-10 0-16,3-1-6 15,-1-4-3-15,0-2-2 0,0 1 0 16,1-4-3-16,-1 1 1 16,-2 2-1-16,0 3 0 15,0 0 0-15,-3 5 0 16,0 3 1-16,2 3-1 0,-2 3-1 15,0 0 0-15,1 2-1 16,1 9 1-16,1 4 1 16,2 3 0-16,1 2 2 15,2 2 0-15,-1 0 2 16,2-4-3-16,0-1 0 16,1-2 0-16,1-4-1 0,1-3 2 15,-1-2-1-15,1-4-2 16,-2-2 3-16,1 0 0 15,1-9 1-15,-1-1 0 16,-4-5 1-16,2-1 2 16,-4 0 1-16,0-2-2 0,-3-2 0 15,-1 0-3-15,-1 2 1 16,-2 1-3-16,0 3 1 16,0 5 0-16,0 4-1 15,0 1 0-15,0 4 0 16,0 0-1-16,0 11-1 0,0 5 2 15,5 4 2-15,-1 1 0 16,5 3 2-16,0-2-1 16,3-3 1-16,0-2-2 15,3-2-1-15,0-3-1 16,3-6 1-16,0-2 1 16,-1-4 0-16,2 0-1 0,-1-1 1 15,-2-8-1-15,-3-4 1 16,-1-2 1-16,-5-1-2 15,-3-3 2-15,-3 0-3 16,-1-4 2-16,0-2-1 16,-5 2-2-16,-5-1 0 0,-4 3-3 15,1-1-6-15,-6 7 1 16,2 4 0-16,-2 2 2 16,-1 5 3-16,0 4 1 15,1 0 0-15,4 2 3 0,1 7-1 16,6 4 2-16,4 2-2 15,4 2-3-15,2 1 2 16,10-1 0-16,5 1-2 16,5-5 0-16,0-3-4 15,5-3-2-15,-1-3-1 16,1-4-1-16,1 0 2 0,1-7 2 16,-2-5 6-16,-1-3 2 15,-4-3 0-15,-2 2 0 16,-8-3 1-16,0 2 3 15,-7-2 2-15,-1 3-2 16,-3-3-1-16,-1 2 0 16,0 1-1-16,0 2 0 0,0 3 1 15,0 4 0-15,0 2 4 16,0-1 1-16,-1 6 3 16,-3 0-4-16,2 0-4 15,1 13 0-15,-3 1 1 16,4 9 8-16,0 3 2 0,0 3 0 15,7 6-14-15,2-3 10 16,-1 0 4-16,2-4-3 16,1 0-5-16,-3-4 0 15,2-4 0-15,0-2-4 16,-1-5 0-16,4-1-1 16,-1-5 1-16,2-6-1 15,-1-1 0-15,1 0-8 16,1-5-20-16,-1-7-17 0,-2 0-32 15,-6-4-6-15,-4-3-87 0</inkml:trace>
  <inkml:trace contextRef="#ctx0" brushRef="#br0" timeOffset="144381.8852">14741 9079 413 0,'-10'0'58'0,"7"0"-1"15,3-2-2-15,6 0-15 16,8 1-26-16,7-3-14 15,10-2-14-15,3-2-53 16,5-1-150-16</inkml:trace>
  <inkml:trace contextRef="#ctx0" brushRef="#br0" timeOffset="145256.9193">15542 9190 242 0,'-7'4'127'16,"0"1"-121"-16,4-4-4 0,3 3 20 15,0-1 0-15,0 3-7 16,3-5 0-16,7 1 6 16,-1-2-1-16,-1 0-2 15,4-2 1-15,-3-8-4 16,1-4-2-16,0-4-5 0,-2-2-4 16,3-3-3-16,-4-2 2 15,-1-2-1 1,1 2 0-16,-4 4 1 0,1 1-3 15,-1 8 1-15,1 1 1 16,-2 7 2-16,-1 4-2 16,3 0 1-16,2 8-5 0,1 6 0 15,2 5 3-15,4 5 4 16,1 1-1-16,1 0 0 16,-2 0-1-16,6-2 4 15,0-2-3-15,-2-5-1 16,2-4 0-16,1-2-1 0,0-9 2 15,-1-1 2-15,3 0 0 16,0-7 0-16,-3-5-3 16,-3-4-2-16,0-2 1 15,-3-2-1-15,-2-3 2 16,-4 1-2-16,-3 0 2 0,-2-2-3 16,-2 6 1-1,0 3-1-15,0 4-1 0,-6 4 1 16,0 5 0-16,-2 2 0 15,-3 3-2-15,2 8 0 16,0 7 3-16,2 2-1 0,3 2 3 16,4 6-1-16,0-6 5 15,4 3-2-15,8-4 1 16,5-4-2-16,4-1-3 16,6-7-1-16,0-1 3 15,3-7-6-15,1-1-13 0,1 0-13 16,-1-1-5-16,-4-9-22 15,0 3-47-15,-2-4-31 16,-8-3-61-16</inkml:trace>
  <inkml:trace contextRef="#ctx0" brushRef="#br0" timeOffset="146225.5408">16382 9064 315 0,'3'-7'50'15,"1"-1"-14"-15,-4-2 32 16,0 3-11-16,0-1-25 15,0-1-15-15,-4-2 2 16,-5 2 1-16,-1-2-11 0,-5 2-2 16,-1 4-2-16,0 2-1 15,-3 3 0-15,4 0 1 16,-4 0-2-16,6 7 2 16,-1 5 0-16,7 6 0 15,0 2-1-15,7 3 1 0,0 2 0 16,4 0-2-16,6-2-1 15,4 0-1 1,3-6 0-16,0-5 0 0,3-3 0 16,-1-6-1-16,-3-3 1 0,2 0 2 15,0-12-3-15,-4-3 1 16,-3-3 0-16,0-5 0 16,-2-1 1-16,-3-5-3 15,1-3 2-15,-6 0-1 16,3 0 0-16,-2-1 0 15,-2 3-1-15,0 0-2 16,0 5-2-16,0 5 0 0,-6 4 5 16,3 5-2-16,0 6 2 15,-1 5 1-15,0 0-3 16,2 7 1-16,2 8 0 16,0 4 4-16,0 6 1 0,0 5 3 15,8-1-1-15,0 3 1 16,3 0 3-16,-1-1-3 15,0-1-3-15,2-2 0 16,0-4-1-16,0-3-5 16,0-2 0-16,1-4 1 0,-1-6 1 15,3-4 1-15,1-4-1 16,2-1 2-16,-2 0 2 16,2-9-2-16,-4-6-6 15,-1 1 1-15,-2-6 3 16,-4-2-1-16,-1 0 1 15,-4-2 0-15,-2 3-1 0,0-1 0 16,0 4 2-16,0 4-2 16,0 3-1-16,-5 6 5 15,2 3-4-15,1 2 0 16,0 6 0-16,2 10 1 16,0 4 0-16,0 3 6 0,0 1-3 15,7 4 0-15,6-6-1 16,-1 0-3-16,5-4-2 15,-1-5 3-15,4-5-3 16,0-4 2-16,-1-4 2 16,-1 0-4-16,0-5 3 15,-2-6 0-15,-2-5 0 16,-2 1 1-16,-2-4 0 0,-3-1 0 16,-1 1-1-16,-2-1 1 15,-1 1-1-15,-3 1 0 16,0 3 2-16,0 6-2 15,0 2 2-15,-3 6 1 0,-1 1 4 16,0 0-7-16,-1 10 0 16,3 6-2-16,2 2-4 15,0 3 4-15,0-1 3 16,2 2-1-16,9-3 1 0,-1-3-2 16,3-2-7-16,3-3-38 15,6-4-15-15,-3-5-20 16,3-2-112-16</inkml:trace>
  <inkml:trace contextRef="#ctx0" brushRef="#br0" timeOffset="146662.9168">17127 8960 353 0,'0'-15'60'0,"0"4"11"16,0 2 2-16,-7 2-18 15,0 4-22-15,-3 3-15 16,1 0 5-16,-1 0-5 15,1 7-4-15,3 5-13 0,1 6 3 16,3 2 7-16,2 3 2 16,0 0-4-16,12 1-5 15,1-3 0-15,6-3 1 16,2-2-4-16,4-2 1 0,4-7-1 16,0-5 0-16,1-2-1 15,1 0 2-15,-3-9-5 16,-2-3-3-16,-5-5-6 15,-3-1 9-15,-4-1 2 16,-6-1 1-16,-3-1-1 0,-5 3 1 16,0 2 0-16,0 2-1 15,-3 3 2-15,-5 6-2 16,-1 3-1-16,0 2 2 16,1 4-2-16,-2 6 1 15,3 6 2-15,2 4 2 16,3 2 0-16,2-3 1 0,3 2 0 15,6-3-2-15,8-4 0 16,4-3-1-16,0-4-1 16,3-3 0-16,-2-4-20 15,-3 0-30-15,-2 0-39 0,-9-5-90 16</inkml:trace>
  <inkml:trace contextRef="#ctx0" brushRef="#br0" timeOffset="147803.2772">13088 10060 359 0,'0'1'33'0,"0"-1"7"16,0 2-3-16,2 2-21 16,1 3 9-16,3 2-12 15,3 0 1-15,2 0 1 0,-1 1-2 16,3 0-2-16,3-3-3 16,1-6-2-16,0-1-1 15,1 0-3-15,-1-1 1 16,-3-10 0-16,1-3-1 15,-3-3 2-15,-2-2 0 16,0-2 0-16,-1-4 0 0,-4-1-1 16,-2 0 0-16,1-1 0 15,-4-3 0-15,0 1 0 16,0 3-3-16,0 2 1 16,-4 3 0-16,1 4 0 15,-2 5-1-15,1 7 1 0,1 3 2 16,-1 2 0-16,2 6-2 15,2 9-1-15,0 7 1 16,0 4 2-16,0 5 0 16,9 5 3-16,0-1 1 0,-2 1 6 15,3-2-2-15,-3 0-4 16,3-6-2-16,-3-1-1 16,3-5-1-16,0-8-2 15,1-1 0-15,2-8 0 16,1-4 3-16,2-1-3 15,2-3 1-15,0-8-2 0,0-1 1 16,-4-4-1-16,0-2 0 16,-2 0-1-16,-4 0 0 15,-1 0-2-15,-3 2 1 16,-2 4 1-16,0 5 0 16,-2 3 1-16,0 4-1 0,0 0-4 15,0 13 5-15,2 3 0 16,0 3 1-16,3 4 2 15,2-3 3-15,3 0 2 16,2-4-3-16,2-5-2 0,0-4 4 16,2-5-19-16,4-2 23 15,-2 0-3-15,-2-8 0 16,-5-3-3-16,0-1 0 16,-6-1-1-16,-3-2 3 15,-2 0-3-15,0-3-1 0,-7 2-1 16,-6 0-2-16,-1 0-1 15,-6 4-2-15,-2-1-10 16,-2 2-8-16,-5 5-18 16,-7 2-19-16,1 0-10 15,-4 4-12-15,-2-3-78 16,0-1-138-16</inkml:trace>
  <inkml:trace contextRef="#ctx0" brushRef="#br0" timeOffset="147959.484">13155 9910 434 0,'3'0'37'16,"10"0"-6"-16,8 0 22 15,8 0-14-15,6-5-28 16,4-3-10-16,6-2 0 16,5-3-32-16,-4-1-87 15,1-2-278-15</inkml:trace>
  <inkml:trace contextRef="#ctx0" brushRef="#br0" timeOffset="148506.2302">14703 9760 361 0,'0'-10'45'0,"0"-3"12"16,2 4 8-16,8 3-35 16,1 1-16-16,4 5-7 15,0 0-1-15,0 0-1 0,-1 8-3 16,1 4 0-16,-3 6-1 16,-1 0 0-16,-5 1-2 15,-4 2 1-15,-2 5 2 16,0-2-3-16,-7 2 3 15,-1 0 0-15,-5-1 5 0,2-2 6 16,2-1 4-16,4-2-3 16,3-6-2-16,2 0 1 15,2-5-2-15,10 0-2 16,5-5 1-16,5-4-3 16,2 0-4-16,1 0-1 15,-1-6-2-15,-4-3-15 0,-2 2-18 16,-5-2-9-16,-6 0-5 15,-7 0-16-15,-2-2-53 16,-15-3-88-16</inkml:trace>
  <inkml:trace contextRef="#ctx0" brushRef="#br0" timeOffset="148678.0894">14721 9907 178 0,'-18'-2'185'15,"7"2"-147"-15,2-2 12 16,9 0 10-16,0 2-21 0,4-4-9 15,9 1-16-15,9-1-9 16,7-1-1-16,3 2-3 16,9-1-2-16,1 0-13 15,-2 1-17-15,-1-1-28 16,-7 0-61-16,-3 4-94 16</inkml:trace>
  <inkml:trace contextRef="#ctx0" brushRef="#br0" timeOffset="149882.9493">15067 9885 248 0,'2'7'90'16,"-2"2"-70"-16,4-5 27 0,3-1 12 15,2-1-12-15,-1 0-26 16,6-2-10-16,-2 0 2 16,-1 0-3-16,1 0-4 15,-3-7-4-15,1-1 3 0,-7-2-4 16,-3-1 4-16,0-2-1 15,0 3 1-15,-3-3-3 16,-9 3 2-16,5 1-1 16,-1 1 0-16,-4 3-2 15,4 4 0-15,-5 1-1 0,4 0 1 16,-2 3-1-16,3 8 1 16,0 3 3-16,2 6-1 15,1 1 3-15,5 2 3 16,0 2 2-16,5-2 1 15,10 3-3-15,1-7-1 16,2-1-3-16,4-5-1 0,2-3 0 16,0-4-1-16,1-5 2 15,1-1-4-15,-5 0 5 16,0-9-4-16,0-1-1 16,-6-1-1-16,0-5 1 0,-5 0 0 15,-3 0 0-15,0-1 0 16,-6 0 0-16,-1-3-1 15,0 2 1-15,0 1-1 16,0 1 0-16,-4 1 0 16,0 5 0-16,4 2 0 15,-1 5 2-15,-1-1-3 0,2 4 1 16,0 0-2 0,0 0-2-16,5 4 3 0,3 3 0 15,3-2 1-15,1 1 0 16,4-3 0-16,-2-1 0 15,1-2 1-15,1 0 0 16,-1-5-1-16,-3-4 0 16,-2 0 1-16,-2-2 0 15,-3 4 0-15,1-1 0 0,-5 2-1 16,-1 4 0-16,0 2 0 16,0 0-1-16,0 5-3 15,0 10 6-15,0 4-3 0,-1 0 3 16,-3 7 2-1,2-3 0-15,2 2 0 16,0-5-2-16,0-1 0 16,7-3-1-16,7-1 0 0,-2-7-10 15,3 0 6-15,0-5 3 0,4-1 1 16,-4-2 1 0,4 0-1-16,-4-7-1 0,2-4 2 15,-3-3-1-15,-3-1 1 16,0-1 0-16,-3-2-3 15,-1-1 2-15,-1-1 0 0,-2 3 1 16,-2 1-2-16,-2 3 2 16,0 6 3-16,0 0 7 15,0 3-7-15,0 4 2 16,0 0-3-16,-2 6-1 16,-2 6-2-16,4 4 5 0,0 6-1 15,0-1 3-15,4 2 0 16,6-4-3-16,5 3 0 15,3-4-1-15,2 0-3 16,3-6 0-16,2-3 2 16,-2-4-2-16,1-3-3 15,-2-2 4-15,-3 0 0 0,-3-8 0 16,-5-5-1-16,-2-3 2 16,-3-2-2-16,-5-5 0 15,-1-2-1-15,0-2-1 16,0-3 2-16,-7 3 0 15,-2 4-4-15,0-1 2 0,-2 7 2 16,-3 8-4-16,0 1 2 16,-4 7-1-16,1 1 2 15,0 1-1-15,0 11 0 16,5-2 1 0,3 6 0-16,3-2-1 0,6 3 1 0,0-4-1 0,10 2 1 15,3-4-2-15,4-2-13 16,4-6-14-16,-1 1-11 15,5-4-22-15,-1 0-18 16,-1 0-57-16,-2-5-138 0</inkml:trace>
  <inkml:trace contextRef="#ctx0" brushRef="#br0" timeOffset="149992.3553">16034 9849 353 0,'1'-2'126'16,"-1"-1"-56"-16,0 1-7 15,0 2-22-15,0-2-13 0,-3 2-24 16,-7 0-5-16,0-1-53 15,5-6-220-15</inkml:trace>
  <inkml:trace contextRef="#ctx0" brushRef="#br0" timeOffset="152525.4794">15739 9378 377 0,'0'0'79'0,"7"-9"-52"15,11-4 28-15,11-5-11 16,8-6-15-16,17-2-13 16,14-8-11-16,17-4 0 15,10-6-4-15,9-3 0 16,1 3 0-16,-3-1-1 0,-9 4-1 31,-12 7 6-31,-18 11-14 16,-17 5-32-16,-15 8-41 15,-16 4-49-15,-15 4-80 16</inkml:trace>
  <inkml:trace contextRef="#ctx0" brushRef="#br0" timeOffset="153438.425">15740 8900 411 0,'-3'0'9'16,"3"0"0"-16,0-3 19 15,3-4-8-15,9-2-11 16,2-2-6-16,1-3-2 0,-1-2 1 16,1-4 1-16,-2-1-3 15,-4-6 2-15,-2 0-3 16,-3-3 4-16,-4-2-2 15,0 2-1-15,0-1 1 16,0 2 0-16,-4 5 0 0,-1 2 0 16,0 6 0-16,-1 6-2 15,5 4 3-15,-1 6-1 16,2 0 1-16,0 4-2 16,0 8-3-16,0 8 7 15,0 3 9-15,0 6 2 0,3 1-7 16,1 4 2-16,1 0-3 15,2 2-2-15,3-4 0 16,-2-4 0-16,6-5-2 16,3-6 0-16,-1-5 7 15,4-5-2-15,-2-3 1 16,3-4-4-16,-1 0-2 0,-2 0-2 16,1-10-1-16,-5 2 1 31,-6-1-1-31,-3-4 0 15,-1 1 0-15,-4-3-1 0,0-3 0 16,-7 3-1-16,-3 0-1 16,-2 1 1-16,-2 3-1 15,4 4 3-15,0 2-1 0,7 5 1 16,-1 0-1-16,4 0 0 16,0 0-1-16,5 2 0 15,10 1 2-15,4-1-1 16,2-2 1-16,4 0-1 15,0 0-2-15,-1-2-2 0,-2-5 2 16,-2 0 2-16,-6-2 1 16,-2-2-1-16,-5 1 1 15,-6 2 0-15,-1-2 0 16,0 2 0-16,0 2 0 0,-5 2 0 16,-6 4 1-16,0 0-1 15,3 7 0-15,-2 7 4 16,1 4 1-16,6 5 0 15,3 4 3-15,0 0-1 0,9-4-3 16,5 0-1 0,6-7-2-16,5-3 1 0,4-4-2 15,1-7 1 1,4-2-10-16,-1 0-31 0,-3-6-40 16,-1-6-100-16</inkml:trace>
  <inkml:trace contextRef="#ctx0" brushRef="#br0" timeOffset="154986.2718">16458 8613 408 0,'-5'2'29'16,"0"0"-10"-16,3 0-9 0,0 1 7 0,1 4 8 15,1 1-11-15,0-2-6 16,0 5 3-16,0-5-4 15,1-1-3-15,3-1-1 16,-2-3-2-16,-1-1 0 16,1 0 3-16,0 0-2 0,2 0 0 15,-2-5 0-15,-2-2 1 16,0-4 0-16,0 4 0 16,0-2-3-1,0 4 0-15,-6 1 1 16,1 2-1-16,-2 2 0 15,0 4 0-15,2 9 1 0,1 4 3 16,0 3 1-16,4 3 7 16,0 4-2-16,1-2 0 15,11-2-2-15,5-2-3 16,1-4 0-16,8-7 1 0,-1-3-3 16,4-5-1-1,-3-2 1-15,-2 0-3 0,-1-7 1 16,-3-5 0-16,-2-1-1 15,-5-5 0-15,-3 0 0 16,-3 0 1-16,-3-3-1 0,-3 0 2 16,-1 1-2-16,0 4 2 15,0 4-2-15,0 2-1 16,0 7 4-16,-3 3-2 16,1 2 1-16,0 9-1 15,2 5 1-15,0 2 2 16,0 3 2-16,9-2 1 0,3 3-4 15,3-6-1-15,0-2-1 16,4-1 1-16,0-6 0 16,1-4 0-16,-3-3-2 15,0 0 1-15,-5 0 1 16,0-9-1-16,-6-5-1 16,-2 2 1-16,-4-5-1 15,0 0 0-15,-2-1-1 0,-8 0-3 16,-4-2-3-16,-2 6-5 15,-3 0 0-15,-3 5 4 16,0 4 2-16,1 5 3 0,3 0 2 16,2 0 1-16,5 7 1 15,4 0-1-15,7 2-2 16,0 0 2-16,12-4-2 16,10 0-1-16,5-3 4 15,2-2-1-15,1 0-3 16,1-5 1-16,1-2 1 0,-3 0-2 15,-2-2 2-15,0 3-1 16,-6 6 2-16,-3 0 0 16,-2 6-1-16,-3 8 1 15,-3 2-1-15,0 4 1 0,-7 1 0 16,1-1 0-16,-2-6 0 16,-2 0 0-16,0-5 0 15,0-3 0-15,0-4 0 16,0-1 0-16,0-1 2 15,1 0 14-15,1-11 12 16,2-1-20-16,-1-4-7 0,2-2 0 16,2-2-1-16,-2 2 0 15,0 1 0-15,2 4 0 16,-2 1 0-16,0 3 0 16,0 4-1-16,2 5 0 15,0 0 0-15,1 1 0 16,4 10 1-16,-2 5 0 15,1 0 0-15,0 6-1 0,0-3 1 0,-3 1 0 16,0-4-1-16,-3 0 1 16,2-5 1-16,-5-4 0 15,3-2-3-15,-1-5 3 16,2 0 0-16,-1-7 1 0,0-4 1 16,2-3-3-16,2-2 0 15,-1-4 0-15,1 1 2 16,-2 1-3-16,1-2 0 15,-2 6 1-15,0 1 1 16,-3 3-1-16,2 2 0 0,-3 5 0 16,-2 3 1-1,2 0 3-15,1 0-1 16,1 7-3-16,0 5 3 0,3 3 2 16,2 1 2-16,-2 2 2 15,4 0 0-15,1-2-5 16,3-4 0-16,-1 3 2 0,6-8-4 15,-1-2 1-15,3-3 0 16,4-2-10-16,1 0 2 16,-3-7 7-16,1-4-1 15,-3-1-2-15,-2-3 1 16,-6 1 1-16,-5 1 2 0,-1-3-5 16,-6 4 2-16,-2-1 0 15,0 1 1-15,0 1 0 16,-2 4-3-16,-6 3 2 15,3 4 2-15,-4 0 5 16,0 6-6-16,0 5-2 0,2 5-7 16,1 0 9-1,3 0 2-15,3 2 5 0,0-2 1 16,0-4-2-16,10 0 0 16,2-5 0-16,3-1-2 15,2-6-1-15,-1 0-4 0,0 0 0 16,-5-7-24-16,-3-7-53 15,-6-2-111-15</inkml:trace>
  <inkml:trace contextRef="#ctx0" brushRef="#br0" timeOffset="164811.8639">18244 9388 432 0,'-11'0'8'0,"4"0"-3"0,2 2 12 15,-1 8 7-15,5 6 5 16,1 4-8-16,0 7 7 15,0 6 0-15,0 6 0 16,7 4 0-16,0 9-10 16,0 5 1-16,0 9 2 15,1 5-4-15,-3 10-1 0,-2 4-20 16,-1 8 8-16,-2 5 4 16,0 2 1-16,-4 7-2 15,-4 1 0-15,-5 1 0 16,0 6-2-16,2 1 0 15,1-1 1-15,3 3 0 0,0 2 0 16,3 1-6-16,0 0 5 16,2 5-5-16,2-4 4 15,-2 2 0-15,2-3-1 16,0-2 2-16,0-1-6 16,0 0 1-16,0-6 1 0,0-1 0 15,-1-6 0 1,-5-1 2-16,-1-8-5 0,-1-7 2 15,-5-3 1-15,-1-6-1 16,-1-9 3-16,-1-8-6 16,3-12 4-16,1-6 1 15,0-15-2-15,5-8-8 0,2-12-11 16,5-10-19-16,0-15 2 16,4-21-53-16,14-25-59 15</inkml:trace>
  <inkml:trace contextRef="#ctx0" brushRef="#br0" timeOffset="165274.9426">20267 9847 430 0,'-5'2'8'0,"-4"-2"18"16,4 2 30-16,-1 2-11 16,1 3-11-16,-2 5-6 15,3 4-7-15,4 6-2 0,0 3 5 16,0 3-3-16,0 2-6 16,4 3-7-16,3 0-16 15,-2 0 10-15,1-1-1 16,-4-2 1-16,1-1-2 0,-3-3 4 15,0-1-10-15,0-1-31 16,-11-5-28-16,-3-1-17 16,-3-4-80-16,-2-1-148 15</inkml:trace>
  <inkml:trace contextRef="#ctx0" brushRef="#br0" timeOffset="165587.3703">19833 10493 384 0,'-14'4'48'0,"6"-2"-6"15,8-2 16-15,0 0-18 0,20 0-9 16,7 0-5-16,14 0-1 16,10 0-6-16,15 0-5 15,4-2-2-15,9-2 1 16,2-1-8-16,1 2-8 0,0-3 10 15,-9 2-1-15,-7 1 1 16,-10-1-5-16,-9 4 3 16,-13-1-6-16,-9 1 3 15,-9 0-2-15,-9 0-7 0,-5 0-2 16,-2 0-31-16,-9 0-8 16,-7 1-19-1,-7-1-75-15</inkml:trace>
  <inkml:trace contextRef="#ctx0" brushRef="#br0" timeOffset="166071.7371">19838 10839 404 0,'-9'-9'30'0,"2"0"23"16,4 2 8 0,0 4-14-16,0 0-15 0,3 3-6 15,0 0-11-15,0 13-11 16,4 3 7-16,0 8 11 16,3 4-22-16,0 4 21 0,-2 1-9 15,1-1-3-15,-1-2-3 16,-3-5-2-16,0 0-2 15,-1-4 0-15,1-3-1 16,-2-5-1-16,0-5 0 16,0-1 1-16,2-1-3 15,-2-4-26-15,0-2-10 0,0 0-21 16,0-2 2-16,-2-9-52 16,-3-3-82-16</inkml:trace>
  <inkml:trace contextRef="#ctx0" brushRef="#br0" timeOffset="166415.0234">19787 10886 101 0,'-2'-13'262'0,"2"-2"-202"0,0 3-1 16,2 0-4-16,10 4-15 16,8 1-7-16,3 6-12 15,4 1-4-15,7 1-4 0,1 10 2 16,2 8-4-16,-3 0-3 15,-5 4-3-15,-2 4-1 16,-4-1-2-16,-7 1 1 16,-5-2-1-16,-6 2-1 0,-1-4 2 15,-4-1-4-15,-4-3 3 16,-7-3 0-16,-1-1 2 16,-6-2 1-16,-4 0-11 15,1-2 2-15,-6-2 8 16,2-2-3-16,-2 0 1 15,5-4-2-15,5-1 0 16,2 0 8-16,6-2-39 0,7 0-29 16,2-4-11-16,7-6-80 15,10-6-239-15</inkml:trace>
  <inkml:trace contextRef="#ctx0" brushRef="#br0" timeOffset="166649.3422">20284 10987 270 0,'3'0'192'0,"1"-1"-138"15,3-7-23-15,8 3 2 16,4 0 1 0,4 1-13-16,5 2-13 0,-1-2-5 15,1 1-1-15,-4 3-1 16,0-4-3-16,-4 4 4 0,-3 0-10 15,-5-2-12 1,-5 1-21-16,-3 1-23 0,-3-4-41 16,-1-1-46-16</inkml:trace>
  <inkml:trace contextRef="#ctx0" brushRef="#br0" timeOffset="166946.2843">20447 10841 394 0,'-7'-4'40'16,"4"1"-4"-16,-1 1 12 15,2 2-10-15,0 0-18 0,2 2-9 16,0 8-1-16,0 4 10 16,0 7-1-16,0 0-2 15,2 4-1-15,0 1 0 16,0-1-3-16,0 2-4 15,-1-4-5-15,-1-1-3 0,0-2 0 16,2-5 0-16,-2-2-1 16,2-4 0-16,1-2-1 15,1-3-14-15,1-2-21 16,3-2-6-16,4 0-14 0,0 0-34 16,5-11-87-16</inkml:trace>
  <inkml:trace contextRef="#ctx0" brushRef="#br0" timeOffset="167233.292">20807 10797 468 0,'6'-11'42'0,"1"1"-2"15,-3 4 14-15,-1 6-7 16,-1 0-14-16,1 6-24 15,-1 7 3-15,-1 6 3 16,1 7-4-16,2 1 8 0,-3 3-8 16,4 4-1-16,-3-1-2 15,3 0-4-15,-3-5 0 16,0-1-4-16,0-4 2 16,0-3-3-16,-2-8 2 15,0 1 0-15,0-6-7 16,0-3-26-16,0-4-29 0,0 0-28 15,-2-13-73-15</inkml:trace>
  <inkml:trace contextRef="#ctx0" brushRef="#br0" timeOffset="168004.6058">21429 10140 307 0,'-3'2'66'0,"3"2"-50"15,0-1 14-15,0 4 4 0,5 0 5 16,6 1-12-16,2-1-13 16,-1-4 1-16,5 1-2 15,-4-4-4-15,8 0-4 16,-6 0-2-16,2-7-1 16,-2 0-1-16,-1-3-1 15,-6 0 3-15,-2-1-4 0,-1-1 2 16,-5 1 0-16,0-1 0 15,0 1 1-15,-2 0-1 16,-5 1-1-16,-2 4 1 16,1-1-1-16,-7 5 0 15,3 0 0-15,-2 2 0 16,-1 0 0-16,-2 0 2 0,3 7 1 16,-1 1 5-16,1 4 6 15,1 2 0-15,3 6 2 16,3-2-3-16,3 5 5 15,3 0 1-15,1 2-2 0,0 2-20 16,1-4 19-16,8 0-3 16,2-3-4-16,0-2-4 15,3-4 0-15,3-3-2 16,-4-2 3-16,8-5-3 16,2-4 0-16,1 0-1 0,2 0-1 15,1-4-1-15,0-7-3 16,-2 2-20-16,-1-2-13 15,-5-3-28-15,-1 0-15 16,-4-8-103-16</inkml:trace>
  <inkml:trace contextRef="#ctx0" brushRef="#br0" timeOffset="168441.9779">21749 9805 321 0,'-2'-15'25'15,"-2"3"16"-15,4-1 17 16,0 3 1-16,0-1-17 0,6 4-13 16,3 0-7-16,2 2-3 15,-1 2-2-15,2 2-6 16,2 1-4-16,-4 0-5 15,1 4-1-15,-2 6 0 16,-2 6-1-16,-4 0 1 16,2 0-1-16,-5 4 0 15,0-2 0-15,-6-2 1 0,-3 2-1 16,-3-2 1-16,-3-2 1 16,5-2-2-16,-4-1 2 15,6-2 1-15,1-2 1 16,2-3 2-16,5 1-2 0,0-3-1 15,0 2 2-15,8-1 5 16,4-1 0-16,5-2-5 16,3 0-2-16,3 0-2 15,2 0 0-15,2 0-2 16,-2-2-3-16,-1 0-29 16,-3-1-22-16,-1-2-52 0,-6-3-141 15</inkml:trace>
  <inkml:trace contextRef="#ctx0" brushRef="#br0" timeOffset="168988.8408">22071 9732 414 0,'0'-11'27'15,"0"0"11"-15,0 2 20 0,7 2-12 16,3 2-15-16,5 1-15 15,-1 4-5-15,4 0-1 16,-2 5-3-16,0 6-3 16,-2 3-2-16,-2 3-1 15,-4 2 0-15,-2-1-2 16,-5 0 1-16,-1 0 1 0,0-2-2 16,-1-4 3-16,-3 0-1 15,-1-2 0-15,0-5 0 16,3-2 0-16,2-1-1 15,0-2 0-15,0 0 2 16,0 0 0-16,4-3-1 0,6-6 0 16,0-4-1-16,2 1 0 15,0-6 1-15,-1-2-1 16,0 1 1-16,-2-2-1 16,-3-3 1-16,2 6 0 15,-2 0 0-15,-3 6-1 0,-1 3 11 16,-2 3 3-16,0 5 3 15,0 1-9-15,0 1-6 16,-5 12-1-16,-1 3-19 16,3 7 27-16,1 2 1 15,2 4 4-15,0-3-4 0,0 5-3 16,7-6-2-16,4-2-3 16,2 0 0-16,1-5-2 15,-2-1 0-15,3-4-8 16,-3 0-41-16,-1-6-76 15,-4-3-318-15</inkml:trace>
  <inkml:trace contextRef="#ctx0" brushRef="#br0" timeOffset="169598.4149">19262 11976 167 0,'-8'0'118'0,"3"-4"-65"15,0-2 18-15,3 1 0 16,1 0-15-16,1 3-17 0,0-1-10 15,0 1-2-15,3 2-6 16,6 0-3-16,6 0 0 16,2 0-4-16,5 0-2 15,1 0-5-15,3 0-2 16,-2 0-7-16,0-2 4 16,-1-1-2-16,-1 0-14 0,-6 3-30 15,-3-1-15-15,-4 1-27 16,-8 0-78-16,-1 0-125 15</inkml:trace>
  <inkml:trace contextRef="#ctx0" brushRef="#br0" timeOffset="169835.0796">19293 12088 365 0,'-6'2'62'0,"6"-2"15"0,0 0-24 15,1 0-9-15,11 0-13 16,2-2-10-16,2-1 2 16,4 0-6-16,1-2-4 15,1 3-2-15,0-1-13 16,-1 1 4-16,-3 2-1 0,-2 0 1 16,1 0-20-16,-5 0-35 15,-4 0-57-15,-3-5-251 16</inkml:trace>
  <inkml:trace contextRef="#ctx0" brushRef="#br0" timeOffset="177085.7176">20601 11979 172 0,'-1'-1'48'16,"-1"-1"1"-16,2-2 5 15,-2 2 0-15,2 0-13 16,0 0-14-16,0 1-4 0,0 0 2 15,0 1-5-15,0 0-3 16,0 0-7-16,0 0-4 16,0 4 6-16,0 1-2 15,2 4 0-15,3-3 0 16,2-1 3-16,1 2-3 0,3-3 1 16,2 2 0-16,2-6 0 15,3 0-5-15,-2 0 1 16,3 0-3-16,-4-2-2 15,0-3-1-15,-1-4 0 16,-3 5 0-16,-2-1 0 16,-2-4 0-16,-2 1 0 0,-3 0 0 15,3-1 2-15,-5-1-1 16,0 1 0-16,0-1 1 16,0-1-2-16,-3 3 0 15,-4-4-1-15,0 6 1 16,-1-1-1-16,-2 1 1 0,-1 2-2 15,3 2 1-15,-4 1 1 16,0 1-2-16,1 0 1 16,0 0 0-16,-1 3 0 15,0 5 1-15,2-1-1 16,0 1 2-16,-2 4 0 0,0-1 3 16,5-1 0-16,-3 4 1 15,3 2 3-15,1 0 1 16,2 2-5-16,2 2-13 15,1 0 17-15,-1-1-2 16,2 2 1-16,0-1-2 0,0 0 0 16,0-1-1-16,5-2 1 15,0-1-2-15,4-3 2 16,2-2-1-16,-2-1 2 16,5 1-2-16,1-4 2 15,2-1-1-15,2-4 0 16,1 0-2-16,1-2 1 15,-1 0-1-15,3-4-2 0,-4-5 0 16,0 0-1-16,-2 2-1 16,-4 0 0-16,-1 0 1 15,-4 3-1-15,-2-1-1 16,-5 1-4-16,-1 2-9 16,0-1-11-16,-1 2-27 0,-11-5-48 15,0-4-65-15</inkml:trace>
  <inkml:trace contextRef="#ctx0" brushRef="#br0" timeOffset="182810.967">20822 11541 282 0,'-10'-8'97'0,"5"-1"-64"16,1 2 1-16,4 0 11 15,0 0-5-15,2 0-20 0,6 2-9 16,3 1 1-16,2 0-2 16,1 4-5-16,3 0 0 15,-2 6-2-15,-3 4-1 16,-2 5-1-16,-5 1 1 0,-1 0-2 15,-4 2 2 1,0 0-2-16,-2-3 2 0,-7 0 2 16,-1 1-1-16,-5-2 8 15,5-2 2-15,-4-1 4 16,2 0 2-16,4-2-3 16,1 0-5-16,4-2-3 0,3 0-2 15,0-1-3-15,0-1 2 16,11 2 0-16,1-5-5 15,1-1-6-15,5-1 13 16,2 0-3-16,-1 0-1 16,3 0-2-16,0-1-1 0,-3-1-5 15,3-2-11-15,-5 3-30 16,-2-3-9-16,0 1-24 16,-3-3-90-16,-3-1-151 0</inkml:trace>
  <inkml:trace contextRef="#ctx0" brushRef="#br0" timeOffset="183271.05">21114 11535 378 0,'-2'-9'33'0,"2"2"7"16,0 2 8-16,0 5-8 15,3 0-17-15,4 0-18 16,2 3-2-16,2 8-1 0,2 5 1 15,-5 0-2-15,0 0 0 16,-3 4-2-16,1-2 1 16,-6 0 1-16,0-3 0 15,0 0 1-15,-4-6-3 16,1-2 3-16,-1-3 5 0,4-3-1 16,0-1 3-16,0-1 6 15,0-9-11 1,4-4-4-16,1-3 0 0,4-3 1 0,-2-4-1 15,0 3 1-15,-3-1-1 16,-1 3-1-16,1-1 2 16,-2 8-1-16,-1 1 4 0,1 6 11 15,-2 5 2-15,0 0-2 16,0 5-11-16,0 12 0 16,2 0 6-16,1 8 2 15,3 0-3-15,2 0-4 0,-2 0-4 16,3-2-1-16,4 0 1 15,-4-3-12-15,1-2-32 16,4-4-20-16,-2-5-57 16,-2-1-242-16</inkml:trace>
  <inkml:trace contextRef="#ctx0" brushRef="#br0" timeOffset="183489.713">21530 11926 557 0,'0'0'33'16,"0"0"-9"-16,3 0 10 16,1-6 5-16,0 2-15 15,1 3-19-15,1 0-4 0,-3-2-12 16,0 2-31-16,1-3-35 15,-2-1-104-15</inkml:trace>
  <inkml:trace contextRef="#ctx0" brushRef="#br0" timeOffset="183927.1996">22616 11658 405 0,'0'-7'60'0,"-2"2"-19"16,-3 3 1-16,1 2-7 16,1 2-9-16,1 10-11 15,0 6 1-15,2 3 2 16,0 4 2-16,0 2-7 15,0 2-6-15,4-4-6 0,-1 0 0 16,3-2-1-16,-3-3-1 16,-1-3-16-16,-2 1-19 15,0-2-21-15,0-2-30 16,-5-6-94-16</inkml:trace>
  <inkml:trace contextRef="#ctx0" brushRef="#br0" timeOffset="184208.3826">22342 12029 148 0,'-18'6'243'0,"5"-3"-200"0,4-3-6 16,7 0 13-16,2 2-8 16,7-1-9-16,13-1-4 15,9 3-7-15,7 0 2 16,7-2-8-16,7 1-2 15,4-2 1-15,7 0-21 0,-1 0 24 16,1-7-4-16,-2 2-5 16,-5 0-6-16,-10 0 0 15,-4-3-1-15,-10 6-1 16,-8 0-1-16,-10 1-3 16,-2 0-20-16,-10 1-7 0,0 0-33 15,-13 0 9-15,-6 2-69 16</inkml:trace>
  <inkml:trace contextRef="#ctx0" brushRef="#br0" timeOffset="184704.8397">22320 12337 437 0,'-3'-5'27'0,"-3"2"-7"16,2 3 22-16,4 0-16 16,-2 3-5-16,2 12-5 0,0 2 4 15,0 6 4-15,5 6 3 16,2 2-5-16,-2 2-7 15,0-1-4-15,-1-1-1 16,-1-5-4-16,-3-1-3 16,2-7-2-16,0-2 0 0,-2-3-1 15,0-4 1-15,0-2-2 16,0-5-1-16,0 0-27 16,0-2-16-16,0-2 9 15,0-9-22-15,0-3-42 0,0-6-74 16</inkml:trace>
  <inkml:trace contextRef="#ctx0" brushRef="#br0" timeOffset="185043.3294">22322 12386 380 0,'0'-11'53'0,"3"2"-8"0,8 2 7 15,4 0-11-15,0 3-5 16,9 3-14-16,3-2-4 15,2 3 2-15,0 8 1 16,1 2-7 0,-1 7-7-16,-7 1-3 15,-3 1 1-15,-4 6-2 0,-5-4-1 0,-5 2-1 16,-3 1 1-16,-2-3-1 16,-2-1-1-16,-8-1 2 15,-3-3 0-15,1 0-1 16,-5-6 0-16,1-2 1 15,0 0 1-15,0-3-2 0,-1-2-1 16,2 1 1 0,2-4-1-16,-1 0-8 15,5 0-24-15,-1 0-14 0,3-4-11 16,6-3-29-16,1-4-95 16</inkml:trace>
  <inkml:trace contextRef="#ctx0" brushRef="#br0" timeOffset="185303.8199">22744 12480 450 0,'12'-1'21'16,"2"-1"4"-16,1 0 13 16,-1 2 0-16,4 0-7 15,3 0-14-15,-4 0-8 16,3-2-2-16,0 2-4 0,-3-2-1 15,0 0-2-15,-3 2-1 16,-4-2-11-16,0 1-18 16,-6-3-13-16,-1 1-25 15,-3-2-37-15,0-2-106 16</inkml:trace>
  <inkml:trace contextRef="#ctx0" brushRef="#br0" timeOffset="185585.0146">22848 12359 366 0,'-5'-4'55'16,"3"1"1"-16,0 3 8 0,2-2-17 15,0 2-17-15,0 0-19 16,0 5-5-16,0 8 7 16,4 3 2-16,1 5 3 15,0 3-3-15,-1 1-5 0,-1 1 0 16,-1-1-4-16,-2 2-2 15,3-5-3-15,-3-1 0 16,0-3 0-16,0-2 0 16,0-6-1-16,0-1 0 15,3-2-7-15,1-1-14 16,1-4-15-16,3-2-12 0,2 0-11 16,2-2-57-16,-1-9-87 15</inkml:trace>
  <inkml:trace contextRef="#ctx0" brushRef="#br0" timeOffset="185854.4238">23191 12311 482 0,'0'-4'30'0,"0"1"7"16,0 3 15-16,0 0-20 15,0 7-16-15,0 5 0 16,0 8 12-16,0 1 0 16,0 6-20-16,0 1 1 0,0 1 0 15,0 0-1-15,0-1-3 16,0-3-2-16,0-1-3 16,3-7 1-16,-1-3-1 15,0 2 3-15,1-8-6 16,0-3-8-16,-3-3-24 0,0-2-43 15,0 0-18-15,0-15-142 16</inkml:trace>
  <inkml:trace contextRef="#ctx0" brushRef="#br0" timeOffset="186357.5078">23532 11510 408 0,'-7'-5'7'15,"-3"1"1"-15,0 4 38 0,1 0-4 16,0 0-11-16,-2 11-11 15,2 5-3-15,2 5 4 16,2 4 1-16,0 7 0 16,-1 4-3-16,2 5 1 15,3 0-4-15,-3-1-7 16,4-3-4-16,0-5-4 0,0-4 0 16,0-4-1-16,9-6 0 15,2-5 0-15,3-1-12 16,3-5-25-16,2-4-15 15,3-3-22-15,1 0-69 0,-4-10-142 16</inkml:trace>
  <inkml:trace contextRef="#ctx0" brushRef="#br0" timeOffset="186618.1205">23712 11678 392 0,'1'-11'28'16,"-1"2"10"-16,0 2 16 15,2 5-3-15,-2 0-11 0,2 2-11 16,0 4-18-16,1 9-4 16,2 2 8-1,-4 9 6-15,3 1-8 0,-3-2-8 16,1 4-1-16,0-4-2 16,-2-2 0-16,2-2-2 15,-1-2 0-15,-1-4-5 0,2-2-18 16,0-7-16-16,3-2-27 15,0-2-39-15,3 0-91 16</inkml:trace>
  <inkml:trace contextRef="#ctx0" brushRef="#br0" timeOffset="186859.4105">23970 11522 413 0,'8'-3'99'0,"-1"1"-59"16,1 2-5-16,6 0 8 0,-1 5-8 15,1 10-1-15,0 1-12 16,1 3-11-16,-2 6 11 16,-1 0-12-16,-4 4-1 15,-2 3-4-15,-6 2-4 0,-6 2 0 16,-8 3-1-16,-10 1-21 15,-8 0-45-15,-9 2-75 16</inkml:trace>
  <inkml:trace contextRef="#ctx0" brushRef="#br0" timeOffset="187375.0416">18856 13554 504 0,'0'0'24'16,"0"0"-9"-16,8-2 13 0,7 1-9 15,5 0-5-15,4 1-8 16,2 0-7-16,5 0 0 15,-3 0-27-15,-2 0-39 16,-4 0-127-16</inkml:trace>
  <inkml:trace contextRef="#ctx0" brushRef="#br0" timeOffset="187546.7443">18961 13688 506 0,'-15'9'30'15,"8"-4"5"-15,7-1 2 16,0-2-17-16,10-2 0 0,14 0-8 16,4 0-11-16,6-6-1 15,10-1-30-15,-3-2-40 16,0-4-120-16</inkml:trace>
  <inkml:trace contextRef="#ctx0" brushRef="#br0" timeOffset="188180.2307">20176 13745 447 0,'0'0'31'0,"3"0"-7"16,1 2 6-16,4 1-10 15,-3 2 1-15,5 3-9 16,2-3 0-16,-2 2 2 15,6-2-5-15,-5-3 0 16,1-2-4-16,3 0-2 16,-3-2 0-16,-1-5 1 0,2-3-2 15,-3-3 0-15,-3-1-1 16,1 1 0-16,-6-1 0 16,-2 2-1-16,0 1 1 0,-5-2-1 15,-5 5 0-15,-2 1 0 0,-1 3 1 0,1 4-1 16,-4 0 0-16,1 0 0 15,-1 5 0-15,0 6 1 16,-1 2 1-16,5 1 2 16,2 4 2-16,0 1 6 15,5 5 1-15,3-3 0 0,2 2 1 16,0 2-3-16,9-2 0 16,2-1-17-16,1-1 15 15,0-3-1-15,2-2 0 16,4-4-2-16,-4-3 0 15,1-4-3-15,2-3-2 16,3-2 3-16,-1 0-3 0,1-3-1 16,-1-2-2-16,-2-8-22 15,-2-1-20-15,-3-1-18 16,-1-2-29-16,-3-8-138 16</inkml:trace>
  <inkml:trace contextRef="#ctx0" brushRef="#br0" timeOffset="188570.6736">20355 13430 429 0,'-6'-9'11'0,"4"-3"7"15,2 0 29-15,2 3-7 16,8 0-17-16,5 6-13 15,0-1-6-15,4 4 0 0,-4 0-3 16,0 4-1-16,-4 8 1 16,-3 1 0-16,-6 5-1 15,-2-1-1-15,0 3 3 16,-3-4-4-16,-8 3 3 16,-3-2 0-16,1-3 4 15,1 0 3-15,-1 0 6 0,6-8-2 16,0-1-4-16,5 2 1 15,2-3-5-15,0-4 0 16,11 0 2-16,4 0-2 16,4 0-3-16,4 0-3 15,3-6-12-15,1-1-27 16,-2 2-21-16,-4-4-77 0,-1-3-103 16</inkml:trace>
  <inkml:trace contextRef="#ctx0" brushRef="#br0" timeOffset="188976.8144">20622 13426 318 0,'0'-14'95'0,"0"3"-41"15,0 0 11-15,1 1-14 16,5 6-19-16,0 0-15 16,3 4-11-16,1 0 0 0,2 4-3 15,-1 10-1-15,0 0-1 16,-2 4-1-16,-2 1 0 15,-3 1 1-15,-4-1-2 16,0 1 2-16,0-5-1 16,0-3 0-16,0-3 2 15,0-2-2-15,-3-5 0 16,3-2 1-16,0 0 5 0,10-11 1 16,-1-3-4-16,1-4-2 15,5-1 0-15,-5-3-1 16,-1 1 1-16,-1 2-2 15,-3 2 2-15,-5 3 0 16,0 4 0-16,0 6 0 0,0 4 3 16,0 0 0-16,-5 8-2 15,2 9 5-15,3 4 3 16,0 3 5-16,0 2-3 0,1 2-6 16,8-4-3-16,1-1-2 15,4-4-2-15,-1-5-47 16,4-3-46-16,2-9-167 15</inkml:trace>
  <inkml:trace contextRef="#ctx0" brushRef="#br0" timeOffset="189633.8384">21512 13436 438 0,'-8'-10'26'16,"1"2"7"-16,2-1 11 0,2 6-10 16,-2 3-12-16,-1 0-8 15,0 0-3-15,1 12-3 16,-2 4 12-16,-2 9-2 15,1 9 7-15,0 7-6 0,-1 8 2 16,-2 6-16-16,0 2 14 16,2 6-5-16,2-3-2 15,1 2-3-15,3-5-2 16,3-3-2-16,0-8-2 16,9-4-1-16,2-10 1 15,5-4-2-15,4-4-1 16,-2-8 0-16,1-6-16 0,5-3-22 15,3-5-18-15,-4-2-27 16,3-11-27-16,-4-5-117 16</inkml:trace>
  <inkml:trace contextRef="#ctx0" brushRef="#br0" timeOffset="189964.3113">21864 13683 389 0,'2'-17'15'0,"-2"3"22"0,1 3 38 16,1 4-21-16,0 3-10 15,0 4-13-15,-1 0-12 16,4 6-10-16,-2 8 6 15,1 6 3-15,1 3-1 16,2 4 1-16,-5 1-23 16,3-1 14-16,-3 0-6 0,0 0 1 15,-2-3-3-15,0-2-3 16,0-4 4-16,0-2-3 16,0-5 0-16,4-2-35 15,-1-6-18-15,4-3-15 0,0 0-16 16,5-7-89-16</inkml:trace>
  <inkml:trace contextRef="#ctx0" brushRef="#br0" timeOffset="190214.2648">22113 13777 348 0,'14'-4'102'15,"-2"1"-45"-15,2-1-1 16,2 3-10-16,3 1-8 15,0 0-9-15,3 0-12 16,3-2-1-16,2 2-6 16,-4-2-5-16,4-1-3 0,0-2-1 15,0 0 0-15,-5 0 1 16,-3 0-5-16,-3 1-19 16,-5 0-9-16,-4 1-14 15,-3 1-8-15,-4 0-28 16,0 1-75-16,-8-3-135 0</inkml:trace>
  <inkml:trace contextRef="#ctx0" brushRef="#br0" timeOffset="190463.0874">22331 13648 372 0,'-7'-7'53'0,"1"2"2"15,5 2 2-15,-1-1-23 16,-2 4-4-16,4 0-2 15,0 0-6-15,0 7-11 16,2 9 1-16,3 2 8 0,1 9-2 16,-1-1-10-16,0 1-16 15,-3 2 13-15,-2-3-2 16,0 1-3-16,0-4 1 16,0-3-5-16,0 0 1 15,0-6-37-15,-2-3-26 0,2-4-52 16,0-7-223-16</inkml:trace>
  <inkml:trace contextRef="#ctx0" brushRef="#br0" timeOffset="191008.8176">22826 13552 374 0,'-3'-1'30'0,"1"0"10"0,2-2 24 15,0 3-24-15,0 0-13 16,0 11-16-16,0 1 8 16,0 6 7-16,2 5-8 15,1 2-1-15,1-2-3 16,0 4-6-16,-2-4-5 0,1-3-1 16,-1-1-1-16,1-2-1 15,-1-5-1-15,0-1-11 16,0-4-15-16,-1-2-16 15,1-3-19-15,-2-2-39 16,0 0-43-16,0-7-104 16</inkml:trace>
  <inkml:trace contextRef="#ctx0" brushRef="#br0" timeOffset="191356.9166">22816 13577 265 0,'-4'-9'22'0,"2"2"25"15,1 0 20-15,1 3-3 16,0-3-21-16,7 4-19 16,7-1-5-16,2 2 0 15,3 2 0-15,0 0-4 0,4 0-5 16,-1 9 0-16,-1 2-1 16,3 3 1-16,-3 4-2 15,-3 2 2-15,-2 1-1 16,-2 0-4-16,-4 1-1 15,-3 3 0-15,-2-2 1 16,-5 0-2-16,0-1 0 0,0-1-2 16,-7-5 0-16,-1 0 1 15,-4 0 0-15,0-7 0 16,-1 2 0-16,1-4-2 16,1-3 1-1,-2-4-1-15,6 0-6 16,-2 0-18-16,4 0-16 15,-3-11-19-15,3-1-34 0,2-8-139 16</inkml:trace>
  <inkml:trace contextRef="#ctx0" brushRef="#br0" timeOffset="191767.7788">23216 13434 391 0,'0'-5'42'0,"0"0"9"15,0 0 8-15,0 4-16 16,5-2-12-16,2 3-10 15,5 0-1-15,0 11-1 16,3 4 0-16,0 5-2 16,0 2-2-16,4 4-13 15,-4 5 8-15,-1 1-1 0,-1 0-2 16,-4 2-2-16,0-2 3 16,-4 1-2-16,-2-2-2 15,-3 0 0-15,0-3-1 16,-3 1 0-16,-4-3 0 15,-5-1-3-15,-3-1 1 0,1-1-1 16,-3 2-6-16,-6-6-29 0,4 1-26 16,-3-6-44-16,2-7-134 15</inkml:trace>
  <inkml:trace contextRef="#ctx0" brushRef="#br0" timeOffset="200112.8243">23047 12327 86 0,'-2'0'118'0,"0"0"-64"16,1 0-2-16,1-2-9 15,0 0-6-15,0-1-8 16,0 1-8-16,0-2-2 16,0 4-7-1,0-2 1-15,0 2 3 16,0 0-2-16,0 0 1 0,0 0-3 15,0-1 6-15,0 1-2 16,0 0-1-16,1 0 0 16,-1 0-2-16,0-2-1 15,2 0-6-15,0 0 2 16,1 1-3-16,0-1 1 16,0 0 0-16,3-1 0 0,1 0-1 15,0 0 0-15,2 2 0 16,2-2 1-16,1 2 0 15,1 1-1-15,-1 0-1 16,1 0 0-16,-2 1-2 16,1 9 1-16,-1-2-1 0,0 3 0 15,-4-2 1-15,4 2-3 16,-4-3 2-16,0 3-2 16,-2-4 1-16,-1 1 0 15,0-3-1-15,-2 2 3 0,-2 0-3 16,0 1 1-16,0-1-2 15,0 0 4-15,-2 1-4 0,-4 2 2 16,-1-2 0-16,-2-1 1 16,1 1-2-16,0-1 1 15,-3-2-2-15,4 0 1 16,-4 1 2-16,4-4-1 0,-2 1-2 16,4-1 1-16,-2 0 0 15,1-2 0-15,4 0 1 16,-1 0 0-16,3 0-2 15,0 0 2-15,0 0 1 16,0 0-12-16,0 0 1 0,0 0 10 16,0 0-1-16,0 0-1 15,0 0-2-15,5-2 3 16,-2 0 0-16,5 2 0 16,-1 0 0-16,0 0 0 15,0 0 0-15,3 0 0 16,0 2 0-16,-3 3 2 15,3 2-2-15,-3-1-2 0,0 3 2 16,0-1 3-16,-2 2-4 16,1-2 2-16,-4 1 2 15,1 2-2-15,-1-2-3 0,0 2 7 16,0-4-7-16,-2 4 6 16,0-3-5-16,0 0 4 15,0-1-2-15,0 0 1 16,0-2 1-16,-2 2-3 15,-3 1 2-15,-3-3 3 0,1 0-5 16,2 1 2-16,-4-3 1 16,-1 2 2-16,0-3-4 15,1 2 2-15,-4-4 0 16,1 2 1-16,0-2 0 16,-2 0-1-16,2 0-1 0,-1 0-1 15,3 0-1-15,-1 0 0 16,2-2-2-1,2-2-23-15,0-3-95 0,5-7-198 16</inkml:trace>
  <inkml:trace contextRef="#ctx0" brushRef="#br0" timeOffset="201341.3646">20142 14143 223 0,'-2'2'65'0,"-3"-1"-23"0,-2 1 19 15,3-2 4-15,0 0-11 16,2 0-15-16,2 0-9 16,0 2-2-16,0-2-6 15,10 0-3-15,4 2 4 16,6-1-6-16,5 1-9 0,4 0 5 15,7 0-5-15,-1 0 1 16,1-2-6-16,2-2 4 16,-6 2-4-16,-2 0 0 15,-6 0-3-15,-4-2 2 16,-6 0-2-16,-5 0-1 0,-3 2-7 16,-3 0-13-16,-3 0-14 15,0 0-15-15,-5 6-6 16,-4 1-46-16,-4 0-110 15</inkml:trace>
  <inkml:trace contextRef="#ctx0" brushRef="#br0" timeOffset="202075.4603">20303 14382 209 0,'-2'4'76'16,"-1"-4"-43"-16,1 0 25 16,2 0-5-16,-2 0-3 15,2 0-10-15,-1-3-15 16,-1-2 4-16,0 0-2 0,2 1-4 16,-2-1-5-16,2-1-4 15,0-1-1-15,0 2 1 16,0 2-2-16,2-3-3 15,5 1 1-15,5 1-1 16,0 1-4-16,0 3-2 0,6 0-3 16,2 0 2-16,-6 3-4 15,5 6 2-15,-5 2 0 16,0 2-1-16,-5 1 4 16,0 0-1-16,-4-2-4 15,-3 3 2-15,-2-5-1 16,0 3 1-16,-2-2-1 0,-5-3 1 15,0 2 1-15,-4-3-1 16,2 0 0-16,0-2 0 16,2 1 0-16,-1-3 2 15,1-1-5-15,4 0 1 16,0-1 2-16,-1-1-1 0,2 0 1 16,2 0-1-16,0 0 1 15,0 0 0-15,0 0 0 16,0 0 1-16,2 0-2 15,7 0-1-15,1-3 2 0,3-1 0 16,1 4-1-16,3 0 4 16,0 0-3-16,0 0 0 15,1 6 0-15,-2 2 0 16,-3 2 0-16,-4 2 0 16,-2 0 0-16,-4 1 1 15,-1 1 0-15,-2-1 0 0,0-1 1 16,-4 1 0-16,-6-1 0 15,-1-3 3-15,-2 0-2 16,-5-2 0-16,2 0 1 16,-2-3-13-16,1-2 19 15,-5-2-4-15,5 0-3 0,-2 0-1 16,-1 0-2-16,6-6 0 16,-3-3-11-16,9-3-18 15,1-4-58-15,7-8-68 16</inkml:trace>
  <inkml:trace contextRef="#ctx0" brushRef="#br0" timeOffset="202778.4683">22873 13995 177 0,'-11'0'113'0,"2"0"-45"0,2 0 6 15,0 0-13-15,4 0-14 16,1 0-12-16,-1 0-5 16,3 0-6-16,5 0-8 15,5 0 4-15,4 2 3 16,6-1-4-16,6 1-5 0,1 0-25 16,0-2 20-1,0 0-2-15,-1 0-4 0,-1 0-1 16,-5 0-2-16,-1 0 2 15,-4 0-3-15,-4 0-1 16,-2 0 0-16,-2 0-28 16,-5 0-15-16,-2 3-14 0,0 3-29 15,0-3-68-15,-3 1-100 16</inkml:trace>
  <inkml:trace contextRef="#ctx0" brushRef="#br0" timeOffset="203440.2103">22970 14150 253 0,'-5'0'44'16,"3"0"-1"-16,-1 0 16 0,3 0-13 0,0 0-10 15,-2 0-11 1,2-2-2-16,0 0-2 15,0 1-1-15,0-3-4 16,0 0-2-16,0 3 0 16,2-3 0-16,5 2-1 0,0 2-5 15,1 0-3-15,2 0-1 16,0 0-2-16,1 6-1 16,2 1-1-16,-3 3 1 15,-1 3-1-15,-1 0 0 0,-5-3-1 16,-1 1 0-16,-2 2-2 15,0-3 1-15,-3-1 1 16,-7-2 1-16,0 2 0 16,1-6 1-16,-4 1 0 15,4 0 0-15,-1-2-1 0,3 0 1 16,-1-1-1-16,4-1 2 16,3 0-2-16,1 0 0 15,0 0 1-15,0 0 0 16,1 0-1-16,6 0 1 15,5 0-1-15,-2-1 2 16,5 1 0-16,-3 0 2 0,4 0-1 16,-1 1-2-1,0 8 0-15,-3 2 0 0,-2 3 1 16,-3 1 0-16,-1-3 1 0,-4 4 0 16,-2-4 1-16,0 1 2 15,0-1 0-15,-6-1 1 16,-3-4 2-16,-1 0 0 0,-2 0-2 15,-2-3 2-15,-2-2-2 16,0-2-18-16,0 0 15 16,0 0 0-16,-1-2-3 15,5-4 0-15,0-4-3 16,2-1-5-16,2-3-48 0,4-1-37 16,4-6-121-16</inkml:trace>
  <inkml:trace contextRef="#ctx0" brushRef="#br0" timeOffset="204049.4509">24017 13477 330 0,'0'-3'3'0,"0"-2"5"15,0-5 36-15,-2 2 4 0,0 7-11 16,-1-2-7-16,1 3 1 15,1 0-11-15,-4 0-4 16,2 0 0-16,-3 5-1 16,-1 5 1-16,-1 5 3 15,0 5-2-15,-1 5 0 16,0 5 4-16,2 6 1 16,0 1-3-16,3 3-4 0,1 1-5 15,3-4-4-15,0-3-9 16,0-2-2-16,7-3 6 15,4-6-1-15,1-4 0 0,3-4 0 16,2-3 0-16,0-3-20 16,4-5-37-16,-1-4-15 15,0 0-18-15,-1-4-71 16,0-9-134-16</inkml:trace>
  <inkml:trace contextRef="#ctx0" brushRef="#br0" timeOffset="204330.7327">24220 13656 256 0,'4'-13'152'15,"-2"0"-98"-15,-1 6-8 0,-1 0-5 16,4 4 4-16,-4 3-16 16,1 0-14-16,-1 5-9 15,0 7 3-15,0 5 1 16,2 2 3-16,-2 5-4 15,0-1-3-15,2 0-1 0,-2-1-4 16,2-3 0-16,-2-3 1 16,1-2-3-16,1-3 0 15,0 0-11-15,1-4-18 16,2-2-10-16,0-3-13 16,0-2-39-16,2 0-59 15,2-11-124-15</inkml:trace>
  <inkml:trace contextRef="#ctx0" brushRef="#br0" timeOffset="204580.6494">24419 13516 466 0,'9'-8'67'16,"1"4"-20"-16,-2 2 1 15,4 2-6-15,0 6-6 16,2 4-11-16,-1 8-18 15,-1 4 8-15,-2 0-3 0,-2 6 1 16,-2 0-5-16,-6 1-2 16,0-1-5-16,-4 1 1 15,-9-1-1-15,-3-3-1 16,-4-2 1-16,-3 1-5 16,-4-3-24-16,-6-3-25 0,-1-6-47 15,-1-6-57-15</inkml:trace>
  <inkml:trace contextRef="#ctx0" brushRef="#br0" timeOffset="205051.5998">23247 13242 445 0,'0'-2'40'15,"0"-1"7"-15,0 3-1 16,1 0-13-16,8 0-13 15,1 0-10-15,5 0-2 16,2 0-4-16,2 0-2 16,1 0-1-16,-1 0-2 0,-2 0-22 15,1 0-30 1,-4 0-41-16,1 0-115 0</inkml:trace>
  <inkml:trace contextRef="#ctx0" brushRef="#br0" timeOffset="205268.1251">23511 13112 426 0,'0'-4'36'16,"0"-1"9"-16,0 2 11 16,2 3-2-16,0 0-24 15,-1 8-20-15,4 8 8 0,-1 6 1 16,1 3-5-16,0 1-6 15,-1 5-6-15,0 1-1 16,-2 2-3-16,-2-2-48 16,0-2-47-16,-10 0-162 15</inkml:trace>
  <inkml:trace contextRef="#ctx0" brushRef="#br0" timeOffset="205877.5045">19870 15425 418 0,'-1'-5'26'0,"-3"0"22"16,4 1 13-16,0 0-14 0,0 4-14 15,2 0-12 1,9 0-13-16,1 0 2 0,4 0-3 16,4 4-5-16,2 0-1 15,-5-1 0-15,2-1-13 16,-5 1-22-16,-1 1-26 15,-6 0-30-15,-5-1-61 0,-2 1-122 16</inkml:trace>
  <inkml:trace contextRef="#ctx0" brushRef="#br0" timeOffset="206049.4147">19928 15505 372 0,'-9'8'60'0,"1"-3"-1"15,1-1 3-15,6-1-20 16,1 1-14-16,3-1-8 15,10-1 0-15,1 0 1 16,8-2-11-16,0-2-7 16,3 2-2-16,1 0-2 15,1-2-25-15,0-1-40 0,-1-6-66 16,1-2-268-16</inkml:trace>
  <inkml:trace contextRef="#ctx0" brushRef="#br0" timeOffset="206787.0903">21482 15223 339 0,'-4'0'27'16,"2"0"18"-16,2 0 3 16,0 0-17-16,0 3-1 15,2 2-10-15,7-2-3 16,1 1-4-16,4-1-1 16,-1-1-6-16,1 0 1 0,0-2-2 15,-2 0-2-15,-1 0 1 16,0-6 0-16,-6 0-1 15,2-1-1-15,-3-1-2 16,0-1 3-16,-4 1 0 0,0-4-2 16,0 2 0-16,0 1 0 15,-4-2-2-15,-4 3 2 16,1 0 1-16,-5 4-2 16,2 1-2-16,-2 3 4 15,0 0-2-15,1 0 0 0,-3 7 0 16,2 4 2-16,0 1 3 15,5 5 7-15,0 1-2 16,-1 2 3-16,8 6 3 16,0 0 1-16,0 1-3 0,0 2 1 15,2-2-1-15,4-2-19 16,3-2 16-16,0-4-3 16,1-1-3-16,2-5 1 15,1-2-1-15,4-1-2 0,-3-6-1 16,4-2 0-16,0-2-1 15,2 0 0-15,-2-2-3 16,5-7-15-16,-3-2-10 16,-2-1-47-16,-2-6-6 15,-1-4-58-15,-5-2-155 16</inkml:trace>
  <inkml:trace contextRef="#ctx0" brushRef="#br0" timeOffset="207177.6342">21704 14942 353 0,'-3'-18'19'16,"-1"6"27"-16,4-3 24 16,0 6-21-16,5 0-17 0,6 2-13 15,4 4-6-15,-1 0-1 16,2 3-3-16,-2 0-4 15,1 8-3-15,-4 6-2 16,-3 0 1-16,-3 4-1 16,-3 2 1-16,-2-2 0 0,0 0-2 15,-5 1 0-15,-4-3 2 16,-1 2-2 0,-3-5 2-16,1-3 0 0,3-1-1 15,1-1 1-15,3-5 3 16,1 1-2-16,4-4 2 15,0 1 0-15,7-1 0 0,5 0-1 16,3 0-3-16,4 0 1 16,1-1-7-16,1-3-16 15,0-2-23-15,-1 3-32 16,-6-4-90-16</inkml:trace>
  <inkml:trace contextRef="#ctx0" brushRef="#br0" timeOffset="207682.1756">21955 14902 386 0,'0'-12'12'16,"0"1"21"-16,0 1 14 0,4 1 1 16,5 1-18-16,2 4-11 15,3 4 0-15,1 0-10 16,-1 4-1-16,1 8-4 15,-3 3-1-15,-2 3-3 0,0 1 1 16,-7 2 1-16,1 0-3 16,-4-3 2-16,0 0 0 15,0-3-1-15,-2-2 1 16,-1-2 0-16,1-5-1 16,-2-1 0-16,4-4 1 0,0-1-1 15,0 0 2-15,7-7 0 16,4-4-2-16,2-7 0 15,-1 3 0-15,-1-5 0 16,3-2 0-16,-5 1 0 16,-4 2 0-16,1 1 1 0,-5 1-1 15,-1 4 1-15,0 5-1 16,0 0 1-16,0 7 2 16,-1 1 2-16,-3 0 0 15,1 9 1-15,1 5 7 16,-2 4 1-16,4 4 2 0,0-1-2 31,0 4-3-31,6-2-4 16,2 0-6-16,0-3 0 15,1 2-1-15,0-7 1 0,0 3-19 16,2-4-35-16,-3-3-19 16,2-5-80-16</inkml:trace>
  <inkml:trace contextRef="#ctx0" brushRef="#br0" timeOffset="208171.5993">21443 15716 364 0,'-15'0'27'15,"-2"0"29"-15,8 0 26 16,2 0-28-16,4-2-8 16,3 2-9-16,0-3 1 15,10 1-29-15,12-2 12 16,7-1-3-16,7-1-6 0,6 1-3 16,7-2-2-16,7 0-1 15,-4-2-4-15,0 2 2 16,-3 0-3-16,-6 0-1 15,-9 1 0-15,-6 4 0 16,-4 1 0-16,-7 1-13 16,-5 0-3-16,-7 0-13 0,-2 0-1 15,-3 1-30-15,0 5 7 16,-5 0-17-16,-3-1-72 0,-6-2-127 16</inkml:trace>
  <inkml:trace contextRef="#ctx0" brushRef="#br0" timeOffset="208848.6168">21681 15909 327 0,'-7'0'66'15,"1"0"-3"-15,1 0 7 0,1-5-18 0,2-1-17 16,2-3-16-16,0 0 7 16,0 2 1-16,10-2-10 15,0 2-3-15,2 1 0 16,5 3-3-16,0 1-14 0,2 2 8 16,1 0-3-16,-3 2 1 15,0 7-2-15,-2 2-1 16,-1 3 0-16,-6 0 1 15,-1-1-2-15,-5 1 1 0,-2 0 3 16,0 0 1-16,-2-3-4 16,-6 2 0-16,-3-2 1 15,0-3-1-15,-3-1 0 16,2 0 0-16,4-1 0 16,-3-2 0-16,6-3 2 15,0 2-4-15,0-3 2 0,4 0 0 16,1 0 2-16,0 0-2 15,3 0-5-15,7-4 3 16,0-2 2-16,5 0 0 16,1 1 0-16,-1 2-2 15,2 3 2-15,1 0-1 0,0 0-2 16,-3 3 4-16,-3 8 0 16,-1 3 0-16,-5 3 0 15,-3-2 0-15,-3 3 0 16,0 2 1-16,-3-3-1 15,-9 3 3 1,0-2-1-16,-5-4 4 0,2 1 0 0,-4-5-1 16,-2-2 1-16,0-4 3 15,-1-1-5-15,-4-3 3 16,-1 0-5-16,3 0-2 16,0-7-1-16,1-3-1 15,4-3-22-15,0-7-23 0,3-9-86 16,5-13-278-16</inkml:trace>
  <inkml:trace contextRef="#ctx0" brushRef="#br0" timeOffset="214022.069">18168 13212 127 0,'4'-4'129'16,"-1"-1"-92"-16,2-1 0 15,-2 3-1-15,-1-1 6 16,-2 3-2-16,0-1-5 16,0 0-14-16,0 0-10 0,-5 2 0 15,0 0-2-15,0 0-1 16,2 0 4-16,-3 0 1 16,5 6 0-16,-1 2 3 15,0 5-1-15,2 5 2 16,0 5 3-16,0 2 0 0,0 7-3 15,4 0-4-15,-3 7-5 16,1 4 1-16,0 6-3 16,0 2 2-16,-2 7 0 15,1 7-2-15,1 1-1 16,2 5-2-16,-3 2-3 16,-1 1 1-16,2 0 0 0,-2 5-1 15,0 0 1-15,0 3-1 16,0 1-2-16,0 5 4 15,0 3-4-15,0 4-4 16,2-5 0-16,6 2 13 16,0-4-5-16,3 0 2 0,0-4 1 15,1-6 1-15,1 3-1 16,-4-7-1-16,0-4 1 16,-4-4-1-16,-1-9 1 15,-6-3-1-15,2-10-1 16,-2-3-1-16,-7-11-2 15,-3-3 0-15,-4-7 1 16,-6-5-2-16,-1-3-15 0,-6-9-15 16,-3-3-70-16,3-15-75 15</inkml:trace>
  <inkml:trace contextRef="#ctx0" brushRef="#br0" timeOffset="239590.6572">3917 7474 243 0,'0'0'21'0,"0"0"3"0,0 0 12 16,0-6 3-16,0 1-16 15,0-2-2-15,2-2-1 16,10-2-1-16,2-3-1 16,11-1 6-16,4-6-10 0,10 0-4 15,8-4-2-15,4-4-2 16,11-1-1-16,0-2-1 15,4 0-1-15,-2 0-1 16,-4 3-1-16,-1 1 0 16,-6 1 0-16,-6 4 0 15,-7 3-1-15,-6 2 1 16,-7 6 0-16,-5-1-2 0,-7 6 2 16,-5 3-1-16,-5 1-1 15,-3 3-1-15,-2 0-18 16,-4 0-43-16,-9 7-18 0,-4 3-26 15</inkml:trace>
  <inkml:trace contextRef="#ctx0" brushRef="#br0" timeOffset="239996.8143">4198 7409 159 0,'-4'5'6'16,"-1"-2"5"-16,1 0 11 15,3 1-13-15,-1-1 5 16,2-1 9-16,-2-2-2 0,2 0-1 15,0 0-1-15,0 0 12 16,9 0 5-16,1-2-2 16,9-5-3-16,4-4-3 15,6-3-4-15,3-4-6 16,6-3-6-16,9-4-1 0,-3-4-4 16,1 2-2-1,0-1-3-15,-2 1-1 0,-6 6 0 16,-8 3-1-16,-2 4 1 15,-3 3-14-15,-9 0-42 16,-10 2-138-16</inkml:trace>
  <inkml:trace contextRef="#ctx0" brushRef="#br0" timeOffset="242767.7693">16000 4010 246 0,'10'-8'113'0,"14"-1"-109"16,10 0-3-16,8-3 3 15,12 0 10-15,13 1 1 16,12-3-2-16,8-1-2 16,13 0-5-16,15-3-4 15,16-2 0-15,10-1 0 0,20 6-2 16,14-4 1-16,18-1 2 16,11 2-3-16,15 2-1 15,13-2 2-15,14 2 0 16,9 2-1-16,11 3 0 15,9 0 3-15,5 3-3 0,5 2 3 16,5 3 6-16,5 1 3 16,0 2 6-16,-1 0-5 15,-2 0 2-15,0 2-7 16,-10 3 1-16,-14 4-4 16,-12-2 0-16,-20 4-2 15,-19-2 0-15,-31 2-4 0,-28 0 2 16,-29 0-1-16,-32 0 0 15,-29 1-3-15,-38 5-22 16,-30-1-48-16,-32 0-45 16,-42 4-106-16</inkml:trace>
  <inkml:trace contextRef="#ctx0" brushRef="#br0" timeOffset="243470.7309">16151 7043 472 0,'12'11'14'16,"2"-2"-8"-16,11 0-3 0,4 4 1 16,8 1 5-16,10 4-4 15,7 0-4-15,8 1 0 16,9 1 0-16,10-1-1 15,8 3 1-15,14-1-2 16,12-1 1-16,18-1 1 16,14 1 0-16,22-2 0 0,16-2 9 15,14 0 8 1,17-2 2-16,15 1-7 0,13-3-3 16,13 4-3-16,5-1-1 15,10 0-1-15,3 4-1 16,3-4 3-16,7 1-3 0,-5-1 1 15,2-1-1-15,-2-1 1 16,-7-5 3-16,2-1-3 16,-9-1-2-16,-10-6 2 15,-3 0-1-15,-12 0 0 16,-13-6-2-16,-16-1-1 16,-21 2 0-16,-23 2-1 0,-24 3 0 15,-33 0-25-15,-35 0-47 16,-37 0-102-16</inkml:trace>
  <inkml:trace contextRef="#ctx0" brushRef="#br0" timeOffset="270391.7622">1345 11774 189 0,'-5'0'46'15,"0"0"-8"-15,3-3 6 16,-1-3 15-16,1-3-6 0,-1 2-16 0,1-1-6 16,2 0-5-16,0 1 0 15,0-4-6-15,2 2-3 0,5 2-3 16,4 0-4-16,3 2-1 16,3 0-6-16,0 5 3 15,1 0 1-15,4 1-5 16,-4 12 1-16,-2-1-2 15,-2 6-1-15,-2 0-1 0,-4 2 2 16,-4 1 1-16,-3-2-1 31,-1-2-1-31,0-3 0 0,-3 0 1 16,-6-5 1-16,-2-2-2 16,2 0 3-16,-1-3-2 15,0-1 1-15,0-3-1 16,4 4-1-16,1-4 0 15,-1 0 1-15,6 0-2 16,-3 0 1-16,3 0 0 0,0 0 0 16,0 0 1-16,3 0-4 15,5 0 2-15,1 0 2 16,1-1-1-16,5-2 0 16,-1 3 0-16,1 0 0 0,-1 0 1 15,-1 9-1-15,-1 2-1 16,-2 0 2-16,0 1-1 15,-6 4 0-15,1 0 1 16,-5 0-1-16,0-1 1 16,0-3-1-16,-9 2 1 0,-4-3 1 15,-3-1 3-15,-2-4 1 16,1-1 3-16,-5-1-1 16,0-1-5-16,2-1-1 0,1-2-3 15,2 0 1-15,3 0 0 16,-1-2-5-16,3-4-19 15,2-2-17-15,2-3-12 16,1 1-26-16,1-5-69 16,5 3-72-16</inkml:trace>
  <inkml:trace contextRef="#ctx0" brushRef="#br0" timeOffset="270719.8086">1476 11554 125 0,'3'-19'291'16,"1"-1"-269"-16,1 6 13 15,3 0 22-15,2 3-12 16,2 4-6-16,5 3-19 16,1 4-4-16,3-1 0 0,3 9 1 15,3 11-1 1,0 5 1-16,2 7-3 0,-1 5 0 15,-3 4-19-15,-3 7 12 16,-4 1 1-16,-4 0 2 16,-5 1 1-16,-5-2-4 0,-4-2 1 15,0 0-2-15,-13-5-2 16,-4 2-2-16,-2-3 0 16,-4 0-2-16,3-6 1 15,-3 0-1-15,3-5-17 16,4-6-19-16,1-2-67 15,7-10-46-15</inkml:trace>
  <inkml:trace contextRef="#ctx0" brushRef="#br0" timeOffset="271525.4629">4974 11582 326 0,'-3'-11'10'0,"0"2"3"15,1 0 27-15,0 3 17 0,2 3-20 16,0 0-12-16,0 3-5 15,0 0-8-15,0 0-2 16,0 5-4-16,0 8 5 0,0 2 1 31,4 8 4-31,-1 4 3 16,0 2-2-16,-1 3 3 16,-2 0-5-16,3 2-6 15,-3-2 0-15,0-5-2 0,0-2-3 16,0-2-4-16,0-7 2 15,0-2-1-15,0-3-2 16,0-4 1-16,0 1 0 16,0-4-1-16,0 0-28 0,0-2-32 15,0-2-30-15,0 0-119 16</inkml:trace>
  <inkml:trace contextRef="#ctx0" brushRef="#br0" timeOffset="272275.6561">4129 12262 274 0,'-8'-5'11'16,"4"2"22"-16,1 1 21 0,1 0 4 16,0 0-24-16,2 2 7 15,0 0-15-15,0 0-8 16,6 0-5-16,2 0-5 15,7 0 1-15,3 0 1 16,5 2-1-16,6 2-3 16,5-1-3-16,3-3-1 0,9 0 1 15,7 0 5-15,5 0 2 16,6 0 0-16,7-5 1 16,2 0-5-16,7-2-3 15,-2-1 1-15,5-1-1 16,5 4 1-16,-3-4 1 15,2 2 0-15,1-1-3 0,-2 2 0 16,-3-2 0-16,-1 1 2 16,-2 0 1-16,-4 1 3 15,0-2-2-15,-6 4-1 16,-5-3 1-16,-3 4 0 0,-7-2-1 16,-9 1-3-16,-4 4 0 15,-8-2 1-15,-7 2 0 16,-6 0-4-16,-8 0 2 15,-5 0-1-15,-8 6-1 16,0-3-5-16,-8 4 1 0,-11 0-13 16,-8-2-32-16,-5 4-25 15,-9-8-67-15</inkml:trace>
  <inkml:trace contextRef="#ctx0" brushRef="#br0" timeOffset="277024.0909">7031 12032 214 0,'-5'3'134'16,"1"-2"-110"-16,3-1 33 15,1 0-12-15,0 0-1 16,8-3-18-16,6-7-7 16,-1 2-4-16,6-7 2 15,-2 1 0-15,3-6-2 0,0-2-1 16,-2 0 0-16,-2-1-4 16,0-2 0-16,-6-2-6 15,-3 1-3-15,-2 1 0 16,-5 1 2-16,0 5-3 15,0 4-2-15,0 6 2 0,-5 2-1 16,-2 7-2-16,1 0 0 16,0 6 1-16,1 4 1 15,3 6 2-15,2 2-3 16,0 4 2-16,0-1 0 16,11 0 1-16,2 3-1 0,3-2 0 15,4-5 0-15,0 2 1 16,-3-2-1-16,0-3 1 15,2 2 1-15,-4-3-3 16,-3-1 1-16,-5-2 0 16,-1 4 1-16,-4-6 0 15,-2 3-2-15,0-3 1 16,-12-1 0-16,-1-1 1 0,-4-2 0 16,-6-1 0-16,0 0 0 15,1-3 0-15,-3 0-1 16,4 0 1-16,-1-6-1 15,3-4 0-15,9 2-16 16,1-3-26-16,9-2-18 16,0 0-38-1,11-2-108-15</inkml:trace>
  <inkml:trace contextRef="#ctx0" brushRef="#br0" timeOffset="277768.3802">7501 11806 482 0,'-2'-7'13'0,"0"2"4"16,-1 1 16-16,3 4-4 16,0 0-14-16,0 4-9 15,0 6-4-15,0 7 10 16,0-2 2-16,3 7-3 15,1-1 1-15,-3-1-3 16,3-1 1-16,-1 1-3 0,1 0-2 16,1-6-2-1,-2-1-2-15,1-5 0 0,0-1 0 16,0-3-1-16,-1 0 1 0,4-4-2 16,-3 0 3-1,1-4 0-15,1-6-1 0,-2 2 0 16,1-6-1-16,0-2 1 15,-1-2-1-15,-1-4 0 16,2 3-1-16,1-4 0 0,1 3-1 16,4 1 1-16,0 5-2 15,5 3 1-15,-1 7 2 16,2 4-1-16,3 0 0 16,-2 13 0-16,0 4 0 15,-1 3 2-15,0 2-2 16,-3-1 2-16,-3 0-1 15,-2 0 0-15,-6-2 0 16,-1-1 0-16,0-6-1 16,-2-2 2-16,0-2-1 0,0-2 1 0,0-5-1 15,0-1 2-15,0 0 3 16,0-7-2-16,0-7-3 16,0 2 1-16,0-6 0 15,0-5-2-15,6 0 2 0,-1 2-2 16,4 0 1-1,1-2 0-15,4 5-2 0,0 2 1 16,2 1 1-16,0 7 0 16,0 2-1-16,0 6 2 15,-1 0-1-15,-1 6 0 16,-1 8-1-16,-1 2 0 16,-5 4 3-16,1 0-1 15,-3 2-1-15,-1 0 2 16,1-4-2-16,-3 1 0 15,1-2-2-15,-1-3 4 0,1-4-2 0,4-5-10 16,0-1-30-16,3-4-25 16,0 0-50-16,5-7-166 15</inkml:trace>
  <inkml:trace contextRef="#ctx0" brushRef="#br0" timeOffset="278414.209">8335 11858 190 0,'4'0'110'15,"-1"-4"-80"-15,-3 1 19 0,2-2 1 16,3-1-10-16,-1 1-20 16,2-2-6-16,-3-5 12 15,-1 4-4-15,-2-3-2 16,0 0-6-16,0-1 1 0,-8 2-1 15,-4 0-3-15,2 2-5 16,-5 3-2-16,1 0 0 16,-3 2 1-1,0 3-2-15,0 0 0 0,0 3-2 16,2 7 2-16,-1 4 1 16,3 4 3-16,3 0 1 15,3 2-1-15,2 4-2 0,2 0-2 0,3-2 2 16,0-2-1-16,3 0 0 15,5-3-1-15,3 0-1 16,1-7 1-16,3-1-3 16,0-2 2-16,2-5-1 0,1-2 0 15,0 0 1-15,0-5-1 16,0-5 0-16,-2-2 2 16,0 0 1-16,-1-2 0 15,-5-3-3-15,-1 2 1 16,-1-3 0-16,-5-3-2 15,-1-2 1-15,1 3 1 0,-3 0-3 16,0 2 2-16,0 4-1 16,0 5 0-16,0 2 2 15,0 7 0-15,0 0 2 16,0 1-3-16,0 12 1 16,0 3 2-16,0 2 2 0,0 3 0 15,0 0-1 1,2 1-2-16,3-2-2 0,5-1 0 15,-1-3 0-15,1-1 0 16,2-6-1-16,2 3-15 16,1-7-43-16,2-2-34 0,-1-3-37 15,0 0-187-15</inkml:trace>
  <inkml:trace contextRef="#ctx0" brushRef="#br0" timeOffset="278914.0977">8594 11790 462 0,'-2'-12'49'0,"2"1"1"15,0-2 9-15,5 1-14 16,7 5-17-16,1 1-16 16,2 6-1-16,-1 0-5 0,-2 4-4 15,2 9 0-15,-2 8-1 16,-4 0-2-16,-3 2 1 15,-2 1 0-15,-3-3 0 16,0-1 0-16,0-5 1 16,-1-2-1-16,-5-1-1 15,0-4 1-15,3-3 2 16,1-1-3-16,0-4 2 0,2 0 2 16,0 0-1-16,2-7-2 15,5-5 0-15,3-1 0 16,-2-3 1-16,3-4-3 15,-2-2 1-15,0 1-1 0,0 0 1 16,-4-2-3-16,3 3 3 16,-5 4 1-16,-1 6 1 15,0 2 1-15,-2 5-4 16,0 3 4-16,0 0-2 0,-5 1 0 16,-1 12 0-16,0 1 3 15,4 8 3-15,1-1 4 16,1 3 1-16,0-2 1 15,3 0-10-15,7-4 0 16,2-3-1-16,6-2 0 16,-2-3-1-16,8 2-12 0,-4-7-52 15,4-3-53-15,3-2-208 16</inkml:trace>
  <inkml:trace contextRef="#ctx0" brushRef="#br0" timeOffset="279516.1935">9537 11375 390 0,'-2'-16'12'0,"0"3"33"0,2 2 21 31,0 4-18-31,0 7-11 16,0 0-10-16,0 9-13 0,0 11-5 15,0 6 12-15,0 12 7 16,0 6 3-16,0 8-8 16,0 5-20-16,0 8 13 15,0-1-3-15,0 2-3 16,-1-3-2-16,-7-2 1 0,1-5-2 16,-4-8-4-16,0-4 0 15,0-3-1-15,3-8-2 0,1-7 1 16,1-3-1-16,4-8-1 15,2-6-8-15,0-4-27 16,2-5-21-16,7 0-51 16,5-16-71-16</inkml:trace>
  <inkml:trace contextRef="#ctx0" brushRef="#br0" timeOffset="280886.6135">10253 11647 297 0,'-4'-6'42'16,"3"0"23"-16,1 3 4 0,-2 3-26 15,0 0-19-15,2 3-14 16,0 6-1-16,0 3 5 15,0 3 2-15,0-3-8 16,4 2-3-16,-1-3-3 16,2-2-2-16,-1-4 2 15,1-1-2-15,1-4 1 0,-2 0 3 16,-2-4 4-16,-1-7-4 16,-1-1-2-16,0-2 4 15,0-2-4-15,-5 1 1 16,-5 3-3-16,3 3 0 15,-1 4 0-15,1 5 2 16,-3 0-3-16,7 9 2 0,-3 8 1 16,3 5 4-16,3 5 0 15,0 2 2-15,0 0 1 16,2 0-2-16,6 0-2 16,4-5-3-16,2-1 0 0,4-4 0 15,-1-5 0-15,4-5-1 16,2-2-1-16,-2-6 1 15,6-1 1-15,-7 0-1 16,4-6-1-16,-7-3 0 0,1-4-1 16,-5-3-1-16,0-3 1 15,-6-2 1-15,-2-5-1 0,-3 3 1 16,-1-2-1-16,1 5 1 16,-2 4 0-16,0 5-1 15,0 6 1-15,0 3 1 16,0 2 1-1,0 6-3-15,0 10 0 16,0 2 6-16,0 5 1 16,2 0 2-16,6 1 0 0,1-3-1 0,-1-3-5 0,9 0 0 15,-1-6-1-15,5-4 1 16,5 0 2-16,-5-3-4 16,2-5 0-16,-1 0 2 15,-5-1-1-15,-2-8-1 16,-4-2 3-16,-4-4-1 0,-1-4 0 15,-4-2-2-15,-2-4 1 16,0-2-1-16,-8-2-1 16,-1 4 0-16,-5-1-5 15,-1 6-1-15,-2 4 1 16,-3 5 3-16,1 4 0 16,0 4 1-16,-4 3 1 0,2 0 0 15,4 0 2-15,-1 8-3 16,6 1 3-16,3 4-2 15,6 0 0-15,3 1-1 16,5 1 1-16,9 0 0 0,7-5 1 16,6-2-1-16,6-1-4 15,2-7-6-15,5 0 0 16,-3-4 2-16,2-7 6 16,-2-3 1-16,-3-4-1 15,-7 3-3-15,-3-3 3 0,-5-2 3 16,-6 2-1-16,-3 0 2 15,-3 2-2-15,-3 6 2 16,-2-1-1-16,-2 4 0 16,0 3-4-16,0 4 3 15,-6 0-2-15,1 7 4 16,2 6-2-16,-1 3 1 16,4 5-2-16,0 4 4 0,0-2-3 15,9 1 1-15,3-1 1 16,1-1 1-16,-1-3-3 15,2-1 2-15,-4-2-1 0,-1 0 2 16,-1-4-2 0,-5-1 0-1,-3-3 1-15,0 4 0 16,0-4-1-16,-13-1 1 0,3-3-1 16,-7 2 3-16,3-5 2 15,-6-1-3-15,4 0 2 16,1 0-1-16,3-1-4 15,4-6 3-15,1-3-11 0,7-2-32 16,0-4-37-16,8-2-139 16</inkml:trace>
  <inkml:trace contextRef="#ctx0" brushRef="#br0" timeOffset="281473.3731">11341 11721 402 0,'2'-6'28'0,"-2"-3"8"16,0 2 14-16,0-1-9 0,0-1-13 15,0-1-13-15,0 0-3 16,0 1 3-16,-6 2-9 16,-2-2-4-16,-3 1 0 15,-4 3-2-15,0 3 1 16,-2 2 0-16,-3 0 0 15,4 2 4-15,-2 9 1 16,6 3 4-16,1 4-3 0,2 4-2 16,5 3-1-16,4 2-1 15,0 1-1-15,0-3 0 16,9-4-1-16,4-3 0 16,-1-5-1-16,3-5 1 0,1-4-1 15,0-2 2-15,-2-2-1 16,3 0 0-16,-3-4 1 15,-1-3-2-15,-1-2 0 16,-1 1 0-16,-4-8 0 16,-3 4 0-16,1-2 1 0,-5-4-1 15,0 0 0-15,0-1 1 16,0-1-1-16,0 2 0 16,-5 3 0-16,3 2 0 15,0 6 0-15,-1 1 1 16,0 6 0-16,3 0 5 0,0 9-1 15,-1 4-3 1,1 5 9-16,0 3 7 0,0 3-6 16,0-4-14-16,4 1 3 15,3-2 2-15,0-4-1 16,0-2-1 0,4-4-1-16,0-1 0 15,1-5-4-15,3-1-41 16,0-2-21-16,2 0-16 0,0 0-85 0,0-10-206 15</inkml:trace>
  <inkml:trace contextRef="#ctx0" brushRef="#br0" timeOffset="282066.982">11607 11658 403 0,'0'-9'50'0,"0"-1"2"15,0 0-1-15,7 5-8 16,-2 2-15-16,7 1-20 16,-4 2 3-16,4 0-4 15,0 9-2-15,-2 5-2 0,2 4-1 16,-5 1-1-16,-2 3 1 16,-2-1-3-16,-3 1 2 15,0-2 0-15,0-1-1 16,-1-3 1-16,-6-1-2 15,1-5 2-15,0-1-1 16,4-4 0-16,-1-2 0 16,3-3 0-16,0 0-1 0,3 0 1 15,7-5-1-15,1-5 1 16,2-5-3-16,1-2 2 16,0-3 1-16,-1-3-1 15,-3 1 0-15,1 1 1 0,-4 0 0 16,-1 1 0-16,-3 2 1 15,1 6-2-15,-4 3 2 16,0 2-1-16,0 1 2 16,-4 6-1-16,-3 0 0 15,-1 0 0-15,1 4 4 0,0 5 3 16,-1 4 2-16,2 4 4 16,0 1 4-16,3 3-3 15,1 1-15-15,2 0 7 16,0 1-2-16,0-4 1 15,5 1-1-15,3-4-2 16,-1-2-2-16,5-4 0 0,3 0 0 16,-1-3-1-16,4-3 2 15,0 0-2-15,0-1-4 16,2-3-11-16,-4 0-40 16,-3 0-69-16,-2-10-392 0</inkml:trace>
  <inkml:trace contextRef="#ctx0" brushRef="#br0" timeOffset="328069.0002">4735 12605 218 0,'2'0'55'16,"-2"0"-24"-16,1 0-23 0,3 0-3 15,-2 0 26-15,1 0 10 16,-1 0 8-16,4 0-11 16,-4 0-8-16,1 0-4 15,-1 0-2-15,-2-2-10 16,0-1 0-16,0-3-1 16,0-1-3-16,-7 0-4 15,-6 2-2-15,1-3-3 0,-1 2 0 16,-1 4-1-16,2 0 1 15,2 2 0-15,1 0-1 16,-2 9 0-16,2 2-1 0,2 3 1 16,2 0-1-16,1 4 2 15,4 2 1-15,0 1 3 16,0 4 5-16,4 0 4 16,5 4-3-16,-1 1 2 15,2-2 1-15,-3 4-2 16,2-3-4-16,-4-1 0 0,-2-1-4 15,2-4-2-15,-2 1-1 16,-1-8 1-16,-2 0-1 16,0-4-1-16,0-1-1 15,0-3-21-15,-2-3-18 16,-1-4-12-16,-3-1-13 0,0 0-52 16,1-6-49-1</inkml:trace>
  <inkml:trace contextRef="#ctx0" brushRef="#br0" timeOffset="328271.8316">4509 12832 311 0,'-10'-2'52'16,"3"-7"9"-16,7 4-2 16,0-1-16-16,7 3-16 15,10-3-23-15,7 3-3 0,5-1-2 16,8 1 2-16,4 1-2 15,2 0-20-15,2 2-20 16,-2-2-25-16,2-1-42 16,-2-2-73-16</inkml:trace>
  <inkml:trace contextRef="#ctx0" brushRef="#br0" timeOffset="328584.2672">5128 12612 370 0,'0'-9'28'0,"0"-1"18"0,0-1-3 16,0 4 0-16,0 3-7 15,-6 0-19-15,-4 4-8 16,-4 0-4-16,-3 4-4 16,0 9 3-16,-3 4 7 15,-2 5-2-15,6 3 4 16,-2 5 0-16,4 6 0 0,4 3 2 15,2 1-1-15,6 2-1 16,2-2-9-16,0-3-2 16,10-5-1-16,2-3 1 15,5-4-1-15,0-9-1 0,2-2-1 16,1-3-14 0,2-6-17-16,-1-3-15 0,1-2-12 15,-1-4-51-15,1-8-80 16</inkml:trace>
  <inkml:trace contextRef="#ctx0" brushRef="#br0" timeOffset="328896.6706">5374 12653 397 0,'7'-14'18'0,"-1"2"13"16,-1 1 11-16,-2 4 11 15,-3 5-5-15,0 2-13 16,0 2-24-16,0 8-8 16,0 6 9-16,-1 4 3 15,-1 2-1-15,2 1-3 16,0 2-3-16,0 0-3 0,0-2-3 16,0-2-1-16,3 2-1 15,-1-3 1-15,0-2-1 16,1 0-1-16,-2-4-8 15,-1-3-19-15,0-2-14 0,2-6-12 16,0-3-14-16,-1 0-27 16,3-5-28-16,-1-7-83 15</inkml:trace>
  <inkml:trace contextRef="#ctx0" brushRef="#br0" timeOffset="329286.54">5371 12659 189 0,'-6'-9'115'16,"6"-2"-76"-16,-2 4-1 16,2 2 18-16,0-1-4 15,0 2-21-15,4 3-8 16,5 1-2-16,3 0-5 0,5 0 2 16,4 0-2-16,2 1-1 15,1 7 2-15,0-1-6 16,0 4-4-16,-2 1-4 0,-4 4-1 15,0-2-1-15,-4 4 5 16,-3 0-2-16,-2 2-2 16,-6-3 0-16,2 0-1 15,-5 2-2 1,0-3 1-16,0 2 1 16,-5-1 1-16,-4-4-1 15,-1 2-2-15,-2-3 2 0,-3-1 0 0,-4 0 1 16,0-4-2-16,-2-2 0 15,-3-1-2-15,3-4-6 16,1 0-16-16,3 0-13 16,3-6-8-16,7-4-10 15,7-4-52-15,0-6-59 0</inkml:trace>
  <inkml:trace contextRef="#ctx0" brushRef="#br0" timeOffset="329614.5802">5682 12594 292 0,'8'-12'67'16,"1"1"-34"-16,0 1 8 0,-3 1 26 16,-3 1-17-16,3 3-12 15,-5 1-8-15,1 3-3 16,1 1-1-16,1 0-12 15,4 3-5-15,1 8 2 16,1 2 2-16,5 1-13 0,-3 7 14 16,5-3 0-1,-3 3-5-15,-2 3 1 16,-1 1-3-16,-2 2 0 0,-6-1-2 16,-3 3 0-16,0 3-1 15,-5-2-5-15,-10 2 2 16,-6 1 1-16,0 1-4 0,-3-3-21 15,0-2-69-15,0-13-146 16</inkml:trace>
  <inkml:trace contextRef="#ctx0" brushRef="#br0" timeOffset="362958.3454">7757 13400 427 0,'9'0'30'0,"-1"1"-7"16,-5 0-12-16,1 1 10 16,-3 0-3-16,-1 1-6 0,0 3-4 15,0 0-3-15,-5-1-2 16,-6 2 0-16,-3 1-2 15,-1-2 0-15,-2 3 1 16,-2-6-1-16,3-3 2 16,0 0 4-16,4 0 6 0,2-12 2 15,3-5-3-15,5-1-6 16,2-4-5-16,2-3 0 16,13-1-1-16,1 1 1 15,7 3-1-15,1 4 0 16,-3 8 0-16,2 6 0 15,-1 4 0-15,-2 8 0 0,-1 11 0 16,-4 8 0-16,-3 1 0 16,-1 6 0-16,-3 2 2 15,-5 4-2-15,-3 1 0 16,0-4 0-16,-5 3 0 16,-10-4 0-16,-1-2 0 0,-4-6 0 15,-5-3 0-15,-2-3 1 16,0-7 0-16,-2-2-1 15,0-6 0-15,3-4 0 16,1-3 1-16,5 0-1 16,1-12 0-16,7-2 0 0,2-4 0 15,5-1 1-15,5-5 0 16,0 5-2-16,3 1 2 16,8 4-1-16,5 5 2 15,2 7 0-15,5 2 1 16,1 5-2-16,3 11 0 0,2 4-1 15,-2 0 2-15,2-1-2 16,2 0 0-16,-1-6 1 16,1-2-1-16,3-8 0 15,4-3 0-15,0-3 0 16,4-9 0-16,-3-10 0 0,-2-3 0 16,-6-3-3-16,-4-4 2 15,-10-4 1-15,-10-2 0 16,-4 4 0-16,-3-7 1 15,-10 1 1-15,-5 0 0 16,-4 3-2-16,4 9 2 0,3 1 1 16,2 11 4-16,3 7 12 15,2 9 3-15,-1 7-17 16,4 16 0 0,2 9 0-16,0 9 8 15,0 6-21-15,0 10 22 0,3 1-3 16,2 6-5-16,-2-1-1 0,-1 1 0 0,0 0-1 15,-1-5 1-15,-1-5-2 16,4-6 1-16,-1-7 0 16,4-9-2-16,3-7 1 15,0-11-3-15,4-6 0 0,1-8 1 16,1-4-3-16,2-10 6 16,-4-11-4-16,1-2-2 15,-5-5 1-15,-6-2 0 16,-4 0-4-16,0 0 2 15,-7 4-2-15,-5 4-2 16,-5 3 0-16,0 8 3 16,-2 5 2-16,3 8 1 0,0 2 0 15,4 0 0-15,4 5 1 16,6 2-5-16,2 0 6 16,15-4-4-16,14-1-34 15,12-2-21-15,17-4-20 0,13-11-153 16</inkml:trace>
  <inkml:trace contextRef="#ctx0" brushRef="#br0" timeOffset="363396.6327">9983 13356 368 0,'2'-10'53'16,"-2"-2"-2"-16,0-1 5 0,-3 0-14 15,-6-1-10-15,-3 3-16 16,-7 0-7-16,4 7-3 15,0 1-1-15,-4 3 6 16,2 6-3-16,2 10-1 16,5 9 5-16,-1-1-1 0,8 9 1 15,3 4 1-15,0 7 1 16,3 3-2-16,11 1-6 16,1 2-10-16,-3-2 7 15,5-3-1-15,-8-6 0 16,-4-5 0-16,-3-5-2 0,-2-8-30 15,0-5-23-15,-7-5-12 16,-7-9-16-16,-5-2-90 16,-2-8-171-16</inkml:trace>
  <inkml:trace contextRef="#ctx0" brushRef="#br0" timeOffset="363568.4417">9617 13611 447 0,'0'-5'56'0,"18"-3"-31"16,8 1-9-16,8-1 8 0,5 1-3 16,10-1-11-1,5 3-7-15,4 0-2 0,0 1-7 16,-1 4-25-16,1-2-20 16,-4 1-50-16,-2-3-45 15</inkml:trace>
  <inkml:trace contextRef="#ctx0" brushRef="#br0" timeOffset="363834.0018">10434 13347 439 0,'-1'-8'37'0,"-1"-1"3"16,0 7 7-16,-1 2-6 15,-1 0-18-15,0 11-15 16,-3 6 3-16,3 6 11 15,1 6 3-15,1 4-6 16,2 3-1-16,0 3-16 0,0 1-2 16,0-6 2-16,9-2-1 15,0-6 2-15,4-6-3 16,2-2-39-16,2-7-19 16,5-8-9-16,0-3-56 15,4-2-162-15</inkml:trace>
  <inkml:trace contextRef="#ctx0" brushRef="#br0" timeOffset="364083.9732">10765 13336 482 0,'2'-2'24'16,"0"-8"13"-16,-2 8-9 15,3 2 9-15,-1 4-11 16,1 10-8-16,1 5-3 15,1 2 2-15,3 7-6 16,1 0-5-16,-4 1-4 0,2-1-1 16,-4-1 1-16,-1 3-3 15,-2-8-1-15,0 1-16 16,-2-3-20-16,-3-5-6 16,-2-4-9-16,0-5-34 15,0-5-69-15,-3-1-151 16</inkml:trace>
  <inkml:trace contextRef="#ctx0" brushRef="#br0" timeOffset="364411.9915">10711 13330 366 0,'5'-15'49'0,"4"1"16"16,2 3-25-16,3 5 4 15,5 5-8-15,0 1-11 16,4 1-10-16,3 12 5 15,4-2-4-15,-1 2 2 0,1 0-1 16,1 4-4-16,-2 0-8 16,-4-5-5-16,-4 8 3 15,-6-1 0-15,-5 2-3 16,-6 1 1-16,-4-1 5 16,0 4-4-16,-4-4 2 0,-10 2-1 15,-4 1-1-15,-4-5-3 16,-2 1-3-1,-3-5-14-15,3 0-6 0,1-4 0 16,2-6-11-16,4-3-13 16,5-2-10-16,4-7-64 15,6-13-118-15</inkml:trace>
  <inkml:trace contextRef="#ctx0" brushRef="#br0" timeOffset="364646.3104">11093 13224 221 0,'20'0'262'0,"0"0"-217"0,1 0-17 15,4 13 18-15,-3 1-4 16,0 9 4-16,-3 3-20 16,0 2-20-16,-4 3 1 15,-2 0 6-15,-4 3-5 16,-2 0-4-16,-5-1-3 0,-2 0 0 15,-2 1-1-15,-12-4-9 16,-2 0-17-16,-4-5-47 16,-1-3-35-16,2-8-188 15</inkml:trace>
  <inkml:trace contextRef="#ctx0" brushRef="#br0" timeOffset="364958.5873">11821 13474 441 0,'-6'3'71'16,"6"-3"-20"-16,2 0-5 31,12-3 5-31,10 0-18 0,6-3-16 0,8 0-7 16,5 3-7-16,0 1-3 0,0 0 0 15,-3 2-6-15,-2 0-18 16,-10 0-9-16,-2 0-18 16,-12 0-20-16,-9 0-90 15,-5 0-122-15</inkml:trace>
  <inkml:trace contextRef="#ctx0" brushRef="#br0" timeOffset="365177.291">11801 13615 297 0,'-6'12'159'0,"6"-6"-129"16,0-1-6-1,17-3 19-15,7-2 8 0,11 0-18 16,6-2-13-16,5-6-6 15,3 1-8-15,4-1-5 16,-4-1 0-16,-1 4-5 16,-6-3-14-16,-6 3-15 0,-4 0-19 15,-10-1-58-15,-5-3-128 16</inkml:trace>
  <inkml:trace contextRef="#ctx0" brushRef="#br0" timeOffset="365431.6943">11991 13308 512 0,'-4'-2'30'0,"1"2"-9"16,3 6 2-16,0 6 10 15,0 10 3-15,5 4-7 16,5 6-4-16,2 5-20 0,-2 2 7 15,3 5-3-15,-4-2-4 16,-2 1-4-16,-1-4-1 16,-1 1 1-16,-3-8-14 15,2-2-6-15,-1-8-48 16,2-6-7-16,5-9-73 16,2-7-204-16</inkml:trace>
  <inkml:trace contextRef="#ctx0" brushRef="#br0" timeOffset="367191.3727">13674 13616 313 0,'5'6'120'16,"0"-3"-93"-16,3-3-7 0,1 0 9 15,1-10 3-15,5-7-11 16,-1-2-14-16,3-6-3 16,0-3 0-16,-2-1-2 15,-1-6 2-15,-5 2-1 16,-3 0 0-16,-5-2 6 0,-1 2-1 16,0 2-2-16,-3 5-3 15,-2 1 1-15,-2 8 2 16,2 7 6-16,0 9-6 15,-2 1-2-15,2 11-3 16,0 13-1-16,2 7 2 0,3 9 2 16,0 5 7-16,0 5 2 15,10 3 0-15,5-3-4 16,0-4-1-16,4-3-4 16,5-6 0-16,-1-10-2 15,5-5 1-15,-1-10-2 16,-1-6 3-16,-1-5-2 0,0-1 0 15,-3-5-1-15,-6-9-1 16,-3-3 1-16,-4-4 0 16,-8 0 0-16,-1-4-3 15,-1-4 0-15,-10 4-2 0,-2 2-2 16,-1 3-1-16,-1 6 3 16,1 3 1-16,-1 4 2 15,3 7-2-15,4 0 0 16,0 2 2-16,6 9 0 15,2 0-2-15,2-1 2 16,11-1-3-16,10-3 0 0,3-3 2 16,5-3-3-16,6 0-8 15,-3-6 6-15,0-4 3 16,-4-2 2-16,-3 0 2 16,-9-4 1-16,-5 7-2 15,-6-3 2-15,-4 4-1 16,-3 1 2-16,0 1 0 0,0 2 1 15,-8 4-2-15,-2 0 2 16,5 10-1-16,-2 5 3 16,5 6 3-16,2 7-1 15,0 2 1-15,7 2 2 0,4 0-4 16,5-5-3-16,4-6-1 16,-1-5-2-16,3-7 1 0,3-4-1 15,-1-5 0-15,-1 0 1 16,-2-14 0-16,-2-2 0 15,-7-7-2-15,-3-2 1 0,-5-3 1 16,-2-1 0-16,-2 0 1 16,0 6 2-16,0 2 1 15,-2 5 2-15,-1 4 0 16,0 4 1-16,1 6-6 16,-1 2 0-16,1 2 0 15,0 8-4-15,-1 6 4 0,3 1-4 16,0 4 4-16,0-3-2 15,0 5 1-15,3-3-1 16,1 2 0-16,1-1 1 16,1 0-2-16,-1 1 2 0,-3 1-1 15,0 4 0-15,-2-1 1 16,0 6-1-16,0-1 0 16,-2-2 1-16,-5 1-1 15,-4-5 0-15,0-2 1 16,-2-7 0-16,1-2 1 15,0-7-1-15,2-3 0 0,1-4 0 16,1-7 1-16,4-7 0 16,3-9 0-16,1-8-3 15,3-6 1-15,9-3-3 16,5-2-10-16,4 0-35 16,-1 3-40-16,-5 9-25 0,-3 5-231 15</inkml:trace>
  <inkml:trace contextRef="#ctx0" brushRef="#br0" timeOffset="367974.7033">11352 14344 490 0,'-2'0'42'0,"-5"0"-25"16,1 0 4-16,1 11-2 15,0 7 0-15,1 5-7 16,1 7 4-16,3 4 3 16,0 4-2-16,0 0-3 0,0-1-9 15,0-2-3-15,0-3-2 16,3-6 0-16,-3-3 0 16,0-4-14-16,0-7-16 15,0-4-18-15,0-6-17 0,-5-2-63 16,-1-10-144-16</inkml:trace>
  <inkml:trace contextRef="#ctx0" brushRef="#br0" timeOffset="368331.9084">11249 14369 503 0,'6'-5'31'0,"1"-1"-27"15,2 1 4-15,8 0 20 16,2 3 4-16,8 0-14 16,3 2-5-16,4 0 1 15,2 9 3-15,3 6 0 0,-4 4-8 16,-1 2-2-16,-7 4-3 16,-3 0 0-16,-7 3-2 15,-6-2-1-15,-7 1 0 16,-4-1 0-16,0-1-2 15,-15 1 3-15,-5 0-1 16,-4-4 0-16,0-3 0 16,-6-1-1-16,3-7 1 15,1-7-2-15,-1-4-7 0,5 0-8 16,5-6-15-16,3-12-8 16,3-5-4-16,6-7-15 0,5-5-79 15,0-7-83-15</inkml:trace>
  <inkml:trace contextRef="#ctx0" brushRef="#br0" timeOffset="368634.9674">11541 14234 361 0,'8'-13'60'0,"-2"3"-21"16,3 0 20-16,3 4-9 15,1 2-16-15,3 2-16 16,0 2-11-16,4 0-6 15,-2 11 1-15,-2 3-2 16,2 4 2-16,-4 0-2 0,-2 3 1 16,-5-1-1-16,-4 2 0 15,-1-7 1-15,-2-2-1 16,0-4 1-16,0-4 0 16,0-2 1-16,0-3 2 15,5 0 3-15,6-12 9 16,3-2-12-16,8-4-4 15,-1-3 0-15,6 1-26 0,2 2-15 16,0 4-23-16,0 2-78 16,-2 4-152-16</inkml:trace>
  <inkml:trace contextRef="#ctx0" brushRef="#br0" timeOffset="368962.9847">12291 14586 637 0,'0'0'4'0,"0"3"-41"15,10-3 17 1,0-2 23-16,2 2 12 15,8 0-7-15,6 2-3 0,4-2 8 16,8 1 2-16,4 1 8 16,5 0-1-16,3-2-2 15,-3 0-2-15,2 0-9 0,-3 0-5 16,-6 0-3-16,-4-4-1 16,-10 1-2-16,-5 2-16 15,-9-2-22-15,-8 2-28 16,-4-1-16-16,-8-2-90 0,-6 1-180 15</inkml:trace>
  <inkml:trace contextRef="#ctx0" brushRef="#br0" timeOffset="369333.1259">12600 14508 368 0,'0'-7'42'0,"0"2"-14"0,0 0-4 16,-2 0 22-16,0 2-11 15,-3 3-16-15,-2 0-11 0,-4 0-5 16,-5 11 1-16,-6 0 6 16,-3 3 2-16,-6 3-7 15,-3 0 0-15,0 3 2 16,4-4-3-16,-3 2-3 16,5-5 3-16,2 0 0 0,9-4-1 15,6-3 1-15,4-3 7 16,5 0-5-16,2-3 1 15,7 0 0-15,8 1 6 16,2-1-2-16,7 2-4 0,1-1-6 16,2 3 0-1,-2 0 0-15,2 0-1 16,-2 4-2-16,2 0 0 0,0-2-13 16,2-1-30-16,-1 2-10 15,5-4-23-15,3-3-122 16</inkml:trace>
  <inkml:trace contextRef="#ctx0" brushRef="#br0" timeOffset="369597.5539">13195 14623 285 0,'0'0'148'0,"0"0"-105"15,0 0-24-15,0 0 5 16,0 0 13-16,0 0-1 16,0 0-7-16,5 0-3 15,2 0-8-15,7 0 5 0,6 0-11 16,4 0-6-16,4 0-5 16,3 0-1-16,3 0-1 15,-2 0-28-15,4 0-30 16,-2 0-19-16,0 0-94 15</inkml:trace>
  <inkml:trace contextRef="#ctx0" brushRef="#br0" timeOffset="370178.4891">13970 14558 345 0,'9'-7'76'16,"-4"-4"-39"-16,-3 3-8 15,-2-3 16-15,0 0-7 16,0 1-12-16,-5-1-12 0,-2-2 3 16,-2 5-4-16,-4-3 5 15,3 2-2-15,-4 2-8 16,2 3 3-16,-2 3-6 16,-4 1 0-16,3 0-2 15,-1 0-1-15,0 8-2 0,4 1 2 16,-2 6 2-16,6 4 1 15,1 1 2-15,5 5-3 16,2 0 1-16,0 1 1 16,7 3-1-16,6-4-3 0,1-2-1 15,4-5 0-15,2-4-2 16,0-5 1-16,3-5-3 16,-4-4 0-16,0 0 2 15,-1-8 0-15,-6-3 3 16,-3-5-2-16,-4 1 2 0,0-3-1 15,-5-3 1 1,0 1-1-16,0 0-1 16,-7 1 2-16,2 1 1 0,0 2-1 15,0 3-2-15,1 4 0 16,4 4 5-16,-1 3-1 16,1 2 5-16,0 2-9 15,0 7 3-15,0 7-2 0,5 2 0 16,2 1 0-16,3 3 0 15,0-2-2-15,2-1 3 16,1-2-2-16,3-3-4 16,0-4-9-16,4-4-8 0,1-3-41 15,3-3-15-15,1 0-38 16,-2-5-98-16</inkml:trace>
  <inkml:trace contextRef="#ctx0" brushRef="#br0" timeOffset="370459.6364">14225 14441 375 0,'-2'-16'67'16,"2"5"-9"-16,0 0-12 15,7 4 3-15,2 5-10 16,4 2-13-16,-1 0-10 16,1 6-6-16,-4 10-6 0,0 1-1 15,-1 3-2-15,-5 3 0 16,-1 1 5-16,0-3 3 15,-2-5 1-15,0 0-4 16,1-5-5-16,1-6 14 0,3-5 2 16,6 0 1-16,5-7-1 15,6-11-9-15,1-3-6 16,4-4-3-16,0-5-17 16,-7-5-25-16,-8-2-46 15,-12-1-97-15</inkml:trace>
  <inkml:trace contextRef="#ctx0" brushRef="#br0" timeOffset="376036.2412">12772 13411 99 0,'-5'-2'16'16,"-3"-3"18"0,1 2 17-16,4-2 13 0,-1 1-11 15,3 0 0-15,-1 0-2 16,2 0-10-16,-4 1-8 16,3 0-9-16,-3 0-5 0,3 1-1 15,-4 1-4-15,0 1-4 16,-2 0-5-16,-4 0-2 15,0 0-2-15,1 1 4 16,-3 4-1-16,0 0 3 16,5 2 3-16,-4 3-2 0,5-2-1 0,0 3-1 15,4 3-1-15,-1 3 2 16,4 3 0-16,0 2-1 16,0 2 0-16,0 2 0 15,7 1-1-15,4-4-1 16,2 0 0-16,-1-5-2 15,3-2 0-15,2-5 1 0,2-2 0 16,0-6 2-16,1-1 4 16,2-2 0-16,-3 0 0 15,1-11-3-15,-3 0-1 16,-2-3 3-16,-2-4-2 16,-6-3 6-16,-1-2-2 15,-6-2 0-15,0-4-1 16,-2 1-3-16,-9-1-4 0,-5 2 0 15,-3 2-2-15,-1 6 0 16,-6 5 0-16,-4 6-1 16,-6 8-7-16,-6 0-23 0,-6 4-54 31,-8 10-42-31</inkml:trace>
  <inkml:trace contextRef="#ctx0" brushRef="#br0" timeOffset="377513.9261">8315 15926 137 0,'0'-1'209'16,"4"-8"-175"-16,-2 7-8 16,-2 2-13-16,0 0-5 15,-4 2 7-15,-5 5 3 16,-4 0 2-16,-1 4-5 16,-4-4-4-16,-1-1-3 15,-1-5 0-15,2-1 0 16,3 0-2-16,2-9 3 0,1-7-1 15,7-2-3-15,3-3-1 16,2-4 1-16,0 2-2 16,2-1-1-16,8 1-1 15,-2 6 2-15,1 2-3 0,1 5 2 16,-2 5-1-16,1 5 0 16,-2 0 0-16,2 13-1 15,-3 9 0-15,4 8 1 16,-3 6-1-16,-2 5 2 15,3 4 1-15,-4-1-3 0,-1-1 2 16,-3-6-2-16,0-4 1 16,0-4 1-16,-11-7-2 15,2-4 2-15,-5-4-2 16,-1-7 1-16,0-3 0 16,-2-4-3-16,0 0 2 0,0-7-2 15,3-6-3-15,1 1 5 16,1-3-1-16,2 1 0 15,5 1 1-15,0 2 1 16,3 5-2-16,0 1 1 16,2 3 1-16,0 2-2 15,7 0-1-15,10 11 1 0,4-1 1 16,4 6 0-16,7 1 3 16,2-5-3-16,7-2 0 15,-2-6 1-15,0-4-2 16,3-2 1-16,-4-13 1 0,-4-6 0 15,-2-4 1-15,-7-5 1 16,-6 0-1-16,-4-5 0 16,-8-1-1-16,-7-2 7 15,0 1 10-15,-5-2-3 16,-7 4-5-16,-3 2-4 16,3 6 0-16,-2 5-2 0,6 10 4 15,-1 5 3-15,4 7 1 16,-1 2-8-16,0 15-3 15,3 12 0-15,3 10 1 16,0 8 4-16,0 8 4 16,0 6-3-16,3 1-2 0,4 1 0 15,0-5 1-15,-2-1-9 16,2-7 4-16,-2-7 1 16,0-6-3-16,3-7 2 15,-3-4 0-15,1-10 0 16,1-3-1-16,-2-6 1 0,1-7 0 15,3 0-1-15,-1-10 0 16,-1-5 1-16,1-3 1 16,-4-6 0-16,-3-2-1 15,-1-5-3-15,0 5-6 16,-1-3-10-16,-9 4 0 0,1 4 2 16,-1 7 2-1,-2 3 4-15,4 7-1 0,1 4-8 16,2 0-2-16,5 0-8 31,0 5-8-31,10-5-43 16,12 0-59-16,12-7-174 0</inkml:trace>
  <inkml:trace contextRef="#ctx0" brushRef="#br0" timeOffset="377918.0641">10433 15750 338 0,'14'-9'13'16,"-6"-1"16"-16,-7-2 3 15,-1 4 21 1,-1-4-5-16,-9 0-12 0,-4 2 2 0,1 1-3 15,1 2-9-15,-1 1-4 16,-1 5-7-16,0 1-5 0,1 1-6 16,2 12-1-16,2 5 0 15,0 5 2-15,3 5 1 16,3 8 2-16,3 7-1 16,0-2 1-16,0 6-5 15,7-1 0-15,0-3-3 16,-1-3 1-16,-1-1-1 0,-1-5-1 15,-2-3-11-15,-2-8-19 32,0-3-13-32,0-6-1 0,-4-7-1 15,-3-7-42-15,-6-3-68 16,3-15-122-16</inkml:trace>
  <inkml:trace contextRef="#ctx0" brushRef="#br0" timeOffset="378089.8924">10139 15948 390 0,'-1'-5'42'16,"1"-1"15"-16,8 3-32 15,9-1-11-15,12 0-2 16,5 0-6-16,8 0-4 16,6-2 0-16,-1 1-4 0,3-2-20 15,-5 1-34-15,-2-1-15 16,-6 0-17-16,-6-1-80 15</inkml:trace>
  <inkml:trace contextRef="#ctx0" brushRef="#br0" timeOffset="378339.8334">10754 15752 208 0,'5'-11'163'0,"-2"4"-119"0,-2 2 3 15,1 1 6-15,-2 4-15 16,0 0-17-16,-6 4-8 15,-1 8 15-15,0 4-4 16,0 6-3-16,0 4-2 16,1 3-3-16,6 3-5 15,0 2-5-15,0-4-4 16,0 1-1-16,6-5-1 0,3-1-7 16,1-4-27-16,2-2-20 15,2-5-4-15,-1-7-39 16,2-5-53-16,-1-2-125 15</inkml:trace>
  <inkml:trace contextRef="#ctx0" brushRef="#br0" timeOffset="378599.3309">10952 15729 128 0,'3'-11'375'0,"-1"5"-331"0,-2 3-15 16,0 3 3-16,0 0-12 15,0 5-2-15,0 10 3 16,0 5-5-16,0 3-2 16,0 1 1-16,2 6-6 15,1-1 0-15,-1 0-5 0,0-1-3 16,-1-3-2-16,1-1 1 16,-2-4-13-16,0-3-18 15,0-3-11-15,0-7-2 16,0-1-14-16,0-6-70 15,0-2-90-15</inkml:trace>
  <inkml:trace contextRef="#ctx0" brushRef="#br0" timeOffset="378912.1126">10935 15693 458 0,'4'-4'29'0,"1"1"20"16,6 1-24-16,1 2-2 15,5 0 2-15,2 0-5 0,3 3-5 16,2 4 5-16,3 4 1 16,-5 2 1-16,5 3-1 15,-5 2-27-15,-2 5 12 16,-4 2-2-16,-3 5-1 16,-6-1 0-16,-5 5-1 15,-2-2-1 1,-2-3-1-16,-13-2-1 15,-1 0 2-15,-4-1 0 0,-2-4-1 16,-2-5-4-16,-1-6-7 16,-2-2 10-16,5-9-25 15,3 0-29-15,6-12-22 16,6-11-128-16</inkml:trace>
  <inkml:trace contextRef="#ctx0" brushRef="#br0" timeOffset="379277.1803">11600 15800 483 0,'-3'0'45'16,"1"0"-11"-16,2-4-6 0,3 2 1 16,9 1-13-16,5 1 0 15,6 0-4-15,4 0-8 16,1 0-3-16,1 0 0 15,-2 0-9-15,0 0-20 0,-6 1-5 16,-6 3-8 0,-3-2-26-1,-5 3-52-15,-7-1-18 0,0-1-58 16</inkml:trace>
  <inkml:trace contextRef="#ctx0" brushRef="#br0" timeOffset="379464.6015">11668 15905 349 0,'-9'7'44'16,"1"-1"-4"-16,8-1-5 16,0-2 9-16,0 1-17 15,12 0-7-15,3-2-4 0,7-1-9 16,4-1-6-16,1 0 1 16,3 0-5-16,4-3-16 15,2-5-31-15,1-4-64 16,4-4-120-16</inkml:trace>
  <inkml:trace contextRef="#ctx0" brushRef="#br0" timeOffset="379902.001">12304 15722 471 0,'2'-8'18'16,"1"-1"-6"-16,-3 1-3 15,2 0 4-15,-2 3 0 16,0 0-1-16,0 3 2 16,-3 0 0-16,-3 2 0 15,-3 0 1-15,-2 6 1 0,1 7-1 16,-2 5 0 0,4 4 0-16,1 3-3 0,3 5 0 15,4 0-5-15,0 1 0 16,5-3-3-16,9 1-2 15,3-6-1-15,7-2-1 0,0-6 0 16,5-6 4-16,1-8-1 16,1-1-1-16,-1-7 4 15,-3-8-2-15,-3-9-8 16,-7-2 17-16,-5-6-3 16,-5 1-3-16,-7-3 0 0,0-1-2 15,-6 2-3-15,-10 5-2 16,-2 1 0-16,-3 5-1 15,-5 7-9-15,-3 5-11 16,-3 9-8-16,3 1-32 16,-1 5 5-16,7 9-10 15,7 4-70-15,10 0-122 0</inkml:trace>
  <inkml:trace contextRef="#ctx0" brushRef="#br0" timeOffset="381107.5875">13579 15850 372 0,'12'1'38'16,"1"-1"-16"-16,1 0-8 15,1 0 6-15,2-5-2 16,1-4-5-16,-2-3 1 16,-1-1-4-16,-3-5-3 15,1 3 5-15,-6-5 1 0,-2-2 1 16,-3-1-4-16,-2-2-4 16,0 0 0-16,0-2-1 15,0-1-4-15,-5-2-1 16,2 3 3-16,-3 0 0 15,3 6 2-15,-1 1 3 0,2 9 2 16,-2 3 0-16,1 4-3 16,1 4-3-16,-3 2-4 15,3 14 0-15,-1 5 0 16,1 6 0-16,2 5 3 16,0 6 2-16,0-1 0 15,5 1-2-15,5-5-2 0,7-1 0 16,-1-3 0-16,4-6 0 15,0-1-2-15,2-8 3 16,0-3-1-16,0-4-1 16,-3-7 1-16,0 0-1 0,-3 0 1 15,-5-13-2 1,-4 1 2-16,-4-8-3 0,-3 2-1 16,0-3-1-16,0-2 4 15,-7 1-3-15,-1-1 0 16,-2 4 2-16,1 2 1 0,4 5 0 15,0 3 0-15,3 2-2 16,0 5 4-16,2 2-3 16,0 0 0-16,5 0-1 15,6 0 2-15,7 6 0 16,3-3-1-16,3-1-1 16,3-1-1-16,5-1-5 0,-5 0 0 15,2 0-4-15,-6 0 5 16,-2-5 6-16,-4 0 1 15,-7 0 0-15,-2 1 0 16,-4 0 1-16,-4 2-1 16,0 2 3-16,0 0-1 0,0 8-2 15,0 3 0-15,-2 3 1 16,2 5 3-16,0-1 2 16,0 0-3-16,9-2-3 15,3-5 1-15,6-4-1 0,0-4 1 16,2-3-1-16,0 0 1 15,1-5-1-15,-3-8 2 16,-4 1-2-16,-3-4 0 16,-4 0 4-16,-3-2 7 15,-4 2-1-15,0 0-3 16,0 3-2-16,-2 3 0 0,0 3 4 16,-1 5 3-16,1 2-2 15,2 6-9-15,-2 9 1 16,2 8 0-16,0 6 2 15,0-1 0-15,0 7-2 16,0-3-1-16,4-2-1 0,-2-3 1 16,-2-4-1-1,0-5 0-15,0-4 0 0,-6-5 2 16,-10-4-2-16,0-5 2 16,-9 0-1-16,1-7 1 15,-3-7-3-15,0-2-8 0,3 0-16 16,0 0-20-16,-3 0-12 15,4 3-54-15,-4 6-147 16</inkml:trace>
  <inkml:trace contextRef="#ctx0" brushRef="#br0" timeOffset="381534.1812">11880 16586 576 0,'0'-3'14'16,"0"-1"5"-16,0 4 2 15,0 0-5-15,0 2-5 16,0 11 11-16,3 4-3 16,1 8-1-16,-1 8-3 0,3 0 1 15,0 6-4-15,-1 1-8 16,0-1 1-16,1-3-3 15,0-7-2-15,1-5-2 16,-4-6-11-16,1-5-19 16,-3-6-16-16,-1-6-13 0,0-1-12 15,-1-8-50-15,-9-10-120 16</inkml:trace>
  <inkml:trace contextRef="#ctx0" brushRef="#br0" timeOffset="381862.2148">11817 16604 462 0,'-2'-7'40'16,"2"0"-3"-16,0 1-6 15,4 1-2-15,8 3-11 16,8 2-4-16,4 0 2 16,5 0 8-16,-1 2-4 0,5 9-8 15,-3 1 2-15,-4 5-4 16,1 2-3-16,-3 4-2 15,-4 2-3-15,-6 0 1 16,-4 2-2-16,-3 0 0 16,-7-2 0-16,0 0 0 0,-4-2 0 15,-7-2-1-15,-1-1 1 16,-5-4 0-16,-1 0-1 16,-2-5 0-16,0-4-4 15,-1-1-14-15,3-6-15 16,1 0-18-16,-2-6-2 15,9-10-19-15,0-6-102 0</inkml:trace>
  <inkml:trace contextRef="#ctx0" brushRef="#br0" timeOffset="382174.6232">12048 16501 495 0,'8'-14'12'0,"1"1"23"15,1 1-15-15,4 1 16 16,-2 4-3-16,3 3-16 16,-3 4-8-16,2 0-5 0,-1 4-2 15,1 8 0-15,-3 4-2 16,-2 2 1-16,0 4-1 16,-6-1 0-16,0-2 1 15,-1-1-1-15,-2-2-1 0,0-3 3 16,0-5-3-1,3-2 2-15,0-4-1 0,6-2 2 16,5-2-2-16,6-9 3 16,4-3 0-16,1-4-4 15,2 0-6-15,4 3-17 0,-2 0-34 16,2 3-63-16,-2 1-186 16</inkml:trace>
  <inkml:trace contextRef="#ctx0" brushRef="#br0" timeOffset="382691.2304">12970 16729 442 0,'0'0'50'0,"0"0"-17"15,11-2-17-15,5-3 10 16,9 2 4-16,2-5 3 0,7-1-1 15,2 4-6-15,1-2-8 16,-1 2-12-16,-4 1-6 16,-8 0 1-16,-4 4-3 0,-6 0-12 15,-6 0-25-15,-5 0-16 16,-3 2-30-16,-3 0-78 16,-10-2-80-16</inkml:trace>
  <inkml:trace contextRef="#ctx0" brushRef="#br0" timeOffset="383036.1366">13099 16575 505 0,'0'0'43'16,"0"2"-23"-16,0 0-19 15,-2 2-1-15,-3 1 1 16,-2 4-1-16,-5 0 3 15,-3 0 2-15,-3 0 0 16,0 2 4-16,-2-4 1 0,3 0-3 16,-2 0-3-16,5-2 1 15,-1 4-3-15,8-4 1 16,0 1-1-16,4 1 0 16,3-1 1-16,0 2-2 15,3 1 6-15,6 2 3 0,8 0-4 16,-3 1 4-16,4 0 0 15,1 1-6-15,1-2-3 16,0-2 0-16,1 0-1 16,1-2-10-16,0-2-26 15,0-5-16-15,7 0-35 0,-3-7-136 16</inkml:trace>
  <inkml:trace contextRef="#ctx0" brushRef="#br0" timeOffset="383286.1978">13633 16706 424 0,'0'3'64'0,"-2"-1"-33"0,2-2-19 15,0 0 10-15,0 0 7 16,7-2 0-1,2 0-7-15,9-3-10 0,1 2-10 16,6 1-3-16,4 0-9 16,0 1-34-16,3-1-40 0,4-2-89 15,-2-1-162-15</inkml:trace>
  <inkml:trace contextRef="#ctx0" brushRef="#br0" timeOffset="383882.3914">14303 16590 194 0,'5'-11'315'16,"-2"-3"-291"-16,-3-2-21 16,0 0-1-16,-5 0 10 15,-8 0 2-15,1 2-11 16,-5 2 1-16,3 2 7 15,-4 7 5-15,1 1-1 0,-2 2-8 16,2 3-3-16,0 8 1 16,-1 3-1-16,4 8-1 15,-3 1 0-15,9 1-1 0,1 5 0 16,3-2 0-16,4 4-1 16,0-3 1-16,2-5-1 15,8 1-2-15,4-8 1 16,1-6 2-16,2-1-2 15,0-7-1-15,0-2 4 0,-2 0 0 16,2-11 2-16,-5 1-2 16,1-5-2-16,-4-3 0 15,-2 4 3-15,-5-4 5 16,1-1-2-16,-3 1 1 16,0-2-2-16,0 4 0 0,0-2-1 0,0 6-14 15,0 1 13-15,0 2 3 16,0 4 2-16,0 5 0 0,2 0-4 15,0 0-2-15,-1 12-5 16,4 3 5 0,0 2-3-16,0 4 3 0,2-1-1 15,0 4 2-15,3-1-3 16,0-5-1-16,-1 1 0 16,4-1 1-16,-1-4-1 0,5-1 0 15,-1-6-9-15,0-3-14 16,2-4 6-16,-2 0-35 15,2-4-14-15,-3-10-24 16,-3-2-62-16,-1-4-48 16</inkml:trace>
  <inkml:trace contextRef="#ctx0" brushRef="#br0" timeOffset="384226.1946">14473 16424 396 0,'-4'-12'59'0,"1"1"2"15,3 0-31-15,0 4 3 0,0 2-1 16,2-1-9-16,3 1-2 16,3 1-3-16,2 1-7 15,1 3-2-15,-1 0-6 16,1 2 0-16,-4 8-4 0,0 1 4 16,-1 1-3-16,-3 5-1 15,2-2 2-15,-5 0 0 16,1-1-1-1,-1 0 0 1,0-3 0-16,2 0 0 0,-2-2 4 0,2-4 8 16,1-4 0-16,2-1-15 15,4 0 22-15,4 0-6 16,6-10-8-16,1-4 0 0,4-2-4 16,0-2-1-16,-5-1-2 15,-3-5-31-15,-7-1-52 16,-9-11-114-1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6:08:28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7538 1352 311 0,'0'-14'27'15,"-3"-1"-17"-15,-1 6 14 16,4 0 25-16,-2 6-10 16,1-3-9-16,1 6-2 0,0 0-9 15,0 0-13-15,0 9-3 16,0 6 8-16,0 4 5 15,0 8 1-15,0 3-1 16,0 2-4-16,0 4-3 0,0 0-2 16,0 1-1-1,1-3 0-15,1-2-2 0,2-3-1 16,-3-2-3-16,1-8 1 16,0-1 1-16,0-7 0 0,-1-3-2 15,-1-2 2-15,0-2-2 16,0-1 0-16,0-3-20 15,-1 2-16-15,-10-2-31 16,-2 0-83-16,-6 0-174 0</inkml:trace>
  <inkml:trace contextRef="#ctx0" brushRef="#br0" timeOffset="534.4709">6434 2144 356 0,'-6'4'7'15,"-14"-4"-1"-15,18 0 27 16,2 0 22-16,0 0-8 15,12-6-22-15,4 1-12 16,9-2 0-16,4 0-1 0,8-3-1 16,10 3-2-16,6 0 1 15,7-2 1-15,4 2 1 16,9 2-1-16,5-2 3 16,7-1-6-16,10 1 0 0,2-1-1 15,9 2-1-15,2-3 5 16,3 2-5-16,2 0-2 15,0 3-17-15,2-1 17 16,-2 0 1-16,0 3-1 16,-4 0 1-16,-2 0 0 15,-9-1-3-15,-1 3 1 0,-3-4 0 16,-8 2-2-16,0 0 3 16,-8-1-1-16,-5-1-1 15,-6 1-1-15,-10 0 2 16,-8 1-2-16,-10 0-3 15,-8-2 5-15,-9 4-4 0,-7 0 2 16,-6 0-3-16,-7 0-8 16,-2 0-6-16,-7 8-25 15,-12 0-11-15,-8 1-26 0,-12 2-103 16</inkml:trace>
  <inkml:trace contextRef="#ctx0" brushRef="#br0" timeOffset="1105.519">6907 2559 302 0,'0'-8'12'0,"0"2"18"15,0 0 32-15,0 6-11 0,0 0-20 16,0 0-9-16,2 5-18 16,-2 7 0-1,3 6 11-15,2 6 5 16,-2 4-2-16,3 3-2 15,-1 5-1-15,0-1-3 16,1 3-3-16,-1-4-2 0,1-6-3 16,-5-1-1-16,3-5-1 15,-1-6 0-15,1-4 1 16,-2-1-2-16,1-6 0 16,0-1 0-16,-3-2-3 15,1-2-14-15,-1 0-7 0,0-6-13 16,0-5-43-16,-9-8-92 15</inkml:trace>
  <inkml:trace contextRef="#ctx0" brushRef="#br0" timeOffset="1480.4366">6851 2572 402 0,'0'-12'-1'0,"0"1"10"15,3 0 23-15,8 0 2 16,5 3-7-16,5-2-11 0,3 5-3 16,3 3-1-16,1 2 1 15,3 2-5-15,0 13-3 16,-3 2-1-16,1 4-1 16,-5 6 1-16,0 2 0 15,-4 3-2-15,-4-2 1 0,-1 2 3 16,-5 0-4-16,-3-3 2 15,-4-1-3-15,-3-3 2 16,0-1 0-16,-13-5-1 16,-3 1 3-16,-2-3 3 15,-4-2-2-15,-4-3-2 16,0 1-2-16,-4-4 1 0,5-4-2 16,-3-1 0-16,3-2 1 15,2-2-6-15,7 0-18 16,1-11-28-16,6-7-28 15,8-7-51-15</inkml:trace>
  <inkml:trace contextRef="#ctx0" brushRef="#br0" timeOffset="1849.8958">7166 2406 412 0,'0'-18'6'15,"0"0"9"-15,4 5 25 16,1 1 3-16,4 2-21 16,0 3-10-16,5 6-6 15,1 1-4-15,1 0-3 16,-1 10 1-16,-3 5 1 0,2 5-1 16,-4 0-2-16,-4 4 4 15,-2-4-2-15,-2 1 0 16,-2-4 1-16,0-1 1 15,0-4-1 1,-6-1 2-16,3-2 1 16,1-4 0-16,2-4 1 0,0-1 0 15,0 0 15-15,11-8 4 16,4-6-16-16,2-2-7 16,3-4 0-16,2 1-1 0,-1 0 0 15,1 3-7-15,-1 4-17 16,-3 9-14-16,-2 3-28 15,-5 0-97-15</inkml:trace>
  <inkml:trace contextRef="#ctx0" brushRef="#br0" timeOffset="2131.0855">7565 2757 448 0,'0'0'23'15,"0"0"7"-15,2-3 7 16,12-1-10-16,4-1-4 16,4 1-1-16,4-1-10 0,3 1-2 15,0 3-3-15,1-2-7 16,1 0 1-16,-1 3 0 15,-1-2-8-15,0 0-30 16,1-1-27-16,-1-2-77 0,-2-4-119 16</inkml:trace>
  <inkml:trace contextRef="#ctx0" brushRef="#br0" timeOffset="2722.2113">8446 2586 429 0,'2'-12'21'16,"9"-3"3"-16,-9 4 22 15,2-5-13-15,-4 4-12 16,0-2-8-16,0 2-3 16,-4 0-2-16,-5 4-4 0,-2 0-1 15,1-1-2-15,-5 4-1 16,-1 2 1-16,-1 3-2 15,0 0 2-15,0 0 0 16,2 3-2-16,-4 8 0 0,7 3 1 16,-3 3 2-16,8 3-1 15,0 4 1-15,4 1 2 16,3-2-2-16,0 1 1 16,7-3-2-16,5-3 2 0,6-4-1 15,2-3 0-15,-2-7-1 16,5-4 1-1,3 0 0-15,-5-4-1 0,0-10 3 16,-2-1-5-16,-5-3 2 16,-1 0 0-16,-4 0 2 15,-6 1 0-15,-1-1 0 16,-2 1 0-16,0 6-1 0,0 3 0 16,0 2 3-16,-2 5 2 15,0 1-2-15,-3 4-4 16,3 7 0-16,-4 9 2 15,4 2 6-15,2 7 2 0,0 3 2 16,0 3 0-16,0 5-13 16,0 2 8-16,2-2-4 15,1 3 2-15,0-6-1 16,-3 0-1-16,0-4-1 16,2-7 1-16,-2-2-3 15,0-9 1-15,2-2-1 16,1-6 0-16,-3-3 0 0,2-4-20 0,-2-4-53 15,2-18-65-15</inkml:trace>
  <inkml:trace contextRef="#ctx0" brushRef="#br0" timeOffset="3482.0524">10068 1899 363 0,'0'-14'22'0,"3"-6"7"16,4 1 13-16,7-4 1 16,-1-1-23-16,9-4-1 15,2-1-1-15,1-3-5 16,-2 0-4-16,-1 2-5 16,-2 1-2-16,-8 2-1 15,-2 4 0-15,-5 4-1 0,-3 6 0 16,-2 4-3-16,-5 8-3 15,-4 1-7-15,-4 5 1 16,1 9 7-16,3 4 5 16,2 2-1-16,4 3-1 15,3-2 1-15,3 3-1 0,11-1 0 16,6-4 2-16,6-1 0 16,-1 2 0-16,-1-4 1 15,2-2 0-15,-1 0 0 16,-7 1 0-1,-4-3-1-15,-3 0 0 16,-7-2 1-16,-4-2 1 16,0-2 4-16,-9 1 6 15,-7-4 0-15,-4 1-1 16,-5-2-3-16,-1-2-5 16,0 0 0-16,-1 0-2 0,2 0-1 15,5 0 1-15,6-2-1 0,7-5-9 16,4-2-23-16,3-3-34 15,13-3-82-15,11-1-108 16</inkml:trace>
  <inkml:trace contextRef="#ctx0" brushRef="#br0" timeOffset="4172.2167">10604 1617 424 0,'0'-3'38'0,"3"-8"-28"15,-3 8 13-15,0 0 16 16,-3 3-31-16,2 5-7 16,1 7-2-16,0 4 2 15,0 6 0-15,1 1 3 16,6 3-3-16,0 1 1 0,-2 0-1 16,2-6 0-16,2-1-1 15,-3-6 2-15,-1-1 0 16,2-8 0-16,0-3 1 15,1-2 8-15,2 0 4 16,-1-11-5-16,2-3-4 0,0-8-3 16,-1-1-1-16,2-2-1 15,0-5 0-15,-2 3-1 16,2 4 0-16,-4 2 0 16,3 6 0-16,2 6-2 15,1 6 0-15,4 3 0 0,2 3-2 16,1 10 2-16,1 3 1 15,0 7 0-15,-1 0 1 16,-1 1 0-16,-5 1 0 16,-1-4 0-16,-4 0 0 15,-3-3 1-15,-1-3 0 0,-4-5-1 16,1-1 1-16,-3-6 0 16,0-1 0-16,0-2 3 15,0-2 19-15,0-6-3 16,0-6-9-16,0-6-8 15,2-2-1-15,2-3-1 16,1-2 0-16,2-3-1 0,2 5-1 16,0 0 1-16,3 5-2 0,5 5 1 15,-3 6-1-15,2 3 1 16,0 5 1-16,4 1 0 16,-3 3 0-16,0 10-2 15,0 2 4-15,-3 4-2 16,-3 0-2-16,-2 3 4 15,-2-1-2-15,-2 0 2 0,-2 1-1 16,-3-4 1-16,2 0-1 31,-2-2 0-31,2-2 0 0,2-4-18 0,2 0-23 16,2-9-35-16,4-1-112 16</inkml:trace>
  <inkml:trace contextRef="#ctx0" brushRef="#br0" timeOffset="4611.3227">11546 1632 370 0,'-7'-11'69'0,"0"-1"-27"15,2-1-2-15,5-1 6 16,0 1-13-16,0 3-21 0,8 1-2 15,3 3-5-15,4 4-1 16,2 2-4-16,2 0 0 16,-4 11 0-16,4 5-1 15,-6 2 1-15,1 4-1 16,-9-1 1-16,-2 2-2 16,-3-1-3-16,0 2 0 0,-10-2 2 15,-7-2 1-15,-1-2 2 16,-1-4 0-16,0 0 1 15,2-3-1-15,4-4 3 16,4-2 3-16,4-1 1 0,3-3 0 16,2 1 1-16,0-2-1 15,9 0 3-15,8 0 2 16,0 0-6-16,6 0-3 16,3 0-2-16,3 0 0 15,-5-2-1-15,3-1 0 0,-2 3-14 16,-3 0-13-16,2 0-22 15,-7-2-48-15,-2-1-129 16</inkml:trace>
  <inkml:trace contextRef="#ctx0" brushRef="#br0" timeOffset="5218.1803">11952 1582 369 0,'-4'-11'96'0,"4"0"-62"16,0 1-1-16,4 2 4 16,7 3-10-16,-1 2-9 0,6 3-11 15,1 0-3-15,3 5-2 16,-3 6-2-16,1 6 0 0,-4 1 0 15,1 4 0-15,-6 1 0 16,-6-1-3-16,-1-1 6 16,-2-3-1-16,-2 0-3 15,-6-4 1-15,-4-3 0 16,4-3 0-16,-1-4 1 0,2-1 0 16,4-1 0-16,-4-2 1 15,7 0 0-15,0-2 2 16,0-5 2-16,8-5-4 15,3-3-1-15,3-1-1 0,1-3 0 16,-2-2 0-16,4-1-3 16,-1-1 3-16,-5 0-2 0,0 1 3 15,-3 3-5-15,-2 3 5 16,0 3 2-16,-5 4-3 16,1 6 4-16,-2-1 8 15,0 4-4-15,0 0-7 16,0 0-5-16,-3 10-4 15,-4 3 8-15,0 3-1 0,-1 4-1 16,3 1 0 0,1 1 8-16,4 1 5 0,0 0-1 15,0-1 2-15,4-3-1 16,6-4-6-16,3-1-1 16,5-5-1-16,2-2 0 0,3-5-1 15,2-1 0-15,-4-1-22 16,1 0-47-16,-4-7-97 15</inkml:trace>
  <inkml:trace contextRef="#ctx0" brushRef="#br0" timeOffset="8699.4368">16008 2409 316 0,'0'-5'121'0,"0"-1"-118"16,0 0 8-16,-1 2 28 0,1 4-13 15,0 0-14-15,0 11-10 16,0 6 7 0,5-1 14-16,3 8 0 0,0 1-5 15,-1 1-10-15,0 1 0 16,-3 2 0-16,-3-3-5 15,-1-1 0-15,0-1 2 0,0-5-3 16,0 1 2-16,-1-4-4 16,-3-3 3-16,1-1-2 15,-1-3-1-15,3-2-2 16,1 0-21-16,-6-2-16 16,5-1-5-16,-4-4-33 0,0 0-54 15,-2-9-100-15</inkml:trace>
  <inkml:trace contextRef="#ctx0" brushRef="#br0" timeOffset="9058.9625">15985 2426 142 0,'0'-19'250'16,"0"-1"-243"-16,0 3 21 15,7 4 23-15,2 5-16 16,7 4-17-16,1 4-11 0,5 0-3 15,3 6 1-15,6 8 1 16,-2 3 0-16,0 7-3 16,-2-2-1-16,-4 2-1 15,-2 2 2-15,-4-2 0 16,-7 1-3-16,-2-1 4 16,-8-1-1-16,0 2 2 0,-6-2 0 15,-6-2 2-15,-7 0 0 16,2-3 0-16,-3-2 3 15,-4-1-2-15,5-3-3 16,-3-5-3-16,5 0 0 16,-1-3 1-16,3-4-2 0,3 0-2 15,3-2-17-15,4-11-25 16,-2-8-33-16,7-8-45 16,0-8-167-16</inkml:trace>
  <inkml:trace contextRef="#ctx0" brushRef="#br0" timeOffset="9386.9994">16185 2148 432 0,'6'-20'7'16,"1"0"11"-16,4 4 21 16,2 5-1-16,-1 3-23 0,3 6-8 15,-1 2-7-15,1 2-1 16,0 12-2-16,2 4 0 15,-6 5 4-15,-1 0-1 16,-4 4 0-16,-4 0-1 16,-2-2 0-16,0-4 1 15,-6-2 2-15,-1-2-1 0,0-6 4 16,2-5-5-16,3-2 2 16,0-2 1-16,2-2 2 15,0 0 18-15,9-11 2 16,5-5-17-16,4 0-8 0,7-6 0 15,6 1-3-15,1 3-22 16,0 0-27-16,1 6-59 16,-6-1-181-16</inkml:trace>
  <inkml:trace contextRef="#ctx0" brushRef="#br0" timeOffset="9879.8692">16813 2581 345 0,'0'0'34'16,"0"0"3"-16,5 0 25 15,13 0-24-15,6-3-18 16,10 1-3 0,8-2 2-16,13-2 3 15,4-1-2-15,2-1-3 16,-3-1-4-16,-5 1-5 16,-3 0-4-16,-12 1-4 15,-8 1 1-15,-8-1 2 0,-4 3-3 16,-5 1 0-16,-5-1 0 15,-6 1-10-15,-2 1-17 16,-2 0-25-16,-13-2-50 16,-7-2-63-16</inkml:trace>
  <inkml:trace contextRef="#ctx0" brushRef="#br0" timeOffset="10288.3231">17008 2392 432 0,'-9'-4'2'16,"-3"4"2"-16,-1 0-2 0,-1 6 0 16,-4 6-2-16,2-1 4 15,-4 0 2-15,4 3 1 0,-2-5 2 16,1 0 4-16,2 1-1 15,3-3-3-15,-3 0-1 16,6-1-2-16,-1-1-3 16,0 1 0-16,5-3 1 15,-1 0 0-15,3 0 1 16,3 4 1-16,0-4-1 16,0 4 0-16,9 2 5 0,3 0-1 15,6 2 5 1,6-1-3-16,-2 0-2 0,4-2 1 15,1 1-2-15,0 0-5 16,2-1-1-16,-1 4-2 16,1-3 0-16,2 3-27 15,-1-3-41-15,-1-4-74 0,3-5-190 16</inkml:trace>
  <inkml:trace contextRef="#ctx0" brushRef="#br0" timeOffset="10553.2332">17942 2501 439 0,'0'-7'12'0,"0"3"5"16,0-2 35-16,4 0-11 0,1 5-13 15,4 0-7-15,4-1-12 16,4 0-5-16,0 2 2 16,5 0-6-16,0 0 1 15,2 0-1-15,3 0-16 0,0 0-37 16,2 0-42-16,1 0-47 16,3 0-109-16</inkml:trace>
  <inkml:trace contextRef="#ctx0" brushRef="#br0" timeOffset="10968.587">18553 2290 399 0,'2'-5'28'0,"-2"1"0"16,0 3 12-16,0-2-9 0,0 3-10 16,-2 0-9-16,-2 0-5 15,-2 10 2-15,3 2-1 16,-2 2-1-16,-2 6 0 15,2-2-5-15,-2 3 1 16,2 1-1-16,-2 0-1 16,4-2 1-16,-2-2-2 0,-2 0 1 15,4-4 1-15,1-1-1 16,0-2-1-16,-1-1 1 16,3-3 2-16,0-2-1 15,0-1 8-15,7-2 0 16,6-1 1-16,3-1 3 0,4 0-1 15,7 0-8-15,3-1-2 16,1-3-2-16,-1-2 0 16,-1 2 0-16,-3 0 0 15,-4-2-1-15,-2 2 0 16,-4 1 0-16,-5 2-3 0,-4 1-20 16,-2-2-8-16,-3 2-27 15,-2-2-37-15,0-1-49 16,0-2-149-16</inkml:trace>
  <inkml:trace contextRef="#ctx0" brushRef="#br0" timeOffset="11222.412">18698 2394 370 0,'-4'-6'22'0,"3"3"25"15,1 0 9-15,0 3-15 16,-2 0-24-16,2 3 3 15,0 6 1-15,0 3-1 0,0 6-1 0,3 0-6 16,1 6 2-16,-1 0-6 16,2 0 4-16,-3 4-2 15,-1 0-3-15,-1 0-2 16,0-6-3-16,0 3-1 16,0-4 0-16,-6 1-2 15,-4-4-44-15,-9-8-45 0,0-5-234 16</inkml:trace>
  <inkml:trace contextRef="#ctx0" brushRef="#br0" timeOffset="11987.213">6544 4379 333 0,'-8'-4'26'15,"2"-2"-12"-15,3 3 21 16,1 1 19-16,2 1-14 0,0-1-13 16,2-2-9-16,8 1-7 0,9-1-3 15,6-3 2-15,4 3-2 16,1-1 2-16,4-2-6 16,-1 4-3-16,-5 0-1 15,-1 3 1-15,-7 0-16 16,-4 3-20-1,-7 7-34-15,-6-3-41 0,-3 4-63 0</inkml:trace>
  <inkml:trace contextRef="#ctx0" brushRef="#br0" timeOffset="12190.6143">6620 4500 161 0,'-5'0'187'0,"3"0"-141"15,2 0 7-15,0 0 7 0,7-2-30 16,5-3-12-16,5 1-5 16,1 1-4-16,7 1-4 15,0 2-4-15,2 0 0 16,2 0-2-16,-2 0-37 0,-2 0-87 16,2-4-185-16</inkml:trace>
  <inkml:trace contextRef="#ctx0" brushRef="#br0" timeOffset="12643.8581">8337 4184 382 0,'-3'0'2'16,"-3"0"-2"-16,2-2 12 15,2 1 30-15,1-1-6 16,1-2 11-16,0 1-19 16,11-1-14-16,1 0-5 15,10 1-2-15,2-1-1 0,0 3-5 16,5-1 0-16,3 2-1 15,0 0-2-15,2 0-25 16,1 0-40-16,-1 0-51 16,0 0-88-16</inkml:trace>
  <inkml:trace contextRef="#ctx0" brushRef="#br0" timeOffset="12909.7573">8984 4013 413 0,'0'-3'12'0,"0"-5"-7"16,-4 5 27-16,2-1 19 15,1 2-21-15,-1 2-9 16,2 0-6-16,0 0-12 16,0 9-2-16,0 3 5 0,3 6 3 15,3 0-3-15,-3 7-2 16,1 0 0-16,-1 0-3 15,2 4 0-15,-3-2 0 16,0-2 0-16,0 1 0 16,-2-1-3-16,0-1-19 15,0-3-22-15,0-5-41 0,-4-3-70 16</inkml:trace>
  <inkml:trace contextRef="#ctx0" brushRef="#br0" timeOffset="13176.7118">8724 4413 420 0,'0'0'23'0,"5"0"1"0,14 0 12 15,10 0-5-15,7-4-4 16,7 1-9-16,7-1-5 15,2-3-2-15,-3 1-2 16,-3 1-3-16,-5 0-2 16,-6 1-4-16,-9 2 1 15,-5 0 0-15,-5 2-4 0,-9 0-21 16,-2 2-15-16,-5 6-35 16,0-3-40-16,-7 2-115 15</inkml:trace>
  <inkml:trace contextRef="#ctx0" brushRef="#br0" timeOffset="14589.847">9962 4368 245 0,'0'0'33'15,"0"0"3"-15,0 0 21 0,-1-7-12 16,1-2 2-16,0-2 1 16,1-6-15-16,12-3-10 15,3-5-5-15,3-4-5 16,5-5-2-16,-2 2-2 16,0 0 0-16,-1 2-8 0,-3 3 0 15,-6 6 0-15,-3 3 0 16,-4 5-2-16,-2 7 0 0,-3 3-1 15,0 3-9-15,-5 0-2 16,0 9 5-16,-2 2 7 16,4 2-1-16,1 1 0 15,2 1 1-15,3 2-1 16,8-1 0-16,2 1 2 16,6 4-3-16,-1-4 3 15,3 6-1-15,-1-1 2 0,-1 1-1 16,-4 0 0-16,-3-2 0 15,-5-1 1-15,-7-2 0 16,0-4-1-16,-7-1 4 16,-8-5-2-16,-2-2 2 0,-4 0-2 15,0-5 4-15,1-1-3 16,2 0-1-16,2 0-1 16,5 0 0-16,2-7-1 15,8 0-10-15,1-4-33 16,0-5-76-16,10-4-113 0</inkml:trace>
  <inkml:trace contextRef="#ctx0" brushRef="#br0" timeOffset="15292.8064">10514 4082 405 0,'3'-12'9'16,"-3"3"7"-16,0 2 49 15,0 7-30-15,0 0-22 16,-1 5-10-16,1 11-1 0,0 2 6 16,0 6 3-16,0 2-2 15,5 3-1-15,2-2-2 16,0-2-2-16,0 0-2 16,-1-6 0-16,-3-3-2 15,1-5 0-15,-4-4 0 0,2-3 1 16,-1-4-1-16,1 0 3 15,2-6 1-15,-1-5-2 16,2-6-2-16,0-3 2 16,3-5-2-16,1-2 2 15,1-1-3-15,2 2 1 16,2 2 0-16,4 4-1 0,-2 4-1 16,2 7 1-16,-1 4 2 15,0 5-3-15,2 0 3 16,-4 12-2-16,4 8 0 15,-4 1 1-15,0 6-1 16,-3 0 1-16,0 0 0 0,-5-1 1 16,-2-4-1-16,0-4 0 15,-3-6-1-15,-2-3 2 16,0-3 1-16,0-6-2 16,0 0 5-16,0-6 14 15,-2-6-10-15,-1-5-2 0,1-4-2 16,2-2-2-1,0-2-2-15,0 0 0 0,9 0 0 16,2 2-1-16,1 1-1 16,2 4 0-16,3 3 1 15,1 5-1-15,-2 5 1 0,2 5 0 16,-1 0 0-16,0 5-1 16,-3 10 0-16,-3 3 1 15,0 3-1-15,-6 2 0 16,0 2 2-16,-1-2 0 15,-4 2-1-15,0-3 1 16,0-1-1-16,0-2 1 0,0-4-2 16,0 0 1-16,1-3-13 15,6-7-26-15,1-2-19 16,3-3-63-16,5 0-113 16</inkml:trace>
  <inkml:trace contextRef="#ctx0" brushRef="#br0" timeOffset="15720.1914">11293 4093 392 0,'-4'-12'40'0,"-1"-1"-10"16,1-1 4-16,4 3 25 15,0-1-30-15,0 1-15 16,6 1-4-16,4 2 1 15,3 6-7-15,3 2 0 16,0 0-3-16,2 10-2 0,-2 4 2 16,0 7-2-16,-5 1 1 15,-3 1 0-15,-5 0 0 16,-3 1 0 0,0-2-2-16,-9 0-1 0,-4-4 3 0,-3-1-1 15,2-4 2-15,0-3-1 0,1 0 1 16,4-5-1-16,2-2 0 15,5-1 1-15,1 0 3 16,1-2 1-16,0 0 5 16,5 0 1-16,7 0-4 15,6 0-2-15,3 0-5 16,3 0 4-16,1 0-4 0,1 0 1 16,-1 0-8-16,-4 2-17 15,-3-1-22-15,-4-1-46 16,1 0-136-16</inkml:trace>
  <inkml:trace contextRef="#ctx0" brushRef="#br0" timeOffset="16299.3715">11634 4082 429 0,'0'-14'17'0,"0"-2"13"0,0 1 23 15,10 2-8-15,4 1-17 16,1 2-12-16,4 4-5 16,0 6-4-16,-1 0-3 15,4 6-3-15,-5 9-1 0,0 2 0 16,-5 5 2-16,0-1-2 16,-9 4 1-16,-3-5-1 15,0 1 1-15,0-1 0 16,-10-4-1-16,-2 0 0 15,2-2 1-15,-2-3-1 16,4-2 1-16,-1-4-1 0,4 0 0 16,2-5 0-16,1 0 2 15,2 0-1-15,0-3-1 16,6-8 1-16,3-3 0 16,2-4-1-16,2-1 0 15,-1-6 0-15,0-2 0 16,-1 1 0-1,0 0 0-15,-4-1 0 16,-1 8 0-16,-1 1 0 0,-3 5 0 16,1 7 2-16,-3 0 8 0,0 6 6 15,0 0-6-15,-3 4-8 16,-4 7-2-16,-1 7 0 0,1 5 6 16,0 1 2-1,2 3 2-15,2-1-1 0,3 3 1 16,0-2-20-16,0-2 16 15,8-4-2-15,4-1 3 16,3-6-3-16,1-5-1 16,4-2-1-16,0-4 0 0,-4 0-3 15,0-3 2-15,-7 0-31 16,-4 0-60-16,-5-8-160 16</inkml:trace>
  <inkml:trace contextRef="#ctx0" brushRef="#br0" timeOffset="20323.4279">11323 2519 331 0,'-8'-12'8'16,"-2"3"10"-16,8-3 7 16,1 4 12-16,1 2-10 15,0 1-11-15,7-2-11 16,9 4-1-16,6-2-1 16,6 2-4-16,12 2 6 0,8 1-6 15,10 0 3-15,6 0-2 16,12 0 4-16,4 3 3 15,10 6 2-15,3 5-4 16,1 6-1-16,1 3-2 16,3 5-1-16,-1 4 1 0,-1 9 0 15,3 4 0-15,-1 5 0 16,2 5 0-16,0 4-1 16,1 2 0-16,1 6 1 15,2 3-2-15,5 3 3 16,0 0-1-16,1 4 1 0,2 1 3 15,1 1-2 1,0 0 3-16,2-1 4 0,0 4-8 16,-1-2 0-16,2 1 1 15,-1-5 5-15,2 3-2 16,2-1 7-16,-1-3-4 0,2-2 2 16,-2-2-2-16,-3-1-3 15,-3-6 2-15,-1-7-5 16,-5-3-2-16,-5-6 3 15,-3-7-2-15,-4-5 0 0,-6-8-1 16,-2-6 1 0,-6-8-1-16,-2-3-1 0,-3-6 1 15,-3-2-1-15,-4-1 0 16,-3-2 0-16,-11 0-6 16,-1 0-19-16,-7 0-24 15,-5-2-33-15,-5-6-85 0,-3-3-185 16</inkml:trace>
  <inkml:trace contextRef="#ctx0" brushRef="#br0" timeOffset="20682.7214">16648 4514 304 0,'-4'-3'3'0,"3"-1"0"0,1 0 26 16,0 4 1-16,0 0-18 16,0 0-9-16,8 10 7 15,6 0 4-15,3 3 3 16,2 3 5-16,4 0-4 16,5 0-5-16,-1 2-4 15,0-4-1-15,0 0-1 0,-8-3-2 16,-1 0-1-16,-6-4 0 15,-5 2 1-15,-7 2-3 16,-3-1 4-16,-16 4-3 16,-8 6 1-16,-7 2 0 15,-8 4 0-15,-4 3-3 16,-2 3 0-16,6 0-2 0,2-5-57 16,10-11-178-16</inkml:trace>
  <inkml:trace contextRef="#ctx0" brushRef="#br0" timeOffset="23242.5462">19314 4489 371 0,'0'-25'-8'16,"0"-3"9"-16,0 1 0 15,0 0 11-15,0-1 2 0,0 1-3 16,0 0 6-16,2 4 2 16,-1 3 5-16,1 8-3 15,1 4 2 1,-2 7-7-16,-1 1-6 15,2 3-9-15,0 12 1 16,1 5 3-16,1 2 5 16,1 7 5-16,0 2-3 0,1 0-1 15,0 1 1-15,1 1-6 16,-2-3-1-16,-3-1-2 16,-1-3 0-16,1-2-1 15,-2-5-1-15,0-1 0 0,-3-2 0 16,-4-1-1-16,-6-3-11 15,-1-1-30-15,-6-4-47 16,-1-2-80-16</inkml:trace>
  <inkml:trace contextRef="#ctx0" brushRef="#br0" timeOffset="23601.54">18682 4832 384 0,'-8'3'6'0,"-20"-3"12"15,22 0 19-15,6-3 22 16,12 0-26-16,13-1-17 16,12 0 0-16,15 3 2 0,13-3-2 15,14 2-2-15,9-2-3 16,14 1-5-16,8-1-1 15,2 1 3-15,-2 1 0 16,4-2-2-16,-9 4 1 16,-6-2-4-16,-9 2 4 0,-7 0-2 15,-10 0-2-15,-6 0-1 16,-7 0-1-16,-11 0 3 16,-5-1-2-16,-8 1-2 15,-11 0 1-15,-9 0-1 16,-9 0-1-16,-7 0-22 15,-4 1-33-15,-15 5-4 0,-10-4-112 16</inkml:trace>
  <inkml:trace contextRef="#ctx0" brushRef="#br0" timeOffset="24291.8852">18679 5223 231 0,'-8'-6'59'16,"3"0"-31"-16,-1 3 18 15,5 3-4-15,-3 0-8 16,2 0-6-16,1 3-13 16,1 10 1-16,0 7 4 0,0 3-1 15,0 4 1-15,1 3-2 16,5 4-4-16,-3-2 3 16,1 0-5-16,-3-4-2 15,3 1-3-15,-4-6-3 16,0-1 0-16,0-4-3 15,0-6 1-15,0 1-1 0,-4-5 0 16,4-2-1-16,-1-2-1 16,1-3-18-16,0-1-20 15,0 0-13-15,0-1-9 16,1-12-43-16,-1-5-84 0</inkml:trace>
  <inkml:trace contextRef="#ctx0" brushRef="#br0" timeOffset="24651.2937">18619 5278 228 0,'-5'-15'135'15,"1"1"-118"-15,4-3 7 16,0 5 25-16,9 0-15 16,5 6-13-16,8-2-8 15,3 6 0-15,3 2-3 0,-2 0-3 16,1 14 0-16,1 3-2 15,-4 6 0-15,-2 2-1 16,-5 2 2-16,-2 1-2 16,-4 2 0-16,-4-4 0 15,-4 2 1-15,-3-2-3 16,0-6 1-16,-3 2 1 0,-10-5-1 16,1-1 0-16,-4-3 2 15,-3-2-1-15,-2-3-1 16,0-1 0-16,-1-3-3 15,1 0 2-15,2-4-2 16,6 0 0-16,1 0 0 0,9 0-20 16,3-4-21-16,0-1-28 15,13-4-81-15,4-2-58 16</inkml:trace>
  <inkml:trace contextRef="#ctx0" brushRef="#br0" timeOffset="24934.6853">19115 5432 379 0,'-4'-1'12'0,"1"-4"-4"15,3 1 32-15,0-1 1 16,7 1-7-16,7 1-16 15,2 1-5-15,5 0-2 16,5 2 0-16,-1-2-5 0,0 2-5 16,-3 0 0-16,-1 0-2 15,-1-1 1-15,-3 1-12 16,-5 0-18-16,-3 0-31 16,-4-3-28-16,-5 2-29 0,0-3-133 15</inkml:trace>
  <inkml:trace contextRef="#ctx0" brushRef="#br0" timeOffset="25247.4434">19212 5270 325 0,'-2'-10'17'0,"2"2"25"0,-2 4 7 16,2 2 1-16,-1 2-13 15,1 0-20-15,-2 8-15 16,2 9 6-16,0 2 13 16,0 4-4-16,0 6-2 15,0-3-4-15,3 1-4 0,1 0-4 16,1-2-1-16,-2-5 2 16,-1-1-6-16,0-3 4 15,0-1-1-15,-2-5-2 16,1-2-11-16,-1 0-22 15,5-4-18-15,-3-1-38 16,3-3-63-16</inkml:trace>
  <inkml:trace contextRef="#ctx0" brushRef="#br0" timeOffset="25811.2106">19569 5253 386 0,'0'-17'16'15,"2"4"11"-15,2 1 16 0,3 4-3 16,0 3-15-16,1 1-13 16,4 4 0-16,2 0-7 15,1 8-3-15,0 3-1 0,2 7 0 16,-3 3-1-16,-1-3 0 15,-4 0 1-15,-4 0-2 16,-2 0-5-16,-3-2 8 16,0-3-2-16,-8-1 0 15,-3-3 1-15,-4-2 0 0,3 0 0 16,-3-3-1-16,5-4 1 16,1 1-1-16,1-1 1 15,3 0 0-15,5 0-1 16,0 0 1-16,0-1-1 15,5-3-3-15,7 2-1 16,0 1 3-16,3-2 1 16,-2 3 1-16,4 0-1 0,-5 3 0 15,2 4 0-15,-2 4 1 16,-2-1 0-16,-1 5 1 16,-1-1 0-16,-3 0-1 15,-5-2 0-15,-2 2-2 0,2-1 2 16,-11-4 1-16,-5 0 0 15,-1-4 2-15,-3 1-1 16,-4-6-3-16,-1 1 4 16,1-1-4-16,3 0 0 15,5 0 1-15,2-1-8 16,4-3-23-16,7-5-33 16,3-2-45-16,0-7-149 0</inkml:trace>
  <inkml:trace contextRef="#ctx0" brushRef="#br0" timeOffset="26082.8698">19882 5137 418 0,'15'-13'4'0,"0"5"19"16,-1 0 29-16,3 8-7 0,-3 0-22 15,2 8-12-15,0 7 2 16,4 6 2-16,-4 5 3 15,0 4-3-15,-2 4-4 16,-4 5-3-16,-3 1-1 16,-2 4 0-16,-5-1-4 15,0-2-1 1,-7 0-1-16,-8-2 0 16,-6-1 0-16,-7-5-1 0,-5-1-22 15,-7-3-16-15,-4-6-18 16,-9-7-35-16,-1-5-81 15</inkml:trace>
  <inkml:trace contextRef="#ctx0" brushRef="#br0" timeOffset="26442.1594">18506 5067 314 0,'-22'-1'17'0,"-2"-9"-13"16,-5 10 21-16,0 3 23 15,0 11-1-15,-3 7-6 16,2 9-6-16,4 6-3 15,8 10-5-15,6 9 3 16,8 5-7-16,4 7-8 0,12 3-4 16,10 1-5-16,9-3-4 15,5-4 0-15,11-7-2 16,4-7-17-16,10-9-32 16,7-12-38-16,10-15-67 15,0-9-78-15</inkml:trace>
  <inkml:trace contextRef="#ctx0" brushRef="#br0" timeOffset="26927.2058">20486 5112 292 0,'0'-8'25'16,"-3"2"21"-16,-6 0 7 15,-3 3-7-15,-3 3-13 0,-1 0-7 16,0 5-6-16,-1 9 0 16,-2 4-7-16,4 9-1 15,0 5 5-15,1 6 1 16,4 4 1-16,5 4-7 15,1 1-4-15,4-2-3 0,0-6-3 16,4-2 0-16,8-6-2 16,6-6 1-16,4-2 0 15,4-7-3-15,3-4-17 16,0-5-18-16,1-3-21 16,1-4-58-16,-6-5-95 0</inkml:trace>
  <inkml:trace contextRef="#ctx0" brushRef="#br0" timeOffset="27192.0919">20659 5176 446 0,'-7'-6'7'0,"4"0"5"15,-2 6 29-15,5 0-19 16,0 7-16-16,0 7 0 15,0 5 4-15,0 5 6 16,5 2-4-16,-2 2-7 0,2 3-2 16,-1-1 0-16,-2-3-3 15,-2 0 3-15,0-4-1 16,0-7-6-16,0-3 2 0,0-2-14 16,0-8-20-1,0-1-31-15,-4-2-30 16,4-5-7-16</inkml:trace>
  <inkml:trace contextRef="#ctx0" brushRef="#br0" timeOffset="27537.369">20650 5185 375 0,'0'-11'12'0,"0"1"12"15,13 0 21-15,-1 2 0 16,4 3-18-16,4 3-9 15,1 2-3-15,3 0-2 0,-1 7-3 16,-1 7-6-16,-3 5-3 16,-2 5 2-16,-3-1-1 15,-5 4 2-15,-1-1-4 0,-5-1 3 16,-3-1-1-16,0-2 0 16,-7-2 1-16,-6 0 0 15,1-6 5-15,-5-1-3 16,-2-2-2-16,-1-3 0 15,-2-2-1-15,1-1-1 16,1-2 0-16,2 1-1 0,4-2 0 16,3 0-1-16,2 0-13 15,7-2-26-15,2 0-19 16,2 0-25-16,11-10-162 16</inkml:trace>
  <inkml:trace contextRef="#ctx0" brushRef="#br0" timeOffset="27723.8727">21012 5323 430 0,'10'-10'15'15,"0"1"13"-15,3 3 9 32,3-2-6-32,1 3-10 15,0 1-13-15,3 4-7 0,-1 0-1 16,0 0-18-16,-1 0-47 15,3 0-62-15,-3 0-82 16</inkml:trace>
  <inkml:trace contextRef="#ctx0" brushRef="#br0" timeOffset="28220.4991">21327 5166 373 0,'7'-12'17'0,"2"0"22"0,1 2 14 16,5 2-3-16,4 4-21 15,-4 0-20-15,5 4-3 16,-4 0 1-16,2 4-4 16,-5 7-2-16,-4 2 0 15,-2 4-3-15,-5 1 4 16,-2 2-6-16,0-3-1 0,-9-1 2 16,-4 0-1-16,-1-4 2 0,-2-1 1 0,2-4 1 15,-3-4 2-15,7 1-2 16,3-3 2-16,-1-1-1 15,8 0-2-15,0 0 4 16,0 0-2-16,9-1-3 16,4-3 3-16,5-1-2 0,-2 2 2 15,5 0 0-15,-5 3-2 16,2 0 1-16,1 0 0 16,-4 4 0-16,-1 7 3 15,-2 2-1-15,-4 0-2 16,-1 4 4-16,-5 3-4 0,-2-5 4 15,0-2-3 1,-2 3 3-16,-11-4-3 0,-4-1 2 16,-4-2 2-16,-3-2-1 15,3-2-3-15,-6-1 0 16,6-1 0-16,-3-1-1 0,7-2 0 16,4 0 1-16,2 0-3 15,5-9-19-15,4-1-12 16,2-6-53-16,4-9-109 15</inkml:trace>
  <inkml:trace contextRef="#ctx0" brushRef="#br0" timeOffset="28475.4781">21659 5042 430 0,'18'-8'6'16,"1"0"2"-16,0 8 11 15,2 0 17-15,-2 9-7 16,2 9-10-16,-5 3-2 16,-2 8 0-16,-1 0 2 15,-6 5-5-15,-3 4-5 0,-4 2-3 16,-2 2-2-16,-11 0-3 16,-3-3 1-16,-4-7-1 15,-4-2 0-15,-5-3-3 16,-3-8-35-1,-7-4-36-15,0-8-123 0</inkml:trace>
  <inkml:trace contextRef="#ctx0" brushRef="#br0" timeOffset="30227.2727">21484 3812 313 0,'-6'-7'15'0,"-3"-3"-13"16,-4 2 10-16,2-1 21 15,-1 1-10-15,0 1-10 0,-5 4 1 16,3 1 3-16,-1 2-1 16,3 0-6-16,1 2-4 15,2 5-1-15,2 4-2 16,5 3-1-16,2 4 0 15,-1 3 3-15,6 6 0 0,7 2 6 16,5 2-3-16,-2 1-2 16,4 3-1-16,-1 0-3 15,-6-5-1-15,-1 1 0 16,-5-3 0-16,-4-5-1 16,-2-3 1-16,-2-4 1 15,-10-3-1-15,0-5 1 0,-6-2 0 16,2-2 5-16,-2-3-2 15,-1-1 0-15,4 0 0 16,3 0-4-16,2-4 1 16,5 1 0-16,1-3-1 15,4 1 2-15,0 4-1 0,4-1-1 16,4 2-1-16,0 0 1 16,-1 0-1-16,0 7 0 15,2 7 0-15,-3 2 0 16,1 5 0-16,0 5 0 15,-2 0 1-15,-1 6 1 16,-3 1 4-16,1 2 3 0,0-3 1 16,1 0 1-16,-2 1-5 15,3-5 3-15,1-1-3 16,0-4 0-16,8-7 0 16,5-1-3-16,5-7 1 0,5-2 0 15,4-6-1-15,5 0-3 16,4-4-26-1,1-10-42-15,-1-9-101 0</inkml:trace>
  <inkml:trace contextRef="#ctx0" brushRef="#br0" timeOffset="31144.4483">22261 4040 187 0,'-2'0'35'15,"2"0"-3"-15,-2 0 7 16,1 0-12-16,1 0-3 15,0 0-11-15,0 0-1 0,0 5 9 16,7-1 4-16,0-1 1 16,-1 1-5-16,8-1-2 15,-2-1 3-15,3-2-8 16,0 0-3-16,2 0-4 16,-1 0-2-16,-2-5 0 0,0-2-1 15,0 0 0-15,-4-3-1 16,-1 2-1-16,-4-3 1 15,-2 0-2-15,-3-1 1 16,0-1-1-16,-5 3-1 0,-5 1 1 16,-2 0-2-16,-3 2 2 15,-1 2-2-15,-2 3 1 16,2 1 0-16,-2 1 0 16,-1 0 0-16,2 4 0 15,0 4 0-15,2 6 1 0,-2-2 1 16,5 6-1-16,0 2 2 15,4-1 1-15,1 4 2 16,2 0 4-16,3 2 0 16,2-3 1-16,0 1 1 15,0 0 1-15,5-2-1 16,2-1-4-16,2-2-2 0,2-2-1 16,-1-5 1-16,5-1 1 15,3-2 2-15,-2-5 0 16,7-1-4-16,1-2-2 15,1 0-1 1,0 0 0-16,-1-8-2 0,-3 3 0 0,-3-2-37 16,-8 2-11-16,-3-4-26 0,-2-5-132 15</inkml:trace>
  <inkml:trace contextRef="#ctx0" brushRef="#br0" timeOffset="34263.153">22556 3571 125 0,'-3'2'19'16,"1"-2"-2"-16,1 0 23 0,-1 0 0 15,0 0-14-15,2 0-2 16,-2 0-6-16,1 0-7 16,1 0 0-16,-2 0 2 15,0 0-4-15,-1 0-1 16,-1 0 8-16,-1 0 0 15,-3 0-2-15,1 0-2 0,0-2-1 16,0-2 0-16,-3 1-1 16,4-1 1-16,-1-1 0 15,5-1 4-15,0 0 2 16,2-3-5-16,0 1-1 16,9 1-6-16,1 2 1 0,5-1-3 15,-1 4-1-15,3 2-1 16,-3 0 0-16,2 4-2 15,-2 7 2-15,-3 2-2 16,0 2 2-16,-2 3-1 16,-4 0-1-1,-5 0 2-15,0 0-2 16,0-4 1-16,-2 2 0 16,-5 0 1-16,-5-3-1 0,-1-1 1 15,2 1-1-15,-1-5 1 16,-1 2 0-16,3-2 0 0,3-2 0 15,-1-1 3-15,3 1-2 16,1-3 2-16,2 1-3 16,2-3 1-16,0-1 3 15,6 0 6-15,5 0 3 16,1 0-4-16,0 0-5 0,3-3-2 16,-1-2-3-16,-3 2 3 15,2 0-3-15,-1 1 0 16,-2 2-1-16,0-2-12 15,-3 2-13-15,3 0-8 16,-3 0-36-16,1 0-26 16,-1-1-29-16,1-2-121 0</inkml:trace>
  <inkml:trace contextRef="#ctx0" brushRef="#br0" timeOffset="34924.6593">22821 3580 356 0,'0'-9'10'15,"0"2"6"-15,2-1 23 0,-2 5-9 16,0-1-12-16,0 4-10 16,0 0-6-16,0 0-1 15,0 0-2-15,0 0 2 16,0 2-1-16,0 0 1 15,0 1-2-15,0-1 2 16,0 0-1-16,0-2 1 16,0 0 0-16,0 2 2 0,0-2 4 15,-2 0-3-15,2 0-1 16,0 0-1-16,0 0-1 16,0 0-1-16,0 0 1 0,0 0-1 15,0 0 1-15,0 0 0 16,0 0 0-16,0 0 3 15,0 0 0-15,0 0-1 16,-2 0 1-16,2-4 2 16,-2 2-2-16,1-1 0 0,1 1-2 15,0 0 0-15,-2 1 0 16,2-1-1-16,0 2 0 16,0-2-1-16,-2 2 1 15,2 0-1-15,0 0 1 16,-2 0-1-16,1 0 1 15,-1 0-1-15,0 5 2 16,-1 2 0-16,0 4 5 0,0 0 2 16,1 3-2-16,0 0 0 15,0 3 1-15,2-2 2 16,0 3-1-16,0 0 0 16,0-2-2-16,6 0-1 0,3-2 0 15,-2-3-1-15,2-2-1 16,4 0 1-16,-3-5-2 15,1-2 1-15,2-2-1 16,-3 0-3-16,3 0 0 16,-4 0-12-16,-2-6-16 15,-3-1-17-15,-4-4-26 0,0-2-57 16,0-6-122-16</inkml:trace>
  <inkml:trace contextRef="#ctx0" brushRef="#br0" timeOffset="35101.8995">22816 3466 363 0,'-4'-4'10'0,"1"-2"8"0,3 3 25 16,0 1-4-16,0 2-24 16,0 0-8-16,0 0-6 15,0 0 0-15,3 4-5 16,4 5-32-16,-2 0-44 15,5-2-50-15</inkml:trace>
  <inkml:trace contextRef="#ctx0" brushRef="#br0" timeOffset="35772.4958">23011 3592 338 0,'-2'-11'25'0,"1"-1"-1"15,1-1 19-15,0 3-5 16,0 1-6-16,3 2-12 16,2 1-6-16,5 3-2 15,-3 1-1-15,5 2-6 16,-2 0-4-16,4 9 0 0,-1 4-1 15,-3 1 0-15,1 4 1 16,-2 0-1 0,-2 1 0-16,-3-1 0 0,-3-2 0 15,-1 0-1-15,0-2 2 16,-1-1-1-16,-8-2 1 16,1-3 0-16,1-2 0 0,0 0 0 15,2-1-1-15,3-4 0 16,1-1 1-16,1 0 0 15,0 0 1-15,0 0 2 16,3 0-1-16,4-6-2 16,2 0 0-16,2-3 0 0,-1-1 0 15,1 1-1-15,2-2 1 16,-6-2-1-16,2-3 1 16,0 2 0-16,-2-3 1 15,-3 2-1-15,-1-2 3 16,1 3-4-16,-4 0 2 0,0 5-1 15,0 0 2-15,0 4 0 16,0 3-1-16,0 2 0 16,-2 0-2-16,-3 3 1 15,3 9-3-15,0 1 4 16,-1 5-1-16,3 0 2 16,0 3 4-16,0-3 1 15,0 2 1-15,3-2-2 16,4-2-2-16,0-2-1 0,0-1-2 15,3 1 0 1,0-5 2-16,3-1-4 0,0-2 0 0,-1 0 2 16,3-3-19-1,-3-3-43-15,-5 0-70 16</inkml:trace>
  <inkml:trace contextRef="#ctx0" brushRef="#br0" timeOffset="36366.1743">23350 4163 275 0,'-3'0'73'0,"-2"0"-29"16,5 0 15-1,0 0 7-15,0-2-22 16,7 2-19-16,6-4-10 0,6 3-6 16,5-1 3-16,1 0-2 15,4 0-5-15,-2 1-5 16,0-2 1-16,-3 3-1 0,-2 0-15 15,2 0-33-15,-7-1-32 16,1 1-70-16,-4-2-124 16</inkml:trace>
  <inkml:trace contextRef="#ctx0" brushRef="#br0" timeOffset="36960.4466">23920 4104 350 0,'0'2'42'16,"2"-2"-24"-16,3 1-7 16,0 5 7-16,2-2 8 15,3 1 1-15,2 2-11 0,3 0-7 16,-3-1 2-16,2-3-2 15,1-2-2-15,-3 2-1 16,3-3 7-16,-5 0-3 16,4-3-4-16,-4-4-3 15,-1-1-1-15,0-3 3 16,-3 2 0-16,-3-3-1 0,-1-3-2 16,0 3-1-16,-2-3 1 15,0 4-2-15,-2 2 1 16,-3-1-1-16,-3 3 0 15,-3 1 0-15,-1 5-1 0,1 0 1 16,-1 1 0-16,-1 0-1 16,0 2 2-16,-1 8 0 15,3 0 1-15,0 5 1 16,1-1 2-16,2 4 2 16,1 1 0-16,0-1 2 0,4 6 0 15,1-5-2 1,2 2 1-16,0 1-3 15,0-4 4-15,5-1 2 0,2 0-3 16,5-4 0-16,-2-1 2 16,2-4-18-16,3-2 20 15,2-5-2-15,4-1-1 0,-1 0-3 16,0 0-4-16,2-9 0 16,0-1-2-16,-4 1 0 15,-2-3-6-15,-4 1-21 16,-2-2-29-16,-1-3-18 15,-6-4-100-15</inkml:trace>
  <inkml:trace contextRef="#ctx0" brushRef="#br0" timeOffset="37542.8089">23936 3688 356 0,'-4'0'35'0,"3"0"4"16,1 0 37-1,0 0-36-15,7-1-19 0,4 1-10 16,3 0-5-16,2 0-2 15,4 0-2-15,1-2 0 16,-4 2 0-16,4 3-2 0,-1 1 0 16,-2-3-10-16,-4 2-26 15,5-1-35-15,-11-2-49 16,5 0-92-16</inkml:trace>
  <inkml:trace contextRef="#ctx0" brushRef="#br0" timeOffset="38019.654">24281 3653 184 0,'-4'-2'131'0,"-1"-5"-115"0,5 1 18 15,-2 2 11-15,0-2-12 16,2-1-9-16,0 2-9 15,0-3-1-15,0 5-2 0,4-1 0 16,1 1-2-16,5 1-4 16,-2 0 0-16,4 2-2 15,2 0-1-15,-2 2-2 16,-1 5 0-16,1 3 0 16,-1 1-1-16,-3 2 1 15,-3 1-1-15,-3 2 0 0,-2 1-1 16,0-2 1-16,-7 2 0 15,-5-2 0-15,0 2 0 16,1-5 1-16,-3 2-1 16,2-1 2-16,-2-7-2 0,8 4 1 0,0-3 2 15,3 0 0-15,1-4 1 16,2 3 2-16,0-4 2 16,11 0 4-16,1-1 1 15,3-1-5-15,4 0-6 16,-3 0 0-16,6 0-2 15,-4 0-8-15,2 0-26 0,-5-3-11 16,0-1-26-16,-1-3-31 16,-2-2-47-16</inkml:trace>
  <inkml:trace contextRef="#ctx0" brushRef="#br0" timeOffset="38285.2308">24536 3671 305 0,'0'-9'21'15,"0"2"31"-15,0 0 15 16,0 3-8-16,-2 2-27 0,-3 2-17 16,3 0-5-16,-4 6-5 15,4 4 3-15,-1 5 2 16,3 0 0-16,-2 5 1 16,2 0 1-16,0 1-6 15,2-3-2-15,5-1-2 16,1-5 0-16,2 0 0 0,1-7-1 15,0 0 0-15,1-3-2 16,3-2-15-16,-4 0-19 16,-4-10-25-16,0-7-34 15,-3 0-45-15</inkml:trace>
  <inkml:trace contextRef="#ctx0" brushRef="#br0" timeOffset="38430.3871">24563 3553 364 0,'-10'-4'21'16,"4"3"-3"-16,2-1 12 16,2 2-14-1,1 0-12-15,1 3-2 16,0 6-2-16,1 0-14 0,6 2-45 16,5-1-76-16</inkml:trace>
  <inkml:trace contextRef="#ctx0" brushRef="#br0" timeOffset="38977.1334">24726 3681 408 0,'2'-8'25'15,"1"-2"4"-15,3 0 22 0,2-1-7 16,-1 4-19-16,5 2-5 15,1 3-12-15,-1 0-3 16,0 2 0-16,3 0-2 16,-3 9-4-16,-2 5 1 15,-3 4 0-15,-4 2-1 16,1 1 1-16,-4 1 0 0,0-1-1 16,0-2 2-16,-7-2-2 15,0-5 2-15,-1-1-1 16,3-4 1-16,0-4 0 15,3 1 0-15,0-4-1 16,2 0 1-16,0 0 3 0,4-7-2 16,4-2-2-16,5-4 0 15,0-1 0-15,1-4 1 16,0 3-1-16,-1-7 0 16,0 2 0-16,-6 1-3 15,0 1 3-15,-4 0-1 0,0 2 1 16,-3 5 0-1,2 3 0-15,-2 0 3 0,0 6 1 16,0 2 0-16,-2 0-5 16,-4 10 4-16,0 4 0 15,3 4 4-15,-2 3 3 0,5 0 0 16,0 2 2-16,0-1 0 16,0-1-6-16,7-3-3 15,3-4-3-15,3-1 4 16,5-4-3-16,-2-2-2 15,6-4-28-15,-5-1-41 0,2-2-90 16</inkml:trace>
  <inkml:trace contextRef="#ctx0" brushRef="#br0" timeOffset="39669.1049">22514 4548 366 0,'-12'0'9'15,"2"0"3"-15,5 0 37 16,1 0-8-16,4 0-8 16,0 0-12-16,0 0-6 15,12 0 3-15,7 0 3 16,8 0 0-16,10 0-4 0,11 0-5 15,9 0-1-15,8 0-1 16,10 0 0-16,6-1-3 0,5-1 1 31,0 2-2-31,5-2 0 0,1 2 0 16,6-2 0-16,2 0-2 16,0 0 0-16,0 2-1 0,-3-1 1 15,-9 1-22-15,-8 0 23 16,-17-2-1-16,-11 2-2 0,-11-2-2 15,-14 0 1-15,-8 1 0 16,-6-1 0-16,-6 2-2 16,-5 0-3-16,-2 0 0 15,-3 0-31-15,-10 0-20 16,-5 0-34-16,-4 0-133 16</inkml:trace>
  <inkml:trace contextRef="#ctx0" brushRef="#br0" timeOffset="40090.8356">23114 4960 227 0,'-2'0'79'0,"-2"0"-25"15,0 0 10-15,1 0-6 0,3 0-12 16,0 0-12-16,0-1-7 16,0-1-8-16,10-2-5 15,2 3-5-15,6-2-5 16,1 0 0-16,3 1-4 16,3-1 2-16,-2 1-2 15,2 2-12-15,-3 0-18 0,0 0-23 16,2 0-50-16,-5 0-65 15</inkml:trace>
  <inkml:trace contextRef="#ctx0" brushRef="#br0" timeOffset="40572.3278">23530 4896 391 0,'-5'-9'24'0,"1"-1"-13"0,4-1 31 16,0 2 0-16,0 2-18 16,2-1-10-16,7 3-6 15,4 2-3-15,-1 1 1 16,5 2-2 0,0 0-2-16,0 0 0 0,-2 5 0 15,0 6-1-15,-2 1-2 16,-7 5 3-16,-2 2-3 0,0 1 1 15,-4 1 1-15,0 1-1 16,-11-3 1-16,-1-1-1 16,-3 0 0-16,1-4 1 15,-1-1 0-15,3-2 0 16,0-3 1-16,2-1 3 0,3-1 2 16,4-1-1-16,1-4-1 15,0 4-2-15,2-4 1 16,0 1 1-16,2 0 4 15,5-2 0-15,2 0-1 16,4 0-3-16,-1 0-1 16,6 0-1-16,-2 0-1 0,4-2-2 15,0 0 0-15,1 2-6 16,-1-1-16-16,0-2-9 16,-1 1-7-16,1-1-49 15,-6-3-70-15,1-4-139 0</inkml:trace>
  <inkml:trace contextRef="#ctx0" brushRef="#br0" timeOffset="40903.9382">23929 4864 14 0,'2'-7'360'15,"-1"-2"-316"-15,-1 3-9 16,0 5 8-16,0-3-11 15,0 4-12-15,0 0-11 0,0 4-7 16,0 5 4-16,0 5 7 16,-1 4 3-16,-1 2-2 15,0 1-2-15,2 4 0 0,0-3-5 16,0-3-1-16,0-1-1 16,0-1-1-16,5 0 2 15,5-5-5-15,-1-1 1 16,1-4 0-16,3-4-2 15,-2 1 0-15,3-4-8 0,-5 0-22 16,3-4-20-16,-5-8-23 16,0-2-59-16,-6-8-100 15</inkml:trace>
  <inkml:trace contextRef="#ctx0" brushRef="#br0" timeOffset="41044.6559">23925 4812 364 0,'-12'-5'20'0,"4"0"12"0,3 1 17 16,3 0-8-16,2 1-28 15,0 1-4-15,0 2-7 0,0 0-15 16,0-2-59 0,0 2-113-16</inkml:trace>
  <inkml:trace contextRef="#ctx0" brushRef="#br0" timeOffset="41475.8229">23206 4855 321 0,'-2'0'52'15,"-1"0"-10"-15,3 0 23 0,0 0-20 16,0 4-21-16,3 4 3 16,2 5 0-16,0 3-3 15,2 4-7-15,-1 1-5 16,-1 2-1-16,-1 1-5 0,0-1-2 16,1-1-2-16,-2-2-1 15,4 1-1-15,0-7-20 16,5 0-25-16,0-9-51 15,4-5-177-15</inkml:trace>
  <inkml:trace contextRef="#ctx0" brushRef="#br0" timeOffset="42511.6218">24843 4125 240 0,'-3'-7'38'0,"-1"2"-2"16,4 1 25-16,0-1-16 16,0 3-12-16,2-4-13 15,7 2-1-15,-1 0 0 16,4 0-7-16,2 2-2 15,2 1-5-15,-4 1 1 0,1 0-3 16,0 0-1-16,-5 11-2 16,1 3 0-16,-5 2 1 15,-2 5-2-15,0 4 3 16,-2 3-1-16,0 3-1 16,-6 1 1-16,-3 0 3 15,1 1 5-15,1-1 1 0,-1-1-1 16,2-2-2-16,5 2-2 15,1-5-2-15,0-2 0 16,0-3 2-16,8-5 0 16,6-2 1-16,-1-7 3 0,4-1-3 15,-1-6 0-15,4 0-2 16,-5 0-1-16,2 0-2 16,-7-4-1-16,2 0 2 15,-5-1-2-15,-4 0 2 16,3-1-1-16,-6 3 0 0,0 1 0 15,0 0 0-15,0 2-1 16,-2 0 0-16,-3 0-1 16,-2 0 1-16,0 4-1 15,-3 3 1-15,3 0 0 16,-2 4-1-16,1 3 2 16,1 2-1-16,-1 4 1 0,3 0 1 15,-2 1 1-15,0 0 2 16,2 1 2-16,2 1 1 15,-1 0-2-15,3 0 4 16,1 4-2-16,0 0-2 16,0-4 1-16,0 4 0 0,0-2-2 15,0-2-20-15,0-2 20 16,1 1-1-16,1-3-1 16,-2-3 0-16,0-1 0 15,0-1 0-15,-5-3 1 16,-6-2 0-16,2-2 1 0,-5-2-1 15,-1-4-1-15,-4-1-1 16,-1 0 0-16,-6 0-2 16,-4 0-9-16,-8 0-53 0,-6-15-143 15</inkml:trace>
  <inkml:trace contextRef="#ctx0" brushRef="#br0" timeOffset="51324.5156">8663 4709 156 0,'0'-7'24'0,"0"2"6"16,0-3 13-16,0 1-6 0,0 0-7 16,0 0-3-16,0-1 1 15,5 5-2-15,-3-2-5 16,-2 3 1-16,1 0-4 15,-1 2 0-15,0 0-10 0,2 4-6 16,-2 3 9-16,4 7 4 16,-3 2 2-16,1 2-1 15,3 5 0-15,-1 2 0 16,-1 4 2-16,3 3-3 16,0 0-1-16,-3 2-2 0,1 1 2 15,-4 1-5-15,0-2 0 16,0 0 1-16,0-3-1 15,0-9 0-15,0-2-1 16,0-6-1-16,0-2-5 16,-2-8 0-16,2-2 1 15,0 0 1-15,0-2-3 0,0 0 1 16,0 0-2-16,0 0-2 16,0-4-4-16,0-3-41 15,0-4-24-15,0-3-46 16,0-7-203-16</inkml:trace>
  <inkml:trace contextRef="#ctx0" brushRef="#br0" timeOffset="58209.6615">9052 4727 106 0,'0'3'120'0,"0"-3"-118"16,0 0 2-16,0 0 35 15,0 0-7-15,0 0 11 16,0 0-14-16,-2 0-8 0,0 0-1 16,0 0-2-16,-3 0-5 15,0-1-4-15,-3-1 1 16,5 2 1-16,-6-2-2 16,2 0 0-16,-1-1 1 15,3-1 1-15,0-2 2 0,3-1-3 16,0 1 2-16,2-2 1 15,0-2-4 1,9-1-2-16,6 0 0 0,0-1 0 16,4 2-3-16,3 4-2 15,-2 2 1-15,2 4-2 0,0 0-1 0,-3 7 0 16,0 8 1-16,-4 0-2 16,-2 5 2-16,-2 0-1 15,-8 1 0-15,1-3-1 16,-4 1 2-16,0 0 0 0,-2-6-1 15,-3 2 1-15,-2-6 1 16,2-2-2-16,-1-1 1 16,0-3 0-16,-1 0 1 15,2-1-1-15,-2 0 0 16,-1 0-1-16,3-2 1 16,1 0-1-16,-1 0 0 0,0 0 0 15,3 0 1-15,2 0-1 16,0 0 1-16,0 0 0 15,0-2 0-15,9-2-2 16,1 1 1-16,5 0 0 0,3 1 0 16,2 2 0-16,0 0 0 15,1 0 0-15,-3 5 0 16,1 5 1-16,-6 3-1 16,1 3-1-16,-6 2 2 15,-3 0 0-15,-5-1 0 16,0 3 0-16,-5-2 3 0,-8-2 1 15,-4 2 3-15,-7-4-1 16,-3 0-1-16,-2-1 6 16,-3-2-3-16,1-5-1 15,4 0-2 1,2 0-1-16,2-5-3 16,5-1-1-16,4 0-1 15,5 0 1-15,-2 0-19 16,4-11-51-16,0-6-112 0</inkml:trace>
  <inkml:trace contextRef="#ctx0" brushRef="#br0" timeOffset="68550.5241">6624 7111 397 0,'-4'-10'4'0,"1"-3"0"16,-1 4 27-16,3 4 28 15,1 3-25-15,0 2-10 16,0 2-14-16,1 10 4 0,6 6 12 16,0 7-5-16,3 5-2 15,-1 1-7-15,-2 4-3 16,-2 3-4-16,-5-2-1 15,0-2-1-15,0-4 1 16,-4-2-1-16,-3-2-2 0,0-5-1 16,2 0 1-16,-1-3-4 0,2-2-23 15,-1-3-34-15,-2-5-41 16,0-2-141-16</inkml:trace>
  <inkml:trace contextRef="#ctx0" brushRef="#br0" timeOffset="68942.9789">6072 7742 388 0,'-3'0'10'0,"-16"1"4"15,19-1 29-15,0 2 3 16,8-2-25-16,12 0 4 0,7 0 2 16,9 0-3-16,9 0-9 15,7 0 0-15,9-3 2 16,11-3-1-16,3-2-3 16,9 1-1-16,4 0-2 15,6 0 2-15,-1-2-2 0,2 0-2 16,-1 1-4-16,-5 1 1 15,0-3 2-15,-8 5-3 16,-8 0-1-16,-12 1 1 16,-7 2-2-16,-15 0-1 15,-8 2-1-15,-7 0 0 16,-7 0 0-16,-7 0 0 16,-5 0 0-16,-5 0-15 0,0 0-40 15,-17 0-16-15,-8 0-52 16</inkml:trace>
  <inkml:trace contextRef="#ctx0" brushRef="#br0" timeOffset="69525.4701">5941 8289 282 0,'-5'-13'117'0,"0"1"-75"15,0-1 13-15,2 4-5 16,3 2-16-16,0 4-4 15,0 3-6-15,0 0-1 16,0 10-18-16,3 6 3 16,2 9 9-16,2 4 2 0,2 5 2 15,-4-1-7-15,1 3-4 16,-1-2-2-16,1-2-6 16,-5-3 1-16,1-4 0 0,2-2-2 15,-4-4 0-15,1-3 0 16,-1-1-1-16,0-6 1 15,0-2-2-15,0-2-14 16,0-3-24-16,-1-2-14 16,-5 0 1-16,-1-7-20 15,0-9-81-15,-6-5-158 0</inkml:trace>
  <inkml:trace contextRef="#ctx0" brushRef="#br0" timeOffset="69884.5965">5882 8265 388 0,'5'-14'23'0,"1"-1"13"15,3 5 12-15,2 3-12 16,5 0-5-16,2 5-11 16,5 2-5-16,3 0 1 15,2 5-2-15,1 8-4 16,2 3-4-16,-2 5 2 0,-1 3-2 15,-7 4 1-15,1 1-1 16,-6-1 0-16,-5 2-2 16,-2-1 3-16,-6-3-3 0,-3 0 3 15,0-3-1-15,-7-2 2 16,-3-3 0-16,-3 0 2 16,-3-6 0-16,-1 1-10 15,4-4 2-15,-4-2 0 0,1-2-1 16,0-3 0-16,3-2 0 15,0 0 2-15,1 0-20 16,-3-10-22-16,3-6-25 16,0-6-11-16,2-6-98 15</inkml:trace>
  <inkml:trace contextRef="#ctx0" brushRef="#br0" timeOffset="70227.9212">6208 7990 429 0,'8'-15'21'0,"1"2"2"15,1 4 17-15,2 8-12 16,2 1-13-16,-3 5-10 16,3 12-4-16,1 2 0 0,-1 8 0 15,-3-2-1-15,-2-3-1 16,0 1 3-16,-6-3-2 15,-1-5 1-15,0-4-1 16,-2-5 0-16,0-1 1 16,0-2 1-16,1-3 5 15,7 0 14-15,-1-10-1 0,7-2-10 16,5-6-9-16,1 0 1 16,4 0-2-16,1 2 0 15,2 4-1-15,-1 8-16 16,-4 4-18-16,-5 6-34 15,0 8-96-15</inkml:trace>
  <inkml:trace contextRef="#ctx0" brushRef="#br0" timeOffset="70446.6137">6674 8440 511 0,'0'0'24'16,"0"0"0"-16,9-7 11 16,8 1-2-16,4 0-12 0,0-1-7 15,5 2-10-15,2 0-3 16,0 2-1-16,-1 3-9 16,-3-2-42-16,3 0-54 15,2-3-133-15</inkml:trace>
  <inkml:trace contextRef="#ctx0" brushRef="#br0" timeOffset="70770.0557">7294 8197 515 0,'7'-8'16'16,"-6"1"8"-16,3 1 28 0,-2 4-2 15,-2 2-21-15,0 4-24 16,-2 8-3-16,-5 5 12 15,-2 4 5-15,-2 4-4 16,4 1-20-16,-4-1 3 16,5 4 8-16,2-4-3 0,0-4-1 15,4 1 0-15,0-4 0 16,4-4 2 0,8-3 0-16,7-4 2 15,5 0-1-15,3-6-1 0,4-1 1 16,4 0-6-16,4-1 4 15,-2-6-2-15,-3 2-3 16,-5-2-8-16,-5 1-16 16,-9 2-42-16,-8-1-6 15,-5-2-37-15,-2-2-120 0</inkml:trace>
  <inkml:trace contextRef="#ctx0" brushRef="#br0" timeOffset="71002.3446">7497 8301 396 0,'-4'-5'74'0,"2"1"-18"0,0 2 8 16,2 2-18-16,0 0-16 16,0 7-16-16,0 8 21 15,4 4-1-15,-3 4-16 16,4 2-6-16,-3 5-2 16,1 1-5-16,-1 1-2 0,1 0 2 15,1-1-3-15,-1-1-1 16,1-2 0-16,1-1-2 15,-2-4-9-15,-2-1-47 16,-1-10-74-16,0-6-143 16</inkml:trace>
  <inkml:trace contextRef="#ctx0" brushRef="#br0" timeOffset="71750.6344">8346 7579 88 0,'5'-13'377'15,"5"-4"-366"-15,0-7 15 16,4 3 10-16,4-2-15 16,4-2-11-16,-3-2-4 0,2 2-3 15,-3-2 1-15,-4 2-2 16,-4 4-2-16,0 1 0 15,-7 4 0-15,-1 4 1 16,-2 3-1-16,0 7 0 16,-5 2 0-16,-5 0-3 0,2 9 3 15,-3 5 0-15,3 2 0 16,6 2 0-16,2 0 0 16,0 2 0-16,15-3 0 15,1 0 0-15,6-1 1 16,1-1-1-16,3 2 0 0,-1-2 1 15,-4 2-2-15,-1-1 1 16,-8 0 0-16,-2 0 1 16,-7 0-1-16,-3-2 0 0,0 1 0 15,-11-7 1-15,-3 3 1 16,-4-3 0-16,-3-3 7 16,-3-5 0-16,-1 0-3 0,1 0-4 15,5 0 0-15,1-2-2 16,6-6 0-16,2-2-13 15,8-1-18-15,2-3-46 16,13-2-101-16</inkml:trace>
  <inkml:trace contextRef="#ctx0" brushRef="#br0" timeOffset="72458.5342">8847 7359 464 0,'-4'-2'12'16,"1"2"8"-16,3 0 1 15,0 8-12-15,-2 6 5 16,2 4-1-16,0 2 4 16,0 4-6-16,2 1-4 0,5 0 2 15,-3-2-5-15,1 2 2 16,2-3-3-16,0-4-2 15,-2-4 1-15,3-3-1 16,-2-6-1-16,0-1 1 16,1-4 1-16,-1-2 1 15,2-5 1-15,-3-8-1 0,2 0-3 16,-2-7 0-16,2-1 2 16,-1-2-2-16,5 2 0 15,-3-2-1-15,4 3 2 16,2 5-1-16,0 4-1 15,2 4 1-15,-1 5 0 0,1 4-1 16,-1 4 1-16,0 10 0 16,-1 4 0-16,-1 6 0 15,1 2 0-15,-1-1 0 16,-2 4 0-16,-3-4 0 0,0-4 0 16,-1-3 0-16,-1-6 0 15,-5-5 1-15,3-3 3 16,-1-4 4-16,1 0 16 15,-2-11 13-15,0-7-23 16,3-1-9-16,2-6-1 16,0-2-2-16,3-2-2 0,0 1 0 15,1 1 0-15,4 4 0 16,0 2-2-16,4 3 1 31,0 5 2-31,3 5-1 0,-2 4 0 16,-3 4 0-16,0 0 0 15,-3 10-1-15,1 7 2 16,-7 0-2-16,1 6 1 0,-3 1 1 16,-1 1-1-16,-3-2 0 15,-2 0 3-15,0 0-2 16,0-3-1-16,0-1-1 16,0-4 1-16,0-3 0 15,2-1-29-15,3-2-23 16,4-3-24-16,6-6-65 0,0 0-285 15</inkml:trace>
  <inkml:trace contextRef="#ctx0" brushRef="#br0" timeOffset="73406.2895">10134 7420 451 0,'-3'-13'33'0,"1"-1"8"15,2 3 11-15,0 1-7 0,2 3-18 16,5 1-8-16,4 6-4 16,1 0-5-16,3 0-7 15,-3 9-4-15,1 5 2 16,-2 6-1-1,-2 2 0-15,-2 1 1 16,-4 4-2-16,-3-2 2 16,0-2-2-16,-3 0-2 0,-6-4 1 15,0-2 1-15,0-5 1 16,2-3 0-16,1 0 0 16,3-7 1-16,3-2-1 15,0 0 2-15,2 0 2 0,6-12-1 16,6-3 1-16,-1-3-5 15,6-3 2-15,0-4-1 16,-1-2 1-16,-4 2-1 16,1-2 1-16,-5 2-3 15,-3 6 4-15,0 2-4 16,-4 7 2-16,-3 5 0 0,0 5 1 16,-3 0-2-16,-9 8 3 15,2 8 1-15,-3 6 14 0,4 3-17 0,4 3 20 16,0-3-7-16,5 2-1 15,0-2-3-15,10-5-3 16,10-2-2-16,1-4-2 16,4-3 0-16,8-3-3 15,1-4-38-15,4-4-90 0,-1 0-440 16</inkml:trace>
  <inkml:trace contextRef="#ctx0" brushRef="#br0" timeOffset="84739.7989">6824 8324 135 0,'0'0'26'0,"0"0"17"16,-2-5 10-1,2 1-9-15,0 1 1 16,-2-1-9-16,2-1-7 15,0 1 0-15,0 1-6 16,0-1-3-16,0 1-3 16,0 3-2-16,0-2 1 0,0 2-3 15,0 0 1-15,0 0-4 16,0 0-1-16,0 0 2 16,0 2 4-16,-3 6 0 15,2 2 2-15,1 2-4 16,0 4 2-16,0 3-1 0,0 4 3 15,4 3 1-15,1 0-1 16,4-1-7-16,-2 2-3 16,3-4 1-16,-5-1-3 15,2-6-3-15,-2 2 1 16,-2-7 0-16,1-3-1 0,-2 0 1 16,-1-5-3-16,-1 0 1 15,0-3 0-15,0 0 1 16,0 0-2-16,0 0-3 15,0-5-55-15,0-7-61 16,3-10-209-16</inkml:trace>
  <inkml:trace contextRef="#ctx0" brushRef="#br0" timeOffset="85819.4511">9681 7422 109 0,'-5'0'106'16,"2"0"-66"-16,1-2 6 16,-1-4 19-16,3 1-12 15,-2-2-15-15,2-2-9 16,0 2-4-16,0-2-8 15,0 0-2-15,2 2 3 16,6 0-4-16,2 2-3 0,-1-1 0 0,3 4-6 0,-1 1 0 16,1 1-2-16,2 0-1 15,-1 3-1-15,-2 6-1 16,-1 6 1-16,-2-3-1 16,-1 6 1-16,-3-1 0 15,-3 0-1-15,-1 3 1 0,0-3-1 16,-1 1 1-16,-8 0 0 15,-3-2 0-15,-1 0 0 16,0 0 1-16,-1-5 3 16,0 1 2-16,2-3 2 15,4 0 0-15,-1-4 1 16,4 1-5-16,-2-3 2 16,6-1-2-16,-1 2-1 0,2-3-2 15,0 1 1-15,2 2 4 16,7-3 4-16,4 3 2 15,3-2-3-15,3-2 1 16,5 0-3-16,-1 0-2 0,1 0 0 16,-3-2-2-16,-3-2-1 31,0 3-3-31,-3 1 0 16,-3 0 1-16,-3 0-28 0,-3-6-78 15,-5-6-140-15</inkml:trace>
  <inkml:trace contextRef="#ctx0" brushRef="#br0" timeOffset="93005.7469">12800 8404 424 0,'5'-25'5'15,"0"6"-4"-15,2-1-1 16,-2 6 6-16,1 5 6 16,-2 2-3-16,-4 5 1 15,2 2-1-15,-2 2-7 0,0 14 1 16,0 5 8-16,-2 8 11 0,-3 9-3 16,-2 6-3-16,4 9 1 15,-2 10-6-15,3 5 0 16,2 5 5-16,0 9 1 0,0 6-1 15,0 2-1-15,0 7-2 16,3 0-5-16,4 12 1 16,0-1 7-16,-2 2-2 15,0 2-4-15,2 1 3 16,-2 3-6-16,3 0-1 0,1 2-9 16,0-1 13-16,2 0 3 15,-1-4-6-15,3 4 1 16,0-6-4-16,-3-3-1 15,1 2 3-15,0-6-1 16,-4-1-2-16,-2-5-1 16,-1-2 1-16,-3-4-1 0,1-5-1 15,0-3 1 1,-2-6-2 0,0-5 1-16,0-6-2 15,0-9 1-15,0-8 2 0,0-7-1 16,3-11-1-16,-3-8 0 15,1-7-1-15,1-8-13 16,2-9-29-16,4-7-23 16,4-22-45-16,7-20-161 15</inkml:trace>
  <inkml:trace contextRef="#ctx0" brushRef="#br0" timeOffset="93537.1266">15864 8819 387 0,'-8'1'7'0,"8"1"28"15,0 5-6-15,0 4-11 16,0 3 13-16,0 6-4 16,3 5-2-16,1 3-3 0,1 1-8 15,-2 3-2-15,2 4-2 16,-5-3-5-16,0-1 0 15,0-1-4-15,0-1 0 16,-2 1 0-16,-4-2 0 0,1-3-5 16,-4-1-27-16,-2 0-25 15,-2-5-75-15,-1-7-125 16</inkml:trace>
  <inkml:trace contextRef="#ctx0" brushRef="#br0" timeOffset="93912.0334">15179 9510 396 0,'-11'0'25'0,"9"0"11"16,2 0 22-16,14 0-36 15,12 0-3-15,8 0-5 16,12 0 2-16,11 0 2 0,8 0-2 16,9 0-1-16,11 0-2 15,6-2 3 1,6-5 5-16,9 2-9 0,2-1-5 16,4 2-1-16,4 0 0 15,-3 0 2-15,-9 4 2 0,-9 0-6 16,-12 0-1-16,-13 2-3 15,-16 4 1-15,-10-2 0 16,-12 2 0-16,-8-1-1 16,-9-1 0-16,-8-4-14 15,-5 2-12-15,-2-2-16 16,-7 0-10-16,-13 0-37 16,-6-11-190-16</inkml:trace>
  <inkml:trace contextRef="#ctx0" brushRef="#br0" timeOffset="94443.1464">15123 10171 380 0,'-9'-11'16'16,"2"0"21"-16,4 2 16 16,-2 4 2-16,5 1-18 15,-2 4-7-15,2 0-5 16,0 4-11-16,0 10-12 16,2 6 15-16,3 7 5 15,-2 3-1-15,2 0-6 16,-1 4 0-16,-1-4-5 0,-1-1-5 15,-2-4-2-15,0-2-1 16,0-5-2-16,0-2 1 16,0-4 0-16,0-1-1 15,-2-4 0-15,1-1-16 16,-1-5-24-16,0-1-9 0,2 0 5 16,-2-7-7-16,1-8-48 15,-3-3-66-15</inkml:trace>
  <inkml:trace contextRef="#ctx0" brushRef="#br0" timeOffset="94771.2127">15085 10199 349 0,'-3'-14'26'16,"3"-2"28"-16,0 2 3 16,2 1-6-16,10 4-17 0,3 2-11 15,2 5-5-15,5 2 0 16,3 0-9-16,2 14-3 15,0 8-3-15,-2 3-1 16,-4 3 0-16,1 2 1 16,-4 1 2-16,-5-4-3 0,-6-2-1 15,-6-2 4-15,-1-4-1 16,0-1 2-16,-6-2-1 16,-8-3 1-16,-1 0 1 15,-5-3 0-15,2-2 0 16,-4-2-5-16,-3-2 1 15,8 0-4-15,-5-4 4 0,3 0-3 16,2 0-10-16,6-8-16 16,0-2-19-16,8-3-9 15,3-5-35-15,0-3-156 16</inkml:trace>
  <inkml:trace contextRef="#ctx0" brushRef="#br0" timeOffset="95114.876">15391 9949 471 0,'0'-14'9'0,"1"3"18"16,3 4 2-16,1 5 2 16,2 2-15-16,4 2-14 15,0 9-1-15,2 3 0 16,-1 2-2-16,0 2 2 0,0-2-1 15,-5 2 1-15,0-5-2 16,-6 1 1-16,-1-4 1 16,0 1 0-16,0-6-2 15,0 1 1-15,0-2 4 16,0-4-2-16,0 0 1 16,2 0 16-16,8-6-6 0,5-5-7 15,7-3-4-15,4-2 0 16,1 0-3-16,-1 5 1 15,1 1-16-15,-4 0-29 16,-3 7-37-16,-2 3-101 16</inkml:trace>
  <inkml:trace contextRef="#ctx0" brushRef="#br0" timeOffset="95398.2304">15750 10372 523 0,'-3'-5'23'0,"3"-2"-1"16,8 2 8-16,10 1-1 16,5 0-8-16,4 3-13 15,7 1 0-15,0 0 1 16,-1 0-5-16,1-3-3 15,-7 3 1-15,-5 0-2 0,-1 0-1 16,-7 0-17-16,-3 0-24 16,-3 0-13-16,-7 0-29 15,-1 0-82-15</inkml:trace>
  <inkml:trace contextRef="#ctx0" brushRef="#br0" timeOffset="95700.0061">15956 10217 423 0,'-7'-6'40'15,"3"3"7"-15,3 1 0 0,-1 2-10 0,2 4-19 16,0 9 2-16,0 4 3 16,3 4 5-16,3 4-5 15,-1 2-9-15,-2 0-5 16,-1-2-6-16,0 0-3 15,-2-2-1-15,0-3 2 0,0-3 2 16,0 1-4 0,0-6 5-16,0 0-3 0,-2-4-1 15,0 0 0-15,2-5 1 16,0-1-7-16,0 0-35 16,4-2-23-16,6-2-7 15,3-12-74-15,9-2-183 0</inkml:trace>
  <inkml:trace contextRef="#ctx0" brushRef="#br0" timeOffset="96348.7927">16545 10260 396 0,'1'-11'11'16,"-1"-2"19"-16,0 3 15 15,2-3-1-15,-2 3-18 0,0-1-11 16,0-2-1-16,0 3 6 0,-7-1-6 16,0 2-7-16,-3 0-1 15,-5 4-3-15,1-1 0 16,-6 5 1-16,-2 1-1 16,3 0 5-16,-1 0 3 15,0 10 2-15,4 5-1 16,4 3-7-16,1 5 4 15,5 4 0-15,5 1-3 0,1 2-2 16,1-3 0-16,8-2 0 16,6-1 0-16,-1-5-4 15,2-5 3-15,4-2-2 16,-2-2 0-16,2-5 0 16,-3-2 1-16,2-3-1 0,-4 0 1 15,-1-1-1-15,0-6 1 31,-3-4-1-31,-1 0 0 16,-1-5 1-16,0 0-2 0,-1-4 0 16,-5-1-1-16,2-1 2 0,-1 2 0 0,-2 0-1 15,-1 3 0-15,-1 7 0 16,0 2 0-16,0 5 1 0,0 1-2 16,0 2 2-16,-1 0-1 15,-3 5 0 1,1 6 0-1,1 6-7-15,2 0 5 0,0 3 9 16,0 3 2-16,7-3-5 16,6 0 2-16,-1-5-3 15,2-1-2-15,3-1 0 0,-2-4-1 16,2-1 1-16,-1-5-1 16,-3-1-14-16,-1-2-14 15,-2 0-35-15,-3 0-11 16,-2-10-34-1,-2-5-114-15</inkml:trace>
  <inkml:trace contextRef="#ctx0" brushRef="#br0" timeOffset="96713.4031">16772 10039 350 0,'0'-11'97'0,"0"0"-52"16,0 4-1-16,7 2 6 15,3 3-17-15,1 2-17 16,2 0-11-16,-1 3 2 16,-3 4 1-16,0 4-7 0,-2 2 3 15,-5 3-6-15,-2-2 2 16,0 2 0-16,0 0 2 16,-7-2-2-16,-2 1 2 15,-2-5 5-15,-1 1 9 0,1-2 1 16,0-2-5-1,4-3-4-15,2 0-15 0,1-3 13 16,4-1 3-16,0 0 3 16,0 0 5-16,5-1-4 15,7-5-9-15,5-5-1 16,7 1-2-16,0-1-1 0,1 0 1 16,1 2-1-16,-1 2-2 15,-5 2-25-15,-8-1-21 16,-5 3-43-16,-7-5-66 0</inkml:trace>
  <inkml:trace contextRef="#ctx0" brushRef="#br0" timeOffset="105660.3486">17517 9386 185 0,'0'0'46'16,"0"0"-2"-16,0 0-5 15,0 0-7-15,0 0 6 0,0 0-2 16,1 0-5-16,1-2 0 16,0-2 0-16,1-4-3 15,1-1-3-15,1-4 1 16,3-5-1-16,2-3-7 16,3-2-1-16,1-4 1 0,-3-2-5 15,6-1-3-15,-7 2-5 16,3-3-2-16,-2 2-3 15,-5 4 1-15,1 4-1 16,-2 3 1-16,-3 7-2 16,-2 6 2-16,0 3-2 15,0 2-6-15,-10 4 0 0,3 9 2 16,-2 5 5-16,4 3 0 16,-1 2-1-16,6 0 1 15,0 0 0-15,8-1 0 16,6-1 0-16,4-2 3 15,3-2 0-15,1 1 2 0,-2-3-3 16,1 2 0-16,-3-3-2 0,-1 0 1 16,-5-2-1-16,-3 2 0 15,-4-3 1-15,-5 1-1 16,0-4 1-16,-2-1 0 0,-10-1 0 16,-3-1 0-16,-4-1 0 15,1-3-1-15,-3 1 1 16,-1 0-1-16,3-2 0 15,2 0-4-15,0 0-13 16,9 0-12-16,1 0-4 16,7-4-16-16,0-2-25 0,12-6-53 15,8 0-80-15</inkml:trace>
  <inkml:trace contextRef="#ctx0" brushRef="#br0" timeOffset="106364.8192">17955 9172 429 0,'0'-8'17'0,"0"1"16"15,1 0 22-15,-1 6-19 16,0 1-12-16,0 1-14 0,-1 10-9 16,1 5 8-16,1 6 6 15,5 0 1-15,-5 5-3 16,4-3-5-16,-2 0 1 15,2-1-3-15,1-3-2 16,-3-3-2-16,2-4 0 0,1-6-1 16,-2-1 0-16,1-2 3 15,-1-4-1-15,-1 0-1 16,4-6 2-16,-2-5 0 16,0-5-2-16,0-1-1 15,2-5-1-15,-2-2 1 16,0 0-2-16,2 1 2 15,3-1-1-15,-1 4-3 0,1 3 2 16,5 3 0-16,1 6-1 16,0 5 1-16,3 3 1 15,-4 4-1-15,4 12 0 16,-4 3 1-16,0 6 0 0,-1-2 1 16,-3 1-2-1,-2-3 2 1,-2 0-1-16,-2-6 1 15,-1-4 0-15,-2-3-1 16,-2-2 3-16,0-6 0 0,0 0 3 0,0-2 12 16,0-8 3-16,0-6-18 15,0 0-1-15,0-4-1 16,0-5 0-16,1 0-1 16,9 2 0-1,-3-2-4-15,3 0-4 16,4 5 5-16,-4 1-1 0,4 8 3 15,1 2 0-15,3 7 1 16,-2 2-1-16,0 2 0 16,2 10 1-16,-2 6 0 15,-2 0 0-15,-2 2 0 16,-4 4 0-16,-2-2 1 0,-3-1-1 16,-3 0 1-16,0-3 1 15,0-3-3-15,0 2 1 16,0-6 0-16,0 0-23 15,4 0-23-15,1-6-21 0,5-3-25 16,2-2-77 0</inkml:trace>
  <inkml:trace contextRef="#ctx0" brushRef="#br0" timeOffset="106949.6498">18825 9161 293 0,'8'-12'125'0,"-1"-1"-97"16,-5-1 7-16,-2 3 12 16,0 0-13-16,0 3-20 15,0-3-7-15,0 2 4 0,-5 1-4 16,-5 4-2-16,0-2-3 16,-3 2-1-16,-3 3 1 15,-2 1-1-15,2 0 1 16,-4 7 1-16,6 5 3 15,0 6 4-15,2 3 2 0,4 4-4 16,4 3-1-16,4 0 3 16,0-2-4-16,4-1 0 15,6-3-1-15,2-2-1 16,0-7-2-16,0-1 0 0,3-4 0 0,-3-4-1 16,3-4 2-16,-1 0-1 15,-1 0-1-15,-1-8-1 16,-2-2 1-16,4-2 1 15,-6-4-2-15,-1 0 2 16,-2-2-2-16,0-2 1 0,-2-2-1 16,-3-2 1-16,0 1-1 15,0 1-1-15,0 2 2 16,0 5-1-16,0 0 1 16,-1 8-1-16,-1 5 0 15,0 2 0-15,-1 6 0 16,2 9 0-1,1 3 4-15,0 7 6 16,0 0 4-16,0 2-1 0,6 0-10 16,3-4-3-16,-1-1 3 0,5-6-1 15,3 1-2-15,1-6 1 16,0-1 0-16,2-7-4 16,0 0-40-16,-3-3-23 0,0 0-33 15,-1-10-129-15</inkml:trace>
  <inkml:trace contextRef="#ctx0" brushRef="#br0" timeOffset="107489.0501">19103 9074 303 0,'-1'-11'179'0,"-1"0"-129"16,2-2-7-16,0 6 1 0,8-1-10 15,1 2-11-15,5 3-11 16,0 3 0-16,2 0-6 16,-1 10-3-16,-1 7-1 15,-1 5 0-15,-6 3-1 16,0 4 0-16,-4 0 0 16,-3-1 0-16,0-1-1 0,0-7 1 15,-5 1-1-15,0-7 1 16,-2-2 0-16,1-2 0 15,2-3 0-15,3-5-1 16,1-2 1-16,0 0 2 16,0 0-1-16,5-10-1 15,5-4-2-15,0-2 1 16,5-5-1-16,-1-2 0 0,1-4-6 16,-3 0 1-16,-2 1 2 15,2 1 1-15,-5 3 2 16,0 1 1-16,-4 7 0 0,-1 3 0 15,-2 2 1-15,0 5 3 16,0 3 2-16,0 1-1 16,-7 3-5-16,0 9 1 15,-5 6 4-15,4 6 0 16,1-1-9-16,2 5 20 16,1-1-5-16,2 0-2 0,2-2 0 15,0-4-4 1,9-2-2-16,5-3-2 0,3-4 1 15,3-2-1-15,1-4-7 16,4-5-37-16,-2-1-44 16,1 0-121-16</inkml:trace>
  <inkml:trace contextRef="#ctx0" brushRef="#br0" timeOffset="108020.1681">20199 9017 403 0,'-5'1'41'0,"5"-1"1"16,0 0 9-16,9 0-14 0,6 0-6 16,2 0-12-1,3 0-5-15,2 0-2 0,2 0 0 16,-2-1-3-16,0-1-8 15,-5 0 1-15,-2 2-5 16,-6 0-30-16,-6 0-25 0,-3 2-34 16,0 5-75-16,-3 0-133 15</inkml:trace>
  <inkml:trace contextRef="#ctx0" brushRef="#br0" timeOffset="108223.2434">20228 9168 404 0,'-3'1'52'0,"3"-1"4"16,0 0 6-16,10 0-12 15,5 0-10-15,8-5-14 16,4-2-5-16,3 0 3 0,2 2-24 16,-3-1 11-16,-5 1-8 15,-2 2-1-15,-8 3-4 16,-3 0-18-16,-6 0-72 15,-5-2-87-15</inkml:trace>
  <inkml:trace contextRef="#ctx0" brushRef="#br0" timeOffset="117429.5476">21088 9060 407 0,'-1'-4'8'0,"1"0"13"16,0 1 5-16,7 1 4 0,5 2-2 15,10-2-7-15,1 0-1 16,8 2-5 0,-1 0-6-16,2 0-5 0,1 0-1 15,-4 0-5-15,-1 0-4 16,-1 0-23-16,0 0-45 16,-6-4-82-16</inkml:trace>
  <inkml:trace contextRef="#ctx0" brushRef="#br0" timeOffset="117998.146">21755 8960 113 0,'-12'-8'330'0,"4"-4"-297"15,-1-1 2-15,3 1 2 16,6 1-4-16,0 0-9 15,2 5-9-15,9 0-7 16,5 4-3-16,-1 2-3 16,0 0 0-16,2 9-2 0,-2 5 0 15,-1 2 0-15,-4 6 0 16,-3-1 1-16,-4 2-1 16,-3 0 1-16,0 1-1 15,-3-5 1-15,-7 1-1 16,-1-4 1-16,0-2-1 0,4-3 2 15,-2-8-2 1,6-1 1 0,1-2-1-16,2-3 3 15,0-10-3-15,10-5 0 16,2-3 0-16,5-6-2 0,-1-1-5 0,2-3-2 16,-1 3 0-16,-3-2-1 15,-4 5 5-15,0 3 4 16,-7 4 1-16,-1 8 0 15,-2 3 3-15,0 5 7 0,0 2-2 16,-3 4-6-16,-3 9-2 16,-3 6 4-16,2 4 2 15,1 0 4-15,5 4 3 16,-1-1-5-16,2 1-2 16,0-2-3-16,7-2-2 15,3-2 0-15,5-3 0 16,-3-3-5-16,5-1-16 0,-1-3-14 15,-3-2-20-15,-1-2-50 16,-3 0-102-16</inkml:trace>
  <inkml:trace contextRef="#ctx0" brushRef="#br0" timeOffset="118290.8229">21679 9234 440 0,'-20'2'9'0,"4"-2"9"16,9 0 18-16,7 2 8 15,4-1-17-15,13 0-2 16,10 2-5-16,9-3-6 16,8 0-6-16,5 0-1 0,7 0-2 15,3-9 3 1,2 0 7-16,1 0 2 0,-8 0-8 15,-8 4-3-15,-9-1-5 16,-13 4 1-16,-7 1-4 16,-11 1-20-16,-6 0-18 15,0 0-12 1,-10 6-15-16,-10-3-103 16</inkml:trace>
  <inkml:trace contextRef="#ctx0" brushRef="#br0" timeOffset="118859.9747">21650 9622 265 0,'-3'0'36'16,"-3"-3"-1"-16,1-3 26 0,2-2 0 15,-3-1-2-15,6 0-17 16,-2-2-7-16,2 1-10 15,2 1-6-15,7 2-8 16,3 1-8-16,3 5-3 16,1 1 1-16,1 5-1 0,-4 7 0 15,1 4 0-15,-1 4-3 16,-7 2-3-16,-5-3-2 16,-1 1 1-16,-1 1 5 15,-13-3-1-15,-5-1 3 16,-1-2 0-16,-1-1 0 15,1-1 4-15,5-5 3 16,0 0 3-16,4-3-1 0,10-3 0 16,1 0-7-16,0-2 1 15,10 0 7-15,7 0 1 16,4 0-3-16,4 0-8 16,2-2 2-16,0-1-1 0,2-3-1 31,-4 2-5-31,-2-1-21 15,0 2-7-15,-1 1-14 0,-3-2-24 16,1 1-40-16,-1-1-65 0</inkml:trace>
  <inkml:trace contextRef="#ctx0" brushRef="#br0" timeOffset="119323.8638">22076 9676 297 0,'9'-13'82'16,"-4"-2"-20"-16,1 0-4 0,-3 0-6 15,1-5-8-15,-4 0-14 16,0 2-14-16,0 1-4 0,-5-1-3 16,-7 1-7-16,-2 7 0 15,-2 1-1-15,-2 8 0 16,0 1-1-16,1 1 2 16,0 11-3-16,5 8 3 15,4 3 0-15,3 4 0 16,5 0 4-16,0 1-1 0,7-3-2 15,6-4-3-15,2-1 1 16,4-7-1-16,-5-5 3 16,2-2-3-16,0-3 1 15,-5-4-1-15,2 1 2 16,-2-4-1-16,-4-5 0 16,0-1 0-16,-2-3 0 0,2 0-3 15,-1-1-9-15,-2-2 13 16,-3 0 2-16,1 3-3 15,2 1 2-15,-4 5 0 16,1 2 3-16,1 5 9 16,2 0-7-16,1 7-5 15,-2 7 4-15,5 2-2 0,1 0-1 16,1 4-2-16,2-6-1 16,2 0-1-16,-1-4-6 15,2-3-43-15,4-7-12 0,-3 0-74 16</inkml:trace>
  <inkml:trace contextRef="#ctx0" brushRef="#br0" timeOffset="120594.2824">22658 8954 217 0,'3'-4'55'0,"-1"4"-7"16,-2 0-2-16,0 2-21 15,0 6 5-15,2 4-5 16,-1 2-4-16,3 0-4 0,-2-1-5 16,3-2-5-16,1-3-3 15,-2-4 0-15,1-2 3 16,0-2 1-16,0 0-2 15,-3-6 0-15,0-6-3 0,-2 2 1 16,0-5 2-16,-4 2-2 16,-4 3-2-16,-5 3-1 15,0 2-2-15,-2 5 5 16,0 0 0-16,1 7 1 16,1 10 2-16,4 6 3 15,4 6 1-15,5 3 0 0,0 2 3 16,10-4-3-16,9-1-5 15,1-6-5-15,6-5 4 16,1-7-4-16,2-5 1 16,-2-6-2-16,0 0 1 15,-2-1 2-15,-6-10-4 0,3-2 2 16,-8-4-1-16,-1-3 1 16,-4 1 0-16,-2-6 0 15,-1 4-1-15,-4-3 0 16,-2 6 0-16,0 4 1 15,0 5-1-15,0 7 0 0,0 2-1 16,-2 7 0-16,-3 11 2 16,5 4 1-16,0 3 5 15,0 0 7-15,8 0 0 16,4-3-4-16,2-2-5 16,3-3-1-16,0-5-1 0,2-3-2 15,3-5 0-15,-2-3 0 16,-1-1-1-16,-1 0 1 15,-4-7 0-15,-1-4-1 16,-4-1 2-16,-4-4-1 16,-1-4-1-16,-4-1 3 15,0-4-3-15,-2 0 0 16,-7-3 0-16,-1 0-8 0,-5 6-2 16,1 2 2-16,-1 5 1 15,-4 7 1-15,2 4 1 16,-1 4 2-16,-1 0 0 15,2 7 2-15,3 4 1 0,3 3-1 16,7 2 0-16,4-2-1 16,4 3 1-1,11-3-1-15,7-3 2 0,5-1-2 0,5-6-8 16,2-4-2-16,0-2-1 16,0-3 4-16,-3-8 5 15,-3-3 3-15,-7 2 1 0,-2-4 1 16,-9 4 0-16,-2 0-1 15,-6 1 0-15,-2 2 0 16,0 4 1-16,0 2 0 16,-2 5-2-16,-4 0 0 15,1 0 1-15,-1 4 0 0,5 6 0 16,1 2-1-16,0 5 0 16,0 1 2-16,8 1 0 15,2-1 0-15,2 2 1 16,0-2 3-16,0 0-3 15,-4-4 1-15,-1 4-2 16,0-6-1-16,-6-2 1 16,-1-2 0-16,0 2 0 0,-1-4 1 15,-9-4 3-15,-2 2-1 16,-1-4 0-16,0 0-2 16,1 0-1-16,-1 0-1 15,6-4-17-15,5-4-23 16,2-5-54-16,0-2-138 0</inkml:trace>
  <inkml:trace contextRef="#ctx0" brushRef="#br0" timeOffset="121154.2287">23577 9029 401 0,'2'-11'18'16,"7"3"6"-1,-6-2 25-15,1 2-5 0,-1-2-23 16,-1 3-10-16,-2 0-4 16,0 0-2-16,0 0 2 0,0 2-5 15,0-1 5 1,-7 1-5-16,-2 1 3 0,-6 2-2 16,3 2-4-16,-3 0 2 15,0 5 1-15,1 5 1 16,2 4 5-16,2 4 2 15,5 5 0-15,1 0-2 0,4 4-3 16,0-4 0-16,5-1-2 16,8-3-3-16,3-4 0 15,0-4 1-15,4-6 0 16,-3-2 0-16,3-3 1 16,-5 0-2-16,1-3 2 15,-6-2-2-15,0-6 0 0,-1-2 2 16,-4-1-1-16,0-1 2 15,-3-2 2-15,2-3 2 16,-2 0-4-16,-2-1 2 16,0 2-5-16,0 4 1 15,0 3 0 1,0 4 0-16,0 7 3 0,0 1 2 16,0 5-3-16,-2 11-2 15,-2 2 4-15,4 5-16 0,0 4 17 16,0-2-1-16,0 0-2 0,8-6-2 15,2 1 0-15,4-5-1 16,-1-7-17-16,1-1 2 16,3-3-33-16,-3-4-19 15,-1 0-57-15,-1-11-115 16</inkml:trace>
  <inkml:trace contextRef="#ctx0" brushRef="#br0" timeOffset="121654.0855">23878 8950 418 0,'6'-8'67'0,"0"-2"-22"0,4 5 4 15,1 2-13-15,2 1-13 16,2 2-13-16,0 0-4 16,-1 10 2-16,-1 5-3 15,-2 3-4-15,-4 3 1 16,-1 0-1-16,-4 4-2 15,-2-1 3-15,0-3-1 0,0-3-1 16,-5-2 1-16,2-3-2 16,1-5 3-16,0-2-2 15,2-5 1-15,0-1-1 16,0-1 3-16,7-10 1 16,6-3 2-16,-2-2-5 0,4-4 2 15,-2-1-3-15,2-3 0 16,-1 2 0-16,-1-2 0 15,-2 3 0-15,-6 3 0 16,0 3 1-16,-3 5-1 0,-2 5 1 16,0 3 1-16,0 2 2 15,-7 0-2-15,0 12 1 16,-2 3 2-16,0 4-13 16,2 4 19-16,2 4 5 15,1 0-1-15,4-1-1 0,0-1-5 16,4-3-4-16,4-2-1 15,5-4 0-15,5-6-2 16,4-1 0-16,-5-6-1 16,3 0-10-16,-2-3-49 15,-5 0-60-15,-6-6-313 16</inkml:trace>
  <inkml:trace contextRef="#ctx0" brushRef="#br0" timeOffset="122669.3322">15877 11151 357 0,'0'-14'25'0,"0"3"16"16,0 4 13-16,0 2-11 15,-1 2-16-15,-1 3-5 16,2 0-5-16,0 1-5 16,0 10-6-16,0 3 8 0,0 7 3 15,0 1-1-15,0 5-5 16,3 1-1-16,3-3-3 15,-1 0-3-15,0-1-2 16,0-5-1-16,1 1-1 16,0-4 1-16,-5-2-4 0,1 0-24 15,-2-1-9-15,0-3-20 0,-3-1-41 16,-12 0-82-16</inkml:trace>
  <inkml:trace contextRef="#ctx0" brushRef="#br0" timeOffset="123059.6309">15233 11669 344 0,'-24'0'61'16,"6"0"-43"-16,7 0 21 15,6-4 20-15,5 1-16 16,2-3-13-16,13 1-12 15,11 0-2-15,6 1-5 16,15-1 2-16,9 1 2 0,9 0-5 16,6 3 1-16,14-1-1 15,1-2-17 1,8 3 12-16,4-1 4 0,1-3-4 16,-3 0-1-16,-2 0 4 15,-3 0-1-15,-6 0 2 0,-10-2-3 16,-6 2-3-16,-12-3 1 15,-12 3-3-15,-9 0 0 16,-11 1-1-16,-6 3 0 16,-11-1 0-16,-6 2 0 15,-2 0-13-15,-10 0-1 0,-12 3-21 16,-7 2-24-16,-5 1-21 16,-10-5-128-16</inkml:trace>
  <inkml:trace contextRef="#ctx0" brushRef="#br0" timeOffset="123543.8908">15051 12115 429 0,'-7'-4'11'16,"1"-3"39"0,3 3-3-16,-1 2-6 0,4 2-15 15,0 0-12-15,0 12-10 16,2 3 8-16,3 7 9 16,3 4 1-16,-3 5-6 0,0-3-5 15,2 5-3-15,-5-5-14 16,2 1 6-16,-3-3 2 15,-1-2-2-15,0-9 2 16,0 3-1-16,0-9 8 16,0-4-26-16,-1-2-18 15,-3-3-2-15,2-5-7 16,-1-7-47-16,-1-7-61 0,-1-5-151 16</inkml:trace>
  <inkml:trace contextRef="#ctx0" brushRef="#br0" timeOffset="123856.3309">15001 12127 397 0,'0'-9'21'0,"3"-1"33"15,12 2-6-15,2 2-4 16,9 3-14-16,2 3-11 0,5 0-1 16,-3 9 0-16,4 5-2 15,-3 1-2-15,-2 6-7 16,-6 2-5-16,-3 1 0 15,-8 2-1-15,-3 1 1 16,-9-2-1-16,0 0 0 16,-9-2 1-16,-4 1 0 0,-6-3 2 15,-3-3-2-15,1-2 0 16,0-4 0-16,1-3-2 16,0-3 1-16,6-5-1 15,3-1-9-15,0-1-30 16,5-12-3-16,5-6-19 15,1-8-58-15,0-7-93 0</inkml:trace>
  <inkml:trace contextRef="#ctx0" brushRef="#br0" timeOffset="124153.1358">15309 11936 413 0,'12'-14'20'0,"-3"3"31"16,-1 6 1-16,5 3-18 15,1 2-20-15,-2 6-4 16,3 8-1-16,-1 5 1 16,1 2-5-16,-4 1-3 0,-3 0-1 15,0 2 0-15,-3-8 1 16,-3 1-3-16,0-5 2 16,0-3 0-16,-2-5 1 15,5-4 1-15,-2 0 10 0,5-5 7 16,4-7-12-1,2-3-4-15,5-2-3 16,-3-1-2-16,3 3-2 0,-2 1-22 16,-3 10-20-16,-3 2-24 15,-2 2-83-15</inkml:trace>
  <inkml:trace contextRef="#ctx0" brushRef="#br0" timeOffset="124409.3064">15703 12314 429 0,'3'0'117'0,"4"0"-86"16,5-3-13-16,3-1 4 16,7 1 8-16,7-1-5 15,3 1-12-15,2-3-19 16,4 2 12-16,-2 1-1 0,-4-2-2 15,-3 1-3-15,-8 1 1 16,-2 1 5-16,-10 0-33 16,-4 2-12-16,-4 0-18 15,-1 0-51-15,-3-2-55 16</inkml:trace>
  <inkml:trace contextRef="#ctx0" brushRef="#br0" timeOffset="124646.0319">15888 12179 442 0,'-5'-4'25'0,"-1"-1"38"16,3 3 1-16,3 2-21 15,0 0-16-15,0 11-14 16,0 3 8-16,2 8-12 16,3 1 13-16,-2 4-6 15,3-1-10-15,-1 1-3 0,-3 2-1 16,-1-1-2-16,3-5-1 15,-2 1-28-15,-2-3-24 16,0-10-50-16,0-4-176 16</inkml:trace>
  <inkml:trace contextRef="#ctx0" brushRef="#br0" timeOffset="125357.3865">16485 12188 372 0,'-5'-6'21'16,"-4"-3"2"-16,4 0 20 15,-2-3-2-15,-2 1-19 16,0 3-12-16,-3 0-7 0,-1 3 3 16,0 3 2-16,-1 2-2 15,0 0 0-15,-1 11-1 16,1 4 8-16,3 6-2 16,2 2-3-16,4 4 4 15,5 1-3-15,0 4 3 16,1-3-5-16,10-3-1 15,4-1-5-15,-1-7 2 0,2-5-2 16,3-6-2-16,-4-7 4 16,0 0 0-16,-3-4 5 0,0-6 3 15,0-5-4-15,-5-2-1 16,0-3 1-16,-4 0 2 16,-1-3-1-16,0 0-10 15,-2 0 3-15,0 1 3 0,0 4-3 16,0 2 0-16,0 7-1 15,0 6 1-15,0 3-2 16,0 3 3-16,0 10-2 16,0 8-1-16,6 2 6 15,1 4 0-15,2-2-3 16,1-2 0-16,3-3-2 0,-1-2 2 16,3-7-2-16,-3-3-1 15,3-6-10-15,-1-2-3 16,-3-2-40-16,-2-10-18 15,0-6-55-15,-4-2-118 16</inkml:trace>
  <inkml:trace contextRef="#ctx0" brushRef="#br0" timeOffset="125654.2597">16592 12014 354 0,'0'-17'78'0,"3"5"1"0,8-1-26 16,4 5-14-16,2 4-11 15,0 4-14-15,-3 0-8 16,2 6-4-16,-5 10-1 16,-4 0 0-16,-1 6 0 15,-6-1 0-15,0 3 0 0,0-4 1 16,-12 0-2-16,2-2 3 16,1-3 4-16,1-5 7 15,3-4 5-15,5-5-5 16,0-1-10-16,2 0 9 15,13-3 1-15,4-8-10 16,6-5-3-16,2 2 0 16,4-6-9-16,-4 2-21 0,-2-1-32 15,-6 0-34-15,-4-5-251 16</inkml:trace>
  <inkml:trace contextRef="#ctx0" brushRef="#br0" timeOffset="126967.9264">17567 11307 369 0,'0'-11'23'0,"0"-2"10"0,-4 3 13 15,-3 1-11-15,2 2-15 16,-4 3-7-16,-1 4-2 16,2 0-3-16,-3 0-4 15,-2 5-3-15,-1 10 3 16,-1 3 3-16,3 5 7 16,3 5 1-16,1 5-1 0,5 4 4 15,3-2-3-15,2 1-5 16,11-4-2-16,4-3-3 15,5-8-1-15,2-4-1 16,1-10-1-16,4-5 2 16,-2-2-1-16,-1-6-14 15,-1-7 9-15,-1-5 2 0,-6 1 2 16,-2-5 1-16,-7 3-1 16,-2-5 4-16,-3 5-4 15,-2-3 5-15,-2 3-6 16,0 3-1-16,0 3 0 0,-2 5 2 15,0 6-2 1,-1 2 0-16,0 7-2 0,3 9 3 16,0 3-1-16,0 5-11 15,6 1 15-15,3 0 4 16,3-4 1-16,6-1-3 0,1-4-2 16,2-5-1-16,4-4-4 15,-1-7 5-15,-4 0-2 16,4 0 0-16,-6-11-1 15,-4-1 0-15,-1-7-1 16,-6 4 2-16,-1-5-1 16,-6-2 0-1,1 1 1-15,-1-1-2 0,-10 1 0 16,-5 0-2-16,-1 3-4 16,-2 4-8-16,-6 3 5 15,4 5 1-15,-4 6 17 16,0 0-12-16,4 0 1 0,-1 11 0 15,7 0 4-15,7 0-5 16,3 1 3-16,4-1-2 16,13-2-1-16,8 0 2 15,8-5 2-15,7-3-2 16,-1-1 0-16,7-1-9 0,-1-12-1 16,-1-3 2-16,-5-2 9 0,-8 0 0 15,-3 0-1-15,-7 2 1 16,-9 5 1-16,-4 1 0 15,-4 2 0-15,0 3 0 0,-4 2 0 16,-3 3-3-16,0 0-5 16,-1 5 1-16,3 6 4 15,3 1 0-15,2 4 1 16,0 0 1-16,7 2-1 16,7 0 1-16,-1 0 0 0,6 2 0 15,-2-5 0 1,2 4 1-16,-3-1-1 15,-4-3 0-15,-3 2 0 0,-4-1 1 16,-5-2-1-16,0 0 1 16,-3-3 2-16,-8 0 5 15,-4-4 2-15,-2-2 0 0,0-3-1 16,0-2-2-16,2 0-4 16,3 0-1-16,3-4-2 15,1-4-6-15,7-4-32 16,1 0-25-16,0-2-81 0,11 0-268 15</inkml:trace>
  <inkml:trace contextRef="#ctx0" brushRef="#br0" timeOffset="127501.0407">18605 11410 436 0,'5'-9'26'15,"-4"-3"8"-15,-1-2 17 0,0 3-13 16,0 0-13-16,0-3-7 16,-3 1-5-16,-2 1-1 15,-4-1-2-15,-1 3-5 16,-4 2 0-16,2 3-2 16,-3 2-1-16,0 3-1 15,-4 0 0-15,2 8-1 0,-1 7-2 16,4 2 2-16,2 9 5 15,5-2 0-15,6 8 0 16,1-3 1-16,0 2-2 16,8-7-4-16,6-2 2 15,1-6-3-15,4-5 3 16,0-4-1-16,-1-7 3 16,4 0-17-16,-5-4 14 0,3-7 2 0,-2-1 3 15,-3-6-3-15,-3 2 3 16,-3-1 1-16,-2-3-1 0,-3 0-3 15,-2 0 2 1,-2 1-2-16,0 1-3 16,0 5 4-16,0 5-3 0,0 0-2 15,-4 8 2-15,2 0-1 16,1 15-1-16,1 1 0 16,0 5 2-16,0 3 0 0,1 2-1 15,6-1 0-15,2 0 0 16,2-3-3-16,0-3-20 15,-1-1-8-15,2-8-36 16,0-4-17-16,-2-6-95 16</inkml:trace>
  <inkml:trace contextRef="#ctx0" brushRef="#br0" timeOffset="127954.0581">18825 11344 433 0,'2'-18'59'15,"2"4"-5"-15,3 5 0 16,4 5-17-16,0 3-13 16,5 1-12-16,0 5-4 15,2 9-2-15,-3 6-4 16,-1 2 0-16,-6 2 0 16,-1 2-2-16,-7-5 0 0,0-2 0 15,0-3-4-15,0-1 2 16,-5-3 2-16,2-7 0 15,1-1 0-15,2-4 1 16,0 0 1-16,0-9 1 0,5-5-3 16,5-4 3-16,0-3-1 15,1-3 0-15,0 1 0 16,-2-4-1-16,-1 6-1 16,0-2 1-16,-4 3-1 15,-1 6 1-15,-1 3-2 16,-2 6 5-16,0 3 2 0,-2 2 0 15,-5 7-6-15,-1 11 3 16,1 2 1-16,1 7-16 16,0-1 20-16,5 3 1 15,1-4-2-15,0-2-4 16,1-3-2-16,10-6 0 0,1-1-16 16,5-7-20-16,4-2-54 15,10-4-101-15</inkml:trace>
  <inkml:trace contextRef="#ctx0" brushRef="#br0" timeOffset="128337.0977">19964 11258 122 0,'3'-3'265'16,"0"1"-209"-16,2-2 13 0,4 3-17 16,5 1-14-16,4 0-9 15,2 0-12-15,6 0-2 16,-2 1-8-16,1 3-6 16,-1 1-2-16,-2 2-20 15,-5 1-20-15,-2-1-26 0,-5-2-69 16,-6 1-104-1</inkml:trace>
  <inkml:trace contextRef="#ctx0" brushRef="#br0" timeOffset="128508.9521">20079 11389 381 0,'-14'12'34'0,"3"-3"17"16,5-4 9-16,6-1-13 15,0-2-11-15,9-2-5 16,8 0-11-16,6 0-10 15,0 0-8-15,4-2-3 0,-2 2-13 16,-1-4-29-16,-4 1-49 16,-3-6-223-1</inkml:trace>
  <inkml:trace contextRef="#ctx0" brushRef="#br0" timeOffset="129269.0314">21426 11243 422 0,'-4'-13'30'0,"1"-1"14"16,3 1 1 0,0 3-13-16,2 0-8 0,8 3-12 15,2 4 1-15,5 1-5 16,-1 2-4-16,0 0-2 16,1 7-1-16,-3 6-1 15,-2 3 0-15,-2 2 1 0,-5 3-1 16,-3-2 0-16,-2 3 1 15,0 0 0-15,-2-3-1 16,-7 1 0-16,1-6 1 16,5-1-3-16,-3-5 4 15,3-2-2-15,3-3 2 0,0-3-2 16,3 0 1-16,10-9 1 16,2-3-3-16,0-6 2 15,4-2-1-15,-3-3 0 16,0 2 0-16,-6-4 0 15,2 0 1-15,-5 2-1 16,-4 3 0-16,-1 4 1 0,-2 5-1 16,0 4 0-16,0 3 1 15,0 4 2-15,-2 4-1 16,-1 10 0-16,1 4 2 16,2 7 11-16,0 2-1 0,0 2-3 15,3-1-20-15,4 0 11 16,3 0 1-16,-1-6-2 15,3 0-2-15,-2-4 4 16,-2-2-40-16,1-4-11 16,-2-2-31-16,-4-7-97 0</inkml:trace>
  <inkml:trace contextRef="#ctx0" brushRef="#br0" timeOffset="129577.4621">21257 11619 528 0,'-27'5'17'0,"9"-3"5"16,13 0 16-16,5 2-8 16,19-3 0-16,12 1-7 15,11 0 6-15,9-2-12 16,8 0-8-16,8 0-2 0,2-5-1 15,0-3-2-15,-4 1 1 16,-6 0-5-16,-8 1 4 16,-14 3-4-16,-10 1 0 15,-13 2 0-15,-7 0-5 16,-7 0-15-16,-3 0-11 16,-11 2-16-16,-6 1-16 0,-4 2-30 15,2-4-63-15</inkml:trace>
  <inkml:trace contextRef="#ctx0" brushRef="#br0" timeOffset="130148.0956">21514 11965 347 0,'-13'-9'68'0,"2"-3"-3"16,8 3-11-16,1-2-10 15,2 1-8-15,0-3-10 16,11 3-1-16,4 2-9 16,-2 4-8-16,6 3-4 15,-4 1-3-15,2 5 1 0,1 9-3 16,-5 4 1-16,-3 3 0 16,-3 3 2-16,-3-1-4 15,-4 2 2-15,0-1-2 16,-9-4-2-16,-7 0 2 15,-4-1 2-15,-4 0 2 0,-1-6-3 16,1-1 2-16,0 0 3 16,2-5-2-16,2 0 3 15,8-2-1-15,3 1-1 16,4-3-1-16,5 1 0 16,4-3-4-16,10-1 7 0,6 0 1 15,3 0-16-15,3 0 12 16,1 0-1-16,2 0 0 15,-2-1 1-15,0 1-5 16,-1-2 2-16,-3 2-30 16,-4 0-18-16,1 0-22 0,-2-2-72 15,-3-1-124-15</inkml:trace>
  <inkml:trace contextRef="#ctx0" brushRef="#br0" timeOffset="130636.9181">21974 12047 418 0,'2'-14'41'16,"3"-3"12"-16,-3 1 1 15,-2 2-19-15,0 0-9 16,-2 2-14-16,-5-1-4 16,-5 2 2-16,-1 4 0 0,-4 0-5 15,0 5-1-15,-5 2-1 16,2 0 3-16,4 8 3 15,-1 4-1-15,9 8 3 0,1 3-2 16,7 2-14-16,0 2 4 16,10-1 4-16,7-1-2 15,0-3 1-15,3-5 0 16,0-4 0-16,-1-7-2 16,-2-2-2-16,-1-4 4 0,-5 0-2 15,0 0 1-15,-3-7 0 16,-1-1 2-16,-1-7-2 15,0 1 0-15,1-2 5 16,-4-2 4-16,0 0-2 16,1 2-2-16,-2 0 1 15,-1 4-6-15,-1 1 3 0,3 5-5 16,-1 5 8 0,-2 1-1-16,2 3-5 15,-1 8-1-15,5 5 2 0,-1 2 0 0,0 0-2 16,2-1 3-16,1 1-2 15,-1-1-5-15,0-5-25 16,0-3-35-16,1-9-52 16,2 0-131-16</inkml:trace>
  <inkml:trace contextRef="#ctx0" brushRef="#br0" timeOffset="131230.4564">22441 11476 343 0,'10'-17'43'0,"0"-5"-5"16,4-3 27-16,-2-4-18 16,3 1-15-16,0-1-14 15,0 1-5-15,-3 1-4 16,1 2-4-16,-4 2-2 15,-4 5-2-15,-1 6 0 16,-4 4-1-16,0 6 1 0,0 2-1 16,-4 0 0-16,-1 10 1 15,0 5-2-15,5 3 1 16,0 5 0-16,5 1 0 16,9 1 0-16,6 0 0 0,4 0 0 15,1-4 0-15,-2 1 1 16,-1-3-1-16,-2-1 0 15,-6-4 0-15,-4 1 0 16,-4-5 0-16,-6-1 1 0,0-2-1 16,-8-1-1-16,-6-3 3 15,-6-1-1-15,1-2 3 16,-4 0-2-16,-1 2 0 16,4-2-1-16,2 0-1 15,5 0 0-15,5 0-5 16,4 0-12-16,4-5-20 15,4-5-58-15,10-2-107 0</inkml:trace>
  <inkml:trace contextRef="#ctx0" brushRef="#br0" timeOffset="131902.1703">22995 11253 439 0,'-11'-4'27'16,"2"3"-16"-16,4 1 24 0,2 0-6 16,-1 5-5-16,4 6-9 15,0 6-1-15,0 3-1 16,4 4-3-16,3 0-3 16,-2 0-2-16,0-1-3 15,1-4 0-15,-2-3-2 0,-1-3 1 16,-1-4 0-16,0-3-1 15,1-6-1-15,2 0 3 16,-1 0 3-16,4-10 1 16,-1-2-5-16,3-4 0 15,3-4 0-15,-1-1-1 16,2-2 2-16,1 1-2 0,1 1-1 16,-1 5 1-16,0 1 0 15,0 7 0-15,-1 4 0 16,1 4 0-16,-1 5 0 15,-1 10 0-15,-2 4 0 16,-3 4 0-16,2 4 0 0,-3-2 1 16,-2-3-2-16,0-5 2 15,-3-2-1-15,0-7 0 16,0-2 0-16,-2-6 2 16,0 0 8-16,0 0 16 15,1-11-7-15,2-3-16 0,0-5 0 16,4-1 0-16,2-4-1 15,0 3 0-15,6 0-1 16,-1 1-2-16,1 2 1 16,-2 6 0-16,4-1-1 15,-1 8 0-15,0 3 2 16,0 2-2-16,1 0 3 0,-2 11 0 16,0 5 0-16,-3 0-2 15,-2 5 2-15,-3 3 0 16,-2-3-2-16,-3 2 0 15,-2-1 1-15,0-5-1 16,0 1-13-16,0-3-19 0,0-5-21 16,0 1-12-16,7-4-53 15,6-3-92-15</inkml:trace>
  <inkml:trace contextRef="#ctx0" brushRef="#br0" timeOffset="132444.1957">23863 11348 409 0,'21'-20'43'0,"-7"2"13"16,-1 0-2-16,-6 6-21 15,-1 0-6-15,-6-1-10 16,0 4-7-16,0 0-1 16,-7 0-3-16,-6 2-2 15,0 2-1-15,-2 1-1 16,-2 0 0-16,-1 4 0 0,2 0 1 15,-2 0-2-15,0 8 4 16,3 2 0-16,3 7 4 16,7 2-1-16,1 4-1 15,4 4-3-15,0 0-1 0,8-2-1 16,5 0 0-16,2-4-2 16,3-5 0-16,0-3 2 15,-1-6-4-15,4-4 3 16,-3-3 1-16,1 0-4 15,1 0 3-15,-4-8 0 0,0-3 1 16,-3-2-2-16,-2-1 1 16,-4-4-1-16,-2-3 2 15,2 1-1-15,-2-3-1 16,-3 1 1-16,3 3-1 16,-4 1 2-16,-1 5-1 15,0 5-2-15,0 2 3 0,0 6-7 16,0 0 6-16,0 8 1 15,-1 4 0-15,-4 9 5 16,5 1 2-16,0 3-4 16,0 0 2-16,0-2-4 15,0 0-2-15,5-3 0 16,1-4-2-16,1-2-2 16,-1-3-15-16,3-2-14 0,0-4-38 15,3-5-15-15,3 0-78 16</inkml:trace>
  <inkml:trace contextRef="#ctx0" brushRef="#br0" timeOffset="132966.1855">24219 11265 474 0,'0'-8'48'15,"5"-3"2"-15,3 4-1 16,1 1-9-16,3 3-11 15,1 3-15-15,2 0-4 0,-1 5-5 16,0 9-2-16,-1 5 1 16,-6 0-2-16,0 4-3 15,-5 2 2-15,-2 0 0 0,0-2-1 16,-4-1 1-16,-1-5 0 16,0-2-1-16,0-5 0 15,1-4 0-15,4-2 0 16,0-4 0-16,0 0 1 15,9-2 0-15,1-7 0 0,5-6-1 16,3-2 1 0,0-5-1-16,1 1 0 0,-2-2 1 15,-2-2-1-15,-1 3 2 16,-6 1-4-16,0 3 4 16,-1 4-2-16,-3 3-2 15,-4 4 5-15,0 5-2 0,-2 2 4 16,-9 5-3-16,2 8-11 15,-3 5 21-15,0 3-1 16,4 4 0-16,2-2-2 16,5 1-6-16,1-3 1 0,0-2 0 15,10-2-2-15,7-5 1 16,-2-1-5-16,7-6 6 16,2 0-6-16,-9-1-2 15,0-2-20-15,-8-2-25 16,-7 0-48-16,0 0-40 0,-14-9-295 15</inkml:trace>
  <inkml:trace contextRef="#ctx0" brushRef="#br0" timeOffset="133388.4068">23096 11098 386 0,'-4'0'27'15,"4"0"10"-15,-2 0 25 16,1 0-27-16,1-2-7 15,0 2-11-15,0 0-10 16,0 0-6-16,0 0 0 0,0 3-12 16,0-3-60-16,0 0-255 15</inkml:trace>
  <inkml:trace contextRef="#ctx0" brushRef="#br0" timeOffset="140702.8017">21499 6364 387 0,'0'-5'17'0,"5"-11"6"16,10-6 15-16,7-1-8 0,1-4-9 15,0-3-12-15,4-2-6 16,-3-4-2-16,-3-1 0 0,-3 1 0 16,-7 4-1-16,-3 2 1 15,-7 7-1 1,-1 6 0-16,0 7 2 16,-9 6-2-16,-4 4 1 15,1 2 0-15,-1 10 0 16,3 6-1-16,-2 4 3 15,9 5 1-15,3-1 2 0,0 3 1 16,8-1-1-16,9-1 2 16,3-2-3-16,6-2-1 0,0-3-1 15,1 2-1-15,-4-5 1 16,-4-1-1-16,-4 0 2 0,-6 0 0 16,-5-1 0-16,-2-1 1 15,-2-3 4-15,-6 1 6 16,-8-3 2-16,-6 0-5 15,-3-3 0-15,-5-2 0 16,-1 0-1-16,-2-2-2 0,2-2-4 16,6 0-3-16,3 0-1 15,8-4 0-15,5-2-3 16,7 0-20-16,0-2-22 16,14 0-24-16,7-1-24 15,5 0-90-15</inkml:trace>
  <inkml:trace contextRef="#ctx0" brushRef="#br0" timeOffset="142207.6182">21898 6398 406 0,'-7'2'21'0,"5"-2"3"16,2 0 6-16,4 0-1 0,8-5-5 16,1-8-2-16,4-3-12 15,2-4-3-15,-5-5-1 16,2-1 2-16,-5-1-1 16,-2-7-2-16,-5 2-2 15,-2-4-1-15,-2 3 0 16,-2-2-1-16,-6 7-1 15,-1 1 1-15,1 9-1 0,-1 6 2 16,1 4 3-16,3 8 2 16,-1 2-6-16,6 12-1 15,0 10 0-15,0 6 1 16,6 4 2-16,2 7-2 0,6 0 1 16,-2 0 1-16,1 0 0 15,-1-5-1-15,-2-2 0 16,2-7-1-1,-5-5 1-15,-2-5-1 0,-2-5 1 16,4-6 0-16,-6-6 3 16,5 0 8-16,-1-9 7 15,2-3-8-15,0-9-9 16,4-2 0-16,0-4-2 0,4 2 0 16,-3 3-1-16,0 2-3 15,-1 4-1-15,-2 5 1 16,-2 9 2-16,1 2-1 15,-1 6-1-15,-2 11 3 16,2 1 0-16,0 4 1 16,1-3 1-16,1 3-1 0,3-3 1 15,-1-3-1-15,3-3 1 16,1-6-1-16,-1-5 0 16,2-2 0-16,0 0 0 15,-1-8 0-15,-1-6 0 0,-2 2 0 16,-2-6 0-16,-3-2 2 15,-2 1-4-15,0-1 3 16,-5 2-2-16,0 4 1 16,0 0-1-16,0 9 0 15,0 2-1-15,0 3 1 16,0 8-1-16,0 8 0 0,2 0 2 16,6 4 2-16,4-3 3 15,5-1-19-15,2 1 16 16,6-6 0-16,2-3 2 15,0-4-6-15,2-4 4 0,-2-2-2 16,-4-8 1-16,-3-7-1 16,-2-2 0-16,-7-1-1 0,-3-5 2 15,-4-4-2-15,-4 1 0 16,0-6 0-16,0 2-2 16,-4-2 0-16,-4 4-1 15,-1 3 10-15,1 7-9 16,1 8 2-16,0 10-1 0,0 2 1 15,1 16-1 1,4 9 1 0,2 5 5-16,0 11-11 0,0 4 21 15,2 3 3-15,8 5 2 0,0 1-2 16,3 3-8-16,-2-1-6 0,2-8 1 16,1-4-1-16,-4-8-1 15,-1-6-3-15,0-6 3 16,0-9-4-16,-4-4 1 15,2-7 3-15,-1-4-5 16,1 0 4-16,-1-10 0 16,-1-6-2-16,-2-5 2 0,-1-7-4 15,-2-2 0-15,0-7-6 16,-3-1-6-16,-8 0-5 16,-2 2-4-16,-3 8-7 15,-2 3 21-15,1 11 15 0,2 3-6 16,-1 11-2-16,5 0 2 15,2 0-1-15,5 2 0 16,4 3 1-16,2-1-4 16,13-4-1-16,6 0 3 15,3 0-7-15,3-9-7 16,3-4-8-16,-3-1 14 16,2-4 4-16,-5-3 5 0,-4-4 1 15,-3 0 1-15,-5-4-1 16,-5-1 2-16,-5-2-1 15,0 0 1-15,-2 2 0 16,0 3 3-16,-2 7-1 0,-2 6 3 16,1 3 2-16,-2 7 2 15,3 4-3-15,0 6-4 16,2 10-5 0,0 7 4-16,0 8 4 15,0 2-9-15,0 7 14 16,2-1 6-16,3-1-1 15,2-1-4-15,-2-4-5 16,3-2 0-16,1-4-2 0,1-6-3 16,4-5-4-16,1-4 4 15,4-8-2-15,-2-2 0 16,1-2-9-16,1-3-18 16,-7-10-28-16,0-3 5 15,-4-4-16-15,-6-3-39 0,-2-2-87 16</inkml:trace>
  <inkml:trace contextRef="#ctx0" brushRef="#br0" timeOffset="142363.8475">22907 6180 372 0,'-15'2'53'0,"7"0"10"16,2-2-6-16,6 0-17 0,4 0-16 15,11 0-15-15,7 0-7 16,4-4-2-16,3 1-23 15,1-1-25-15,1-3-72 16,-1 4-169-16</inkml:trace>
  <inkml:trace contextRef="#ctx0" brushRef="#br0" timeOffset="143665.9403">23476 6309 502 0,'0'-3'47'16,"0"-10"-16"-16,0-2 3 0,10-3-14 15,2-1-5-15,5-2-10 16,0-3-2-16,0-2-3 16,-7-1 3-16,0-1-3 15,-3 1-2-15,-7 4-4 16,0 3 0-16,-4 6 3 0,-9 4-3 15,-3 7 0-15,1 3 2 16,0 0 0-16,0 2 3 16,6 9-2-16,4 1 1 15,5 4-7-15,0-2 0 16,7 2 5-16,7 0 3 16,4-1-4-16,2-2 4 0,1-3-1 15,-1-1 1-15,-1 2 3 16,-4-3-3-16,-3 1 3 15,0 4 4-15,-3 1 0 16,-3-1 1-16,-2-1 1 0,4 1-1 16,-1-1-2-16,2-3-2 15,-1-4 0-15,7-1 1 16,5-4-2-16,-1 0-1 16,1-4 2-1,2-7-3-15,-3-1 0 16,-2-4-2-16,-3 0 5 15,-3-2-2-15,-4-2 0 0,-1-1 0 0,-3 0 0 0,-3 1 1 16,0 2 0-16,0 3 0 16,0 5 4-16,-5 5 6 15,0 5 1-15,-1 0-3 16,2 9-6-16,2 9 3 16,0 3 0-16,2 4 4 0,2-1-16 15,10-1 10-15,0-2-1 16,4-3-2-16,0-7-1 15,2-3 1-15,-2-2-3 16,1-5 4-16,-2-1-2 16,0-5 1-16,-1-5-1 15,-1-3 0-15,-1-3 0 0,-1-2 0 16,-5 0 0-16,1-2-2 16,0 1 0-16,-5 0 3 15,-1-1-3-15,1 6 2 16,-2 1-1-16,0 4 0 15,0 4 0-15,0 3-2 0,0 2 0 16,0 7-2-16,0 9 4 16,4 0 0-1,2 8 4 1,3-3 0-16,1 0-3 0,3-5 0 16,1 0 2-16,3-3-3 0,-2-6 1 15,4-1-1-15,2-5 2 16,-3-1-1-16,-1-1-2 15,0-9 3-15,-2-4-2 0,-1-2 1 16,-6-4 0-16,0-2 0 16,-1-8 0-16,-3 2 1 15,-1-4-2-15,1 0 0 16,-3-2 0-16,1 2 0 16,2 5 0-16,-3 6 0 0,-1 3-3 15,2 9 3-15,-2 4 0 16,0 5 1-16,0 0-6 15,0 14 5-15,-2 6-4 16,-1 6 7-16,1 6-1 16,0 6 5-16,2-2 2 0,0-1 1 15,4-3-2 1,7-3-5-16,2-6 1 0,3-3-4 16,2-6 1-16,3-5 1 15,3-4-2-15,0-5 1 16,2 0-1-16,-1-9 0 15,0-3-3-15,-5-6 2 16,-4-3-1-16,-4-4 2 0,0 0-2 16,-7 2 2-16,-5-1 2 15,0 4-5 1,0 8-1-16,0 5 4 0,-7 5 1 16,-3 2-3-16,2 5 0 15,-1 10 3-15,2 3 2 0,3 3 1 16,4 1 0-16,0 0-2 15,6-2 0 1,6-2-1-16,4-4-1 0,2-3 0 16,-2 0-4-16,0-6-13 15,1-1-20-15,-3-4-29 16,-3 0-25-16,-2-9-102 16</inkml:trace>
  <inkml:trace contextRef="#ctx0" brushRef="#br0" timeOffset="143967.9353">24687 5777 328 0,'-5'-12'149'0,"2"1"-86"16,3 2-7-16,0 4-4 0,10 3-7 15,4 2-18-15,6 2-21 16,2 8 19-16,0 8-5 15,5 6-2-15,-1 2-6 0,-5 1 0 16,-1 7-3-16,-6 3-1 16,-3 2-2-16,-9 6 0 15,-2 0-3-15,-6-1 0 0,-9 5-1 32,-9-3-2-32,-5 2 2 0,-6-2-1 0,-11 1-7 15,-10 1-26-15,-5-4-38 0,-10-2-76 16,-8-11-226-16</inkml:trace>
  <inkml:trace contextRef="#ctx0" brushRef="#br0" timeOffset="144453.8354">21183 5855 532 0,'-25'11'4'0,"0"5"10"16,7 4 30-16,0 10-7 15,4 9-3 1,-1 8 1-16,7 8-13 16,1 6 8-16,7 5-9 0,0 5-2 0,3 4-9 15,14 0-4-15,7-4-3 16,10-3 0-16,10-6-5 16,7-6 4-16,10-12-20 0,5-8-29 15,7-15-40-15,0-11-85 16</inkml:trace>
  <inkml:trace contextRef="#ctx0" brushRef="#br0" timeOffset="165651.732">3433 7832 267 0,'-6'-19'20'0,"4"-1"23"15,1 1 13-15,1-1-11 16,0 9-12-16,0 0-2 16,0 4 0-16,1 3-11 0,6 4-4 15,0 0-12-15,3 11 0 16,3 5 7-16,1 6 4 15,3 1-4-15,0 0-1 16,0 0-4-16,-3-2 1 0,1-4 0 16,-2-2 3-1,0-7-5-15,0-6 9 0,1-2-6 16,7-9 17-16,5-13-4 16,8-10-9-16,5-7-4 15,13-9-3-15,10-9-3 16,6-7-1-16,9-4 1 15,7-2 0-15,1 2-1 16,-3 8 0-16,-7 10-1 0,-12 9 0 16,-12 14-5-16,-19 15-39 15,-20 4-39-15,-12 5-149 0</inkml:trace>
  <inkml:trace contextRef="#ctx0" brushRef="#br0" timeOffset="175468.8886">5597 12967 457 0,'-4'-12'6'0,"1"1"17"0,1 2-3 16,-1 4 5-16,3 2 2 16,0 3-2-16,0 0-4 15,0 3-13-15,0 9-2 16,0 4 11-16,0 9 5 15,0 6-1-15,5 2-1 0,0 3-6 16,2 2-3-16,2-2-4 0,1 1-4 16,-4-3-1-16,1-4-1 15,-1 1 1-15,-3-6-2 16,2 0-3-16,-5-5-2 16,0 0-26-16,0-2-23 15,-7-3-14-15,-3-1-47 0,-7-6-144 16</inkml:trace>
  <inkml:trace contextRef="#ctx0" brushRef="#br0" timeOffset="175919.8839">4444 13803 559 0,'-40'12'0'0,"12"-5"2"0,12 0-2 15,8-2 0-15,8 1 0 16,4-1-2-16,16-2 4 16,14-1 0-16,11 0 3 15,13-1 2-15,13 1 0 16,12-2-1-16,14 0 4 0,5 0 4 15,15 0-2-15,8 0 5 16,6 0 2-16,8-3-2 16,2-2 0-16,3-1-1 15,0 1-7-15,1 1 0 16,-5-1-3-16,-4 0 1 0,-2 5-4 16,-10-2 1-16,-7 2 0 15,-10 0-2-15,-10 0-1 16,-11 0 0-16,-16 3-1 15,-12 3 0-15,-16-1 0 16,-11-1 3-16,-14-1-6 0,-14 1-12 16,-6-2-33-16,-21-1-12 15,-14-1-31 1,-10-1-227-16</inkml:trace>
  <inkml:trace contextRef="#ctx0" brushRef="#br0" timeOffset="176417.9281">4642 14401 530 0,'-2'-5'4'16,"-2"-2"8"-16,4 1 7 0,0 5 5 16,0 1-6-16,0 4-3 15,0 8 0-15,0 9 4 16,0 8 2-16,2 9 5 16,0 4-2-16,3 5-22 0,2 3 16 15,-2 0-6-15,3-1-3 16,-1-7-4-16,0-1 0 15,-2-9-4-15,1-6 0 16,0-5 0-16,-3-10-1 16,1-2 0-16,-3-7-8 15,1-2-30-15,0-2-17 0,-2-7-27 16,2-7-42 0,-2-5-163-16</inkml:trace>
  <inkml:trace contextRef="#ctx0" brushRef="#br0" timeOffset="176811.6441">4620 14537 438 0,'-4'-19'14'0,"4"-5"21"16,0 1-10-16,9 0 4 0,8 0 5 15,6 5-8-15,3 0-6 16,9 4-3-16,1 3 2 0,3 8-2 15,2 3-5-15,3 3-4 16,-7 13 1-16,-1 7-3 16,-7 6-1-16,-4 5-1 15,-9 1 5-15,-8 0-1 16,-5 2 0-16,-3 0-3 0,-3 1-2 16,-10-6-1-16,-3 0-1 15,-4-4-2-15,-2-3 4 16,1-1-4-16,-2-6 3 15,-1-3-4-15,2-4 4 16,-2 0-3-16,0-4 2 16,1-2-6-16,1-3-15 15,-1-2-8-15,1 0-12 0,4-2-15 16,-1-10-12-16,2-10-83 16,9-8-242-16</inkml:trace>
  <inkml:trace contextRef="#ctx0" brushRef="#br0" timeOffset="177329.2561">5000 14163 341 0,'8'-15'107'15,"-1"1"-74"1,2-1-7-16,4 3 1 15,1 1 2-15,2 4-9 0,0 2-8 16,4 3-3-16,2 2-1 16,-1 0-5-16,1 11 0 15,-2 5 0-15,-3 5-2 16,-4-1-1-16,-7 3 0 0,-5 0 0 16,-1 0 1-1,-5-3-1-15,-8 0 1 0,-3-4-1 16,0 0 0-16,2-6 0 15,2 0 0-15,4-7-1 16,4-1 1-16,4-2 0 0,0 0-2 16,9-3 3-16,6-5-1 15,4-1 0-15,6 4 0 16,0 1 0-16,3 3 0 16,-3 1 1-16,-4 1 0 15,-1 8 0-15,-2 8 1 16,-6-4-2-16,-3 5 0 0,-7 1 0 15,-2-2 0-15,0-1 1 16,-9 2-1-16,-7-6 2 16,-5-1 0-16,-5 0 2 15,-1-4 5-15,-7-2 1 0,0-3-3 16,0-2-5-16,5 0-2 16,4 0-4-16,9-7-33 0,10-2-45 15,6-1-166-15</inkml:trace>
  <inkml:trace contextRef="#ctx0" brushRef="#br0" timeOffset="177688.5605">5724 14660 442 0,'0'-2'38'0,"7"-1"-13"15,8 2-10-15,8-5 21 16,4 2 2-16,5-1-10 15,7-1-10-15,-2 3-7 16,2-1-7-16,-5 3-3 16,-1-1-2-16,-6 2-6 0,-6 0-18 15,-1 0-10-15,-7 0-4 16,-6-3-27-16,-4 2-58 16,-1-4-63-16</inkml:trace>
  <inkml:trace contextRef="#ctx0" brushRef="#br0" timeOffset="177985.3529">5960 14471 62 0,'0'-7'350'16,"0"-2"-313"-16,0 2-1 15,0 2 4-15,0 3 6 16,0 2-4-16,0 0-21 15,0 10-14-15,0 8 5 16,3 6 7-16,1 2 2 0,-1 6-2 16,3 3-2-16,-3 2-5 15,2-2-7-15,1-1-3 16,0-4 0-16,1-1-1 16,-2-6-1-16,0-3 0 15,1-4-1-15,-1-6-18 0,1-3-23 16,-3-2-17-16,2-5-10 15,2 0-63-15,3-13-146 16</inkml:trace>
  <inkml:trace contextRef="#ctx0" brushRef="#br0" timeOffset="178313.3973">6576 14386 166 0,'7'-13'253'0,"-4"1"-234"15,-1 2 1-15,0 5 31 16,-2 5-1-16,0 0-15 16,0 7-24-16,1 9 2 0,3 6 6 15,-1 5 4-15,2 1-2 16,2 2-9-16,-4 1-6 15,2-5-3-15,-3 3-2 16,2-4 0-16,-3 0-1 16,1-4 1-16,-2 1-3 15,0-7-13-15,0 1-24 0,0-7-7 16,0-3-12-16,0-3-31 16,-2-3-52-16,2-9-90 15</inkml:trace>
  <inkml:trace contextRef="#ctx0" brushRef="#br0" timeOffset="178660.9108">6595 14357 423 0,'0'-9'41'0,"0"0"-5"15,8 0-3-15,6 0 9 16,8 4-5-16,5-2-12 15,7 3 1-15,3 2-3 16,6 2 0-16,-1 2 0 0,-5 9-10 16,1 7-8-16,-8 5-4 15,-4 2 2-15,-6 3 0 16,-8 3-1-16,-2 3 0 16,-4-4-1-16,-2 1 1 15,-4-1-1-15,-4 0 2 16,-7-1-2-16,-3-4-1 0,-4-3 1 15,-7 0 0-15,-6-2 0 16,-3-4-1-16,-9-2 0 16,0-3-2-16,-4-4-13 0,0-4-28 15,3-3-32-15,0-10-32 16,14-15-324-16</inkml:trace>
  <inkml:trace contextRef="#ctx0" brushRef="#br0" timeOffset="179399.071">7945 13793 499 0,'17'-13'18'15,"-1"-6"-7"-15,2-2 3 0,-2-6 14 16,0 0-8-16,-2-5-8 15,1-4-3-15,-6-2-6 16,0 3-2-16,-6-2-2 16,-3 3 2-16,0 6-1 0,0 4-2 15,-7 6-1-15,-2 8 4 16,1 8-2-16,-4 2-1 16,2 5 3-16,1 10-1 15,1 9-1-15,3 5 0 16,3 2 2-16,2 0-1 0,4 1 0 15,9 0-1-15,4-3 1 16,5-2 2-16,3-4-2 16,1-2-1-16,0-1 3 15,-1-4-3-15,-3-2 3 16,0 0-1-16,-7-1 3 0,-3-2-2 16,-7-2-1-1,-5-2 1-15,0 1 0 0,-13-2-1 16,-8-2 2-16,-4-1-3 15,-4-1 0-15,-3-2 1 16,1 0-2-16,-1 0-9 16,3 2-9-16,5-4-16 0,4-5-33 15,10-2-80-15,5-2-128 16</inkml:trace>
  <inkml:trace contextRef="#ctx0" brushRef="#br0" timeOffset="180122.3002">8332 13538 80 0,'5'-8'363'16,"-3"-2"-336"-16,-2 1-15 16,3 4 10-16,-3 0 8 15,0 5-1-15,2 0-15 16,0 0-6-16,1 7-5 15,1 9 6-15,4 5 7 0,2 4-1 16,-1 6-4-16,4-2 0 16,-1 2-5-16,5-1-2 15,-5-3-3-15,0-4 1 16,0-3-2-16,-4-6 0 0,1-3 1 16,-4-6-1-16,1-1-1 15,-4-4 2-15,0 0-1 0,1-11 3 16,-3-5-3-16,4-4 0 15,-1-6 0-15,2-1 0 16,1-5 0-16,3 2 0 16,0-1 0-16,3 1-1 0,3 8 2 15,3-1-1-15,-4 11 0 16,5 5 1-16,-2 7 4 16,0 0 2-16,-2 10-4 15,2 10-3-15,-1 7 2 16,2 1-3-16,-4 1 3 15,-1-1-3-15,-1-1 3 0,-3-6-2 16,-1-3 0-16,-5-7 1 16,1-2-1-16,-2-5 1 15,-2-4 3-15,0 0 17 16,0-13 13-16,0-1-26 16,1-9-5-16,3-4-3 15,1 0 0-15,5-3 0 0,-2 1 0 16,5 3 0-16,-2 2 0 15,1 6 0-15,3 9 0 16,-3 0 0-16,4 6 0 16,0 3 0-16,0 2 0 0,-1 9 1 15,1 3 0 1,-1 4-1-16,-7 3-1 0,-1 1 1 16,1 0 1-16,-4 3-1 15,-4-1 0-15,0-3 0 16,0 1 0-16,0-4 0 0,1-4-11 15,3-2-28-15,5-5-29 16,2-3-24-16,5-4-131 16</inkml:trace>
  <inkml:trace contextRef="#ctx0" brushRef="#br0" timeOffset="180674.8059">9292 13545 158 0,'0'-11'98'0,"-1"3"-48"16,-8-2-16-16,-6 2 12 15,5 0 0-15,-2-1 7 16,4 2-8-16,2 0-16 16,6 4-4-16,0 1-1 15,4 2-13-15,8 0-6 0,5 0 0 16,3 5-1-16,-1 9-2 15,1 3 0-15,-3 1-2 16,-2 6 1-16,-4-4-2 16,-6 3 2-16,-5 0-1 0,0-1 1 15,-11-2-2-15,-7-1 1 16,1-1 2-16,-3-4-1 16,2-3 1-16,3-1-1 15,5-2 4-15,5-3 3 16,5-3-2-16,0-2-1 0,8 0 3 15,11 0 10-15,3-4-11 16,4-3-4-16,1 0-1 16,2-2-5-16,-2 2-10 15,0-1-22-15,-5 2-16 0,2 0-33 16,-2-1-106 0</inkml:trace>
  <inkml:trace contextRef="#ctx0" brushRef="#br0" timeOffset="181175.0494">9613 13506 374 0,'0'-15'20'16,"0"0"25"-16,8 5 4 16,5 3 2-16,-1 4-11 15,6 3-15-15,-2 0-12 16,0 13-3-16,-2 2-6 0,-1 7-1 15,-2 1-2-15,-4 4-1 16,-4 0 0-16,-3-2 1 16,0-3-1-16,0-2 0 15,-5-5 0-15,0-3 1 0,0-3 0 16,3-5 0-16,-2-4 0 16,4 0 3-16,0 0 5 15,9-13 0-15,3-1-6 16,0-6-2-16,0-1-1 15,-2-6 0-15,0 0 0 0,-3 0 0 16,0 1 0-16,-5 4 1 16,2 3 3-16,-2 6 6 15,0 3 7-15,-2 9 7 16,0 1-7-16,0 0-13 16,0 11-4-1,-6 5-4-15,2 8 8 0,0 1 4 0,1 3-2 0,3 1 0 16,0-4 0-16,0-3-3 15,0-2-1-15,11-7-1 16,7-3 0-16,5-4-1 16,11-6 0-16,4 0-29 15,1-4-55-15,0-8-72 16</inkml:trace>
  <inkml:trace contextRef="#ctx0" brushRef="#br0" timeOffset="181885.6922">2441 14034 232 0,'0'-11'21'16,"0"-1"28"-16,-1-1 8 16,1 1-3-16,-2-1 2 15,2 3-10-15,-4 0-10 0,4 4-4 16,-1 2 1-16,1 2-5 15,0 2-3-15,0 6-13 16,7 8-8-16,2 5 12 16,3 6 3-16,1-1-4 15,2-1-8-15,-2-7-4 16,4-2 1-16,-3-7-6 0,8-7 4 16,1-2 14-16,4-16 1 15,7-10-5-15,7-13-3 16,10-11-4-16,14-6-3 15,10-16-1-15,11-4-4 16,7-6-31-16,2-5-101 16,0-4-280-16</inkml:trace>
  <inkml:trace contextRef="#ctx0" brushRef="#br0" timeOffset="185812.3862">12798 14328 354 0,'2'-3'73'0,"-2"-3"-48"16,0 3-3-16,0 3 21 0,0 0-10 15,0 0-11-15,0 0-11 16,0 10 6-16,0 7 10 31,1 6-1-31,5 4-2 0,-1 5 2 16,2 0-8-16,-1 4-5 15,1-1-6-15,-4-3-3 0,3-2-3 16,-3-1 3-16,-3-4-4 0,2-5 1 16,-2-6-2-16,0-5 0 15,0-2-5-15,0-6-16 16,0-1-10-16,0 0-11 16,1-9-20-16,-1-5-40 15,0-3-96-15</inkml:trace>
  <inkml:trace contextRef="#ctx0" brushRef="#br0" timeOffset="186218.539">12742 14273 505 0,'7'-12'4'16,"3"-1"-2"-16,7 2 4 15,-3 4 23-15,6 2-2 0,4-1-11 16,4 6 1-16,5 0-1 16,1 0 1-16,3 11 1 15,2 3-7-15,0 5-3 16,-3 0 0-16,-2 6 3 16,-6 2-2-16,-4 0-1 15,-8 1 0-15,-3 1-2 16,-8 1 0-16,-5-2-3 0,-3 3 0 15,-11-2-1-15,-1-1 0 16,-7-3 0-16,-2-2 0 16,1-2 0-16,-3 0-1 15,-1-6-1-15,0-1 3 16,-1-3-2-16,0-4-1 0,1-3-1 16,3-4 1-16,7 0-14 15,-2-11-15-15,4-7-18 16,7-3-21-16,1-8-58 0,7-5-166 15</inkml:trace>
  <inkml:trace contextRef="#ctx0" brushRef="#br0" timeOffset="186633.7821">13168 14045 257 0,'0'-16'210'0,"0"-2"-198"0,0 2-1 15,1 1 18-15,8 7 13 16,0 0-14-16,6 5-14 16,-1 3-6-16,4 0-2 15,1 7-3-15,-1 7 0 16,1 2-2-16,-4 6 0 15,-1-1-2-15,-4 1 4 0,-6-1-3 16,-1-2 1-16,-3-4 0 16,0-1 1-16,0-1 3 15,-3-6 3 1,1-2-2-16,2-3-1 16,0-2 1-16,3 0 2 0,9-2 7 15,7-9 1-15,6-3-12 16,0-4-2-16,9-1-3 15,-1 1 1-15,-1 0-11 16,-3 6-23-16,-2 2-28 0,-2 7-37 16,-6 1-164-16</inkml:trace>
  <inkml:trace contextRef="#ctx0" brushRef="#br0" timeOffset="186993.0966">13869 14469 309 0,'-5'0'132'0,"1"0"-85"16,4 0-21-16,0 0 11 0,9 0 2 16,9 0-5-16,8-1-11 15,6-1 4-15,5 0-3 16,7 0-2-16,-1 0-3 16,-2 2-11-16,1-2-4 15,-3 2-3-15,-7 0 0 0,-3 0-2 16,-7 0-4-1,-8 0-23-15,-4 0-22 16,-8 0-20-16,-2 0-37 0,-2-5-130 16</inkml:trace>
  <inkml:trace contextRef="#ctx0" brushRef="#br0" timeOffset="187427.4744">14022 14255 478 0,'0'-4'2'15,"0"1"-2"-15,0 3-2 16,0 0 5-16,-2 0 11 16,-7 7-3-16,-5 4 4 15,-2 5 0-15,-4 3-1 16,-3 3-2-16,-2 1-5 0,1 0-1 15,-1-1 1-15,4 1 3 16,1-7-7-16,3 0 0 16,5-5-2-16,3-2 2 15,4-4-1-15,2 0-1 0,3-1 2 0,0-2 1 32,0-1 5-32,8 2 6 0,3-2-2 15,1 3-1-15,3-1-2 16,0 3-4-16,4-1 0 15,1 4 7-15,-1 2-3 16,1-3-5-16,0 3-4 16,-2 2 0-16,0-4-3 0,-1 1 4 15,2 0-11 1,-1-4-27-16,3 0-33 16,1-4-51-16,5-2-205 0</inkml:trace>
  <inkml:trace contextRef="#ctx0" brushRef="#br0" timeOffset="188007.8517">14954 14425 342 0,'0'0'55'16,"0"0"-29"-16,0 0 9 16,0 0 15-16,0-4-16 15,0 2-9-15,0 1-3 16,6-3 1-16,4 0-4 0,7 2 3 16,-2 2-6-16,5 0-5 15,4 0-4-15,-1 0-4 16,-2 0-3-16,1 0 1 15,0 0-4-15,-3 0-10 16,1 0-14-16,-1 0-22 16,-2 0-39-16,1-7-123 15</inkml:trace>
  <inkml:trace contextRef="#ctx0" brushRef="#br0" timeOffset="188434.5693">15536 14232 285 0,'6'-3'119'15,"-5"-1"-79"-15,-1 0-14 16,0 4 25-16,0 0-11 16,0 0-20-16,0 0-14 0,0 8 1 15,-1 4 5-15,-5 2 2 16,-2 6-1-16,1-1-3 15,0 6 0-15,1-1 1 16,-4-1-1-16,3 0-3 16,2-4-2-16,-1-1 0 0,5-1-3 15,-3-7 0-15,4 1-1 16,0-4 0-16,2-2 0 16,8-1 2-16,9-1 6 15,2 0 3-15,6-2-4 0,3 1-5 16,4-2 2-16,0 0-3 15,0 0 2-15,0 0-3 16,-7 0 0-16,-1-2-1 16,-6-3-1-16,-6 1-3 15,-5 2-13-15,-2 1-14 0,-3-1-17 16,-4-2 1-16,0 1-17 16,-5-3-80-16,-2-1-67 0</inkml:trace>
  <inkml:trace contextRef="#ctx0" brushRef="#br0" timeOffset="188737.9224">15721 14378 353 0,'0'-2'44'16,"-4"-1"-8"-16,4 1 14 16,-2 0 0-16,0 2-12 15,1 0-8-15,-1 0-1 16,2 4-6-16,-4 6 2 15,3 5 5-15,-1 5-4 0,0 1-8 16,0 4-1 0,1 4-3-16,1 1-5 15,0 0-1-15,0 0 2 16,0 1-1-16,0-3-3 16,0-4-4-16,0 0-1 0,0-4-1 0,0-2 1 15,0-7-1-15,0-3-2 0,0-1-9 16,-2-4-9-16,-5-3-37 15,-6 0-53-15,-7-10-69 16</inkml:trace>
  <inkml:trace contextRef="#ctx0" brushRef="#br0" timeOffset="190020.6843">6877 15333 398 0,'0'0'8'15,"0"0"23"-15,0 1-10 16,-4 4-9-16,1 3 18 16,1 6-1-16,-3 4-3 15,1 3-6-15,1 6-1 0,-1 3 0 16,4 4-3-16,-1 2 3 16,1-2-4-16,0 0-5 15,0-4-6-15,0-5-1 16,0-3-3-16,1-3 1 15,3-3-1-15,-2-4 0 16,-1 0-4-16,1-4-17 0,-2-3-13 16,0 3-6-16,0-6-26 15,-3-2-75-15,-7 0-148 16</inkml:trace>
  <inkml:trace contextRef="#ctx0" brushRef="#br0" timeOffset="190563.4541">6194 15955 312 0,'-22'7'1'0,"2"-1"0"16,5-5 0-16,1 2 1 0,5-2 11 0,1 1 15 15,5-2 5-15,1 0 6 16,2 0 10-16,0 0-18 16,10 0-12-16,4-2 0 0,9-2 7 15,6 3-6-15,5-3-5 16,5 2-5-16,7 2-2 16,0 0-6-16,8 0 1 15,0 0 0-15,5 2-3 16,4 2 2-16,4 0 0 15,2 0 3-15,6 0 0 16,7 2-1-16,0 1-2 0,0-2 1 16,5 2 0-16,-3-1 0 15,1-1 0-15,-5-2 4 16,0 1 4-16,-5-2-2 16,-3-2 1-16,-6 0 0 0,-3 0-5 15,-2 0 0-15,-3 0-2 16,-7-6 2-16,0 1-2 15,-4-3 0-15,-4 2-1 16,-4 0-1-16,-5-1-1 16,-5 1 1-16,-6 3-1 0,-9 3-1 15,-4-2-11-15,-8 2-28 16,-2 0-35-16,-12 0-28 16,-12 0-225-16</inkml:trace>
  <inkml:trace contextRef="#ctx0" brushRef="#br0" timeOffset="191330.4072">5902 16522 409 0,'-7'0'7'0,"3"0"20"16,4 0-3-16,0 0-4 0,4 0-4 15,8 0-4-15,10 0 7 16,7-3 2-16,3-1-5 16,8 1-9-16,1 1-5 15,2-1-1-15,2 3-1 16,-4 0-11-16,1 0-23 16,-7-1-23-16,-1-1-50 0,-1-1-41 15</inkml:trace>
  <inkml:trace contextRef="#ctx0" brushRef="#br0" timeOffset="191720.9337">6651 16349 438 0,'2'0'30'0,"-1"-2"-1"0,3 2-11 16,-4 0-5-16,0 5-6 15,0 6 0-15,-5 6 4 16,-8 0-1-16,2 3-5 16,-5 1 1-16,1 1 0 15,1-1-1-15,0-1 0 16,3 1-1-16,2-5-3 16,3 0 1-16,1-3 1 0,5-3-2 15,0-3-2-15,3-1 4 16,4-2-2-16,7-3 1 15,6-1 4-15,3 0 3 16,6 0-1-16,-1-1-3 16,9-5-4-16,0 2 1 0,-1-1 0 15,0 3-2-15,-2-1 0 16,-6 1-4-16,-2 0-4 16,-6 2-7-16,-8 0-9 15,-3 0-17-15,-3 0-28 16,-4-3-77-16,-2-1-103 0</inkml:trace>
  <inkml:trace contextRef="#ctx0" brushRef="#br0" timeOffset="192017.7582">6780 16442 416 0,'-4'0'20'0,"1"0"17"15,1 0-9-15,0 2-9 16,1 3 4-16,-1 4 7 16,0 2-4-16,2 4-8 0,0 7 0 15,0 3 1-15,0 1-3 16,4 7-4-16,1 1-5 16,-3-1-3-16,3 4-2 15,-3-6-1-15,-1 0-1 0,-1-2 0 16,5-8-1-16,-5-2-11 15,2-4-17-15,3-8-12 16,-4-5-21-16,5-2-53 16,-1-14-94-16</inkml:trace>
  <inkml:trace contextRef="#ctx0" brushRef="#br0" timeOffset="192377.0493">7129 16374 389 0,'2'-5'4'16,"-2"-2"-1"-16,0 1 10 15,0 2 30-15,0 4 0 16,0 0-16-16,-2 0-5 0,-3 6 3 15,2 6 3-15,1 5-3 16,2 2-3-16,0 6 3 16,0 2-5-16,4 2-10 15,4 1-6-15,-3-2-2 0,0-1 0 16,-1-2-1-16,-3-3-2 16,1-3-2-16,-2-3-7 15,0-5-15-15,0-2-3 16,0-6-5-16,0-3-8 15,0 0-10-15,0-14-66 16,-5-4-99-16</inkml:trace>
  <inkml:trace contextRef="#ctx0" brushRef="#br0" timeOffset="192780.5871">7028 16369 445 0,'0'-7'10'15,"0"-3"19"-15,0 2-5 16,6-3-1-16,6 2 1 16,2 0-3-1,6 2-2 1,2 1-4-16,5 5 5 0,2 1-6 16,-1 4-5-16,5 8-2 15,-1 1-4-15,-4 2 1 16,2 3 0-16,-4-1 1 0,-1 0 3 15,-1 1-2-15,-4 1 0 16,-6 1-2 0,0 3-2-16,-3 1 1 0,-6 0-1 15,-1 0-2-15,-4 1 1 16,0-2 0-16,0-3 1 16,-6-2 0-16,-4-1 0 0,-3-4 2 15,1 1-1-15,-5-1-1 16,-2-4-2-16,-1-3 2 15,0 0-2-15,1 0 0 16,-5-6-11-16,4 0-5 16,3 1-18-16,0-1-9 15,3 2-7-15,3 0-32 0,7-1-26 0,-1-1-132 16</inkml:trace>
  <inkml:trace contextRef="#ctx0" brushRef="#br0" timeOffset="193168.8697">7739 16512 339 0,'-4'3'53'0,"1"-3"14"15,3 0-29-15,0 0-9 16,0 0 3-16,8 0-7 16,4 0-4-16,2-2-1 15,4 1-3-15,4-4-3 16,2 2-1-16,2 0-10 0,1-1 0 15,0-1-4-15,-4 1 1 16,-2-1-5-16,-3 1-16 16,-4-1-9-16,-2 1-8 0,-2 3-13 15,-6-3-45-15,-4-1-50 16</inkml:trace>
  <inkml:trace contextRef="#ctx0" brushRef="#br0" timeOffset="193465.6718">7874 16374 336 0,'-2'-2'62'16,"-1"0"-15"-16,3 1-10 16,0-1-10-16,-2 2-5 0,2 0-4 15,0 0 0-15,0 5-4 16,0 6 9-16,0 3 1 15,2 6-3-15,1 1-3 16,2 6-6-16,2 2-4 16,0 1-1-16,1-2-5 0,-1 1 0 15,-2-3-2-15,2-4-1 16,-3 0 1-16,-1-8-3 16,0-2-13-16,1-3-11 15,-3-3-17-15,1-6-10 16,3 0-43-16,0-7-48 15</inkml:trace>
  <inkml:trace contextRef="#ctx0" brushRef="#br0" timeOffset="193824.9657">8359 16283 506 0,'9'-2'14'0,"3"-4"-1"16,-9 1-11-16,-3 4 7 0,0 1 6 15,0 0-6-15,-1 1 2 16,-3 7 8-16,-1 6 2 16,3-1-1-16,0 2-2 15,1 5 4-15,1 0-3 16,0 3-4-16,0-4-4 0,1 4-5 15,3-1-2-15,-1 0-2 16,1-3 0-16,-2 0-2 16,-1-1 0-16,1-3 0 15,-2-1-6-15,0-3-11 16,0-2-14-16,0-2-13 0,0-2-11 16,0-5-25-16,-5 0-52 15,1-2-79-15</inkml:trace>
  <inkml:trace contextRef="#ctx0" brushRef="#br0" timeOffset="194199.8714">8298 16310 437 0,'0'-10'26'15,"3"-3"-2"-15,3 2-11 0,2 0 4 16,5 1 6-16,0-1 4 15,2 1 0-15,5 4-7 16,2 3 0-16,2 0 6 16,0 3-8-16,0 3-3 15,3 9-5-15,-4 6-3 16,-2 3-1-16,-1 4-1 0,-3 0-2 16,-3 4 4-16,1-4-4 15,-7 0-1-15,-2-3 1 16,-3 0-1-16,-3-1 0 15,0-3 0-15,-2 1 1 16,-5-1 0-16,-6-3-1 0,-1 1-1 16,-4-2 0-16,-1-3 0 15,-3-4-2-15,-2 0-4 16,-1-5-16-16,-3-2-13 16,1-2-29-16,2-12-35 15,5-10-195-15</inkml:trace>
  <inkml:trace contextRef="#ctx0" brushRef="#br0" timeOffset="194926.7352">9524 15755 191 0,'-9'0'133'0,"0"0"-76"16,4-3 1-16,2-6-11 15,3-5-5-15,0-1-15 16,5-6-7-16,7-2 1 16,6-4-2-16,3-5-5 0,3 0 3 15,-1-2-6-15,-1 2-7 16,-4-2-3-16,-5 5 0 16,-3 10-1-16,-3 3 0 15,-5 6 0-15,-2 5 1 16,0 5-1-16,0 0-3 15,-9 4-4-15,-1 8 2 0,2 6 3 16,-1 2 0-16,6 3 2 16,3 4 0-16,0-2 0 15,3 1 0-15,12-2 0 16,2-1-1-16,3-2 1 16,1-1-1-16,-1-1 2 0,0 0-1 15,-4-6 0-15,-4 4 0 16,-6-5 0-16,-2 1 0 15,-4-5 0-15,0 2-3 16,-7-2 2-16,-6-2 0 16,-5-1 0-16,-2 1-3 15,0-3-9-15,3-1-3 16,-1-2-3-16,2 0-4 16,4 0-24-16,7-11-57 0,5-5-63 15</inkml:trace>
  <inkml:trace contextRef="#ctx0" brushRef="#br0" timeOffset="195651.8509">10031 15463 343 0,'3'-4'156'16,"-3"2"-150"-16,0 0 11 0,0 2-1 15,0 2-9-15,0 13-1 16,0 1 5-16,0 7-1 16,3 3 17-16,3 3-2 15,3 0-12-15,2-1-9 16,-3-2 2-16,4-3-5 0,-3-6-2 16,-1-1 3-16,-1-7-2 15,-2-1 0-15,3-7 0 16,-1-1 1-16,-1 0-2 15,0-5 4-15,6-8-5 16,-3-3 4-16,3-3-2 16,1-4 0-16,-3-2 1 15,4-2-3-15,-2 0 3 0,4 4-1 16,0 1 1-16,1 6-1 16,0 4-1-16,3 8 1 15,-4 4 2-15,0 8-3 16,0 9 2-16,2 3 1 0,-4 5-4 15,-1 0 4 1,-4 1-2-16,0-2 0 0,-3-1 0 16,-3-3 0-16,1-5 1 15,-2-2-1-15,-2-4 0 16,0-3 0-16,0-5 0 0,0-1 1 16,0 0 1-16,1-7 5 15,1-7-3-15,0-2-2 16,3-4-2-16,2-3 1 15,1 0-1-15,4-2 0 0,0 0-1 16,5 4 2-16,0 1-2 16,0 4 1-16,3 5 1 15,-4 4 0-15,2 7 0 0,-2 0 2 16,-3 9-4-16,-3 7 2 16,-1 3 0-16,-1 6 1 0,-1 0-1 15,-2 0 1-15,0-3-2 16,-1 1 1-16,0-3-1 15,0-5 0-15,-1 0-5 16,-1-5-12 0,0 3-7-16,-1-8-29 15,3-1-60-15,-2-4-193 16</inkml:trace>
  <inkml:trace contextRef="#ctx0" brushRef="#br0" timeOffset="196144.1691">10998 15536 117 0,'0'-4'321'0,"0"-1"-318"0,0 0-15 16,-5 1-2-16,-2-1 13 15,-2 1 1-15,-1 0 1 16,3 1 2-16,2-2 17 15,4 1 12-15,1 0 11 0,0 1-18 16,0-2-5-16,8 1-8 16,1-1-1-16,6 1 3 15,-1 1 0-15,2 3-3 16,-2 0-3-16,-1 8-3 16,0 7-3-16,-3 2-2 15,-2 7 1-15,-5-1-1 0,-3 2 0 16,0 0 0-16,-5-2 0 15,-6-1 0-15,-1-1 0 16,-3-3 1-16,3-4-2 16,-1 0 3-16,2-5 0 15,6-3-1-15,0-3 5 0,3-3-1 16,2 0 3 0,0 0 14-1,7-3-9-15,3-4-10 16,5-1 0-16,2-2-3 15,0 0-2-15,1 3-7 0,0 1-20 0,0 0-5 0,-2-1-18 16,0 3-21-16,-2-1-56 16,1 0-60-16</inkml:trace>
  <inkml:trace contextRef="#ctx0" brushRef="#br0" timeOffset="196643.9273">11220 15536 360 0,'0'-14'27'16,"3"1"18"-16,1 3 2 16,1 4-1-16,-2 2-10 15,4 4-11-15,0 0-9 16,3 4-10-16,-1 8-3 0,-1 6 0 16,2 0 0-1,-5 3-1-15,2-1 0 16,-2 2-2-16,-3-4 1 0,0-1-1 15,-2 1 0-15,0-3 0 16,0-3-2-16,0-2 1 16,-2-2 0-1,0-1 0-15,-1-5 0 16,3-2 1-16,0 0 1 16,0-7 0-16,3-6-1 0,6-5 0 0,2-1 0 15,0-4 0-15,-1-3 0 16,0 2-1-16,0-2 2 15,-3 3-2-15,1 6 2 0,-6 1 1 16,1 3 5-16,-3 6 3 16,0 5 4-16,0 2-1 15,-9 0-7-15,0 4 0 16,0 10 7-16,-4 2 4 16,3 4-4-16,1 3 4 15,2 0-19-15,5 0 18 0,1 0-4 16,1-1-1-16,0-5 0 15,7-2-6-15,7-6-4 16,4-2-1-16,7-3-1 16,4-4-44-16,12-8-85 0,5-17-364 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6:13:00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10562 2306 155 0,'-12'14'-45'0,"4"-1"-62"0</inkml:trace>
  <inkml:trace contextRef="#ctx0" brushRef="#br0" timeOffset="501.3037">10530 2388 58 0,'0'2'38'0,"0"0"6"15,0 0 7-15,0-1-5 16,-4 2 1-16,2-2 2 15,-1 1-6-15,1-2-6 0,-1 0 0 16,3-3 6-16,0-10-8 16,3-7-15-16,9-7-5 15,7-7-5-15,5-5-6 16,3-6-1-16,0-1-2 16,0 0 0-16,-3-1-1 15,-1 4 1-15,-5 6-1 0,-3 5 1 16,-3 7-1-16,-5 9 0 15,-7 5-2-15,0 9 1 16,-2 2-1-16,-8 6-3 16,-4 11 3-16,4 3 2 15,0 7-1-15,1 1 0 0,6 3 0 16,3-2 1-16,8-1-1 16,8-1 1-16,6 0-1 15,5-1 1-15,3-1 1 16,2 0 0-16,1 0-1 15,-5 0 1-15,-4 0-1 0,-7-4 0 16,-3 1-1-16,-11-1 3 16,-3-3-2-1,-8 0 2-15,-11-4 1 0,-8 0 3 16,-5 0 0-16,-6-5 1 16,-4 0-3-16,5-3 2 15,3-2-3-15,3-3-1 0,8-1 0 16,5 0-1-16,7 0-1 15,7-5-2-15,4-1-21 16,13-6-17-16,10 0-49 16,8-6-49-16,3-2-84 15</inkml:trace>
  <inkml:trace contextRef="#ctx0" brushRef="#br0" timeOffset="985.5595">11064 2180 407 0,'0'-15'9'0,"0"-1"21"0,0 4 10 16,0 3 4-16,0 4-17 16,0 1-11-16,0 4-6 15,0 0-8-15,0 9-3 16,2 8 1-16,2 8 1 16,3 4 3-16,0 5 3 0,-1 5 1 15,1-1 3-15,2 0-3 16,0-5 0-16,3-2-4 15,6-9 0-15,1-5 2 16,5-8-1-16,1-3 0 16,3-6 0-16,0 0-1 0,-1-17-2 15,-1-1-1-15,-5-6 1 16,-5-6-2-16,-5 1 1 16,-6-7-1-16,-2 1 0 15,-3 2 1-15,0 4-1 16,-3 6 0-16,-1 5-1 0,1 6 0 15,-1 8 1-15,3 4-1 16,-1 2 0-16,2 14-1 16,0 3 1-16,0 6 2 15,0 4 0-15,5 3 0 16,2-3 0-16,6 1 0 16,1-3 0-16,3-4 1 0,2-1 0 15,6-10-1-15,1-2-4 16,-1-4-7-16,2-4-20 15,-2-2-17-15,-4-4-19 16,-3-10-35-16,-5-4-89 16</inkml:trace>
  <inkml:trace contextRef="#ctx0" brushRef="#br0" timeOffset="1678.7478">11595 2249 388 0,'-6'-9'30'0,"2"-1"8"0,2-3 19 15,2 2-22-15,0 4-15 16,7-2-13-16,6 4-1 16,0 5-3-16,3 0-1 15,0 5-2-15,2 11-1 16,-2 6 0-16,2 2 1 16,-1 7 1-16,-5-2-1 0,-1 1 1 15,-4-3 1-15,-1-4-1 16,-3-3 0-16,-1-8 1 15,0-4 0-15,-2-4 1 16,0-4 3-16,0 0 20 0,0-9 6 16,0-5-24-16,0-9-4 15,3-2-2-15,4-2-2 16,1-1 1-16,-1 1 0 0,3 4-1 16,1 3-2-16,0 6 1 15,1 3 0-15,3 6 1 0,-1 5-2 16,5 0 1-16,-4 5-1 15,4 10 2-15,2 4-1 16,-3 2 0-16,0 4 0 16,-2 4 1-16,-1-1-1 15,-5-2 1-15,-3 0 0 0,-2-4 0 16,0-6 0-16,-4-6 1 16,-1-2-1-16,0-2 0 15,0-6 2-15,0 0 4 16,0-9 8-16,0-6-4 15,0-3-7-15,0-8 0 16,4-5-2-16,1-1-1 16,2-4 1-16,0 6-1 0,3-1 0 15,-2 8-4-15,1 7 3 16,4 4-1-16,-1 6 0 16,3 5-1-16,3 1 1 15,0 7-1-15,-2 7 2 16,0 5 0-16,-2 1 1 15,-1 5-1-15,-4 0 0 16,0 0 1-16,0 0 0 16,-3 0 0-16,-5-3 1 15,5-3-9-15,-5-5-25 16,1-3-16-16,-2-8-23 0,4-3-55 16,1-2-108-16</inkml:trace>
  <inkml:trace contextRef="#ctx0" brushRef="#br0" timeOffset="2166.3976">12347 2217 392 0,'-5'-9'44'16,"-1"-1"3"-16,5-1-11 0,1 2 4 16,0 1-16-16,1 1-7 15,8 4-11-15,3 3-3 16,3 0-4-16,1 7 1 15,0 9-1-15,2 6 1 16,-3 4-1-16,-1 5 0 16,-5-1 1-16,-2 0 0 0,-2-1 0 0,-1-4 1 15,-2-6-1-15,-2-5 1 16,0-3-1-16,0-7 1 16,0-4 1-16,0 0 17 15,0-11 12-15,1-7-21 16,6-3-4-16,-1-4-3 0,1-4-3 15,4 1 2-15,0 1-2 16,3-3 0-16,1 7-1 16,-1 3-1-16,1 6 1 15,-1 3-1-15,-2 6 2 16,1 5-1-16,-1 0 0 16,5 0-1-16,-3 12 1 0,-5 2-1 15,4 4 2-15,-5 6-1 16,-4 2 1-16,-2 3 0 15,2-1 2-15,-4 3-1 16,0-5 1-16,0-2 0 0,0-2-2 16,0-4 0-16,0-4 1 15,2-6-8-15,3-4-34 16,4-4-38-16,-1 0-79 16</inkml:trace>
  <inkml:trace contextRef="#ctx0" brushRef="#br0" timeOffset="2684.471">12759 2331 190 0,'-5'2'64'16,"0"-2"-7"-16,3 0 7 15,2-6-10-15,0-4-12 16,0-5-12-16,0 1-8 16,7-5-5-16,0-1-4 0,4 1 0 15,0-3-6-15,0 6-3 16,2 0-2-16,-1 2 1 16,1 5 0-16,-1 4 1 15,1 5 1-15,-1 0-4 16,2 10-2-16,1 10 3 0,-3 3-2 15,1 4 2-15,-2 3 0 16,-4 2 0-16,1 0-2 16,-7-2 2-16,3 0-1 15,-2-3 0-15,-1-4 0 0,3-3-12 16,5-5-27 0,4-6-44-16,1-7-79 15,4-2-152-15</inkml:trace>
  <inkml:trace contextRef="#ctx0" brushRef="#br0" timeOffset="3750.4457">13338 2224 434 0,'3'-18'46'0,"-1"0"-18"16,-2 4 8-16,0-2-5 15,0 3-10-15,-3 3-13 0,-4 0-3 16,-4 4 0-16,-2 2-5 15,-1 4 1-15,-4 0-1 16,-3 10-1-16,-1 3 0 16,0 9 1-16,2 6-1 15,3 4 0-15,5 6 1 0,4 3 1 16,6-2 1-16,2-3 0 16,0-3-1-16,10-9-2 15,3-6 5-15,8-8 0 0,-1-6 2 16,4-4-1-16,0 0 1 15,-3-12-1-15,-2-5-1 16,-2-4 1-16,-3-5 2 16,-4-4 3-16,-2 0 0 15,-2-2-5-15,-6 0-2 0,1 4-2 16,-1 3-1-16,0 7 0 16,0 6 2-16,-1 6-25 15,-1 4 29-15,2 2-2 16,0 6-6-16,0 6 0 15,0 8 2-15,5 5 1 16,6 2 0-16,3 1 0 16,2 1 1-1,6 0 0-15,-2-8 0 16,1 0-1-16,1-4 1 16,0-5 0-16,-1-5 1 0,-1-7-2 0,0 0 2 15,-3-10-2-15,-2-7 0 16,-3-5 1-16,1-1 0 15,-4-7-2-15,-4 0 0 16,-3-2-2-16,-2 1-6 16,0 3 1-16,0 5 8 15,-7 3-13-15,0 9 4 0,-3 4 3 16,2 5 4-16,1 2-2 16,0 2 3-16,5 7-1 15,2 2-4-15,0 1-1 16,3-3-1-16,11-2 1 0,3-3 1 15,4-4-1 1,-1 0-4-16,2 0 4 16,-1-11 3-16,-3-2 1 0,0-2 2 0,-4 0 1 15,-3 0-2-15,-3 0 2 16,-1 4 1-16,-4 2 3 16,-3 6 2-16,0 3 1 15,0 1-5-15,0 14-3 0,0 7 1 16,0 2 2-1,0 5 2-15,0 1-1 16,2 2 1 0,5-2-1-16,4-2-2 0,0-4 1 15,5-4-2-15,2-6 2 16,2-5-1-16,1-5 2 16,2-4-1-16,-3 0 0 15,2-12-1-15,-3-1-1 0,-2-5-1 16,-3-2 2-16,-1-3-2 15,-3 0 1 1,-4-2-1-16,-1 3 0 0,-3 7 0 0,-1 0-1 0,1 8 2 16,-2 5 6-16,0 2-1 15,3 6-7-15,-2 9 2 16,3 5-8-16,3 3 1 16,-2 1 11-16,8 1-4 15,-2-4 3-15,4-2-1 0,0-2-2 16,1-9-10-16,-1-3 6 15,-3-5-37-15,-4-3-31 16,-3-14-49-16,-3-8-240 16</inkml:trace>
  <inkml:trace contextRef="#ctx0" brushRef="#br0" timeOffset="3922.289">14115 2023 394 0,'-12'-4'85'0,"3"-2"-47"15,2 3-6-15,1 3-2 0,6 0-19 16,0 0-7-16,0 7-8 16,10 4 4-16,4 1-20 15,4 1-55-15,3-3-90 16</inkml:trace>
  <inkml:trace contextRef="#ctx0" brushRef="#br0" timeOffset="4679.4667">14354 2048 330 0,'7'-10'140'0,"1"-2"-82"0,-3 1-3 16,0 3 3-1,4 0-29-15,3 5-17 16,3 3-10-16,4 0-1 0,0 2 1 16,1 8-1-16,0 3-1 15,-3 4 0-15,-5 1-1 16,-7 1-2-16,-5 0-2 15,0 0-4-15,-9 1 4 0,-7-5 2 16,2-1 1-16,-1 0-3 16,4-5 1-16,3 1 1 15,5-2-4-15,3 1 5 16,2-2 2-16,9 2-1 0,6 0 0 16,4 3 2-16,2 1 0 15,3 1-1-15,-6 2 1 16,-1 2-1-16,-2 0-1 15,-5 6 0-15,-7 0-1 16,-4 1 2-16,-1 0 0 16,-5-2 2-1,-5-3 0-15,-9-3 4 0,1-1 2 16,-1-4 1-16,-3-2-2 0,2-6-2 16,1 0 1-16,2-4-1 15,3 0-2-15,3-1 4 16,2-10-1-16,6-3-3 15,3-6-3-15,0-6-19 0,5-2 20 16,8-3 0-16,6-1 10 16,3 0-25-16,5 3 1 15,4 4 2-15,1 5 0 16,7 1 7-16,2 5 2 16,5-3 2-16,-2 5 2 0,3-2-2 15,-2 1 2-15,-11-3 0 16,-4 2 0-16,-8 0 8 15,-5-3 8-15,-10 2-7 16,-4-2-26-16,-1 3 32 16,-2 2-8-16,0 1-1 0,-7 4-3 15,-5 7 1-15,-1 0-6 16,-6 7 0-16,2 11 0 16,-2 5 3-16,6 2-1 15,1 5 0-15,7-1-2 16,3-3 4-16,2-2 2 15,13-3-3 1,5-5-1-16,4-3 1 16,5-5 1-16,1-5-2 15,-1-3-1-15,0 0 1 0,-6-6-2 16,-1-5-7-16,-6-1-20 16,-7-2-16-16,-2-4-101 15</inkml:trace>
  <inkml:trace contextRef="#ctx0" brushRef="#br0" timeOffset="10362.7373">5300 4002 307 0,'-15'-6'59'16,"3"-5"-37"-16,2-2-9 15,5 1 19-15,3-3 3 16,2 1-8-16,0 1-11 0,10 0-1 16,5 3-8-16,-1 3-5 15,4 6-1-15,0 1 0 16,-2 0-2-16,-3 8 1 16,-2 9 1-16,-2 2-1 0,-4 2 1 15,-3 6-1-15,-2 0 0 16,0 4 1-16,0-1 1 15,0-1 0-15,-2-1-2 16,2-2 2-16,0-4 0 16,5-7 1-16,8-2-1 0,3-7 3 15,9-5 3-15,-1-1 2 16,3-5-3-16,1-10-4 16,-1-2-1-16,0-4 0 15,-4-3 1-15,-1-1-1 16,-3-3 0-16,0-1 0 15,-5 3-2-15,-3 1 2 16,-2 0-1-16,-4 4 2 0,-3 4 0 16,-1 2 1-16,-1 7 0 15,0-2 0-15,0 9 0 16,0 1-2 0,-1 0-2-16,-3 13-2 15,2 1 1-15,2 6 0 16,0 5 2-16,0 1-2 0,4 5 1 15,5 2 1-15,0 5 0 16,2-1 3-16,-1 3-2 16,2-3 2-16,-2 4 2 15,-1-5 2-15,-3-3-3 0,-3 0-2 16,-3-3-1-16,0-5 1 16,-1-1-2-16,-9-5 1 15,0 0-1-15,-6-2 2 16,-1-3 0-16,-3-5 0 15,1 0-1-15,-1-4-1 16,-2-5 1-16,3 0-2 0,1-5 2 16,-3-10 1-16,6 1-2 15,-2-9 0-15,3 0 0 16,4-2-1-16,2-2 1 16,8-3-1-16,0 3 0 0,2-3 0 15,13-2-2 1,3 1 0-16,6-1-8 0,5 4-16 15,3-3-14-15,4 1-21 16,-1 2-62-16,-1-3-102 16</inkml:trace>
  <inkml:trace contextRef="#ctx0" brushRef="#br0" timeOffset="10643.9214">5904 3796 363 0,'0'-16'23'15,"0"-1"12"-15,2 7-5 0,-1 2 14 16,1 1-10 0,0 6-7-16,0 1-8 0,-1 1-14 15,1 16-6-15,3 4 3 16,0 8 3-16,0 1-2 16,0 5 2-16,-1 1-3 15,-3-2-1-15,1-4 0 16,-2-4 0-16,0-2 0 0,0-6 1 15,0-6-2-15,0-1-13 16,0-8-15-16,0-3-14 16,2-5 18-16,9-11-42 15,0-7-40-15,3-5-22 0,2-6-47 16</inkml:trace>
  <inkml:trace contextRef="#ctx0" brushRef="#br0" timeOffset="10800.1559">6072 3795 221 0,'12'-15'92'16,"-9"2"-7"-16,-1 9-25 15,-2 4-4-15,0 0-42 0,0 15-11 16,0 0 12-16,-2 9 6 16,-1 2-11-16,-5 3-5 15,3 4 0-15,-1-3-4 16,1 2 3-16,-2-3-13 16,1 0-58-16,1 0-131 15</inkml:trace>
  <inkml:trace contextRef="#ctx0" brushRef="#br0" timeOffset="11200.4882">6542 4291 133 0,'0'0'32'0,"-3"0"-9"0,3 0 4 15,0 0 33-15,0 0 7 16,0 0-12-16,5-2-20 15,1-1 9-15,1 1-9 0,6-1-10 0,3 1-8 16,8 0-6-16,1-1-4 16,3 1-4-16,7-1-1 15,-1 0-1-15,-2 0 0 16,-1-3 0-16,-2 3-2 16,-7-2-18-16,-3-1-15 0,-6-1-27 15,-8 0-37 1,-5-4-79-16</inkml:trace>
  <inkml:trace contextRef="#ctx0" brushRef="#br0" timeOffset="11456.9885">6748 4132 274 0,'-4'-3'43'0,"2"1"-1"0,2 2 6 15,0 0-3-15,0 0-19 16,0 10-24-16,0 3 6 15,4 7 7-15,-1 3-1 0,5 4 2 16,-3 3-5-16,1 1-5 16,-1-1 2-16,2 0-5 15,-4-3-1-15,2-2 0 16,-2-5-1-16,1-1 0 16,-3-3 0-16,3-3-12 15,1-1-24-15,4-8-41 0,4-4-47 16,3 0-72-1</inkml:trace>
  <inkml:trace contextRef="#ctx0" brushRef="#br0" timeOffset="12009.382">7197 4070 410 0,'2'-9'24'16,"-2"4"0"-16,0 3 13 15,0 2-13-15,0 5-15 16,0 10-9-16,0 4 3 16,0 8 8-16,1 3-1 0,3 4 1 15,1 4-1-15,2-1-5 16,-2-1 1-16,0-4-3 16,-4-3-2-16,1-6 0 15,0-7 2-15,-2-4-3 0,0-3 2 16,0-6-2-16,0-3 2 15,0 0 0-15,0-5 12 16,0-7-5-16,0-8-3 16,-2-5-2-16,0-5-1 15,-1-6-1-15,-2-1-2 16,0-4 0-16,2 3 1 0,1 2-1 16,2 4 0-16,0 6 0 15,0 6 0-15,7 5-1 16,6 6 1-16,3 1-1 15,6 8 0-15,0 0 0 0,3 2 0 16,-3 10 1-16,0 4-2 16,-3 2 2-16,-5 1 0 15,-4-1 0-15,-4 2 0 0,-6-2 0 16,-2-3 0-16,-11-1 0 16,-4-4 0-16,-3 1 0 0,0-4 0 15,-1 0 1-15,-1-3-1 16,7 0 0-16,3-1 0 15,5-1-14-15,4-2-26 16,3 0-31-16,5-5-38 16,12-6-186-16</inkml:trace>
  <inkml:trace contextRef="#ctx0" brushRef="#br0" timeOffset="12274.9417">7694 4024 408 0,'7'-4'17'16,"-5"-4"10"-16,-4 6 6 16,-8 2-8-16,-5 0-7 15,1 10-4-15,2 8-5 16,-1 3 3-16,2 8 3 16,4 3 3-16,-1 4-5 15,8 3-3-15,0-2-2 0,0 3-4 16,0-8-3-16,10-2 1 15,2-7 0-15,2-7-2 16,4-5 2-16,1-6-11 16,2-3-17-16,2-2-25 15,-1-2-50-15,-1-10-78 0</inkml:trace>
  <inkml:trace contextRef="#ctx0" brushRef="#br0" timeOffset="12780.0724">7838 4127 251 0,'0'-10'135'0,"0"-1"-74"0,0 1-20 15,4 4-6-15,6 0-10 16,5 6-11-16,1 0-6 16,4 0-4-16,-1 9-2 0,1 7-1 15,-3 0-1-15,-7 8 1 16,-3-1-1-16,-4 4 0 15,-3-4-2-15,-1 1-3 16,-10-2-1-16,0-6 4 16,0-4 2-16,1-2 0 0,5-5 1 15,0-3-1-15,2-2 1 16,3-2 0-16,0-9-1 16,8-5 0-16,2-2 0 15,4-3 0-15,-1-4 0 16,1 0 0-16,-1-2 0 0,-2 4 0 15,-3 0 0-15,0 5-1 16,-4 6 2-16,-4 1-1 16,0 7 1-16,0 2 4 15,0 2-2-15,0 6-2 0,-5 8 2 16,-2 4 5-16,2 6 6 16,2 2-2-16,3 0 2 15,0 3-6-15,0-1-3 16,3-2-1-16,6-3-3 0,4-4 0 15,1-2 0-15,6-7 1 16,2-5-5-16,1-3-16 16,0-2-29-16,2-7-50 15,-3-7-108-15</inkml:trace>
  <inkml:trace contextRef="#ctx0" brushRef="#br0" timeOffset="13014.4118">8247 3995 439 0,'0'-8'56'0,"0"2"-13"16,0 6 0-16,9 0-14 15,6 11-4-15,2 3-8 16,3 7-1-16,0 6-4 16,-4 1-3-16,-1 4-24 0,-6 3 18 15,-4 0-1 1,-5 1 0-16,0-2-2 0,-9-4 2 15,-6-3 0-15,0-2 1 16,-4-7-55-16,2-4-54 16,0-9-86-16</inkml:trace>
  <inkml:trace contextRef="#ctx0" brushRef="#br0" timeOffset="13857.9395">8772 4114 148 0,'0'-10'90'0,"0"-6"-28"16,0 3-2-16,0 2-5 0,1 1-20 15,8 5-6-15,1-1-16 16,-2 6-8-16,1 0-2 16,3 0-2-16,-4 7-1 15,-1 4 1-15,0 5-1 16,-3 6 1-16,0-3 2 0,0 5 2 16,-1 1 2-1,2-1-2-15,2-2 1 0,2-1-1 16,4-5-1-16,3-3 1 15,6-4-1-15,-2-6 2 16,5-3 0-16,-2 0-3 16,0-7-2-16,-1-7 0 0,-5-4 1 15,-4-2-1-15,0-1 0 16,-10-2 4-16,1-3-1 16,-4 2 1-16,0 1-1 15,0 1-4-15,-2 6 0 16,-2 5 2-16,3 4-2 0,-1 7 2 15,2 0 0-15,0 11-4 16,0 9 1-16,2 6 2 16,3 5 1-16,0 6 2 15,1 4 1-15,0 4 2 16,-3-3 2-16,-1 3-3 16,-2-5 9-16,0-5-6 15,0-3-5-15,-4-3 0 0,-3-6 1 16,-1-2-2-16,1-5 2 15,-1-5-1-15,-1-4 0 16,-1-5 3-16,2-2-3 0,1 0 0 16,-2-9 0-16,1-7-20 15,5-3 19-15,3-5 1 16,0-1-2-16,0-3-1 16,1-1-1-16,9 1-1 15,2-3 6-15,7 7-31 0,1-4-4 16,1 4-6-16,4-3-17 15,-1 0-40-15,9-2-86 16</inkml:trace>
  <inkml:trace contextRef="#ctx0" brushRef="#br0" timeOffset="14055.7624">9362 3934 379 0,'0'-12'9'0,"-2"7"26"16,-3 5 14-16,2 0-6 0,-1 5-24 15,3 11-4-15,-1 6-2 16,2 5-3-16,0 4-5 16,0 1-2-16,2 4-1 15,1 0-1-15,1-1 0 16,-1-1-21-16,2-5-27 16,0-6-38-16,3-9-86 15</inkml:trace>
  <inkml:trace contextRef="#ctx0" brushRef="#br0" timeOffset="14295.7428">9871 4216 477 0,'14'-9'36'15,"2"1"-7"-15,2 0 7 16,4 3-4-16,3 1-12 0,2 1-9 15,2-1-5-15,1 3-2 16,-2-1-3-16,1 2 0 0,-7-2 0 16,-2 2-12-16,-4-2-19 15,-7 1-31-15,-7-5-48 16,-2-1-69-16</inkml:trace>
  <inkml:trace contextRef="#ctx0" brushRef="#br0" timeOffset="14467.4685">10054 4038 351 0,'-6'-1'60'0,"4"1"-3"16,2 0-12-16,0 9-15 0,0 8 7 15,0 4-5-15,0 4-11 16,2 5-8-16,0 3-4 16,-2 1-4-16,2 1-3 15,0-2-1-15,-2-3-1 16,2-3-32-16,-2-6-38 15,0-9-81-15</inkml:trace>
  <inkml:trace contextRef="#ctx0" brushRef="#br0" timeOffset="15077.8465">10826 3979 377 0,'-15'-7'5'16,"0"2"6"-16,-5 1 14 16,-1 4 9-16,1 0-2 15,1 4-10-15,2 4-5 16,2 10 7-16,6 3-10 15,4 8 2-15,5 3 1 16,0 6-3-16,12 1-1 0,5-2-6 16,2 1-1-16,6-8-3 15,1-5-1-15,2-7 0 16,1-9 0-16,0-5 1 16,-5-4 1-16,0-6 2 15,-2-12 2-15,-5 1-2 16,-2-9-2-16,-5-4 4 0,-3-2-1 15,-4-2-3-15,-3-2-3 16,0 1-1-16,-13 2 0 16,-1 4 1-16,-4 2-5 15,-4 9-20-15,-4 6-2 0,-5 10-5 16,-2 2-10-16,-1 10-16 16,0 7-12-16,3 5-13 15,4 0-19-15,5 1-15 16</inkml:trace>
  <inkml:trace contextRef="#ctx0" brushRef="#br0" timeOffset="15310.1703">10648 4118 276 0,'9'-7'70'15,"4"0"-20"-15,-1-1 11 16,5 4-14-16,0 4-21 16,2 0-9-16,0 10 0 15,4 6-6 1,-1 8-1-16,-1 4 2 15,1 2-4-15,0 2-3 16,-2 2-2-16,-3-5-2 16,3-3 0-16,-4-2 0 0,4-8 0 0,2-6-1 15,2-6-6-15,1-4-19 16,3 0-21-16,2-14-30 16,-3-6-67-16,-3-8-122 0</inkml:trace>
  <inkml:trace contextRef="#ctx0" brushRef="#br0" timeOffset="15563.1607">11312 3979 396 0,'0'-9'28'0,"0"2"7"16,-5 2 13-16,-4 5-15 16,0 0-12-16,-2 4-13 15,2 6-1-15,1 11 6 16,2 0 2-16,0 8-4 0,3 2-3 15,3 1-1-15,0 1-2 16,1 0-3-16,11-3 0 16,0-1-1-16,3-6 0 15,4-3-1-15,1-7-18 0,2-4-23 16,2-5-32-16,0-4-65 16,1-4-172-16</inkml:trace>
  <inkml:trace contextRef="#ctx0" brushRef="#br0" timeOffset="16031.8026">11522 4056 396 0,'0'-14'27'0,"2"-1"21"0,9 2-4 16,3 5-9-16,0 1-13 16,3 7-10-16,0 0-7 15,0 7 0-15,0 9-5 16,-4 5 1-16,1 6-2 15,-7 2 3-15,-2-1-2 16,-4 1 1-16,-1-4 0 16,0-2-2-16,-6-5-1 0,0-4 1 15,1-5 1-15,-1-4 1 16,4-5-1-16,0 0 0 16,2-4 2-16,0-8-2 15,7-6 1-15,3 1-1 0,2-8 0 16,0 0 0-1,-2-2 0-15,0 0 0 0,-3 2 0 16,1 1 0-16,-4 5-1 16,-2 5 1-16,-2 3 0 15,0 5 0-15,0 6 0 0,-6 0-1 16,-2 3 0-16,1 12 2 16,1 5 1-16,0 3 2 15,5 6 3-15,1-1 0 16,0 3 0-16,3-4-3 15,7 0-3-15,5-4 0 16,1-4-1-16,2-4-2 0,2-7-22 16,1-3-15-16,1-5-28 15,-4-5-59-15,0-9-112 16</inkml:trace>
  <inkml:trace contextRef="#ctx0" brushRef="#br0" timeOffset="16272.7655">11918 3912 209 0,'3'-20'196'0,"0"9"-128"0,4 0-8 15,1 9-6-15,6 2-28 16,1 4-10-16,6 14 1 16,-1 4 1-16,2 4-7 0,-5 4-6 15,0 4-3-15,-7 2 0 16,-3 1-1-16,-7 1-1 15,0-2 1-15,-3-4 1 16,-9 0-20-16,-10-6-14 0,-2-2-16 16,0-6-47-16,-1-10-160 15</inkml:trace>
  <inkml:trace contextRef="#ctx0" brushRef="#br0" timeOffset="17082.6318">12433 4012 205 0,'5'-12'51'15,"2"0"8"-15,0 1-9 16,1 4 3-16,-1 0-15 15,0 4-6-15,0-1-13 16,-1 4-10-16,1 0-2 16,-2 2-4-16,1 7-3 0,-1 5 2 15,-2 4 3-15,4 1 2 16,-2 3 0-16,-2 1 1 16,2 0-1-16,2 0-1 15,3-3-2-15,-1-4 0 16,5-4-1-16,1-2-2 0,-2-5 1 15,6-5 0-15,-2 0 1 16,3-5-1-16,-3-10-1 16,-1 0 1-16,-3-4 0 15,-5 1-2-15,-1-5 7 16,-3-2-2-16,-2 4-2 0,-2 2-1 16,0 0-1-16,0 5-1 15,0 7 1-15,-2 5 4 16,0 2-1-16,0 5-2 15,2 15 1-15,0 3-2 16,2 8 5-16,3 2 1 16,3 7 6-16,-1 1-7 15,-2 2-2-15,-1 0 0 0,-4-6 1 16,0-2 0-16,0-6-1 16,-2-4-2-16,-7-2-1 15,0-8-2-15,-3-5-14 16,-4-2 27-16,-1-5-2 0,3-3-2 15,0 0-1-15,3-9 0 16,0-7-3-16,4-2-1 16,5-9-2-16,2-3 0 15,0-4-1 1,9 0 0-16,6-1-5 0,4 0-26 16,3 9 5-16,5 2-20 15,0 5-29-15,3 5-51 16,4 1-181-16</inkml:trace>
  <inkml:trace contextRef="#ctx0" brushRef="#br0" timeOffset="17254.4981">13280 4020 262 0,'0'0'137'0,"2"0"-96"0,4 0 2 16,6 0 3-16,5 0-23 15,6 0-10-15,4-2-10 16,0 1-2-16,-2 1-3 16,-6 0-40-16,-4 0-71 15,-10 0-138-15</inkml:trace>
  <inkml:trace contextRef="#ctx0" brushRef="#br0" timeOffset="17410.6813">13293 4143 426 0,'0'3'41'16,"0"0"9"-16,14-3 3 16,8 0-18-16,5 0-15 15,4 0-16-15,1 0-3 16,5 0-16-16,1-3-67 0,6-4-190 16</inkml:trace>
  <inkml:trace contextRef="#ctx0" brushRef="#br0" timeOffset="17921.2227">14340 3868 279 0,'4'-10'33'15,"-3"-3"31"-15,1 5 6 16,-2 5-5-16,0 3-31 16,0 0-8-16,0 15-19 15,2 6 3-15,1 8 12 0,1 6 0 16,1 1-4-16,1 1-8 16,0 1-4-16,-3-6-1 15,-1 0-3-15,-1-7-1 16,-1-2 0-16,0-5 0 15,0-6 0-15,0 0-1 16,0-9-1-16,0-1-18 16,0-2-11-16,0-5 2 0,0-10-31 15,0-5-31-15,0-5-44 16,0-5-115-16</inkml:trace>
  <inkml:trace contextRef="#ctx0" brushRef="#br0" timeOffset="18280.5035">14359 3864 390 0,'5'-19'30'16,"5"2"-1"-16,6 2 26 16,4 7-26-16,2 2-13 0,3 6-9 15,-2 2-2-15,-1 10-3 16,-1 6-1-16,-5 4-1 16,-4 0 1-16,-9 2-1 15,-3-1 1-15,0-2-4 16,-11-1-4-16,-7-6 1 0,-2 1 4 15,-2-5 2-15,1-2 0 16,3-4 0-16,4 0 0 16,4-2 1-16,5-2-1 15,5 0 0-15,0 2 1 16,7 0-2-16,6 5 0 16,1 2 0-16,3 3 1 0,0 4 1 15,0 2 3-15,-2 0 0 16,2 0 1-16,-3-1-4 15,1 0 0-15,1-5 1 16,-2-1-2-16,5-4 0 16,-2-2-9-16,5-3-24 0,-1-2-56 15,2-2-113 1</inkml:trace>
  <inkml:trace contextRef="#ctx0" brushRef="#br0" timeOffset="18546.0484">14958 3881 396 0,'0'-13'29'0,"0"3"1"15,0 5 12-15,-7 2-13 16,-1 3-12-16,-1 3-8 16,2 8-2-16,-1 9 2 0,0 2 1 15,3 6 4-15,1 1 2 16,2 4-3-16,2 0-1 15,0 1-6-15,0-1-2 16,2-2-3-16,7-2 0 16,4-4 0-16,-1-6-1 0,6-3-10 15,2-7-18-15,0-2-19 16,0-7-36-16,1 0-65 16</inkml:trace>
  <inkml:trace contextRef="#ctx0" brushRef="#br0" timeOffset="19044.6863">15131 3987 402 0,'10'-15'39'0,"1"3"13"16,2 1-3-16,1 7-23 0,1 2-9 16,2 2-7-16,-1 3-6 15,0 13-2-15,1 1-1 16,-5 6-1-16,-3 2 1 15,-1 0 0-15,-5 0-1 16,-3 0 1-16,0-5 0 0,-2-3-1 16,-6-2 1-16,0-5-1 15,2-4 1-15,3-2 0 16,0-4-1-16,3 0 2 16,0-2-1-16,1-9 1 15,10-1-2-15,-1-5 0 16,3-2 1-16,1-1-2 0,-1-1-3 15,-4-1-1-15,-2 1-3 16,-4-1 0-16,-1 2 6 16,-2 3 1-16,0 1 1 15,0 4 0-15,0 4 0 16,-5-1 3-16,0 9 2 0,0 0 0 16,-2 4 0-16,0 9-2 15,2 5 1-15,2 6 5 16,3 2 5-1,0 4-2-15,0-2-5 16,8 0-4-16,4 0-1 16,0-3 0-16,3-6-2 0,2-3-4 0,3-4-27 15,0-6-23-15,-2-6-33 16,2 0-78-16</inkml:trace>
  <inkml:trace contextRef="#ctx0" brushRef="#br0" timeOffset="19279.0357">15611 3843 450 0,'11'-13'41'0,"0"0"11"16,3 9-13-16,1 4-3 0,1 0-14 16,0 15-10-16,0 7-2 15,-1 5 3-15,-3 6-16 16,-2 0 17-16,-3 3-7 15,-7 2-4-15,0 1 0 16,-7 4-1-16,-10 0 1 0,-3 1-2 16,-5 1-2-1,-4-2-25-15,-2-4-52 0,9-11-192 16</inkml:trace>
  <inkml:trace contextRef="#ctx0" brushRef="#br0" timeOffset="50870.1438">1946 5574 232 0,'-11'-18'40'16,"4"0"16"-16,-2 5 12 0,5 5-18 16,-1-1-11-16,3 3-5 15,1 4-11-15,-1 2-4 16,2 0-10-16,0 10-8 15,0 7 0-15,0 6 5 16,0 8 4-16,3 6 1 16,1 4-3-16,1-1-3 0,1-1-1 15,-4-4-1-15,0-3 0 16,1-6 0-16,-1-7-1 16,-2-4 1-16,0-8-2 15,2-4 5-15,-2-3-3 16,0 0 9-16,0-9 15 0,0-7-18 15,0-5-6-15,0-4-1 16,0-6-2-16,0 0 0 16,0-4-2-16,0 0 4 15,-2 1-9-15,2 4 2 0,-2 3 1 16,2 6 1-16,-2 3 2 16,2 7 1-16,0 5 0 15,0 5-3-15,0 1 1 16,4 3-5-16,6 10 7 15,2 3 0-15,2 2 0 16,4 0-1 0,-1 0 1-16,2-5 0 0,-2 0 0 15,3-6 0-15,-1-5 0 16,-4-2-2-16,2-3 2 16,-1-12-2-16,-3-2 1 0,-3-7 1 15,-1 1 0-15,-2-2-2 16,-1 4 0-16,-3 4 0 15,-1 7 2-15,0 6 1 16,3 4-3-16,-3 9-1 0,3 11 2 16,0 7 2-16,5 6 1 15,-3 9 3-15,0 0 3 16,2-1-5-16,0-1 0 16,-2-7-1-16,2-4-1 15,-1-6 0-15,-1-10-1 0,0-6 1 16,0-3-9-16,0-4-15 15,2 0-32-15,-2-11-42 16,0-5-92-16</inkml:trace>
  <inkml:trace contextRef="#ctx0" brushRef="#br0" timeOffset="51541.2322">2422 5722 386 0,'0'0'39'0,"2"0"4"16,1 0 0-16,3 0-19 16,1 0-1-16,8 0-4 15,-2-2-8-15,2 2-4 16,3 0-1-16,-2-5-3 16,-2-1 0-16,1-4-2 0,-4-3-1 15,-3 2 2-15,-3-5 1 16,-4 0-1-16,-1 0 0 15,0 0-1-15,-8 4 1 16,2 1-1-16,-3 4 0 16,0 5 0-16,1 2 0 15,1 0 2-15,0 3-3 16,2 10 1-16,0 7 1 0,2 3 2 16,1 6 3-16,2 1 2 15,0 2 1-15,8-4-3 16,3 1-2-16,1-2 0 15,5-6 0-15,3-6 1 0,1-1 0 16,0-7-2-16,5-5 4 16,-1-2-3-1,-1 0-3-15,3-6 1 0,-5-8-1 16,0-2-3-16,-5-5 3 16,0-6-1-16,-5-4 1 0,-5-1-2 15,1-3 4-15,-4-1-6 16,-3 0-6-16,-1 6 1 15,0 3 3-15,0 8 1 16,0 4 4-16,0 5-3 16,-1 8 4-16,-1 2-4 15,0 2 2-15,2 12-3 16,-2 7 4-16,2 6-2 0,0 5 5 16,0 2 0-16,0 3 1 15,4-1 1-15,3 0 5 16,2-4-7-16,0-5-10 0,3-6 1 15,4-5 6 1,4-3 3-16,2-6-3 0,2-5 3 16,2-2-4-16,-3-2-8 15,-3-11-30-15,-6 1-16 16,-2-8-20-16,-9-1-77 16,-3-4-136-16</inkml:trace>
  <inkml:trace contextRef="#ctx0" brushRef="#br0" timeOffset="51721.8078">2806 5692 369 0,'-14'0'49'0,"4"0"-5"15,7 0 13-15,3-4-14 16,11 0-25-16,10-1-13 16,5-2-5-16,4 3 1 15,1-1-10-15,-1 5-30 16,-1 0-51-1,-4 0-83-15</inkml:trace>
  <inkml:trace contextRef="#ctx0" brushRef="#br0" timeOffset="52670.9882">3056 5852 386 0,'0'0'43'0,"0"0"5"15,0 0 4-15,7-3-12 16,2-5-15-16,5-2-10 0,-1-3-6 16,1-1-3-16,1-4-2 15,-3 0-4-15,-1-5 2 16,-3 0-1-16,-3-7 1 16,-5-1 0-16,0-1-2 15,0-2 1-15,-4 4-2 0,-4 1-2 16,0 6 1-16,2 7 1 15,1 4 1-15,0 6-1 16,2 6 0-16,-2 3 1 16,5 17-2-16,0 5 1 15,0 6 2-15,5 6 1 16,1 4 0-16,5 0-1 0,-2-3 0 16,0-3-1-16,-2-4 1 15,-2-5-1-15,1-4 0 16,-3-6 0-16,2-7 0 15,-4 0 0-15,1-6 1 0,-2-1-1 16,4-2 1-16,-3 0 1 16,3-3 1-1,-2-8-2-15,1-4 2 0,-1-6-3 16,1-2 1-16,2-2 0 16,0-2-1-16,2 1-1 15,2 2-2-15,-1 4 2 0,4 4 0 16,0 4 1-16,1 5-1 15,-3 7 0-15,4 0 0 16,-1 7 0-16,0 9 1 16,0 4-3-1,-3 1 4-15,-1 2 1 0,-1 2-3 0,-1-2 4 16,1-3-3-16,-2 0 0 0,2-4 0 16,4-4 1-16,-4-4 1 15,6-5-2-15,1-3 4 16,4 0-4-16,-2-2 3 15,1-9-3-15,2-3 2 16,-6-4 0-16,0-1-3 0,-4-2 3 16,-3-1 1-16,-4 0-2 15,-1 3 0-15,0 1-2 16,-2 7 2-16,0 3 0 16,0 4 3-16,0 4 1 15,-2 4-1-15,-1 8-1 16,3 4 0-16,0 6 6 15,0 1 2 1,5 0-5-16,5 0-4 16,5-5 1-16,4 0-1 15,1-8 0-15,6-4 2 16,-3-5-2-16,-1-1 0 0,-4-3-2 16,-2-10 3-16,-5-3-2 15,-6 1 1-15,-3-7 2 0,-2-1 1 16,0-1-1-1,-9-2-3-15,-3 4-1 16,-3-1 0-16,-4 7-2 0,0 3-9 0,-1 7-6 0,3 6-3 16,-3 0 1-16,1 5-18 15,7 9-13-15,5 0-27 16,6 3-40-16,1-3-95 16</inkml:trace>
  <inkml:trace contextRef="#ctx0" brushRef="#br0" timeOffset="53544.3888">4034 5684 313 0,'11'-11'176'0,"-3"-3"-137"0,-6 4-4 31,1-1 10-31,-3 2-25 16,0 2-13-16,0 0-4 15,0 2 2-15,-5 3-1 0,-5-1-2 0,0 3-1 16,-6 0 0-16,-1 6-2 16,2 5 2-16,-4 5 0 15,3 1 3-15,4 5 1 16,3 0 3-16,4 1-3 16,5-3-3-16,0-1 1 0,1-3-1 15,13-4-1-15,3-2-1 16,-1-7 2-16,2-3-1 15,-1 0 1-15,3-2-1 0,-4-9 0 16,-1-1 0-16,-5-4-2 16,0 0 2-16,-6-6 3 15,-1-1-1 1,-3-2 3-16,0-5-2 16,0-2-3-16,0-2 0 15,-3 2-1-15,1 2 0 16,-6 1 2-16,3 6-2 15,-2 5 0-15,2 6 0 0,3 3 0 16,-3 5 6-16,5 4 0 0,0 2-2 0,0 14-5 16,0 4 1-16,5 8 5 31,3 4-1-31,-1 4 0 0,5 0-13 0,-5-1 15 16,0-1-1-16,0-5 2 0,1-1-6 15,0-3 0-15,1-3 0 16,0-6 1-16,6-5 1 15,-2-6-5-15,8-3 7 32,0-2-7-32,4-7 4 15,2-8-1-15,0-3 1 0,-4-5-4 16,1-4 6-16,-8 0-6 0,-1-5 3 0,-8 0-1 16,-2 2 0-16,-3 3 2 15,-2 4-3-15,0 7-1 16,0 4 0-16,-7 6 3 15,0 4-2-15,-3 2 0 16,3 6-3-16,-2 8 6 0,6 4-6 16,3 3 4-16,0 3-1 15,8 1 0-15,9-3 0 16,1 0 1-16,0-3 1 16,3-4-2-16,-3-1 0 15,-3 1 1-15,-3-5 0 0,-7 1 0 16,-1-2 2-16,-4-1-4 15,-2 2 4-15,-10-3 2 16,-5 0-3-16,0-2 4 16,-5-5-1-16,2 0 1 15,-3 0-3-15,5-3-4 16,0-13-38-16,7-6-122 0</inkml:trace>
  <inkml:trace contextRef="#ctx0" brushRef="#br0" timeOffset="56118.6212">5663 5563 188 0,'0'-3'33'0,"2"-3"10"16,-2 2 12-16,2-1 2 0,-1 0-14 15,1 0-3-15,5 1-10 16,1 2-6-16,2-2-4 16,3 1-9-16,0-1 1 15,1-1-3-15,1 0-5 16,-2-1 1-1,1-1 0-15,-6-2-1 0,1-3 1 16,-4-2 2-16,1 1-3 16,-6-3-1-16,0 2-1 15,0 0 1-15,-9 1-2 16,0 1 0-16,0 4-1 16,0 5 1-16,0 3 1 0,2 0-2 15,4 6 0-15,-3 9-1 0,5 7 4 16,-1 4 1-16,2 5 3 15,0 6 7-15,0 6 2 16,2-2 2-16,1 3-6 0,2-1-4 16,-3-5-4-16,2-1-3 15,-4-6 2-15,0-3-2 16,0-5-2-16,0-6 4 16,-2-3-4-16,-3-5 0 15,-1-6-14-15,0-1-15 16,-3-2-2-16,-1 0-14 15,-5-11-8-15,1-5-16 0,-6-3-19 16,-1-8-73-16</inkml:trace>
  <inkml:trace contextRef="#ctx0" brushRef="#br0" timeOffset="56274.7796">5545 5665 340 0,'0'-4'51'15,"1"2"-2"-15,14 0-5 0,6 2-16 16,8-2-14-16,8 2-9 15,4 0-4-15,1 0 0 0,4-1-8 16,-4-1-48-16,-1-3-31 16,-2-2-49-16,-5-2-69 15</inkml:trace>
  <inkml:trace contextRef="#ctx0" brushRef="#br0" timeOffset="56908.5924">6011 5561 306 0,'0'-9'82'0,"0"2"-21"16,0 4 4-16,0 1-15 0,0 2-18 15,0 5-21-15,0 8-7 16,0 4 12-16,0 7 3 16,0-1-5-16,4 4-3 15,2-4-4-15,-1-2-1 16,2-3-2-16,5-4-2 16,1-5 1-16,0-3-1 0,3-6 1 0,0 0 0 15,0-4-2-15,-2-9 0 16,-2-3 2-16,-5-3-2 15,-4-2 0-15,-3-4-1 0,0 1 1 16,-5-2-1-16,-8 2 0 16,-3 6-8-16,0 0-6 15,-2 10 2-15,-2 4 4 16,4 4 3-16,0 0 3 16,4 0-1-16,0 7 2 15,7 2 0-15,5 0-4 0,0-4-7 16,13 1-4-16,6-4 6 15,5-2 1-15,3 0-10 16,2-8 2-16,0-4 8 31,-1-4 7-31,-7-2 3 0,-2 0 0 16,-4-1 0-16,-5 1 1 16,-7 5 1-16,-1 1-2 0,0 5 0 15,-2 1-1-15,0 6 1 16,0 0-1-16,0 0 0 15,0 9-2-15,2 3 2 16,5 1-1-16,2 2 0 16,3 0 2-16,2 2-1 15,1-1 0-15,1-2 1 16,-1 2 1-16,-1 0 3 16,1-2 1-16,-5 4 3 0,-1-2 2 15,-1 2 2-15,-3 0 1 16,-3-2-1-16,1 2-1 15,-1-6-2-15,1-1-4 16,2-1 0-16,5-2-3 16,2-4-1-16,7-4 0 0,0 0-10 15,6 0-36-15,6-13-49 16,4-5-187-16</inkml:trace>
  <inkml:trace contextRef="#ctx0" brushRef="#br0" timeOffset="57503.5537">7436 5428 349 0,'-8'-11'56'16,"5"-3"-28"-16,1 3 8 16,2 0 16-16,0 4-25 15,2 6-5-15,9 1-11 0,-2 0-6 16,5 13-3-16,2 5 2 16,6 7-1-16,-3 4 1 15,0 3-1-15,-2-2-1 16,-2 0-1-16,-3-5 0 15,-5-3 0-15,-1-4 0 0,-1-6 2 16,-3-4 4-16,0-5 6 16,1-3 2-16,1 0 15 15,1-13-6-15,3-1-13 16,-1-7-7-16,2-4-1 16,-1-2-1-16,2-3-1 15,-1-3-1-15,-2 1-2 0,4 2-23 16,-1 7-17-1,-1 6 2-15,0 7-1 0,4 10-14 16,1 0-42-16,1 10-27 16,4 9-68-16</inkml:trace>
  <inkml:trace contextRef="#ctx0" brushRef="#br0" timeOffset="58506.974">8032 5529 430 0,'5'-12'14'0,"-3"-5"7"16,-1 2 33-16,-1-3-17 16,0 4-19-16,0-3-12 15,-3 7-2-15,-4 2-1 0,-6 1 2 16,-3 6-3-16,-4 1-2 16,1 0 0-16,-3 8 0 15,2 5 1-15,3 5 3 16,5 1 2-16,4 6 2 15,6 2-2-15,2-2 0 0,2 0-3 16,8-2-2 0,5-3 0-16,2-6 0 0,0-5-2 15,1-3 4-15,0-6-1 16,-2 0-3-16,2-6 3 16,-7-5-1-16,1-3 1 0,-5 0-2 15,0-2 1-15,-1-4 0 16,-2-1 2-16,-1-1-4 15,-3 1 3-15,0-1-2 16,0 7 1-16,0-2-2 16,0 10 0-16,0 2 3 15,0 5 0-15,0 0 1 0,0 11-4 16,0 7 4-16,4 3 2 16,1 4 3-16,8 0 5 15,1-2-5-15,3 0-2 16,2-5-4-16,4-2 3 15,-1-5-4-15,1-6 0 16,0-3 0-16,-1-2 1 16,-2-2-1-16,-4-10 0 0,-1-6-1 15,-6-2 2-15,-1-3 0 16,-4-4-2-16,-2 0 1 16,-2 1-2-16,0-3-10 0,-2 4-7 15,-7 4 1-15,0 1 0 16,-2 9 8-16,1 6 5 15,-1 3 3-15,1 2-1 16,5 2 2-16,2 5-1 16,3 5-1-16,0 1-2 0,10-2-1 15,5 0 0-15,-1-4-1 16,6-2 2-16,-2-2-1 16,-4 1 1-16,0-2 2 15,1 3 2-15,-3 1-2 16,-2 5 2-16,-3 3-2 15,0 4 2-15,-2 1 2 16,0 1 2-16,2 1 1 16,0-1 1-16,-2 0 0 0,3-7-2 15,2 0-1-15,4-4 0 16,6-5-1-16,1-4 0 16,4 0-1-16,4-6 0 15,-2-6 0-15,0-2-1 0,-3-4 1 16,-7-2-1-16,-4 1 2 15,-4-3-1-15,-4 1 0 0,-3 1-1 16,0 2 1-16,-2 6-1 16,0 5 1-16,0 3 6 15,0 4 4-15,-2 4-5 16,-2 7 2 0,3 4 3-16,-1 5-1 15,2 0-3-15,0 1 0 0,5-3-4 0,4 0-2 16,4-4 0-16,1-1 0 15,3-6-11-15,-4-6-30 16,4-1-23-16,-5-1-69 16,0-12-188-16</inkml:trace>
  <inkml:trace contextRef="#ctx0" brushRef="#br0" timeOffset="58657.7778">8726 5304 392 0,'-14'0'7'0,"-1"0"-4"0,5 0-2 16,6 7-1-1,3 5-5-15,1 0-86 16,5-1-210-16</inkml:trace>
  <inkml:trace contextRef="#ctx0" brushRef="#br0" timeOffset="60029.8203">9109 5492 459 0,'-1'-13'8'16,"-3"1"-3"-16,4-2 27 15,0-1-1-15,-2-1-16 16,1 4-9-16,-4-1 0 15,-2 1 2-15,-2 3-3 0,-1 1-5 16,-5 7 2-16,1-1-1 16,-2 2 1-16,-2 3 1 15,2 8 8-15,2 9-1 16,1 1 1-16,2 2 1 16,4 6-7-16,7-1-2 0,0-4-2 15,0-1-1-15,14-5 1 0,3-6-1 16,-2-3 0-16,5-7 2 15,-2-2-1-15,0 0-1 16,1-3 1-16,-6-8-1 16,0-3 0-16,-2-1 2 15,-2-3-1-15,-4-3 6 0,-2 1 8 16,-1-3-6-16,-2 2-5 16,0 1-3-16,0 4 0 15,0 5-1-15,0 1 2 16,-3 6-2-16,-1 4 2 15,2 4-1-15,2 8-3 16,0 6 4-16,0 3 1 0,2 3 1 16,5 1 0-16,6-2-2 15,-1-2-1-15,3 0 1 16,3-4-2-16,0-3 1 16,6-2 0-1,-3-6-1-15,0-3 1 16,3-3 0-16,-3 0-1 15,-1-7-3-15,-3-7 2 0,-4-2 0 16,-4-7 1-16,1-4 0 16,-7-3-1-16,1-6 2 15,-2 2-4-15,-2-2 1 16,0 3 0-16,0 2-3 16,0 8 4-16,0 7 1 15,0 5-2-15,0 9 1 0,-2 2 1 16,-2 15-4-16,4 9 1 15,0 9 8-15,0 2 1 16,0 5 0-16,4-1-3 16,4 0-2-16,1-5 2 15,4-6-4-15,1-3 3 16,3-3-2-16,0-6 1 16,3-7 0-16,2-2 1 0,-1-7-3 15,-4 0 0-15,-1-6 0 16,-4-7 0-16,-1-5 0 15,-3-2 0-15,-6-3-2 0,-1 1-2 16,-1-1-4-16,0 7-1 16,-1 2 1-16,-7 5 4 15,2 4 2-15,-1 5 1 16,2 0-1-16,2 0 2 0,3 3 0 16,0 2-3-16,2 1-6 15,11-2-1-15,4-3-7 16,4-1-9-16,3 0-3 15,1 0-13-15,0-11 6 16,-4-1 25-16,-1-6 10 16,-3-3 2-16,-3-3 16 0,-6-2 7 15,-1 1-6-15,-4 1-9 16,-1 5 1-16,-2 5 9 16,0 3 2-16,0 7-3 15,-5 1-5-15,-3 3-4 16,-1 6-1-16,2 11 3 0,-2 4 1 15,3 8 3-15,4 4 2 16,2 2 2-16,0-1-7 16,0-1-5-16,4-2 0 15,5-2 1-15,2-8-5 16,4-2 3-16,0-2-3 0,6-9 0 16,-2 0 0-16,4-5-1 15,3-4 1-15,-1 1-2 16,-4-6 0-16,-1-5 1 15,-2-3-2-15,-4-2 1 16,-3-2 0-16,-3 0-2 0,-3-1-2 0,0 1 0 16,-5 3-2-16,0 1 1 15,0 7 5-15,-4 3-2 0,-1 4 0 16,-4 0 1-16,-2 10 1 16,-1 4 3-16,-1 2 3 15,2 0 0-15,4 2 5 16,4 0-2-16,1-4 0 15,2-2-13-15,5 1 7 0,9-2 3 16,6-4-6-16,9-2 2 16,7-1-9-16,5-1-46 15,11-3-61-15,9 0-97 16</inkml:trace>
  <inkml:trace contextRef="#ctx0" brushRef="#br0" timeOffset="61759.8627">11215 5329 340 0,'-2'-11'15'16,"-1"1"22"-16,3 1 15 0,0 4-10 15,0 5-12-15,3 0-15 16,1 5-11-16,4 9-3 15,-1 4 2-15,2 4-2 16,-1-5 0-16,0 5-1 16,-3-8 2-16,1-3-2 0,-3-4 0 15,-1-5 1-15,-2-2 0 16,0 0 11-16,0-8 13 16,0-4-18-16,-4-4-2 15,-3-4-4-15,0 3 2 16,-4-1 2-16,2 4-5 0,2 4 1 15,-2 7-1-15,2 3 0 16,0 3-1-16,3 12 0 16,1 8 1-16,3 2 1 15,0 5 3-15,8 1 1 16,6-3 0-16,3-1-1 0,7-4-2 16,-1-5-1-16,0-6 2 15,4-1-3-15,-2-9 1 16,0-2 2-16,-4 0-3 15,1-4 1-15,0-8-1 16,-5-1 1-16,-2-3-1 0,-3-3-1 16,-2 1-1-16,-5-3 0 15,-3 0 2-15,0 4-1 16,-2 2 1-16,0 5 0 16,0 2 0-16,0 8 0 15,0 0 1-15,0 13 0 16,0 3 1-16,0 4 5 0,0 3 2 15,10 2-2-15,3-4-1 16,3-1-2-16,4-2-1 16,-1-2 0-16,7-7-1 15,-1-4 0-15,-1-3-1 16,-1-2 3-16,-2 0 2 0,-3-10-2 16,-5-7 3-16,-2-2 4 15,-8-5-3-15,-3-2-4 16,0-5-3-16,-5 1-2 15,-8-2 2-15,-1 5-5 16,-4 2-1-16,-4 9-4 0,1 6 7 16,-1 9 0-16,-1 1 1 15,4 0 0-15,2 9 1 16,3 6-1-16,6 2-1 16,5 1 2-16,3 0-3 15,9 0 2 1,9-2-1-16,5 0-1 0,9-5-5 15,2-2-6-15,4-2 3 16,0-5-1-16,0-2 7 0,-6 0-5 0,-3 0 5 16,-4-8 4-16,-6-2 1 15,-5-2 0-15,-4-3 1 16,-3-1 0-16,-4-2 0 16,-1 4 0-16,-2-1 1 15,0 3-1-15,0 3-1 0,-7 6 0 16,-1 3-1-16,-3 0 0 15,-4 6 1-15,3 10 0 16,-1 1 2-16,4 4 1 16,4 4 2-16,5 0 1 15,2 2 0-15,12-4 0 16,4 1-2 0,7-7-1-16,4-4-1 15,5-6-1-15,5-4 0 0,1-3 2 16,-2-3-2-16,-4-13 0 0,-3-2 1 0,-4-5-2 15,-10-6 2 1,0-1-1-16,-7-4 0 0,-3-2 0 31,-2-2 0-31,-5 3-1 16,0 5 0-16,0 3 0 0,0 7 0 16,-5 8 1-16,2 5 0 15,-4 7 3-15,1 0-1 16,-2 10 1-16,2 9 1 15,0 8 4-15,5 6 7 0,1 7-4 16,0 4-14-16,0 4 20 16,1 2-5-16,5 2 0 15,0-2-4-15,2 0 0 16,-2-6-4-16,1-3 1 16,0-7-2-16,2-7-2 0,0-6 0 15,1-8-2-15,5-4 0 16,-1-9 4-16,3 0-1 15,-2-9-1-15,0-9-2 16,-1-5-2-16,-7-2-5 16,-1-7 0-16,-6 3-3 0,-1-1-7 15,-13 0-5-15,-1 4 9 16,-5 7 16-16,-2 6-5 16,-2 3 2-16,5 8 0 15,-1 2-1-15,10 0 1 16,3 2-1-16,7 5-2 15,1-2-2-15,19-1-2 16,8-2-6-16,13-2-67 0,5-2-54 16,11-12-344-16</inkml:trace>
  <inkml:trace contextRef="#ctx0" brushRef="#br0" timeOffset="63710.6392">18774 5132 432 0,'-4'-9'9'0,"4"-2"-7"16,0 3 7-16,2 6 20 16,2-1-3-16,-3 3-10 0,3 3-10 15,-2 7-1-15,3 4 6 16,-2 4 2-16,1-1 0 0,2 3-5 16,-1-2-4-16,-1-6-2 15,1 0 1-15,-3-6-4 16,-1-4 3-16,4-2 6 15,-5 0 16-15,2-5-11 16,-2-5-10-16,0-3-1 0,0-5 0 16,-3 3 0-16,-6-3-2 15,0 1 0-15,-2 3 0 16,-1 3 0-16,0 5 1 16,0 4-1-16,0 2-1 15,1 2-1-15,2 15 2 16,4 3 2-16,1 6 1 0,4 6 1 15,0 4 3-15,5 2 2 16,8-3-4-16,5 0-2 16,4-5-1-16,-1-6 0 15,6-10 0-15,2-7 1 0,-2-5 0 16,1-2 1-16,-1-9 0 16,-1-9-3-16,1-5 0 15,-5-1 1-15,-1-7-1 16,-3 1-1-16,-2-2 1 0,-2 2-1 15,-7 3-5-15,-1 5-1 16,-5 6 0-16,1 7 6 16,-2 9 0-16,0 0-5 15,-2 11 3-15,2 8 1 0,0 5 1 16,0 2 0-16,4 1 2 16,4 2 0-16,6-4 0 15,3-3 0 1,3 0-1-16,5-8-1 15,1-1 1-15,-4-8 2 16,2-3-2-16,-2-2-1 0,-5-2 2 16,-2-10-2-16,-6-1 2 15,-6-5 0-15,-3-2-2 16,0-5 2-16,-7 1-3 16,-8-4 3-16,-4-1-2 15,-3 4-2-15,0 3-8 16,-2 4-1-16,-1 3 8 15,0 9 1-15,1 6 0 0,3 0 3 16,3 4-3-16,6 9 1 16,5 5-2-16,7 1 0 15,0 2 3-15,14-1-2 16,11-6 1-16,2 0 2 0,5-5-3 16,2-7 0-16,2-4-1 15,-2 0-1-15,-2-10 5 16,-1-2-2-16,-2-4-1 15,-4 4 3-15,-3-3-1 16,-3 7 0-16,-1 1 0 0,-2 8 0 16,-3-1 0-16,1 9 1 15,-3 8 0-15,-2 9 1 16,2-2-1-16,0 6-1 16,1-2 1-16,-1-4-1 15,0-1 0-15,-1-2 1 0,-1-7-2 16,1-5 2-1,-3-6 0-15,-2-1 0 0,0 0 1 16,0-7 1-16,3-6-1 16,-1-3 0-16,0-3 0 15,2 0-2-15,4-2 0 16,-4 1 1-16,3-2-2 0,1 4 1 16,-4 3-2-16,1-1 1 15,-2 8 1-15,-1 1 0 16,-2 6-1-16,2 1 2 15,1 0 1-15,-1 0-1 0,0 10-1 16,3 6 4-16,2 0-1 16,-3 2 2-16,3 2-3 15,1 1 3-15,-1-3-5 16,1-1 3-16,1-6-3 16,1-1 1-16,2-5 0 15,0-4 0-15,2-1 2 0,-4-1-3 16,2-10 1-1,-2-3 0-15,-1-3 1 0,-2-2 1 16,0-4-4-16,-3-1 1 16,-2 0 1-16,0 1-1 15,-1 2-1-15,-1 4-5 0,0 5 2 16,1 3 5-16,1 3-2 16,0 6-2-16,2 0 1 15,4 6 1-15,-1 6 0 16,3 4 0-16,1 0 1 15,0 4 2-15,-3 1-2 16,-3 0 1-16,0-3 0 0,-7 2-1 16,-3-4 0-16,0 0 0 15,-3-3-1-15,-9-3 0 16,-5-2-1-16,-3-1-2 16,-2-3-3-16,1-1-1 15,-1-3-7-15,0 0-16 16,7 0-24-16,2-4-44 0,7-4-81 15</inkml:trace>
  <inkml:trace contextRef="#ctx0" brushRef="#br0" timeOffset="64167.6041">20169 5308 440 0,'3'3'34'0,"1"3"4"15,5 1-7-15,2 1-8 0,1 2-9 16,6-3-7-16,0-2-4 16,2-3 1-16,0-2 0 0,1 0-2 15,-1-13 0-15,0-2-1 16,-3-9 2-16,-2-1 3 16,-1-5-1-16,-1-2-2 15,-4-3 0-15,0 2-2 16,-2 1-1-16,-3 2 1 15,0 9 1-15,-3 3-2 16,-1 5 0-16,0 12 4 0,0 1 3 16,-5 12-6-16,-1 8 4 15,2 5 8-15,1 7 7 16,1 1-2-16,2 3-6 16,0-2 0-16,2 0-4 0,5-4-3 15,4-3-1-15,0-2 2 16,5-7-3-16,4-5-9 15,0-5 6-15,2-3 0 16,-5-5 1-16,3 0 0 0,-4-7-3 16,-5-7-34-16,-6-2-21 15,-3-5-5-15,-2-4-26 16,-2-2-80-16</inkml:trace>
  <inkml:trace contextRef="#ctx0" brushRef="#br0" timeOffset="64323.8129">20396 5174 120 0,'-10'2'212'0,"8"-2"-160"16,2 0 12-16,9 0 7 15,11 0-40-15,5 0-20 16,6 0-9-16,3 0-1 0,0 0-12 16,-4 2-37-16,1-1-79 15,-4 1-59-15</inkml:trace>
  <inkml:trace contextRef="#ctx0" brushRef="#br0" timeOffset="64426.6375">20776 5211 363 0,'12'2'77'16,"-1"1"-5"-16,-3-2-28 15,-5 2-20-15,-3 0-9 16,0 0-11 0,0-3-4-16,0 0-81 15,3 0-250-15</inkml:trace>
  <inkml:trace contextRef="#ctx0" brushRef="#br0" timeOffset="66107.4739">21524 5073 369 0,'2'0'22'15,"-2"-2"1"-15,2-3 31 16,0 3-13-16,-1 2-13 16,-1 0-18-16,2 3-7 15,3 4-4-15,0 3 3 16,0 0-1-16,0-1 2 15,2-2-1-15,0-1-2 0,-1-2 1 16,1-4 0 0,-1 0 1-16,-1 0 8 0,-3-6-4 15,1-4-4-15,-1-5 0 16,-2 0-3-16,0 1 4 16,0-2-3-16,-5 4-1 0,-4 4 3 15,-2 4-3-15,-2 4-1 16,-1 0 3-16,1 8-2 15,-1 10 3-15,6 3 1 16,-4 6 5-16,7 2 2 16,3 1 1-16,2-2-5 0,4 1 1 15,9-3-2-15,8-2 2 16,1-6 2-16,3-4-2 16,5-4 0-16,1-8-2 15,1-2-1-15,-1 0 0 16,-4-1-1-16,-5-10-4 15,0-3 4-15,-5-3-1 16,-5-4-1-16,-2 1-1 16,-2-2-1-16,-1-2 0 0,-3 2 0 15,-2 2-3-15,-1 5 2 16,-1 4 1-16,0 7 0 16,0 4 1-16,-3 0-2 15,-2 8 0-15,-1 8 2 0,5 4 0 16,-2 4 3-1,3 0 3-15,4-1-2 0,9 0 0 16,5-2 0-16,1-4-1 16,5-5-2-16,3-4 1 15,-4-3-1-15,0-5 0 0,-3 0-1 16,-6-5 2-16,-3-11-1 16,-5 1 2-16,-3-6-3 15,-3-2 1-15,0-1 1 16,-9-2-5-16,-2 1-5 15,-6 1-6-15,0 3 0 16,-6 3 1-16,0 9 7 16,-3 3 5-16,-1 3 0 0,4 3 0 15,4 4 1-15,0 6-1 16,11 7 0-16,8-1-2 16,0 1 2-16,12 0 1 15,13-1 1-15,7-2-1 16,8-3 0-16,7-6 0 0,2-3-9 15,2-2 2-15,-6 0 5 0,0-11 1 16,-6 0 0-16,-7 1-2 16,-6-2 3-16,-4-1 0 0,-9-2 0 15,1-3 0-15,-7 3 1 16,-2-3-1-16,-3 1 1 16,-2 5-1-16,0 2 0 15,-2 2 2-15,-5 6 0 16,-5 2 2-16,-1 5-2 15,-3 12 1-15,1 1 4 0,3 5 2 16,5 2 3-16,5 2-3 16,2-2-2-16,11-3-2 15,9 0-2-15,6-4 0 16,6-6-2-16,6-4 1 0,2-6 0 16,1-2-2-16,-3-4 0 15,-2-11-2-15,-6-3 1 16,-4-1 1-16,-5-3-1 15,-5-6 2-15,-2-2-1 16,-2-3 0-16,-2-2-2 0,-5 1 1 16,-1 2 1-16,-1 6-1 15,-3 4 1-15,0 8 0 16,0 5 0-16,0 9-1 16,-7 0 1-16,-1 14 0 15,1 9 4-15,-3 9 6 16,3 6 3-16,0 2 4 15,2 9-20-15,0-4 20 0,2 1-1 16,1-2-5-16,0-1-2 16,2-1-5-1,0-5 0-15,0-5-3 0,7-6 0 16,5-4 2-16,2-6-3 16,2-7 0-16,3-6 4 15,-2-3-6-15,1-1 2 16,-4-13-11-16,-2-4 2 0,-5-6-3 15,-4-5-5-15,-3 1 12 16,0-3-20 0,-7 2-2-16,-6 2 8 0,-3 6 1 15,-2 4 12-15,0 8 4 16,2 2 0-16,3 4 2 0,6 1 0 16,7 2 4-16,0 0-1 0,22 0 9 15,5 0-6-15,7 0-5 16,3-2 0-16,1-1-12 15,-11-4-30-15,-9-3-83 16</inkml:trace>
  <inkml:trace contextRef="#ctx0" brushRef="#br0" timeOffset="67480.9892">20067 6310 476 0,'0'-14'15'16,"0"-4"13"-16,7 0 14 15,5 1-15-15,3-1-11 16,2 0-9-16,-2 2-4 15,-1 3-3-15,-4 5 0 16,-5 1 1-16,-2 5-1 0,-3 2 0 16,-1 0-5-16,-11 4 2 15,-2 8 0-15,0 0 2 16,-1 6 0-16,3 2 2 16,7-1-1-16,2 5-1 15,3 1 1-15,12 0 0 16,5 1 0-16,5-1 0 0,2-1 1 15,-3-3 1-15,-3-2-2 16,-2-1 0-16,-7-4 0 16,-2-3 0-16,-7-1 0 15,0-4 1-15,-5-3-1 0,-6 0 1 16,-2-3 0-16,-2 0 0 16,-4 0-1-16,2-6-1 15,-2-3 3-15,3 2-2 16,4-4-1-16,1 1 1 15,3-1 1-15,3 0-1 16,5 3 1-16,0-1 0 0,0 5 0 16,2 2 0-16,6 2 0 15,-1 0 0-15,3 2 0 16,-1 7 0-16,4 2 0 16,3 3 2-16,2-3 0 15,2-3-1-15,3 3 2 0,4-7-2 16,3-4 3-16,3 0 0 15,2-4-3-15,2-7 0 16,-5-3 0-16,-1-4-1 16,-4-1-1-16,-6-2 1 15,-5-3 0-15,-5-1 0 0,-6 0-1 16,-1 4-1-16,-4 1-1 16,0 6-4-16,-4 4 3 15,-5 6 3-15,-3 4-1 16,-1 0 0-16,-1 13 1 15,3 2 1-15,2 5 2 0,2 1 3 16,7 6 1-16,0-2-1 16,11-2-2-16,7-2-1 15,7 0-1-15,4-6-2 16,2-2-2-16,1-6-20 16,0-3-22-16,-1-4-24 15,-5 0-53-15,-1-10-17 0,-5-4 19 16,-4-4 95-16,-1-5 45 15,-5 0 38-15,2-2 16 16,-7 0-12-16,0 2-17 16,-2 3-5-16,-3 6 1 15,0 3 12-15,0 8-15 0,0 3-12 16,-7 0-15-16,-1 9-3 16,-2 3 3-1,1 5 4 1,2-2 2-16,2 5-5 0,5-1-4 0,0-2-3 15,4 1-2-15,10-6 0 16,6-1 1-16,1-2-4 16,4-6 2-16,0-1-4 15,1-2 3-15,-3-5-5 0,-5-6-2 16,-5-5 2-16,-3-6 2 16,-3-3-1-16,-3-1 3 15,-4-3-2-15,0 2-5 16,0 2 1-16,-2 6 0 0,-3 5 3 15,-6 3 2-15,-2 9-1 16,3 2 0-16,-4 3-2 16,1 10 5-16,-1 3-1 15,0 5 1-15,6-1 2 16,3 3 2-16,1 1-2 16,2-1 0-16,2-2-2 0,0 0-3 15,0-3 2-15,0-3-3 16,2-1-31-16,3-5-24 15,2-4-42-15,2-5-121 16</inkml:trace>
  <inkml:trace contextRef="#ctx0" brushRef="#br0" timeOffset="68560.58">20936 6257 295 0,'1'-7'50'0,"1"0"-1"15,2 2 3-15,-4 1-7 0,0 4-3 16,0 0-20-16,0 0-7 15,0 4-9-15,0 6 6 16,0 2-4-16,0 3 2 16,0-2-3-16,0-3-2 15,0-1-3-15,1-4 1 0,3-3 1 16,-1 0-4 0,2-2 6-16,-4 0 4 0,1-7-7 15,-2-2-2-15,0-2 2 16,0-1-2-16,-6 3 1 15,-1-2-1-15,-5 4 0 0,-1 2 0 16,1 5 3-16,-2 0-2 16,-1 5 2-16,1 7 9 15,2 6-2-15,2 4 0 16,7 1 3-16,3 5 2 16,1-1-5-16,15 0-19 0,9-2 14 15,6-4-2-15,6-3 0 16,5-5-5-16,3-7 4 15,-2-6-2-15,-2 0-2 16,-3-6 2-16,-4-10-1 16,-7 0 0-16,-7-9 0 15,-4-2 1-15,-5-5-1 0,-1-2 0 16,-1-2-1-16,-1 0 3 16,-3 1-2-16,1-1-1 15,-1 6 1-15,-4 3-1 16,-1 6-3-16,0 6 4 0,0 10 0 15,-8 5-3-15,-1 7 1 16,-1 16 2-16,2 4-2 16,1 7 8-16,5 5-2 15,2 3-8-15,-2-5 3 16,9 0 3-16,5-3 0 16,3-4-3-16,6-5 2 0,1-3 1 15,3-10-1-15,1-6-1 16,1-3 2-16,-5-3-2 15,2-7 0-15,-2-7-1 16,-2-6 0-16,-6-3 0 16,0-2 2-16,-1-1-1 15,-3-2 0-15,-3 6 1 0,-1 4-2 16,0 1 4-16,-1 11-3 16,-5 3-1-16,0 3 4 15,0 6-8-15,0 8 5 16,0 2-1-16,0 6 1 15,3-4 3-15,3 1-3 16,3-3-5-16,3 0 5 0,1-5-2 16,1-1 2-16,0-4 3 15,-1-5-34-15,-2 0-31 16,-8-1-1-16,1-1-24 16,-4-10-60-16,-7-6-99 0</inkml:trace>
  <inkml:trace contextRef="#ctx0" brushRef="#br0" timeOffset="68743.4614">21244 6163 261 0,'-23'0'207'16,"11"-6"-175"-16,12 2 1 16,3 3 7-16,21 1-21 15,10 0-9-15,7 0-7 16,9 0-3-1,2 0-15-15,-2 1-32 0,-1 5-65 16,-4-2-142-16</inkml:trace>
  <inkml:trace contextRef="#ctx0" brushRef="#br0" timeOffset="69415.2073">21923 6309 429 0,'0'-7'22'16,"0"-6"17"-16,2 2 16 16,-7 1-17-16,0-2-13 15,-3-1-11-15,-3 4-7 16,-5 0 2-16,0 4-1 0,-3 0-5 16,0 5 2-16,1 0 1 15,2 5 3-15,1 7-2 16,7 9-1-16,3 3-3 15,3 2-1-15,2 1-2 16,3 0 2-16,9-2-1 0,2-5 0 16,1-5 1-16,2-4-2 15,-5-5 0-15,3-5 0 16,-3-1 1-16,-1-1 0 16,0-8 0-16,-1-4 1 15,-1-3-3-15,3-2 4 16,-2 0-4-16,2 1 4 0,1-3-2 15,-1 4-2-15,2 2 2 16,-2 1-1-16,0 6 0 16,-1 4-1-16,0 3 1 15,0 0-2-15,0 10 2 16,-1 6-1-16,0 4 1 16,-2-1 0-16,-1 5 0 15,0-5 1-15,-1 1-2 0,0-4 2 16,-3-3-1-16,1-6-1 15,-4-2 3-15,1-3-2 16,-1-2 0-16,4 0 4 0,-2-11-4 16,1-2 1-1,4-4 0-15,1-1 0 0,2-2 0 16,1 1 0-16,4-3-1 16,0 3 1-16,4 5-2 15,-1 1 1-15,-2 4-1 0,0 8 0 16,-2 1 1-16,-2 1-1 15,-2 11 0-15,-3 5 2 16,-3-2-1-16,-1 5-2 16,-3 0 2-16,0 0-1 15,0-5-35-15,0 3-13 16,0-5-28-16,0-4-87 16</inkml:trace>
  <inkml:trace contextRef="#ctx0" brushRef="#br0" timeOffset="69602.6335">22575 6320 118 0,'20'-8'368'16,"4"2"-328"-16,0-2-5 16,1 5-6-16,1-1-12 0,-5 4-16 15,0 0-3 1,-4 0-43-16,0 0-66 0,0 0-185 15</inkml:trace>
  <inkml:trace contextRef="#ctx0" brushRef="#br0" timeOffset="69852.5749">23009 6139 488 0,'12'-6'40'16,"-2"0"10"-16,2 6 2 15,-4 0-12-15,-3 9-15 0,1 5-11 16,-1 7 3-16,-3 4-17 16,1 4 10-16,-3-1-3 15,0 3-6-15,0-3 0 16,0-1 0-16,-3-4-1 16,1-3-2-16,0-6-6 15,2-3-18-15,0-2-20 0,0-8-7 16,0-1-19-16,0 0-62 15,9-8-119-15</inkml:trace>
  <inkml:trace contextRef="#ctx0" brushRef="#br0" timeOffset="70189.8569">23220 6146 403 0,'12'-10'40'16,"4"2"-2"-16,8 3 9 0,5 2-14 15,3 3-16-15,2 0-12 16,-2 0 0-16,-5 0-5 16,-3 0 1-16,-10 0 0 15,-7 0-1-15,-4 0 4 16,-1 0-4 0,-2 0 1-16,0 0 0 15,0 3-1-15,0 2 0 0,-3 5 2 16,-3 5 10-16,1 3 10 15,0 6-1-15,1 2-1 16,1 5 5-16,-2-1-3 16,4 0-7-16,-1-1-8 0,2-2-1 15,0-3-5-15,-2-2-1 16,-3-4 2-16,0-2-11 16,-2-5-24-16,-3-4-21 15,-2-5-9-15,0-2-49 16,0 0-77-16</inkml:trace>
  <inkml:trace contextRef="#ctx0" brushRef="#br0" timeOffset="70346.072">23340 6309 342 0,'7'-14'65'0,"6"3"4"16,4 2-3-16,5 2-27 15,4 4-19-15,4 0-12 0,2 3-8 16,2 0 1-16,-6 0-21 15,-8-3-42-15,-6-6-159 16</inkml:trace>
  <inkml:trace contextRef="#ctx0" brushRef="#br0" timeOffset="71225.4191">18077 5032 50 0,'0'-18'207'0,"5"-2"-197"15,0 0 28-15,5 1 21 16,-3-1-15-16,0 2-6 16,0 0 2-16,-6 6-5 15,-1 4-9-15,0 0-5 16,-3 8-7-16,-9 0-11 16,-7 11-1-16,2 6 0 15,-1 7 5-15,2 6-4 0,6 4 4 16,5 5 3-16,5 6 3 15,10 5-4-15,11 5-2 16,9 7-2-16,4 3-2 16,8 2 0-16,-6 1-1 15,-2-2 0-15,-7-2-2 0,-10-9 0 16,-5-3 0-16,-14-9 1 16,0-7-1-16,-16-9 0 15,-7-9-1-15,-6-8 3 16,-1-6 0-16,0-4 0 0,1-4-1 15,6-10 1-15,6 0-2 16,7 0 1-16,9-1 0 16,3 5 1-16,11 2-3 15,10 5 1-15,4 3-2 16,4 0 2-16,0 12-1 0,-2 6 1 16,-4 5 1-16,-2 4-2 15,-6 0 0-15,-4 5 2 16,-8 2-1-16,-1 3 1 15,-2 6 0-15,0 2 9 16,-7 1 6-16,-2 0-1 16,2-1-1-16,1 0-16 15,6-6 9-15,0-1 7 0,0-6 1 16,6-6-7-16,8-2-3 16,5-9-3-16,1-4 1 15,7-7-1-15,-1-4 0 16,4 0-1-16,-4-9-15 0,-1-9-43 15,-8-5-65-15,-3-9-237 16</inkml:trace>
  <inkml:trace contextRef="#ctx0" brushRef="#br0" timeOffset="73653.0354">3361 6903 305 0,'-5'0'5'0,"-1"-2"23"15,1 2 15-15,4 0 3 16,1 0-15-16,0 0-4 15,0 2-6-15,0 3-1 16,0 4-2-16,0 3 0 0,5 5-2 16,-2 2-2-16,2 4-1 15,1 0 0-15,0 4-1 0,-3 0-4 16,3-2 2-16,-3-2-5 16,-1 0-2-16,-1-1 1 0,1-6-3 15,-2-4-1-15,0-1 1 31,0-4 1-31,2-3-3 16,-2-4 1-16,2 0-9 0,-1 0-9 16,-1 0-21-16,2-11-33 0,-2-1-47 15,0-8-74 1</inkml:trace>
  <inkml:trace contextRef="#ctx0" brushRef="#br0" timeOffset="74056.8767">3459 6679 405 0,'3'-11'-6'16,"-3"2"8"-16,2-1 17 0,1 5 21 16,-1 0-9-1,2 4-8-15,1-2-8 0,3 3-6 16,2 0 2-16,-1 0 4 15,3 5 0-15,3 5 8 0,1 7 2 16,2 4-7-16,-1 1-3 16,7 8-1-16,-4 2-4 15,2 10 2-15,0 4-3 16,-3 0-5-16,-1 6 1 0,-2 3-3 16,-6 0 1-16,-2 1-1 15,-4-3 0-15,-4-1-1 16,0-2 1-16,-12-5-1 15,-3-8 2-15,-5-3-2 16,-4-4 2-16,0-3-2 0,-3-5 2 16,1-5-5-16,3-1 5 15,2-1-3-15,6-6-24 16,3-4-35-16,8-5-39 16,4 0-142-16</inkml:trace>
  <inkml:trace contextRef="#ctx0" brushRef="#br0" timeOffset="74761.9144">5207 6788 330 0,'0'-14'19'0,"0"2"9"0,0-1 24 16,-5 2-14-16,-6 1-12 15,-4 0-9-15,0 6-7 16,-5 2-2-16,-4 2-4 15,-1 0-1-15,-1 10 0 16,-3 10 4-16,2 3 3 0,0 9 2 16,5 7 0-16,5 6 4 15,5 3-3-15,10 1 0 16,2-3-7-16,15-5-2 16,8-7 0-16,7-5-4 15,5-12 4-15,3-6-2 0,1-8-2 16,0-3 4-16,-5 0-11 15,-7-14-22-15,-8 2-22 16,-9-4-24-16,-10 0-32 16,0-2-22-16,-17 0-78 15</inkml:trace>
  <inkml:trace contextRef="#ctx0" brushRef="#br0" timeOffset="75027.4727">5033 7004 190 0,'-18'0'101'0,"9"0"-72"16,6 0 8-16,3 0 9 15,5-1-3-15,12-5-10 16,9 0-8-16,3 0-15 16,3 0 1-16,2 1-2 0,-4 3-2 15,1 2-3-15,-6-1-1 16,-5 8 2-16,-4 6-1 16,-3 6 1-16,-4 4 0 15,-4 5 3-15,-1 2 0 0,-3 3 3 16,-1 1-7-16,0-4 0 15,0-3-2-15,2-2-2 16,1-6 1-16,2-3 0 16,0-5-4-16,2-6-21 15,2-3-22-15,2-2-56 0,3-8-78 16</inkml:trace>
  <inkml:trace contextRef="#ctx0" brushRef="#br0" timeOffset="76113.3495">5531 6878 476 0,'1'-13'8'16,"-1"1"8"-16,0 5 27 16,0 3-13-16,2 4-11 15,0 4-15-15,1 8-6 0,3 8 3 16,-1 3 4-16,3 5 2 15,0 1-3-15,1 1-1 16,1-1-1-16,0-3-1 16,1-2 0-16,-3-6 2 15,5-6-3-15,-4-3 1 16,3-5 1-16,0-4 1 0,-2 0-2 16,3-6 1-16,-1-7-1 15,1 0 0-15,-4-9 0 16,3 1 0-16,-5-3 0 15,1-2-1-15,-1-1 1 0,-5 2-1 16,2-2 0-16,-4 4-1 16,0 5 2-16,0 4-1 15,0 5 1-15,0 3-1 16,0 6 2-16,0 0 0 16,0 6-2-16,0 8-1 15,0 4 2-15,6 7 4 0,0 4 0 16,3-3 1-16,0 5 0 15,2-3-1-15,2-1-3 16,1-4 1-16,0-3-4 16,4-4 3-16,4-5 1 15,1-6 0-15,3-3-1 16,0-2 0-16,-1-2 0 0,0-9-2 16,-3-2 1-16,-3-2 0 15,-4-5-1-15,-1 0 2 16,-4 1-1-16,-5-3-1 0,-2 1 2 15,-3-2-2-15,0 3 0 16,0 0 0-16,0 3 0 16,-5 2 1-16,-2 4-2 15,-1 3 1-15,1 4 0 16,0 2 0-16,0 2-2 16,-2 0 1-16,0 2 1 0,2 10 0 15,2 3-1-15,0 5-1 16,4 1 0-16,1 4 3 15,0 2 1-15,4 0 3 16,7-2-2-16,-1-2-2 16,5-2 0-16,2-3 1 15,3-4-2-15,2-5 2 0,5-4-2 16,1-5 3-16,3 0-3 16,1-7 2-16,3-7-1 15,-4-2 1-15,-3-5-2 16,-3 1 1-16,-4-5 0 15,-7 1 1-15,-4 0-1 16,-8 1 0-16,0-3-1 0,-2 5 0 16,0 2 0-16,-6 6-1 15,-2 2 0-15,3 8-1 16,-2 3 1-16,0 0-1 0,0 9 1 16,4 5 0-16,3 4-1 15,0 0 0-15,3 5 1 16,9-3 0-16,2 3 1 15,5-2 0-15,1-3 0 16,-3 0 0-16,2-2 1 0,-7-2-1 16,-3 1 0-1,-3-5 1-15,-5-3-3 0,-1 1 0 16,-1-3 1-16,-12 0 1 16,2-1 1-16,-6-4-1 15,4 0 1-15,0 0 0 16,4 0-4-16,2-7-16 0,5-4-20 15,2-2-20-15,3-1-41 16,12-5-130-16</inkml:trace>
  <inkml:trace contextRef="#ctx0" brushRef="#br0" timeOffset="76472.6396">6715 6915 447 0,'13'-16'35'16,"-2"0"11"-16,-8 1 3 15,-1 3-2-15,-2 3-20 16,-2 4-18-16,-5 1-5 16,-4 4-3-16,-1 0 0 0,0 0 0 15,0 6-1-15,4 3 0 16,1 5-1-16,3 0 1 16,2 2-1-16,2 0 1 15,0 0 0-15,11 2 0 0,1-2 1 16,5 0-1-16,3 0 1 15,-1-1 0-15,1 1-1 16,-4-4 1-16,-2 1-1 16,-3 1 0-16,-8-1 0 15,1-1-1-15,-4 1 1 16,-5-5-1-16,-9 1 0 0,-6-1 4 16,-2-7 6-16,-3-1 9 15,-2 0-3-15,0-5-4 16,4-8-9-16,3 1 0 15,6-2-16-15,9-6-68 16,5-5-103-16</inkml:trace>
  <inkml:trace contextRef="#ctx0" brushRef="#br0" timeOffset="77097.4941">7782 6835 384 0,'0'-14'24'16,"0"-1"12"-16,4 3 24 15,3 3-25-15,6 2-13 16,-1 3-11-16,2 4-4 16,3 0-5-16,-2 11-1 0,0 3 0 15,-1 8-1-15,-4 1 1 16,-3 1-1-16,-7 4 0 16,0-3 1-16,-6-2 0 15,-7-2-1-15,-4-1 2 16,-5-4-1-16,5-2 2 15,0-1-1-15,3-3 5 16,3-3 4-16,7 2-1 16,4-2-1-16,0 0 5 0,15-1-4 15,3-2 3-15,5-3 3 16,6-1-7-16,3 0-4 16,-1 0-1-16,-2-5-1 0,-1-1-2 15,-1 1 0-15,-8 2-1 16,0-1-12-16,-9 1-31 15,-1-1-35-15,-3-5-117 16</inkml:trace>
  <inkml:trace contextRef="#ctx0" brushRef="#br0" timeOffset="77787.9551">8685 7024 369 0,'0'0'61'0,"2"-6"-21"16,11-6 19-16,3-6-24 15,6-3-7-15,1-5-10 16,3-2-1-16,0 1-5 16,-3-3-2-16,-4 2-8 15,-4 1-2-15,-3 2 1 0,-5 7-1 16,-7 2-2-16,0 7-3 16,-2 4 0-16,-10 5-1 15,0 0 2-15,0 5 1 16,2 8 3-16,2 5-2 0,4-1 2 15,4 6-2-15,0 2 2 16,7 0-1-16,8 0 1 16,2-1 0-16,5-3 0 15,-1-1 0-15,-1-4 0 16,-1 2 0-16,-5-3 0 0,-6-4 0 16,-2 2 0-16,-4-4 0 15,-2-2 0-15,-5 0 0 16,-8-4 1-16,-3 1 1 15,-4 0 0-15,3-4-2 16,-2 0 1-16,3 0 1 16,3 0-2-16,7 0 0 0,6-8 0 15,0 1-26-15,5-3-33 16,9-5-56-16,4-1-115 16</inkml:trace>
  <inkml:trace contextRef="#ctx0" brushRef="#br0" timeOffset="78531.9028">9192 6838 414 0,'4'-10'23'0,"6"-1"-12"0,-10 2 36 15,0 5 7-15,-2 4-23 16,-6 0-15-16,-4 2-10 16,4 13 6-16,1 0 2 15,1 7 3-15,5 3-2 0,1 0 0 16,0 2-2-16,7-4-5 15,5-2-3-15,8-1-3 16,2-8 1-16,-1-1-1 16,0-5 0-16,3-5-1 15,-3-1 0-15,-3 0-1 16,-1-5 1-16,-5-8 0 0,-5 1-2 16,-4-4 3-16,-3-2 0 15,0-3-2-15,-7-6-1 16,-5 4-3-16,-3-6 0 15,-4 2-3-15,-3 3 0 16,2 2-5-16,-3 8 4 0,2 4 4 16,3 6 4-16,0 4-1 15,5 0 1-15,4 7-1 16,8 3-1-16,1 5 0 16,3 0-1-1,15 2 3-15,8-3-1 16,3-2 1-16,5-3-3 15,7-7-8-15,1-2-3 0,-1-4 3 0,5-10 6 16,-7-5 5-16,-2-5-1 16,-6 1 2-16,-6 0 0 15,-5 0-2-15,-8 0 2 0,-4 1 1 16,-2-1-1-16,-5 5 0 16,-1 1 1-16,0 3 0 15,0 5 0-15,0 3 4 16,0 2 1-16,-1 4 0 15,-1 0-3-15,-4 0-3 16,4 13 2-16,0 3 3 0,2 5 4 16,0 4 3-16,0 4 1 15,6 3-4-15,3 0 5 16,0 2-3-16,-1-2-2 16,4-2-20-16,-5-3 16 0,2-4-1 15,-3-3-3-15,1-6 1 16,0-1-4-16,-2-6 4 15,2-2-3-15,-2-1 2 16,1-2-5-16,3-2-9 16,-2 0-39-1,4 0-28-15,1-7-53 16,2-4-192-16</inkml:trace>
  <inkml:trace contextRef="#ctx0" brushRef="#br0" timeOffset="78678.4693">10010 6901 513 0,'6'-4'27'0,"-5"1"5"16,-1-1 21-16,0 2-17 0,0 2-10 15,-1 0-22-15,-8 0-5 16,-1 0-9-16,-5-2-64 16,-1-3-141-16</inkml:trace>
  <inkml:trace contextRef="#ctx0" brushRef="#br0" timeOffset="79572.4657">3208 8496 348 0,'-8'-4'12'0,"2"-5"24"0,5 0 38 16,1 0-19-16,0 2-23 15,5 0-15-15,9 2-8 16,2 1-2-16,3 4 2 15,0 0-6-15,-1 5-2 16,0 9-1-16,-4 2 0 0,-5 3 0 16,-4 0 1-16,-5 3 0 15,0-3 0-15,-7 2 1 16,-7-1-1-16,-2-2 1 0,0-2-1 16,0-4 1-16,3-1 3 15,5-4 3-15,3 1 0 16,4-7-2-16,1 1-1 15,5 0 1-15,10-2 5 16,5 0-3-16,4 0-3 0,1 0-2 16,2 0-3-16,1 0-1 15,-3 0-2-15,-6-2-15 16,-1 0-10-16,-2 1-20 16,-3-7-27-16,-8 0-76 15,-1-8-180-15</inkml:trace>
  <inkml:trace contextRef="#ctx0" brushRef="#br0" timeOffset="79825.3024">3405 8304 376 0,'0'-7'127'16,"0"-1"-104"-16,0 2 8 15,12 5 11-15,8 1-18 16,1 3-2-16,7 9-6 0,5 10 8 15,2 1-6-15,-6 9-4 16,2 3-8-16,-9 7-1 16,-6 3-2-16,-9 1-1 15,-7 2 1-15,0 2-1 0,-16-2-1 16,-3-1 1 0,-9-5-2-16,3-2-13 15,0-10-61-15,0-7-39 0,11-12-193 16</inkml:trace>
  <inkml:trace contextRef="#ctx0" brushRef="#br0" timeOffset="80862.0296">5254 8235 259 0,'7'-11'27'0,"-2"2"22"15,-5-2 27-15,0 3-15 16,0 1-13-16,-12-2-24 16,-3 1-7-16,0 5-6 0,-6 1-3 15,0 2-1-15,0 2 0 16,-3 11-4-16,2 2 2 15,-1 9 3-15,4 2 1 16,4 9 3-16,4 2 0 0,8 2 0 16,3 2-2-16,5 0 1 15,13 0-7-15,7-9-2 16,5-5-1-16,7-7 1 16,-1-8 0-16,1-8-1 15,-3-4-1-15,-5 0-21 16,-7-11-13-16,-8-1-14 15,-5-3-12-15,-9 3-14 0,-2-4-33 16,-14 2 7 0,-4 1 22-16,-1-1 44 0,-6-1 32 15,3 5 4-15,1-1 25 16,7 2 36-16,1 2 0 16,8-1-6-1,4 3 4-15,3 0 4 16,2 0-20-16,10 1-26 0,8 1-6 15,2 1-2-15,0 2 1 16,2 0-3-16,1 5 2 16,-3 6-4-16,-4 5-3 15,-2 4 1-15,-4 2-1 16,-2 6 0-16,-3-2 3 0,-4 3 1 16,-3 1-1-1,0-1-4-15,0-4-2 0,0 0 1 16,0-6-2-16,0-4 0 15,0-3-10-15,9-3-35 16,0-7-29-16,6-2-105 0</inkml:trace>
  <inkml:trace contextRef="#ctx0" brushRef="#br0" timeOffset="81951.1374">5613 8339 443 0,'0'-17'28'0,"0"5"22"16,0 3-3-16,0 5-4 16,0 4-22-16,-2 0-10 0,2 10-11 15,0 5 3-15,0 9 2 16,0-1 4-16,3 4-5 16,5 3-1-16,1-5 0 15,0 1-3-15,0-4 2 0,2-8-1 16,-1-1 0-16,5-4 0 15,-3-7-1-15,5-2 4 16,-2 0 0-16,2-10-3 16,0-4-2-16,-3 0 3 15,1-4-5-15,-3-2 5 0,-2-1-3 16,-1 0 1 0,-2-2 1-16,-1-1 0 15,-3 3-1-15,-1 3 1 16,0 6-2-16,-2 1 3 0,0 5-2 15,0 6 1-15,0 0-1 16,0 10-2-16,0 5 0 16,0 7 2-16,2 3 2 15,3 2 1-15,5-1 2 16,2-1-2-16,0-3-3 0,3-4 3 0,0-2-2 16,6-7-3-16,-4-1 6 15,1-6-4-15,4-2 3 16,-4 0-3-16,-2-3 0 0,-2-8-1 15,-1-1-1-15,-2-3 2 16,-4 1-1-16,-4-6 2 16,3 1-1-16,-4-2 0 15,0-1 0-15,-2 1 0 16,0-1 0-16,0 4 0 16,0 1 0-16,-2 4 0 0,-2 4-1 15,0 2 1-15,-1 1-1 16,1 4 0-16,-3 1 1 15,2 1-1-15,-4 0 1 16,3 0-1-16,-1 0 1 16,2 3 0-16,0 1-1 0,0 5 1 15,2 0 0 1,1 5 0-16,2 4-1 0,0 2 1 16,0 4 6-16,2 0-1 15,8 1 3-15,0-2-1 16,2-1-2-16,5-3 0 15,1-3-3 1,1-1 3-16,8-5-4 16,2-4-1-16,2-5 3 0,3-1-3 15,0-3 1-15,0-11 0 0,-2-4-1 0,-3-4-1 16,-2-5 1-16,-7 0 0 16,-8-1 0-16,-5 1 0 15,-1 1-1-15,-6 1-1 16,0 3 1-16,0 5-3 15,-1 6 3-15,-6 2-1 0,2 5-1 16,-2 4 1-16,2 0 0 16,2 9 0-16,-1 3 1 15,4 3 0-15,0 3-1 16,2 1 0-16,7 3 3 16,3-3-1-16,1 3 1 15,2-2-1-15,-1-3 0 16,-2-1 1-16,-5 0-1 0,-2-3 0 15,-5-2 0-15,0-2 1 16,-3 1-3-16,-6-6 3 16,-3 1 0-16,-2-3 3 15,1-2-3-15,1 0 0 0,5 0-2 16,7-7 3-16,0-4-26 16,4-3-45-1,11 0-45-15,4-10-121 16</inkml:trace>
  <inkml:trace contextRef="#ctx0" brushRef="#br0" timeOffset="82286.1071">6715 8283 297 0,'4'-12'187'0,"-2"-2"-150"0,-2 3 6 16,0 1 4-16,-4 6-17 15,-5 0-18-15,2 4-10 16,-4 0-1-16,2 2 0 15,1 8-1-15,2 4 0 16,2 6 1-16,4 0 1 16,0 3-2-16,4 0 0 0,9-1 0 15,0-3 0-15,4 1 2 16,1 0 0-16,2-4-1 16,0-2 2-16,-8-2-1 15,3 1 2-15,-10-2-2 16,-3-1 1-16,-2 1-2 15,0-4 0-15,-12 0 5 0,-7 0 0 16,-4-3-1-16,-3-4 4 16,0 0 0-16,-3-2-6 15,8-8-2-15,0-3-1 16,9-7-31-16,11-3-60 0,1-3-139 16</inkml:trace>
  <inkml:trace contextRef="#ctx0" brushRef="#br0" timeOffset="82754.8521">7592 8165 314 0,'2'-8'160'0,"0"-2"-114"16,-2 3-5-16,0 3 7 0,0 4-17 16,0 4-16-16,0 10-8 15,3 4 10-15,-1 7 7 16,1 4-6-16,1 2-6 16,-1 1-15-16,-1 1 8 15,0-2-1-15,-2-3-2 16,0-3-1-16,0-2 0 0,0-5-1 15,0-6-3-15,0 0-18 16,0-7-50-16,0-5-43 16,0 0-184-16</inkml:trace>
  <inkml:trace contextRef="#ctx0" brushRef="#br0" timeOffset="83348.5744">8478 8394 360 0,'5'-2'25'15,"2"-11"2"-15,0 1 46 16,3-2-16-16,3-6-23 16,0-1-13-16,5-2-5 15,-1 1-4-15,0 1-7 16,-5 1-3-16,0 4-1 15,-6 2 0-15,-2 3-1 16,-4 4-1-16,0 3-2 0,-2 4-5 16,-6 0-3-16,-4 2 4 15,2 5 3-15,1 4 4 16,1 2-1-16,6 1 1 16,2 0-2-16,2 2 1 15,11 5 1-15,3-3-1 0,4 2 2 16,2-1-1-16,-5 1 1 15,2-2 0-15,-6-2-1 16,-3 0-1-16,-6-3 2 16,-4-1 0-16,0-1-1 0,-12-4 1 15,-3-2 2-15,-4 1-2 16,4-3 0-16,-6-1-1 16,8-2 2-16,-1 0-2 15,7 0 0-15,6-7 1 16,1-2-11-16,5-4-31 15,10-4-72-15,7-5-139 0</inkml:trace>
  <inkml:trace contextRef="#ctx0" brushRef="#br0" timeOffset="84077.1197">8982 8208 426 0,'0'-5'7'0,"-2"-1"17"16,-3 3 37-16,-5 3-13 0,3 0-17 15,-1 0-16-15,0 7-4 16,2 6 2-16,1 3-2 16,4 5-2-16,1 4 2 15,0-2 0-15,0 5-4 16,8-2-3-16,5-5 0 16,3-1-4-16,2-5 1 0,2-3 1 15,0-7 0 1,0-5-1-16,-3 0-1 0,0-2 1 15,-5-8 0-15,-1-5-1 16,-4-3 2-16,-3 1-2 16,-4-3 0-16,0-2 1 0,-4-1-2 15,-4 1 0-15,-4 2-3 16,-4-1-4-16,2 6-1 16,-2 2-1-16,1 4 5 15,1 4 4-15,-1 5 0 16,7 0 0-16,1 0 0 0,3 3 0 15,4 4 0-15,0 3-1 16,12-2-1-16,8 0 0 16,4-2 0-16,7-3-12 15,3-3-7-15,3 0-3 16,1-9 12-16,-1-4 10 0,-6-3 2 16,-3-2 2-16,-6 0-1 15,-6-1 3-15,-6 1 9 16,-4-2 0-16,-4 2-3 15,-2 2 1-15,0 0 1 16,0 6 2-16,0 1 0 16,0 5 0-16,0 4-2 0,-2 0-8 15,-3 7 0-15,4 8 1 16,-1 3 2-16,2 5 5 16,0 1 4-16,0 7-1 15,3 1-16-15,4 2 15 16,2 1-2-16,-1 1-4 15,1 0 6-15,-1-2-3 0,1-4-4 16,-1-5 1-16,-1-3-2 16,-4-5 0-16,2-4-6 15,-3-4 5-15,2-4-4 16,-3-1 0-16,-1-4 0 0,0 0-2 16,0-6-26-1,0-15-59-15,0-13-136 0</inkml:trace>
  <inkml:trace contextRef="#ctx0" brushRef="#br0" timeOffset="86672.7018">13295 5290 110 0,'0'-4'25'0,"0"-3"-15"0,0-1 8 31,2 0 2-31,-2-2 14 16,2 1-22-16,-2-3 0 0,0 4 5 15,0 0 10-15,0 0-3 16,-4 2 6-16,-1-2 17 15,1-1 3-15,0 5-4 16,0 1 2-16,4 1-9 0,-1 2-4 16,1 0-9-1,-2 9-13-15,2 8 4 0,-2 4 8 16,2 9 5-16,0 2-30 16,0 4 15-16,0-1-6 15,5 1-2-15,1-6-3 16,0-2-3-16,1-3 1 15,1-3 0-15,-1-4-1 0,1-4-1 0,-2-5 1 16,1-2-5-16,-2-3-23 16,-2-4-6-16,1 0-23 0,-4-4-2 15,0-9-29-15,0-1-59 16,0-5-67-16</inkml:trace>
  <inkml:trace contextRef="#ctx0" brushRef="#br0" timeOffset="87067.1485">13268 5349 272 0,'-5'-7'98'16,"3"-3"-53"-16,2 4 7 16,7 1 0-16,9 1-33 15,11 2-10-15,3 0-6 16,9 0 2-16,2-1-5 0,-2 1 1 16,-3-1 0-16,-4-2-3 15,-7 1-8-15,-3-4 5 16,-10 0 0-16,-2 0 5 15,-8-4 1 1,-2-2 1-16,0-2 3 0,0 1 2 16,-8 0 7-16,1-1 2 0,0 7 3 15,0 2 2-15,3 2-1 16,3 5-5-16,-1 6-10 0,2 9-1 16,0 6 13-16,0 5 3 15,0 5 0-15,2-1-26 16,1 4 20-16,1-2-3 15,-1-2-6-15,-1-1-4 16,0-4 3 0,1-2-4-16,-3-5 0 0,2-2 0 15,-2-5 1-15,2-2-4 0,-2-2-12 16,0-2-43-16,3-5-17 16,3 0-18-16,1-2-100 15</inkml:trace>
  <inkml:trace contextRef="#ctx0" brushRef="#br0" timeOffset="88037.5024">13879 5376 440 0,'0'-11'26'15,"0"-4"-15"-15,0 3 22 16,-4 0 2-16,-2 1-18 15,-1 0-8-15,2 5-2 16,-2-2 5-16,-2 6-3 0,-2 2-6 16,-1 0 0-16,-2 0-1 15,-1 11 1-15,3 3 2 16,2 4 0-16,3 1 2 16,4 4-2-16,3 1 0 15,0-3 1-15,3 1-3 0,9-4-1 16,0-2-1-1,0-4 0-15,3-3-2 0,-3-4 1 16,-2-3 3-16,0-2-2 16,-1 0 0-16,-2-2 0 15,1-6 0-15,0-3 0 16,-3-3-1-16,1 0 0 0,-1-4 3 16,0-2-2-16,1-2 3 15,0-1-1-15,-1-1 0 16,0-1-1-16,2 6-2 15,1-1 0-15,1 9-1 16,-1 3 2-16,3 8-4 0,0 0 3 16,3 8 0-16,-1 9 0 15,-1 5 0-15,0 3 0 16,0 1 2-16,-2 1-1 16,-1-4 0-16,1-2-1 0,-2 0 0 15,-2-7 1 1,-1-6-1-16,-1-1 1 15,-2-3 0-15,0-2 0 0,-2-2 1 16,0 0 14-16,1-9 1 16,1-2-9-16,0-3-6 0,3-2-3 15,0 0 5-15,2-6-4 0,1 1-3 16,3 2 3 0,-1 1-1-16,0 0-5 15,0 7 2-15,2 2 0 0,0 4 3 16,0 5 1-16,3 0-1 15,-1 7 0-15,-2 8 0 16,3 4 0-16,-3 2 2 0,1 0-2 16,-6 3 1-16,0-2 0 15,0-3 0-15,-1-3-1 16,-4 0 1-16,1-5 0 16,-1-4 0-16,-2-2 1 15,2-3-1-15,-2-2 1 0,0 0 2 16,0-4 1-1,2-6 1-15,-1-2-2 16,3-6 0-16,1-2-1 16,3-3 0-16,2-1-2 0,1-2 0 15,4 1 0-15,-3 1 0 16,3 8 0-16,-1 2-2 0,-4 4 2 16,2 8 0-16,-4 2-1 15,1 2 0-15,-3 10 0 16,-1 4 1-1,1 6 0-15,-3 0 1 16,-1 1 0-16,1-1-1 0,-1-2 0 16,1-3 0-16,1-2-6 0,2-2-21 15,1-5-16-15,2-1-17 16,2-3-19-16,3-4-94 16</inkml:trace>
  <inkml:trace contextRef="#ctx0" brushRef="#br0" timeOffset="88392.4838">14642 5315 373 0,'2'-13'58'0,"0"1"-4"15,-2 4 10-15,0 5-7 16,0 3-23-16,0 0-25 16,0 11-7-16,-4 3 1 15,0 6 8-15,4 5 5 16,0-1-6-16,1 2-4 0,9-3 0 15,2-2-5-15,3-3 0 16,2-5 1-16,4-6-2 16,-4-6 3-16,1-1-1 15,1 0-1-15,-5-7 0 16,-4-5 1-16,0-4 0 16,-7 0 0-16,-1-5-2 15,-2 1 1-15,0-2 1 0,-5 2-2 16,-7-2 0-16,0 4-4 15,-4 6-9-15,-2 2-7 16,-2 5-6-16,1 5 5 0,2 0-19 16,3 4-8-16,3 5-30 15,7 0-46-15,4-1-55 16</inkml:trace>
  <inkml:trace contextRef="#ctx0" brushRef="#br0" timeOffset="89241.9577">14995 5335 449 0,'17'-12'43'0,"-7"-1"-20"15,-3 1 26-15,-5 2-2 16,-2 1-26-16,0 1-9 0,-3 0-2 16,-8 3-2-1,-4 0-3-15,1 4-3 0,-4 1-1 16,1 0 0-16,0 8 0 15,3 5-1-15,1 4 3 16,4 3-1-16,4 1 1 0,3 2 0 16,2-3-3-16,2-1 2 15,10-4 0-15,1-3-2 16,1-6 1-16,5-3 1 16,-4-3 1-16,2 0-1 15,-3-3-1-15,-1-8-1 0,-1-1 1 16,-3-1 1-1,-2-3 3-15,-3 2 5 0,0 0 2 16,-3 0-4-16,-1 5 1 16,2 3-18-16,-2 0 11 15,0 6 3-15,0 0-4 0,0 15 0 16,0 7 2-16,0 3 1 16,0 10 5-16,4 4 1 15,-1 6 2-15,2-1-5 16,-3 1-5-16,0-3 4 15,-2-4 0-15,0-2-4 0,-5-6-2 16,-4-8 2-16,0-4 0 16,-4-8 0-16,3-5 2 15,-2-5 3-15,0 0-1 16,3-5-2-16,1-9-4 16,2-4 4-16,0-4-2 0,5-2-2 15,1-3-1-15,0-3 2 16,8-1-4-16,4 1-8 15,2 3-2-15,6 0 0 16,3 4-5-16,3 0 4 16,5 0 5-16,6 1-2 15,-2-1 4-15,3 0 5 0,-2-2 1 0,-6 2 1 16,-5-2 1-16,-4 4-1 16,-9-1 0-1,-7 2 2-15,-5 2 0 0,0 6 3 16,-5 1-5-16,-7 8 0 15,-3 1 0-15,1 2 0 16,-1 5 0-16,3 10 0 0,3 3-1 16,-1 3-2-16,5 4 11 15,5-2-2-15,0 2-1 16,0-2-3-16,11-4 0 16,2-1 1-16,1-1-2 15,2-6 0-15,3-3 0 0,1-2 0 16,1-1-12-16,-2-3-9 15,1-2-30-15,-4 0-28 16,2-2-43-16,-2-7-139 16</inkml:trace>
  <inkml:trace contextRef="#ctx0" brushRef="#br0" timeOffset="90368.7206">15543 5286 112 0,'-7'-7'317'0,"3"-2"-283"0,4-1 6 16,0 2 19-16,0-2-24 15,0 4-15-15,8 1-10 16,-1 2-3-16,0 1-3 16,1 2-1-16,2 0-1 15,-1 5-2-15,1 8 0 0,0 1 0 16,-3 6 1-16,0 1-1 15,-2 3 0-15,-3-1 0 16,-1-4-3-16,-1 1 6 16,0-6-2-16,0-3-2 15,0-4 0-15,0-2 1 0,0-5 2 16,0 0-1-16,7 0 1 16,-2-4-2-16,0-8 0 15,4-1 3-15,0-4-2 16,2-1 0-16,1-2 1 15,1-1-1-15,-2 2 0 16,1-1-1-16,-3 2-1 16,4 4 3-16,-5 0-2 0,-1 8 0 15,-1 0 3-15,0 3 2 16,-1 3 3-16,-2 0 0 16,1 3-4-16,0 6-1 15,0 8 1-15,-1 0 2 0,1 5 0 16,-2-3 0-16,1 5-1 15,0-3-1-15,1-2 0 16,1 1-1 0,3-5-1-16,1-3-1 15,1-3 1-15,3-4-2 0,6-3 3 16,2-2 1-16,2 0-3 0,1-5 0 16,-2-4 0-16,-2-5 0 15,1-3 1-15,-8-1-2 16,1-1 1-16,-7-1 0 15,-2 1-1-15,-3 1 0 0,-2 0-1 16,0 5 1-16,-2 1-1 16,-5 3 1-16,-5 5-1 15,0 4-1-15,0 0 2 16,-1 0 0-16,1 8 0 16,2 8-1-16,1-2 3 0,6 6 4 15,1 1-2-15,2 0-11 16,0 1 12-16,9-4-3 15,4-1 0-15,3-2 0 16,0-5 0-16,7-2-2 0,-3-3-3 16,2-4-8-16,-1-1-11 15,-1 0-20-15,-2-6-4 16,0-5 3-16,-4-5 13 16,-1-4-2-16,0 1 12 15,-1-5 2-15,-2-1 10 0,2 4 1 16,-5 4 0-16,0 2 8 15,-6 5 23-15,1 2 21 16,-2 6-6-16,0 2-1 16,0 0-14-16,-3 6-3 15,-4 6 10-15,0 2 0 16,3 1-9-16,0 3-25 0,4 0 12 16,0 1-2-16,3-3-4 15,7 1 0-15,0-2 0 16,7-4-2-16,0-4-1 15,2-3 3-15,1-3-2 0,-4-1 0 16,-2-1 0-16,0-10-1 16,-3-2 2-16,-3-5-2 15,-7 0 3-15,1-3-4 16,-2 0 3-16,-2-1-3 16,-5 1 0-16,-6 0-1 15,-1 3-5-15,-2 3 1 0,-4 7-12 16,1 4-8-16,-2 4-20 15,3 0-13-15,4 3-16 16,4 1-51-16,6 1-119 16</inkml:trace>
  <inkml:trace contextRef="#ctx0" brushRef="#br0" timeOffset="91370.8396">16487 5198 399 0,'6'-9'111'0,"0"-2"-72"16,1 4 11-16,-2 0 7 15,-4 4-19-15,1 3-16 16,-2 3-17-16,0 11-4 16,0 6 3-16,0 3 1 0,0 4-2 15,0-1-10-15,0 2 6 16,0-2 2-16,0-4 0 15,0-4-1-15,0-4 0 16,8-1 4-16,-1-8-4 16,2-2 3-16,1-3 0 15,3 0-1-15,1-10-1 0,1-5 1 16,1-2-3-16,-3-2 2 16,1-2 1-16,-1-2-2 15,-4 1 0-15,-1 2 0 16,-1 2 1-16,-2 3 0 0,-2 3-2 15,-1 5 1-15,-2 5 1 16,0 2-2-16,0 0 5 16,-2 2-2-16,-1 10-6 15,-2 3-2-15,4 6 6 16,1 0 1-16,0 2-1 0,0-2 0 16,6 0 0-16,1-3 0 15,1-4 0-15,1-2 0 16,3-2-1-16,0-5-3 15,-2-3 2-15,2-2 5 16,-2 0-2-16,3 0-5 0,-2-7 4 16,-3-4 3-16,2 0-3 15,-1 2-1-15,-2-3 2 16,1 1-1-16,0-3 1 16,-1 1-1-16,0 0 4 15,-3 0 1-15,1 2-4 0,-2 0-1 16,2 1 0-16,-3 1 1 15,-1 1-1-15,1 0 0 16,0 1-1-16,-2-3 2 16,0 5-1-16,3 1 0 0,-3-2 0 15,0 2 0-15,0 1 0 16,0-1 0-16,0 1 1 16,2 2-2-16,-2-1-4 15,0 1 2-15,0-1 3 16,0-1 0-16,2 0 1 0,-2-3-1 15,0 2 0-15,0 0 0 16,0 1 0-16,0-1 2 16,0 3 3-16,-2 1-1 15,-3 0-2-15,0 0-3 16,-2 0 0-16,2 6 0 16,2 1 1-16,1 2-4 15,2 0-3-15,0 1 4 0,2 0 3 16,8-1 1-16,5-1-1 15,-1 2 1-15,4-4 1 16,2 4-1-16,-2 1-1 16,2 1 0-16,-3-1 0 0,-2 3 1 15,-4 0-1-15,-5-1-1 16,-3 1 3-16,-3-2 1 16,0-1 0-16,-11-4 0 15,-3-1 4-15,-6-5 4 0,-7-1-3 16,-2 0-6-16,-10 2-1 15,-2-4-1-15,-6-10-50 16,-1-4-192-16</inkml:trace>
  <inkml:trace contextRef="#ctx0" brushRef="#br0" timeOffset="93043.2801">10338 8267 194 0,'-4'0'62'0,"-2"0"-13"0,2 0 16 15,3 0-6-15,1 0-7 16,0 0-11 0,0-2-7-16,8 2-7 0,6 0-9 15,9 0-2-15,6-1-2 16,7-1-2-16,6-2-5 15,4-1 1-15,-5-1 0 16,1 3-4-16,-5-2-3 0,-8 1-2 16,-8 2 1-16,-4 2-12 15,-9 0-14-15,-4-1-23 16,-4 1-24-16,0 0-46 0,-7-4-131 16</inkml:trace>
  <inkml:trace contextRef="#ctx0" brushRef="#br0" timeOffset="93293.2197">10550 8119 438 0,'-4'0'28'0,"0"0"17"15,2 3-5-15,2 5-12 0,0 4 8 16,0 4-10-16,3 4-2 15,4 3-1-15,0 0-13 16,-2 2-4-16,0 2-3 16,-2-2-3-16,1 0 0 15,-1 0-7-15,0-4-33 0,-1-1-23 16,0-6-60-16,1-6-258 16</inkml:trace>
  <inkml:trace contextRef="#ctx0" brushRef="#br0" timeOffset="94300.6459">11767 8112 335 0,'3'-12'33'16,"2"-2"-11"-16,1-1 34 15,-4-2-6-15,-2 3-21 16,0 2-17-16,0-2-5 16,-9 4-3-16,-2 4-1 15,-1 4-1-15,-3 2 0 0,1 0-2 16,-1 7 0-16,3 4 1 15,3 5-1-15,1-1 1 16,5 2-1-16,3 1 1 0,5 2-2 16,10-3 5-16,5 2-4 15,1-1 1-15,4 2 1 16,-3 0-2-16,-3-2 0 16,-2-2 1-16,-7 2-1 15,-4-4-1-15,-5 0 0 16,-1-5-1-16,-5 0 2 0,-7-2 0 15,-1-3 0-15,-3-3 0 16,1 2 0-16,1-3 2 16,2 0-2-16,-1-3 1 15,3-2 0-15,3-4-1 16,0 1 1-16,2-2 0 0,2 2 0 16,1-2 0-16,0 3-2 15,2 2 2-15,0 2-2 16,0 0 3-16,0 3-2 15,0 0 1-15,0 4-2 16,7 7 2-16,5 0 8 0,2 1 3 16,2 3-1-16,3-3-1 15,5-1-5-15,1-1-1 16,4-6 1-16,5-4-2 16,0 0 0-16,2-7 2 15,-2-5 6-15,-2-5-4 0,-5 1-5 16,-3-4 0-16,-9 5-2 15,-1-3 0-15,-9 0 3 16,-4-2-2-16,-1 2 3 16,0 0-5-16,-1 4 2 15,-6 3-1-15,-2 3-1 16,-2 2 1-16,0 5 1 16,-2 1-2-16,3 1 1 0,-3 10 2 15,0 2 1-15,5 2 1 16,1 5 3-16,3-1 3 15,4 3 3-15,2-2-3 16,12-2-2-16,4-4-4 0,3 0 0 16,4-3-4-16,2-6 0 15,2-1-13 1,-2-4-31-16,2 0-15 16,-2 0-38-16,0-4-80 15</inkml:trace>
  <inkml:trace contextRef="#ctx0" brushRef="#br0" timeOffset="94722.3927">12410 8150 272 0,'1'-8'92'0,"-1"2"-36"16,2 2 10-16,-2 0-9 0,2 2-23 16,-2 2-14-16,0 0-15 15,1 0-2-15,-1 2 6 16,2 3 0-16,0-2-3 15,0 0-4-15,2-2 1 16,-2-1-1-16,0 0 0 0,1 0 6 16,1 0-4-16,-3-4-3 15,-1-4 1-15,0-1-1 16,0 0-1-16,-1-1 3 16,-6-1-3-16,-5 4 0 15,0 1 0-15,0 4 0 16,-5 2 0-16,3 1 0 0,-2 10 1 15,4 6 1-15,0 2 6 16,7 3 2-16,3 1 5 16,2 4-1-16,0-6 1 15,11 0-5-15,5-3-4 0,3-1-17 16,1-6 15-16,6-6-2 16,3-3 0-16,-1-2-4 15,6 0-5-15,2-4-43 16,2-5-12-16,0-3-34 15,0-5-98-15</inkml:trace>
  <inkml:trace contextRef="#ctx0" brushRef="#br0" timeOffset="95081.7134">13244 7927 422 0,'4'-9'24'0,"1"-1"30"16,-2 5 10-16,-1 5-20 15,-2 0-16-15,0 5-17 16,1 12 2-16,1 3 13 15,0 5-3-15,1 3-6 0,-1 4-17 16,1-4 10-16,1 0-3 16,-2 0-5-16,-1-6-1 15,3 0 0-15,-4-2-1 16,0-4 0-16,0-6-7 16,0 0-7-16,0-3-24 15,0-4-11-15,0-3-17 0,0 0-18 16,4-3-70-16</inkml:trace>
  <inkml:trace contextRef="#ctx0" brushRef="#br0" timeOffset="95487.8465">13595 7932 305 0,'2'-14'179'16,"5"-1"-151"-16,-5 5 3 15,-2 0 9-15,-2 4-5 0,-7 6-20 16,-2 0-10-16,-3 0 6 16,-1 11 1-16,1 8-1 15,3 4 3-15,2 4 2 16,0 2 4-16,6 6-19 16,1-3 8-16,2 1-1 0,0-5-4 15,7-2 1-15,5-1-1 16,0-5-2-16,5-2 0 15,3-4 0-15,2-3-1 16,-3-6 0-16,3-3-2 16,-2-2 3-16,-4 0-1 15,-3-5-1-15,-4-4 2 0,-4-4 1 16,-5-1-3-16,0-2 1 16,-2-2-1-16,-10 4 0 15,-5 1 1-15,-3 2-2 16,-7 6 2-16,-1 3-2 0,-12 2 0 15,-3 7-26 1,-7 4-54-16,-3 2-99 16</inkml:trace>
  <inkml:trace contextRef="#ctx0" brushRef="#br0" timeOffset="96614.5461">3376 9700 76 0,'-10'0'327'15,"3"-8"-293"-15,5 1 2 16,2 0 20-16,0-2-21 0,6 2-12 15,7-4-7-15,1 6-4 0,6-1-4 16,-3 3-2-16,5 3-4 16,-2 0-2-16,-3 2 0 15,-2 7 0-15,-2 3-1 16,-4 3 1-16,-4-1 0 0,-3 0 0 16,-2 0-1-16,0 1 0 15,-2-3 2 1,-5-1 0-16,0-3-1 15,1 0-1-15,1-3 3 16,2-1-2-16,-1-2 0 16,4-2 0-16,0 0-8 15,0 0 3-15,5 0 5 0,6 0-2 16,-2-2 1-16,0 0-1 16,2 2-2-16,-3 0 4 15,2 0 0-15,0 5-1 0,-1 6 1 16,1 3 0-16,-3 4 1 15,0 0 0-15,-6 1-1 16,-1 0 1-16,0-4 0 16,0 0-2-16,-10-3 5 15,-3-1-1-15,-5-4 2 16,-3-4 3-16,-3-1 2 0,0-2 6 16,-2 0 0-16,3-2-2 15,3-3-5-15,2-2-8 16,3-2 1-16,5-2-5 15,1 3-23-15,6-5-24 0,-2-5-45 16,5-1-151-16</inkml:trace>
  <inkml:trace contextRef="#ctx0" brushRef="#br0" timeOffset="96911.3526">3679 9455 502 0,'0'-7'14'0,"0"-1"6"16,0 8 19-16,0 0 2 0,7 8-26 16,6 7 9-16,1 4 6 15,4 4 4-15,2 5-21 16,0-1 8-16,-1 3-9 0,-2 2-3 15,-3 6-3-15,-6 0-3 16,-3 4-1-16,-5 7 0 16,-2 1-1-16,-15 1 1 15,-6 4-3-15,-8 5-2 16,-10-2-26-16,-4 0-61 16,-6-5-93-16</inkml:trace>
  <inkml:trace contextRef="#ctx0" brushRef="#br0" timeOffset="102724.5847">5909 9575 330 0,'0'-7'64'15,"-7"-1"-54"-15,2-1 18 16,1 6 27-16,2-1-16 0,0 3-17 16,0 1-4-16,2 0-7 31,0 10-8-31,0 6 7 16,0 5 11-16,0 7-1 0,0 0-3 15,2 8-2-15,4-3-5 16,-4 5 6-16,2-2-4 15,-1 1-1-15,0-6-1 0,3-5-4 16,-3-2-1-16,4-7 1 16,3-6-4-16,2-6-13 15,5-3 17-15,2-2 0 16,3 0-2-16,1-3-2 16,4-7-2-16,-6 0-15 0,3-1-2 15,-8 2-26 1,-4 0-13-16,-3-1-10 0,-5 1-26 15,-4 0-34-15,-6-2-87 16</inkml:trace>
  <inkml:trace contextRef="#ctx0" brushRef="#br0" timeOffset="102896.4123">5936 9771 323 0,'-5'0'18'15,"3"0"4"-15,2 0 11 16,9 0 20-16,11 0-16 15,1 0-13-15,6-6-14 0,4-1-7 16,-3 0-1-16,-1 0-8 16,-3-2-24-16,-7 0-48 15,-5-2-46-15</inkml:trace>
  <inkml:trace contextRef="#ctx0" brushRef="#br0" timeOffset="103068.2407">5882 9585 358 0,'-12'-2'12'0,"4"-3"2"16,6 2 9-16,2-3 22 15,15-1-25-15,5 0-8 16,6 0-9-16,7 2-7 16,2 1 9-16,-1 0-54 15,0 2-60-15,-6 2-161 16</inkml:trace>
  <inkml:trace contextRef="#ctx0" brushRef="#br0" timeOffset="104740.6515">6344 9680 420 0,'1'-9'9'15,"3"-2"-5"-15,-1 2 27 16,2 4 17-16,-3 1-22 0,-1 2-6 16,-1 2-12-16,0 4-6 15,0 10 0-15,0 4 0 16,0 4 6-16,0 5 2 16,4 3 8-16,-1-2-9 15,2 2 2-15,2-4-5 0,5-3-1 16,-2-5 0-16,4-4-1 15,1-7 0-15,2-5 4 16,2-2-1-16,-1-4-2 16,1-8-2-16,0-4-1 15,-4-2-2-15,0-2 1 16,-3-1 1-16,-2-2 1 0,-5 1-2 16,-1-1 1-16,-3 1-3 15,-1 1 4-15,0 3-2 16,0 2-2-16,0 4 2 15,-1 5-1-15,-3 5-1 16,1 2 0-16,-1 0-1 0,4 12-1 16,0 5 3-16,0 2-2 15,6 6 4-15,2 0 3 16,4 2-2-16,5-3 2 16,-1 0-1-16,0-4-3 15,0-2 1-15,6-6-3 0,-2-1 3 16,-1-8 0-16,5-3-1 15,-3 0 0-15,1-7 1 16,1-6 0-16,-6-1-1 16,0-3 0-16,-2-2 0 15,-7-2 2-15,-1-2-3 0,0-2 1 16,-6 0 0 0,-1-4-1-16,0 2 1 0,0-3-1 15,-1 4 0-15,-6 1 0 16,4 1-1-16,-2 9 1 15,1 2 0-15,1 5-1 16,-2 5 0-16,3 3-1 0,-3 3 1 16,-2 12-1-16,4 3 2 15,-1 7-1-15,4 3 2 16,0 3 6-16,0 1 2 16,7 2-13-16,5-2 10 15,2 0-1-15,1-6 2 0,2 0 0 16,7-8-5-16,-1-2 1 15,1-8-1-15,2 0-2 16,1-6 3-16,0-2-3 16,0 0 2-16,-3-8 0 15,-1-2-2-15,-7-5 1 0,-1 3-1 16,-7-6-1-16,-2 2 1 16,-6-2 2-16,0-1-2 15,0-1 0-15,-6 2-3 16,-1 2 2-16,-2 3-1 15,2 5 0-15,-2 4 2 0,2 4-1 16,-1 0-1-16,3 7 1 16,0 6-2-16,5 8 2 15,0 0 3-15,0 4-2 16,8 0 0-16,6-2-2 16,3-1 2-16,5-4 3 15,0-4-4-15,5-7 3 16,-1-3-3-16,3-4 0 0,-2-2 5 0,0-11-5 15,-4-3 4-15,-1-1-3 16,-4-3 2-16,-5-1-1 0,-5-1-1 16,-2-3 1-16,-3 4-3 15,-3 0 3-15,0 1-5 16,-3 3-1-16,-6 2 0 16,1 6 5-1,1 3-1-15,0 5-2 16,2 1-1-16,0 0 0 15,5 0-4-15,0 1-1 0,0 5-1 0,12-3-4 16,0-1 11-16,5 0-6 16,-2-2-5-16,4 0 3 0,-4-2 7 15,-2-5 2-15,0 0 0 16,-5-1 4-16,-3 1-2 16,0 2 1-16,-3 0 0 15,-2 1 2-15,0 4 0 16,0 0 2-16,0 11-2 15,0 3 5-15,0 6 4 0,3 5 2 16,1 0 2-16,4 1-15 16,0 2 3-16,4-3 3 31,3-5-2-31,3-2-2 16,2-1-1-16,2-8 0 0,2-4 0 15,0-5-1-15,-1 0 0 16,1-7 2-16,-5-4-1 15,-1-7-3-15,1-1 4 16,-7-1-3-16,2-1 1 0,-3-2 0 16,-2-2-1-16,-1 3 1 15,2-1 0-15,-6 3-2 16,1 4 1-16,-5 4 0 16,0 1-1-16,0 8-1 15,-5 3-1-15,-2 0 2 0,-1 5-2 16,3 7 2-16,3 4 1 15,2 2-2-15,0 1 3 16,3 1-2-16,9-2 2 0,-2 0-2 16,2-2 0-16,0-1 2 15,-2-3 1-15,-3 1-1 16,-2-5 1-16,-3 4-1 16,-2 0 0-16,-5-2 0 0,-6 3-1 15,-5-4 0-15,-3-3 0 16,-3 0 3-1,-2-6-29-15,3 0-21 16,-4-14-30-16,5-10-70 0</inkml:trace>
  <inkml:trace contextRef="#ctx0" brushRef="#br0" timeOffset="104885.4377">7698 9421 216 0,'-6'0'314'16,"1"0"-281"-16,0 4-20 0,-1 11 9 15,-1 9-7-15,3 5-12 16,4 0-2-16,0-1-39 16,6-6-150-16</inkml:trace>
  <inkml:trace contextRef="#ctx0" brushRef="#br0" timeOffset="105785.1186">8827 9644 267 0,'-5'6'75'16,"4"-1"-69"-16,-2 0 6 16,3 0 25-16,3-1-5 15,3-2-2-15,7-2-7 16,0 0-1-16,-1 0-8 0,5-8-2 16,-4-2-7-16,0-1-1 15,-4-1 0-15,-2 0 3 16,-1-5 2-16,-6 1-2 15,0-1-1-15,0 0 0 16,-4 3-3-16,-5-1-1 0,0 7-1 16,-2 4-1-16,-1 4 0 15,-3 0 0-15,5 9 0 16,-2 7 1-16,4 4 2 16,2 5-2-16,3 3 8 0,3 1 4 15,0 3 0-15,10-3-1 16,7-1-4-16,7-3-3 15,3-7-1-15,6-7-3 16,3-6 2-16,4-5-2 16,-3-2 1-16,4-8-1 15,-6-8 1-15,-1-2-2 16,-7 0 1-16,-4 1-1 0,-12 1 1 16,-4-2 0-16,-3 2-2 15,-4-1-2-15,-4 6-4 16,-6-1-1-16,-5 5 1 15,-1 4 5-15,1 5 1 0,3 0-1 16,1 3 1-16,4 10 1 16,2 4 0-16,5 2 0 15,0 4 1-15,3 4 5 16,7-1 5-16,5 5 2 16,1 1 4-16,1 0 2 15,-4-2-2-15,1 0-26 0,-4-1 19 16,-1-2-3-1,-5-4-4-15,0-5-1 16,-4-4-1-16,0-3 0 16,0-6 0-16,0-1-1 15,1-4-8-15,5 0-7 0,1-4-41 16,8-10-29-16,-2-4-106 16</inkml:trace>
  <inkml:trace contextRef="#ctx0" brushRef="#br0" timeOffset="106249.4097">9445 9648 466 0,'0'-13'18'15,"-5"-1"31"-15,1 5-5 16,2-3 10-16,2 5-21 16,0-1-14-16,2 1-9 15,7 1 0-15,2 3 1 0,2 3-7 16,1 0 0-16,2 6-2 15,0 6 0-15,-4 4-5 16,1 3 3-16,-2 3 1 16,-4-1-1-16,-1-1 2 0,-3-4-2 15,-3-2-2-15,0-4 2 16,0-2 0-16,0-4 2 16,0-4-1-16,0 0 0 15,4-2 9-15,-1-11-8 0,1-1-2 0,3-4 3 16,1-3-6-16,4-2-3 15,-4-1 6-15,6 0 1 16,-2 2-1-16,3 1 0 16,0 5 5-16,2 7-4 0,-3 5-8 15,1 4 20 1,-1 9-6-16,-2 9-2 0,-1 4 0 16,-2 6 0-16,-6 1 1 15,-3-1-3-15,0 2-1 16,0-3-1-16,-1-2-1 0,-6-2 0 15,-4-6-7-15,-5-4-16 16,-3-7-70-16,-3-6-49 16</inkml:trace>
  <inkml:trace contextRef="#ctx0" brushRef="#br0" timeOffset="106923.5343">3372 10908 421 0,'0'-1'29'16,"0"1"-9"-16,0 0 12 15,-1 11-15-15,-6 7 5 16,2 7 1-16,2 1-3 16,-3 5 2-16,1 0 1 15,4 0-3-15,-1 0-8 0,2-9 3 16,0 0-2-16,0-4-4 16,7-4-2-16,7-3 0 15,2-4 1-15,10-4-1 16,-2-3-8-16,5 0 5 15,1 0-5-15,-1-7 3 16,-4 0-4-16,-3 0 2 0,-4 1-2 16,-4 3-28-16,-5 1-11 15,-4-1 0-15,-3 1-5 16,-2 2-17-16,0-3-27 16,-5-1-38-16,-6-2-83 15</inkml:trace>
  <inkml:trace contextRef="#ctx0" brushRef="#br0" timeOffset="107119.3921">3535 11098 68 0,'-10'-12'141'0,"4"-1"-50"16,-1 4-13-16,3 2 10 16,3 5-19-16,1 2-18 0,0 7-35 0,0 7 4 15,1 6 6-15,3 3-2 16,3 2-3-16,-3-1-14 16,0 1-2-16,-1 0-2 15,2 1-5-15,-1-5 2 0,-2 1-5 16,-1-4-24-16,3-4-8 15,-2-3-17-15,1-8-20 16,2-3-69-16,-4-2-50 16</inkml:trace>
  <inkml:trace contextRef="#ctx0" brushRef="#br0" timeOffset="107369.329">3659 10886 443 0,'7'-11'44'0,"0"5"8"16,5 6-14-16,0 0-11 16,3 13 4-16,2 7-3 15,1 4 0-15,3 5-2 16,-1 5-17-16,-3 0 9 16,-3 4-8-16,-4 2-4 0,-3 2-3 15,-6-4-2-15,-1 6-1 16,-3-4 3-1,-10 4-6-15,-3-5-19 0,-2-2-35 16,-1-7-53-16,4-6-130 16</inkml:trace>
  <inkml:trace contextRef="#ctx0" brushRef="#br0" timeOffset="107921.6459">6680 10786 391 0,'-7'-11'15'15,"-3"0"8"-15,6 2 20 16,3 3 13-16,1 4-21 16,0 2-6-16,0 0-12 0,0 11-15 15,0 7 4-15,0 8 10 16,0 4 0-16,0 6-2 16,0 1-2-16,0 1-4 15,0-3-3-15,0-2 0 0,0-5-5 16,1-5 1-16,-1-7-1 15,2-3 1-15,0-6-3 16,2-4-21-16,0-3-13 16,-1 0-3-16,3-10-13 15,-5-8-38-15,3-6-45 16,-4-2-22-16</inkml:trace>
  <inkml:trace contextRef="#ctx0" brushRef="#br0" timeOffset="108390.2915">6637 10800 303 0,'-6'-16'28'0,"2"4"37"0,2 2 3 16,2 5-4-16,0 3-26 16,0 2-8-1,10 0-15-15,2 9-5 0,7 6 2 16,2 6 6-16,2 3-4 16,4 4-3-16,-3 0-1 15,0 3-3-15,0-3-6 0,-4 2 0 16,2-5 0-16,-5-1 0 15,0-6-1-15,-3-5 1 16,-1 0 0-16,-1-7-4 16,-2-1-11-16,2-5-8 15,-5 0-10-15,0-2-10 0,-2-8-1 16,0-3-15-16,-2-5-18 16,-3-1 20-16,0-6 20 15,-6-4 24-15,-1-2 10 16,-6-4 1-16,2 2 2 15,-1 1 3-15,1 3 17 0,2 6 28 16,2 3 14 0,2 3-1-16,3 9-11 0,0 5-3 15,2 3-11-15,0 6-24 16,4 9-11-16,3 6 15 16,1 4 6-16,2 6-8 15,-1-1-5-15,1 0-4 0,-2 2-4 16,-1-2-1-16,0-3 0 15,2-2-1-15,-2-2-9 16,0-5-26-16,2-2-8 16,0-5-18-16,2-6-33 0,0-5-81 15</inkml:trace>
  <inkml:trace contextRef="#ctx0" brushRef="#br0" timeOffset="109163.4314">7231 10875 462 0,'0'-17'25'16,"0"3"1"-16,0 2 18 31,-4 5-9-31,1 1-15 0,-2 6-10 16,-1 0-4-16,4 6 1 15,-2 6 1-15,4 6 1 16,0 2 1-16,0 7 2 15,0-4 0-15,9 3-7 16,1-4-3-16,0-2 1 0,5-2-1 16,-1-8 0-16,0-1-2 15,4-7 3-15,1-2-1 16,-2 0-3-16,-2-2 3 16,-3-7-2-16,1 0 3 15,-6-4-3-15,-2 0 0 0,-3-5 2 16,-2 1-3-16,0-2-1 15,-7-1-2-15,-8-1-6 16,0 5-5-16,-6-2 1 16,0 4 2-16,-4 3 4 15,2 5-2-15,1 1 5 16,3 5 6-16,0 0-3 16,9 0 1-16,0 0 1 0,7 4 0 15,3 0-1-15,0-3-15 16,15 1 5-16,4-2 5 15,6 0-4-15,2 0-1 16,4-8 0-16,1-4 0 0,-5 0 7 16,2-6 2-16,-4 2 3 15,-7-1-1-15,-2 0 0 16,-5 3 2-16,-8 1 0 16,-1 7 0-16,-2 0-2 15,-2 5-1-15,-5 1 1 0,0 0 1 16,-2 5-1-16,3 3 1 15,3 3-1-15,3 2-2 16,0-1 4-16,7 2-3 16,6 1 5-16,1-3-3 15,1 0 4-15,-1 1 0 0,4 1 1 16,-4 1 1-16,-1 1 7 16,-1 3-4-16,-3 1 3 15,-1 1-2-15,-5 3-3 16,1-2-1-16,1-2-2 0,-3-2-1 15,1-3-2-15,2-5 0 16,3-3-1-16,1-3-1 16,3-2 3-16,3-2-2 15,1-2-19-15,-1-9-30 0,-1-3-56 16,-1-6-208-16</inkml:trace>
  <inkml:trace contextRef="#ctx0" brushRef="#br0" timeOffset="110057.1129">7791 10839 353 0,'-5'-7'29'15,"1"-1"3"-15,4 0 31 16,0-1-21-16,0 6-21 16,0-1-9-16,7 1-1 15,0 0-2-15,5 3-4 16,-2 0-3-16,2 10 0 0,0 4-3 16,-4 2 3-1,1 5 0-15,-4-1-1 16,0 1 1-16,-2-1-3 15,-1-4 2-15,-2-4 0 0,0-1 1 0,0-5 2 16,0-5-1-16,2-1 6 0,1 0 16 16,1-11-9-16,-1-1-11 15,4-6-3-15,1-1 0 16,1-3-1-16,1 0-2 31,2 3 3-31,-2 1-3 0,2 4 1 16,-2 6-2-16,0 2 0 15,-1 6 1-15,1 0 2 0,2 12-2 16,0 7-1-16,5 6 2 16,-2 1 1-16,2 1 0 15,-2 1-2-15,-1-3 0 0,-4-4 2 16,0-3 0-16,-3-5-1 16,-4-4 1-16,2-7 2 15,-3-2 5-15,0 0 18 0,-2-7 0 16,3-10-13-16,-1-1-29 15,4-3 23-15,-2-2-1 16,3-2-4-16,1 0-1 16,4 1 0-16,-2 0-1 15,2 4 1-15,0 3-1 0,3 2 0 16,-1 7-1-16,0 4 1 16,0 4 2-16,0 0 0 15,0 2 2-15,-1 10-1 16,-2 3-1-16,2 2-2 15,-6 1 1-15,2 3-2 0,-4-1 3 16,1 3-4-16,-1-3 2 16,-3 1-8-16,3-2 6 15,0-1-34-15,2-3-10 16,5-1-11-16,0-5-18 16,6-4-62-16,1-5-62 15</inkml:trace>
  <inkml:trace contextRef="#ctx0" brushRef="#br0" timeOffset="110750.4094">8619 10919 365 0,'10'-19'57'0,"-2"-2"-8"15,-1 0 8-15,-3 6-15 16,-3 2-13-16,-1 2-17 16,0 0-5-16,-5 7 2 15,-3 0-7-15,-4 1 1 0,-2 3-2 16,1 0 0-16,-3 3-1 15,3 4 1-15,1 7-2 16,3 1 5-16,0 3 2 16,5 1-2-16,4 1-1 15,0 1 0-15,2-3-3 0,8-1 2 16,2-4-2-16,0-4 1 16,3-2 0-16,-1-5-1 15,1-2 2-15,0 0-1 16,-1-5-1-16,-4-4 1 15,-1-2 0-15,0 0 1 16,-2-3 4-16,-2 2 8 16,-1-2-2-16,-2-1-5 0,-1 1 1 15,-1 1-3-15,0 3 0 16,0 1-5-16,0 2 1 16,0 3 2-16,0 4-3 0,0 0 2 15,0 9-3-15,0 5 1 16,0 4 3-16,0 0 0 15,8 3-1-15,5-1-1 0,-3-4 3 16,7-2-4-16,-2-5-1 16,4-4 2-16,-1-5 1 15,1 0-2-15,-1-5 1 16,2-8 0-16,-7-4 1 16,1-3-1-16,-5-1-2 0,-2-4 4 15,-3-1-2-15,-1-4-1 16,-1 4-1-16,-2-1 3 15,0 0-4-15,0 8 4 16,0 3-2-16,0 8 0 16,0 4 3-16,0 4-14 15,-2 5 14-15,-3 10 3 16,2 9 2-16,1 4 4 0,0 2-5 16,2 5 2-16,0-2-5 15,0 1-1-15,5 0 0 16,2-2-4-16,4-3 2 15,-2-2-1-15,2-6-5 16,1-2-42-16,5-8-49 0,-4-7-92 0</inkml:trace>
  <inkml:trace contextRef="#ctx0" brushRef="#br0" timeOffset="112124.0772">9688 10807 389 0,'0'0'94'15,"3"0"-65"-15,6 0-10 16,6-5-7-16,-1-3-5 16,7 0-2-16,2-2-5 15,1-4 1-15,-2 1-1 0,-2-4 0 16,-5 1-1-16,-3-3 1 15,-5-3 1-15,-6-3 0 16,-1 3 3-16,-8-7-3 16,-4 4 1-16,-2 0-1 15,-1 4 1-15,3 6 1 0,1 4 1 16,2 6 7-16,4 5-2 16,1 0-5-16,3 14 1 15,1 7 5-15,0 8 4 16,1 9 7-16,6 6-3 15,0 5-2-15,3 2-2 16,-5 5-1-16,1 2-1 0,-5-1-2 16,1 0 0-16,-2-3-12 15,0-3 13-15,0-4-2 16,0-8-4-16,0-5 0 16,0-7-1-16,3-2-3 0,4-9 0 15,5-5 1-15,-2-6-2 16,7-5 2-16,-3 0 0 15,2-12 0-15,0-5-2 16,-1-4-3-16,-6-4 0 16,-2-2-2-16,-7-2-4 15,0-2-6-15,-6-6-1 0,-9 2-4 16,-4 1-1-16,-4 2 1 16,-3 3 3-16,-1 10 6 15,5 5 6-15,-2 4 4 16,6 7 0-16,4 3 2 0,5 0-1 15,8 0 0 1,1 0-1-16,5 0-3 0,10-1 4 16,11-7 1-16,6-2-1 15,2-5 0-15,8 1-2 16,-5-6 0-16,-3 4 0 16,-1 0 2-16,-8 0 0 0,-9 6 1 15,-5 1-1-15,-4 5-1 16,-3 2 2-16,-4 2 3 15,1 8 0-15,3 9 0 16,-1 5 9-16,2 4 3 16,3 1 2-16,3 0-11 0,1-2-4 15,3-5 0-15,0-7 1 16,4-4-4-16,-1-3 4 16,0-6-3-16,-2 0 5 15,-4-7-4-15,-1-6 0 16,-3-2-1-16,-5-3 1 15,-3-4 2-15,0 1-4 0,-5-1 1 16,-8 0-2-16,-3 0 1 16,-2 0 0-16,-6 4-7 15,2 2-3-15,0 4 5 16,0 7 1-16,5 2 3 0,3 3 0 16,8 0 0-16,2 3-1 15,4 4 0-15,4 0-3 16,8-1-3-16,8-1 4 15,5-4-2 1,4-1-6-16,3-1 4 16,-1-10 2-16,1-2 0 0,-1-1 6 15,-6 0 0-15,-8-2 0 16,-2 2 1-16,-8 3-1 16,-5-1-1-16,-2 6 2 15,0 0-5-15,-7 3 2 16,-5 3 1-16,7 0-2 0,-2 2 3 15,4 5-1-15,1 2 3 16,2 3-4 0,0 0 1-16,10 4 2 0,7-3 2 0,-1 4 3 15,4-2 3-15,2 3 1 16,-5 2 0-16,0-2 3 0,-5 0-4 16,-2 1-3-16,-3 0-2 15,-4-4-2-15,-3 1 0 16,0 0-1-16,0-1-3 15,2-5-28-15,1-1-14 16,4-3-31-16,2-6-73 0,4 0-128 16</inkml:trace>
  <inkml:trace contextRef="#ctx0" brushRef="#br0" timeOffset="112739.1565">10611 10779 391 0,'1'-18'75'0,"10"6"-10"16,-6 0-1-1,-3 9-14-15,-2 3-13 0,2 2-29 16,-2 12-4-16,3 4 6 16,1 3 0-16,0 2-1 15,1 2-5-15,0-1-3 0,1-3 0 16,-1-1 0-16,-1-8 0 16,0-1-1-16,-3-6 0 15,1-5 1-15,-2 0 1 16,0-7-9-16,0-8 11 15,0-2 0-15,2-3 0 16,3-2 0-16,0-2 1 0,4 1-4 16,3 0 1-1,-2 2-2-15,5 4 1 0,-1 2-1 16,1 7-1-16,0 6 1 16,2 2 0-16,-1 0 0 0,0 13-2 15,-2 5 4-15,1 5-3 16,-3 0 0-1,-3 3 1-15,1-1 0 0,-5-1 0 16,0-5 1-16,-3-2-1 16,-2-5 1-16,1-5-1 15,-1-5 1-15,0-2 6 0,0-2 5 16,2-10-2-16,2-5-4 16,3-6-4-16,2 1 1 15,5-6-3-15,3 1 1 16,-2 1 2-16,4 1-4 15,3 6-1-15,-5 3 1 16,1 8 1-16,-2 7 0 16,2 1 0-1,-7 8 0-15,-1 9 0 16,-2 6 0-16,-1 2 0 16,-2 2 0-16,-1-1 1 0,-4 1 0 0,0-3-3 15,0 4 2-15,-7-6 0 16,-5 0-28-16,-5-6-51 15,-8-5-55-15,-2-6-265 16</inkml:trace>
  <inkml:trace contextRef="#ctx0" brushRef="#br0" timeOffset="113507.3539">3451 12179 450 0,'-4'0'3'0,"1"-2"2"15,1 2 29-15,0 0-16 16,2 7 0-16,0 7-5 15,0 4 4-15,0 2-3 16,0 1-4-16,4-1-6 0,-2-3 2 16,-1 0-1-16,1-6-2 15,-2-4-1-15,0-2 1 16,2-3 0-16,-1-2 5 16,5 0 10-16,2-6-12 0,4-1-3 15,3-2-3-15,4 2 1 16,-1 2-1-16,3 3 0 15,1 2 0-15,-4 4 1 16,1 10-1-16,1 4 1 16,-6 5-1-16,-2 0 1 15,-7 2-1-15,-3-2 1 0,-2-1 0 16,-4-5-1-16,-4-1 5 16,-7-3 1-16,1-4 3 15,-5-4-1-15,4-5-5 16,-2 0-2-16,2 0-3 15,1-7-25-15,2-5-42 0,3-4-52 16,2-6-158-16</inkml:trace>
  <inkml:trace contextRef="#ctx0" brushRef="#br0" timeOffset="113668.4318">3483 12184 516 0,'0'-5'13'0,"2"-4"3"16,11 3-4-16,4-3-2 16,9 6-7-16,1 3-4 15,3-4-36-15,2 3-65 16,1-5-66-16</inkml:trace>
  <inkml:trace contextRef="#ctx0" brushRef="#br0" timeOffset="113861.5421">3802 12085 499 0,'6'-3'46'0,"7"3"3"16,5 0 0-16,6 4-1 0,0 10-20 15,5 8 0-15,1 4-15 16,-4 3-2-16,-5 5-4 16,-5 3-6-16,-6 8 3 15,-8 3-3 1,-2 5-2-16,-10 5-31 15,-8-1-34-15,-2-5-50 16,-3-8-210-16</inkml:trace>
  <inkml:trace contextRef="#ctx0" brushRef="#br0" timeOffset="114489.5137">7531 12193 409 0,'4'-20'7'15,"-4"-1"-3"-15,0-1 27 16,0 3 5-16,-4 2-9 15,-6 5-13-15,0-2 6 16,-4 7 6-16,-3 4-5 16,2 3-6-16,-4 2-2 0,-2 11 0 15,3 7 0 1,0 7-1-16,6 5 5 0,2 2 1 16,7 5 5-16,3 4-4 15,5-2-8-15,10-3-18 16,8-5 13-16,2-4-3 0,8-9 0 15,-1-6 0-15,2-10 1 16,0-4-1-16,0-4-2 16,-5-7 1-16,-7-9 1 15,-3-1 0-15,-4-2 0 16,-7-2 0-16,-6 0 1 0,-2-6 0 16,0 3-2-16,-7-4-2 15,-9-1-1-15,0 4-16 16,-2 0-5-16,-8 3-30 15,1 6-18-15,1 9-6 16,-7 5-65-16,4 6-59 0</inkml:trace>
  <inkml:trace contextRef="#ctx0" brushRef="#br0" timeOffset="114708.2467">7329 12205 387 0,'0'4'50'0,"0"-2"26"16,14 2-32-16,5 4-1 15,6 3-7-15,4 5-7 16,5 4 0-16,-2 0-3 16,2 2-25-16,-5 2 9 15,-2-1-6-15,-5-2-3 16,-3 1 2-16,-1-5-4 0,-4 0-1 16,-2-5-2-16,0-3-28 15,1-4-14-15,-1-5-8 16,2 0-34-16,1-14-109 15</inkml:trace>
  <inkml:trace contextRef="#ctx0" brushRef="#br0" timeOffset="114911.2982">7876 11953 156 0,'0'-20'271'0,"-2"5"-206"0,-5 11-12 16,1 4-6-16,1 1-16 15,-1 16-15-15,5 4-4 16,-1 8 2-16,2 3-1 16,0 1-9-16,0 5-5 15,0-1-8-15,0-2-49 0,0-4-73 16</inkml:trace>
  <inkml:trace contextRef="#ctx0" brushRef="#br0" timeOffset="115286.6286">8400 12280 462 0,'0'0'30'15,"0"-5"-8"-15,7 0 12 16,8 1-3-16,4-1 0 15,6 1-13-15,8 2-7 0,-3 1-4 16,2 1-6-16,-3-2-1 16,-2 2-1-16,-7 0-17 15,-4-2-28-15,-6-1-51 16,-3-1-91-16</inkml:trace>
  <inkml:trace contextRef="#ctx0" brushRef="#br0" timeOffset="115525.337">8539 12125 376 0,'-3'-2'40'15,"0"1"12"1,3 1 9-16,0 0-29 0,0 13-13 0,0 4 3 16,3 6 3-16,2 0 1 15,3 6-13-15,-3 1-2 16,-1-3-7-16,-1 3-1 15,1-1-2-15,-2-2-1 16,-1-4-3-16,1 0-21 0,2-3-11 16,0-6-14-16,3-2-30 15,0-8-65-15,6-4-164 16</inkml:trace>
  <inkml:trace contextRef="#ctx0" brushRef="#br0" timeOffset="115981.7839">9041 12144 390 0,'-9'-9'11'15,"0"-1"14"-15,4-1 30 0,3 1-3 16,2 0-20-16,0 2-14 15,9 1-2-15,5 1 0 16,2 6-8-16,2 0-2 16,3 4 0-16,-1 9-4 15,-3 2-2-15,0 5 1 16,-8-1 0-16,-1 5-1 16,-4-4 1-16,-4 3-1 0,-4-4-1 15,-9 1 0-15,-3-2 1 16,0 0 0-16,-3-4 0 15,0 0 1-15,4-1 4 0,1-3 3 16,6-3 4-16,4 3-2 16,4-3-3-1,0-4 0-15,7 1 4 0,9 0 0 16,2-4-4-16,4 0-5 16,2 0-2-16,0 0 0 15,0 0-6-15,-1-6-14 0,-4 2-16 16,0 1-3-16,-6-1-31 15,-1-1-75-15,-3-2-169 16</inkml:trace>
  <inkml:trace contextRef="#ctx0" brushRef="#br0" timeOffset="116283.5953">9420 12075 542 0,'0'-10'15'16,"0"1"18"-16,0 3 21 16,0 6-13-16,-2 0-13 15,0 8-17-15,2 7 4 0,0 5-10 16,0 7 10-16,0 1-7 16,0-1-1-16,0 3-3 15,2-3 1-15,0 0-6 16,0-2 1-16,-2-2 3 15,0-3-5-15,0-3-1 16,0-4-10-16,0-2-5 0,0-4-30 16,0-5-9-16,0-2-8 15,0 0-8-15,0-7-40 16,0-6-53-16</inkml:trace>
  <inkml:trace contextRef="#ctx0" brushRef="#br0" timeOffset="116521.903">9418 12116 298 0,'4'-26'77'16,"2"4"-14"-16,2 6-8 16,3 4-13-16,-1 4-7 0,3 1-11 15,1 7-8-15,1 0-1 16,-3 3-5-16,1 10 2 16,-4 4-7-16,-2 4 3 0,-2 2-3 15,-5 0-4-15,0 0-1 16,-1-1 3-16,-11-2-2 15,-3-5-1-15,1-4 0 16,-5-2 3-16,5-4-3 16,0-5-8-16,1 0-38 0,4-5-45 15,3-11-200 1</inkml:trace>
  <inkml:trace contextRef="#ctx0" brushRef="#br0" timeOffset="117123.4852">9903 12066 436 0,'-10'-8'7'0,"-2"0"2"15,-3 5 24-15,2 3-3 16,-3 0-6-16,1 3-10 16,3 8 14-16,-1 5-1 0,4 7-6 15,4 2 4-15,0 5 5 16,5 1-6-16,0 1-4 16,5-3-8-16,5-3-3 15,7-2-5-15,0-7-16 0,3-6 15 16,6-2-1-16,2-7 2 15,-2-2-3-15,0 0 0 16,-4-9 1-16,-2-2 0 16,-5-3 1-16,-3-2-1 0,-7 0 1 15,-3-4 3 1,-2-1-2-16,0-1-3 16,-12-3 1-16,-3 3-1 15,-2-5-2-15,-2 5-1 16,-1 1-6-16,-4 6-20 0,3 8-14 0,1 7-16 15,-2 0-5-15,9 7-25 16,-2 6-42-16,4 1-96 16</inkml:trace>
  <inkml:trace contextRef="#ctx0" brushRef="#br0" timeOffset="117357.8175">9783 12154 403 0,'-2'0'56'0,"0"-4"-7"15,2 2 4-15,0 2-13 0,5 2-14 16,8 12-17-16,3 2 7 16,8 8 9-16,-3 1-5 15,4 3-7-15,0-1-1 16,-3-2-3-16,-3-2-9 16,0-3-2-16,-4-4 5 0,-1-2-1 15,-4-2-33-15,-5-1-32 16,-1-7-41-16,-4-2-186 15</inkml:trace>
  <inkml:trace contextRef="#ctx0" brushRef="#br0" timeOffset="117936.142">7398 12723 390 0,'-4'0'51'16,"1"0"11"-16,3 0 5 16,0-2-17-16,7 2-19 15,9 0-12-15,9 0 4 0,9 0-6 16,11 0-1-16,14 2-18 15,11 0 17-15,16-2-4 16,16 0-1-16,10-8-3 16,12 0-2-16,10-1 0 15,3-2 0-15,7 2 0 16,-6 0-5-16,-1 2 2 0,-8 0 2 16,-1 0-1-16,-11 0-1 15,-8-2 2-15,-11 2 1 16,-4-3 1-16,-13 2-3 15,-13 0-2-15,-9 1 1 16,-12 0-2-16,-16 2 1 0,-9 2-2 16,-12 1-1-16,-10 2-8 15,0 0-21-15,-18 2-10 16,-8 8-44-16,-4 2-13 16,-11 1-113-16</inkml:trace>
  <inkml:trace contextRef="#ctx0" brushRef="#br0" timeOffset="118472.9277">8509 13219 76 0,'-7'-5'334'0,"-3"-1"-315"16,-4 1 21-16,2-1 3 15,0 6-14-15,-1 0-9 0,1 0-5 16,-1 6 6-16,2 5-3 16,1 5-4-16,0 7 5 15,3 3 3-15,2 4 2 16,5 1-4-16,0 1-5 16,5-4-23-16,10-6 16 0,2 0-2 15,4-7 0-15,2-5-1 16,6-7 0-16,1-3 1 15,-4 0-2-15,0-10-2 16,-3-5 0-16,-6 1 1 16,-5-7-4-16,-5 3 4 0,-5-4 7 15,-2 0-4-15,-9-6-3 16,-7 3-3-16,-4-1 0 16,-3 1 1-16,-2 3-18 15,-3 4-15-15,1 6 3 16,1 5-35-16,1 7 0 15,1 0-32-15,4 9-61 16,3 3-144-16</inkml:trace>
  <inkml:trace contextRef="#ctx0" brushRef="#br0" timeOffset="118707.1895">8310 13329 433 0,'-2'1'77'15,"2"-1"-14"-15,0 3-5 16,6 3-24-16,4-1 0 15,8 7-20-15,4 1 16 16,1 4-11-16,4 3-7 16,-2 3-6-16,-1 0-3 0,1 2-2 15,-6 2 0-15,0-2-1 16,-4 0-3-16,-2-5-7 16,0-4-16-16,0-5 2 15,-1-8-31-15,3-3-8 16,0-6-32-16,0-12-83 0</inkml:trace>
  <inkml:trace contextRef="#ctx0" brushRef="#br0" timeOffset="119163.3533">8732 13060 328 0,'-6'-16'128'16,"6"4"-83"-16,0 1 0 15,6 5-3-15,7 5-15 16,1 1-14-16,0 0-10 16,3 8-1-16,-3 5-1 15,-2 2 0-15,-6-1 0 0,-2 0-3 16,-4 2-1-16,0-2-4 16,-12 0 0-16,2-1 1 15,-4-4 4-15,3 0 3 16,0-4 0-16,6-1-2 15,1-2-1-15,4-1-1 0,0 2-8 16,2-3 1-16,9 1 8 16,-3-1 3-16,5 0-1 0,0 2 0 15,-3 1-2-15,1 2 2 16,2 5 1 0,-6-2 0-16,-1 5 2 0,-3 1-1 15,-3-1 2-15,0 0 1 16,-1-1-2-16,-11 0 3 0,0-2-2 15,-5 0 4-15,0-4-1 16,0-5-1-16,0-1-1 16,0 0-4-16,3-1 1 15,5-10-7-15,3 0-24 16,5-5-30-16,1-2-73 16,5-5-159-16</inkml:trace>
  <inkml:trace contextRef="#ctx0" brushRef="#br0" timeOffset="119413.299">8965 13000 418 0,'4'-6'54'0,"-3"2"0"16,-1 4-7-16,0 0-16 16,0 10-13-16,0 7 0 15,0 6 7-15,0 5 5 0,0 4-11 16,-6 1-5-16,0 3-4 15,-2 1-5-15,-4-3-3 16,5 0-1-16,0-4-1 16,4-6 0-16,1-6-24 15,2-5-20-15,0-4-15 0,5-9-23 16,7 0-67-16,2-9-104 16</inkml:trace>
  <inkml:trace contextRef="#ctx0" brushRef="#br0" timeOffset="119710.1022">9079 13142 372 0,'8'-16'78'16,"-1"5"3"-16,3 4-25 15,0 7-20-15,-1 0-21 16,1 7-9-16,-1 8-3 16,-4 5-1-16,-2-1 0 0,-1 4-1 15,-2-1-1-15,0-1 1 16,-5-2 0-16,-6 1 1 15,3-5 4-15,-6-1 5 16,8-5 4-16,-3-3 2 16,4-3-3-16,5-2-7 15,0-1-1-15,7 0 0 0,8 0-3 16,7-7-12-16,3-2 9 16,9-5-11-16,2 0-38 15,7-4-20-15,7-3-74 16,6-8-290-16</inkml:trace>
  <inkml:trace contextRef="#ctx0" brushRef="#br0" timeOffset="120040.9649">10860 12407 406 0,'0'2'80'0,"0"-2"-60"16,2 0 6-16,14 0-2 16,2 0-8-16,4 0-13 0,4-2-1 15,-1 2-20-15,0 0-40 16,-4 0-58 0,-6 0-133-16</inkml:trace>
  <inkml:trace contextRef="#ctx0" brushRef="#br0" timeOffset="120212.7867">10887 12494 451 0,'-13'8'65'15,"8"-6"-10"-15,5 1-14 16,10-3-8-16,9 0-13 16,9 0-13-16,6 0-7 0,6-3-12 15,5-1-47-15,3-2-51 16,1-1-110-16</inkml:trace>
  <inkml:trace contextRef="#ctx0" brushRef="#br0" timeOffset="121818.7174">11783 12229 309 0,'0'-6'24'15,"0"-1"13"-15,0 3 20 16,0 4 1-16,2 0-20 15,3 6-29-15,0 6 3 16,1 6 9-16,2 0-9 16,0 2-6-16,-1-2-3 0,-2-4-2 15,2-3 0-15,0-4 0 16,-4-4 0-16,0-3 1 16,1 0 0-16,-1-3 1 15,-3-10-2-15,0-1 0 16,0-4 0-16,0 0 0 15,-5-1 2-15,-3 1-1 0,-4 4-2 16,2 3 3-16,-2 5-3 16,-3 5 2-16,1 1-1 15,1 5 5-15,2 11 4 16,2 7 2-16,5 4 0 16,4 5 3-16,0 2-2 15,6 0-5-15,6-2 0 16,10-3-4-16,1-6-1 15,7-5-2-15,4-6 1 16,0-7 0-16,0-5-1 0,-2 0-1 0,-2-5 1 16,-3-7-1-16,-7-4 0 15,-4-2-1-15,-5-6 1 16,-4 3 0-16,-6 0-1 16,-1-1 2-16,0 1-2 15,-7 5 1-15,2 2 2 16,-2 7-2-16,2 3-2 0,-3 4 1 15,6 7 1-15,2 9 1 16,0 5 1-16,2 3 1 16,9 1 1-16,3-2-1 15,7 0 0-15,-1-7 0 0,2 0-3 16,4-7 1-16,1-5 1 16,1-4 0-1,-2 0 1-15,-5-4-2 16,-1-7 0-16,-5-4 1 15,-7 0-1-15,-4-5 1 16,-4-1-1-16,-2 0 0 0,-11-2 0 16,-5-1-1-16,-2 1 0 15,-1 3-1-15,-6 2-7 16,0 3-1-16,0 6 1 16,0 3 3-16,4 6 2 15,0 0 0-15,1 0 1 16,6 8 0-16,5 4 2 0,8 1 0 15,3-1-3-15,1-2 0 0,15 1 0 16,8-2 4-16,4-5-2 16,5-3 0-16,2-1-3 15,1 0-1-15,3-5 2 16,-7-5 2-16,0 0 1 16,-5 2-1-16,-1 2 0 15,-7 5 1-15,-1 1 0 0,-1 5-2 16,0 9 3-16,-3 6-1 15,-1 5 3-15,-2 0-2 16,-3-4-1-16,0 1 2 16,-1-7-2-16,-2 0 0 15,-3-6 1-15,2-8 1 0,1-1 6 16,-2 0 5-16,2-10 0 16,2-5-6-16,0 0-3 15,1-5-1-15,4 2-2 16,-4-1-1-16,5 1 0 15,-4 0 0-15,-2 4-1 0,0-1 3 16,0 3-2 0,-1 1 0-16,0 4-1 0,-1 2 2 15,-2 5-1-15,4 0-1 16,3 5 1-16,-1 9-3 16,3 4 4-16,-1 7-1 0,1 0 1 15,1 2-1-15,1-1 2 16,4-1 0-16,-2-3 0 15,3-6-1-15,0-2-1 16,-1-9 2-16,6-5-2 16,-3 0 1-16,2-10 1 15,1-10-3-15,-3-5 2 0,-1-3 1 16,0-3-1-16,-8-1 0 16,0 2-1-16,-5 3 0 15,-6 2 1-15,-1 6-1 16,0 4 1-16,-3 6-1 15,-10 5 0-15,2 4-2 0,1 3 1 16,-5 7 1-16,6 3-1 16,4 5 1-16,0 1-1 15,5 1 1-15,5-3-1 16,5 3 1-16,9-2 0 16,-4 0 0-16,4-4 0 15,0 1 0-15,-2-3 0 16,-5 2 0-16,-3-3 1 0,-3 0-2 15,-5 1 2-15,-1-4-2 16,-3 2 1-16,-9-1 0 16,-3-2 0-16,-4-1-1 15,0-1 1-15,1-5 0 0,0 0 1 16,4 0-7-16,5 0-15 16,3-11-10-16,6-5-11 15,0-4-38-15,8-8-60 16,6-4-154-16</inkml:trace>
  <inkml:trace contextRef="#ctx0" brushRef="#br0" timeOffset="122115.5356">13124 12148 463 0,'8'-10'45'0,"-5"1"3"16,1 7 13-16,-2 2-15 0,1 2-18 15,-1 10-20-15,1 4 17 16,-1 7 0-16,2 2-26 15,1 0 12-15,1 4 7 16,1-1-12-16,-2 1 8 16,2-2-9-16,3-2-2 0,-3-4-5 15,1-1 3-15,3-7 0 16,-1-3 0-16,2-5-1 16,1-3 1-16,2-2-1 15,0-3-8-15,1-10-9 0,-6 2-13 16,0-7-36-16,-6 1-4 15,-4-3-32-15,0 0-135 16</inkml:trace>
  <inkml:trace contextRef="#ctx0" brushRef="#br0" timeOffset="122256.0946">13224 12262 369 0,'-5'3'65'15,"5"-3"4"-15,0 0-11 16,5 1-25-16,8-1-17 15,8 0-13-15,-1 2-2 16,7-2-16-16,4 0-65 0,0 0-101 16</inkml:trace>
  <inkml:trace contextRef="#ctx0" brushRef="#br0" timeOffset="122396.6858">13645 12311 357 0,'5'7'138'0,"13"4"-72"16,-12-8 4-16,-3 1-17 15,-3-3-4-15,0 3-36 16,0-4-4-16,0 2-7 16,0-2-7-16,4 0-43 15,9-6-83-15,6-11-388 0</inkml:trace>
  <inkml:trace contextRef="#ctx0" brushRef="#br0" timeOffset="123021.5462">15090 12085 482 0,'-10'0'46'16,"7"0"5"-16,3-2-3 0,0 1-4 16,13 1-13-16,9 0-18 15,5-3-16-15,2 3 12 16,3 0-6-16,-1 4-3 16,-4 1 2-16,-10 0-1 0,0 0-1 15,-8 5-1-15,-6-2-5 16,-3 3 12-16,-2 3-1 15,-10 2-5-15,-3 4 0 16,0 0-1-16,-5 3 3 16,0 0-3-16,2 2 2 15,3-2 1-15,3 0-2 0,3-3 13 16,8 0-3 0,1-2-3-16,0-6-2 0,10-2 0 15,7 0 0-15,5-7 0 16,5-1-4-16,2-2 1 15,2 0-2-15,-2-5-1 16,-2-2-11-16,-7-3-12 0,-3 2-10 16,-8-1-22-16,-4-2-6 15,-5 2-33-15,-2-4-92 16</inkml:trace>
  <inkml:trace contextRef="#ctx0" brushRef="#br0" timeOffset="123193.3726">15191 12277 255 0,'-26'-5'135'16,"6"-1"-57"-16,5 2-8 16,6-1-25-16,9 0-12 0,3 0-10 15,18 1-15-15,6-1-6 16,8 3-2-16,6-2 0 16,5 4-28-16,2-2-43 15,-3-1-87-15,1-1-178 16</inkml:trace>
  <inkml:trace contextRef="#ctx0" brushRef="#br0" timeOffset="123365.6635">15730 12211 411 0,'2'0'49'0,"3"0"12"16,2 0-17-16,4 0-14 15,5 0-20-15,2 0-8 16,3 0-3-1,-1 0-18-15,0 0-47 0,-6 0-75 16,-2 0-100-16</inkml:trace>
  <inkml:trace contextRef="#ctx0" brushRef="#br0" timeOffset="123506.2519">15788 12284 349 0,'-10'10'75'15,"3"-2"-10"-15,5-3 4 16,2-1-18-16,2-4-14 15,11 0-12-15,4 0-12 0,9 0-11 16,3 0-10-16,8 0-39 16,7 0-20-16,5-6-133 15</inkml:trace>
  <inkml:trace contextRef="#ctx0" brushRef="#br0" timeOffset="124031.0977">16617 11906 258 0,'0'-9'35'15,"0"-3"14"-15,-2 5 19 0,-1 0-11 16,-5 2-11-16,-1 3-18 16,1 2-4-16,-5 0-2 15,2 8 0-15,-1 6 3 0,2 6 1 16,3 9-7-16,4 6 7 15,3 10-7-15,2 4-7 16,10 3 9-16,6 5-7 16,4 0-4-16,-1 0-3 15,2-3-5 1,-2-4 1-16,-4-4-2 0,-6-6 1 16,-2-6-1-16,-7-8 0 15,-2-4-2-15,-4-4 4 0,-12-2-2 16,-3-4 1-1,-5-3-2-15,-1-2 1 0,1-3-2 16,5-2-9-16,1-2-21 16,7 0-9-16,8-4-35 0,3-8-27 15,10-8-113 1</inkml:trace>
  <inkml:trace contextRef="#ctx0" brushRef="#br0" timeOffset="124367.2903">17075 12364 359 0,'-6'-10'22'0,"4"-3"28"16,2 2 20-16,0 4-26 15,2-2-9-15,4 6-9 16,1-1-1-16,2 4-1 16,0 0-6-16,2 11-5 0,1 5 0 15,1 4-1-15,1 3 0 16,-3 0-3-16,0-1-7 16,1-1 2-16,-1-2-4 15,0-4 0-15,-2-3 0 16,1-3-22-16,0-3-17 0,-1-5-10 15,-1-1-15-15,-3-1-40 16,2-12-43-16,-4-5-49 16</inkml:trace>
  <inkml:trace contextRef="#ctx0" brushRef="#br0" timeOffset="124678.3295">17233 12240 128 0,'-15'-42'81'0,"3"1"8"15,-1 2-16-15,4 6-28 16,-1 0 8-16,5 9-20 15,3 6 5-15,-1 2-8 16,3 12 3-16,0 4-7 16,0 0-8-16,0 10-13 0,5 10 6 15,0 7 3-15,4 8 3 16,-3 1 1-16,4 6-3 16,-3 2-3-16,-2-1-22 15,2 0 14-15,-2-3 2 16,3 0-2-16,-4-5-3 15,-1-4 0-15,1-8-1 0,-1-3 0 16,1-5 0-16,-1-5-2 16,1-3-25-16,2-7-22 15,-1 0 2-15,0-2-5 16,-3-13-30-16,0-4-51 16,0-6-75-16</inkml:trace>
  <inkml:trace contextRef="#ctx0" brushRef="#br0" timeOffset="124943.901">17199 12008 358 0,'-6'-25'29'0,"6"6"27"15,0-2 6-15,13 6-11 16,12 1-13-16,11 1-17 16,18 0 1-16,13 4-3 15,16 2-1-15,13 1-4 16,13 5-3-16,6 1-2 0,1 0-2 15,-4 0-4-15,-5 0-2 16,-14 3 3-16,-9 0-1 16,-12-2-1-16,-13 1-1 15,-9-2-1-15,-14 0 0 16,-13 0-3-16,-11 0-22 16,-12 0-16-16,0 0-15 15,-22 0-60-15,-2-6-125 0</inkml:trace>
  <inkml:trace contextRef="#ctx0" brushRef="#br0" timeOffset="125499.8388">17583 12209 118 0,'12'-12'166'15,"-4"-3"-97"-15,-8 5-4 16,0-1 2-16,0 2-13 15,-8 4-20-15,-2-1-10 16,-1 5-4-16,-2 1-4 0,1 0-4 16,-3 3-2-16,1 6 0 15,0 7 4-15,-1 6 0 16,3 4 0-16,-1 5-1 16,4 6-6-16,6-1 10 15,3 1-7-15,0-1-5 16,12-2-3-16,6-7 1 15,6-4-2-15,2-6 2 0,3-6 0 0,0-5-1 16,-2-6-3-16,-2 0 6 0,-3-11-7 16,-7-4 6-16,-3-4-3 15,-5-4 1-15,-4-8-3 16,-3 1 3-16,0-2-3 16,-1 0 3-16,-8-2-7 15,-6 5-11-15,-1 3-14 16,-4 6 9-16,-3 5-16 0,-1 11-2 15,-2 4-11-15,-1 0-27 16,2 12-20-16,1 1-67 16</inkml:trace>
  <inkml:trace contextRef="#ctx0" brushRef="#br0" timeOffset="125718.5376">17435 12282 394 0,'0'0'79'16,"2"0"-9"-16,2-2-26 15,5 2-8-15,0 0-15 16,5 7-7-16,6 10 1 16,2 2 1-16,3 6-6 0,0 0-4 15,0 2-1-15,0 0-6 16,-1-4 4-16,-1-2-5 16,-4-1-1-16,0-7-25 15,-2-3-14-15,3-3-8 0,-1-7-23 16,0 0-45-16,1-2-88 15</inkml:trace>
  <inkml:trace contextRef="#ctx0" brushRef="#br0" timeOffset="125968.4959">17989 12227 375 0,'1'-18'87'15,"-1"2"-16"-15,0 7-25 16,-1 7-4-16,-10 2-17 15,1 4-10-15,-3 10 2 16,-1 8-2-16,1 3 5 0,6 5-3 16,1 2-5-16,6 2-7 15,0-2-2-15,7 0-2 16,8-2-1-16,4-3-1 16,3-6-23-16,0-2-28 15,1-7-7-15,0-7-36 0,-1-5-111 16</inkml:trace>
  <inkml:trace contextRef="#ctx0" brushRef="#br0" timeOffset="126445.8231">18127 12305 287 0,'-1'-19'106'0,"1"3"-40"15,0 3-2-15,8 0-26 16,11 5-4-16,-2 4-17 15,3 4-7-15,5 0-5 16,-4 9-3-16,-2 7-1 0,-7 4 0 16,-1 3-1-16,-5 0 1 15,-6 2-1-15,0-3-1 16,-2-3 0-16,-8-3 0 16,3-2 1-16,-2-4 0 15,4-3 0-15,2-4 0 0,-1-3 2 16,4 0 1-16,0 0 2 15,6-7-4-15,4-6 0 16,-1-1-1-16,4-2 0 16,-3-1-1-16,-1-3 4 15,1-3-6-15,-5 3 6 0,-2-2-3 16,1 5-2-16,-4 2 4 16,0 3-4-16,0 3 5 15,0 5-2-15,-2 4 4 16,-1 0 1-16,-3 13 2 15,5 3 3-15,-3 9 2 0,4 2 2 16,0-1-5-16,4 1-4 16,4 0-3-16,4-2-3 15,3-4 4-15,3-6-7 16,-2-1-12-16,3-7-32 16,-2-3-9-16,1-4-52 15,0-4-151-15</inkml:trace>
  <inkml:trace contextRef="#ctx0" brushRef="#br0" timeOffset="126680.1202">18538 12186 415 0,'0'-4'51'16,"0"4"18"-16,5 0-15 15,7 0-9-15,2 12-8 16,1 5-10-16,-1 2-3 15,-2 8-11-15,-3 0-13 0,-3 3-5 16,-1 0 8-16,-5 1 0 16,0-1-4-16,0-3 5 15,-5-2-7-15,-2-5 12 16,0-4-30-16,1-5-33 0,0-4-27 16,6-7-79-16</inkml:trace>
  <inkml:trace contextRef="#ctx0" brushRef="#br0" timeOffset="127314.3411">19213 12218 510 0,'13'-14'18'0,"-2"0"10"15,-2 3 2-15,1 0 1 0,-2 3-17 16,-3 2-10-16,-1 0 5 16,-4 1 1-16,-2 3-4 15,-11-1-5-15,-4 3 0 16,-5 0-1-16,0 0 1 0,-2 2 3 16,2 6 4-16,0 5 3 15,4 3-3-15,7 1-2 16,2 5 0-16,8-2 0 15,1 1-3-15,0-1-1 16,12-3-1-16,3 0 0 0,-1-6-1 16,4-4-1-16,-2-2 4 15,0-3-2-15,0-2-1 16,-3 0-2-16,1-9 4 16,-4-4-3-16,-2-1 1 15,1-2 2-15,-2-6-2 16,-1-4 3-16,-1 2-3 15,1-6 0-15,-1 0 0 0,-3 0 0 16,1-2-2-16,-3 2 4 16,0 3-2-16,0 5-2 15,0 4 4-15,0 7-4 0,0 1 5 16,0 8-3-16,-3 2 1 16,1 12-1-16,0 6 2 15,0 11 16-15,2 7-13 16,0 3 11-16,2 1-7 15,5 0-1-15,-4-2-1 0,5-5-6 16,-2-2 3-16,-3-5-6 16,1-4 5-16,-1-2-5 15,1-6 2-15,2-3-10 16,-1-4-18-16,-2-6-19 16,6-1-21-16,-2-1-13 15,4-10-72-15,0-7-102 0</inkml:trace>
  <inkml:trace contextRef="#ctx0" brushRef="#br0" timeOffset="127766.2887">19476 12147 422 0,'4'-9'77'0,"3"1"-11"0,3 3-10 16,1 5-13-16,0 0-14 16,1 0-14-16,-1 13 3 15,0 1-6-15,-4 4-8 16,-2 2-3-16,-3 1 1 15,-2 0-1-15,-2 2-1 0,0-1 1 16,-3-6-1-16,0 0 1 16,0-5-1-16,5-4 1 15,0-2-1-15,0-5 1 16,5 0-1-16,5 0 2 16,5-9 0-16,-1-2-3 15,1-3 2-15,-1-2-1 0,-1-4 1 16,-1 1 0-16,-3 1-1 15,-1 0 1-15,-5 1-1 16,-1 4 2-16,-2 2-1 16,0 2 4-16,0 7-8 0,-11 2 9 15,2 0 1-15,-1 13 2 16,0 1-1-16,1 8-1 16,4 1 0-16,3 0-1 15,2 0-2-15,0-3 0 16,4-1-3-16,6-2-1 15,2-5 2-15,3-1-4 0,0-4-14 16,-1-4-30-16,3-3-75 16,-2 0-130-16</inkml:trace>
  <inkml:trace contextRef="#ctx0" brushRef="#br0" timeOffset="137698.2785">424 9169 244 0,'-9'-17'86'16,"-4"-1"-46"-16,1-2 2 15,0 3-1-15,3-3 1 16,2 3-12-16,4 0-14 16,3 1-4-16,0 0 0 15,2 5-5-15,10 3-5 0,3 4-1 16,6 4 0-16,0 0-1 15,7 5 0-15,2 9 1 16,1 6-1-16,-1 5 0 16,1 5 1-16,-3 2 3 15,1 8 0-15,-2 0 4 0,-1 5-3 16,0 2-1-16,-3-1-1 16,3 2 1-16,-5-2-2 15,0-3 0-15,3-4-1 16,-6-7-1-16,0-6 1 0,0-9 0 15,-1-7 2 1,2-10 2-16,-3 0 2 16,2-11 6-16,2-11-5 0,-4-5-1 15,-2-6-2 1,-1-4 2-16,-5-5 3 16,-1-4-2-16,-6-4-4 15,-1-4 1-15,0-1-3 16,-5-4-1-16,-5 2 0 15,0 4 0-15,-3 1 0 16,2 7-1-16,1 8 1 0,-2 6-1 16,6 10 1-16,0 3 3 15,-1 8 1-15,6 6-1 0,-1 4-2 0,-2 0-3 16,4 11 1-16,0 9-3 16,6 8 1-16,4 6 2 15,7 7 0-15,5 7 1 16,4 8-1-16,2 4 1 15,5 3 3-15,2 8-3 16,-1 2 2-16,7 4-1 0,-6 1 2 16,3 1 5-16,-1 3-7 15,-1 0-18-15,1 1 16 16,-5-1 5-16,2 2 1 16,-5 0-3-16,0-2-1 0,-5-1-1 15,-2-6-1-15,-2 0 1 16,-4-3-2-16,-5-2 3 15,-4-2-2-15,-5-2 0 16,-2 0 0-16,-7-4 0 16,-10-7 0-16,-4-5 1 15,-6-3-2-15,-3-12 2 0,-4-6-2 16,-3-9 2-16,-4-10-1 16,2-8 1-16,-3-2-2 15,-1-12 1-15,4-13 1 16,1-6 0-16,10-8 1 15,4-5-4-15,6-9 3 0,9-3-1 16,9-9 0-16,0-3-1 16,17-2 1-16,9-4 0 15,6 1-1-15,10 4-6 16,-1 3 9-16,6 7-26 0,-1 6-8 16,5 8-16-16,-1 9-11 15,-3 5-34-15,-3 7-83 16</inkml:trace>
  <inkml:trace contextRef="#ctx0" brushRef="#br0" timeOffset="138604.3288">2386 10296 384 0,'-4'0'42'16,"-5"-6"-25"-16,1-5-5 0,1-5 15 16,-1 0-2-16,3-5-12 15,-4 0-5-15,-2-3-3 16,-2 1-2-16,1 1 1 15,-5 1 1-15,0 2 0 16,-3 2 2-16,-2 5 0 0,1 1-1 16,-4 6-1-16,3 3 1 15,-1 2 1-15,-2 2-1 16,5 12-2-16,-2 4-2 16,3 7-1-16,1 3 1 15,4 7 3-15,4 2 0 16,1 2 5-16,8 0 4 15,1 3-3-15,0-3-7 0,12-1 5 16,3-7-5-16,2-2-1 16,5-4-3-16,2-7 3 15,-1-8-1-15,3-4 1 16,0-6 6-16,-1-7 5 0,0-11 1 16,-1-2-3-16,-2-9-5 15,-1-1-5-15,-5-2-1 16,-4-1 1-16,-3-4-1 15,-1 2 0-15,-6 1 1 16,-2 2-3-16,-2 3 2 0,2 6 0 16,-6 7 0-16,1 5 0 15,1 4 1-15,-1 7-1 16,3 0-1-16,0 9 0 16,2 9-1-16,0 5 1 15,2 11-1-15,9 4 3 0,2 2 0 16,2 5 0-1,2 5-1-15,2 4 1 0,1 0-1 16,-4 4 2-16,2 3-3 16,-4-1 0-16,-1 1 1 15,-4 2 0-15,-2-4-2 0,-5 1 2 16,-2-3 0-16,0-4-1 16,-2-3 0-16,-7-5 1 15,-3-8-1-15,-1-4 1 16,-1-7-1-16,-1-6 1 15,-1-6 1-15,-2-9-2 16,-1-5 2-16,-1-3-1 0,0-19 1 16,2-8-1-16,0-9 0 15,6-13-1-15,7-11-2 16,5-10 1-16,5-7 0 16,16-11 0-16,12-6 0 15,6-3 0-15,13-3-9 16,3 0-28-16,3-6-60 0,0-5-178 15</inkml:trace>
  <inkml:trace contextRef="#ctx0" brushRef="#br0" timeOffset="145144.9613">975 15063 394 0,'-13'-21'3'15,"4"-2"-1"-15,6-4 1 0,3 1 31 16,1 4 12-16,11-2-28 16,3 5-7-16,3 4-4 15,0 1 1-15,-1 8-3 16,-2 5-1-16,0 1-5 16,-3 4 3-16,1 10 2 0,-2 9 3 15,-2 2 2-15,3 9 10 16,1 3-5-16,-3 6 0 15,5 1-5-15,1-2 6 16,6-1-7-16,0-5-3 16,2-8-2-16,5-8-1 15,0-6 1-15,5-9 1 0,-2-5 0 16,5 0 0-16,-3-14-1 16,-4-6 0-16,-1-3 2 15,-6-4-3-15,-5-3-1 16,-4 0 0-16,-6-4 0 0,-3-2 1 15,-5 1 2-15,0-3 1 16,-9 2-2-16,-2 3 0 16,-1 2-2-16,-1 3-1 15,2 7 2-15,4 2 4 16,4 11 10-16,-2-2 0 16,5 10-1-16,0 0-11 15,0 10-3-15,3 4-1 0,6 5 1 16,1 10 3-16,5 3-2 15,1 6 4-15,-1 2-1 16,4 7 0-16,-1 1-1 16,0 4-1-16,0 3 0 0,-3-2 0 15,-1 5 0-15,-2-1-1 16,-3 2 0-16,0-2-1 16,-4-2 0-16,2 1 0 15,-2-3 0-15,-4-5 0 16,1-5 0-16,-2-2-1 0,0-3 0 15,0-6 1-15,0-6-1 16,-3-4 1-16,-3-6 0 16,-3-5-1-16,0-8 2 15,-2-3 0-15,-1-2 0 16,-1-12 1-16,-1-11-2 16,0-2-1-16,0-8 0 15,4-4 0-15,3-2 0 0,7-1-2 16,0 2-4-1,0 0 2-15,12 4-3 16,3 2-7-16,3 4-24 16,2 3-34-16,0 6-15 15,4 1-98-15</inkml:trace>
  <inkml:trace contextRef="#ctx0" brushRef="#br0" timeOffset="146004.6213">1991 15534 398 0,'-3'0'115'15,"-1"0"-94"-15,0 0-11 16,2 0 22-16,2 2-7 15,0 5-3-15,0 2-2 0,0 3-3 16,2 5 2-16,6 4 4 16,2 2-2-16,4 6 0 15,1 1-1-15,-1 2-8 16,3 4-2-16,-2-1-3 16,-2 1-3-16,-2 0 0 15,0-2-1-15,-2-2-2 0,0-3 0 16,-4-5 2-16,3-1-5 15,-5-5 3-15,-1-3 0 16,0-3 1-16,-1-6-2 16,-1-2-2-16,0-2 3 0,2 0 1 15,-2-2-1 1,0 0-3-16,0 0 4 0,0 0 1 16,0-5-3-16,-3-4 0 15,-3-3 2-15,-3-4-2 16,2-2-2-16,-2-4 2 0,-1-2-1 15,0-4 1-15,-2 0 0 16,0-4-2-16,-3 2-2 16,0-1 0-16,3-1 3 15,0 2 1-15,0 3-1 16,0 0 2-16,3 0-2 16,-2 2 0-16,6 0 2 15,1 2-2-15,1-2 1 16,3 2-1-16,0 4 0 0,5-1 0 15,7 2 0-15,1 6 1 16,5 1-1-16,2 4 0 0,3 5 0 16,1 0 1-16,2 2-1 15,1 0 1-15,0 4 1 16,-2 5 0-16,-4 3 0 16,-6 1-1-16,-2 4 0 15,-6 3 2-15,-7 0 0 0,0 5 1 16,-11 0 0-16,-10 3 0 15,-6 3-3-15,-7 2-1 16,-13 5-10-16,-7-1-53 16,-11-3-99-16</inkml:trace>
  <inkml:trace contextRef="#ctx0" brushRef="#br0" timeOffset="147858.8899">824 14127 463 0,'30'5'6'0,"8"0"-2"15,7-1 0-15,12-2 3 16,4 0-4-16,10-1-1 16,4-1-2-16,8 0 2 15,7 0-2-15,5 0 0 0,5-1 0 16,10-5 1-16,4 1-2 15,7 1 2-15,4-3 0 16,10 0 2-16,3 0 4 16,8 0-3-16,3-2 2 15,7 2 4-15,2-2-2 16,7-2-4-16,1 2-1 0,6 0 4 16,0 0-2-16,5 0-4 15,6 2 3-15,5-2-4 16,1 2 1-16,6 2 0 15,5 0-1-15,-1-1 1 0,9 1 2 16,3 1 0-16,4 1 2 16,2 1 1-16,4 0-2 15,3 0-1-15,-1 2-2 16,2-1 3-16,3 1 1 16,-3 0-3-16,6 0 3 15,-2 0-1-15,5 0 1 0,-3 0 4 16,5 0 2-16,1 0-3 15,0-2-3-15,-2 2 1 16,4 2-3-16,-2-1 0 16,2 3 0-16,1-1-2 15,3-1-1-15,-1 0 3 16,3-2-3-16,-1-2 0 0,2 2 1 16,-2 0 0-16,4 0-1 15,-2 0 3-15,0-2-1 16,4-1-2-16,-3-1 2 15,5 3-1-15,-3-3-2 0,4 0 2 16,3 1-1-16,0-3-1 16,4 1 2-16,1 2 0 15,2-3-2-15,7-3 1 16,-2 0 1-16,3 1-1 16,4-4 0-16,-5 2 0 15,7-1-4-15,-4 1 3 0,0 1 0 16,0 1 1-16,-5 0 0 15,-3 2-1-15,0 1 2 16,-5-1 0-16,-6 3 0 16,-7-2 3-16,-2 1-2 0,-7 1 1 15,-6-3 2 1,-5 4 0-16,-6-2-3 16,-5 3 3-16,-4-1-2 0,-4 0-2 15,-3 2-1-15,-6-1 1 0,-1-1 1 0,-4 2 0 16,-6 0 0-16,1 0 1 15,-6 0 0-15,-3 0-3 16,-10 3 3 0,-3-1 0-16,-7 1-2 0,-7 1 2 15,-8-2-4 1,-7 0 5-16,-4 0 0 16,-11-2-2-16,-5 0 0 15,-10 0-3-15,-9 0 3 0,-14 0-2 0,-21 0-6 16,-18-8-27-16,-26-6-38 15,-23-9-85 1</inkml:trace>
  <inkml:trace contextRef="#ctx0" brushRef="#br0" timeOffset="151439.0719">5726 14619 365 0,'0'-15'14'15,"-2"-2"11"-15,2 6 5 16,0 0 17-16,0 6-5 16,0 2-15-16,0 3-9 15,0 0-5-15,0 5-7 0,2 9 3 16,5 6 3-16,1 3-1 15,1 2-2-15,-1-3-4 16,1-1-5-16,1-3 0 16,-3-7 1-16,0-1-1 0,-4-4 0 15,1-6 2-15,-3 0-2 16,-1-6 3-16,0-6-1 16,0-5 0-16,-3-4-2 15,-6 2 1-15,-1-5-1 16,-4 5 0-16,1 1 0 15,-1 4 1-15,2 5-2 16,0 5 2-16,-1 4-1 0,4 2 1 16,4 13-1-16,0 6 1 15,5 8 1-15,0 1-1 16,3 8 2-16,8-2 0 16,7 1 2-16,1 0-2 0,5-9-1 15,3-6-2-15,3-7 2 16,1-6-3-16,5-7 2 15,-2-2 0-15,-2-3 3 16,-3-12-2-16,-2-1 0 16,-5-4-1-16,-7-2 0 0,-3-3 0 15,-5 0 0-15,-7-2 0 16,0 0 0-16,0 0-1 16,-12 6 1-16,4 1 0 15,-3 8-2-15,4 2 2 16,-1 9-1-16,1 1 1 15,6 9 0-15,-3 8 0 0,4 7 4 16,0 4-1-16,5 5 3 16,6-3-2-16,0-1-2 15,5-3-1-15,2-5-1 16,2-6-1-16,-1-6 1 0,7-4 0 16,-3-4-1-1,1-1 1-15,0-1 0 16,-2-12-1-16,-4 1 0 0,-2-4 1 15,-6-1 0-15,-3-3-1 16,-7-2 2-16,-2 1-2 16,-11-4 0-16,-6 0 0 0,-7 1-2 15,-1 2-4-15,0-1-1 16,2 5-2-16,-4 1 6 16,8 9 2-16,-1 6 0 15,4 2 1-15,6 2 0 16,3 10-3-16,5 8 5 0,4 2-4 15,0 0 1-15,15 0 0 16,5-4 0-16,2-2 1 16,5-8-1-16,6-8-2 15,-5 0 2-15,6-8 0 16,-1-8 1-16,-3-4 0 0,-1 0 0 16,-4 1 0-1,1 0 1-15,-6 6-2 0,-3 6 1 16,-2 5 0-16,-3 2 0 15,-1 14 2-15,0 7 1 16,-2 6-3-16,-1 7 3 16,4 0-2-16,-3-2-3 0,-2-2 4 15,0-5-2-15,2-4 2 16,-2-9-1-16,0-2 3 16,2-6 3-16,-1-4 2 15,0 0-1-15,-1-15-4 16,2-3-2-16,1-4-2 0,-3-3 1 15,0-6-1-15,2 2 0 16,-2 1 0-16,-2 0-1 0,2 10 1 16,2-4 0-1,1 8 1 1,-3 6-2-16,-2 0 2 16,2 6-2-16,1 2 1 0,-1 2-1 15,0 10 1-15,1 6-1 16,4 6 1-16,0-2 0 15,3 7 0-15,1-2 1 0,2 0 2 16,-1-2-1-16,3-7-2 16,2-1 2-1,-3-8-2-15,2-4 0 16,0-5 1-16,0 0-2 0,-2-10 2 0,-4-7-1 16,-2-3 1-16,0-7 1 15,-7-4-2-15,1-3 0 16,-4 2 0-16,2 2 1 15,-1 2-1-15,-1 4 0 16,6 8 0-16,1 7 0 16,-2 6 0-16,5 3 0 0,0 10 1 15,-5 8-1-15,6 4 0 16,-4 3 0-16,-3 3 1 16,0-3-1-16,1 3 0 15,-5-4 0-15,-1-1 0 16,-2-4 0-16,0 0 0 0,-11-6 0 15,-3-1 0-15,0-4 1 16,-5-3-1 0,-2-3 0-16,0-2 0 15,2 0-1-15,1-2-4 16,2-5-1-16,5 1-1 0,4-6 3 16,2 4 3-16,1 1 1 15,4 0-1-15,0 1 1 16,0 2 0-16,11 4-1 15,0 0 1-15,1 12-1 0,5 0 2 16,-3 1-1-16,2-1 0 16,2 1 2-16,0-5-1 15,1-3 1-15,1-3-1 16,6-2-1-16,-1 0 1 16,4-10 0-16,-3-8 2 0,1-3-3 15,0-1-1-15,-3-3 2 16,-6-2-2-16,-2 0 1 15,-8-4 1-15,-1 5 0 16,-6-4-3-16,-1 2 3 16,0-1-1-16,0 4 2 0,-1 2-2 15,-4 9 0 1,3 1 1-16,1 10 7 0,-1 3-12 16,2 5 16-16,0 15-8 15,0 5 5-15,0 7 5 16,0 5-4-16,0 5-3 0,5-3 0 15,1 1-3-15,3-4-1 16,1-5-2-16,5-9 0 16,4-6 0-16,2-7 1 15,7-6-4-15,3-3 4 16,-1-8-4-16,3-6-19 0,-1-6-24 16,-1-1-18-16,-8-1-19 15,-6-3-32-15,-5 0-86 16</inkml:trace>
  <inkml:trace contextRef="#ctx0" brushRef="#br0" timeOffset="151595.2877">7350 14636 283 0,'-15'9'180'0,"9"0"-133"16,6-9-21-16,6 0 11 15,14 0 9-15,9-9-28 0,6 0-18 16,5-2-1-16,7-2-33 15,1-3-83-15,2 0-368 16</inkml:trace>
  <inkml:trace contextRef="#ctx0" brushRef="#br0" timeOffset="153346.1696">8451 14539 495 0,'3'0'4'15,"-1"0"-4"-15,1 0 0 16,3 0 1-16,-5 0 3 15,3 3-1-15,1 5-2 16,0-5 1-16,-2 2-1 0,0-3 0 16,-1-2-1-16,-2 0 2 15,2-2 16-15,-2-6-10 16,0-3-6-16,0 0-2 16,0-5 1-16,0 5 1 0,-4 1 3 15,-4 2 1-15,-4 7 1 16,2 1-2-16,-2 0-1 15,0 9 8-15,0 5 0 16,-1 9-2-16,4 2 3 0,2 4-4 16,3 4 1-16,4 0 3 15,3-5 0-15,12 0-4 16,7-4-4-16,5-8-2 16,9-2-1-16,1-8-1 15,4-5 0-15,1-1 0 16,-1-5-3-16,-3-8 4 0,-4-1-2 15,-4-3 1-15,-8-1-2 16,-5 0 0-16,-9-2 1 16,-4-1 2-16,-4-2-2 15,-4 3 1-15,-6 2-1 16,-3 2 1-16,2 5-1 16,-2 4 0-16,5 7 1 15,1 0-1-15,3 7 3 0,4 7 4 16,0 8-1-16,4 3 4 15,4 3 0-15,7 1-3 16,-3-1 3-16,5-1-6 0,0-4-3 16,3-5 2-16,0-6-4 15,0-3 3-15,3-8-1 16,-2-1 1-16,-1-5-1 16,0-11-1-16,-6 1 0 15,-2-6 1-15,-9-1-1 0,-3-3 2 16,0-1-2-16,-10-3 0 15,-3-1 0-15,-8 1-2 16,2 2 0-16,-3 6-1 16,1 1-1-16,-2 10 2 15,3 2 3-15,-4 7-1 16,3 1-3-16,-2 4 4 16,3 8-3-16,3 2 2 0,5 4 0 15,5 2 1-15,7 3-3 16,2-2 2-16,13 1-1 15,11-1 2-15,4-3-3 16,8-8 1-16,2 0 1 0,6-5-8 16,0-3 0-16,-2-2 0 15,1 0 2-15,-5-10 1 16,-5-2 2-16,-2 0 2 16,-6-4 1-16,-2-1 1 15,-8-2-1-15,-2 3 0 0,-8-2 0 16,-1 0 1-16,-5 2 0 15,-1 0 1-15,0 5-1 16,-1 1 2-16,-8-1 1 16,0 7-1-16,-1 3 0 15,-2 1 0-15,0 0 1 16,-3 12-3-16,3 2 1 16,1 8 3-16,4 1 3 0,0 7-3 15,5 4-2-15,2 0 1 16,5-3-2-16,7-1 1 15,7-7-3-15,6-6 0 16,2-7 1-16,5-7-1 16,2-3 1-16,2-4-1 0,2-13 0 15,-4-4-1-15,0-1 0 16,-7-2 2-16,-4-2-1 16,-6 1-1-16,-7-2 1 0,-6 0 0 15,-4-1-2-15,0-1 4 16,-9 3-5-16,1-1 4 15,-4 5 1-15,3 7-2 16,2 0 0-16,4 8 3 16,0 7 6-16,3 0-2 0,0 12-5 15,0 10-7 1,0 6 6-16,5 8 9 0,-2 6-2 16,2 5-2-16,1 3-1 15,-1 0-2-15,-2 3 1 16,1-3-2-16,0-4-2 15,0-2 2-15,-1-7 0 0,1-3-1 16,1-7 1-16,-2-7-4 16,3-6 4-16,0-6-1 15,-3-4-3-15,1-4 5 16,-1 0-3-16,1-14 2 16,-3-4-2-16,3-4-3 0,-2-4-1 15,-2-4-2 1,0-1-1-16,0 3 0 0,0 1 1 15,0 5 6-15,0 9-2 16,0 0 1-16,0 7 1 16,0 5 3-16,0 1-6 0,3 0 1 15,7 3 0 1,0 1 2-16,10-3 3 0,3-1-4 16,4 0 3-16,5-5-2 15,2-3 0-15,-3-1-1 16,-8 1-8-16,-8 5-81 0,-15-2-35 15,-1 2-309-15</inkml:trace>
  <inkml:trace contextRef="#ctx0" brushRef="#br0" timeOffset="154112.2729">5334 15552 393 0,'-3'-9'56'15,"1"5"-17"-15,-1 2-18 16,1 2 6-16,-2 6-11 0,1 8 5 16,3 4-5-16,-2 6 0 15,2 2 2-15,0 4-5 16,0 1 0-16,0 1-6 16,2-1-3-16,1-5-4 15,-3-1 0-15,0-3 0 0,0-7-6 16,0-6-12-16,0-1-19 15,0-8-12-15,0 0-35 16,0-11-72-16,0-7-127 16</inkml:trace>
  <inkml:trace contextRef="#ctx0" brushRef="#br0" timeOffset="154424.697">5297 15423 429 0,'0'-18'17'0,"0"2"21"16,5 2-1-16,6 4 11 16,0 6-5-16,5 4-11 15,4 0-11-15,3 16 1 16,2 7-4-16,6 8 0 16,-2 4-2-16,0 6-15 0,1 4-1 15,-6 2 5-15,-2 4 0 16,-10-1-4-16,-2 2 3 15,-10 0-3-15,0 1-2 16,-16 1 5-16,-5-3-4 16,-6-1-4-16,-6-2 1 15,1-3 4-15,0-6-13 0,3-7-24 16,5-10-23-16,6-10-6 16,6-12-45-16,7-5-154 15</inkml:trace>
  <inkml:trace contextRef="#ctx0" brushRef="#br0" timeOffset="155974.884">6536 15552 467 0,'-4'-5'10'16,"1"5"0"-16,-1 0 13 15,2 7-13-15,1 9 4 16,1 7-4-16,0 4 7 16,0 3-2-16,0 4 3 0,5 0-8 15,-3 0-3-15,3-6-4 16,-3-1-2-16,-1-9 2 16,-1-4-5-16,2-7 3 15,-2-3 0-15,0-4 0 0,0-4 5 16,-2-6-4-16,-3-7-1 15,0-6-2-15,-4 0 1 16,2-1 0-16,-2-3 0 16,3-1 0-16,3 4 0 15,-2-1 0-15,1 2 0 0,4 5 0 16,0 1 0-16,0 9 0 16,0 2 0-16,4 6 1 15,3 2-2-15,0 9 2 16,7 7-1-16,-1 0 0 15,3 3 0-15,0 0 0 0,4-1 0 16,-3-5 2-16,3 0-2 16,1-10-2-16,-2-2 2 15,-3-3 1-15,0-3 0 16,2-9 0-16,-5-6-1 16,1-1 1-16,-3-2-2 15,-4-5 1-15,1 3 0 0,-3 2 1 16,-3 3-1-16,1 6 0 15,-1 4 1-15,1 8-1 16,-1 6 0-16,2 11 1 16,-3 8 0-16,6 6 1 0,-4 3 0 15,0 1 3-15,3 3-2 16,-3-1-3-16,2-5 1 16,2 1-1-16,1-7 0 15,3-6-7-15,-1-4-14 16,2-7-17-16,0-5-13 0,3-4-32 15,-3-3-42-15,3-11-40 16</inkml:trace>
  <inkml:trace contextRef="#ctx0" brushRef="#br0" timeOffset="156594.4339">6994 15741 139 0,'5'-2'207'15,"-1"-1"-132"-15,2 3-27 0,-1 0-16 16,3 0-3-16,4 0-1 15,2 0-6-15,0 0-7 16,4-7-7-16,0 0 2 16,-2-3-5-16,1-3-1 0,-7 0-4 15,-1 0 2-15,-4 1-1 16,-5 0 1 0,0 0-2-16,-2 6-2 0,-6-3 4 0,-6 3-2 0,-3 4 0 15,0 2 0-15,0 0 0 31,0 4 0-31,3 9 0 16,6 1 1-16,1 5 1 16,4 4 3-16,3 4 1 0,5 0 3 0,7 0 1 15,8-2 1-15,1-4-4 0,7-3-4 16,1-7-1-16,4-8 0 16,2-3 0-16,2-2-1 15,-3-12-1-15,0 0 0 0,-5-8 0 16,-4 1 2-16,-7-2-3 15,-2-2 3-15,-9 0-2 16,-3 2 0-16,-4-4 0 16,0 2 2-16,-7 0-2 15,-6 2 0-15,2 3 0 16,-1 6 0-16,2 7 1 0,3 5-1 16,2 2 5-16,2 9-3 15,1 10-1-15,2 3 1 16,0 5 1-16,0 5 3 15,5 0 0-15,4 0-2 16,-2-2-1-16,4-1-1 0,0-2-2 16,2-4 1-16,-1-7 0 15,0-2-3-15,5-9 0 16,-2-2-19-16,2-3-6 16,0-6-16-16,0-6-13 15,-3-2-28-15,-4-6-56 0,-3 0-52 16</inkml:trace>
  <inkml:trace contextRef="#ctx0" brushRef="#br0" timeOffset="156748.3771">7353 15662 415 0,'-5'6'43'0,"3"-4"-21"0,2-2 6 15,11 0 7-15,9 0-6 16,8-2-23-16,6-4-7 15,4-2-2-15,3 1-29 16,3 1-38-16,-3 2-105 16</inkml:trace>
  <inkml:trace contextRef="#ctx0" brushRef="#br0" timeOffset="157767.954">7798 15829 346 0,'-7'3'7'16,"0"-3"-16"0,2 0 4-16,1 0 7 0,3 0 22 15,1-3 16-15,0-4 0 0,0-3 2 16,1-4-11-16,6 2-6 15,4-8-6-15,0 0-6 16,1-3 1-16,0-1-5 16,0 0-7-16,-5-2-1 15,-2 0 0 1,-3 0-2-16,-2 1 3 16,0 0-3-16,0 5 2 0,-5 4 0 15,-2 4-1-15,1 4 1 16,-2 8 2-16,0 0 0 15,1 6-3-15,2 10 0 16,-2 3 0-16,4 8 1 0,1 3 1 16,2 3 4-16,0 2 1 15,0 1-5 1,4-2 0-16,0-4-1 0,0-3-1 16,1-4 1-16,-2-7-1 15,1-5 0-15,3-6 0 0,-2-3 0 16,5-2 1-1,-2 0 0-15,3-11-1 16,2-1-1-16,-1-2-2 0,1-4 1 16,-2 0 0-16,1-1 3 15,-1 2-1-15,-2 1-1 16,0 2 1-16,0 6 1 16,-2 3-2-16,0 5 1 0,0 0-2 15,3 11 4-15,2 7-2 0,-3 3 1 0,2 4-1 16,1 0 0-16,-1 0 4 15,5-3-4-15,-3-3 1 16,1-6-1-16,0-3 0 16,3-6 1-16,0-4-2 15,-2 0 3-15,1-6-3 16,-1-6 3-16,0-4-2 0,-3-2 0 16,-2-1 1-16,-3-3-2 15,-2 1 2-15,-2-3-1 16,-1 3 0-16,-2 3 0 0,0 0 0 15,0 6 0-15,0 3 1 16,0 4-2-16,0 5 2 16,0 0-1-16,0 11 1 15,2 4 3-15,3 7 3 16,5 0 4-16,-1 2-1 16,4 0-4-16,-1-7-4 0,5 3-1 15,-3-7 0-15,4-5-1 16,-2-2 1-16,4-6 0 15,-2 0-1-15,-2-4 2 16,-1-5-2-16,-6-2 0 16,-3-3 1-1,-6 0 2-15,0-2 14 16,-5 0-4-16,-10 0-9 16,-4 0-3-16,-3 1-1 15,2 0 0-15,-1 4 0 16,0 4-1-16,5 5-1 0,1 2-5 15,3 0-8-15,4 9-12 16,4 5-14-16,4 2-10 0,0 2-22 16,12 2-71-1,2-2-106-15</inkml:trace>
  <inkml:trace contextRef="#ctx0" brushRef="#br0" timeOffset="158277.3191">8692 15754 457 0,'5'-15'21'0,"10"1"-14"16,-13 0 14-16,-2 3 24 15,0 2-9-15,-10 2-20 16,-7 2-8-16,1 3-3 0,-4 2-1 16,0 0 1-16,-1 4-2 0,1 6 3 15,2 6 1-15,2 2 1 16,4 6 0-16,2 0-1 15,7 3-4 1,3-1-1-16,0 2-2 16,10-7 0-16,9-2-1 0,1-8 3 15,2-4-2-15,5-7 1 0,-3 0-2 16,1-11 1-16,-3-6 1 16,-3-6-1-16,-4-4 0 15,-4-2-1-15,-6-4 4 16,-5-3-1-16,0 2 3 0,0-2 5 15,-9 2-3-15,0 1 0 16,0 2 0-16,2 4 1 16,2 8 5-16,-1 4-17 15,5 8 24-15,1 7-5 16,0 2-9-16,0 14-7 0,3 7 4 16,7 8-1-16,5 4 0 15,-1 5 5-15,6 0-6 16,-2 0 2-16,4 1-3 15,-2-2 2-15,1-3-3 16,0-6 3-16,6-2-4 16,2-4-18-16,4-8-14 15,1-6-63-15,1-10-38 0,6 0-255 16</inkml:trace>
  <inkml:trace contextRef="#ctx0" brushRef="#br0" timeOffset="158478.41">9846 15661 136 0,'-9'0'-76'0</inkml:trace>
  <inkml:trace contextRef="#ctx0" brushRef="#br0" timeOffset="159293.7292">9846 15661 96 0,'-51'-22'99'16,"35"14"-7"-16,1-1-29 0,5-1 8 15,-3 5 0-15,2 2-27 16,3 3-8-16,-2 0-9 16,3 3-7-16,2 10-3 15,0 4 0-15,1 5-4 16,4 5-7-16,0 1 0 15,4 2 2-15,6-1-1 0,5-4-5 16,2-4-1-16,9-6 0 16,-1-6 1-16,0-9-1 15,6 0 0-15,-9-4-1 16,4-12 1-16,-6-2 0 16,-8-3-1-16,-4-1 1 15,-8-3-1-15,0 2-1 16,-8-4-2-16,-8 2-2 15,-5-1-3-15,-3 2 1 16,0 3 3-16,-3 5 2 0,1 7 1 0,3 5 1 16,1 4 0-16,3 2 0 15,4 11-1-15,8 5 1 16,3-1 0-16,4 5-1 16,11-1 1-16,9-1-1 0,10-6 0 15,4-3 1-15,6-6-5 16,3-5-5-16,4 0 1 15,-2-11 3-15,-2-1 5 16,-4-4-1-16,-4-1-2 16,-9-1 4-16,-4-2 0 0,-7 0 0 15,-8 1 0 1,-6-1 0-16,-1-1 0 0,-1 1 0 16,-6 2 2-16,-6 4 2 15,4 3 3-15,-3 4 3 16,4 7-2-16,-3 0-1 0,1 9-2 15,0 9 2-15,2 5 4 16,4 5-5-16,-1 8 3 16,5 3 0-16,0 6 4 15,0 1 5-15,0 1-6 16,2 3-7-16,3 2 1 0,0-2-3 16,-2 0 0-16,1-6 0 15,-1-1-2-15,5-6-1 16,-1-7 1-16,4-7-1 15,0-8 0-15,3-9 0 16,3-6 1-16,0 0 0 16,1-14 0-16,-2-2-2 0,-3-10-3 15,-2-1-1-15,-6-3 2 16,-5-4 1-16,0 4-6 16,-14 1-5-16,-4 2-6 15,-6 6 3-15,0 3 4 0,-3 7 6 16,1 6 5-16,4 3 0 15,7 2 2-15,5 0-2 16,8 0 0-16,2 0 3 16,14-5-4-16,11-2 0 15,9-4-26-15,7-5-37 0,8-2-69 16,2-5-314-16</inkml:trace>
  <inkml:trace contextRef="#ctx0" brushRef="#br0" timeOffset="160388.0191">10830 15522 261 0,'-10'-7'129'15,"5"-1"-75"-15,1 5-15 16,-1 1-3-16,2 2-12 15,3 2-10-15,0 10-5 0,0 4 2 16,0 6 4-16,3 1 2 16,4 4-1-16,4-2-9 15,2-2 0-15,0-3-5 16,1-5 0-16,-2-2-2 16,1-4 1-16,-1-4-1 15,-1-5-1-15,0 0 3 0,-2-2-2 16,1-8 3-16,-2-5-3 15,-1 0 0-15,-2-5-1 16,-1 0 3-16,1-3-2 16,-2 0 0-16,5-1 0 15,-1 5 0-15,4 3-1 16,0 5 2-16,3 10-1 0,1 1-1 16,2 5 1-16,0 11 1 15,0 5-1-15,2 4 0 16,-4 0 0-16,0 0 0 15,-3-3-1-15,-2-1 1 0,-3-5 0 16,-2-5 0-16,0-2 0 16,-1-6 1-16,1-3-1 15,1 0 0 1,1-9 1-16,-2-3-1 0,2-2 0 16,3-6 0-1,1 0 0-15,-1 1 0 0,5-1 0 16,-1 2 0-16,1 6 0 15,0 3-1-15,2 7 2 16,-1 2-2-16,-2 7 0 0,0 8 2 16,-3 1-2-16,0 1 1 15,-4 0 0-15,-2-3-1 16,-3 0 1-16,-2-3 0 16,0-4-1-16,0-3 1 15,0-1 0-15,0-3 0 0,0 0 0 16,0-3 1-16,5-6 0 15,2-4-1 1,3-3 1-16,2-4-1 16,7-1 0-16,2-2 0 15,0-1 0-15,5 6 0 0,-3 3 2 0,-1 8 4 16,-3 7 0-16,-1 1 3 16,-4 14-5-16,0 6-4 15,-8 0 2-15,1 5-2 16,-5-2 0-16,-2 0-1 15,0-1-5-15,0-4-16 0,0-1-22 16,-2-3-21-16,2-8-88 16,0-4-222-16</inkml:trace>
  <inkml:trace contextRef="#ctx0" brushRef="#br0" timeOffset="161261.5823">11921 15614 177 0,'10'-5'143'0,"-2"-2"-81"0,-2-2-8 16,-1-2 1-16,-2 1-13 16,-3-3-10-16,0 3-13 15,-1-3-3-15,-10 4-4 16,-4 0-4-16,0 0-4 16,-6 5-1-16,1 4-1 15,-4 0-1-15,0 4 5 16,3 7-1-16,1 5 0 0,2 5 0 15,8 1 4-15,3 1-6 16,4-2-3-16,3 3 1 16,4-5-1-16,10-4 3 0,6-5-4 15,1-4 1-15,5-6 3 16,-1 0-4-16,0-4 1 16,-1-5 2-16,-5-5-3 15,-1-2 2-15,-4-2 0 16,-2-2-1-16,-5-1 1 0,-4-2-1 15,-1-2 0-15,-2-2 0 16,0-2 1-16,-2 1-1 16,-1 1 0-16,-3 4 0 15,3 3 0-15,-2 6 1 16,2 5 1-16,1 4 3 16,1 5 0-16,1 0-3 15,-4 7-3-15,2 7 1 0,1 7 0 16,-1 4 0-16,2 4 0 15,0 5 1-15,0 0 0 16,3-1-1-16,6-2 0 16,4-1 2-16,3-4 0 15,2-5-2-15,7-4 0 0,0-4 0 16,4-4 1-16,1-7-1 16,2-2 0-16,-1 0 0 15,-2-7 0-15,-4-6-4 0,-3 1 3 16,-6-5 1-16,-7-2-1 0,-2-1 1 15,-7-1 0-15,0-2 0 16,-3 3 0-16,-10 0-1 16,2 6 1-16,1 7 0 0,-5 5-1 15,4 2 1-15,4 9 0 16,-1 9 1-16,5 1 2 16,3 8-2-16,0-2 1 15,5 0 0-15,10 0-2 16,5-5 1-16,3-4-1 15,2-4 0-15,2-6-1 0,4-5-11 16,-1-1-25-16,-1 0-32 16,0-5-69-16</inkml:trace>
  <inkml:trace contextRef="#ctx0" brushRef="#br0" timeOffset="161886.4283">12476 15691 396 0,'7'0'81'16,"1"-2"-54"-16,0-5-11 15,1-2 2-15,3 0 12 16,0-3-17-16,0-3-5 16,1 1 2-16,-1-2 1 15,0-4 3-15,-4 1-10 0,-3-2-2 16,-3 1-2-16,0 0 1 15,-2 4-1-15,0 4-1 16,-2 3 0-16,-5 4 0 16,0 5 0-16,-1 0-4 0,1 5 0 15,2 6 2 1,0 3 4-16,3 0-3 0,2 4 0 16,0-2 1-16,5 2 2 15,6-2-1-15,4-2-1 16,-3-1 1-16,3-3-1 0,1 1 1 15,-5 0 0-15,3 0 0 16,-5-3-1-16,-2 1 2 16,0 0-1-16,-1-1 0 15,2-3 1-15,-2 0-2 16,5-2 2-16,-1 0-1 0,4-3 0 16,-2 2-1-1,2-2 2-15,0 0-1 0,-1 0 0 16,-4 0 0-16,-2 0-1 15,-1 0-5-15,-3 0-17 16,-3 0 0-16,0 0-6 16,0 0-32-16,-3 0-65 0,-6 0-138 15</inkml:trace>
  <inkml:trace contextRef="#ctx0" brushRef="#br0" timeOffset="162305.1322">12566 15402 381 0,'0'-13'51'0,"1"1"-11"16,5 1 4-16,-5 4-5 0,4 4-11 16,-3 3-1-16,-2 0-7 15,1 14-12-15,-1 7 2 16,2 8 6-16,0 6 1 16,1 5-7-16,1 1 9 15,-1 0-2-15,4-2-6 16,3-3-7-16,-1-6-2 15,1-3 0 1,1-7-1-16,3-6 0 0,3-5-1 16,0-6 0-16,3-3 1 15,2 0-3-15,1-6-22 16,-3-7-25-16,-6-4-10 16,-3 0-1-16,-5-3-40 0,-6 0-62 15</inkml:trace>
  <inkml:trace contextRef="#ctx0" brushRef="#br0" timeOffset="162492.6109">12533 15552 481 0,'-1'2'49'16,"1"-1"-31"-16,8-1 3 16,12 0 11-16,6 0-16 15,3-6-13-15,6 0-2 16,3 2-7-16,-1 1-26 15,2 3-19-15,-7 0-69 16,0-2-101-16</inkml:trace>
  <inkml:trace contextRef="#ctx0" brushRef="#br0" timeOffset="163226.9113">12968 15611 163 0,'-2'1'229'0,"0"1"-205"15,1-2-22-15,-1 0-1 0,0 2 1 16,2-2 13-16,0 0-3 16,0 0 17-16,0 0-1 15,4 0-5-15,1-7-14 16,-2-2-2-16,4-4-3 15,-4-1 1-15,-3-2-2 0,0 0-2 16,0 0 1 0,-3 0 0-16,-4 4 2 0,0 3 2 15,0 5 1-15,0 2 2 16,-2 2-2-16,0 7-4 16,0 8 3-16,4 4 7 0,1 5-7 15,4 2-1-15,0 1-1 16,4-2 1-16,10-3-1 15,8-3 0-15,2-4-2 16,2-5 0 0,6-4 0-16,0-4-2 0,1-2-1 0,0-2 3 0,-3-8-2 15,-2 0 0-15,-8-5 0 16,-5 2 1-16,-5-5-2 16,-6-1 0-16,-4 0 0 15,0-2-3-15,-10-2 0 16,-4 3 1-16,0 0-1 0,-2 4 2 15,4 7 0 1,0 4 3 0,5 5-2-16,4 0 0 0,1 2 1 15,2 6-2-15,4 2 2 16,10-4-2-16,6 4-4 0,1-7-5 16,5-3 0-16,-1 0-2 15,-4 0 8-15,-3-2 3 16,-1-5 1-16,-7 2 1 15,-3 1 0-15,-3 3 1 16,-2 1 3-16,-2 0 1 0,0 10-1 16,0 6 8-16,0 6 2 15,1 1-5-15,4 0-4 16,0 2-2-16,4-4-3 16,-1-1 1-16,2-4 0 15,0-4-5-15,1 0-18 0,-1-6-14 16,-4-2-42-16,5-4-145 15</inkml:trace>
  <inkml:trace contextRef="#ctx0" brushRef="#br0" timeOffset="164264.0955">13511 15525 198 0,'-14'-2'19'0,"6"-3"10"16,-1-4 15-16,6 4 24 16,3-4 14-16,0 2-31 15,0 1-20-15,6 3-6 0,5 3-3 16,2 0-3-16,-2 2-7 15,5 12-7-15,-2 4-2 16,1 1 1-16,-3 6-2 16,0-1 1-16,-2 0-1 15,-3-2 0-15,-2-2-3 16,-3-5 2-16,-2-4 0 0,0-3-1 16,0-3 1-16,0-5 0 15,0 0 4-15,0-2 0 16,0-9-2-16,0-3-2 15,0-4 2-15,2-3 0 16,1-2-1-16,4-1-1 0,1 0 0 16,-1 0-1-16,5 4 0 15,-2 4 1-15,0 8-2 16,1 2 2-16,0 6-1 16,-2 0 0-16,1 4 0 15,2 10 0-15,-4 2 0 16,1 4 0-16,1 1 0 0,-2 1 0 15,1 1 1-15,-4-4 0 16,3 1-1-16,-3-2 0 16,1-2 0-16,1-3 0 15,-2-5 0-15,0-3 0 0,3 0 0 16,-1-5 1-16,0 0-2 16,0 0 1-16,1-6-2 15,0-1-3-15,1-6 1 16,1 1 3-16,-3-6 1 15,0-2 0-15,0-1-1 16,2-2 1-16,-2 1 0 0,0 2 0 16,2 3 0-16,2 4 0 15,-4 5 1-15,0 2 1 16,0 4 2-16,-3 2-2 16,2 2-1-16,-3 9 0 0,1 1 0 15,1 4 0 1,0 6 1-16,-1-1 2 15,4 1 1-15,-1-1 0 0,1 0-1 16,-1 1 1-16,5-6-4 16,0-2 0-16,3-3-1 15,2-4 1-15,1-5-1 0,2-2 1 16,3 0-2-16,-3-9 1 16,1-2-3-16,-2-3-3 15,-1-2 2-15,-6-2 2 16,-3-5 2-16,-1 2 0 15,-5-5 0-15,-3 5 0 0,0 0 0 16,0 6 0-16,0 6-1 16,0 7 3-16,-2 2 0 15,-2 13 1-15,2 5 2 16,2 3 2-16,0 4 1 16,0 0-1-16,5-1-1 15,3-6-5-15,3-3 0 16,0-2-1-16,3-6 0 15,-2-4-3-15,5-3-17 0,-3 0-16 0,2-3-15 16,-3-8-16-16,-2-5-69 16,-6-4-42-16</inkml:trace>
  <inkml:trace contextRef="#ctx0" brushRef="#br0" timeOffset="164409.8809">14266 15381 360 0,'-9'0'53'15,"2"0"-17"-15,2 0-22 0,2 0 11 16,0 5-7-16,3 2-16 31,0-1-15-31,3-1-56 16,7 4-116-16</inkml:trace>
  <inkml:trace contextRef="#ctx0" brushRef="#br0" timeOffset="165631.0905">14417 15539 227 0,'-2'-3'117'15,"2"-1"-49"-15,0 1-22 16,4-1 2-16,7-1-14 0,1 1-8 16,3 3-8-16,-1 1 6 15,4 0-5-15,-4 0-1 16,3 10-9-16,-3 4-5 15,-2 4-2-15,1 2-1 0,-4 2 2 16,-4-1-1-16,0-4-1 16,-2 0-2-16,-3-5 3 0,0-3-2 15,0-3 0-15,0-5-2 16,0-1 4-16,4 0-2 16,-1 0 2-16,2-9-4 15,2-2 2-15,5-2 1 16,-2-4-2-16,2-3 0 15,1 1 2-15,-1-1-2 0,-1 1 2 16,2 1-1-16,-6 4 0 16,0 5 0-16,-4 3 0 15,0 6 0-15,-1 0 0 16,-2 9-1-16,0 6 1 16,0 6-1-16,0 0 1 0,0 3 1 15,5-1-1 1,2 0 3-16,4-2-2 0,3-4-2 15,2-5 2-15,6-1-2 16,1-6 3-16,6-5-3 0,-2 0 2 16,2-2-2-16,-3-11 0 15,-2 1 2-15,-2-2-1 16,-8-4-2-16,-3-1 4 16,-6-5-3-16,-1 1 1 15,-4 0-1-15,0 1 1 16,-2 5 0-16,-3 2 0 0,-7 8 0 15,4 6-1-15,-1 1 0 16,-3 12 1-16,2 4 0 16,3 6 1-16,2 2-1 15,1 2 2-15,4-3-1 16,0-2-1-16,9-2 1 16,3-2-1-16,10-9 0 15,0-4-1-15,2-2-17 0,10-2-21 16,-2 0-13-16,2-9-21 15,2-3-53-15,-1-3 3 16,-2 1 31-16,-5-2 72 16,-1 0 21-16,-11-2 18 0,-3 0 39 15,-8 0 9-15,-3 0-10 16,-2 4 7-16,-3 2-12 16,-8 3-12-16,-2 4-9 15,1 3-1-15,-5 2-4 0,3 2-3 16,-2 10-4-16,2 6-1 15,1 2 1-15,2 3-4 16,3 2-9-16,4-2-5 16,4-2 0-16,0-5-1 15,7-1 0-15,5-8-1 0,3-5 0 16,1-2 0-16,2 0 0 16,-4-11-2-1,3-5-5-15,-7-4 3 0,-3-3 4 16,-2-4 1-16,-4-5 1 15,-1 0 0-15,0-6-1 16,-1 5 4-16,-7-1-2 0,2 3 3 16,-1 10 2-16,2 8 3 15,2 8 8-15,-3 5-3 16,2 7-8-16,2 13 5 16,2 7 2-16,0 6-5 15,0 5-1-15,0 3-2 0,2-2-3 16,2 0-2-16,0-5-1 15,0-3 0-15,-4-4-13 16,0-6-37-16,0-7-47 16,1-8-80-16</inkml:trace>
  <inkml:trace contextRef="#ctx0" brushRef="#br0" timeOffset="167146.0019">15834 15409 269 0,'-2'-5'177'15,"0"3"-110"-15,2 2-37 0,0 0-7 16,0 0-9-16,0 3-5 0,4 3-6 16,1-2-1-16,-2-1-2 15,2-1 1-15,-3-2 0 16,3 0 1-16,-3 0 0 0,-2-2 0 15,0-1 2-15,0-1-1 16,0 0 0-16,-7 4-1 16,-3 0-1-16,1 8-1 15,-1 6 1-15,0 7 2 16,3 4 1-16,2 4 0 16,3 1 0-16,2-2-3 15,4-1 2-15,6-4-4 0,9-3 2 16,1-3-1-16,5-7 1 15,-1-3-1-15,7-3 0 16,-4-4 0-16,-2 0 0 16,1-2-1-1,-5-7 2-15,-3-1-2 16,-3-5 1-16,-3-1 0 16,-7-3 0-16,0-3-1 0,-1 0 3 15,-4 4-2-15,2 4 0 16,-2 6 1-16,0 4 1 15,0 4 4-15,0 9-2 16,0 7 3-16,0 7-3 0,0 0 1 16,7 2-3-1,2-1-2-15,6-3 3 0,-1-1-3 16,8-8 1-16,-3-2-1 16,4-5-1-16,3-4 1 15,-3-1 2-15,-4-6-4 0,-2-4 2 16,-7-8-1-16,-4-1 3 15,-6-6-2-15,0-4-1 16,-9-2 2-16,-5 1-1 16,-4 3-2-16,-2 3 4 15,-1 6-3-15,-1 5 2 16,-2 10-2-16,4 3 1 16,-2 0-1-16,2 7 2 0,6 7-1 15,2 0 1-15,9 4-3 16,3 0 3-16,9 0-1 15,11-2-1-15,8-2 2 16,6-3 0-16,7-6-3 16,5 0 1-16,1-6-5 15,1 1 1-15,-1-4 4 0,-4-5 1 16,-6-3 1-16,-5-2-2 16,-8-1 1-16,-6-1 0 15,-7-1 0-15,-4-5 1 16,-2 2-2-16,-5 2 2 0,0 2-1 15,0 4 0 1,-3 3 3-16,-3 4-2 0,1 5 0 16,-2 0-1-16,2 10 0 15,-3 6 1-15,1 8-1 16,2 2 1-16,3 1 0 0,2 2-1 16,0-6 1-16,5-2-2 15,7-3 1 1,5-5 0-16,5-5-2 0,-1-4-1 15,6-2-1-15,-2-2 2 16,2 0-2-16,-3-11-8 16,-2-3 2-16,-1-2 5 0,-5-6 3 15,-2-4 2-15,-5-4 0 16,-1-1 0-16,-3-1 2 16,0 1-1-16,-3 3 2 15,3 5 2-15,-3 5 3 16,1 5 2-16,-1 6 1 15,-2 7-1-15,0 0-6 16,0 9-3-16,0 13 3 0,-5 4 2 16,-2 8 1-16,0 8 1 15,0 4 4-15,-3 0-1 0,3 0-5 16,-1 1 0-16,-2-2-2 16,3-6-3-16,2 0 1 15,1-5-1-15,3-3-2 0,1-7 2 16,1-8-2-16,8-5 2 15,4-4 0-15,-1-7-1 16,0 0-2-16,0-5-3 16,-3-9-11-16,-4-1 2 15,-2-6 2-15,-3 0 9 16,0-3-1-16,-5 5-1 16,-5-1 2-16,-2 8 1 0,2 1 5 15,1 7-3-15,-2 2-1 16,7 2 3-16,1 0-1 15,3 0 1-15,3 0 5 16,12 0 0-16,-1-3-5 16,4-1 0-16,0-2-4 0,-7-2-13 15,-9-2-57-15,-2-9-141 16</inkml:trace>
  <inkml:trace contextRef="#ctx0" brushRef="#br0" timeOffset="168013.423">5312 16863 195 0,'-10'0'177'0,"1"0"-137"0,2 0-5 15,2 0 10-15,-1-4-5 16,4-1-1-16,2-2-10 16,4-2-11-16,5 2-11 0,5 0 0 15,3 3 2-15,2 4-6 16,-2 0-2-16,-3 7-1 16,-3 6 0-16,-4 4 0 0,-5 3-1 15,-2 3 1-15,-6 2-1 16,-8 0-1-16,-6 2-1 0,-3-2-2 15,-1-2 2-15,3-1 1 16,3-6 2-16,1-4 1 16,10-3-1-16,2-5 0 15,5-4 2-15,5 0 4 16,12 0 4-16,2 0 0 0,7-8-1 16,4 1-4-16,-1-1-3 15,1 1-2-15,-3-1 1 16,1 1 0-16,-11 0-1 15,1 4-12-15,-6-1-17 0,0 2-16 16,-5-3-22 0,-2 1-75-16,0-5-115 0</inkml:trace>
  <inkml:trace contextRef="#ctx0" brushRef="#br0" timeOffset="168259.594">5492 16706 442 0,'0'-11'57'16,"0"4"-22"-16,0 5-5 15,6 2 8-15,3 4-7 16,5 12-6-16,6 9 10 16,5 5-16-16,-1 8 2 0,5 8-19 15,-5 4 10 1,1 3-6-16,-4 4-4 0,-8 1 2 15,-5-3-6-15,-6 2 0 16,-2-5-10-16,-4-6-33 16,-7-5-57-16,-1-15-118 0</inkml:trace>
  <inkml:trace contextRef="#ctx0" brushRef="#br0" timeOffset="169483.3927">7467 16740 423 0,'-7'-7'15'16,"2"-4"9"-16,2 4-5 15,1-1 3-15,-3 5-2 16,1 3-1-16,-1 0-4 0,-5 2-8 0,2 11 0 16,1 3 8-16,-3 6 6 15,5 7-3-15,3 2-6 0,2 3-1 16,0 0-4-16,10-2-2 15,5-4-3-15,7-5-2 16,-1-8 1 0,3-7 0-16,3-4 1 15,3-4-1-15,-4-9-1 16,1-5 1-16,-2-6-1 16,-8-5 0-16,-2 0 0 15,-6-4-1-15,-9 3-1 0,0-3 2 16,-12 2-2-16,-7 1 0 15,-8 2-3-15,0 3-1 16,-3 5 1-16,-1 4 4 16,4 8 1-16,0 4 0 15,8 0 0-15,-1 7-1 0,9 9 1 0,6 2-2 16,5 0 1-16,0 5 0 16,12-3 1-16,12-3-1 0,5 0 0 15,6-10 2-15,5-5-3 16,3-2-2-16,0-8-1 15,-2-8 0-15,-1-3 4 16,-6-3 1-16,-5-1 0 16,-6 0 0-16,-7 3 0 15,-9 3 1-15,-5-3-2 16,-2 6 2-16,-2 1 5 0,-5 4 0 16,-3 0-2-16,-2 6 1 15,2 3-1-15,1 3 0 16,1 13 0-16,5 5 3 15,3 12 1-15,0 4-2 16,0 6 3-16,10 9 3 16,2 3-4-16,-2 3-3 0,2 0-3 15,0-3 0-15,-5-3-2 16,1-4 1-16,-3-6-1 16,-3-9 1-16,-1-6-3 0,-1-7 3 15,0-8 0-15,0-4-2 16,0-8 2-16,0-6 2 15,-1-14-1-15,-3-4-2 16,-2-14-1-16,4-2 3 16,2-7-4-16,0-5 4 15,0 0-2-15,0 0-2 0,0 2 0 16,2 6-1-16,4 4 1 16,5 10 3-16,1 5-2 15,4 9 1-15,0 7-1 16,1 9 1-16,1 0 0 15,-2 16-1-15,-1 6-1 16,-3 2 1 0,-4 5 1-16,-2 2-1 15,-6-3 2-15,0-1 0 0,-9-2-2 0,-5-5 0 16,-3-4 1-16,0-2 0 0,-5-7 0 16,2-3-5-16,3-4-17 15,4-3-9-15,2-7-6 16,4-4-10-16,5-4-56 15,2-2-142-15</inkml:trace>
  <inkml:trace contextRef="#ctx0" brushRef="#br0" timeOffset="170280.5576">8171 16859 46 0,'-8'2'125'0,"1"2"-23"16,1-1-43-16,3-1 2 15,1-2-13-15,2 0-15 16,0 0-1-16,5-2-10 15,2-5-9-15,2-3-5 16,1-1 0-16,-2-4-2 16,-1 3-1-16,-1-4 0 0,-5 4-2 15,-1-1-3-15,0 0 6 32,0 3-2-32,-5 2 4 15,-4 5-3-15,1 1-1 0,-2 2 1 16,3 0-1-16,-2 9 0 15,4 5 2-15,1 6-1 16,4 2 0-16,0 4-2 16,4 4 3-16,7-1 3 15,1 0-3-15,6-4-5 16,2-6 2-16,1-3-1 0,3-6 0 16,1-5-1-16,-3-5-1 15,2 0 3-15,-2-7-1 16,-2-4-1-16,-2-5-1 0,-2 0 0 15,-4-4 0-15,-2-2 1 16,-5-1-1-16,-5-1 1 16,0-3-1-16,0 2 0 15,-5 3 0-15,-3 2-1 16,-1 6 0-16,2 6 1 0,1 2 0 16,-1 6-2-1,4 0 1-15,1 2 0 0,2 5 1 16,0 0-1-16,4 0-2 15,7-2 0-15,3-1 0 16,1-2 2-16,2-2-1 16,0 0 2-16,-3 0 0 0,2-2 0 15,-7 0-2-15,1 2 3 16,-2 0-2-16,-4 6 3 16,1 8-2-16,0 6-2 15,1 6 2-15,-3 6 1 16,2 1 0-16,1 0-1 0,-2-2 2 15,1-4-2-15,2-6 1 16,4-6-1-16,0-9-1 16,5-2-4-16,-2-4-30 0,7 0-38 0,-4-10-101 15,3-7-144-15</inkml:trace>
  <inkml:trace contextRef="#ctx0" brushRef="#br0" timeOffset="171059.0187">8892 16851 506 0,'3'-15'25'0,"-1"-1"-8"0,-2-5-3 16,0 5-2-16,-2-2 0 16,-6 2-3-16,-4 5-3 15,-2 4 2-15,0 5 2 16,-4 2 0-16,2 2-6 0,-2 8-3 15,0 6 0-15,2 4-1 16,3 2 0 0,4 3 0-16,2 2 0 0,4-5 3 15,3 3-3-15,3-1 2 16,8-6-1-16,1-2-1 16,5-7 2-16,1-6-4 15,-1-1 4-15,0-2 0 0,-1-2 0 16,-5-10 1-16,1 1-1 15,-1-5-1-15,-3 0-2 16,-5-2 3-16,1 0-3 16,-3 0 3-16,-1-1 7 0,0-1 3 15,0 2-4-15,0 4 1 16,0 3-1-16,0 4 2 16,0 5 0-16,0 2-1 31,0 7-7-31,2 9-1 0,5 10 0 0,0 0-2 15,3 6 3-15,-2-1-2 16,3-1 0-16,4-3 1 0,-3-4-2 16,3-7 1-16,0-5 0 15,2-6 3-15,0-5-3 16,2-1 0-16,-4-16 0 16,4-2 0-16,-4-6-5 15,-1-4 5-15,-4-3 0 0,-3-2 1 16,-3-2-1-16,-4 2 0 31,0-3 1-31,0 7-1 0,0 3 0 16,-4 7 1-16,0 6 3 15,1 8 2-15,-1 6 3 16,1 0-5-16,1 20-15 0,-1 2 11 16,1 8 2-16,2 8-1 15,0 1-1-15,0 4 2 16,4-6 0-16,4 0-2 15,1-4 1-15,2-6 0 16,1-8-1-16,3-4-1 0,-1-10-1 16,5-5 1-16,0 0-24 15,-3-13-24 1,2-6-15-16,-5-3-6 16,-3-5-53-16,-4-5-10 0,-6 0-140 15</inkml:trace>
  <inkml:trace contextRef="#ctx0" brushRef="#br0" timeOffset="171232.9579">9073 16788 335 0,'-6'11'77'15,"1"-3"-36"-15,5 0-13 16,0-5 14-16,6-3-4 16,6 0-23-16,4 0-12 15,4-5-2-15,2-2-1 0,0 0-14 16,-1 1-24-16,2 3-54 15,-1 1-68-15</inkml:trace>
  <inkml:trace contextRef="#ctx0" brushRef="#br0" timeOffset="179557.6578">9413 16795 270 0,'-4'-7'70'0,"4"-2"-28"15,0 2-2-15,0 0 16 16,0 3-15-16,0 2-9 16,0 0-6-16,0 2-3 15,-1 0-12-15,-4 4-4 0,0 7-3 16,0 3 3-16,0 6 3 16,-1 3 0-16,5 4-4 15,1-2-1-15,0 2-2 16,1 0-1-16,10-6 0 0,-1 0 0 15,10-3 0-15,-1-5 0 16,0-4 0-16,1-4-1 16,0-5 1-16,-3 0-1 15,0 0 1-15,-5-9 3 16,1-6 2-16,-2 2-5 16,-8-4 1-16,1-1-1 15,-3-1 1-15,-1-1 0 0,-1 0-3 16,-10 2 2-16,0 2-2 15,-1 0 0-15,-5 2-2 16,3 4 0-16,-1 0 1 16,-2 5-2-16,5 2-1 0,-3 3 1 15,3 0-3-15,4 0 1 16,1 0-1-16,3 0 1 16,3 0 2-16,1 2-2 15,0-2-2-15,6 0 1 16,9 0 5-16,5-8 2 0,5-2-1 15,-2-6 0 1,1-2 0-16,-1 2 0 16,-3-4 1-16,-4-1-1 0,-2 3 4 15,-3-2-3-15,-3 2 1 16,-7 2-2-16,-1 0 2 16,-3 6-2-16,-10-1-4 0,1 5 2 15,-5 3-2-15,5 3 3 16,1 0 1-16,2 0-3 15,7 3 2-15,0 3 0 16,2 3-2-16,4 0 3 0,11-1-2 16,0 3 3-16,4-2-1 15,2 0-1-15,0 2 3 16,1 1-2-16,-2 2-1 16,-4 3 5-16,-1 0 1 15,-5 5-1-15,1-1-3 16,-6 6 3-16,-1 0 0 15,1 5 1-15,-1-2 2 16,-1-3-1-16,3 1 0 0,1-6-2 0,2-4 5 16,5-8 3-16,5-4-4 15,3-6-6-15,7 0 0 16,6-12-7-16,2-10-45 16,8-12-76-16</inkml:trace>
  <inkml:trace contextRef="#ctx0" brushRef="#br0" timeOffset="181706.2048">20431 14296 218 0,'-4'-18'68'16,"-1"-1"-14"-16,-2-3-17 16,2 3 11-16,1-3-6 15,2 8-5-15,-1 1-9 16,3 7-3-16,0 2-6 15,0 4-3-15,0 4-12 0,5 10-2 16,4 5-1-16,1 10 3 16,3 1-1-16,3 2 0 15,-3 0-2-15,1 0-1 16,-1-3 0-16,-1-6 0 16,-1-1 1-16,-1-6-1 0,-4-6 1 15,-2-3-1-15,-1-1-2 16,1-6 4-16,-1 0 2 15,-1-9 3-15,4-7 2 16,-2-5-4-16,-1-6-1 16,2-3 0-16,-1-5-3 0,3 0 0 15,-2 3 0 1,3-1-1-16,2 3-1 0,-1 7-8 16,3 7-6-16,-2 5 0 15,2 8-15-15,1 3-26 16,1 5-52-16,-1 10-11 0,0 1-63 15</inkml:trace>
  <inkml:trace contextRef="#ctx0" brushRef="#br0" timeOffset="182929.1361">21541 14191 270 0,'-17'-2'55'16,"5"4"-14"-16,-1-2-3 0,6 0 10 16,0 4-19-16,4-1-18 15,3 2-8-15,0-1-3 16,2 2-18-16,4-1-40 16,7-4-123-16</inkml:trace>
  <inkml:trace contextRef="#ctx0" brushRef="#br0" timeOffset="184323.1375">21891 14400 324 0,'5'-11'49'0,"-1"-3"-9"0,-4-3-14 15,0 2 11-15,0-2-5 16,-2 4-18-16,-7-2-8 16,-1 3-2-16,-5 2 1 15,-4 5 3-15,4 3-1 0,-7 2-2 16,3 4-1-1,-1 10 0-15,1 4 3 0,5 5 0 16,4 0-3-16,6 4-2 16,4 0-1-16,0-4 0 15,8-1 0-15,7-4-1 0,4-8 0 16,0-1 1-16,3-5-1 16,1-4 0-16,-1 0 1 15,-6-2 1-15,2-7-2 16,-4 0 2-16,-3-4-2 15,-2 1 0-15,-4-4 2 0,-1 0 5 16,-3-2 1-16,1 0-1 16,-2-2-2-16,0 5 0 15,0 0-1-15,0 5 1 16,0 3 1-16,0 3 1 16,-2 4 1-16,2 2-6 15,0 10-1-15,0 6 0 0,4 4 1 16,6 0 0-1,2 2-1-15,2-3 1 0,4-1-2 16,4-4 0-16,0-5 0 16,7-6 1-16,0-2-1 0,-4-3-2 15,1 0 0-15,-1-5-1 16,-8-5 0-16,0-7 3 16,-5-1-2-16,-4-5 4 15,-1-4-2-15,-5-1 0 16,-2-4 0-16,0 0 0 15,0 0 0-15,-5 5 0 0,1 2 0 16,0 7 0-16,0 8 1 16,1 4-1-16,-1 6 3 15,2 2-1-15,-1 14-2 16,3 11 2-16,0 3 0 16,0 8 0-16,2 1-1 0,6-1 2 15,4-3-4 1,2-3 3-16,2-2-3 0,4-7 2 15,0-3-2-15,1-8 2 16,2-1-1-16,-1-9 0 16,0-2 1-16,-3 0-1 15,-3-5-1-15,-2-8-2 0,-2-1 1 16,-3-6 0-16,-6-1-1 16,-3-4-1-16,0 3-1 15,0 1 0-15,-3 2 0 16,-3 2 1-16,-1 9 3 0,1 4 1 15,1 4-2-15,0 0 1 16,5 4-1 0,0 3 2-16,5 0-2 15,8 0-1-15,6-2-8 16,5-5-6-16,6 0-5 0,3 0 7 0,-1-8 0 16,0-5 5-16,-3 1 0 15,-4-5 10-15,-5 3 1 0,-6-5 0 16,-5-1 4-16,-6 0 1 15,-3 0-1 1,0 1 0-16,0 1 1 16,-3 6 1-16,-4 4 4 0,2 5 3 15,-4 3-8-15,1 3-1 16,3 15 2-16,-2 6 4 16,4 6-1-16,3 4 1 15,0 2-1-15,0-1-4 0,5-3-3 0,7-2-2 16,3-6 0-1,3-5 0-15,3-2 0 16,3-10-1-16,1 0 0 0,2-7 1 16,0 0-1-16,-6-2-2 15,1-9-7-15,-4-3 5 16,-4-4 3-16,-4-1 1 16,-2-6 0-16,-2 1-1 15,-6 3 1-15,1 3 2 16,-1 4-1-16,0 7 0 15,0 7 5-15,-5 0-2 0,-3 7-4 16,1 11 6-16,0 1 2 16,2 4-1-16,5-1-3 15,0 1-1-15,4-5-3 16,11-4 0-16,9 1-12 0,8-7-15 16,10-1-30-1,6-4-61-15,6-3-243 0</inkml:trace>
  <inkml:trace contextRef="#ctx0" brushRef="#br0" timeOffset="185757.156">23574 14264 380 0,'-2'-7'25'0,"-4"0"7"16,4 3-11-16,0 1 10 15,-1 1-3-15,-1 2-13 0,1 0-8 16,-2 5 1-16,1 0 1 16,0 3-6-16,2-3-1 15,2-1-1-15,0-1-1 16,0-3 1-16,0 0 5 15,0 0 10-15,0-3-7 0,-5-4-8 16,3-3 3-16,-5 3-1 16,2 0-1-16,-5 4 2 15,2 1 0-15,-3 2-1 16,0 4 0-16,0 8-2 16,1 6 2-16,5 5 0 0,0 4 0 15,5 0 0-15,6-1-1 16,8 1-1-16,10-4 0 15,3-5 0-15,5-4 0 16,2-1-1-16,-3-8 0 16,1-3 1-16,-5-2 0 15,-3 0-2 1,-7-5 1-16,0-8 3 16,-7-3-1-16,1 0-2 0,-3-5 1 15,-7-3 1-15,1 1-1 0,-2 4-3 16,2 1 4-16,-2 3-3 15,0 8 3-15,0 6 3 16,0 1-2-16,-2 12-4 16,0 2 4-16,2 10-1 0,0-3 2 15,0 2 0-15,9-3-4 16,5-2 0-16,2-4 0 16,5-3 3-16,1-3-3 15,2-4 1-15,1-2-1 16,-3-2 0-16,-3 0 0 0,-6-11 1 15,-4 1-1-15,-6-7 1 16,-3 1 0-16,-1-5-3 16,-10-2 0-16,-7 0-4 15,-4-1 1-15,1 5-2 16,-4 3 0-16,1 5 0 16,-1 6 6-16,4 5 1 0,1 3-2 15,6 10 3-15,6 6-1 16,8 1-1-16,2 0 0 15,16 0 1-15,8-3 1 16,8-6-7-16,3-2-3 0,10-6-7 16,-1-1 7-16,0-2 7 15,-2-4 2-15,-5-6 0 16,-6-5-2-16,-6 0 2 16,-5-5 0-16,-10-2 0 15,-3-1 2-15,-3 2-2 16,-5 3 0-16,-1 2 0 15,0 5 0-15,-1 6 1 0,-6 5 5 16,-3 1-3-16,3 12 2 16,0 7 1-16,0 5-1 15,4 4-2-15,3-3 1 16,3-1-4-16,9-3 1 16,5-5 0-16,6-2-1 0,0-7 1 15,8-1 0-15,-1-3-1 16,1-4 0-16,-1 0-2 15,-3-7-4-15,0-4 5 16,-4-8-1-16,-5-1 4 0,1-9-3 16,-7-3 0-16,-3-1-1 15,-6-3 4-15,0 2-2 16,-3 0 1-16,2 7 3 16,-2 6 5-16,0 5 4 15,0 7 0-15,0 9 7 16,-5 0-11-16,2 12-8 15,-1 12 2-15,1 8 6 0,-1 5 3 16,2 8 2-16,2 3-11 16,0 2-6-16,0 0 17 15,2-2-5-15,5-2-3 16,0-5-1-16,6-1-2 16,-1-7 1-16,3-3-3 0,-1-5 0 15,3-6-1-15,-1-4 0 16,-3-7 1-16,-1-6 1 15,-3-2-3-15,-2-4-7 0,-1-11-3 16,-6-2-10-16,0-4 18 16,0-6-13-16,-2 1 2 15,-8-3-4-15,0 2 4 16,-1 7 6-16,-2 2 1 16,5 8 5-16,1 3 2 15,3 5-1-15,4 2 2 16,0 0 1-16,5 0-3 0,9 0 10 15,8 0 1-15,2 0-7 16,3 0-3-16,-3-4-6 16,-6-1-22-16,-5-2-35 15,-11-6-132-15</inkml:trace>
  <inkml:trace contextRef="#ctx0" brushRef="#br0" timeOffset="186809.8613">20936 15170 462 0,'-15'-14'38'0,"4"-1"-21"16,4 3 6-16,4 3 9 0,-1 2-5 16,4 7-10-16,0 0-6 15,4 7-8-15,5 9-1 16,1 7 1-16,5 6 3 15,1 4 1-15,0 4-1 0,3-2-3 16,-4 1-2-16,4-4 1 16,-6-4-2-16,2-4 0 15,-4-6 0-15,-1-4 0 16,-3-9 0-16,3-5 1 16,-3 0 6-16,0-11 6 0,-2-8-4 15,3-6-3-15,-3-5-2 16,2-4-3-16,-3-4-1 15,-1 1 1-15,2 1-2 16,1 4 0-16,0 2-5 16,-3 8-5-16,2 6-3 15,1 9-5-15,-1 7-12 16,3 2-13-16,-1 12-14 0,0 4-30 16,3 5-35-16,3 0-99 15</inkml:trace>
  <inkml:trace contextRef="#ctx0" brushRef="#br0" timeOffset="187788.6166">21415 15350 390 0,'9'-11'18'0,"-4"1"-16"16,-1-4 10-16,-1-2 44 0,-3 3-11 15,0-2-21 1,-1 3-7-16,-5 0-3 15,-8 3 2-15,0 4-7 16,0 1-3-16,-6 4-5 16,1 0 3-16,-2 5 2 15,5 10 1-15,2 2-1 0,4 3-2 16,7 3-2-16,3 2 3 16,0-3-4-16,9-1-1 15,9-3 1-15,0-6-1 16,3-4 0-16,1-3 1 0,0-5-1 15,-5 0-1-15,1-2 1 16,-4-9 1-16,-2 1 0 16,-4-4-1-16,-2-3 3 15,-6 0 1-15,0-1 2 16,0-2-1-16,-2 0-2 16,-3 4-3-16,-1 2 2 0,1 4 3 15,4 4 1-15,-4 2 3 16,3 4-2-16,2 4-6 15,0 12-2-15,0 2 2 16,8 5 1-16,3 4 1 16,1 0-4-16,3-4 3 0,2-2-3 15,1-3 1 1,4-5 0-16,1-5 1 0,-1-6 0 16,3-2-1-16,-1-5 0 15,-3-9 0-15,-3-4 0 16,-3-5-2-16,-5-2 1 15,-6-4 1-15,-3-1-2 0,-1 3-1 16,0 2-2 0,-8 1-1-16,-4 7 1 0,4 4 3 15,-1 8 1-15,-2 3 0 16,4 2-2-16,3 2 3 16,2 9-1-16,2 0-1 0,0-1 2 15,7 3-2-15,8-3-2 16,-1 1-2-16,3-4 0 15,-3 0 0-15,2-2 4 16,-4 1-1-16,0 0 1 16,-3 2 2-16,-1 1-1 0,-1 4 1 15,-2 5 0-15,2-2-1 0,0 2 2 16,0 0 0-16,-2-4-2 16,4 0 1-16,4-3-1 15,-3-6 1-15,7-1 1 16,-2-4-1-16,7 0 1 15,-2 0-1-15,-1-9 0 16,1-2 0-16,-1 0 0 0,-7-5 2 16,-2 2-2-16,-2-6 2 15,-4-1 6-15,-2 0-3 16,-2-1-1-16,0 2-1 16,0 1 2-16,-2 6 2 15,0 5 2-15,-1 3 2 16,0 5-1-16,1 6-8 0,2 10-1 15,0 6-1-15,0 1 2 16,5 2-1 0,3-2-1-16,6 0-5 15,3-5-19-15,-2-2-11 0,7-5-11 16,0-4-31-16,4-3-103 0</inkml:trace>
  <inkml:trace contextRef="#ctx0" brushRef="#br0" timeOffset="188803.6122">22336 15336 129 0,'8'0'52'0,"-1"-3"-2"15,1-3-11-15,-1-1 6 16,1 0 18-16,-3 0-11 16,-1 0-10-16,-4-3-1 15,0 0-8-15,0-1-8 16,-9-1-10-16,-4 1-6 16,-3 0-5-16,0 4 0 0,-2 1-1 15,0 5 4-15,0 1 1 16,2 0 0-16,-1 11 1 0,4 5 1 15,4 2-6-15,3 3 1 16,4 2-2-16,2 2-2 16,3-3 1-16,11-5-3 15,1 1 2-15,4-5-1 16,-1-4 1-16,-1-6-1 16,3-1 0-16,-4-2-2 15,-3 0 2-15,-2-7 2 16,-4-2-1-16,-1-2 0 0,-3-3 0 15,-3 2 0-15,0-4 2 16,0 1-2-16,-1-1 0 16,-6 4 2-16,4-1 0 15,-1 6 1-15,3 0 1 16,-1 3 2-16,2 4 2 0,0 2-6 16,0 10-3-16,5 5 2 15,2 4-1-15,6 1 0 16,3 1 0-16,2 0-1 0,6-5 1 15,1-2-1-15,-1-6-1 16,5-2 1-16,0-6-3 16,-2-2-4-16,0-2 1 15,-5-11 4-15,-3-3 1 16,-6-5-1-16,-2-4 2 16,-8-4 2-16,-1-3-2 15,-2 0 0-15,0-2 1 0,-2 2-1 16,-5 3 1-16,2 6 1 15,0 5 3-15,0 9 3 16,2 8 2-16,-2 1-4 16,1 16-5-16,4 9 1 15,0 5 0-15,0 7 5 16,4 5-2-16,7-2-3 0,5 2 0 16,2-5-2-16,3-3 1 15,6-5-1-15,2-5 0 16,0-6 0-16,3-5 0 15,2-8 0-15,-2-5-1 16,-5 0-6-16,0-9-3 16,-5-8 6-16,-6-7 1 15,-1-2 0-15,-7-1 3 0,-1 0 1 16,-5 2-2-16,0 5 1 16,-2 8 0-16,0 5 0 15,0 7 6-15,0 2-5 0,0 12 0 16,0 5 0-16,0 3-1 15,6 3 1-15,1-2 2 16,2-2-3-16,3-3 0 16,4-2 1-16,3-7-3 15,-2-2 1-15,0-5-6 0,0-2-21 16,-2 0-24-16,-6-4-11 16,-6-8-28-16,-3-6-71 15</inkml:trace>
  <inkml:trace contextRef="#ctx0" brushRef="#br0" timeOffset="188991.0593">22566 15186 513 0,'-10'3'8'0,"10"-3"-1"15,5 0-7-15,22 0 5 0,5 0 4 16,11 0-8-16,6 0-1 15,2 0-5-15,2-1-14 16,3 4-47-16,-2 1-105 16</inkml:trace>
  <inkml:trace contextRef="#ctx0" brushRef="#br0" timeOffset="189689.1725">23396 15311 295 0,'7'0'116'0,"0"0"-80"16,-2-7-10-16,3 2 18 15,-5-3-14-15,-1 3-11 16,-2-2-8-16,0 1 4 16,0 1-1-16,-7 2-1 0,-8-1-5 15,1 4-6-15,-2 0 3 16,-2 0-2-16,-2 2 1 15,4 5 0-15,-4 4-1 16,7 1 0-16,1 6-2 16,7 2 1-16,1 1-2 15,4-1 0-15,2 3 1 0,7-5 0 16,5 0-2 0,4-6 1-16,2-3 0 15,-4-4 1-15,2-3-1 16,-2-2 0-16,-1 0 0 0,-1-5 1 15,-3-6-1-15,0-3 1 16,-3 0 1-16,-1-4-1 16,1-2 1-16,-3 2 0 15,1-2-1-15,-1 1 0 16,4 3-1-16,-2 5 1 0,4 2-1 16,-1 6 1-16,3 3-2 15,-2 0 3-15,2 8-2 16,-1 7 0-16,3 6 0 15,-4 3-1-15,-1 0 2 0,0 2 0 16,-5-3-2 0,0-6 1-16,-1-4-1 0,-3-2 1 15,-1-6-1-15,4-5 1 16,-3 0 1-16,3-11 0 16,6-3-1-16,0-7-1 15,0-2 0-15,5-1 2 16,-1 1-1-16,3 2 0 0,0 3 0 15,0 7 1-15,-1 4 1 16,-2 7 3-16,-5 5 12 16,0 13-10-16,-5 9-5 15,-2 3-2-15,-2 4 1 0,0 2 0 16,-2 0-6-16,-9-2-24 16,-3-6-15-16,-6-3-36 15,-4-6-169-15</inkml:trace>
  <inkml:trace contextRef="#ctx0" brushRef="#br0" timeOffset="190631.0551">21621 15787 480 0,'-3'-7'45'0,"-2"0"-31"15,-2 0-11-15,-1 3 13 0,1 3 14 16,-4 1-8-16,0 5-13 15,2 9 4-15,2 8 4 16,4 5-2-16,3 1-4 16,2 6-4-16,11-3-3 15,9-3-3-15,4-3 0 0,4-6 0 16,2-5-1-16,1-6 2 16,-3-5-3-16,-4-3 2 15,-6 0-1-15,-5-13 0 16,-4 0 2-16,-8-5-2 15,-3-7 1-15,0-2-2 16,-10-2-1-16,-9-1 0 0,-1 2 1 16,-2 3-1-16,0 3 3 15,-1 10-1-15,1 4 0 16,4 8 0-16,6 0 0 16,1 13 0-16,5 3 0 0,6 4-1 15,10-2 0-15,11 0 1 16,6-4 0-16,7-4-3 15,4-4-11-15,2-4 0 16,1-2 9-16,-1-4 0 16,-4-6-3-16,-6-5 4 0,-6-1 4 15,-5-2 1-15,-4-1-1 16,-7-1 2-16,-4 0 1 16,-4 2 2-16,0 4-1 15,-4 1 0-15,-3 8 2 16,-1 3 4-16,1 2-2 15,1 6 2-15,2 13-1 16,1 8-2-16,3 5-2 0,0 8 2 16,0-1-2-16,7 5-2 15,5 1-2-15,-1-1-1 16,0-1 1-16,-1-3-3 0,1-3 4 16,-4-9-3-16,0-3-2 15,-2-6-5-15,-1-7 2 16,0-7 0-16,0-5 2 15,-2 0 3-15,-1-4 0 16,-1-8-3-16,0-6-5 16,0-3 0-16,-7-1 6 0,-4-2 2 15,-1 1-3-15,-3 3 3 16,3 2 0-16,0 6 1 16,2 2 1-16,3 5-2 0,4 3 0 15,3 2 1-15,3-1-2 16,14-2 2-16,7 0 0 15,6-2-1-15,9-1-11 16,-2 2-46-16,1-4-56 16,-8-1-279-16</inkml:trace>
  <inkml:trace contextRef="#ctx0" brushRef="#br0" timeOffset="191356.0477">21482 16394 491 0,'-8'0'89'0,"3"0"-58"15,1 1-28-15,1 1 0 16,-3 2 5-16,1 3 10 0,2 5-7 15,-2 6 5-15,4 6 1 16,-3 4 4-16,4 7-1 16,0 3-4-16,0 1-15 15,0 1-2-15,5-3 5 0,2-3-4 16,-4-4 2-16,0-5-1 16,-1-5-1-16,-2-7-2 0,0-5 4 15,0-4 1-15,0-4 0 16,0-4-5-16,0-12 1 15,0-5 2-15,0-8-1 16,0-3-1-16,0-4 0 16,0-3 2-16,0 2-2 0,0 1 2 15,0 6-1-15,0 3 0 16,4 5 0-16,3 7 0 16,2 4-1-16,2 2 2 15,3 5-2-15,1 3 2 16,-2 1-1-16,1 0 0 15,-1 7-1-15,1 4 1 0,-7 2 1 16,0 2-2-16,-4 1-1 16,-3 0 3-16,0 0 7 15,-2-2-8-15,-6-1-3 16,-6-3 2-16,1 1 0 0,-1-3 0 16,4-3-10-16,0-2-17 15,4-1-10-15,0-2-6 16,6 0-7-16,0 0-73 15,10-7-191-15</inkml:trace>
  <inkml:trace contextRef="#ctx0" brushRef="#br0" timeOffset="192210.7567">21918 16613 507 0,'3'0'43'0,"-3"-6"-40"0,0-4 1 15,0 1 9-15,2-2 1 16,-7-3-8-16,-4 2-2 16,0-1 0-16,-4 0 4 15,-1 5 1-15,0-2-3 16,-5 7-3-16,2 1 1 0,-3 2-1 16,0 0 0-16,2 10 0 15,0 2 1-15,4 4-1 16,1 3-3-1,8 3 1-15,5-1 0 16,-2 4 0-16,11-3-1 16,5-1 0-16,8-3 0 15,-3-4 0-15,5-5-1 0,0-1-1 16,-5-8 3-16,-1 0-1 16,0 0 0-16,-4-6 1 15,-3-6-1-15,-1-1 1 16,-5 0 0-16,-4-5 1 15,-1-1 2-15,0 0 3 16,0-1 0-16,0 0-3 0,-1 0 0 16,-1 8 1-16,4 2 2 15,-2 2-1-15,0 8 4 16,0 0-4-16,0 4-7 16,5 12 3-16,2 2-2 15,1 1-1-15,-3 4 3 0,4-1-2 16,-1-1 0-16,-1-3-1 15,5-2 0-15,2-3 0 16,1-5-4-16,-2-2 0 16,4-4 0-16,0-2-1 0,-2 0-4 15,1-8 5-15,-1-5 3 16,-3-2 2-16,-2-5-2 16,-5-1 0-16,-3-4 0 15,-2-2-2-15,0 4 3 16,-10 4-5-16,0 2 6 0,3 7-1 0,-2 6 0 15,3 4 0-15,2 2 2 16,3 8-1-16,1 2-1 16,3 0 0-16,8-2-2 0,5-2-4 15,8-5 1-15,-2-3-1 16,-2 0 3-16,6 0 3 16,-6-3 1-1,-1-8 0 1,-2 0 0-16,-5 3 2 0,-4-4-1 0,-3 6 2 15,-2-1 3-15,-1 2 4 16,-2 5-1-16,0 0-2 16,0 12-3-16,-2 6 0 15,1 2 1-15,1 6-2 16,0-2-2-16,0 2 0 0,0-2-2 16,5-2-1-16,0-4-13 15,2 0-14-15,1-8-17 16,-1-2-32-16,2-5-110 15</inkml:trace>
  <inkml:trace contextRef="#ctx0" brushRef="#br0" timeOffset="192705.2862">22482 16654 418 0,'10'-9'48'0,"0"-1"-32"0,0-3-3 16,-1 2 27-1,-3 1-1-15,-1-1-10 16,-3 4-12-16,-2-2-2 0,0 4-2 16,-4 1-7-16,-7 2-2 15,-3 2-4-15,-3 0 2 16,0 0-1-16,-3 9 0 16,3 5 4-16,0 1 5 15,7 6-4-15,2 1-7 0,8-1 2 16,0 0-1-16,6-1 0 15,6-6 0-15,6-1-1 16,0-8-1 0,2-2-2-16,-3-3 3 0,2 0 2 0,-6-5 0 0,1-7-1 15,-4-3 0-15,-3-2 1 16,-4-1 7-16,-2-4 1 16,-1 1-2-16,0-1 0 0,-1 5-3 15,-5 0 0-15,2 7 5 16,1 2-2-16,1 8-13 15,0 0 10-15,2 10-3 16,0 2 0-16,0 6 0 16,0 2-1-16,5-1 0 0,4-1 0 15,-1 0 8-15,2-4-31 16,-1-1-16-16,2-3-16 16,2-2-14-16,-1-6-95 15,1-2-225-15</inkml:trace>
  <inkml:trace contextRef="#ctx0" brushRef="#br0" timeOffset="193818.0883">22660 16588 399 0,'0'-4'73'0,"0"-1"-42"15,0-4-16-15,5 4 9 0,3-1 5 16,4 6-18-16,0 0-7 16,3 0-1-16,-3 8 7 15,0 6-4-15,0 6-4 16,-2 1 0-16,-1 4-1 0,-1-2 0 16,-7-1-2-16,1-3 1 15,-2-3 0-15,0-3 1 16,-2-6-1-16,1-2-1 15,-1-3 1-15,2-2 0 16,0-2 2-16,0-9 4 0,2-3 5 16,5-4 0-16,3-3-4 15,0-2 0-15,2 2-1 16,2-1-4-16,1 4-1 16,-3 4 0-16,1 5 0 15,-1 7 0-15,-1 2 2 16,0 0-4-16,1 13 2 0,-3 2-1 15,1 5-1-15,-2 4 0 16,-1-3 1-16,1 1-1 16,-1-3-3-16,0-3 4 15,0-4-2-15,-2-2 0 16,3-5 2-16,-3-2 0 0,4-3 0 16,-2 0 2-16,1-7-4 15,1-4 2-15,1-3 2 16,2-4-4-16,0-1 2 15,0-2 0-15,1-1 0 16,-1 2 2-16,1 4-2 0,-1 6 0 16,1 3 0-16,-2 5 1 15,-4 2 2-15,0 2 0 16,0 8-1-16,-1 5-3 16,1 4 1-16,-2 0 1 15,4 5 0-15,2-3 1 16,2 1-2-16,3-5 2 0,3-1 0 15,3-3-3-15,7-4 3 16,2-3-3-16,1-5 2 16,2-1-1-16,2 0 0 15,-4-7-1-15,0-5-2 0,-5-3 2 16,-5-2-2-16,-6-5 2 16,-5-3 1-16,-6 0-1 15,-5 2-1-15,0 3 1 16,0 4 0-16,-8 9 2 15,-2 7 0-15,1 0 1 0,-3 12 0 16,4 8 4-16,-1 5-5 16,4 2 1-16,2-1 0 15,3 0 0-15,1-5-1 16,10-1 0-16,7-6 1 16,1-5-1-16,7-4-1 15,1-5 0-15,2 0 0 0,-4 0-1 16,2-11-1-16,-2-3-2 15,-6-4 1-15,-2-3 2 16,-5-2 2-16,-3-7-2 16,-3-3 2-16,-2 0 0 0,-3 0 0 15,1 3 1-15,1 1 4 16,-1 8 4-16,0 5-3 16,0 7 3-16,-1 9 15 15,-1 0-12-15,0 6-9 16,0 9-1-16,0 7-1 15,0 3-7-15,0 1 3 0,2 5 5 16,0-2-1-16,1-1-1 16,5-1 0-16,-2-6 2 15,-1-3-5-15,0-6 2 16,2-1 0-16,3-4-8 16,-2-5-20-16,1-2-19 15,-1 0-15-15,1-9-17 0,-2-5-104 16</inkml:trace>
  <inkml:trace contextRef="#ctx0" brushRef="#br0" timeOffset="194021.1646">23753 16583 300 0,'-9'5'138'15,"7"-1"-93"-15,2-2-27 16,2-2 19-16,11 0 0 0,6 0-23 15,3-2-13-15,5-2-8 16,-2 2-1-16,-2 0-8 16,2 2-38-16,-6 0-69 15,-4 0-30-15</inkml:trace>
  <inkml:trace contextRef="#ctx0" brushRef="#br0" timeOffset="194897.0967">23927 16631 389 0,'0'4'53'16,"4"-4"-15"-16,4 0 2 16,5-2-5-16,1 2-19 0,1-2-13 15,-3-2-2-15,2-1 1 16,-2 0-2-16,-5-1 0 16,1 1-1-16,-5-2 0 15,1 0 2-15,-4-2-1 16,0 3 0-16,0-2 1 0,-6 2 1 15,0-1 1-15,1 5 4 16,-2 2-1-16,0 0-1 16,2 3-1-16,0 10 8 15,2 3 5-15,3 5-7 16,0 3 0-16,0 1-1 16,5 0 0-16,8-4-4 15,-1 2-3-15,3-7-3 0,4-1 3 16,2-4-3-16,0-6 3 15,-2-5-2-15,3 0 1 16,0-2 0-16,-4-11 0 16,0-3-1-16,-1-1 0 0,-5-5 0 15,-4 1-1-15,-1-4 1 16,-2 0 0-16,-3 1 0 0,-2 9 0 16,0 2 0-16,0 4 0 15,0 8 0-15,-5 1-1 16,2 0 0-16,-3 6 0 15,5 2 2-15,1-1-2 16,0-2 2 0,3-1-2-16,9-1 0 15,0-3-2-15,2 0-1 0,1 0-2 16,0-1 2-16,0-5-2 16,-3-3 5-16,0 4-2 0,-5-2 0 15,0 5 3-15,-6 2-1 16,3 0 1-16,-4 11 2 15,0 5 0-15,0 5 3 16,0 4 5-16,0 2-4 0,0-4-4 16,3-1-1-16,9-4-1 15,2-2 1-15,6-4 1 16,2-7 0-16,-2-1 3 16,4-4 0-16,-2 0-4 15,-7-7 1-15,2-7-4 0,-5-1 1 16,1-6 0-16,0-2 0 15,-3-4 1-15,1 0 0 16,0 4 1-16,2 3-2 16,-3 4 3-16,3 7-1 0,-4 6 4 15,2 3 1-15,-4 0 1 16,0 3 0-16,1 8-1 16,-2 2-2-16,1 2 4 15,-1 1 1-15,-1 3-9 16,-3-2 9-16,0 1-2 15,-2-2 1-15,0 2-3 16,-9-2-2-16,-4-5-1 0,-3-2-3 16,-8-2 3-16,-7-6-24 15,-7-1-51-15,-3-17-66 16</inkml:trace>
  <inkml:trace contextRef="#ctx0" brushRef="#br0" timeOffset="202418.5629">20973 14408 158 0,'0'2'5'16,"0"4"-3"-16,2-4-2 15,1-2 0-15,-1 0 6 16,-2 0 19-16,0 0 16 16,0 0 3-16,0 0-16 15,0-4 5-15,0 0-9 16,-3 2-4-16,-1-3 2 0,1 2 7 15,-1-4 1-15,2 1-4 16,2-3-6-16,-1 0-3 16,1-2-5-16,1-1 1 15,-4 2-1-15,3-1-3 16,-2-1-3-16,-4 0 0 0,1 2 1 16,-4 1-1-16,-1 2 0 15,-3 3-2-15,0 2-1 16,-2 2-1-16,-2 0 0 15,0 6 0-15,0 5-1 16,-1-1 1-16,2 7 2 0,3-4-1 16,4 4 2-16,2 3-2 15,6-3-1-15,1 1-2 16,0 0 1-16,8-4-1 16,6 0 2-16,4-5-1 15,4 2 1-15,-3-4-1 0,2-3 0 16,-3-3-2-16,-2 1 2 15,-4-2-1-15,-1 0 0 16,-2 0 0-16,-4 0 1 16,-1-3-1-16,-3-6 2 15,-1-4-1-15,0 1 0 0,0-3 0 16,-1-1 0 0,-3-1 1-16,1 0 1 0,3 4-2 15,-4-4 0-15,4 7 1 16,0 2-1-16,0 3 3 15,0 5-2-15,0 0-1 16,0 0-2-16,0 7 1 0,0 6 0 16,0 1 0-16,0 0 1 15,0 2-2-15,2-2 2 16,3 1-1-16,0-5 0 16,5 3 0-16,2-4 0 0,1-4 0 15,-1-1 0-15,2-4 0 16,1 0 0-16,-1 0 1 15,-1-4-1-15,-1-6 0 16,-3-3 1-16,-3-1 0 16,0-6-1-16,-3 2 0 15,-3-2 0-15,0 1 1 0,0-2-2 16,-2 4-1-16,-3 3-2 16,-3 3 1-16,5 4 0 15,-8 4 1-15,6 3-3 16,0 0 0-16,1 0 0 15,-2 0 2-15,6 5 0 0,0 0 0 16,0-1-1-16,8 2 1 16,3-5 2-16,2 1 1 15,4-2 0-15,-1 0 0 16,2 0 1-16,-3 0-1 16,-3-3-1-16,-1-1 2 0,-2 0-2 15,-2 2 1-15,-3 1 1 16,-4 1-2-16,0 0 1 15,0 0 1-15,0 5-2 16,0 6 1-16,-4 3 0 16,2-1 0-16,2 5 1 0,0-3-1 15,0 3 0-15,7 0 0 16,6 0 0-16,0 2 1 16,-1-4-1-16,3 1 0 15,0 0 0-15,0-3 1 16,-3-2-1-16,3-3 0 15,-2-4 0-15,0-1-1 0,1-4 2 16,1 0 0-16,0-1 0 16,1-9 1-16,0 0-1 15,-2-5 1-15,3 1 0 16,-5-2 0-16,1 0 0 0,-4 0-1 16,-4-2 0-1,-1 4-1-15,-3-2 1 16,-1 6-1-16,0-3 1 0,0 6 0 15,0 0 0-15,-1 3 1 16,-3 0-1-16,2 4-1 16,-1 0 1-16,1 0-2 0,0 2 1 15,1 7 0-15,1 2 1 16,0 2 1-16,0 0 1 16,0 5-1-16,1-2 1 15,6 0-2 1,0-1-2-16,7-3 3 0,-2-1-3 0,4-2 3 15,2-6-2-15,2 1-1 16,-3-4 2-16,2 0-3 16,-7 0-13-16,3-4-11 15,-7-4-19-15,-4-5-21 16,-2-3-72-16,-2-4-83 0</inkml:trace>
  <inkml:trace contextRef="#ctx0" brushRef="#br0" timeOffset="202688.7333">21562 14187 316 0,'2'-3'24'0,"-1"-2"8"16,1 3 16-16,-2 0 4 16,0 0-22-16,0 2-4 15,0 0-10-15,0 0-8 16,0 7 2-16,-2 0 5 0,2 6 2 15,-1-2-4-15,1-1-4 16,0-1-1-16,0-2-4 16,0-3 1-16,0 1-3 15,1-3-2 1,-1-2 1-16,2 0-2 16,-2 0-13-16,0-4-35 15,0-10-98-15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402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20-09-04T10:56:49.38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10145 6846 0,'25'0'94,"-25"0"-94,50 0 15,-25 0-15,24-25 16,-24 25-1,0-25-15,25 25 16,24 0-16,-24 0 16,-26 0-16,26 0 15,0 0-15,-26 0 16,1-24-16,25 24 15,-25 0-15,-1 0 16,26 0-16,0 0 16,-26 0-16,1-25 15,0 25-15,-25 0 16,25 0-16,0 0 15,-25 0-15,24 0 16,-24 0-16,25 0 16,0 0-16,-25 0 15,25 0 1,0 0-16,-1 0 15,-24 0-15,25 0 16,25 0-16,-25 0 16,-1 0-16,26 0 15,0 0-15,-25 0 16,-1 0-1,1 25-15,0-25 16,0 0-16,-25 0 16,25 0-16,-1 0 15,-24 0-15,25 0 16,0 24-16,0-24 15,24 0-15,-49 0 16,25 0-16,-25 0 16,0 0 77,0 0-77,-49 0-16,24 0 15,-50-49-15,1 49 16,0 0-16,-1-25 16,1 25-16,-26-25 15,51 25-15,-26-25 16,26 25-1,24 0-15,0 0 16,-24 0-16,49 0 16,-50 0-16,25 0 15,25 0-15,-49 0 16,24 0-16,0 0 15,-25 0-15,26 0 16,-1 0-16,0 0 16,0 25-16,-24-25 15,24 0-15,0 0 16,0 0-16,-24 0 15,24 0-15,0 0 16,25 0-16,-25 0 16,25 0-16,-25 0 31,0 0 16,25 0 109,149 0-156,-49 0 15,24 0-15,24 0 16,-48 0-16,24 25 15,-25-25-15,-25 0 16,-24 0-16,-1 0 16,-24 0-16,0 0 15,0 0-15,-25 0 16,25 0-16,-25 0 15,25 0-15,-1 0 16,-24 0-16,25 0 16,0 0-1,0 0-15,-25 0 16,25 0-1,-25 0 1,24 0-16,-24 0 16,25 0 15,-25 0 0,0 0 16,-49 0-32,-26 0-15,26 0 16,-26 0-16,1 0 16,-26 0-16,1 0 15,0 0-15,25 0 16,-50 0-16,24 0 15,1 0-15,25 0 16,24 0-16,1 0 16,24 0-16,0 0 15,0 0 1,25 0-1,-25 0 1,0 0 31,25 0-47,-24 0 15,-1 0-15,0 0 16,25 0-16,-25 0 16,25 0-1,0 0 141,50 0-140,74-25-1,74 25-15,26 0 16,-100 0-16,24 0 16,-48 0-16,-26 0 15,0 0-15,-49 0 16,25 0-16,-50 0 15,25 0-15,0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6:10:11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10418 8829 289 0,'-7'-9'3'0,"2"-1"7"15,1 0 27-15,1 0 5 16,1-5-21-16,0 3-1 16,2-1 4-16,0 0-3 15,0 0-6-15,0 2-1 16,2 1 3-16,3 2-7 0,-1 1 0 15,1 4-7-15,0-1-1 16,-1 4-1-16,0 0-1 16,1 0 0-16,0 0 0 15,-1 7 0-15,1 0 1 16,-1 2 0-16,-3 6-1 0,1-1 1 16,1 6 1-16,-3-3 1 15,0 6 2-15,0-3 1 16,0 2-1-16,0-3 2 15,2-1 0-15,1 0-2 16,4-4 2-16,0-1-2 0,3-3-2 16,3-3 1-16,6-1 0 15,-2-3 1-15,3-3-2 16,1 0 0-16,-2-1 0 16,2-9 1-16,-3 0-4 15,0-2 2-15,-6-3-2 0,0-3 2 16,-5-1 1-1,-2-4 0-15,-3-2 2 0,-2-2-2 16,0 0 0-16,0 0-1 16,-2 4-1-16,-3 4 0 15,1 2 1-15,1 10-1 16,-1 2 0-16,2 1-1 0,2 4 0 16,0 0-1-16,0 4-1 15,0 7 1-15,0 7 1 16,0 3 2-16,0 6 0 15,2 1 2-15,0 6 2 16,3 0 3-16,-1 5-2 0,-1 2 1 16,1 0 3-1,-1 4-5-15,-1 0 1 0,0-1-3 16,-2-3 0-16,0-4-2 16,0 1-1-16,-6-6 2 15,-1-3-1-15,-1-4 2 16,0-3 2-16,-1-6 3 15,-1-3-38-15,0-4 36 0,0-4-2 16,1-2 0-16,-3-3 1 16,2 0 0-16,0-5-1 15,-2-7-3-15,4-2 1 0,1-5-1 16,3-3-3-16,1-1 4 16,3 0-3-16,0-2 0 15,0 0-2-15,10-6 1 16,2 5 0-16,5-1 1 15,5-2-4-15,-3 4 4 16,4 4-8-16,-1 3-8 0,-1 6 10 16,1 3-42-16,-5 7-6 15,-2 2-13-15,0 2-49 16,-4 10-77-16</inkml:trace>
  <inkml:trace contextRef="#ctx0" brushRef="#br0" timeOffset="832.9598">11061 9269 381 0,'5'-8'28'15,"3"-1"10"-15,-1-3 11 16,-2 1-7-16,-1 0-19 15,-3 0-12-15,1-2 5 0,-2 3 2 16,0-5-9-16,-2 3-2 16,-8 0 0-16,-2-1-2 15,-1 1-2-15,-3 2-3 16,-1 0 1-16,-3 5 0 16,3 2 0-16,-2 3 2 0,2 0-2 15,0 0 1 1,2 7-1-16,0 5 0 0,3 4-1 15,5 2 3-15,1 1-2 16,4 3 2-16,2-1-3 16,0-1 1-16,3-1 0 0,7-4-1 15,0 2 0-15,4-7 0 16,-2-2 0-16,3-3 3 16,0-2-3-16,-1-3 1 15,1 0 2-15,-1-3 2 16,1-5-1-16,-3-3-1 0,-2 0 0 15,0-3-2-15,-1 1 2 16,-2-2-1-16,-2 0 0 16,-1 1 0-16,0 2 0 15,-4 3 0-15,0 2-2 16,0 1 2-16,0 4 1 0,0 2-1 16,0 0-2-16,0 4-2 15,2 7 2-15,-1 4 1 16,1 5-1-16,2 2 4 15,-1 5 3-15,1 0-32 16,-1 5 35-16,2 3 2 16,-2-2-6-16,0 3-2 0,-1-1 1 15,-2-2 1-15,0-1-2 16,0-5 2-16,0 0-3 16,-8-6 3-16,1-1-1 15,0-6 2-15,0-3-3 0,-1 0 2 16,0-5-2-1,3-2 0-15,-1-2-1 0,-2-2-1 16,-2 0 3-16,3-2 0 16,-2-5-3-16,2-5-1 15,-2-3 0-15,3 0-1 16,1-5 4-16,4-2-4 0,1-1 0 16,0-2 0-16,0-2-3 15,8-3 2-15,4 2-10 16,2-2-10-16,4 1-17 15,1 2-9-15,6 1 2 16,1 1-44-16,1 3-116 0</inkml:trace>
  <inkml:trace contextRef="#ctx0" brushRef="#br0" timeOffset="1090.3898">11671 9056 392 0,'2'-4'89'0,"-2"1"-50"16,0-3 10-16,2 2 7 15,3 3-24-15,5-1-14 16,0 2-9-16,7-4 3 0,2 3-1 16,3-3-4-16,1 2-3 15,-2-1-1-15,3 1-2 16,-4 0 0-16,-3 2-1 15,-3 0-16-15,-4 0-33 16,-5 7-17-16,-5 0-54 0,0-1-110 16</inkml:trace>
  <inkml:trace contextRef="#ctx0" brushRef="#br0" timeOffset="1313.72">11756 9181 401 0,'-5'3'57'15,"3"-1"-1"-15,2 0 2 16,0-2-14-16,2 1-16 16,8-1-6-16,3 0 7 15,3 0-8-15,3 0-9 0,0 0-13 16,2 0-7-16,1-1 9 16,-3-3 1-16,-2 1-2 15,-5 1 1-15,0 2 12 16,-7 0-67-16,-3-2-73 15,-2-6-287-15</inkml:trace>
  <inkml:trace contextRef="#ctx0" brushRef="#br0" timeOffset="2114.19">13024 8947 198 0,'1'-5'132'0,"1"0"-131"16,0-1 15-16,0 0 35 15,-1-1-6-15,-1 2-15 16,0-1-3-16,0-1 7 0,-7 2-15 16,1 0-8-16,-3 0-2 15,-4 1-4-15,1 0-2 16,-3 4-1-16,1 0-2 16,-3 0 1-16,1 0 0 15,2 10 1-15,0-4 0 16,0 5 6-16,1 2-5 0,0 1 2 15,4 4-2-15,4 1 2 16,-1 5-2-16,5 2 1 16,1 1 1-16,0 2-2 15,1-4 1-15,8 0 1 0,2-2-1 16,2-6 0 0,0 0-1-16,6-4 4 15,-5-5 1-15,4 0 0 0,4-5-3 16,-6-2-2-16,4-1-2 15,-5 0 0-15,2 0 1 16,-1 0-2-16,-3-3-17 0,-1-1-17 16,1 1-17-16,-4-5-35 15,-1 0-68-15</inkml:trace>
  <inkml:trace contextRef="#ctx0" brushRef="#br0" timeOffset="2404.54">13203 9070 450 0,'4'-6'34'0,"-4"2"-6"16,0 0 15-16,2 4 5 15,-2 0-24-15,0 0-18 0,0 7-4 16,1 4 7-16,-1 4 4 16,0 3-3-16,0 4 1 15,0-1 0-15,0 1-2 16,0 0-3-16,0-2-1 15,0 0-2-15,0-2-1 0,0-4 0 16,0 2-2-16,0-5 1 16,0-3-1-16,0 1 1 15,0-3-5-15,0-3-12 16,0-1-19-16,4-2-9 16,3 0-9-16,1-14-54 0,2-4-167 15</inkml:trace>
  <inkml:trace contextRef="#ctx0" brushRef="#br0" timeOffset="2762.61">13721 8763 464 0,'0'-3'5'16,"0"-10"11"-16,0 8 34 15,-2 1-13-15,0 4-20 0,0 0-7 16,0 0-7-16,0 11 1 16,-3 3-1-16,0 6 5 15,0 8 5-15,-1 3 5 16,0 4 1-16,1 3 7 16,0 3-7-16,1 5-44 15,2 1 40-15,1-1-4 0,1-2-3 16,0-1-6-16,0-6 1 15,0-4-3-15,5-4 2 16,5-6-1-16,4-6 1 16,-2-4-2-16,8-3 2 0,2-6-6 15,2-4-25-15,1 0-15 16,4-12-47 0,0-6-140-16</inkml:trace>
  <inkml:trace contextRef="#ctx0" brushRef="#br0" timeOffset="3300.94">14211 8990 477 0,'0'-4'68'0,"-4"0"-57"0,0 3 7 16,4 1 14-16,0 0-17 15,0 0-9-15,0 1-6 16,5 5 4-16,7-1 3 15,-2-1-2-15,5-1-2 16,-1-3 1-16,1 0 0 16,-3 0-1-16,0-1 1 15,1-10 0-15,-4 2 0 0,-2-2 0 16,-1 3 3-16,-4-5 3 16,-2 0-4-16,0 3-4 15,0-3 0-15,-8 4-1 16,1 0-1-16,0 3 0 15,-6 1-1-15,3 4 0 0,-1 1 0 16,-4 0 0-16,1 0-2 16,-1 7 3-16,3 2-1 15,-3 4 1-15,5 1 1 16,1 4 0-16,2 1 0 0,4 4 3 16,0 0 0-16,3 1-1 15,0-1 1-15,8-2 3 16,1-1-1-16,1-1-28 15,5-4 31-15,-1-1-2 16,4-7-3-16,-2-1 5 16,4-2 1-16,-3-4-4 0,4 0-4 15,-3 0 1-15,1-6-1 16,-2-3-2-16,-2 2 0 16,-1-2-14-16,-4-2-22 15,-3-1 9-15,-1-6-47 16,-4-6-66-16,-2-2-236 0</inkml:trace>
  <inkml:trace contextRef="#ctx0" brushRef="#br0" timeOffset="3547.57">14308 8663 459 0,'-5'-3'11'15,"0"-3"29"-15,5 3 24 16,0-1-31-16,0 2-13 16,8 0-17-16,3 1 0 0,1-1 1 15,4 0-1-15,0 1-4 16,4 1 2-16,-3 0-1 16,0 0 0-16,0 0-28 15,0 0-34-15,-4 0-69 16,3 0-121-16</inkml:trace>
  <inkml:trace contextRef="#ctx0" brushRef="#br0" timeOffset="4065.03">14607 8572 429 0,'0'-9'27'15,"-3"-1"8"-15,1-3 37 16,2 6-28-16,0 0-19 15,0 0-13-15,5 3-1 16,3 0-4-16,-1 4-5 0,3 0-2 16,2 8 0-16,-2 2-1 15,-1 7 1-15,-2 2-1 16,3 1 1-16,-9 1-1 16,1-3 1-16,-2 1 0 15,0-1-1-15,0-5 1 0,-3-4-3 16,-3 0 3-16,2-4 0 15,2-3 1-15,2-2 1 16,0 0-2-16,0 0 3 16,0-9-2-16,6-4 0 15,1-1 0-15,2-4-1 0,1 0 0 16,0-1 0-16,-1-2 1 16,-2 3-1-16,-2-2 0 15,-1 6 1-15,-2 5-1 16,0 0 0-16,-2 5 3 15,0 2 3-15,0 2 0 0,-2 6-4 16,-4 6-1-16,1 6 2 16,0 6 6-16,1-2-10 15,4 5-6-15,0 0 21 16,0-2-9-16,0 0-1 16,7-5-3-16,0-2 0 0,6-4 0 15,-1-2-1-15,5-3-11 16,-3-5-11-16,2-4-60 15,0 0-156-15</inkml:trace>
  <inkml:trace contextRef="#ctx0" brushRef="#br0" timeOffset="4663.04">15145 8619 481 0,'-4'-6'7'0,"2"-1"12"15,2 4 17-15,0 3-7 16,6 0-17-16,4 1-6 16,3 12 0-16,1 10 2 15,1 6 1-15,-1 6 5 16,-2 6-1-16,-4 4-4 16,-3 2-1-16,-1 1-2 0,-4-1 0 15,0-4-2-15,-11 0 3 16,-2-4 6-16,1-4-2 15,-3-7-2-15,1-5 0 16,-1-5-1-16,5-4-2 0,1-5-3 16,2-4 0-16,1-1-3 15,4-4 1-15,2 0 1 16,0-7-15-16,0-5-20 16,2-5-18-16,9-2-18 15,-2-6-91-15,5 1-205 16</inkml:trace>
  <inkml:trace contextRef="#ctx0" brushRef="#br0" timeOffset="4911.82">15597 8924 409 0,'13'-7'48'0,"-5"1"-5"15,5 1 1-15,3 1-5 16,2 1-7-16,8-1-13 15,3-1-4-15,3 2 2 16,2-3-6-16,-4 2-5 0,-3 1-4 16,-2 1-2-16,-5 0 0 15,-6 2 0-15,-5 0-2 16,-3 0-20-16,-5 0-12 16,-1 0-23-16,0-3-28 15,-7-1-27-15,-4-1-76 16</inkml:trace>
  <inkml:trace contextRef="#ctx0" brushRef="#br0" timeOffset="5168.24">15776 8738 297 0,'-3'-11'31'16,"1"6"38"-16,-2 2-10 0,3 1 2 16,1 2-22-16,0 2-25 15,0 10-11-15,5 6 14 16,0 3 3-16,0 2-5 15,0 4 3-15,-2 2-3 16,1-3-6-16,-4 1-5 0,0-4-3 16,0 1 1-16,0-6-2 15,0-3 1-15,0-2-2 16,0-2 3-16,0-4-3 16,0-2-10-16,0-3-30 0,3-2-26 15,8 0-60-15,2-7-209 16</inkml:trace>
  <inkml:trace contextRef="#ctx0" brushRef="#br0" timeOffset="5560.87">16400 8795 465 0,'7'-8'12'0,"-2"-4"10"15,-5 6 36-15,0-3-23 0,0 2-16 16,-5-1-7-16,1 1 5 16,-2 0 1-16,-2 2-7 15,-1 1-5-15,-2 1-4 16,0 3-2-16,-1 0 1 16,-1 0-1-16,1 8 0 0,3 7 1 15,-3-1 3-15,5 4 1 16,2 3-2-16,2 1 1 15,3 1 1-15,0-2-2 16,0-1 0-16,7-1-1 16,1-2-1-16,6-3 2 15,-4-2-2-15,3-3 1 16,1-1 0-16,3-5-1 0,-3-1 1 16,4-2-1-16,-2 0-1 15,-1 0-13-15,0 0-27 16,0 0-15-16,-1 0-40 0,-2 0-102 15</inkml:trace>
  <inkml:trace contextRef="#ctx0" brushRef="#br0" timeOffset="5986.89">16648 8995 455 0,'0'-9'59'16,"0"0"4"-16,-2-1-5 15,0-1-6-15,2 2-33 16,0 0-9-16,0-2 0 0,2 4-10 16,3 2-20-1,4 1 19-15,-2 4 4 0,4 0 4 16,0 0 4-16,-1 6-14 16,0 6 0-16,-3 4 2 15,1 0-1-15,-4 4-3 0,-2-1-2 16,-2 3 0-1,0-2 3-15,-2 1 1 0,-7-5 1 16,-1 0 2-16,0-4 0 16,-2-1 1-16,3-2 2 15,1-4 7-15,3 1 4 16,0-5-4-16,3 2 7 0,2-3-34 16,0 0 29-1,0 0-3-15,0 0-3 0,7 0 1 16,5-3-3-16,5-2-2 15,3 0-2-15,2-4 0 16,-3 3 0-16,3 2-8 16,-5 0-28-16,-4-2-13 15,-2 1-58-15,-4-2-278 0</inkml:trace>
  <inkml:trace contextRef="#ctx0" brushRef="#br0" timeOffset="6556.32">17391 8620 370 0,'0'-14'27'0,"0"0"16"16,0 3 21-16,0 2-7 15,0 4-29-15,-2 1-8 16,-3 4-4-16,-3 0-6 0,-1 2-5 16,-4 12-2-16,-2 6 3 15,-3 5-2-15,-2 9 7 16,2 5-1-16,0 6 4 15,0 1 4-15,6 1-4 16,5 0-1-16,1-2-1 16,6-4-7-16,0-3-1 0,13-6-17 15,1-6 0-15,9-1 14 16,3-7 1-16,1-5 3 16,2-2-5-16,3-6 14 15,0-3-60-15,0-2-18 0,-3-4-8 16,0-10-88-16,-5-4-115 15</inkml:trace>
  <inkml:trace contextRef="#ctx0" brushRef="#br0" timeOffset="7062.47">17756 8840 439 0,'1'-7'39'0,"1"-1"-14"16,-2 5 17-16,2 3-4 15,0-2-13-15,1 2-18 0,2 0-4 16,2 0 0-16,3 0 1 16,4 0-1-16,3 0-1 15,-4-3 1-15,2-3 0 16,-3-1 4-16,1-2-1 16,-4-1-1-16,0-1 1 15,-4 0-2-15,-3 1 2 0,-2-1-3 16,0 0 0-16,0 0-3 15,-2 2 1-15,-8 2 0 16,-2 2-3-16,-2 1 2 16,2 4 0-16,-6 0-2 15,2 0 2-15,-4 8-1 0,5 2 1 16,1 4 1-16,4 4 0 16,0 0 0-16,5 2 1 15,3 3 0-15,1-2 2 16,1-1 1-16,3 0 4 0,6 0 0 15,4-5-1-15,-1 0-1 16,5-3-2 0,0-1-1-16,1-2-2 0,1-4 0 15,-2 1-1-15,3-6 2 16,-1 0-2-16,2 0 0 16,-3 0-1-16,1-8-9 0,-2 1-16 15,-2-4-14-15,-2-3-5 16,0-2-21-16,-6-7-52 15,1-4-153-15</inkml:trace>
  <inkml:trace contextRef="#ctx0" brushRef="#br0" timeOffset="7476.94">18032 8367 399 0,'-6'-20'4'0,"3"0"4"16,3 5 40-16,0 0 8 16,0 5-31-16,1 0-13 15,7 2-3-15,3 4 0 16,-3 1-4-16,6 3-2 0,-4 0-3 16,-1 3 0-16,-1 6 0 15,-3 2 0-15,-2 3-1 16,-1 2 0-16,-2 2 2 15,0-2-3-15,-7-1 4 16,-3-2-3-16,2 0 3 0,-4 0-1 16,0-4 2-16,5-2 3 15,-2-2 3-15,4 0-4 16,4-3-2-16,1 2 0 16,0-2 0-16,0 0-1 15,1-2 3-15,6 1 1 16,4-1-3-16,4 0-1 0,0 0-1 15,5 0-1 1,2 0-1-16,1 2-6 0,-1-2-40 16,1 0-49-16,1 0-100 15</inkml:trace>
  <inkml:trace contextRef="#ctx0" brushRef="#br0" timeOffset="8018.88">18406 8324 436 0,'-6'-9'9'0,"2"-2"10"16,4 3 16-16,0 1 12 16,0 1-21-16,6 2-19 15,3 2-4-15,0 2-1 0,0 0-1 16,2 0-1-16,-4 5 0 15,0 5-1 1,-4 5 0-16,2 0 1 0,-4 2 0 16,-1-2-1-16,0 2 1 15,0-5 0-15,0-1 1 0,0-1-1 16,0-5 0-16,0 1 0 16,0-2 0-16,0-4 1 15,0 0 0-15,5 0 1 16,2-2 1-16,0-7-1 15,5-3 0-15,-4-5-2 0,5 3 2 16,-4-2 3-16,0-4 1 16,-4 6-3-16,0-2 1 15,-3 6 3-15,0 0 5 16,-2 5-5-16,0 3 1 16,0 2-3-16,0 0-3 0,-2 2-1 15,-1 9-3-15,-1 3 1 16,2 4 1-16,1 2 1 15,1 1 0-15,0-2 0 16,0 3 0-16,3-2-1 16,1-2 1-16,3-1 1 15,1 0-2-15,-3-5-4 0,2-1-19 16,0-1-23-16,2-4-58 16,0-5-100-16</inkml:trace>
  <inkml:trace contextRef="#ctx0" brushRef="#br0" timeOffset="8543.8697">18825 8349 429 0,'0'-7'4'16,"0"2"19"-16,0 1 35 15,0 2-9-15,0 2-20 16,0 0-10-16,2 0-3 16,2 0-5-16,0 2-5 15,3 5 1-15,0 6 0 0,0 1 4 16,1 2 5-16,-1 4-10 16,1 1-10-16,4 1 13 15,-4 3 6-15,3 0-2 16,-1 0-7-16,2 3-1 0,-5 0 0 15,0 3-4-15,-4-1 1 16,-1 1-1-16,-2-1 1 16,0 2 0-16,-4-3-2 15,-3-1 1-15,-3-1 0 16,-3-2-1-16,2-2 1 16,1-4 1-16,-1 3-1 0,-3-6 0 15,3 2 3-15,2-4-4 16,-2 1 3-16,2-3-2 15,0 1 1-15,2-3 1 16,-2-1-1-16,4-2 1 16,-3 0 2-16,1 0 3 0,0-3-2 15,2-1-3-15,-5 0-2 16,0-2 1-16,-1 1 1 16,-5 0-2-16,-3 0-1 15,-9-1-6-15,-4-1-74 0,-10 0-108 16</inkml:trace>
  <inkml:trace contextRef="#ctx0" brushRef="#br0" timeOffset="21523.45">7085 10580 213 0,'0'0'73'15,"0"0"-42"-15,-2-5 17 16,1 0 2-16,-3-4 8 0,1 0-14 16,-2 0-9-16,1-2 0 15,0-1-5-15,2 2-6 16,0-1-15-16,2 2-6 16,0-1-1-16,0 4-1 15,4 0-1-15,4 3 0 0,-1 1-2 16,-1 2 0-16,1 0 1 15,5 0 1-15,-5 5-2 16,0 5 0-16,-2 0 1 16,3 2 0-16,-5 5 0 15,1 1 1-15,1-1-1 16,-3 3 1-16,1 0 0 0,1-4 0 16,-1 4 0-16,3-6 1 15,1-4-1-15,2 0 0 16,2 0 1-16,2-7 0 15,1 1 1-15,0-4-1 16,0 0 0-16,1 0 1 0,-3-4 0 16,-1-3 0-16,0-6 2 15,0 1 2-15,-4-3 6 16,-1-6 3-16,-1 2-6 16,-1-1-3-16,-3 1-2 15,1 0-3-15,-2 4 1 0,0 4-1 16,0 3 0-16,0 4 1 15,0 2 1-15,0 2-2 16,0 0-2-16,2 0-4 16,-1 12-2-16,1 3 5 15,0 10 1-15,1 1 1 0,-1 5 2 16,0 2 1 0,1 5 2-16,0-1 1 15,-3 2-1-15,0-3 0 0,2 1 1 16,-2-4-2-16,0-3-27 15,0 0 21-15,0-3 5 16,-5-5 2-16,0-5 0 0,2 1-1 16,-3-6 2-16,3-2-1 15,-2-3-1-15,1-2-1 16,-1-3 0-16,1-2 0 16,-2 0 2-16,-1 0 3 0,-1-4 0 15,0-6-3-15,-3-3-3 16,3-3-1-16,-1-5 1 15,1 1-3-15,3-3 1 16,1 0-2-16,4-3-3 16,0 5-5-16,6-2-3 15,7 2-1-15,2 1-9 0,7 3 6 16,5-2-37-16,2 3-9 16,0 3-35-16,1 1-103 15</inkml:trace>
  <inkml:trace contextRef="#ctx0" brushRef="#br0" timeOffset="21730.97">7705 10708 420 0,'5'0'43'16,"3"0"12"-16,2 0-4 0,1-1-4 15,5-2-18-15,4-1-21 16,-1 1-6-16,2-1-1 15,-1 0-1-15,-3 4-1 16,0 0-7-16,-7 0-36 16,-1 0-38-16,-4 0-76 0,-5 7-205 15</inkml:trace>
  <inkml:trace contextRef="#ctx0" brushRef="#br0" timeOffset="21903.57">7823 10779 303 0,'-7'8'61'0,"2"-2"-5"15,2-2 12-15,3-1-11 16,0-1-15-16,0 0-12 16,8-2-6-16,3 0-1 15,5 0-6-15,3 0-10 16,3 0-4-16,2 0-3 16,-2-4 2-16,-3 3-64 15,1-1-89-15</inkml:trace>
  <inkml:trace contextRef="#ctx0" brushRef="#br0" timeOffset="22791.89">8821 10600 340 0,'0'-12'34'0,"0"-1"1"16,0-1 16-16,0 0-16 0,0 2-13 15,-5-3-10-15,-2 5-1 16,-2 0 4-16,2 2-4 16,-6 2-5-16,1 0-2 15,-3 5-1-15,0 1 0 0,-4 0-3 16,0 1 1-16,-3 7 0 16,2 3 1-16,3 3 1 15,-2 3 2-15,4 3 3 16,3 4 0-16,4-1-4 15,4 4 0-15,4-2 0 0,0 1-2 16,7-2-1-16,8-5 2 16,1-3-1-16,2-3 0 15,1-3 2-15,1-5 0 16,-1-1 0-16,-2-4-2 16,1 0 0-16,-4 0 1 15,1-8 2-15,-3-1-1 0,1-4-3 16,-2 1 1-16,-1-4-1 15,1 4 0-15,-3-8 0 16,-1 2 2-16,-4 2-2 16,-1-4 1-16,-2 0-2 15,0 2 2-15,0 2-2 0,0 3 1 16,-2 4-1-16,0 1 0 16,-3 5 0-16,3 3 0 15,1 0 0-15,-1 1 0 16,0 10-1-16,2 3 1 15,0 5 1-15,0 5 0 0,0 0 4 16,2-2-1-16,5 2-2 16,2-5 0-16,-1-4-1 15,4 2 0-15,-2-5 1 16,7 0-1-16,-2-4 0 16,2-3-13-16,0-1-22 15,4-4-40-15,-6-2-63 0,4-4-155 16</inkml:trace>
  <inkml:trace contextRef="#ctx0" brushRef="#br0" timeOffset="23339.7">9104 10592 414 0,'-5'-13'52'0,"2"2"-7"16,3 0 9-16,0 1-20 15,6 3-11-15,5-1-13 0,1 5-5 16,5 3-2-16,-4 0-3 16,6 1 1-16,-3 12-2 15,-2 2 1-15,-2 6-1 16,-4 0 1-16,-1 3 1 16,-5-1-1-16,-2 0 0 15,0-6 0-15,-2 1 0 0,-5-3 0 16,-1-5 1-16,2-1-1 15,2-1 2-15,1-6-1 16,1-1 1-16,2-1 0 16,0 0 1-16,2-3-2 0,5-8 0 15,4 0-2-15,-1-3 2 16,3-4-4-16,0-1 2 16,-5-3-2-16,5 0-2 15,-7-1 3-15,1 0 1 16,0 6 0-16,-6-1 1 0,1 5 0 15,-2 5 0 1,0 0 1-16,0 5 1 0,0 3 2 16,0 0-3-16,-2 5-1 15,1 9 0-15,-3 4 3 16,2 3 1-16,2 3 4 16,0 1 0-16,0 0-1 15,6 0-2-15,4-3-2 0,7-6-1 16,3 2 0-16,1-1-1 15,4-6-3-15,6 1-24 16,1-6-37-16,-2-6-69 16,3 0-159-16</inkml:trace>
  <inkml:trace contextRef="#ctx0" brushRef="#br0" timeOffset="23591.3298">9673 10642 377 0,'-7'-5'102'0,"3"-2"-49"16,1 5-9-16,3-2-9 16,0 2-3-16,3-2-15 15,13 3-8-15,6-3 1 16,1-1-1-16,10 2-4 16,-1 0-3-16,0 0 0 0,-1 0-1 15,-6 0-1-15,-1 2 1 16,-10-1-5-16,-2 2-22 15,-4 0-9-15,-7 0-9 16,-1 0-25-16,0 0-48 0,-8 0-59 16</inkml:trace>
  <inkml:trace contextRef="#ctx0" brushRef="#br0" timeOffset="23898.36">9768 10488 386 0,'-4'-3'62'16,"1"-2"-6"-16,3 3-7 16,0 2-14-16,0 0-14 15,0 1-13-15,0 10-3 16,5 4 9-16,-1 4 3 16,2 4-3-16,-3 4-2 0,2-2-1 15,-3 4 6-15,0-5-8 16,0 4-2-16,-2-4 1 15,0-3-7-15,0 0 1 16,0-9-1-16,0 4 0 0,0-8 1 16,0-3-2-16,0-1-2 15,0-2-15-15,1-2-15 16,5 0-2-16,-1-7-25 16,5-9-43-16,2-2-97 15</inkml:trace>
  <inkml:trace contextRef="#ctx0" brushRef="#br0" timeOffset="24538.37">10170 10385 467 0,'-7'-6'14'15,"2"5"4"-15,0 1 27 16,1 0-9-16,1 1-14 15,0 12-13-15,3 1 3 16,0 4 8-16,0 5-3 0,0 2-5 16,0 2-1-16,0 2-4 15,4 0-1-15,0 2-2 16,-2-2-2-16,-1-3-1 16,-1-5 1-16,0-1-1 15,0-4 0-15,0-4 1 16,0 0-1-16,0-7 3 0,0 0-2 15,0-2 2-15,0-1-1 16,0-2 1-16,0 0 1 16,0 0 1-16,-1 0 3 15,1-2-37-15,-2-3 32 0,2-3-3 16,0-4 2-16,0 0-4 16,0-2 2-16,0-2 0 15,3-2-1-15,3 3 0 16,4 0-1-16,0-2 1 15,2 4-1-15,5 1 1 0,-4 2-2 16,6 3 2-16,-4 1-1 16,4 3 2-16,-4 1-2 15,4 2 1-15,-7 0 1 16,3 6 1-16,-6 6-2 16,-2 0 1-16,2 2-1 15,-4-2 0-15,-1 4 1 0,-4-3 0 16,0 0 1-16,0 1-1 15,-4-3 1-15,-5 0 2 16,-3 0-1-16,-2-3-1 16,-5 1 2-16,1-3-3 0,-1 0 1 15,-1 0 0 1,0-2-2-16,4-3 0 0,-4 3 0 16,-1-2-17-16,-1 1-34 15,-1-3-62-15,-5 0-316 16</inkml:trace>
  <inkml:trace contextRef="#ctx0" brushRef="#br0" timeOffset="27190.98">11205 10486 167 0,'0'0'49'16,"0"0"-31"-16,0 0 9 15,0 0-2-15,0 0-7 16,0 0-10-16,0 0-3 0,0 0 3 16,0 0 6-16,0 0 16 15,0 0-12-15,0 0-9 16,0 0 2-16,0-1 9 16,0-1 0-16,0-1-4 15,0 2-1-15,0 0 3 0,0-2 1 16,0 0-4-16,0 3-2 15,0-4-1-15,0 4-3 16,0-3 3-16,0 3-3 16,0 0-2-16,-2 0-5 15,0 9-1-15,2 2 1 0,0 3 2 16,0 5 1-16,0 5-1 16,0-1 1-16,4-4 0 15,1 1-2-15,0 0 1 16,3-7-2-16,-1-1 0 15,-2-6 2-15,2 0 1 0,2-3 1 16,-1-3 2 0,-1 0-2-16,3 0-2 0,2-7-1 15,-2-1-2-15,1-1 1 16,0-6 2-16,-1 1-2 16,1-1-1-16,2-3 1 15,-1 1-2-15,1-1 1 0,-1 5-1 16,-1 1 0-16,2 5 0 15,-3 1-2-15,-1 6 1 16,4 0-1-16,-4 8 0 16,1 7-1-16,0 0 1 15,1 7 1-15,-3-5 3 0,2 5-2 16,-5-4-1-16,2 0 2 16,-2-6-3-16,-1 0 3 15,-1-4-1-15,0-5 1 16,-1 1 0-16,-2-4 2 15,0 0 3-15,1 0 18 16,1-9-14-16,3-4-5 0,1-1-1 16,2-5 0-16,2-1-2 15,2 0-1-15,0 1-1 16,3 0-1-16,-1-2 2 16,1 6-2-16,1 2 1 0,-1 2 0 15,-5 5-1-15,3 5 0 16,-2 1 1-16,-1 0-3 15,1 9 2-15,-2 3-1 16,2 5 2-16,-4 1-1 16,2-1 2-16,-4 1-2 0,1 0 1 15,-3-4 1-15,-1 2-1 16,0-4 0-16,-2 0 1 16,0-5-1-16,0 1 0 15,0-4-12-15,0-1-23 16,-7 0-10-16,-4-3-8 15,-2 0-53-15,-1-10-59 0</inkml:trace>
  <inkml:trace contextRef="#ctx0" brushRef="#br0" timeOffset="27387.45">11323 10388 447 0,'-7'-2'70'0,"-2"1"-18"16,7-3-19-16,2 2 1 16,0 2-13-16,0 0-16 0,0 0-6 15,0 4-6-15,0 5-8 16,-2-1-39 0,-8 0-104-16</inkml:trace>
  <inkml:trace contextRef="#ctx0" brushRef="#br0" timeOffset="28036.71">5151 10707 222 0,'-2'-14'154'15,"2"0"-132"-15,-1 5 10 0,1 0 21 16,0 3-7-16,0 3-19 16,0 3-4-16,0 0-6 15,0 5-12-15,0 10-7 16,1 6 5-16,6 4 5 15,-2 7 0-15,0 4-1 16,2-1-3-16,-2 2-1 16,0-1-3-16,0 0 1 0,-2-4 0 15,-3-3 1-15,2-6-2 16,-2-3 0-16,0-8-7 16,0-1-19-16,0-7-25 15,0-4-39-15,0-3-41 0</inkml:trace>
  <inkml:trace contextRef="#ctx0" brushRef="#br0" timeOffset="28372.37">5105 10686 374 0,'0'-7'85'15,"0"-2"-30"-15,0 0-19 16,3 0-2-16,8 3-7 15,2-3-9-15,4 4-11 0,5 3-3 16,0 2-3 0,3 4 2-16,-2 9-4 0,2 1-1 15,-3 4 2-15,-3 2-1 16,-4-3 1-16,-6 1 0 16,-6 0-1-16,-3 0 1 15,0-4 0-15,-5 2 2 0,-7-4 0 16,-1 1 0-16,-3-2 0 15,1-3-2-15,0 0 1 16,1-3 0-16,2-4-6 16,2 2-12-16,-2-3-16 15,5 0-14-15,2-4-34 16,2-9-73-16</inkml:trace>
  <inkml:trace contextRef="#ctx0" brushRef="#br0" timeOffset="29127.8">5460 10649 364 0,'6'-6'39'15,"-6"0"6"-15,2 3-5 16,-2 1 9-16,0 2-19 16,0 0-24-16,0 4-10 0,2 7 4 15,-1 0 0-15,1 6 2 16,2 4-3-16,2-5 1 15,0 2 2-15,0-1-3 16,3 0 1-16,-1-2 1 16,1-5 0-16,1 0-1 0,-3-5 1 15,1-2 2-15,-1-3-1 16,3 0 2-16,-3 0-1 16,2-3 1-16,0-8 2 15,0 0 0-15,0-1 3 16,-1-3 1-16,0-1-1 0,-3-1-4 15,-1-1-1-15,1 1-2 16,-1 5 2-16,-3-1-3 16,-1 5 1-16,2 3 1 15,-2 5-1-15,0 0-1 16,5 3-4-16,-4 7-1 16,5 4 2-16,-1 6 2 0,3 0 0 15,1 0-1-15,4-1 2 16,-1 0-1-16,2-2-1 15,-2-3 2-15,3-1-1 16,-1-6 1-16,-2-2 0 16,1-3 1-16,-1-2 0 0,5 0 1 15,-7-8-1-15,2-5 0 16,-2-1 3-16,-1-4 9 16,-4-3-1-16,0-1 1 15,0-3-5-15,-4-2-3 0,-1-2-4 16,0 3 0-16,0 1-2 15,0 3 0 1,0 7 0-16,0 3 3 0,0 4 1 16,0 7 2-16,-1 1-1 15,-4 3-6-15,3 13-4 0,2 1 2 16,0 6 2-16,0 6 2 16,0-1-1-16,8 3 2 15,-1-4-1-15,0-4-1 16,4 0 1-16,-2-3 1 15,0-4-1-15,0-4 0 16,2-1 0-16,-1-4-1 0,-1-2-12 16,1-3-21-16,-1-2-23 15,-6 0-16-15,-1-7-65 16,-2-6-166-16</inkml:trace>
  <inkml:trace contextRef="#ctx0" brushRef="#br0" timeOffset="29306.39">5814 10687 247 0,'-7'-1'200'0,"4"-1"-122"15,3-2-27-15,0 0-4 16,7 0-12-16,7-4-25 0,7 1-9 16,8-1-3-16,3 1 4 15,8-1-6-15,-5-1-48 16,-1-1-85-16</inkml:trace>
  <inkml:trace contextRef="#ctx0" brushRef="#br0" timeOffset="30459.2">13365 10429 416 0,'-9'-11'9'15,"4"-1"23"-15,5-4 25 16,0 1-21-16,0 1-18 16,2 2-8-16,8-1-5 15,2 5 0-15,3 2-4 16,-4 1 0-16,3 5-1 15,0 0 0-15,-2 3 0 0,-5 8-1 16,0 1 2-16,-4 3-1 16,-1 5 2-16,0 1 0 15,-2-2-1-15,0 5 2 0,0-3 2 16,3-1 2-16,-1-4-3 16,4 0 1-16,1-3-2 15,3-6 0-15,7-2 1 16,0-5 6-16,4 0-4 0,2 0-2 15,-2-11-3 1,1-1 0-16,-4-3-2 0,-2-1 3 16,-1-2 0-16,-8 0-1 15,-2-3 4-15,-2 3-2 16,-3 0 1-16,0 3-2 16,0 2 0-16,0 3 0 0,0 6 1 15,-1 2 0-15,-1 2-1 16,0 2-2-16,2 12-2 15,0 6 1-15,0 5 2 16,0 5 1-16,2 5 2 16,3 5 5-16,2 0 0 15,-2 2-2-15,0-2-1 0,-3-1-2 16,-1-3 2-16,-1-5 0 16,0 0 3-16,-1-11-6 15,-8 0 3-15,1-4 4 16,-3-5-38-16,1-3 35 15,-3-5-3-15,1-3 1 0,0 0-1 16,2-3 4-16,1-10-5 16,2-4 3-16,-1 0-2 15,7-6-2-15,1-2-1 16,0-4 0-16,1 4-2 16,11-3-3-16,2 3 2 0,2 0-1 15,5-1-11-15,-1 4 0 16,2 2 5-16,-1 1-42 15,1 1-11-15,0-2-20 16,-3 2-75-16</inkml:trace>
  <inkml:trace contextRef="#ctx0" brushRef="#br0" timeOffset="30722.54">13933 10151 405 0,'0'-13'24'15,"0"3"23"-15,0 1 0 16,0 1-7-16,0 7-9 16,0 1-11-16,0 1-14 15,0 14-8-15,0 5 3 16,0 3 0-16,0 7 1 0,0-1-2 16,0 1 1-1,0-2-1-15,0-1 0 0,0-7 0 16,0-2 0-16,3-6-8 15,1-3-15-15,1-6-10 16,4-3-25-16,4 0-23 16,1-10-52-16,1-8-141 0</inkml:trace>
  <inkml:trace contextRef="#ctx0" brushRef="#br0" timeOffset="30900.22">14089 10147 317 0,'2'-16'84'16,"-2"6"-7"-16,1 0-7 0,1 7-20 15,-2 3-12-15,0 0-27 16,0 7-11-16,2 9 2 16,-2 2 2-16,2 6 0 15,1 2-1-15,1 1-3 16,-3 3 0-16,1 0 0 16,-2 2 0-16,0-3-47 15,0-6-94-15</inkml:trace>
  <inkml:trace contextRef="#ctx0" brushRef="#br0" timeOffset="31244.22">14581 10522 10 0,'7'0'389'16,"2"0"-352"-16,4 0 4 15,-1 0-1-15,2-2-22 16,4-1-11-16,2 3-5 0,6-4-2 16,3 4 1-16,6-3-7 15,1-2-54-15,3 0-84 16</inkml:trace>
  <inkml:trace contextRef="#ctx0" brushRef="#br0" timeOffset="31897.69">15184 10358 418 0,'3'-7'63'0,"-1"-2"-53"16,0 2 32-16,-1 3-11 16,-1 1-8-16,0 3-10 15,0 0-7-15,0 3-7 16,0 8 1-16,0 5 1 15,0 1 4-15,0 5 1 16,0-1 4-16,0 1-3 0,7-2-4 16,0-5 0-16,1-2-2 15,7-2 3-15,1-6 0 16,4-4-2-16,-1-1 3 16,3 0-1-16,0-9-4 15,-5-2 1-15,2-4 1 0,-7-3-1 16,-1 2 1-16,-4-3-2 15,-2-1 3-15,-5 1 1 16,2-1 1-16,-2 2-1 16,0 4-2-16,0 1-2 0,0 6 2 15,-2 6 6-15,-1 1-2 16,1 3-6-16,2 11-1 16,0 4 0-16,0 7 3 15,0 3 5-15,5 3 3 16,2 5-34-16,1 1 33 15,-3 2-4-15,1-1-1 0,-5-5 0 16,-1 2 0-16,0-5-2 16,0-5 0-16,-8-6 1 15,-4-1 0-15,2-3 2 16,-1-6 3-16,-4-1 0 16,3-4-1-16,-1-2-2 0,4-2 1 15,-3 0 0-15,4-10 1 16,0-3-3-16,1-4-3 15,3-3 1-15,3 0-1 16,1-5-2-16,0-2 2 16,8 0-2-16,7 0-2 15,-1 2-8-15,3 2-9 0,3 2-15 16,2 3 9-16,-2 2-48 16,1-6-29-16,1 3-101 15</inkml:trace>
  <inkml:trace contextRef="#ctx0" brushRef="#br0" timeOffset="32085.64">15638 10117 472 0,'6'-14'13'0,"-6"3"33"16,0 5 6-16,0 6-8 16,0 4-32-16,0 14-7 0,0 2 0 15,1 8 3-15,1 1-3 16,0 7-3-16,-2-4-1 15,0 1-2-15,0-2-6 16,0-2-58-16,-2-12-106 16</inkml:trace>
  <inkml:trace contextRef="#ctx0" brushRef="#br0" timeOffset="32483.28">16171 10554 356 0,'-7'-2'52'0,"0"-7"18"15,4 4-4-15,3-1-14 16,0 2-19-16,2-2-17 0,13 1-12 15,7 3-3-15,9-2-1 16,8 4 0-16,8 0-4 16,-1 0-36-16,5-1-40 15,0-7-123-15</inkml:trace>
  <inkml:trace contextRef="#ctx0" brushRef="#br0" timeOffset="32889.6899">16733 10399 429 0,'-7'-9'35'0,"5"0"2"15,2-2 12-15,0 2-16 16,0 3-10-16,6-3-14 16,3 1-1-16,2 3-1 15,-1 1-4-15,3 4-2 16,-2 0 0-16,2 0-2 0,-4 11 1 15,-2 5-1-15,0 2 0 16,-6 5 0-16,-1-2 1 16,0 3 0-16,-5-1 0 15,-5 0 0-15,-5-6 0 0,-1 3 0 16,-2-2 1-16,2-4 1 16,3-3-1-16,1-1 3 15,5-4 1-15,5 0-1 16,2-3-2-16,0 0 2 15,12-3 2-15,5 0 4 0,2 0-6 16,6 0-3-16,1-4-1 16,2-2 1-16,-2 0-1 15,0 4-6-15,-1-2-28 16,-1 0-23-16,-1-1-60 16,-2-5-103-16</inkml:trace>
  <inkml:trace contextRef="#ctx0" brushRef="#br0" timeOffset="33514.61">17143 10355 405 0,'2'-12'19'16,"0"4"23"-16,-2 1 4 16,0 3 0-16,0 0-12 15,0 4-13-15,0 0-9 16,-2 6-8-16,-3 4-3 15,3 7 4-15,0 0 4 0,2 5-2 16,0-3-2-16,2 3 0 16,7-3-2-16,5-3-1 15,2 1 0-15,6-6 1 16,-3-5 0-16,5-3-1 16,-2-3 1-16,-1 0-1 15,-3-1-2-15,0-11 3 0,-4-1-2 16,-5-3 0-16,1-4 1 15,-2-1 0-15,-3 1 2 16,-1-3 3-16,-1 2-2 16,-1 1-4-16,0 6 0 0,-2 1 0 15,0 7 2-15,0 4 5 16,0 2-7-16,0 3 2 16,-2 11-4-16,-3 4 0 15,3 5 5-15,2 9-4 16,0 3-21-16,0 4 30 0,2 4-3 15,3 1 5 1,3-1-3-16,-3 0-1 0,-1-8-5 16,-4-3 0-1,0-5 0-15,0-6 1 0,-2-4 1 16,-5-5 1-16,-3-3 1 16,3-5 2-16,-3-4-3 15,0 0 5-15,3-3 0 0,0-9 3 16,0-4-1-16,2-1-11 15,1-7 1-15,4-1-3 16,0-3 4-16,0-4-3 16,4-1-1-16,8 0-6 0,-1 5-10 15,7-1-14-15,4 9-29 16,1 3-6-16,7 5-40 16,2 0-142-16</inkml:trace>
  <inkml:trace contextRef="#ctx0" brushRef="#br0" timeOffset="33716.2198">18024 10400 500 0,'2'-4'28'0,"4"-4"3"0,6 3 4 15,5 0-8-15,4 1-14 16,4 4-11-16,1 0-2 15,-3 0 0-15,-4 0-2 16,-6 1-36-16,-4 7-47 0,-5-5-73 16</inkml:trace>
  <inkml:trace contextRef="#ctx0" brushRef="#br0" timeOffset="33889.45">18072 10479 256 0,'-14'7'107'0,"6"-3"-55"0,2-1 21 15,3 0-14-15,3-2-21 16,0-1-13-16,10 0-5 16,7 0-10-16,7 0-7 15,2 0-5-15,6 0-17 0,5-7-35 16,4 0-61-16,1-6-151 16</inkml:trace>
  <inkml:trace contextRef="#ctx0" brushRef="#br0" timeOffset="34242.08">18759 10233 462 0,'5'-4'21'16,"-5"-8"10"-16,0 8 7 16,-2 4-7-16,-1 0-9 15,-6 5-12-15,2 12-3 0,-1 1 5 16,0 5 4-16,-1-2-5 15,-1 2 0-15,0 0 2 16,1-3-2-16,0-2-1 16,3-3-2-16,5-3-35 15,-1-3 35-15,2-2 0 0,0-2 3 16,6-1-1 0,4-1-2-16,9-3 1 0,-2 0-4 15,8 0-3-15,4 0 0 16,2 0-1-16,3 0-3 15,-5 0 4-15,-2-1-2 16,-6-1-4-16,-3 0-28 16,-9 0 7-16,-4 1-33 0,-5-2-7 15,-2-2-50-15,-7 0-86 16</inkml:trace>
  <inkml:trace contextRef="#ctx0" brushRef="#br0" timeOffset="34498.37">18872 10338 292 0,'-5'-2'28'15,"0"-6"31"-15,3 2 18 16,-1 4-5-16,3 0-25 16,0 2-11-16,-1 0-18 15,1 6-8-15,0 3 2 0,0 5 4 16,0 4 2-16,-4 2 5 16,4 3-8-16,0 2-4 15,0-2-3-15,-1 1-4 16,1 0-2-16,0 0 1 15,0-5-2-15,-2-1 0 0,2-4-1 16,0-1 0-16,-2-5 1 16,0-3-10-16,2 1-28 15,0-4-19-15,0-2-22 16,9 0-65-16</inkml:trace>
  <inkml:trace contextRef="#ctx0" brushRef="#br0" timeOffset="35132.88">19271 10313 132 0,'2'-20'355'0,"0"5"-345"15,5 0 22-15,1 3 7 16,4 1-3-16,0 4-13 0,1 3-10 15,1 1-1-15,-1 3-4 16,1 0-4-16,-4 2-2 16,0 8-1-16,-3 5 0 15,-4 2-2-15,1 3 1 16,-4 3 0-16,0 0 0 0,0 1 0 16,-5-3 0-16,-4-2 1 15,-1-2-1-15,2-3 0 16,-1-3 1-16,4-4 0 15,-1 0-2-15,4-3 3 16,2-4-1-16,0 0-1 16,0 0 6-16,3 0 0 0,7-8 4 15,0-1-5-15,4-1-2 16,-1-6 1-16,0-1-1 16,0-2 0-16,-3-4-3 15,2 0 0-15,-5-1 1 16,0 1-1-16,-4 2 1 0,0 5-2 15,-1 1 2-15,0 7-2 16,-2 3 2-16,0 3 0 16,0 2-1-16,-4 3 1 15,-1 11-1-15,-2 3 1 16,0 4 2-16,1 4 5 0,1 0-3 16,0 0-32-16,1-2 34 15,2 2-1-15,2-7-1 16,0 1-3-16,0-3 1 15,7-1-2-15,4-3 0 16,0-5 6-16,1-3-6 0,5-1 0 16,-3 0 1-16,-1-2-2 15,-4-1-8-15,-6 0-28 16,-3 0-15-16,-5-1-93 16</inkml:trace>
  <inkml:trace contextRef="#ctx0" brushRef="#br0" timeOffset="38610.7692">14349 11744 156 0,'-4'0'18'15,"1"0"1"-15,1 0 26 16,0 0-9-16,1 0-7 15,1 0-11-15,0 0 5 0,-2 0-4 16,2 0-2-16,0 0-4 16,0 0-2-16,-2 0 3 15,0 0 0-15,0 0 3 16,2 0-1-16,-2 0 4 16,2 0 0-16,0 0 4 0,0 0-8 15,0 0 4-15,0 0 0 16,13 0-1-16,-1 0 4 15,7 0-6-15,3 0-4 16,5-2-1-16,0 1 0 16,1 1 0-16,-3-3-5 0,0 1-3 15,-6 1 1-15,1-1 0 16,-6-2 1-16,-4 4 0 16,-3-1-1-16,-2-1-2 15,-1 2-1-15,-4 0 0 16,0-2-1-16,0 2 0 15,0 0 0-15,0 0-1 16,0-2-14-16,0 2-15 0,1-1-15 16,-1-1-16-16,2-2-55 15,1-1-99-15</inkml:trace>
  <inkml:trace contextRef="#ctx0" brushRef="#br0" timeOffset="39543.14">15097 11706 306 0,'2'-3'30'16,"0"-4"20"-16,1 0 9 15,-2 0-16-15,-1 1-14 16,2-1-9-16,2 0-4 15,-4-2 1-15,1 2-4 16,-1-2-2-16,0 0-4 0,0 0 0 16,0-4 0-16,-1 4-4 15,-5 1-2-15,-2-3 1 16,0 2 0-16,-3 2-1 16,-2-1 0-16,-1 5 1 15,-1-1-1-15,1 4 0 16,0 0-1-16,-2 0 1 0,-1 0 2 15,5 6-3-15,-5 1 2 16,5 5 1-16,0 1 0 16,2 1 2-16,4 4-1 15,0 4 0-15,5-1 0 16,1 2-1-16,0 0 0 0,0 3-1 16,0-5 0-16,5 2 0 15,2-3 1-15,1-2-1 16,-1-4 1-16,1-2-1 15,1-3 1-15,2-4-1 0,0 1 2 16,-1-5 2-16,5-1 4 16,-1 0-1-16,3 0-2 15,-2-7-2-15,0-1-2 16,-1-2-5-16,1 0-24 16,-5-2 24-16,-1-1 2 0,-1-3-1 15,-1 2 4-15,-3-6-1 16,-3 4 0-16,3-4-1 15,-3 1-1-15,-1 1-2 16,0 2 3-16,0 0 1 16,0 3-2-16,0 4-2 15,0 0 5-15,0 6-3 0,-1 0 0 16,1 3 1-16,0 0-2 16,0 0 3-16,0 10-3 15,0 3-1-15,0 4 4 16,1 3 4-16,3 0-1 15,4 1-1-15,1-2 1 0,-2-1-1 16,-1 0 1-16,4-4-3 16,1-1 0-16,-1-2 0 15,1-4 0-15,3-1-1 16,-1-1 0-16,1-4 1 0,3-1-2 16,-3 0-5-16,-2 0-34 15,1-6-14-15,-1-6-75 16</inkml:trace>
  <inkml:trace contextRef="#ctx0" brushRef="#br0" timeOffset="41437.7692">15656 11715 305 0,'-5'0'67'16,"1"0"-19"-16,1 0 22 0,3-1-21 15,-2-3-12-15,2 2-6 16,0 0-5-16,2 0-4 16,6 1-9-16,4-1 6 15,3 2-3-15,4-2-1 16,3 2-3-16,-2 0-37 0,4 0 36 15,-2 0-3-15,-1 0-4 16,-1 0 3-16,-5 0-2 16,0-2-2-16,-3 1-2 15,2-1 2-15,-6 0-2 16,-2 2-2-16,1-3 4 0,-3 3-5 16,-2-2 3-16,-1 2 1 15,-1 0-7-15,0 0-15 16,0 0-3-16,0 0-55 15,0-2-65-15</inkml:trace>
  <inkml:trace contextRef="#ctx0" brushRef="#br0" timeOffset="42484.06">16450 11587 232 0,'0'0'44'0,"-2"0"-9"16,0 0 19-16,-1 0-14 0,1-2 0 16,-2 0-9-16,3-2-2 15,-1 1 0-15,-3-1-14 16,3-1 5-16,-1 0-6 16,2-3 4-16,1 0-4 0,0-1 1 15,0-2-2 1,1 2-5-16,7 2-2 0,3-2-3 15,4 4-1-15,-2 0-1 16,8 3 0-16,-6 2 0 16,4 0 0-16,-4 3-3 0,0 10 3 15,-1 1-2-15,-1 4 1 16,-4 2 0-16,-2-1-1 16,-4 2 0-16,-1 1 2 15,-2-2-1-15,0-1 0 16,-7-1 0-16,-2-2 0 15,-2-2 0-15,-1-1 1 0,3-3-1 16,-4 2 0 0,6-6 1-16,0 0-1 0,2-1 0 15,-1-2 1-15,4 1-2 16,0-2 4-16,0-2-3 16,2 2 2-16,-1-2 1 15,1 0 2-15,0 0-1 16,0 0 4-16,0 0 0 0,0 0 1 15,7 0-3-15,6 0 0 16,1 0 1-16,6-2-1 16,2 0 2-16,-1 1-27 0,2-3 17 15,-1 0 1-15,-3 2 3 16,-2 1-1-16,-3-1 0 16,-3 0 0-16,-2 0-3 15,-4 2 3-15,-2 0-2 16,-1 0 1-16,-2 0 0 15,0 0 0-15,0 0 1 0,0 0-1 16,0 0 5-16,0 0-41 16,0-3-28-16,-2-3-55 15,1-6-245-15</inkml:trace>
  <inkml:trace contextRef="#ctx0" brushRef="#br0" timeOffset="43347.47">17218 11328 281 0,'0'-3'25'0,"-5"-1"20"15,3 0 10-15,-3 2-18 0,0 1-6 16,1 1-10-16,-2 0 1 16,-1 0-6-1,0 0-6-15,0 0-1 0,-2 7 3 16,-2 0 2-16,-1 4-2 15,-3 1 1-15,0 2-2 16,-2 4 3-16,0 4 1 0,0-1-1 16,3 2-3-16,-1 2 4 15,6 6-4-15,0-1-2 16,5 0 3-16,1 4-3 16,3 0-2-16,0 2-2 15,3-2 2-15,5-2-20 0,-1-2 7 16,2-3 8-1,0-3-4-15,0-2 4 0,-4-2 1 16,4-4-2-16,-2-4 3 16,-1 1 1-16,1-6-1 15,2 1-2-15,-4-4 1 0,5 2 0 16,-3-2-1 0,0-3 0-16,1-1 0 0,0 0-2 15,-1 0 0-15,2 0 0 16,-4 0 2-16,2 0-1 15,-1 0-4-15,-2 0-5 0,1 0-20 16,0-3-6-16,-1-3-45 16,-1-4-70-16</inkml:trace>
  <inkml:trace contextRef="#ctx0" brushRef="#br0" timeOffset="44350.36">17583 11624 15 0,'5'0'187'16,"0"-2"-132"-16,3-1-6 0,-2-4 5 15,-3-1-6-15,-1 1-11 16,1 2-6-16,-1-2-3 16,-2 0-3-16,0 1-9 15,0-1-3-15,0 1-3 16,0-2 0-16,-4 1-5 0,-2 2-1 16,-3-2 3-16,-1 1-7 15,1 1 2-15,-5 1 0 16,1 1-1-16,-2 3 1 15,0 0-1-15,-1 0 0 16,-2 0 3-16,1 8 3 16,3 2 2-16,2 0 0 0,2 7 0 15,2-2-3-15,4 5-1 16,4 0-1-16,0 1 1 16,4 0-1-16,6-1-1 15,3-2-1-15,0-2 0 16,1-4 0-16,-3-2-1 0,3-4 1 15,-3-3-1-15,-2 0-1 16,0-3 1-16,0 0 0 16,0 0 1-16,1-6-1 15,0-3 0-15,0 1 0 16,-1-7 0-16,1 5 0 16,-1-4 0-16,-4-1-1 0,-2-1 1 15,1 0 0-15,-3 0-1 16,-1 0 0-16,0 2 1 15,0 1-2-15,0 4 2 16,0 4-1-16,0 2-1 0,0 1 1 16,-1 2-1-16,-1 2-2 15,2 8 1-15,0 3 0 16,0 4 2-16,0 5 2 16,0-1 2-16,5 1 1 15,1-3-4-15,3 1 0 0,-2-4 0 16,3-2 0-16,4-3 0 15,-1-2-2-15,4-6-13 16,1 1-17-16,2-4-19 16,1 0-24-16,2-4-79 15</inkml:trace>
  <inkml:trace contextRef="#ctx0" brushRef="#br0" timeOffset="44977.5">17929 11564 386 0,'-5'-10'48'15,"3"0"11"-15,2-1-18 16,0 0-14-16,9 4-15 15,1 2-6-15,2 2 1 16,0 1-1-16,1 2-3 16,-2 0-1-16,0 9-1 15,-2 1-1-15,-2 7 0 0,-2 2 0 16,-2 0 1-16,-1 1-1 16,3 2 0-16,-5-2 0 15,0-3 1-15,0-1 0 16,0-3-2-16,-2-4 1 15,-3-1 1-15,5-6 0 0,-1 2 0 16,1-4 0-16,0 0 3 16,0 0-1-16,0-4-2 15,3-5 1-15,3-1-2 16,3-3 2-16,0-3-3 16,-4 0 2-16,1-2-1 0,-1-2 0 15,-1 3 0-15,-2-3 0 16,-1 2 0-16,-1 2 1 15,0 4-1-15,0 1 0 16,0 4 2-16,0 3 1 16,-1 1 2-16,-3 3-1 0,1 0-1 15,-4 0 0-15,2 3 1 16,0 10 1-16,1 1-1 16,-1 4 4-16,3 2-1 15,2-1-1-15,0 1-3 16,0-1-2-16,4 1 0 0,5-4-2 15,-1 0 3-15,7-1-7 16,-1-5-17 0,1-3-24-16,2-3-30 0,2-3-88 15</inkml:trace>
  <inkml:trace contextRef="#ctx0" brushRef="#br0" timeOffset="45273.01">18474 11596 447 0,'0'-4'31'0,"0"1"5"16,0 1 12-16,0 0-20 16,5 2-2-16,10 0-17 15,0 0-3-15,6-2 3 16,2 1-2-16,1 1 0 0,0-3-3 15,-2 2-1-15,0-1-3 16,-7 0 0-16,-1 2 1 16,-2-2-2-16,-5 2-3 15,-4 0-15-15,-1 0-15 16,-2 0-20-16,0 0-43 16,0-1-31-16,-4-3-159 0</inkml:trace>
  <inkml:trace contextRef="#ctx0" brushRef="#br0" timeOffset="45539.58">18591 11464 342 0,'-6'-5'46'0,"6"3"9"16,-1-2 10-16,1 4-24 16,0 0-12-16,0 4-17 15,0 4-6-15,0 8 9 0,0 2-3 16,0 2 3-16,0 2-3 15,0 1-5-15,0-2-1 16,0-3-1-16,0 3-4 16,0-3 0-16,0-2 0 15,0-2 0-15,0 1 0 16,0-5-2-16,0-1 1 16,1-1-12-16,5-1-19 0,1-4-19 15,1-1-32-15,4-2-62 16</inkml:trace>
  <inkml:trace contextRef="#ctx0" brushRef="#br0" timeOffset="46194.2198">19010 11348 453 0,'2'-11'11'0,"-2"2"15"15,0 4 24-15,0 3-12 16,0 2-16-16,0 4-12 16,0 10-6-16,0 2 5 15,0 7 5-15,3 4 0 16,-2 1-9-16,1 3 1 0,0-1-4 16,-2-2 0-16,0 3-1 15,0-2 0-15,0-2 0 16,0-4 0-16,0-4 0 15,0-5 0-15,-2-1 0 0,0-4-1 16,1-4 1-16,1-1 0 16,0-1 0-16,0-3 0 15,0 0 1-15,0 0 3 16,0-2 2-16,0-4 2 16,0-6-7-16,0-2-1 15,0 0 1-15,1-4-1 0,5 0-1 16,1 0 0-16,-1 0 0 15,6 3 0-15,-2 2 0 16,2 4 0-16,2 2 0 16,-2 2-1-16,1 1 1 15,3 4-1-15,-4 0 1 16,3 0 0-16,-1 4 2 0,0 7-1 16,0-1 0-16,-2 4-1 15,-4 3 1-15,-1-3-1 16,-1 2-1-16,-5 0 2 15,-1-2-1-15,0 0 0 0,0-1 0 16,-3-3 1-16,-6 0 0 16,1 0 0-16,-6-3 0 15,0-2 2-15,-2 1-2 16,0-1 0-16,0-1-1 16,0-1 0-16,3 0 1 15,-1-3-5-15,5 0-13 0,-1 0-14 16,2-6-4-16,4-9-16 15,4 0-62-15,0-10-131 16</inkml:trace>
  <inkml:trace contextRef="#ctx0" brushRef="#br0" timeOffset="46493.43">19330 11289 462 0,'4'-6'27'16,"-2"3"12"-16,5 3 6 16,1 0-12-16,4 11-14 15,2 5 6-15,0 7 1 16,4 4 1-16,-2 1-11 0,-3 4-7 16,0 0-33-16,-4 2 29 15,-4-2-4-15,0 0 5 16,-5 3-4-16,0-5-1 15,0 4 2-15,-9-4-2 16,-3-3 0-16,-1-1 1 0,-1-2-1 16,-3-1-13-16,2-5-6 15,0-8-63-15,4-4-75 16</inkml:trace>
  <inkml:trace contextRef="#ctx0" brushRef="#br0" timeOffset="46918.39">19987 11547 457 0,'6'-1'20'0,"1"-4"-5"16,7-1 22-16,0 4-17 15,5 2-5-15,1 0-10 0,2 0-3 16,0 0-2-16,2 2 2 16,-7 4-6-16,-2-1-37 15,-6 0-65-15,-4-2-76 16</inkml:trace>
  <inkml:trace contextRef="#ctx0" brushRef="#br0" timeOffset="47101.04">20043 11667 390 0,'-7'5'62'0,"-1"-1"-8"15,8-4 6-15,3 0-23 0,9 0-8 16,8 0-16-16,3-2-8 15,7-1-4-15,1 1 0 16,3 0-6-16,-2 0-52 16,3 1-83-16,-1-5-198 15</inkml:trace>
  <inkml:trace contextRef="#ctx0" brushRef="#br0" timeOffset="47661.89">21094 11437 301 0,'0'-7'32'15,"0"-2"25"-15,1 3 13 16,-1 3-16-16,0 0-13 15,0 1-18-15,0 2-7 0,0 0-13 16,-5 10-1-16,-4 3 0 16,-2 3 4-16,-1 3 7 15,-1 3 1-15,0 0-1 16,3-3 0-16,0 0-5 16,5 3-2-16,2-6-1 0,3 0 1 15,0-2 2-15,3 0-4 16,10-1 3-16,1-6-1 15,5-2 1-15,3-1-1 16,5-2-3-16,2-2-31 0,2 0 33 16,1 0-2-16,-3 0-3 15,-1-4 1-15,-6 1 1 16,-4 1-8-16,-2 0-20 16,-5 0-24-16,-5 1-13 15,-4-1-64-15,-1-3-75 0</inkml:trace>
  <inkml:trace contextRef="#ctx0" brushRef="#br0" timeOffset="47986.2292">21236 11499 418 0,'-10'-7'19'0,"5"2"22"16,0 1 16-16,3 4-20 15,-2 0-12-15,4 13-18 16,0 5 1-16,0 7 7 0,0 1 5 16,0 5-6-16,4-1-5 15,-1 0 1-15,1-1 7 16,-1-3-10-16,-1 1-2 16,-2-4-2-16,2-1 0 15,-2-6-1-15,0-1-1 0,0-5 0 16,0-1 0-16,0-6-1 15,0 1-4-15,0-3-21 16,0 1-10-16,4-2-10 16,2 0-11-16,2-5-46 15,4-7-113-15</inkml:trace>
  <inkml:trace contextRef="#ctx0" brushRef="#br0" timeOffset="48666.7599">21531 11485 384 0,'4'-7'28'16,"-1"-2"3"-16,4 4 12 15,0 0 0-15,-1 1-16 0,5 0-13 16,0 2-5-16,0 2-1 15,2 0-1-15,1 0-4 16,1 11-1-16,-1 1 1 16,0 7-3-16,-3 0 3 15,-2 1-1-15,-4 3-1 0,-2 0-1 16,-3-2 0-16,0 1 0 16,0-2 1-16,-5-3 0 15,-4-2-1-15,1-3 2 16,0-3-1-16,-1-2 1 15,0-2 0-15,4-1 2 0,3-4 0 16,1 0-1-16,1 0 2 16,0-2 2-16,3-5-3 15,9-1-1-15,1-5-3 16,0-3 1-16,-1 0-1 16,-1-2 0-16,1-1 0 0,-5-1 1 15,0 0-2-15,1-2 1 16,-4 3 1-1,-1 1-1-15,-3 2 0 0,4 2 0 16,-4 3 1-16,0 2-1 16,0 6 3-16,0-1 2 15,0 2 1-15,0 2-3 0,-6 0 0 16,1 4 0-16,-3 6 3 16,3 6 1-16,0 6 7 15,0-1 1-15,1 4-6 16,4 2-5-16,0-2-15 15,0 0 20-15,4-2-5 0,3-3 1 16,1 0 0-16,4-5-2 16,0-2 0-16,1-2 0 15,1-4-3-15,1-1 1 16,-1-3 0-16,-2 0-1 16,-2-1-11-16,-5 2-23 15,-5-4-33-15,0 0-68 0,-19 0-333 16</inkml:trace>
  <inkml:trace contextRef="#ctx0" brushRef="#br0" timeOffset="49427.7599">14692 12727 338 0,'-12'1'46'15,"2"-1"9"-15,6 0 5 16,1 0-20-16,3 0-10 16,5 0-11-16,10 0-1 15,9 0 3-15,6 0-4 16,6 0-4-16,3 0-5 0,4-1-3 15,-5 1-2-15,-2 0-1 16,-4 0-2-16,-6-2 0 16,-9 2 0-16,-4 0 1 15,-2 0-1-15,-6 0-1 16,-3 0-4-16,-1 0-12 16,-1 3-11-16,0 4-10 0,-7 1-12 15,-1 0-34-15,-4-1-36 16,0 1-102-16</inkml:trace>
  <inkml:trace contextRef="#ctx0" brushRef="#br0" timeOffset="49688.93">14780 12889 324 0,'-9'1'55'16,"4"-1"-2"-16,1 0 12 0,4 0-19 15,0 0-13-15,9 0-14 16,5 0-6-16,4 0 4 16,6 0-5-16,2 0-3 15,1 0-5-15,0 3-2 16,0-3-2-16,0 0 0 0,-1 0 0 16,-5 0 0-16,-1 0-5 15,-2 0-17-15,1 0-8 16,-6 0-23-16,1-4-66 15,-2-5-113-15</inkml:trace>
  <inkml:trace contextRef="#ctx0" brushRef="#br0" timeOffset="50170.56">15035 12673 390 0,'-9'-4'29'0,"4"1"15"16,1-1 16-16,4 1-18 15,0 1-20-15,0 0-8 16,0 2-7-16,0 0-3 0,7 0-3 16,0 6 0-16,2 2 1 15,2 3-2-15,0 2 4 16,-3 1 3-16,6-2-3 15,-2 1 2-15,-1-1 0 16,3 1-2-16,-1-4 0 0,1 0-2 16,3-2-1-16,-3 0 0 15,-1-2-2-15,1 1 3 16,-4-3-1-16,0-1-2 16,-5 1 2-16,0-1-1 15,-1 0 0-15,-4 0 0 0,0 0 0 16,0 3 0-16,0-1 0 15,0 4 0-15,-9 0 3 16,-1 2-3-16,-2 1 1 16,-5 5 1-16,0-1 4 15,-1 2 0-15,-1-2 7 0,-5 2-5 16,7-1-3-16,4 1-3 16,-1-2-1-16,7 2-5 15,6-3-20-15,1-2-31 16,0-6-71-16</inkml:trace>
  <inkml:trace contextRef="#ctx0" brushRef="#br0" timeOffset="57043.02">17240 12753 190 0,'4'0'30'15,"-1"0"4"-15,1-2 9 16,-1-1 5-16,-1-1 3 16,-1 1-17-16,2-3 2 15,-3 3-6-15,2-2-7 16,-2 1-3-16,0-2-2 0,0 1-3 15,0 0-1-15,0-1-2 16,-2 1-4-16,-2-2 2 16,0 2-1-16,-1-2-2 15,0-1-3-15,-2 1-1 16,0 2-1-16,-3-1 1 0,3 1-2 16,-1 2 0-16,-2-1 1 15,1 2 0-15,-1 0 0 16,3 2-2-16,-3 0 2 15,3 0-2-15,0 0 0 0,-2 4 0 16,2 1 0-16,0 2 1 16,0 1-1-16,3 2 1 15,-4 1 1-15,3 2 0 16,0-1-1-16,1 2 2 16,1 0-1-16,1 3 0 15,2-3 1-15,0 2 0 16,0 0-1-16,0 0 1 0,0 2 0 15,0-3 1-15,5-3-1 16,1 4 1-16,-1-6-2 16,3 0 1-16,-3 0-2 15,2-5 1-15,2 2-1 16,-2-5 1-16,2 2 1 16,0-4-2-16,0 0 1 0,0 0 2 15,0 0 1-15,1-2-1 16,2-3-1-16,-3-4-1 15,1 0 0-15,1-2-1 16,0-1 0-16,-2-1 0 0,0 1 1 16,-2-4-1-16,-2 1 4 15,-1 1-3-15,1-2 0 16,-3 2 0-16,-2 1-1 16,0-1 1-16,0 1-2 15,0 1 1-15,0 2-2 0,0 2 2 16,0 5-1-16,0-3 0 15,0 5 0-15,-2-1 0 16,0 2-2-16,1 0 0 16,-1 0 1-16,0 0 0 15,0 0 0-15,2 5 0 16,-1 2 1-16,1 4-2 0,0 2 1 16,0 1 1-16,0 2-1 15,0 0 1-15,1 0-1 16,3 2 1-16,1-2 1 0,0 0-1 15,1-4 0-15,1 1 1 16,0 0-1-16,0-5 1 16,3 2-1-16,-3-4 1 15,3 1-1-15,-3 0-1 16,3-3-13-16,0 0-18 16,1-4-17-16,0 0-3 0,1 0-24 15,0 0-23-15,2-8-73 16</inkml:trace>
  <inkml:trace contextRef="#ctx0" brushRef="#br0" timeOffset="57348.48">17615 12758 326 0,'7'-5'39'0,"1"2"5"16,-1-1-4-16,0 1 3 16,0 1-3-16,1 2-14 15,-1-2-7-15,3 2-2 16,-1-2-5-16,6 0 1 0,-3 2-4 16,5-2-2-16,-3 1-5 15,-1-1 0-15,1 0-2 16,-4 2 1-16,-2 0-2 15,-1 0-6-15,-2 0-15 16,0 0-10-16,-3 2-20 16,0 1-42-16,-2 1-64 15</inkml:trace>
  <inkml:trace contextRef="#ctx0" brushRef="#br0" timeOffset="57677.89">17685 12867 256 0,'-2'2'56'0,"2"-2"11"16,0 0 0-16,0 0-11 16,2 0-18-16,6 0-12 15,2 0-5-15,-1 0-1 16,6 0 0-16,1 0-7 15,-2 0 7-15,4 0-2 16,-2-2 0-16,2 0 1 16,-5 2-6-16,1-1-3 0,-3-1-7 15,-4 2-1-15,-2 0-1 16,-1 0 0-16,-2 0-1 16,-1 0-4-16,-1 0-21 15,0 0-30-15,0 0-20 0,0 0-45 16,-5-2-139-16</inkml:trace>
  <inkml:trace contextRef="#ctx0" brushRef="#br0" timeOffset="58694.6">18434 12758 281 0,'0'0'33'16,"-1"2"-9"-16,1-2 18 0,0 0 3 15,0 0 4-15,0 0-11 16,0 0-8-16,0 0-11 16,5 0-1-16,0 0 1 15,4 0-4-15,2 0 1 16,0-2-1-16,3 2-1 0,2-1-4 15,4-1 2-15,-1 0 1 16,3 0-1-16,0-1-4 16,-3 3-2-16,0-2-3 15,-4 0-3-15,2 2 1 16,-7 0-1-16,0 0 0 0,-1 0-1 16,-4 0-3-16,-3 0-14 15,-1 0-7-15,-1 0-4 16,0 0-17-16,0 0-14 15,0 0-43-15,0 0-78 16</inkml:trace>
  <inkml:trace contextRef="#ctx0" brushRef="#br0" timeOffset="59712.39">18915 12673 267 0,'2'2'37'16,"-2"-2"-1"-16,0 0 8 15,0 0 4-15,0 0-6 16,0 0-32-16,0 0 3 15,0 0 4-15,0 0-3 16,-2 0-6-16,-1-2-3 0,3 0-1 16,-2 0 2-16,2 0 2 15,-4 1 2-15,4-3-2 16,0 1-1-16,0-1-1 16,0-1 2-16,0-2-5 15,0 3 4-15,0-3 0 0,6 2-2 16,-1-1 3-1,3 1 0-15,0-2 1 0,-1 1 1 16,0 3 3-16,1-1-4 16,3 2 3-16,-4 2-3 15,1 0-4-15,4 0-4 0,-4 0-1 16,3 7 1-16,0 3-2 16,-2 0 2-16,0 1-1 15,-1 0 0-15,-3 1 0 16,-2-1 0-16,1 0 0 15,-2-1 0-15,-2 1 0 16,0 0 1-16,0-1-2 0,0 4 2 16,0-3-1-16,-6 2 0 15,1-1 0-15,0 2 1 16,-3 1-1-16,1-1 0 16,0 2 1-16,2-5 0 0,-3 0 2 15,3-3-1-15,-1-1 1 16,1 1 1-16,2-3-2 15,-1-1 2-15,1-1-1 16,-2-1 1-16,4-2 0 16,-1 2-1-16,-2-1 0 15,1-1 0-15,1 3-2 0,-1-1 0 16,1-1-1-16,-3 1 1 16,0 0-2-16,2 1 0 15,-1 1 1-15,1-1 1 16,1-1-1-16,0 0 0 15,2-1 1-15,0-1 0 0,0 0 1 16,0 0 2-16,0 2-13 16,0-2-1-16,0 0 10 15,2 0 6-15,5 0 2 16,3 0 0-16,-2 0-3 16,5 0 2-16,0 0 0 0,1 0-2 15,1 0-1-15,-2 0-2 16,2-2 1-16,-2 1-3 15,3-3 1-15,-4 2 0 16,0 1-1-16,0-1 2 16,-2 0 0-16,4-1-1 15,-4 1-1-15,-3 0 2 0,0 1-1 16,-1 1-1-16,-2-2 0 16,1 2 1-16,-4-3-2 15,3 3 2-15,-2 0-1 16,-1 0 0-16,-1 0 0 0,0 0-2 15,0 0-10-15,0 0-27 16,0-5-36-16,-7-5-110 16</inkml:trace>
  <inkml:trace contextRef="#ctx0" brushRef="#br0" timeOffset="67639.95">16307 13855 385 0,'-7'0'16'0,"6"0"-4"0,-1 0-2 15,2 0 19-15,0 0 16 16,0 0-9-16,0 0-14 16,2 0-2-16,9 0-1 15,3 0 2-15,4 0-6 16,6 0-1-16,0 0-1 0,5 0 1 16,0 0-2-16,1-2-2 15,-1-3-3-15,-2 2 1 16,-3-2-1-16,-7-1-4 15,0 1 0-15,-3 1-2 16,-6 1-2-16,-1-1 3 0,-4 4-2 16,-1-2-13-16,-2 2-15 15,0 0-17-15,0 0-11 16,0 0-42-16,0 0-51 16,2-3-179-16</inkml:trace>
  <inkml:trace contextRef="#ctx0" brushRef="#br0" timeOffset="68423.78">17040 13877 407 0,'8'-5'17'0,"-4"-4"7"0,-1 1 9 16,1 1 20-16,-3-1-14 16,1 0-15-16,-2-1-7 15,0 2-2-15,0 0-3 16,0 0-1-16,-2 0-5 16,-3 0-2-16,-4 3-1 15,0-1 0-15,-2 1-2 0,1 1 0 16,-5 3-1-16,1 0 1 15,-1 0 2-15,1 0-2 16,-2 7-1-16,2 2 1 16,1 1-1-16,2 1 0 15,1 2 0-15,0 1 2 0,5 2 1 16,0 2 0-16,3 2 1 16,2-1-2-16,0 1 5 15,2-1 1-15,5 1-2 16,2-6 0-16,3 1-3 15,1-5 0-15,0-3 0 0,2-1 0 16,2-5-1-16,-1 1-1 16,0-2-1-16,-2 0 2 15,3-3-1-15,-5-4-1 16,1-4 1-16,-2 0 1 16,-3 0-1-16,0-3-1 0,-3-2 1 15,-1 3 0-15,-2-2 0 16,-1-2 0-16,-1 3 0 15,0-2 2-15,0 2 0 16,0 1-1-16,0 3 1 16,0 2-2-16,0 1 2 15,0 6 0-15,0-1-32 0,0 0 29 16,0 2 1-16,-1 0-1 16,1 0 1-16,-4 5 0 15,4 4-2-15,-2 0 5 16,2 3-9-16,0 3 9 15,0 3-6-15,2-1 1 0,3 5 5 16,2 0 0-16,0-5 3 16,1 3-6-16,-1-6 0 15,0 1-1-15,0-5 1 16,1-3 0-16,-1 0-1 16,3-1-1-16,-1-1 13 0,4-1-61 15,1-1-35 1,1-1-43-16,1-2-143 0</inkml:trace>
  <inkml:trace contextRef="#ctx0" brushRef="#br0" timeOffset="69057.65">17537 14007 242 0,'0'0'121'15,"0"0"-77"-15,0 0-26 16,0 0 22-16,0 0 6 0,2-2-15 15,-2 0-14-15,0 2 6 16,0 0-3-16,0 0-1 16,0-1 0-16,0 1-5 15,0 0-2-15,0 0 1 16,1 0-2-16,1 0 2 0,3 0-3 16,4 0-1-16,4 0 2 15,1 0-1-15,6 0 1 16,1 0-4-16,4 0-33 15,1 0 32-15,-1 0 0 16,0 0-4-16,-4 0 1 0,-1 0-2 16,-1 1-1-16,-6 1 1 15,-2-2-1-15,-5 2 0 16,1-2 0-16,-5 2 1 16,-1-2-2-16,-1 0-8 15,0 0 9-15,0 0-51 16,-5 0-27-16,-2-6-59 0,3-6-290 15</inkml:trace>
  <inkml:trace contextRef="#ctx0" brushRef="#br0" timeOffset="69826.95">18236 13970 237 0,'-5'0'90'0,"-2"0"-67"15,2 0 11-15,0-7 6 16,-3-1 9-16,3 1 0 0,-2-4-22 15,3-1 1 1,2 0-4-16,2-4-4 0,0 3-3 16,0-3-1-16,6 3-6 15,2 3 2-15,5 1-4 16,0 2-5-16,3 1-1 16,0 6-2-16,2 0 0 0,0 2 0 15,-2 11-1-15,0 1-1 16,-3 6 2-16,-2-1 0 15,-6 5-1-15,-4-2 0 16,-1 2-2-16,-1 1 1 16,-10-2 0-16,-4 0 2 15,2-3 1-15,-6-3-2 0,4 0 2 16,0-8 0-16,2-1 0 16,5-4 0-16,0 0 0 15,4-2 1-15,3-1 0 16,1-1 1-16,0 0 2 15,0 0-1-15,0 0-1 16,0 2-4-16,1 0 0 0,5 1 3 16,7 1 3-16,-3 1-2 15,3-1 1-15,1-1 0 16,1 1 2-16,4-2 3 16,0-2 2-16,1 0-4 0,-1 0-5 15,-1 0-1-15,-2 0 0 16,-1 0-6-16,-1-4-29 15,1 1-35-15,-2-3-36 16,0-3-103-16</inkml:trace>
  <inkml:trace contextRef="#ctx0" brushRef="#br0" timeOffset="70481.9099">18679 13763 520 0,'0'-8'3'16,"0"0"8"-16,0 1 10 15,-2 5 13-15,-2 2-7 16,0 0-11-16,2 3-9 16,1 9 2-16,1 7 3 0,0 4-2 15,0 4 5-15,0 3 1 16,0 4-6-16,5-2-2 15,-2-2-3-15,3 2 0 16,0-3-2-16,-3-4-2 16,1-4 0-16,-3-1 0 0,3-6-1 15,-4-3 1-15,0-4 1 16,2-1-2-16,-2-3 1 16,0-3 0-16,0 0 0 15,0 0 2-15,0 0 4 0,0-7 1 16,0-4-15-1,0-3-3-15,-2-2 10 0,2-2 3 16,0 0 3-16,0 0 4 16,2 2-9-16,6 2-1 15,0 0 0-15,4 1 0 16,2 4 0-16,-2 0-1 0,3 4 3 16,-3 0-4-16,2 3 2 15,-1 2 1-15,1 0-1 16,-1 5-1-16,-1 6 0 15,-2-1 1-15,2 3 1 16,-3 1-2-16,-2 1 1 0,-1-3 0 16,-5-1-1-1,3 0 2-15,-4 1-1 0,0-3-1 16,0 0 2-16,-4 1-1 16,-3 0 1-16,-2-3 0 15,-3 0 1-15,-3 0-2 16,-1-2 4-16,0-3-4 15,-2 2 2-15,0-4-1 0,3 0-1 16,-1 0-7-16,1 0-21 16,1 0-21-16,6-4-25 15,1-8-68-15</inkml:trace>
  <inkml:trace contextRef="#ctx0" brushRef="#br0" timeOffset="70892.63">19282 13900 364 0,'3'0'86'16,"-1"0"-44"-16,4 0-2 15,3 0-11-15,3 0 4 16,1 0-9-16,4 0-1 15,2 0-4-15,0 0-12 0,1 0-6 16,0 0 0-16,-4 0 1 16,2 0-6-16,-4 0-14 15,-1 0-15-15,-6 0-10 16,0 3-34-16,-4-1-51 16,-3 2-42-16</inkml:trace>
  <inkml:trace contextRef="#ctx0" brushRef="#br0" timeOffset="71102.62">19370 14002 258 0,'-7'5'73'0,"5"2"-16"0,2-7-11 16,0 0 1-16,7 0 3 15,3 0-12-15,3 0-18 16,3 0-8-16,2 0-9 15,3-3-3-15,-2 1 1 0,1 0-6 16,2-2-18-16,-1 1-26 16,2-6-75-16,1-2-104 15</inkml:trace>
  <inkml:trace contextRef="#ctx0" brushRef="#br0" timeOffset="71581.4899">19869 13784 86 0,'0'-9'383'0,"0"2"-355"15,-2 0 3-15,-2-1 2 0,-1 3 0 16,0 2-10-16,-2 1-12 16,1 0-4-16,-1 2-2 15,2 0 0-15,-2 2-2 16,-3 5 1-16,3 1-1 0,0 2 7 15,2 4 1 1,-2 1 2-16,4 3-5 0,3 3 1 16,0 2-1-16,0-2 1 15,5 2-3-15,5 1 0 16,1-3-1-16,2-1-2 16,1-2 1-16,2-4-1 0,2-3-1 15,0-2 1-15,1-4 1 16,1-5 1-16,0 0-34 15,-4 0 34-15,2-7 5 16,-2-6-1-16,-3-1 2 16,-1-4-2-16,-2-2-2 0,-3 1 0 15,-5-2-1-15,-2-2 1 16,0-2-2-16,-2 0 0 16,-9-2-4-16,-5 4 0 15,-6-1-1-15,-2 6-1 16,-3 3 1-16,-8 4-7 15,-3 7-13-15,-5 4-29 0,-5 2-30 16,-2 11-80-16</inkml:trace>
  <inkml:trace contextRef="#ctx0" brushRef="#br0" timeOffset="72111.9299">17008 14966 505 0,'0'6'9'16,"0"-6"-8"-16,2 0-1 15,6 0 0-15,4 0 13 0,3-3-2 16,4-3 2-16,4 1 2 16,3-1 0-16,6 1 1 15,-3 0-6-15,3 0-5 16,-3-3 0-16,1 3-4 15,-4 3-2-15,-5-1 2 16,-3 3-2-16,-6 0-11 0,-2 0-11 16,-7 0-18-16,-3 5-57 15,0 2-63-15</inkml:trace>
  <inkml:trace contextRef="#ctx0" brushRef="#br0" timeOffset="72381.9299">17082 15066 363 0,'0'3'49'0,"0"-3"-18"16,0 0 14-16,0 0 0 16,7 0-15-16,5 0-9 15,7-3-6-15,3 2-2 16,0 1-3-16,7 0-3 15,0 0-4-15,1 0-1 0,-1 0-2 16,-2 0 1 0,0 0-1-16,-5 0-4 0,3 0-15 15,-6-6-18-15,0-1-27 16,-2-1-48-16,-2-5-41 16</inkml:trace>
  <inkml:trace contextRef="#ctx0" brushRef="#br0" timeOffset="72765.4299">17393 14833 339 0,'-9'-6'48'16,"-1"3"-12"-16,5 1 4 16,0 2 5-16,3 0-9 15,2 0-10-15,0 0-6 16,0 7-8-16,9 4-2 15,4 1 6-15,3 5 0 0,4-3-7 16,1 0-2-16,2-1-5 16,-1-3 0-16,2-1-2 15,-5-1 1-15,1-3-1 16,-2 0 0-16,-2-4 1 0,-6 2-2 16,2-3 2-16,-7 1 0 15,0 1-2-15,-3 0 1 16,-2 1-1-16,0 3-1 15,0 3 0-15,-10 0 2 16,-4 6 0-16,0 2 1 16,-6 6-2-16,-2-2 2 0,-2 6-1 15,1 0-1-15,-1-2-5 16,5 0-25-16,2-4-22 16,5-8-95-16</inkml:trace>
  <inkml:trace contextRef="#ctx0" brushRef="#br0" timeOffset="73692.68">18550 14826 326 0,'0'-4'47'15,"0"-2"5"-15,0 4-13 16,-1 0 7-16,1 0-12 0,0 2-7 16,-4 0-4-16,4 0-6 15,-2 0-8-15,1 5 1 16,1 6 0-16,-2 3-3 15,2 6 1-15,0-1 0 16,0 4 0-16,0 2 0 16,0 0-1-16,3 0 2 0,-1 0-2 15,2-1-4-15,-3-5-1 16,4-1-2-16,-3-2 1 16,-1-4-1-16,1-2 1 15,0-3-1-15,0-4 1 16,-2-1-1-16,0-2 1 15,1 0 2-15,-1 0 0 0,0 0 1 16,0-2-4-16,0-5 1 16,0-2 0-16,0-3-1 15,-1 1 0-15,-1-2 1 0,2-1-1 16,0 2-1 0,0-2 2-16,0-3-3 0,5 3 2 15,4 2-1-15,2-1 0 16,5 1 0-16,-1 3 0 15,0 0 1-15,4 2-1 16,-4 3 2-16,2 2-2 0,-1 2 1 16,-2 0-1-16,2 4 1 15,-3 5 0-15,-1 3 0 16,2 1-1-16,-6 3 1 16,1 0 0-16,-2 2 1 15,-4 0-1-15,-3-2 0 0,0-2 0 16,-1 2 0-16,-1-5 1 15,-5 0 0-15,-2-1 0 16,-2-5 0-16,-1 1-1 16,0-1 1-16,-5-1-1 15,3-1 1-15,-3-3-1 16,3 4 0-16,0-4 0 16,-2 0-4-16,3 0-7 0,1 0-9 15,3 2-2-15,-1-1-5 16,7-1-3-16,-1 0-17 15,4 0-48-15,0 0-73 16</inkml:trace>
  <inkml:trace contextRef="#ctx0" brushRef="#br0" timeOffset="74063.45">19154 14916 394 0,'4'0'48'16,"-3"0"-17"-16,1 0 3 15,2-1 14-15,2-2-11 16,2 1-8-16,3-2-5 15,6 2-7-15,-4 0-4 16,8 2 6-16,-1 0-6 0,-1 0-7 16,1 0-3-16,-1 0-3 15,-2 0 0-15,1 0 1 16,-6 0-1-16,-1 0 0 16,-2 0-3-16,-4 0-11 0,-1 0-18 15,-2 2-4-15,-2 0-15 16,0 0-47-16,0-2-57 15,0 0-82-15</inkml:trace>
  <inkml:trace contextRef="#ctx0" brushRef="#br0" timeOffset="74335.2899">19282 14994 278 0,'-7'3'45'0,"3"-2"8"15,1 2 10-15,3-3 5 0,-2 1-24 16,2-1-12-16,0 0-7 16,0 0 1-16,7 0-2 15,2 0 2-15,2 0 4 16,3 0-3-16,2 0-5 0,0 0-39 16,2 0 27-16,2-1 4 15,-2-3-5-15,-4 1-6 16,2-1-2-16,-5 0-1 15,-1 2-1-15,-2 1-19 16,-4-3-35-16,-1-1-94 0</inkml:trace>
  <inkml:trace contextRef="#ctx0" brushRef="#br0" timeOffset="82413.22">20048 14678 429 0,'0'-2'7'0,"0"-4"12"16,0 2-12-16,0 0 18 16,0 2 5-16,0-1-2 15,0 3-4-15,0 0-5 16,0 0-3-16,0 0-1 0,0 0-2 15,0 1-4-15,0 10 5 16,0 3 3-16,2 7 1 16,0-1-1-16,0 7 2 15,1-1 0-15,2 5-5 16,-2-2-14-16,2-1-18 16,-1-3 23-16,-1 1-1 0,-1-2 1 15,1-1 1-15,-1-2 0 16,-2-3-1-16,2-1-1 15,-2-3 2-15,3-2-1 16,-3-3 0-16,0-4-2 16,3 1 0-16,-3-2-1 0,0-1-1 15,0-3 0-15,0 0 0 16,0 0 0-16,0 0-1 16,0 0-7-16,-6 0-29 15,-5 0-41-15,-1-11-137 0</inkml:trace>
  <inkml:trace contextRef="#ctx0" brushRef="#br0" timeOffset="84517.9099">10465 16093 300 0,'-4'-9'42'15,"1"5"20"-15,0-4-21 0,-2-2 11 16,2 0-13-16,-4 1-8 15,3-3-3-15,1 3-9 16,3-2-6-16,0 1-8 0,0 2-1 16,3-2-3-16,6 5-1 15,4 3 0-15,-1 2-1 16,5 0 0-16,-3 0 0 16,4 5 1-16,-6 8-1 15,3 1 0-15,-3 3 1 16,-3 1 0-16,1 1 0 15,-5 2 0-15,-2 1 0 0,-3-1 0 16,2 1 0-16,-2-1 0 16,0-2 0-16,2 1-1 15,3-5 1-15,0-4 1 16,3 0 0-16,1-1-2 16,5-7 1-16,1-1 2 0,4-2-1 15,1 0-1-15,-2-5 1 16,1-6 0-16,-2 1 0 15,-3-2-1-15,-1-2 1 16,-4 0 6-16,-6-2 7 0,-1 0-2 16,-2-2-2-16,0-1-1 15,0 0-3-15,-7 2-2 16,2 1-2-16,0 1 0 16,0 3 0-16,0 5 1 15,3-1 1-15,2 5 4 0,0 1-3 16,0 2-2-16,0 0-5 15,0 5 0-15,2 7-1 16,5 3 2-16,3 5 1 16,0 4 1-16,3 5-1 15,-2 2 1-15,-1 7 2 16,3-1 1-16,-4 2 0 16,1-2-1-16,0-1-2 0,-5-1 2 15,0-6-2-15,-1-2 0 16,-4-2 1-16,0-2-1 15,0-4 1-15,0-1 1 16,-7-3 0-16,-5-3-1 0,2-1 1 16,0-4 1-16,-5 0-4 15,4-5 3-15,-1-2 0 16,-1 0-1-16,1 0 0 16,0-9 0-16,4-5 0 15,-1 0-1-15,2-6-1 0,1 0 0 16,4-3-1-16,2 0 0 15,0 1 0-15,2 0-2 16,11 4 3-16,-1-1-3 16,5 4 3-16,0 2-3 15,2 3-13-15,1 3-21 0,2 1-16 16,0 4-20 0,0 0-43-16,-1 2-85 0</inkml:trace>
  <inkml:trace contextRef="#ctx0" brushRef="#br0" timeOffset="85173.6">11069 16367 392 0,'0'0'66'16,"-3"0"1"-16,1 0-34 15,-1 0 1-15,3 0-8 0,0 5-14 16,0 4-6-1,0 4 2-15,0 5 1 0,3 1 3 16,3 4 3-16,3 2 0 16,-4 2-6-16,1 1-3 15,-1 3-3-15,-2-4 1 0,3 0-1 16,-2 1 0-16,-1-3-3 16,-1-2 1-16,0-1 1 15,1-4 0-15,-3-4-1 16,2-4 1-16,-2-1-1 15,0-5 2-15,2-2 0 0,-2-2 0 16,0 0 11-16,0-7-31 16,0-9 23-16,-2 0-4 15,0-6 0-15,-1-1-2 16,-1-4 1-16,1 0-1 16,3-2 0-16,0 3 0 15,0 1 0-15,0-2 1 0,0 2-4 16,0 4 4-16,0 1-2 15,2 2 4-15,1 4-4 16,-1 0 2-16,3 3-3 16,-3 2 1-16,6 2 0 15,-3 1-1-15,4 3 1 16,-1 2-1-16,2 1 2 0,4 0-1 16,-2 3 2-16,3 4 1 15,-3 4 0-15,1 0 1 16,-2 1-1-16,-3-2 0 0,2 3 0 15,-6-2 3-15,-3 1-5 16,-1-1 0-16,0 0 0 16,-1-1 0-16,-11 3-3 15,-3-3-8-15,-4-1 10 16,0 1-2-16,-5-3 6 16,-1-1 1-16,0 0-5 0,1-4-39 15,5-2-20-15,-1 0-23 16,10-11-166-16</inkml:trace>
  <inkml:trace contextRef="#ctx0" brushRef="#br0" timeOffset="85586.9099">11963 16250 422 0,'3'5'52'15,"-1"-5"-23"-15,-2 0 11 16,0 0 5-16,0-3-5 0,4 1-13 16,-1-3 1-16,8 2-11 15,2-1-3-15,2 3-6 16,7-2-1-16,5 0-2 16,0 2-3-16,0-1-2 15,-1 2 2-15,1 0-4 16,-3 0 2-16,-6 0-13 0,-2 0-17 15,-3 0-17-15,-4 0-18 16,-6 3-44-16,-3 0-71 16</inkml:trace>
  <inkml:trace contextRef="#ctx0" brushRef="#br0" timeOffset="85891.4599">12075 16340 167 0,'-1'2'179'16,"1"-2"-89"-16,0 0-31 0,0 0-15 16,0 0-4-16,0 0-13 15,0 0-6-15,0 0-3 16,7 0 7-16,1 0-5 16,0 0 1-16,3 2-6 15,4-2-8-15,-2 0-18 0,4 0 21 16,2 0-2-16,1 0-1 15,2 0-2-15,3-2-2 16,-4-3-2-16,-1 1 0 16,1-1 1-16,-2 1-2 15,-1 2-5-15,-2 0-16 16,0 1 0-16,-2-1-60 0,1-2-45 16,1-4-274-16</inkml:trace>
  <inkml:trace contextRef="#ctx0" brushRef="#br0" timeOffset="86584.2">13453 16130 403 0,'-4'1'59'0,"1"-1"-20"15,3 0-3-15,0 0 4 16,0 0 1-16,0 0-8 16,9 0-9-16,5-5-5 15,6 2 0-15,5-2-5 16,4 0 2-16,1 2-5 16,1 1-6-16,-1-1-5 0,1 0 0 15,-4 3 0-15,-4 0-2 16,0 0-19-16,-1 0-17 15,-5 0-16-15,2 0-13 16,-4 0-55-16,-1 0-66 16</inkml:trace>
  <inkml:trace contextRef="#ctx0" brushRef="#br0" timeOffset="87139.39">14105 16064 420 0,'0'-9'42'0,"0"-2"-7"0,0 0 5 16,0 0-1-16,-4-3-8 15,2 2-11-15,2 2-6 16,0-1 1-16,0-2 3 15,2 5-6-15,7-2-3 16,2 3-3-16,5 2-2 16,2 3-3-16,1 2 2 0,0 0 0 15,4 11-2-15,-2 4-2 16,-1 7 1-16,-5 0 0 16,-1 6 0-16,-7 0 0 15,-3 0 0-15,-4 0-1 16,0-3-1-16,-9 0 0 0,-2-4 1 15,-5-2 1-15,2-4 0 16,-1-2 1-16,-1-5 0 16,5-1 0-16,1-2 1 15,3-4-1-15,1 0 0 16,5-1 1-16,1 0 2 0,0 0 4 16,0 0 3-16,1-2-2 15,6 0-2-15,2-1-5 16,1 3 1-16,4 0-1 15,-1 0 1-15,2 0-3 16,1 0 0-16,1 0 0 0,-2 0 0 16,0 0 0-16,-1 0-3 15,3 0-23-15,0 0-15 16,1 0-31-16,3 0-47 16,1 0-189-16</inkml:trace>
  <inkml:trace contextRef="#ctx0" brushRef="#br0" timeOffset="87909.58">14543 15966 448 0,'1'-7'21'0,"1"-1"-9"0,4 1 15 15,1 0 11-15,0 4-13 16,0-3-10-16,5 4-4 15,-2 1-2-15,8 1 0 16,-2 0-3-16,2 11-3 16,1 4-2-16,2 6-1 15,-3 0 2-15,-2 4-2 0,-2 0 0 16,-5-2 0-16,-5 0 1 16,-4 0-1-16,0-4-1 15,0 1 2-15,-9-4 0 16,-1-2 0-16,0-5 0 15,3-1 2-15,0-4-2 0,2-1 2 16,2-3 2-16,3 0 3 16,0-4 1-16,0-7-2 15,0-1-3-15,6-4-1 16,5 2-3-16,-4-4 0 16,1 0 0-16,5-1 1 0,-2 1-1 15,0-2-1 1,1-1 2-16,-3 3-1 0,3 0 0 15,-6 1 1-15,0 2 0 16,-1 3 0-16,-2-1 3 16,-1 6 4-16,-2-1 2 15,0 7-1-15,0 1-3 0,0 0-4 16,0 0-3-16,-3 11 0 16,-3 4 0-16,1 3 0 15,2 4 3-15,-1-1 0 16,4 4 0-16,0-4 1 0,0 1-1 15,0-4 0-15,0-3-2 16,0 0 1-16,5-3-1 16,1-2 0-16,1-4 0 15,0 1 0-15,2-3 1 16,3-2-14-16,-1 1-24 16,4-3-12-16,0 0-25 0,2 0-82 15,5-10-166-15</inkml:trace>
  <inkml:trace contextRef="#ctx0" brushRef="#br0" timeOffset="88221.73">15139 16096 423 0,'2'-9'60'0,"3"0"-15"16,2 0-3-16,0 2 6 15,5 1-11-15,0 1-19 16,4 2 0-16,0 1-2 16,4-1-1-16,4 3-1 15,-3-2-2-15,2 0-5 16,3 0-1-16,-3-1-25 0,1-1 19 16,-2 0 1-16,-2 1-3 15,-4-2 3-15,-3 1 0 16,-6 2 19-16,-2-2-44 15,-3 4-12-15,-2-2-9 16,0 1-12-16,0 1-19 16,-5-4-36-16,-4 1-18 0</inkml:trace>
  <inkml:trace contextRef="#ctx0" brushRef="#br0" timeOffset="88585.95">15330 15859 321 0,'0'-2'30'15,"-2"-1"25"-15,2-1-11 16,0 4 3-16,0 0-14 0,0 0-16 16,-2 0-6-16,0 5 4 15,2 6 4-15,0 1-3 16,0 6 4-16,0 0 0 15,0 2-8-15,0 2 2 0,0 0 1 16,0 1 2 0,0 2-4-16,4-1 1 0,-1 1-1 15,2-2-5-15,-1-2-2 16,1-2 1-16,0-1-15 16,-2-2 8-16,-1-1 3 15,0-4-8-15,-2-3 1 0,1-2 8 16,-1-1 7-16,0-3-19 15,0 1-28-15,0-3-28 16,0-7-10-16,4-7-102 16</inkml:trace>
  <inkml:trace contextRef="#ctx0" brushRef="#br0" timeOffset="89236.9299">15856 15816 333 0,'0'0'42'0,"0"0"4"15,0 0 2-15,0 0 4 16,0 0-15-16,0 0-6 16,0 0-5-16,0 0-3 0,0 0-5 15,0 0-5-15,0 0-2 16,0 3-5-16,0 4 1 15,0 4 3-15,1 6 6 16,-1-2 3-16,4 7-4 16,-2 1-3-16,3 0-5 0,-2 2-31 15,2 2 22-15,0 0 6 16,-2 0 0-16,-1 2-2 16,0-3 1-16,-2 1-3 15,0-2 2-15,0-2-1 0,0-4 0 16,-4 1-1-1,-1-7 1-15,2-4 0 16,-2-1-1-16,2-5 0 0,3-3-1 16,-4 0-8-16,3-17-58 15,1-19-159-15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6:14:38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13728 7288 299 0,'-7'-7'12'16,"1"-2"-3"-16,4 2 14 16,0-4 33-16,0 2-25 0,2-1-1 15,0-1-17-15,0 0 5 16,4 0-4-16,2 2-3 16,1-1 1-16,0 1-5 15,0 2-1-15,1-1 1 0,-3 5-4 16,0-1 2-16,2 4-4 15,-3 0 3-15,1 2-6 16,1 9 5-16,-2 5-2 16,1 2-1-16,0 3 3 15,-1 2-2-15,-3 2 0 0,1-2 1 16,0 1 0-16,-2-3 2 16,1-1 0-16,1-2 1 15,0-2-1-15,1-4 3 16,2-1-3-16,0-4 0 15,0 0-2-15,4-5 1 16,4-2 2-16,-1 0 6 0,7 0-2 16,0-4-4-16,3-4-4 15,-2-3 3-15,-1 0-3 16,-4-3 0-16,-1 0 1 16,-1-1-3-16,-6-1 3 15,0-2 1-15,-4-3 0 0,-1 1 2 16,-2 0 0-16,0-1-3 15,0 3 0-15,-2 4-1 16,-1 1 1-16,1 5 1 16,0 2 1-16,2 3 1 0,-1 1-2 15,-1 2-2-15,2 0-1 16,0 7-2-16,0 4 1 16,0 5 1-16,0 2 2 15,0 5 1-15,3 2 2 16,-1 2 0-16,3 3 3 15,-1-2 6-15,2 3-8 0,-1 1-1 16,0 0 1-16,-1 0-11 16,1 2-13-1,-3 2 21-15,0-2-1 0,-2-1 0 16,0-2 1-16,0-1-3 16,-2-3 1-16,-2-2 1 0,-3-6 1 15,2 2-3-15,-2-6 4 16,-1-2-5-16,3-1 4 15,-2-2-1-15,0-6-1 16,-3 0 1-16,2-4 2 16,1 0-1-16,-2 0 0 15,-1-5-1-15,2-8 2 0,-1-1-4 16,1-4 2-16,1-1-2 16,2-2 1-16,3-5-1 15,-1 3 0-15,3 0-1 16,0-2 3-16,0 4-5 0,7-2 3 15,1 1-1-15,6 0-3 16,-2 3-2-16,1-1-12 16,2 6-6-16,4-1 14 15,-2 7-40-15,5 2-17 16,-2 1-33-16,-1 1-62 16</inkml:trace>
  <inkml:trace contextRef="#ctx0" brushRef="#br0" timeOffset="245.95">14498 7388 372 0,'17'-2'21'16,"-10"0"-16"-16,-2 2 26 16,0 0 19-16,2 0-13 15,3 0 2-15,0 4-10 16,2-2-6-16,5-1-10 15,0-1-6-15,3 0-5 16,1 0 0-16,-4 0 0 0,1 0-1 16,-2 0-4-16,-3 0-20 15,-2 0-24-15,-4 4-52 16,-7 2-84-16</inkml:trace>
  <inkml:trace contextRef="#ctx0" brushRef="#br0" timeOffset="448.98">14595 7541 338 0,'-12'8'59'0,"4"-5"-25"16,3 1 31-16,3-1-14 15,2-3-20-15,0 2-9 16,10-2 0-16,3 0 4 16,8 0-9-16,-1 0-6 15,4-2-6-15,1-5-3 16,-1 2-1-16,0-1-2 0,-2-1-17 15,-2 4-63-15,-4-3-60 16,-3-1-205-16</inkml:trace>
  <inkml:trace contextRef="#ctx0" brushRef="#br0" timeOffset="1738.25">15830 7372 327 0,'2'-9'27'0,"0"-3"22"15,-2 1 12-15,1-4-16 16,-1 3-11-16,0-4-14 16,0 0-2-16,0 3-1 15,-1-1-5-15,-6 1-5 0,0 3-3 16,-5 1 0-16,2 2-2 16,-2 1-1-16,-3 3-1 15,-1 3 0-15,0 0 1 16,-2 2-1-16,0 7 0 0,0 3 0 15,-2 4 1-15,4 2 0 16,2 2 1-16,-1 1 2 16,6 4 2-16,2-3 0 15,6 2 0-15,1 2-1 16,0-3-1-16,7 0-1 16,5-4-1-16,3-1 1 15,0-3 0-15,2-5 0 0,5-3 1 16,-3-5 3-16,1-2 1 15,0 0 3-15,1-4-2 16,-3-4-3-16,-2-3-3 16,-1-2-2-16,-3-1 1 15,-1 0-1-15,-4-2 1 0,-1 0-1 16,-3-2 0-16,1 0 0 16,-4-1-1-16,0-1 0 15,0 2 0-15,0 0 0 16,0 4 1-16,0 2-2 15,0 2 1-15,-2 5 0 0,-2 2 0 16,3 1 0-16,-1 2-2 16,-2 0 2-16,3 2-1 15,-1 6 0-15,2 7 0 16,0 1 0-16,0 3 1 16,0 3 3-16,3-1-1 0,3 1 0 15,1-3 2-15,-1 1-2 16,6-2-2-16,-3-2 1 15,-1-2-1-15,5-3 1 16,0 0-1-16,1-3-13 16,0-2-25-16,5-3-22 0,-4-1-11 15,6-2-82-15,0 0-165 16</inkml:trace>
  <inkml:trace contextRef="#ctx0" brushRef="#br0" timeOffset="2407.82">16238 7340 407 0,'-4'-13'33'16,"-5"-1"12"-16,8 0 13 16,1 3-20-16,0-2-8 0,0 5-11 15,5 0-4-15,4 1-5 16,4 2-4-16,2 5-2 15,2 0 0-15,0 0-3 16,2 9-1-16,-3 5 0 16,2 6 0-16,-5-1 1 0,-3 3-1 15,-4-1 1-15,-3 1-1 16,-3-3-1-16,0 2 1 16,-2-3 2-16,-6 2-2 15,1-6-1-15,-1-1 1 0,1-6 2 16,3-2-2-16,1-1 0 15,1-4 2-15,2 0 0 16,0-4 3-16,0-3-3 16,9-5-1-16,0-4-1 15,4-2 1-15,4-2-3 16,0-1 2-16,1-1-1 0,-1-1 1 16,0 2 0-16,-1-1-1 15,-6 3 1-15,0 1-1 16,-5 2 1-16,-1 3 1 15,-4 5-2-15,0 0 2 0,0 5-1 16,0 1 0 0,-7 2-1-16,0 0 0 0,-3 2 0 15,-1 9 1-15,3 1 1 16,-4 4-1-16,4 2 3 16,1 3 1-16,0 1 3 15,2-1 4-15,4 1-3 0,1-3 4 16,0 1-5-16,0-2 2 15,9-4-4-15,0 0-2 16,0-3 1-16,4 0-2 16,1-4-2-16,1-2 3 15,0-2-2-15,2-1-1 16,-1-2-1-16,2 0-14 16,-4 0-22-16,1 0-22 0,-3-5-16 15,1-4-30-15,-4-4-102 16</inkml:trace>
  <inkml:trace contextRef="#ctx0" brushRef="#br0" timeOffset="3137.2599">16628 6991 392 0,'-4'-17'7'0,"1"-1"17"16,3 2 31-16,0 2-12 16,0 1-13-16,3 3-12 15,2 1-5-15,4 0-3 0,-1 5-5 16,1 2-1-16,3 2-3 16,-1 0 0-16,0 6-1 15,-1 5 0-15,0 1 0 16,0 2 1-16,-1 2-1 15,-1-1 1-15,-3 3-1 16,-1-3-1-16,-1 0 2 0,-3-1 0 16,0-1-1-16,0-5-1 15,0-1 3-15,0-1-3 16,0-2 2-16,0-3 0 16,0 1 2-16,0-2-1 0,0 0 4 15,0 0 16-15,0-5-10 16,0-3-8-16,0-4 1 15,0-1-1-15,0-1-2 16,0 0-1-16,0-2 0 16,2-2-3-16,3 2 4 15,2 2-3-15,3-2 1 0,0 3 1 16,2-1-3-16,1 3 2 16,0 0 1-16,1 1-3 15,-1 5 2-15,0-3 1 16,-1 5 0-16,0 1-3 0,-2 2 3 15,0 0-2 1,-1 0-1-16,-4 3 1 0,3 8 0 16,-3 0 0-16,-1 3 1 15,1 0 0-15,0 3-1 16,-1 1 3-16,2-1-3 0,-3 3 1 16,1-2 0-16,-1-1 1 15,-1 1 1-15,0 0 0 16,-2-4 0-16,0 1 1 15,0-5 2-15,0 1-3 16,0-5 2-16,0-1 0 16,0-2 0-16,0-1-2 0,0-2 0 15,0 2 1-15,0-2-2 16,1 0-9-16,1 0-46 16,-2 0-79-16</inkml:trace>
  <inkml:trace contextRef="#ctx0" brushRef="#br0" timeOffset="11222.8797">14071 8371 346 0,'-7'-9'36'0,"0"-2"-13"15,2 0 6-15,0-2 14 16,2 3-5-16,1-4-13 0,2 3-7 15,0-4-9-15,2 5-2 16,6-3 0-16,2 5-4 16,0 1-1-16,5 1-2 15,-4 5 0-15,-1 1 0 16,2 0 0-16,-4 10-1 0,-1 6-1 16,-3 3 2-16,-3 3-1 15,-1 5 1-15,0 1 0 16,0-1 1-16,-5 1-1 15,0-2 0-15,0-2 1 16,3-2-1-16,2-4 0 0,0-6 1 16,2 1 0-16,10-6 0 15,3-5 4-15,7-2 2 16,0 0 2-16,4-9-2 16,1-4-3-16,-4-1-1 15,0-2-1-15,-3-4 1 0,-6 3-1 16,1-3 4-16,-7 0 0 15,1-1 2-15,-4 3-1 16,-2 0-1-16,-3 0-3 16,0 8-1-16,0-2 1 15,0 4-1-15,0 3 0 16,0 3 0-16,0 2-1 0,0 0-2 16,0 0-2-16,0 9 1 15,0 5 2-15,0 2-1 16,0 7 1-16,2 0 0 15,1 6-1-15,1 2 2 0,-1 3 0 16,2-2 0-16,-3 2 1 16,3 1-1-16,-2 3 1 15,-1-5-1-15,-2 0 0 16,0-1 0-16,0-5 0 16,0-2 0-16,-6-6 1 15,0-1 2-15,-1-5 1 0,-1-3 3 16,-2-5 1-16,1-1 2 15,2-4-1-15,-3 0 5 16,2 0-2-16,-1-4-1 16,-1-4-7-16,0-5-3 15,3-1 1-15,0-2-1 16,2-2-1-16,2-1-1 0,1-3 0 16,2 2-1-16,0-1 2 15,5 3-3-15,4-1 0 16,6-1-3-16,-1 0-5 15,4 2-10-15,3-3-9 0,2 0-11 16,1-1-11-16,1-1-10 16,-4-4-58-16,-1-1-92 15</inkml:trace>
  <inkml:trace contextRef="#ctx0" brushRef="#br0" timeOffset="11438.98">14543 8157 165 0,'1'-17'167'0,"1"5"-157"15,1 3 21-15,-1 4 22 16,-1 1-10-16,1 4-15 16,0 0-17-16,1 7-12 15,1 9 3-15,-1 2 10 0,-1 5 3 16,1 4-5-16,3 0-4 16,-6-1-5-16,1 3 1 15,-1 2-2-15,3-5 3 16,-1 1-4-16,0-5-19 15,3-7-62-15,3-4-137 0</inkml:trace>
  <inkml:trace contextRef="#ctx0" brushRef="#br0" timeOffset="11688.69">15130 8401 393 0,'4'7'48'0,"1"-3"-47"15,2 3 15-15,0-2 12 0,6 0 8 16,3-1-16-16,2-2-14 16,3-2-4-16,1 0 0 15,0 0-1-15,-3 0-1 16,-2 0-16-16,-5 0-37 0,-6 0-61 15,-4 0-89-15</inkml:trace>
  <inkml:trace contextRef="#ctx0" brushRef="#br0" timeOffset="11849.02">15200 8490 275 0,'-14'7'46'0,"3"0"-1"0,4-1-1 15,7-5 8-15,0 1-5 16,4-2-21-16,10 0-4 15,6 0-4-15,3 0-12 16,6 0-4-16,-3-3-1 16,6-3-9-16,-3 1-50 15,2-2-179-15</inkml:trace>
  <inkml:trace contextRef="#ctx0" brushRef="#br0" timeOffset="12781.9">16397 8327 178 0,'-7'-3'70'16,"2"-6"-21"-16,0 1-1 15,1-3 18-15,1 0-13 16,3-2-13-16,0 1-13 15,0-1-7-15,5 2-7 0,6 3-3 16,2 1-7 0,-1 3-2-16,3 2-1 0,-1 2 0 15,4 4 0-15,-4 7-1 16,-2 5 0-16,1 3-1 16,-4 5 1-16,0-1 1 0,-1 4 0 15,-3-4-1-15,-3-2 1 16,-2-3 0-16,0-4 0 15,0-3 1-15,0-6 0 16,0 1 0-16,0-4 2 16,0-2 5-16,0 0 15 0,0-4 12 15,1-5-19-15,-1-3-10 16,2-3-2-16,0-5-1 16,0 3 0-16,1-5-3 15,2 3 3-15,0-3-3 16,2 5 1-16,-2 0-2 15,2 3 1-15,2 2 0 16,0 5 0-16,0 1-2 16,0 4 1-16,2 2 0 0,1 0-1 15,0 0-1-15,0 8 2 16,0-1 0-16,1 5 0 16,-3-1 0-16,-1 3 1 0,1-1-1 15,-3 1 1-15,1 4 0 16,-2-2-1-16,-3 1 1 15,2 1 0-15,-2 0 0 16,-1-2 0-16,0 0 0 16,1-3-1-16,-1-2 2 0,1-3-1 15,1-1 0-15,3-3-3 16,1 0-15-16,2-2-11 16,7-2-9-16,-2 0-41 15,4-6-52-15,0-3-67 16</inkml:trace>
  <inkml:trace contextRef="#ctx0" brushRef="#br0" timeOffset="13379.94">17179 8315 327 0,'9'-12'52'15,"-6"1"-10"-15,3 1-7 16,-2-1 8-16,-2-2-14 15,-1 2-16-15,-1-1-5 16,0 3 6-16,0 0-3 16,-7 0-4-16,-2 2-3 15,-5 2-3-15,1 1 1 0,-1 2-2 16,-1 2 0-16,1 0 0 16,-3 0 0-16,2 9 0 15,0 2-1-15,3 5 1 16,1 2-1-16,2 5 0 0,3 0-2 15,6 6 4-15,0-2-2 16,0-2 3-16,2 0-3 16,8-4 2-16,0-5 0 15,4-3 1-15,-1-5-1 16,1-1 1-16,3-5 0 0,-2-2 4 16,0 0 0-16,-1 0 2 15,-1-7-2-15,0-2-1 16,-3-1 5-16,-2-5-2 15,-1-1-2-15,-2-1 0 16,-3-3-3-16,1 0 1 0,-3-2-3 16,0 3-1-16,0 3 0 15,0 3 0-15,0 5 0 16,0 2 0-16,0 6 0 16,0 0-1-16,0 4-3 15,0 6 2-15,0 7 1 16,0 2 1-16,2 3 0 0,6 1 1 15,-1-4 0-15,0-1-2 16,0 2 2-16,4-6-1 16,-2-3 1-16,3-2 0 15,1-2-1-15,3-4-12 16,4-1-27-16,-3-2-42 0,5 0-87 16</inkml:trace>
  <inkml:trace contextRef="#ctx0" brushRef="#br0" timeOffset="13963.41">17552 8254 396 0,'-5'-8'62'16,"2"-2"-27"-16,3 4 0 15,0-2-11-15,0 5 0 16,5-2-14-16,4 3-7 0,2 2 0 15,1 0-1-15,2 3-2 16,-1 10 0-16,1-1 0 16,-1 6 1-16,-4 1-2 15,-2 1 2-15,-2 2-1 0,-2-1 0 16,-3-3 0-16,0 0 0 16,0-4 1-16,0-3 0 15,-3-3-1-15,1 0 0 16,-1-4 1-16,3-1-1 15,0-3-1-15,0 0 3 0,0 0 4 16,3-5-2-16,7-8 0 16,1-1-3-16,-1-4-1 15,1-2-1-15,2-3 1 16,0 0 1-16,-5 0-2 16,1 2 1-16,0 1 2 0,-3 4-2 15,-3 3-1-15,-1 2 3 16,-2 6-2-16,0 0 7 15,0 5 2-15,0 0-4 16,-2 2-4-16,-5 9 0 16,1 3 0-16,1 5 3 15,2 3 2-15,-1 3 4 0,4 0-5 16,0 0 1-16,0-2 0 16,5-4-2-16,4-1-2 15,2-1 0-15,2-5 1 16,3-5-3-16,2 0 2 0,-2-3-1 15,3-4-12-15,0 0-30 16,-1 0-22-16,0-4-50 16,-8-9-62-16</inkml:trace>
  <inkml:trace contextRef="#ctx0" brushRef="#br0" timeOffset="14522.15">17878 7953 406 0,'-10'-17'15'0,"1"2"7"15,8 2 15-15,1 1 9 16,0 1-15-16,7 3-17 16,4 2-8-16,3 3-3 15,-2 3-1-15,1 0-1 16,0 3 0-16,-2 9-2 0,-1 5 1 15,-1 3 0-15,-2 2-1 16,-1-2 0-16,-4 0 2 16,0-2-2-16,-2-6 1 15,0 0 0-15,0-6 1 16,0-3 0-16,0-3-1 16,0 0 4-16,0 0 17 0,0-5 9 15,0-3-20-15,0-8-5 16,0 2-3-16,1-2 0 15,3-1-1-15,1-4-1 16,2 5 2-16,3-1-2 16,0 2 0-16,1 4 0 0,-2 2 0 15,2 1-2-15,-3 5 2 16,6 3-1-16,-6 0-1 16,3 6 2-16,-2 8-3 15,-2 2 1-15,0 1 2 16,-2 3 0-16,1 2 0 0,-5-3 0 15,2-1 1-15,-1-3-2 16,0-2 2-16,-2 0-1 16,0-7 0-16,0 4 0 15,0-6 0-15,1 0 0 0,3 2-35 16,3-4-9 0,0-2-26-16,1 0-64 15,2-11-130-15</inkml:trace>
  <inkml:trace contextRef="#ctx0" brushRef="#br0" timeOffset="14690.96">18255 7954 335 0,'3'-4'54'0,"2"-1"-14"16,4 2 17-16,6-3-18 16,1 5-23-16,2-1-11 0,4-1-5 15,3 3 1-15,-2-2-1 16,0-1-1-16,1-1-28 15,0 1-59-15,-5-3-59 16</inkml:trace>
  <inkml:trace contextRef="#ctx0" brushRef="#br0" timeOffset="14946.99">18585 7814 117 0,'4'-10'159'0,"-1"2"-112"0,1 1 21 16,-2 2 3-16,-1 1-10 15,1 2-29-15,-2 2-8 0,0 0-9 16,0 6-13-16,0 5 9 16,-2 3 7-16,1 4 4 15,-1 1-5-15,0 3 3 16,-1-1-3-16,1 2-3 16,2-2-8-16,-4 0 0 15,4 0-4-15,0-3 0 0,0-3 1 16,0 3-4-16,0-2 2 15,0-4-32-15,-8-1-48 16,0-1-118-16</inkml:trace>
  <inkml:trace contextRef="#ctx0" brushRef="#br0" timeOffset="16057.52">14205 9314 224 0,'0'-8'83'0,"0"0"-51"16,0-1 13-16,0 2 11 0,0 4-10 15,0-1-16-15,0 1-12 16,0 3-4-16,0 0-4 16,0 0-9-16,0 6-1 15,0 4 0-15,0 3 2 16,3 5 2-16,2 2 3 15,0 2 2-15,2-1-1 0,2-2-2 16,0 1-1-16,2-5-2 16,3-3 0-16,1-3 0 15,-1-5 1-15,2-2 4 16,4-2-1-16,-1 0-2 0,0-12-2 16,-2 0-1-16,0-2 0 15,-2-4-1-15,-5 0 2 16,-1 0-1-16,-4 0 1 15,-2-1-1-15,-3 3-1 16,0 2 1-16,0 4-1 16,0 2 0-16,0 4 1 0,0 1-2 15,0 3 2-15,0 0-2 16,0 9-3-16,0 3 2 16,0 6 0-16,0 4 1 15,2 6 1-15,3-2 1 16,2 8 1-16,-4 1-2 0,2-2 1 15,-1 1-1-15,-1-1 0 16,-3-2 2-16,0-4-2 16,0-2-1-16,0-4 3 15,-5-3-2-15,-2-3 5 0,2-3-2 16,-1-3 3-16,-1-2-2 16,0-3 4-16,0-4-2 15,-3 0 2-15,1 0 3 16,-1-4 0-16,-3-7-6 15,2-1-2-15,3-1 0 0,-2-4-4 16,3 2 0-16,2-3-8 16,3 2 2-16,2 2 7 15,0-4-6-15,9 0 14 16,6 0-3-16,0 0-8 16,6-1-9-16,2-1-10 15,-2 1-12-15,4 0-5 16,-3-1-16-16,-2-1-27 0,-2 0-58 15,-3 0-177-15</inkml:trace>
  <inkml:trace contextRef="#ctx0" brushRef="#br0" timeOffset="16351.1">14659 9164 127 0,'2'-10'191'0,"-2"3"-137"15,0 2-10-15,0 1 9 0,0 4-4 16,0 0-20-16,0 0-24 16,0 9-4-16,0 4 2 15,0 4 3-15,-2 0 0 16,2 3-2-16,-3 2-3 16,3-4 0-16,-2 3 0 0,1-3 1 15,-3-5-1-15,2 0-1 16,2-3 0-16,0-5-2 15,0-1-13-15,2-4-12 16,8 0-4-16,1-6-30 16,2-7-27-16,1 0-15 0,-1-5-68 15</inkml:trace>
  <inkml:trace contextRef="#ctx0" brushRef="#br0" timeOffset="16549.75">14792 9169 232 0,'6'-6'61'16,"-2"-1"5"-16,-3 3-12 15,1 2-3-15,-2 2-15 0,0 0-27 16,0 10-6 0,2-1 6-16,-2 10 4 0,2-1-4 15,-1 1-5-15,1 2 2 16,2 1-4-16,-3 0-1 0,3 1 2 16,-1 0-4-1,0-2 1-15,4 0-13 0,-2-5-36 16,2 0-54-16,0-8-136 15</inkml:trace>
  <inkml:trace contextRef="#ctx0" brushRef="#br0" timeOffset="16814.3">15243 9457 509 0,'5'0'16'0,"7"0"-10"15,2 0 12-15,2 0 5 16,3 0-3-16,3 0-14 0,0 0-5 16,1 0 1-16,-3 0-2 15,-2 0 1-15,-2 0-1 16,-7 0-17-16,-2 0-30 15,-5 1-58-15,-2 5-81 16</inkml:trace>
  <inkml:trace contextRef="#ctx0" brushRef="#br0" timeOffset="16998.1498">15323 9580 318 0,'-7'5'68'0,"2"-1"-14"16,5-3 16-16,0-1-22 0,5 0-11 15,9 0-12-15,1 0-9 16,9 0-5-16,3 0-6 16,-2 0-4-16,2 0 0 15,-1-3 0-15,-6-1-12 16,-3 3-41-16,-5-5-109 0</inkml:trace>
  <inkml:trace contextRef="#ctx0" brushRef="#br0" timeOffset="17917.32">16675 9388 304 0,'-8'-6'23'15,"-1"-4"34"-15,2 2 3 16,2-3-15-16,3 1-5 16,1-1-18-16,1 0-5 15,0 1-4-15,5 0-2 0,3 5-5 16,3-2-5-16,0 4 0 16,0 3-1-16,1 0 0 15,1 0 0-15,-1 7-2 16,0 6 2-16,0 3-3 15,0 2 4-15,-2 6 0 0,-2-2-3 16,-1-1 1-16,-3 0 2 16,-1-1-1-16,-3-4-1 15,0-5 1-15,0-3 0 16,0-2 1-16,0-2 0 16,0-4 0-16,0 0 3 15,0 0 9-15,0-4 26 0,0-5-16 16,0-5-23-16,3-4 3 15,0-2-3-15,1-1 1 16,1 0 1-16,2 1-2 16,0-2 1-16,4 4-1 15,0 2-2-15,1 4 1 0,-1 3-1 16,2 2 1-16,-2 7 0 16,1 0 0-16,-1 0-2 15,2 7 2-15,-3 4 0 16,-1 2 0-16,4 3 0 15,-6 1 0-15,0 1-1 0,-2 2 2 16,0-3 0-16,0 7 0 16,-3-5 1-16,-1 1-1 15,3-2 0-15,-2-4 0 16,1 0 1-16,2-5-1 16,3-2-19-16,1-3-21 0,3-4-9 15,6 0-28-15,3-12-56 16,-1-6-169-16</inkml:trace>
  <inkml:trace contextRef="#ctx0" brushRef="#br0" timeOffset="18230.95">17354 9210 314 0,'5'-14'82'0,"-5"2"-57"15,0 3 18-15,0 2-1 16,0 3-11-16,-5 1-17 0,-3 3-6 15,1 0-1-15,-2 0 0 16,0 5 0-16,-4 6 0 16,3 2 2-16,-5 8-2 15,4 4-1-15,1 2 4 16,0 3-2-16,5 3-2 0,0 4 4 16,3-6-8-16,2 3-2 15,0-4 3-15,0 0-3 16,9-8 2-16,2 0 0 15,1-4 0-15,2-6-1 16,1-2 0-16,3-2-1 16,2-1-17-16,-2-5-32 15,1-2-34-15,1 0-96 0</inkml:trace>
  <inkml:trace contextRef="#ctx0" brushRef="#br0" timeOffset="18772.29">17479 9361 438 0,'-2'-15'43'15,"2"3"5"-15,0 4-24 16,2 0-3-16,5 3-1 0,2 3-15 16,4 2-2-16,-1 0-3 15,0 5 0-15,1 8 0 16,-2 1 0-16,-2 4 0 15,0 1-1-15,-4 1 2 16,-1 1-1-16,-2-2-2 0,-2-1 4 16,0-5-4-16,0-1 4 15,0-6-3-15,0 1 1 16,0-5 0-16,0-2 3 16,0 0 0-16,0 0 15 15,0-5 7-15,0-5-20 16,0-5 0-16,0-2 4 0,1 0-4 15,5-3-3-15,2-1-2 16,0 3 0-16,1-1 0 16,2 2 0-16,0 4 2 15,-3 3-5-15,4 4 4 16,-2 2-1-16,-3 4-2 16,2 0 1-16,-1 5 0 0,1 9 0 15,-2 1-1-15,-2 5 1 16,0 0 1-16,-1 0 1 15,-2 2-2-15,0-1 1 0,1-3 1 16,-3-3 0-16,2-1-2 16,0-3 1-16,-2-2 1 15,5-3-2-15,0-3 2 16,3-1-18-16,1-2-23 16,5 0-33-16,2-5-75 15,-2-6-244-15</inkml:trace>
  <inkml:trace contextRef="#ctx0" brushRef="#br0" timeOffset="18953.5">17965 9440 213 0,'6'-1'247'16,"-1"-2"-196"-16,1-1-4 16,1 2-22-16,0 0-4 15,4-1-10-15,3 3-8 16,2-4-2-16,0 4 0 15,4 0-2-15,0 0-29 0,-1-2-42 16,-2-3-88-16</inkml:trace>
  <inkml:trace contextRef="#ctx0" brushRef="#br0" timeOffset="19220.96">18253 9278 311 0,'2'-7'120'0,"-2"4"-50"15,0 3-20-15,0 0-28 16,0 3-15-16,0 8 9 16,1 3-1-16,1 1 2 0,2 3-1 15,-4-1-8-15,1 3-4 16,1-4-3-16,-2 3 0 16,2-2-1-16,-2-1 0 15,0 0 2-15,0-5-4 16,2-1-5-16,-2-1-13 15,0-3-5-15,0-4-10 16,1-2-16-16,1 0-1 16,3-2-9-16,0-12-30 0,-2 0-45 15</inkml:trace>
  <inkml:trace contextRef="#ctx0" brushRef="#br0" timeOffset="19470.35">18404 9200 229 0,'9'-11'134'0,"-2"1"-61"16,0 3-17-16,0 4-1 16,2 3-16-16,0 0-18 0,-1 10-10 15,2 4 7-15,2 4 0 16,2 0 4-16,-6 3 3 16,3 1-12-16,-2 2-6 15,-2-1-2-15,-2 4-4 16,1-4-1-16,-6-2 1 15,0 3 0-15,0-4-1 0,-9 1 0 16,-1-1-15-16,-9-5-43 16,4 0-32-16,3-7-163 15</inkml:trace>
  <inkml:trace contextRef="#ctx0" brushRef="#br0" timeOffset="20291.1298">19049 9300 318 0,'0'-7'14'0,"0"-4"27"0,0 1 19 15,0-1-14-15,0 0-12 16,-2-1-13-16,-4 1-12 16,0 2-3-16,3 1-3 15,-4 0-2-15,-2 5 2 16,-2 3-2-16,1 0-1 0,-4 0 0 15,0 3 0-15,1 6-1 16,-1 2 2-16,0 6-1 16,5 0 1-16,2 5 0 15,3 0 2-15,4 0 0 16,0 2-1-16,0-1 0 16,11-4 1-16,0-2-2 0,1-4 2 15,2-3 2-15,-1-2 2 16,0-5-1-16,0-3-1 15,-1-1 3-15,-1 1 0 16,2-6-1-16,-1-5-4 0,-3 0-1 16,2-5 2-16,-3 2-1 15,-1-3 0-15,-2-3 0 16,-3-1 0-16,-1 3-3 16,-1 0 2-16,0 3-3 0,0 5 2 15,0 3-1 1,0 3-1-16,0 4 1 0,0 0 1 15,0 10-5-15,0 2 2 16,0 6 1-16,0 5 2 16,0 0 4-16,4 2-3 15,1-2-1-15,2 0 0 16,1-2 0-16,1-1 0 0,3-4-1 16,1-5-2-16,3 0-19 15,2-7-27-15,3-4-44 16,-1 0-75-16</inkml:trace>
  <inkml:trace contextRef="#ctx0" brushRef="#br0" timeOffset="20873.35">19549 9269 340 0,'-3'-9'120'15,"1"-3"-72"-15,2 0-16 16,0 3-11-16,4 3-2 16,6 1-4-16,1 3-11 15,3 2-1-15,0 0-2 16,1 11-1-16,-1 3 1 0,1 3-1 16,-5 5 0-16,-3-2 0 15,0 1 1-15,-7 3-1 16,0-3 0-16,0-1 0 0,-2-4 1 15,-6-2 0-15,1-3-1 16,2-4 0-16,0-3 0 16,3-2 1-16,2-2 0 15,0 0 4-15,0-6-3 16,7-5-2-16,3-3 1 16,2-4-1-16,-2-2 1 15,4-1-2-15,-1-2 2 0,-3-2-2 16,-1 4 2-16,-1-1-1 15,-1 5 0-15,-5 4 0 16,0 2 0-16,-2 5 1 16,0 2-1-16,0 2 1 15,-4 2 0-15,-1 2-1 0,-2 10 3 16,1 2-2-16,2 4 4 16,-1 3 3-16,3 2 2 15,2 1 2-15,0-2-4 16,0 1-6-16,2-4 0 15,5-3 1-15,3-1-2 0,2-3 1 16,0-3-2-16,5-3-1 16,1-2 2-16,1-2-18 15,-2-2-30-15,0 0-19 16,0-7-39-16,-5-6-103 0</inkml:trace>
  <inkml:trace contextRef="#ctx0" brushRef="#br0" timeOffset="21631.25">19851 8918 338 0,'-1'-8'27'16,"1"0"26"-1,0-1 6-15,0 3-10 0,5 0-25 16,0 0-12-16,4 5-2 16,0 1-3-16,-2 0-4 15,2 3-3-15,-2 10 1 0,1 1-3 16,-1 2 2-16,-2 4 1 15,-2 0-1-15,-1-5 0 16,0 2-1-16,-2-5 2 16,0-3-1-16,0-4 0 15,0-3 1-15,0-2 1 16,0 0 9-16,0-5 14 0,0-4-15 16,0-5-5-16,0-3-2 15,3 3 1-15,4-2-3 16,-2 0 0-16,2 2 1 15,1 1-2-15,1 1 0 16,1 1 0-16,0 4 0 16,-1 4 0-16,1-1 0 15,0 4 0-15,-3 0 0 0,1 0 0 16,-1 9 0-16,0 4 1 16,0 0-1-16,-2 4 1 15,1 0 1-15,-2 1 0 0,1 2 1 16,-3-2-2-16,-1-1 2 15,-1 0-1-15,0-3-2 16,0-2 1-16,0-1 1 16,0-4-3-16,0 0 1 15,0 0-9-15,0-3-34 16,0-4-28-16,4 0-76 16,6-2-232-16</inkml:trace>
  <inkml:trace contextRef="#ctx0" brushRef="#br0" timeOffset="21848.42">20250 8938 450 0,'9'-4'12'0,"-1"-1"19"16,7 0 13-16,-1 1-10 0,1 1-5 15,2 1-15-15,0 0-5 16,-1 0-5-16,-1 2-2 15,-5 0-2-15,0 0 1 16,-2 0-9-16,-1 2-36 16,0 0-72-16,2-2-163 15</inkml:trace>
  <inkml:trace contextRef="#ctx0" brushRef="#br0" timeOffset="22313.55">20586 8840 403 0,'3'-13'24'0,"1"3"27"15,1-1 1-15,2 0-13 16,2 1-13-16,0 2-15 16,3 3 1-16,2 2-3 0,0 3-4 15,0 0 1-15,-1 1-4 16,-1 8-2-16,-1 5 0 15,-2 4-2-15,-6 2 4 16,-1 1-3-16,-2 1 0 16,0-3 1-16,-7-1 0 15,-2 0 0-15,-2-2 2 0,1-4-3 16,-1-1 2-16,1-2 0 16,4 0 9-16,-1-3-1 15,1-1 1-15,5-2 1 16,-1 3 1-16,2-2-2 15,0-3 0-15,2 1 5 0,6 0 1 16,3-2-3-16,5 0-41 16,2 0 30-16,4 0 2 15,-1 0 2-15,2-4-2 16,-1-1-2-16,-2-2 0 0,-3 3-1 16,-2-1 0-16,-6 3-1 15,-4-2 3-15,-5 4-6 16,0 0-8-16,-9 0-54 15,-9-3-45-15,-6-6-340 16</inkml:trace>
  <inkml:trace contextRef="#ctx0" brushRef="#br0" timeOffset="25283.95">9420 7770 139 0,'5'-9'30'16,"-3"-4"10"-16,1 3 11 15,1-3 7-15,-4-1-3 16,2-1-4-16,0 3-16 16,2-2 3-16,1 1-7 0,4 2-13 15,7 1-7-15,3 1-7 16,7 0-2-16,8 2-1 15,6 2-1-15,3 5 4 16,4 0-3-16,2 0-1 0,0 10 1 16,1 5-1-16,-3 0-1 15,3 5 3-15,-3 2-3 16,2 3 1-16,-3 1 1 16,-2 5-2-16,4 2 2 15,-4 7-1-15,0 0 0 0,-2 7 1 16,2 1-2-16,-1 4 1 15,0 0 1-15,0-1-2 16,0 6 1-16,-1 0 0 16,1 0 0-16,-2 4 0 15,2 1 1-15,-2-1-1 16,-2 0 0-16,2 1 1 0,1-1 0 16,-1 2 0-16,-2-1 0 15,0 1 2-15,0-3-1 16,0 4 0-16,0 1 0 15,-5-1-1-15,2 0 1 16,-2 2-1-16,-2 1 0 0,0-1-1 16,-3-2 2-16,3 1-2 15,-5-1 2-15,-1-3-2 16,-1 1 1-16,-1-3-1 16,-2 0 3-16,4 0 1 15,-3-2 1-15,2-2-3 16,0 1 0-16,2-4-1 15,0-3 1-15,0 1-2 0,2-2 2 16,1-1-1-16,-1-4 3 16,2-2-2-16,-1 0 0 15,2-3 0-15,-1-1 2 0,1 0-2 16,0 0 1-16,-1 2-1 16,1-3 1-16,2 0-1 15,-1-4 0-15,1-3 0 16,-2 0 1-16,0 0 0 15,2-4 4-15,1 0-1 16,-1-1 1-16,5-1-1 0,-5-2-2 16,6 0 2-16,0-3-1 15,-1 2 0-15,4-2-2 16,0-4 0-16,0 2 1 16,3-5 1-16,-5 0 0 0,3-2 3 15,0-3-2 1,-2 2 4-16,-1-4-2 0,-4-3-3 15,-1-1 0-15,-6-1 1 16,1 1-4-16,-4 0-2 16,-6-4-33-16,-1-4 37 15,-5 5-3-15,-3 0-1 0,-5-3 1 16,0 5 0-16,-5-1 21 16,-2 0-64-16,0-2-28 15,0 1-12-15,0-1-91 16</inkml:trace>
  <inkml:trace contextRef="#ctx0" brushRef="#br0" timeOffset="25732.3098">13087 10905 330 0,'0'-5'2'0,"0"-1"10"16,0 3 40-16,0-1-11 15,-2 4-10-15,2-1-9 0,0 1-5 16,0 0-1-16,0 0-10 16,2 3 0-16,4 4 3 15,6 2 4-15,4-2 0 16,2 2-1-16,3 0 0 0,2-3-5 15,4 1 0-15,-1-2 0 16,1-2-3-16,-2 3-2 16,-2-2-1-16,-3 1-2 15,-6-2 2-15,-1 4-1 16,-6-1 1-16,-4 1-2 0,-1 0 2 16,-2 2 1-1,0 2 0-15,-7-1 4 16,-5 1 1-16,-3 3 2 0,1 1-3 15,-3-3-3-15,2 4-4 16,2-5 4-16,2 2-3 16,3 0-3-16,1 0-33 0,4-4-49 15,3-5-207-15</inkml:trace>
  <inkml:trace contextRef="#ctx0" brushRef="#br0" timeOffset="26801.74">14250 11055 276 0,'-11'-9'17'0,"2"-3"29"16,2-1 12-16,2 0 1 15,3 1-16-15,1 0-14 16,1-3-15-16,0 4-1 0,7 1-4 16,3 1 1-16,3 2-3 15,-1 1-2-15,3 5-2 16,-3 1-2-16,1 0-1 16,1 11 2-16,-3 4-4 15,0 3 4-15,-2 4 0 0,1 3 0 16,-1-4 0-16,-1 3 0 15,-4-2-1-15,1-2 1 16,-2-2-2-16,-1-6 1 16,0-1 1-16,-1-4-1 15,-1-1 1-15,0-5 1 0,0-1 3 16,0 0 4-16,0 0 9 16,0 0-6-16,0-5-8 15,0-4-1-15,0-4-2 16,-3 1 1-16,3-4-2 0,0-4 0 15,0-1 0-15,0 0-1 16,0-1 1-16,7 2-2 16,3 3 0-16,0 3 1 15,0 3-1-15,0 2 1 16,2 4 0-16,-1 3-2 16,-2 2 3-16,2 0-4 15,-1 7 2-15,0 6 1 0,2 1 0 16,-2 2-2-16,-2 4 3 15,-1-1-2-15,0-1 1 16,-1 2 1-16,2-5-1 16,-5 3 0-16,0-5 0 0,-1-1 0 15,0-1 1-15,0 0-1 16,-1-4 0-16,3-2 0 16,-1 1-2-16,3-3-17 15,0 1-18-15,2-4-6 16,5 0-35-16,2-2-43 0,-2-11-182 15</inkml:trace>
  <inkml:trace contextRef="#ctx0" brushRef="#br0" timeOffset="27168.25">14968 10837 349 0,'0'-5'8'0,"-1"-3"1"16,-3 2 30-16,1 2 11 16,-1 1-14-16,2 3-14 15,-3 0-4-15,-1 0-9 0,-1 0-3 16,-2 5-1-16,-2 5 1 16,-3 3 5-16,4 5 5 15,-4 1-2-15,2 7-4 0,4 1 5 16,1 2 1-16,2 4-3 15,2-1-5-15,3-2 1 16,0-2-5-16,1 2 2 16,8-10-3-16,3 2 0 15,-2-4-2-15,5-4 2 16,-1-1-2-16,2-4 0 0,2-4-1 16,0-1-8-16,1-4-20 15,1 0-30-15,0 0-39 16,-4-8-90-16</inkml:trace>
  <inkml:trace contextRef="#ctx0" brushRef="#br0" timeOffset="27742.83">15121 11023 434 0,'-16'-12'28'0,"10"-1"5"0,3 1 9 15,3 2-14-15,0 2-5 16,0 2-10-16,3 1-7 16,7 3-3-16,0 2-2 15,1 0 0-15,-2 3-1 0,4 8 0 16,-5 4-1-16,4 4 1 16,-4-1-1-16,-1 2 1 15,-2 0 1-15,2-3-2 16,-7-1 2-16,1-5-1 15,-1 0 0-15,0-4 0 0,0-2 0 16,0-3 1-16,0-1 0 16,0-1 1-16,0 0 3 15,0 0 8-15,0-3 0 16,0-4-6-16,0-6-3 16,0-1 0-16,0-4-2 15,0-1 0-15,2-2-1 0,5 3-1 16,0-4 0-16,4 4 0 15,-2 4-2-15,3 4 3 16,2 0-1-16,-4 5 0 16,-1 5-1-16,2 0 1 15,-2 0-1-15,-1 5 0 16,2 9 0-16,-1 1 1 16,-4 3 0-16,0 2 0 0,-3-1-1 15,1 0 2-15,-3 1-1 16,0-2-1-16,0-4 2 15,0-1 0-15,0-2-1 0,0-5 0 16,0 2 0-16,2 1-1 16,3-4 0-16,2 0-32 15,3-1-26-15,0 0-52 16,7-4-90-16</inkml:trace>
  <inkml:trace contextRef="#ctx0" brushRef="#br0" timeOffset="27971.93">15613 11093 476 0,'0'-6'36'16,"0"2"-8"-16,0 4 5 16,5 0-10-16,0 0-10 15,7 0-10-15,2 0 1 16,2 0-1-16,2 0-2 15,2 0 0-15,-2 0-1 0,-2 0 0 16,-1 0-19-16,-1 0-34 16,1 0-54-16,-3-2-94 15</inkml:trace>
  <inkml:trace contextRef="#ctx0" brushRef="#br0" timeOffset="28278.72">15884 10944 405 0,'0'-7'53'0,"0"2"15"16,0 2-26-16,2 3-10 0,-2 0-5 15,0 0-18-15,0 0-6 16,0 8-1-16,0 3 4 16,0 5 2-16,2 2 0 15,-2 1 0-15,2-1 0 16,-2 4-2-16,0-2-2 0,0-3-2 15,0-1 0-15,0-2-1 16,0-1-1-16,0-6 1 16,0 2-1-16,0-3 0 15,0-3-4-15,0-1-10 16,0-2-6-16,0 0-4 16,1 0-9-16,3-7-17 0,-2-4-34 15,3-3-67-15</inkml:trace>
  <inkml:trace contextRef="#ctx0" brushRef="#br0" timeOffset="28583.2">16039 10794 317 0,'3'-8'151'0,"-1"2"-124"15,0 0 16-15,-1 4-5 16,3 2-6-16,-1 0-17 0,4 3-7 15,1 8 4-15,1 3 5 16,2 4 0-16,0 1-4 16,1 2 1-16,-1 3-1 15,-2 2-2-15,0 0-5 16,-4 2 0-16,0-1-3 0,-2-2 2 16,-1-3-4-16,-2 0 1 15,0-4-1-15,0 0 1 16,-8-5-3-16,1 1 4 15,0-4-4-15,-5 3-19 16,2-4-44-16,0-2-27 0,3-3-170 16</inkml:trace>
  <inkml:trace contextRef="#ctx0" brushRef="#br0" timeOffset="29538.19">16577 10962 158 0,'6'-7'112'15,"-2"1"-67"-15,-3 0 12 16,1-1-3-16,-2 0-9 15,0-4-17-15,0 4-4 0,0-2-4 16,0 1-5-16,-2 0-8 16,-3 1-3-16,-4 3-2 15,2 0-1-15,-2 1 1 16,-1 3-1-16,0 0 0 16,-2 0 0-16,0 0 1 0,2 7 2 15,-2 4 0-15,2 3-1 16,-1 2 2-16,5 4-2 15,0 1 0-15,5 0 3 16,1 4-1-16,0-5 0 16,0 0-1-16,8-2 0 15,3-4-1-15,2-3 0 0,-1-3 0 16,0-4 0-16,3-1 3 16,-4-3-3-16,2 0-1 15,-1 0 0-15,0-3-1 16,-1-2 0-16,0-5 0 0,-2 0 0 15,0-2 0-15,-2-3-1 16,-3-1 1-16,-1-2 0 16,-1-1 0-16,-2-1-1 15,0-2 2-15,0 3-2 16,0-1 0-16,0 4 0 16,-4 2-2-16,1 7 4 0,1 1-2 15,-1 5 0-15,-1 1 0 16,4 0 0-16,-2 11 0 15,2 4 0-15,0 3 1 16,0 2 3-16,2-1 0 16,5 3-1-16,0-2 0 15,0 1-2-15,1-5 1 0,1-2-2 16,1 0 1-16,0-3 0 16,2-4-7-16,0 0-19 15,5-3-30-15,3-4-49 16,-1 0-107-16</inkml:trace>
  <inkml:trace contextRef="#ctx0" brushRef="#br0" timeOffset="30166.03">16994 10887 392 0,'-7'-8'31'15,"4"-2"16"-15,3-1 6 16,0 5-14-16,0-2-13 0,3 1-12 16,6 2 0-16,0-1 7 15,0 4-10-15,2-1-8 16,-1 3 1-16,3 0-3 16,-1 9 0-16,-1 5-1 15,0 3 0-15,-2 2 3 16,-4 3-6-16,-1 1 6 15,-3 0-3-15,-1 0 0 16,0-1 0-16,0-4 0 0,-5-3 0 16,0-2 1-16,0-4-2 15,1-2 2-15,1-1-1 16,1-5 0-16,0-1 0 16,2 0 3-16,0 0 2 0,0-7-4 15,4-5 0-15,3-1-1 16,1-5 1-16,1-1-1 15,1-3-1-15,2 0 3 0,-3 3-3 16,0 0 2-16,-2-1-1 16,-3 5 0-16,1 3-1 15,-3 3 2-15,-1 3-1 16,-1 0-2-16,0 4 2 16,0 2 2-16,-5 0-5 0,0 0 4 15,0 3-1-15,-2 8-1 16,1 2 0-16,0 3 4 15,5 2-2-15,-1 3 3 16,2 0 1-16,0 1 6 16,2-1-5-16,5 0 1 15,2-4-1-15,0-1 0 16,1-2-3-16,4-3-2 0,-1-2 3 16,2-3-4-16,-2 0 0 15,0-2-27-15,-3-2-45 16,-1-2-74-16</inkml:trace>
  <inkml:trace contextRef="#ctx0" brushRef="#br0" timeOffset="30907.13">17788 11007 220 0,'-5'0'50'0,"0"0"1"15,2 0 0-15,1 0 4 16,2-4-2-16,-2 4-20 16,2-4-6-16,0 3-6 15,0 1-5-15,6-2-3 16,2 2-1-16,5 0-1 16,2 0 3-16,6 0-3 0,1 0-2 15,7 0 1 1,1-2 0-16,4 2-1 0,-1 0 1 15,-3 0-2-15,-3-1-3 16,-1-1-4-16,-9 0 0 16,0-1-1-16,-7 1 1 15,-1 2-1-15,-5-2-4 0,0 2-14 16,-4 0-8-16,0 0-19 16,0 0 0-16,-8 0-27 15,-1 0-26-15,-1 0-53 16</inkml:trace>
  <inkml:trace contextRef="#ctx0" brushRef="#br0" timeOffset="31187.6098">17978 10875 307 0,'-2'-7'16'0,"2"0"30"0,0 3 11 15,0-1-3-15,0 5-15 16,0 0-18-16,0 0-14 15,0 9 1-15,6 5 5 16,-3 5 8-16,1 5 0 16,1 1-3-16,-1 1-5 15,1-1-3-15,-3 0-4 0,3 0-2 16,-3-5-2-16,2-1 0 16,-3-4-2-16,-1-2 1 15,2-1-2-15,0-5 3 0,0 0-9 16,1-5-44-16,3-2-56 15,1 0-211-15</inkml:trace>
  <inkml:trace contextRef="#ctx0" brushRef="#br0" timeOffset="32082.04">18611 10921 240 0,'-5'-9'50'16,"4"-3"-8"-16,1-1 11 15,0 1 3-15,0 3-12 16,0 0-16-16,5 1-5 16,4 0-10-16,2 4 0 0,-1 3-3 15,3 1-6-15,0 0-4 16,0 7 1-16,-1 7 1 15,0 0-2-15,-1 6 1 16,-4 1 0-16,2 1 0 16,-4-1-1-16,2-1 1 0,-4-2 0 15,0-3-1-15,-3-4 0 16,0-2 1-16,0-3 0 16,0-3 0-16,0-3 4 15,0 0 4-15,0 0 10 16,0 0 4-16,0-7-15 15,0-4-3-15,0 0-1 0,2-6-3 16,0-1 1 0,1 0-1-16,1-3-1 0,-1-1 0 15,4-3 1-15,0 7-1 16,1 1 0-16,1 2-1 16,2 4 0-16,0 4 0 0,1 2 1 15,-2 5-1-15,2 0 1 16,1 2-1-16,-3 11 1 15,1-1-2-15,-2 5 2 16,-2 1 0-16,-1 2 2 16,-1 2-2-16,-2-3 0 15,-1 2 1-15,0-1 0 16,-2-2 0-16,0 0 1 0,2-6-2 16,-2 1 0-16,1-4 1 15,2 0-1-15,0-4 1 16,3 1 0-16,-1-3-2 15,2-1-10-15,3 0-30 0,0-2-11 16,0 0-53-16,4-4-85 16</inkml:trace>
  <inkml:trace contextRef="#ctx0" brushRef="#br0" timeOffset="32743.96">19382 10882 346 0,'3'-7'17'0,"-3"0"27"0,0 0 11 15,1-2-12-15,-1 0-13 16,0 2-18-16,0-3-3 16,0 3 0-16,-1 0 0 15,-6 0-4-15,0 1 0 16,-1 0-5-16,-5 2 3 0,0 1-3 15,-2 3 1 1,0 0 0-16,-4 0 0 0,2 0-1 16,-1 0 4-16,2 7-4 15,-2 4 5-15,6 1 2 16,-3 4-2-16,4 4-1 0,6 3 3 16,-2 0-1-16,7 4-4 15,0-4-1-15,0 0 1 16,5-1-1-16,6-4 0 15,1-4 3-15,1-2-4 16,1-3 0-16,3-2 2 0,-5-5 0 16,3-2 0-16,-1 0 1 15,0-2 1-15,0-7 0 16,-2-1 0-16,0-3-2 16,-3 0 5-16,-1-4-2 15,-2-1 2-15,0 0 0 0,-1-1-2 16,-3-3-4-16,-1 2-2 15,1 2 3-15,-2 3-3 16,0 3 1-16,0 0 0 16,0 7 0-16,0 2 0 15,0 0 0-15,0 3-3 16,-2 0 0-16,1 10 0 0,1 3 4 16,-2 2-3-16,2 3 4 15,0 4 0-15,0-3 0 16,2 1 1-16,3-1-1 15,0 1-2-15,3-6 2 16,1 4-2-16,-2-7 1 0,6 0-5 16,-3-3-21-16,4-3-19 15,1-3-18-15,1-2-68 16,2 0-67-16</inkml:trace>
  <inkml:trace contextRef="#ctx0" brushRef="#br0" timeOffset="33338.88">19673 10876 406 0,'2'-12'42'16,"0"0"16"-16,5 1-14 0,1 0-14 16,0 2-11-16,3 4-7 15,2 1-5-15,-3 4-2 16,4 0-1-16,-2 4-4 15,0 9 0-15,1 2 0 16,-4 3 0-16,-2 2 1 0,-2 2-1 16,-3-1 0-16,-2-3 0 15,0 1 0-15,0-3 0 16,-2-3 1-16,-3-1-1 16,-2-4 0-16,3-3 1 15,1-3 1-15,3-2-3 0,0 0 4 16,0 0-1-16,0-2 3 15,3-7-5-15,4-2 0 16,2-3 3-16,2-4-4 16,0 0 1-16,-1 1 0 15,0-5 0-15,-3 1 2 0,1 3-4 16,-2 0 2-16,3 2 1 16,-7 6-1-16,0-2 1 15,0 7-1-15,-1 0 5 16,-1 2 1-16,0 3-2 15,0 0 0-15,0 1-4 0,-5 6 1 16,-1 5 0-16,1 6 3 16,1 2 5-16,1-1 2 15,-1 3 0-15,4-1 2 16,0-1 1-16,0 2-4 16,0-7-4-16,0 2-3 0,7-3-1 15,2-3-1-15,2-3 1 16,3 0-1-16,6-5 0 15,0 1 0-15,3-2-32 16,4-2-43-16,-2 0-53 16,4-11-252-16</inkml:trace>
  <inkml:trace contextRef="#ctx0" brushRef="#br0" timeOffset="34037.03">20564 10884 236 0,'-7'0'15'0,"1"0"21"0,2 0 20 15,4 0-8-15,0 0 5 16,0 0-8-16,0 0-13 16,10-2-11-16,2 0-8 15,5 1 0-15,4 1 3 16,4-4-1-16,6 2-1 0,-3 0 5 15,1 0-6-15,-4-1-5 16,-2 1-6-16,-3-1-1 16,-5 0 3-16,-3 3-4 15,-5-1 0-15,0 1 0 0,-2 0 0 16,-5 0-10-16,0 0-23 16,0 0-12-16,0 0-31 15,-7 0-34-15,0 0-110 16</inkml:trace>
  <inkml:trace contextRef="#ctx0" brushRef="#br0" timeOffset="34347.21">20698 10761 127 0,'-3'-6'228'15,"-1"1"-191"-15,1 1 22 0,3-1-3 16,0 1-16-16,0 3-14 15,0 1-7-15,0 0-10 16,0 1-6-16,0 9-1 16,3 5 4-16,-1 3 4 15,3 4 5-15,-1 1-2 0,-1 2-3 16,3 0-7-16,0 2 4 16,-1-3-3-16,0-1 0 15,-1-3-1-15,-3-2-2 16,1-2 0-16,3-5 0 15,-5-2 0-15,1 0 0 16,1-4 0-16,1 2-8 0,1-5-36 16,1-2-47-16,0 0-99 15</inkml:trace>
  <inkml:trace contextRef="#ctx0" brushRef="#br0" timeOffset="35225.28">21628 10864 265 0,'6'-7'26'15,"0"-4"6"-15,-3 2 20 0,2 1-14 16,-1-3-6-16,-2 0-3 16,-2 3-10-16,0-2-1 15,0 3-4-15,-2 1-6 16,-5 2-3-16,-4 0-4 15,-2 0-1-15,-1 2 3 0,0 2-2 16,-2 0 4-16,-3 0 2 16,4 0 0-16,-2 2 1 15,2 6 1-15,1 0-1 16,1 5 2-16,1 1-2 0,7 3-3 16,3 2-2-16,2 2-1 15,0 2-1-15,4-2 0 16,5 1 0-16,2-4 0 15,-1-4 0-15,7-3 0 16,-3-4 3-16,-1-3-4 16,1-2 6-16,1-2-4 0,-3 0 1 15,0-6 0-15,1-3-1 16,-1-1-2-16,0-3 4 16,-2 1-3-16,-1-5-1 15,-6 0 1-15,3-1 1 16,-4 0-2-16,-2-2 2 15,0 3-2-15,0-1 0 0,0 4-1 16,0 3 3-16,0 1-3 16,-2 8 2-16,0 0-2 15,-2 2 1-15,3 3-1 16,1 9-2-16,0 5 2 16,0 3 2-16,0-3 0 0,0 6-1 15,3-5 2-15,3 4-3 16,1-5 2-16,4 1 0 15,-3-3-1-15,5-3 0 16,1-3-4-16,1 0-19 0,4-4-27 16,0-5-48-16,1 0-101 15</inkml:trace>
  <inkml:trace contextRef="#ctx0" brushRef="#br0" timeOffset="36124.1">22022 10786 353 0,'-2'-7'33'0,"2"-2"6"16,0-3 17-16,0 8-16 15,2-3-14-15,5 1-9 16,2 1-5-16,4 5-2 15,-3 0-2-15,1 0-6 16,0 1 0-16,0 11-2 16,0 1 0-16,-4 4 1 0,-2 1-1 15,-3 1 0-15,1 1-1 16,-3-1 1-16,0-3 0 16,-3 0 1-16,-4-1-1 15,1-3 1-15,-1-3-1 16,2-2 1-16,1-3-1 0,2-1 2 15,-1-1-2-15,3-2 1 16,0 0 0-16,0 0 3 16,0-3-2-16,5-3-2 15,3-5 0-15,0 3 0 0,3-5 0 16,4 1 1-16,-5-3-2 16,2 1 1-16,0-2 0 15,0 1 0-15,-2 1 0 16,-3 2 1-16,-1 1-2 15,0 2 1-15,-1 1 0 16,-2 0 0-16,-3 2 0 0,3 2 0 16,-3-1 0-16,0 2 0 15,0-2 1-15,0 3-1 16,0 2 0-16,0-2-1 16,0 2 2-16,0 0-2 15,-3 0 0-15,0 0 0 16,1 0 1-16,-1 0 0 0,1 0 0 15,-2 2 0-15,3 2 1 16,-3-1 0-16,1 0-2 16,1 2 2-16,-1-2 0 0,1 1 0 15,-3 1 2-15,4 3-2 16,-1-3 3-16,-2 2 2 16,4 4-3-16,0-1 0 15,0 1 2-15,0 1 2 16,0 2 0-16,0 0-1 15,4 3-2-15,1-3 1 0,3 2 1 16,-1-2-1-16,2 1-2 16,-2-5 0-16,4 1 0 15,-4-2-1-15,2-2 3 16,-1-2 1-16,-1 1 3 16,3-4 3-16,-3-2-1 15,3 0 0-15,-2 0-4 0,1 0-3 16,-2 0-2-16,3 0-1 15,-5-2-1-15,2 0 0 16,-2 0 0-16,-1 0 0 16,0 1-2-16,-4-1-10 0,0 0-17 15,0-1-25-15,-2-4-23 16,-4-6-125-16</inkml:trace>
  <inkml:trace contextRef="#ctx0" brushRef="#br0" timeOffset="40072.8">17242 10546 205 0,'-4'-3'33'0,"1"0"7"0,-1-1-1 16,1 3-14-16,0-4 3 16,3 4-5-16,0 0 3 15,0-3-2-15,0 0-5 16,0 1 1-16,0-1-2 0,3-1-1 15,2-1-1-15,0 1-3 16,2-2-2-16,-1 5-4 16,-1 0-4-16,1 2-1 15,-1 0 0-15,0 2-1 16,-1 7-1-16,3 4 0 0,1 1 0 16,-3 4 1-16,2-2-1 15,-4 1 0-15,1 0 1 16,-4-4-1-16,0 2 0 15,0-6 1-15,0-2 0 16,0-3 1-16,0-1 2 16,0 0-1-16,0-3 2 0,0 0 4 15,0 0 3-15,0-3-4 16,0-4-2-16,0-1-1 16,0-2-1-16,0-4-1 15,0 2 0-15,0-2-2 16,3 1 1-16,1-2-2 0,4 1 1 15,0 2-2-15,1 1 2 16,-2 2-1-16,3 2 0 16,0 0-1-16,-3 3 1 15,3 1 0-15,-3 3 0 16,-2-3 0-16,0 3 0 0,0 0-2 16,-3 3 2-16,4 2-1 15,-4 4 0-15,0 4 0 16,1-3 2-16,1 6-2 15,-2 0 4-15,-1 0-1 16,1 0 2-16,1 0 0 0,-1-1 0 16,0-1 2-1,-2-1-5-15,3-6 3 0,-3 1-2 16,0 3 0-16,0-5-1 16,0-4 0-16,0 4 0 15,0-2 0-15,0-1-1 16,0 0 1-16,-1 1-2 0,1-4-13 15,0 1-30-15,0-1-27 16,0 0-108-16</inkml:trace>
  <inkml:trace contextRef="#ctx0" brushRef="#br0" timeOffset="41370.42">17551 10582 72 0,'-2'0'185'16,"2"-2"-154"-16,0-3 24 15,0 2-1-15,0-1-4 16,0 1-18-16,0-1-10 15,2 0 0-15,-1 1-4 0,1 1-4 16,0 0-1-16,1 2-2 16,-1-1-1-16,4 1-2 15,1 0 1-15,2 0 3 16,1 0 1-16,4 0-3 0,1 0-1 16,2 0-4-16,0 0-4 15,2-2 0-15,-3 1-1 16,2-2 1-16,-5 2-1 15,-3-1 0-15,1-2-3 16,-4 4-13-16,-1 0-7 16,-5 0-12-16,1 0-12 0,-2 0-25 15,0 0-13-15,-2 0-13 16,-5-1-30-16</inkml:trace>
  <inkml:trace contextRef="#ctx0" brushRef="#br0" timeOffset="41634.2898">17691 10497 130 0,'-8'-7'39'0,"5"3"18"16,-1-2 9-16,3 1-16 16,1 2 6-16,-2-1-7 15,2 4-11-15,0 0-5 16,0 0-13-16,0 0-13 16,0 4-5-16,0 4 4 0,0 4 3 15,0 1 2-15,0 6-2 16,2-1-3-16,-2-3 0 15,0 3-5-15,0-3 0 16,0-1 0-16,0 0-1 16,0-3 0-16,0 0 1 0,0-4-4 15,0-2-12-15,0 0-10 16,0-1-30-16,3-3-47 16,0-1-55-16</inkml:trace>
  <inkml:trace contextRef="#ctx0" brushRef="#br0" timeOffset="41884.45">17854 10431 350 0,'0'-7'27'16,"0"1"26"-16,0 3 13 15,0 3-16-15,2 0-19 16,-2 0-19-16,3 2-7 15,1 6 3-15,-1 5 4 16,1 5 2-16,-1 1-3 0,0 3-2 16,-1 1-6-16,0 4-1 15,-2 0-1-15,0-1-1 16,0-1-19-16,-4-4-50 16,4-10-194-16</inkml:trace>
  <inkml:trace contextRef="#ctx0" brushRef="#br0" timeOffset="42949.1899">19987 10493 275 0,'0'-5'34'16,"0"0"15"-16,0 0 17 15,-1-1-27-15,1-1-12 16,0 3-4-16,0 1-5 0,0-3-7 16,1 4-4-16,5 1-1 15,-1-1-3-15,1 1 2 16,1 1-5-16,0 0 2 15,0 1-2-15,1 8-1 16,0 2 1-16,-1 2 0 16,0 3-1-16,-3-1 2 0,2-1 0 15,-4 1-2-15,-1-5 2 16,1-2-2-16,-2 1 2 16,0-6 1-16,0 1-3 15,0-4 2-15,0 0 0 16,0 0 1-16,0 0 3 0,0-2 3 15,0-5-2 1,0-4-1-16,0 0 0 0,0-3 2 16,0 0-3-16,0-1-3 15,0 1 1-15,5 0-3 16,2 2 1-16,0-1 0 0,3 4 0 16,-1 4 1-16,1-3-1 15,0 5-1-15,-3 3 1 16,0 0 1-16,0 0-1 15,-1 3-3-15,-3 7 2 16,3 1 3-16,-3 1-4 16,-1 2 3-16,1-1-2 0,-1-1 3 15,0 2-3-15,1-1 2 16,-1-1-2-16,-2-1 2 16,0-3-2-16,2 0 3 15,-2-1-2-15,0-3 0 0,2 1-2 16,-2 0-16-16,4-1-13 15,-2 0-35-15,3-3-28 16,-2-1-53-16</inkml:trace>
  <inkml:trace contextRef="#ctx0" brushRef="#br0" timeOffset="43205.2292">20277 10492 332 0,'3'-4'55'16,"1"-1"7"-16,-1 1-9 0,3-1-18 16,2-1-16-16,0 3-9 15,4 1-2-15,-1-1 2 16,2 1 0-16,-3 0-5 16,1 2-3-16,0 0-1 15,-2 0 0-15,-2 0-1 16,1 0 0-16,-3 0-9 0,0 0-14 15,-5 0-15-15,0 0-38 16,0 0-36-16,0 0-51 16</inkml:trace>
  <inkml:trace contextRef="#ctx0" brushRef="#br0" timeOffset="43503.18">20364 10422 235 0,'-2'-5'40'0,"1"-1"16"15,-1 3 9-15,2-3-12 16,0 3-13-16,0 1-9 0,0 1-8 16,0 1-5-16,0 0-7 15,0 0-8-15,0 1-1 16,0 8-1-16,0 2 4 16,0 1 2-16,0 2 0 15,0 3-3-15,0-2 2 0,0 0-4 16,0-1-1-16,0 0 0 15,0-2-1-15,0 0 0 16,0-4 1-16,0-1-1 16,0-1-2-16,-2-1-9 15,2-3-14-15,0 0-17 0,0-2-26 16,0 0-20-16,2-2-31 16</inkml:trace>
  <inkml:trace contextRef="#ctx0" brushRef="#br0" timeOffset="43768.78">20474 10388 330 0,'2'-5'48'16,"-2"-3"7"-16,2 3 8 16,-1 0-17-16,-1 3-15 0,2 0-10 15,0 2-6-15,-2 0-3 16,2 0-9-16,-1 11 0 15,3 0 1-15,0 3 10 16,-2 0-7-16,1 3-4 16,-1-2-1-16,0 3 1 15,0-1-3-15,-2-3 0 0,0 2 0 16,0 0-3-16,0 0-17 16,-4-6-30-16,-1-5-78 15</inkml:trace>
  <inkml:trace contextRef="#ctx0" brushRef="#br0" timeOffset="45177.4">22385 10425 38 0,'-4'0'144'15,"2"0"-103"-15,1 0 6 16,-1-1-8-16,2-1-13 0,-2-2 2 16,2 3-14-16,0-1-3 15,0 0 2-15,-1 0 1 16,1 1 1-16,0-3 1 16,0 3 1-16,0-4-1 15,0 4 1-15,0-5 4 16,0 5-8-16,0-3-3 15,5 1-1-15,0 3-5 0,2-2 4 16,2 2-6-16,-1 0-1 16,0 0 1-16,1 7-1 15,1 3-1-15,-3 3 0 16,0-2 0-16,-1 1-1 0,0 2 3 16,-2-1-3-16,-2-2 2 15,-2 0-1-15,0-6 0 16,0 4 0-16,0-6 1 15,0 0 0-15,0 0 1 16,0-1-1-16,0-2 0 16,0 0-1-16,0 0 2 0,0 0 1 15,0 0 0-15,0 0 2 16,0-6-4-16,0-1 0 16,0 0 4-16,0-4-1 15,0-3 0-15,0 1-1 16,0-1-1-16,3 0 0 0,3 1-1 15,1 1-1-15,-1 1 1 16,4 1-1-16,-1 2-1 16,-2 5 3-16,1-3-2 15,2 5 0-15,-5-1 1 16,4 2-2-16,-2 0 2 0,1 0-1 16,-3 7 0-16,2 2-1 15,-2 2 2-15,1 1-1 16,0 2 0-16,-3-1 0 15,1 1 0-15,-3 0 0 16,3-1 0-16,-4 0 1 16,2-3-1-16,-2-1 0 0,0-2 0 15,0-1 1-15,0-1 0 16,0-2-2-16,1 1 2 16,1-1-1-16,-2 1-4 15,2-3-19-15,3 1-13 16,1-2-32-16,1 0-39 15,2-3-114-15</inkml:trace>
  <inkml:trace contextRef="#ctx0" brushRef="#br0" timeOffset="45490.78">22802 10433 348 0,'-3'0'21'0,"3"-4"4"0,0 0 24 16,0 3-12-16,0-1-7 15,6 0-12-15,1 2-7 16,2-2 1-16,4 2 0 16,-1 0-1-16,-1 0-4 15,4 0-2-15,0 0-1 16,0 0 0-16,-1 0-3 0,-1 0 0 15,-2 0-1-15,-3 0 0 16,0 0-2-16,-3 0-11 16,-1 0-12-16,-2 0-32 15,-2 0-31-15,0 0-13 0,0 0-33 16</inkml:trace>
  <inkml:trace contextRef="#ctx0" brushRef="#br0" timeOffset="45810.87">22907 10368 246 0,'0'-5'29'0,"-1"2"20"15,1 1 4-15,0 0-8 16,0 1-11-16,0 1-11 16,0-2-5-16,0 2 0 0,0 0-7 15,-2 0-8-15,2 3 1 16,0 4 5-16,0 4-1 15,0 0 1-15,0 4-3 16,0 0-2-16,0-1 4 16,0 3-5-16,0-3 0 0,0 0-2 15,0-2 0-15,0-2-1 16,0-2 1-16,-2-1 0 16,2-1-1-16,0-5-1 15,0 3-11-15,0-4-12 16,5 0-15-16,2 0-13 15,2-2-27-15,4-7-52 0</inkml:trace>
  <inkml:trace contextRef="#ctx0" brushRef="#br0" timeOffset="46069.91">23118 10305 67 0,'6'-8'276'0,"1"1"-223"0,-3 0-2 15,-4 3 2-15,2 3-11 16,-2 1-10-16,1 0-12 16,-1 0-15-16,0 8-2 15,0 3 6-15,3 2 7 0,-3 1 0 16,0-2-6-16,0 3-3 16,0 1-4-16,0-4-1 15,0 1-2-15,0 1 1 16,0-3-1-16,0 3 0 0,-4 1-20 15,-2-3-43-15,-2-5-108 16</inkml:trace>
  <inkml:trace contextRef="#ctx0" brushRef="#br0" timeOffset="46567.48">23289 10939 332 0,'0'0'31'0,"0"-5"11"16,0 1 18-16,0 0-20 0,2 1-9 16,4-1-14-16,5 1-3 15,3-1-2-15,-1 0-6 16,2 4 3-16,0-3-8 16,-1 3 0-16,1 0-1 15,-3 0 1-15,-3 0-4 0,-1 0-19 16,-1 0-20-16,-5 0-30 15,-2 3-50-15,0 1-66 16</inkml:trace>
  <inkml:trace contextRef="#ctx0" brushRef="#br0" timeOffset="46808.2599">23326 10993 190 0,'-8'3'109'15,"-1"0"-78"-15,8-1 24 16,1 0-11-16,0-2-3 0,0 2-9 16,7 0-1-16,1-1-7 15,4 2-4-15,2-2-7 16,2 1-6-16,0-2-3 16,1 2-2-16,-2-2-2 15,2 0 1-15,0 2-1 0,-2-2-14 16,3 0-32-16,-2 0-39 15,1 0-71-15</inkml:trace>
  <inkml:trace contextRef="#ctx0" brushRef="#br0" timeOffset="47270.96">23856 10764 391 0,'1'-7'5'0,"1"2"9"15,0 0 36-15,1 1-6 16,-3 4-10-16,0-2-17 16,2 2-4-16,-2 0-3 15,0 0-7-15,0 5-1 0,0 1 5 16,2 3 3-16,-2 2 2 15,0-1 0-15,2 2-1 16,-2 1 4-16,0 1-5 16,0 2-1-16,0 1 1 0,0 0 0 15,0 1-3-15,0 4 1 16,0-3-2-16,0 0-2 16,0 1 0-16,0 0 0 15,0-2 0-15,0-2-3 16,0-3 0-16,0-3 1 15,0 1 1-15,0-2 0 0,0-4 2 16,0-3-1-16,0 0 2 16,0-2-1-16,0 0-1 15,0 0-2-15,0 0-25 16,-2 0 15-16,-3 0 8 16,-6 0 1-16,-6 0-106 0,-6-7-166 15</inkml:trace>
  <inkml:trace contextRef="#ctx0" brushRef="#br0" timeOffset="49618.0199">14403 12052 275 0,'-3'0'32'16,"1"0"7"-16,0 0 14 15,2 0 8-15,0-4-16 16,0 3-16-16,5-3-16 16,7 1-3-16,3-2-4 15,3 2 1-15,4-1 1 0,3-1-3 16,2 2 0-16,4 1-4 15,-5 0 4-15,1 1-7 16,-2 0 2-16,-5 1 0 16,-6 0-9-16,-3 0-21 15,-4 6-20-15,-5-1-47 0,-2 2-39 16</inkml:trace>
  <inkml:trace contextRef="#ctx0" brushRef="#br0" timeOffset="49879.56">14457 12165 311 0,'-3'1'40'0,"2"-1"15"15,1 0 6-15,1 0-20 0,9 0-26 16,4 0-7-16,6-1 1 15,0 0-1-15,5-3-5 16,-2-1-2-16,1 2 0 16,1-1-1-16,-6 0 2 15,0 1-4-15,-7 0-20 16,-1 1-38-16,-4-1-35 16,-2-3-22-16</inkml:trace>
  <inkml:trace contextRef="#ctx0" brushRef="#br0" timeOffset="50303.46">14680 11976 327 0,'-6'-8'41'16,"0"1"6"-16,1 2 2 0,5 2-13 15,-2-1-4-15,0 2-12 16,2 2-6-16,0 0-7 15,0 0-5-15,2 2-3 16,3 5 1-16,3 2 2 16,1-1-1-16,1 4 1 15,5-4 0-15,-2 2 0 16,3-2-1-16,2-1 0 0,-2-2 0 16,-2 4 1-16,3-6-2 15,-3 3 0-15,-3-3 0 16,1 3 1-16,-5 0-2 15,0-1 1-15,-2 2 0 0,-4 0 0 16,-1 1 0-16,0-3 1 16,0 1-1-16,-6 4 1 15,-4 0 3-15,-2-2-1 16,-2 3 1-16,0 0-1 16,0 0-1-16,0 4-2 15,1-3 0-15,0 3 1 0,1 0-19 16,3-4-58-16,2-4-159 15</inkml:trace>
  <inkml:trace contextRef="#ctx0" brushRef="#br0" timeOffset="51509.91">16480 12197 132 0,'-3'-3'146'0,"-1"-3"-97"16,2-2 11-16,1 1-9 16,1-1-11-16,0-2-6 15,0 2-9-15,0 1-14 16,1 0 0-16,5-1-1 15,1 5-3-15,1-1-5 0,-1 4-1 16,1 0-1-16,1 2 1 16,1 8 0-16,0 7 0 15,2 1-1-15,0 1 1 16,-2 4 0-16,3 0-1 16,-6-1 1-16,0-2 0 0,-3-2-1 15,1-3 0-15,-3-4 1 16,-2-4 1-16,0-1 6 15,0-5 3-15,0-1 6 16,0 0 10-16,0-1 1 16,0-8-12-16,0-2-9 0,0-4-3 15,0 1-3-15,0 0 0 16,1-4 0-16,2 0-1 16,0 3 0-16,1-3 1 15,3 1-1-15,-2 1-1 16,2 2 1-16,3 2-1 0,-3-1 0 15,1 6 0-15,1 3 0 16,1 1 0 0,-3 3 0-16,3 0-1 0,0 0-1 15,0 7 1-15,-1 4 1 16,1 3-2-16,-3 0 3 16,1 2 0-16,-4 1 0 0,1 2 0 15,-1-3 0-15,0 0 0 16,-2 0 0-16,-2-3 0 15,3-3 0-15,-3-3 0 16,2 0 1-16,0-1-2 16,-1-2 1-16,1-3 1 0,0 1-2 15,1 0-27-15,-3-2-13 16,2 0-19-16,-2 0-60 16,0-9-132-16</inkml:trace>
  <inkml:trace contextRef="#ctx0" brushRef="#br0" timeOffset="51944.99">16758 11936 321 0,'-1'-12'48'0,"1"-1"-23"16,0 1 19-16,3 1 4 15,7 5-19-15,0 0-15 16,1 2-9-16,2 3-2 16,-1 1 0-16,0 0-3 0,-2 5 1 15,-1 4-1-15,-2 0 1 16,-1 3-1-16,-1 2 1 16,-3-1-1-16,-2-2 0 15,1 5 0-15,-1-8 1 16,0 2-1-16,0-2 2 0,-1-3 2 15,1-3 2-15,-2-1 2 16,2 2 1-16,0-3 1 16,0 0 3-16,0 0 2 15,9 0 7-15,-1-4-8 16,7-4-8-16,1 1 1 0,2-5-3 16,-2 2-2-16,4-2-1 15,-3 4-1-15,-3 0 0 16,-4 0-1-16,-2 3-18 15,-3 4-30-15,-5-2-36 16,0 2-139-16</inkml:trace>
  <inkml:trace contextRef="#ctx0" brushRef="#br0" timeOffset="53677.01">17305 12211 19 0,'-2'0'197'0,"2"0"-148"15,0 0 6-15,0 0-4 0,0-2-10 16,0 0-1-16,0 0-15 15,0 1 7-15,0-1-6 16,0 0-6-16,0 0-2 16,0 1-2-16,3 1-2 15,-1-3-1-15,3 2 0 0,3 1 2 16,1 0-4-16,3 0-1 16,5 0-1-16,4-2 1 15,2 1 2-15,6-1-3 16,-2 0 1-16,2-2-2 15,-2 1-3-15,-3-1-2 16,-4 1-2-16,-3 1-1 16,-3 2 0-16,-3 0 1 0,-2 0-2 15,-2 0 1-15,-2 0-2 16,-3 0-7-16,2 0-5 16,-2 0-9-16,0 2-10 0,-2 1-10 15,0-1-12-15,0 0-36 16,-2-2-41-16,-6 0-97 15</inkml:trace>
  <inkml:trace contextRef="#ctx0" brushRef="#br0" timeOffset="54089.98">17481 12093 244 0,'0'-2'25'16,"-2"2"-9"-16,0-1 30 15,2 1-6-15,0-2-1 16,0 2 1-16,0 0-14 16,0 0 2-16,0 0-10 0,0 2 3 15,0 6-6-15,0 2-1 16,0 2 0-16,4 4 3 15,-1 0-5-15,-1 2 0 16,2 2 0-16,-1-1-4 16,-1 1-3-16,1-2 0 0,-1 1-2 15,0-5-1-15,-2 0-1 16,0-1 0-16,0-6 0 16,0 1 0-16,0-3-1 15,0-2 1-15,1 3-1 16,-1-5 1-16,0-1-2 0,0 2-8 15,0-2-19 1,3 0-14-16,-3 0-20 0,4-7-67 16,-1-3-129-16</inkml:trace>
  <inkml:trace contextRef="#ctx0" brushRef="#br0" timeOffset="54929.26">18055 12161 317 0,'3'-6'19'0,"4"-1"20"15,-4-1 16 1,1-2-15-16,-1 3-7 0,-1-1-13 16,-1 1 0-16,-1-3-4 15,0 0-7-15,0 4 2 16,0-4-1-16,-3 2 0 0,-4-4-3 16,-3 3-2-16,2 1 1 15,-1 1 0-15,-1-1-2 16,0 2-2-16,-1 2 0 15,1 2-1-15,-5 2-1 16,5 0 0-16,-3 0 0 0,0 2-1 16,3 4 1-1,0 6 0-15,2 0 1 0,-1 2 1 16,1 5-2-16,4 2 4 16,3 3-3-16,-1-1 1 15,2 0 2-15,0-5-3 16,3-2-1-16,4 2 1 15,0-7 1-15,1 2-3 0,4-6 3 16,2 0 1-16,0-4-1 16,-1-3 1-16,1 0 1 15,0 0-1-15,2-2 1 0,-3-5-2 16,-1 0-1-16,1-2 0 16,-4 0-1-16,0 2 0 15,-2-4 2-15,-2 0-1 16,0 1 2-16,-4-2-2 15,1 0 1-15,-2 0-1 16,0-1-1-16,0 0 1 0,0 2-1 16,-2 2-1-16,-1 0 1 15,-2 4 1-15,4 2-2 16,-3 1 1-16,2 2 0 16,1 0 0-16,1 0 1 15,0 0-1-15,0 8 0 16,0 5 0-16,0 1 1 15,0 4 2-15,5-2 2 0,3 2-2 16,1 0 3-16,-2-2-3 16,-1 0 0-16,1-4-2 15,1 0 0-15,-2-1-1 0,1-4 1 16,-2 1 1-16,0-3-2 16,1-3 1-16,1 1-1 15,0-3-14-15,0 0-29 16,3 0-20-16,-3 0-45 15,1-7-136-15</inkml:trace>
  <inkml:trace contextRef="#ctx0" brushRef="#br0" timeOffset="57192.43">16114 12147 155 0,'6'0'13'16,"-3"0"10"-16,-1 0 32 16,2-3-3-16,-3 2-15 15,3-2-9-15,-4 1 3 0,2-1 1 16,-2 1-6-16,0-2 4 15,0 0-1-15,0-1-6 16,0 0-8-16,-2 0-1 16,-3-3-6-16,-2 3 0 15,-3-2-4-15,0 3-1 0,-5 1-2 16,3 2-1-16,-2 1 1 16,-1 0-2-16,3 1 1 15,-2 7 0-15,1 1 0 16,4 5 0-16,-1-3 1 15,5 7 0-15,1-1 0 0,4 2 3 16,0-1-4-16,0 1 2 16,6-3-1-16,1 0 0 15,2-2 0-15,3-3 0 16,-1-2 0-16,0-4 0 16,0-1 3-16,2-4 2 0,-3 0 2 15,2 0-1-15,2-1-3 16,0-7 0-16,-1-1-3 15,-3-2 1-15,1 1 0 16,0-2 4-16,-4-1 1 16,-2 1-2-16,-1-3-2 0,1 1-1 15,-5 3 0 1,2 0-1-16,-2 1 0 16,0 3-1-16,0 1 0 0,0 3 0 15,0 3-1-15,0 0 0 16,0 0 0-16,0 3-1 15,0 6 1-15,0 5 1 0,0-3 2 16,0 4-1-16,0 0 3 16,4 2 0-16,0-3 2 15,1 0-1-15,2-2 0 16,0-1 0-16,1 0-1 0,-1-4 1 16,5-1-2-16,1-3 0 15,2-1-1-15,2 0-1 16,2-2-3-16,1 0-40 15,-4-4-33-15,-1-9-112 16</inkml:trace>
  <inkml:trace contextRef="#ctx0" brushRef="#br0" timeOffset="58965.95">18316 11853 281 0,'-4'-4'7'0,"3"-2"20"15,-1 4 9-15,2 1 1 16,0-1-5-16,0 2-4 16,0 0-2-16,0 0 0 15,0 0-7-15,0 0-4 16,0 0-4-16,0 0-5 0,2 0 6 15,5 0 3-15,-1 0 1 16,5 3-5-16,0 2-1 16,1 0 2-16,5 0-1 15,-1 0-1-15,-1 5-2 16,-1-2 1-16,0 3-4 0,0 2 0 16,1 0-2-16,-3 6 1 15,-1 2-1-15,0 5 2 16,0-2 0-16,-3 5 0 15,0 0 3-15,-1-2-5 16,0 2 3-16,-3-1 1 0,-1-3-2 16,1-1-1-16,-3-3 3 15,-1 1-2-15,0-1-1 16,0-2-1-16,0-1-1 16,-3-2-1-16,-2 0 0 15,1-2 2-15,-3 1-5 16,4-2 4-16,-5-1-2 0,1 1-2 15,0-3-12-15,-3-1-25 16,-5 0-17-16,-4-5-19 16,-7-3-116-16</inkml:trace>
  <inkml:trace contextRef="#ctx0" brushRef="#br0" timeOffset="60409.09">15706 11949 250 0,'0'-2'20'0,"0"-2"11"16,0 2 14-16,0 1-5 16,0-1-13-16,0 0-8 15,0 2 5-15,0 0-4 16,0 0-3-16,0 0-6 15,0 0-8-15,-3 0-1 0,-4 5 0 16,-4 5 4-16,0 3 5 16,-1-1 1-16,-3 3 1 15,-1 5 4-15,0 4-3 16,-2 1 2-16,3 5-2 16,2 3 5-16,-1 4-2 0,7-3-4 15,6 4 1-15,1 0 4 16,0-1-5-16,3-1-3 15,9-4-2-15,2 0-3 16,1-2 2-16,2-1-5 16,-2-6 1-16,4-1-2 0,-1-3 0 15,0-1-1-15,-2-4 1 16,2-1 0-16,0-3-1 16,-1-1-24-16,2-2-41 15,3-7-43-15,-3 0-259 16</inkml:trace>
  <inkml:trace contextRef="#ctx0" brushRef="#br0" timeOffset="61482.39">19142 12048 205 0,'-6'-7'142'16,"1"-5"-86"-16,1 1 10 0,2 1-36 16,2 0 2-16,0 3-10 15,0 1-3-15,4 0-3 16,1 3-6-16,3 0-4 15,1 3-1-15,1 0-3 16,3 5-2-16,-1 7 2 0,2 6-4 16,-2 2 2-16,0 2 1 15,-4 1-1-15,-3 4-1 16,-1-2 1-16,-4-3 1 16,0-3 0-16,0-3-2 15,-7-5 1-15,-1 0 1 0,2-6 0 16,3 1 1-16,1-5 0 15,2-1-1-15,0 0 5 16,0 0 4-16,0-5-5 16,4-4 1-16,3-5-5 15,2-1 0-15,0-3-1 16,0-1 0-16,0-2 0 0,0-3 0 16,-4 1 0-16,1-1 0 15,-1 3 1-15,-4 4-1 16,-1 2 0-16,0 3-1 15,0 3 3-15,0 5-1 16,0 2 0-16,0-1 1 0,0 3-2 16,0 0 0-16,-3 5 0 15,0 8 0-15,-1 2 0 16,1 9 2-16,1-2 2 16,2 3 1-16,0-2 0 15,0-1-1-15,0-3 0 0,7-4-3 16,3 1 0-16,5-6 2 15,2-1-3-15,2-4 1 16,4-1 0-16,-1-2-17 16,-1-2-26-16,1 0-24 15,-2-2-56-15,-6-7-125 16</inkml:trace>
  <inkml:trace contextRef="#ctx0" brushRef="#br0" timeOffset="62039.52">19377 11697 261 0,'-4'-12'112'0,"-6"1"-98"16,8 2 32-16,2 0 9 0,0 2-14 15,3 5-25-15,6 1-6 16,0 1-6-16,4 0-2 15,-4 7-1-15,2 7-1 16,-2 2 0-16,-2 4 1 16,-2-1 0-16,0 1-2 15,0 2 1-15,-5-4 1 0,0-4 0 16,0-4-1-16,0-2 0 16,0-3 1-16,0-3-1 15,0-2 2-15,0 0 4 16,-3-2 6-16,3-7-4 0,0-5-3 15,0-3 1-15,0-2-1 16,0 0 0-16,0-1-3 16,6-2-3-16,5 5 3 15,-1 0-2-15,3 3 0 16,1 4 0-16,-1 1-1 16,-1 3 1-16,0 4 1 0,0 2-2 15,-2 0 1-15,-1 4 0 16,-1 7-2-16,-1 1 0 15,-2 6 1-15,-1-2 1 16,-1 3 0-16,1 3 0 16,-3-4-1-16,2-1 3 15,-3 1-1-15,0-1 1 0,2-5-2 16,-1 1 0-16,3-5 0 16,-1-1 0-16,3 0-6 15,1 1-40-15,2-6-46 16,0-2-79-16</inkml:trace>
  <inkml:trace contextRef="#ctx0" brushRef="#br0" timeOffset="62288.51">19729 11754 405 0,'2'-1'24'16,"5"-6"3"-16,5 2 7 15,3 2-5-15,2 1-6 16,5-1-13-16,0-1 5 16,3 3 0-16,-6-1-10 15,1 2-3-15,-4-2 1 0,-1 0-5 16,-6 2 4-16,-1 0-5 16,-1 0-16-16,-6 0-22 15,1 0-46-15,-2 0-38 16,0 0-93-16</inkml:trace>
  <inkml:trace contextRef="#ctx0" brushRef="#br0" timeOffset="62553.17">19862 11604 291 0,'-2'-5'59'0,"-2"3"5"15,4-1-1-15,0 3-14 16,0 0-30-16,0 7-17 15,0 6 6-15,0 5 7 16,0 1-1-16,0 2-2 16,0 3-5-16,2-3-4 0,-2 0-2 15,2-3 1-15,0 0-3 16,-2-2 2-16,0-3-1 16,1-2-2-16,1-4-1 15,0-2-13-15,3-2-17 0,5-3-27 16,-2 0-34-16,3 0-50 15</inkml:trace>
  <inkml:trace contextRef="#ctx0" brushRef="#br0" timeOffset="62814.32">20126 11562 83 0,'4'-9'306'16,"-3"0"-259"-16,-1 2 16 15,2 3-4-15,-2 3-22 0,2 1-11 16,-2 0-17-16,3 9-5 16,-1 3 7-16,1 6 4 15,1 0-1-15,-1 2 2 16,2 3-5-16,-3-4-5 16,1 2-3-16,-1-1-2 15,-2-1 0-15,0-1 1 0,0 2-2 16,0-2-21-16,-2-2-44 15,-3-5-77-15</inkml:trace>
  <inkml:trace contextRef="#ctx0" brushRef="#br0" timeOffset="63284.91">20608 12114 331 0,'-1'0'42'0,"-1"-6"8"16,2 0 22-16,0 2-28 0,7 0-20 16,4 1-9-16,3 0-4 15,3 3-3-15,0-3-4 16,2 3 0-16,-4 0-4 16,5 0 0-16,-6 0-5 0,-4 1-24 15,-3 3-59-15,-2-3-70 16</inkml:trace>
  <inkml:trace contextRef="#ctx0" brushRef="#br0" timeOffset="63520.45">20647 12160 330 0,'-6'4'36'0,"6"-4"6"16,0 0-4-16,0 2 1 15,1 0-1-15,4 2-17 16,4-3-6-16,1 3 1 0,1-2-6 16,0-2-1-16,3 1-7 15,2-1-1-15,0 0 0 16,4 0-1-16,0 0-17 0,-1 0-36 16,-2-1-83-16,2-8-177 15</inkml:trace>
  <inkml:trace contextRef="#ctx0" brushRef="#br0" timeOffset="63984.23">21248 11941 218 0,'5'-5'51'0,"-1"1"14"15,-1-2-2-15,2 0 4 16,-4 1-16-16,-1 4-11 0,2-3-14 16,-2 4-3-16,0-2-2 15,0 2 3-15,0 0-11 16,0 0-4-16,0 2-6 15,0 6 2-15,0 7 5 16,0 1 7-16,0 5 1 0,0 0-4 16,0 4-1-16,0 0-8 15,0 0-37-15,0 2 34 16,0-2 4-16,0-2 1 16,0 0-3-16,0-8-1 15,4-1 0-15,-3-2 1 0,-1-2-2 16,0-5 2-16,4 0-4 15,-4-1 0-15,0-1 1 16,0-1 1-16,0 0-3 16,0 2-1-16,0-1-28 15,0-3-52-15,-7-9-185 16</inkml:trace>
  <inkml:trace contextRef="#ctx0" brushRef="#br0" timeOffset="68366.76">15247 13078 285 0,'-7'0'29'0,"3"0"38"15,2 0 10-15,1 0-17 16,1 0-20-16,0 0-12 16,0-1-12-16,5-2-6 0,5 1-2 15,5 1-1-15,-1-1-5 16,5 1 3-16,0-2-4 15,1 3-2-15,-4 0 3 16,2 0-2-16,-3 0-2 16,-3 0-18-16,-4 0-33 15,-1 7-46-15,-7-1-48 0,0 1-112 16</inkml:trace>
  <inkml:trace contextRef="#ctx0" brushRef="#br0" timeOffset="68535.87">15311 13174 305 0,'-10'4'38'0,"1"3"22"16,3-3 6-16,4-3-19 16,2-1-14-16,0 0-14 15,10 0-5-15,4 0 4 16,6 0-6-16,3-5-7 16,3 3-4-16,5 1 1 0,0-2-14 15,-3 0-56-15,3-1-139 16</inkml:trace>
  <inkml:trace contextRef="#ctx0" brushRef="#br0" timeOffset="69377.2">16886 13208 279 0,'4'-5'24'0,"-2"-2"15"16,-2 1 5-16,2 1-8 15,-2-1-2-15,0 1 0 16,0 0 5-16,0-4-11 0,0 4-8 15,-2-3-3-15,-4 1-7 16,1 0-5-16,-2 0 2 16,-2 2-6-16,-1-1 2 15,0 5-1-15,-2-1-1 16,0 2-2-16,0 0 2 16,0 3-1-16,-1 6 2 0,1 4 0 15,2 1 3-15,1 6-2 16,4-1 2-16,2 6 0 15,3 0-3-15,0-1 0 16,3-1 0-16,4-2 2 0,4-7-3 16,2-2 3-16,-1-4-1 15,3-4 4 1,-1 0 6-16,0-4-1 0,0 0-4 16,1 0-2-16,-4-10-3 15,1 0-1-15,-1 1 1 16,-4-3 1-16,-2 0 1 0,-1-5-1 15,-2 2 1-15,-1 1 0 16,-1-2-15-16,0 2-6 16,0 1 15-16,-1 1 1 15,-3 3 0-15,1 1 1 16,1 5-2-16,0 1 3 0,-1 2 3 16,1 0 13-16,2 8-21 15,-2 4 0-15,2 4 2 16,0 4 0-16,2 3 0 15,5 0 1-15,2-2 0 16,0 0 1-16,2-5-2 0,1 0 0 16,3-7-13-16,2 0-25 15,2-8-4-15,2-1-16 16,3 0-58-16,0-10-111 16</inkml:trace>
  <inkml:trace contextRef="#ctx0" brushRef="#br0" timeOffset="69692.9">17339 13028 360 0,'0'-6'31'0,"0"-1"24"0,0 2 5 16,0 2-23-16,0 3-11 15,0 0-7-15,-2 0-2 16,0 0-7-16,-3 3-5 15,1 8 2-15,-3 5 2 16,1 5 2-16,-1 6-1 0,0 6 5 16,2 2 2-16,-1-1 1 15,4 3-6-15,1-3-3 16,1 0-5-16,0-5-34 16,6-3 32-16,6-4-1 15,6-7-2-15,0 1 3 0,5-5-3 16,4-1 4-16,2-5-70 15,-2-5-43-15,1 0-233 16</inkml:trace>
  <inkml:trace contextRef="#ctx0" brushRef="#br0" timeOffset="70458.78">17693 13172 364 0,'-8'-8'29'0,"3"-1"7"16,3 1 16-16,2 1-15 15,0 0-15-15,3 0-13 16,4 3-3-16,5 1-2 0,-2 3-1 15,5 0-2-15,-3 2 0 16,3 10 0-16,-3 5 0 16,-1-2-1-16,0 7 1 15,-4-3 0-15,-2 3-1 16,-3-6 2-16,0 0-2 0,-2-5 1 16,0-3 2-16,0-3 4 15,0-2 7-15,0-3 0 16,0 0 8-16,0 0-5 15,0-9-5-15,0-1-5 16,0-5-3-16,-2-1 1 16,2-2-2-16,0-4-1 0,0 1 0 15,0 0-2-15,0 1-1 16,2 3 1-16,5 2-1 16,-1 1 1-16,4 5-2 15,-1 3 1-15,3 4-1 16,-2 2 4-16,2 0-5 0,1 8 1 15,1 4 2-15,-1 4 0 16,0 4-2-16,-5 2 4 16,0-3-2-16,-3 2 0 15,1-1 0-15,-5 0 0 16,1-3 2-16,-2 0-2 16,4-3 1-16,-3-3-2 0,-1 0 3 15,6-3-3-15,-3-2 3 16,1-5-4-16,3 2-16 15,-1-3-21-15,1 0-1 16,-4-6-23-16,5-9-59 16,-5-4-101-16</inkml:trace>
  <inkml:trace contextRef="#ctx0" brushRef="#br0" timeOffset="70808.68">17962 12965 390 0,'-4'-14'12'16,"2"0"22"-16,2 2 22 16,0 2-20-16,4 2-20 15,5 2-2-15,0 3-9 16,2 3 1-16,-2 0-4 16,0 2-3-16,0 6 2 0,-6 7-1 15,2-1-1-15,-3 0 2 16,-2 4-1-16,0-5 0 15,0-3 0-15,0 1 4 16,0-6 2-16,0 1 1 0,-2-3 2 16,2-3-4-16,0 0 1 15,0 0 4-15,0 0 2 16,2 0-1-16,8-3-6 16,2-4-4-16,5-2-1 15,-2-2 0-15,4 1-4 16,0 0-31-16,-1 0-18 0,0 3-72 15,-4 1-134-15</inkml:trace>
  <inkml:trace contextRef="#ctx0" brushRef="#br0" timeOffset="71072.45">18297 13172 413 0,'0'4'24'0,"0"-1"16"16,0-3 19-16,10 0-34 15,2 0-10-15,7 0-4 16,1 0 1-16,6-1 0 16,-1-1-2-16,0-2-4 15,-4 1-4-15,-1 2 0 0,-3-2-1 16,-5 2-6-16,-3-1-19 15,-6 0-23-15,4 2-53 16,-7-3-46-16</inkml:trace>
  <inkml:trace contextRef="#ctx0" brushRef="#br0" timeOffset="71357.97">18400 13072 334 0,'-6'-1'50'0,"3"-1"25"16,3 2-19-16,-2 0-22 16,2 0-16-16,0 8-7 15,0 2-1-15,3 8 10 16,4 3-6-16,-2 0 1 16,-2 3-3-16,1-1-3 0,-2 1-7 15,-1-5-1-15,1-2 0 16,0 0-1-16,0-5 1 15,-1-1 0-15,3-4-2 16,0-2-6-16,1-3-16 16,2-2-20-16,4 0-17 15,-1-8-56-15,2-9-105 16</inkml:trace>
  <inkml:trace contextRef="#ctx0" brushRef="#br0" timeOffset="71642.75">18657 13021 396 0,'0'0'57'16,"0"0"6"-16,2 0-34 16,-1 7-7-16,3 4 1 0,-1 1 7 15,1 6 0-15,-1-2-15 16,2 4-4-16,-2 1 1 15,1-3-6-15,1 0-3 16,-2-1-1-16,-1-2-2 0,2-1 1 16,-3-3 0-1,1-2-3-15,-2 0-11 0,0-4-13 16,0-3-17-16,0-2-19 16,0 0-46-16,3-4-40 15</inkml:trace>
  <inkml:trace contextRef="#ctx0" brushRef="#br0" timeOffset="71941.4399">18852 12903 485 0,'0'0'18'15,"2"0"22"-15,0 0-14 16,2 4-9-16,1 6 16 15,2 5-3-15,4 3 0 16,-2 3-7-16,4 0 1 16,-3 1-8-16,3 1-37 0,-1 2 28 15,-1 2-3-15,2-2 3 16,-6 1-5-16,-4-2-3 16,1 2 4-16,-4-1-2 15,0 0 0-15,0-1-2 0,-11 1 3 16,-5-2-19-16,-2-2-5 15,-3-4-73-15,1-9-77 16</inkml:trace>
  <inkml:trace contextRef="#ctx0" brushRef="#br0" timeOffset="72766.86">19542 13097 350 0,'-9'-8'72'0,"2"-1"-18"16,5-2 10 0,0 2-31-16,2 0-10 0,0 2-6 15,7 2-3-15,5-1-6 16,0 5-4-16,0 1 0 16,3 0-3-16,-1 7-1 15,-1 7-1-15,-1 4 1 0,0 3 0 16,-2 1 0-16,-5 1 0 15,-3-3-2-15,-2-1 4 16,0-5-2-16,0 0-2 16,-4-4 4-16,1-3-1 15,0-4 0-15,1-1 0 0,0-2 1 16,2 0 1-16,0-2 3 16,4-4-3-16,2-6-2 15,3-2-1-15,3 0 1 16,0-6-3-16,-2 2 2 15,2-3 1-15,-4-1-1 0,-1 3 0 16,0 1 1 0,-4 2-2-16,-1 2 1 0,-2 5-1 15,0 2 2-15,0 1-2 16,0 6 1-16,0 0 0 16,0 0 0-16,-2 0-2 0,-4 11 1 15,2 2 0-15,1 2 2 16,1 6 2-16,2 0-2 15,0-2 3-15,0 3-3 16,2-5 0-16,6 1 1 16,0-1-1-16,1-7-1 0,3 2 0 15,0-4-1-15,3-2-16 16,0-3-18 0,-1-2-17-16,1-1-45 0,-1-1-56 15</inkml:trace>
  <inkml:trace contextRef="#ctx0" brushRef="#br0" timeOffset="73330.03">19799 12800 370 0,'-7'-15'49'0,"3"3"4"15,4 1-6-15,0 2-19 16,0 2-8-16,2 2-8 16,5 1-4-16,2 4-3 0,-2 0-3 15,4 0-2-15,-2 4 0 16,-2 6 0-16,1 3-2 16,-1 0 2-16,-2 3 0 15,-3-1 0-15,-1 2 0 16,-1-3 0-16,0-5 0 15,0-2 0-15,0 0 0 0,0-5 2 16,0-1-2-16,-1-1 0 16,1 0 3-16,0 0 1 15,0-3 0-15,0-6 3 16,0-1-2-16,0-3 1 0,5-5-2 16,0 2-3-16,3 0 1 15,-1 2-1-15,2 1-1 16,-2-1 0-16,4 3 1 15,-4 4 1-15,2 0 2 16,-1 4 3-16,0-1-1 0,-2 4-2 16,-1 0-2-16,2 4-1 15,-1 8 1-15,-1 2-4 16,-1 6 2-16,-1-2 2 16,2 3-2-16,-3-1 0 15,0 3 0-15,0-5 0 0,-1 0 0 16,1-3 0-16,-2-2-16 15,4-1-13 1,0-4-17-16,3-4-56 0,2-4-42 16</inkml:trace>
  <inkml:trace contextRef="#ctx0" brushRef="#br0" timeOffset="73565.76">20158 12816 410 0,'7'-8'57'16,"4"-2"7"-16,4 3-26 0,2 1-12 16,1 3-5-16,0-1-8 15,2 4-5-15,-4-1-2 16,2 1-1-16,-3 0-3 16,-1 0-2-16,-1 0 1 15,-3-2-1-15,-1 0 0 16,-2 0-3-16,-3 0-23 0,-2 0-20 15,0-3-44-15,-2 0-55 16</inkml:trace>
  <inkml:trace contextRef="#ctx0" brushRef="#br0" timeOffset="73830.3">20296 12664 333 0,'-3'-2'51'15,"1"2"4"-15,0 0-10 0,0 0-13 16,2 4-13-16,0 5-7 16,0 3 4-16,0 4 2 15,0 0-4-15,0 4-8 16,2-1-2-16,-2 0-2 16,2 0 0-16,-2-1-1 0,0 0-1 15,0-4 1-15,2-2-2 16,-2-1-4-16,3-2-18 15,2-4-28-15,3-3-35 16,3-2-44-16,1-2-185 16</inkml:trace>
  <inkml:trace contextRef="#ctx0" brushRef="#br0" timeOffset="74078.73">20537 12628 416 0,'2'-7'32'0,"-2"2"38"16,0 1-17-16,0 4-14 16,0 0-12-16,0 0-18 15,0 11-5-15,0 1 3 16,1 4 8-16,1 2 3 16,3 4-1-16,-1-2-6 0,2 2-7 15,-1 0 0-15,-3-2-4 16,1 1 1-16,-3 0 1 15,0 3-5-15,0-3-38 16,-3-1-34-16,-4-6-82 16</inkml:trace>
  <inkml:trace contextRef="#ctx0" brushRef="#br0" timeOffset="74527.2399">21036 13103 363 0,'-4'0'49'0,"3"0"19"15,1-2-2-15,0 1-35 16,7-3-11-16,4 2-4 16,3-2-2-16,3 4-4 15,0-1-7-15,1 1-2 16,-2 0-1-16,2 0 0 0,-5 0-20 16,0 5-34-16,-5-3-51 15,-2 2-62-15</inkml:trace>
  <inkml:trace contextRef="#ctx0" brushRef="#br0" timeOffset="74733.13">21097 13168 321 0,'-2'4'58'16,"-10"3"3"-16,9-7-9 15,1 3-9-15,2-2-17 0,0 1-13 16,3 0 0-16,6 0 0 15,3-1-3-15,3 1-7 16,2-2-3-16,7 0 2 16,0 0-17-16,3 0-33 15,0-2-59-15,2-6-85 16</inkml:trace>
  <inkml:trace contextRef="#ctx0" brushRef="#br0" timeOffset="75174.84">21715 12953 258 0,'1'-3'84'15,"-1"-3"-16"-15,0 2 10 16,0 3-20-16,2-1-16 16,-2 2-8-16,2-2-9 0,-2 2-8 15,0 0 2-15,0 4-9 16,0 5-3-16,2 3 5 16,-1 5-3-16,-1 2-30 15,3 2 31-15,-1 2-2 16,1 1-2-16,-1-3 4 15,0 2-3-15,1 1 0 16,1-3-5-16,-3-3 3 0,-1 0-1 16,4-3-4-16,-4-1 1 15,0-3 1-15,0-1-4 16,0-3 4-16,0-2-3 16,0-2 4-16,0 1-3 0,0-2-4 15,0 0-13-15,0-2-33 16,0-4-16-16,0-12-150 15</inkml:trace>
  <inkml:trace contextRef="#ctx0" brushRef="#br0" timeOffset="83441.4">19835 14586 132 0,'-4'0'8'0,"-1"0"21"16,0-6 29-16,1-1-13 16,-2-2-15-16,3 0-13 15,1 0 4-15,0-1 8 16,0 2-2-16,2-2 0 15,0 0 2-15,0 3-7 0,2-1-6 16,2 1-4-16,1-1-2 16,3 5-3-16,-1-1 0 15,1 4-2-15,2 0-2 16,0 0 0-16,1 5 2 0,0 6 1 16,0 3 4-16,-1 0 5 15,-3 3-9-15,1 2-2 16,-3 1 0-16,-1-2-2 15,-4 0 1-15,0-2-1 16,0-3 2-16,0-1 1 16,0-3 2-16,-2-6 2 0,-1 2 2 15,1-4-2-15,0-1-2 16,-1 0 1-16,1 0-2 16,-1 0 0-16,0 0-3 15,1-4-1-15,0-3 0 16,0-6-2-16,1-1 1 15,-1-2-1-15,0-4 0 16,2 1 1-16,0-3-2 0,0 1 1 16,7 3 0-16,0 0 0 15,3 2-1-15,0 4 1 16,2 3-1-16,-4 0 0 0,3 5 1 16,-3 3 0-16,2 1-1 15,-1 0-1-15,-2 1 1 16,0 8 1-16,1 4-1 15,-1-1 1-15,-2 3 0 16,-2-1 0-16,1 2 0 16,-1-2 0-16,0 4 1 0,-1-4 0 15,1 3-1-15,1-5 1 16,-1-2-1-16,1 1 1 16,-1-2-1-16,2-4 0 15,-1-1 1-15,4-1-2 16,-1-3-8-16,1 0-29 0,2 0-36 15,-3 0-72 1,2-7-153-16</inkml:trace>
  <inkml:trace contextRef="#ctx0" brushRef="#br0" timeOffset="83714.06">20287 14457 430 0,'2'0'21'0,"0"-4"-19"0,0-1 4 15,1 0 13-15,2-1 11 16,-1 2-6-16,4 1-14 16,-1-2-2-16,1 1-1 15,4 1 0-15,2-5-2 16,-4 3 0-16,5-2-4 0,-3 3-2 15,1-1 1-15,-2 2-6 16,-1 3-22-16,-2-3-35 16,-6 3-75-16</inkml:trace>
  <inkml:trace contextRef="#ctx0" brushRef="#br0" timeOffset="83925.09">20342 14521 397 0,'-5'5'39'0,"3"-3"-12"16,2-2-1-16,0 0 2 15,8-3-8-15,-1-4-10 16,5-1-7-16,0 1-1 16,3 0-2-16,-1 2 1 15,-2 0-2-15,4-3-17 16,0 5-38-16,-1-1-52 15,-1-3-82-15</inkml:trace>
  <inkml:trace contextRef="#ctx0" brushRef="#br0" timeOffset="84191.02">20657 14355 360 0,'0'2'52'16,"0"-2"-28"-16,0 0 2 16,2 0 7-16,3 0 5 15,2-4-18-15,1-1-8 16,4 0-3-16,1-1-5 16,1 3-3-16,0-1 0 15,3 0-1-15,0 3 0 0,3-3-5 16,1 1-22-16,-2-2-34 15,-1-3-56-15,2-3-45 16</inkml:trace>
  <inkml:trace contextRef="#ctx0" brushRef="#br0" timeOffset="84487.72">20932 14157 176 0,'0'-4'228'0,"0"1"-201"15,0 1 22-15,0 2-1 16,0 0-15-16,0 0-13 16,0 0-12-16,0 9 1 15,0 2 5-15,0 1 3 16,0 6 1-16,0 2-5 0,0 3 0 16,0 0 0-16,4 2 0 15,-3 0-6-15,1 0-2 16,2-3-2-16,-1-5-2 15,1-2 0-15,-3 0-1 16,4-4 1-16,-4-4-7 16,1 0-23-16,0 1-14 0,0-5-24 15,-2 1-53-15,0-4-152 16</inkml:trace>
  <inkml:trace contextRef="#ctx0" brushRef="#br0" timeOffset="85117.92">19811 14974 471 0,'-10'7'6'0,"8"-7"-9"0,2 0-1 15,0 0 2-15,9 0 8 16,4 0 4-16,4-7 3 16,5-2 3-16,3 0-1 15,4 0 0-15,3-4 3 0,6 1 5 16,5 0 4-16,4-3-3 16,5-1-8-16,5 1 2 15,2-4-5-15,0 0-1 16,4-3-5-16,0 0 1 15,0-3-3-15,-2 1-2 16,0-1 0-16,-4 4 1 0,-4 3-2 16,-2 3 2-16,-9-2 1 15,-3 5 3-15,-6 2-2 16,-4 2-1-16,-2 1 0 16,-9-1-20-16,-1 5 18 0,-4 0-3 15,-4 0 5-15,-4 2 0 16,1-1-1-16,-5 0-1 15,-1 2 2-15,0-2-1 16,0 2-1-16,0-1-2 16,0-1 0-16,0 0-9 0,-8-4-9 15,-5-4-101 1,-7-6-105-16</inkml:trace>
  <inkml:trace contextRef="#ctx0" brushRef="#br0" timeOffset="87058.95">20075 12555 213 0,'-20'6'0'16,"-2"-3"3"-16,-4 4 10 16,-2 1-13-16,-3 2 0 0,-3 2 0 15,-2-1 0-15,-4 4-3 16,-1 1-30-16,-4 3-20 15,2 3-74-15</inkml:trace>
  <inkml:trace contextRef="#ctx0" brushRef="#br0" timeOffset="87538.23">19357 12964 115 0,'-38'44'3'0,"2"-1"8"16,4 2 8-16,3 1-17 15,4-1-2-15,4-2-2 16,3 1-1-16,4-3 2 15,4-4 2-15,7-1-1 0,3-2 0 16,0-2 0-16,8-2 5 16,7-2 2-16,7-2 1 15,5-3-5-15,5-1 0 16,8-4 3-16,8-6 1 16,4-3 2-16,5-6 5 0,5-3 0 15,6-2 0-15,1-12 2 16,6-2 4-16,1-3-4 15,7-4-6-15,2-4-7 16,3 0-1-16,-2-4 1 16,0 1-2-16,-2-2 0 15,-1 0-1-15,-3-1 2 0,-2-5-4 16,-3-1 4-16,-2-2-2 16,-4-1 1-16,-4 0-1 15,-6-1 2-15,-5 2-1 16,-6-2 3-16,-6 0 4 0,-6-1-3 15,-9-2 0-15,-8-1-1 16,-4-1-1-16,-4-1-1 16,-11 1 1-16,0 0 1 15,-16 2 2-15,-9-4 2 16,-11 5 1-16,-13 3-7 16,-9 7-3-16,-15 7-8 0,-15 16-7 15,-16 10-20-15,-14 5-80 16</inkml:trace>
  <inkml:trace contextRef="#ctx0" brushRef="#br0" timeOffset="96843.9299">20807 15295 159 0,'5'4'8'0,"-2"-1"-1"16,4-3 1-16,-2 2 25 0,0-2 7 15,-2 0-11-15,1 0-6 16,-2 0 1-16,-1 0 4 16,1-4 0-16,-2 1-1 15,0-1 6-15,0-3-1 0,-2 0-2 16,-3-1-9-16,-8-2 0 16,2 1 0-16,-3 0-8 15,-2 0 1-15,1 2-4 16,-4-2-1-16,2 4 0 15,0 1-5-15,0 1 0 16,3 1 0-16,-2 2 0 16,0 0-2-16,1 4-1 0,3 4 0 15,-1 3-1-15,4 3 2 16,2 3 0-16,2 0 0 16,3 3 1-16,2 3 2 15,0 2-2-15,0-2 2 16,7-1-1-16,2-3-2 15,4 1 1-15,-1-4-2 0,5-5 3 16,-3-4-2-16,2-3 2 16,0-4 4-16,1 0 2 15,0-10 0-15,-2 0-1 0,-1-3 0 16,1-3-3-16,-3 0-4 16,-3 0 1-16,0 0-1 15,-3 0 2-15,-3-2-3 16,-1 0 3-16,-1 2-2 15,-1 4 0-15,0-1-1 16,0 1 0-16,0 5 0 0,-1 0-3 16,-1 3 2-16,2 4 1 15,0 0-2-15,0 0-1 16,0 7 1-16,2 6-3 16,3 1 4-16,5 4-1 15,4 1 2-15,-1-1-1 16,2-2 0-16,3-1-2 0,0-7-5 15,4 2-28-15,1-7-6 16,0-3-7-16,2 0-13 16,-1-14-60-16,1-4-137 15</inkml:trace>
  <inkml:trace contextRef="#ctx0" brushRef="#br0" timeOffset="97058.7">21244 15118 453 0,'6'0'43'15,"2"-2"-26"-15,4-6 4 16,3-6 7-16,4 1-6 16,1 1-16-16,-3 2-4 15,3 3-4-15,-4 3-4 16,-3 4-19-16,-2 0-46 0,-3 0-58 15,-2 0-88-15</inkml:trace>
  <inkml:trace contextRef="#ctx0" brushRef="#br0" timeOffset="97263.48">21333 15183 149 0,'-12'12'214'15,"2"-5"-152"-15,3-1-25 16,3-3 1-16,4-3 2 15,0 0-11-15,4 0-10 0,10 0 7 16,-1-7-5-16,4-2-6 16,2 0-7-16,1-1-5 15,-5 0-3-15,5 2 0 16,-4 1-4-16,2-1-40 16,-4 1-35-16,1-3-89 15</inkml:trace>
  <inkml:trace contextRef="#ctx0" brushRef="#br0" timeOffset="97625.32">21728 14802 430 0,'0'-4'43'16,"0"-2"-5"-16,-2 0-16 15,2 3 10-15,0 3 9 16,0 0-14-16,0 0-12 0,0 3-12 16,0 3 1-1,0 4 5-15,0 3 4 0,2 1-4 16,1 1 1-16,1-1-5 15,-1 0-3-15,2 1 0 16,1-5-3-16,-3 3 1 16,3-4-2-16,0-1-27 0,1-1-13 15,-2-1-25-15,2-2-72 16,-1-4-107-16</inkml:trace>
  <inkml:trace contextRef="#ctx0" brushRef="#br0" timeOffset="97912.69">21735 15081 429 0,'-4'3'50'16,"1"-3"-18"-16,3 0-8 15,0 0 15-15,0 0-1 0,5-3-14 16,5-4-9-16,5-2-9 15,3 0 7-15,2 0 6 16,2-2-4-16,-1 1-6 0,2-3-2 16,1 2-1-16,-5 1-6 15,-1 2 1-15,-4 1-1 16,-4 4 0-16,-2 3-4 16,-2 0-22-16,-3 0-22 15,1 0-38-15,-3 3-55 0,4 1-73 16</inkml:trace>
  <inkml:trace contextRef="#ctx0" brushRef="#br0" timeOffset="98561.11">21959 15270 455 0,'-7'1'31'16,"0"-1"-26"-16,2 0 13 0,-3 0 16 16,3-3-7-16,-2-2-14 15,3-2 2-15,1 0-1 16,-1-1 1-16,2 0-2 16,2-2-1-16,0 0-4 15,0-1-1-15,6 0 0 0,2 1 0 16,3 1-2-16,4 0-1 15,-1 4-1-15,1 1-1 16,0 2-2-16,2 2 0 16,-2 0 1-16,4 2-3 15,-7 7 1-15,3 4 1 16,-6-1 0-16,-2 4-2 16,-2-2 4-16,-3 6-4 0,-2-4 0 15,0 3 3-15,-4 1-1 16,-5 2 3-16,1-3-3 15,-4 1 3-15,2-2 3 16,-1-1 0-16,2-2 1 0,2-3-1 16,2-1 0-16,-1-4 1 15,5-2 0-15,-1-1-3 16,0-2 0-16,2-2 1 16,0 0 2-16,0 0 1 15,0 0 0-15,4 0-6 0,3-4-1 16,3-1 1-16,1-4-3 15,2 0-9-15,1-2 14 16,0 1 1-16,3-4-2 16,-1 1 2-16,2-1 0 15,-2-1 0-15,-1 3-2 0,-3-1 1 16,1 3-2 0,-4 3-2-16,-4-1 1 0,2 5-1 15,-6-2 0-15,3 5 1 16,-2 0-12-16,-2 0-9 15,1 0-61-15,-1-4-69 0</inkml:trace>
  <inkml:trace contextRef="#ctx0" brushRef="#br0" timeOffset="99969.15">17574 7270 297 0,'-11'9'19'0,"2"0"-10"16,2-9 24-16,4 0 8 15,-1 0-6-15,3 0 3 16,1 0-10-16,0-2-7 16,0 2-10-16,1 0-9 15,8 0-1-15,3 0 1 0,6 0 1 16,4 0 0-16,5 0 2 15,4 0 2-15,3 0 2 16,5-5 4-16,2-6-4 16,8-3 0-16,2-4-2 15,5-5 0-15,0-4-1 16,0-2 1-16,5-5 0 0,0-3-1 16,4-2 0-16,1-2 2 15,4-4-3-15,2 3-3 16,1-3 2-16,-1 2-2 15,0 2 2-15,-4 3-2 0,-1 2 0 16,-4 8 1-16,-4 0-2 16,-2 5 2-16,1 1-2 15,0 1 1-15,-5 1-3 16,-1 3 4-16,1-2-3 16,-1 0 1-16,-1 1 0 0,0 3 2 15,-5 2-3-15,-4 0 1 16,-4 7-2-16,-6 0 1 15,-5 6-2-15,-7 0-17 16,-4 0-20-16,-6 0-20 16,-2 0-59-16,-4 0-58 15</inkml:trace>
  <inkml:trace contextRef="#ctx0" brushRef="#br0" timeOffset="100285.08">19522 6245 472 0,'-1'0'27'0,"-1"-2"-12"16,2 0-10-16,0 0 8 16,5 2-10-16,7 0 1 0,5 0-2 15,3 0 2-15,-1 0 1 16,3 4 0-16,2 6 1 15,-1 3-2-15,-2 3 2 16,1 4 0-16,-5 1 1 16,-2 4-2-16,-5 4-2 15,-4-3 2-15,-4 5-4 16,-2-1 2-16,-4 0 0 0,-6-2-3 16,-4-1-1-16,-1 0-24 15,1-6-37-15,-1-8-75 16</inkml:trace>
  <inkml:trace contextRef="#ctx0" brushRef="#br0" timeOffset="100745.83">21119 5855 451 0,'-4'0'67'0,"3"-1"-56"15,-1-1-6-15,2 0 8 16,0 2-4-16,0 0-7 0,0 5-5 16,0 5 3-16,0 2 4 15,0 2 1-15,0 2-3 16,2 2 1-16,-2 0-2 15,0 0 1-15,0-2-3 16,0 0 2-16,0-2 1 0,0-1-3 16,0 0 0-1,0-3-18-15,0 1-21 0,0-2-54 16,0-4-38-16</inkml:trace>
  <inkml:trace contextRef="#ctx0" brushRef="#br0" timeOffset="101036.22">20919 6265 346 0,'-7'5'63'0,"7"-5"-9"0,0 0-22 15,0 0-8-15,13 0-9 16,3-4-4-16,4-2-4 15,4 2-2-15,2-6-1 0,1 3-1 16,1-2 4-16,1-1-3 16,0-1-1-16,0-2-2 15,-2 3-1-15,-2-1 1 16,-2 1-1-16,-5 2 0 16,1-1-2-16,-7 6-14 15,-2 1-30-15,-4 0-40 0,-4 2-56 16</inkml:trace>
  <inkml:trace contextRef="#ctx0" brushRef="#br0" timeOffset="101627.9599">21090 6434 315 0,'-7'0'33'16,"-3"-4"-1"-16,3-3 7 16,6 0 6-16,-1-2-10 15,2 2-8-15,0-2-15 0,5 2-1 16,5 0-5-16,0 0 1 15,2 3 0-15,0 0-3 16,4 4-1-16,-2 0-2 16,0 8-2-16,-2 4 1 15,2 2 0-15,-2 2 0 0,-4 2 1 16,-1 4-2-16,-6-6 1 16,-1 6 0-16,0-3 0 15,-5 0 0-15,-4 0 1 16,-4-4-1-16,1 1 1 15,-1-5 1-15,3-1 0 16,-2-2 2-16,5-3 4 0,2 0 1 16,2-4-3-16,-1 2-1 15,4-3 2-15,0 1-1 16,0-1 0-16,0 0-1 16,11 0 7-16,0 0-1 0,5-1-2 15,4-6-1-15,-1 0-1 16,3-1 1-16,0 1-3 15,-3-1-4-15,-1 0 1 16,0 3-1-16,-5-1-1 16,-5 3 0-16,2 0 0 0,-5 3 0 15,0 0-13-15,-3 0-25 16,2 0-32-16,-3-2-88 16</inkml:trace>
  <inkml:trace contextRef="#ctx0" brushRef="#br0" timeOffset="102634.77">21743 5981 314 0,'-5'-8'25'0,"3"1"15"0,1-4 24 16,-1 2-12-16,0 1-17 15,2 1-16-15,0-1-3 16,2 1-8-16,7 0 0 16,-2 3-6-16,4 3 1 15,1 1-2-15,0 0-1 0,2 1-1 16,-1 10 0-1,1 2 1-15,0 1 0 16,-1 0 0-16,-5 4 0 0,1-2-1 16,-4 2 1-16,0-2 0 15,-4-2 0-15,-1 1 2 16,0-3-3-16,0-1 2 0,-1-4 2 16,-5 0 0-16,4-3-3 15,-2-1 2-15,3-3 0 16,-1 0 0-16,0 0 2 15,2 0 7-15,0-7-6 0,0-1-2 16,0-5-1-16,5-5-2 16,2 2 0-16,1-4 0 15,1 0 1-15,0-1-1 16,-2 0 1-16,1 1-1 16,-5 2 0-16,0 1 0 15,1 0 0-15,-4 5 0 16,0 1 0-16,0 1 2 15,0 4-2-15,0 2 1 0,0 1 2 16,-2 1-2-16,-3 2 0 16,2 0 0-16,-3 0-2 15,0 0 0-15,1 5 0 16,1 5-1-16,1 2 1 0,3 2 2 16,0 2-1-16,0 0 2 15,5 4 0-15,4-2 1 16,1 0-1-16,2-2 0 15,1-2 1-15,-1-2-3 16,0-1 1-16,3-4 0 0,-1-1 0 16,3-2 0-16,-4-3 0 15,6-1-15-15,-4 0-24 16,4 0-25-16,-5-5-69 16,-1-9-111-16</inkml:trace>
  <inkml:trace contextRef="#ctx0" brushRef="#br0" timeOffset="102977.07">22023 5608 297 0,'-8'-6'15'0,"3"3"7"16,1-1 31 0,1 1-7-16,3-1 3 0,-3 2-14 15,3 1-14-15,0-2-2 16,0 2 2-16,0-3-5 16,0-1-9-16,10 1-1 0,0-3 0 15,5 0 1-15,1 0 0 16,2 2-5-16,1-2-2 15,-1 4 1-15,3 2-1 16,-4 1-7-16,0 0-30 16,0 0-21-16,-2 0-61 15,-1 0-50-15</inkml:trace>
  <inkml:trace contextRef="#ctx0" brushRef="#br0" timeOffset="103298.14">22317 5382 158 0,'1'-12'125'0,"-1"3"-113"16,2-2 20-16,0 4 13 0,0 0-3 16,-1 3-9-16,-1 0-6 15,0 4 2-15,2-2-2 16,-2 2-7-16,0 0-4 15,0 0-6-15,0 0-3 16,0 2-3-16,2 5 3 16,0 1 1-16,1 7 2 15,3 0 0-15,-1 4 1 0,2 2 5 16,2-2-4-16,-5 3-5 16,2 3-4-16,-4-2-1 15,-2 2-1-15,0 2-4 16,-12 0-51-16,-5-11-200 0</inkml:trace>
  <inkml:trace contextRef="#ctx0" brushRef="#br0" timeOffset="-149411.3">5588 10399 317 0,'-8'0'16'0,"3"-6"12"15,0 1 0-15,3 3 1 16,2-1 2-16,0-2-11 15,0 1-3-15,0-2-8 16,5 1 0-16,4 0-2 16,2 0 0-16,2-1 3 0,2 5-9 15,-5 1 1-15,2 0 0 16,1 1-1-16,-4 10 0 16,0 3 1-16,-1 4 2 15,-5 3 2-15,-1 3 0 0,-2 1 0 16,2 1 1-16,-1-1-1 15,3-1 0-15,1-2-1 16,6-4-2-16,2-1 1 16,2-7 4-16,5-4 3 15,0-1 3-15,4-5-4 0,-1 0 0 16,-2-11-1-16,0-3-1 16,-6-2-3-16,0-2 2 15,-3-1 2-15,-5-3-2 16,-2 2-2-16,-3-1-3 15,-2-1-2-15,0 1 3 16,0 5-4-16,0 0 1 0,-2 4 2 16,1 2 0-16,1 5-1 15,-2 2 3-15,0 1 0 16,2 2-1-16,0 0 0 16,-2 0-5-16,2 0-3 15,-1 5 1-15,1 6 3 0,0 5 0 16,0 5 2-16,0 7-2 15,0 5 3-15,0 5-2 16,1 3 4-16,5 5 0 16,-3-1-1-16,2 5 1 15,-4-8-1-15,1 3 1 0,0-5 1 16,-2-4-2-16,0-2 5 16,0-5-3-16,-10-3 0 15,1-4 1-15,-3-4 0 16,-3-4 1-16,0-1-3 15,-4-10 0-15,2-1 0 0,0-2 1 16,-3-2-2-16,3-8 0 16,0-8 1-1,2-2-2-15,1-4 0 0,4-4-2 16,5 1 1-16,3-3 1 16,2-2-3-16,4 4 0 15,8-2 0-15,4 3-2 0,6 0-2 16,3 6-7-16,3-2-18 15,6 4-26-15,1 5-4 16,3 1-28-16,-1 5-16 16,1-1-85-16</inkml:trace>
  <inkml:trace contextRef="#ctx0" brushRef="#br0" timeOffset="-149210.02">6227 10597 139 0,'3'0'224'15,"2"0"-164"-15,2 0-10 0,3 0 2 16,7-4-10-16,0-3-8 16,5-1-14-16,3 2-11 15,-1 1-3-15,-2-1-5 16,2 3-1-16,-4 2-2 16,-1 1-17-16,-2 0-32 15,-5 0-49-15,-1 0-142 0</inkml:trace>
  <inkml:trace contextRef="#ctx0" brushRef="#br0" timeOffset="-149036.4">6318 10670 349 0,'-8'9'32'0,"2"-2"-3"16,5 0 5-16,1-3 10 15,3-4 8-15,9 0-19 16,7 0-2-16,4-1-18 15,6-8-10-15,3 2-3 0,4 2-8 16,3-6-59-16,9-1-123 16</inkml:trace>
  <inkml:trace contextRef="#ctx0" brushRef="#br0" timeOffset="-148203.43">7267 10524 282 0,'0'0'107'15,"0"0"-24"-15,0-6-27 16,1-2-10-16,-1-2 1 15,0 0-16-15,0 0-7 16,0-2-1-16,-3 2-7 0,-4-1-8 16,-4 0-2-16,-2 3-3 15,-2 0-2-15,-4 3-1 16,1 1 1-16,-5 4-1 16,2 0 0-16,-1 4 0 15,0 5-1-15,1 7 1 16,-1 2-1-16,5 7 1 0,2 2 1 15,5 3-1-15,2 2-1 16,8 0 3-16,0 0 3 16,6-6-4-16,8-2 2 15,4-6 1-15,6-8 3 16,3-4 3-16,4-6 1 16,-2 0-4-16,0-4 0 0,-4-8-3 15,-3 0-1-15,-7-5 2 16,-1 0-1-16,-8 1 2 15,0-4-1-15,-5-2-2 0,-1 0-2 16,0-2 0-16,0 2-2 16,0 1 2-16,-3 3-1 15,-1 4 1-15,3 3-2 16,-1 4 2-16,0 4-1 16,2 1-2-16,0 0 3 15,0 2-4-15,0 0 1 0,0 9-2 16,0 7 2-16,2 4 3 15,5 5-3 1,2 1 2-16,-1 4 0 0,-1 1 1 16,3-2-2-16,-1-5 2 15,-1-2-1-15,2-4 0 16,0-4 1-16,4-6-1 16,1-4-1-16,5-4-11 0,4 0-41 15,-1-4-45-15,2-8-46 16,0-3-194-16</inkml:trace>
  <inkml:trace contextRef="#ctx0" brushRef="#br0" timeOffset="-147436.8799">7635 10463 409 0,'-2'-5'49'0,"2"-1"-12"15,-3 3 6-15,3 0-2 0,0-1 0 16,0 0-18-16,0 4-11 16,7 0-3-16,3 0-6 15,3 5-3-15,3 8 1 16,0 5-2-16,0 1 1 16,1 6 0-16,-5 4-1 0,-2-2 2 15,-7-1-1 1,-1 2-1-16,-2-7 0 0,0 2 1 15,-4-9 2-15,-4-3 0 16,3-4 0-16,0-4 1 16,1-3 0-16,3 0 3 15,1-2 9-15,0-7 1 16,0-7-11-16,0-2-4 0,7 2-2 16,0-6 1-16,2-2-1 15,0 4-2-15,-2 1 0 16,3 0 1-16,-5 2 3 0,0 2-3 15,0 2 4-15,-3 2-2 16,1 3-1-16,-1-2 3 16,-2 5-2-16,0 0 1 15,0 1 0-15,0 2 3 16,0-1-3-16,0 3 3 16,0-2-1-16,0 1-1 0,0 1-1 15,-3 0-1-15,1 1-1 16,-3 8-1-16,1 3 0 15,-1 6 4-15,3 1-2 16,1 5 2-16,1 1 1 16,0-1-2-16,0-2 2 0,5 2 1 15,5-5-2-15,1-4 0 16,2 2-1-16,4-5 1 16,2 0-1-16,-1-7 0 15,1-1-9-15,1-4-26 16,-1 0-9-16,-2-3-12 0,0-6-46 15,-5-12-85-15</inkml:trace>
  <inkml:trace contextRef="#ctx0" brushRef="#br0" timeOffset="-146860.29">7996 10144 392 0,'-10'-4'24'16,"9"-3"13"-1,-1 2 2-15,2 0 8 0,0-1-10 16,0 0-4-16,2 0-15 16,4 0-4-16,4 1-2 15,-1 1-5-15,2 4-5 16,0 0-1-16,1 4-2 0,3 10-1 15,-3 2 2-15,1 2-2 16,-2 3 4-16,-3-1-5 16,-4 0 3-16,-1 0 0 15,-3-7 0-15,0 0 0 16,0-2 1-16,0-4 1 0,0-4-2 16,-3 0 3-16,1-3 1 15,0 0 5-15,2-12 11 16,0-3 0-16,0-5-9 15,0-3-6-15,7-4-3 0,3 2-1 16,0 0-1-16,5 0-1 16,-3 5 1-1,2 0 1-15,1 6-1 0,-1 2 1 16,-4 3 1-16,0 6-2 16,-1 3 1-16,-1 0-1 15,-1 0-3-15,0 8 1 0,1 3 3 16,0 3 0-16,1 1 1 15,-2 3 0-15,0-1 5 16,1 1 1-16,-3 0-1 16,2 0 2-16,-5-4-3 15,1 2-4-15,-1 0 0 16,0-1-1-16,-2-1-2 16,0-3-46-16,0-11-111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5:30:52.7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11090 4812 94 0,'0'0'0'0,"0"0"29"47,0 0-29-47,0 0 26 0,0 0-26 0,0 0 29 0,0 0-3 0,0 0-3 0,0 0-6 0,0-2-4 0,1 2 0 0,-1 0-2 0,0 0-6 0,0 0-3 0,0 0-1 0,0 0 1 0,0 0 0 0,0 0 3 0,0 0 11 0,0-1 20 0,0-1-8 0,0-3-14 0,0 1 0 0,0-3 3 0,0 1 2 0,0 0 3 0,0-2-1 0,2-1-7 0,6 0-7 0,2 3-2 0,1-2-2 0,2 3 1 0,1 3-3 0,1-1 1 0,2 3-3 0,0 0 2 0,-2 3-2 0,2 8 2 0,-5 3-1 0,1 4-1 16,-7-1 2-16,-3 5-2 15,-3-1 2-15,0 1-1 16,0 1 0-16,-2-1 1 0,-3-1 2 16,5-3 0-16,-6 0 2 15,6-4 1-15,0-3 0 16,8-1 1-16,4-2 2 15,6-5-2 1,3-1 2-16,-1-2-3 0,2 0-3 16,-1 0 0-16,-1 0-2 15,-3 0 1-15,-2-2-2 16,-4-5 2-16,2-2-1 16,-8-2 0-16,2-3 1 0,-5 5 0 15,1-2-1 1,0 1 0-16,-3-1 0 0,0 2 0 15,0 0-2-15,0 3 1 16,0 1 1-16,0 2-2 16,0 1 1-16,0 0 1 15,0 2-4-15,0 0-4 16,0 0-6-16,0 0-1 16,0 0-16-16,-3 0-47 0,-2 0-64 15</inkml:trace>
  <inkml:trace contextRef="#ctx0" brushRef="#br0" timeOffset="1325.3699">11442 4859 2 0,'0'-6'91'0,"0"1"-56"16,2-1-7-16,1-1 9 16,-1 1-1-16,2-2-1 15,-1 1-11-15,0 0-2 16,-1-2 7-16,0 2-11 15,0 1-9-15,-1 1 0 0,-1 4 2 16,0-1 0-16,0 0 1 16,-3 0-2-16,-2 2-3 15,0 0 7-15,1 0-4 16,-1 0 0-16,1 0-2 16,3 0 0-16,-2 2 0 0,3 5 1 15,0 0 3-15,0 4-2 16,0 5-2-16,8 0 3 15,-1 7 4-15,1 2 3 16,-1 4-4-16,3 3-3 16,-1 3-5-16,-1 1 1 15,2 0-1-15,-3 1-1 0,0-1-2 16,-2-3 2-16,-3 2-2 16,1-4 0-16,-3-2-2 15,0 1 1-15,-1-3-2 16,-4-2 1-16,-6-2 1 15,-2-4 0-15,3-2-1 0,-1-4 4 16,-2-6-2-16,3-2 0 16,-3-5-2-16,2 0 1 15,1-4 1-15,-1-8-2 16,1-6 2-16,0 0-3 16,0-5 0-16,0-2 0 0,5 2 1 15,1-2-1 1,2 2 0-16,2 2-1 0,0 1 1 15,7-1 0-15,4 6-3 16,4 1-1-16,0 0-5 16,4 1-5-16,3 3-14 0,1 0-12 15,-4 0-27-15,3-1-41 16,-3 0-84-16</inkml:trace>
  <inkml:trace contextRef="#ctx0" brushRef="#br0" timeOffset="1676.55">11790 4561 265 0,'-5'-8'14'15,"3"7"19"-15,0-3 18 16,1 4-23-16,-4 0-8 16,2 0-8-16,1 9-5 0,0 5 0 15,1 2 1-15,1 4 3 16,-2 3-2-16,0-1-2 16,2 1-1-16,-2-1-3 15,1-3 0-15,-5-1-2 16,3-2 0-16,-1-2 0 15,-2-3 0-15,5-2 0 16,-1-2 0-16,2-6-3 0,0-1-18 16,0 0-29-16,5-3-10 15,6-9-45-15,2-5-139 16</inkml:trace>
  <inkml:trace contextRef="#ctx0" brushRef="#br0" timeOffset="1910.88">11987 4537 281 0,'0'-3'28'16,"0"3"10"-16,0 0 9 0,-1 0-18 15,-3 3-10-15,1 8-2 16,-3 0-3-16,5 5 1 16,-1 4-2-16,0 1-1 15,2 2-3-15,0 2-1 16,-2 0 0-16,1-4-4 15,-4 3-2-15,3-5-1 16,-3 1 1-16,0-4-2 0,0 2-1 16,-2-8-50-16,2-4-127 15</inkml:trace>
  <inkml:trace contextRef="#ctx0" brushRef="#br0" timeOffset="2491.66">12528 4999 244 0,'-5'0'32'0,"0"0"5"16,3 0 19-16,-1-1-7 0,3-1-15 15,0-2-10-15,12 1-8 16,2 1 0-16,6-1-5 15,7 1-1-15,2 0-5 16,5 0-1-16,1 2-1 16,1-2-1-16,-4 0-1 0,1 2 2 15,-8-1-3-15,-1-1 0 16,-5 1 1-16,-4-2 0 16,-5 2-1-16,-2-1-7 15,-6 2-40-15,-2 0-45 0,0 0-32 16,-8 0-76-1</inkml:trace>
  <inkml:trace contextRef="#ctx0" brushRef="#br0" timeOffset="2839.29">12697 4837 198 0,'-2'0'16'16,"2"0"6"-16,0 0-9 16,0 2 7-16,0 7 6 15,0 3 0-15,0 3 12 0,2 4-11 16,4 3-1-16,-5-1-1 16,5 4 0-16,-5 0 0 15,5 4-3-15,-1-4-12 16,-3 1-1-16,3-2-5 15,-2-3-1-15,-2-2 4 16,3-4-2-16,-3-5-2 16,-1 1 2-16,0-4-4 0,0-2 0 15,0-2 1-15,0 0-2 16,0-3-2-16,0 0-26 16,0-6-72-16,0-9-305 15</inkml:trace>
  <inkml:trace contextRef="#ctx0" brushRef="#br0" timeOffset="3799.89">13482 4760 255 0,'0'-10'10'0,"0"3"17"16,1 1 11-16,3 3-8 15,-2 1-4-15,-2 2-9 16,1 0-9-16,1 2-5 16,0 11 6-16,3 2 6 15,-2 8 7-15,2 6 4 0,0 1-1 16,1 8-6-16,-1 1-7 15,2 0-3-15,-1 3 1 16,-1-5-4-16,-3-5 0 16,0-1-2-16,1-10 0 15,-3-5 1-15,0-6 3 16,2-3-5-16,-2-5 1 0,0 0 1 16,0-2-2-16,0-2 13 15,0-8 5-15,0-3-17 16,0-8-3-16,0-4 0 15,-2-4-1-15,-1-2 1 0,-1 0-1 16,1-5-2-16,-1 3-5 16,0 0 0-16,0 1 3 15,1 3 2-15,3 3 3 16,0 1-3-16,0 0 4 16,3 3-3-16,9 5 1 0,0 0-1 15,3 7 0-15,2 2 1 16,-2 5 0-16,1 3-1 15,0 0 0-15,-4 7 1 16,1 7-2-16,-2 3 2 16,-4 0-2-16,0 3 3 15,-5 3-1-15,-2-5-1 16,0 1 0-16,0-4 2 0,-7-1-2 16,-2-3 1-16,-6-2 0 15,3 0 2-15,-5-2-2 16,2-2 0-16,0 0 3 15,1-1-3-15,2 2-2 16,0-3 1-16,5 2-25 0,2-1-7 16,2-1-29-16,3-3-49 15,0 0-58-15</inkml:trace>
  <inkml:trace contextRef="#ctx0" brushRef="#br0" timeOffset="4268.53">13991 4730 168 0,'3'-10'90'16,"-3"-1"-46"-16,0 0-1 0,0 6 8 16,-3-1-17-16,-2 4-8 15,-4 2-14-15,-1 0-6 16,-3 6 3-16,1 6-1 15,-3 5 3-15,-1 4 0 16,-2 5 2-16,5 5 3 16,0 5-1-16,5 1 2 15,2 2-3-15,5 4-4 0,1-4-7 16,1-2 2-16,10-2-3 16,4-5-1-16,0-4 0 15,5-9 0-15,2-5 0 0,-1-3-1 16,3-3 0-16,3-4-6 15,0-2-21-15,-2-2-39 16,-4-9-46-16,-1-3-49 16</inkml:trace>
  <inkml:trace contextRef="#ctx0" brushRef="#br0" timeOffset="4832.92">14171 4898 291 0,'-5'-14'52'15,"3"0"-19"-15,0-1 13 16,2 2 3-16,0 3-19 16,4 3-14-16,6 2-5 15,2 5-5-15,0 0-5 0,3 0 1 16,0 12-2-16,0 4 0 16,-3 3 0-16,-1 3 2 15,0 1-3-15,-6 0 1 16,-3 2 0-16,-2-5-1 15,0-1 1-15,-2-2 0 0,-5-4-1 16,-1-1 3-16,2-5-1 16,0-3-1-16,3-4 1 15,1 0 0-15,2 0 4 16,0-11-3-16,2-4-1 16,7-2-2-16,2-3 2 15,-1-3 1-15,1-2-5 0,2 1-2 16,-4-1 3-16,-1 4 1 15,-2 2 0-15,-2 2 1 16,-2 3 0-16,-2 5 0 16,0 2 4-16,0 0-2 0,-2 3 2 15,-4 4-3-15,-1 0-1 16,0 4 2-16,-2 10 1 16,1 3 1-16,1 4 2 15,2 6 3 1,3-1 0-1,2 5 2-15,0-3-7 0,6-3-3 16,2-2 1-16,7-4-2 16,1-4 2-16,6-5-1 0,1-4-1 15,4-6-24-15,2 0-26 16,-2-7-51-16,-6-9-41 16,-1-5-110-16</inkml:trace>
  <inkml:trace contextRef="#ctx0" brushRef="#br0" timeOffset="5080.64">14539 4745 318 0,'-2'-13'36'15,"2"4"22"-15,0 0 14 16,4 5-25-16,7 3-22 16,3 1-13-16,5 5-4 0,1 11 0 15,4 4 0-15,0 5-4 16,-7 5 0-16,0 0-1 15,-7 5-1-15,-2-3 0 16,-8 1 1-16,0 2 0 0,-2-7 0 16,-11-2-1-16,-3 2-1 15,-4-6 1-15,-2-2-11 16,0-6-52-16,0-5-129 16</inkml:trace>
  <inkml:trace contextRef="#ctx0" brushRef="#br0" timeOffset="5992.3">14946 4773 298 0,'0'-6'12'0,"0"-1"17"16,0 2 10-16,3 2-8 16,2-1-11-16,4 4-13 0,-2 0-3 15,3 0 0-15,-2 4-3 16,1 6 0-16,0 5 2 0,-3 0-2 15,-1 5 4-15,-1-2 0 16,-3 4 4-16,-1-3 4 16,0-1 5-16,2-2-1 15,0-1-4-15,1-5-5 0,4-3-2 16,3-2 0-16,4-5 5 16,3 0-4-16,2 0-3 15,-1-7-1-15,2-5-1 16,-1-2-2-16,-4-4 1 15,-3-3 1-15,-3-3-1 16,-4-1 2-16,0 1-2 0,-5-2-1 16,0 3 2-16,0 5-2 15,0 4 0-15,-5 3 0 16,5 6 1-16,-2 5-1 16,2 0 0-16,0 5-2 15,0 10 1-15,0 4 2 16,0 6 3-16,0 5 0 0,2 5 2 15,3 2 0-15,-4 2-1 16,-1 2 1-16,0 0 1 16,0 1-1-16,0-4-2 15,0-1 2-15,0-6-3 0,-8-5-1 16,2-2 2-16,-1-3-1 16,-6-6 1-16,4-5 1 15,-2-3 3-15,4-5-1 16,-2-2 5-16,0 0 3 0,2-9-3 15,2-5-4-15,1-4-4 16,0-5-2-16,2-4 0 16,2-2-1-16,0-4-1 15,2 0 0-15,8 2-6 16,2-1-11-16,3 3 2 16,0 2-6-16,4 4-12 15,-2 3-6-15,3 1-19 16,0 1-44-16,1-2-81 0</inkml:trace>
  <inkml:trace contextRef="#ctx0" brushRef="#br0" timeOffset="6212.18">15445 4564 338 0,'-5'-9'37'0,"0"2"-19"15,2 6 26-15,1 1 4 16,-2 0-27-16,4 6-15 0,0 12 3 15,0 2 3-15,0 7-7 16,0 0-1-16,0 1-4 16,0 2 1-16,0-1-1 15,0-1 0-15,0 1-10 16,0-4-39 0,0-5-53-16,0-6-117 0</inkml:trace>
  <inkml:trace contextRef="#ctx0" brushRef="#br0" timeOffset="6516.58">15983 4844 409 0,'-5'0'29'16,"0"0"12"-16,5 0 13 16,3 0-29-16,9 0-4 15,10-2-10-15,7 2 0 16,5 0 0-16,8 0-1 0,4 0-1 16,-2-3-5-16,0-1-1 15,-8 1-2-15,-9 0-1 16,-10 3-1-16,-7-2-15 15,-8 0-31-15,-2-2-63 16,-8 0-78-16</inkml:trace>
  <inkml:trace contextRef="#ctx0" brushRef="#br0" timeOffset="6750.9">16141 4720 336 0,'-4'-6'25'0,"3"2"30"15,1 1 3-15,0 3-3 16,0 0-32-16,0 7-14 16,0 8 5-16,0 4 12 15,0 6 0-15,0 7-13 0,0-2-3 16,0 6-5-16,1-2 0 16,1 0-4-16,0-2-1 15,3-5 1-15,0-1-1 16,0-6-5-16,0-5-46 15,-2-10-92-15</inkml:trace>
  <inkml:trace contextRef="#ctx0" brushRef="#br0" timeOffset="7470.63">17062 4648 271 0,'0'-11'32'0,"0"3"-18"16,-5-2 18-16,-4 5 3 0,-2 1-23 15,-1 4-1-15,-3 0 1 16,-1 0-2-16,-4 8 3 16,-1 4 1-16,-1 6 3 15,0 0-3-15,5 5 5 16,2 4-3-16,3 4-2 0,9 2-5 15,3-1-2 1,1 2 0-16,13-1-3 0,3-3-2 16,5-7 1-16,4-2-2 15,2-7 2-15,1-5 1 16,-3-7 4-16,-1-2 3 0,-4 0-3 16,-1-7 4-16,-2-7 0 15,-4-4-1-15,-1-5 1 16,-4-4-2-16,0-3-3 15,-4-2-1-15,-2-3-1 16,-3 0-3-16,0 5-1 16,0 0-1-16,-5 2-1 0,-5 11-3 15,-1 0-4-15,-2 12-5 16,-7 5-11-16,1 0-7 16,-5 11-14-16,-1 3-43 15,0 2-79-15</inkml:trace>
  <inkml:trace contextRef="#ctx0" brushRef="#br0" timeOffset="7741.07">16762 4825 303 0,'-5'0'31'0,"5"-5"20"16,0-3 22-16,11-2-42 15,3-1-15-15,10 4-7 16,3 2 2-16,2 1-2 15,3 4-3-15,0 0-3 16,2 7-1-16,-5 8 1 0,-2 2 1 16,-3 4 0-16,-2 3-3 15,-2 2-1-15,-2-1 2 16,-4-1-2-16,-1-1 0 16,-4-2 2-16,2-1-4 15,-1-4-4-15,0-6-15 16,6-2-54-16,-2-6-91 15</inkml:trace>
  <inkml:trace contextRef="#ctx0" brushRef="#br0" timeOffset="8083">17524 4610 258 0,'0'-15'14'16,"1"0"18"-16,3 6 18 15,-1 1 3-15,-3 2-2 16,2 6-18-16,-2 0-9 16,0 0-16-16,-7 11-1 15,-2 8 4-15,-1 4 1 0,-3 4 3 16,4 5-1-16,0 2 2 15,3 0-2-15,1 2-5 16,5-2-5-16,0-4-2 0,0 0-1 16,11-5 0-16,0-1-1 15,7-6-1-15,-2-3-3 16,6-4-25-16,1-5-34 16,0-6-66-16,2 0-129 15</inkml:trace>
  <inkml:trace contextRef="#ctx0" brushRef="#br0" timeOffset="8582.8797">17746 4757 429 0,'4'-14'18'16,"0"1"4"-16,1 3 13 15,2 0-9-15,4 5-6 16,-2 3-8-16,5 2-10 15,-1 4-1-15,1 10-1 16,-2 2 0-16,0 6 0 0,-4 1 0 16,-4 2 0-16,-1 0-1 15,-3-4 2-15,0 1-1 16,0-6 0-16,-5-2 0 16,2-5 0-16,-1-3 1 15,4-5 0-15,0-1 0 16,2-1 2-16,7-10-1 15,6-4-2-15,-1-4 0 0,2-3 0 16,-2-1 0-16,-1 0-2 16,-4-4 0-16,-4 0-1 15,0 6 1-15,-3 1 1 0,-2 5 1 16,0 3-1-16,0 7 2 16,-2 4-3-16,-5 1 3 15,0 3 0-15,-1 10 1 16,2 2 2-16,-1 5 1 15,5 3 3-15,0 4-2 0,2 0 0 16,2-4-3-16,7 2-1 16,2-3-2-16,3-3 1 15,2-3-2-15,4-5 0 16,-2-2-20-16,1-6-25 16,5-3-60-16,-2-3-66 0</inkml:trace>
  <inkml:trace contextRef="#ctx0" brushRef="#br0" timeOffset="8864.06">18170 4595 75 0,'0'-15'281'0,"4"1"-246"16,2 3 14-16,4 8 16 15,4 3-25-15,3 0-14 16,-2 5-12-16,5 15-1 0,1 5-1 15,-4 3 0-15,0 2-4 16,-5 5 2-16,-4 0-4 16,-1-1-1-16,-7 0-3 15,0 0 0-15,-7-4 0 16,-6-3-1-16,-6-2-1 16,-2-4 2-16,1-1-4 0,-2-5-36 15,7-9-38-15,2-4-112 16</inkml:trace>
  <inkml:trace contextRef="#ctx0" brushRef="#br0" timeOffset="9745.56">18569 4666 298 0,'7'-11'30'0,"2"1"0"15,2-1 8-15,-2 6-11 0,0 3-10 16,0 2-6-16,0 0-4 15,-1 7 0-15,2 7 0 16,-1 4 0-16,-2 1-3 16,-2 3 0-16,-3 1 5 0,-1-1 0 15,-1-1-3-15,3-3 2 16,-1 0 1-16,-1-7-3 16,6-1 3-16,0-6 0 15,7-3 5-15,1-1-2 16,4-3-6-16,1-8-3 0,1-1-2 15,-3-8 3 1,-2 1-4-16,0-4 2 16,-5-1-2-16,-3-2 1 15,0-2 0-15,-4 2-3 0,-1 2 2 16,-3 5 1-16,0 3-1 16,0 7 0-16,0 3-1 15,-2 6 1-15,-6 0 1 16,3 10-2-16,2 6 3 15,-2 7 0-15,1 2 2 0,2 5 4 0,2 4 7 16,0 4 1-16,0 2-6 16,0 4-4-16,0-2-1 15,0 3-2-15,0-1-2 16,0-5 1-16,0-1 0 0,-3-5-1 16,-5-5 1-16,-2-6-1 15,1-5 0-15,-3-5 1 16,4-5 0-16,-3-2 1 15,3-5 1-15,-2 0 5 16,3-8 3-16,2-8-5 0,1-5 0 16,3-8-4-1,1-2-1-15,0-2-1 16,6-5-1-16,7 2-4 0,3 4-17 16,2 4-4-16,5 5-12 15,4 5-2-15,6 2-19 16,1 4-56-16,3-1-92 0</inkml:trace>
  <inkml:trace contextRef="#ctx0" brushRef="#br0" timeOffset="9933.01">19307 4727 275 0,'2'0'96'15,"1"0"-58"-15,2 0 19 16,8-2-9-16,5-2-18 15,4-1-15-15,1 1-9 16,1 2-3-16,-3 2-3 16,-3 0 0-16,-6 2-22 15,-8 7-46-15,-4 0-77 0</inkml:trace>
  <inkml:trace contextRef="#ctx0" brushRef="#br0" timeOffset="10089.3">19316 4834 316 0,'-11'7'33'15,"4"-6"9"-15,5 1 26 16,2-2-16-16,7 0-6 16,9 0-14-16,6 0-9 0,5 0-13 15,3 0-5-15,1-3-5 16,0 1 0-16,-4-2-37 16,-2-4-104-16</inkml:trace>
  <inkml:trace contextRef="#ctx0" brushRef="#br0" timeOffset="10682.82">20165 4541 96 0,'0'-11'264'0,"0"4"-252"16,0 0 23-16,0 2 18 15,0 5-25-15,-1 0-9 16,-1 3-11-16,0 12-1 16,0 4 5-16,2 8 0 15,0 3 3-15,0 2-2 16,6 2-2-16,-1-2 4 0,-2 0-8 16,1-5-4-16,-1-2-1 15,-3-2 1-15,0-6-1 16,0-2-1-16,0-5 0 0,0-2 0 15,0-2 0-15,0-2-4 16,2-4-15-16,2 0-13 16,2-10-6-16,-3-4-42 15,2-7-33-15,-3-2-57 16</inkml:trace>
  <inkml:trace contextRef="#ctx0" brushRef="#br0" timeOffset="11101.57">20157 4557 295 0,'0'-20'35'0,"0"1"19"16,5 1-4-16,12 7-7 0,3-1-10 16,4 8-14-16,3 0-11 15,-3 4-5-15,0 4 0 16,-4 12-3-16,-3 2 0 16,-5 5 0-16,-4 0-2 15,-8 4 0-15,-1-4-2 16,-8 1 1-16,-9-4 1 15,-4-5 4-15,-1-2-1 0,0-4 0 32,-1-4 0-32,2-1-1 0,5 0 0 0,2-4 1 15,8 0 0-15,5 0-1 16,2 0 1-16,0 0-1 16,11 0 1-16,2 0-1 15,1 0 1-15,2 6-1 0,2 3 0 16,-2 4 2-16,-2-1-1 15,1 1 0-15,-1 1 2 16,3 2-2-16,-2-2-1 16,2 2 0-16,0-3 0 15,-2-1 1-15,2-1-1 0,-1-5 0 16,0-3-11-16,3-3-50 16,-2 0-47-16,0-11-57 15</inkml:trace>
  <inkml:trace contextRef="#ctx0" brushRef="#br0" timeOffset="11387.61">20705 4479 330 0,'0'-10'20'16,"0"2"12"-16,0 3 15 15,0 1-9 1,-3 2-10-16,-2 2-11 0,-2 0-10 0,-2 11 0 15,-1 3 2-15,2 6-2 0,-1 1 1 16,2 8 5-16,-1 3-2 16,4 1 2-16,1 4 1 15,3-2 0-15,0-1-4 16,0-3-4-16,7-3-3 16,4-5-2-16,2-1 1 15,-1-7-1-15,6-2-1 0,2-2 0 16,1-4-22-16,3-6-29 15,1-1-57-15,-1 0-131 16</inkml:trace>
  <inkml:trace contextRef="#ctx0" brushRef="#br0" timeOffset="11934.3697">20963 4643 359 0,'-2'-14'26'0,"2"-1"10"16,0 3 13-16,7 1-14 16,2 2-18-16,2 2-9 15,5 3-3-15,-3 4 0 16,-1 0-1-16,0 9-2 0,0 6-3 16,-2 4 2-16,-3 1 0 15,-2 1-3-15,-5 1 4 16,0-2-3-16,0-1 0 15,-3-3 2-15,-4-1-2 16,2-5 2-16,-1-3 1 16,3-1-2-16,1-3 0 0,2-3 1 15,0 0 1 1,4-6 2-16,6-6-3 0,2-2 0 16,3-4 0-16,-3-2-2 15,3-3 1-15,-3 0 2 16,1-2-3-16,-4 3 2 0,-2 3-1 15,-2 3 0-15,-3 2 0 16,-2 6 0-16,0 3 0 16,0 4-1-16,-3 1 2 15,-3 0 1-15,-1 10 0 16,0 6 6-16,1 4 0 16,1 1 7-16,3 4-4 0,1-2-1 15,1 0-6-15,0-1 1 16,1-2-1-16,6-4-2 15,6 0-1-15,0-2 0 16,7-3 1-16,0-4-2 0,1-4 0 16,0 1-18-1,3-4-26-15,-3 0-47 0,-1-9-84 16</inkml:trace>
  <inkml:trace contextRef="#ctx0" brushRef="#br0" timeOffset="12287.13">21413 4419 333 0,'0'-6'15'0,"-2"-3"21"16,2 3 31-16,0 4-9 15,0 2-25-15,8 0-16 16,1 4-9-16,1 9 3 15,5 1 5-15,1 6-3 16,0 2-1-16,-2 6-3 0,1 0 4 16,-3 4-4-16,-1 4-4 15,-3 0 3-15,-3-1-2 16,-2-1-4-16,-3-2 0 16,0-2-1-16,-5-3 1 15,-6-2-1-15,-3-5 0 0,-5 0 2 16,0-2-2-16,-1-4 1 31,-2 0-2-31,1 0-19 16,1-5-32-16,5-1-78 15</inkml:trace>
  <inkml:trace contextRef="#ctx0" brushRef="#br0" timeOffset="24813.24">13005 6767 152 0,'5'-9'36'0,"-2"-2"2"16,1-1 4-16,-1-2 2 16,1 5-7-16,-3-3-5 0,3 4-6 15,-4 4-4-15,2-3-6 16,-2 4 4-16,0 1 0 16,0 2-3-16,0 0-12 15,0 5-3-15,0 8 1 16,0 3 8-16,0 5 6 15,0 6 4 1,0 0-3-16,0 3 1 0,0 1-2 16,0-3-5-16,0 1-4 15,0-1 2-15,1-5-4 16,3 2-1-16,-2-3-1 16,2-5 0-16,-2 1-1 15,0-1-2-15,-2-3 2 16,1-2-2-16,-1-3-2 15,0-2 3-15,0-1-1 0,0-3-1 16,0-1 0-16,0 0 1 16,0-2-2-16,0 0 4 15,4 0-1-15,1 0 0 16,4 0-1-16,2 0 0 0,5-2 0 16,4-1-1-16,0-1 0 15,4 0-1-15,-2 0 1 16,3 1 1-16,-1-2-1 15,-3 1-1-15,-4 1-2 0,-4 1-10 16,-1 0-9-16,-5 0-9 16,-5 0-12-16,-2-1-22 15,0-2-30-15,-6-4-52 16</inkml:trace>
  <inkml:trace contextRef="#ctx0" brushRef="#br0" timeOffset="25063.18">13049 6899 292 0,'-7'0'14'0,"1"-2"4"0,6 2 37 16,0 0-16-16,4 0-19 16,9 0 4-16,5 0-6 15,3 0-2-15,4 0-4 16,4 2-8-16,-2-2-1 15,-3 0-2-15,-2 0-2 16,-4-2 3-16,-2 2-3 0,-4-5-6 16,-6-1-20-16,-2 3-22 15,-4-4-21-15,0-2-23 16,-7-2-78-16</inkml:trace>
  <inkml:trace contextRef="#ctx0" brushRef="#br0" timeOffset="25250.6298">13093 6688 309 0,'-1'-3'59'15,"1"2"-2"-15,0 1-2 16,1 0-33-16,9 0-10 16,2 0 3-16,5 0-5 15,4 0-3-15,2 0-5 16,4 0 1-16,1 0-4 15,-1 0-11-15,-3 0-127 0</inkml:trace>
  <inkml:trace contextRef="#ctx0" brushRef="#br0" timeOffset="26603.08">13494 6853 321 0,'-9'-7'35'0,"4"-4"7"16,2 4 22-16,3 0-16 0,0-3-20 16,0 5-14-16,3 0-5 15,6 1-2-15,1 4-3 16,3 0-3-16,1 7-1 16,1 11 0-16,-1 2 0 0,-1 5 0 15,-2 2 0-15,-1 1 0 16,-4-3 0-16,-4 2 0 15,-2-2 0-15,0-6 0 16,-2 1 1-16,-7-5 0 16,0-5 0-16,2-3 3 0,0-3 1 15,1-4 4-15,4-4 5 16,2-10-1-16,0-4-11 16,3-5-1-16,11-4 2 15,-2-1-3-15,3-3 0 16,-1 3-3-16,2 1-4 15,-5 4 1-15,-1 3 3 0,0 6 3 16,-5 1 0-16,-2 6 0 16,-1 4 0-16,-2 1 2 15,0 0-2-15,0 2 1 16,0 0-1-16,-3 2 0 0,-1 7 0 16,-1 7 0-16,-1 0 0 15,4 4 0-15,-1 1 1 16,3 4-1-16,0 2 2 15,0-2 0-15,3 2 0 16,7-4 1-16,0-2-2 16,2-2 1-16,3-4 1 0,1-3-3 0,4-4 2 15,-2-5 0-15,3-3-1 16,1 0 2-16,-2-11-3 16,-1-3 2-16,-2-2-1 0,-1-2-1 15,-3-1 1-15,-3-3-1 16,-3-3 1-16,1 4 0 15,-4-2-1-15,-1 5 0 16,-1 2 0-16,-2 5 0 0,0 2 0 16,0 6 0-16,0 3-1 15,0 0-1-15,0 0-1 16,0 8 3-16,0 5 0 16,0 1 0-16,0 4 0 15,0 0 0-15,1 2 0 0,5 1 1 16,1-1-1-16,1 1 0 15,0-3 1-15,3-4 0 16,4 1-1-16,0-7-1 16,5-2 3-16,-1-5-1 15,5-1 0-15,1-5 2 16,1-9-1-16,-1 0 0 0,0-6 1 31,-6 0-1-31,0-4 2 16,-5-1-1-16,-3 0-2 15,-4-2-1-15,-2 1 1 0,-3 4-1 16,-2-2 0-16,0 8-1 16,0 4 0-16,-2 7-4 15,-3 1 0-15,0 4 2 16,-1 4 1-16,2 10 1 16,1 4 0-16,3 3-1 15,0 2 1-15,5 2-1 0,6 0 3 0,3-2-1 16,1-1 0-16,-3-3 0 15,0-1 0-15,-2-4 0 16,-3-1 0-16,-2-2 1 0,-3-3-1 16,-2 0 0-16,0-3-1 15,-9-1 2-15,-7-4 2 16,-2 0-2-16,-5-2-1 16,-1-11-20-16,-3-1-36 15,-1-9-85-15,1-2-111 0</inkml:trace>
  <inkml:trace contextRef="#ctx0" brushRef="#br0" timeOffset="26728.08">14001 6790 298 0,'-4'-5'151'16,"1"1"-127"-16,-2 1 6 0,4 3-8 16,-1 0-21-16,0 0-35 15,-1 1-115-15</inkml:trace>
  <inkml:trace contextRef="#ctx0" brushRef="#br0" timeOffset="27642.03">14337 7022 304 0,'-2'4'37'16,"2"-1"-15"-16,0 1-7 16,0-2-8-16,2 3 6 0,6 0 0 15,3 1 0 1,2-1 2-16,1-3-4 0,3-2 2 15,0 0 4-15,1-7-2 16,1-6 4-16,0-3-11 16,-1-5-2-16,0-4-1 0,-4-4-2 15,-3-1 0-15,-2-1-1 16,-1-1 1-16,-5 0 0 16,-1 2-3-16,-2 3 2 15,0 8-2-15,0 1 1 16,0 5 0-16,0 7 0 15,0 3 0-15,0 3-1 0,-2 4-1 16,2 10 2-16,0 8 1 16,0 3-1-16,0 5 1 15,3 4 2-15,1-1 1 16,1 0 2-16,2-3-1 16,1-5-1-16,2 0-2 15,4-5 1-15,0-6-2 16,3-1-2-16,3-8 2 0,0-3 0 15,4-2 0-15,0 0 0 16,0-7-2-16,1-8 2 16,-6 1-1-16,-1-2 0 0,-4-4-1 15,1 3 1-15,-8-3-1 16,-3 0 1-16,-3 2-1 16,-1 4 0-16,0 0 0 15,-3 7-1-15,-4 3-1 16,0 4 2-16,-4 4 0 0,0 8-1 15,2 6 2-15,3 2-1 16,-2 3 0-16,4 2 5 16,4-4 1-16,0 0 2 15,7-3-1-15,8-1-1 16,5-7 2-16,4-5-3 0,5-3-1 16,2-2-2-16,-1 0-2 15,1-4 1 1,-8-6-1-16,-3-1-12 0,-6-3-17 15,-8 1-8-15,-6-4-16 16,-4-3-85-16</inkml:trace>
  <inkml:trace contextRef="#ctx0" brushRef="#br0" timeOffset="27845.12">14480 6768 436 0,'-14'3'12'16,"10"-3"7"-16,4 0 9 16,9 0 7-16,13 0-22 15,10-3-7-15,9 0-3 16,8 0 0-16,1-1-6 0,4 0-1 16,0 1-67-1,-4-1-136-15</inkml:trace>
  <inkml:trace contextRef="#ctx0" brushRef="#br0" timeOffset="28389.39">15118 6899 300 0,'-4'-11'17'0,"1"-1"30"16,3 1 14-16,0 2-19 15,0 0-3-15,0 2-15 16,5 3-11-16,2 3-5 0,0 1-4 16,2 0-2-16,0 7-2 15,0 7 0-15,0 6 0 0,-2 3 0 0,-1 2 1 16,-3 0-2-16,-3 0 2 15,0-4 0-15,0-3-1 16,0-5 0-16,0-4 0 0,0-6 0 16,2-3 0-16,1 0 3 15,2-5 12-15,5-10-6 16,1-2 1-16,5-5-3 16,0-4-1-16,6-1-2 15,-3-2-3-15,3 0 0 16,-2 3 0-16,-3 6-1 0,-4 2 0 15,-1 6 1 1,-6 10-1-16,2 2 2 0,-5 7-1 16,2 14 1-16,-1 3 1 15,1 6 5-15,0-1-3 16,1-1-2-16,1-1 0 0,0-2-3 16,0-5 1-16,5-4-3 15,0-4 3-15,5-6-13 16,2-3-22-16,2-3-27 15,3-2-69-15,3-12-126 16</inkml:trace>
  <inkml:trace contextRef="#ctx0" brushRef="#br0" timeOffset="28872.29">15750 6774 289 0,'0'-10'104'0,"-3"2"-58"16,-5 1 4-16,1 4-9 15,-5 3-24 1,-3 0-5-16,2 1-3 0,-3 10 2 16,2 5-1-16,1 2-2 15,4 7-2-15,4 0 2 16,1 1 3-16,4 3 0 0,0-2-5 16,11-2 1-16,5-3-3 15,5-3-2-15,5-5 1 16,2-3-2-16,5-6 1 15,-1-3 0 1,4-2-1 0,-2-4-2-16,2-8 2 0,-2-4-1 15,-5-3 0-15,-4-5 1 16,-7 3 0-16,-4-4 1 0,-6 0-2 16,-6 0 0-16,-2 5 1 15,0 0-1-15,-4 8 0 16,-6 5 0-16,0 5-1 15,-2 2-1-15,0 9 3 0,2 10-2 16,1 5 2-16,1 2 2 0,7 3 3 16,1 0 3-16,0-4 3 15,9-2 0-15,9-6 0 16,5-2-4-16,4-6-3 0,7-2-2 16,2-7-2-16,5 0-2 15,-1 0-40-15,3-9-51 16,-2-5-100-16</inkml:trace>
  <inkml:trace contextRef="#ctx0" brushRef="#br0" timeOffset="29619.21">17162 7004 269 0,'0'0'19'16,"0"-3"18"-16,0-3 28 15,-5 1-33 1,-5-4-10-16,-7 0 1 16,-2-2 12-16,-3-3-3 15,0-2-11-15,-2-5-3 0,2-3-5 0,2-2-1 16,3-1-3-16,3-2-2 15,8 1-4-15,4 3-2 16,2 3 0-16,5 7-1 16,10 1 0-16,4 6-1 15,1 6 0-15,2 2 0 0,-3 4 1 16,1 11-1 0,-6 4-1-16,-2 6-4 0,-9 3-3 15,-3 5 0-15,-2-1 5 16,-13 0 3-16,-4-4 0 15,-3 1 0-15,-1-4 2 16,1-2 2-16,5-5 6 0,2-4 0 16,8-1-2-16,7-5-1 15,0-3-5-15,10-5 5 16,14 0 4-16,8 0 2 16,8-1-8-16,3-6-3 0,1-4-1 15,5 2-8-15,-11 0-54 16,-1-5-97-16</inkml:trace>
  <inkml:trace contextRef="#ctx0" brushRef="#br0" timeOffset="30287">17965 6694 339 0,'0'-6'18'0,"0"-3"22"15,0 6 27-15,0 1-11 16,-3 2-33-16,-3 2-19 16,-1 12-2-16,2 5 4 15,0 3 6-15,3 7-1 16,2 1-4-16,0 2 0 0,2-1 1 15,8-5-2-15,3-2-2 16,1-5-2-16,4-5 0 16,2-6 2-16,2-5 3 15,-1-3 1-15,0 0-2 16,3-3-1-16,-4-8-4 16,-1-7 2-16,0-1-1 0,-4-5-2 15,-3-2 1-15,-4-2 0 16,-1-2-1-16,-3 0 0 15,-4 3-1-15,0 5-2 16,0 3 0-16,0 7 1 0,-4 5-1 16,-1 7 2-1,2 0 0-15,-3 8 0 0,5 9 0 16,-1 4 1-16,2 4 1 16,0 0 0-16,2 2 1 15,6 0-2-15,1-4 1 0,6-2-1 16,1-1-1-16,0-2 2 15,2-6-7-15,5 1-28 16,-1-8-60-16,2-3-111 16</inkml:trace>
  <inkml:trace contextRef="#ctx0" brushRef="#br0" timeOffset="31005.14">18420 6758 436 0,'-11'-11'14'0,"8"2"-1"15,3-1 21-15,0 0 2 16,0 6-18-16,3 0-12 16,6 4-5-16,2 0 0 0,0 0-1 15,1 7 0-15,-1 5 2 16,1 5-2-16,-1 2 0 0,-1 5 0 15,-5-2 0-15,-2 2 0 16,-1-3 1-16,0-1-1 16,-2-8 0-16,0-1 0 15,1-6 0-15,-1-3 1 0,2-2-1 16,2 0 4-16,4-5 4 16,0-8-6-16,3-3-1 15,4-5-1-15,-3-2 0 16,3-4 0-16,-1 0 0 15,-1 2 1-15,1 2-1 16,0 6-1 0,-3 2 2-16,-2 9-1 0,-2 3-1 15,-2 3 1-15,-2 5-1 16,3 9 0-16,-4 6 2 0,3 7 0 16,1 1 6-16,-3 3 4 15,4-3-3-15,1 1-2 16,2-6-2-16,1-3-2 15,5-4-1-15,2-6 1 16,0-6 0-16,4-3-2 0,2-1 2 16,-2-3-2-16,-2-9 0 15,2-6 2-15,-4 0-2 16,-4-4 0-16,-3-2 0 16,-2-2 2-16,-1 4-2 15,-5 0 0-15,1 8 0 16,-4 5 0-16,0 4 0 0,0 5 0 15,0 1-2-15,0 12 2 16,-2 5 2-16,2 5 4 16,0 5 5-16,0-3-4 15,7 2-3-15,5-4-2 0,5-3 1 16,0-6-3-16,3-5 0 16,2-3-2-16,5-6 1 15,-6 0-20-15,1-13-16 16,-4-5-22-16,-4-7-63 0,-7-4-24 15,-5-6-116-15</inkml:trace>
  <inkml:trace contextRef="#ctx0" brushRef="#br0" timeOffset="31133.19">19061 6642 343 0,'-14'0'6'15,"1"4"-1"-15,6 3 1 16,3 0-1-16,4 4-4 0,0-1-17 15,6-1-50-15,6 1-218 0</inkml:trace>
  <inkml:trace contextRef="#ctx0" brushRef="#br0" timeOffset="31689.64">19339 6853 407 0,'7'-13'31'15,"3"-3"13"-15,-2 0 5 0,1-2-19 16,-4 2-13-16,-1 0-9 16,-1 0 0-16,-3 2-5 15,0 0-1-15,-10 3-2 16,-4 0 0-16,-6 7-1 16,-4 1 2-16,0 3-1 0,-1 3-2 15,-2 6 4-15,5 9-1 16,4 5 3-16,3 1 0 15,8 3-2-15,6-1-2 16,1 1 2-16,3-6-1 16,9-1-2-16,7-7 4 15,1-8-4-15,1-3 3 0,1-2-1 16,1-4-1-16,-4-7 1 16,0-3-1-16,-5 0 1 15,-1 1 1-15,-5-1 1 16,-1 3 2-16,-3 6-3 15,-4 2 0-15,0 3-1 0,0 1-2 32,0 15 0-32,-2 6 3 15,-1 6 0-15,-1 4 9 0,4 4-4 16,0 1 4-16,0 1 2 16,0-2-4-16,0-3-1 15,0-4-2-15,0-6-2 0,0-5-2 16,-2-7 1-16,2-2 3 15,0-7-5-15,0-2 3 16,4 0 3-16,7-13 7 16,5-3-10-16,4-7-2 15,1-7-18-15,2-3-25 0,1-4-20 16,-2-3-38-16,-3-6-106 16</inkml:trace>
  <inkml:trace contextRef="#ctx0" brushRef="#br0" timeOffset="32292.53">19602 6696 359 0,'0'-8'45'0,"0"-2"16"0,0 4 10 0,-5 2-22 16,0 4-23-16,-2 0-12 15,0 10-7-15,0 4 1 16,1 8 1-16,4 2-1 16,2 0-3-16,0 4-3 0,4-1-1 15,7-2 0-15,1-4-1 16,5-3 1-16,0-2 0 15,5-9 0-15,2-3 1 16,1-4-1-16,-2 0 0 0,4-7 0 16,-4-9 0-16,1-1-1 15,-5-5 1-15,-2-2-2 16,-5-1 0-16,-1-1 2 16,-4 2-2-16,-3 5 1 15,-1 1 1-15,-3 5-1 16,0 6 0-16,0 7-1 0,0 0 0 15,-5 7 0-15,-2 10 0 16,2 7 3-16,3 0 0 16,2 4 2-16,0 0 1 15,7 0-2-15,7-7 3 16,8-3-6-16,1-4 2 0,8-9 1 16,3-3-1-16,7-2-3 15,-4-5 4-15,2-10-3 16,-7-6-1-16,-6-2 0 15,-4-1 0-15,-9-2 2 16,-6-1-2-16,-5 6-1 0,-2 3-2 16,0 6 2-1,-4 4 0-15,-7 6 0 0,-1 2 0 16,0 10 2-16,0 9 1 16,2 2 2-16,5 3 1 15,5 1 1-15,0 0 0 0,6-2-1 16,8-6-1-16,5-2-1 15,4-2-1-15,3-6-1 16,2-4-15-16,0-1-38 16,7-2-52-16,1-5-242 15</inkml:trace>
  <inkml:trace contextRef="#ctx0" brushRef="#br0" timeOffset="33654.61">20457 6718 231 0,'2'-4'24'16,"4"-1"-12"-16,-2-4 30 0,3 3 0 15,0 1 5-15,1-3-1 16,2 3-12-16,-1 0-8 15,1 1-10-15,0 4-6 16,0 0-5-16,1 11-4 16,0 3 0-16,-2 6 0 0,1 6 1 15,-2-2-1-15,-2-1 0 16,-3 0 0-16,0-3-2 16,-1-2 2-16,-2-8-1 15,0-3 1-15,2-5 4 16,1-2 3-16,3 0 15 0,0-11 3 15,4-3-17-15,2-4-6 16,3-5-4-16,-1 0 2 16,-1 0 1-16,1-1-2 15,1 5 0-15,-4 3 0 16,-3 1-1-16,2 7-1 16,-3 2 3-16,-2 6-3 0,-1 0 2 15,-1 3-4-15,2 10 4 16,2 3-2-16,-4 2 2 15,4 6 2-15,0-3-3 16,4 0 4-16,0 2-3 0,1-3 1 16,5-2 0-16,-2-4-1 15,4-5 1-15,1-3 0 16,1-6-1-16,4 0 3 16,-2-4-2-16,1-9 0 15,-5-1 0-15,1-2 0 16,-2-4 1-16,-7 4-2 0,-1-7 1 15,-3 4 0-15,0-3 0 16,-4 7-1-16,-1-4-1 16,0 7 2-16,-2 1-1 15,0 4-2-15,-2 4 1 16,-3 3 1-16,-3 0 0 16,-3 0-2-16,1 7 4 0,-2 3-2 15,4 4 0-15,-1 1 0 16,6 3 0-16,1 1 1 15,2 3 0-15,3-1 0 16,6-1 0-16,7-1 0 16,2-3 0-16,4-1 0 0,0-7-1 15,5-1 1 1,1-7 0-16,4 0 0 16,-3-3 0-16,-1-9 0 15,-2-1-1-15,-3-3 1 16,-2-2-1-16,-1 0 1 0,-5-5 1 15,-3 2-4-15,-1-2 4 16,-2 1-2-16,-3 1 0 16,-5 3-6-16,1 4-4 15,-2 2-2-15,0 6 6 16,-3 4 2-16,-4 2 0 0,-3 0 4 16,1 9-2-16,2 3 3 0,2 3-2 15,5 1 2-15,0 2-3 16,5 0 3-16,9 1-1 15,1-1 1-15,3-1 0 0,0 0 0 16,-2-1-3-16,-2-3 4 16,-3-1-2-16,-6-3 0 15,-1-2 0-15,-4-2-2 16,0-1 2-16,-11-2 0 16,-4-1-2-16,-6-1 5 0,-2 0-3 15,-1 0 2-15,5-5-2 16,2-2-2-16,5-4-22 15,7 1-35-15,5-3-58 16,12 1-118 0</inkml:trace>
  <inkml:trace contextRef="#ctx0" brushRef="#br0" timeOffset="33986.06">21663 6690 241 0,'26'-12'163'0,"-6"-1"-131"16,-7 1 32-16,-7 1-14 0,-6 7-14 15,0-2-21-15,-5 2-12 16,-3 4-2 0,-6 0-1-16,-1 0 1 15,-1 2-1-15,1 6 0 0,5 0 1 16,-1 3-1-16,5 0 1 16,5 6 1-16,1-3 0 15,6 1-1-15,6 0 1 0,6 0-1 0,1-1 0 16,3-1 0-16,-3 1 0 15,0-2-1-15,-6-1 0 16,-6 3 0 0,-7-5 0-16,0 2-1 15,-10-4 1-15,-11 0 1 16,-6-3-2-16,-3-4 4 16,-8 0 1-16,0 0-2 15,2-7 0-15,5-4-2 0,11-3-35 16,8-6-118-16</inkml:trace>
  <inkml:trace contextRef="#ctx0" brushRef="#br0" timeOffset="35114.2">22503 6582 390 0,'-11'-2'7'0,"1"-6"15"16,-1 8 21-16,-2 0-25 0,1 6 2 16,0 10-4-16,2 2 0 0,3 5 1 15,2 1 0-15,5 5-5 16,0-7-7-16,10 1 0 15,7-2 1-15,2-7-2 16,3-1 1-16,0-6 0 16,-2-6 2-16,2-1 2 15,-2 0-3-15,-4-10-3 0,-5-2-1 16,0-4 0-16,-4-4 0 16,-5 1-1-16,-2-3 0 15,0-3-1-15,-7 4 0 16,-6-2-1-16,-3 2-4 15,-3 3-5-15,-3 3 2 16,-2 7 4 0,1 2 3-16,0 5 1 0,3 1 0 15,3 1-1-15,7 8 1 0,6 1 0 0,4 2-2 16,18 0 0-16,7-1 2 16,11-4-1-16,6 0-4 15,6-7-13-15,4 0 2 16,-3 0 6-16,-4-6 8 0,-5-2 3 15,-9-7 0-15,-6 3 0 16,-8-6-1-16,-10 2 6 16,-4-3 1-16,-3-2-1 15,0-1-2-15,-3 4 1 16,-4 2 1-16,0 1-3 16,-1 7 0-16,3 4 4 15,1 4-2-15,1 0-1 16,1 7-2-16,-1 11 4 0,1 2 2 15,0 9 1-15,1 2 3 16,-1 5-3-16,2 3-1 16,0 4 1-16,0 1 2 0,0 5 5 15,2 0-3-15,-2 1-6 16,0-3 4-16,0-3-13 16,0-2-1-16,0-7 9 15,0-6-6 1,1-4 5-16,3-9-3 15,3-4 0-15,0-9 0 16,6-3 0-16,-1 0 5 16,0-8-7-16,1-10 3 0,-1-6 0 15,-2-2-4-15,-5-3-3 16,-3-4-15-16,-2-3-10 16,-2 0 5-16,-9 2-17 15,-3 2 12-15,-1 7 6 0,1 6 16 16,2 6 6-16,-3 4 1 15,8 6 1-15,2 1 6 16,3 2 2-16,2 0 2 16,2 0-2-16,15-2 8 15,10 0-3-15,9-3-3 0,8-2-10 16,4-4 0-16,2 4 0 16,-3-3-1-1,-9 4 0-15,-15 0-36 0,-14-1-99 16,-10 2-207-16</inkml:trace>
  <inkml:trace contextRef="#ctx0" brushRef="#br0" timeOffset="35879.81">16020 7843 432 0,'2'-1'17'0,"3"-16"-7"16,2 1 22-1,3-1 5-15,5-4-18 0,2-5-8 16,7 1 0-16,-1-2 1 16,0-2-3-16,-1 3-5 15,-5-1-3-15,-5 2 1 16,-5 5-1-16,-4 6-1 0,-3 1-1 15,0 6 1-15,-5 6-1 16,-7 1-1-16,-5 1-2 16,0 10 4-16,0 5-3 15,3 4 5-15,4 2-2 0,7 1-2 16,3-1 2-16,8 6 1 16,9-2-1-1,5-2 0-15,7 0 1 0,-2-1-1 16,-1 1 1-16,-1-5-1 15,-6-1 0-15,-9 0 0 16,-6-4-1-16,-4-3 2 0,-6-3-2 16,-9-2 2-1,-10 0-1-15,-4-5 2 0,-2-1 3 16,1 0-4-16,3-1 2 16,3-6-3-16,7-4 2 15,9-2-3-15,8-1 2 0,0-4-6 16,18 4-21-16,7-2-41 15,6-2-79-15,5 2-70 16</inkml:trace>
  <inkml:trace contextRef="#ctx0" brushRef="#br0" timeOffset="36559.38">16500 7639 377 0,'0'-5'16'0,"0"-2"7"16,-3 4 25-16,-4 3-16 15,-3 0-6-15,1 0-10 0,1 8-5 16,3 3 3 0,-2 5-7-16,4 4 0 0,3 1 2 15,0 4-1-15,0 2 0 16,5-1-2-16,7-1-2 16,3 0-1-16,2-5-1 0,0-4 0 15,3-6-2-15,-1-7 3 16,2-3 0-16,-3 0-1 15,-1-7 1-15,-2-9-2 16,-1 1 1-16,-4-6 0 16,-5-1-3-16,0-3 2 15,-5-3 0-15,0-1 0 0,-3 3-2 16,-8-3-2 0,-2 6-3-16,-1 5-7 15,-4 4 4-15,2 5 5 16,-4 7-2-16,2 2 5 0,4 3 1 0,-1 8 0 0,6 0-2 15,6 2 2-15,3-1-2 16,3-1 0 0,16-2 0-16,8-4 2 0,5-3-2 15,4-2-4-15,5-2-8 16,4-10-7-16,-2-5 7 16,-2-2 8-16,-3-5 8 0,-7 2-1 15,-9-1 1-15,-7 1-1 16,-8 2 2-16,-5 2 7 15,-2 2 4-15,-7 2-5 16,-2 4-3-16,-2 2-1 16,-3 4 0-16,4 4 1 0,2 2 2 15,1 11-4-15,3 7 5 16,1 3 0-16,1 7-1 16,2 6 2-16,0-1 1 15,0 3-5-15,2-4-3 16,-1-1-2-16,1-2 0 15,0-4 0-15,-2-4-1 0,3-4 0 16,1-1-5-16,5-6-26 16,2 1-18-16,3-9-41 15,6-4-72-15</inkml:trace>
  <inkml:trace contextRef="#ctx0" brushRef="#br0" timeOffset="36693.71">17098 7820 356 0,'11'-4'92'15,"-2"-1"-25"-15,-6 1-7 16,1 1-10-16,-4 2-12 0,0 1-21 16,0 0-15-16,-4 0-6 15,-6 0-39-15,-5 0-105 16</inkml:trace>
  <inkml:trace contextRef="#ctx0" brushRef="#br0" timeOffset="37693.5">14493 8770 310 0,'-4'-3'67'16,"-9"-10"-41"-16,8-3 11 15,3 0 12-15,2-2-22 16,2 2-12-16,8 0-9 15,7 4-3-15,0-1 1 0,2 8-3 16,-1 3 0-16,-2 2 0 16,-3 0-1-16,-3 11 0 15,-1 7 0-15,-4 5 0 16,0 4 0-16,-5 3 0 16,0-2 2-16,0 5 1 0,-3-3 4 15,1-3 1-15,1-4 3 16,1-3-3-16,0-8 0 15,11-3-4 1,5-6 3-16,4-3 3 0,2 0-1 16,2-9-6-16,3-3-2 0,-3-2-2 15,-1-3 3-15,-7-2-1 16,-3-1-1-16,-3 1 1 16,-4-3-1-16,-5-1 2 15,-1-2-1-15,0 2-1 16,0 3 0-16,0 2 0 15,-3 6 0-15,1 1 2 0,0 10 3 16,2-1-1-16,0 2-3 16,0 0 0-16,0 5-4 15,0 11 3-15,0 4-1 16,0 5 2-16,2 5 2 16,3 4 1-16,1 2-1 0,-2 1 4 15,0 0-1-15,-3 5 1 16,-1-5-3-16,0 2 0 15,0-1-3-15,-8-2 0 16,1-4 2-16,-3-3-1 16,1-3 3-16,0-6-4 15,0-7 3-15,2-1-1 0,3-7 0 16,1-2-2-16,1-3-1 16,0 0 6-16,-4-3 8 15,-1-8 13-15,0-8-18 16,2-3-6-16,-1-6-1 0,6-3-2 15,0 1 0-15,8-1-2 16,8 3 1-16,5 2-1 16,3 2-8-16,3 3-7 15,-1 5-11-15,-1-1-11 16,-4 3-14-16,-4 2-59 16,-2-2-222-16</inkml:trace>
  <inkml:trace contextRef="#ctx0" brushRef="#br0" timeOffset="39207.67">15109 8440 231 0,'0'-3'31'0,"0"-3"-5"16,0 1 13-16,0 3 0 16,0 2-23-16,0 0-13 15,0 0-7-15,0 0 2 16,0 0 2-16,0 0-1 16,2 2 4-16,-2-2 0 0,0 1 3 15,0-1 9-15,0 0 14 16,0 0 10-16,0 0-2 15,0 0-10-15,0 0-7 16,0 0-10-16,0 0-5 16,0 0-3-16,0 0 0 0,0 0-2 15,0 0 0-15,0 0 0 16,0 0 0-16,0 0-1 16,0 0 0-16,0 0 2 15,0 0-1-15,0 0 0 16,0 2 0-16,0-2 0 15,0 2 0-15,0-2 0 0,0 0 1 16,0 0 0-16,0 0-1 16,0 0 1-16,0 0 0 15,0 0 0-15,0 0-1 16,0 0 1-16,0 0-1 16,0 0 0-16,0 0 0 0,0 0 0 15,0 0 0-15,0 0 1 16,0 0-1-16,0 0 0 15,0 0-6 1,0 0-13-16,0 0-21 0,0 2-27 16,0 2 20-16,1-2 9 15,-1-1 12-15,2 1 17 16,-2 0 6-16,0-2 3 0,0 0 3 16,0 0 5-16,0 0 22 15,0 0-4-15,0 0-5 16,0 0 4-16,0 0-3 15,0 0-5-15,0 0-4 16,0 0 0-16,-2 2-6 16,-1 3-3-16,-5 3 1 0,1 7 0 15,-2 3 3-15,1 5 4 16,-2 9 0-16,1 6 0 16,2 4 7-16,0 7-1 15,6 2-4-15,-4-1-1 16,5 0-3-16,0 0-3 0,2-5-4 15,6-4-1-15,-1-4-1 0,1-5 0 16,4-4-1-16,-3-7-1 16,3-3 2-16,-1-6 1 0,5-7-4 15,2-1-6-15,1-4-15 16,7 0-27-16,-3-9-35 16,2-5-80-1</inkml:trace>
  <inkml:trace contextRef="#ctx0" brushRef="#br0" timeOffset="39741.2599">15324 8765 356 0,'0'-11'53'16,"0"-1"-46"-16,0 1 28 15,11 2 3-15,-3 6-15 0,7 3-12 16,-1 0-6-16,5 3-4 16,-6 10 0-16,2 5-2 15,-2 3 3-15,-5 2-3 16,-2-1 3-16,-6 1-4 16,0-4 4-16,0 1-3 0,-7-4 2 15,0-6 0-15,-2-2-1 16,5-1 2-16,3-5 2 15,-3-2 1-15,4 0 6 16,4-6 6-16,4-5-14 16,3-3-1-16,0-4-1 15,3-5-2-15,-2 0 1 0,-4-4 0 16,3 0 1-16,-4 1-1 16,-3 1-1-16,-2 5 1 15,0 4 1-15,-2 4-1 16,0 5 0-16,0 7 2 15,-2 0-2-15,-3 5 1 0,2 13 0 16,-1 1 2-16,1 7 1 16,1 0 3-16,2-1 1 15,0 2 0-15,0-2-4 16,0-2-3-16,7-4-1 16,1-2 1-16,1-3-3 0,1-3-13 15,9-4-25-15,-4-4-49 16,5-3-107-16</inkml:trace>
  <inkml:trace contextRef="#ctx0" brushRef="#br0" timeOffset="40084.93">15778 8837 339 0,'0'-6'38'0,"0"2"21"15,-2 4-3-15,-3 0-28 16,-4 2-12-16,6 9-5 0,-1 5 3 15,1 2-2-15,3 1 1 16,0 3-1-16,3-3-5 16,8-1-3-16,-1-2-1 15,3-3-1-15,1-6-1 16,1-2 1-16,1-5 1 16,-1 0 1-16,-3-1 3 0,-2-9-2 15,0 0-1-15,-5-5 3 16,-1 1 3-16,-4-2-2 15,0-1 1-15,-4 0-2 16,-5-2-3-16,-4 1-4 16,-1 2 1-16,-1 3-2 15,0 3-8-15,-4 4-14 0,4 5-12 16,0 1-16-16,1 0-53 16,3 0-75-16</inkml:trace>
  <inkml:trace contextRef="#ctx0" brushRef="#br0" timeOffset="40410.13">16051 8526 506 0,'2'-5'8'0,"-2"1"11"15,6 2 11 1,1 2-6-16,0 12-15 15,1 3 5-15,7 8 3 0,-2 2 4 16,1 4-9-16,0 3-3 16,1 0-3-16,-4 5 3 15,-3-1-3-15,-2-2-3 0,-2 0-3 16,-4-4 1-16,0-2-1 16,-6-3 0-16,-6-3 2 15,0-2-2-15,-3-8 2 16,2 1-1-16,0-5-2 15,5-4 2-15,1-4-3 0,1 0-12 16,4-5-20-16,2-11-23 16,6 0-71-16,8-9-245 15</inkml:trace>
  <inkml:trace contextRef="#ctx0" brushRef="#br0" timeOffset="40644.44">16565 8790 488 0,'0'2'25'15,"3"-2"-1"-15,3 0 8 16,3 0-7-16,3 0-8 0,7 0-9 16,3 0-6-16,4 0 1 15,-1 0 0-15,-1 0-3 16,-5-2 0-16,-1 2-9 15,-11 0-29-15,-5 0-58 0,-2 0-85 16</inkml:trace>
  <inkml:trace contextRef="#ctx0" brushRef="#br0" timeOffset="40811.46">16628 8863 292 0,'-9'7'86'0,"2"0"-41"0,3-3 17 15,4 0-5-15,0-2-9 16,6-1-4-16,8-1-2 15,4 0-16-15,3 0-17 0,6 0-5 16,2-6-3-16,0 1 0 16,-4 2-7-16,-3-1-48 15,-5 1-88-15</inkml:trace>
  <inkml:trace contextRef="#ctx0" brushRef="#br0" timeOffset="41771.51">17520 8608 332 0,'0'-7'15'16,"0"-2"7"-16,0 4 38 0,0 3 2 15,0 0-34-15,0 2-12 16,0 0-9-16,0 7-6 16,0 9 3-16,0 2 2 15,0 5 6-15,2-1 1 16,3 4-4-16,0-2-4 0,2-5 0 16,-2-1-5-16,3-5 3 15,1-5-2-15,6-2 0 16,-1-4 2-16,6-2 5 15,2 0-5-15,-3-8 0 0,5-2-4 0,-3-4 2 16,-5-1 0-16,1-1 0 16,-3-3-2-16,-3-3 3 0,-6 4-3 15,0-3 0-15,-5 3 0 16,0 0 2-16,0 5-1 16,0 3-1-16,0 3 1 15,-5 5 1-15,3 2-2 0,-1 0 1 31,-3 0-2-31,1 9 1 0,-1 5 1 16,1 6 1-16,0 5 3 16,3 5-1-1,0 4 4-15,1 5 0 0,1-3 0 16,0 3-1-16,-3-1-1 0,3-3-1 16,-2-3-1-16,1-3 0 15,1-4 0-15,-4-5 1 0,2-4 0 16,-1-4 3-16,-1-5-4 15,-1-5 1-15,-2-2 0 16,-1 0 4-16,1-5-3 16,-3-9 3-1,3-3-5-15,-1-4 0 16,3-1 1-16,1-3-4 0,4 0 1 16,0 0-2-16,0 1-2 15,4 4-4-15,9 2-5 16,3 6-10-16,0 3-5 15,3 2-8-15,3 3-15 0,0 4-53 16,1 0-51-16</inkml:trace>
  <inkml:trace contextRef="#ctx0" brushRef="#br0" timeOffset="42099.55">17929 8819 405 0,'0'0'38'0,"0"0"1"15,-5-2 12-15,0 2-23 16,-4 0-7-16,3 3-8 0,-1 8-3 16,2 5 2-16,0 4 0 15,3 3-1-15,2 0 1 16,0 1-7-16,10-1 0 16,3-6-2-16,3-1 0 15,8-3 0-15,-1-8-1 16,0-3 0-16,2-2 2 15,-3-2-3-15,-2-9 1 0,-4-3-1 16,-6-4 0-16,-4 0 2 16,-4-1 0-16,-2-1 0 15,-10 1-2-15,-5 1-1 16,-9 2-1-16,-5 5-2 16,-6 4-22-16,-5 7-26 0,0 0-47 15,-1 0-123-15</inkml:trace>
  <inkml:trace contextRef="#ctx0" brushRef="#br0" timeOffset="43130.56">19346 8583 399 0,'2'-4'10'0,"0"1"5"0,-1 1 23 16,2 2-12-16,0 0-7 16,3 3-14-16,1 10-1 15,-2 1 2-15,2 6 5 16,1 1-1-16,-1 3 0 16,-2 2 4-16,2-2-1 0,1 0-5 15,0-4-1-15,3-4-4 16,2-2 0-16,-1-7 0 15,5-3 2-15,-1-4 0 16,2 0-3-16,3-9 2 16,-1-5-2-16,0-4-3 0,-4-2 2 15,-2-3 0-15,-1-2 0 16,-6 0 0-16,-2 2 1 16,-1 2-2-16,-2 3 1 15,-2 2-1-15,0 7 0 16,0 3 1-16,0 6 1 0,-6 0-2 15,2 11 0-15,1 7 1 16,1 5 1-16,2 9 3 16,0 2 2-16,0 6 1 15,0-1 3-15,4 2-3 16,1-2 5-16,-2-1 0 16,0-5-4-16,-3-2-4 15,0-6 0-15,-2-4-2 0,-7-5 0 16,0-3-6-16,-3-8 3 15,2-3 6-15,-2-2 2 16,1 0-3-16,2-11 0 16,2-3-3-16,2-4 0 0,3-2 0 15,2-3-1 1,0-4 0-16,0 2 1 0,5-5-3 16,4 0-1-16,2 1-12 15,3 3-8-15,3 1-1 0,-2 3 8 16,2 6-23-16,0 2-8 15,2 1-33-15,-4 1-91 16</inkml:trace>
  <inkml:trace contextRef="#ctx0" brushRef="#br0" timeOffset="43349.25">19869 8415 441 0,'0'-9'24'0,"0"2"21"16,0 7-3-16,0 0-15 16,0 13-24-16,-2 6 0 0,0 6 4 15,0 4 4-15,-1 3-8 16,1 4-3-16,-1-1 1 16,-1-4-14-16,1-5-90 15,1-6-327-15</inkml:trace>
  <inkml:trace contextRef="#ctx0" brushRef="#br0" timeOffset="43849.13">20291 8510 364 0,'-9'0'15'16,"0"0"0"-16,-2 0 10 16,2 3 0-16,-7 11 1 15,2 5-3-15,1 7-1 16,4 5-4-16,0 6 6 15,4 2-1-15,3 4-8 16,2-2-7-16,0-2-4 0,9-4-3 16,3-5 1-16,1-7-1 15,3-6 0-15,2-2-3 16,-2-6 1-16,6-6-9 16,1-3-22-16,0 0-30 15,-1-3-50-15,0-10-116 0</inkml:trace>
  <inkml:trace contextRef="#ctx0" brushRef="#br0" timeOffset="44317.7692">20442 8667 355 0,'0'-13'29'16,"0"-1"18"-16,5 3 4 0,4 4-15 15,0 5-13-15,2 2-12 16,4 4-7-16,2 10-1 15,2 6-1-15,-6 1-2 0,1 4 1 16,-6 0-1-16,-4 0 1 16,-4-4 0-16,0-1-1 15,-4-4 0-15,-3-3 1 16,-1-4-1-16,1-2 3 16,4-5-1-16,1-2 2 0,2 0 0 15,0-2 6-15,5-11 4 16,6-3-13-16,2-5 1 15,1 0-3-15,3-6 2 16,-4 0-1-16,-1 4-2 16,-2 0-1-16,-3 5 1 0,-2 2 3 15,-3 5-2-15,-2 4 0 16,0 5 1-16,0 2 0 16,-5 0 2-16,-2 9-4 15,0 5 5-15,0 8-2 16,-1-1 3-16,3 8 3 15,3-1 1-15,0 1-6 0,2-4 0 16,0 0 1-16,0-4-3 16,9-3 0-16,4-4-9 15,1-3-24-15,6-2-24 16,0-7-78-16,1-2-77 0</inkml:trace>
  <inkml:trace contextRef="#ctx0" brushRef="#br0" timeOffset="44638.31">20812 8813 341 0,'1'-14'35'16,"1"2"15"-16,0 4 27 16,-2 4-25-16,0 4-23 0,0 0-18 15,0 8-4-15,-2 8 1 16,0-2-2-16,2 6-1 16,0-1 1-16,4-1-3 15,6-1 1-15,0-5-3 16,0-4 0-16,3 0 2 0,2-5-4 15,-3-3 3 1,1 0-1-16,-3 0 3 0,-1-7-3 0,-1-5 1 16,-3-2 3-16,-1-2 2 15,-4-4 1-15,0 0-4 16,0 1-2-16,-14-1-2 16,2 2 1-16,-3 4-2 0,-5 5-6 15,-1 3-12-15,1 6-12 16,-1 0-13-16,7 2-28 15,0 2-47-15,10-4-122 0</inkml:trace>
  <inkml:trace contextRef="#ctx0" brushRef="#br0" timeOffset="44888.25">21095 8510 436 0,'4'-6'48'0,"-1"1"-1"16,2 5-3-16,2 11-29 16,1 8 15-16,1 6-7 15,4 8-5-15,-1-1 0 16,0 5 4-16,2-1-10 0,-6 3-16 16,-2-1 10-16,-6-3-4 15,-2-2 1-15,-14-1-3 16,-6-2 2-16,-3-5-4 15,-4 0-12-15,2-9-65 0,3-6-72 16</inkml:trace>
  <inkml:trace contextRef="#ctx0" brushRef="#br0" timeOffset="45325.6599">21640 8637 483 0,'-6'0'37'16,"6"-6"-10"-16,0 4 4 15,18 2-12-15,2 0-10 16,9 0-5-16,1 0-3 16,3 2-1-16,-5 5 0 0,-2-2-11 15,-7-1-49 1,-6-2-87-16,-4-2-186 0</inkml:trace>
  <inkml:trace contextRef="#ctx0" brushRef="#br0" timeOffset="45503.92">21652 8775 430 0,'-11'6'33'0,"10"-6"-7"16,1 0 19-16,12 0-20 16,8 0 3-16,7-2-17 15,5 0-8-15,6-1-3 16,1-2-7-16,1-1-35 0,-2-1-84 15,-1-2-137-15</inkml:trace>
  <inkml:trace contextRef="#ctx0" brushRef="#br0" timeOffset="46109.89">22302 8531 442 0,'0'-9'22'0,"0"0"10"16,0 4 10-16,0 3-10 16,0 2-14-16,-2 5-12 15,0 10-4-15,2 3 5 16,-1 5 5-16,1 3-5 16,0 0-1-16,1-3-3 15,5 0 0-15,5-5-2 16,3-4-1-16,1-3 2 0,4-6 0 15,1-3-2-15,4-2 1 16,-2-2 0-16,-2-8-1 16,-1-5-1-16,-4-1 2 0,0-2-1 0,-6-5-1 15,-4 2 1-15,-1-1 1 16,-1 1 1-16,-1 1-2 16,-2 6 0-1,0 3 1 1,0 4-1-16,0 7 1 0,0 2-2 15,0 16-3-15,0 5 5 0,-2 7 3 0,0 6 5 16,2 7 5-16,0 0 3 16,0 0 0-16,0-1-1 15,-1-4-4-15,-3-2-8 16,-1-6-7-16,-2-5 5 16,-3-4-1-1,0-5 1-15,-2-5-3 16,-2-6 2-16,1-5 2 0,-1 0 2 15,2-9-4-15,4-7 1 16,-2-5 0-16,6-4 0 16,3-4-3-16,1 1 3 15,0-1-1-15,7 2-2 16,6 3-4-16,2 4-4 16,2 4 0-16,0 5-8 15,2 4-28-15,-1 3-14 16,-2 3-30-16,2 1-82 0</inkml:trace>
  <inkml:trace contextRef="#ctx0" brushRef="#br0" timeOffset="46475.99">22714 8763 378 0,'0'0'56'15,"0"0"-12"-15,0 0 11 0,-2-2-27 16,-4 2-12-1,-1 0-5-15,-2 9-3 0,0 4 3 16,0 3 4-16,0 2-2 16,4 3 0-16,1 1-1 15,4-1 0-15,0-3-3 16,2-2-3-16,10-2-3 0,1-5 0 16,3-2 0-16,2-5 0 15,0-2-2-15,2 0 1 16,-3-7-1-16,-2-4 3 15,-3-3-2-15,0-1 3 16,-5-3 3-16,-4-1-16 0,-1-2 8 0,-2 1 2 16,0-2 0-16,-9 1-3 0,-4 0 6 15,1 5-16 1,-2 0-22 0,-1 3-10-16,1 3-12 0,-1-3-51 15,7-3-86-15</inkml:trace>
  <inkml:trace contextRef="#ctx0" brushRef="#br0" timeOffset="46685.95">22914 8326 389 0,'2'-7'93'0,"-2"-2"-50"16,0 3 4-16,0 6 2 15,0 4-27-15,0 12-17 0,0 6 3 0,-2 4 0 16,-3 8 3-16,-5 2-6 0,-2 5-4 16,-5 0 0-16,-3-2-28 15,-4-3-124-15</inkml:trace>
  <inkml:trace contextRef="#ctx0" brushRef="#br0" timeOffset="48289.6">12703 6657 472 0,'5'-7'6'0,"-2"1"-5"16,4 1 2-16,-5 4-3 15,-2-2-1-15,-2 3 1 16,-10 0-2-16,-4 0-3 0,-8 3 3 16,0 5 2-16,-5 3 0 15,2 3-3-15,-2 4 4 16,2-1-1-16,3 6 3 16,4 2 4-16,1 2 2 15,9 6 4-15,0 0-1 0,5 5-4 16,3 1 0-1,2 0-4-15,0 2 0 16,0 2-3-16,0 1 0 16,4 1-1-16,-1 4 1 0,-1-3-1 15,1-2 1 1,-3 3-2-16,0-4 2 0,0-1-1 16,0 0-1-16,-1-3 2 15,-6 0-2-15,-4-3 1 0,2-4 3 16,-4-3-4-16,1-5 1 15,-1-4 0-15,-3-2 2 16,-2-6 0-16,1-1 1 16,-2-4-2-16,4-3 4 15,-2-3-2-15,7-1 1 16,2 0 0-16,4 0 0 0,4-1 3 16,0-1 1-1,8-2-6-15,4 1 0 0,8 3-2 16,3 0 4-16,4 0-3 15,3 10 0-15,-1 5 0 16,5 3-1-16,-3 8 3 16,-1 3-3-1,-1 5-2-15,-5 5 4 16,-2 4-3-16,-7 6 2 0,0 2 0 16,-6 2-1-16,-6 2 0 0,-3 8 1 15,0 1 2-15,0 2-2 16,-1 4 3-16,-8 3 2 0,-1 0-2 15,1 2-1-15,1-2-1 16,-4-3 1-16,4-3 3 16,-3-4-1-16,4-6 1 15,-1-7-2-15,3-2-2 0,5-5-3 16,0-7 4 0,0-3-2-16,12-2 0 0,1-6 4 15,6-6 1-15,3-3 2 16,6-4 5-16,4-8-3 15,2 0-3-15,3-4-3 16,-2 0-2-16,-2 0-1 0,-3-5-15 16,-7-6-75-16,-7-9-305 15</inkml:trace>
  <inkml:trace contextRef="#ctx0" brushRef="#br0" timeOffset="83525.36">12476 11023 91 0,'-4'-5'114'0,"3"-2"-97"15,-3-3 25-15,1 0 22 16,-1 1-14-16,2-4-13 16,-1 2 0-16,-1-1-1 0,0 0-7 15,1-3 0-15,1 1-9 16,2 0-8-16,0-1-6 15,0 3-4-15,5 3 0 16,6 0 4-16,2 4-5 16,-3 1 1-16,5 4-2 0,-3 0 1 15,1 6 0-15,-4 8-1 16,0 0 1-16,-1 6-1 16,-3 3 0-16,-2 2 1 15,-3 0 2-15,0 2 0 16,0 0 0-16,0-6 3 0,0 1 0 15,4-3 0-15,1-3-2 16,0-4-1-16,7-2 1 16,1-5 0-16,2 0-1 15,5-5-1-15,1 0 0 16,1 0-1-16,1-7 1 0,0-3-1 16,-3-5-1-16,-2-3 1 15,-3 1 0-15,-7-7 0 16,1 3 0-16,-4-4 1 15,-5-2-1-15,0-1 1 16,0 3-1-16,0 1 0 16,-3 6 0-16,-2 4 0 15,3 3 2-15,0 8 5 0,0-1-2 16,2 4-2-16,-1 0-1 16,1 0-1-16,0 12-2 15,0 3 2-15,0 5 1 0,0 7 2 16,5 1-8-16,-2 4 2 15,4 5 8-15,-2-1 2 16,-2 3-1-16,3 1 2 16,-1-1-1-16,0 2-2 15,-2 0-2-15,4-2 2 16,-6-1-6-16,-1 0 7 0,0-5-7 16,0-3 2-16,0-3-2 15,-3-7 2-15,-9-2 0 16,4-4 0-16,-3-5-1 15,0-4 1-15,0-3 0 16,0-2-2-16,1-2 0 0,1-10 2 16,0-6-2-16,0-7-1 15,3-4 0-15,5-1 0 16,-1-4 0-16,2 0 0 16,2 0-1-16,6 4-4 15,5 2-1-15,1 3-5 0,3 0-3 16,0 2-7-16,2 4-19 15,1-2 4-15,-1 5-24 16,1-2-39-16,-1 0-59 16</inkml:trace>
  <inkml:trace contextRef="#ctx0" brushRef="#br0" timeOffset="83822.15">13085 10779 343 0,'5'-17'14'16,"-3"4"16"-16,1 0 6 16,1 3 22-16,-2 4-21 15,-2 2-12-15,2 2 0 16,-2 2 1-16,2 2-20 16,-2 11-1-16,0 5 8 15,0 3-1-15,0 4-3 0,-2 0-2 16,-2 1-5-16,2-1-2 15,-2 0 1-15,3-3 0 16,1-2-2-16,-2-5-12 16,2-2-23-16,0-6-7 15,0-5-30-15,5-2-18 0,5-5-71 16</inkml:trace>
  <inkml:trace contextRef="#ctx0" brushRef="#br0" timeOffset="84009.63">13288 10739 332 0,'9'-7'79'0,"-4"1"-7"16,-2 5-12-16,-3 1-19 15,0 4-16-15,0 6 1 16,0 6 1-16,0 4-2 16,0 2-5-16,0 0-28 0,0 2 13 15,0 1-3-15,-3 0-1 16,0 0 1-16,-1 1-26 15,-1-6-46-15,-1-2-116 16</inkml:trace>
  <inkml:trace contextRef="#ctx0" brushRef="#br0" timeOffset="84525.57">14132 11018 372 0,'-4'0'31'16,"4"0"6"0,0 0 23-16,7 0-22 0,10-2-24 15,7-2-3-15,11-1 0 16,3 1 1-16,1-3-4 0,0 2-6 16,-2 0-1-16,-5-1-1 15,-6 2 1-15,-9 1-12 16,-3 3-18-16,-8-2-15 15,-6 2-36-15,0 0-31 16,-6 0-116-16</inkml:trace>
  <inkml:trace contextRef="#ctx0" brushRef="#br0" timeOffset="84791.14">14313 10882 323 0,'-3'-3'24'0,"1"0"28"15,0 2-5-15,2 1 7 16,0 0-20-16,0 1-20 16,0 10-9-16,0 6 4 15,5 5 11-15,-3 6-5 0,2 2-3 16,-1 2-1-16,-1-2 0 16,0 2-5-16,-1-5-3 15,1-4 0-15,0 0-2 16,0-8 0-16,0-1-1 15,0-3 0-15,0-4-9 16,1-6-20-16,2-1-19 16,2 0-39-16,5-10-64 0</inkml:trace>
  <inkml:trace contextRef="#ctx0" brushRef="#br0" timeOffset="85362.25">14778 10850 423 0,'2'-4'8'15,"-2"2"16"-15,3 2 25 16,1 2-25-16,-1 10-5 0,4 5 4 16,-1 6 4-16,1 4-2 15,0 5-12-15,0 2-2 16,-2 0-1-16,0 2 1 15,-2-3-4-15,-3-4-4 16,0-1-1-16,0-6 1 0,0-4-1 16,0-4-1-16,-3-3 1 15,1-6 1-15,-1-3 1 16,1-2 2-16,-1 0-15 16,-2-9 27-16,3-6-11 0,-1-4-4 15,-1-4-1-15,1-8-1 16,1-1 0-16,0-5-1 15,1-2-1-15,1-4-7 16,0 4-3-16,1-1 5 16,8 8 3-16,6 2 2 15,8 3 1-15,0 9-3 0,3 3 3 32,1 5-1-32,0 7 0 0,-5 3 2 15,0 5-2-15,-4 9 2 16,-4 8-1-16,-5 1 0 15,-1 4 1-15,-6-3-1 0,-2 2 0 16,0-3 3-16,-12-4-3 16,-2-5 0-16,-4-3 1 15,2-2 0-15,-5-5-2 16,0 0 4-16,2-4-3 0,3 0 1 16,2-2-1-16,2-7 2 15,7 0-66-15,5-2-40 16,0-5-139-16</inkml:trace>
  <inkml:trace contextRef="#ctx0" brushRef="#br0" timeOffset="85698.47">15331 10779 237 0,'9'-5'227'0,"-4"-7"-223"0,-3 5 0 15,1 6 44 1,-3 1-20-16,0 0-15 16,0 0-11-16,-8 8 9 0,1 9 9 15,0 3-6-15,-5 5 2 0,0 6 1 16,5 5 3-16,2 9 0 0,2-3-14 16,3 3 6-16,0-2-1 15,0-4-4-15,5-1-2 16,3-10-1-16,6-3-4 15,3-5 2-15,0-5-1 16,3-3-1-16,4-9-1 0,0-3-21 16,-3 0-7-16,4-11-33 15,-7-5-25-15,0-4-60 16,-4-3-189-16</inkml:trace>
  <inkml:trace contextRef="#ctx0" brushRef="#br0" timeOffset="86205.33">15574 10982 217 0,'0'-14'205'16,"0"0"-139"-16,5-1-6 15,2 1-7-15,3 3-24 16,2 1-15-16,2 4-6 0,2 6 6 16,-2 0-6-16,3 7-5 15,-3 9-2-15,-5 4-1 16,-3 5 1-16,-3 0-1 15,-3 2 0-15,0-4 1 0,-5-2-1 16,-2-3 0 0,-3-4 1-16,3-3-1 0,4-5 0 15,-1-3 1-15,4-3-1 16,0 0 2-16,0-6 1 16,11-6-2-16,-2-6-1 15,5-2 0-15,-1-2 0 0,-2-3 1 16,-1-4-3-16,-4 2 1 15,-1 1 0-15,-5 2 0 16,2 3 1-16,-2 5 0 16,0 5 0-1,0 4 0-15,0 3 1 16,0 4 1-16,-6 0-2 0,5 11 1 16,-3 3 5-16,1 8 4 15,1 4 3-15,0 3-22 16,2 1 21-16,0 3-4 15,4-7-5-15,3-1 0 16,4-4-2-16,1-5 0 16,4-1-1-16,2-6 2 0,1-7-14 15,1-2-7-15,2 0-40 16,2-2-21-16,-7-13-70 16,3-2-240-16</inkml:trace>
  <inkml:trace contextRef="#ctx0" brushRef="#br0" timeOffset="86439.65">15945 10754 414 0,'-1'-8'38'0,"-1"1"21"16,2 7 13-16,2 0-23 0,10 8-29 16,3 7 14-16,4 9-21 15,4 1 9-15,-1 5-9 16,-1 4-3-16,-4-1-4 15,-5 5-2-15,-8 2-1 16,-4-5-1-16,0 2-2 0,-8-1 1 16,-7-2-1-16,-7-2 1 15,-3 1-15-15,-2-7-40 16,1-1-75-16,7-12-343 16</inkml:trace>
  <inkml:trace contextRef="#ctx0" brushRef="#br0" timeOffset="87333.33">16518 10857 377 0,'0'-8'13'15,"0"-5"20"-15,0 3 25 0,4-2-18 16,5 5-24-16,1 0-7 16,2 4 2-16,-2-1-5 15,-1 4-3-15,2 0 0 16,-4 7-2-16,-2 4-1 15,-1 4 2-15,-2 5-1 16,-2 2 3-16,0-1 3 0,0 2 3 16,0 1 2-16,0-3-4 15,0-3 0-15,0-4-1 16,5-2-2-16,8-6 0 16,3-5 1-16,5-1 0 0,3 0-2 15,-3-12-4-15,4 0 0 16,-3-6 1-16,-2 0 0 15,-8-5-1-15,-1 2 1 16,-3-4 1-16,-5 0-2 16,-3 3 0-16,0-2 0 0,0 9 0 15,0 2 0-15,0 5 0 16,-2 4 0-16,2 4 0 16,-1 0 0-16,1 12-3 15,0 8 3-15,0 5 1 16,7 7 4-16,0 5 5 15,0 6 5-15,1 2 0 16,-3-2-3-16,-2 1-24 0,1 1 21 16,-4-6 0-16,0-1-1 15,0-4-3-15,-2-2 2 16,-5-6 0-16,-3-2-3 0,-2-6 1 16,0-6 0-16,2-5 4 15,0-5-3-15,-1-2-3 16,2-7 1-16,4-9-1 15,1-6-1-15,2-4-1 0,2-5-1 16,0-3 0-16,6 0-3 16,2 2-5-16,7-1-12 15,-1 2-4-15,6 4-7 16,-1 4 10-16,0 1-25 16,2 3-8-16,1-1-37 0,1 2-83 15</inkml:trace>
  <inkml:trace contextRef="#ctx0" brushRef="#br0" timeOffset="87536.4">17123 10628 455 0,'0'-11'29'0,"-3"1"21"16,1 7-4-16,2 3-2 15,0 3-29-15,0 14-9 16,0 6 2-16,2 4 2 0,-2 3-2 15,0 2-5-15,0 2-1 16,0-4-3-16,0-4-27 16,-4-6-75-16,4-9-252 15</inkml:trace>
  <inkml:trace contextRef="#ctx0" brushRef="#br0" timeOffset="87942.63">17656 10919 392 0,'-2'0'47'15,"2"-1"2"-15,12-5-1 16,13-1-18-16,9 2-8 15,7-1-6-15,12 1-5 16,-2 0-5-16,1 0-3 16,-6 1-2-16,-9 4-1 0,-10-2-6 15,-11 2-18-15,-7 0-36 16,-9 0-79-16,0 0-113 16</inkml:trace>
  <inkml:trace contextRef="#ctx0" brushRef="#br0" timeOffset="88192.52">17863 10762 311 0,'0'-5'29'0,"-2"2"18"16,0 3 2-16,2 0 10 16,0 8-35-16,0 10-5 15,0 7 11-15,0 4-3 16,0 6-5-16,0 1-2 15,-3 3-5-15,1-1-6 16,-1-2-6-16,-1-6-1 16,4-3-1-16,0-4 0 0,0-5-8 15,0-9-21-15,11-3-28 16,4-6-48-16,6 0-129 16</inkml:trace>
  <inkml:trace contextRef="#ctx0" brushRef="#br0" timeOffset="88629.89">18614 10716 338 0,'-8'-9'43'15,"1"2"-28"-15,0-1 30 16,0 0 13-16,-1 3-19 15,1 2-10-15,-1 2-9 0,-4 1-3 16,-2 0-6-16,-2 11-2 16,-2 3 4-16,0 8 2 15,1 3 2-15,2 7-3 16,6 1-2-16,6 4-2 16,3 0 0-16,3-4-24 15,14-4 17-15,2-4-1 0,8-7 0 16,2-6 0-16,5-8-1 15,0-4 1-15,0-6-1 16,0-11 0-16,-7-5 0 16,-4-3 0-16,-1-4 1 15,-8 0 1-15,-7-6 1 0,-5 2-4 16,-2 1 1-16,-5-1 0 16,-9 3-1-16,-8 3-10 15,-3 10 3-15,-4 2-19 16,-7 12-22-16,0 3-17 0,-1 3-44 15,5 12-76 1</inkml:trace>
  <inkml:trace contextRef="#ctx0" brushRef="#br0" timeOffset="88895.4899">18370 10837 430 0,'0'0'48'16,"0"-7"-10"-16,9 1 10 15,11 0-12-15,2 4-11 16,9 2-13-16,3 0-1 16,3 10-1-16,-3 5-3 0,-2 5-1 15,0 3-1-15,-5 1-3 16,-4 0-2-16,-3 1 2 16,-3 0-2-16,-4-4 2 15,1-3-3-15,1-2 2 16,-1-4-3-16,3-4-17 15,-2-4-15-15,4-4-27 0,1 0-56 16,2-15-125-16</inkml:trace>
  <inkml:trace contextRef="#ctx0" brushRef="#br0" timeOffset="89180.1">19077 10689 471 0,'0'-14'18'0,"0"1"21"15,0 5-1-15,-6 3-7 16,-2 5-7-16,1 0-10 16,-2 12-4-16,1 7 3 15,3 6 1-15,3 6-2 16,0 5-16-16,2-1 17 0,0 4-4 16,9-3 0-16,2 1-5 15,2-5-3 1,1-1 2-16,0-6-2 0,-2-9 0 15,3-2 0-15,-2-7-3 16,0-5-19-16,1-2-12 16,-3-3-27-16,-1-12-42 0,3-2-96 15</inkml:trace>
  <inkml:trace contextRef="#ctx0" brushRef="#br0" timeOffset="89660.35">19246 10768 440 0,'0'-13'65'16,"0"4"-12"-16,1-1 0 16,8 3-19-16,3 3-14 15,0 3-11-15,-2 1-4 16,7 5-1-16,-5 7-4 16,-1 5 0-16,0 7 0 0,-2 1 0 15,-5 2 1-15,-4-3-1 16,0 2-1-16,0-5 1 15,0-5 1 1,-6-3-1-16,1-6 0 0,3-4 1 16,-2-3 1-16,3 0 2 15,1-1 2-15,0-10 2 0,1-5-4 16,6-2-4-16,3-5 1 16,0 0 0-16,1 1-2 15,-4-3-1-15,1 6-3 16,-3-1 1-16,-2 6 2 15,-1 1 1-15,-2 4 1 16,0 4 1-16,0 2-1 0,0 3 0 16,0 0 2-16,-3 0-3 15,-4 10 1-15,2 7 1 16,-2 2 4-16,2 2 1 16,5 4-1-16,0 0-18 15,0 0 18-15,2-2-3 16,8-2-1-16,3-3-1 15,1-3 1-15,3-5-5 0,0-3-46 16,0-3-21-16,3-4-55 16,-4-4-116-16</inkml:trace>
  <inkml:trace contextRef="#ctx0" brushRef="#br0" timeOffset="89910.28">19580 10630 256 0,'0'-15'133'0,"0"2"-39"16,2 10-25-16,5 3-11 16,1 0-28-16,5 14-20 0,3 7 11 15,2 2 4-15,3 9-17 16,-6 3-3-16,-3 2 1 16,-5 1-1-16,-4-1-2 15,-3 2 0-15,0-2-1 16,-10-3-1-16,-5-2 1 0,-1-2-2 15,-1-4 1-15,-1-5-12 16,1-7-31-16,2-7-52 16,3-7-147-16</inkml:trace>
  <inkml:trace contextRef="#ctx0" brushRef="#br0" timeOffset="90908.09">19948 10705 335 0,'0'-6'34'0,"0"-6"4"15,0 0 13-15,0 4-9 16,9-4-14-16,-1 6-14 16,4 0-4-16,0 5-1 15,3 1-4-15,-3 0-3 16,-3 5-1-16,2 6-1 0,-4 6 1 15,-3 4-1-15,-3-3 1 16,1 4 0-16,0 0 2 16,-2 2 6-16,0-4 2 15,0-3-2-15,0 0-2 0,3-4 0 16,4-4-2-16,3-3 3 16,4-6-3-1,4 0 0-15,2 0-2 0,3-9-2 0,2-5-1 16,-3-1 2-16,0-3-2 15,-5 3 0-15,-2-4 0 0,-6-3 0 16,-4 0 1-16,-1 3-1 16,-3 1 1-16,-1 0-1 15,0 4 0-15,0 5 1 16,0 3-1-16,0 2 1 16,-1 2-2-16,-1 2 3 0,-2 0-2 15,1 6 2-15,1 5 2 16,0 7 2-16,-1 7 7 15,3 1 3-15,0 9 1 16,0 1-22-16,0 4 17 16,0 3-1-16,3 3-1 0,-1-1-3 15,0 2-1 1,0-8-1-16,-2 0-2 0,0-9-1 16,0-1 0-16,-4-6-1 15,-3-5 0-15,-1-2 2 16,0-5-2-16,1-6 1 15,0-3 0-15,-1-2 0 0,-1 0 0 16,2-12 1-16,-2-7-1 16,3-2-1-1,-1-4 1 1,2-5-2-16,3-2 1 0,1-2-1 16,1 2-1-16,0 3 1 15,5 4-4-15,5 5-2 0,5 6-1 16,2 2-4-16,5 3-10 15,4 1-16-15,2 4-4 16,3-4-22-16,3 1-61 16,-2 0-160-16</inkml:trace>
  <inkml:trace contextRef="#ctx0" brushRef="#br0" timeOffset="91142.4099">20742 10799 406 0,'10'-6'41'0,"-3"2"7"16,2 1 6-16,2 3-7 15,0 0-16-15,2 0-13 16,4 0-5-16,2 0 0 16,2 0-5-16,1 0-3 15,-1 0-4-15,-2 0 0 0,0 0-1 16,-4 0-17-16,-8 0-27 15,-4 0-23-15,-3 0-61 16,0 0-137-16</inkml:trace>
  <inkml:trace contextRef="#ctx0" brushRef="#br0" timeOffset="91329.88">20766 10918 373 0,'-8'3'57'0,"4"1"9"0,4 0-7 15,0-4-12-15,5 1-13 16,10-1-8-16,1 0 0 16,7 0-16-16,5 0-8 15,-1-1 0-15,-2-2-2 16,1 2-17-16,1-3-39 16,-2-3-38-16,2 1-140 15</inkml:trace>
  <inkml:trace contextRef="#ctx0" brushRef="#br0" timeOffset="91923.48">21591 10657 226 0,'3'-2'58'15,"-3"-1"13"-15,0 1-4 16,0 1-12-16,0-1-18 16,0 1-12-16,0-2-1 0,-3 3-3 15,-2 0-6-15,-2 0-4 16,-5 0 1-16,2 3-1 15,-2 0 1-15,-3 6-2 16,1 3 4-16,-3 0 4 16,3 5-20-16,1 0 19 0,3 1-1 15,-1 3-4-15,5 3-3 16,3-3-4-16,3 3 2 16,0 1-4-16,1-5-1 15,11 2 1-15,2-1-1 16,2-3-3-16,2-4 4 0,3-3-1 15,3-4-2-15,0-3 2 16,-2-4-1-16,4 0-1 16,-5 0 1-16,1-9 0 15,-6-4-1-15,-1 1 2 16,-5-4-2-16,-1-2 1 16,-6-5 0-16,3-2 1 0,-6-1 0 15,0-5-1-15,0-1 0 16,-7 0 0-16,-4 2-1 15,1 5 0-15,-9 0 0 16,-1 10 0-16,-7 6 0 16,-2 6-4-16,-3 3-16 0,-9 0-37 15,-1 8-44-15,-6-1-234 16</inkml:trace>
  <inkml:trace contextRef="#ctx0" brushRef="#br0" timeOffset="92754.64">15184 11746 375 0,'0'-5'30'16,"0"-4"-4"-16,-5 3 14 16,-2 1 10-16,-5 5-14 15,4 0-12-15,-6 0-5 0,-1 8-1 16,-1 9-2-16,-1 6 0 15,-3 5 2-15,1 7-2 16,3 7 0-16,0 4-19 16,1 6 18-16,6 1-3 15,6 1-2-15,3 0-4 0,0-5-4 16,10-6 2-16,9-3-6 16,6-8 5-16,2-6-4 15,5-8 0-15,4-7-4 16,3-9-22-16,1-2-10 15,3-7-38-15,-4-11-66 0,1-6-218 16</inkml:trace>
  <inkml:trace contextRef="#ctx0" brushRef="#br0" timeOffset="93666.51">15540 11856 170 0,'0'-18'260'15,"0"2"-238"-15,0 4 13 0,0 5 18 16,0 1-5-16,0 6-13 16,0 0-21-16,2 14-11 15,4 7 2-15,1 5 3 16,-1 4 2-16,0 6 4 16,-3 4-6-16,-3-6 0 15,2 4-5-15,-2-4-2 16,0-4 1-16,0-5-1 15,-3-9 1-15,1-3-1 0,0-3 0 16,-2-9 0-16,4-1 0 16,-2-1-11-16,0-11 7 15,2-7 5-15,-2-4-2 0,1-10 1 16,-1-3-1-16,0-2-1 16,0-1 15-16,2-3-21 15,0 5 3-15,6 1 0 16,5 8-1-16,5 4 2 15,0 6 2-15,5 8-1 0,1 6 1 16,0 4 0-16,-1 6 0 16,-5 6 0-16,-2 8 0 15,-1 1 0-15,-7 1-3 16,-5-2-9-16,-1 2 0 16,-5-4-2-16,-11 2 3 15,-4-2 7-15,-7 2 4 16,-1-5 1-16,-5-1 0 0,5-3 0 15,-1 0 1-15,5-6-1 16,7 0 0-16,5-1 0 16,5-1 0-16,6-3 0 15,1 0-1-15,7 1 4 16,6-1 0-16,2 2 0 0,4 3-1 16,0 2-2-16,3 2 2 15,-2 7 3-15,-3 0 0 16,2 1-1-16,-2 3 1 0,0-1-3 15,-2 1 1-15,5-5-1 16,0-4-2-16,1-3 1 16,5-2 0-16,1-6 0 15,3 0 0-15,1-10 0 0,1-4 2 16,2-2 1-16,-3-7-3 16,-3 0-1-16,-4 2 0 15,-6-3 0-15,-4 5 2 16,-7 0-1-16,-5 0 0 0,-2 3 0 15,0 2 1-15,-10 1-2 16,1 6 0-16,-4 2 0 16,-1 5-1-16,1 0 1 15,0 5-1-15,3 14 0 16,2 0 4-16,3 6 9 16,5 2 1-16,0 0-25 15,3 1 23-15,11-4 0 0,3-7-4 16,5-3-4-16,1-5-1 15,4-5-1-15,4-4 0 16,3 0-3-16,-2-9-33 16,4-7-25-16,0-3-143 15</inkml:trace>
  <inkml:trace contextRef="#ctx0" brushRef="#br0" timeOffset="94914.8">16526 12035 86 0,'10'-3'85'0,"-1"-6"-45"16,-1 2 22-16,-3-5 11 15,-3 1-15-15,-2 3-18 16,0-4-2-16,0 3-13 16,-4-4-9-16,-7 3-6 15,0 2-5-15,-1 1-2 0,-6 3-1 16,-1 2-2-16,2 2 2 15,-3 0 2-15,-1 2 4 16,3 8-1-16,1-2 0 16,3 5 0-16,2 2 2 15,-1 0 3-15,6 5 0 0,3 0-2 16,3 1 1-16,1 3-4 16,0-2-1-16,7-1 0 15,5-5-3-15,6-2 1 16,4-5-1-16,1-7-1 15,4-2 1-15,3 0-2 16,-4-5 0-16,1-9-1 0,-2-4 1 16,-4-3 1-16,-1-3-4 15,-4-3 4-15,-5-1-2 16,-2-2-1-16,-6-2 2 16,-1-3 0-16,-2 2 0 15,0-3-3-15,-5 1 0 0,-2-1-4 16,3 4 1-16,-3 7 1 15,4 5 3-15,1 8 1 16,-2 6 0-16,4 6-1 0,0 11-2 16,0 10 3-16,0 6 1 15,0 5 2-15,0 4 0 16,4 0 1 0,-2 1 0-16,3-4 2 0,2 0-1 0,0 0-1 0,4-7-1 15,1-1 0-15,4-6-2 16,4-3 2-16,2-7-1 15,3-1 0-15,-2-7-1 0,2-1 0 16,-5 0 0-16,1-3-1 16,-6-7 0-16,-4-2 0 15,-2-1 0-15,-2 1 0 16,-3-4 1-16,-4-4-1 16,1 3 0-16,-1-2 0 0,0-1 1 15,0 9-1-15,0 0-1 16,0 7 2-16,0 4-2 15,0 0-1-15,0 11 0 16,2 9 2-16,3-1 0 16,3 6 0-16,3 0 0 0,3-2 0 15,2-4 1-15,6-2-2 16,-3-6 2-16,3-8 0 16,2-3 0-16,-3 0 0 15,2-6 0-15,-3-11 0 16,-4-1-1-16,0-3 1 0,-5 0-1 15,0-4 1 1,-7 2-1-16,1 1 1 0,-3 2-1 16,-2 5 0-16,0 5 0 15,0 5 0-15,0 5 0 16,-2 0-2-16,0 15 0 0,-1 2 3 16,1 3-15-16,2 4 12 15,0-3 5-15,0-2 1 16,0 0-3-16,7-2 1 31,0-3-2-31,3-3 0 0,2-3-13 16,3 1-37-16,2-6-35 0,-1-3-84 15</inkml:trace>
  <inkml:trace contextRef="#ctx0" brushRef="#br0" timeOffset="95901.75">17384 11915 306 0,'2'-4'74'0,"3"-13"-68"16,-3 11 30-16,0 3 10 15,-2 0-13 1,0-1-15-16,0 2-3 0,0 2 6 0,0 0-9 16,-6 0-5-1,-1 0 2-15,-6 0 7 16,1 3-1-16,1 3 5 15,0 3-5-15,2 7 5 16,2 0 1-16,3 5-18 0,4 2 1 16,0 0 5-16,13 2-3 15,3-3-3-15,7-2 0 16,6-5-1-16,2-4-1 16,6-6 0-16,1-5 1 15,2 0 0-15,3-12-2 16,-4-3 0-16,3-5 0 0,-8 1 1 15,-5 2-1-15,-10-3 1 16,-6 2 0-16,-6 2-1 0,-7 0 0 16,0 2 1-16,0 1-1 15,-9 3 0-15,-4 3 0 16,1 4 0-16,1 3 0 16,-3 0 0-16,1 0 0 15,0 8-1-15,3 1 1 16,-1 5 1-16,0 4-2 15,7 3 1-15,3 1 1 16,1-1-1-16,1 0 0 0,14-2 1 16,4-3-2-16,10-6 2 15,5-3-1-15,7-7-7 16,5 0-21-16,4-5 11 0,0-6-21 16,1-3 6-16,-4-1 4 15,-4-3 9-15,-9-3 9 16,-6 6 7-1,-8 1 4-15,-9-1-1 0,-6 2 6 16,-5 5 9-16,0-2 2 0,-10 7 1 16,-5-1 0-16,-3 3-4 15,-3 1-3 1,0 0-4-16,2 1 1 0,-1 8 2 16,5 3 1-16,1 0-1 15,2 8-1-15,5-5-19 16,1 0 9-16,6 6 4 15,0-7-1-15,2-2-2 16,9-5 2-16,3-1-1 0,1-6 0 0,4 0-1 16,3-7 2-16,-2-5-1 15,-1-7-1-15,1-3 0 16,-6 0 0-16,-1-3 1 0,-6-2 0 16,2-2 1-16,-1-1-2 15,-3-3 1-15,0 1-1 16,-1 0 0-16,-2 6 0 15,-1 5 0-15,-1 7 0 16,0 7 0-16,-1 7 3 0,-5 7-2 16,1 12 7-16,3 5 0 15,1 8 1-15,1 4-3 16,0 1 0-16,0 0 2 16,-2-3-3-16,2 0 0 0,0-4-3 15,0-1-1 1,0-4-1-16,0-5 1 15,0-3-1-15,0-3-4 0,2-5-32 16,-1-9-53-16,5 0-126 16</inkml:trace>
  <inkml:trace contextRef="#ctx0" brushRef="#br0" timeOffset="97447.84">18883 11872 81 0,'3'2'305'0,"3"-2"-262"15,5 0-15-15,3-2 15 16,6-9-17-16,4-1-14 16,1-2-7-16,4-5-1 15,-5 0-2-15,-2 0-2 16,-2-5 1-16,-10 3-1 0,-1-4-1 16,-9 4-5-16,0-1 0 15,-3 3 0-15,-8 2-2 16,1 5 6-16,-5 4 1 15,4 3 1-15,0 5 0 0,4 0 0 16,-2 2 0-16,6 6 2 16,-2 4 4-16,2 1 1 15,3 6-1-15,0 6 3 16,0 3 5-16,0 5 9 16,0 5 4-16,0 1-1 0,-2 1 5 15,-1 5-16-15,1-2 3 16,-3 2 2-16,3 2-4 15,0 0-6-15,2-5-4 16,0-2 0-16,0-5-3 16,9-4 0-16,2-8-2 15,2-2 2-15,5-4-3 0,-2-7 1 16,5-3-1-16,-2-3 2 16,0-4-3-16,-2 0 3 15,-4-7-5-15,1-2-5 16,-4-6 2-16,-5-2-2 15,-1-5-5-15,-4-1-5 0,0-2 1 16,-7-5 13-16,-8 1-23 31,-3-1 4-31,-3 2-2 0,-1 3-3 0,-1 5 9 16,-4 5 12-16,4 6 6 16,4-1-1-16,4 6 4 15,1-2-2-15,7 2 0 0,4-1 1 16,3-2 2-16,2-3-1 15,14 2 0-15,3-8-2 16,8 7 1-16,7-4-1 16,2 1-1-16,1 3 3 0,-1-2-1 15,-4 4-1-15,-3 2 0 16,-6 3 0-16,-5 0 0 16,-3 2 0-16,-5 0 2 15,-3 8 2-15,-2 1 2 16,1 8-1-16,0-1 3 15,1 3 4-15,0 3 0 16,0-2-4-16,0-2-1 16,4-1-4-16,-1-4-2 0,2-5 0 15,-2-2 0-15,2-5 0 16,1-1 0-16,0 0 0 16,0-7 1-16,-4-2-1 0,-1-3 0 15,-3-4 0-15,0 2-1 16,-5-3 2-16,0 0-2 15,-2-1 0-15,-11 0 0 16,1 2 0-16,-7 2-6 16,-1 3-3-16,-1 3 0 0,-2 2 3 15,-2 5 3-15,1 1 1 16,5 0 1-16,1 0 1 16,7 0 0-16,4 2 0 15,7 0-1 1,4-2-1-16,10 0 3 0,9 0-1 15,4-2 0-15,5-6 0 16,2-3 0-16,2-1 0 16,-4-2 1-16,-1 1-1 15,-7-1 0-15,-6-1 0 16,-9 5 0-16,-6 1-1 0,-3 2 1 16,0 1 0-1,-7 3-2-15,-4 3-4 16,-1 0-4-16,5 0 4 15,1 5 2-15,2 0 0 0,4 2 3 0,0-1 1 16,0 1-1-16,8 1 2 16,4 0-1-16,3 3 0 15,1-1 1-15,0 3 3 0,0 4 0 16,-3 2 3-16,-4 3 3 16,-2-3-2-16,-4 6 2 15,1-2 0-15,-3 0-2 16,1-2 1-16,3-3-1 15,2-6-2-15,1 0-3 16,7-9-2-16,1 0 0 0,4-3 0 16,4 0-16-16,0-5-17 15,3-3-26-15,0-2-51 16,0-2-116-16</inkml:trace>
  <inkml:trace contextRef="#ctx0" brushRef="#br0" timeOffset="98192.4399">19916 11901 382 0,'-13'-10'50'0,"6"2"13"15,3-1-5-15,4-1-19 16,0 2-18-16,4 1-13 16,11-1 0-16,0 5-3 15,4 0 0-15,-2 3-3 16,1 0 0-16,-2 0-1 15,-1 0 0-15,-3 11-1 0,-2 3 1 16,-2 4-1-16,-2 3 1 16,-5-2 1-16,-1 4-3 15,0 1 3-15,0-3-1 16,0-7-1-16,0 2 3 16,-1-9 3-16,-1-1 5 0,2-3-3 15,0-3 3-15,0 0 10 16,0-12-26-16,2-4 12 15,3-2-3-15,2-2-3 16,4-3 2-16,-2 2-2 16,4 0-1-16,-4 2 1 0,1 1-1 15,3 1-1-15,-4 5 2 16,0 3-1-16,4 4-1 16,-3 5 0-16,1 0 1 15,4 5-1-15,-3 9 0 16,1 4 1-16,-1 6 1 15,0-2 0 1,-4 3-2-16,1 2 1 16,-4-1 2-16,0-5-4 0,-1-4 4 15,-1-1-2-15,2-8 0 0,-5-4 0 16,3-4 1-16,-1 0 6 16,-2-7 4-16,3-6-7 15,1-5-1-15,3-4-3 16,-2-1 2-16,5-2-3 15,-2 3 0-15,3 1 2 0,2 3-1 16,-1 3 1 0,0 4-2-16,-2 1 0 0,0 7 0 15,2 3 1-15,-2 0-1 16,-1 6 1-16,-2 8 0 16,1 2 0-16,-3 5 0 15,0 2 1-15,-1 0 0 0,-1 2 0 16,-1-2 0-16,0 0 0 15,-1-5 0-15,1-3-2 16,3-6 2-16,-2-1-1 16,1-7-3-16,1-1-24 15,2 0-20-15,-2-9-36 16,1-6-64-16,3-6-232 0</inkml:trace>
  <inkml:trace contextRef="#ctx0" brushRef="#br0" timeOffset="98551.75">20598 11610 216 0,'0'-7'12'0,"0"1"44"0,0 3 36 16,5 1-26-16,0-1-6 15,1 3-20-15,0 0 0 16,3 0-7-16,-1 2-3 16,2 6-1-16,-1 5-2 15,1 4-20-15,1 1 16 0,0 4-8 16,-1 3-4-16,3 5 2 16,-2 0-11-16,-1 4 5 15,-2 2-1-15,-3 1 2 16,-3 1-8-16,-2-4 4 15,0 3-4-15,-8-3 0 0,-7 2 2 16,-1-6-3-16,-4-2 2 16,-2-3 2-16,-3-5-15 15,-4-8-35-15,-2-7-91 16</inkml:trace>
  <inkml:trace contextRef="#ctx0" brushRef="#br0" timeOffset="104958.58">14780 13326 156 0,'2'-7'33'15,"-1"0"0"-15,3-4 17 16,-2-1-8-16,1 2-18 16,-3-1-2-16,0-1 0 15,0 2-1-15,3-1 0 16,-3 0 3-16,-3 1-1 15,0 0-1-15,-1 2-3 0,4 1 1 16,0 1-2-16,0 2 0 16,0 1-2-16,7-1-6 15,4 3-5-15,0-1 1 16,2 2-2-16,-1 0 0 0,0 2-1 16,-2 9-2-16,-1 1 1 15,-2 8-3-15,-2 1 3 16,-2 2 0-16,0 3-1 15,-1 2 1-15,-2-6 3 16,0 2 1-16,2-5-1 0,-1 0 0 16,5-4 2-1,-3-2-3-15,6-4 1 0,2-1-3 16,1-2 3-16,3-2-2 16,1-4 0-16,-4 0 0 15,5 0 0-15,-3-10-2 16,-1-1 0-16,-1 0 0 0,-1-6 1 15,0 1-1-15,-3-2-1 16,2-8 2-16,-5 2-3 16,1-2 1-16,-1-1 1 15,-4 2-1-15,-1 3 0 0,2 1 1 16,-2 7-1-16,0 3 1 16,0 7 1-16,0 1 3 15,0 3-1-15,0 0-2 16,-2 7-2-16,-1 6 1 15,1 3 4-15,1 4-18 16,1 3 18-16,0 4 0 16,0-1-1-16,0 3 1 0,0 1 0 15,0 2 0-15,1 4 1 16,-1 2 0-16,4 6 0 16,-4 2 1-16,0 3 1 15,0 0-2-15,0 1-1 0,0-2-3 16,0-3-1-16,-2-2 2 15,-1-7 0-15,-3-3-1 16,3-4 0-16,-3-10 0 16,0 0-2-16,1-7 1 0,0-5 1 15,-2-5 0-15,-1-2 0 16,-2-6 0-16,1-8-2 16,-2-9 1-16,2-4 0 15,0-3-1-15,6-6 0 16,-1-1 1-16,4-1-2 15,0 3-2-15,7 1-2 0,4 1 2 16,5 7-1-16,2 1 1 16,2 2-1-16,2 3-6 15,0 2-7-15,0 2-13 16,2 4-2-16,-3-1-26 16,0 4-10-16,-1 0-45 0,2 2-65 15</inkml:trace>
  <inkml:trace contextRef="#ctx0" brushRef="#br0" timeOffset="105218.7">15450 13418 318 0,'9'-7'50'0,"-1"2"9"15,4 1-17-15,-2 2-4 16,7-1-6-16,-3 2-4 15,2-1-7-15,5 2-1 16,3-2-6-16,-1-2 0 16,6-1-3-16,-2-1-7 15,-2 0-2-15,0-3-1 0,-9 3-3 16,-2 1-23-16,-7 4-21 16,-7-3-19-16,0 4-63 15,-1 0-233-15</inkml:trace>
  <inkml:trace contextRef="#ctx0" brushRef="#br0" timeOffset="105444.13">15464 13527 374 0,'-5'2'57'0,"3"-2"0"16,2 0 1-16,3 0-9 0,11 0-25 15,5-2-14-15,1-1 1 16,3 1-2-16,2-2-5 16,-2 1 0-16,1 0-5 15,-9 0-1-15,4 2-25 0,-7-1-32 16,-1-3-68-16,0-3-238 16</inkml:trace>
  <inkml:trace contextRef="#ctx0" brushRef="#br0" timeOffset="106240.2399">16217 13254 158 0,'2'0'42'0,"-2"0"-14"15,0 0 25-15,0 0 13 16,0 0-7-16,0 0-32 16,0 0-1-16,-4-3-1 0,1 2-3 15,-5-2-5 1,1 2-5-16,-2 1-5 0,-1 0 2 15,-4 0 1-15,6 0 1 16,-5 0 0-16,0 0 0 0,3 0 0 16,-1 5-1-16,2 0 2 15,2 3-3-15,-1-1 2 0,3 2-4 16,1 5 5-16,3 0-3 16,1 0-3-1,0 3 2-15,0 2 1 0,0-1-2 0,3 0-3 16,2-1 2-16,3-2-17 15,3 0 8-15,1-4 7 16,3-1-5-16,-1 0 3 16,0-6 0-16,6-1 3 0,0-3 0 15,0 0-2-15,-1 0 3 16,1-3-3-16,-2-4-2 16,-2-4 1-16,-1-1 1 15,-3-1 2-15,-3-1 0 16,-2-3-4-16,-5 1 4 0,-2-1-5 15,0-2 3-15,-2-2-2 16,-10 4-3-16,-2-5 5 16,-6 4-3-16,-1 4 0 15,-1 3-3-15,-3 6 2 16,-3 5-2 0,1 0-5-16,0 2-6 0,4 8-2 15,2 4-31-15,3-3-17 16,9-1-52-16,9-5-181 15</inkml:trace>
  <inkml:trace contextRef="#ctx0" brushRef="#br0" timeOffset="107087.12">17321 13308 231 0,'2'0'61'0,"5"-4"-29"16,-4 3-15-16,-1-1 20 0,-2 2 9 15,2 0-12-15,-2 0-10 16,0 0-9-16,0 0-5 16,0 5 1-16,-2 4 6 15,-3 6-1-15,1 5 2 16,1-1-2-16,1 4 2 16,2 3-3-16,0-4-3 0,0 0-2 15,7-4-1-15,2 2-4 16,3-9-1-16,3 0-2 15,1-6 0-15,4-3-1 16,2-2 0-16,1-2 2 0,1-7-1 16,0-5-1-16,-2-2 0 15,0 0 0-15,-5-5 0 16,-2-1-1-16,-3 1 0 16,-5-4 1-16,-2 0 0 15,-5-3-1-15,0 2-2 16,0 0 2-16,-3 2-3 0,-4 7 2 15,-2 4-1-15,0 4 2 16,0 6-1-16,0 3 2 16,2 0-1-16,1 6-1 15,4 5 1-15,2 2-3 16,0 3 4-16,5 4-3 16,7 2 2-16,4-3 2 15,4 2-2-15,0 0 1 0,-1 1-2 16,-1-3 1-16,-4 3 0 15,-1-2 2-15,-6-2-3 16,-5 0 3-16,-2-1-2 0,-2-6 1 16,-10-1-2-16,-3-4 2 15,1-4-1-15,-6-2-7 16,3-2-13-16,-2-13-26 16,1-4-45-16,2-6-72 0</inkml:trace>
  <inkml:trace contextRef="#ctx0" brushRef="#br0" timeOffset="107227.7399">17461 13119 380 0,'-2'-7'13'0,"0"2"27"0,1 1-15 16,-1 1 2-16,2 3-20 16,0 0-7-16,2-3-63 15,6-2-147-15</inkml:trace>
  <inkml:trace contextRef="#ctx0" brushRef="#br0" timeOffset="108305.71">18598 13362 241 0,'0'-6'58'0,"0"-4"-26"15,0-2 10-15,0 2-3 16,-4 0-9-16,-5-4-8 15,0-2-3-15,-2 4-7 16,-4-2-1-16,1 6-2 16,1 0-2-16,-4 5 4 0,0 1 0 15,3 2 0-15,1 2 1 16,-2 9-2-16,2 3-2 16,4 1 1-16,2 3-2 15,2 3-4-15,5 0 0 16,0-1 0-16,7 1-1 15,6-1 0-15,2-2-2 0,5-7-1 16,-2-2 4-16,2-3-4 16,-3-3 4-16,-2-3-2 15,2 0 0-15,-3-3 3 16,-4-8-1-16,2 0-2 16,-4-3 0-1,1-2 0-15,-3 0 0 16,-2-1 0-16,-1-2 0 0,-1 1 0 15,-2 2-2-15,0 0 2 0,0 5-1 16,0 4-1-16,0 6 3 16,0 1-1-16,0 0-3 15,0 12 3-15,0 6-2 16,0 2 4-16,0 1 0 0,0 5 2 16,3-4 0-16,4-4-1 15,5 0-2-15,2-4-1 16,0-3-1-16,4-3 0 15,0-6 3-15,5-2-3 0,0 0 0 16,1-10 1-16,0-1-1 16,0-5-1-16,-6 0 2 15,-1-4 0-15,-3 0-1 16,-7-6-1-16,-4-1 2 0,-1-4 0 16,-2-3-1-16,0-2 1 15,-3 1-1-15,-3 2-1 16,3 5 2-16,-1 4-2 15,3 8 2-15,-1 3-1 16,2 10 0-16,0 3 0 16,-2 0-1-16,0 7 2 15,2 11-1-15,-1 7 0 16,1 5 2-16,0 7 2 0,0 5 3 16,0-1-1-16,3 1 0 15,4-2 1-15,4-5-3 16,2-3-1-16,4-7-1 0,5-2-2 15,2-8 0-15,4-5 1 16,1-4-3-16,2-5-21 16,-1-1-29-16,-1-1-38 15,-3-13-159-15</inkml:trace>
  <inkml:trace contextRef="#ctx0" brushRef="#br0" timeOffset="109099.92">19212 13250 189 0,'-4'-8'100'0,"1"1"-75"0,-2 0-6 15,2 0 24-15,3 0-9 16,0 3-4-16,0 0-5 15,0 4-5-15,0 0-8 16,3 0-7-16,0 0-1 0,2 9-3 16,-1 6 3-16,-1 6 4 15,1 4 4-15,-3 2-5 16,-1-2 4-16,0 1-2 16,0-4-6-16,0-1 1 15,0-3-4-15,0-3 2 16,0-4-3-16,0-2 2 0,2-7 0 15,3-2-2-15,5 0 4 16,0-1 0-16,4-9-1 16,0-2-1-16,-1-2-1 15,6-1-1-15,-4-6 3 16,-1 4-2-16,0 1-1 0,-3 0 2 16,-2 5-1-16,-2 6 1 15,-4 0-2-15,2 5 1 16,0 3-1-16,-4 7 5 15,5 7-1-15,-1-2 4 16,0 2 0-16,3-2-3 0,2 0 3 16,3-5-2-1,3 0-1-15,0-5-3 0,2-2 4 16,1-3-4-16,-4 0 0 0,2 0-1 16,-7-5 2-16,1-4 1 15,-6-4 0-15,-1-1 3 16,-2-2 2-16,-2-2 0 0,0-6-3 15,-9 2-4-15,-5-6 0 16,-1-1-1-16,-1 2-1 16,-6 3-5-16,3 2-2 15,-3 6-5-15,2 7 2 16,3 7-1-16,0 2-4 0,7 4-7 16,5 9-8-16,5 2-23 15,0 3-20-15,12-1-96 16</inkml:trace>
  <inkml:trace contextRef="#ctx0" brushRef="#br0" timeOffset="110457.75">19761 13329 339 0,'0'-10'34'0,"0"0"-17"15,0-2 7-15,0-1 0 16,0 3-16-16,0 1-2 16,-5 0 8-16,-1 4 5 15,-4 1 0-15,1 4-5 0,-4 0-2 16,-1 0-3-16,-1 7 3 16,3 7 0-16,0-3-1 15,0 7 0-15,5 0-2 16,0 1-3-16,6 3-3 15,1-2 0-15,0-2-1 0,6-3-1 16,5 0-1-16,2-6 0 16,-1-2 1-16,0-1 0 15,0-6-1-15,-2 0 0 16,2 0 1-16,-2-5-1 16,-1-3-1-16,0-3 3 0,-2-2-3 15,-1 1 2-15,-1-2-1 16,-3-1 1-1,1-3 0-15,-1-3-2 0,-2 6 2 16,0-2-2-16,0 0 2 16,1 8-1-16,-1 2 0 15,0 5 0-15,0 2 1 16,0 3 0-16,0 10 0 0,0 5 0 16,0 1 0-16,-1 5 2 15,2-2-1-15,4-3 1 16,2 2-3-16,0-3 3 0,0-4-4 15,6-3 3-15,-1-4-3 16,3 0 2-16,4-9-1 16,0 2 0-16,0 0 0 15,1-10 1-15,2 0-1 16,-7-4 1-16,0 0-1 16,-4-2-1-16,-3-2 1 0,-4 0 2 15,0-4-2-15,-2 3 0 16,-2 1 1-16,0 4-2 15,0 5 1-15,0 4 2 16,-4 5-2-16,0 2 0 16,-1 11 3-16,5 7 6 15,0 0 0-15,0 2 0 16,0 0-3-16,7-6-6 0,6 0 2 16,1-7-3-16,2 0 3 15,2-8-2-15,2-1 1 16,-2 0-1-16,-2-1 0 0,-1-9-1 15,-3-2 3-15,-2-1-3 16,-3-2 1-16,-2-2 0 16,-5 0 3-16,0 1-3 15,0-1 1-15,0 5 0 16,0 3 0-16,0 7 4 0,0 2 4 16,0 2-8-16,0 15 4 15,-4 4 5-15,4 5-14 16,-1 6 6-16,1 3 8 15,0 5 7-15,0 2-12 16,5-1 0-16,-2 1-4 16,-1-3 2-16,0-6-3 15,-2-1 2-15,0-4-1 0,-4-6 0 16,-4-4-3-16,-4-5 3 16,0-6 0-16,-3-3 2 15,3-4-3-15,2-4 0 16,0-11 0-16,5-4 0 15,3-4 0-15,2-8-2 16,10-2-6-16,9-1-10 0,4 0-2 16,8 2 23-16,3 0-11 15,5 3 3-15,0 2 1 16,3 1 4-16,-3 1-2 0,-3 0 3 16,-4 0 0-16,-8-3-5 15,-6 7-7-15,-9 1 4 16,-7 2 4-16,-2 3 3 15,-9 5-1-15,-6 6 1 16,1 4 0-16,-4 0 0 0,6 0 0 16,2 8-1-1,3 2 1-15,7 2 0 0,0 0 1 16,5 4-1-16,10-2 2 16,1 0 0-16,4 2-1 15,2 1 0-15,-3-1 0 16,-1 1 0-16,-5-2 0 0,-5 0-1 15,-7-3 0-15,-1-1 0 16,-8 0 1-16,-9-4 0 0,-7-3 0 16,-4-2-1-16,-5-2 2 15,-1 0-2-15,0-12 0 16,4-3-16-16,6-5-71 16,14-7-140-16</inkml:trace>
  <inkml:trace contextRef="#ctx0" brushRef="#br0" timeOffset="111557.74">21087 13379 281 0,'-4'0'45'15,"2"0"-13"-15,1 0 1 16,1 0-2-16,0 0-10 16,0 4-4-16,0-3 2 15,0 3 6-15,3 0-13 0,2 0 0 16,4 1-9-16,0-4-1 16,2-1 0-16,0 0-1 15,3 0 0-15,0-6 2 16,-2-6-1-16,3 0 1 15,-1-4-2-15,-2 0 1 16,-5-3-2-16,-2 1 2 0,-2-2 5 16,-1 2-3-16,-2 0 1 15,0 8 4-15,0 1-4 16,0 7 0-16,0 2-1 16,0 0 1-16,0 14-7 15,-2 4 4-15,2 4 3 0,0 4 4 16,0-3-3-16,8 0-4 15,3-6-3-15,-3-2 2 16,7-2 1-16,-1-6-2 16,3-3 0-16,0-3 2 0,0-1-2 15,0-1 1-15,-2-7-1 16,1-6 1-16,-5-1-1 16,0-4 1-16,-4-7 0 15,-2 0 0-15,3-10 1 16,-8 0-2-16,1-5 0 15,-1 4 0-15,0-1-2 0,0 8 2 16,0 3-1-16,0 7 2 16,0 7 1-16,0 6-2 15,0 6 4-15,0 1 0 16,-5 8-3-16,1 14-4 16,2 3 4-16,0 9 1 15,2 3 0-15,0 5 0 16,0 0 1-16,12-2 0 0,-5-4-1 15,3-6-1-15,2-2 0 16,0-7-1-16,-4-3 1 16,6-4 0-16,-4-3-1 0,0-6 2 15,2-3-3-15,-2-2 1 16,-1 0 1-16,2-3 0 16,-2-5 2-16,0-8-4 15,-1 0 4-15,2 1-3 16,-1-5 0-16,-1 2 0 0,6-1 0 15,0 2 0-15,2 0 1 16,2 8-2-16,2 2 1 16,0 3 2-16,2 4 2 15,-2 0 1-15,1 4-1 16,-6 8-3-16,-2 1 0 16,-2 4 0-16,-6-1 1 15,-3 1-1-15,-2-4 1 0,0 0 0 16,-5-2-3-16,-8-1 4 15,-2-2-3-15,-2-2 2 16,-3-4-1-16,0 2-1 0,-3-4-16 16,1 0-14-16,1 0-19 15,1-6-45-15,4-8-73 16</inkml:trace>
  <inkml:trace contextRef="#ctx0" brushRef="#br0" timeOffset="111760">21272 13157 379 0,'-9'0'26'16,"4"-4"24"0,5-3-19-16,7 0 4 0,5 0-21 0,4-1-11 15,3 3-3-15,2-2-1 16,-1 3-36-16,-3 3-30 15,-3-1-34-15,-4 0-109 16</inkml:trace>
  <inkml:trace contextRef="#ctx0" brushRef="#br0" timeOffset="111900.59">21134 13085 363 0,'0'2'30'15,"0"-2"-19"-15,5 0-38 16,5-2-108-16</inkml:trace>
  <inkml:trace contextRef="#ctx0" brushRef="#br0" timeOffset="112549.47">22311 13314 223 0,'-1'0'186'0,"1"0"-119"16,5-10-37-16,9-5-4 16,4-3-6-16,6-2-9 15,2-2-6-15,-1-1-3 16,-1-1-1-16,-2-1 0 0,-5 1-1 15,-2 3 1-15,-8 1-1 32,-4 6 2-32,-3 5 1 15,0 2-2-15,-3 3 1 0,-6 4-1 16,-4 0-1-16,1 6 0 16,0 4 0-16,2 1-1 15,3 4 1-15,2 3-1 0,5 1 1 16,0 2 0-16,7 3 0 15,7-2 0-15,2 2 1 16,3-1 0-16,0 2-1 16,-1-4 2-16,0 0-3 15,-5-3 1-15,-3-2 0 0,-3-3 0 16,-5-4 1-16,-2 0-1 16,0-2 1-16,-9-3 0 15,-3-2 0-15,-5-2 0 16,-5 0 0-16,5 0-1 15,-6-2 0-15,5-6 1 0,0-2-3 16,6-1-14-16,4-2-16 16,8-5-28-16,1-1-22 15,18 0-89-15</inkml:trace>
  <inkml:trace contextRef="#ctx0" brushRef="#br0" timeOffset="113268.21">22812 13158 351 0,'4'-7'63'0,"-4"0"-29"16,0 0 7-16,-4 2-5 15,-6 3-10-15,-3-2-7 16,2 4-5-16,-2 0 0 0,3 6-8 16,1 9-3-16,1 6 0 15,3 1 3-15,1 7 6 16,4-1-5-16,0 1 1 15,9-4-4-15,6-4-1 0,-1-1 0 16,6-6-1-16,0-2 0 16,1-8-2-1,1 0 3-15,-4-4-1 0,-2 0-3 16,-3 0 2-16,-3-7 0 16,-5-3 0-16,-1-3 1 15,-4-3-1-15,0 0 1 0,-4-8-3 16,-4 2 1-16,-5-2 0 15,-1 2-1-15,2 3-1 16,0 5 0-16,2 4 1 16,3 5 0-16,-1 5 1 15,6 0-3-15,2 0 2 16,0 4-1-16,10 1 2 0,4 2-3 16,9-5-3-16,6 0-2 15,5-2-2-15,0-4 1 16,0-4-1-16,-2-5 7 15,-1-1 3-15,-6-2 1 0,-6-1-1 16,-7 2 1-16,-4-5-1 16,-4 2 1-16,-4-1 1 15,0 1 0-15,0 1-3 16,-7 3 2-16,0 3 0 16,2 4 6-16,3 4 1 0,-1 1-5 15,-2 2-1-15,2 2-1 16,1 12 1-16,2 2 5 15,-2 9 3-15,-1 4 1 16,3 3-2-16,0 2 3 16,0 0-19-16,0-1 21 15,0 0-4-15,0-3-3 16,0-3-1-16,0-6 2 0,0-3-2 16,0-5-6-16,0-5 1 15,0-3-1-15,0-1 2 16,0-4-4-16,0 0-14 0,0 0-21 15,0-10-72-15,1-10-376 16</inkml:trace>
  <inkml:trace contextRef="#ctx0" brushRef="#br0" timeOffset="117876.5">15730 14009 158 0,'3'-12'205'0,"-1"-1"-186"16,-2 1-5-16,0-5 10 0,0 9 11 16,0-3-13-16,-9 2-7 15,4 2-4-15,-4 2 3 16,-2 3 4-16,-1 2-5 16,-3 0-5-16,3 10 2 15,-5 6 3-15,2 8 3 16,0 4 2-16,1 6 3 0,1 5-4 15,2 4 6-15,4 5-6 16,4 2-4-16,1 2-3 16,2 2-6-16,0-2 2 15,4-5-4-15,6 0-2 16,0-6 0-16,4-7 0 0,0-4 1 16,0-6-2-16,2-3-24 15,1-9-10-15,-3-5-3 16,2-7-7-16,0 0-4 15,-1-11-38-15,-1-8-103 16</inkml:trace>
  <inkml:trace contextRef="#ctx0" brushRef="#br0" timeOffset="118283.61">16062 14066 254 0,'-6'0'61'0,"-1"0"-13"15,0 0 4-15,0 0 13 16,4 0-12-16,-5 5-16 15,3 4-10-15,-2 4-6 0,2 3-4 16,3 5 2-16,-2 8-2 16,3 3 0-16,1 6-4 15,0-1-1-15,0 4 1 16,-2-4-9-16,2-1-1 16,5-8-1-16,2-6 1 0,3-4-5 15,4-8 4-15,-1-2-5 16,2-6-5-16,3-2-18 15,2 0-19-15,-3-11-13 16,-2 0-21-16,-4-3-59 16,-6-2-114-16</inkml:trace>
  <inkml:trace contextRef="#ctx0" brushRef="#br0" timeOffset="118456.19">15881 14239 392 0,'-7'0'58'16,"7"-2"-19"-16,2-1 0 0,15-1-18 0,8 0 3 16,13 1-14-16,2-2-8 15,5-4-1-15,1 1-12 16,-3-2-44 0,-2-4-124-16</inkml:trace>
  <inkml:trace contextRef="#ctx0" brushRef="#br0" timeOffset="118619.2">16265 14562 181 0,'-4'0'-51'15</inkml:trace>
  <inkml:trace contextRef="#ctx0" brushRef="#br0" timeOffset="119314.9">16295 14464 312 0,'2'-7'67'15,"0"1"-39"-15,1-1 7 0,2 0 9 16,0-5-10-16,2 0-19 15,0-5-5-15,2-3 0 16,0-3 2-16,0 4-6 16,-2-2-2-16,-1-1-1 0,-3 2-1 15,-3 6 0-15,0 3-1 16,0 2-2-16,-3 4 2 16,-5 5-1-16,-4 0 0 15,-1 0-5-15,-1 9-1 16,0 3 2-16,-1 1 2 15,5 1 0-15,3 0 1 0,2-1 1 16,5-1 0-16,2-1-1 16,11-2 0-16,3 0 1 15,6 0 0-15,-2-3 1 16,-1 0 0-16,-1 1-2 16,-4 0 3-16,-3 1-3 15,-4 2 0-15,-1 3 3 0,-5-1-2 16,-1 6-1-16,0 0 1 15,0 0 1-15,-1 0 1 16,1-4 0-16,3 2 0 0,5-8-1 16,4-4-1-16,7-2 2 15,3-2-2-15,4-5 2 16,1-6-2-16,0-5 0 16,-2 0 0-16,-4-3 0 15,-3-1 1-15,-6 1-1 16,-4 1 7-16,-6-4 8 15,-2 2-1-15,0 1-6 0,-11 1-3 16,0 2-4-16,-1 6 0 0,1 0 1 16,0 5 1-16,4 5 2 0,3 0 1 15,2 9 2-15,2 5 2 16,0 8 1-16,2 1 4 16,9 2 0-1,0 2-19-15,3-4 3 16,-1-2 4-16,2-5-2 15,-3-3-1-15,0-4 1 16,1-6-2-16,1-3 1 0,-1 0 3 16,-2 0-30-16,1-7-15 15,-1-3-17-15,-4-1-43 16,-2-6-46-16,-3 3-93 16</inkml:trace>
  <inkml:trace contextRef="#ctx0" brushRef="#br0" timeOffset="119455.52">16614 14232 357 0,'-6'-3'46'15,"6"3"-19"-15,-2 0-13 16,2 0-14-16,0 0-15 16,0 0-96-16</inkml:trace>
  <inkml:trace contextRef="#ctx0" brushRef="#br0" timeOffset="120182.2">16857 14284 318 0,'-5'-9'5'15,"3"2"-4"-15,-3 0 5 0,5 1 30 16,-2 1-5-16,2 3-12 16,0-2 4-16,0 4 0 15,2 0-8-15,5 0-5 16,3 7-2-16,0 6 3 0,0 3 5 16,5 2 0-16,-4 5 3 15,-1 0-6-15,0 2-3 16,-2-3-1-16,1-3-3 15,1-3-1-15,-3-1-3 16,0-8-1-16,-2-2 0 16,3-5 0-16,1 0 0 0,-1 0 4 15,3-9-3-15,0-2-1 16,-2-1 0-16,4-6-1 16,-3 2 1-16,-1-2-1 15,-2-3 1-15,3 1-2 16,-5-1 1-16,0 0 0 0,0 1 1 15,-1 4-2 1,1 3 1-16,-2 5 0 0,0 4-1 16,1 4 1-16,1 0-1 0,0 4 0 15,0 4 2-15,3 5-3 16,3 0 3-16,-1 2-1 0,3 0-1 16,1-1 2-16,1-2-1 15,1 1 1-15,-3-4-1 16,1-2 1-16,-4 0 0 15,-2-1 1-15,-1-1-2 0,-3-3 0 16,-1-1 1-16,-1 1-6 16,0 0-29-16,1-2-30 15,2 0-48-15,3 0-127 16</inkml:trace>
  <inkml:trace contextRef="#ctx0" brushRef="#br0" timeOffset="121006.23">17473 14284 304 0,'4'-6'47'16,"0"-3"-19"0,-2 1 6-16,-1 0 12 0,-1 3-8 0,0-2-22 15,0 3 0-15,0 1-2 16,-3 1 1-16,-2 0-3 15,-3 2-3-15,-1 0-1 0,0 2 0 16,-2 5-3-16,1 4 0 16,-1 3 1-1,0 0 3-15,2 4-2 0,2 2-5 16,2 0 1-16,3-3 0 16,2 3 0-16,0-2-1 15,2-6 1-15,7-1-2 0,1-6 0 16,3-1 0-16,1-4-1 15,1 0 1-15,-3-7 0 16,0-4 0-16,1 0 1 16,-4-3-1-16,-2 2 0 15,-1-3 1-15,-4 1 6 16,0 1-5-16,-2 1-3 0,0-1 2 16,0 5-1-16,0 1 2 15,0-1-2-15,-2 3-2 16,0 1 3-16,-1 1-3 15,2 1 3-15,1 1-2 16,0 1 3-16,0 0-3 0,0 0 1 16,0 3-1-16,0 6 2 15,0 3-1-15,1 2 3 16,7 3-1-16,-1-1-1 16,2-4 0-16,1 3-2 15,2-7 1-15,2 1 0 0,6-5 0 16,0-3 0-16,-1-1 0 15,5 0-3 1,-1-5 2-16,-4-4-1 16,-2 1 0-16,-3-7 0 0,-4 5 1 0,-7-8 0 15,-3 0-2-15,0-2 4 16,-2-1-2-16,-5-4 1 16,-4 2-1-16,4-1 2 0,0 6-3 15,2 2 1-15,0 4 4 31,2 7 3-31,3 5 5 16,0 0-22-16,0 12 9 0,0 8 3 0,2 3 2 16,2 5 0-16,1 1-2 0,-1 1 0 15,1 1-1-15,0-4 0 16,-3-2 0-16,3-8-1 16,-3-1-5-16,2-3 0 15,-2-4-28-15,-2-6-15 16,0-1-19-1,0-2-55-15,-9-2-103 16</inkml:trace>
  <inkml:trace contextRef="#ctx0" brushRef="#br0" timeOffset="121431.01">17247 14226 177 0,'0'-1'30'0,"-7"-3"17"16,7 2-10-16,0 2 7 16,0 0 7-16,0 0-19 15,0 0-8-15,0 0-3 16,0 2 4-16,2 6 3 0,-2 0 1 16,0 8 1-16,0 2 0 15,0 5-8-15,0 2-9 16,0 0-1-16,0 0-3 15,0-3-3 1,0-3-5-16,0-4 0 0,0-3-7 0,0-5-14 16,0-3-24-16,0-4-30 15,0 0-59-15,3-4-106 16</inkml:trace>
  <inkml:trace contextRef="#ctx0" brushRef="#br0" timeOffset="121583.23">17262 14130 398 0,'0'0'42'16,"0"0"-33"-16,0 0-9 0,0 0-1 16,0 4-31-16,0-2-158 15</inkml:trace>
  <inkml:trace contextRef="#ctx0" brushRef="#br0" timeOffset="122192.46">18188 14286 396 0,'9'0'40'0,"0"0"-25"16,4-8-2-16,3-6 20 0,0 1-2 16,3-1-19-16,1-5-8 15,-3 1-4-15,-1 0 1 16,-6 2-1-16,-4 2 1 16,-4-1 0-16,-2 5-2 15,0 2 1-15,-10 3 0 16,2 4-3-16,-4 1 2 0,-2 3 0 15,4 8-1-15,1-1 0 16,3 5 3-16,3 2-1 16,3 0-2-16,3 4 3 15,10 1-2-15,3-3 1 0,6 2 0 16,0 1 2-16,-2-2-3 16,2-3 1-16,-7-1 1 15,-3-2-1-15,-5-1 1 16,-5-1-1-16,-2-4-1 15,-7-1 1-15,-9-2 0 16,-2-1 0-16,-6-4 0 0,-1 0 0 16,3 0-8-1,-2-9-14-15,2-2-24 0,8-5-36 16,5-2-81-16</inkml:trace>
  <inkml:trace contextRef="#ctx0" brushRef="#br0" timeOffset="122935.25">18576 14173 331 0,'0'-5'46'0,"-6"0"-14"16,1-1 19-16,-2 2 2 15,-1 1-16-15,3 3-16 16,2 0-9-16,-1 0-3 15,1 3-4-15,1 10 3 16,2 3 3-16,0 2 1 0,-2 5 0 16,13 0-1-16,-3-1-7 15,6-1-2-15,-2-1-1 16,3-6-1-16,-1-1 2 16,2-6-2-16,0-4 0 15,0-3 0-15,-2 0 0 16,1 0 1-16,-3-7 1 0,-3-2-4 15,-4-2 2-15,-4-1-1 16,-1-4-1-16,0 0 2 16,-8-2-5-16,-2 0 1 0,-2 0-5 15,-3 2 3-15,-1 2 0 16,0 3 3-16,2 4-1 16,1 3 2-16,0 4 2 15,5 0-1-15,0 0-1 16,4 10 1-16,4-3 0 15,2 3 0-15,11-3-1 0,6 1 1 16,7-1-3-16,2-7-12 16,6 0-1-16,-1 0 2 15,1-9 3-15,0-4 9 16,-2 1 4-16,-8-3-2 16,-4-1 1-16,-6 0 0 15,-5 2 2-15,-5-4 4 0,-4 2 6 16,0 2 1-16,-6-4-3 15,-1 6 5-15,1 1 1 16,-1 4-1-16,4 5-1 16,1 2-5-16,-1 4-4 0,3 12 2 15,0 2 0-15,0 6 1 16,0 3 7-16,0 4-2 16,5 1-11-16,-2 0-10 15,3-2 8 1,-1 0 2-16,-2-1 0 15,2-2-2-15,-4-4 2 0,3-2-2 16,-4-7 0-16,2-3 7 0,-2-5-26 0,1-3-16 16,-1-3-14-16,4-5-21 15,-1-10-87-15</inkml:trace>
  <inkml:trace contextRef="#ctx0" brushRef="#br0" timeOffset="123208.19">19120 13977 433 0,'4'-2'15'16,"-3"0"23"-16,5 2-4 15,-3 0 15-15,2 2-12 16,1 10-5-16,1 6 0 0,6 6 2 15,1 4-29-15,2 4 17 16,2 6 1-16,-4 4-4 16,0 5-7-16,-9 5-4 15,-5 8-4 1,-19 3-3-16,-16 6 0 16,-23 3-7-16,-22 0-64 15,-20-14-136-15</inkml:trace>
  <inkml:trace contextRef="#ctx0" brushRef="#br0" timeOffset="145911.9499">12000 10957 215 0,'0'0'11'0,"0"0"-9"16,0 0 1-16,-5 0 0 16,-1 0 14-16,1 1 2 15,-4 3 2-15,0-2 3 16,-2 0-1-16,1 3 2 16,-7 0-4-16,-2 1-4 0,-3 1 5 15,-5-2-2-15,-5 2 1 16,-2 3-2-16,-6-3 0 15,-2 1-3-15,1 2-2 16,-1 0-4-16,-4 2-5 16,2 3-3-16,-5-1-1 0,-1 4 0 15,-2 0 1-15,-4 2 0 16,-3-1 0-16,1 4-1 16,-1 2 2-16,0 2-3 15,0 0 2-15,2 3 1 0,1 1-1 16,3-1 1-16,4 4 1 15,0-2-1-15,6 2-1 16,1 0-1-16,3-2 2 0,0 0-1 16,0 0 0-16,5 0 2 15,2-2-2-15,0 1 0 16,1-5 0-16,4 2-1 16,3-6-1-16,0 0 1 15,2-4-1-15,4-4 0 0,4-3 1 16,2-2-1-16,2-4 0 15,1-3 0-15,3-2 0 16,-1 0-12-16,-1-3-42 16,2-13-95-16</inkml:trace>
  <inkml:trace contextRef="#ctx0" brushRef="#br0" timeOffset="146396.21">10304 11487 247 0,'-8'5'26'0,"2"2"-9"16,1 1 9-16,0-1 21 16,-2 3-16-16,-1 3-7 15,1-1-8-15,0 6-2 16,-1 0 1-16,-2 1-2 16,-1 9-1-16,3-2-3 0,-5 1 2 15,0 2-1-15,3 1-3 16,-5 0-3-16,5-3-1 15,-2-4 3-15,4 0 0 16,4-5-1-16,1 0 1 0,3-7 0 16,0 1 0-16,5-3 0 15,13-2 2-15,5-3 5 16,9-1-6-16,7 1-1 16,10-4-2-16,5 0-1 0,2 0 1 15,2 0 2-15,-4 0-5 16,-8 0-1-16,-8 0 2 15,-17 0-4-15,-17-11-48 16,-6-3-219-16</inkml:trace>
  <inkml:trace contextRef="#ctx0" brushRef="#br0" timeOffset="148377.3199">3797 12635 289 0,'-2'0'29'16,"2"-5"-15"0,0 0 9-16,2-4 15 0,6 0-7 15,1 3-14-15,3-2-2 16,5 0-9-16,-4 5-2 15,6 0-2-15,-4 3 1 16,2 0-3-16,0 5 1 16,-5 7-2-16,0 4 2 0,-4 2 0 15,-1 5 2-15,-4 1 0 16,1 0 4-16,-2 2-2 16,-2-2 3-16,1 0-5 15,1-5 2-15,3-1-1 16,3-2 1-16,3-5-1 15,1-2 2-15,4-6 2 0,5-3 3 16,-1 0 0-16,2-8-6 16,4-3-1-16,-6-5 0 15,1-2 1-15,-3-2-1 16,-4 0-3-16,-4-5 0 16,-4 3 0-16,-2-4 1 0,-4 3-1 15,0-2 1-15,0 2-3 16,-2 2 1-16,-3 1 1 15,1 6 0-15,0 3-2 16,1 2 3-16,1 7 0 16,2 2 0-16,-2 0-2 0,2 11 0 15,0 5 0-15,0 2 0 16,4 5 0-16,3 0 2 16,-1 4-2-16,1 0 0 15,-2 2 1-15,0 4 0 16,-1 0 1-16,-3 2-1 15,3 3 1-15,-1 1 0 0,-3-3-1 16,0 1 0-16,0-1 0 16,-3-2-1-16,-4-4 1 15,-5 0-1-15,-1-3 2 16,0-4-2-16,-1-1 1 0,-2-4-1 16,4-6 1-16,-3 0 0 15,3-8 0 1,-2 0 0-16,1-4 0 0,2-2 1 15,0-7-1-15,2-9-1 16,-1-2 1-16,3-3 0 16,4-1-1-16,3-5 1 0,0 0 0 15,5 1-1-15,10-1 0 16,1 3 2-16,4-5-3 16,5 6 0-16,2 0 2 15,4-2-2-15,-1 6-7 16,-1 1-12-16,2 2-39 15,-9 4-67-15,-2 3-159 0</inkml:trace>
  <inkml:trace contextRef="#ctx0" brushRef="#br0" timeOffset="149095.8892">4781 12479 142 0,'2'-8'28'0,"-2"1"-7"16,3 0 4-16,-3 0 16 0,0 1 0 15,0 1-5 1,0 2-4-16,0-1 0 0,-5 1-6 15,0 3 1-15,-2 0-7 16,0 0-12-16,-4 3-3 16,-2 6 6-16,1 2 1 15,-6 6 2-15,4 1 0 0,-6 6 0 16,2 2-2-16,0 4 6 16,0 6-2-16,4 4-10 15,1 2 8-15,6 6 1 16,0 1-6-16,5 4-4 15,2 1-1-15,0-6-3 0,2 0 3 16,5-6-1-16,5-5-1 16,3-7 0-16,5-3-2 15,-1-6 2-15,5-6-1 16,3-7 1-16,0-4-1 16,0-4-7-16,2 0-23 15,-3-14-28-15,1-2-48 0,-2-4-118 16</inkml:trace>
  <inkml:trace contextRef="#ctx0" brushRef="#br0" timeOffset="149673.8799">4898 12778 377 0,'-5'-16'13'0,"5"2"8"15,0-1-2-15,3 1 10 0,8 2-5 16,2 1-7-16,3 6-10 16,4 1-3-16,-2 4 0 15,1 0-1-15,1 11-1 16,-4 5 0-16,1 3-1 16,-5 3 2-16,-1 1-3 15,-6 2 2-15,-3 0-2 0,-2-2 0 16,0-1 2-16,-9-2-1 15,0-6 1-15,0-2 0 16,4-4 0-16,0-3-1 16,3-5 1-16,2 0 0 0,0-4 5 15,3-9 1-15,6-6-3 16,3-4-2-16,1-4-1 16,3-2-1-16,-1 1-1 15,-1 1 0-15,-3 0 0 16,-2 4 0-16,-2 4 0 0,-2 3 1 15,-3 1 0-15,-2 6 0 16,0 2 2-16,0 5-1 16,-5 2 0-16,-2 0-2 15,-2 2 0-15,2 9-1 16,-1 5 2-16,3 5-1 16,3 4 1-16,2 2 1 15,0 2-1-15,2 1 0 0,5 0 0 16,4-5 0-16,0-2-1 15,-1-3 0-15,3-4-1 16,-1-3-15-16,3-5-16 16,-1-4-18-16,1-4-44 0,1 0-44 15,0-2-24-15</inkml:trace>
  <inkml:trace contextRef="#ctx0" brushRef="#br0" timeOffset="150017.54">5331 12819 215 0,'2'-11'62'15,"-2"4"-14"-15,0 0-10 16,0 4 4-16,0 3-1 16,0 0-14-16,-4 3-14 15,2 11 2-15,-1 3-1 16,3 4-1-16,-2 0-1 0,2 5-3 16,0-2-2-1,5-2-2-15,2-1-5 0,5-4 3 16,0-4-1-16,3-3 0 15,-1-3 0-15,1-7 0 16,-2 0-1-16,1 0 2 16,-2-11 2-16,-4-2 1 0,-2-5 4 15,-5-3 0-15,-1-2-4 16,0-2-3-16,-5-2-3 16,-7 3 2-16,-6-2-2 15,0 5-8-15,-2 6-8 16,-5 7-7-16,1 2-4 15,2 6-4-15,-2 0-8 0,6 0-15 16,2 0-36-16,6 0-84 16</inkml:trace>
  <inkml:trace contextRef="#ctx0" brushRef="#br0" timeOffset="150330">5600 12512 402 0,'2'0'22'0,"2"-1"7"0,3 1-9 15,1 0 2-15,0 10 5 16,6 6-7-16,6 2-5 16,2 2 0-16,3 6-1 15,0-2-1-15,-2 4-4 16,-3 1-2-16,-2 1-3 0,-7 2-1 15,-4 1-2-15,-3-2 1 16,-4 2 0-16,-6-5-1 16,-8 1 0-16,0-2 0 15,-5-6-1-15,-2-3 0 16,3-7-15-16,4-4-44 16,1-7-37-16,9-2-104 0</inkml:trace>
  <inkml:trace contextRef="#ctx0" brushRef="#br0" timeOffset="150719.43">6288 12678 224 0,'-5'2'86'15,"1"0"-22"-15,4 1-34 16,0-3-2-16,0 4 20 15,0-2-11-15,9 0-8 16,7-1-6-16,8 1-9 0,5 2-7 16,3-3-3-16,2 3-4 15,2-2 1-15,-6 2-2 16,-1-1-15-16,-3 0-22 16,-7 3-26-16,-6-2-19 15,-10-1-100-15</inkml:trace>
  <inkml:trace contextRef="#ctx0" brushRef="#br0" timeOffset="150904.4199">6324 12839 312 0,'0'0'77'0,"6"0"-55"0,8 0 8 16,6-2 0-16,1-2-10 15,2 1-10-15,3 0-7 16,1-1-1-16,1-2-2 15,-1 1-27-15,2-2-43 16,2-4-120-16</inkml:trace>
  <inkml:trace contextRef="#ctx0" brushRef="#br0" timeOffset="151326.19">6938 12627 418 0,'0'-2'6'0,"0"-4"7"16,-2 3 2-16,-5-1 13 15,-3 3-1-15,-2 1-9 0,0 0-6 16,-2 0-2-16,1 1 5 16,1 10-3-16,-1 0 0 15,2 3-3-15,4 4 0 16,2 5 0-16,2 2-3 15,3 4 2-15,3-1-1 16,8 1-2-16,2 1 0 0,6-5-2 16,1-2-1-1,4-5-1-15,2-6 0 0,1-5-1 16,-2-5 1-16,-1-2-1 16,1 0 3-16,-6-12 9 15,-2-4 5-15,-5-6-17 0,-4 0 21 16,-4-7-10-1,-4 0-3-15,-4-1-5 0,-9-4-1 16,-8 4-2-16,-6 1 0 16,-7 4-5-16,-3 7-19 15,-9 6-11-15,-8 8-32 0,-4 4-76 16,0 2-194-16</inkml:trace>
  <inkml:trace contextRef="#ctx0" brushRef="#br0" timeOffset="152262.79">4153 13747 330 0,'4'-6'41'0,"1"3"-20"0,-2-1-9 15,2 4-4-15,-4-1 1 16,3 1 2-16,-4 0-5 15,2 0-4-15,-2 8-1 16,0 4 3-16,3 1 1 16,-3 5 4-16,2 1 2 0,0 1-1 15,3 0 1-15,0 0 0 16,0-6-5-16,7-1 1 16,0-8 1-16,8-3 4 15,0-2 1-15,1 0-2 16,2-7-4-16,1-8-4 15,1-1-2-15,-5 0 0 16,-2-4 0-16,-2 2 0 0,-3 1-1 16,-6 1 2-16,-4-3 0 15,-3 2 8-15,0 1 1 16,0 4-4-16,-7 1-3 16,0 4-1-16,3 3-2 0,-1 2 0 15,3 2 1-15,2 6-3 16,0 7 1-1,0 6 2-15,2 7-1 0,7 5 1 0,0 3 1 16,0 5-1-16,-1 4 2 16,0-2-3-16,-3 0 1 0,-1-2-1 15,-2-3 1-15,-2-2-1 16,0-7 1-16,0-3-2 16,0-2 3-16,1-4-1 15,-6-4-1-15,-2-2 2 16,-4-4-1-16,4-3 0 15,-5-3 1-15,2-2-2 0,0 0 1 16,1-9 1-16,2-4-1 16,-1-3-1-16,5-5 0 15,-1-4 1-15,4-2-2 16,0-1 0-16,0-1 0 16,7-1-2-16,4 1-1 15,2 2-3-15,3 6-5 16,-2-2-8-16,3 0-18 0,-2-1-41 15,2-1-59-15,-1-1-143 16</inkml:trace>
  <inkml:trace contextRef="#ctx0" brushRef="#br0" timeOffset="152434.61">4584 13565 393 0,'0'-4'34'0,"0"4"15"16,0 0-23-16,0 7-18 0,0 11 1 15,0 5 11-15,2 6-13 16,-2-1-2-16,0 4-4 16,0-1-1-16,0 1-2 15,0-3-51-15,0-4-128 16</inkml:trace>
  <inkml:trace contextRef="#ctx0" brushRef="#br0" timeOffset="152888.18">5229 13604 489 0,'0'-7'27'0,"0"-2"-3"16,0 1-14-16,0 5 1 0,-2 3 2 16,-7 0-6-16,-2 2-4 15,-3 10-3-15,-4 6 1 16,-4 7 2-16,1 6 4 15,-3 6 6-15,3 8-1 16,1 3 1-16,4 7 3 0,7 2-5 16,4-1-4-16,5-5-3 15,0-4-2-15,7-8-1 16,7-7 0-16,6-7 0 16,3-7 0-16,3-9 0 0,4-4-8 15,1-5-18 1,5 0-23-16,-4-10-11 15,2-8-41-15,-4-4-67 0</inkml:trace>
  <inkml:trace contextRef="#ctx0" brushRef="#br0" timeOffset="153425.3592">5331 13841 375 0,'0'-14'44'0,"0"-2"-1"15,2 3-1-15,9 1-13 0,1 1-7 16,6 4-4-16,-2 4-10 16,4 3-5-16,1 0-2 15,-1 10 0-15,-3 5-1 16,-2 4 0-16,-1 2 1 16,-7 2 0-16,-4 1-1 15,-1-3 1 1,-2 1 0-16,0 1 1 15,-7-7-2-15,2 0 2 16,-2-4-2-16,2-2 0 16,0-5 1-16,5-2-1 0,0-3 0 15,0 0 1-15,0 0 0 0,5-8 0 16,2-5 0-16,6-3-1 0,-1-4 0 16,0-1 0-16,-2-3 0 15,-1 1 1-15,-1 2-1 16,-5 0 0-16,1-1 1 15,-4 8-1-15,0 0 0 16,0 3 0-16,0 6 0 0,0 1-1 16,0 4 2-16,-4 0-2 15,-4 5 0-15,3 10 1 16,0 2 0-16,0 7 1 16,3 2 0-16,2 5 1 15,0-1 0-15,0 1-1 0,5-5 1 16,2-1-1-1,3-3 0 1,2-5-1-16,2-6 0 0,3-4-12 16,0-5-20-16,7-2-48 15,-3-2-75-15</inkml:trace>
  <inkml:trace contextRef="#ctx0" brushRef="#br0" timeOffset="153799.97">5819 13936 273 0,'0'-2'57'0,"-3"-2"-9"16,-2 4-8-16,-4 0 5 15,-1 0-2-15,2 0-15 16,1 6-10-16,-3 5-2 16,5-1-4-16,1 6-4 0,1 2-1 15,3 2 0-15,0-2-1 16,2 1-1-16,6-3-2 15,4-1 0-15,-2-5-1 0,7-1 0 16,-3-4-1-16,2-3 0 16,-2-2 1-16,0 0-1 15,-1 0-1-15,-2-9 1 16,-4 0 0-16,-3-5 1 16,-4-4 0-16,0-1 2 0,0-4-1 15,-10-3-3-15,-4 0 2 16,-2 1-2-16,-2 0-2 15,0 4-8-15,-4 1-10 16,7 5-9-16,-2 3-12 16,3 5-12-16,4 1-11 15,0 5-71-15</inkml:trace>
  <inkml:trace contextRef="#ctx0" brushRef="#br0" timeOffset="154112.67">5940 13673 276 0,'3'-7'60'0,"1"0"-10"16,-1 0-7-16,3 3-8 16,1 3 2-16,2 1-4 15,3 0-9-15,1 7-10 16,3 7 3-16,1 6 4 0,-3 3-7 15,-1 4-5-15,-3 1-3 16,-1 4 0-16,-3 0-3 16,-3 3-2-16,-3-3 1 15,0 3-1-15,0-3-1 0,0 2 1 16,-3-7-1-16,-5-2 1 16,3-4-2-16,-4-5-11 15,0-3-15-15,0-6-12 16,2-3-21-16,3-4-51 15,4-2-148-15</inkml:trace>
  <inkml:trace contextRef="#ctx0" brushRef="#br0" timeOffset="154563.75">6658 13753 253 0,'-4'5'30'0,"3"-5"20"16,1 3-11-16,0-1 3 15,6 1 4-15,9 1-4 16,4-2-14-16,7 1-7 15,3-1-7-15,3 0-5 0,-2-1-5 16,-1-1-4 0,-5 0 1-16,-4 0-3 0,-6 0-9 15,-6 0-23-15,-4 0-38 16,-4 0-48-16,0-1-200 16</inkml:trace>
  <inkml:trace contextRef="#ctx0" brushRef="#br0" timeOffset="154798.07">6666 13963 356 0,'0'5'32'0,"0"-3"7"16,14 0 22-16,4-2-4 15,5 0-22-15,2 0-10 16,4 0-5-16,-1 0-10 15,3-2-5-15,-4 0-1 16,0 2-5-16,-3 0 3 16,-3-2-6-16,-1 0-24 0,-6 1-35 15,0-3-48-15,0-3-113 16</inkml:trace>
  <inkml:trace contextRef="#ctx0" brushRef="#br0" timeOffset="155376.04">7418 13684 323 0,'1'-5'46'16,"1"-2"9"-16,-2 1-19 15,0-1 5-15,0 4-3 16,0-1-15-16,0 2-9 16,-7 0-4-16,2 2-2 15,-5 0-1-15,2 0-2 0,-1 2 2 16,0 6 0-16,-2 0 0 15,0 5-4-15,3 3 2 16,-6 0 1-16,6 3 2 16,1 4-3-16,2 3 2 0,4-2-1 15,1 5 0-15,0 2 3 16,8-1 0-16,4-3-24 16,3 1 20-16,2-3-3 15,5-3-1-15,0-6 3 16,2-4-3-16,3-5 1 0,0-3 2 15,0-4 0 1,-1 0 0-16,-1-5-2 0,-4-8 1 16,-5-3 2-16,-2-5 2 15,-4-3 2-15,-5-4 5 16,-5-2-1-16,0-4-6 16,-7-2-3-16,-11-1-2 15,-1 5-2-15,-5-1 0 0,-6 6-1 16,-7 6 1-16,-9 7-16 15,-12 5-48-15,-10 2-51 16</inkml:trace>
  <inkml:trace contextRef="#ctx0" brushRef="#br0" timeOffset="180472.74">5769 11381 183 0,'-9'-8'36'0,"2"-1"-7"0,0 5 1 16,-1-1 22-16,1 3-11 16,2 0-7-16,2 2-5 15,-1 0 0-15,2 0-6 16,1 6-7-16,1 6-4 16,0 4 8-16,0 8-4 0,0 2 1 15,1-1-8-15,3 6-1 16,-1-5 0-16,-3 3-1 15,2-3-2-15,-2 1 2 16,0-4-1-16,0-1-3 16,0-2 1-16,0-5-5 0,0 2 3 15,0-7-2-15,0 1 0 16,0-2-6-16,0-6-19 16,3-3-18-16,1 0-21 15,1-3-16-15,-2-12-69 16</inkml:trace>
  <inkml:trace contextRef="#ctx0" brushRef="#br0" timeOffset="180738.3199">5548 11405 67 0,'-12'-4'210'15,"3"0"-194"-15,1-1 0 16,8 2 23-16,0-1 2 15,0 0-18-15,10-1-8 16,6-2-4-16,4-2 1 0,5 2 3 16,6-2-4-16,3-2-4 15,0 4-2-15,1 0-4 16,1 2 0-16,-2 0 0 16,-3 3 0-16,-4 2-2 15,-2 0-7-15,-5 0-20 16,-6 3-24-16,-5 6-49 15,-6 3-96-15</inkml:trace>
  <inkml:trace contextRef="#ctx0" brushRef="#br0" timeOffset="181019.4799">5616 11715 277 0,'-19'14'21'16,"1"-5"11"-16,7-1 11 16,6-3-1-16,5-2-7 0,0-1-13 15,16-2-3-15,5 0 7 16,6 0-6-16,7-2-9 16,0-5-6-16,4 2-1 15,-1-2-3-15,0 1-1 16,-3-1 1-16,-2 4-2 0,-4-1-28 15,-3 0-42-15,-4 1-36 16,-5-1-112-16</inkml:trace>
  <inkml:trace contextRef="#ctx0" brushRef="#br0" timeOffset="181222.57">6133 11594 305 0,'4'0'58'15,"-2"0"-20"-15,-2 2-12 16,0 5 17-16,0 4-8 0,0-1-15 16,0 3-9-16,0-3-5 15,0 1-4-15,0-4 0 16,2-1-1-16,4-3-1 16,1-1-19-16,1-2-41 15,7 0-28-15,-1-11-104 0</inkml:trace>
  <inkml:trace contextRef="#ctx0" brushRef="#br0" timeOffset="181642.03">6509 11467 161 0,'14'-8'139'16,"-5"-2"-112"-16,-4 3 11 15,2 0 0-15,-2 0 2 16,-5 0 0-16,1 0-22 15,-1 0 2-15,0-1-2 0,-5 1-5 16,-4 2-1-16,0 1-4 16,-3 4-1-16,-1 0 0 15,0 0-3-15,-1 8 2 16,1 2 0-16,-2 4 2 16,3 4 3-16,4 0-1 15,1 3-2-15,0 3 2 0,6 2-3 0,1 1 2 31,0-2-1-31,1 0-2 0,11-2-1 16,0-3-1-16,3-2 1 16,1-4-16-16,5-5 11 15,1-3 3-15,3-4 0 16,2-2 4-16,0-2-4 0,1-8 0 16,0 0-2-16,-3-1-2 15,-6 2 3-15,-2 4-2 16,-9 2-5-16,-2 1-10 15,-6 2-37-15,0 0-29 16,-9 2-127-16</inkml:trace>
  <inkml:trace contextRef="#ctx0" brushRef="#br0" timeOffset="182110.7">5631 11938 273 0,'-2'-2'54'15,"2"-1"9"-15,0-1 7 16,0 3-15-16,0-1-18 0,0 0-7 16,0 2-4-1,5 0-10-15,4 0-1 0,9 0 2 16,6 2 1-16,7 0-2 16,8-1-18-16,11 2 10 15,12-3 2-15,9 0-4 0,14-6 2 16,6-5-2-16,6-1 1 15,5-3-4-15,0 1 2 16,-8 1 0-16,-10-1-3 16,-11 3 0-16,-17 4-2 15,-12 2 0-15,-12 2 1 0,-13-2-1 16,-7 5 0-16,-4 0 0 16,-4 0 0-16,-4 0-18 15,0 0-14-15,-5 0 2 16,-9 0-30-16,-1-2-85 15</inkml:trace>
  <inkml:trace contextRef="#ctx0" brushRef="#br0" timeOffset="185467.07">3591 14951 109 0,'-8'-4'233'0,"1"-5"-210"15,4 0-9-15,1 4 23 0,2-3-10 16,0 5-13-16,0 2-9 16,0 1-2-16,2 0-1 15,1 3-2-15,3 9 2 16,0 8-2-16,1 5 10 16,-4 5 1-16,1 4 3 0,1 4-2 15,-3 1-6-15,-1 0 1 16,3-2-6-16,-1-3 3 15,-2-5 0-15,1-6 0 16,2-3-2-16,-4-7 1 16,3-5-4-16,0-4 2 15,3-4-1-15,-1 0 3 0,3-12 0 16,1-7-3-16,-2 0 3 16,6-6-1-16,-3-2-3 15,1 0 3-15,0-1-2 16,-2 1 0-16,-1 4 0 15,-1 4-1-15,1 6 1 0,-3 2 3 16,1 6-3-16,-1 5 0 16,-2 0 0-16,7 11 0 15,-1 7 0-15,3 1 3 16,3 2 4-16,0 3-1 16,4-1 3-16,-2-2-1 15,3-5-3-15,-1-1-1 16,0-9 0-16,1 0 0 0,-3-6 1 15,2-2 1-15,-5-8 3 16,-1-8-1-16,-6-4-2 16,-2-3-3-16,-5-5 2 0,0 0-3 15,-7-2-1-15,-5 1 0 16,-1 1-2-16,-3 3 1 16,-1 4-4-16,3 6-4 15,-1 6 4-15,3 3 3 16,4 6 0-16,1 2 0 15,2 4-1-15,5 9 0 0,0-1 1 16,4 1-1-16,11-3 1 16,5-1-6-16,6-5-3 15,6-4 2-15,3 0-2 16,4-6 2-16,-3-4 6 16,1-5-4-16,-3 2 2 15,-1 3 1-15,-8-2 3 0,-1 5-3 16,-10 0-7-16,-3 1-6 15,-6 4 2-15,-3 2-1 16,-2 0 2-16,0 2 4 16,0 8 8-16,-7 3 1 0,0 5 1 15,-1 4 4-15,3 3 9 16,0 3-3-16,5 2-3 16,0 4 3-16,0 0-1 15,8-2-2-15,6-1-1 16,-2-6-2-16,6-6-3 15,1-5 1-15,3-6 3 0,3-8 5 16,1 0-2-16,-2-8-1 16,3-10 0-16,0-4-4 15,-2-7 0-15,-1-5 0 16,-7-2-1-16,-2-3 2 0,-4 2-2 16,-6-1-2-16,-3 2 1 15,-2 4-1-15,0 0-1 16,-2 6 1-16,-3 1-1 15,1 4 1-15,-1 6-1 16,0 1 0-16,0 7 0 0,2 1 0 16,-2 6 0-16,1 0 0 15,1 2-3 1,-1 11 4-16,2 2-2 0,1 7-1 16,-1 3 2-16,2 7 3 15,0 4-1-15,2 4 2 16,3 5 1-16,2 2 4 0,3 1-8 15,-2-6 4-15,3 1-2 16,2-6-2-16,-1-4 0 16,2-8 0-16,3-9 0 15,1-5-1-15,3-11 2 16,2 0 1-16,3-13 0 0,1-10 0 16,-2-6-2-16,-2-4 0 15,-1-9-1-15,-7 0 3 16,-2-1-3-16,-4 1 0 15,-4 1-2-15,-5 8-1 16,0 5 4-16,0 4-3 16,0 8 1-16,-3 6 1 0,-2 4 1 15,-1 6-2-15,-2 0 0 16,0 6 0-16,1 5-2 16,0 10 3-16,2 4 0 15,1 5 2-15,4 2-1 31,0 7 2-31,0 2 1 0,5-1 1 0,4-5-1 0,0 1 0 16,6-10-3-16,-2-6 1 16,2-4-2-16,1-10 2 15,1-6-3-15,0 0 2 16,0-9-5-16,-2-11-29 0,0-5-34 16,-8-5-61-16,-7-8-214 15</inkml:trace>
  <inkml:trace contextRef="#ctx0" brushRef="#br0" timeOffset="185661.06">4307 14786 384 0,'-10'8'190'0,"4"-7"-179"16,4 1-8-1,2-2-3-15,5 1-5 16,10-1-11-16,5 0-79 0,3-4-218 16</inkml:trace>
  <inkml:trace contextRef="#ctx0" brushRef="#br0" timeOffset="186760.53">5716 15118 274 0,'-10'4'23'0,"3"0"-3"16,3-1 3-16,1 1 17 15,3-3-2-15,0-1-11 16,0 0 2-16,9-7 7 0,4-7-8 16,1-5-9-16,2-3-11 15,-3-3-1-15,-1 0-1 16,-4 1-1-16,-5 3-2 16,-3 3-2-16,0 4 0 15,-3 0-6-15,-7 7-5 0,0 2-1 16,1 2 1-16,2 3 4 15,2 0 2-15,2 0 0 16,3 3-6-16,0 2 3 16,5 2 5-16,7 2 1 15,-2-2 1-15,3 0-1 16,1 4 1-16,1-2 0 16,-3 3 0-16,0 4 0 0,0 1 1 0,-2 2-1 15,-3-1 3-15,3 3 1 16,-2-3-1-16,1 0-2 15,4-5 2-15,3-5 0 16,2-3 3-16,3-3-2 16,5-2 2-16,1-5 8 0,1-9-8 15,1-6 1-15,0-1 0 16,-5-4-4-16,-4 3-1 16,-5-1 2-16,-4 2-3 15,-6 5 2-15,-3-4-1 0,-2 4 1 16,0 0-1-16,-9 0 0 15,0 2-1-15,0 1-1 16,2 4-1 0,0 3 3-16,1 4-2 15,3 2-1-15,1 0-1 16,2 4 0-16,0 11 1 16,0 5 0-16,5 5 1 15,8 7-1-15,-2-2 1 16,5 2 1-16,0-1-1 0,0-6 0 15,1-6 1-15,0-6-1 16,1-8 0-16,1-3 2 16,0-2 0-16,-1-4 5 15,0-10-1-15,-2-2 1 0,0-7-5 16,1-1 1-16,-4-2-1 16,2-1 3-16,-1 2-6 0,3 0 2 15,-2 4 1 1,2 3-2-16,-1 7 0 0,0 6 4 15,4 5-1-15,-2 0-3 16,0 11 1-16,1 3 0 16,-2 4-1-16,-3 1 3 0,-3-3-2 15,-4 4-2-15,-3-8 1 16,-4 3 1-16,0-7 2 16,-9-1 2-16,-8-4 7 15,2-3 3-15,-7 0-6 16,0-3-9-16,-3-5 1 15,6-5-26-15,-1-1-52 0,7-2-101 16</inkml:trace>
  <inkml:trace contextRef="#ctx0" brushRef="#br0" timeOffset="188100.24">6768 14874 297 0,'0'2'46'0,"0"-2"-7"0,0 0-2 16,1 1-22-16,-1 1-5 15,2 2 11-15,-2 3 6 16,2 0-10-16,-2 2-7 16,0 4-1-16,2 1-6 15,-1 4 3-15,1 1 2 0,0-1-1 16,3 2-1-16,1-2 1 16,-1-2-2-16,1-7-3 15,2-4-1-15,4-2 1 16,-3-3-1-16,3 0 2 15,3-5 2-15,-2-5-2 16,1-3-1-16,-2-3-2 0,0 2 3 16,-4-1-1-16,-1 3 1 15,-2-3 0-15,-1 4-1 16,-4 1 0-16,0 1 0 16,0 4-1-16,0 0 0 0,0 2-1 15,0 2-1-15,0-1 2 16,0 2 0-16,0 0-2 15,0 2-1-15,3 7 0 16,0 4 2-16,5 1-2 16,1 4 4-16,0-3-1 0,2 2-2 15,1-3 2-15,1-2-2 16,1-3 1-16,-1-3 2 16,3-4-3-16,0-2 1 15,1 0 2-15,-2-10-1 16,0-2 0-16,-1-2-1 15,-1 0 1-15,-2-4-1 16,-5 0 1-16,1 0-1 0,-2-2 0 16,-5 1 1-16,0 1-1 15,0-1 1-15,0 0-1 16,0 3 0-16,-4 3 1 16,3 4-2-16,-4-1 3 0,3 3-3 15,1 6 1-15,-1-1 1 16,0 2-1-16,-1 0-1 15,-1 3 1-15,-3 5 0 16,2 2 0-16,-1-2 0 16,1 2 0-16,0 0-1 0,3-2 1 15,2 2 0-15,0 1 1 16,0 1-2-16,0 3 2 16,7 1-1-16,1 2 0 15,4 3 2-15,-2-2-2 16,2 3 4-16,0-2-3 15,0 1-2-15,3-3 2 16,-3-4-1-16,3 1 1 0,1-8-1 16,2-6 1-16,1-1 0 15,5-3-1-15,1-13 1 16,-1-4-1-16,1-3 2 16,1-4-2-16,-2 2 0 0,-4-1 0 15,-6-3 0-15,-3 2 0 16,-4 1 0-16,-7 0 1 15,0 0-2-15,-2 3 2 16,-3 1-2 0,-3 4 1-16,-1 7 0 0,4 3 0 15,0 4 1-15,1 4 0 16,1 0-1-16,3 15 1 16,0 3-1-16,0 2 5 0,0 10 9 15,0-1-3-15,5 1 2 16,0 2 0-16,1 1-6 15,1-3 0-15,2-1-2 16,0-3-3-16,0-3 1 16,4-4-4-16,-1-5 2 15,5-5 1-15,0-4-2 0,3-5-2 16,-3 0-18-16,2-9-24 16,-5-5-10-16,-1-4-35 15,-8-1-80-15,-5-5-89 16</inkml:trace>
  <inkml:trace contextRef="#ctx0" brushRef="#br0" timeOffset="188256.47">7401 14920 170 0,'-9'7'203'0,"6"-1"-157"16,3-5-14-16,12-1 25 0,12 0-14 15,8-5-31-15,10-5-10 16,7-3-6-16,6-3-60 15,4-4-149-15</inkml:trace>
  <inkml:trace contextRef="#ctx0" brushRef="#br0" timeOffset="189178.14">8251 14870 258 0,'5'-4'53'15,"-2"-2"-13"-15,-1-2-2 16,0 1 10-16,2 4-12 16,-4-2-13-16,0 4-9 15,0-2-6-15,0 3-1 16,0 0 0-16,0 0-5 0,0 12-2 16,2 3 3-16,0 4 5 15,1 3 2-15,3-1-4 16,-1 2-3-16,0-3-1 15,0-4-2-15,1-5 1 0,-2-2-1 16,-1-6 1-16,3-3 0 16,-1 0 2-16,2-3 4 15,2-10-3-15,0-3-3 16,0-5 0-16,4-1-1 16,-1-1 1-16,1 3-1 0,1-2 1 15,1 3-2-15,-3 6 1 16,0 1 0-16,0 8 0 15,-2 4 0-15,4 3-1 16,-1 7 1-16,-4 8-1 16,2 0 1-16,-4 3 1 15,-1-3-1-15,-3 0 0 16,1 0 0-16,-4-7 0 0,1-1-1 16,-1-5 3-16,2-1-2 15,0-4 1-15,-1 0 0 16,1-4 11-16,4-4-2 15,-2-6-5-15,3-3-5 0,2 0 2 16,0-1 0-16,0-2 3 16,3 4-5-16,1 0 0 15,-1 2 3-15,2 7-3 16,-1 3 4-16,0 4 2 16,3 0-3-16,0 12 1 0,1 5-4 15,-5 1 0-15,1 1 2 16,-4 1-2-16,-3-5 2 15,-4 2-2-15,-2-3-5 16,0-5-11-16,-2-2-10 16,-8-4-11-16,-5-3-40 15,0-5-70-15</inkml:trace>
  <inkml:trace contextRef="#ctx0" brushRef="#br0" timeOffset="189304.14">8410 14623 365 0,'-14'3'19'0,"-2"7"-10"16,0 4-8-16,-2-4-10 15,2 2-100-15</inkml:trace>
  <inkml:trace contextRef="#ctx0" brushRef="#br0" timeOffset="191138.8199">5186 15727 75 0,'2'-8'248'0,"-2"3"-240"16,0-2 16-16,-6 2 17 16,-3 3-19-16,-5 2-7 15,-1 0-9-15,-2 12 2 0,-2 1 9 16,1 6 1-16,2 5 2 15,6 4 0-15,0 2-3 16,8 1-6-16,2-1-3 16,2-1-3-16,13-8-2 15,1-3 0-15,4-9-2 16,5-5 0-16,2-4 3 0,-1-4 1 16,1-9 0-16,0-8 4 15,-5 2-4-15,-4-5-3 16,-5 1-1-16,-6 2 0 15,-4-3 1-15,-3 3 1 16,-7 2-1-16,-9 1-1 0,-3 0 1 16,-5 4-1-16,-3 3-1 15,0 2-2-15,3 5 1 16,3 1 0-16,1 3 0 16,8 0 0-16,3 3 0 15,3 4 0-15,6-1-1 0,2-1 0 16,4-1-1-16,8-4 0 15,6 0 3-15,7 0-1 16,2-2 1-16,2-5 0 16,1 3 0-16,-2 1-1 15,-2 1 1-15,-1 2 1 0,-1 2-1 16,-3 9-1-16,-1 3 1 16,-3 5 0-16,0 5 0 15,-7-1 0-15,-3 1 0 16,-2 0 1-16,-5-5-1 15,0-1 0-15,-2-1 1 0,0-7-2 16,0-2 2-16,0-5 1 16,0-3-2-16,0 0 1 15,0 0-1-15,0-11 0 16,0-2 1-16,5-4-2 16,0-5 3-16,5 1-4 0,-3-1 3 15,2-3-2-15,-3 6 1 16,4 1-1-16,-1 2 0 15,0 4 1-15,-4 2-1 16,1 5 2-16,-1 2-1 16,0 1 0-16,-3 2-1 15,3 0 1 1,-1 5 0-16,1 4 0 0,1 4 0 16,3 3 0-16,0 4 0 15,-1-1 0-15,5 2 1 16,-2-1-2-16,0-2 2 0,1 0-1 15,2-6-1-15,0 1 2 16,-1-8-1-16,2-2 0 0,-1-3 0 16,-1 0 0-16,0-3 0 0,-3-8 1 15,1 0-1-15,-2-1 1 16,-2-4-1 0,1 0 1-16,-3-4-1 0,-1-1 1 15,-3-2 0-15,1-1 0 0,-2-1 0 16,0 0-1-16,0 3 0 15,0 0 0-15,-3 4 0 16,-1 4 0-16,2 5 1 16,1 4-1-16,1 1 0 15,-2 4 1-15,2 0-2 0,0 9-2 16,0 7 3-16,0 6 0 16,9 3 1-16,-1 3 0 15,3 4-1-15,4-2 1 16,-1 1 1-16,2-2-3 0,-2-8 1 15,6-3 0-15,0-6 2 16,-1-7-2-16,2-3 0 16,-3-2 1-16,-1-5 0 15,2-8 0-15,-4-1 1 16,-2-2-3-16,-2 0 0 0,-4-4 0 16,-2 4 1-1,-5 2-2-15,0 0 1 0,0 3 1 16,0 4 0-16,0 5 0 15,0 2-1-15,0 0 1 16,2 7-2-16,6 8 1 16,0 0 2-16,5 3-1 0,0-1 1 15,2-3-1-15,-1-3 0 16,-2-4 1-16,1-2-2 16,-3-5 2-16,1 0 0 15,-4-4 0-15,-3-7 0 0,0-1 1 16,-4-6 0-16,0 2-1 15,0 2 0-15,0 0 2 16,-4 3 2-16,0 6 5 16,4 1 4-16,0 4-3 15,0 5-9-15,4 12-5 16,7 4 6-16,1 9-2 0,4 6 4 16,-3 1 0-16,0 7-4 15,-5-2 2-15,-2-1-1 16,-3 4-1-16,-3-8 0 15,0-2 2-15,-5-7 11 16,-4-6 1-16,-2-10-9 16,-1-6-4-16,-1-6 9 0,-1-2 2 15,1-14 0 1,0-8-6-16,3-8-3 0,1-4-7 16,7-1 3-16,2-2-7 15,0 3-1-15,9 2-12 0,3 5 9 16,5 4-17-16,5 6-35 15,0-1-30-15,5 1-132 16</inkml:trace>
  <inkml:trace contextRef="#ctx0" brushRef="#br0" timeOffset="191810.53">6970 15854 307 0,'-2'10'5'0,"1"2"-2"15,1 1 13-15,0 3 28 16,3 1-10-16,7-5-17 15,-2-2-4-15,5-3 0 16,1-7 7-16,5 0 7 0,0-7-4 16,3-11-3-16,1-7-5 15,2-4-7-15,-2-4-3 16,-3-2-1-16,-2-3 0 16,-5 3-2-16,-6 1 1 0,-2 5 1 15,-5 0 3-15,0 2-7 16,-7 8 1-16,-2 3 0 15,0 5 1-15,-3 6 0 16,1 5 0-16,0 3-2 16,4 15 1-16,0 7 0 0,2 4 1 15,5 7 3-15,0 3 2 16,0 2-2-16,1 0 0 16,8-4 2-16,0-3 4 15,-1-5-5-15,4-6-4 16,2-9-1-16,4-7-1 15,4-5 2-15,-1-2-2 0,2-2-1 16,1-9-19-16,1-1-16 16,-7-2-23-16,-2-4-44 15,-5 0-73-15</inkml:trace>
  <inkml:trace contextRef="#ctx0" brushRef="#br0" timeOffset="191971.43">7031 15725 415 0,'-9'0'28'15,"9"0"2"-15,0-7-25 16,21 0 2-16,4-4-1 16,5 4-4-16,4 0-24 0,6 2-59 15,-1-1-163-15</inkml:trace>
  <inkml:trace contextRef="#ctx0" brushRef="#br0" timeOffset="192112.02">7554 15932 158 0,'-7'7'-132'0</inkml:trace>
  <inkml:trace contextRef="#ctx0" brushRef="#br0" timeOffset="192727.49">7432 15989 106 0,'-21'7'66'16,"1"2"-19"-16,2-3 8 0,5-5 1 16,1-1 0-16,7 0-18 15,2-12-3-15,3-7-11 16,0-3-7-16,10-7-3 15,4-1-7-15,4-2-2 16,-2 0-3-16,2 1-1 0,-4 3 0 16,-1 6 0-16,-4 3-1 15,-4 5 0-15,-5 6 0 16,0 3 0-16,0 5-2 16,-2 0-4-16,-5 3-1 15,0 4 3-15,2 3 3 16,-3-2 0-16,5-1 1 0,3 3-1 15,0-3 0-15,5 1 1 16,8 2 0-16,1-2 0 16,2-1 1-16,2 4-1 15,-2-2 1-15,-2 0 0 16,0 2 0-16,-4-1-2 0,-3 3 3 16,-1 2-1-1,-2-1 2-15,-1 4-1 0,1-4 0 0,1 2-1 16,0-2 0-16,2-1 1 15,4-5-2-15,3-2 1 16,3-5 1-16,0-1-2 16,3-4 0-16,2-7 0 0,-4-4 0 15,2-3 0 1,-2 1 1-16,-4-3-1 0,-5 1 0 16,0 1 0-16,-5-2 1 15,-2 4-2-15,-2 3 4 0,0 2-2 16,0 6 6-16,0 5-2 15,0 0 1-15,0 7-4 16,0 9 7-16,5 4-1 16,3 2-3-16,2-1-1 15,2-2-4-15,0-1 1 16,0-5 0-16,0-6-8 0,0-5-16 16,1-2-23-16,-2-9-33 15,-1-12-68-15</inkml:trace>
  <inkml:trace contextRef="#ctx0" brushRef="#br0" timeOffset="192868.1">7759 15631 321 0,'-9'1'32'0,"2"4"-22"15,4 1-12-15,3 1-20 0,5 0-44 16</inkml:trace>
  <inkml:trace contextRef="#ctx0" brushRef="#br0" timeOffset="193571.04">7989 15732 343 0,'0'-5'13'15,"0"1"-4"-15,0 3 27 16,0 1-5-16,-3 0-13 16,3 1-6-16,0 10 2 15,0 4 12-15,0 4-5 0,7 2-6 16,1 6 4-16,1-2-4 16,2-4-8-16,-2 1-5 15,-2-2-1-15,0-6-1 16,1-6 1-16,-1-2-1 15,-2-6 1-15,-1 0 0 0,1-6 3 16,0-9 1-16,1-5-5 16,1-5 0-16,0 0 1 15,0-2-1-15,1 0 0 16,2 2 0-16,-1 4 0 16,4 3 0-16,-4 6 0 0,3 1-1 15,0 5 2-15,-2 6-2 16,4 0 1-16,-1 0 1 15,1 5-1-15,1 0 1 16,-1 0-2-16,-1 0 1 16,-3-3 1-16,-1 0-1 15,-4-1-1-15,3 2 3 16,-4-3-2-16,-1 1 0 0,-1 3 1 16,1 5 0-16,1 1 0 15,1 6 1-15,3 4 2 16,-3 3 1-16,0 1-3 15,-1 1-1-15,1-3 0 0,-3 3-1 16,1-4 1-16,2-6-1 16,-2-4-6-16,-1-5-10 15,1-6-17-15,-1 0-31 16,0-10-37-16,-2-9-152 0</inkml:trace>
  <inkml:trace contextRef="#ctx0" brushRef="#br0" timeOffset="193680.4">8308 15652 107 0</inkml:trace>
  <inkml:trace contextRef="#ctx0" brushRef="#br0" timeOffset="194550.61">8663 15722 286 0,'8'-8'102'15,"-4"-2"-45"-15,-1 0-14 0,-1 3-1 16,-2 1-11-16,0 0-13 16,-2 3-12-16,-6-1 1 15,-4 2-2-15,2 2 0 16,-2 0-1-16,-2 2 0 15,1 7-4-15,-1 1 1 16,4 3-1-16,1 3 1 0,1 0 0 16,5 4 1-16,3 0-1 15,0-3 2-15,2 3-2 16,5-6 2-16,4 0-3 16,-1-5 1-16,2-5-1 0,-2-4 3 15,-1 0 0-15,2 0 5 16,-2-9-1-16,-2-3-4 15,2-3-2-15,-1-3 0 16,-3 4-1-16,-2-2 1 16,1-1-1-16,-3 2 1 0,-1-1 0 15,0 7 1-15,0 0 1 16,0 3-1-16,0 5-2 16,0 1 2-16,0 1-3 15,0 14 1-15,0 1 1 16,0 3-1-16,2 5 1 15,5 1 1-15,6 1-1 16,-1-4 0-16,5-4 0 0,2-4-1 16,1-3 1-16,2-8 0 15,4-3-1-15,0-3 1 16,1-13 0-16,-4-6 0 16,3-2 0-16,-7-7 1 0,-3-1-4 15,-9-2 2-15,-7 2 1 16,0 0 0-16,-1-2 0 15,-13 0-2-15,-1 3 0 16,1 6 1-16,1 8 2 0,2 2-4 16,4 9 4-16,2 6-2 15,3 1 1-15,2 15-1 16,0 5 2-16,6 8 4 0,4 5 4 16,2 2-6-16,7 1-9 15,-3 2 12-15,0-2-1 16,-1 0-2-16,-1-4 0 15,-4-2 1-15,3-6-6 16,-4-2 2-16,0-7-4 0,-2-5-14 16,0-10-48-16,2-1-39 15,3-8-214-15</inkml:trace>
  <inkml:trace contextRef="#ctx0" brushRef="#br0" timeOffset="195124.8199">9610 15752 227 0,'-5'-11'37'16,"0"-1"24"-16,-1-3 5 16,3 0-12-16,0-2-2 15,3 1-19-15,0-3-10 0,3 1-2 16,7-2 1-16,1 0-6 16,4-1-7-16,-1 5-6 15,-1-4-2-15,-3 8 1 16,-3 3-2-16,-3 3 0 15,-3 5 0-15,-1 1 0 16,0 0-6-16,0 11-5 0,-5 1 3 16,-4 4 1-16,1 0 0 15,-2 2 0-15,3-2 2 16,4 2 3-16,3 0 2 16,0-2-1-16,5 1 1 15,10 0-1-15,0-5 0 0,5 4 2 16,0-5 0-16,-2 3-1 15,-4-3-1-15,1 1 3 16,-8-1-2 0,-2 0-1-16,-5-1 2 15,0-1-2-15,-7 0 3 0,-7-2-1 16,-3-1 0-16,2-2-1 16,-5-4 3-16,-2 0-4 15,4 0 1-15,0-4-13 16,6-7-25-16,0-3-37 15,11-4-50-15,1-2-119 0</inkml:trace>
  <inkml:trace contextRef="#ctx0" brushRef="#br0" timeOffset="195859.07">9874 15611 360 0,'0'-2'48'16,"0"-2"-9"-16,-1 1 18 15,-7 1-13-15,2 2-12 16,1 0-17-16,2 0-6 0,-2 2-5 16,1 8 1-16,4 5 1 15,0 3 0-15,2 5 2 16,7 0 5-16,3 2-4 16,3 0-3-16,3-4-3 15,-2-1-1-15,4-6 1 0,-5-1-3 16,4-8 1-1,-2-3-1-15,0-2 4 0,-3-4-2 16,-3-10-1-16,-4 2 1 16,0-6 0-16,-7-4 0 15,0 1 0-15,0-2-1 16,-10-2-1 0,-5 2 1-16,-1 0-4 15,-2 3 1-15,2 2-3 16,-2 6 1-16,4 3 0 0,-1 3 2 15,3 6-3-15,3 0 5 16,-4 2-5-16,8 5 5 16,3 0-3-16,2 0 1 0,2 1-1 15,11-3 0-15,8-3 3 16,2-2-1-16,6 0-3 16,2-9 0-16,1-5-4 15,0-8-2-15,-1-3 2 16,1-2 6-16,-7-5 2 0,-2 2 1 15,-7 1-1-15,-5 2 1 16,-8-1 1-16,-3 5 1 16,0-2 0-16,-8 5-1 15,-3 2 2-15,2 6 0 16,-2 3 4-16,4 2 8 0,0 7-3 16,1 0-6-16,2 0-4 15,1 12-2-15,0 4 3 16,1 8 4-16,2 2 0 15,0 8-3-15,0 4 4 16,7 3-7-16,-2 2 4 16,3-1 5-16,-1-1-1 0,0-1-6 15,-2-5 0-15,1-2 0 16,-2-6-3-16,-1-3 1 16,1-3-1-16,-3-3-1 15,3-5-11-15,3-2-46 16,1-11-74-16</inkml:trace>
  <inkml:trace contextRef="#ctx0" brushRef="#br0" timeOffset="211140.9799">22244 4548 328 0,'-5'-5'10'0,"-5"-1"-4"16,3 1 7-16,5 3 10 15,-3-1-2-15,4 3 2 16,1 0-3-16,0 0-5 15,0 3-8-15,0 8 3 16,0 1 5-16,6 6 4 16,1 4-4-16,1-1-5 0,3 2-2 15,2-3-2-15,-2 0-2 16,2-8 2-16,2-3 0 31,4-4 3-31,0-5 3 0,6-1 4 16,6-17-2-16,3-9-3 15,11-11-3-15,5-10 1 16,7-7-3-16,10-5 0 16,5-1-2-16,1-3-1 15,10 2 3-15,2 2 0 16,0 5 1-16,0 7-1 16,-9 3-1-16,-6 9-1 0,-9 7-5 15,-17 8 2-15,-8 9-2 16,-11 3 1-16,-6 4-6 15,-9 5-10-15,-5 0-19 0,-5 0-39 16,0-4-64-16</inkml:trace>
  <inkml:trace contextRef="#ctx0" brushRef="#br1" timeOffset="-210790.12">10014 4948 176 0,'2'0'34'0,"-1"0"-23"16,1 0-3-16,1-2 0 16,-3 0 8-16,2 0-5 15,-2 1-7-15,0 1 2 16,1 0-2-16,-1-2 5 16,0 2 7-16,0 0 4 0,2 0-4 15,-2 0-5-15,0 0-3 16,0 0 3-16,0 0 2 15,0 0-3-15,0 0 4 16,0 0-6-16,-5 0 1 16,-1 2-1-16,-1 1 1 0,-2 1-3 15,-2-3 1-15,-2 2 5 16,-1-2 1-16,0 1 0 16,-7 0-1-16,2-2 2 15,-6 0-1-15,0 0-3 16,-2 0-2-16,-2 0 0 15,-5 0 0-15,-2 0-4 16,-1 0-1-16,-6 0 0 16,-3-2-1-16,-2-1 0 0,0 0-2 15,-5 0 1-15,-3-2 0 16,3-1-2-16,-4 3 3 16,-1-5-2-1,1 4 0-15,1-2 0 0,-2-1 1 16,3-2-1-16,-2 3 0 15,-3-2 1-15,3-1 0 16,-1 0-1-16,0 0 1 16,1 0 0-16,6 0 2 15,-4-1 0-15,6 1-1 0,3 1 0 16,-1-1 0-16,4-2 3 16,2 4-3-16,1 1 1 15,1-2-1-15,3 1 4 16,-1 2-1-16,6-1 1 15,1 1 0-15,1 2 0 16,4 1 1-16,1 0-2 16,4 0-1-16,-1 2 1 0,4 0-3 15,2 0-2-15,-2 4 1 16,3 0-3-16,1-4-10 16,4 0-68-16,8-15-298 0</inkml:trace>
  <inkml:trace contextRef="#ctx0" brushRef="#br1" timeOffset="-209284.8">8068 4459 192 0,'7'-3'35'16,"-1"-1"-7"-16,-3 0 3 16,-1 1 13-16,1 1-11 0,-3 0-14 15,0 0-7-15,0 2 0 16,0 0-2-16,-5 0-1 16,-3 0-5-16,3 0-1 15,-4 4-1-15,-4 1 1 16,3 3 0-16,-4 0 1 0,-3 3 0 15,-6 0 1-15,2 1 0 16,-8 1-1-16,0 1-2 0,-3 0 0 16,0 0 0-16,1 1 2 15,-1-1 0-15,3 1-1 0,0-2-1 16,4 0-1-16,0-2 1 16,4 0-3-16,4-3 3 15,-1-1-2-15,6-1 2 16,3 1 2-16,4-1 0 15,0-3 0-15,3 0 0 16,2 3-1-16,0 0 2 0,0-1 1 16,2 3-1-16,8 2 1 15,-1 0 1-15,4 3-1 16,6 3 3-16,1 4 5 16,4-1-4-16,7 4 2 15,2 2 4-15,6 0-4 0,-1 2-2 16,1-1-1-16,3 2-1 15,-3-4-1-15,-5-2-4 16,0 0 1-16,-7-5 1 16,-3-2 0-16,-8-3-2 15,-5-3-2-15,-6-3-1 16,-5 0 0-16,-9-2 0 0,-12-4-52 16,-10-10-190-16</inkml:trace>
  <inkml:trace contextRef="#ctx0" brushRef="#br1" timeOffset="-206249.03">858 4409 41 0,'0'-5'97'0,"0"-1"-89"16,0-1 12-16,0-2 9 15,0 2 5-15,0-2 18 16,2-1-9-16,-2 0-3 15,0 5-10-15,0-2 1 0,0 2-7 16,0 1-4-16,0 3-4 16,0 1 1-16,0 0-4 15,0 7-7-15,0 3 1 16,0 6 4-16,0 6 2 16,0 3-1-16,0-2 1 15,0 3-6-15,1 3-1 0,5-6-2 16,-5 2-1-16,3-2 0 15,-1-5 0-15,-2-2 0 16,3-5 0-16,-4-2-2 16,2-2 1-16,-2-3 0 15,0-1-1-15,0-3 0 0,0 0 2 16,0 0-1-16,0 0-2 16,0 0-6-16,0-3-28 15,0-8-43-15,0 1-48 16,0-7-196-16</inkml:trace>
  <inkml:trace contextRef="#ctx0" brushRef="#br1" timeOffset="-205811.63">971 4079 316 0,'0'-4'14'0,"-1"-1"6"15,1 3 14-15,0 1-5 16,0 1-1-16,0 0-7 16,0 0-10-16,0 0-3 15,1 1-1-15,6 8 4 16,4 6-1-16,2 6-1 15,1 2 1-15,3 9 0 0,0 4-1 16,1 5 1-16,1 3-3 16,0 4 1-16,-3-3 1 15,-3 2 4-15,-3-3-4 16,-7-1 1-16,-1 0-1 16,-2-2 2-16,-3-4 0 15,-6-1-2-15,-5-2 2 0,-3-2 0 16,2-1-2-16,-4-4-3 15,3-3-2-15,-2-3-2 16,4-1-1-16,3-3 1 16,2-5-2-16,2-5-3 0,5-3-33 15,2-4-55-15,0-11-88 16</inkml:trace>
  <inkml:trace contextRef="#ctx0" brushRef="#br1" timeOffset="-204532.62">1982 4309 346 0,'0'-14'17'0,"-4"3"-2"15,-1 4 21-15,0 2 12 16,3 1-22-16,0 4-4 16,-1 0-10-16,1 9-9 0,2 7-3 15,0 9 1-15,0 3 2 16,0 7 1-16,0 0 0 16,2-1 0-16,1 2 1 15,-3-6-2-15,2 1 0 16,-2-7 2-16,0-4 2 0,0-6 1 15,0-1-2-15,0-8-2 16,0-1 1-16,0-4 2 16,-2 0 5-16,2-6 16 15,-2-10-6-15,1-3-16 16,-1-6-4-16,0-7 0 0,1-2-3 16,-1-2 2-16,2-2-2 15,0 4-1-15,0 1-1 16,5 3 0-16,2 5 1 15,5 3 2-15,1 6-2 16,1 5 2-16,3 6-1 0,-2 5 0 16,2 0-1-16,-3 9-3 15,3 9 1-15,-7 3 2 16,0 4-2-16,-5-2-3 16,-5 2-3-16,0 0 0 15,-8-7 4-15,-4 0 3 16,-7-2 1-16,0-3 3 0,-1-3-1 15,-3-3 0-15,4-1 0 16,2-3 0-16,3-1 0 16,6-2 0-16,3 0 0 15,3 0 0-15,2 0-2 16,0 2-4-16,0-1-2 16,5 3 5-16,3 2 4 0,3 0-2 15,3 5 0-15,-1 4 0 16,2 1 1-16,0-2 0 15,1 4 0-15,4-2 0 16,-2 1 1-16,3-2-1 0,3-5 1 16,1 3-1-16,0-6 2 15,3-5-1-15,-2-2 1 16,2 0 1-16,1-4-1 16,-3-8 0-16,-1 0 2 15,-7-4-3-15,1 0 0 0,-4-2 0 16,-4-2 0-16,-4 2 0 15,-4-2 0-15,-1-1 1 16,-2 3-1-16,0 0 0 16,-2 4 3-16,-3 3-2 15,1 4-1 1,-1 2-1-16,0 5 1 0,-3 0-4 16,-1 0 1-16,-1 9 1 0,1 5 1 15,3 4-2-15,1 3 2 16,3 1-1-16,2 1 3 15,0 0-1-15,2 0 0 16,6-3 2-16,6-4-2 16,3-3 1-16,3-7 0 0,0-2 1 15,7-4-2-15,0 0-4 16,1-4-24-16,1-4-29 16,1-5-50-16,-2 1-67 15</inkml:trace>
  <inkml:trace contextRef="#ctx0" brushRef="#br1" timeOffset="-203581.71">2741 4523 292 0,'2'-9'80'0,"3"0"-23"15,-5 1 1-15,0-3-12 16,0 2-12-16,0 0-13 0,0 0-11 16,-5 2-5-16,-3 0-4 15,-3 1 0-15,-2 3-1 16,-1 1 1-16,-6 2-1 15,4 0-1 1,-4 2 1-16,4 7-1 16,-2 2 1-16,3 2 0 15,7 5-1-15,-1-2 0 0,5 8 1 16,4-3 0-16,0-1 0 16,6 1 0-16,6-3 1 15,4-4-1-15,2-3 3 16,0-4-2-16,0-7 2 15,0 0 0-15,0-2 1 0,-2-10-2 16,2-6 0-16,-4-5-1 16,1-2 2-16,-4-4 1 15,-3-4-2-15,2-1 1 16,-5-4-2-16,-1 0-1 0,-4-1-1 16,0 4 0-16,0 3 0 15,-2 3-1-15,-3 6 0 16,-2 7 2-16,0 9-1 15,2 3-1-15,0 4-2 16,2 4 3-16,-3 10-2 16,5 9 1-16,1 3 3 15,0 5-1-15,0 3 1 0,1 0 0 16,5 4 2-16,-1-5-1 16,2-1 2-16,-2-3-2 15,5 1 2-15,-3-7-2 16,3-1-1-16,1-6 1 0,3-4 0 15,3-1 1-15,0-7 0 16,3-4 1-16,2 0 0 16,-1-8-2-16,-1-4 0 15,-4-2-2-15,-1-2 2 16,-6 0-2-16,-3-4 0 0,-4 1 0 16,-2 3 0-16,0-2-2 15,0 3 1-15,-2 3 2 16,-3 5-3-16,2 5 0 15,-1 2 1-15,3 2-4 16,1 10 2-16,0 8 2 16,0 5 1-16,3 2-1 0,6-1 2 15,4 1-1-15,-1-6 1 16,1-1-1-16,1-8 1 16,3-2 0-16,-2-8 1 15,0-2 2-15,-3-8-1 0,1-6-1 16,0-8 0-16,-5-4-1 15,1-1 1-15,-1-2-2 16,-3 1 0-16,-1 3 0 16,-2 5 0-16,-1 4 0 15,-1 7-2-15,0 5 1 16,0 4 3-16,0 2-1 0,0 13-2 16,0 1 1-16,0 5 1 15,0 1 0-15,2 1-1 16,3 0 1-16,2 0 0 15,1-1-1-15,1-3-12 16,-1-3-36-16,2-5-74 16,1-4-207-16</inkml:trace>
  <inkml:trace contextRef="#ctx0" brushRef="#br1" timeOffset="-202318.59">3451 4411 268 0,'-2'-5'31'0,"0"-3"0"0,1 5 15 16,1-1-8 0,-2 0-10-16,0 3-8 0,0-1-4 15,-1 2-5-15,-2 0-1 16,-2 0-5-16,0 2-2 16,-1 5 2-16,1 4 1 15,-6 1 4-15,6 4 2 0,-4 4-1 0,3 1 5 16,3 3-7-16,3-3-4 15,2 2 1-15,0-3 1 16,0-1-2-16,12-2-3 16,2-4 1-16,4-5 0 15,3-3 2-15,6-3-2 16,2-2 1 0,5-2-2-16,0-8-1 15,-2-5 1-15,-1 1-2 0,-4-1 0 16,-4-1 0-16,-4 4 1 0,-7-4-1 15,-3 2 2-15,-6 0-2 16,-3-1 1-16,0 1 0 16,0-1-1-16,-2 5 0 0,-1 1-1 15,-2 4 1-15,-2-1-1 16,0 4 1-16,-1 4-2 16,-3-2 1-16,1 0 0 15,-3 4 0-15,2 5 1 16,0 2 0-16,0 1 0 0,3 2 0 15,3 6-1-15,3-2 0 16,2 1 0-16,0 3 1 16,10-5 0-16,9 0 1 15,3-5-1-15,5 0 1 16,7-6-1 0,0-3 1-16,8-3-1 0,1 0-5 15,-2-9-8-15,-1-1 3 16,-4-3-3-16,-7-1-3 0,-4 0 4 15,-6 0 11-15,-4-1 1 16,-8 1 1-16,-4-2 1 16,-3 2 4-16,0-3-2 15,0 4 1-15,-1 0-2 16,-6 4 1-16,-5 2 1 0,0 5-1 16,-4 2-2-16,2 0-3 15,-5 6 3-15,4 8-2 16,-2 2 1-16,5 5 3 15,3-1-4-15,6 3 3 16,3-3-2-16,0-4 2 16,8-2-1-16,8-7-1 15,4-3 2-15,2-4 0 0,0-4-2 16,0-9 1-16,-2-3 1 16,-2-3-3-16,-3-4 2 15,-7-2-1-15,2-4 3 16,-8 1 2-16,0-5-1 0,-2 1-3 15,0 0 0-15,0 4-2 16,0 3 0-16,-4 3 1 16,-2 10 6-16,2 4 8 15,3 8-7-15,-3 0-3 0,2 12-5 16,2 7-2-16,2 6 2 16,0 9 1-16,7 2 0 15,-1 1 0-15,0-1 2 16,-1 1 1-16,-3-7 0 15,-1 3-3-15,-1-8 1 16,-2-4-1-16,0-1 0 0,0-4 1 16,0-5-5-16,0-6-40 15,3-5-91-15</inkml:trace>
  <inkml:trace contextRef="#ctx0" brushRef="#br1" timeOffset="-201756.23">4827 4299 316 0,'-9'-4'111'16,"-4"-2"-101"-16,6 4 6 15,0 2 24-15,-1 0-16 16,3 13-2-16,-1 1-13 0,5 11 2 16,-1 0 1-16,2 7-3 15,0 4 3-15,0 1 1 16,2 1-1-16,-1 2-4 15,1-5 0-15,-2-1-4 0,0-3 3 16,0-9 0-16,0-4-2 16,0-3-1-1,0-7-3-15,0-2 1 0,0-2-1 16,0-3 0-16,2-1-5 16,-2 0-11-16,2-9-19 0,-1-5-22 15,1-5-33-15,-2-8-66 16,0-2-119-16</inkml:trace>
  <inkml:trace contextRef="#ctx0" brushRef="#br1" timeOffset="-201475.04">4749 4393 350 0,'0'-20'42'16,"0"3"-12"-16,2-2 21 16,9 3-8-16,1 2-17 15,5 6-16-15,2 2-4 16,3 6-3-16,3 0-1 15,-1 11-3-15,-3 4 1 16,-3 7-1-16,-2 0 1 0,-3 1-3 16,-8-3 2-16,-3-1 0 15,-2-3 1-15,-4-1 3 16,-11-2-1-16,-2 0 1 16,0-2 0-16,-2-4 1 0,-1 0-3 15,4-1 0-15,3-3 1 16,1-1-3-16,4-2-9 15,3 0-43-15,5-5-42 16,0-6-141-16</inkml:trace>
  <inkml:trace contextRef="#ctx0" brushRef="#br1" timeOffset="-200858.66">4981 4393 323 0,'14'-12'51'16,"1"-1"0"-16,-1 2 0 0,2 2-7 15,0 6-21-15,2 3-13 16,-4 0-7-16,3 5-4 16,0 9-1-16,-2 3 1 15,-1 2 0-15,-1 0-1 16,-4 3 1-16,-4 0 1 16,-3-3 0-16,-2-3 0 0,0-3 0 15,0-1 4-15,0-6-4 16,-5-1 4-16,1-3-2 15,2-2 2-15,-1 0 9 16,3-11 8-16,0-3-11 0,0-2-7 16,0-4-2-16,3 1 0 15,4-1-2-15,5 0-3 16,2 4-1-16,-2 2 5 16,1-1-1-16,-3 8 2 15,-1 0-1-15,1 0 1 16,-3 5-1-16,1 2-1 0,-2 0 1 15,2 4-3 1,-3 7 0-16,2 1 0 16,0 2 0-16,-1 1 3 0,-1 0 1 0,2 3-2 15,0 1 1-15,0-2 1 16,1-3 1-16,2-1 0 0,-1-2-1 16,2-3 1-16,0-4 0 15,1-4 1-15,1 0 2 16,-1 0 0-1,3-9 2 1,-4-3-2-16,-3 1 7 0,0-7 6 0,-4 1-3 16,-4-2-8-1,0 0-4-15,-2-1 1 0,-9 1-3 0,-3 1 0 16,-6 5-2-16,2 2-1 16,-4 5-6-16,1 6-5 15,1 0-3-15,4 0-7 0,4 5-17 16,4 0-28-16,6 0-48 15,2-3-86-15</inkml:trace>
  <inkml:trace contextRef="#ctx0" brushRef="#br1" timeOffset="-200303.25">5611 4199 434 0,'2'-4'50'0,"-2"-2"-17"15,0 3 8-15,0 3-19 0,0 0-8 16,0 7-14 0,1 9 1-16,1 6 3 0,3 3 2 15,-2 6 1-15,2 1-2 16,0 3-1-16,-1-2 0 16,-2-2-2-16,1-2 1 15,-3-5-1-15,2-4-1 0,-2-6 1 16,0-1-1-1,0-4 1 1,0-2-1-16,0-5 3 0,0-1-1 16,0-1 3-16,0 0 3 15,0-1 5-15,0-5-8 16,3-5-3-16,-3-1-2 0,1 2-1 16,1-7 1-16,2 5-1 15,-1-3 1-15,0 1-1 16,3 4 0-16,2 0-1 15,2 0 1-15,0 3-1 0,3-2 1 16,2 3-1-16,0 1 1 16,4 2 1-16,-1-1-1 15,-1 4 0-15,-2 0 0 16,3 0 0-16,-7 4 1 16,1 8-1-16,-5-1-1 15,-2 1 0-15,-3 3 2 0,-2-1 0 16,0 2 0-16,-9-2 1 15,-3-1 0-15,-6 1 4 16,-6-5 3-16,3 0-21 16,-2 0 18-16,-3-2-2 15,5 0-2-15,2-3 0 0,0-1-2 16,4-3-41-16,1-3-182 16</inkml:trace>
  <inkml:trace contextRef="#ctx0" brushRef="#br1" timeOffset="-198660.8799">3187 5161 70 0,'0'-7'194'16,"0"1"-171"-16,0 0 10 0,0 3 11 16,-1 1-19-16,1 0 0 15,0 2 0-15,0 0-18 16,0 0-2-16,0 4 3 15,0 6 6-15,0 5 8 16,1 3-6-16,3 3 2 16,-1 2-5-16,1 0 1 0,-1-1-3 15,2-3-3-15,1-1-4 16,3-3 0-16,2-6 0 16,-1-3 3-16,7-2-2 15,1-4 2-15,1 0-2 16,1-10-1-16,-2-1-2 0,2-4-2 15,-3-1 0-15,-4 0 2 16,0-2-1-16,-4-2 0 16,-3 1 0-16,-3 1-1 15,0 1 2-15,-3 2-2 16,0 4 0-16,0 1 0 16,0 3 0-16,0 3 0 0,0 4 0 15,0 0 1-15,0 0 1 16,-1 0-2-16,-3 0 0 15,1 0 0-15,-1 2 0 16,1 5 0-16,-2-2 2 16,2 4-1-16,3 3 1 0,-2 3-1 15,2 3 0-15,0 5 2 16,0 3 3-16,5 3-1 16,0 1 2-16,2 7-1 15,-4-6-3-15,-1 5-1 0,0-2 0 16,-2-4-1-16,0 1-1 15,0-6 0-15,-4-4 1 16,1-2 0-16,-2-4 0 16,-2-3 0-16,-1-4 0 15,2-3 1-15,-2-3 2 16,1-2 4-16,-3 0 0 16,1-6 2-16,1-5 0 0,-2-3-4 15,1-4-4-15,2-1 0 16,4-3-2-16,-1-5-4 15,4 2-4-15,0-1-3 16,9 1 4-16,5-2 0 16,3 0-4-16,0 5-2 0,1 0-4 15,4 4-15-15,-6 4-21 16,-1 5-25-16,-3 3-39 16,-3 5-188-16</inkml:trace>
  <inkml:trace contextRef="#ctx0" brushRef="#br1" timeOffset="-197815.22">3665 5474 348 0,'1'-9'38'15,"3"0"-8"1,-4-2 16-16,0 2-8 16,0-3-13-16,0 1-12 0,-4 1 0 0,-3-1-2 15,-3 0-2-15,-2 3-4 16,0 2-2-16,-1 4-2 16,-1 2-1-16,-1 0 0 15,1 0 0-15,1 8 0 16,-2 1 0-16,2 4 1 0,2 2 1 15,2 1-3-15,4 0 2 16,3 0 0-16,2 0-1 16,0 0 1-16,0-4 1 15,6-1-1-15,4 0 5 16,1-6-3-16,2 1 0 0,0-6 1 16,1 0 0-1,-2 0 0-15,1 0 1 0,1-8-3 16,-3-1 2-16,0-1-2 15,-4-1 1-15,1 0-2 0,-1-1 3 16,-2 1 0-16,-2 2-1 16,-1 0 2-16,0 2-1 15,-2 1 1-15,0 3-3 16,0 0 0 0,0 3 0-16,0 0-2 15,0 0 0-15,0 0-4 0,0 0 1 16,2 9 3-16,-2 1 1 15,1 5 0-15,3 0 1 16,-3 5 2-16,3 2 0 0,-1 1 2 16,0 4 3-16,-1-1-3 15,0 3 1-15,-2 1-18 16,0 0 16-16,0 1 1 16,0-6-4-16,0 2 1 0,-6-4-1 15,2-4-1-15,-3-1 2 0,2-2-2 16,-2-5 2-16,0 0-1 15,1-4 0-15,-1-4 0 16,1 1-1-16,0-4 2 16,-1 0 0-16,-1 0-2 15,1-4 3-15,0-4-3 0,0-5 0 16,2-1 1-16,5-4-1 16,0-2 0-16,0 1-1 15,5-3 3-15,9 1-2 16,1-4-1-16,4-4 0 15,6 0 0-15,4-3 0 16,-2 1 2-16,2 2-4 0,-2 2 2 16,-5 4-1-16,-5 3-22 15,-8 2-38-15,-8-3-150 16</inkml:trace>
  <inkml:trace contextRef="#ctx0" brushRef="#br1" timeOffset="-195647.05">846 6473 269 0,'-12'0'19'0,"9"0"-15"15,-4 0 10-15,2 0 29 16,1-2-10-16,0-3-5 15,2-1 3-15,2 2-9 16,0-4-3-16,0-1-6 16,2 2-7-16,7 2-1 0,2-1-3 15,-1 2 0-15,9 4-3 16,-3 0 1-16,0 1-1 16,-1 11 0-16,-1 6 0 15,-2 1 0-15,-4 3 1 16,-5 3 0-16,-3 1 0 0,0-2-2 15,-7 0 1-15,-7-3 1 16,-2-2 0-16,-2-3 1 16,1-1 0-16,3-3 0 15,-3-2-1-15,9-2 1 16,2-3 0-16,3-2 1 16,1 0-3-16,2 0 0 15,2-3 0-15,8 0 7 0,7 0 0 16,0 0 2-16,4-4-4 15,0 1-1-15,2-1 1 16,2 1-3-16,-5 2 0 0,0-3 0 16,0-1 0-16,-5 2-1 15,-2-1 0-15,-2 0 1 16,-3 1-1-16,-1 3-9 16,-6-1-20-16,-1-3-53 15,0-2-69-15</inkml:trace>
  <inkml:trace contextRef="#ctx0" brushRef="#br1" timeOffset="-195319.78">998 6330 396 0,'-4'-10'11'0,"1"2"21"16,1-1-5-16,2 4 13 15,0 5-16-15,0 0-12 16,9 0-10-16,5 11-3 16,5 3 1-16,2 9 1 0,2 6 3 15,3 5 0-15,-3 5 3 16,-2 1-1-16,-3 0 5 16,-4 0-3-16,-2 2-7 15,-7-3 0-15,-5 0 10 16,0-9-3-16,-2 1 3 0,-13-4-5 15,3-6-1-15,-3-1-4 16,5-6 2-16,-1-7-2 16,3-5-28-1,5-2-75-15,3-19-389 16</inkml:trace>
  <inkml:trace contextRef="#ctx0" brushRef="#br1" timeOffset="-193589.3199">2345 6423 231 0,'0'-9'36'16,"0"1"-29"-16,-4 2 24 0,4-2 27 15,-2 7-25-15,2-1 0 16,0 2-21-16,0 2-9 15,0 7-4-15,7 7 2 16,3 2 3-16,0 0-2 16,3-2 0-16,-4 0-1 15,-2-4 2-15,0-5-3 16,-5-3 3-16,1-4 2 0,-3 0 21 16,0-5 0-16,0-7-12 15,0-1-6-15,-3-4-4 16,-4-2-1-16,-2 1-2 15,0 2 0-15,0 1-1 0,-2 7 0 16,0 2-1-16,2 5-1 16,-1 1 2-16,-2 7-2 15,2 7 1-15,1 5 0 16,-2 5 1-16,7 2 0 16,3 3 0-16,1 0-1 0,0-1 4 15,11 1-2-15,5-5 1 16,4-6 1-16,2-2-1 15,7-3 0-15,0-7-1 16,5-5 3-16,-1-1-2 16,1-3 1-16,-3-10-2 0,-5-3 1 15,-1-2 0 1,-8-3 0-16,-5-3 0 0,-5 3 1 16,-2-6 4-16,-5 6 0 15,0 3-3-15,0 2-2 16,0 7 0-16,0 4 2 15,-2 5 0-15,-1 0-4 0,3 5-3 16,0 8 0-16,0 6 2 16,0 6 0-16,5-1 1 15,1 1 0-15,3-2 1 16,2-6 0-16,2-2 0 16,1-5 1-16,2-4 0 0,-2-2 4 15,6-4 1-15,-3 0 0 16,-1-4-3-16,-3-5 0 15,1-2 0-15,-7-2 2 16,-4-2 5-16,-3-3-3 16,0 0-2-16,-3-3-2 0,-10-2-3 15,-3 1-1 1,-2 2-1-16,0 4-3 0,-2 4-2 16,3 5 2-16,-2 5 0 15,4 2-1-15,0 0-1 16,2 11 1-16,7-1 1 0,1 3-3 15,5-2-3-15,0 1 2 16,13-3 4-16,5-6 2 16,3-1 0-16,5-2 1 15,1-4 1-15,2-6 1 16,-2-2-1-16,-3 4 1 16,3 1-1-16,-3 4-2 0,-3 3 1 15,-1 0 0-15,-2 10-1 16,0 7 0-16,-4 3-1 15,1 1 1 1,-6 3 1-16,-2-1 0 16,-4-3 2-16,-3-2-1 15,0-4 0-15,0-5-1 16,0 0 2-16,0-5-1 16,0-1 1-16,0-3-1 15,0 0 1-15,0 0 3 16,0 0 3-16,0-4 4 0,0-10-7 15,0 0-3-15,0-6 0 16,4-2-2-16,4 0 1 16,-1-2 0-16,1 4-1 0,3-2-2 15,0 6 3-15,1 5 0 16,1 2-1-16,1 7 0 16,-3 2 0-16,0 6-3 15,3 8 3-15,-1 4-2 16,-1 8 3-16,-1-4-1 0,-1 3 0 15,-3-2 1-15,-1-2 1 16,0-4 0-16,-3-5-1 16,2 0-1-16,-5-8 1 0,1 0 0 15,-1-4 2-15,0 0-1 16,0 0 4-16,2-8 11 0,3-8-10 16,-1-3-5-1,3-2 0-15,0-4-1 16,2-2 2-16,4 3-3 0,0 0-1 15,-1 4 1-15,2 4 0 16,-1 2 1-16,1 5 0 16,-1 2-1-16,-3 7 1 15,3 0 0-15,-4 1-4 0,2 14 1 16,-3 5 1-16,0 3 1 16,-4 4 1-16,-1 3 0 15,-1-3 1-15,0-1-1 16,-1-4 1-16,5-3-1 15,1-5-13-15,2-5-44 0,3-8-71 16,5-1-220-16</inkml:trace>
  <inkml:trace contextRef="#ctx0" brushRef="#br1" timeOffset="-193113.65">3624 6450 328 0,'-10'-4'35'0,"3"0"3"0,2 6 20 16,-1-2-22-16,5 4-19 15,1 10-1-15,0 8-6 16,0 4 7-16,0 10 8 15,5 2-11-15,-2 2 8 0,1 1 17 16,-2 0-27-16,-2-7-8 16,0-6-1-16,0-4-2 15,0-10 0-15,0-2 0 16,0-8 0-16,-2-4-1 16,2 0 1-16,-2-7 0 15,0-9-15-15,1-4-29 16,-3-5-17-16,2-5-22 0,-3-2-31 15,2-6-132-15</inkml:trace>
  <inkml:trace contextRef="#ctx0" brushRef="#br1" timeOffset="-192863.72">3551 6406 345 0,'11'-21'30'0,"3"6"24"16,5 1 0-16,0 6-14 15,4 6-18-15,3 2-10 16,-3 2-7-16,1 12-1 15,-3 2 1-15,-3 4-3 0,-4 0 0 16,-1 3-2-16,-6 0 1 16,-5-2-1-16,-2 1-1 15,-7-1 2-15,-11 0 3 16,-8-2-2-16,4 1 2 16,-2-8 0-16,-1 2-2 0,5-6-2 15,7-2 2 1,5-4-6-16,3-2-12 0,5-2-32 15,0-14-58-15,8-7-176 16</inkml:trace>
  <inkml:trace contextRef="#ctx0" brushRef="#br1" timeOffset="-191910.81">3898 6259 345 0,'4'-3'26'0,"-2"-8"13"15,-2 7 11-15,0 4-11 16,0 0-21-16,0 5-9 16,0 9-2-16,1 4 4 15,1 4 3-15,0 3-4 16,0 6-5-16,1 2-1 16,-1 1 0-16,-1 2-1 15,3-3 2-15,0 0 0 0,3-2-1 16,0-9 0-16,5-4 0 15,3-7 1-15,5-6 0 16,5-5-1-16,2 0-2 16,0-6 0-16,-2-8-2 0,-1-4 1 15,-3 0-1-15,-6-3 0 16,-5 0 0-16,-3-1 2 16,-4 3-2-16,-3-1 0 15,0 2 0-15,-7 4 0 16,-1 2-2-16,-1 6 1 15,-1 5-2-15,2 1 2 0,-3 5 0 16,4 6 1-16,-1 9-1 16,7 1 1-16,1 0 0 15,0 5 1-15,11-4 0 16,5-1 2-16,6-5 1 16,3 1 1-16,5-9-3 0,1-2-1 15,3-6-1-15,-3 0 0 16,-1-11 1-16,-5-6-1 15,-2 1 0-15,-3-4 1 16,-4-3 0-16,-7-2-2 0,0 1 3 16,-5-2-3-16,-3-1 3 15,-1 2-2-15,-1-1 0 16,1 2 0-16,0 4 1 16,-2 3-1-16,0 6-1 15,-1 5 2-15,-1 3-2 16,-1 3-1-16,3 5 2 0,-2 10-1 15,2 4 1-15,2 6 3 16,0 4 2-16,0 3 0 16,0-2 1-16,10 4 2 15,-3-6-2-15,5 1 1 16,3-6-1-16,0-5-2 16,4-2-2-16,1-9 2 0,1-2-1 15,1-5-1-15,3 0-1 16,-3-8 1-16,-3-7-1 15,1 0-1-15,-6-5 0 16,-1 0 0-16,-6-2-1 0,-2 5 3 16,-5-3-2-16,0 5-3 15,0 2 2-15,-5 2 0 16,-2 7-1-16,-3 4 1 16,2 0-1-16,-1 11 2 15,4 6-2-15,-2 2 2 0,7 2 2 16,0 3-2-16,2-5 1 15,11 2 1-15,1-4-1 16,5-5 2-16,1-1-2 16,1-5-1-16,-1-4 1 15,-2-2-3-15,-4 0-17 0,-5-1-15 16,-6-8-17 0,-3-6-17-16,-5-1-74 0,-9-5-119 15</inkml:trace>
  <inkml:trace contextRef="#ctx0" brushRef="#br1" timeOffset="-191754.63">4399 6382 403 0,'-7'6'30'0,"5"-6"5"16,2 0 20-16,14 0-28 0,10-3-16 15,5-2-9-15,6-4-2 16,6-2-40-16,1-3-168 15</inkml:trace>
  <inkml:trace contextRef="#ctx0" brushRef="#br1" timeOffset="-191047.65">5385 6239 365 0,'-2'-4'23'0,"-3"3"18"16,1 1 4-16,-2 0-15 16,3 7-11-16,1 8 2 15,2 6-4-15,0 8-4 16,0 8 0-16,5 4 5 15,3 5 4-15,1 2 18 0,-2-1-25 16,-4-5-9-16,-1-3-6 16,-2-7 5-16,0-10-7 15,0-4 4-15,0-6 2 16,0-8-3-16,0-4 2 0,-3 0 1 16,-1-16 6-1,-1-5-8-15,3-8-1 0,0-7 2 16,2-4-5-16,0-5 4 15,0 0-4-15,2-1 1 16,5 3-3-16,2 9-1 16,4 4 4-16,1 9 1 0,1 4-3 15,0 11 3 1,0 3-2-16,1 3 2 0,-1 6-3 16,-3 11 1-16,-1 5 2 15,-4 1-1-15,-7 3 0 16,0 0 1-16,-7-2 0 15,-11-3 0-15,-6 0 1 0,-1-5 0 16,-5-2-1 0,1-3 0-16,4-3 0 0,7-2-21 0,6-3-19 15,10-3-17-15,2 0-73 16,9-9-194-16</inkml:trace>
  <inkml:trace contextRef="#ctx0" brushRef="#br1" timeOffset="-189883.8799">5624 6514 450 0,'3'-5'54'0,"1"-12"-22"16,6 0 10-16,5-5-8 16,3-4-17-16,2-1-10 15,2 0-3-15,-5 0-3 16,0 1 2-16,-7 1-2 0,-5 5-1 15,-3 2-1-15,-2 4-13 16,-9 5-9-16,-5 7-4 16,1 0 0-16,-1 2 17 15,-1 2 7-15,7 7-3 16,3 0 0-16,5 1 4 0,0 1-2 16,5 0-2-16,9 0 3 15,2-2 3-15,3-1 0 16,-2 2 0-16,0 2 1 15,-3 1 0-15,-3-1 2 0,-1 4 4 16,1 0 2-16,0 1 1 16,-2-2 2-16,0-1-5 15,1 1-1-15,3-6 0 16,-1-4-1-16,7-5 0 16,-2 0 0-16,3 0 0 15,0-11-3-15,-2-4 0 16,-2-2-1-16,-2-2 0 0,-1 1-1 15,-6 0 2-15,-1-2-1 16,-5 2 0-16,-1 6 1 16,0-1 0-16,0 5 0 15,0 4 0-15,-7 4-3 0,2 0 1 16,0 9 3-16,0 9 5 16,4 2 2-16,1 4 0 15,0 2 1-15,4-2-2 16,8-2-3-16,4-3 1 15,2-5-1-15,6-3-2 16,0-5-2-16,0-6 3 16,-1 0-4-16,1-7 1 15,-4-8-3-15,-4-5 2 0,-9-1 0 0,-2-2 0 16,-5-4-1-16,0 1 1 16,-5-1-2-16,-6 2-1 15,-4 2-5-15,0 5 0 16,-2 4 1-16,-2 6 2 15,1 5-2-15,-1 3 3 16,0 0 2-16,5 5 2 0,1 4-3 16,6 3 2-16,4 0 1 15,3 0-2-15,1 0 0 16,13-1 1-16,8-2 0 0,3-2 0 16,10-3 0-16,-3-4-6 15,4 0-11-15,-2-10 3 16,-2-2 3-16,-3-4 1 15,-4 2 8-15,-1-4 1 16,-11 0 2-16,1 2-1 0,-7-4 2 16,-2 4 7-16,-4-1-1 15,1 4 3-15,-2 2 3 16,0 6-3-16,0 4-1 16,0 1-6-16,-2 5-3 15,-4 10-1-15,-1 5 4 16,3 7-1-16,0 5 2 0,4 4-1 31,0-1 3-31,0 1-1 0,6-2-2 0,3-7 0 16,3-2-3-16,-3-6 1 15,0-6-2-15,0-6-6 16,-2-4 4-16,1-3 3 0,-3 0 2 31,-2-7-1-31,3-3 1 16,-5-8-2-16,3 2-1 15,-2 0 1-15,4 0-1 0,-3 3 1 16,6 1-1-16,0 3 0 16,4 0 0-16,4 0-1 15,5 0 0-15,5 2 2 0,4-3-1 16,1-1 0-16,-5 4 0 16,-5-1 0-16,-5 3-1 15,-12 3-16-15,-5 2-62 16,-15 0-149-16</inkml:trace>
  <inkml:trace contextRef="#ctx0" brushRef="#br1" timeOffset="-188993.4199">3712 7106 217 0,'0'-15'41'0,"0"3"24"15,-2 1-2-15,-4 3-13 16,1 1-15-16,-1 5 2 16,1 2-10-16,0 0-10 0,0 7-4 15,-2 9-3-15,6 5 2 16,-1 8 3-16,2 3 0 16,0 0-2-16,2 0-5 15,7-1-2-15,2-5-3 16,4-6-1-16,4-8 0 15,3-6-1-15,3-6 0 0,3-6 2 16,1-12-3-16,-4-5 2 16,0-4-3-16,-5-3 0 15,-4 0 3-15,-6-4-3 16,-5 2 2-16,-3 3-1 0,-2 3 0 16,0 6 0-1,0 8 0-15,-2 4 0 0,-2 8 0 16,4 8-3-16,0 9 4 15,0 14-3-15,0 3 3 16,7 8 4-16,2 1-2 16,-2 3 5-16,1 1 1 0,-3-4-3 15,-3-2-2-15,-2 0-1 16,0-5 0-16,-5-1-1 16,-7-5 3-16,-2 1-1 15,-4-6 3-15,1-6-5 16,-2-1-7-16,4-7 6 0,-2-8 5 15,5-3-5-15,0-5 1 16,7-10 1-16,2-9-3 16,3-4 3-16,0-7-2 15,5 2 1-15,10-5-4 16,0 2 2-16,7 4-2 16,0 4-6-16,1 5 0 15,-1 1-18-15,-1 8-13 0,0 5-16 16,-4 4-26-16,-1 5-57 15,-3 0-210-15</inkml:trace>
  <inkml:trace contextRef="#ctx0" brushRef="#br1" timeOffset="-188509.18">4099 7375 419 0,'0'0'32'0,"2"0"-2"16,-2 0 26-16,1 0-30 15,3 9-18-15,-1 6 6 16,2 3 10-16,-3 3-2 16,1 5-2-16,1 5-6 15,-3-1 1-15,1 4-1 0,-2-4-11 16,2-1 1-16,-2-4 1 16,0-4-1-16,0-6 0 15,0-5-2-15,0-4 0 16,0-3 0-16,1-3-1 15,-1 0 4-15,0-3 10 16,0-8-5-16,0-5-7 0,0-4-3 16,0-3 1-16,0-4-1 15,0-3 1-15,0-2-2 16,4 0 2-16,-1 3-2 16,5 1 0-16,1 1 1 15,5 8-3-15,-1 0 2 0,3 7 1 16,-1 1-1-1,-1 6 1-15,4 3 0 0,-4 2-3 16,1 4 2-16,-3 7-1 16,-2 3 0-16,-3 4 1 15,-4 0 1-15,-3-1-1 0,-7 3 1 16,-10-4 1-16,-4 0-1 16,-5-1 1-1,-3-5 0-15,0 1-1 0,-3-9-32 16,5-2-56-16,3-4-255 15</inkml:trace>
  <inkml:trace contextRef="#ctx0" brushRef="#br1" timeOffset="-187556.54">1221 8315 208 0,'0'-8'32'0,"-5"0"9"15,3 5 5-15,2-1-4 16,-4 4-14-16,4 0 1 16,0 0-17-16,0 12-6 15,0 6 15-15,0 7 13 16,0 4-11-16,0 4-7 0,0 4-2 16,0-2-2-16,1-1-5 15,2-2-2-15,-3-3-2 16,2-6-1-16,-1-3-2 15,-1-6 2-15,2-4-2 16,0 0 1-16,-2-9-3 16,2-1-18-16,-2 0-22 0,3-9-16 15,-3-7-23-15,0-3-65 16,0-6-39-16</inkml:trace>
  <inkml:trace contextRef="#ctx0" brushRef="#br1" timeOffset="-187273.77">1223 8307 286 0,'-2'-8'42'0,"0"1"1"0,0 4 1 15,2 3-4-15,0 0-15 16,6 10-19-16,4 8 7 16,5 4 4-16,1 4-1 15,4 3-2-15,2 3-2 16,-3-2-4-16,1-1-3 0,-3-3 1 15,2 0-2-15,-4-3-2 16,0-4 0-16,-1-5-1 16,-3-3 0-16,0-2 0 15,-2-5 1-15,2-2-2 16,-2-2-10-16,1-2-21 16,1-11-19-16,-2-3-52 0,0-7-55 15,-4-2-45-15</inkml:trace>
  <inkml:trace contextRef="#ctx0" brushRef="#br1" timeOffset="-187038.19">1492 8285 330 0,'-6'-9'46'0,"1"2"-3"16,0 2 11-16,3 1-14 16,0 4-19-16,0 0-11 15,2 11-8-15,0 7-1 0,0 5 4 16,2 5 4-16,2 6 1 15,3 1-1-15,1 0 0 16,-2-2-3-16,0-2-4 16,-3-6-1-16,1 0 1 15,-1-6-2-15,-1-3 0 0,0 1 1 16,1-7-8-16,0 1-34 16,-1-5-66-16,1-6-146 15</inkml:trace>
  <inkml:trace contextRef="#ctx0" brushRef="#br1" timeOffset="-186241.79">1657 8481 415 0,'4'-7'31'0,"-4"0"-13"16,0-1 28-16,0 3-18 0,0 2-10 15,-4 1-10-15,1 0-5 16,-4 2 1-16,2 0-1 16,0 2-2-16,-2 7-1 15,4 4 1-15,3 1 0 0,0 2 1 16,0 2-1-16,1 1 1 16,6 1-1-16,0-2 0 15,1-2 1-15,-1-4-2 16,-3-3 0-16,-1-2 0 15,1-1 1-15,-3-5 1 0,-1-1-2 16,0 0 6-16,0 0 2 16,0-10 0-16,-5-3-1 15,2-4-1-15,-1-5 3 16,2-1 3-16,2 0-3 0,0 0-7 16,7 1-2-16,2 2 1 15,6 6-1-15,2 5-2 16,-2 2 2-16,1 7-1 15,2 0 0-15,1 5-2 16,-4 10 1-16,0 2 1 16,-3 5-3-16,0-1 1 0,0 4 3 15,-5-1 0-15,0-1 0 16,-4-3 1-16,1-3 1 16,-4-6-1-16,4-4-1 15,-4-3 2-15,0-4-2 16,2 0 6-16,0-9 3 15,1-4-7-15,1-1-2 0,1-4 0 16,2 2 1-16,1-2-2 16,-1 4 2-16,-2 2-1 15,2 2 0-15,-2 5-1 16,3 2 1-16,-1 3-1 16,2 0-3-16,4 8 1 15,-1 8 1-15,2 1-1 16,2 4 3-16,0-5 0 15,-1 0 1-15,-3-3-1 0,1-6 0 16,-4-4 0-16,-2-3 1 16,1 0 7-16,-1-3 10 0,0-11 6 15,-4-2-14-15,1-6 2 16,-4-1 3-16,0-4-6 16,0 2-7-16,-5 0-2 15,-8 4-1-15,-5 4-8 16,-2 7-35-16,-6 8-5 15,-1 2-54-15,0 0-182 0</inkml:trace>
  <inkml:trace contextRef="#ctx0" brushRef="#br1" timeOffset="-185413.8799">3232 8360 124 0,'-7'-7'210'16,"2"-2"-181"-16,-2 2 1 15,2 3 23-15,2 2-16 16,-1 2-6-16,1 0-12 0,-1 11-7 16,3 5 0-16,1 3-2 15,0 7 0-15,3-2 0 16,6 0 0-16,2-3-6 16,3-3-2-16,-2-5 0 15,7-6 0-15,-3-4 0 16,2-3 0-16,-2 0-1 0,2-9 1 15,-2-3-1-15,0-6 0 16,-1-2 0-16,-5 1 0 16,-3-2-1-16,-2-4 0 15,-5 3 1-15,0 4-1 16,0 2 1-16,0 9-1 16,-1 2 0-16,-3 5-1 15,1 5-1-15,3 15 2 0,0 3 1 16,0 9 1-16,0 6 2 15,5 2 2-15,3 3 5 16,-6 4 0-16,-1-3-3 0,-1-1-3 16,0-2-2-16,0-5 1 15,-8-8-1-15,3-4 2 16,0-7 2-16,1-8 5 16,3-1-3-16,-4-7-1 15,1-1-14-15,-1-1 28 16,-1-10-10-16,-1-4-9 0,0-4-1 15,-2-2 0-15,3-6-2 16,1-2 2-16,1 1-2 16,2-3-4-16,2 3-4 15,0 1-7-15,11 4 1 16,5 3-16-16,5 7-14 0,3 3-15 16,1 3-41-16,4 1-96 15</inkml:trace>
  <inkml:trace contextRef="#ctx0" brushRef="#br1" timeOffset="-185224.64">3758 8461 438 0,'10'-3'31'0,"3"-4"4"0,-2 2 8 0,4-1-8 0,-1 3-12 16,1-1-14-16,4 2-8 31,-1-2 0-31,4 3-1 0,-6 1-1 15,-2 0-29-15,-3 0-50 16,-9 0-138-16</inkml:trace>
  <inkml:trace contextRef="#ctx0" brushRef="#br1" timeOffset="-185052.8892">3787 8567 345 0,'-6'7'65'0,"3"-5"-15"0,3-1 38 15,2-1-36-15,10 0-17 0,4 0-16 16,5-3-9-16,5-2-5 16,1-1-3-16,-2 3-2 15,4-1-18-15,-2-1-91 16,-2 1-199-16</inkml:trace>
  <inkml:trace contextRef="#ctx0" brushRef="#br1" timeOffset="-184229.29">4846 8199 238 0,'0'-9'31'0,"0"1"15"16,0-2 12-16,-2 7-7 16,2 3-10-16,-2 0-11 0,-1 2-19 15,1 10-4-15,0 6 5 16,2 2 3-16,0 5 3 15,0 1-5-15,0-2-2 16,4-1-4-16,5-5-1 16,2-4-2-16,3-7-1 15,2-5 1-15,6-2 0 0,-4-4 1 16,5-6-2-16,-1-9-2 16,-3 0 0-16,1-2-1 15,-6-1 1-15,-1 1-1 0,-6 1 0 16,-3 0 1-16,-4 5-1 15,0 2 0-15,0 4 0 16,0 4 1-16,0 5-2 16,0 3 0-16,0 15 0 15,0 6 2-15,3 8 0 16,4 5 4-16,1 6 1 0,-3 2 2 16,-1-1-1-16,-4 2-2 15,0-1 0-15,0-6-2 16,-7 0 0-16,-3-6-2 15,0-6 2-15,-1-6 4 0,-2-7 5 16,3-5 0-16,-1-5-2 16,-2-4-4-16,4-8-4 15,1-6-11-15,-2-9 12 16,5-2-1-16,3-5-2 16,0-2 1-16,2-2-1 0,0 5 3 15,7 2-9-15,5 4-12 16,0 9-4-16,3 2-14 15,2 7-13-15,3 5-28 16,-2 0-48-16,4 8-137 16</inkml:trace>
  <inkml:trace contextRef="#ctx0" brushRef="#br1" timeOffset="-183634.41">5334 8553 439 0,'2'-11'8'16,"2"-2"-5"-16,-2-1 0 16,0 2 25-16,-2-1-4 0,0 0-10 15,0 1-5-15,-2 0-1 16,-7 5-2-16,0 1-1 16,-3 5-2-16,-3 1 0 15,-1 0 5-15,1 5-5 0,1 5 1 16,1 7 2-16,6-1 4 15,4 1 0-15,3 1-2 16,0-2-4-16,8 2-1 16,6-7-2-16,1-2 1 15,0-6-2-15,1-3 1 0,-1 0 1 16,-3 0-1-16,-2-8-2 16,0-3 3-16,-3-3-3 15,-2-1 3-15,-3 1-2 16,0 0 3-16,-1 1 9 15,-1 4-2-15,0 0-4 16,0 6-1-16,0 3-2 0,4 3-2 16,-1 13-1-16,3 6 4 15,1 5 4-15,0 7 0 16,-1 1 0-16,-1 1 3 0,1-1-13 16,-4 3 11-16,-2-4 0 15,0-6-2-15,0-1-1 16,-8-6 3-16,-1-6 0 15,-3-8 1-15,1-4 0 16,0-3 0-16,2-3-2 0,2-11-3 16,0-6 0-16,3-5-3 15,4-3 0-15,0-5-3 16,0 1 0-16,11 0 0 16,0 0-11-16,5 4-10 15,2 1-24-15,2 0-22 16,-1 4-48-16,3-4-223 0</inkml:trace>
  <inkml:trace contextRef="#ctx0" brushRef="#br1" timeOffset="-183179.96">5839 8371 234 0,'-9'0'56'16,"2"0"-14"-16,2 0 15 0,1 0 5 16,4 0-4-16,4 0-19 15,11-2-21-15,5-2-9 16,9-1 1-16,7-2-1 0,4 1-4 15,-1-1-2-15,-1-2-2 16,-6 0 0-16,-5 2 0 16,-7 2-1-16,-8 3-11 15,-5 2-31-15,-7 0-46 16,0 0-86-16</inkml:trace>
  <inkml:trace contextRef="#ctx0" brushRef="#br1" timeOffset="-182914.3892">5972 8208 354 0,'-3'-4'9'16,"-3"4"6"-16,5 0 32 16,-3 0-6-16,4 15-7 15,-2 1-11-15,2 9 1 16,0 4 0-16,2 4 0 15,3-1-5-15,1 3-4 0,1-2-8 16,-1-2 1-16,-1-5-5 16,0-4-2-16,-1-4 0 15,-3-4-1-15,3-1 1 16,-1-6-2-16,3-4-21 0,-1-3-28 16,3 0-37-16,0-9-84 15</inkml:trace>
  <inkml:trace contextRef="#ctx0" brushRef="#br1" timeOffset="-182249.94">6366 8182 432 0,'0'-8'11'0,"0"1"2"16,1 4 16-16,1 1 11 15,-2 2-17-15,2 0-9 16,-1 3-11-16,1 8 8 16,2 3 7-16,-1 4-2 15,2 2-4-15,2-1-1 16,0 6-1-16,3-5-4 16,3 2-2-16,3-7-2 0,0-4 1 0,4-4-1 15,1-5-1-15,1-2 1 16,-1-3-1-16,-3-10 0 0,3-1 0 15,-8-6 0-15,1 3-1 16,-6-3 1-16,-3-2 0 16,-3 4-1-16,-2 0 1 15,0 3-1-15,0 2 1 16,0 2-1-16,0 6 1 16,0 3-1-16,-2 2-1 0,1 2-3 15,1 12 3-15,0 6 0 16,0 7 2-16,0 1 2 15,1 8 0-15,6 5 2 16,0-2 5-16,1 2 1 16,-2 0-19-16,-1 0 21 15,-3-5-3-15,-2-2-3 0,0-5-1 16,0-5-2-16,-7-4 1 16,0-2 2-16,-1-6-3 15,-1-4-1-15,0-5-2 16,1-3 2-16,-2 0-1 0,1-2-1 15,2-5 2-15,-2-7-2 16,2-2 1-16,1-2-1 16,5-4-1-16,1 1 0 15,0 0 0-15,0-3-1 16,10 5 0-16,2-2-4 16,0 5-9-16,4-2-15 0,0 5-6 15,1 2-20-15,-2 3-27 16,2 2-88-16</inkml:trace>
  <inkml:trace contextRef="#ctx0" brushRef="#br1" timeOffset="-181750.67">6854 8439 457 0,'-6'0'51'16,"1"0"-18"-16,1 1 4 0,1 6-14 15,1 4-11-15,2 7 0 16,0 5 7-16,0 4-1 31,2 1-2-31,3 3-1 0,-3 1-4 16,1-2-3-16,-1-3-17 16,1-2 12-16,-3-5 1 0,0-4-3 15,0-6 2-15,0-5 1 16,0-2 4-16,0-3 0 15,0-4 3-15,-5-8 3 16,2-5-11-16,-3-4-2 0,5-6 0 16,-4-2-1-16,1-1 0 15,4-4 0-15,0-1-1 0,0 1 0 16,0 5-2-16,9-1-5 16,3 5 1-16,3 2 1 15,0 7 6-15,4 3-3 16,-3 4 3-16,0 8-3 0,1 1 3 15,-5 0-1-15,0 12 1 16,-2 2-1-16,-7 5 1 16,-1 1-1-16,-2-2 0 15,-5 2 1-15,-10-2 1 16,-3-4 0-16,-3-2-1 0,-5-1 1 16,-1-6-1-16,-2-1 0 15,1-2-3 1,-5-2-57-16,3-2-78 0</inkml:trace>
  <inkml:trace contextRef="#ctx0" brushRef="#br1" timeOffset="-181110.22">3221 9213 406 0,'0'-7'13'0,"0"1"-7"0,0 2 2 16,7 4 12-16,5 0-4 15,10-2 4-15,5 2-7 16,7 0-1-16,12 0 2 16,5 0-4-16,10 2 1 15,12 1-3-15,5-3-1 0,10 0 1 16,13 0-2-16,7-6 1 16,14-3 2-16,5 0-3 15,11-2 2-15,8 4-2 16,7-1-1-16,6 2 0 15,1 2-1-15,4-1 12 16,-1 0-4-16,0 0-3 16,-2-1 0-16,-5 1 7 0,-8-2-3 15,-2 0-13-15,-12 0 5 16,-7-3 4-16,-11 2-2 16,-13-2-1-16,-18 0-2 15,-12 1-3-15,-18-2 0 0,-17 2 2 16,-19-3-4-16,-14-2-5 15,-13-6-45-15,-23-7-101 16</inkml:trace>
  <inkml:trace contextRef="#ctx0" brushRef="#br1" timeOffset="-180547.8499">5324 6981 358 0,'-9'-13'7'16,"-4"3"7"-16,1 3 20 16,1 3 16-16,-3 4-18 15,-2 0-12-15,-1 9-6 16,-1 13-2-16,0 4 2 16,-2 10-2-16,6 9 1 0,1 6 4 15,6 4 6-15,4 3-9 16,3-1-8-16,0-6-2 15,12-4-4-15,8-10 1 16,4-6 1-16,8-8 0 16,2-7-1-16,7-7-3 15,1-4-21-15,2-5-32 0,-1-3-59 16,-1-12-144-16</inkml:trace>
  <inkml:trace contextRef="#ctx0" brushRef="#br1" timeOffset="-180235.4199">5755 7115 380 0,'-9'-7'16'0,"6"5"3"0,-4 2 19 16,4 5 0-16,1 12-8 15,2 6-12-15,0 3 0 16,0 8 1-16,2 2 5 15,3 2-5-15,0-1-9 16,-5-3-1-16,0 0-2 16,0-4-1-16,0-3-4 0,0-4 0 15,-5-5-1-15,3-4 0 16,-1-3 0-16,3-6-1 16,0-5-3-16,0 0-13 15,0-4-2-15,0-9-29 16,2-7-27-16,1-5-48 15,0-6-141-15</inkml:trace>
  <inkml:trace contextRef="#ctx0" brushRef="#br1" timeOffset="-180001.0799">5757 7097 340 0,'3'-12'30'0,"6"-3"3"15,0 6 17-15,4 4-7 16,0 5-14-16,2 0-16 15,0 11-2-15,-1 5 1 16,-2 4-5-16,-2 1-1 0,-3 2-1 16,-5 0-3-16,-2-3-1 15,0 1 2-15,-12-3-1 16,-3-2 1-16,-1-2 1 16,-1-1-4-16,-3-4 1 15,3-5-27-15,2-4-65 0,5-6-222 16</inkml:trace>
  <inkml:trace contextRef="#ctx0" brushRef="#br1" timeOffset="-178489.59">6084 7218 211 0,'0'-7'45'0,"1"-5"1"15,-1 1 11-15,0-2-23 16,0 1-1-16,0 1-11 15,-7-1-5-15,-2 3-2 0,-3 2-4 16,-3 5-1-16,-3 2-4 16,2 0 1-16,-2 11 1 15,0 3 5-15,8 7 3 16,-2 1-3-16,9 3-2 16,3 0-4-16,0 0-2 0,11-4 0 15,5-5-1 1,4-1-2-16,1-8 1 0,-1-4-1 15,0-3 1-15,-3 0 0 16,-2-5-2-16,-4-8 3 16,-4 1-2-16,1-4 2 15,-5-2-2-15,-3-2 3 0,0 1-2 16,0 3-2-16,0-2 0 16,0 3 0-16,-2 3-2 15,1 5 3-15,1 0-2 16,-2 7-2-16,2 0 0 15,0 5 0-15,0 9 2 0,2 3-1 16,3 6 1-16,3 0 1 16,5 2 0-16,-2-4-1 15,1 1 0-15,1-4 1 16,1-6 0-16,3-3 0 16,0-7 1-16,2-2 1 15,0-6 0-15,-1-10 6 16,4-7-3-16,-5-2-3 0,2-4 0 15,-9-1 1-15,3 0-2 16,-7 1-2-16,-6 1-1 16,0 5 1-16,0 5-1 0,-9 7-2 15,-4 4-2-15,-1 7 1 16,-1 0 0-16,3 7 1 16,0 4 1-16,9-1 2 15,1 1-1-15,2 2-1 16,2-2 1-16,9-3 0 0,5-1 0 15,2-1 0 1,1-1 1 0,1-1 0-16,-1 1 0 0,-4-1 1 15,0 4-1-15,-4 3-1 16,-3 2 0-16,-1 1 0 16,1 4 1-16,-1-4 0 0,-1 2 0 15,-1-2-1-15,6-1 2 16,0-4-1-16,3-2 0 15,6-5 1 1,1-2 0-16,3 0 0 0,0-11-1 16,3-3 0-16,-1-4 0 15,-6 0 0-15,-3-3 1 16,-4-1-1-16,-2-1 1 16,-6-2 2-16,-3 0-2 15,-2-3 0-15,0 3 0 0,0 2-1 16,-5 3 0-16,-2 2 1 15,3 7-1-15,1 4 0 16,-4 3-1-16,4 4 0 0,0 6-1 16,-3 10 0-16,3 4 2 15,-1 5 2-15,3 6 0 16,1 2 2-16,0 2 0 16,1-3 1-16,6 1 0 15,4-5 1-15,2-3-4 16,1-3 0-16,2-4 0 0,2-8 0 15,2-4-1-15,-2-6 0 0,1 0 1 16,2-6-1-16,-1-8 0 16,-8-4-1-16,0-2 0 15,-2 1 0-15,-5-2-1 16,-3-1 1-16,-1 2 0 0,1 8 0 16,-2-1 0-16,0 6 1 15,0 5-2-15,0 2 1 16,0 4-3-16,2 7 2 15,1 5 1-15,1 3 1 16,4-1 0-16,-1 2-1 16,1-4 3-16,3-4 1 15,4-1 0-15,-1-6-1 0,0-3 1 16,4-2-3-16,-2 0 1 16,-3-2-2-16,-2-4-1 15,-2-5-15-15,-8 2-15 0,-1 0-13 16,0-4-27-16,-10 1-73 15,-10-6-199-15</inkml:trace>
  <inkml:trace contextRef="#ctx0" brushRef="#br1" timeOffset="-178302.13">6606 7070 386 0,'-8'0'36'0,"8"0"5"15,5 0 8-15,10 0-27 16,6-2-11-16,6-1-8 0,0-1-3 16,4 1 1-16,-2-1-6 15,0 1-47-15,-4-3-77 16,-3 4-125-16</inkml:trace>
  <inkml:trace contextRef="#ctx0" brushRef="#br1" timeOffset="-178192.78">6909 7038 310 0,'4'0'84'0,"0"0"-11"15,-2 0-8-15,-1 0-22 16,1 0-7-16,0 0-20 16,0 0-15-16,-2 2-1 15,0-2-38-15,1 0-139 0</inkml:trace>
  <inkml:trace contextRef="#ctx0" brushRef="#br1" timeOffset="-177059.59">7188 7141 132 0,'4'-8'115'16,"-4"-3"-70"-16,0 0 9 16,0 1-8-16,0 0-14 0,0 4-7 15,0 2-10-15,-8 2 0 16,1 2-5-16,-4 0-3 16,-2 2 2-16,3 8 4 15,-2 3 0-15,0 7-1 16,4 1 3-16,4 2-1 0,1 0 0 15,3 1-4-15,5-4-3 16,5-4-3-16,7-2 0 16,2-7-2-16,1 0 0 15,2-5 1-15,2-2-2 16,-5 0 0-16,1 0 0 0,-5-9-1 16,0-2 0-1,-4 1 0-15,-3-3 0 0,-1-3-1 16,-4-2 2-16,-1 0-1 15,0-1 0-15,-2-1 0 16,0 4 0-16,0 2 0 16,0 3 0-16,0 6 0 0,0 5-1 15,0 0-1-15,3 10 1 16,0 8 0-16,3 0 2 16,-1 5 0-16,3-3-1 15,1-2 2-15,-2-2-1 0,4-2 0 16,-1-5 0-1,3-4 0-15,1-1 0 0,-1-4 1 16,3 0 0-16,-5 0-2 16,2-5 2-1,-5-3-2-15,1 0 1 0,-5-3 1 16,1 0-2-16,-3-1 2 16,-2-3-1-16,0 3-1 15,0-3 0-15,0 5-1 0,0 1 2 16,0 5-1-16,0 3 0 15,4 1-1-15,0 5-2 16,2 9 2-16,3 2 1 16,3 0 0-16,-2 2 0 15,4-2 0-15,-1-5 0 0,1-4 0 16,1-4 2-16,2-3-1 16,0 0 1-16,0-10-1 15,0-6 2-15,-3-6-3 16,-1-1 3-16,-4-6 3 15,-1-2 1-15,0-1-6 16,-4-3 1-16,-1 2-2 0,-3 2 0 16,0 3 0-16,0 6 1 0,0 6-2 0,-1 6 1 15,-5 10 0-15,0 0 0 16,-3 7 0-16,2 12 0 16,2 5 1-16,0 4 3 15,2 4-2 1,3 0 1-16,0 2-2 15,0-3 0-15,6-5 0 16,3-1-1-16,0-5 1 16,4-4-1-16,1-4-3 15,6-3-15-15,1-3-30 0,2-6-45 16,5 0-55 0</inkml:trace>
  <inkml:trace contextRef="#ctx0" brushRef="#br1" timeOffset="-176275.21">8025 7095 366 0,'5'-10'60'0,"-3"-1"-9"16,-2 0 13-16,0 2-22 15,0 2-17-15,-5 1-17 16,-5 1-5-16,1 2-2 16,-5 3 0-16,-2 0-1 15,0 0 0-15,-1 5 0 0,2 4 1 16,-2 4-1-16,7 5 1 15,0-1-1-15,7 3 4 16,1 1-2-16,2 1-1 16,3-6 0-16,7 0 0 15,0-7 1-15,4-2 0 0,-1-4 0 16,1-3 3-16,-2 0-3 16,0-1 1-16,1-10-1 15,1-1 3-15,-5-3 1 16,0-3 4-16,0 2 3 15,-2-2-3-15,-2-1-3 16,-1 5-2-16,-1-3-3 0,0 7 0 16,-3 1-2-1,3 3 0-15,-3 3 0 0,0 3-6 16,0 0 8-16,0 7-6 16,0 6 6-16,0 3-2 0,0 3 0 15,2-1 2-15,5 2-2 16,0-2 1-16,3-2-1 15,2-2 1-15,-2-4 1 0,2 0-1 16,3-5 0-16,0-3 1 16,-3-2 1-16,5 0-2 15,-3-11-11-15,0-1 4 16,1-6 8-16,-5-2-1 16,0-2 0-16,-3 0 0 15,0 0-1-15,-5 2 1 0,-1 2-2 16,-1 6 0-16,0 1-1 15,0 4-5-15,-3 4 3 16,-1 3 8-16,-1 0-12 16,3 0 0-16,-1 0 4 0,3 1 2 15,0 5 0-15,0-1 0 16,0 1 2 0,3-1 0-16,6 2 0 0,-2 0 1 15,4 2 1-15,-4 0-3 16,2 0 1-16,-2 2 0 15,1-1 1-15,-3 3-1 16,2-1 1-16,-3 3 4 0,-1-5 1 16,2 3-3-16,1-4-2 15,1-1 2-15,2-4-3 16,8-2 3-16,2-2-22 16,8 0-48-16,9-9-65 0,9-4-255 15</inkml:trace>
  <inkml:trace contextRef="#ctx0" brushRef="#br1" timeOffset="-175697.2">8816 7072 408 0,'5'-7'45'15,"-2"-7"-22"-15,2-2 20 16,2-4-14-16,4-2-13 0,-2 0-11 16,3 0-3-16,-1 1-1 15,-1 1-1-15,-4 6 0 16,-4 3 1-16,-2 7-1 16,0 3-2-16,0 1-3 15,-7 3 5-15,-1 10-3 16,1-1 2-16,2 4 2 0,5 0-1 15,0 0-1-15,7 2 2 16,8 0-1-16,2 0 0 16,5-2 1-16,0 0 0 15,-3-2-1-15,0 0 0 16,-9-3 1-16,1 0-2 0,-7 0 2 16,-4-2-2-16,0-1 0 15,-11-1 3-15,-7 1-1 16,-2-3 0-16,-3-3 0 15,3-1 0-15,4-1-1 16,3 0 1-16,8-3-4 0,5-10-18 16,7-2-42-16,13-4-49 15,5-2-149-15</inkml:trace>
  <inkml:trace contextRef="#ctx0" brushRef="#br1" timeOffset="-175081.64">9174 6941 347 0,'3'-8'50'0,"-3"4"-1"16,0 3 0-16,-5 1-16 16,-2 0-21-16,-1 0-4 15,1 3 2-15,2 7 1 0,3 5 0 16,1 3-4-16,1 1 1 16,0-1-5-16,6 0 1 15,6-4-4-15,-2-1 2 16,4-4 0-16,1-6 1 15,-3-3-1-15,1 0 1 16,-2 0-2-16,-2-8 1 0,-4-3-2 16,-4 0 2-16,-1-3-1 15,0 0-1-15,0-1 1 16,-10-1-2-16,-2-2 0 16,-3 4-4-16,-1 0-5 15,-2 5-2-15,2 0 4 0,1 5 4 16,5 4 2-16,5 0 1 15,3 2 2-15,2 9-3 16,12-4-1-16,10 0 4 16,9 1-4-16,4-7 3 0,6-1-21 15,0 0-1-15,-6-9 6 16,-2-5 12-16,-6-4 2 16,-10 2 2-16,-6-3 1 15,-9-3 5-15,-2 2 6 0,0 1 0 16,0 1 2-16,-6 2-2 15,2 5 2-15,1 4 5 0,1 3-7 16,-1 4-4-16,3 6-5 16,0 10 0-16,0 5 2 15,0 6 0-15,0 3 8 16,2 2-3-16,1-1-1 16,0 1-2-16,1-3-2 15,0-3-2-15,-2-2-1 16,-2-5-2-16,2-1 0 15,0-4 1-15,-2-5-3 0,3-4-21 16,1-5-30-16,3 0-25 16,4-8-36-16,-1-10-197 15</inkml:trace>
  <inkml:trace contextRef="#ctx0" brushRef="#br1" timeOffset="-174878.57">9601 6767 365 0,'11'-5'90'16,"-2"5"-32"-16,4 0-22 0,-1 2-3 16,4 12 0-16,-2 7-10 15,-1 6-5-15,-6 3-6 16,-1 6-2-16,-6 0-6 16,-7 1-1-16,-12 4-2 0,-10-2-1 15,-8 1-26-15,-13-3-68 16,-11-5-119-16</inkml:trace>
  <inkml:trace contextRef="#ctx0" brushRef="#br1" timeOffset="-173985.3">6790 6697 148 0,'5'-3'31'16,"-2"-1"6"-16,1 2 17 16,1-5 1-16,-3 2-10 15,-2 0-12-15,0-1-2 16,0 3-3-16,0 0-9 15,-6 1-5-15,-1-2-6 0,-1 1-3 16,-5 3 0-16,4-1-1 16,-2 1 1-16,2 0 5 15,0 0-1-15,0 0-2 16,2 0 1-16,0 0-5 16,0 5 0-16,1 3 1 0,3 2-1 15,-2 6 2-15,4-5 1 16,1 5-2-16,0 0 0 15,1-3-2-15,6-3 2 16,0-2-3-16,1-3 1 16,1-4 0-16,1-1 0 0,-2 0 0 15,-1 0-1-15,5-4 0 16,-5-2-1-16,0-3 1 16,0 2-1-16,1-2 0 15,-3-2 1-15,-2 3 1 16,1-2-4-16,-3 2 5 0,-1 1-3 15,2 2 0-15,-2 0 0 16,2 2 1-16,-2 3 4 16,0 0 0-16,0 0-2 15,2 3-3-15,-1 7 4 16,5 0 2-16,0 1 7 16,1 0-2-16,5-1-3 0,-1-2-5 15,5-5 0-15,1-1 0 16,0-2-3-16,1 0-27 15,0-6-117-15</inkml:trace>
  <inkml:trace contextRef="#ctx0" brushRef="#br1" timeOffset="-172918.43">4569 5056 374 0,'0'-10'7'0,"-5"-2"0"16,0 4-4-16,0 5 35 15,-1 3-19-15,-2 0-5 16,-2 3-9-16,1 15 9 16,1 5 10-16,-2 8-1 0,1 6-2 15,2 7 1-15,-4 9-4 16,0 5-1-16,4 2-2 15,-1 1 1-15,3-2-1 16,2-2-5-16,3-9-4 0,0-6 0 16,8-9-3-1,9-4 0-15,7-11 0 16,10-6-1-16,5-8-2 16,5-4-46-16,2-6-128 0</inkml:trace>
  <inkml:trace contextRef="#ctx0" brushRef="#br1" timeOffset="-171385.9799">5040 5463 45 0,'-5'2'104'0,"-3"0"-90"16,3 1-2-16,3 1 5 0,-1-3 2 15,1 3 6-15,2-1 9 16,0 1-12-16,0 0 1 16,0 1 0-16,2-1-4 15,3-1-7-15,6-1-2 16,-2-2 2-16,3 0-1 16,1 0 2-16,3-11 9 15,1-3-8-15,0-5-2 0,0-5-1 16,-2-1-3-16,0-1-1 15,-4-5 1-15,-4 3-1 16,-1 0-2-16,-3 3-1 16,-3 1 0-16,0 4 0 15,0 2 3-15,0 9-3 0,-1-1 0 16,-3 3-1-16,1 3 1 16,-2 2-1-16,3 2-1 15,-1 0-1-15,1 2-2 16,-1 9 2-16,1 1-1 15,2 7 0-15,0 4 1 0,0 5 0 16,0 2 3-16,5 4-1 16,2-2 0-16,5 2 0 15,0-6-1-15,0 0 0 16,4-9 1-16,3-1-1 16,0-11 1-16,3-1 2 15,1-6-1-15,4-4 1 16,-2-10 0-16,0-4-3 0,-1-7 0 15,-4 0-3-15,-6-4 4 16,-6 1-1-16,-4-4 0 16,-4 1-1-16,0 3 0 15,0 1-1-15,-5 4-1 0,-2 5 1 16,0 6 0-16,0 2-1 16,1 9 0-16,0 1-2 15,3 7 1-15,1 11 0 16,2 3 1-16,0 8 1 15,0 1-1-15,7 1 1 0,-2 1 0 16,3-6-1-16,-2 1 1 16,-3-7 0-1,0-6 1-15,-1-5-1 0,0-5 0 16,1-1 1-16,-3-3 2 16,2 0 3-16,2-3-2 0,0-3-3 15,1-5-1 1,2-1 1-16,2-1-1 0,1-1 0 15,-2-1 0-15,1 6 0 16,2 1 0-16,-4 1-1 16,2 7 0-16,-2 0-1 15,1 2 2-15,-1 8-2 0,0 2 1 16,2 3 1-16,0-2-1 16,2-1 2-16,1-2-1 15,1 0 1-15,3-7 0 16,2-1 0-16,1-2 2 15,1 0-1-15,0-7 1 16,-1-4 0-16,-4 2-1 16,-1-5-1-16,-2 1 0 0,-4-2 1 0,-2 0-1 0,-3 0 1 15,-3-2-1-15,0 1-1 16,0 3 0-16,-7 1 1 16,0 4-2-16,2 5 0 15,-3 3-2-15,1 0 1 0,4 6 2 16,-3 7-1-16,5 2-1 15,1 7 1-15,0-3 1 16,10 1 0-16,3-1 0 16,3-1 1-16,2-5-1 0,1-2 0 15,1-6 1-15,1-2-1 16,-6-1-3-16,-2-2-15 16,-4 0-33-16,-7-10-38 15,-2-3-190 1</inkml:trace>
  <inkml:trace contextRef="#ctx0" brushRef="#br1" timeOffset="-171203.18">5114 5265 439 0,'0'0'9'16,"3"0"-6"-16,24-5 19 15,9-3-6-15,13-6-15 16,5 0 1-16,5 0-3 16,4-4-58-16,-2-1-297 15</inkml:trace>
  <inkml:trace contextRef="#ctx0" brushRef="#br1" timeOffset="-170687.66">6681 5146 259 0,'2'-5'65'16,"-2"-1"-46"-16,0 2 10 15,-2-1 25-15,-8 3-25 0,-2 1-18 16,-1 1-1-16,-4 0 5 16,0 1 3-16,-4 10 1 15,6 0-5-15,-4 7 1 16,7 0-3-16,3 8-3 16,3-2 1-16,6 4 0 0,0-3-3 15,12-4-2-15,5-3 0 16,7-2-1-16,3-6 1 15,2-2-2-15,3-6-2 16,-3-1-1-16,-1-1-1 16,-5 0-24-16,-5 0-16 0,-7 0-42 15,-9 0-29-15,-2-3-98 16</inkml:trace>
  <inkml:trace contextRef="#ctx0" brushRef="#br1" timeOffset="-170390.9">6590 5321 277 0,'-9'-8'77'0,"6"1"-21"0,3-1 4 16,1 0-29-16,11 0-19 16,10 0-6-16,0 1-2 15,1 1 2-15,0 1-2 16,-1 3-2-16,-4 1 0 16,-2 1 0-16,-4 0-1 0,0 8 1 15,-5 2-2-15,-4 4 4 16,1 4-1-16,-1 2 0 15,1 3 2-15,-3-1-3 16,4 2 2-16,-3-3-3 16,-1 1 0-16,3-7 0 0,-3 0 0 15,3-2-2-15,1-5 1 16,4-1-13-16,1-5-17 16,3-2-57-16,6 0-14 15,2-5-101-15</inkml:trace>
  <inkml:trace contextRef="#ctx0" brushRef="#br1" timeOffset="-169998.01">7043 5248 299 0,'6'-22'45'0,"1"4"-12"16,-3 2 21-16,-1 3-11 0,-3 4-14 16,0 0-14-16,-1 4-4 15,-10 3-5-15,1 2-2 16,-3 0-3-16,-1 4 1 15,-1 5 0-15,3 3 0 0,5 5 0 16,1-2 0-16,6 2-1 16,0-1 4-16,4 1-2 15,5-4-1-15,5 1 0 16,2-4 0-16,1-4 0 0,-3 0 0 16,1-1-1-16,0 1 0 15,-4-1 0-15,-3 0-1 16,-3 2 0-16,-3 3 0 15,1-2-1-15,-3 3 2 16,0-2 0-16,-3 0-1 16,-7-2 3-16,-1-2 2 15,1 2 2-15,-7-5-1 0,5 0-2 16,-3-2-2-16,1 0-1 16,2 0-1-16,1-2 0 15,0-1-12-15,4-5-19 16,3-2-40-16,4-5-60 0</inkml:trace>
  <inkml:trace contextRef="#ctx0" brushRef="#br1" timeOffset="-169685.59">7153 4980 332 0,'0'-7'17'16,"0"1"12"-16,0 3 37 0,0-1-17 16,0 4-16-1,0 0-13-15,5 0-7 0,5 7-3 16,4 2 2-16,4 6 2 16,6 4 3-16,3 3 0 15,-3 2 7-15,2 5-4 0,-1 3-2 16,-7 0-18-16,-7 11 18 15,-6 0-5-15,-5 8-4 16,-20 9-4-16,-12 4-1 16,-15 8-2-16,-10-2-2 15,-11-5-69-15,-6-15-274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5:47:14.71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8694 1773 86 0,'-2'-4'10'15,"-1"-1"-1"-15,1 0-1 16,0 1 4-16,2-2-8 16,-2 3 0-16,1-2 1 15,-1-1-1-15,2 3 0 16,0-1 6-16,-2 1 2 0,2 1-1 16,-1 0 4-16,1 0 9 15,-4 0 18-15,4 2 0 16,-2 0-5-16,1 0-13 15,-4 0-2-15,3 0 1 16,-1 4-1-16,1 5-1 16,2 2 0-16,0 1-5 0,0 2-2 15,0 1-2-15,4-3-5 16,4 1 0-16,-5-5-2 16,2 0 0-16,0-3 1 15,1-3 1-15,-1-2 5 16,1 0 1-16,-1-7-1 0,2-4-4 15,-5-3-3-15,-2-4-1 16,0 2-1-16,0-2-1 16,-3 2-1-16,-8-2 0 15,0 7 0-15,-1 1-2 16,-5 3 0-16,1 7 1 0,-2 0-3 16,2 7 2-16,-4 9 1 15,4 7 0-15,-2 6-1 16,6 8 1-16,2 4 1 15,5 7 2-15,5 0 0 16,0 0 1-16,4-4-2 16,7-4 1-16,8-6 2 15,6-7-2-15,4-5 1 0,5-8 1 16,2-4 0-16,6-6-2 16,-1-4-1-16,-4-4 0 15,1-10 0-15,-8-4-1 16,-1-2 0-16,-7-2 1 0,-4-3-2 15,-4-2 1-15,-7-4-1 16,0 1 2-16,-2 3-2 16,-5 2 0-16,0 4 1 15,0 7-2-15,0 5 2 0,0 5-2 16,0 4 1-16,0 0-6 16,1 11 2-16,1 5 3 15,3 3 0-15,1 5 3 16,1 2-2-16,2-2-1 15,2-1 2-15,3-2 0 16,0-3 0-16,7-5 2 0,-1-3 0 16,6-5-1-16,-3-2 1 15,-2-3-1-15,3 0 0 16,-4-8-2-16,-5-4 3 16,-3-1-2-16,-3-3 1 15,-8-5 0-15,-1 1 2 0,0-3-1 16,-1-2 2-16,-12 0-4 15,-1-2-1-15,-4 2 1 16,-4 2-1-16,0 0-1 16,-3 7 0-16,3 2 0 15,-6 3 0-15,5 6-1 0,-1 3 1 16,1 2-1-16,4 3 1 16,-1 8 0-16,4 5-1 15,4 2 0-15,7 5 0 16,4 0-1-16,1-1 2 0,1-1 0 15,12-3 0-15,5-2 2 16,4-7-3-16,-1-5 2 16,2-4 3-16,2-2-3 15,4-11 1-15,2-3-1 16,-2-3 2-16,1 1-1 16,1 0-2-16,-3 0 2 15,-2 7-1-15,-4 6 0 0,2 5 0 16,-2 2-2-16,-2 12 0 15,1 6 0-15,-1 3 1 16,-3 3 0-16,0 1 0 16,-3-2 1-16,-3-3-2 0,-2-4 2 15,-2-4 3-15,-4-5-4 16,2-6 3-16,-5-3-3 16,3 0 6-16,-1-8 6 15,3-7-3-15,2-3-3 16,2-5-5-16,0-4 0 15,4-1 2-15,-3-1-2 16,1 4 0-16,2-1 0 16,-2 2-1-16,-2 8 1 0,1 4 1 15,0 3-2-15,-3 5 0 16,1 4-2-16,-1 0 3 16,1 4-6-16,3 9 5 15,-2 3-2-15,-3 5 2 16,6 0 2-16,-5 4-2 0,0-2 1 15,-2 0 0-15,3-1-1 16,-1-2 3-16,2-2-3 16,4-4 3-16,-1-5 0 15,5-2-2-15,0-7 5 16,5 0-3-16,-1-5 1 0,0-8-2 16,1-5 2-16,0-3-2 15,-4-4 1-15,0-2 1 16,-9 0-1-16,1-1-2 0,-7-1 2 15,0 3-2 1,-3 2 0-16,0 6 0 0,0 6-1 16,-6 3-1-16,-1 4 0 15,0 5-2-15,4 0 0 16,-4 3 0-16,5 10 0 16,2 3 1-16,0 7 2 0,9 0 0 0,3 0 0 15,4 2 1-15,2 2 1 16,-3-7 0-16,-1 1-1 15,-5-5-1-15,-2-2 1 0,-3 1-1 16,-4-7-1-16,0 0 2 16,-13-1 0-16,-1-2 0 15,-5-5 2-15,-2 0-2 16,1 0 1-16,5 0 0 16,-5-7-1-16,3 0 0 0,5 1 0 15,0 1 0-15,5 0-2 16,4 2 1-16,-1 1 1 15,4 0-1-15,0 2 1 32,0 0-1-32,0 0-2 15,12 7 2-15,-2 2 0 0,2 2 1 0,5 1 1 16,2-1-1 0,0-1 0-16,2-1 1 15,6-5-2-15,6-4 3 0,1 0 0 16,2-11-1-16,1-3 0 0,-3-6 0 15,-3 2 0-15,-6-5 0 16,-5 0 2-16,-10 0-3 16,-1-2 2-16,-7-5 2 15,-2 1-1-15,0-1-2 0,0-1 0 16,-2 6-1-16,-3 0 1 16,0 6-1-16,1 5 0 15,1 5 0-15,1 5 0 16,0 4 4-16,1 0-2 15,1 9-6-15,0 10 3 0,0 7 3 16,0 0 1-16,0 6 2 16,5 2 0-16,3 0-11 15,1-2 16-15,3-3-1 16,0-3-1 0,6-2-1-16,-4-3-3 15,6-6 0-15,-3-1-1 0,5-3-1 16,-3-6-1-16,-2-3 1 15,0-2-3-15,-5 0-10 0,1-11-8 16,-8-7-9-16,-3-3-26 16,-2-6-40-16,-7-5-40 0,-8 2-140 15</inkml:trace>
  <inkml:trace contextRef="#ctx0" brushRef="#br0" timeOffset="156.2092">10229 1785 297 0,'-15'0'64'16,"5"0"-13"-16,7 0 16 15,3 0-14-15,3 0-8 16,15-5-15-16,11 0-23 16,10-3-6-16,12 0 0 15,5-2-8-15,2 0-74 16,8-3-265-16</inkml:trace>
  <inkml:trace contextRef="#ctx0" brushRef="#br0" timeOffset="1936.18">11544 1646 386 0,'-7'-5'10'16,"-1"-1"23"-16,5 5 1 16,-1 1-19-16,4 1-8 15,-1 10-6-15,1 0 1 16,0 1 0-16,0 3 3 16,3-3 0-16,2-3-3 0,1-2-3 15,0-2 5-15,-3-3-3 16,2-2 6-16,-3 0 6 15,2-5 6-15,-4-6-11 16,0-1 0-16,0-3-7 16,0 3 0-16,-9-3 1 0,-2 1-3 15,-2 4 3-15,-1 2-2 16,-2 6 0-16,0 2-3 16,-1 2 3-16,0 13-2 15,2 6 4-15,5 4-2 16,1 6 3-16,9 2 1 15,0 0 3-15,2 1 2 16,12-4-3-16,6-4 0 0,7-6-3 16,3-7 2-16,6-8 4 15,0-5-3-15,1 0 2 16,-1-14-5-16,-2-4 1 16,-5-2-1-16,-7-3-1 0,-6 2 2 15,-7-6-4-15,-2 6 1 16,-5-1 2-16,-2 2-5 15,0 4 2 1,-2 4 0-16,-3 5 0 16,-2 5-1-16,3 2 1 15,-2 4-1-15,5 10 0 0,1 3 2 16,0 7-1-16,1-1 1 16,9 2 2-16,4 2-2 15,2-2 1-15,4-4 0 16,3-1-1-16,2-4 0 15,3-7 3-15,0-2-2 0,-1-5-1 16,-2-2 1-16,-3-2 0 16,-6-9-1-16,-4-3 0 15,-5-4 1-15,-3 0 1 16,-4-3 0-16,-2-2-1 0,-8-2-1 16,-5 0-1-16,-3 3 0 15,-2-1 0-15,-2 7-3 16,-4 0 1-16,1 7 1 15,-4 5-1-15,2 4 1 16,0 0 0-16,2 0-1 16,4 8 1-16,4 6 2 0,9 2-3 15,4 2 2-15,4 1 0 16,9-1-1-16,13 0 1 16,8-2 0-16,8-1 0 15,4-7 1-15,7-4-2 16,4-4 1-16,2 0 0 15,-1-9-1-15,-2-5 5 16,-4-1-9-16,-4-3 5 0,-10 4-1 16,-9 0 2-16,-8-2-1 15,-3 0 0-15,-6-2 1 16,-3 2 0-16,1-2-1 16,-5 2 0-16,-1 2 0 15,0 5 1-15,0 2-2 0,-8 5 0 16,-4 2 0-16,-3 0-1 15,-3 9 1-15,2 5 1 16,-2 7-2-16,3 5 1 16,7 0 4-16,4 7-3 0,4-3 2 15,0 4 2-15,14-2-1 16,10-5 1-16,1-4-1 16,7-5 3-16,4-8 0 15,3-6-3-15,3-4 1 16,-3-4-4-16,1-12 2 15,-5-5-1-15,-2-4 0 16,-8-2 2-16,-3-1-2 0,-5-3-8 0,-5 3 8 16,-5-6 0-16,-2 0 1 15,-3 2-1-15,-2 2-1 16,0 3 1-16,0 5-3 16,0 3 3-16,-6 6-1 0,1 4 0 15,0 2 9-15,0 4-9 16,-2 3 0-16,1 0 2 15,0 1-3-15,3 11 2 16,-2 3 0-16,-1 5 0 16,4 5-13-16,-2 3 16 0,4 6 7 15,0 4-1-15,0 6 5 16,4 6-7-16,2 4 4 16,1 6-3-16,0-1-6 15,0 2 4-15,-1-4-2 16,-3-7-3-16,3-5 0 0,-1-6 0 15,-3-11-2-15,1-5 0 16,1-6 2-16,-3-9-2 16,3-4 1-16,2-4 3 15,1-7 1-15,0-11-2 16,0-5-3-16,1-5 2 0,-3-8-3 16,-5-1 0-16,0-3-1 15,-7 1-6-15,-6 3-6 16,-5 4-1-16,-2 7-3 15,-1 5 12-15,1 8 2 16,4 3 4-16,5 5 0 0,0 3 0 16,9-3 0-16,2 0 1 15,17-1 0-15,6-2-1 16,13 0 0-16,9-4 0 16,7 2-21-16,6-3-61 15,6-3-108-15</inkml:trace>
  <inkml:trace contextRef="#ctx0" brushRef="#br0" timeOffset="3385.21">13991 1889 106 0,'-3'0'96'0,"1"0"-50"16,-3 0 10-16,5 0-10 15,0 0-11-15,0-2-12 16,0 2 2-16,5-2-10 16,3 0-6-16,-1 2-3 0,0-2 0 15,2 1-3-15,-3 1 1 16,-1-2-1-16,0 0 3 16,0-1 1-16,1-3 5 15,-1 1 0-15,0 0 1 0,1-3-5 16,1 3-2-16,-2-2-3 15,-1 3-1-15,1-1-1 16,-3 3 0-16,2-1 0 16,-4 3 0-16,2-2-1 15,0 0 0 1,-2 2 0-16,0-2 1 16,1 0-1-16,1 2 0 15,-2-1 0-15,0 1 2 0,0 0-2 16,0 0 1-16,0 0-2 15,0 0 2-15,2 0-1 16,-2 0-1-16,0 0 1 16,0 0 1-16,0 0-1 15,0 0 1-15,0 0-1 0,0-2 0 16,0 2 0-16,0 0 1 16,0 0-1-16,2 0-1 15,-2 0 2-15,0 0-1 16,0 0 0-16,0 0 0 0,0 0 0 15,0 0 0-15,0 0 0 16,0 0 0-16,0 0 0 16,0 0 0-16,0 0 1 15,0 0-1-15,0 0 0 16,0 0 0-16,0 0 0 16,0 0 0-16,0 0 0 0,0 0 0 15,1 0 0-15,-1 0 0 16,0 0 0-16,0 0 0 0,0 0 0 15,0 0 2-15,0 0-2 16,2 0 0-16,-2 0 0 16,2 0 0-16,0 0 0 15,-1 0 0-15,-1 0 1 16,2 0-2-16,-2 0 1 0,0 0 0 16,0 0 0-16,0 0 0 15,0 0 0-15,0 0 0 16,0 0 0-16,0 0 0 15,0 0 0-15,2 0 0 16,1 0 0-16,-1 0-2 0,4 0-9 16,1 0-24-16,0 0-26 15,-2 0-81-15</inkml:trace>
  <inkml:trace contextRef="#ctx0" brushRef="#br0" timeOffset="5605.59">13991 1878 217 0,'-5'0'96'0,"-2"0"-79"15,2 0 21-15,3 0 14 16,2 0-33-16,0 3-12 16,0 3 0-16,9 1 2 0,6 2 0 15,2-5 2-15,5-3 2 16,3-1 0-16,2-3 9 16,-4-13-1-16,4-6 1 15,-4-4-7-15,-2-8 0 16,-6-2-1-16,-3-3-9 0,-4-2 1 15,-2-1-3-15,-5 2-3 0,1 0 3 16,-2 5-4-16,0 6 3 16,0 6-3-16,0 5 1 15,-2 9 1-15,-1 6-3 16,1 3 2-16,0 7-5 0,2 12 5 16,0 5-1-16,0 9 1 15,0 5 0-15,0 3 0 16,6 2 0-16,-1-2 0 15,3-2 1-15,2-5 1 16,2-2-3-16,3-5 1 16,3-4 2-16,3-7-1 15,5-2 2-15,3-6 1 0,1-7-2 16,4-1 2-16,-2-1-3 16,-3-12 1-16,-5-3-1 15,-2 0 0-15,-5-4-2 16,-7-3 3-16,-4 3-1 15,-3-1-2-15,-3 5 2 0,0 4-1 16,0 3-1-16,0 5 0 16,0 4-2-16,0 4-1 15,2 10 0-15,4 4 3 16,1 1 0-16,5 4 2 0,5-1-1 16,0-2 0-16,5-4 0 15,-2-6 1-15,4-2 0 16,4-8 2-16,-3 0-2 15,-2-6-8-15,-2-6-36 16,-11-6-38-16,-5-4-53 16,-5-4-99-16</inkml:trace>
  <inkml:trace contextRef="#ctx0" brushRef="#br0" timeOffset="5761.83">14554 1603 360 0,'-15'7'10'15,"12"0"-9"-15,3 1-3 16,3 4 4-16,15-1 0 16,6 1-1-16,2-3-6 15,3-2-164-15</inkml:trace>
  <inkml:trace contextRef="#ctx0" brushRef="#br0" timeOffset="7327.66">14888 1767 420 0,'-10'-12'23'16,"3"-2"-7"-16,4-2 15 15,3 0-3-15,0 3-12 0,5-1-9 16,4 5-4-16,2 1-1 15,2 5-1-15,-3 3-2 16,1 0 2-16,-2 2-3 16,1 9 1-16,-2 5 1 15,-1 3-2-15,-1 3 1 0,1 1 3 16,-4-2-4-16,3 1 3 16,-2-5 0-16,1-2-2 15,-2-6 2-15,3-4 0 16,1-5-1-16,2 0 4 15,2-3 7-15,-1-10-3 16,5-1-3-16,1-4-3 16,-3-3 0-16,1 1-1 0,-3 0 0 15,0-1 0-15,-3 1 0 16,-3 2-1-16,3 6 0 16,-6 0 1-16,2 4-2 15,-3 3 1-15,-1 3 0 0,0 2-3 16,2 2-1-16,0 11 3 15,1 2 0 1,1 2 0-16,4 6 1 0,0 0 0 16,1 0 0-16,1 0 1 0,5-1 0 15,1-3 0-15,4-3 1 16,4-3 0-16,3-6-1 16,3-7 2-16,3 0 2 15,1-5-1-15,-2-10 4 16,-2 1-1-16,-3-6-4 15,-6 1 5-15,-4-2 4 16,-5-3-9-16,0-1 0 0,-7 2-2 16,-4 1 0-16,-1 5 0 15,0 1-4-15,-1 7 4 16,-10 3-2-16,2 4-1 16,-4 2-1-16,0 8 3 0,1 4-2 15,2 8 2-15,2 0-4 16,3 6 4-16,5-2 2 15,0-1-4-15,3-2 3 16,10-1-1-16,5-4 3 16,3-4-3-16,5-3 3 15,4-4-3-15,4-5 0 0,2 0-18 16,2-3-16-16,-2-8-16 16,0-5-16-16,-2-3 19 15,-3-3 34-15,-8 1 9 16,-4-3 5-16,-2 3-1 15,-8 2 3-15,-2 1 11 16,-6 3 11-16,-1 3 11 0,0 3 1 16,-1 0-10-16,-8 6-9 15,-5 1-11-15,-3 2-6 16,2 0 0-16,-2 3 2 16,-1 10-3-16,6 1 1 0,-1 6 0 15,4 1 0-15,3 2 2 16,5 1-3-16,1-3 2 15,0-3 0-15,8-2 0 16,6-4 1-16,-1-1 3 16,2-7 0-16,3-4 0 15,0 0 1-15,-2 0-3 0,-1-11 0 16,-1-2 0-16,-1-3 2 16,-6 0 1-16,1-1 1 15,-2-3 0-15,0-2-5 16,-5 3-2-16,1 1-1 15,-2 2 0-15,0 2 2 16,0 4-4-16,-2 4 2 0,-4 4-1 16,3 2 1-16,-2 3-2 15,-1 10 0 1,5 3 1-16,1 5 2 0,0 1 0 0,1 3-1 16,10-2 2-16,4-2-2 15,0-1 2-15,5-2 2 16,2-2-4-16,4-6 4 0,-2 0-2 15,1-7-1-15,2-3 1 16,-3 0 0-16,-3-5 0 16,-5-8-2-16,3-1 2 15,-7-6 0-15,-2-1 1 16,0 0-4-16,-6-4 1 0,-1 1 0 16,-3 3-1-16,0 1 0 15,0 6 0-15,-5 5-2 16,0 2-1-16,-3 7 2 15,4 0-1-15,2 5 1 16,2 3 0-16,0 2 2 16,14 2-2-16,1-2 0 15,7-5-2-15,-1-5-2 0,2 0 0 16,1 0 5-16,-4-5 2 16,-2-6-1-16,-2-3 0 15,-5 3 4-15,-3-2-4 0,-1 3 2 16,-4 4 3-16,0 1 4 15,-3 3 0-15,0 2-5 16,0 0-2-16,0 13-3 16,0 1 0-16,-1 4 3 15,-1 5 1-15,2 0 0 0,0 2-1 16,-2 0 0-16,2-4-1 16,-1 3 0-16,1 1 0 15,-3-4-2-15,1-3-31 16,2-7-92-16</inkml:trace>
  <inkml:trace contextRef="#ctx0" brushRef="#br0" timeOffset="8194.7">17189 1671 242 0,'-5'-7'103'16,"-2"3"-83"-16,4 1 20 16,1 1-2-16,2 0-19 0,0 2-7 15,0-1-3-15,9-2-4 16,1 0 0-16,3-2-3 15,0-2 2-15,1 0-1 16,-3-3 4-16,-2 0 4 16,-3-3-3-16,-1 1-1 15,-2-1 2-15,-3 1 2 16,0 1-4-16,0 2-2 0,0 4-3 16,-3 1 0-16,-5 4-2 15,1 0-1-15,-2 4 0 16,2 12-1-16,-2 1-1 15,5 9 3-15,4 0-2 0,0-1 2 16,7 0 3 0,10-5-4-16,5-2 0 15,5-8 6-15,7-4 2 16,7-4 3-16,3-2-1 16,3-6-4-16,-2-6 1 15,-5-4-5-15,-4-2 2 0,-9 0-1 16,-8-1 1-16,-4-1 0 15,-8-2-3-15,-6 3 1 16,-1 3 0-16,-1 1-2 16,-11 5-5-16,-3 5 2 15,-1 3 1-15,-2 2-2 16,2 3 4-16,3 11-1 0,6 3-1 16,3 2 1-16,4 6-2 15,4 0 5-15,8 2-4 16,6 0 4-16,-2 0 1 15,2-4-2-15,-1 0 1 0,-3 0-2 16,-4 0 2-16,2 1 1 16,-5-5-4-16,-2-1 4 15,0 0-2-15,-3-6 2 16,4-3-1-16,-2-3-1 16,1-3 1-16,4-1-9 15,-1-2-18-15,5-2-25 0,0-10-82 16,-2-8-123-16</inkml:trace>
  <inkml:trace contextRef="#ctx0" brushRef="#br0" timeOffset="8983.34">17813 1596 456 0,'0'-12'20'16,"0"-3"10"-16,0 5 8 15,7 1-7-15,0 3-16 16,4 4-10-16,2 2-6 15,2 4 1-15,2 12-2 0,0 2 0 16,-2 4 0-16,-1-1 1 16,-2 2 2-16,-5-4-3 15,-2-2 1-15,-2-3 1 16,-1-5 0-16,-2-2 1 0,0-4 1 16,2-1-2-16,-2-2 4 15,2 0-1 1,-1 0 4-16,4-7 4 0,0-2-5 15,0-7-3-15,6-2-2 16,0-1 3-16,-1-4-6 16,-1 1 4-16,3 3-2 15,-4-1 0-15,-1 6 0 0,0 3 0 16,-3 2 0-16,0 6 0 16,0 3 1-16,-1 0-4 15,2 10-1-15,2 5 2 16,0 4 1-16,5 2 1 15,-4 1 1-15,4-1-2 0,0-1 2 16,0-2 0-16,1-6 0 0,1 2-1 16,4-4 3-16,0-5-4 15,4-2 7-15,0-3-1 16,-2 0 2-16,2 0 3 16,2-10-6-16,-7-5 1 0,2-2 0 15,-1-5-1-15,-2 1 0 16,-3-4-4-16,-5-2 1 15,3 2-1-15,-8 5-5 16,3 2 4-16,-6 6-1 0,0 5-2 16,0 4-1-16,-9 3-3 15,-2 0 5-15,-2 0 1 16,3 7 2-16,1 3-3 16,2 3 2-16,4 1 0 15,3 2 0-15,0 2 1 16,10-2-1-16,4 2 2 0,1-2 0 15,2 0 0-15,2-2 2 16,-4 0-3-16,0-3 0 16,-4 0 1-16,-4-2-4 15,-3 0 2-15,-4-1 0 16,0 0 0-16,0-3 1 0,-11 2-2 16,-3-1 2-16,-6-3 3 15,-2-1-2-15,-1-2-1 16,0 0 1-16,1 0-10 15,6-11-31-15,5-1-36 16,7-6-80-16</inkml:trace>
  <inkml:trace contextRef="#ctx0" brushRef="#br0" timeOffset="9329.03">18648 1296 468 0,'2'-4'9'16,"-2"-10"10"-16,2 9 35 16,1 3-10-1,2 2-17-15,6 0-20 16,4 9-6-16,5 7 0 16,-1 6 1-16,4 2 4 0,-1 7-4 0,-1 6 6 15,1 1-5-15,-4 1 6 16,0 4-2-16,-5 2 1 15,1-1-4-15,-5 1 2 16,-3 0 2-16,-6-1-2 0,0-1-4 16,0 0 2-16,-13-1-2 15,-1-4 0-15,-6-2 0 16,-6-3 1-16,1-2-2 16,-9-2 1-16,-4-2-2 15,-9-4-32-15,-9-2-51 0,-12-9-90 16</inkml:trace>
  <inkml:trace contextRef="#ctx0" brushRef="#br0" timeOffset="9949.4">13837 1312 331 0,'0'-9'9'15,"-7"4"21"-15,-4 3 34 16,-2 2-31-16,-2 4-12 16,-4 10-3-16,-5 2-1 0,-3 9 4 15,-7 5 3-15,-1 8 5 16,1 4-2-16,2 5 2 15,1 8-4-15,6-1-1 16,6 1-6-16,4 4-4 0,8-2 2 16,7 0-6-16,0-1 0 15,16-3-5-15,3-4-2 0,7-3-1 16,1-5 0-16,0-4-1 16,3-3 0-16,1 0 1 15,0-2-3-15,-4 0-2 16,-8-5-91-16,-8-11-144 15</inkml:trace>
  <inkml:trace contextRef="#ctx0" brushRef="#br0" timeOffset="12795.4">4038 4163 268 0,'-7'-7'14'16,"2"-3"-4"-16,-2 6 13 15,1 1 22-15,-1 3-19 0,1 0-14 16,3 10-4-16,-2 4 1 16,5 5 12-16,-2 6-9 15,2 5 2-15,0 5-5 16,0 0 1-16,0 1 1 16,2 3-2-16,-1-3-2 0,-1-2 6 15,0 0 0-15,0-4-5 16,0-5-3-16,0-3-1 15,-1-5 0-15,-1-6-2 16,-2-4 2-16,4-3-4 16,-1-4 3-16,1 0 0 0,0-9 2 15,0-5-3-15,0-4-9 16,0-6-21-16,0-2-34 16,0-1-51-16,0-5-59 15</inkml:trace>
  <inkml:trace contextRef="#ctx0" brushRef="#br0" timeOffset="13232.78">3953 4229 122 0,'0'-25'151'0,"0"0"-82"16,10 5-41-16,4 0 14 15,6 6-6-15,4 3-12 16,0 8-7-16,6 3-11 16,1 0-4-16,-1 14 0 0,4 6-2 15,-5 3 1-15,-3 4-1 16,-3 2 1-16,-8-1-1 15,-10 1 0-15,-5-3 1 16,-3-2 1-16,-17-3-1 0,-6-4 0 16,-4 0 2-16,-6-5-1 15,0-3-1 1,1-2 0-16,1-2 1 0,3-1-3 16,4-2 2-16,9 0-2 15,5-2 3-15,5 0-2 16,8 0 1-16,0 0-4 0,8 0 1 15,8 0 4-15,2-2-2 16,8 2-2-16,0 0 2 16,1 4 0-16,-2 6 0 15,2 4 0-15,-1 4-1 16,-3 2 1-16,0 0-1 0,-3 5 1 16,-3-4 0-16,0 1 0 15,-4-1 0 1,-1-3 0-16,-1-4 1 0,0-5 1 15,-1-2-6-15,3-5-25 16,2-2-40-16,-2-5-82 0</inkml:trace>
  <inkml:trace contextRef="#ctx0" brushRef="#br0" timeOffset="13547.19">4521 4250 312 0,'-8'-9'51'16,"-2"0"-13"-16,1 8-10 16,4 1 9-16,0 0-11 15,5 0-5-15,0 6-15 16,0 9-3-16,1 5 1 0,6 1-1 16,2 5 1-16,1 3-1 15,-2 2-2 1,1-1 0-16,-5-3 0 15,1-2 0-15,-2-2 1 16,0-7-2-16,-3 0 4 0,0-5-3 0,0-4 1 16,0-4 1-16,-3-3-12 15,-5 0-16-15,1-1-38 16,-5-10-52-16,-2-3-59 16</inkml:trace>
  <inkml:trace contextRef="#ctx0" brushRef="#br0" timeOffset="13945.04">4431 4413 190 0,'0'-2'94'16,"11"-2"-74"-16,4 3-9 16,4-5 15-16,8 1-8 0,2-1 0 15,6-1-6-15,0 0-5 16,1 0-5-16,-4-2-1 16,-3 0 2-16,-3 0-2 15,-7 0 0-15,-3-4 0 16,-7 0 0-16,-2-2-1 0,-5 1 1 15,-1-2-2-15,-1 0 14 16,0 0-2-16,-5 0-1 16,0 3-5-16,2 4 5 15,-1 0 2-15,2 6 5 16,-1 1-2 0,1 2-10-16,2 4-6 0,-3 6-2 15,3 8 4-15,0 4 0 0,0 1 2 16,0 5 2-16,5 1-1 15,-2 1 2-15,-1-3 4 16,0 0-2-16,0-3-3 16,-2-4 0-16,0 0-3 15,0-4-1 1,0-2 1-16,0-3 0 16,0-4 0-16,0-3 0 0,-2-1 0 15,2-3-2-15,0 0 1 16,0 0-4-16,0-9-42 15,0 1-80-15</inkml:trace>
  <inkml:trace contextRef="#ctx0" brushRef="#br0" timeOffset="14476.14">5146 4196 327 0,'0'-14'60'16,"0"4"-45"-16,0-3-2 0,0 4 15 15,0 2-3-15,-5 1-12 16,-1 3-9-16,1 0 0 16,-4 1-1-16,0 2-2 15,-2 0 1-15,-2 2-4 16,-1 4 2-16,-4 6 0 15,4-4-2-15,-3 7 4 0,4-1-4 16,-1 2 3-16,4-2-3 16,5 4 0-16,1-2 3 15,4-3-2-15,0 1 1 16,9-4 3-16,3-1 1 0,5 1 0 16,1-3 1-16,-1-1-5 15,5 4 3-15,-4-3-2 16,0 2-1-16,-1 2-1 15,-5-1 2-15,-3 3-3 16,-4-1 3-16,-5-1-3 0,0 1 0 16,-2-1 4-16,-10 1 0 15,-5-1-1-15,-4 0 1 16,-6-2 0-16,-3-4 0 16,1 2-1-16,-3-3 12 15,5-2 0-15,3-2-2 16,5 0-2-16,6 0-2 0,4-9-2 15,6-2-3-15,3-3-7 16,1-6-80-16</inkml:trace>
  <inkml:trace contextRef="#ctx0" brushRef="#br0" timeOffset="14960.41">5798 4482 290 0,'0'0'44'15,"0"-2"-22"-15,0-1 7 16,0 1-3-16,0 2-8 16,0-2-6-16,0 2-5 15,0 0-4-15,0 0-2 16,0 0 0-16,0-2 2 0,0 0-22 15,0-4-62-15,0-4-129 16</inkml:trace>
  <inkml:trace contextRef="#ctx0" brushRef="#br0" timeOffset="15116.61">5807 4319 295 0,'0'-5'21'16,"0"2"16"-16,0-2 0 15,0 3 0-15,0 2-25 0,0 0-8 16,0 0-7-16,0 3-32 16,0-3-127-16</inkml:trace>
  <inkml:trace contextRef="#ctx0" brushRef="#br0" timeOffset="17515.09">8145 4314 176 0,'-8'0'39'16,"3"0"7"-16,-2 0 8 16,2 0-12-16,0 0-14 15,3 0-10-15,-1 0-1 0,3 2 0 16,0 6-2-16,5 0 2 16,5 1-3-16,6 4-6 15,2-1 1-15,2-1-3 16,3-2-1-16,2 0 0 15,2-6 0-15,-3-1-3 0,1-2 3 16,-2 0-1-16,-3-5 2 16,0-6 1-16,-1-4-3 15,-4 2-2-15,-5-2 0 16,-3-2 1-16,-4-1-2 16,-3 1 1-16,0 0 0 0,-8 2-1 15,-4 1 1-15,-1 2-1 16,-3 1 0-16,1 4-1 15,-2 1 0-15,2 5 0 16,-2 1 1-16,-2 0-1 16,4 0 0-16,-4 7-1 15,0 4 2-15,2 2-1 0,1 4 1 16,0-2 0-16,0 5-1 16,3 2 3-16,1 1 2 15,1 0 0-15,4 2 1 16,3 2 2-16,3 0 1 0,1 1-2 15,0 1 0-15,3-4 1 16,9 0-2-16,3-4-1 16,1-5 1-16,4-1 0 15,4-7 1-15,1-1 1 16,5-7 0-16,1 0-2 16,-1 0-2-16,-2-7 0 0,1-1-2 15,-2-1 0-15,-5 2 0 16,-2-1-1-16,-6 1-2 15,-2 4 1-15,-4-1 1 16,-3 0-4-16,-3 1-12 16,-2-2-26-16,0-3-22 15,-7-2-57-15,-3-4-128 0</inkml:trace>
  <inkml:trace contextRef="#ctx0" brushRef="#br0" timeOffset="18655.79">8692 3924 174 0,'6'-6'26'0,"0"5"6"16,-3-3 33-16,1 1-22 16,-3 1-12-16,3-1-3 15,-3-3 0-15,1 2-7 16,0-1 0-16,-2 0-3 0,0-3-3 16,0 1-5-16,-7 0-4 15,-2 0 1-15,-4 0 0 16,1 1-5-16,0 1 1 15,-3 4 1-15,-1-1-3 0,3 2 0 16,1 0 0 0,-3 3 0-16,5 5 0 0,-3 4 0 15,2 0 0-15,2 3 0 16,4 5 1-16,-3-1-1 16,6 3 4-16,2 2-1 0,0-1 0 15,0 1-1-15,5-4 2 16,5-5 0-16,1 0 2 15,4-7 2-15,-1-1 3 16,2-5 0-16,0-2-3 16,2 0-1-16,-2 0-3 0,1-7-1 15,-4 0-3-15,2-4 0 16,-3 2 0-16,-3-3 1 16,-1-1-1-16,-3 1 0 15,-3-5 0-15,-2 2-1 16,0-3 1-16,0 0-1 15,0-2 0-15,-2 3 0 0,-3 1 0 16,3 4 0-16,-1 2 0 16,0 7 0-16,3 3-1 15,0 0-2-15,0 7 1 16,0 7 0-16,0 6 2 16,6-3-1-16,0 7 3 0,-1-3-3 15,0 1 1-15,0-2 1 16,3-3-2-16,3 0 2 15,-3 0-1-15,4-3 0 16,0-5 1-16,2 0 1 16,2-4-2-16,1-3-17 0,0-2-28 15,-2 0-33-15,1-7-47 16,-4-9-122-16</inkml:trace>
  <inkml:trace contextRef="#ctx0" brushRef="#br0" timeOffset="19278.47">8924 3913 153 0,'-7'-8'146'15,"1"-4"-88"1,4 3-10-16,2-5 5 0,0 7-18 16,7-1-13-16,3-2-9 0,2 5-3 15,5 3-4-15,-2 2 1 16,2 0-2-16,-3 7-5 15,4 10 2-15,-5-2-1 16,0 3 1-16,-5 5-2 16,-1-3 0-16,-3 2 0 15,-4-3 0-15,0 1 1 0,0-6 0 16,-4 2-2-16,-3-5 3 16,0-2-2-16,2-4 2 15,0-3 3-15,1-2 0 16,0 0 0-16,4 0 4 15,0-7 0-15,0-4-6 16,4-2-2-16,3-2 2 0,2-2-3 16,2-2-1-16,2 1 2 15,1-1 0-15,-4-4-1 16,2 1 0-16,-6 4 0 16,3 0 0-16,-4 2 1 15,-4 4-1-15,1 2 0 0,-2 5 0 16,0 0 0-16,0 2-1 15,0 3 1-15,-3 0 1 16,-4 0-1-16,2 8-1 16,0 3 2-16,-2 3 1 0,4 4-1 15,-2 0 2 1,2 3 2-16,1 2-1 16,2-1 3-16,0-2-2 0,0-1 3 15,5-2-4-15,8 0 0 16,-1-6 1-16,3 2 2 15,1-7-4-15,2 1 3 16,2-5-3-16,-2 0-1 0,-2-2 0 16,-3 0-3-16,-1 0 2 15,-4 0 1-15,-7 0-15 16,-1 0-48-16,-5 0-105 16</inkml:trace>
  <inkml:trace contextRef="#ctx0" brushRef="#br0" timeOffset="24541.23">14096 4118 232 0,'-7'-7'98'0,"-1"-4"-88"15,1-5 26-15,2 6 9 0,3-3-13 16,2-2-5-16,0 1-3 16,0 2-6-16,5-2-3 15,10 1-5-15,-4 4-5 16,4-1-1-16,2 6-1 15,-3 2-1-15,1 2 0 16,-3 0-2-16,-2 7-1 0,-3 6 2 16,-4 1-2-16,2 4 2 15,-3 2-1-15,-2 3 2 16,0 0-2-16,0 4 2 16,0-3-1-16,2 0 3 15,1-1 0-15,2-1-2 0,3-4 4 16,1-3-3-16,3 0 4 15,5-6-4-15,-2-4 0 16,6-4 0-16,0-1 0 16,3 0-1-16,0-10 0 15,-2-3-1-15,0-4 0 0,-3-3 0 16,-4 2 0-16,-5-3 0 16,-3 0 0-16,-4-4 0 15,-3 3-1-15,0-3 1 16,0 5-2-16,-3 5 2 15,0 0 0-15,-1 8-3 0,1 1 5 16,0 6-2-16,1 0-1 16,2 6 3-16,0 8 0 15,0 2-2-15,0 9 8 16,7 4-1-16,1 1 2 16,2 6 0-16,2 1 1 0,-3 5-4 15,2-4 3-15,-2 6-17 16,-2-7 14-16,-1 1 2 15,-4-3 0-15,-2-3-3 16,0-2 0-16,0-3 1 16,-6-4-3-16,-3-5 2 15,-1-3 0-15,-4-4 2 0,2-6-2 16,0-4-2-16,-1-1 2 16,-1-1-2-16,1-10-1 15,1-3 2-15,0-2-4 16,4-4-3-16,1 0 3 15,3-3 0-15,1-2-1 0,3 2 3 16,0 2-7-16,3 1 2 16,6 2-6-16,6 0-2 15,0 6-3-15,7 1-7 16,0 2-10-16,2 5-28 16,2 1-37-16,-1 1-75 0</inkml:trace>
  <inkml:trace contextRef="#ctx0" brushRef="#br0" timeOffset="25133.3298">14710 4413 396 0,'-7'0'51'16,"1"0"-25"-16,6 0 22 15,0 0-1-15,0 0-32 16,0 10-4-16,3 8 2 15,7 5 9-15,-3 6 1 16,4 3-6-16,-2 2-2 0,0 2-5 16,-2 1-13-16,-2-5 13 15,1-1-6-15,-4-5 0 16,0-4 0-16,-2-5 0 16,0 0 0-16,0-7 1 15,0-5-1-15,-2 0 1 16,-2-5 1-16,0 0-2 0,1-5 0 15,-1-7 0-15,1-4-2 16,-3-5 0-16,1-2 0 16,-1-8-2-16,1-3 0 15,0-2 1-15,-1-3-1 0,5 0 0 16,1 1-1-16,0 4 1 16,0 4-4-16,8 4 3 15,7 4 0-15,1 0 1 16,2 7 0-16,1 2-2 15,1 6 2-15,1 4 0 0,-2 3-1 16,-3 1 0-16,-2 10 0 16,-2 5 0-16,-4 2 0 15,-1 1 2-15,-7-1-3 16,0 0 3-16,-5 0-1 16,-7-2 0-16,-7-2 0 15,-2-1 1-15,-5-4-2 16,4 0 2-16,-2-2-1 0,6 0 0 15,2-2 1-15,1-1-4 16,10-4-24-16,5 0-9 16,0 0-25-16,13-9-45 15,6-9-100-15</inkml:trace>
  <inkml:trace contextRef="#ctx0" brushRef="#br0" timeOffset="25352.03">15240 4299 413 0,'10'-3'25'0,"-5"-4"2"15,5-1 16-15,2 6-2 16,5 0-13-16,0 2-11 16,7 0-7-16,-1 0-1 15,3 0-2-15,-4 0-7 16,0 0 3-16,-4 0-4 0,-9 0 0 15,-2 4-32-15,-5 2-42 16,-2 2-54-16,-7 1-75 16</inkml:trace>
  <inkml:trace contextRef="#ctx0" brushRef="#br0" timeOffset="25528.1092">15340 4393 243 0,'-9'9'50'15,"6"0"21"-15,-1-4-6 16,4 2-8-16,0-3-15 15,4 0-7-15,10-3-1 16,4-1-6-16,7 0-1 0,4 0-15 16,3-1-7-1,-1-5-3-15,-2 2-2 0,-5 1-14 16,-6-4-90-16,-5 0-255 16</inkml:trace>
  <inkml:trace contextRef="#ctx0" brushRef="#br0" timeOffset="26175.9">16728 4067 340 0,'-10'-8'16'15,"-1"3"15"-15,-2 3 28 0,3 2-20 16,-4 2-11-16,4 14-5 16,-2 6-3-16,2 4 0 0,0 8-1 15,1 5-1-15,-2 4 0 0,2-2 0 16,0 0-7-16,2-3-5 16,-2-5-3-1,2-4 0 1,1-4 0-16,1-7-2 0,2 0 1 15,1-8 1-15,-1-2-2 16,3-5 0-16,0-3 0 16,0 0-1-16,5-3 2 15,3-10-8-15,3-3-18 0,4-5-13 16,-1-3-9 0,4-2-21-16,-2-3-28 15,0-3-30-15,-4-2-5 0,0 0 10 16</inkml:trace>
  <inkml:trace contextRef="#ctx0" brushRef="#br0" timeOffset="26435.55">16687 4202 27 0,'0'-30'62'0,"0"4"10"16,0 2 13-16,0 6 0 16,0 2-17-16,0 5-17 0,0 1-5 15,0 2-14-15,3 6-8 16,6 2-7-16,3 0-6 16,3 13-3-16,2 5 1 15,0 5 0-15,2 2 1 0,1 6 1 16,-3 1 1-16,0 1-5 15,-5 1-2-15,0-4-1 16,-1 1-1-16,-2-6-1 16,0-2-2-16,-3-3 2 15,1-4-2-15,-2-6 2 16,0 1-2-16,1-4 1 0,-5-3-4 16,1-2-21-16,1-2-19 15,-3 0-19-15,0 0-1 0,-12-8-66 16,-1-4-110-16</inkml:trace>
  <inkml:trace contextRef="#ctx0" brushRef="#br0" timeOffset="26607.4">16631 4307 168 0,'-23'-7'139'16,"7"0"-74"-16,3 1-19 0,11-2 10 16,2 3-16-16,15-1-24 15,12 1-10-15,7 1-5 16,9 2 1-16,9 2-2 15,4 0-23-15,2-1-71 16,-2 1-119-16</inkml:trace>
  <inkml:trace contextRef="#ctx0" brushRef="#br0" timeOffset="27154.73">17376 4243 309 0,'-5'2'24'15,"1"2"-3"-15,1-4 10 16,3 1-11-16,0 3 0 16,0-1 8-16,5 3-4 0,4-3-6 15,2 0-4-15,1 0-7 16,3-3-1-16,1 0 0 15,-1 0-1-15,-1-4 0 16,1-5 0-16,-5-1-1 16,2-3 0-16,-2 1 2 0,-5-5-2 0,-3 3 0 15,0-2-2-15,-2 2 1 16,0 1 0-16,-4-1-1 16,-6 3 1-16,0 3-2 0,-2 4 1 15,-3 0-1-15,-1 2 0 16,-2 2-1-16,-1 0-1 15,2 6 2-15,-3 3 5 16,6 6 1-16,-1 0-2 16,5 5 2-16,1 3 0 15,4 0 1-15,5 4 3 0,0-3 0 16,0 3-1-16,5-4-1 16,6-1-2-16,4-4-2 15,0-6 3-15,5-1-3 16,-1-2-6-16,3-5 0 15,2-3 7-15,1-1-4 0,-1 0 0 16,-2 0-1-16,0-3 0 16,0-4-3-16,-5-4-11 15,0 0-27-15,-3-5-28 16,-3-3-52-16,0-10-135 16</inkml:trace>
  <inkml:trace contextRef="#ctx0" brushRef="#br0" timeOffset="27831.37">17741 3820 270 0,'0'-8'27'0,"2"-3"12"16,-1 2 7-16,-1 1-2 15,0 0-13-15,0-1-2 16,0 2-4-16,0-2-4 16,-1 0-9-16,-5 2 0 0,-2 2-6 15,-4-2-2-15,0 2-2 16,0 4 1-16,-5 0-1 16,0 1-1-16,-3 0 0 15,1 0 0-15,4 4 1 16,-2 4 0-16,3 1 1 0,1 7-2 15,4-2 1-15,1 6-1 16,4 1 0-16,3 2 5 16,1 1-4-16,0-4 1 15,6 0 0-15,3-2-1 0,4-6 2 16,1 1 0-16,-2-8-1 16,5-2 0-16,-3 0-1 15,3-3 0-15,-4 0-1 16,2-4 1-16,-1-1 0 15,-2-6-2-15,-2 0 0 16,1-1 2-16,-4-6-1 0,0 0-1 16,-3-2 1-16,1 1 0 15,-3-4-2-15,0 0 1 16,-1 4 0-16,-1 2 0 16,0 2 0-16,0 5 0 15,0 4 0-15,0 4 0 16,0 2 0-16,0 0 0 0,0 4 0 15,-1 10 0-15,-3 3 1 16,4 2 1-16,0 4 0 16,0 1 0-16,0-1 0 0,7 1 4 15,-1-1-5-15,1-2 1 16,2-5-2-16,0 0 1 16,2-4 1-16,3-2-1 15,3-4-7-15,-2-2-25 16,2-4-32-16,-2 0-54 15,0-4-108-15</inkml:trace>
  <inkml:trace contextRef="#ctx0" brushRef="#br0" timeOffset="28381.73">17939 3758 346 0,'0'-10'45'0,"0"-3"8"0,0 2 8 15,9 3-24-15,-2 0-15 16,1 3-12-16,2 3-4 16,0 2-3-16,-1 0-2 0,1 9-2 15,-2 5 0-15,-1 4 0 16,0 2 1-16,-2 3 1 16,-2 0-3-16,-3 0 3 15,0 1-1-15,0-7 0 16,0-1 1-16,-1-5 2 0,-6-2-3 15,6-4 2-15,-1-5 6 16,2 0 0-16,0 0 2 16,0-8-1-16,2-4-4 15,6-1-2-15,0-3-1 16,3-3-2-16,0 2 2 0,0-1-1 16,-5-2 0-1,3 4 1-15,-3-2-1 0,0 4-1 16,-5 2 1-16,1 2 3 15,0 3 0-15,-2 2 3 16,0 3-2-16,0 2-2 16,-2 0-1-16,-5 0-3 0,-1 10 2 15,3 5-1-15,1 3 1 16,3 3 1-16,1 2-1 16,0 2 3-16,3 0 1 15,9-1-3-15,2-3 0 16,6-1 2-16,0-4-1 0,2-5 1 15,5-3-3-15,0-2-1 16,-3-5-19-16,-5-1-68 16,-7 0-199-16</inkml:trace>
  <inkml:trace contextRef="#ctx0" brushRef="#br0" timeOffset="28984.07">14213 5240 348 0,'-8'-8'21'0,"1"5"13"0,-2 3 14 16,2 0-17-16,-1 7-10 15,0 10-1-15,4 6 1 16,-1 9 0-16,5 6 2 15,0 4 0-15,0 5-4 0,0-1 5 16,0 0-10 0,0-1-8-16,0-4-4 0,0-4 0 15,0-5 2-15,0-7-2 16,2-3-3-16,1-8 2 16,-1-3 2-16,0-6-3 15,-2-3 0-15,3-2 0 0,-3-2-12 16,0-10-15-16,0-3-19 15,0-8-16-15,0-2-27 16,-5-7-46-16,0-3-87 16</inkml:trace>
  <inkml:trace contextRef="#ctx0" brushRef="#br0" timeOffset="29291.17">14103 5332 303 0,'-5'-19'28'16,"3"0"30"-16,2 3 10 0,0 1-17 15,10 5-21-15,5-1-12 16,6 5-5-16,1 2-4 16,5 4-4-16,2 3 0 15,-2 11-1-15,0 4-2 16,-4 3-1-16,-2 2 2 16,-6 4-3-16,-6-2 1 0,-6 0 0 15,-3-2 0-15,-1-2 0 16,-16-4 1-16,-2-3 1 15,-5 1 4-15,-3-7 1 16,0-1-1-16,0-3-1 0,6-1-4 16,3-3-2-16,8 0 1 15,6 0 1-15,4-3-4 16,5-4-19-16,14-2-26 16,3 0-52-16,7-3-81 15</inkml:trace>
  <inkml:trace contextRef="#ctx0" brushRef="#br0" timeOffset="29673.21">14466 5373 386 0,'0'-12'19'0,"0"-1"21"16,0 0 0-16,0 1 3 15,7 4-18-15,1 4-11 16,7 4-8-16,-1 0-1 15,3 15-5-15,0 5 1 0,2 2 0 16,-4 5 0-16,-3 0 0 16,-4 0 0-16,-2-4-1 15,-5-2 0-15,-1-4 1 16,0-5-1-16,-3-5 0 16,-4-5 3-16,2-2 9 15,0 0 3-15,-2-11-2 0,6-7-5 16,1-2 0-16,0-6-5 15,0-1-1-15,8-2-1 16,2-1 0-16,7 2-1 16,0-3 0-16,5 5-1 15,0 6-12-15,0 4-4 0,4 7-15 16,-5 5-17-16,1 4-29 16,-4 4-41-16,-2 8-96 15</inkml:trace>
  <inkml:trace contextRef="#ctx0" brushRef="#br0" timeOffset="30617.55">14868 5308 306 0,'-2'0'59'16,"-3"-9"-21"-16,2 2 21 15,-4 0-2-15,4 3-19 0,-2 4-14 16,1 0-10-16,1 7-9 16,1 7 0-16,-1 7 1 15,3 5 3-15,0-1-1 16,0 5 1-16,8-2 1 15,3 0-5-15,-2-6-1 0,5-2-3 16,1-5 2-16,1-5-3 16,2-2 3-16,-2-8-1 15,2 0-2-15,-2 0 0 16,-5-10 1-16,-2-2 1 16,-2-2-2-16,-5-6 1 15,-2 1-1-15,0-3 1 0,-6-1 1 16,-4 1-4-16,-5-3 3 15,-1 6-3-15,-4-1-5 16,0 8-5-16,-1 1 0 16,1 7 7-16,5 1 2 15,-2 3 2-15,5 0-1 16,6 4 0-16,6 3-2 0,0 0 1 16,8-1-2-16,11-1 2 15,-1-4 0-15,9-1-3 16,4 0-1-16,-3-1 0 15,3-9 3-15,-1 2 2 0,-2 0 0 16,-2 0 3-16,-3 2-2 16,-3 6 1-1,-2 0 0-15,-5 4 0 0,-3 8 0 16,2 10 0-16,-4 1 1 16,-1 2 2-16,-1 1 1 15,-1 0 3-15,-2-5-5 0,3-1 1 16,-2-2 1-16,-1-6 1 15,1-3-2-15,1 0 0 16,0-4-2-16,5-3 1 16,-1-2 3-1,1 0-4-15,2 0 1 16,-4-2 0-16,-1-8-4 16,0-1 4-16,-2-2-2 15,-4-5 2-15,-1 0-1 0,0-3 0 16,0-2 1-16,0-1-3 15,-1 2 1-15,-4 0 0 16,5 5 0-16,0 4 0 16,0 3 1-16,0 4-2 15,0 0 1-15,12 5-1 0,3 1 0 16,5 0 0-16,7 0 1 16,2 0-1-16,5 0 1 15,-3 0 1-15,-4 1-1 16,-6 1-1-16,-7-2 1 15,-1 2-1-15,-8-2 1 16,-2 0 0-16,-2 0 0 0,-1 4 1 16,0-2 1-16,0 5 0 15,0 1 6-15,0 5 4 16,0 3-4-16,0 2-2 16,0 0-1-16,0 3-1 0,7-3 0 15,0-1-2-15,-2 0-1 16,1-3 0-16,0 1-3 15,-3-5-22-15,-1 1-19 16,0-6-12-16,-2-1-28 16,0-4-30-16,0 0-70 0,-5-8 11 15</inkml:trace>
  <inkml:trace contextRef="#ctx0" brushRef="#br0" timeOffset="30758.16">15542 5290 172 0,'0'-25'78'0,"0"6"26"15,0 4-29-15,0 5-9 0,0 2-32 16,0 6-20-16,0 2-10 16,0 0-4-16,1 9-9 15,6 0-55-15,0 0-95 16</inkml:trace>
  <inkml:trace contextRef="#ctx0" brushRef="#br0" timeOffset="32074.56">15986 5343 411 0,'0'-1'10'16,"-3"-6"-7"0,-1-2 29-16,3 0 7 15,-3 2-12-15,3-1-10 0,1-2 2 16,-4-1-3-16,2 1-7 15,-4 0-2-15,1 1-1 16,-6-1 0-16,1 4 0 16,-5 1-5-16,-1 3 2 0,0 2 0 15,-1 0-1 1,0 3 4-16,0 9-2 0,2 2 3 16,1 2-3-16,7 6 5 15,-1 0-1-15,8 3-1 0,0 0-3 16,0-1-1-16,12-5-1 15,3-1 0-15,2-5-2 16,3-5 2-16,4-4 0 16,-1-4 0-16,2 0-1 15,-2-5-1-15,-2-6 1 16,-1-3 0-16,-1-6-1 0,-4-2 2 16,-7-2-1-16,-2-3 2 15,-1-2-1-15,-5-2-1 16,0 0 1-16,0 1-2 15,0 1 0-15,0 4 0 16,-4 4 0-16,1 3 0 0,-1 5 0 16,1 3 0-16,-1 7 0 15,0 3-2-15,-1 0 0 16,1 7 1-16,1 9 1 16,1 2 0-16,2 8 2 15,0 2 1-15,0 3-1 0,0 0-4 16,2 0 13-16,5 0-1 15,1-3-2-15,0-1-4 16,3-4-1-16,4-3-1 16,2-4-1-16,5-5 1 0,5-3-1 0,3-6 2 15,3-4-1-15,1 2-1 16,0-8-1-16,-5-7 0 16,-4-2 2-16,-4-4-1 15,-8 0-1-15,-3-2 1 0,-4 2-1 16,-2 0 0-1,-4 4 0-15,0 5 0 16,-6 3-1-16,-5 5 1 0,1 4-2 16,-1 0 1-1,-3 7 0-15,0 6 1 0,4 3 0 16,5 4 0-16,3-1 0 16,2 1 0-16,4-2 0 15,9 0 0-15,11-4 0 0,3-3 1 16,4-3-7-16,3-4-28 15,3 0-4-15,2-4-24 16,0 0-6-16,0-2-5 16,-3-5 16-16,-4-6 29 15,-1-3 28-15,-6-4 14 0,-5 1 31 16,-6-4-1-16,-4 1-7 16,-5 3-9-1,-5 4 5-15,0 1-1 0,-7 2-9 16,-8 4-2-16,-3 7-12 15,-3 1-4-15,-1 0 2 16,2 3 1-16,-1 12 0 0,6-1 0 16,3 5-5-16,5 1-8 15,5 2 9-15,2-2-3 16,2-3 2-16,8-3-1 16,4-1 1-16,5-5-2 15,1-4-1-15,-3-4 1 0,0 0-1 16,-2-5 1-16,-1-12 0 15,-2 2 1-15,-7-9 0 16,0-2-1-16,0-1-1 0,-5-3 1 16,0-1-1-16,0 1 1 15,0 2 1-15,0 5-1 16,0 6 0-16,0 3 2 16,0 5 1-16,-2 7 4 15,2 2 0-15,0 0-6 0,0 15-2 16,0 3 2-16,0 4 0 15,0 11 2-15,0-1 2 16,2 5-1-16,1-2-1 16,-1-2 1-16,0 1-3 15,-2-7-1-15,1-2 1 16,1-6-1-16,-2-2-1 16,0-5 1-16,0 1-2 0,0-5-10 15,0-2-50-15,9-6-52 16,20-2-178-16</inkml:trace>
  <inkml:trace contextRef="#ctx0" brushRef="#br0" timeOffset="32873.39">17998 5141 289 0,'-2'1'36'15,"0"1"12"-15,2 0-17 16,2 1-19-16,7 1 16 16,5-1 0-16,1 1-8 15,8-3-4-15,0-1-6 16,1 0 1-16,1 0-2 15,-1-5-2-15,-5-2-2 0,-3 0-2 16,-3-3 0-16,-5 4-2 16,-3-3 0-16,-5 0 0 15,0-1 1-15,-6 1-1 16,-7-1-1-16,-2 2 1 16,-2 1-1-16,-1 2 0 0,-1 2 2 15,-5 3-2-15,6 0 0 16,0 10 2-16,2 0 0 15,3 5 3-15,2 2 3 16,4 6-2-16,5-1 5 0,1 4-3 16,1 5 6-1,0-3-7-15,3 1-1 16,4-4 0-16,4-4-1 0,5-3 0 16,4-6-1-16,2-2 2 15,2-7-2-15,5-3-3 16,0 0 0-16,-2-3 0 0,4-7-1 15,-3-2-13-15,-2-4-19 16,-3-1-27-16,0-7-81 16,-5-2-211-16</inkml:trace>
  <inkml:trace contextRef="#ctx0" brushRef="#br0" timeOffset="33435.7292">18518 4835 317 0,'0'-12'17'0,"0"-1"-4"16,0 0 34-16,0 1-2 15,-3 2-19-15,-3-1-12 16,1 4-3-16,-3 2 2 0,-2 0-6 15,-2 5-3-15,-2 0-2 16,-5 0-1-16,3 0 2 16,-2 6 2-16,3 5 1 15,2 4 0-15,2-2-1 0,3 7 0 16,5 2 1-16,3 1 2 16,0 2-3-16,15-2 0 15,-1-1-2-15,4-5-1 16,1-4 1-16,1-4-1 15,4-5 0-15,-5-4 0 16,-1 0-1-16,-2-8 1 0,-1-2-2 16,-5-5 2-16,0-1 0 15,-5-2 0-15,0-1-1 16,-5 1-1-16,0-4 1 16,0 5-1-16,0 0 1 15,0 4-2-15,-3 3 2 16,-2 3-2-16,-2 6 1 0,4 1-1 15,-1 5 0-15,4 8 1 16,0 4 0-16,0 1 2 16,0 2 0-16,7 1 1 15,7 0-2-15,-1-1 0 0,4-2 1 16,0-1-1-16,4-4-1 16,-1-2-16-16,-3-6-24 15,1-3-45-15,-2-2-89 16</inkml:trace>
  <inkml:trace contextRef="#ctx0" brushRef="#br0" timeOffset="33888.75">18718 4770 355 0,'-2'-10'63'0,"2"2"-19"15,0 3 1-15,11 1-24 0,4 4-11 16,0 0-3-16,4 0-2 15,-2 5-2-15,1 7-1 16,-2 5-2-16,-6-2 2 16,-2 7-2-16,-4-2 0 15,-2-1 1-15,-2-1-1 16,0 0 1-16,-7-5 1 0,3-6-2 16,-1 0 1-16,3-6 0 15,2-1 3-15,0 0 6 16,0-10-3-16,7-3-5 0,2-2-1 15,4-5 2 1,-3-2-3-16,3 2 2 0,-2-3 0 16,-2 2-2-16,-4-2 1 15,-3 5 1-15,-1 4-1 16,-1 1-1-16,0 6 2 16,0 6 4-16,-1 1-3 15,-5 1 0-15,3 13 2 0,-1 4 2 16,4 5 3-16,0 4 3 15,0 2-8-15,4-1-3 16,3 1 2-16,3-1-4 16,5-2 2-16,1-2-2 0,2-4-14 15,1-8-55-15,-6-4-114 16</inkml:trace>
  <inkml:trace contextRef="#ctx0" brushRef="#br0" timeOffset="34716.86">19661 5064 366 0,'-6'-5'5'0,"2"-1"5"16,1 5 38-16,1 1-17 0,2 0-13 16,0 7-5-16,0 5 2 15,0 4-1-15,0 3 1 16,0 1 3-16,0 3-2 15,0 1-2-15,0 1 0 16,2-2-4-16,1-4-1 0,3 1-3 16,2-6-1-16,2-3 0 15,-1-6 0-15,9-3 3 16,-1-2-3-16,4 0-3 16,2-10 2-16,4-2-4 15,0-6 1-15,-4-2 2 0,-1-2-3 16,-4-3 0-16,-4 0 0 15,-4-3 0-15,-2 2 1 16,-4-2-2-16,-4 4 1 16,0 4-2-16,0 6 0 15,-2 3 2-15,-6 7-1 16,-2 4 0-16,1 0-1 16,0 5 0-16,-2 8 2 0,6 3-1 15,5 1 0-15,0 5 1 16,7-2 0-16,11 2-1 15,-1-3 2-15,7 2-1 16,1-3 0-16,-5 2 1 0,-2-7 0 16,-3 2-1-1,-5-1-1-15,-5-1 2 0,-5-3-2 16,0 1 2-16,-12-3-1 16,-6 0 1-16,-1-4 0 0,-7-2-3 15,3-2-20-15,-1 0-18 16,2-11-16-16,1-3-60 15,3-9-123-15</inkml:trace>
  <inkml:trace contextRef="#ctx0" brushRef="#br0" timeOffset="34841.81">19767 4942 409 0,'-7'-12'25'15,"3"2"0"-15,2 6 9 16,2 4-17-16,4 0-17 15,10 1-45-15,6 2-191 0</inkml:trace>
  <inkml:trace contextRef="#ctx0" brushRef="#br0" timeOffset="36420.2599">20677 5112 151 0,'-2'-4'25'0,"-2"-5"28"16,4 1 17-16,-2-4-20 16,2 0-12-16,0-1-1 0,0 0-8 15,4-2-2-15,4 5-11 16,1-1-3-16,-2 4-4 16,1 1-1-16,2 5-4 15,-3 1-2-15,2 3-1 16,-1 8-1-16,0 5 0 15,1 4 1-15,1 3 0 0,-2-2 1 16,1 4 1-16,-2-3-1 16,0-1-1-16,-1-1 1 15,1-7-1-15,-2 0-1 16,2-4 1-16,-2-6-1 16,3-1 2-16,-2-2 0 0,2 0 3 15,1-3-3-15,1-4 1 16,-2-7-2-16,-1 1 1 15,3-2 0-15,-5-2-1 16,2-3 0-16,-2-1 2 16,1-4-4-16,-1 1 1 0,-1 4 1 15,1 2-1-15,1 4 0 16,-5 3 0-16,5 5 0 16,-5 5 1-16,3 1 3 15,-1 7-3-15,5 7-1 0,-1 5 2 16,4 5 1-16,-2 1 4 0,2 0-2 15,-1-2 2-15,2 0-4 16,1-6 1-16,0 1-2 16,2-3-1-16,-2-6 0 15,4-2 0-15,-1-7-1 16,2 0 2-16,0 0-1 0,-2-7-1 16,1-4 0-16,-2-3 2 15,0-3-3-15,-4 2 1 16,-1-2 1-16,0 0-1 15,-5-3 0-15,-2 4 1 16,-1 2-1-16,0 4 0 16,-2 0 0-16,0 7 0 15,0 3 0-15,0 0-1 0,-2 10 0 16,2 5 1-16,0 2 0 16,0 5 4-16,5-2 0 15,9-4 1-15,-2-1-2 16,6 1 0-16,1-7 0 0,3-3-2 15,-2-2 0-15,1-4 1 16,-1 0-1-16,-4 0 0 16,0-10 0-16,-9 1 0 15,2-5-1-15,-4 0 0 16,-5-4 2-16,0-3-2 0,0-4 1 16,-2 0-1-16,-8-2 0 15,1 4-1-15,-5 0-2 16,0 3-9-16,0 6 5 15,-5 3 0-15,-1 5 4 16,-1 4 1-16,1 2 1 16,0 0 0-16,5 10 1 0,3 2-1 15,9 3 0-15,3-1 0 16,3 2 1-16,14 0 0 16,8-2 0-16,4-1 1 15,7-6-1-15,-2-2 0 0,1-2 0 16,-1-3 1-16,-3 0-1 15,-2-11-1-15,-7-4 1 16,1-1 0-16,-7-3 0 16,-1-2 0-16,-3-3 0 15,-3-2 0-15,-3-2 0 16,-3 6 0-16,1-2 0 0,-4 7 1 16,0 2-2-16,0 4 2 15,0 2 0-15,-6 7 3 16,-1 2-1-1,1 0-1-15,1 11 3 16,0 3-2-16,1 10 0 0,4 1 4 16,0 3 3-16,0 2 0 0,4 5-2 15,3-3 0-15,0-2 1 0,2-2-1 16,-2-1-14-16,2-4 14 16,0-2 1-16,-1-4-4 15,0-2-1-15,-1-3 0 16,5-2-3-16,-4-3 1 15,3-2-1-15,2-2 0 0,-1-3 1 16,5 0 0-16,-3 0-2 16,0-7-2-16,-3-1-19 15,-2-5-3-15,-4 0-32 16,-3-4-35-16,-2-6-78 16</inkml:trace>
  <inkml:trace contextRef="#ctx0" brushRef="#br0" timeOffset="36558.01">21609 4987 203 0,'-11'0'172'0,"11"-3"-117"15,1-5-4-15,21 5-20 16,5-3-23-16,7 1-6 16,7-2-6-16,1-2-69 15,-1-7-214-15</inkml:trace>
  <inkml:trace contextRef="#ctx0" brushRef="#br0" timeOffset="40814.91">22571 4953 198 0,'-5'0'25'16,"2"0"-17"-16,1 0-7 15,0 0-1-15,0 0 4 16,2 0 1-16,0 0 3 0,-1 0 12 15,-2 0 10-15,1 0 10 16,-1-5-7-16,-1-1-7 16,-1-1 5-16,0-1-1 15,-7 1-1-15,6-6-3 16,-1 0-3-16,-2 3-5 0,-3-1-8 16,4 0-2-16,-1 2-5 15,-4 2 0-15,1 3 0 16,1 3-1-16,-2 1 2 0,1 0 2 15,-3 0-1-15,-1 3-1 16,2 8 0-16,-2 1 3 16,1 5 3-16,1 2 0 15,1 2 0-15,4 7-4 16,2-2 0-16,4-1-2 16,-1 1 0-16,4-1-2 15,0-1 0-15,7-4 1 0,4-6-1 16,4-3 0-1,2-3-1-15,5-4 2 0,1-2 0 16,1-2-2-16,-1 0-1 16,-1-6 1-16,-2-2-1 15,0-7 1-15,-3 1 1 16,-5-2-3-16,0-3 1 16,-2-3 2-16,-3-1-1 0,-3 1-1 15,-1 0-1-15,0 1 3 16,-3 4-3-16,0 2 1 15,0 7 1-15,0 6-2 16,0 2-2-16,0 10 0 0,0 10 4 16,0 5-2-16,0 4 7 15,0 0-2-15,8 0 2 16,5-2-2 0,8-7-7-16,7-4-3 0,0-5 7 0,6-8 0 15,0-3 2-15,-1 0-66 0,-6-6-110 16</inkml:trace>
  <inkml:trace contextRef="#ctx0" brushRef="#br0" timeOffset="41471.01">16854 6118 343 0,'-7'-16'27'0,"1"2"-20"15,1 1 18-15,3 3 20 16,1 0-13-16,1 5-10 0,-2 3-1 16,0 2 1-16,2 7-13 15,-1 11-6-15,1 5 6 16,0 9 9-16,0 3 3 15,0 5-4-15,3 2-2 16,-1-2-6-16,3 0-3 0,-2-1-4 16,1-5 0-16,1-4-1 15,0-1 0-15,2-9-1 16,-2-5 3-16,0-1-3 16,0-10-2-16,0 0-16 15,3-4-18-15,-2-2-20 0,-3-8-15 16,-1-10-21-16,-1-3-44 15,-1-6 14-15</inkml:trace>
  <inkml:trace contextRef="#ctx0" brushRef="#br0" timeOffset="41736.88">16850 6153 187 0,'-5'-26'58'0,"5"2"16"16,0 5-4-16,0 6-19 15,2 3-7-15,8 3-15 16,5 5-12-16,3 2-6 15,1 2-4-15,3 10-3 0,0 5 0 16,-3 0-3-16,0 4 0 16,-5 1-1-16,-5-2 1 15,-5-1 1-15,-4 1-2 16,0-4 1-16,-15 0 0 16,-1-5 0-16,-4 1 1 0,-2-1-1 15,5-4-1-15,0-2 1 16,7-3-2-16,5 0-17 15,5-2-20-15,0 0-35 16,13 0-84-16,11-6-78 16</inkml:trace>
  <inkml:trace contextRef="#ctx0" brushRef="#br0" timeOffset="42833.96">17279 6225 247 0,'2'-9'119'0,"11"-2"-72"15,-13-1 6-15,0 1-4 0,0 0-28 16,0 1-13 0,-3-1-4-16,-7 2-3 0,1 1 1 15,-6 2-3-15,0 4 2 16,-4 2 1-16,2 0-4 16,-3 11 3-16,1 3 0 0,4 6 4 15,6-1 0-15,2 7 1 16,5-2 0-16,2 2-1 15,4 0-1-15,10-3-1 16,3-3 0-16,2-4 1 16,-1-6-2-16,-1-4 1 15,0-6 1-15,-3 0 1 0,-1-4 0 16,-4-10 0-16,1 0 1 16,-4-2-2-16,1-4 3 15,-3 0 1-15,1-1-5 16,-3-1-1-16,1 3-1 15,-3-1-1 1,0 4-1-16,0 6 1 16,0 3 0-16,-5 3 0 15,0 4-3-15,0 2 4 0,-1 8-1 0,2 7-1 16,2 2 1-16,2 4 2 16,0 0 1-16,5 1-2 15,3 1 1-15,3-6 0 16,4 1-2-1,2-5 5-15,5-9-4 16,2-2 3-16,1-4-2 0,3 0 3 16,-3-10-3-16,0-5 0 0,-3-1-1 15,-6-2 0-15,-3-1 0 0,-3-1 0 16,-4-3-1-16,-5 3 1 16,-1-2-1-16,0 1 0 15,-5 2-2 1,-4 6-5-16,-2 2-3 15,-1 5 5-15,0 1 1 16,0 5 0-16,2 0-1 16,3 5 1-16,5 1 2 15,2 3 0-15,0 0-3 0,7-1 3 16,7 2 2-16,1-1-2 16,4-2 2-16,-1 4 0 15,3-2-2-15,-6 1 4 16,0 1-4-16,-3 0 2 15,-1 3-1-15,-2-1 1 0,-2 1 0 16,0-2 0-16,0 2 0 16,3-3-1-16,0 0 2 15,1-4 0-15,4-1-1 16,0-5 2-16,5-1 0 16,0 0 0-16,0-5-1 15,1-4 0-15,-4-3-1 16,-1-1 1-16,-6-3 0 0,0 0 1 15,-3-3 0-15,-2-3 5 16,-2 1 0-16,1-4-3 16,-2 0-3-16,-1-2 1 0,2 4-2 15,-3 3 2-15,0 4 0 16,0 5 0-16,0 4 1 16,0 5 1-16,-3 2-2 15,0 0-1-15,-2 11-3 16,-1 4 1-16,3 7 3 0,0 6 0 15,1-2 1-15,2 1 0 16,0 3 1-16,3-5-1 16,6 2 2-16,1-7-13 15,7-2 14-15,-3-4-4 16,3-6 1-16,3-2-1 16,-1-5 0-16,-1-1 0 15,0 0 2-15,-7-8-42 0,-1-5-16 16,-8-3-24-16,-2-4-61 15,0 1-185-15</inkml:trace>
  <inkml:trace contextRef="#ctx0" brushRef="#br0" timeOffset="42974.5899">17854 6163 155 0,'-7'0'227'0,"6"0"-160"15,1 0 1-15,8 0-32 16,8-4-24-16,11-2-7 15,7-1-4-15,4 0-3 0,3-2-58 16,2-1-225-16</inkml:trace>
  <inkml:trace contextRef="#ctx0" brushRef="#br0" timeOffset="44090.63">19185 6100 223 0,'0'-9'136'16,"-4"-4"-111"-16,-1 5 21 15,-2-1 6-15,-3 3-27 16,3 3-4-16,-1 3-8 15,-2 0-6-15,5 9-3 16,-2 5-1-16,2 6 0 0,3 5 0 16,2 3 3-16,0 1 4 15,7-1 3-15,5-1-4 16,6-6-5-16,3-4-1 16,-1-5 1-16,4-3-1 15,0-5 1-15,-1-4 0 0,-2 0 2 16,-1-4-4-16,-3-9 0 15,-5 1-1-15,-3-4 1 16,-4-2-1-16,-3-1 0 16,-2-5 0-16,-2 1-1 15,-7 0 0-15,-7-2-1 16,0 2-5-16,-4 3 0 0,-3 6-2 16,1 1 3-16,0 10 2 15,5 3 1-15,-1 0 1 16,4 9-1-16,4 5 2 15,10 4-2-15,0 1 1 0,15 1 0 16,9-4-1-16,10-2-1 16,5-6-13-16,5-5-11 15,3-3-2-15,-4-3 21 16,1-10 7-16,-10-4 3 16,-5-1-2-16,-9-2-1 15,-6 0 3-15,-7 0 0 0,-7 3 2 16,0-1 4-16,0 2 0 15,-4 3 1-15,-3 3 0 16,-3 2-1-16,7 5 0 16,-4 3-2-16,4 0-4 15,1 3-2-15,0 12 5 16,0 1 0-16,1 7 8 16,1 4-3-16,-2 5-2 0,2 5 1 15,0 3 6-15,0 0 0 16,0 5-2-16,0 2 0 15,0-3 0-15,0-1-8 0,5 0 11 16,2-6-7-16,2-2 2 16,4-2-6-16,-3-6 0 15,3-8-2-15,3-3-2 16,-4-8 0-16,1-1 1 16,-2-7 0-16,2 0 0 15,-6-8-1-15,-2-9 0 0,-1-3 0 16,-4-4-2-16,0-5 1 15,0-2-2 1,-7 3-4-16,-4-4-14 0,-2 6-3 16,-3 5 6-16,2 3 3 15,-2 6 8-15,-2 5 3 0,4 5 3 0,1 2 0 16,4 0 0-16,2 0-2 16,7 0 4-16,0 0-5 15,9 0-8-15,12 0 2 16,6-4-26-16,6-4-40 15,8-3-52-15,5-7-120 0</inkml:trace>
  <inkml:trace contextRef="#ctx0" brushRef="#br0" timeOffset="44946.5">20925 5929 345 0,'-8'-11'20'0,"5"2"28"16,-2 0 17-16,1 6-24 0,2 1-24 15,-1 2-4-15,1 0-4 16,0 10-8-16,2 8 3 15,0 4 0-15,4 3 6 16,5 1 5-16,1 1-6 16,3-2-3-16,1-3-2 15,3-4 0-15,0-6-1 0,3-3 0 16,2-3-2-16,-1-6 1 16,1 0 1-16,0-4-2 15,-3-7-2-15,-3-3 3 16,-2-2-1-16,-1-6-2 0,-4-1 2 15,-4 2-1-15,-3-6 0 16,1 2 1-16,0 4-1 16,-1 3 1-16,0 4 1 15,-2 3-3-15,0 4 1 16,0 5 0-16,0 2-2 16,0 9 0-16,0 7-2 0,0 9 4 15,-2 7 4-15,2 5 1 16,2 3 5-16,1 3 3 15,2 1-7-15,-3-3-3 16,3 2 2-16,-5-6-1 16,0 1-1-16,0-4 0 0,0-4 3 15,-8-3 2-15,-3-4-1 16,-2-5-12-16,-1-7 13 16,-1-3-1-16,1-5 0 15,1-3-2-15,1-3 0 16,2-7 0-16,2-8-1 0,2-4-1 15,3-1-1 1,3-5 1-16,0 0-2 0,5-1-3 16,7-2 2-16,3 6 0 15,2 0-2-15,4 4-3 16,2 1-4-16,3 4-8 0,-3 4-2 16,-2 3-24-16,-1 4-22 15,-3 1-40-15,-3 4-118 16</inkml:trace>
  <inkml:trace contextRef="#ctx0" brushRef="#br0" timeOffset="54093.17">21448 6402 297 0,'7'-2'44'0,"-2"-6"-14"15,0 1 11-15,0 0-11 0,1 2-7 16,-4 0-8-16,4-1-2 16,-5 1 2-16,1-2-3 15,0 2-1-15,-2-2-1 16,0-1 0-16,0 1 1 0,0 2-3 16,-2-4-1-16,-5 2-1 15,-1 0 1-15,1 1 0 16,-2-1-2-16,1 3-1 15,-4 1-3-15,4 3 0 16,-5 0 1-16,0 0 0 0,3 0 0 16,-2 0 0-1,2 9 0-15,0 0 4 16,2 4 0-16,1 1-1 0,2 1 3 16,-1 6-2-16,5-2-1 15,-1 2-2-15,0-1 0 16,2-2-2-16,0-2 0 0,2-4 0 15,5-3 0-15,3-2 0 16,2-1 1-16,2-6 1 16,0 0-1-16,2 0-1 15,2-6 0-15,-2-1 0 16,-1-4 0-16,-3-1-1 0,-1-2 0 16,-2 1 1-16,-4-1-1 15,-1-1 0-15,-2 1 1 16,-2 0 0-16,0 3-3 15,0 1 3-15,0 2 0 16,0 5-2-16,-4 1 1 16,2 2 0-16,2 0-1 0,-1 0 0 15,-1 9 1-15,2 4 0 16,0-1 2-16,0 2 0 16,0 4 0-16,2 2 1 15,1-1 2-15,1 3 1 16,-1 1-1-16,1 4-1 0,-3-2-14 15,-1 2 17-15,0-2-1 16,0 1-3-16,0-2 4 16,0-4-2-16,-5 0-4 15,2-2 5-15,-3-1-4 0,0-8 1 16,0 4-3-16,-2-5 7 16,3-3-7-16,-2-2 6 15,2-3-2-15,0 0-2 16,-5 0 5-16,3-5-4 15,2-6 7-15,0-5-5 0,-1 0-1 16,4-4-3-16,2 0 2 16,0-4-2-16,4 1 1 15,8-1 0-15,7-2-2 16,-2 4 0-16,8-3 0 16,4 4 0-16,2 2 0 15,-1 1 0-15,1 2-4 16,-2 3-7-16,-6 2-18 0,-4 3-26 15,-4-1-63-15,-6-2-255 16</inkml:trace>
  <inkml:trace contextRef="#ctx0" brushRef="#br0" timeOffset="85364.4099">3873 8125 165 0,'9'-10'13'16,"-2"-2"7"-16,-1-1-1 0,1 1 7 16,-5-4 3-16,1 2 15 15,-1-2 0-15,-2-1 2 16,0 4 1-16,2-4-9 15,1 7-9-15,-3 1-8 16,2 1-4-16,-1 4-5 16,3 4-3-16,-1 0-5 0,-2 6-6 15,5 9 3-15,-3 5 0 16,1 2 3-16,-1 6-1 16,1 1 1-16,-1 0-1 15,-1 3-1-15,-1-2 1 16,1 1 0-16,-2-3 12 0,3-3-6 15,-3 0-3-15,0-7-1 16,0-3-1-16,0-5-3 16,0-3 0-16,0-5 1 15,0-1 0-15,0-1 1 16,0 0 2-16,0-3 11 0,0-9-2 16,0-3-11-16,2-3-1 15,-2-4-2-15,1-2 1 16,-1-2-2-16,0-1 2 15,0-3-1-15,0-1 0 16,0 1 0-16,0-1 0 16,2 5 1-16,2-3-2 15,1 4 1-15,4 7 0 0,2 3 1 16,3 2-2-16,3 6 0 16,0 6 1-16,3 1-3 15,2 6 1-15,-1 9 0 0,-1 6 2 16,0-1 0-16,-8 6-1 15,-3-2-2-15,-8 2-6 16,-1-5 3-16,-5-1 3 16,-10-1 2-16,-9-1 1 15,-1-4 0-15,-4-1 2 16,-2 0-3-16,3-3 2 0,1-4-1 16,4-1 0-16,5-3 1 15,5-2-1-15,4 0 0 16,5 0 0-16,3 0 0 15,1 0-3-15,6 1 3 16,9 3 0-16,3 0-1 0,4 5 1 16,3 0 0-1,2 3 0-15,-3 4 0 0,0 0-1 16,-2 2 2-16,0 2-2 16,-3 3 1-16,-3-2 0 15,-4-1 0-15,3-2 0 0,-2-3 1 16,-5-3-2-16,4-6-24 15,0-6-4-15,3 0-8 16,0-10-30-16,4-10-24 16,-2-5-36-16,1-7-55 15</inkml:trace>
  <inkml:trace contextRef="#ctx0" brushRef="#br0" timeOffset="86041.86">4423 8085 238 0,'3'-20'72'0,"-3"8"0"16,0 1-9-16,0 4-12 0,0 5-7 15,0 2-13-15,0 0-16 16,0 12-12-16,0 3 9 16,0 5 0-16,4 4-2 15,1 2-2-15,-2 2-3 16,3 0-2-16,0 1 1 0,-1-2-1 16,0 0-2-16,-1-4 0 15,-1-1 0-15,-1-5 0 16,0-2-1-16,-1-7 0 15,1-2-16-15,-2-6-17 16,0 0-5-16,0-7 3 16,0-6-45-16,-5-3 14 0,-4-5 5 15,2 1 2-15,-4 1 28 16,0 1 21-16,3 2 10 16,4 7 15-16,-2 0 48 15,3 5 7-15,3 4-14 0,0 0-18 16,7 0-27-16,6 0 1 15,7 0 1-15,4 0-4 16,3 0-2-16,4-1-3 16,-1 1-2-16,1-6-1 15,-4-1 2-15,-2-2 0 0,-3-4-5 16,-6 3 4-16,-3-2-2 16,-5-2 0-16,-2-1 1 15,-6 1 0-15,0-4 11 16,0 0 3-16,-4 1-3 15,-1 5-6-15,0 2 0 16,-1 2 5-16,2 4-4 0,1 4-1 16,-1 0-5-16,1 4 0 15,3 7-1-15,0 5 3 16,0 7 3-16,0 1 0 16,0 4 4-16,0 3 5 15,3 1-6-15,-1 0 2 16,0-4-5-16,-2 5-2 15,0-7-1 1,0 1-1-16,0-8 1 16,0-2-2-16,0-5-1 0,0-5 1 15,0-1 0-15,0-6-1 0,3 0-4 16,5-6-23-16,-1-7-30 16,5-6-35-16,5-2-119 0</inkml:trace>
  <inkml:trace contextRef="#ctx0" brushRef="#br0" timeOffset="86533.33">5117 8085 378 0,'5'-14'51'0,"-2"1"-1"16,-3 1-3-16,0 1-1 15,0 0-16 1,-3-1-12-16,-2 2-10 0,-2 3-3 0,-2 1-2 15,-4 2-1-15,1 2-2 0,-3 2 1 16,-2 0-1-16,0 12 0 16,0 0 0-16,0 5 0 15,5-1 0-15,-1 6 0 16,6-1-2-16,5-1 3 16,2 2-1-16,2-5 1 15,11-1-1-15,1-3 0 0,8-1 1 16,1-3 0-16,2-2 1 15,2-2-2-15,0 3 1 16,-2-5-1-16,-1 4 1 16,-5 1-1-16,-1 1 0 15,-6 1 0-15,-2 1 0 16,-8 1 0 0,-2 1 0-16,0-2 1 0,-12 1-1 0,-5-1 1 15,-5-1 0-15,-5-2 1 16,0 1 4-16,-3-6 6 15,-1 1 2-15,4-4-1 0,4 0-4 16,1 0-6-16,6-4-2 16,4-6 0-16,3-3-1 15,6-5-21-15,3-5-44 16,8-8-76-16</inkml:trace>
  <inkml:trace contextRef="#ctx0" brushRef="#br0" timeOffset="87364.63">7830 8247 192 0,'-2'2'28'0,"-1"0"25"16,3-2 28-16,0 0-14 15,0 0-15-15,7-9-19 0,3-1-9 16,5-5-3-16,2-3-4 16,2-3-3-16,3-3-4 15,0 0-3-15,-3-5-2 16,-3 2-3-16,-2-1-1 15,-4 2 0-15,-3 1 0 0,-7 5 0 16,0 7-1-16,0 4-1 16,-7 6-1-16,-3 3-1 15,0 0-1-15,1 4 1 16,2 12 2-16,1 0 0 16,6 2 0-16,0 6 1 15,5-1-2-15,7 1 2 0,10-1 0 16,0-2 0-16,2 0 0 15,3 1 2-15,-2-1-2 16,-1-3 0-16,-5 2 0 16,-4-2 0-16,-7-3 0 15,-4 2 0-15,-4-5 0 0,-2 1 0 16,-12-6 1-16,-6 0 2 16,-2-2 2-16,-5-1 2 15,0-4-1-15,1 0-3 16,1 0-2-16,3 0 0 0,6-11 0 15,5 2-1-15,4-5-5 16,7 0-22-16,0-4-35 16,7-2-64-16,10 2-121 15</inkml:trace>
  <inkml:trace contextRef="#ctx0" brushRef="#br0" timeOffset="88062.2399">8285 8076 378 0,'2'-12'8'0,"-2"1"9"16,0 4 35-16,1 3-15 15,1 2-9-15,1 2-11 0,2 2-13 16,0 10-2-16,0 9 1 16,-1 0 2-1,-1 5 0-15,-1 5 1 16,0-1 2-16,-2-1-1 0,0-5-1 15,0 4 0-15,0-9-1 0,0-3 1 16,0-3 0-16,3-6-4 16,3-4 0-1,-2-3 0-15,3-1 9 16,2-12-3-16,2-3-6 0,-1-4 0 16,1-3 0-16,2 0-1 15,-3-2-1-15,1 4-1 16,2 1 1-16,-1 2 1 0,1 6-1 15,0 3-1-15,0 5 1 16,1 4-1-16,-1 0 1 16,4 8 0-16,-3 7-1 0,4 5 1 15,-2 2-1-15,-1 0 1 16,-3 2 0 0,0-1 1-16,-6 0-2 15,1-5 2-15,-3-3-1 0,-2-3 0 16,-1-7 0-16,-1-2 0 15,0-3 1-15,0 0 8 16,0-5 21-16,0-9-23 16,-3-2-4-16,3-4-1 0,0-3 0 15,0 0-2-15,5-2 0 0,3 2 1 16,2 2-1-16,3 0-1 16,2 6 0-16,-2 4-1 15,4 4 0-15,0 5 2 0,0 2-1 16,1 2-2-16,0 9 3 15,-2 5-1-15,-2 1 0 16,1 3 2-16,-3 3-3 16,-5-1 2-16,0-2 0 15,-4-3 0-15,1 3 1 0,-4-6-1 16,0 0-10-16,0-4-13 16,0-2-16-16,1-4-17 15,4-4-42-15,4 0-79 16</inkml:trace>
  <inkml:trace contextRef="#ctx0" brushRef="#br0" timeOffset="88933.59">9206 8186 255 0,'5'-4'100'16,"0"-7"-49"-16,2 0 14 15,-4-2-13-15,-1 1-18 16,-2 2-13-16,0-5-11 16,0 5 0-16,-5-1-6 0,-5 0-1 15,-4 2-1 1,-4 2-2-16,-1 3 1 0,0 4-1 15,-3 0 0-15,3 2 0 0,1 7 1 16,2 7 2-16,3 2 4 16,4 4-2-16,4 3-1 0,3-1 3 15,2 5-3-15,0-4 0 16,7-2-2-16,6-2-1 16,1-4-1-16,2-7 2 15,3-5 0-15,-2-2-1 16,3-3 2-16,-2-4 3 0,-2-7 2 15,2-2-3-15,-4-2-3 16,-2-2 1-16,-4-2 0 16,-1 3-2-16,-1-4 1 15,-5 2-1-15,-1 2 0 16,0 2 0-16,0 3 0 16,-1 3-1-16,-3 2 1 15,-1 2-2-15,0 4 0 16,1 2 2-16,1 9-2 0,3 1 1 15,0 8 2-15,0 2 2 16,3-1 0-16,6 0-8 16,1 1 1-16,5-3 4 0,-1-1-1 15,3-4 0-15,0-1-1 16,3-4 8-16,0-6-36 16,1-3-24-16,3 0-33 15,-2-5-65-15,-3-11-159 16</inkml:trace>
  <inkml:trace contextRef="#ctx0" brushRef="#br0" timeOffset="89417.86">9479 8119 401 0,'-3'-9'54'0,"3"-1"3"0,0-1-1 16,0 4-14-16,3 0-17 15,8 6-13-15,2 1-7 16,2 0-2-16,4 11-4 15,-2 4 1-15,0 4 2 16,-3 2-2-16,-1 1 1 16,-6 2-1-16,-4-2 0 0,-3 2-1 15,0-5 1-15,0 1-2 16,-8-6 2-16,1-3 0 16,-1-4 1-16,2-2 0 15,1-5 0-15,3 0 2 16,2-4-1-16,0-8 0 0,6-4-2 15,2-3 1 1,7-5-2-16,1 1 3 0,-1-1-4 16,0 0 4-16,0 2-3 15,-4 1 1-15,-3 5 0 0,0 2 0 16,-6 7 1-16,0 0 0 16,0 3 5-1,-2 4 12-15,0 0-8 0,0 7-9 16,-4 7 0-16,1 6 3 15,-1 1-4-15,1 6 20 16,3-1-7-16,0-2-8 0,0-2-2 16,7-1 0-16,0-2-2 15,3-4 0-15,5-3 1 16,2-3-1-16,7-3-37 16,-1-5-47-16,12-1-106 15</inkml:trace>
  <inkml:trace contextRef="#ctx0" brushRef="#br0" timeOffset="90387.2899">10693 8112 331 0,'0'-9'28'0,"-7"4"20"16,0-1 8-16,-2 6-28 0,1 0-9 16,1 0-3-16,0 8-2 15,0 6-2-15,4 4-1 16,-3 3-1-16,4 2 0 16,2 2-5-16,0 0 1 15,2-2-3-15,5 0 0 0,2-6-2 16,2-5 1-1,2-3 2-15,1-5 9 0,1-4 2 16,-2 0-3-16,0-7-1 16,2-4-4-16,-5-3-3 15,1-3-1-15,-5-1 0 16,-3-1-1-16,-1-1-1 0,-2 1 1 16,-2-3-2-16,-7 2 1 15,-4 3-1-15,-2 1-8 16,-2 2-1-16,-2 3 1 15,-5 7 2-15,2 2 3 16,2 2 1-16,1 0 1 0,6 6 1 16,3 1-1-1,10 1-2-15,0 0 2 0,13-1 0 16,9-4 0-16,7 0 1 16,3-3-1-16,6-3-2 15,2-7-3-15,-2-6 1 0,-1-2 5 16,-6-6 0-1,-4 2-1-15,-7-2 0 0,-8 2 1 16,-7 4-1-16,-3 0 1 16,-2 4-1-16,0 6 0 15,-4 4 1-15,-1 1-2 16,0 3 0-16,0 0 3 0,5 6-2 16,0 3 0-16,0 5 0 15,3 0 0-15,8 0 1 16,-1 3 0-16,5-2 0 15,-3 3 0-15,3-4 0 16,-3 2 0-16,3 0 0 16,-4-4 0-16,-1 5 0 0,-2-1 1 15,-1 0 4-15,-2 2 1 16,0 0-1-16,-1 3 6 16,-1-1 0-16,-1 0 0 0,4-3-5 15,-1 1 2 1,4-6-3-16,0-2 3 0,7-3 0 15,0-7 4 1,8 0-8-16,1-6 6 16,2-7-7-16,0 1-1 15,-8-6-2-15,-4 4-26 16,-13-4-47-16,-2 0-77 0</inkml:trace>
  <inkml:trace contextRef="#ctx0" brushRef="#br0" timeOffset="91856.76">8159 9045 171 0,'0'-9'14'0,"0"0"43"16,0 2 25-16,0 5-12 15,0 2-23-15,0 0-22 16,0 9-15-16,0 6 13 0,2 4-3 15,7 2-6-15,0 3-10 16,-2-3-2-16,2-1 0 16,1-4 0-16,-5-5-1 15,2-3 2-15,-2-4 2 16,-2-4 2-16,-1 0 3 0,0-2 1 16,-2-10-6-16,0-3-1 15,0-3-1-15,-7-3-1 16,-2 2-2-16,-2-3 0 15,-1 6 0-15,0 2 1 0,-2 5-2 16,0 7 1 0,-2 2 0-16,4 7-2 15,0 14 2-15,2 7-2 0,6 2 1 16,4 5 1-16,0 4 1 16,6-1 3-16,10-3-4 15,3-3 2-15,5-4-1 16,6-6-1-16,3-5 1 0,1-9-1 15,-4-4 1-15,1-4 0 16,-6-2 0-16,-1-10 1 16,-7-4-2-16,-4-5 2 15,-4-2-2-15,-4-4 1 0,-5 0 0 16,0 0 1-16,0 1-2 16,0 6 1-16,0 2-2 15,-2 7 1-15,2 8 1 16,0 3 0-16,0 3-1 15,0 11 0-15,6 4 0 16,3 2 1-16,0 0-1 16,3 2 1-16,-2 0 0 15,2-4-1-15,3-1 1 16,-1-4-1-16,-2-2 1 16,3-4 0-16,0-3 0 15,-1-2 1-15,1-2 0 0,-2 0 0 16,-2-4 1-16,-2-4-3 15,-3-2 2-15,-3 0 1 16,-3-6 2-16,0 1 1 16,-1-3-3-16,-11 0-2 0,3-3 0 15,-3-1 0-15,-3 0-1 16,3 2 0 0,-3 4 0-16,3 0 0 0,-3 7 0 15,0 3-1-15,-2 6 1 16,1 0-2-16,1 0 2 15,2 6-2-15,-1 5-1 0,4 1 2 16,1-1 0-16,6 3 0 16,3-1-1-16,0-1-1 15,5-2 0-15,11-4 2 16,5-1-1-16,7-2 2 16,6-3 0-16,1-3 0 0,7-8-2 15,-1-4 2-15,0-5 0 16,-2 1 0-16,-7-3-1 15,-6 1 0-15,-4 3 1 16,-9 4 0-16,-6 4 0 16,-4 5 0-16,-3 3-1 15,0 2-2-15,-3 6 1 16,-7 5 2-16,2 4-1 0,-1 5 1 16,2 2 0-16,3-1 0 15,4 2 0-15,0-2-1 16,2-3 1-16,7 0 0 15,3-3 0-15,3-1 0 0,1 0 0 0,-2-1 0 16,2-1 0-16,-1-1 0 16,-3-2 0-16,-3 0 0 15,-1 0 0-15,-5-2 1 16,-3-1-2-16,0 0 1 16,-11 0 0-16,-5-5 1 15,0 3 1-15,-5-4 0 0,1 0-2 16,0 0 0-16,4-1 0 15,1-8-1-15,6 1-15 16,8-4-32-16,1-1-45 0,5-1-76 16</inkml:trace>
  <inkml:trace contextRef="#ctx0" brushRef="#br0" timeOffset="92372.28">9099 9219 381 0,'7'-6'52'0,"0"-3"-7"16,-6 1 5-16,-1 0-16 16,2-3-20-16,-2 2-10 15,0 1 1-15,0-2 0 0,0 3-1 16,-3 2-3 0,-6-1 0-16,-1 6-1 0,-2 0 1 15,-2 0 0-15,-1 10-2 16,3 2 2-16,-1 3-2 15,4 5 2-15,4 2 0 16,3 1 1-16,2-1 2 0,0 1-2 16,7-2-1-16,2-7 0 15,6 1 0-15,-3-8 0 16,3-4 0-16,1-3 1 16,-3 0-1-16,1-5 4 15,-6-7 4-15,2 0 0 0,-3-4-2 16,0 1 4-16,-4-3 2 15,-1 0-3-15,2-3-2 16,-4 3-2-16,0 2-1 16,0-3-1-16,0 10-4 15,0-1 1-15,0 9 0 0,0 1-2 16,0 5-1 0,-2 7 2-16,2 6-1 0,0 4 1 15,0-1 0-15,3 2 1 16,7-1-1-16,-1-1 1 15,1-1-1-15,3-4-6 0,0-5-33 16,-5-1-8-16,5-7-17 16,0-3-49-16,-2 0-112 15</inkml:trace>
  <inkml:trace contextRef="#ctx0" brushRef="#br0" timeOffset="92840.9099">9348 9172 327 0,'6'-12'126'16,"-5"-1"-57"-16,6 2-19 16,2 0-7-16,6 6-23 0,-3 3-11 15,6 2-5-15,-2 2-3 16,-1 10 1-16,-1 5-1 16,-5 3-1-16,-3 4-1 15,-6-1 3-15,0 0-3 16,-2-5 1-16,-5 0-3 0,-1-4 4 15,3-3-2-15,0-5 2 16,5-5-3-16,0-1 3 16,0-3 4-16,1-11-3 15,6-4-3-15,6-2 4 16,-2-3-1-16,-1-4-4 16,2-1 4-16,0 1-2 0,-5 0 2 15,-2 2-1-15,0 5-3 16,0 6 4-16,-5 5-1 15,0 6 4-15,0 3 8 16,-5 1-9-16,-2 13 0 16,4 6 4-16,-4 3 3 15,2 6-10-15,1-1 9 16,4 2 0-16,0-3 2 0,0 0-7 16,0-3-3-16,5-2-2 15,9-3 0-15,5-3 1 16,4-6-17-16,11-3-31 0,11-5-46 15,16-2-65-15,13-5-199 16</inkml:trace>
  <inkml:trace contextRef="#ctx0" brushRef="#br0" timeOffset="93858.95">14832 8183 369 0,'-5'-12'6'15,"-17"-2"12"-15,19-1 36 0,3 3-8 16,0-3-22-16,7 4-13 15,7 1-4-15,2 2-3 16,0 4-3-16,0 2 0 16,-2 2 0-16,1 0-2 15,-3 6 2-15,0 8-2 0,-3 5 1 16,-1 2 1-16,-3 6-1 16,-2 3 0-16,1-3 0 15,-3 3 2-15,-1-5 1 16,2-1 3-16,3-3 0 15,2-6-2-15,2-5 1 16,8-6 5-16,4-4 6 0,2 0-5 16,8-11-4-1,-3-4-4-15,-1-4-2 0,-1 0 1 16,-4-5 0-16,-7 3-2 16,-3-2 1-1,-7-1 0-15,-2 3 0 16,-3-1 0-16,0 7 0 0,-3 1 1 15,-2 4-2-15,-2 9 0 0,1 1 2 16,0 0-1-16,3 8-2 0,1 10 2 16,0 6 0-16,2 4 2 15,0 4 2-15,7 6 7 16,2 3 1-16,2 2-2 16,-2 0 3-16,-2-1 2 15,-2-1-7-15,1-3-11 0,-4-2 13 16,-2-5-3-16,0 0 2 15,0-6-4-15,-6-4-3 16,-4-5-1-16,-1-3 1 16,-2-4 1-16,-1-6-3 15,-1-3 8-15,0 0-4 16,0-5-2-16,1-9 0 0,3-1-1 16,3-8-1-1,3-2 0-15,3-3-2 0,2-3-4 16,0 3-19-16,4 1-16 15,7 5-17-15,3 4 1 0,6 6-20 16,-1 4-65-16,7-2-167 16</inkml:trace>
  <inkml:trace contextRef="#ctx0" brushRef="#br0" timeOffset="94390.08">15421 8467 455 0,'0'4'28'0,"-3"-1"12"16,-1 4-11-16,4 4 2 16,0 5-4-16,0 3-12 15,0 5-1-15,4 4 5 0,-1 3-8 16,2 1-2-16,-1 0-8 16,-2 0 3-16,-1 0-3 15,-1-3 1-15,0-6-2 16,0-3-1-16,0-8 4 15,0-5-3-15,0-3 1 16,0-4 3-16,-1 0 1 0,-1-9 14 16,2-7-22-16,-2-5 4 15,2-6 6-15,0-6-5 16,0-1-3-16,0-1 4 16,0-3-3-16,0 5-2 15,0-1-1-15,4 3 0 16,1 5 7-16,4 4-8 0,2 4 2 15,-1 4 1-15,9 3-1 16,-4 7 2-16,4 3-1 16,-3 1-1-16,3 3 1 0,-2 8-3 15,-5 7 5-15,0 0-1 16,-5 2 0-16,-6-1 0 16,-1-1 0-16,0 0-1 15,-13-4 1-15,-4 0 1 16,-7-3-1-16,-1 0 0 15,0-2 2-15,-1-2-2 0,5-2 1 16,5-3-1-16,7-2-3 16,7 0-31-16,2-4-11 15,14-10-51-15,10-5-94 16</inkml:trace>
  <inkml:trace contextRef="#ctx0" brushRef="#br0" timeOffset="94601.62">16028 8339 402 0,'11'0'27'16,"-3"0"7"-16,1 0-2 16,4 1-1-16,5 3-8 15,0-2-14-15,0-1-6 16,2-1-1-16,-4 0-2 0,-4 0-27 15,0 0-68-15,-9 0-124 16</inkml:trace>
  <inkml:trace contextRef="#ctx0" brushRef="#br0" timeOffset="94761.7099">16046 8454 424 0,'-7'7'50'0,"7"-3"-1"0,0-2 1 15,14-2 4-15,8 0-13 16,6 0-25-16,3 0-10 16,3-4-3-16,0 0-3 15,-4-1-41-15,1-2-88 0,-4-1-331 16</inkml:trace>
  <inkml:trace contextRef="#ctx0" brushRef="#br0" timeOffset="95544.88">17362 8169 381 0,'0'-2'8'15,"0"-8"5"-15,0 6 40 16,-3 4-17-16,-1 1-14 16,1 12-2-16,-2 5 0 0,2 5 3 15,-1 4-1-15,-1 7-3 16,-2 1-3-16,0 1 0 15,-1 0-3-15,-2-3-6 16,1-3 1-16,1-8-2 0,1-6 2 16,4-5-3-1,1-3 3-15,2-8-1 0,0 0 5 16,5-9-1-16,4-7-5 16,2-8-1-16,2-2-6 15,0-8 3-15,-1 0 0 16,-2-4-3-16,0-1 1 0,0 2 0 15,1 1 0-15,-3 5-4 16,1 5 0-16,-3 6 1 16,1 8 3-16,1 5 0 15,-1 7 0-15,2 0-1 16,4 12-1-16,-1 9 1 0,4 4 0 16,2 6 2-16,1 1 0 15,-2 0 1-15,1 2-1 16,-2-2-2-16,-1 2 5 15,1-5-3-15,-1 1-1 16,-5-7 1-16,1-2-1 0,-4-3 0 16,0-5 0-1,-3-3 1-15,-3-4-11 0,-1-5-19 16,0-1-26-16,-10 0 1 16,-7-8-29-16,0-7-67 15,-7-2-170-15</inkml:trace>
  <inkml:trace contextRef="#ctx0" brushRef="#br0" timeOffset="95687.84">17328 8364 402 0,'-7'0'30'0,"7"0"22"0,4 0-6 16,18-6-20-16,17 1-16 16,4-2-7-16,9-2-2 15,6-2-35-15,-2 0-113 16</inkml:trace>
  <inkml:trace contextRef="#ctx0" brushRef="#br0" timeOffset="96363.66">18068 8426 174 0,'0'0'119'16,"0"0"-53"-16,2-9 1 16,6-5-11-16,7-6-18 0,-2-1-5 15,5-8-9-15,-1 0-12 16,2 1-7-16,-4-2-3 15,-2 5-1-15,-2-2 0 16,-6 5-1-16,-1 8 1 16,-4 3-1-16,0 6 0 15,-4 5-1-15,-5 0 1 0,2 15-2 16,2 0 1-16,1 7 1 16,4 3 0-16,0-2-1 15,11 4 1-15,3-4 0 16,4 2-2-16,2-3 4 15,0-5-2-15,0 1 1 0,-6-3-1 16,1-3 0-16,-7 1-1 16,-4-3 1-16,-4-3 1 15,0-1-1-15,-5 1 1 16,-10-2-1-16,-3-1 1 16,-5-3 0-16,-3-1-1 0,4 0 1 15,-4 0 0-15,5 0 0 16,7-7-1-16,1-3 1 15,7-1-2-15,6-3-8 16,2-4-36-16,15 0-45 16,4-2-85-1</inkml:trace>
  <inkml:trace contextRef="#ctx0" brushRef="#br0" timeOffset="97018.83">18447 8214 204 0,'8'-10'187'0,"-3"2"-141"0,-2 4 1 16,1 4 2 0,-3 0-21-16,-1 9-22 0,2 11 8 15,2 1 1-15,-1 6-1 16,2 1-6-16,2 1-2 16,1-2-3-16,-1-3-1 15,2-2-1-15,-2-4 0 0,-1-8 1 16,-1-2-1-16,0-6 0 15,1-2-1-15,-3 0 3 16,2-10-3-16,2-5 3 16,-2-3-3-16,-2-5 2 15,4-1-2-15,0-1 1 16,1-3-1-16,1 3 2 0,0 2-2 16,2 5 0-16,1 5 0 15,2 2 0-15,4 10 0 16,-1 1-1-16,0 4 1 15,2 11-1-15,-2 5 1 16,1 7-3-16,-4 0 6 0,1 3-3 16,-4-5 0-16,-4-2 0 15,-1-3 1-15,-4-2-3 16,-2-8 2-16,0-3 1 16,0-5-1-16,0-2 6 15,0-2 13-15,-2-8 2 0,2-8-8 16,0-2-5-1,0-3-4-15,0-4-3 0,9 0-2 0,-1 0 2 0,9 1 0 16,-3 3-1-16,4 3 0 16,1 6 0-16,1 5-1 0,0 6 1 15,-2 3 0-15,2 0 0 16,-6 12 0-16,1 4-1 16,-5 6 1-16,-1 0 0 15,-3 3 0-15,-2 3 0 16,-4-4 0-16,0 1 1 0,0-4-2 15,0-1 2-15,0-3-22 16,1-4-14-16,10-5-7 16,5-4-15-16,7-4-55 15,2 0-89-15</inkml:trace>
  <inkml:trace contextRef="#ctx0" brushRef="#br0" timeOffset="97518.55">19382 8246 345 0,'3'-18'58'16,"-3"2"-4"-16,0-2 12 16,-7 2-24-16,-1 3-22 0,-1-1-11 15,-6 3-5-15,3 3 8 16,-5 1-6-16,0 1-2 16,-1 4-1-16,-2 2-1 15,4 0 1-15,-3 11-2 0,7 5 4 16,4 5 1-16,4 6 2 15,2 2-2-15,2 1-4 16,6 2 2-16,6-3 0 16,4-4-5-16,0-2 4 15,2-7-4-15,-2-5 3 16,1-4-1-16,-2-5 0 16,0-2 0-16,-1-4 0 0,-3-11 2 15,3 0-2-15,-3-5 5 16,0-3 6-16,-2-2-8 15,-2 2-2-15,1-2-2 16,-3 1 3-16,-2 3-3 16,-3 3 1-16,0 4-1 0,0 5 0 15,0 6-1-15,-1 3 1 16,-4 3-1-16,1 9 1 16,-2 8 0-16,4 3 2 15,2 1 0-15,0 4 1 0,2-1-1 16,8 0 0-16,0-2-3 31,4-4 1-31,-1-5 2 16,1 0-7-16,3-6-40 15,-4-2-23-15,4-8-59 16,-1 0-164-16</inkml:trace>
  <inkml:trace contextRef="#ctx0" brushRef="#br0" timeOffset="98005.12">19626 8164 396 0,'0'-10'61'0,"0"2"-7"0,6-2-13 15,8 7-1-15,3 0-14 16,2 3-13-16,5 0-7 0,-3 5 0 16,-3 10-3-16,0 2-3 15,-9 10 1-15,-4 0-1 16,-5-1 1-16,0 6-1 15,-5-4-1 1,-7-4 1-16,-3-2 0 16,4-6 0-16,1-6 0 0,2-6 0 15,4-4 1-15,4 0-1 16,0-6 2-16,7-6-1 16,5-6-1-16,3-3 1 15,4-2-2-15,-2-3 2 16,0 0-1-16,-5 3 1 15,1-1-1-15,-6 3 0 16,-2 2 1-16,-3 6-1 0,-2 2 0 16,0 4 0-16,-2 7-2 15,-5 0 4-15,-1 0-1 16,-4 11 0-16,7 5 7 0,0 2 0 16,1 5 2-16,4 2-2 15,0 0-5-15,4 1 1 16,5-2-1-16,4 1-3 15,2-4 1-15,4-3 1 16,0-4-21-16,3-1-26 16,3-8-20-16,4-1-51 0,1-4-128 15</inkml:trace>
  <inkml:trace contextRef="#ctx0" brushRef="#br0" timeOffset="98208.2899">20267 8262 316 0,'10'-11'70'16,"-3"2"3"-16,5-1-3 0,3 4-18 16,2 1-14-16,10-1-18 15,6 3-5-15,6 1-4 16,3 0-6-16,2 2-3 16,-2 0 0-16,-8 0-2 0,-7 0 0 15,-8 0-10-15,-7 0-14 16,-10 0-20-16,-2 0-44 15,-10 0-57-15,-6 0-218 16</inkml:trace>
  <inkml:trace contextRef="#ctx0" brushRef="#br0" timeOffset="98458.11">20454 8104 363 0,'-2'-1'26'0,"2"-2"28"0,0 1 14 15,0 2-5 1,0 0-26-16,0 2-16 0,0 10 5 16,0 4 2-16,0 6-14 15,0 2 10-15,2 6-8 16,-2 1-9-16,0 3-2 0,0-2-3 16,0 2-1-16,0-4 0 15,-2-3-5-15,-1-5-33 16,3-7-55-16,-2-7-76 15</inkml:trace>
  <inkml:trace contextRef="#ctx0" brushRef="#br0" timeOffset="99506.18">21203 8075 336 0,'0'-13'44'15,"0"-1"19"-15,-4 5-5 0,4 2-23 16,0 3-7-16,0 4-12 16,-2 0-8-16,2 14-4 15,-1 6 1-15,1 4 8 16,0 7 4-16,0 2-7 15,0 0-2-15,0-1-4 0,0-3-1 16,0-2-1-16,-2-8 0 16,0-2 3-16,0-7 7 15,2-5-1-15,0-3-4 16,0-2 0-16,0-2-12 16,0-10 23-16,2-4-12 0,2-2-4 15,-3-5-3-15,1 0 4 16,-2-3-3-16,0 0 1 15,0 1-1-15,0-2 0 16,0 1 0-16,0 2-4 16,6 2 5-16,8 7-3 0,5 1-1 15,1 3 1-15,7 5 0 16,0 6 3-16,1 0-4 16,-1 7 9-16,-6 10-13 15,-5 1-3-15,-1 1-5 16,-6 1 3-16,-8-1-3 15,-1-1 6-15,-1-5 3 0,-12-2 5 16,-3-1 1 0,-3-3-1-16,2-2 0 0,-3 1 1 15,3-2 0-15,2-3 1 16,3-1-2-16,4 0 3 16,2 0-3-16,6 0 1 0,0 0 0 15,8 0 2 1,6 0-3-16,5-3 1 0,1-1-1 15,6 4 1-15,-1 0 0 16,2 0 1-16,-3 2-1 16,-3 9-1-16,-3 1 2 0,-2 4-2 15,-5 2 3-15,-2 0-3 16,-8 1 1-16,-1-2 0 16,-1-2 0-16,-11 2 0 15,-9-9 2-15,0 2 7 16,-5-3 2-16,-6-6 3 0,1-1-1 15,1 0-6-15,-1 0-5 16,5-3 2-16,3-4-6 16,3-1-21-16,8 0-36 15,0-6-59-15,12-6-242 16</inkml:trace>
  <inkml:trace contextRef="#ctx0" brushRef="#br0" timeOffset="100847.76">21884 8132 81 0,'0'-13'77'0,"3"2"13"15,1 3-7-15,-2 0-24 16,-2 5-11-16,1 3 1 15,-1 0-14-15,2 3-24 16,0 8 0-16,-2 5 6 0,2 0-9 16,3 0-4-16,-3 0-2 15,2-3-1-15,0-3 0 16,-3-6 0-16,3-1 0 16,-4-3 0-16,1 0 2 0,-1-1 0 15,0-9-1-15,0-4-1 16,0 0 0-16,-3-2 1 15,-6 0-2-15,0-2 2 16,-2 4-2-16,1 3 0 16,-3 4 0-16,4 5 0 15,0 2-2-15,1 6 2 0,3 8 0 16,3 7 0-16,2 6 2 16,0 2 3-16,7 3 3 15,6-3-3-15,7-1-1 16,1-5-2-16,5-3 0 15,-1-6-1-15,2-5 0 16,-1-8 4-16,3-1-5 0,-2 0 3 16,0-8-4-16,-2-8 2 15,1-2 2-15,-5-3-2 16,-3-4-1-16,-3 1 0 16,-3-1 0-16,-5 0 0 0,-2 2 2 15,0 6-4-15,-5 2 2 16,0 8 2-16,0 4-4 15,0 3 2-15,-1 3-1 16,-3 9 0-16,2 6 3 0,2 3-1 16,0 3-1-1,0-1 4-15,7 0 1 0,7-3-2 16,-1-4-2-16,8-2 1 16,-1-3 2-16,2-6-4 15,2-1 1-15,-2-2 2 16,-2-2 1-16,-6 0-3 15,-2-4 0-15,-2-3 0 0,-5-4 2 16,-4-3 0-16,-1-4-1 16,0-2 1-16,0-3-3 15,-5-2 1-15,-4 1-2 16,0-1 1-16,-2 3 2 16,-2 2-4-16,-2 2 3 0,-5 6-3 15,-1 5-1-15,-5 3 2 16,3 4 0-16,-1 0 0 15,5 9 3-15,4 5-5 16,8 3 2-16,7 1-1 16,4-3 2-16,14 3-1 0,6-4 1 15,7-1 0-15,6-4 0 16,0-2-1-16,6-7-2 16,1 0-2-16,-5-4 2 15,0-4 3-15,-7-6 0 0,-3-3-1 16,-7 1 3-16,-1-1-4 15,-8 0 4-15,-3-1-2 16,-3 6-1-16,-2 4-2 16,-3 2 0-16,-2 3 1 15,0 3-7-15,-4 0 2 16,-4 12 4-16,3 0 3 0,0 3-1 16,3 0 1-16,2 3 0 15,0 0-1-15,9-2 1 16,2 4 0-16,3-2 0 15,0-1 0-15,3 1 0 16,-5-1 0-16,-1-3 0 16,-4 0 1-16,-3-2-1 0,-1-2 0 15,-3-2 0-15,0-2 0 0,-7-1 0 16,-5-2 1-16,-3-3-1 0,-5 0 2 16,1 0-2-16,-1-1 1 31,1-6-1-31,0-4 0 15,7 2 0-15,4-3-10 0,6-5-35 16,2 2-49-16,12 0-75 16</inkml:trace>
  <inkml:trace contextRef="#ctx0" brushRef="#br0" timeOffset="101376.95">23045 8136 382 0,'8'-8'50'16,"-6"-3"-3"-16,-1 1 8 0,1-3-12 16,0 1-17-16,-2-3-12 15,0 2-7-15,-2 1 0 16,-5 3-3-16,-6 2-2 16,1 6 0-16,-6 1-1 15,0 0 3-15,0 8-4 16,2 9 3-16,1 4-2 0,5 4 3 15,5 4 0-15,5-1-3 16,0 1 2-16,7-3-3 16,5-6 0-16,8-2 1 15,-3-6 1-15,3-5-1 16,-1-3 0-16,0-4 0 0,-3 0 1 16,0-11-1-16,-4-1 0 15,-2-4 2-15,-3 0-3 16,0-4 1-16,-1-3 0 0,-2 3 3 15,-1-3-1-15,-1 3-2 0,-1 1 0 16,-1 5-1-16,0 3 0 16,0 5 1-16,-5 6 0 15,0 2 1 1,-1 12 1-16,1 1-1 0,3 8-2 0,2 0 10 16,0 0-3-16,7 2-2 15,4-4-2-15,1 1-1 16,3-2-1-16,-1-2 2 0,1-5-5 15,1-1-18-15,-3-4-22 16,1-4-24-16,-2-4-49 16,-1 0-79-16</inkml:trace>
  <inkml:trace contextRef="#ctx0" brushRef="#br0" timeOffset="101914.55">23342 8075 359 0,'3'-13'50'0,"-1"1"15"16,5 1-2-16,6 7-20 15,-3 1-10-15,7 3-11 0,-1 4-6 16,0 10-2-16,-2 1-4 16,1 6-6-16,-6 0-2 15,-6 2-1-15,1-2 0 16,-4 0-1-16,0 1 1 15,-5-2 0-15,-2-4 0 16,0-4-1 0,0-3 1-16,2-3-1 0,0-5 1 15,5-1 0-15,0 0 3 16,2-5-1-16,6-6-2 16,6-5 0-16,-2-2-1 0,6-1-1 15,-2-3 1-15,-1-3 0 16,-1 2 1-16,1 0-1 15,-7-2 1-15,1 4-2 16,-3 4 2-16,-4 4-2 16,0 1 1-16,-2 6 1 0,0 2-2 15,-2 4 1-15,-6 4 0 16,1 8-1-16,0 6 2 16,0 3 1-16,-1 4 2 15,3 0 1-15,1 0-13 16,1-2 15-16,3-2-2 15,0 1 0-15,0-4-2 16,5-2-1-16,4-4 2 0,4-1-2 16,-1-4-1-16,3-1 0 15,-1-5 0-15,-1 1 1 16,-2-2-14-16,-6 0-19 16,-4 0-30-16,-1-2-34 0,0-6-193 15</inkml:trace>
  <inkml:trace contextRef="#ctx0" brushRef="#br0" timeOffset="124252.23">17079 9322 312 0,'0'-16'60'15,"0"0"-47"-15,0 4 21 16,0-2 29-16,0 4-23 0,0 6-7 16,-4 0-7-16,-4 4-4 15,0 2-4-15,-3 13-9 16,-4 10 5-16,1 6 3 16,0 10 2-16,1 2-2 15,3 5-13-15,2 2 5 16,8-3-4-16,0-2-1 15,5-5-4-15,12-2 1 0,5-8-8 16,3-1-24-16,7-4-32 16,1-7-18-16,2-11-64 15,-1-4-211-15</inkml:trace>
  <inkml:trace contextRef="#ctx0" brushRef="#br0" timeOffset="124465.81">17653 9651 384 0,'3'0'36'0,"0"-3"0"16,-1 3 5-16,1 0-12 16,-1 0-16-1,1 0-12-15,1 0 0 0,1 0-20 16,2 0-53-16,-1 0-53 15,3 0-178-15</inkml:trace>
  <inkml:trace contextRef="#ctx0" brushRef="#br0" timeOffset="124631.22">18024 9618 317 0,'10'-3'22'0,"-3"3"4"0,2 0 7 16,-1 0-7-16,0 0-11 16,3 3-12-16,-3-2-2 15,6-1-39-15,-1 0-94 16</inkml:trace>
  <inkml:trace contextRef="#ctx0" brushRef="#br0" timeOffset="124787.46">18488 9619 425 0,'14'2'26'0,"-5"2"-8"16,-2-3 44-16,-1 3-35 15,1-2-23-15,2 1-2 16,0-1-21-16,4 0-52 16,1-2-153-16</inkml:trace>
  <inkml:trace contextRef="#ctx0" brushRef="#br0" timeOffset="125099.87">19029 9394 418 0,'0'-10'6'16,"0"1"6"-16,3 0 51 15,-1 4-13-15,-1 0-20 0,3 5-6 16,-1 0 0-16,4 0-6 16,-2 5-3-16,4 6 1 15,-1 6-1-15,4 5 4 16,-4 3-10-16,3 5 10 16,-2 0-8-16,-2 6 3 15,0-5-4-15,-5 4-4 0,-2 0-2 16,-7 3-4-16,-15-1 2 15,-7 6 1-15,-15-4-39 16,-8-1-116-16</inkml:trace>
  <inkml:trace contextRef="#ctx0" brushRef="#br0" timeOffset="137081.62">4211 11271 150 0,'1'0'32'0,"-1"0"32"16,0-2-9-16,0-5-7 15,0-2-1-15,0 0-5 16,0-2 1-16,0 1-16 15,-1 1-7-15,-1 2-1 0,0 3-4 32,2 2 1-32,0 2 0 0,0 2-11 0,0 13-3 0,7 8 0 15,0 7 3-15,-2 6 0 16,5 6 3-16,-3 1 0 16,-2 4-2-16,-3-3-1 15,0-3-1-15,-2-1 1 16,0-7-1-16,0-2 5 15,-2-8 4-15,-3-3-5 0,1-8 2 16,-1-1-13-16,3-8 4 16,1-3 4-16,1 0 3 15,0-8 2-15,0-9-5 0,0-2-6 16,0-5 2-16,0-2 2 16,0-3-5-16,0 1 2 15,0-6 3-15,-7 2-6 16,4-4 4-16,1 4 0 15,2-2-3-15,0 4 4 16,12-1-3-16,7 10-3 0,4 3 5 16,6 4-5-16,2 7 4 15,3 7-1-15,0 0 1 16,0 3 2-16,-4 13-2 16,-3 2-1-16,-8 2 0 15,-7 5 1-15,-9-2-2 0,-3 2-2 16,-3-2 8-1,-13-3-6-15,-9-1 2 0,-2-4 0 16,-2-1 0-16,-3-1 1 16,1-5-3-16,-1 0 2 15,5-3 1-15,0 0-2 16,7-3-1-16,4 1-8 0,3-1-2 16,8-2 1-16,3 2 1 15,2-2-2-15,7 2 6 16,11 3 6-16,1 3 0 15,3-2 1-15,2 6-2 0,-2 1 1 16,3 4 0-16,-9-2 1 16,2 5-2-16,-4 2 2 15,-1-3 0-15,-4-1-2 16,1 0 3-16,3-2-3 16,-2-5 2-16,4-7-22 0,2-4-24 15,3 0-21-15,1-11-47 16,6-11-85-16</inkml:trace>
  <inkml:trace contextRef="#ctx0" brushRef="#br0" timeOffset="137737.74">4737 11369 307 0,'0'-18'82'0,"0"6"-5"16,0 1-5-16,0 8-25 15,0 3-11-15,-2 0-18 16,2 6-9-16,0 12-1 15,0 2 2-15,5 7-1 0,0 1 2 16,5 3-4-16,-5-1-10 16,1 0 1-16,-3 1 4 15,-3-3 1-15,0-3-2 16,0 0-1-16,0-7 0 16,0-4 5-16,0-5-27 0,-2-5-8 15,-1-4 2-15,-1-4 1 16,-1-10-27-16,-3-4-7 15,-1-3 16-15,-1-2 18 16,0 3 13-16,0-2 10 16,1 7 3-16,1 0 11 0,5 7 25 15,-1 2 15-15,4 6-12 16,2 0-11-16,11 0-18 16,6 0 0-16,7 0 0 15,2 0-3-15,5 0-4 16,4 0 1-16,2 0-2 15,-7-11 0-15,2 2 0 0,-7-2-1 16,-8 1 0-16,-4-1 0 16,-8-1-1-16,-5-5 2 15,-2 0-1-15,0-3 0 16,-7-1 0-16,-3 3 1 16,3 0 1-16,2 5 3 15,1 5 2-15,1 2 7 0,1 6-5 16,2 0-2-16,0 13-5 15,0 4 4-15,0 5-1 16,0 5 2-16,0 5 2 16,2-2 0-16,0 0 0 0,-1 3-4 15,-1-3-2-15,0 0-2 16,0-3-2-16,0-4 2 16,0 1 0-16,0-9 0 15,0-2 2-15,0-4-3 16,0-6 1-16,0-3-16 0,0 0-18 15,4-1-7-15,5-12-18 16,0-3-46-16,2-1-62 16</inkml:trace>
  <inkml:trace contextRef="#ctx0" brushRef="#br0" timeOffset="138237.59">5322 11442 279 0,'9'-11'64'16,"-2"1"-6"-16,-3 1-6 16,-2-2-6-16,1 2-8 0,-3 0-13 15,0 2-8-15,0-2-4 16,0 2-4-16,-7 2 0 16,-2 1-4-16,-2 1-3 15,-4 3 0-15,0 0-1 16,-2 1-1-16,0 9 0 0,0 0 1 15,5 2 0-15,2 1 0 16,2 2 1-16,4-3 0 16,4 2-1-16,0-3 1 15,12 2 1-15,3-3-1 0,4 1 2 16,3 0-2-16,0-3 1 16,0 2-2-16,1-2 0 15,-5-1 0-15,0 4 0 16,-4-2 0-16,-1 0-1 15,-6 2 0-15,-2 1 1 16,-5-1-1-16,0 1 1 0,0-1 0 16,-7 1-1-16,-6-2 1 15,-1-1 0-15,-4-3 0 16,-3-2 4-16,-1-1 5 16,1-3 3-16,1 0-2 15,0 0-2-15,2 0-8 16,4-7-1-16,5-3 0 0,0-6 0 15,5-4 2-15,2-2-11 16,2-4-48-16,2-5-69 16</inkml:trace>
  <inkml:trace contextRef="#ctx0" brushRef="#br0" timeOffset="140846.62">8263 11342 71 0,'10'0'44'0,"-2"0"4"15,-1 0 7-15,0-5 8 16,-1-2-3-16,-2 0-12 16,-2-2-6-16,-2 0-2 15,0-2-10-15,0 0-8 0,0 1-3 16,-9-1-4-16,-1 2-6 15,-2-1-2-15,-3 2-2 16,-2 1 0-16,0 2-1 16,-2 3-1-16,1 4 2 0,-1-2-1 15,0 3 0-15,1 10 3 16,2 5 2-16,0 5-1 16,5 4-1-16,1 5-2 15,5 2 4-15,5 3-3 16,0-3 1-16,8-2 0 0,6-3-2 15,1-6-4-15,2-5 4 16,0-5-5-16,0-5 1 16,3-4 2-16,-2-6-2 15,2 2 2-15,-5-9 0 16,2-5-3-16,-4-2 3 16,-2-2-3-16,-4-3 1 15,-2-5-1-15,0 0 1 0,-5-3-1 16,0 0 0-16,0 3 0 15,0 1 1-15,0 5-2 16,0 8 2-16,0 3-1 16,0 7-1-16,-2 2 0 0,1 5 0 15,-1 12 1 1,2 5-2-16,0 6 2 0,0 2 0 16,0 0 0-16,3 2 2 15,5-3-2-15,-1-4 0 16,2-4 1-16,6-3-1 0,2-3 0 15,5-7-1-15,2-3-20 16,3-5-23-16,2 0-7 16,-2 0-12-16,-1-8-31 15,-4-5-26-15,-4 3-13 16,-4-5 51-16,-5 1 69 16,-4 1 56-16,-1-1 37 0,-4 1 18 15,0 3-20-15,0 1-16 16,0 2-5-16,0 0-13 15,-2 3-11-15,-2 4-11 16,1 0-6-16,-3 6-6 0,1 4 2 16,2 8-2-16,-1 4 2 15,4 1-1-15,0 4 4 16,0-1-6-16,9-1-2 16,5-5-9-16,2-3 2 15,5-4 4-15,-1-6-2 16,2-5 2-1,-2-2-4-15,1-4 4 16,-2-10-2-16,-7-2 0 16,-3-4-2-16,-3-1 3 0,-6-2-1 15,0-2-4-15,-4 2 3 16,-6-2 1-16,-2 4-3 16,-3-1 3-16,-5 6-11 15,-2 4-6-15,0 6-14 16,-2 6-3-16,2 0-3 15,2 9-15-15,7 1-27 16,6 5-32-16,7-8-107 0</inkml:trace>
  <inkml:trace contextRef="#ctx0" brushRef="#br0" timeOffset="141097.64">9019 11389 450 0,'0'0'35'0,"0"0"-2"16,6 0 16-16,2 0-12 15,11-2-12-15,8 0-9 0,2 0 1 16,5 0-3-16,0-1-7 16,1 1-3-16,-4 1-3 15,-4-1 0-15,-4 0 0 16,-7 2-9-16,-3 0-21 15,-4-2-17-15,-6 0-14 0,-3-1-28 0,0-2-55 0,-5-6-153 16</inkml:trace>
  <inkml:trace contextRef="#ctx0" brushRef="#br0" timeOffset="141331.9499">9203 11221 338 0,'-6'-2'53'16,"1"1"11"-16,1 1-7 15,0 0-22-15,4 8-9 16,0 10-5-16,0 2 2 16,0 7-3-16,2 1-5 15,2 4-5-15,2 2-4 16,-3 0-3-16,1-2-1 0,1-2-1 16,-2-4-1-16,2-1-19 15,2-8-42-15,-4-4-63 16,-1-8-211-16</inkml:trace>
  <inkml:trace contextRef="#ctx0" brushRef="#br0" timeOffset="142106.94">9948 11314 213 0,'0'-7'42'0,"0"-2"12"0,-6 0 1 16,3 0-12-16,-6-2-12 15,3 2-10-15,-4 0-10 16,1 2-2-16,-4 0-1 15,-1 3-2-15,-5 2 0 16,4 2 1-16,-4 0 2 0,0 12 4 16,3 0-3-16,-3 8 3 15,5 3 3-15,6 4-4 16,0 7 3-16,8 1-7 16,0 1 1-16,3-2-3 15,7-4-2-15,4-7-1 0,1-3-2 16,0-10 2-16,6-6-1 15,-3-4 4-15,-1 0 3 16,2-10-1-16,-2-7-4 16,-2 2-1-16,-6-5-2 15,1-2 1-15,-4 1-1 16,-1-4 1-16,-1 0-2 16,-4 0 2-1,0 0-2-15,0 4 0 0,0 3 1 0,0 5-1 16,0 4 0-16,0 7 0 31,0 2 0-31,0 9-2 0,0 9 2 16,0 5-2-16,0 8 3 15,2-3-1-15,1 4 1 16,1-1-2-16,1-3 4 16,-2-4-4-16,2-3 1 15,0-2 1-15,4-2-1 16,-1-7 2-16,4-1-8 0,3-3-23 0,2-6-22 15,0 0-27-15,2-2-44 16,-2-11-75-16</inkml:trace>
  <inkml:trace contextRef="#ctx0" brushRef="#br0" timeOffset="142308.3292">10163 11444 299 0,'7'-11'74'0,"-1"4"10"15,-1 3-21-15,-1 4-25 16,-1 0-22-16,1 9 2 0,-2 6-3 15,1 3-2-15,-3 5-6 16,0 0-1-16,0 0-4 16,0 1-1-16,0-2 0 15,0-2-1-15,0 0 1 16,0-6-14 0,0-1-28-16,0-6-15 15,0-6-50-15,4-1-115 0</inkml:trace>
  <inkml:trace contextRef="#ctx0" brushRef="#br0" timeOffset="142821.0799">10368 11378 107 0,'4'-14'309'15,"3"-2"-266"-15,3-2-15 0,5 5 8 16,5 5-6-16,1 4-11 15,2 4-14-15,1 2-1 16,0 12-2-16,-5 6 0 16,-1 3-2-16,-7 0 1 15,-3 2-1-15,-3 0 0 0,-5-3 0 16,0-3 0-16,-8-3 2 16,-1-1-2-16,-3-5 1 15,2-3 2-15,5 0 0 16,0-7 0-16,3 0-1 15,2 0 3-15,0-11 4 0,7-4-6 16,2-3-2 0,4-6 0-16,-1 1-1 0,1-4 0 15,-4 1-2-15,3 1 2 16,-2 0 0-16,-7 1 1 0,1 7-2 16,-3 2 2-16,-1 5 0 15,0 2 0-15,0 5 2 16,-1 3 3-16,-5 0-2 15,-2 11 1-15,0 7 2 16,-1 3 0-16,2 8 4 0,4 1 0 16,0 2-9-16,3 0 7 15,0-5-4-15,8 0-2 16,6-6-1-16,4-5-1 16,3-3-1-16,3-5-7 15,8-2-44-15,0-5-30 16,2-1-90-16,3-5-185 15</inkml:trace>
  <inkml:trace contextRef="#ctx0" brushRef="#br0" timeOffset="143035.5">10969 11414 324 0,'0'-5'82'16,"-3"1"-15"-1,3-2-10-15,0 4-16 0,1 2-11 16,13 0-19-16,5 0-3 15,6 0-4-15,4 0 1 0,7-1-4 16,-6-1-2-16,-1 0 4 16,-2-1-3-16,-7 1-2 15,-8 0-24-15,-5 2-21 16,-5-2-39 0,-2 0-60-16,0-3-127 0</inkml:trace>
  <inkml:trace contextRef="#ctx0" brushRef="#br0" timeOffset="143254.25">11106 11287 244 0,'-9'-6'65'0,"3"1"20"15,-1 4-9-15,2 1-17 16,2 0-23-16,-1 5-19 16,1 9 3-16,3 6 3 15,0 3-11-15,0 2 0 0,0 2-1 16,0 1-10-16,-3-1 0 15,3-2 1-15,0 0 0 16,0-2-5-16,0-3-19 16,0-6-20-16,0 0-32 15,8-7-45-15,2-7-113 16</inkml:trace>
  <inkml:trace contextRef="#ctx0" brushRef="#br0" timeOffset="143477.56">11440 11401 288 0,'6'-4'39'0,"9"-8"6"15,-10 8 12-15,-2 4-14 16,-1 0-26-16,0 0-13 16,-2 0 5-16,1 0 1 15,-1 4-4-15,2 0-4 0,-2-2-1 16,2 1 1-16,1-1-3 15,-1-1-35-15,3-1-70 16,2 0-129-16</inkml:trace>
  <inkml:trace contextRef="#ctx0" brushRef="#br0" timeOffset="143658.76">11712 11397 350 0,'10'0'51'16,"-3"0"5"-16,-2 0 0 15,1 0-26-15,-3 0-11 0,1 0-6 16,2 4-6-16,-1 0-2 16,0-2-2-16,2-2 1 15,3 0-6-15,-3 0-32 16,1-6-61-16,1-10-181 16</inkml:trace>
  <inkml:trace contextRef="#ctx0" brushRef="#br0" timeOffset="144082.97">12272 11417 404 0,'-8'0'67'15,"-1"-5"-5"-15,6 2-8 16,-1-3-11-16,4 4-17 16,0 0-15-16,0 0-6 15,0 2-4-15,0 0-1 16,0 0-5-16,0 0-39 0,0 0-46 15,0 0-105-15</inkml:trace>
  <inkml:trace contextRef="#ctx0" brushRef="#br0" timeOffset="144551.8199">12778 11148 276 0,'1'-5'35'0,"-1"-3"28"15,0 4-1-15,0 1-3 0,0 3-22 16,0 0-13-16,-1 3-9 16,-3 12-3-16,2 1 0 15,-3 7 6-15,4 6-1 16,1 3-1-16,-2 2-5 15,2-2-5-15,0 0-3 16,0-3-1-16,0-5-1 0,0-6 0 16,0-2-1-16,0-5 0 15,0-4-10-15,0-3-14 16,0-2-14-16,-5-2-18 16,2 0-3-16,-4-4-19 15,0-6-38-15,-6-5-46 0</inkml:trace>
  <inkml:trace contextRef="#ctx0" brushRef="#br0" timeOffset="144707.94">12615 11285 238 0,'-4'-12'87'15,"4"1"-24"-15,0 2-6 0,5 2-19 16,11 2-8-16,6 1-12 16,5 2-11-16,3 2-6 15,8 0 1-15,3 0-1 16,1 0-9-16,1 0-46 15,-3 0-69-15,4 0-124 0</inkml:trace>
  <inkml:trace contextRef="#ctx0" brushRef="#br0" timeOffset="145239.0799">13250 11219 220 0,'8'0'63'16,"-3"-7"-7"-16,-3 0-9 15,-1 1 0-15,-1-4-8 16,0 2-20-16,-3 0-1 16,-9-1-4-16,-2 2-2 0,-4-1-5 15,-1 5-1-15,-6 1 1 16,1 2 0-16,-1 0 3 16,2 0 2-16,3 11 1 15,2 3-3-15,4 6 1 16,3 1-1-16,5 8-2 15,4 0-1-15,2-1-3 0,6 1-2 16,7-3 0-16,2-6-1 16,4-4 0-16,-3-4 1 15,4-4-2-15,0-5 0 16,-3-3 3-16,1 0-4 16,1-5 2-16,-5-8 1 0,1-3-1 15,-3 0-2-15,0-3 3 16,-2-3-3-16,-3 1 1 15,-2-1 2-15,0-1-3 16,-3 0 3-16,-1 3-4 16,-1 4 2-16,0 3 0 15,0 5 0-15,0 4 1 0,0 4 0 16,0 0-4-16,0 11 2 16,-3 5 2-16,1 4 2 15,0 5-4-15,2-1 3 16,0 3 0-16,0 0 0 15,4-2-2-15,1-2 0 0,7-1-7 16,-2-4-36-16,5-6-26 16,4-3-51-16,-1-6-120 15</inkml:trace>
  <inkml:trace contextRef="#ctx0" brushRef="#br0" timeOffset="145722.5">13449 11333 354 0,'-3'-5'32'0,"-2"-4"13"0,5 4 23 16,0 3-16-16,0 2-19 15,7 0-18-15,1 9-6 16,3 9-4-16,-1 2-4 16,0 2 1-16,-1 4-1 15,-1-5-1-15,-3-3 1 16,-2-2 0-16,-1-4-1 0,0-1 0 15,-2-5 1-15,2-5 0 16,-2-1 1-16,0 0 13 16,0-5 12-16,0-8-18 15,1-1 4-15,1-4-14 16,3-3 15-16,-1-3-7 0,2 2-4 16,1-2-1-16,2 3-2 15,2 3 0-15,1 4 1 16,0 3-1-16,3 5-2 15,-3 3 1-15,3 3 2 0,-1 0-3 16,1 11 1-16,-5 5 0 16,1 2 0-16,-3 5 1 0,-1 0 0 15,-4 0 1-15,-1-1-1 16,0-1 0-16,-2-5 0 16,0-2 1-16,0 1 0 15,0-4-1 1,0-3-15-16,1 0-24 15,5-3-20-15,3-5-31 0,4 0-57 16,-1-2-174-16</inkml:trace>
  <inkml:trace contextRef="#ctx0" brushRef="#br0" timeOffset="146274.4499">13933 11231 431 0,'3'-17'8'0,"3"-1"21"15,2 3 17-15,3 3-8 0,2 5-10 16,2 2-14-16,0 3-5 16,3 2 2-16,-2 7-7 15,-2 7-1-15,1 4-4 16,-3 4 4-16,-2 3-2 16,-5-2-2-16,-1 2 2 0,-4-2 0 15,0-2-1 1,-2-1 0-16,-5-4 2 0,-1-2 0 15,1-5-1-15,2 0-2 16,3-5 2-16,0-4 0 16,2 0-1-16,0 0 3 15,2-8-1-15,5-4-2 0,2-2 3 16,2-6-3-16,0 0-2 16,-1-4 3-16,3-2-1 15,-2 0-2-15,-2-1 1 16,-3 4 0-16,-1 1 2 0,-2 7-1 15,-1 4-1-15,0 3 0 16,-2 5 3 0,0 3-2-1,0 0-1-15,-4 7 2 16,-1 8 2-16,-2 2 0 0,1 6 3 0,2 2 4 16,-1 2 0-16,3-2-1 0,1 0-1 15,1-4-5-15,0-1 0 16,1-4 0-16,8-3-3 15,4-4 1-15,1-4 0 16,3-2-2-16,2-3-23 16,-1 0-22-16,-2-3-20 0,-3-8-40 31,-1-5-79-31</inkml:trace>
  <inkml:trace contextRef="#ctx0" brushRef="#br0" timeOffset="166015.5">12576 10991 15 0,'3'-2'23'0,"-3"2"-7"16,0-2-7-16,0 1 5 0,0 1-1 16,2-4 2-16,-1 2-2 15,-1 0-3-15,0 0-3 16,2 2 2-16,0-1 6 16,-2 1 2-16,0-2-2 15,2 2-1-15,-2 0-5 0,0 0-5 16,0 0-4-16,0 0 2 15,0 0-3-15,0 0 2 16,0 0-1-16,0 0-1 16,0 0-5-16,0 0-16 15,0 0-25-15,0 0-85 0</inkml:trace>
  <inkml:trace contextRef="#ctx0" brushRef="#br0" timeOffset="166624.8">13286 10948 75 0,'0'0'26'0</inkml:trace>
  <inkml:trace contextRef="#ctx0" brushRef="#br0" timeOffset="211141.24">14291 10879 70 0,'0'0'62'16,"0"0"-32"-16,0 0 14 15,0 0-7-15,0 0-4 16,-1 0 1-16,1 0 2 15,0 0-6-15,-2 0-8 16,2 0-5-16,0 0 0 16,-2 0 0-16,2 0-2 0,-2-3-3 15,1 2 3-15,-1-3 0 16,0 1-1-16,0-3 1 16,2 2 5-16,0-2-8 15,0 0 1-15,0 1-1 0,4 0-5 16,1 1 0-16,0 2-6 15,4 2 2-15,1 0 1 16,-2 4-4-16,3 8 2 16,0 3-1-16,-2 3 1 15,0 1 0-15,-1 2-1 0,-3-1 1 16,-2 2 1-16,-1-7-2 16,-2 2 3-16,0-5-1 15,0-3 6-15,0-5 0 16,0-3 5-16,0-1 4 15,-2 0 1-15,1-8-5 16,1-4-6-16,0-1-5 0,0-5-2 16,0 1-4-16,3 0 5 15,4 1-4-15,0 0 2 16,1 1 1-16,2 3 0 16,1 3-1-16,0 0-3 0,1 4 3 15,-1-1 2-15,0 3-2 16,3 1 1-16,-1 2-3 15,-2 0 3-15,-1 0 0 16,1 9 0-16,-5 2 1 16,1 1-2-16,-4 4 1 0,2 2 0 15,-3 0 1-15,3 1 2 16,-4-1-1-16,1-2-5 16,-2-1 5-16,2-1 1 15,-1-5 1-15,1-2-2 0,-2-4 0 16,2 1-2-16,-2-2 0 15,2-2 1-15,-1 0-2 16,1 0 1-16,0 0 0 16,0 0-5-16,1-6-21 0,-1-2-57 15,0-7-32-15,-1-2-221 16</inkml:trace>
  <inkml:trace contextRef="#ctx0" brushRef="#br0" timeOffset="212560.5">16553 11058 368 0,'-2'-14'14'0,"-1"0"0"16,3 2 13-16,5-1 2 0,3 1-3 15,3 5-14-15,4 3-1 16,-3 0-4-16,1 4-4 16,-4 0-1-16,3 8 2 15,-5 5-2-15,1 6 5 16,-3 2 0-16,0 6 1 15,-3 0 6-15,0-1 5 0,-1-1 1 16,1-1-2-16,2-3-1 16,-1-2-5-16,5-4-1 15,2-3-1-15,3-3 4 16,5-5-4-16,4-3 0 16,-1-1-2-16,2-3-4 15,1-8-2-15,-2-1-1 16,-3-6 0-16,-1 2-1 0,-6-4 1 15,-2 2 0-15,-5-5 1 16,-5 2-1-16,0-3 0 16,-3 3 1-16,-1 2-1 0,-4 6-1 15,3 4 1-15,2 6 1 16,-1 3 2-16,2 0-2 16,2 12-2-16,0 6-1 15,0 7-5-15,0 5 17 16,2 4 2-16,5 5-3 0,-2 3 0 15,2 0-4-15,-2 3 0 16,-2-2-1-16,-1-2 3 16,0-2-3-16,-2-5 0 15,0-4-1-15,-2-5 0 16,-5-1 1-16,-3-5 0 16,0-5 0-1,0-3-3-15,-2-4 1 16,2-2 0-16,1-5 1 15,1 0-2-15,-1-10 2 0,4-6-4 0,2-8 1 16,3-4-1-16,0-2-1 16,0-6-6-16,5 0-9 15,5 4-8-15,3 0-4 16,3 7-8-16,4 4 7 16,2 5-27-16,1 5-9 15,2 6-26-15,0 3-58 0,-1 2-133 16</inkml:trace>
  <inkml:trace contextRef="#ctx0" brushRef="#br0" timeOffset="213082.24">17125 11331 424 0,'2'6'44'16,"-2"1"3"-16,1 4 18 16,1 5-14-16,0 4-13 0,4 3-10 15,-1 5-3-15,2 2-14 16,0 5 9-16,0 0-6 15,1 1-8-15,1-4-1 16,-2-1-1-16,-2-3 0 16,1-6-1-16,-1-7 1 15,-3 0 1 1,-2-7-1-16,2-2-1 0,-2-5 0 16,0-1 2-16,0 0 3 15,0-10 5-15,0-8-8 0,0-3-2 16,-2-8-2-16,-3-5-1 15,1-1-1-15,-2-3-1 16,3 2-3-16,-1 2-3 16,3 2 4-1,1 7 1-15,0 2 2 16,5 2-2-16,8 3 2 16,1 4-1-16,4 3 2 0,1 5-2 15,1 3 2-15,0 3 2 16,-2 0-3-16,0 11 0 15,-6 3 2-15,0 0-2 0,-5 4 3 16,-5 0-3-16,-2-2 1 16,0 0 1-16,-12-2 0 15,-4 1-1-15,-2-3 0 16,-3-1 1-16,1-2-1 16,2-4 0-16,6-1 0 0,1-4-8 15,9 0-40-15,2-9-39 16,2-6-40-16,10-6-171 15</inkml:trace>
  <inkml:trace contextRef="#ctx0" brushRef="#br0" timeOffset="213269.7">17744 11255 315 0,'8'0'184'0,"1"-4"-163"15,3 2 2-15,6-1 8 0,6 1-2 16,0 1-15-16,2-1-9 16,1 0-4-16,-5 2-4 15,-7 0-37-15,-3 0-54 16,-7 0-108-16</inkml:trace>
  <inkml:trace contextRef="#ctx0" brushRef="#br0" timeOffset="213420.03">17800 11369 485 0,'-7'4'57'0,"5"-2"-5"16,2-2 4-16,11 0-7 15,11-4-27-15,7-3-15 16,8-2-6-16,1 2-8 16,7-4-38-16,-1 0-110 0</inkml:trace>
  <inkml:trace contextRef="#ctx0" brushRef="#br0" timeOffset="214201.13">19115 11032 410 0,'-5'-11'27'0,"-2"4"15"15,7 4 15-15,0 3-15 16,0 0-21-16,0 8-13 16,0 9 1-16,0 4 3 15,0 5 1-15,0 5 3 16,0 1 0-16,-1-2 0 0,-6 1 0 15,2-1-5-15,-2-3-3 16,1-4-10-16,0-3 4 16,-1-4 6-16,4-4-5 15,1-5 1-15,0-1-2 16,2-5-2-16,0-1 1 0,4 0 2 16,1-10 0-1,5-4-2-15,-3-4-2 0,0-8-7 16,0 0-5-16,-2-3 9 15,-2-3-7-15,2 0 8 16,-4 0 2-16,5 0 1 0,-1 2 0 16,0 3-1-16,2 5 1 15,4 6 0 1,-2 4 0-16,2 7 4 0,3 5 0 16,-1 0 1-16,2 8-3 15,-2 12 2 1,6 2-11-16,-5 3 8 15,2 5 2-15,-2-2 2 0,1 1-1 16,-1-2 0-16,-3-1-1 0,2-1-2 16,-5-2 0-16,2-4 1 15,-3-4-2-15,0 0 0 0,-4-6 0 16,1-2 0-16,-4-2-11 16,0-1-13-16,0-4-31 15,-5 0-1-15,-6 0-27 16,-4-9-71-16,-2-6-139 15</inkml:trace>
  <inkml:trace contextRef="#ctx0" brushRef="#br0" timeOffset="214357.34">19142 11216 275 0,'-17'-6'100'16,"7"3"-28"-16,6-3-5 16,4 1-14-16,11 2-24 15,11-3-17-15,12 0-8 0,3 5-2 16,10-1-4-16,5 0-22 15,-2 2-27-15,1 0-71 16,-6-1-87-16</inkml:trace>
  <inkml:trace contextRef="#ctx0" brushRef="#br0" timeOffset="214716.63">19616 11173 382 0,'1'0'54'0,"-1"0"-4"16,0 0 2-16,0 0-15 15,0 0-17-15,0 0-11 16,-5 0-2-16,-5 0-1 16,-2 8 1-16,0 5 9 0,-3 5 4 15,3 3-6-15,2 4 2 16,2 4-2-16,6-1-3 16,2 1 0-16,0-2-4 15,13-6-7-15,1-1 8 0,4-10-3 16,3-4 2-16,-1-6-1 15,1 0-3-15,-2-4 2 16,-1-8-1-16,-6-4-2 16,-2-2 0-16,-3-3 4 0,-4 1 0 15,-3-3-3-15,0 0 1 16,0 1-6-16,-8 1 2 16,-4-1 0-16,-2 4-3 15,-2 6-8-15,0 1-5 16,-4 7-11-16,4 3-24 15,3 1-20-15,6 0-33 0,7 0-128 16</inkml:trace>
  <inkml:trace contextRef="#ctx0" brushRef="#br0" timeOffset="-214498.91">20057 11123 521 0,'0'0'12'0,"0"0"1"16,6 0 22-16,6 0 1 0,5 0-14 15,7 0-10-15,7 0-5 16,5 0 0-16,2-2-1 16,-2 2-2-16,-4-3-2 15,-5 1-1-15,-8 0-1 16,-4 2-3-16,-6 0-22 15,-6 0-14-15,-3-2-11 0,0 1-41 16,-3-3-69-16,-4-4-150 16</inkml:trace>
  <inkml:trace contextRef="#ctx0" brushRef="#br0" timeOffset="-214311.46">20239 10996 281 0,'-9'-5'64'16,"5"1"20"-16,-1 3-9 15,3 1-9-15,2 0-19 16,0 5-29-16,0 11 7 16,0 3 10-16,0 3-18 0,2 3 2 15,0 3-9-15,1-1-6 16,-1 0-1-16,-2-1-1 16,2 0-3-16,0 0 3 15,1-4-32-15,2-4-64 16,-1-6-75-16</inkml:trace>
  <inkml:trace contextRef="#ctx0" brushRef="#br0" timeOffset="-213530.3199">20917 10996 268 0,'5'-10'24'16,"3"0"10"-16,-1 0 14 15,-1 6-4-15,1 3-12 16,-4 1-8-16,0 1-5 15,-2 13-5-15,-1 4-2 16,0 7 2-16,-6 2 1 0,-6 3 2 16,0-1-3-16,-1 1-6 15,2-5 0-15,-2 0-3 16,3-2 0-16,1-5 2 16,6-3-5-16,-3-5 2 15,4-4-1-15,2-5 0 0,0-1 0 16,0-1 7-16,8-10 2 15,-1-7-5-15,1-2-3 16,2-5-2-16,0-1 3 16,-3-3-3-16,2-1-3 15,-3-4 3-15,1 4-2 16,0-1 0-16,0 4 0 0,-2 8 0 16,1 5 0-16,-2 3 1 15,3 8-1-15,-2 3 0 16,2 0-1-16,1 15 1 15,4 5 0-15,2 7 3 16,1 3 2-16,1 2-2 0,-1-2-1 16,0 1 0-16,-2-4 0 15,-1-4-1-15,0-2-1 16,-3-1 1-16,-2-4-2 16,-2-2 1-16,1-3-5 15,-4-2-21-15,-2-2-10 0,0-1-24 16,0-6-60-16,-7 0-32 15</inkml:trace>
  <inkml:trace contextRef="#ctx0" brushRef="#br0" timeOffset="-213372.19">20917 11178 97 0,'-12'-2'262'15,"3"-1"-207"-15,3-2-7 16,6-1 3-1,12 2-19-15,8 3-18 0,9-3-9 0,6 2-7 16,6 2-4-16,2-2-48 16,1 1-79-16,-5-3-142 15</inkml:trace>
  <inkml:trace contextRef="#ctx0" brushRef="#br0" timeOffset="-213153.49">21314 11103 411 0,'0'-4'32'15,"0"3"21"-15,-2 1 12 16,2 0-32-16,0 5-16 0,0 10-4 16,0 0 0-16,0 7 4 15,0-1-5-15,0 4-6 16,0 0-3-16,0 0-3 16,0-1 1-16,0-5-1 15,-3-1-16-15,0-4-11 16,3-3-10-16,-2-4-21 0,2-7-46 15,0 0-70-15</inkml:trace>
  <inkml:trace contextRef="#ctx0" brushRef="#br0" timeOffset="-212640.77">21526 11005 422 0,'5'-14'26'0,"1"1"12"16,2 1-1-16,4 4-5 16,0 7-4-1,5 1-10-15,-1 0-13 0,3 12-2 16,0 6-1-16,0 2 0 16,-4 3-3-16,-7-2 1 15,-2 3 1-15,-5-3-1 0,-1-3-1 16,-3-4-1-16,-8 2 1 15,-1-5 1-15,-1-4 0 16,3 0 1-16,0-1 0 16,5-6 0-1,3 0 0-15,2 0 1 16,0-6 0-16,4-6-2 16,5-2 1-16,5-6-1 0,3-2 0 0,-3-3 0 15,1 0 0-15,-2 0 0 16,-2 0 0-16,-3 0 0 15,-3 10 0-15,-2 0 1 16,-3 5-1-16,0 4 1 16,0 5 3-16,0 1 0 15,0 1-1-15,-5 13-1 0,0 4 3 16,-1 6 2-16,1 1 5 16,3 1 0-16,2 3-8 15,0-2-2-15,0-4-1 16,7-4 0-16,3-3-2 15,2-1-23-15,1-5-14 0,3-5-33 16,2-3-86-16,3-2-201 16</inkml:trace>
  <inkml:trace contextRef="#ctx0" brushRef="#br0" timeOffset="-212422.05">22023 11051 442 0,'-1'-5'42'16,"1"2"2"-16,0-1 1 16,5 2-7-16,12 1-17 15,8 1-14-15,5-2 0 0,10 2-1 16,-1 0-3-16,-2-2-1 16,2 0-1-16,-10 2-2 15,-10-2-23-15,-4 2-19 16,-8 0-27-16,-7-2-61 0,0-1-80 15</inkml:trace>
  <inkml:trace contextRef="#ctx0" brushRef="#br0" timeOffset="-212203.37">22161 10880 261 0,'-2'-4'119'15,"0"1"-41"-15,2 3-3 16,0 0-25-16,0 3-26 15,0 12-1-15,2 6 4 16,1 4 1-16,-1 2-4 16,0 3-22-16,-2 2 8 0,0-1-5 15,0-1-3-15,-2-3-2 16,-1-4 0-16,1-2-9 16,2-1-50-16,0-7-33 15,2-5-100-15</inkml:trace>
  <inkml:trace contextRef="#ctx0" brushRef="#br0" timeOffset="-211934.8199">22714 11107 483 0,'0'-6'13'0,"0"3"-9"0,0-1 18 0,0 3 22 16,3-1-15-16,1 0-18 16,-1 2-6-16,1 0-1 0,-3 0-3 15,-1 0-1-15,0 0-7 32,0 0-18-32,0 0-13 0,2 0-41 0,5 2-60 15,3-2-57-15</inkml:trace>
  <inkml:trace contextRef="#ctx0" brushRef="#br0" timeOffset="-211681.9199">23135 11055 491 0,'2'0'53'0,"-1"0"8"0,2-2-15 15,-1-2-16-15,3 4-18 16,-1 0-11-16,-3 0-1 16,-1 0-7-16,0 0-59 15,-1 0-92-15</inkml:trace>
  <inkml:trace contextRef="#ctx0" brushRef="#br0" timeOffset="-211260.17">23715 10925 155 0,'12'0'351'16,"-4"-4"-309"-16,-1-1 5 15,0 1-2-15,1 4-12 16,-6 0-26-16,-2 0-7 15,0 7-22-15,-13-1-57 0,-3-2-180 16</inkml:trace>
  <inkml:trace contextRef="#ctx0" brushRef="#br0" timeOffset="-210807.17">20347 12061 438 0,'-15'4'21'15,"1"-4"10"-15,14 0 37 16,9 0-25-16,14 0-23 16,11 0-8-16,7 0-7 0,6-1-2 15,1-2-3-15,-4 3 0 16,-7 0-6-16,-11-1-19 16,-6 1-17-16,-11 0-47 15,-8-2-52-15,-1-2-48 16</inkml:trace>
  <inkml:trace contextRef="#ctx0" brushRef="#br0" timeOffset="-210525.8292">20520 11933 432 0,'0'-5'31'0,"0"-3"1"16,0 4 17-16,0 4 1 15,0 0-21-15,0 10-23 16,0 8 0-16,0 10 9 16,3 4 4-16,1 7-4 0,-1 4-8 15,0 0 0-15,1-2-4 16,-1-2-1-16,-1-7-1 16,3-5-1-16,-3-8 1 15,4-2-1-15,-2-7-7 0,3-2-22 16,1-8-15-16,6 0-13 15,3-4-42-15,3-10-80 16</inkml:trace>
  <inkml:trace contextRef="#ctx0" brushRef="#br0" timeOffset="-210010.49">21209 11943 504 0,'3'-2'22'0,"-3"-4"7"16,0 6 19-16,0 0-24 0,0 12 0 16,-2 7-4-1,-3 6-4-15,-1 7 3 0,1 3-10 16,-4 4-1-16,4-1-2 16,0-3-4-16,-2-1-1 15,2-6 2-15,2-5-5 16,1-5 3-16,0-7 1 0,2-4 0 15,0-7-4-15,0 0 6 16,0-4-2-16,0-6 0 16,4-10 0-16,3-3-2 15,1-4 1-15,0-5-1 0,1-5 0 16,1-3 0 0,-2 2-1-16,1 0-2 0,-2 4-2 15,1 4-2-15,1 7 2 16,-2 6 1-16,-4 7 4 15,4 6-2-15,-1 4 0 16,1 0 2-16,2 12 1 0,2 7 2 16,2 6 1-16,0 1 0 15,2 4 0-15,-1 1 1 16,-1 1-3-16,0 0-1 16,-3-3 0-16,0-4 0 15,-2-2-1-15,-1-4 1 16,1-1-4-16,-3-5-11 0,-3-1-13 15,-2-1-24-15,0-2-18 16,0-4-64-16,-7-3-164 16</inkml:trace>
  <inkml:trace contextRef="#ctx0" brushRef="#br0" timeOffset="-209820.71">21158 12175 426 0,'-9'-9'50'0,"4"3"-3"0,5-2 0 16,7 4-14-16,13 0-16 16,6 3-12-16,7 1-3 15,3 0-2-15,0 0-21 32,3 0-42-32,-5 0-84 15,-1 0-175-15</inkml:trace>
  <inkml:trace contextRef="#ctx0" brushRef="#br0" timeOffset="-209365.54">21541 12143 213 0,'2'4'244'15,"0"1"-186"-15,-1 3-8 16,3 4-5-16,-2 6-10 16,3 1-9-16,-4 4-7 15,5 2-1-15,-3-2-8 16,2 2-5-16,-2-7-2 0,1 0-3 15,-3-4 1-15,3-5-1 16,-2-3 1-16,-2-4-1 16,1-2 2-16,-1-2 3 15,0-9 1-15,0-4-2 16,0-2-1-16,0-3-2 16,4-3 1-16,-2 0-1 0,3 0-1 15,1 1 0-15,4 3 0 16,-1 2-1-16,4 5 1 15,3 1 0-15,0 2-2 16,2 2 2-16,2 1-1 0,2 1-5 16,-1 4 6-16,1 1 2 15,-4 0-1-15,-1 12-1 16,-2 2 0-16,-4 6 0 16,-3 2 3-16,-4 1 1 15,-3 0-2-15,-1 0-1 0,0 1 0 16,0-5 0-16,0-3 1 15,0-2-2-15,0-1 0 16,-1-4-21-16,1-2-40 16,0-5-39-16,0-2-114 15</inkml:trace>
  <inkml:trace contextRef="#ctx0" brushRef="#br0" timeOffset="-208724.61">22174 12043 78 0,'9'-11'316'0,"1"-1"-242"15,0 0-5-15,1 2-22 16,2 3-9-16,-3 2-13 16,3 4-4-16,3 1-3 0,1 0-4 15,-3 6-5-15,0 11-5 16,-1 3-2-16,-3 0-2 16,-2 5 1-16,-6 0 0 15,-2 0-1-15,0-4-2 0,0 0 3 16,-8-7-4-16,-1-3 2 15,4-3 2-15,0-1 0 16,-1-3 0-16,5-4 0 16,1 0-1-16,0 0 1 15,0-2 0-15,0-7-2 0,7-3 0 16,3-2 0-16,1-4 0 16,2-3 0-16,-1-1-2 15,1-4 0-15,-4 2 0 16,1 1 1-16,-5 1 1 15,0 3 1-15,-2 8 1 16,-3 1-1-16,0 4 0 16,0 4 0-16,0 2 1 0,-5 0 0 15,-3 8 0-15,-1 6 2 16,2 4 0-16,2 3 1 16,2 6 4-16,0 0 1 15,3 1-2-15,0-1-3 16,6-1-2-16,5-8 0 0,1 0-1 15,3-6-1-15,2-2 2 16,2-5-3-16,1-2-6 16,-3-3-23-16,0 0-22 15,-3-7-28-15,-1-4-54 16,-3-8-136-16</inkml:trace>
  <inkml:trace contextRef="#ctx0" brushRef="#br0" timeOffset="-208209.11">22517 11790 272 0,'0'-12'138'16,"0"-2"-132"-16,0 1 25 16,2 4 31-16,8 3-24 15,0 3-15-15,4-1-12 0,-1 4 4 16,1 0-4-16,-3 9-6 15,2 4-4-15,-6 7 1 16,1 1-1-16,-5 1-2 16,-3-1 3-16,0-3-2 15,0-5 0-15,0-1 1 16,0-7-1-16,0 0-1 0,-2-5 5 16,1 0-1-16,1 0 9 15,0-5 13-15,0-6-13 16,0-1-4-16,0-7-4 15,0 2 1-15,3-1 1 16,4-2-4-16,-2 1 0 0,4 1 0 16,-1 4-1-16,4 0-1 15,2 4-1-15,3 3 1 16,1 4 3-16,1 1 2 16,3 2-4-16,-2 0 7 0,-4 12 2 15,0 6 0-15,-7 4-3 16,-2 3-1-16,-5 0 1 15,-2 0-2-15,0-2 1 16,0-4-2-16,-4-2-1 16,-1-5 0-16,5-1-1 15,0-4-2-15,0 0 0 0,0-3 0 16,7-4-26-16,6 0-78 16,-3-6-122-16</inkml:trace>
  <inkml:trace contextRef="#ctx0" brushRef="#br0" timeOffset="-199022.21">18188 13268 157 0,'6'-21'23'0,"1"2"-22"16,0-1 0-16,0 2 1 0,0 2 6 15,-1 0 7-15,-3 2 15 16,1 2 0-16,-4 1 3 16,0 2-2-16,0 4 1 15,0 1-11-15,-6 4 8 0,-2 0 5 16,-5 0-1-16,0 5-8 16,-3 9-7-16,2 3 3 15,-1 4-3-15,3 4 0 16,0 4-1-16,-2 1-5 15,6 4-1-15,-1 2-1 16,1 1-3-16,3 2 1 0,0 0-1 16,1 4 1-16,-1 0-3 15,5 0 0-15,0-3-3 16,0-2 0-16,0-6-1 16,4-3 0-16,4-8 0 0,5-5-1 15,1-2 0-15,5-3-4 16,0-5-18-1,3-3-17-15,1-3-35 0,1 0-66 16,-2-5-194-16</inkml:trace>
  <inkml:trace contextRef="#ctx0" brushRef="#br0" timeOffset="-198779.25">18599 13641 338 0,'9'0'25'0,"-3"0"4"15,-2 0-9-15,-1 0 8 0,-1 0-3 16,-2 0-9-16,2 0-13 0,-2 0-1 16,0 0-1-16,1-1-1 15,5 1-7-15,-3 0-26 16,2 0-16-16,3-2-51 15,1-2-152-15</inkml:trace>
  <inkml:trace contextRef="#ctx0" brushRef="#br0" timeOffset="-198544.96">18951 13615 304 0,'15'-7'31'0,"-3"0"16"16,-1-1 0-16,-2 3 9 16,-4 1-21-16,-1 4-13 15,-3-1-8-15,1 1-11 16,0 0-1-16,-2 0-2 0,4 0-2 16,0 0-19-16,3 1-8 15,0 1-27-15,8 0-15 16,-1 0-52-16,6-2-97 15</inkml:trace>
  <inkml:trace contextRef="#ctx0" brushRef="#br0" timeOffset="-198341.8799">19354 13611 304 0,'7'0'35'16,"-4"0"17"-16,3 0-7 15,-5-2 9-15,1 1 0 0,-2-1-37 16,0 2-14-16,0-2-3 16,0 0-3-16,4 1-18 15,1-3-36-15,4-3-48 0,2-4-120 16</inkml:trace>
  <inkml:trace contextRef="#ctx0" brushRef="#br0" timeOffset="-189608.47">19765 13588 283 0,'5'-8'40'0,"-1"4"0"16,-1-2-11-16,-3 1 26 15,0-1-7-15,0 1-21 0,0 2-16 16,0 2-6-16,0-4-4 0,0 3-3 16,2 2-22-16,1-2-50 15,7 1-78-15</inkml:trace>
  <inkml:trace contextRef="#ctx0" brushRef="#br0" timeOffset="-189190.3592">20289 13203 136 0,'-2'-13'227'0,"2"2"-198"0,0 0-1 16,4-2 22-16,3 4 8 16,0 5-28-16,6 4-2 15,-3 0-5-15,5 13-7 16,-1 14-6-16,1 9 2 15,2 6 4-15,0 10 0 16,0 1-2-16,-3 1-12 0,-2-1 2 16,-4-1 0-16,-3-2 2 15,-5-6-1-15,0-4-1 16,-5-5-4-16,-7-6 4 16,-10-1-4-16,-6-3-1 15,-8-5-20-15,-7-6-55 0,-7-12-98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5:37:37.782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15823 1602 93 0,'-1'0'108'0,"1"-2"-99"15,0-2-1-15,0-1 3 0,1-2 1 16,5 3-3-16,-3 1-1 15,2-3-2-15,0 4-2 16,-4 2-2-16,3 0 0 16,-1 0 0-16,1 0 5 15,-1 0 5-15,3 6 5 16,0-1 0-16,6 0 3 16,0 2 2-16,6-3-7 0,3 2-2 15,8-5 1-15,3 1-2 16,10 0-4-16,3 0 0 15,5-2-2-15,5 1 0 16,1 1 1-16,8 0-2 0,0-2 0 16,3 0-1-16,3 0 0 15,-1 1 1-15,4 1-1 16,2 0-1-16,1 2 2 16,-1 0 3-16,4-1-1 15,-4 1 1-15,6-1-1 0,-4 1 0 16,2-3-1-16,2-1 0 15,3 0 1-15,-1 0 0 16,-3 0-4-16,3-1 2 16,-5-6-1-16,-7 3 0 15,-2-1 0-15,-12 1-1 16,-5 0-1-16,-11 4 1 16,-7-2-2-16,-10 2-1 15,-8 2-1-15,-15 9-18 16,-6-2-51-16,-24 2-99 0</inkml:trace>
  <inkml:trace contextRef="#ctx0" brushRef="#br0" timeOffset="1498.74">12416 2476 257 0,'0'1'25'0,"0"-1"-16"0,8 0-3 0,6 0 2 15,8 0 3-15,7 0 1 0,5 0-1 16,5 0-7-16,10 0 0 15,4 0-2-15,7 0-1 16,4 0 0-16,7 0 1 16,2-1-1-16,7 1-2 15,3 0 2-15,7 0 2 16,9-2 9-16,4 2-1 0,2-2 3 16,9 0 5-16,3 1-7 15,3-2-4-15,4 0-1 16,0 3 0-16,5-3-2 15,3 3 0-15,5 0 0 0,3 0 2 16,0 0-4-16,2 0 1 16,2 0-3-16,0-1 1 15,2 1-1-15,-4 0-1 16,9 0 1-16,-1 0 0 16,0 0 2-16,1-2-1 15,-2-1 0-15,-2-2 1 16,-1 1 5-16,-5 1-2 0,-4-1 1 15,-4 0 0-15,-6 2 1 16,-5 1 0-16,-7-3-1 16,-8 1 0-16,-7-4 2 15,-12 2-5-15,-6-1 2 0,-11 1-1 16,-12 2-3 0,-13 3-1-16,-10 0 0 0,-23 1-14 15,-17-1-99-15</inkml:trace>
  <inkml:trace contextRef="#ctx0" brushRef="#br0" timeOffset="6483.9">12465 5014 195 0,'-5'2'16'15,"2"-2"-5"-15,-2 0 35 16,4 0 10-16,-1 0-21 15,2 0-3-15,0 0-4 0,0 0-1 16,0 0-8-16,0 0-7 16,3-2-1-16,5 0-4 15,1 0 1-15,1-1 1 0,3-2-3 16,0 1 2-16,3-2-4 16,2 1 3-16,-2 2-1 15,5-3 0-15,-1 1 1 16,4-1-2-16,3-1-1 15,-2 2 0-15,1-1 0 16,5-1-2-16,-2-1 1 0,-1 1-1 16,3 0 0-16,-1-4-1 15,3 0 2-15,1 0 0 16,2-1 2-16,2-1-1 16,-1 1 2-16,4-3-1 15,1 3-2-15,1 1-1 0,3-1 1 16,0 1 1-16,1-1-2 15,-1-1 0-15,3 4 0 32,1-3-1-32,-2 1 0 0,3-1 1 15,-3-3 1-15,1 3-2 16,-1-4-1-16,1 1 1 16,-1 1 1-16,-1-2 0 0,-1 3 2 15,-2 1-1-15,-9 0-1 16,-2 3 0-16,-6 2 0 15,-7-1-1-15,-4 5-1 16,-6 1 1-16,-2 0 0 16,-6 1-1-16,-2-1 1 0,0 2-1 15,0 0 0-15,-2 0-3 16,-6 0-16-16,3 0-11 16,-2 0-22-16,-2 0-34 15,2-4-47-15,-1 0-192 16</inkml:trace>
  <inkml:trace contextRef="#ctx0" brushRef="#br0" timeOffset="7015.01">13999 4396 300 0,'-3'-3'9'0,"-2"1"-4"16,3 0 25-16,2 2 6 0,-1 0-18 16,1 0-1-16,0 0-3 15,0 0-7-15,0 0 6 16,0 4 3-16,0 1-2 16,3 1-2-16,3-1 0 15,1 2-2-15,0-2-2 0,0 3 1 16,3-1-2-16,2-2-1 15,0 1-2-15,3-1 1 16,-3 0-1-16,3 1-1 16,1-3 0-16,-1-1 0 15,0-1-1-15,-3 1 0 16,0 0 0-16,-3-2-1 16,-1 0 0-16,-1 0 0 0,-4 0 0 15,2 0 1-15,-3 0-2 16,1 2 1-16,-1 0 1 15,-2 0-1-15,2 3 1 0,-2 0 0 16,0 1 2-16,0 1 1 16,0 4 0-16,0 1 1 15,-5 2 2-15,-2 0 0 16,-2 4 4-16,-2-2 1 16,-2 4-3-16,1-2-4 15,-3 2-2-15,0-5-1 0,-2 4-2 16,-1-5-5-16,-3-5-91 15,-4-6-356-15</inkml:trace>
  <inkml:trace contextRef="#ctx0" brushRef="#br0" timeOffset="59441.97">15001 4232 223 0,'-9'-10'12'0,"-2"-3"11"16,4-1 5-16,0 0-3 16,3 0-5-1,2-1 6-15,1 2-4 16,1-1-8-16,0 6 2 0,0 0-1 16,0 3-5-16,5 1-4 15,0 3-2-15,0 1-2 16,7 0-1-16,-5 0 1 15,1 7 2-15,2 1 1 0,-1 7-1 16,-2 2 2-16,-2 1-2 16,0 4 5-16,0 1 0 15,-4-3 4-15,1 1-2 16,1-2-2-16,3-1-3 16,-3-3-2-16,6-3 1 0,1-2 0 15,2-7-1-15,3-1 1 16,0-2 2-16,4-2-3 15,-4-9 0-15,4-1-4 16,-5-3 1-16,0-5 1 16,-3 0-1-16,-2-5 0 15,-2-3 0-15,-3 0 0 0,-4 2 0 16,0-2 0-16,0 6-1 16,0 4 0-16,-2 1 1 15,0 9-1-15,2 2 0 16,-1 3 0-16,1 3 0 15,0 0-3-15,0 9 0 0,5 3 3 16,4 8 0-16,-1 5 1 16,4 3 0-16,-4 6 2 15,5 7 7-15,-2 0-2 16,-1 4 3-16,3 1-1 16,-4-1-3-16,-2-2-1 15,-3 1-1-15,-1-4-1 16,-3-1 2-16,0-4-1 0,0-1-2 15,-7-3 1-15,-3-6 1 16,-7-5-2-16,3-1 1 16,-2-5 0-16,2-5 0 0,-5-1-1 15,5-7 0-15,-2-1 0 16,2-5 1-16,1-13-1 16,2-5-1-16,3-4-1 15,1-7-2-15,6-2 1 16,1-1 0-16,0 1-3 15,9 1 1-15,5 1-4 0,0 3-7 16,6 8-6-16,2 0-8 16,4 5-17-16,1 0-16 15,0 5-30-15,0 3-55 16</inkml:trace>
  <inkml:trace contextRef="#ctx0" brushRef="#br0" timeOffset="59645.07">15691 4277 347 0,'3'-8'13'16,"1"3"18"-16,4-3 5 16,6 1-11-16,-2-3-13 15,3 3-6-15,4 0-3 16,-1 2-2-16,-1-1 2 0,2 3-14 15,-5-1-59-15,-1 3-62 16</inkml:trace>
  <inkml:trace contextRef="#ctx0" brushRef="#br0" timeOffset="59863.75">15730 4371 315 0,'-10'8'27'0,"2"-5"10"16,6-3-1-16,2 0 2 0,2 0-17 16,12 0 0-16,6 0-7 15,3-5-7-15,4-3-2 16,4 2-6-16,1-3-17 16,4-4-35-16,0 3-38 15,0-7-61-15</inkml:trace>
  <inkml:trace contextRef="#ctx0" brushRef="#br0" timeOffset="60400.13">16293 4145 194 0,'0'-2'97'0,"0"2"-83"16,0 0 14-16,0 0 4 15,0 0-5-15,4 6-8 16,6-3-1-16,0 1 1 15,4 1 0-15,3-5-6 16,1 0-4-16,3 0 3 0,1-5-4 16,0-5-2-16,0-2-2 15,0-2-2-15,-4 1 0 16,-4-4 1-16,-3 2-1 16,-3-1-1-16,-5 2-1 15,-3-2 1-15,0 4 0 0,-9-3 0 16,-4 6 0-16,-1 3-1 15,-2 0-1-15,-2 6 0 16,0 0 3-16,0 3-4 16,0 5 3-16,0 2-1 15,0 5 1-15,2-1 0 0,-2 4 1 16,4 3 2-16,0 2 2 0,4 1 9 16,3 1-4-16,4 1 2 15,3-1-3-15,0 0-2 0,0 0 0 16,10-4 1-16,3-1 2 15,1-4-1-15,4-2-1 16,0 1-2-16,5-7-2 16,3-4-2-1,1 0 1 1,2-4-1-16,1 0 1 0,1-2-2 0,-1-7 0 16,-5-1-1-16,-2-1 1 15,-3 0-1-15,-4 0-4 16,-5 1-7-16,-2 1-14 0,-4-6-22 15,-5 1-20-15,0-7-99 16</inkml:trace>
  <inkml:trace contextRef="#ctx0" brushRef="#br0" timeOffset="61079.16">16595 3720 210 0,'-3'-12'39'0,"1"3"14"15,2-3 6-15,0 1-11 16,0 2-6-16,0-2-7 15,2 3-14-15,5-2-8 16,2 7-3-16,0-2-3 0,2 3-1 16,1 2-2-16,-1 0-3 15,0 6 0-15,2 6-1 16,-1 4 0-16,-2 2 1 16,0 5-1-16,-5-3 1 0,-1 2 0 15,-4-1-1-15,0-2 1 16,0-3 2-16,-5-4-2 15,-3-1 1-15,2-4 0 16,1-3 1-16,0-4 1 16,3 0 3-16,2 0 0 0,0-7-1 15,0-8-2-15,7-2-2 16,2-1-2-16,4-5 1 16,-1-2-1-16,0 1-1 15,0-1 1-15,-2 6-2 16,0-1 4-16,-5 4-2 0,0 3 0 15,-1 3 0-15,-4 1 0 16,2 3 0-16,-1 3 0 16,-1 2 0-16,0 1 0 15,0 0 0-15,-1 0-2 16,-3 7 2-16,-1 5-2 16,0 4 2-16,3 0 2 0,-2 5 2 15,2 3 1-15,2 1 5 16,0-2-1-16,0 2 0 15,6-4-2-15,6-3 2 16,3-4-4-16,6-3 0 0,4-6 0 16,2-3-4-16,2-2 0 15,0 0-1-15,1 0-25 16,-14-7-50-16,-6 2-136 16</inkml:trace>
  <inkml:trace contextRef="#ctx0" brushRef="#br0" timeOffset="62493.04">15213 5010 343 0,'-6'-8'-1'15,"1"-3"6"-15,5-2 23 16,0 6 7-16,0-2-8 16,7 2-14-16,0 1-1 15,4 3-6-15,-2 1-2 0,3 2-2 16,0 0 0-16,-2 8 0 16,-1 4 0-16,1 4 2 15,-3 3 1-15,-2 3 3 16,0-1 2-16,0 1 6 15,0-5-1-15,0 4-5 0,2-7-1 16,0-4-1-16,1-1-2 16,6-5-3-16,-1-1 4 15,2-3-1-15,1 0-1 16,2-3-1-16,-4-5-1 16,1-3-1-16,-3-6-1 0,-1-1 0 15,-3-1 1-15,-7-3-1 16,1-1 0-16,-2 0 1 0,0 3-2 15,-2 2 0-15,-3 6 0 16,1 1 0-16,2 9 1 16,0 2-1-16,1 2 1 15,1 10-1-15,0 10 1 16,0 1 0-16,0 6 6 16,5 2 0-16,3 2 3 0,-3 3 0 15,0-1-3-15,2 3-1 16,-2-2-3-16,0 2 2 15,-2-2-2-15,-1 0 2 16,-2-5-1-16,0-1-1 16,0-4 2-16,-2-2-3 0,-6-7 1 15,1 1-1-15,-1-6 0 16,-4-2 0-16,2-3 1 16,-4-4 3-16,1-3 1 15,-1 0-1-15,2-3-1 16,0-10-1-16,2-5-1 0,3-3-2 15,1-6 0-15,4 0-1 16,2-3 0-16,0 2-1 16,3-2 0-16,11 3-1 15,-1 2 1-15,6 0-6 16,3 2-7-16,-1 3-15 0,0-1-8 16,5 6-9-16,-3 1-16 15,0 2-55 1,-1 0-111-16</inkml:trace>
  <inkml:trace contextRef="#ctx0" brushRef="#br0" timeOffset="62789.87">15869 5074 327 0,'0'-1'17'15,"0"-5"11"-15,2-2 15 16,3 3 6-16,2 3-16 16,0-2-14-16,5-2-6 15,3 3 1-15,-1-1 4 0,4 3-10 16,-1-4-2-16,0 5-5 16,-2 0 0-16,-1-1-1 15,1 1 1-15,-7 0-2 16,4 0-5-16,-6 0-20 15,0 6-24-15,-6-5-70 16,0 3-46-16</inkml:trace>
  <inkml:trace contextRef="#ctx0" brushRef="#br0" timeOffset="63086.68">15940 5148 262 0,'-2'1'36'16,"2"-1"6"-16,0 0 8 16,0 0 5-16,2 0-10 15,5 0-18-15,4 0-9 16,2 0 0-16,4 0-1 0,5 0-6 16,2-5 0-16,3 0-1 15,-1-3-2-15,1 1 0 16,-4 0-3-16,1 0-1 15,-7 1-4-15,-4 4 1 16,-2-2 0-16,-4 2 0 0,-3 0-2 16,-2 2-4-16,-2 0-19 15,0 0-17-15,-6 0-34 16,-6 0-96-16</inkml:trace>
  <inkml:trace contextRef="#ctx0" brushRef="#br0" timeOffset="91630.06">16651 4884 132 0,'0'0'8'16,"-1"0"1"-16,-1 0 13 16,2 0-1-16,0 0-11 15,0 0-5-15,0 0 1 16,0 0-2-16,0 0 0 15,0 0 4-15,-2 0 13 0,2 0 15 16,-2 0 1-16,1 0-16 16,-4 0-6-16,2 0 3 15,1 0 2-15,-3 0 4 16,3 0-4-16,-2-4-6 16,1-1-2-16,-1 0 1 0,3-3 0 15,-1-1-2-15,2 0-2 16,0 0-1-16,0 1 0 15,0 1-3-15,7-1 1 16,2 3-1-16,3 1-1 16,1 3-1-16,3 1-2 0,4 1 1 15,-2 10-1-15,1-2 1 16,3 5-2-16,-6 2 0 16,-1 2 3-16,-3 2-3 15,-4-1 0-15,-3 3 1 16,-3 1 0-16,-2 0-1 15,0-2 4-15,-7 1-2 0,-3-2 1 16,0-2 0-16,3-3-3 16,-1-2 3-16,-1-2-2 15,6-3 0-15,-1-4 0 16,2-2 0-16,1-2 0 16,1 0 3-16,0-2 7 0,0-10-4 15,0-2-3 1,5-6-2-16,0-3 0 0,2-2-1 15,1-4 0-15,1 4-1 16,-1-2 0-16,2 1 1 16,-3-1-1-16,-2 4-1 0,2-1 2 15,-2 5 0-15,-1-3-1 16,2 5 0-16,-1-3 1 16,-3 6-1-16,3 1 1 15,-3 3-3-15,0 2 4 16,-2 1-1-16,0 4-1 15,0 1 1-15,0 2 0 0,0 0 0 16,-4 0-1-16,-1 3 1 16,0 4-1-16,-3 3 1 15,4 2 1-15,-1 3-2 16,5 0 0-16,0 3 0 0,0 2 1 16,7 1 1-16,4 0 1 15,0 3 2-15,6-5 0 16,-2 1 1-16,2-2-2 15,0-2-1-15,0 0 1 16,-3-1-1-16,4-7 0 16,-4-1 0-16,1-1-1 0,-3-3 1 15,1-3-1-15,-1 0 0 16,-1 0-1-16,0 0 0 16,1-7 0-16,-1 2-1 15,0-1-1-15,-2 1-10 16,-2-2-41-16,-5-2-79 0,-2-4-351 15</inkml:trace>
  <inkml:trace contextRef="#ctx0" brushRef="#br0" timeOffset="202917">18153 4200 264 0,'0'-5'8'0,"-5"-6"-3"16,2 1 15-16,-1-3 9 16,3 1-8-16,-6-3-3 15,1 3 2-15,-2 1-6 16,1 0-2-16,-1 1-2 15,-3 2-2-15,0 3-1 0,-3 5-2 16,1 0-3-16,-1 0 0 16,-3 0 2-16,3 9-1 15,-4 5 3-15,6 0-4 16,-3 6 3-16,5 3 0 16,3 6 1-16,1 1 4 15,6 4 7-15,0 0-7 0,4-4-1 16,6-1-2-16,5-4-5 15,3-6 0-15,0-6-2 16,1-6 1-16,-1-5 0 16,3-2 2-16,-4-5-2 0,0-10 1 15,-4-3-1-15,1-3 0 16,-6 0-1-16,-1-6 1 16,-3 0 0-16,-4-2-1 15,0 3 0-15,0 1 1 16,0 2-1-16,-5 3-1 0,1 4 2 15,2 4-1-15,1 5 0 16,-1 3 0-16,2 4-1 16,0 0 1-16,0 1-2 15,0 9 3-15,5 2-2 16,0 6 2-16,0 0-1 16,3 3 0-16,1 2 2 15,0 0 0-15,2 1 3 0,1-3 0 16,4 1 0-16,1-4-1 15,3-5-3-15,1-5 2 16,2-3-1-16,-1-3-1 16,3-2 2-16,-4-4-1 0,3-7-1 15,-4-2 0-15,-3-4 0 16,-4-3-1-16,0 2 0 16,-5-2 1-16,-3-4 0 15,-3 3-1-15,-2-4 1 16,0 2-2-16,-7-2 3 0,-3 5-2 15,-1 1 0-15,0 4 1 16,1 5-1-16,-3 4-1 16,2 2 1-1,2 4 0-15,-1 0 0 0,4 0-1 0,2 0 1 16,4 6-1-16,0-2-1 0,0 1 1 16,13-2 0-16,-2-1 0 15,4 0 1-15,-1-2-1 16,0 2 2-16,0-1-1 15,5 3 0-15,-5 2 0 16,-2 2 0-16,1 1-1 16,-1 4 2-1,1 1-1-15,-2 0 0 16,1 3 0-16,3-3 0 16,-5 0 0-16,7 0 1 0,0-5-1 0,2 2 0 15,1-6 1-15,2-3 0 16,4-2-1-16,-3 0 0 15,3-11 1-15,-6-3 0 0,4-6 0 16,-4-1 0-16,-6-4 2 16,-1 0-2-16,-4 1 1 15,-7 0 0-15,-2-3-2 16,0 2 1-16,-2 1 0 16,-7 2 0-16,-2 4-1 0,-1 4 1 15,3 6-1-15,-4 3 0 16,4 5 1-16,0 0 0 15,0 9 0-15,5 7-1 16,1 4 3-16,3 5-2 16,0 1 1-16,7 1 2 15,6 2 1-15,-3-1 2 0,7-1-3 16,-1-6-1-16,2-1-1 16,-1-6 1-16,3-5-1 15,4-5-1-15,-3-4 0 16,2 0 0-16,1-4 2 15,1-7-5-15,1-3-29 0,-6-5-66 16,2-8-232-16</inkml:trace>
  <inkml:trace contextRef="#ctx0" brushRef="#br0" timeOffset="203557.4799">19863 3696 282 0,'-3'-8'32'0,"-2"4"15"16,3 0 5-16,2 2-13 16,-2 2-12-16,2 0-7 15,0 0-13-15,0 10-6 0,0 8 3 16,0 6 4-16,0 6 2 16,2 5-1-16,1 4-1 15,-1-3 1-15,0 4 1 16,0-5 5-16,-1-5-5 0,1-3-2 15,-2-5 0-15,2-3-3 16,1-6-1-16,1-2 0 16,2-4-1-16,1-4-1 15,0-3 1-15,3 0 0 16,5 0 2-16,4-9 0 0,0-2-1 16,3 0-2-16,1 2-1 15,-2-3-1-15,-1 4 0 16,0 1 0-16,-1 1-1 15,-2 1-16-15,-3 2-22 16,3 0-16-16,-4 0-35 16,2-2-50-16,-4-1-81 0</inkml:trace>
  <inkml:trace contextRef="#ctx0" brushRef="#br0" timeOffset="203796.91">20244 3908 282 0,'0'-3'44'15,"2"-3"-6"-15,-2 6 10 16,0 0-13-16,2 0-19 16,-2 0 2-16,0 6 0 0,2-1-2 15,-2-3-3-15,0 0 0 16,0-2 11-16,0 0 9 16,0-1 0-16,-2-7-20 15,-4-5-6-15,1 1-4 0,-2-4-1 16,3 1-1-16,1 0-1 15,3 1 0-15,0 6-5 16,0 1-20-16,12 1-25 16,1 2-41-16,1 1-72 15</inkml:trace>
  <inkml:trace contextRef="#ctx0" brushRef="#br0" timeOffset="204171.8199">20629 3591 490 0,'-6'-6'10'15,"-1"1"-6"-15,1 1 14 16,4 2 10-16,2 2-13 16,0 0-6-16,0 0-8 15,0 7 2-15,0 4 1 0,0 5 3 16,4 0 3-16,0 4-2 15,-2 3 3-15,0 0 3 16,1 4-6-16,-1-2 0 16,2 0-1-16,-3-2-1 0,1 0-1 15,0-2-3-15,-1-6 0 16,1-1 0-16,-2-3 0 16,2-4-2-16,-2-1 2 15,0-3-2-15,0-1 2 16,0-2-1-16,0 0 0 15,0 0-3-15,0-5-15 16,-7-8-26-16,-2 1-23 0,-4-10-63 16,-2-1-137-16</inkml:trace>
  <inkml:trace contextRef="#ctx0" brushRef="#br0" timeOffset="204406.19">20454 3634 315 0,'-3'-10'51'0,"1"3"13"16,2-2 7-16,5 0-40 16,8 1-13-16,6-7-6 15,7 3-1-15,1-1-1 16,1 3 1-16,0-1-6 0,-3 5-3 16,-3 1-1-16,-3 3 0 15,-3 2-1-15,-3 0 0 16,-3 0 0-16,-2 0-3 15,-1 6-14-15,-2 1-14 0,-3 2-22 16,-2 0-73-16,0 1-39 16</inkml:trace>
  <inkml:trace contextRef="#ctx0" brushRef="#br0" timeOffset="204786.8">20547 3910 151 0,'-5'4'28'16,"0"-1"14"-16,3-2 16 15,2-1-1-15,0 0 0 16,0 0-3-16,0 0-12 0,2 0-12 15,5 0 2 1,4 0-1-16,3-4-6 16,3 0-2-16,2-1 0 0,1-5-7 15,5 3-3-15,-4-1 1 16,6 0 2-16,-3 0-7 16,-1 2-3-16,-2 1-2 15,-2-2-1-15,-3 3-1 0,-5 2 0 16,-1-1-1-16,-3 0-1 15,-2 0 1-15,-4 3-1 16,-1-1-6-16,-1-3-59 16,-16-5-105-16</inkml:trace>
  <inkml:trace contextRef="#ctx0" brushRef="#br0" timeOffset="-189890.65">16080 5918 276 0,'-5'-5'17'0,"-1"-3"20"16,5 0 25-16,-1-1-9 16,2-4-9-16,0 1-10 0,0-2-6 15,3 1-11-15,4 0-4 16,2 1-5-16,1 3-3 15,0 2-3-15,0 5-2 16,4 2 0-16,-2 0 0 16,-1 7 0-16,-2 4-1 15,0 5 1-15,-4 2-1 0,-2 2 2 16,2 1 0-16,-5 2 0 16,2 2 0-16,-2-2 1 15,1 1-1-15,3-3 2 16,1-3-1-16,4-2-1 15,2-4 2-15,5-3-2 0,2-5 4 16,-1-4 2-16,5 0-1 16,0-7-2-16,-1-8-1 15,-1-3-1-15,0-1 0 16,-2-4 1-16,-4-2 0 16,0-2 0-16,-4-1-2 15,-3 2 2-15,-5 0-1 0,-1 4-1 16,1 2 0-16,-2 7 0 15,0 3 1-15,0 5 2 16,0 5 3-16,0 0-3 16,0 4-3-16,2 10-2 0,1 7 3 15,1 4 3-15,1 6-2 16,3 2 2-16,-3 7 3 31,0 3-3-31,4 2 1 0,-4 3 1 0,0-1 3 16,-3 2-5-16,1-3 3 15,-3-3-1-15,0-6-5 0,-3-1 1 16,-4-5-1-16,0-6-7 16,-1-6 0-16,-1-3 9 15,1-5 2-15,1-6 0 16,-2-3-2-16,-1-2 3 16,2-6-3-16,-2-8 2 0,1-7-1 15,3-6-2-15,1-5-3 16,1-4 1-16,4-1-2 15,0 0 0-15,5 2-4 16,8 2-6-16,0 4 1 0,3 4-5 16,2 7-5-16,-2 3-11 15,2 7-4-15,0 6-4 16,-2 2-24-16,-1 2-70 16,-2 9-55-16</inkml:trace>
  <inkml:trace contextRef="#ctx0" brushRef="#br0" timeOffset="-189125.19">16772 6341 70 0,'15'0'236'0,"-2"0"-218"16,-2-3 7-16,-1-7 25 15,0 2-1-15,-3-3-11 16,-2-3-14-16,-3-3-5 15,0 1-1-15,-2-5-1 16,0 5-5-16,-6-2-2 0,-4 0-2 16,-5 4-6-16,-2 2-1 15,-3 4 1-15,-2 5-1 16,1 1 1-16,-1 2 0 16,2 3 0-16,1 7-1 15,4 5 3-15,6 3-4 16,2 4 3-16,6-1-2 0,1 5 1 15,0-6 2-15,5 2-5 16,5-6 3-16,2 0-4 16,7-7 5-16,-1-4-1 15,-1-5 2-15,2 0-1 0,-2 0 1 16,0-7-2-16,-5-5 3 16,1-2-1-16,-4 0 2 15,-2-3 4-15,-2-1-1 16,-3 4-1-16,-2-2-1 15,0 7-1-15,0 0 0 0,0 4 4 16,0 2-1-16,0 3-1 16,0 0-3-16,0 1-4 15,3 11 0-15,0 1 2 16,-1 8 1-16,1 1 0 16,1 4-3-16,-1 5 6 15,1 1 0-15,-1 2 1 16,-1 3-1-16,-2 1 0 0,0-2 1 15,0 2-2-15,-2-4-1 16,-5-3 1-16,0-3-3 16,0-1 1-16,-1-7-2 15,1-4 1-15,2-4 0 0,0-5-1 16,0 0 0-16,-2-5 1 16,2-2 0-16,-2 0 3 15,0-9 0-15,-2-4-3 16,2-1 0-16,2-2-2 15,3-7-1-15,0 2 0 0,2-2 0 16,0-2 0-16,7-3-1 16,4 2 0-16,2-4-3 15,5 2-3-15,1 0-1 16,3-3-5-16,-3 2-8 16,3 3-11-16,1 1-26 15,-1 1-28-15,-3 5-43 16,3-1-184-16</inkml:trace>
  <inkml:trace contextRef="#ctx0" brushRef="#br0" timeOffset="-188875.22">17323 6078 433 0,'9'-10'54'0,"-2"-1"-30"16,0 4 3-16,4 0 29 0,1 2-17 15,1 1-16-15,3 1-8 16,2-1 1-16,3 0-10 16,1 2-6-16,-2-1 3 15,-1 3-2-15,0-2-2 16,-4 2 6-16,-5 0-30 0,-5 0-27 16,-3 0-9-1,-2 5-65-15,0 3-63 0</inkml:trace>
  <inkml:trace contextRef="#ctx0" brushRef="#br0" timeOffset="-188687.8199">17435 6143 323 0,'-6'7'35'15,"0"0"15"-15,5-1 22 16,1-6-5-16,0 3-26 16,7-3-7-16,5 0-9 15,4 0 4-15,4 0-12 16,1 0-9-16,1-3 2 15,0-3-8-15,1-1 0 0,-5 2-2 16,-6-1-25-16,-2 1-59 16,-7-2-113-16</inkml:trace>
  <inkml:trace contextRef="#ctx0" brushRef="#br0" timeOffset="-188042.55">18585 5875 190 0,'6'-5'65'15,"-1"-6"-6"-15,-5 4 17 16,0-2-10-16,0 2-16 16,0-4-20-16,-7 2-9 15,-3 2-1-15,0 0-1 0,-1 4-11 16,-2 1-3-16,1 2-4 15,2 0 0-15,-5 3 0 16,3 8 0-16,0 1-1 16,0 4 3-16,3 0 0 15,1 6 0-15,3 0 2 16,3 0-1-16,2 6-1 16,0-4 2-16,0-1 0 15,4-1 0-15,7-4 0 0,1-4-1 16,1-3-1-16,1-4 1 15,4-4-1-15,-3-1-2 16,0-2 0-16,5 0 0 0,-3 0-16 16,1-5-18-16,-2 2-18 31,2-7-32-31,-4-2-46 16,2-2-116-16</inkml:trace>
  <inkml:trace contextRef="#ctx0" brushRef="#br0" timeOffset="-187808.17">18810 5916 392 0,'5'-5'55'16,"-3"3"6"-16,-2 2-2 15,0 0-27-15,0 6-19 16,0 4-3-16,0 8 5 16,0 4 3-16,0 1-2 15,-2 4-8-15,2-1 0 0,0 1 1 16,0-2-5-16,0-2-2 15,0-3 0-15,0-6-2 16,0-1-1-16,3-6-22 16,4-4-32-16,1-3-29 15,1-2-83-15</inkml:trace>
  <inkml:trace contextRef="#ctx0" brushRef="#br0" timeOffset="-187313.44">19217 5877 444 0,'-5'0'8'16,"-2"-2"-2"-16,5 2 0 16,2 0 18-16,0 0-10 0,5 4-2 15,7 1 0-15,5-1 3 16,4-1-4-1,1-3-7-15,0 0-1 0,-2 0 0 16,-3-2 0-16,-5-5-1 16,0 0 0-16,-7-2-1 15,-3-2 3-15,-2 1 6 0,0 1-6 16,-7-4 0-16,-2 5-2 16,-4-3 0-16,-1 6-2 15,1-1 1-15,1 6-1 16,-2 0-1-16,1 0 1 15,2 6 0-15,0 4 0 0,0 1 1 16,1 3-1-16,-2 2 2 16,7 6 3-16,0-5 6 15,0 3-2-15,5 0 1 16,0 1-1-16,0-1-1 16,3-2 2-16,8-2-1 15,4-4 1-15,0-1-2 0,7-4-3 16,2-2-4-16,0-3 0 15,3-2-1-15,0 0 1 0,-2-7-4 0,-1-2-41 16,-7-3-11-16,-2-1-30 16,-4-4-98-16</inkml:trace>
  <inkml:trace contextRef="#ctx0" brushRef="#br0" timeOffset="-186825.34">19499 5478 420 0,'-4'-17'6'0,"1"3"17"16,3-1 13-16,0 5 13 16,2 1-17-16,4 2-18 0,6 5-7 15,-2 2-5-15,2 2-3 16,0 10 1-16,0 2 0 15,-3 7 0-15,-1 0 0 16,-3-2 0-16,-3 1 0 16,-2-4-4-16,0-3 3 15,0-3 0-15,0-4 2 0,0-3-1 16,0-3 1-16,0 0 0 16,0 0 1-16,5-9 1 15,2-7-1-15,1-2 0 16,2-3-2-16,1-2 1 15,0-4-1-15,-2 2 0 0,-2 2 0 16,-2 3 0 0,-3 6 1-16,-2 3 2 0,0 7 6 15,0 4-2-15,-4 3-4 16,-1 11-2-16,1 4 0 16,1 3 4-16,0 4 1 0,3 0-2 15,0 1 0-15,0 0 0 16,6-3-3-16,3 0 0 15,1-2-3-15,-1 1 0 16,3-4-23-16,1-1-33 16,-1-2-79-16,3-3-145 15</inkml:trace>
  <inkml:trace contextRef="#ctx0" brushRef="#br0" timeOffset="-186544.07">20007 5913 549 0,'7'0'28'16,"0"-6"-7"-16,8 1 16 16,3 0 1-16,5-1-16 0,2 3-11 15,8-1-4-15,-3 2-1 16,4 2-2-16,-5-1-3 15,-2-1-1-15,-5 2 2 16,-3-2-2-16,-4 0-10 16,-6-1-12-16,-2 3-12 0,-6-4-9 15,-1 1-16-15,0-3-26 16,-7-1-47-16,-3-2-86 16</inkml:trace>
  <inkml:trace contextRef="#ctx0" brushRef="#br0" timeOffset="-186336.5799">20211 5754 351 0,'-3'-4'30'0,"1"1"23"16,2 1 30-16,0 2-15 15,0 0-28-15,0 5-32 16,0 12 2-16,4 0 3 0,-1 8 3 16,2 0-4-1,-4 4-2-15,-1-3-7 0,0 1 1 16,0 0-4-16,0-2 0 15,0-2-2-15,0-3-42 16,0-6-37-16,0-5-130 16</inkml:trace>
  <inkml:trace contextRef="#ctx0" brushRef="#br0" timeOffset="-185664.8592">21012 5815 210 0,'10'-8'46'0,"0"0"4"15,-8-3 23-15,0 2-12 16,-2-2-14-16,0 2-17 16,0 0-11-16,-7 1-6 0,0 2-1 15,-4 1-6-15,-2 3 0 16,0 2-3-16,-6 0 1 15,-1 0-1-15,-1 2 0 16,1 5 0-16,0 4 2 16,4 3 4-16,1 0-5 0,3 4 3 15,7 5 0 1,0-2 1-16,5-1 1 0,0 3-1 16,5-3-1-16,9-2 1 15,4-4 0-15,1-2 2 16,3-4-1-16,0-5-4 15,3 1-2-15,-2-4-2 0,-1 0 1 16,-4 0-2-16,0 0-19 16,-3 0-24-16,-3 0-18 15,-2-4-28-15,0 1-45 16,-3-2-186-16</inkml:trace>
  <inkml:trace contextRef="#ctx0" brushRef="#br0" timeOffset="-185315.8499">21117 5936 344 0,'0'0'43'16,"0"0"15"-16,0-4 20 15,0 1-30-15,0-3-19 16,5 3-15-16,2 1-8 16,3 2 1-16,-1 0-3 15,-1 0-4-15,1 11 1 0,2 3-3 16,-4 4 2-16,-1 2 1 15,-5 1 0-15,-1-2 0 0,0 3 0 16,-12-2 0-16,1-2 0 16,-1-4 2-16,1 2 8 15,0-6 6-15,6 2 1 16,-2-7-5-16,7 0-4 16,0-2-3-16,1-3 0 15,11 0 2-15,5 0-1 16,3 0-5-16,6-7-2 15,0 1 0-15,1-4 0 0,0 2-17 16,-4-2-31-16,4 1-18 0,-4-1-75 16,1-3-239-16</inkml:trace>
  <inkml:trace contextRef="#ctx0" brushRef="#br0" timeOffset="-184685.3592">21613 5832 403 0,'-11'-21'61'0,"3"-4"-18"15,5 2-15-15,1 0 14 16,2 3-8-16,0 2-16 16,5 6-8-16,10 3 2 0,3 3-5 15,0 6-3-15,0 0 0 16,1 4-2-16,0 9-2 15,-4 4 0-15,0 5 0 16,-4 1 1-16,-4 2-4 16,-6 1 2-16,-1 1 2 15,0-4-2-15,-7 1 2 0,-5-4 0 16,1-4 1-16,-1-4-1 16,1-3 1-16,3-2-2 15,5-4 1-15,1-3 0 16,2 0 1-16,2-1 1 15,11-10-2-15,1-3-1 16,3-6 2-16,0 1-2 0,1-7 0 16,0 2 2-16,-3-5-3 15,-5 4 2-15,1 0-1 16,-4 4 0-16,-1 3 1 16,-5 5 0-16,1 3-1 0,-2 6 0 15,0 0 2-15,0 4 3 16,-3 0-4-16,-4 2-1 15,1 7 2-15,0 7 0 16,-1 2 1-16,6 4 4 0,-1 2 1 16,2 3 2-16,0 0-5 15,0-2-12-15,0 0 16 0,5-3 1 16,2-1-2-16,1-5 0 16,2-2-3-16,1-1-2 15,0-3 0-15,1-6-1 16,1-2 3-16,1-2-5 15,-1 0 2-15,-2-2-1 16,-4-4-2-16,-4-2-30 0,-3-3-62 16,0-2-135-16</inkml:trace>
  <inkml:trace contextRef="#ctx0" brushRef="#br0" timeOffset="-180972.62">14649 4096 356 0,'7'-6'12'16,"-2"-3"-8"-16,4 2-1 15,-1 0 9-15,-3 1-9 16,-1 2-2-16,-3 1 5 16,-1-1 10-16,0-1 0 15,-1 2-3-15,-6-2 2 0,-5 2-2 16,0 0-3-16,0 1-4 15,-5 2-2-15,2 0-1 16,-6 0-1-16,3 0 0 16,1 9 1-16,-2-1-2 15,2 5 0-15,0 2 0 16,5-1 1-16,-1 2 5 0,4 2 4 16,2 3-2-16,2-1-2 15,1 3-1-15,2 0-1 16,2 0 2-16,0 1-2 15,0-1-1-15,2 0 0 16,4 0-1-16,1 0 0 0,3 2 0 16,3 0 1-1,3 2 2-15,2 1 0 0,0 3-1 16,2-2-2-16,0 3 1 16,-3-2-2-16,4-2 0 15,-8 1 1-15,1-2-2 16,-6-2 1-16,-1 1 0 0,-3-1-1 15,-3 0 1-15,-1 2-1 16,0 0 0-16,-3-4 2 16,-6 2-3-16,1-2 0 15,-6 2 1-15,1-3-1 0,-2 1 1 16,-1-2-1-16,-1-1 1 16,0-2-1-16,-1 0 1 15,2-4-1-15,3-1 0 16,-1-5 1-16,2-1-2 15,4-3 2-15,1-4 0 0,0 0-1 16,-1 0 1-16,3 0 0 16,1-5 1-16,1-1 0 15,3-2-1-15,0 1 3 16,0-1-3-16,3 1 1 16,6-1-2-16,4 0 2 15,3 1 1-15,2 0 0 0,4-1 0 16,1 5 1-16,0-1-1 15,2 4 2-15,1 0-4 16,-1 0 3-16,-6 4-4 16,3 5 1-16,-2 3 0 15,-2 3-1-15,-4 2 1 16,2 1 0-16,-3 4 1 0,-2-1-1 16,-4 1 1-16,1 4-1 15,-1-3 0-15,-4 4 1 16,0-3-1-16,1 2-1 0,-2 1 2 15,-1-1 0 1,1 1-2-16,-2 0 1 0,2 1 1 16,0 1 0-16,-2-6-1 15,0 4 1-15,0-2 1 16,0-2-1-16,-4 0 1 16,1 1-1-16,1-3 0 0,0 1 2 15,2-3 0-15,0 1-1 16,0-2-1-16,0-1-2 15,2-1-7-15,7 1 7 16,2 0 10-16,3-4-1 16,4-1-1-16,1-1-1 15,3-6 0-15,5-1 0 0,0-4 1 16,4 0 0-16,1-12-2 16,0-3-2-16,3-3-2 0,-1-3 0 15,-2 0-1-15,-3-1-3 0,-8-1-15 16,-5 1-34-16,-6-4-54 15,-10-6-128-15</inkml:trace>
  <inkml:trace contextRef="#ctx0" brushRef="#br0" timeOffset="-180347.77">13916 3934 312 0,'-7'-9'-1'0,"2"1"-1"16,-1-3 3-16,2 0 23 16,1 4 16-16,1-1 8 15,-1 2 4-15,3 0-8 16,0 5-9-16,0 1-10 16,3 0-17-16,6 5-5 0,2 8 2 15,3 4 5-15,5-1 1 16,0 6-1-16,6 0-1 15,0 0-2-15,2 0 0 16,-1-1-6-16,1 1 1 16,-5-4-1-16,0-3 0 0,-5-1 1 15,-5-4-1-15,-2-3-3 16,-5-6 5-16,-2 2-4 16,-1-3 5-16,-2 0-11 15,0-10-12-15,-5-1-16 16,-5-8-22-16,-2-1-39 0,-3 0-39 15,1-7-75-15</inkml:trace>
  <inkml:trace contextRef="#ctx0" brushRef="#br0" timeOffset="-180082.21">14069 3845 258 0,'-5'-11'48'16,"1"-1"9"-16,1 3-8 0,3 4-3 15,0 3-12-15,-3 2-6 16,3 0-13-16,-2 7-11 15,2 8 2-15,0 6 10 16,0 2-1-16,0 4 3 16,0 3 0-16,0 1-3 0,0-1-7 15,0-2 1-15,0-1-3 16,0-2-2-16,0-2-1 16,0-3 0-16,0-4-3 15,0 0 1-15,-3-5 0 16,1-3 0-16,-1-2-16 15,-1-4-16-15,-3-2-15 0,0 0-43 16,-6-8-61-16,1-4-182 16</inkml:trace>
  <inkml:trace contextRef="#ctx0" brushRef="#br0" timeOffset="-179863.51">13850 4068 373 0,'-7'0'30'15,"-1"-1"-11"-15,6-5 27 16,2 1 9-16,2-1-25 0,13-1-8 16,4-4-1-16,10 1-3 15,8-2-3-15,2-5-1 16,4 1-3-16,0 1-5 16,0-1-6-16,-2 4 2 15,-1-4-3-15,-4 3-33 16,-4-7-74-16,-5-3-385 0</inkml:trace>
  <inkml:trace contextRef="#ctx0" brushRef="#br0" timeOffset="-91672.4099">5195 7713 261 0,'0'3'49'0,"-7"-3"-33"16,1 2 15-16,0 0 17 0,-1 2-10 15,-1 0-5-15,0 2-2 16,1 2-10 0,0 0-3-16,-2 5-2 0,0 1-3 15,0 4-3-15,0 3 3 16,-4 5 0-16,-1 3 0 16,-3 4-1-16,0 8 1 15,-5 0 2-15,-3 6-4 16,-2 0 1-16,-1-1-16 15,-1 0 15-15,-3 3 4 0,3-3-4 16,-1-1-1-16,1-1-1 16,4 1-5-16,-1-2 1 15,1 0-2-15,1-3-2 16,2 2 1-16,0-1-1 16,0-2 0-16,1 0-1 15,1-1 3-15,-2-3-3 0,1 1 1 16,1-8-1-16,2-1-1 15,2-5 2-15,0-6 0 0,5-4 0 0,1-3-3 16,4-5-1-16,2-2-18 16,1-2-16-16,3 0-31 15,0-6-72-15,0-5-179 16</inkml:trace>
  <inkml:trace contextRef="#ctx0" brushRef="#br0" timeOffset="-91187.84">4275 8783 243 0,'-5'-4'25'0,"2"4"35"16,-1-2-11-16,0 2-2 16,4 0-20-16,0 0-6 15,0 6-7-15,0 6 6 0,0 3-1 16,0 2-1-16,0 6-2 16,0 2-3-16,-2 0 0 15,0 2 3-15,-1-2-4 16,1 0-3-16,0 0-2 15,0-2 1-15,2-5 2 16,-1 0-5-16,1-5-1 16,0-3-2-16,0-2 1 0,3-1-2 15,2-2 2-15,9-2 3 16,-1 0 1-16,11-3 0 16,5 0-5-16,3-4 0 15,6-5 5-15,3-2-5 0,0-1 1 16,-5-1-3-1,-7 4 1-15,-5 2-2 0,-14 5-10 16,-8 2-17-16,-4 0-73 16,-18 0-223-16</inkml:trace>
  <inkml:trace contextRef="#ctx0" brushRef="#br0" timeOffset="-90025.4599">2173 9837 53 0,'-10'-11'280'0,"3"-5"-234"16,-3 1-2-16,3 2 9 15,-1 0-12 1,4 1-10-16,3 3-10 0,1 0-3 16,0 2-4-16,0 1-5 15,8 5-5-15,0 1-3 16,1 0-2-16,1 0 1 0,0 5-1 15,0 5 0-15,-1 5 1 16,-2 3 0-16,-1-1 0 16,-1 5 0-16,-1 3 1 15,-1 0-1-15,-1 0 1 16,-2-2 2-16,4 0 2 0,-1-3 2 16,1-4-2-16,5-4 0 15,0-3 2-15,3-4-2 16,3-3 1-16,2-2 0 15,0-2 0-15,3-6-3 16,-1-6 3 0,0-1-7-16,-2-4 3 0,-2 1 1 15,-3-4-1-15,-2-1 1 16,-2 0 0-16,-4 2 2 0,-4 1-2 16,3 0-2-16,-3 6-2 15,0 1-4-15,0 6 11 16,0 2 0-16,0 2-1 15,0 3-3-15,0 0-1 16,-3 0-1-16,3 3-5 16,0 9 0-16,0 5 6 15,0 6 0-15,0 5-1 0,0 2 1 16,3 8 0-16,1 1 3 16,-1 0 0-16,4 5 0 15,-4 0-2-15,-1-5 3 16,1 1-2-16,-3-5 0 15,0-3 0-15,0-3 1 0,0-3-2 16,-3-4 0-16,-2-2 0 16,-2-6 1-16,0-3-2 15,0-3 1-15,0-2 0 16,0-4-1-16,-2-2 2 16,0 0-1-16,0-9 0 15,-2-5 0-15,2-8-2 0,2-3 1 16,6-1-1-16,-1-3 1 15,2 2-3-15,0 1 2 16,5 0-1-16,6 3-1 16,-1 2-8-16,5-1-4 15,-1 2-6-15,1 1-3 0,0 0-31 16,0-3-17-16,1-1-57 16,-3 0-128-16</inkml:trace>
  <inkml:trace contextRef="#ctx0" brushRef="#br0" timeOffset="-89744.26">2604 9621 135 0,'0'-14'215'16,"0"0"-190"-16,0 1 19 16,0 2 13-16,0 4-11 0,0 3-12 15,0 3-10-15,0 1-2 16,0 1-15-16,0 10-4 15,0 5 3-15,0 2 6 16,0 4-5-16,1-1 0 16,-1 4-4-16,0-4-2 0,0-1 0 15,0-2 0-15,0 0-1 16,0-6 1-16,0 1-2 16,0-6-5-16,0-2-20 15,4-1-21-15,3-4-21 16,2-2-24-16,2-10-61 0</inkml:trace>
  <inkml:trace contextRef="#ctx0" brushRef="#br0" timeOffset="-89525.57">2777 9550 336 0,'2'-10'60'16,"-2"5"9"-16,0 3-4 15,0 1-16-15,0 1-19 16,0 5-22-16,0 8-5 15,0 0 10-15,0 7 9 16,0 4-6-16,0-1-10 0,0 0 0 16,0 2-1-1,0-2 0-15,0-2-4 0,0 5-1 16,0-3-16-16,-2-2-72 16,-1-5-124-16</inkml:trace>
  <inkml:trace contextRef="#ctx0" brushRef="#br0" timeOffset="-89002.98">3151 10006 190 0,'-4'0'113'0,"1"0"-47"16,3 0-12-16,0 0 18 16,0 0-30-16,0 0-11 15,5 0-14-15,8-1-10 16,3-1-3-16,7 2 1 15,3 0-1-15,6 0-1 16,0 0 4-16,2 0-3 0,-2 0-3 16,-3 0 0-16,-3 0-1 15,-5 0 0-15,-5 0 0 0,-6 0-9 16,2 0-17-16,-9 0-18 16,-1 0-43-16,-2-6-19 0,0-2-98 15</inkml:trace>
  <inkml:trace contextRef="#ctx0" brushRef="#br0" timeOffset="-88721.7899">3330 9847 344 0,'-8'-2'12'16,"1"-1"0"-16,1 1 25 15,5 2 13-15,1 0-18 16,0 11-13-16,0 5-8 15,5 6 11-15,0 4 5 0,6 4-5 16,-4 1-9-16,2-1-4 16,-4-3 0-16,2 0-3 15,-1-2-1-15,-5-7-2 16,4 0 0-16,-3-6-1 16,-1-1-1-16,-1-4-1 0,6-2 0 15,-3-3-17-15,2-2-34 16,6 0-55-16,0-12-88 15</inkml:trace>
  <inkml:trace contextRef="#ctx0" brushRef="#br0" timeOffset="-88200.58">3843 9928 281 0,'-2'0'42'16,"-11"-2"8"-16,7-7 11 16,5-1 0-16,1-3-19 15,0-1-16-15,0-1-6 16,0 3-4-16,7 3-6 0,6 0-7 15,-1 4-3-15,3 3 2 16,0 2-3-16,6 4 1 16,-6 8-1-16,2 7 1 15,-2 3-1-15,-3 5 0 16,-3 0 0-16,-4-1 1 0,-5-1-3 16,0 0-3-1,-7-1 3-15,-5-2 1 16,-5-4 2-16,1 0 1 0,-2-4 1 15,1-2 0-15,4-4 4 16,0-3 3-16,5 1 3 16,5-6-2-16,1 2-1 0,2-2-4 15,0 0 4-15,4 0-4 16,9 0 1-16,1 0-5 16,4-2 0-16,6-2-1 15,2-1 1-15,-1 1-1 16,0 3 0-16,2-3 0 0,-3 1-2 15,-5 1-17-15,-2 0-18 16,-3 0-8-16,-1-2-47 16,-4 1-55-16,1-4-134 15</inkml:trace>
  <inkml:trace contextRef="#ctx0" brushRef="#br0" timeOffset="-87469.72">4216 9895 373 0,'0'-15'38'16,"0"0"9"-16,0 7 7 0,0 0-11 15,0 3-14-15,0 3-9 16,0 2-5-16,0 0-7 16,0 2-7-16,2 9 0 15,1 3 0-15,1 4 4 0,1 5 4 16,1-1-1-16,3 1-2 15,-4-4-2-15,4 1 1 16,0-2 0-16,2-4-1 16,-1-3-1-16,5-4 1 15,2 0 0-15,2-9 0 16,3 2-1-16,-3-2-1 0,3-8-1 16,-2-4 0-16,-3-3-10 15,0 0 6-15,-5-5 3 16,-5 2 2-16,-1-1 3 15,-6 0 0-15,0 3-2 16,0 0-1-16,0 4-1 0,-3 3 1 16,0 4-2-16,-1 5 0 15,1 2 2-15,1 0-2 16,-3 7 0-16,3 6 1 16,-1 5 1-16,1 4 1 0,2 6 1 0,0 2 2 15,0 2 4-15,0 2 0 16,3 3 1-16,1 1-5 0,1 3 2 15,0-2-2-15,-3 0 0 16,-2-1-2-16,0-6-1 16,0-2 1-16,0-5-4 15,-5-5 3-15,-2-3-2 0,2-4 1 16,-1-4 1 0,-1-1 0-16,3-5 0 0,-1-3-1 15,0 0 3-15,-2 0 3 16,-1-11-5-16,1-1 0 15,-2-5-1-15,2-4-2 16,-1 0 1-16,5-4 0 16,1 0-2-16,2 0 1 0,0 0-1 15,0 4 0-15,8-1-1 16,4 2 0-16,-1 1-1 16,5-1-3-16,2 1-5 15,2-1-7-15,-2-2-14 0,1-1-27 16,-2-2-4-16,-2 0-32 15,-1-3-63-15,-2-5-161 16</inkml:trace>
  <inkml:trace contextRef="#ctx0" brushRef="#br0" timeOffset="-87266.65">4661 9644 399 0,'11'-14'48'15,"-7"2"13"-15,-1 1-1 16,-1 5-9-16,0 5-13 15,-2 1-18-15,0 10-18 16,0 6 4-16,0 6-14 0,0 6 16 16,0 3-3-16,0 1-2 15,-2 2-3-15,0-6-5 16,2-3-49-16,0-9-120 16</inkml:trace>
  <inkml:trace contextRef="#ctx0" brushRef="#br0" timeOffset="-86829.01">5101 9910 375 0,'-5'0'24'16,"1"0"18"-16,4 0 24 15,0 0-33-15,13 0-5 16,4 0-10-16,5-2 1 0,3-1-4 16,4-1-4-16,-2-2-6 15,-3 3-2-15,-3 0-3 16,-6-1 0-16,-3 4 1 0,-5 0-26 15,-4 0-27-15,-3 0-64 16,0 2-91-16</inkml:trace>
  <inkml:trace contextRef="#ctx0" brushRef="#br0" timeOffset="-86594.68">5115 10028 369 0,'-12'3'30'15,"5"-3"14"-15,3 0 23 16,2 0-21-16,2 0-16 16,4 2-8-16,12-2-6 15,4 0 3-15,3 2-6 16,4-2-5-16,5 0-3 0,-3 0-2 16,-2 0-2-16,-2 0 0 15,-1 0-1-15,-3 0 0 16,-3 0-12-16,0 0-30 0,0-6-45 15,-2 0-68-15,2-4-182 16</inkml:trace>
  <inkml:trace contextRef="#ctx0" brushRef="#br0" timeOffset="-86112.67">5656 9821 298 0,'4'-9'65'0,"-1"0"-23"16,-1 1 18-16,-2 3-3 0,0 0-18 16,0 2-18-16,0 1-3 15,-2 2-4-15,-1 0-4 16,-2 0-3-16,-5 0 0 16,3 9 1-16,-2 3-3 15,2 4 1-15,-1 2 0 16,5 4 2-16,-1 1 5 0,4 4-12 15,0-2 12-15,0-1-2 16,2-1-4-16,5 1 0 16,4-4-4-16,2-3 0 15,0-1 0-15,1-3-1 16,1-4 2-16,0-4-1 0,4-5 0 16,-2 0 0-1,1 0 2-15,1-10 3 0,0-3 0 16,-1-5-1-16,-4-1 0 15,1-5 1-15,-5 1-1 0,-3-6 0 16,-5 1-3-16,-2-4-1 16,0 0-1-1,-7 1-1-15,-8 2-1 0,-6 5 0 16,0 4 0-16,-8 6 0 31,-4 7-2-31,-6 5-13 16,-2 2-27-16,-2 0-68 0,-2 0-147 15</inkml:trace>
  <inkml:trace contextRef="#ctx0" brushRef="#br0" timeOffset="-85402.2099">977 9748 326 0,'-6'-3'19'0,"3"0"13"15,0 1 20 1,3 2-1-16,0-1-17 0,0 1-5 16,0 0-8-16,0 0-9 15,3 9 4-15,0 3 3 16,1 4-1-16,-1 2 1 0,-1 5-5 16,0 0-1-16,-2 0 1 15,2 4-9-15,-2-5 1 16,0 1 4-16,0-3-4 15,0-6-2-15,0 0-3 16,0-3 1-16,0-2-2 0,0-4 1 16,0-1 1-16,0-1-2 15,0-3 0-15,0 0-15 16,0 0-3-16,0-3-21 16,0-10-33-16,0-8-46 15,0-6-115-15</inkml:trace>
  <inkml:trace contextRef="#ctx0" brushRef="#br0" timeOffset="-84917.9399">1086 9463 283 0,'-2'-5'10'15,"2"2"31"-15,0-1 7 0,0 4-5 16,0-1-10-16,0 1-7 16,3 0-7-1,4 0-2-15,0 1 3 0,3 9-3 16,3 1-3-16,1 5 3 16,-2 3 0-16,5 0 0 0,-1 5-1 15,2-2 1-15,2 6-1 16,-4 0-1-16,4 1-10 15,0 1 11-15,-3 2-9 16,-2 6 0-16,-1 0-2 16,-4 4-2-16,-3 3 4 15,-4 2 2-15,-3 0-5 0,0 0 3 16,-11-1 4-16,-2 2-3 16,0-7-4-16,-8 0 2 15,3-4 1-15,1-3-4 16,-3-3 2-16,4-6-1 15,-2-4-2-15,3-5 1 16,4-1-2-16,3-7-2 0,-1-1 3 16,3-1-2-16,2-5 1 15,1 1-3-15,1 1-20 16,-1-3-42-16,-3 0-93 16</inkml:trace>
  <inkml:trace contextRef="#ctx0" brushRef="#br0" timeOffset="-81901">7849 7646 309 0,'-4'6'8'0,"1"-1"-1"0,1 1 17 16,0 1 13-16,2 0-1 16,0 5-6-16,2 2-2 15,7 3-5-15,4 5-8 16,4 4 3-16,5 4 10 0,1 5-10 15,2 9 7-15,2 4-8 16,5 5 1-16,-3 5 3 16,3 6-2-16,1 1-10 15,-1 5 11-15,-2-1-6 16,1 3-3-16,-4-2-2 0,-2-5 1 16,-3 0-1-16,-4-8-3 15,0-5-3-15,-6-4 1 16,3-7-1-16,-5-5 4 15,-1-9-5-15,1-6 2 16,-2-5-2-16,-4-9 0 0,1 0-2 16,-3-5 1-16,1 0-1 15,-3-2 2-15,0 0-4 16,0 0-9-16,0-4-30 16,0-3-57-16,0-4-136 15</inkml:trace>
  <inkml:trace contextRef="#ctx0" brushRef="#br0" timeOffset="-80519.42">8619 9651 71 0,'-9'0'180'0,"0"0"-104"0,-2 0-7 15,2-7 2-15,0-5-17 16,4-1-14-16,1-5-16 15,4 0-3-15,0-2-5 16,4 3-5-16,7-1-7 16,1 4-1-16,5 5-3 0,-3 4 1 15,2 5 1-15,-2 0-4 16,-2 10 1-16,2 8 1 16,-4 4-1-16,1 3 1 15,-4 1 1-15,0 3-1 16,-3-1 1-16,-1-1-2 15,-1-2 4-15,3-2 1 0,1-3 1 16,1-4 1-16,0-5-1 16,6-2-3-16,0-8 3 15,1-1-1-15,0 0 0 16,2-5 0-16,-3-4-2 16,-1-5 0-16,-2 0 0 15,-1-2 3-15,-4-3-12 0,0 0 20 16,-1 0-9-16,-3-1-1 15,1 2-2-15,-2 2-1 16,0 3 2-16,0 5-3 16,0 2 3-16,0 5 1 0,0 1 1 15,0 0-3 1,0 10-1-16,0 6 1 0,0 4 0 16,0 6 2-16,5 5 1 0,-4 5 2 15,1 3 2-15,2 3-3 16,-3 2 1-16,1 4-3 0,-2-4 1 15,0-3 1-15,0-2 1 16,0-3-1-16,0-5-2 16,-3-6 0-16,-3-4 0 15,-2-3 0-15,3-5-2 16,-2-7-1-16,0 0 4 0,-2-6-4 16,2 0 2-16,-6-4 1 15,0-8-3-15,-1-6 3 16,1-2-4-16,5-3 1 15,-3-2 2-15,6 0-2 16,3 0-4-16,2 0 1 16,0-2-1-16,11 2-5 0,3-2 0 15,4-1-8-15,4-2-12 16,-1 3-20-16,2-4-24 16,-1 3-41-16,0-2-126 15</inkml:trace>
  <inkml:trace contextRef="#ctx0" brushRef="#br0" timeOffset="-80253.87">9079 9416 384 0,'1'-15'29'0,"-1"4"1"0,0 3 18 16,0 4 3-16,0 4-16 15,0 0-18-15,0 10-14 16,0 5 3-16,0 7 6 15,0 1 0-15,0 5-4 0,0 1-2 16,0-1-3-16,0-3-2 16,-1-1 2-16,-3-3-3 15,2-5 0-15,2-5 0 16,0-8-13-16,0-3-20 16,7 0-8-16,2-12-25 15,4-6-48-15,-1-9-100 0</inkml:trace>
  <inkml:trace contextRef="#ctx0" brushRef="#br0" timeOffset="-80066.38">9190 9384 85 0,'7'-15'171'0,"-3"3"-69"15,-1 5-27-15,-1 5 5 0,0 2-31 16,0 2-27 0,-1 11 4-16,3 4 1 0,-3 4-12 15,1 6-3-15,1 3 2 16,-1 2-17-16,-2 3 12 15,0-5-6-15,0 2-1 0,-2-1-2 16,-3-5-28-16,0-5-107 16</inkml:trace>
  <inkml:trace contextRef="#ctx0" brushRef="#br0" timeOffset="-79629.02">9703 9744 310 0,'-8'6'60'0,"1"-5"-15"0,0 1 16 15,7 0-5-15,0-2-23 16,3 2-9-16,9-1-6 15,10-1 5-15,9 0-5 16,3 0-8-16,5 0-3 16,0 0-1-16,0 0-3 0,-7 0-4 15,-3-1 2-15,-10 1-1 16,-2 0-3-16,-9 0-22 16,-3 0-16-16,-5 0-27 15,0-4-33-15,0-1-87 16</inkml:trace>
  <inkml:trace contextRef="#ctx0" brushRef="#br0" timeOffset="-79363.4299">9885 9642 302 0,'-7'-3'28'16,"0"1"23"-16,1 2 0 0,0 0 0 15,3 0-19-15,3 2-7 16,0 9-4-16,0 2-2 15,0 7 0-15,2 4-1 16,5 2 2-16,1 3-4 16,-1-1-4-16,0 1-7 0,-2-4-3 15,1-2 0-15,-3-5-1 16,-1 0 0-16,0-6-1 16,0-3 0-16,-1-1-5 15,3-3-27-15,1-3-31 16,4-2-56-16,2-6-143 0</inkml:trace>
  <inkml:trace contextRef="#ctx0" brushRef="#br0" timeOffset="-78870.7">10377 9733 281 0,'-7'0'24'0,"2"-5"30"15,3-4 13-15,2-3-8 16,0-3-26-16,7 1-16 16,5 1-3-16,5-1 0 15,-3 7-5-15,4 0-4 0,-1 7-3 16,2 0-1-16,-4 0-1 15,2 13-1-15,-5 6 0 16,-2 4 1-16,-5 2 1 16,-3 3-1-16,-2 2 0 15,-7-2 1-15,-8 2-1 16,-1-5 1-16,-2-1-1 0,-1-5 2 16,4-5 5-16,1-3 9 15,6-4-1-15,3-5-2 16,3 0 2-1,2 0-1-15,0-2-2 0,2 0-1 16,7 0-3-16,2 0-4 16,5 0-1-16,4-4-1 15,0 2-1-15,1-2-15 16,2 3 13-16,-1-1 2 16,-3 0-1-16,-2 2 8 15,1 0-35-15,-6 0-17 16,-1-1-11-16,0-1-50 0,0-4-86 15</inkml:trace>
  <inkml:trace contextRef="#ctx0" brushRef="#br0" timeOffset="-78174.97">10740 9721 353 0,'0'-16'31'15,"0"3"26"-15,0 4 18 16,0 1-25-16,0 2-15 15,0 2-11-15,0 2 4 0,0 2-9 16,0 0-5 0,0 0-10-16,0 12-1 0,0 3-14 15,0 3 26-15,0 6-2 16,0 1-3-16,0-2-3 16,5 2 4-16,0-2-5 15,4-4-2-15,1-3-2 0,2-3-1 16,3-4 1-16,2-5-1 15,0-4 0-15,0 0 0 16,3-7 2-16,-3-8-3 16,0-1 0-16,-2-2 0 15,-3-2 0-15,-1-3 1 0,-6 4 0 16,-1-2-1-16,-2-1 0 16,-2 4 0-16,0 2 0 15,0 4 1-15,0 2-1 16,0 5 0-16,0 1 0 15,0 4 0-15,0 0-1 0,-2 4 0 16,-2 7 0-16,2 3 1 16,0 7 0-16,2 5 0 15,-3 4 0-15,1 2 1 16,0 2 2-16,1 4 3 16,-3-1 0-16,1-2 0 15,1-1-3-15,-3-1 1 0,-1-3-2 16,0-3 0-16,1-6 1 15,-2-1-1-15,0-2 0 16,1-6-1-16,-1-1 0 16,0-4 0-16,0-4 0 0,0-1 1 15,-2-2 0-15,0 0-1 0,0-5 0 16,-2-6 0-16,4-5-1 16,0 0 1-16,3-5 0 15,4 1-1-15,0-3 0 16,0 0 0-16,11 0 0 0,1-3-1 15,5 3-1-15,1-4-7 16,1-1-8-16,1-2-19 16,-1-2-26-16,0-2-29 15,-1-4-80-15</inkml:trace>
  <inkml:trace contextRef="#ctx0" brushRef="#br0" timeOffset="-78003.16">11117 9390 477 0,'1'-2'32'0,"-1"2"11"0,0 0 5 16,0 6-17-16,0 10 0 15,-3 4-16-15,-1 7-2 16,-1 4-19-16,-3 3 11 16,3 4-3-16,-2 2-2 15,0-1-2-15,-3-6-101 0,0-4-347 16</inkml:trace>
  <inkml:trace contextRef="#ctx0" brushRef="#br0" timeOffset="-77581.38">11627 9845 414 0,'-10'0'15'15,"5"0"14"-15,2 0 32 0,3 0-16 16,5 0-23-16,8 0-8 16,4 0-9-16,5-1-1 15,4 1-3-15,-1-2 0 16,-2 2-1-16,-3 0-2 15,-5 0-31-15,-2 0-31 0,-7 0-59 16,-6 2-112-16</inkml:trace>
  <inkml:trace contextRef="#ctx0" brushRef="#br0" timeOffset="-77401.9399">11673 9929 135 0,'-12'8'184'0,"-1"-3"-133"0,8-2 0 16,3-3 13-16,2 2-16 15,0-2-13-15,5 0-14 16,10 0-9-16,2 0-4 16,7 0-6-16,0 0-1 15,4 0-1-15,1 0 1 0,3 0-19 16,-3 0-49 0,4-2-82-16</inkml:trace>
  <inkml:trace contextRef="#ctx0" brushRef="#br0" timeOffset="-76933.31">12294 9696 22 0,'2'-9'327'15,"4"-2"-295"-15,-4 0 24 16,2 1 7-16,-3 3-27 15,1-1-14-15,-2 5-5 16,0-1 5-16,0 4-9 16,-2 0-8-16,-5 0-4 15,-2 7 1-15,-2 4 0 0,3 5 3 16,-2 2 2-16,1 4 2 16,6 3 3-16,-3 3-2 15,6-1 0-15,0 1 0 16,0-1-2-16,9-2-16 15,3-2 9-15,3-5 4 0,4-3-1 16,0-6-3-16,1-6 1 16,-3-3-1-16,2 0 0 15,-6 0 1-15,-3-7-1 16,-3-6 0-16,-3-1-1 16,-3 0 2-16,-1-2-1 0,0 0 0 15,-8 0-1-15,-4 1 1 16,-3 1-1-16,-4 5 0 15,-2 2 0-15,-6 7 0 16,-5 0-1-16,0 7-4 16,-2 7 3-16,5 4-26 15,2 2-29-15,8 0-37 0,9-6-138 16</inkml:trace>
  <inkml:trace contextRef="#ctx0" brushRef="#br0" timeOffset="-76261.61">12656 9717 392 0,'-2'-4'21'0,"-3"3"18"16,1-1 16-16,2 2-18 15,1 0-15-15,1 0-13 16,0 3 1-16,7 3 6 0,1-3-7 15,5 1-3-15,1-2-3 16,3 0-1-16,0-2 0 16,-2 0-1-16,1-2-1 15,1-4 1-15,-7-1-1 16,0-3 2-16,-3 1-2 16,-2 2 0-16,-5-2 0 0,0 0 1 15,0 1-1-15,-5 0 0 16,-5 3 1-16,-1 1-1 15,-2 2 0-15,3 0 1 16,-2 2-2-16,-3 0 1 16,1 6 0-16,-1 6 0 15,-1 3 0-15,3 0 0 0,-1 5 4 16,6 2 6-16,0 4 3 16,4-1 0-16,4 4 0 15,0-4 2-15,5 1-15 0,7-6 13 16,0 2-4-16,5-6-2 15,-2-5-1-15,4-1 2 16,0-5-4-16,1-3 0 16,0-2-1-16,-3 0-3 15,4 0 3-15,-3-4-2 0,-2-4-1 16,-2-1-12-16,-1-2-25 16,-1-1-14-16,-3-6-26 15,-2-4-62-15,0-3-190 16</inkml:trace>
  <inkml:trace contextRef="#ctx0" brushRef="#br0" timeOffset="-75668">12907 9434 372 0,'-4'-15'15'0,"4"1"22"15,0-1 24-15,4 5-16 16,1 1-17-16,6 2-15 16,2 3-2-16,1 1 1 15,0 3-9-15,0 3-2 0,-1 6 0 16,-2 6-1-16,-1 2 1 16,-3 3-1-16,-4-2 1 15,-1 1-1-15,-2-1 1 16,0-1-1-16,-2-2 0 15,-3-4 1-15,1-2-1 16,-2-4 1-16,3 1 0 16,3-6-1-16,0 0 1 0,0 0 1 15,0-6-1-15,6-2-1 16,3-3 1-16,-1-3-1 16,3 0 0-16,0-3 0 0,-2-1 0 15,-1 1-1-15,2-1 0 16,-3 2 0-16,-3 4 1 15,1-1 0-15,-4 2 1 16,-1 3-2-16,2 2 2 16,-2-1 0-16,0 3 0 15,0 1 3-15,0 1 2 0,-2 2 2 16,-1 0 0-16,-2 0 0 16,3 5 0-16,-1 6 3 15,1 3-1-15,2 2 1 16,0 4-10-16,0 2 19 15,0 0-3-15,7 2 0 16,-2-4-8-16,0-1-1 0,5-5-1 16,-1-2-3-16,-1-1 0 15,4-2-3-15,0-5 0 16,0-3-19-16,1-2-105 16</inkml:trace>
  <inkml:trace contextRef="#ctx0" brushRef="#br0" timeOffset="-40362.71">2650 11203 68 0,'-2'0'24'0,"2"0"1"16,-2 0 16-16,2 0-4 15,0 0 5-15,0 0-6 0,0 0-6 16,0 0-2-16,0 0 1 16,0 0-8-1,0 0-9-15,0 0 4 0,-1 0 0 16,-1-2 2-16,2-1-1 15,0-2 4-15,-2-1 4 16,2 0-3-16,0 1-6 16,0-2 1-16,0 0-8 15,0 3 0-15,4-3-3 0,3 4-2 16,-4-1-3-16,3-1 3 16,1 3-3-16,0 2-2 15,0 0 2-15,-2 0-2 16,2 0 1-16,-2 0 0 15,0 2 0-15,0 3 0 0,0 2 0 16,1 0 0-16,-2 1 1 16,0 2-2-16,-3 1 2 0,1 0 1 15,2-1 1-15,-4 1 1 16,1 3 0-16,1-1-1 16,-2-1 3-16,2 3-4 0,-1-3 2 15,3 1 0-15,-1-1-1 16,4-1 2-16,-2-1-1 15,0 1-2-15,2-2 2 16,0-1-4-16,3-3 5 16,-3 0-4-16,1-3 2 15,-1 0 1-15,1-2-1 16,3 0 3-16,-4 0 1 16,0-4-4-16,0-3 2 0,0-2-3 15,0 0 1-15,-1-4-2 16,-3 3-1-16,3-4 5 15,-4 1-5-15,0 0 1 0,-2 0 0 16,0-2 0-16,0 1 0 16,0 0 0-16,-4 1 0 15,3 4 0-15,-4 0-1 16,3 2 0-16,-1 1 1 16,1 5-1-16,2-3 0 15,-2 4 0-15,2 0 1 0,0-1-2 16,0 1 2-16,0 0-1 15,0 0-2-15,0 0 3 16,0 0-3-16,0 0 4 0,0 1-3 16,0 4 2-16,0 1-2 15,0 3 3-15,0 0-1 16,2 2 0-16,2 1-2 16,-3 3 6-16,4 0-2 15,-2 5-1-15,-1 0 4 16,1 1-1-16,1 4-9 0,-1 0 5 15,-1 2 2-15,2-1-1 16,-3 1 0-16,1-2 2 16,2 0 4-16,-2-2-4 15,0 1 0-15,-2-3 0 16,4 1-2-16,-3-2 3 0,1-1-3 16,-2 0 0-16,2-1 0 15,-2 0 0-15,0-2-4 16,0-4 7-16,0 3-4 15,0-5 1-15,-2-2 0 16,-1 1 0-16,-3-2-1 16,-2-2 1-16,3-1-1 0,-4-2 1 15,1-2-2-15,-4 0 4 16,0-4-2-16,3-7 1 16,-5-1-3-16,3 1 2 15,-2-5-1-15,4 0-2 16,4-2 2-16,-2 4-1 0,4-4 2 15,0-1-4-15,3-1 4 16,0 2-4-16,3-2 1 16,7 0 2-16,2 3-4 15,1-3 3-15,1 2-8 0,3 2 2 16,-1 2-11-16,0 2-10 16,-2 1-5-16,1 2-21 15,2 2-14-15,0-2-49 16,-1 2-127-16</inkml:trace>
  <inkml:trace contextRef="#ctx0" brushRef="#br0" timeOffset="-39997.0199">3234 11387 269 0,'0'0'37'16,"0"0"3"-16,0 0 24 0,0 0-7 15,0-4-16-15,5 1-8 16,-2-1-3-16,5 1 3 16,-3 1-10-16,2 0-9 15,4 0-1-15,0 0 1 16,1 1-2-16,7-1 1 15,-2 0-5-15,3-3 0 0,0 3 0 16,-1-3-1-16,0 1-5 16,-5 1-1-16,1-1-2 15,-5 2 1-15,-1 0-22 16,-5 2-21-16,1 0-8 16,-5 0-15-16,0 0-56 15,0 6-51 1</inkml:trace>
  <inkml:trace contextRef="#ctx0" brushRef="#br0" timeOffset="-39636.7898">3266 11519 213 0,'0'0'68'0,"0"0"-2"16,0 0 7-16,0 0-10 16,0 0-5-16,0 0-18 15,0 0-7-15,0 2-9 0,2-2-7 16,4 3-6-16,2-1 8 16,1 2-2-16,5-1-7 15,-1-1-5-15,1 0 2 16,3-2-2-16,-3 0-6 15,6 0 0-15,-5 0 9 0,2 0-4 16,0 0-1-16,-3-2-2 16,-6-1-1-16,4 1 1 15,-7 0-2 1,-3 2-14-16,-2 0-34 16,0 0-20-16,0-2-52 15,-4-2-213-15</inkml:trace>
  <inkml:trace contextRef="#ctx0" brushRef="#br0" timeOffset="-37843.2898">4063 11346 178 0,'-3'0'60'16,"1"0"-5"-16,2 0-4 16,-2 0-4-16,1 0-13 15,1 0-11-15,0 0-7 16,0 0-7-16,0 5 0 15,1-1 17-15,4 1-6 16,2 4-6-16,5-2-4 0,-5 2 0 16,5-2 0-16,-1 0-1 15,0-1 2-15,3-1-5 16,-1-3 1-16,1 0-2 16,-1-2-1-16,1 0 2 15,-1 0 1-15,-3 0-4 0,3-5-1 16,-4-3 1-16,2 3-1 15,-4-2 2-15,-2-1 0 16,1 2 3-16,-4-4 1 16,0 4-5-16,-1-4-1 15,-1 0 0-15,0-1-1 0,0 0-1 16,-3 1 2-16,-3 1-1 16,-1 2 0-16,0-3-3 15,-2 5 4-15,-1 0-3 16,5-1 3-16,-2 3-3 15,-3 1 2-15,2 2 0 0,-1 0-1 16,-1 0-1-16,-4 0 0 16,4 2 0-16,-2 5 1 15,-1 0 0-15,1 0 0 16,-2 1 0-16,4 0 2 16,0 2-1-16,0-2 0 15,3 3 1-15,0 0-1 0,0 1 0 16,-1-1 2-16,5 3-2 15,-3 1 1-15,5-1 0 16,-1 0 2-16,0 0-2 16,2-1 2-16,0 1 1 15,0-2-3-15,0 1 1 0,4-1 1 16,-1 0 0-16,2-4 0 16,2 1-1-16,0 2 2 15,1-4-12-15,1-2 15 16,1 0-1-16,2 1 3 0,0-1-6 15,1-1-3-15,1-1 3 16,3-3-1-16,-4 0-1 16,4 0 1-1,-1 0 2-15,-1 0-5 0,0-3 4 0,2-2-3 16,-5-2-1-16,1 1 2 16,-4 1-1-16,0 0-2 0,-1-3 1 15,-3 1-11-15,-2 0-16 16,-1-2-8-16,-2-4-36 15,0-1-31-15,0-4-127 16</inkml:trace>
  <inkml:trace contextRef="#ctx0" brushRef="#br0" timeOffset="-37411.48">4185 11069 107 0,'-8'-7'114'15,"1"2"-68"-15,-1-1 1 0,3 1 15 16,1 3-15-16,-1-1-11 16,5 1-3-16,-2 0 0 0,2 2-7 15,0 0-6-15,0 0-6 16,5 0-4-16,6 0 0 16,4 0 5-16,2 0-1 15,3 0-1-15,0 0 1 0,3-1-6 16,-3-1-3-16,-3-2-3 15,0 4-1-15,-4-4-1 16,-4 4-1-16,-4 0 1 16,0 0-19-16,-1 0-23 15,-4 0-9-15,5 0-45 0,-2 0-57 16,2-1-154-16</inkml:trace>
  <inkml:trace contextRef="#ctx0" brushRef="#br0" timeOffset="-36799.81">4547 10948 267 0,'-2'0'36'15,"0"0"6"-15,-1-7 15 16,3 2-16-16,-3-2-11 15,3-1-11-15,0-1 5 0,0 2-4 16,0-2-4-16,6 2-2 16,-1 0-8-16,2 1-2 15,2 5 1-15,1-3-2 16,-2 4-2-16,3 0 0 16,-2 0 0-16,2 9-2 0,-1 2 2 15,2 5-3-15,-4 2 1 16,-2 0 2-16,-1 1-2 15,-3 1 0-15,-2-3-1 16,0 2 1-16,0-3-1 16,-7-4 3-16,-2 0-1 15,2 1 1-15,-3-4 0 16,2-2 0-16,1 0 0 0,3-3-1 16,-2-1 1-16,2 1-2 15,3-1 2-15,1 0-1 16,-2-3 1-16,2 0-1 15,0 1 0 1,0-1 2-16,0 0 5 0,0 0 3 16,3 0 5-16,9 0 0 15,-2 0-2-15,9 0-4 16,-2 0 1-16,5 0-1 16,1 0-2-16,-2 0-2 15,-1-1-2-15,-1-2-2 0,-5 0 1 16,-2 3-2-16,-2-2 1 15,-3 2-1-15,-4 0-1 16,-1 0-13-16,-2 0-18 0,0 0-13 16,0 0-17-16,0-2-44 15,0-3-33 1</inkml:trace>
  <inkml:trace contextRef="#ctx0" brushRef="#br0" timeOffset="-35934.31">4842 10955 104 0,'0'-7'167'16,"0"-2"-127"-16,0-1 21 16,2-1 0-16,0 1-12 15,2 0-18-15,3-1-10 0,-2 3-2 16,2 0 2-16,-2 1-5 15,3 1-2-15,1 3-5 16,0 2-2-16,1-1 0 16,0 2-5-16,2 0-1 0,1 5 0 15,1 6 0-15,-1 0-1 16,-1 8 1-16,-1-3-1 0,0 6 1 16,-5-3 0-16,-3 2 0 15,0-1 0-15,-3-2 0 16,0-2-1-16,0-2 1 15,-1-3 1-15,-3 0 1 16,1-4 0-16,-1-2 0 16,1 0 0-16,0-1-3 0,1-2 3 15,2 0-2-15,0-2 0 16,0 0 1-16,0 0 1 16,0 0 5-16,0-8-1 15,0-2-5-15,8-2-1 16,-1-3 0-16,2-3-1 15,2 1 1-15,0-3-1 0,-1-2 0 16,3 2 0-16,-2 1 0 16,1 1 0-16,-2 2 1 15,-2-1-1-15,-4 4 0 16,1 2 1-16,-3 0-1 0,-2 4 1 16,0 4-1-16,0-1 0 15,0 3-1 1,0 1 2-16,-4 0-1 15,-3 0-1-15,2 0 1 16,-2 1 0-16,1 5 0 0,-1 1 1 16,0 2-1-16,2 1 0 0,1 3 1 15,3-1 1-15,-1 6-1 16,2-2 3-16,0 2 0 16,0 0 1-16,2 0 1 15,1 0 0-15,2 0-2 16,1-3 1-16,-1 2-2 15,2-2 0-15,-1 0-1 0,1-2 1 16,0-1 0-16,0-3 0 16,2-2-1-16,-2 0-1 15,2-2 1-15,0 0 0 16,-1-3-1 0,2 0 1-16,-3 0 1 15,3-2-1-15,-3 0-1 0,1 0 1 16,-1 0-2-16,-3 0 1 15,2 0 0-15,-2-4-2 16,-3 2-2-16,-1-1-20 16,0 1-16-16,-3 1-28 0,-9-3-68 15,-3-3-240-15</inkml:trace>
  <inkml:trace contextRef="#ctx0" brushRef="#br0" timeOffset="-25817.03">2874 12284 246 0,'-3'-4'12'0,"-1"-1"19"15,2 0 14-15,1 3 1 16,1 0-22-16,-2 2 1 0,0-1-1 16,2 1-4-16,0 0-6 15,0 0-6 1,0 0-2-16,0 5 9 15,0 4 6-15,-2 2-5 0,2 3 1 16,0 0-4-16,0 4-1 16,0 1-4-16,0-1 0 15,2 0-2-15,3-2 0 16,1-1-1-16,3 0-1 0,-2-4 1 16,2-2-2-16,0-2 1 15,2-2-1-15,1-1-1 0,1-4 2 16,3 0 3-16,1 0 0 15,-3-9-2-15,0 0-3 16,0-2 0-16,-2 1 0 16,0-2-1-16,-3-1 1 15,-2 1-1-15,-1-3 1 0,-5 3 0 16,1-3 1-16,0 3 1 16,-2-1-3-16,0 3 1 15,0 1 0-15,0-2-1 16,0 5 0-16,0 2 0 15,0 0-1-15,0 2 0 16,0 2 0-16,0 0-1 16,0 0 1-16,0 0-2 0,0 0 1 15,0 0-1-15,0 2 1 16,0 6 2-16,0 5 0 16,0 3 0-16,2 4 1 15,1 3 1-15,2 2 1 0,1 3 1 16,-1 5 0-16,3-1 1 15,-5-2-1-15,2 2-2 16,1-1-3-16,-3-3 2 16,1-1-1-16,-3 0 1 15,-1-4-1-15,0-2 1 0,0-1 0 16,0-2-3-16,0-2 3 16,0-6 0-16,-5 0-1 15,3-4 1-15,-3-2 0 16,2 0-3-16,-1-2 3 15,-3-2 0-15,1 0 0 16,-3-6 1-16,1-3-3 0,-4-3 1 16,4-4 1-16,-1-1-2 15,2-2 1-15,2 1 0 16,2-1 0-16,1 1-1 16,2 0-3-16,0 0-2 0,0 0 4 15,5 4 0-15,3-2 1 16,1 2-1-16,0-1-1 15,0 4-6-15,5 3-19 16,-3 0-10-16,4 3-23 16,2 0-15-16,1 0-103 0</inkml:trace>
  <inkml:trace contextRef="#ctx0" brushRef="#br0" timeOffset="-25548.6298">3467 12430 317 0,'0'4'115'15,"0"-4"-78"-15,2 0 15 16,2 0-17 0,4 0-6-16,5 0-2 0,5 0-8 0,-2-5 0 15,5-1-1-15,-1 2-9 16,-6 1-8-16,1 1 0 0,-3 2-1 15,0 0-4-15,-7 0-26 16,-2 0-14-16,-1 3-22 16,-2 2-64-16,0 0-82 15</inkml:trace>
  <inkml:trace contextRef="#ctx0" brushRef="#br0" timeOffset="-25333.95">3549 12517 268 0,'-10'12'43'0,"-1"-6"9"16,4 3 11-16,5-5-9 0,-2 2-13 16,4-3-14-16,0-1-1 15,10 0 7-15,4-2-2 16,-2 0-5-16,5 0-9 16,-2 0-5-16,4-2-3 0,-4-3-5 15,0-1-2-15,-3 1 0 16,2-1-2-16,-6 4-11 15,1-1-45-15,-5-2-38 16,2-3-136-16</inkml:trace>
  <inkml:trace contextRef="#ctx0" brushRef="#br0" timeOffset="-24550.8298">4273 12197 138 0,'0'-4'27'0,"0"4"-7"15,0-2 26-15,2 1 4 16,-2 1-4-16,0 0 2 15,0 0-3-15,0 0-3 16,0 0-7-16,0 0-4 16,0 0-9-16,0 0-1 0,0 0-11 15,0 0-4-15,0 4 2 16,2 7 11 0,-2 2-2-16,3-1 2 0,1 5-4 15,1 2 0-15,0 1 0 16,0 1-6-16,0 1 0 0,-2-1 0 15,3 1-5-15,-3-5-8 16,1 3 6-16,0-6 0 16,-4 2 0-16,2-3 1 15,-2-3 0-15,0-3 2 0,0-1-2 16,2-2 0-16,-2-3-1 16,0-1 0-16,0 2 0 15,0-2 0-15,0 0 1 16,0 0 0-16,0 0-3 15,0 0 3-15,0 0-1 0,1 0 1 16,-1 0-2-16,0 0-17 16,0-7-32-16,0-9-80 15,2-6-300-15</inkml:trace>
  <inkml:trace contextRef="#ctx0" brushRef="#br0" timeOffset="7602.25">2451 13577 183 0,'2'-12'34'16,"0"1"3"-16,-1 2 10 15,-1-2 0-15,2 3-10 16,-2 2-2-16,0 2-3 16,0 3-3-16,0-2-3 0,0 2-10 15,0 1-5-15,0 0-7 16,0 0-3-16,0 5-1 15,3 5 0-15,1 4 1 16,-1 4 1-16,3 1 4 16,2 5 7-16,0-2-1 0,-1 2-2 15,3-1-4-15,0-2-1 16,-1-3-2-16,1-2 0 16,4-3 0-16,-1-4 1 15,2-4 2-15,3-5 3 16,2 0-2-16,2-5-1 15,-1-9-2-15,2-1 1 0,-1-3-4 16,-2-2 1-16,-3-1-2 16,-2 2 0-16,-6-5 2 15,-2 3-1-15,-4-2 0 16,-3 2 2-16,0-3-2 16,0 6-1-16,-3 2-1 0,-4 3 3 15,2 5-2-15,1 2 0 16,1 5 0-16,0 1-2 15,3 0 1-15,0 11-4 16,0 6 3-16,0 2 4 16,0 7-3-16,6 2 2 15,0 4-2-15,-3-1 2 0,1-1-1 16,-3 4 2-16,-1-4-2 16,0 6 2-16,0-4 1 15,0 6-1-15,0 1 3 16,-5-2-3-16,2 5 2 0,-3-5-1 15,-3 0 1-15,2-5-2 16,-2-3 2 0,-1-4-3-16,2-3-11 0,-1-8 18 15,0-4 5-15,0-4 0 16,-2-2-1-16,3-4 0 0,-4 0-7 16,0-13 3-16,3 0-3 15,-2-6-4-15,2-3 2 16,0-3-2-16,6-3 0 15,1-2-3-15,2-1 4 16,2 1-3-16,10 1 1 16,7 6-4-16,0 0 5 15,4 5-5-15,3 0-2 0,-3 6-15 16,3 1-11-16,-1 6-6 16,-1 1-45-16,-4 2-72 15</inkml:trace>
  <inkml:trace contextRef="#ctx0" brushRef="#br0" timeOffset="8451.97">3120 13989 287 0,'8'-7'64'16,"1"0"-11"-16,-8 0-10 15,-1-4-4-15,0 2-9 16,0 0-8-16,0-3-5 0,0-2 1 15,-3 1-2-15,-2 1-3 16,-5-1-7-16,3 3 0 16,-3 0-2-16,1 2-3 15,-2 2 0-15,-2 5 0 16,2 1 0-16,-3 0 0 16,4 5-1-16,-3 5 1 15,0 7 0-15,2 2 1 16,1 3-1-16,3 2 0 15,1 2 0-15,5 0 0 0,1 1 0 16,0-4-1-16,1-3 1 16,6-2-1-16,4-9 1 15,2-2 0-15,3-7 1 16,0 0 2-16,-2 0 2 16,4-11-1-16,-2-3 0 0,-3-1-1 15,-1 1 1-15,0 0 1 0,-5 0 6 16,-2 1 0-16,-2 6-18 15,-1 0 15-15,0 5-4 16,0 2-3-16,-1 0-1 16,1 9-2-16,2 7-2 15,0 4 3 1,3 5 1-16,0 5 0 0,0 1 3 16,3 4 3-16,-3 1-1 15,-2 1 3-15,2 3-1 0,-4-3-2 0,-1 2-3 16,-2-3-1-16,0-4 0 15,-2-1-2-15,-5-5 3 0,-5-5 1 16,-1-4-2-16,3-7 0 16,-4-2 0-16,2-8 1 15,3 0-1-15,1-10 0 16,2-5-1-16,2-10-1 16,4-7 1-16,0-6 0 0,0-2-1 15,10-2 0-15,0-1-2 16,8 4-1-16,2 1-6 15,2 6-3-15,1 0-8 32,1 5-13-32,4 1-17 0,-3 0-23 0,2 2-50 15,-2 2-114-15</inkml:trace>
  <inkml:trace contextRef="#ctx0" brushRef="#br0" timeOffset="8639.44">3580 13879 377 0,'6'-4'30'0,"-2"1"-3"0,1 1-1 16,0 0 6-16,5-1 4 15,5-3-8-15,1 2-10 16,6-4-8-16,3 1-6 16,0-4-2-16,1 2-2 15,-4 2 2-15,2-1-6 16,-10 5-37-16,-1 3-58 0,-10 0-65 15</inkml:trace>
  <inkml:trace contextRef="#ctx0" brushRef="#br0" timeOffset="8811.26">3695 13948 301 0,'-5'13'60'16,"1"-4"-17"-16,4-4 12 15,0-3 0-15,6 0-13 16,7-2-9-16,6 0-9 15,6-6-13-15,0 1-6 0,6-4-4 16,3 0-1-16,0 4-12 16,4-6-60-16,1-1-119 15</inkml:trace>
  <inkml:trace contextRef="#ctx0" brushRef="#br0" timeOffset="9342.39">4740 13673 257 0,'11'-3'120'0,"0"-8"-73"16,-2 2-19-16,-2-1 5 16,1 3 0-16,-7-3-12 0,-1 3-7 15,0 2 0-15,-4 2-4 16,-7 1-3-16,1 2-5 15,-7 0 1-15,0 7 2 16,0 3 1-16,2 5 1 16,-2-1 1-16,3 4-1 15,1 3 0-15,1 1 1 0,7-2-2 16,0 0-2-16,5 2 0 16,0-2 0-16,8-2-1 15,6-1 0-15,3-2 1 16,4-5-1-16,0-2 1 15,5-3-2-15,-3-1-1 0,-5-3 0 16,2-1-1-16,-5 0-5 16,0 0-20-16,-3 0-13 15,2 0-13-15,-4 0-30 16,2-5-17-16,0-2-75 16</inkml:trace>
  <inkml:trace contextRef="#ctx0" brushRef="#br0" timeOffset="9592.32">4983 13761 264 0,'3'-8'74'0,"2"5"-9"16,-3 0-16-16,0 1 11 0,-2 2-15 15,0 0-15-15,0 2-15 16,0 4-1-16,0 9 9 16,0 1-1-16,0 5-21 15,3 1 25-15,2 3-12 16,2 0-2-16,-2 0-8 0,0 0-1 15,-1-2-4-15,-1 0 2 16,-1-5 2-16,2-2-4 16,-4-2-20-16,2-6-18 15,-2-5-37-15,0-3-40 16,2-3-147-16</inkml:trace>
  <inkml:trace contextRef="#ctx0" brushRef="#br0" timeOffset="9951.65">5378 13654 356 0,'0'-2'134'15,"0"0"-80"-15,3-1-25 16,6 1-4-16,4 0-1 0,3 0-5 16,9-1-3-16,4-1-1 15,5 0-5-15,4-1-4 16,-4 2-14-16,0 1 9 15,-4 0 2-15,-1 2-1 16,-6 0-6-16,-6 0-29 0,-6 0-14 16,-5 0-23-16,-4 0-53 15,-2 0-132-15</inkml:trace>
  <inkml:trace contextRef="#ctx0" brushRef="#br0" timeOffset="10218.42">5580 13534 42 0,'-7'-5'336'16,"2"2"-315"-16,3-1 10 0,2 0 21 15,-1 4-12-15,1 0-13 16,0 0-12-16,0 4-8 16,0 10 0-16,3 4 12 15,2 7-1-15,1 4 0 16,-1-1-4-16,1 2 1 15,-3 1-11-15,-1-6-2 0,-2-2 0 16,2-3-3-16,-2-3 4 31,0-4-4-31,0-3-25 16,2-6-24-16,-1-4-54 16,1 0-110-16</inkml:trace>
  <inkml:trace contextRef="#ctx0" brushRef="#br0" timeOffset="10655.83">6053 13545 317 0,'4'-7'71'16,"-4"-1"-11"-16,0 2-4 15,0 0-12-15,0 3-15 16,-4-1-12-16,-7 2-9 0,-1 2-3 16,-3 0 0-16,-3 2 2 15,-2 11 2-15,3 1 1 16,-2 7 4-16,-1 0-2 15,6 7-3-15,2 0 1 16,4 1-2-16,7-1-1 16,1-1-1-16,0-2-1 0,11-5 0 15,5-5-11-15,2-4 7 16,1-4 4-16,3-3-1 16,2-4-3-16,-1 0-1 15,0 0 0-15,0-9-6 16,-1 2-23-16,-3-4-31 15,1 1-27-15,1-2-105 0</inkml:trace>
  <inkml:trace contextRef="#ctx0" brushRef="#br0" timeOffset="11101.04">6250 13759 137 0,'-8'-7'59'0,"1"-2"9"0,-1 0-2 15,3 2-12-15,1-2-7 16,2 2 2-16,2-1-4 16,0 3-13-16,0 0-10 15,6 0-5-15,2 3-7 16,5 2-6-16,0 0 0 15,0 4-2-15,1 9-2 0,-1 2 1 16,-5 3 0-16,1 4-1 16,-5 0 0-16,-4 0 1 15,0-2-1 1,-6 3 1-16,-6-3-1 16,-3-3 2-16,1-4-1 15,0-1 0-15,1-3 0 16,6-3 3-16,3-3 5 0,4-1 2 15,0-2 0-15,10 0 1 16,5 0 4-16,5 0-2 0,6-2-6 16,-1-3-5-16,4-4-3 15,-5 1 2-15,3 0-3 16,-1 3-18-16,-5-5-36 16,-1 2-21-16,1-1-98 15</inkml:trace>
  <inkml:trace contextRef="#ctx0" brushRef="#br0" timeOffset="11616.55">6646 13663 372 0,'-2'-2'29'0,"2"0"7"16,0-1 6-16,0 3-9 15,2 0-17-15,5 0-13 16,1 3-1-16,5 3 0 0,0-3 0 16,0-1-1-16,1 0 0 15,-1-2 0-15,-3 0-1 16,1-2 4-16,-4-5 4 16,0 0 2-16,-5-2-1 15,-2 2-2-15,0-4-1 16,0 2-2-16,-11-2 0 0,-1 4-2 15,-5 2-2-15,1-1 2 16,-2 6-1-16,-1 0 1 16,1 0-1-16,2 7 2 15,-3 3 4-15,4 4 3 0,-2 2 1 16,7 2 5-16,2-1-7 16,1 1 1-1,3 2-2-15,4-1-1 0,0 1 0 16,7-2 1-16,3 0-3 15,0-4-1-15,3-3-11 16,2 0 14-16,0-4-4 0,2-4-1 16,-2-1 0-16,6-2-1 15,2 0 0-15,1-7-1 16,-2-5 0-16,2-1-3 16,-2-1-32-16,-3-6-18 15,-4 0-9-15,-1-5-48 0,-6-3-87 16</inkml:trace>
  <inkml:trace contextRef="#ctx0" brushRef="#br0" timeOffset="11898.23">6653 13322 390 0,'-7'-1'22'15,"5"-2"30"-15,2 0-7 16,0 2 8-16,2-1-9 0,6-2-22 16,5 2-7-16,1 0 4 15,5 2-4-15,0 0-7 16,-1 0-4-16,0 0-3 16,0 0-1-16,-1 5 0 15,-4 0-17-15,4 0-29 0,0-3-31 16,0-2-67-16,0 0-161 15</inkml:trace>
  <inkml:trace contextRef="#ctx0" brushRef="#br0" timeOffset="12386.16">7009 13218 306 0,'0'-4'25'0,"0"-4"12"15,1 3 8-15,1 1 13 16,1 1-13-16,1 1-24 16,3 2-5-16,1 0-2 0,1 0-2 15,1 9-6-15,-1 4-2 16,2 2-3-16,-1 3-1 15,-3 6 2-15,1-3-2 16,-8 1 2-16,0-2-2 16,0-2 0-16,-6-2 1 0,-4-4-1 15,-2 0 2-15,-3-3-1 16,-1-2 0 0,3-3 0-16,2 2 5 0,3-6 4 15,2 1 1-15,4-1 0 16,2 0 4-16,0 0 4 15,2 0-4-15,11 0-11 0,-1-4-1 16,6 1 0-16,4-1 1 16,1 0-5-16,-1 1 2 15,1-1-1-15,-2-1 3 16,-3 3-4-16,1-2-8 16,-4 1-22-16,-1-1-12 15,-4 1-18-15,2-1-46 16,-4 1-59-16,-1-4-82 15</inkml:trace>
  <inkml:trace contextRef="#ctx0" brushRef="#br0" timeOffset="13092.13">7302 13183 327 0,'-1'-7'47'16,"1"0"-10"-16,0-2 19 0,0 2-1 15,0 0-19-15,1 1-16 16,6 1 0-16,3 2-2 16,0 3-5-16,7 0-6 15,-3 3-3-15,1 9-1 16,-1 6-2-16,-2 4 0 16,-1 3-1-16,-4 2 1 0,-1-2 0 15,-6 1-1-15,0-2 1 16,0-4-1-16,-4-2-1 15,-5-2 2-15,-2-7 1 16,4-2-1-16,0 1 0 16,0-4-1-16,4-4 1 15,1 0 1-15,2-2 0 0,0-8 1 16,0 0-3-16,5-5 0 16,4-2 0-16,3-1 0 15,3 2 0-15,-1-5 0 0,-1 2 0 16,1 1-2-16,-1-2 4 15,-4 4-2-15,1-2 0 16,-2 1 1-16,-3 0-1 16,-1 1 1-16,-4 0-1 15,1 1 2-15,-1 5 0 0,0 2 2 16,0 3 1 0,-5 3-1-16,0 2-1 0,-5 0-3 15,2 10 1-15,-1 2 1 16,-4 6 2-16,4 2 0 15,0 2 2-15,0 3-1 16,2 2 0-16,2 0 0 0,5 1-13 16,-2-3 15-16,2-3-1 15,0-2 1-15,5-4 2 16,2-2-2-16,4-2 2 16,0 0-7-16,4-6 4 15,-3 0-3-15,4 0 3 0,-3-6-3 16,-1 0-2-16,-1 0 1 15,-2 0-1-15,-2 0 0 16,-5 0 0-16,-1-3-1 16,-1 0 0-16,-1 0-7 0,-11 0-28 15,-3-3-27 1,-3-4-48-16,-4-4-246 16</inkml:trace>
  <inkml:trace contextRef="#ctx0" brushRef="#br0" timeOffset="23358.79">8490 11005 366 0,'2'-4'11'0,"-1"1"3"0,1 1 3 16,0 2 2-16,0 2-5 15,-2 11 7-15,0-1 1 16,1 6 2-16,-1 7-1 16,2 3-2-16,1 8 0 15,-1 9-4-15,4 10-1 0,1 11 0 16,-3 11-1-16,1 10 0 16,0 15 0-16,0 3 5 15,0 4-4-15,0 6-21 16,-1 2 13-16,-1-2-4 15,-1 0 5 1,1 1-4-16,3-3-1 0,-3-1 3 0,3 2-1 16,-1-2 3-1,1 0-5-15,-3-1-1 0,2 0-4 16,-3-6 4-16,-2 1-3 16,0-9 3-16,0-4-1 15,-7-8-3-15,-2-7 6 0,-2-4-4 16,2-10 3-16,1-8-2 15,-1-6 0-15,4-10-1 16,2-4 0-16,1-7 2 16,2-6-4-16,0-5 2 0,0-4-1 15,0-2-1-15,0 3-1 16,-3-4-24-16,-6-3-40 16,-6-2-49-16,-4-6-226 15</inkml:trace>
  <inkml:trace contextRef="#ctx0" brushRef="#br0" timeOffset="28759.18">13550 9124 270 0,'-4'0'13'16,"3"-2"-13"-16,-1-2 7 15,2-1 2-15,0 3-3 16,0-3-1-16,0-1 1 16,0 3-1-16,-2-1-2 0,-1 0-1 15,1-1-1-15,-6 2 3 16,1-3 5-16,-2 1-1 15,-1 2 2-15,-3-3 2 16,-1 1-2-16,-1 1 0 16,-4-1-1-16,-1 1-3 0,-4 0-1 15,-1 1-2-15,-1-1-2 16,-1 1 0-16,-2 3 2 16,0-2-2-16,-3 2 0 15,-5 0 2-15,3 0-1 16,-2 2 0-16,1 3-2 0,1 3 2 15,-2-1-1-15,2 1-1 16,1-1 1-16,-2 4 1 16,8 0-2-16,-2 0 0 15,0 2 1-15,0-3 1 16,4 4-1-16,0 1-1 16,-2-3 0-16,0 4 2 0,6 0 3 15,-1 1 0-15,-2-2 2 16,7 3-4-16,-3 2 0 15,3-1-2-15,0 3 0 16,-2 0 0-16,5 2-1 16,-4 1 1-16,2-2-1 0,-4 4 0 15,3-1 1-15,-3 5-1 16,0-3 1-16,-1 1-1 16,-1 0 0-16,-2-1 1 15,1 2-2-15,-1-3 2 0,-2 2-1 16,3-3 0-16,-4 3 1 15,3-1 2-15,3 1 4 16,-1 0 1-16,4 1 3 16,2 0-1-16,1 4-4 15,5-2-3-15,0 2 0 16,0 0-2-16,3 2 0 0,2 1 1 16,1 1-1-16,2-1-1 15,2 1 2-15,0-1-2 16,4-1 0-16,5-2 1 15,4-1-1-15,2-2 2 16,7-3 0-16,2-5 1 16,5 1-1-16,0-5 1 0,11-2-1 15,1-5 0-15,7-4-1 16,1-2-1-16,9-4 1 16,-1-2 2-16,6 0-3 15,2-9 1-15,-1-3 0 0,6-2-1 16,-3-6 0-1,1 0-1-15,-1-3 3 16,-5-2 0-16,5-5-1 0,-4-2-1 16,-1-4 1-16,-2-3 0 15,-3-3-1-15,-1-2 1 16,-3-2 1-16,-7-1 0 0,-3-1-2 16,-2-2 1-16,-5 3-1 15,-5-2 1-15,-3 1-1 16,0-1 1-16,-9 5-1 15,-1-3 1-15,-3 5-1 16,-10-1 1-16,-3-2 1 0,-2 2 0 16,-5 0 3-16,-14 1 2 15,-6 1 3-15,-4 1-2 16,-8 5-3-16,-6 5-3 16,-9 3-2-16,-10 5-5 15,-6 5-29-15,-9 9-54 16,-11 1-302-16</inkml:trace>
  <inkml:trace contextRef="#ctx0" brushRef="#br0" timeOffset="30196.49">12433 9689 139 0,'0'0'50'0,"0"-2"-20"0,0-2 24 15,0 3-16-15,0-3-2 16,0 1-17-16,0-1-6 16,0 0 2-16,0 0-3 15,0 1-4-15,4 1 2 16,-4-1-2-16,0 1 2 15,0 0 3-15,0 2 9 0,0-1-6 16,0-1-1-16,0 0-5 16,0 2 2-16,-4-2-6 15,1 2 3-15,-1 0-2 16,-2 0 0-16,1 0-2 16,0 0-1-16,-1 0 0 0,3 0 1 15,-2 0-2-15,0 0 2 16,2 0 0-16,-3 0-1 15,1 0 0-15,0 0 0 16,0 0 0-16,0 0-1 16,-3 2-3-16,1 3 1 0,0 1 2 15,-2 0-3-15,1 2 2 16,3 3-1-16,-2-1 2 16,0 3-2-16,-3 1 1 15,2 2 1-15,-1 0 1 16,-1 2-3-16,3-4 5 0,-1 6-2 15,2-6 2-15,1 2-6 16,1 0 0-16,2-2-1 16,2 1-27-16,0-8-64 15,0-7-314-15</inkml:trace>
  <inkml:trace contextRef="#ctx0" brushRef="#br0" timeOffset="42988.55">15351 9910 51 0,'0'-9'16'15,"0"0"-17"-15,0-1 1 16,0 2 6-16,2 1 7 0,0 2 6 16,0 0-1-16,-2 1 9 15,0 0 1-15,0 2 15 16,0-1 1-16,0-1-10 15,0 3 6-15,0-3 1 16,0 2-8-16,0 1-13 16,-4-1 3-16,4 2 1 0,0-2 5 15,0 0-2-15,0 2-5 16,0 0 1-16,0 0-6 16,5 6-9-16,6 6 4 15,0 4 6-15,5 2-2 16,0 5 0-16,2-1-9 0,-2-1-2 15,-2-2-2-15,1-1-1 16,-1 0 0-16,-2-4-3 16,1 1 3-16,-4-4-2 15,0-1-5-15,-1-1-10 16,-5-4-17-16,1-1-13 16,-3-2-9-16,1-2-9 0,-2 0 0 15,0-9-24-15,0-7-65 16</inkml:trace>
  <inkml:trace contextRef="#ctx0" brushRef="#br0" timeOffset="43207.2198">15535 9844 275 0,'-3'-9'58'16,"1"4"11"-16,0 1-7 16,1 4-9-16,-3 0-28 15,-1 0-6-15,-2 7-14 0,-3 7 0 16,-2 6 3-16,-2 5 3 15,-1 4 2-15,0-1 0 16,-2 4-1-16,1-1-4 16,0-4-5-16,5-3-2 15,2-4 2-15,5-6-8 16,2-6-23-16,2-7-51 0,0-1-122 16</inkml:trace>
  <inkml:trace contextRef="#ctx0" brushRef="#br0" timeOffset="44006.93">15514 9924 144 0,'-20'0'58'0,"5"0"2"0,-4 0-11 16,5-3 1-16,3-1 5 15,6-1-15-15,3 1-7 16,2 3-4-16,9-1-18 0,9 2-5 16,9 0-5-16,7 0-1 15,9 0-1-15,8-2-37 16,1 2-41-1,6-8-121-15</inkml:trace>
  <inkml:trace contextRef="#ctx0" brushRef="#br0" timeOffset="44428.71">16217 9855 355 0,'0'12'11'0,"5"-1"5"0,2-2 28 16,3-1-8-16,9-2-13 16,-1-2-7-16,3-4-5 15,1 0-5-15,0-4-4 16,-1-7 1-16,-5-1-3 16,-4-6 2-16,-2 2-1 0,-10-2 1 15,0 2-2-15,0 0 0 16,-13 4 0-16,-3 5-2 15,-2 5 2-15,-2 2 2 16,1 2-1-16,-3 8 5 16,0 10 5-16,5 5 5 15,0 0 5-15,6 5 0 0,8 4-3 16,3-2-4-16,2-2-2 16,10-3 0-16,8-4-5 15,4-5-2-15,3-4-2 16,1-6-2-16,5-5 2 0,-1-3-2 15,0 0 1-15,-1 0-3 16,-1-3-28-16,-7-7-36 16,-3 2-27-16,0-3-121 15</inkml:trace>
  <inkml:trace contextRef="#ctx0" brushRef="#br0" timeOffset="45433.36">16644 9862 422 0,'-9'-13'30'16,"3"1"9"-16,3 1 4 15,3 2-15-15,0 2-4 16,5 4-10-16,8 1-9 16,1 2-4-16,5 2 1 15,0 12-2-15,1 2 0 16,-5 5 0-16,-1 3 0 0,-6 2 1 15,-6-1-2-15,-2-2 1 16,-2-3 0-16,-8-2 0 16,-5-2 0-16,3-7 1 15,-1 0 0-15,4-6 1 16,4-1 0-16,3-2 2 0,2-4 3 16,3-8-4-16,8-4-2 15,6-4-1-15,1-1 0 16,1-4-2-16,-2 0 0 15,-2 0-2-15,-2 3 0 16,-2 3 5-16,-2 5-3 0,-4 1 4 16,-1 3-4-16,-2 6 3 15,-2-2 1-15,0 4-1 16,0 2 0-16,0 0 1 16,-2 6-3-16,-4 5 3 15,1 7-1-15,0-1 3 0,1 9 1 16,2 2 8-16,2-1-3 15,0 1 3-15,6-1-4 16,6-2-4-16,4-2 0 16,5-1-4-16,3-8-2 15,5-5 2-15,3-4 2 16,3-5-5-16,-3-2 4 16,-3-10-5-16,-5-6 0 0,-5-2 4 0,-2-3-1 15,-4-4 0-15,-6 3-1 16,-3-3 1-16,-1 4 0 0,-1 1-1 15,-2 6 2-15,0 6 0 16,0 6-1-16,0 4 0 16,-2 0 1-16,-3 14 0 15,0 4 2-15,1 9-2 16,1 1 9-16,1 8 5 16,2 1 5-16,0 6-3 0,0 2-3 15,5 0-6-15,2-3-3 16,-2-2-1-16,1-5 2 15,-2-8-2-15,1-4-3 16,-3-7 3-16,-2-5-2 16,2-4-1-16,-2-7 1 15,0 0-1-15,0-1 4 16,0-14-2-16,0-3-2 0,0-7-1 16,0-3 2-16,0-8-2 15,0-3-2-15,0-4 4 16,0-2-5-16,0 4 2 0,0 0-4 15,7 4 1-15,9 6 3 16,5 7-1-16,3 4 1 16,1 7 0-16,0 6 1 15,1 7-1-15,-7 2 1 16,-1 12-1-16,-7 4 1 0,-8 2-1 16,-3 3 3-16,-2-2-4 15,-12 3 2-15,-6-6 0 16,-5-1 1-1,-2-1-2 1,1-5 0-16,-1-4-7 0,0-3-22 0,7-4-51 16,4-4-49-16,6-12-267 15</inkml:trace>
  <inkml:trace contextRef="#ctx0" brushRef="#br0" timeOffset="46668.92">17573 9865 216 0,'-6'-5'38'0,"4"-2"11"16,0-2 9-16,2 2-8 15,0 0-9-15,0 1-9 16,0 1-2-16,0 1-7 0,0 4-7 16,0 0-2-1,-2 6-9-15,0 8 0 0,-3 6 10 16,0 5 1-16,3 3-2 16,2 1 1-16,0-3 0 15,0 0-6-15,5-5-4 16,6-5 1-16,5-3-3 0,3-5 2 15,3-4-1-15,0-4 0 16,2 0 1-16,-2-9-4 16,-5-4-2-16,-5-1 2 15,-4-2 0-15,-4-5 0 16,-4 1-1-16,0-3 1 0,-10-2 0 16,-4 0-3-16,-3 2 0 15,-3 3-7-15,-4 8 2 16,0 3 3-16,4 5 0 15,-1 4 2-15,1 0 2 16,8 9-2-16,4 2 2 0,3-1-1 16,5 3 2-16,6-2-5 15,13 0 2-15,7-3-4 16,6-3 0-16,0-3-7 16,7-2 3-16,-4 0 5 0,-1-3 2 15,-5-6-2 1,-2 2 0-16,-6 2 3 0,-1 1 0 15,-4 4 3-15,-3 0-2 16,-1 14 1-16,1 4 0 16,-6 4-1-16,2 0 3 0,0 4 0 15,-1-5-1-15,-5-1-1 16,1-6 2-16,-1-3-1 16,-3-6 2-16,4-3 1 15,-4-2 3-15,1 0 9 16,1-7 1-16,3-7-10 15,1 1-4-15,1-7-1 16,0 1-1 0,2-3 0-16,4 1-2 0,-1-2 1 15,0 3 0-15,-2 4 1 16,2 5-2-16,2 4 1 0,-6 7-1 16,3 0 2-16,-2 6-1 15,0 8-1-15,0 2 1 16,2 5 2-16,-2 3-1 15,1-5 2-15,2 1-1 0,-2-2 1 16,4-4 0-16,3-4-2 16,0-4 0-16,3-4 1 15,4-2-1-15,3 0 0 16,-5-11-1-16,0 0 1 16,0-7 0-16,-5 0 1 15,-2-3-2-15,-8 0-2 16,-2-3 4-16,-5 0-2 15,0 2 0-15,0 4 1 0,-3 4-2 0,-6 3 1 16,1 10 0-16,-4 1-2 16,2 6 1-16,1 13 1 15,-1 0 3-15,5 8 1 16,3 2 5-16,2-4 1 16,7-2-2-16,12-4-1 0,4-3-6 15,4-7 1-15,6-2-1 16,1-7-3-16,-4 0-33 15,1 0-30-15,-9-11-56 16,-2-3-213-16</inkml:trace>
  <inkml:trace contextRef="#ctx0" brushRef="#br0" timeOffset="47717.28">18611 9851 335 0,'-1'-12'58'0,"1"1"-4"16,0 0-8-16,0 4-18 15,1 0-11-15,9 5-11 16,-1 2-1-16,1 0 1 16,3 11-3-16,0 7-3 0,-6-1 0 15,2 7 3-15,-2 0-3 16,-3 0 1-16,-1-3-1 15,-1-5 1-15,0-3 0 16,-2-6 3-16,1-2 6 16,1-5 6-16,3 0 9 15,1-8 1-15,3-7-18 0,2-3-5 16,2-3-2-16,1 1 0 16,-1-1 1-16,-1 3-2 15,-3 2 0-15,0 5-2 16,-2 4 4-16,-3 2-2 15,-2 3 0-15,-1 2 0 16,4 0 1-16,-1 7-2 0,0 2 3 16,5 7 0-16,0 4 2 15,2 3-2-15,3-2 1 16,3 3-2-16,-2-5 1 16,4-1-1-16,2-5-1 15,-1-3 0-15,2-6 1 16,-2-4 0-16,4 0-1 0,-2-11 1 15,1-5-1-15,-5-4 1 16,-2-3-1-16,-2-2 1 16,0-5-1-16,-4 1 1 0,-3 1-4 15,-4-3 5-15,1 3-7 16,-4 1 0-16,0 4 3 16,0 7 0-16,-5 3 0 15,-1 5 1-15,-1 5 0 16,1 3-1-1,-2 6 4-15,2 8-1 0,1 6 4 16,2 7 0-16,3 3 3 0,0 2 0 16,0 0 1-16,5 0 3 15,2 0-6-15,3-3-4 0,3-2 0 16,0-7-1-16,5-1 0 16,-1-6 1-16,2-5-1 15,1-4-2-15,2-4 3 16,-3 0-4-16,1-5 2 15,-4-8-2-15,-2-3 2 0,0-2-1 16,-4-2 0-16,-1-1 2 16,-4 4-1-16,0 0-1 15,-3 5 2-15,1 5 0 16,-1 7-2-16,-2 0 1 16,2 7 1-16,1 7 2 15,2 2-1-15,-2 4-1 0,4-3 4 16,2 0-2-16,1-3 2 15,3-1-5-15,4-5 3 16,-1 0-2-16,0-3-2 16,0-5 0-16,-3 0-17 15,-2 0-31-15,-3 0-11 16,-4-7-29-16,-4-4-65 0,0-3-179 16</inkml:trace>
  <inkml:trace contextRef="#ctx0" brushRef="#br0" timeOffset="47889.1199">19161 9744 193 0,'-30'-5'217'15,"4"1"-163"-15,11 1-23 16,9-1-6-16,6 4-1 16,16-2-4-16,13 1-18 0,5 1-2 15,10 0-10-15,0 0-57 16,3 0-90-16</inkml:trace>
  <inkml:trace contextRef="#ctx0" brushRef="#br0" timeOffset="48595.4">19729 9887 403 0,'0'0'55'0,"4"0"-20"16,-1-5 20-16,1-4-19 15,1 1-15-15,0 0-13 16,-1-4-4-16,-2 0 6 16,-2 0-7-16,0-1-1 0,-2 0 0 15,-9 5-2-15,-3-1 0 16,-1 6 1-16,-2 1 0 16,-5 2-2-16,4 5 2 15,0 7 0-15,2 8 1 16,5 3 0-16,6 2 3 0,1 0-2 15,4 0-1-15,6-4-2 16,6-3 2-16,3-5-1 16,2-6 1-16,2-1-1 15,-2-6 0-15,-2 0-1 16,0-2 2-16,-3-7-1 16,-2 0-1-16,1-5 3 0,-5 3 3 15,1-2-1-15,-4-1 1 16,-1 3 2-16,0 3 3 15,0 2-4-15,-2 4-4 16,0 2 0-16,1 0-3 16,1 13 1-16,3 1-1 0,1 4 3 15,3-2-3-15,3 2 3 16,5-6-3-16,3-1 1 16,-1-9 0-16,6-2 0 15,-1 0 2-15,0-9-3 16,-2-5 1-16,-3-6 1 0,-4-5 0 15,-2 0-4-15,-2-3 3 16,-2 1 0-16,0-4 0 16,-2 3-1-16,-2 2 0 15,-3 3 0-15,0 9 2 16,-2 6-3-16,0 4 12 0,-7 4-3 16,-2 5-1-16,-2 9 3 15,0 6 3-15,1 3-2 16,2 6-1-16,3 1-1 15,1-2-4-15,1 5-1 16,3-1 0-16,0-3-2 0,0 1-1 16,-2 0 1-16,-1-1-3 15,-4 1-5-15,-8-2-35 16,-3-3-98-16,-7-1-165 16</inkml:trace>
  <inkml:trace contextRef="#ctx0" brushRef="#br0" timeOffset="49106.2292">15425 10762 306 0,'-2'-5'81'0,"2"-2"-30"16,0 0 15-16,0 1-14 16,3 6-12-16,8 0-13 0,4 2-10 15,0 13-1-15,7 1-5 16,3 5-3-16,-3 0-5 15,-1 1-1 1,-1-1-1 0,-4-3 0-16,-1-4-2 0,-5 1-12 15,0-9-17-15,-1-2-12 0,-4-4-8 16,0 0-34-16,0-4-34 0,-3-6-18 16,0-6 25-1</inkml:trace>
  <inkml:trace contextRef="#ctx0" brushRef="#br0" timeOffset="49293.67">15656 10807 111 0,'-5'-21'63'15,"-2"3"-5"-15,0 0 16 16,0 5 6-16,-1 5-3 0,3 3-23 16,-1 3-24-16,3 2-9 15,-4 4-10-15,2 11-2 16,-3 5-3-16,2 1 1 16,0 4-6-16,-3-2 1 15,1 2-2-15,-1-4-6 16,1-1-31-16,-2-2-27 0,1-3-17 15,0-5-45-15,1-5-36 16,-4-3 45-16</inkml:trace>
  <inkml:trace contextRef="#ctx0" brushRef="#br0" timeOffset="49387.42">15474 10946 59 0,'-12'-5'95'15,"3"-4"-12"-15,4-2 14 0,3-2-23 16,2 1-15-16,6 0-8 16,9 1-17-16,11 0-19 15,8 1-11-15,9-1-2 16,5 0-10-16,5-5-107 15</inkml:trace>
  <inkml:trace contextRef="#ctx0" brushRef="#br0" timeOffset="51033.1">16675 10739 330 0,'0'-3'27'16,"-6"1"30"-16,2 2 0 15,1 0-27-15,1 9-13 16,2 3-5-16,0 7 4 16,0-2 0-16,0-1-8 0,0 2-3 15,5-6-4-15,-1 0 0 16,-1-6 0-16,0-3 1 15,0-3-2-15,-3 0 4 16,2-4 2-16,-2-6-2 16,0-2-4-16,0-2 1 15,0-2-1-15,-2 0 0 0,-6 0 1 16,0 1 0 0,1 3-2-16,-2 3 2 0,-1 4-2 15,2 5 0-15,-1 1 0 16,4 12 1-16,-1 6 2 15,4 6 1-15,2 2 0 0,0 3 1 16,8-1 1-16,4-2-1 16,2-2 0-16,6-6-2 15,2-5 0-15,5-4 0 16,0-9-2 0,1-1 2-16,2-1-1 0,-4-10-2 15,-1-7 2 1,-3 0 1-16,-3-3-3 0,-6-3 1 15,-4 3 0-15,1 2 1 16,-7-1-1-16,0 8 0 16,-3 1 0-16,0 7 0 0,0 4 0 15,0 0-2-15,-1 15 3 16,-4 2-1-16,5 5 4 16,0 1 2-16,0-2 2 15,10 3-1-15,2-9 0 16,8-2 0-16,-1-4-5 15,3-8 2-15,2-1-3 0,-3 0 2 16,-1-6-1-16,-4-7-2 16,-5-3 0-16,-4-2 2 15,-6-3 1-15,-1 0-3 16,0-3 0-16,-3 1 0 16,-9-2 0-16,0 4-1 0,-7 1-1 15,-3 4-6 1,-1 5 0-16,-3 4 4 0,-5 5 2 15,2 2 2-15,1 3 0 16,4 7 0-16,12 1-2 16,2-1 2-16,10 5-1 0,7-5 2 15,17 0-4-15,4-4 3 16,6-4 0-16,5 0-7 16,-2-2-5-16,-1 0 3 15,-7-4 4-15,0-2 2 0,-6-2 5 16,-4 0-3-1,-2 4 2-15,-1 0-1 16,-3 4 0-16,-1 0 0 16,0 2-2-16,0 12 3 0,-2 2 0 0,3 2 2 15,-6 6-3-15,2-5 1 16,-4 0 1-16,2-5-2 16,-3-1 0-16,0-4 0 15,-1-3 0-15,-3-3 3 16,2-3 1-16,0 0 3 15,-2 0 4-15,3-3-6 0,1-7-2 16,-1 0 0-16,1-3-2 16,2-3 0-16,1-2-1 15,2-1 0-15,-1-2 1 16,4 0-1-16,0 3 0 0,1 3 0 16,-2 2 0-1,-1 7 1-15,1 0-2 16,-2 6 2-16,1 0 0 15,0 6 0-15,-1 6 0 0,-2 6 0 16,1 2 1-16,-1 0 0 0,-2 2-1 16,0-1 1-16,0 0-2 15,2-4 1-15,1-3-1 16,3-1 1-16,3-7-1 0,2-2 2 16,4-4-2-1,3-1 1 1,4-12 0-16,-2-3-2 0,1-2 3 15,-6-3-1-15,-1-3 0 16,-3 2-1-16,-5-1 1 0,-1-2-1 16,-2 5-1-16,-3 2 2 15,-3 4-1-15,-2 3-3 0,0 7-2 16,-2 2 2-16,-5 2-2 16,0 2 1-16,1 8 2 15,1 2 0-15,3 4 2 16,2 1-2-16,0 3 3 15,4-1-3-15,8-1 2 0,-1 0-1 16,0-1 1 0,-1-2 1-16,0-1-1 15,-3-1-1-15,-4 0 1 0,-3-3 1 0,0 1-2 16,-12-4-2-16,-3-1 3 16,-2-1 3-16,-3-3-2 0,3-2-1 15,2 0-1-15,4-4-12 16,1-6-35-16,5-3-45 15,5-1-137-15</inkml:trace>
  <inkml:trace contextRef="#ctx0" brushRef="#br0" timeOffset="51511.07">17756 10868 480 0,'0'0'38'0,"0"-6"-16"16,3 2 3-16,11 4-4 16,1 0-4-16,1 0-11 15,2 0-2-15,1 4-2 16,-1 0 0-16,3-4 0 0,-2 0-1 16,-1 0 1-16,2-9-1 15,-2-7 0-15,-2-4 0 16,2-4 1-16,-5-5-1 15,-1-2 3-15,-2 1 3 0,-2-2-1 16,-1 3-3 0,-2 1-1-16,-3 6-1 15,0 4 2-15,-2 7-2 0,0 5 4 16,0 6-3-16,-4 0 1 16,-1 13-2-16,-2 5 3 15,4 7 0-15,0 4 4 16,3 0 3-16,0 1 4 0,0 1-2 15,5-1-1-15,1-2-2 16,1-3-5-16,4-5-1 16,0-2-2-16,0-7-1 15,-1-3 1-15,5-2-3 16,-3-6 4-16,1 0-9 16,0 0-26-16,-5-9-18 0,-2-3 0 15,-4-5-21-15,-2 2-30 16,0-7-45-16,-8 4-64 15</inkml:trace>
  <inkml:trace contextRef="#ctx0" brushRef="#br0" timeOffset="51651.71">18048 10720 227 0,'-17'-4'86'15,"5"4"-19"-15,3-2 2 16,4 0-21-16,5 2-17 16,0 0-12-16,12 0-5 15,8 0-14-15,8 0 1 0,2 0-12 16,6 0-45-16,1 4-82 15,3 0-122-15</inkml:trace>
  <inkml:trace contextRef="#ctx0" brushRef="#br0" timeOffset="51792.2599">18414 10758 390 0,'6'0'60'0,"-5"0"-5"16,1 3-7-16,2-3 1 15,-2 1-10-15,0-1-15 16,1 0-19-16,-1 2-5 15,2-2-10-15,-3 0-82 16,1-3-252-16</inkml:trace>
  <inkml:trace contextRef="#ctx0" brushRef="#br0" timeOffset="52688.86">18946 10652 307 0,'-6'2'42'16,"5"-1"0"-16,1 1-6 15,0 2-6-15,3 2-7 16,9-1-4-16,1-2 2 16,6-3-9-16,2 0-7 0,-1 0-3 15,0-7 0-15,-4-4 0 16,0 1-3-16,-5-3 4 16,-6-3-3-16,-3 0 0 15,-2 0 3-15,-2 0-4 16,-7 3 4-16,-4 2 0 0,-4 5 0 15,-4 2-3-15,6 4 0 16,-4 0 1-16,4 6 1 16,0 9 2-16,5 3 5 15,3 7-1-15,4 5 2 16,3-2-3-16,4 6 3 16,10-6-4-16,6-5-2 0,3 0-3 15,6-9 2-15,6-5 1 16,-1-5-2-16,1-4 1 15,5-4 0-15,-5-6 0 16,-1-7-2-16,-1 1 0 16,-6-5-1-16,-2 1 0 15,-8-3 2-15,-5 2-1 0,-7 2-1 16,-1-1 0-16,-4-2-2 16,-2 8-1-16,-9 2-5 15,-2 5 5-15,1 5-2 16,-4 2 4-16,0 0-2 0,4 7 3 15,2 7 0 1,3 4 0-16,7 3-1 0,0 4 1 16,2 1 2-16,8 5 1 15,3-1-1-15,0 3 1 16,0-1 0-16,-3-2 0 0,-3 0-2 16,-2-1 3-16,0-2-3 15,-5-2 0-15,0-4 2 16,0-7-4-16,0-1 2 15,0-8-3-15,0-2-9 16,0-3-18-16,1-3-12 16,6-9-44-16,2-8-112 15</inkml:trace>
  <inkml:trace contextRef="#ctx0" brushRef="#br0" timeOffset="53123.95">19542 10615 323 0,'7'-16'101'0,"0"3"-67"0,-1 2-7 16,3 8 10-16,-2 3-4 15,2 0-20-15,0 12-10 16,-2 8-2-16,2 1 2 16,-2 3-1-16,-3 2-2 0,-1-4 2 15,-3-3-2-15,0-6 0 16,0-1 0-16,0-4 0 15,0-3 0-15,0-5 3 16,0 0 12-16,0-4 12 0,0-9-16 16,6 0-5-16,3-6-1 15,-2 0-4-15,6 0 0 16,-2-1 0-16,-1 1-1 16,3 2 1-16,-4 5-1 15,1 1 1-15,0 5 2 16,-3 4 3-1,2 2 0-15,1 0-1 0,1 13-2 16,2 2 1-16,0 6-1 16,-1-1 2-16,0 3 3 0,-2-2 0 0,2-3-4 15,-2-3-1-15,2-2-3 16,-2-2 2-16,5-4-3 16,-3-2-11-16,-1-5-36 15,0 0-74-15</inkml:trace>
  <inkml:trace contextRef="#ctx0" brushRef="#br0" timeOffset="55256.26">18488 10921 401 0,'-13'11'12'15,"3"-4"4"-15,0-2 25 16,7-1-10-16,-1-1-9 16,3-3-7-16,1 0 5 0,0-3 2 15,0-8-10-15,5-5 0 0,0-3 1 16,3-3-2-16,-1 3-1 15,0-1-8-15,0 4 1 16,-1 5-1-16,1 4 0 0,0 5 2 16,-2 2 0-16,4 3 1 15,1 10-5-15,-2 2 0 16,-1 1 1-16,5 0-1 16,-4-2-1-1,-1-5-23-15,-3-2-37 16,-1-7-32-16,-3 0-78 15</inkml:trace>
  <inkml:trace contextRef="#ctx0" brushRef="#br0" timeOffset="56542.35">18484 10329 411 0,'-10'-12'10'0,"3"1"9"16,3 4 24-1,4 1-3-15,0 6-15 0,0 0-14 16,0 4-8-16,4 7-1 16,3-1-1-16,-4 3 1 15,1-4-2-15,-3-2 0 0,1-3 1 16,-2-2-1-16,0-2 2 15,0 0 0-15,0-4-1 16,-5-5 0-16,-2-2-1 16,0 0 1-16,-3 3-1 15,0 1 0-15,-1 3 0 0,-2 4 0 16,1 0 0-16,2 7 0 16,-2 7 1-16,5 6 0 15,2 0 2-15,5 5 0 16,0 0 1-16,11-2-1 15,3-4 1-15,6 1-3 0,3-6 1 16,1-7 0-16,-2-1-2 16,2-6 1-16,-2 0 0 15,-7-6-1-15,2-4 1 16,-7-5-1-16,0-1 1 16,-5 0 0-16,-1-2-1 15,-2 5 1-15,-2-2-1 0,0 3 1 16,0 4-1-16,0 5 0 15,0 3 0-15,0 1 0 16,0 12 0-16,0 2 0 16,5 0 3-16,3 3-2 0,2-1 1 15,2-3 0-15,3-4 0 16,1-5 0-16,0-1 0 16,2-4-1-16,0-1 3 15,-4-10-2-15,-2-4-2 16,-4-1 0-16,-3-2 1 15,-5 2-1-15,0-1 0 0,-1 2 1 16,-8 3-1-16,-4 0 1 16,-3 2-2-16,0 5 1 15,-4 3-1-15,0 2 1 16,-1 0 0-16,3 2-1 16,3 3 1-16,5 1 0 0,6-1 0 15,4-1 0-15,0 1-3 16,18-3 3-16,5 1 0 15,10 1 0-15,2-2-3 16,6-2-8-16,-4 0-7 16,1 0-2-16,-4-4-1 0,-7-3 5 15,-6-2 6-15,-7-3 8 16,-4-1 2 0,-7-3 0-16,-3 2 5 0,0-2-3 15,0 1 4-15,-7 5 1 16,1 1-1-16,-1 5 1 0,0 4 0 15,0 0-3-15,0 8 1 16,1 7 1-16,5 7-2 16,1 0 4-16,0 2-1 15,0 2-2-15,7-6-3 16,6-2 0-16,1-1-1 16,6-7-1-16,-1-5 1 0,3-1 1 15,1-4-2-15,1 0 1 16,-5-12-1-16,-2-3 0 15,3-2 2-15,-12-7-2 0,1 1-1 16,-2-5 2-16,-5 1 1 16,-2 0-2-16,0 4 1 15,0 1-1-15,0 10-1 16,0 5 4 0,-2 7 1-16,0 0-2 15,1 16 1-15,1 5-3 0,0 6 0 16,0 2 4-16,-2 3 0 0,2-2-2 15,0-2 1-15,0-4 0 16,0-5-2-16,0-1 1 0,0-7 1 16,-4-4-1-16,1-3 7 15,-1-4 0-15,3 0 3 16,-1-6-2-16,2-8-4 16,0-2-3-16,2-1-2 0,6-3-1 15,9-2 2 1,0 2-6-16,5 1-16 0,4 3-19 15,-2 1-23-15,-1 5-38 16,1 0-316-16</inkml:trace>
  <inkml:trace contextRef="#ctx0" brushRef="#br0" timeOffset="58627.64">10499 11669 139 0,'-9'-7'146'0,"0"-6"-80"0,2 3-19 16,3-5 5-16,1 1-6 15,3 1-14-15,0 1-15 16,5 1-3-16,2 4-5 16,6 2-2-16,-4 2-3 15,1 3-1-15,0 0-2 0,-3 1-1 16,0 11 0-16,0 5 0 15,-1 3 1-15,-1 3 0 16,-1 1 1-16,-1 3 5 16,1 1-2-16,1-1 2 15,4-5 1-15,2 0-3 0,1-8 1 16,3-4-1-16,4-6 1 16,-1-4 1-16,4 0 0 15,-1-9-3-15,3-9-2 16,-1-1-2-16,-4-3 1 15,-2-3 0-15,-4 0-2 0,-2 2 4 16,-8-2-3-16,2 2 1 16,-5 1 1-1,0 5 1-15,0 2-2 0,0 2 2 16,-3 6-1-16,1 4 0 16,-1 3 1-16,1 0-4 15,0 7 2-15,0 9-1 0,2 4 2 16,0 7-1-16,2 5-2 15,5 4 5-15,2 3-2 16,-1 4 4-16,2-1-2 16,-5 3 4-16,1-2 1 0,-5 1-2 15,1-3-2-15,-2-2 4 16,0-5-1-16,-7-1-3 16,-2-7 4-16,-2-7-5 15,-1-2 2-15,1-9 3 16,0-3-4-16,1-5-1 15,-1 0 2-15,3-10-5 0,-1-7 2 16,4-1 1 0,4-9-3-16,1 0 0 15,0 1-2-15,3-6 2 0,6 2-2 16,4 1-3-16,-1 7-3 16,5 1-13-16,0 6-7 15,3 5-13-15,-3 5-16 0,4 2-26 16,-3 3-62-16,-4 0-207 15</inkml:trace>
  <inkml:trace contextRef="#ctx0" brushRef="#br0" timeOffset="59212.38">11034 11982 485 0,'-4'0'5'0,"1"0"23"15,1 0 16-15,2 4-12 16,0 4-15-16,0 9-1 0,5 1 7 16,0 5-5-16,2 7-8 15,-2-4 5-15,-2 6-1 16,1-2-7-16,-1 2 2 16,-3-4-4-16,0 3 1 15,0-6 1-15,0-2-6 0,0-7 4 16,0-4-2-1,0-2 1-15,-3-7-1 16,3-3 2-16,-2 0 3 0,2-9 1 16,-2-3-8-16,1-6 0 15,-1-2 1-15,-2-3-3 16,3-4 1-16,-6-2 1 16,4-3-3-16,-2 0 0 0,0-1-3 15,-1 0-1-15,3-2-1 16,3 8 2-16,0 0 2 0,5 4 2 15,7 4 0-15,3 4 1 16,3 1 0-16,3 6 0 16,-1 2 1-16,0 6-2 15,1 0 0-15,-2 2 2 16,-4 8-3-16,-4 6 4 0,-1 1-4 16,-7 0 1-16,-3 1 3 15,0-3-2-15,-5 0-1 16,-8-1 1-16,-1-3 1 15,-3 0 1-15,3-1-3 16,-4-4 2-16,2-1 0 16,1-3-1-16,3 0 0 15,2-2-19-15,2 0-38 0,6-6-3 16,2-3-61-16,2-8-133 16</inkml:trace>
  <inkml:trace contextRef="#ctx0" brushRef="#br0" timeOffset="59431.02">11444 11861 465 0,'15'-1'44'0,"-5"-5"-5"0,-1 5 0 16,6 1-8-16,0 0-10 15,4 0-11-15,3 0-1 16,0 0-6-16,-3 0-2 15,1 0 1-15,-5-2-2 16,-4 2-20-16,-4 0-40 0,-6 0-41 16,-1 0-127-1</inkml:trace>
  <inkml:trace contextRef="#ctx0" brushRef="#br0" timeOffset="59587.23">11553 11953 375 0,'-7'11'58'0,"0"-5"10"0,5 0 0 15,2-4-8-15,2-1-13 16,10-1-15-16,6 0-11 16,3 0-10-16,8-1-9 15,3-5-2-15,2 0-19 16,0 0-75-16,3 0-179 16</inkml:trace>
  <inkml:trace contextRef="#ctx0" brushRef="#br0" timeOffset="60345.35">12654 11722 138 0,'-5'-7'212'0,"-2"2"-183"16,0 1 7 0,2 4 4-16,2 0-14 0,-1 9-1 0,1 8-6 15,-1 4 0-15,1 4-1 16,-1 3-3-16,-2 4 5 16,1 2-1-16,-2-2-2 0,0 2-1 15,-3-4-5-15,2-5-2 16,-1 0-3-16,4-8 2 15,0-5-4-15,2-5 0 16,1-5 0-16,2-2-3 16,0 0 7-16,2-12-1 15,6 0-5-15,-1-9-1 0,1-2 2 16,4-1-5-16,-3-4 3 16,-3 2 0-16,3-5-1 15,-1 1 0-15,-3 0-2 16,1-1 2-16,-1 3-2 15,2 3-1-15,-4 4 2 0,3 6 2 16,0 5-1-16,-1 4-1 16,0 6 1-16,2 0-1 15,3 11 0-15,-2 6 1 16,5 7 0-16,1 5 1 0,2-1 3 16,1 2 3-16,-2 2 0 15,4-1 0-15,-3-5 0 16,0 1-4-16,1-1 0 15,-5-5-2-15,0-6 0 16,-2 3 0-16,-2-7 0 16,-2-2-1-16,-1-4-8 15,-5-1-29-15,0-4-22 0,0 0-10 16,-5 0-22-16,-4-11-90 16</inkml:trace>
  <inkml:trace contextRef="#ctx0" brushRef="#br0" timeOffset="60517.2199">12584 11910 371 0,'-11'0'38'0,"4"-4"1"16,7 1 13-16,7 1-20 0,14-5-21 16,12 1-7-16,6 1-4 15,12-2 0-15,-2-3-37 16,2 2-76-16,-2-1-156 15</inkml:trace>
  <inkml:trace contextRef="#ctx0" brushRef="#br0" timeOffset="61032.84">13175 11826 398 0,'3'-2'21'0,"2"-1"20"15,2-2 8-15,3 5-16 16,0 0-11-16,1 0-6 16,2 0 0-16,1 3-6 15,-1-1-4-15,1-2-2 0,1 0-3 16,-1 0 1-16,1-6 2 16,-3-3-2-16,2-1 0 15,-3-3-2-15,-4 1 0 16,-2-3 0-16,-3 3 1 15,-2 1-1-15,0 0 0 16,-5 3 0-16,-4 0 0 16,-6 5-1-16,0-1 1 0,-2 4 0 15,-2 0-2-15,-1 5 1 16,0 5 1-16,-1 2 1 16,-1 3-2-16,4-2 4 15,2 9-2-15,6-1 4 0,2 1 5 16,8 0 3-16,0 2-2 15,3-4 2-15,12-1 3 16,4-3-3-16,3 0-3 16,1-5 1-16,3-2-3 15,1-1-4-15,0-7-3 0,1-1 3 16,1 0-3-16,-4-5-1 16,2-4 1-16,-4-2-2 15,-3 0-5-15,-4-2-24 16,-4 1-26-16,-2-1-23 15,-3-2-57-15,-2-7-305 16</inkml:trace>
  <inkml:trace contextRef="#ctx0" brushRef="#br0" timeOffset="61688.94">13448 11421 209 0,'0'-9'37'16,"0"-4"22"-16,0 5 10 16,0-2-11-16,0 2-8 15,5 0-19-15,0 3-7 16,2 4-5-16,1-1-2 0,1 2-5 15,3 0-7-15,1 10-1 16,-1 4-2-16,1 2-1 16,-2 2 0-16,-2 2-1 15,-4 0 0-15,-4-3 0 16,-1 3 0-16,0-3-1 0,-1-5 1 16,-6 0 1-16,0-4-1 15,2-3 2-15,1-4-1 16,0-1 0-16,2 0 0 15,2 0 1-15,0-6 0 16,4-7-2-16,3 0 1 16,2 1-1-16,0-2 0 0,2-4 0 15,-4 4-1-15,0-2 2 16,0 1-2-16,-1 1 2 16,-2-1-1-16,-1 1 1 15,-3 2-1-15,2 3 1 16,-2 2 2-16,0 1 3 15,0 3 2-15,0 1-3 16,0 2-2-16,0 0-2 0,-2 0-1 16,-3 4 0-16,3 5 2 15,-2 3-1-15,2 4 1 16,0 2 3-16,2 1 3 0,0 3 3 16,0-1 1-16,2 1 4 15,4 0-3-15,1-7-1 16,2 2-4-16,1-7-2 15,5-1-2-15,1-2-2 16,2-3 0-16,4-4-1 0,-3 0-32 16,1-6-71-16,0-12-280 15</inkml:trace>
  <inkml:trace contextRef="#ctx0" brushRef="#br0" timeOffset="84869.51">11474 13160 175 0,'4'0'30'0,"-1"0"9"16,-1-3 33-16,3-4-10 16,-3-3-4-16,-2 2-16 15,0 0-4-15,0 2-8 0,0 2-10 16,0 4 1-16,-7 0-7 16,0 10-11-16,-3 12 1 15,-2 4 4-15,0 8 4 0,-1 4-2 16,1 2 1-16,0-2-7 15,2-1-1-15,1-6-2 16,1-3 0-16,1-10 1 16,4-3-1-16,1-4 1 0,2-4 3 15,0-7 1-15,0 0 5 16,2-13-2-16,3-7-4 16,3-5 1-16,-1-6-3 15,0-3-1-15,3-3-1 16,0-4 0-16,0-3-1 15,1 2 1-15,2-1-2 16,-1 5 2-16,1 5-3 0,0 5 4 16,-5 9-3-16,2 5 3 15,-3 8-4-15,0 6 2 16,0 4 0-16,2 13-2 16,0 8 3-16,3 5-1 0,1 5 1 15,1 3 0-15,1-5-1 16,1 3 2-16,1-4-2 15,-2-4 0-15,4-1 1 16,-2-4-1-16,1-1 0 16,-1-4 1-16,-1-3-1 0,-6 1 2 15,1-7-4-15,-4 1-8 16,-7-3-7-16,0-3-35 16,-3-1-25-16,-12-3-8 15,-2 0-59-15,-7 0-32 16</inkml:trace>
  <inkml:trace contextRef="#ctx0" brushRef="#br0" timeOffset="85042.98">11393 13318 267 0,'-7'-4'66'0,"7"-2"-8"0,0 1-30 16,9-1-2-16,11-1-3 15,5 1-6-15,8 0-5 16,2-1-7-16,6 0-3 15,3 1-2-15,2 1-18 0,1-2-54 16,-4 1-96-16</inkml:trace>
  <inkml:trace contextRef="#ctx0" brushRef="#br0" timeOffset="85230.4399">12041 13208 287 0,'4'2'68'0,"1"-2"-17"15,6 0 3-15,2 0 6 16,5-2-15-16,6-6-20 16,-2-2-11-16,2-1-8 15,-2 4-4-15,-2-1-1 0,-5 4-2 16,-2 1-32-16,-2 3-17 16,-6 0-68-16,-1 0-157 15</inkml:trace>
  <inkml:trace contextRef="#ctx0" brushRef="#br0" timeOffset="85426.89">12130 13258 269 0,'-19'14'77'15,"7"-2"-27"-15,5 0-1 16,4-4 5-16,3-3-10 0,0 0-15 16,10-5 3-16,7 0-6 15,3 0-1-15,4-2-12 16,3-4-9-16,4 0-2 15,1-4-2-15,0 0-26 16,6 2-86-16,-3 0-197 16</inkml:trace>
  <inkml:trace contextRef="#ctx0" brushRef="#br0" timeOffset="86034.08">12666 13097 213 0,'-2'-12'65'15,"1"-2"-19"-15,-1 1-21 0,2 1 17 0,0 1 0 16,0 3 1 0,0 0-9-1,3 1-6-15,7 0-4 0,0 3-4 0,4 1-5 16,5 3-5-1,1 0-1-15,-1 9-3 16,3 6-3-16,-2 5-1 0,-1 3-2 16,-4 4 0-16,-3 2 0 15,-9 1 1-15,-3-2-2 16,-3 1 1-16,-13 0 0 0,-5-2 2 16,-3-2-1-16,-5-2-1 15,4-6 1-15,0-4 1 16,5-1-1-16,8-7 1 15,4-3 3-15,8-2 7 16,0 0 10-16,12-2-9 0,9-3-5 16,6-2 3-16,7 0-23 15,2 1 15-15,2 2 0 16,3-2-1-16,-2 1-2 16,-1 0 2-16,-2-1-2 15,-7 2 1-15,-6 1-2 0,-5-1 7 16,-9 1-26-1,-3 3-13-15,-6 0-18 0,0 0-50 16,-13-4-115-16</inkml:trace>
  <inkml:trace contextRef="#ctx0" brushRef="#br0" timeOffset="87377.73">11386 13691 380 0,'0'0'61'0,"0"0"-21"16,9 0-19-16,6 0 6 15,4 0 5-15,10-1-7 16,3-3-3-16,10 1-5 16,4 0-1-16,8-2-5 0,4 3-1 15,3-1-6-15,7-1 0 16,3 3-2-16,4-3 0 15,0 1 1-15,1-1 2 16,-1 0 0-16,0 1 3 16,2-1-9-16,-5-3 8 0,0 4 0 15,-2-3 0-15,-4 1-3 16,-3 1 1-16,-4-1 0 16,-4 1-1-16,-6-1-2 15,-3-1 2-15,-5-1-4 16,-6 2 2-16,-2-2-1 15,-6 4 0-15,-2-5 0 0,-3 1-2 16,-7 4 2-16,0-1-1 16,-2 1 0-16,-5 2 0 15,2 1 1-15,-5-3-1 16,-1 3 0-16,-3 0-1 0,1 0 1 16,-2 0-2-16,0-2 4 15,0 2-1-15,0-2-3 16,0-3 5-16,0-3-3 15,0 0-1-15,0-6-1 16,0-1 1-16,2-4 1 16,1-4-1-16,1-2 2 0,2-5-2 15,1-1 1-15,0-5 2 16,0 1-4-16,1-5 3 16,-3 1-3-16,-2 2 0 15,1-2 3-15,-4 3-1 16,0 1-1-16,0-1 1 0,-7 4 1 15,-6 1-2-15,1 1-1 16,-5 5 5-16,0 0-7 16,-3 0 7-16,2 4-7 15,-2 1 4-15,0 0 0 0,1 2 2 16,-3 2 0-16,4 0-2 16,-1 0-3-16,-2 0 6 15,4 2-3-15,-7 0-3 16,4 1 4-16,-5 2-1 15,0 1-1-15,-3-1 2 16,-7 4 1-16,-1 1-2 0,-7 1-3 16,-4 2 4-16,-4 1-1 15,-7 2 0-15,-6 0 2 16,-7 0-4-16,-4 0 2 16,-4 3 0-16,-7 4 0 15,0-1 0-15,-6 1 0 16,2 0-1-16,-1-1 1 0,-1 0 0 15,4 0 1-15,2-2-1 16,2-1 0-16,4 1 0 16,5-3 0-16,6-1 3 15,8 0-7-15,8 0 4 0,6-1 0 16,6-3 0-16,11 1 1 16,4 1 1-16,8-2-2 15,6 4-2-15,7 0 5 16,3 0-3-16,2 0-1 15,0 4-2-15,5 3 2 0,2 4 5 16,2 5-4-16,0 2 0 16,0 3 0-16,-2 2 0 15,4 7 1-15,-4 6-1 16,2 4 0-16,0 2 1 16,-1 3-1-16,0 5 1 15,-1 1 1-15,-3 2 0 16,1-3 0-16,-2-3 0 0,-3-2-2 15,0-5 3-15,0-7-1 16,0-7 0-16,-5-2-1 16,2-5-1-16,-1-2 3 15,3-3-4-15,-1-6 3 0,2 2-2 16,0-2 0-16,0-1 0 16,0-1-4-16,0 2-4 15,5 5-19-15,0-5-38 16,0-3-84-16</inkml:trace>
  <inkml:trace contextRef="#ctx0" brushRef="#br0" timeOffset="97232.6">7954 9671 325 0,'0'-6'30'0,"-2"-1"-7"15,2-1 8-15,0 2 5 16,0-1 2-16,2 2-11 16,4 1-7-16,1 1-8 15,4 0-2-15,0 2-3 0,3 1 0 16,0 0-2-16,3 7-2 16,-2 2-3-16,0 2 3 15,-4 1-4-15,-2 3 2 16,-5 0 1-16,-4 0-3 15,-2 2 2-15,-11 1 0 0,-5 2-2 16,-5-2 3-16,1-1 5 16,-5 1 1-16,6-3 0 15,3-3 3-15,6-1-3 16,0-2-4-16,7-4 0 16,5-1-2-16,0-2 1 0,7-2 2 15,8 0 7-15,7 0-3 16,2-6-3-16,6 1-2 15,1-2 0-15,3 1-1 16,-2 3-2-16,-3-1 1 0,-2 1-3 16,-5 3 3-16,-5 0-4 15,-5 0-14-15,-4 0-18 16,-2 2-22-16,-5-1-73 16,4-1-143-16</inkml:trace>
  <inkml:trace contextRef="#ctx0" brushRef="#br0" timeOffset="97482.52">8188 9568 208 0,'-4'-13'211'0,"3"1"-170"0,-1-1-5 15,2 5 1-15,5 2 4 16,9 4-9-16,1 2-11 15,7 7-7-15,0 11-2 16,2 6-2-16,-4 9-5 0,-4 4-2 16,-5 6-1-16,-7 6-2 15,-4 2 1-15,-4 5-1 16,-12 2-16-16,-8 1-50 16,-3 2-100-16</inkml:trace>
  <inkml:trace contextRef="#ctx0" brushRef="#br0" timeOffset="98419.81">8558 11030 355 0,'-4'0'30'16,"-3"0"-10"-16,-1 0-4 16,-2-4 12-16,-2 1 0 0,-1-2-15 15,-5-1-1-15,-7-1-1 16,1 0-1-1,-8 2-2-15,-4-2-3 0,-9 3-2 16,-6-2-1-16,-9 3 1 16,-4 1 1-16,-4 0 0 15,-1 1 0-15,-1-1-2 0,4 0 1 16,1-1-2-16,6-1 0 16,8-2-1-16,8-1 4 15,6 0 4-15,8-4 1 16,7 1 3-16,4-1-1 15,6-3-2-15,3 2-2 0,6-1 1 16,0 1 1-16,1-3-3 16,2 1-2-16,0-3-1 15,0 0-1-15,0-2-1 16,2-4 0-16,1-4 0 16,2-2 1-16,-2-9-2 15,1 0 0-15,-1-7 1 16,-3-7 0-16,0 0-1 0,0-5 0 15,0-5 1-15,0-4-2 16,0-4 2-16,-1-1-1 16,-5-4 0-16,1 0 0 0,-1 2 0 15,1 1 0-15,1 3 1 16,-3 1-1-16,4 6 2 16,-1 3 4-16,1 5 1 15,-2 7-2-15,2 3-4 16,-1 10-1-16,-1 6 1 0,-2 9-3 15,-1 2-29-15,-4 2-70 16,3-6-384-16</inkml:trace>
  <inkml:trace contextRef="#ctx0" brushRef="#br0" timeOffset="105897.22">11449 14496 328 0,'-13'-21'49'0,"4"-6"-7"0,4 0-8 16,2 0 8-16,3 2-15 15,0 2-10-15,0 0-3 16,8 5-6-16,5 4-6 15,3 5 0-15,1 7 0 16,0 2-2-16,3 7 1 16,-3 15 0-16,2 3 1 0,-1 7 1 15,-4 0 6-15,-3 2 2 16,-3 0-3-16,-2-4 1 16,0-1-4-16,-3-10-1 15,2 1-4-15,5-8 2 0,-1-5-1 16,3-4-1-16,5-3 2 15,0-3 4-15,6-9-2 16,-2-6 1-16,0-3-1 16,0-6-3-16,-1-2 3 15,-6-3 5-15,-2 1-2 0,-4-6-1 16,-4 5 1-16,-2 1-4 16,-2 4 2-16,0 5-1 15,0 8 3-15,0 5 3 16,-4 5-3-16,2 4-1 15,1 7-10-15,1 13-2 16,0 9 10-16,0 10 1 16,7 7 7-16,1 6-3 0,5 5-3 15,0 2-2-15,-2 0-2 16,-4-2 0-16,-2-3-1 16,-5-4 3-1,0-2-6-15,0-10 2 0,-7-3 4 0,-8-9-6 16,1-5 4-16,-2-4 0 0,-2-9-2 15,2-6 4-15,0-2-2 32,0-7 0-32,3-13-1 15,5-4 0-15,3-7-2 0,4-6 0 16,1-3-6-16,1 0-6 16,12-2-9-16,3 5 2 15,4 8-7-15,2 3-9 0,1 6-6 16,0 8-25-16,2 2-67 15,-3 4-118-15</inkml:trace>
  <inkml:trace contextRef="#ctx0" brushRef="#br0" timeOffset="106393.7899">12075 14626 396 0,'0'7'95'0,"7"4"-47"16,0 0-30-16,-4-1 13 15,2 7 8-15,0 5-11 0,2 2-6 16,0 3-1-16,0 4-17 16,-2-1 9-16,-2 1-4 15,2-1-5-15,-3-1-2 16,-2-2 0-16,0-2-1 16,0-6 1-16,0-1-2 0,0-5 0 15,0-6 1-15,0-3 1 16,0-4-2-16,-2-3 4 15,1-11 5-15,-3-5-5 16,-1-6 0-16,3-6-4 16,-3-6 1-16,2-2-1 15,3-2-1-15,0-4 1 0,0 6-4 16,1 2 2-16,12 8 0 16,0 5 2-1,4 7-1-15,5 5 1 16,0 5 0-16,-1 7-1 0,0 0 1 15,-3 7 0-15,-3 5-3 16,-3 5 3-16,-5-2 0 16,-3-1 2-16,-4 1-2 0,0-1-2 15,-13 0 1-15,-4-6 1 16,-7 4 0-16,-1-4 2 16,0-5-2-16,-3-2-5 15,3-1-15-15,6 0-8 16,4-4-29-16,12-6-1 0,3-2-37 15,11-1-107-15</inkml:trace>
  <inkml:trace contextRef="#ctx0" brushRef="#br0" timeOffset="106628.11">12697 14486 421 0,'13'0'38'0,"-1"0"14"16,1-3-10-16,1 2 1 16,4-3-4-16,0-1-12 0,4 0-16 15,3-3-7-15,-2 1-4 16,-2 4 0-16,-2 1-20 16,-4 2-12-16,-3 0-25 15,-9 0-41-15,-1 3-60 16,-2 6-48-16</inkml:trace>
  <inkml:trace contextRef="#ctx0" brushRef="#br0" timeOffset="106778.84">12844 14548 299 0,'-16'16'81'0,"1"-4"-16"15,7-1 0-15,3-2-11 16,3-1-13-16,2-5-15 0,3-2 4 16,13-1 0-16,6 0-10 15,7 0-12-15,5-4-6 16,8-6-4-16,4 2-52 15,8 2-37-15,1-5-85 16</inkml:trace>
  <inkml:trace contextRef="#ctx0" brushRef="#br0" timeOffset="107328.57">13735 14282 455 0,'-4'0'36'16,"3"-11"1"-16,1 3-15 16,0-4 10-16,3 2 2 15,7 1-18-15,4 2-7 16,5 3 0-16,1 2-3 0,5 2 0 16,-1 6-4-16,-3 10-1 15,-1 6-2-15,-4 4 3 16,-7 3-2-16,-7 1-2 15,-2 2 2-15,-11-4 2 16,-12 0-2-16,-3-2-1 16,-4-2 2-16,1-5 0 0,2-1 1 15,2-5 0-15,9-5-2 16,3 1-1 0,8-5 7-16,5-3-1 0,7-1 2 0,11 0-6 0,6 0 23 15,4 0-14-15,5-3-5 16,-1-2-6-16,-2-1 4 15,-1 1-4-15,-8 2 0 16,-3-1-12-16,-5-2-22 0,-4 1-32 16,-5-4-49-16,1-2-137 15</inkml:trace>
  <inkml:trace contextRef="#ctx0" brushRef="#br0" timeOffset="107794.76">14054 14068 431 0,'6'-18'18'0,"-2"0"21"16,1 0-28-16,0 4 13 16,0 5 9-16,1 0-15 0,1 4-10 15,2 1-7-15,3 3 1 16,5 1-1-16,-3-2 1 15,4 0-1-15,-4-2-1 16,-1 1 1-16,-2-3-1 16,-3-1 8-16,-3-4 0 15,-5-1-1-15,0 0 0 0,-8-3-3 16,-6 3-3-16,-4-1 6 16,-1 5-7-16,-3 2 3 15,-2 4 1-15,5 2 0 16,-1 2 0-16,3 12 2 15,3 4 1-15,4 7 0 16,4 6-2-16,6-1 4 0,0 4-1 16,8 2 3-16,4-4-17 15,3-6 14-15,2-2-2 16,3-7 1-16,-1-2-1 16,1-5 0-16,1-4-4 0,-4-3 0 15,0-3-1-15,-2 0 2 16,-2 0-10-16,0-1-10 15,-3-5-30-15,0-3-10 16,-2-3-61-16,-1-4-157 16</inkml:trace>
  <inkml:trace contextRef="#ctx0" brushRef="#br0" timeOffset="108515.14">14033 14011 193 0,'-20'10'277'0,"3"1"-255"0,2 2-11 16,8 1-1-16,5 0 14 16,2-3-8-16,9-6-11 15,11-5-2-15,7 0-2 16,2-5 3-16,1-11-1 15,-4-2 1-15,-2-3 8 16,-7 1 13-16,-9 0 4 16,-6 3-6-16,-2 2-4 0,-7 5-7 15,-10 4-8-15,-5 6 0 16,-2 0-4-16,-1 14 1 16,0 8-1-16,3 4 1 0,6 3-2 15,7 2 2-15,9-5-2 16,2-4 2-16,16-6-2 15,9-7 0-15,3-9 3 16,2 0 0-16,2-17-2 16,-7-2-15-16,-5-6 18 15,-8-5 5-15,-6-1-6 0,-8 4 1 16,-3 4-4-16,-12 7 2 16,-4 9-6-16,-3 5-45 15,-2 2-22-15,1 8-44 16,5 6-91-16</inkml:trace>
  <inkml:trace contextRef="#ctx0" brushRef="#br0" timeOffset="109083.28">14230 14380 363 0,'0'7'35'15,"4"-3"-12"-15,5 1 16 16,2-3 4-16,4 0-6 16,2-2-16-16,3 0-6 15,-1 0 3-15,0-9-6 16,-4 1-1-16,0-2-7 16,-6-2-1-16,-4-1 0 0,-5 2-2 15,0-1 0 1,0 1 1-16,-9 2-2 15,-1 2 2-15,-7 3-1 0,0 4-1 0,-3 0 1 16,-2 2-1-16,-3 15 0 16,2 0 1-16,-4 6 6 15,5 2 5-15,7 5 1 0,3 1-2 16,7-1 0-16,5-3-4 16,3-2-3-16,14-7-4 15,6-4 18 1,4-5-9-16,3-6-6 15,4-3 5-15,1 0-6 16,1-8-3-16,-4-7 2 0,-3-1-8 16,-2-3-24-16,-8-1-21 15,-4-3-25-15,-6-4-73 16,-4-2-124-16</inkml:trace>
  <inkml:trace contextRef="#ctx0" brushRef="#br0" timeOffset="109567.54">14415 14025 497 0,'5'-16'7'0,"7"-4"14"16,5 4 1-16,0 2 15 15,2 8-2-15,1 5-20 0,0 1-8 16,-6 11-2-16,3 10-3 15,-5 4 0-15,-3 3-2 16,-8 1 1-16,-1 0 0 0,0-5-1 16,-5-2 1-16,-5-4 0 15,-1-4 0-15,2-7 1 16,3-3 1-16,3-4 2 16,3 0 0-16,0-7 3 0,12-11-3 15,6-2-3-15,3-5-2 16,4-2 1-16,-1-1-1 15,-2-1 2-15,-2 2-3 16,-3 6 1-16,-7 3 1 16,-3 7 2-16,-5 6 3 15,-2 4-6-15,-5 1 10 16,-9 1-7-16,-1 12 0 0,-2 6 4 16,2 4 4-16,-2 4 0 15,5 4-5-15,5-1 1 16,4 0 0-16,3-1-1 15,8-2-4-15,9-8 0 0,10-1-1 16,6-3-1-16,10-8-12 16,7-4-47-16,9-3-71 15,3 0-225-15</inkml:trace>
  <inkml:trace contextRef="#ctx0" brushRef="#br0" timeOffset="110525.67">9403 15861 447 0,'-2'0'44'0,"2"-15"-45"15,0-1-10-15,0-2 11 16,0 0 1-16,0 3 2 15,7-2 4-15,-2 4 6 0,2 1 0 16,-2 6 4-16,2 0-2 16,-1 6-6-16,3 0-4 15,0 9-2-15,-2 7 1 16,4 3 2-16,-1 6 3 16,1 3 2-16,0 0-4 0,1-3-2 15,0 0-1-15,-2-3-4 16,2-7 2-16,0-4-2 15,-2-4 1-15,1-7 0 16,2 0 0-16,-3-4 3 0,3-10 3 16,-2-5-1-1,-4-3-1-15,-2-5 1 16,-3 1 1-16,-2-5 2 0,0 1 1 16,0 3-3-16,-4 4-1 15,1 5-2-15,-1 6 2 16,4 9 0-16,-1 3-6 15,1 8 1-15,0 12-1 0,0 12-2 16,5 9 2-16,2 9 7 16,2 9 1-16,2 5-3 15,-4 2-3-15,-4 3 0 16,1-1 0-16,-4-4 0 0,-4-7 2 16,-6-5 2-16,-4-6 0 15,-3-10-2-15,-1-7-1 16,1-8 1-16,-4-5-1 15,6-9 0-15,-4-7 1 16,7-2-2-16,-3-16 2 16,7-4-3-16,1-10 1 0,3-8-2 15,4-5 1-15,0 0-2 16,14-3 1-16,5 4-7 16,3 1-3-16,5 9-2 15,4 5-9-15,3 7-3 16,1 2-22-16,6 6-19 0,-2-1-55 15,0 6-70-15</inkml:trace>
  <inkml:trace contextRef="#ctx0" brushRef="#br0" timeOffset="110682.17">10086 16004 234 0,'25'0'173'16,"0"0"-91"-16,-1-4-43 0,4-3-14 15,-2 0-1-15,1-1-2 16,-3 3-15-16,-2 0-4 15,0-2-2-15,-7 1-13 16,0 2-41-16,-4 1-35 16,-4 1-57-16,-3 0-161 0</inkml:trace>
  <inkml:trace contextRef="#ctx0" brushRef="#br0" timeOffset="110838.38">10258 16033 89 0,'-19'22'221'16,"-1"-4"-162"-16,5-2-6 0,8-3 9 15,2-2-16-15,5-2-15 16,2-5-8-16,16-2 7 16,7-2-12-16,8 0-9 15,11-6-6-15,7-6-3 16,10 0-6-16,7-5-75 16,2-6-231-16</inkml:trace>
  <inkml:trace contextRef="#ctx0" brushRef="#br0" timeOffset="111656.63">11603 15714 390 0,'0'-5'32'0,"0"0"31"15,0 0-22-15,0 5-6 16,0 0-12-16,0 0-9 16,4 10-3-16,-1 4 0 15,1 6 0-15,-1 5 4 16,4 1 0-16,0 5-3 16,3-1 0-16,0-3-6 15,5-2-4-15,1-7 1 0,2-6-3 16,2-5 1-16,0-5 0 15,1-2 0-15,3-7 0 16,0-7-1-16,-4-6 1 0,2-5-1 16,-2-1 0-16,-2-3 2 15,-5 0-3-15,-6 1 3 16,-2-1-4-16,-3 4 3 16,-2 2 1-16,0 7-3 15,-4 3 4-15,-3 5-1 0,-1 4 8 16,1 4-19-16,-1 7 14 15,3 11-1-15,-1 6 4 16,5 9 1-16,1 8-1 16,0 5 0-16,5 7-3 15,3 0 1-15,1 2-6 0,3-4 2 16,-5 1 0-16,0-5-2 16,-2-10 1-16,-2 1-1 15,-3-10 0-15,0-3 0 16,0-7 3-16,-5-2-5 15,-4-8 4-15,-3-6-2 0,-3-2 1 16,0-5 0-16,-4-9 0 16,1-9-1-16,2-6-1 15,1-1 0-15,7-8 0 16,2 1-2-16,6 0-5 16,0 0-4-16,11 7-4 0,7 4-1 15,4 5 11-15,4 5-15 16,6 3-18-16,-3 4-8 15,3 6-22 1,-1 3-31-16,0 0-40 0,-3 0-70 0</inkml:trace>
  <inkml:trace contextRef="#ctx0" brushRef="#br0" timeOffset="112094.04">12131 15994 251 0,'5'11'107'0,"-5"0"-34"16,0 1-19-16,0 3-4 15,0 0-4-15,0 7-10 0,0 0-6 16,0 6-8-16,0 0-3 15,2 4-9-15,2 3-11 16,-3-4 6-16,1 0-3 16,1-5-1-16,-1-1 0 0,-2-5 0 15,0-4-2 1,0-6 2-16,0-4 0 0,0-2-1 16,0-4-2-16,0 0 6 15,0-13 0-15,-5-6-3 16,-2-6-1-16,4-10 0 15,-2-2 1-15,-1-6-1 16,5-3-1-16,-3 0 2 0,4 3-2 16,0 6 1-16,11 5-1 15,1 7 2-15,6 7-1 16,2 7 0-16,-1 6 2 16,1 5 0-16,2 0-2 15,-4 10-1-15,-3 7 1 0,-5-2 1 16,-1 6-1-16,-9-2 2 15,0-2-4-15,-7 1 2 16,-7-1 0-16,-6-4 0 16,-4-1 0-16,-1-5-14 15,0-6-3-15,-2-1-36 0,6-3-39 16,7-10-117-16</inkml:trace>
  <inkml:trace contextRef="#ctx0" brushRef="#br0" timeOffset="112484.58">12875 15887 334 0,'-6'-3'62'0,"3"-1"-16"16,1 0 7-16,2 1 4 15,2 2-15-15,10-3-15 16,6 0-11-16,8-1-1 15,6 3 1-15,2-1-5 0,2 0-6 16,3 0-3-16,-7 1-3 16,0-1 2-16,-3 1-2 15,-5-2-17-15,-6 1-22 16,-6 1-7-16,-5-1-16 0,-5-3-51 16,-2 1-80-16</inkml:trace>
  <inkml:trace contextRef="#ctx0" brushRef="#br0" timeOffset="112718.9">13013 15734 359 0,'-1'-2'53'0,"1"1"13"16,0-1-31-16,0 2 2 16,0 0-7-16,3 0-3 15,2 8-2-15,0 7 1 16,2 1-7-16,1 5-3 15,-1 6-2-15,-1 1-5 0,-3 4-12 16,0 3 2-16,1-2 3 16,-2 1-1-16,-1-4-2 15,6-1-38-15,-2-4-28 16,2-4-24-16,3-6-86 0</inkml:trace>
  <inkml:trace contextRef="#ctx0" brushRef="#br0" timeOffset="113421.24">13818 15573 248 0,'0'-12'54'0,"0"-2"-9"15,0 3-7-15,0 2 13 0,0 2 5 16,0 3-11-16,0 4-10 16,0 0-8-1,0 7-11 1,3 9-10-16,1 7 0 0,3 4 7 0,-1 4 7 15,4-1-7-15,1 1-7 16,-1-7-2-16,5-2-4 16,-1-6 3-16,4-5-3 0,1-6 0 15,-2-5 1-15,5 0 0 16,0-7 1-16,-3-6-1 16,1-4 1-16,-4 0-2 15,-5-2 2-15,-1-1-7 16,-8 1 19-16,0-1-2 0,-2 4-6 15,0 2-2-15,0 4-1 16,-4 5 1-16,-1 5 1 16,2 0-4-16,-1 9 1 15,1 9 0-15,3 9-1 16,0 5 1-16,0 5 2 16,3 4-1-16,2 6-1 0,1-1 2 15,-5-1-6-15,-1 1 5 16,0-3-3-16,-3-5 0 15,-6-5 3-15,-2-4-2 16,-1-9-1 0,-2-7 1-16,2-6 3 0,-2-7-3 15,3 0 0-15,-1-13-1 16,5-7 2-16,-1-5-2 16,6-7-1-16,2-4-1 15,0-3-1-15,8-2-7 0,4 0-4 16,5 1-8-16,2 7 1 0,3 6-15 15,1 7-1-15,2 10-29 16,0 3-65-16,2 5-114 16</inkml:trace>
  <inkml:trace contextRef="#ctx0" brushRef="#br0" timeOffset="114925.41">12245 16073 100 0,'1'0'36'0,"-1"0"6"0,0-1 6 16,0-5 28-16,0 0-15 15,0 1-22-15,0-2-1 16,0-2 0-16,0 1-15 16,0 0-9-16,4-1 7 15,-1 0-7-15,3 2-7 16,-3 0-1-16,1-3 4 0,-3 5 3 15,-1-2 4-15,0 2-2 16,0 0-4-16,-7 1-5 16,-1 3 2-16,-7 1-7 15,-3 0 3-15,2 0 2 16,-3 2-3-16,-1 10 2 16,-1-2 1-16,2 5-4 0,-1-2 3 15,5 6-2-15,-4-1 0 16,5 1 0-16,3-1 0 15,6 2 1-15,-1-1 1 16,6 2-1-16,0-1-2 16,0 1-11-16,9-1 14 0,4-2-1 15,1-3-1-15,1-1 1 16,2-4-3-16,2-5-1 16,-2-3 4-16,3-2-3 15,0-2-2-15,0-10 3 0,-4-1-2 16,3-2 1-16,-2-3 1 15,-5-3-3-15,0 0 1 16,-4 4 0-16,-4-4 1 16,-3 2 0-1,-1 0 1-15,0 1-1 0,-1 4-1 16,-5 3 3-16,1 4-3 16,4 3 2-16,-6 4 4 0,6 1-4 15,1 15 1-15,0 3 3 16,0 6-1-16,0 6 2 15,6 2 0 1,1 7-2-16,1 2 3 16,1 1-3-16,1-2-4 15,-5 4 1-15,-2-2-1 16,-1-1 0-16,-2 3 0 0,0-2-1 16,-2-2 0-16,-6 0 1 15,-5-4-1-15,0-4 1 16,-1-7-1-16,0-6 2 15,-3-6-2-15,1-7 0 16,3-7 0-16,-1-2 1 0,0-14 0 16,1-7-1-16,5-7 0 15,2-9 1-15,6-3-2 16,0 0 3-16,14-3-4 16,8-2 3-16,9 3-3 15,6 0 1-15,6 1 1 16,4 1 0-16,4 5 1 0,-2 3-2 15,5 5-7-15,-1 7-28 16,-2 4-31-16,7 4-42 16,1 0-161-16</inkml:trace>
  <inkml:trace contextRef="#ctx0" brushRef="#br0" timeOffset="115569.99">14288 16050 109 0,'0'-16'84'16,"0"1"-50"-16,2 1 0 16,3 3 9-16,0-2 16 15,1 5-6-15,-4-1 3 16,3 4-11-16,-3 1-10 0,-2 4 0 15,0 0-3-15,0 0-10 16,0 9 0-16,0 7 3 16,0 9-9-16,0 4 6 15,0 12-2-15,0 3-9 16,0 4 0-16,0 2-5 16,0-2-3-16,0-5 0 15,0-2-2-15,0-7-1 0,0-5 1 16,0-4-1-16,0-8-1 15,0-2-7-15,-2-5-5 16,2-6-7-16,0-4-17 16,0 0-15-16,0-11-5 0,0-7-50 15,0-5-62-15,0-7-102 16</inkml:trace>
  <inkml:trace contextRef="#ctx0" brushRef="#br0" timeOffset="115871.8">14298 16052 425 0,'0'-11'52'0,"0"-2"-23"15,0-1-3-15,5 5 8 16,5 0-5-16,2 0-4 16,8 2-5-16,4 3 1 0,0 4-2 15,5 0-2-15,0 0-18 16,-2 10 9-16,0 4-2 15,-7 2 2-15,-2 2-4 16,-7 4 0-16,-8-2-2 0,-3 4 1 16,-5-2 1-16,-15-1 1 15,-7-2-4-15,-5 0-1 0,-4-2 1 16,-5-5-2-16,-3-3-11 16,3-3-15-16,2-3-39 15,-1-3-41-15,4-9-206 16</inkml:trace>
  <inkml:trace contextRef="#ctx0" brushRef="#br0" timeOffset="116595.34">9204 15236 86 0,'-5'11'394'0,"3"5"-389"0,1 5-3 15,-1 6 1-15,0 9 0 16,2 8 7-16,0 8 0 0,0 4 6 16,4 4 3-16,3 8 3 15,1 5 2-15,2 7-6 16,-1 6-1-16,-1 7 5 16,-1 3-9-16,1 1-1 15,-4-1 1-15,-4-4-6 0,0-5-9 16,0-10 13-16,-2-7-1 15,-6-8-3-15,1-10-1 16,0-11-2-16,0-11-3 16,4-12 0-16,-2-12-1 15,3-6-8-15,2-20-14 0,0-14-44 16,0-10-34 0,0-16-90-16</inkml:trace>
  <inkml:trace contextRef="#ctx0" brushRef="#br0" timeOffset="117655.71">9373 15238 501 0,'16'-18'13'15,"8"0"-7"-15,6 5-4 16,8 5 1-16,6 1 0 16,9 3-3-16,8 4 1 0,10 0 0 15,9 0-1 1,8 0 1-16,12 7-1 0,8-1 1 16,15-3 0-16,6 2 0 15,8-3 2-15,14 2 5 16,9-2 0-16,9-2 1 15,9 2 1-15,7-2-1 0,9 1-5 16,1 1-2-16,5-2 3 16,1 0-3-16,0 0-2 15,-2 0 1-15,-3-2 1 16,2 2-2-16,-7-1 0 16,-2-3 2-16,-6-2-1 15,-10 3-1 1,-7-2 0-16,-11-1 1 15,-13 3 0-15,-11-1 1 16,-14-1 2-16,-9 3 3 0,-14-2-1 0,-13 3 2 16,-10-3-2-16,-12 2-3 15,-11 1 3-15,-7-1-2 16,-10 0 0-16,-11 0 4 16,-6 2-1-1,-4-2 0-15,-7 2-3 16,-3 4-1-16,0 7 1 15,0 1 1-15,0 7-2 0,-7 5-2 16,1 4 2-16,1 6-2 0,0 6 0 16,1 6-1-16,2 8 1 15,2 3-3-15,0 3 4 16,0 7-1-16,6 2-1 16,0 4 1-16,2 2 1 15,-2 3-13-15,1 3 23 0,-6-4 7 16,1 2-7-16,-2-5-3 15,0-9 1-15,-2-5-4 16,-5-7 0-16,-1-5-3 16,-5-9-2-16,-3-3 1 15,-4-4-2-15,-4-3 1 16,-5-4 0 0,-5-6-1-16,-5-3-1 0,-10-3 0 15,-4-6 0-15,-14 0-1 0,-8 0 1 0,-12-3-1 16,-13 1 0-16,-13 2 4 15,-13 1-5-15,-13-1 4 16,-16 0-1-16,-11 0 0 16,-7 0 0-16,-10-1 0 0,-14 2 0 15,-5 0 2-15,-8-2-4 16,-8 2 2-16,1 0 0 16,-4-2 0-16,3 1-1 0,7-5 0 15,1 1 2-15,10-3 2 16,5 0-5-16,6 0 1 15,10 0 4-15,8-5-5 16,9 0 1-16,9-3 1 16,14 2-1-16,10 2 3 15,12 0-2-15,14 2 0 16,11 1-1-16,17-1 5 0,11 2-1 16,13 0 0-16,10 0-2 15,14 0 0-15,9 0-2 16,9 0-22-16,7-2-71 15,2-19-208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5:52:47.07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10523 7953 271 0,'-7'0'10'15,"2"0"8"-15,2 0 31 0,1 0-15 16,0 0 2-16,2 0 3 16,0 0-14-16,0 0-7 15,0 0-3-15,10 0 3 16,-1 0-2-16,6 0-3 0,4 0-4 15,2 0 1-15,5 0-2 16,3-1 0-16,4-3-1 16,2-1 0-16,0-3 0 15,3 3-2-15,-1-1-4 16,1 0 2-16,-3 2-2 0,-6 2 0 16,-3 2-1-16,-5 0 0 15,0 0-5-15,-8 0-13 16,2 2-17-16,-6 0-16 15,0-2-37-15,-2 0-49 16,-1 0-96-16</inkml:trace>
  <inkml:trace contextRef="#ctx0" brushRef="#br0" timeOffset="328.04">11208 7807 326 0,'2'-7'25'15,"1"2"6"-15,1-1 14 16,-1 5 4-16,0-1-8 16,-1 2-17-16,0 0-9 15,-1 0 2-15,3 9-2 16,-2 0-2-16,1 11 3 0,1-2-2 16,-3 3 1-16,4-1-5 15,-3 4 1-15,3-3-1 16,-2-1-12-16,-1 0 6 15,0-5 1-15,-1 2 4 16,-1-7-8-16,0 1 4 16,0-2-4-16,0-4 1 15,0 0-4-15,0-3 3 0,0 1 1 16,0-3-12-16,0 0-9 16,0-3-18-16,2-9-32 15,2-6-28-15,1-4-50 16</inkml:trace>
  <inkml:trace contextRef="#ctx0" brushRef="#br0" timeOffset="919.73">11364 7727 300 0,'0'-16'46'0,"-3"0"-22"16,-4-2 15-1,-3 2-5-15,0 1-8 0,-1 3-12 16,-2 2-1-16,-4 0 5 15,0 5-4-15,0 3-3 0,-5 2-2 16,-2 0 0 0,-3 6 1-16,0 5 4 0,1-1-3 15,-3 2-1-15,2 5 0 16,-1-3 1-16,4 2-1 16,-1 0 3-16,7 2-1 15,2 1-2-15,2 3-1 16,2 3-1-16,5 2-4 0,4 3 0 15,1 3 9-15,2 0-2 16,0 3-4-16,4-3 1 16,4-1 1-16,2-1-2 15,0-3-1-15,1-3-1 0,4-4 0 16,-3-1 1-16,3-2-1 16,4-4-1-1,1-2 2 1,5-1 1-16,1-4-3 0,3-1 1 0,3-4-1 15,5-2 0-15,1 0 1 16,3-5 0-16,2-5-2 16,-5-2 0-16,-2-2 0 0,-4 1-2 15,-5-3 1-15,-2 0-1 16,-5-3 0-16,-6-5-3 16,-2-2 3-16,-2-5 3 15,-5-5-3-15,-3 0 3 16,-2-2-5-16,0-1 2 0,-10 1-1 15,-7 3-2-15,1 6 1 16,-7 2 2-16,-4 7-7 16,-5 8-2-16,-3 5-11 15,-8 5-27-15,-5 2-42 16,-3 9-61-16,-3 3-316 0</inkml:trace>
  <inkml:trace contextRef="#ctx0" brushRef="#br0" timeOffset="4118.79">4390 9516 203 0,'-8'-3'52'15,"0"-9"8"-15,3 1-21 0,-1-1 3 16,1-2-2-1,3 0-10-15,1 0-7 16,1 0-5-16,0 2-5 16,5-2-2-16,4 6-3 15,1 2 1-15,3 0-5 16,-2 5 0-16,3 1-2 16,-3 0-1-16,1 1 1 0,-2 9-2 15,0 2 0-15,-5 4 1 0,1 2 0 16,-3 1-1-16,-3 2 1 15,0 1 0-15,0 0 0 16,0-1 2-16,0-3 2 16,0-1 2-16,0 0-1 15,0-5 1-15,0 0-4 0,2-4 3 16,7-3-1-16,4 1-1 16,3-5 2-16,2-1 3 15,2 0-3 1,2 0-3-16,-3-3 0 0,1-6-2 15,0 1 0-15,-3-2 1 16,2 0 0-16,-5-3-3 16,-1-4 3-16,-3 4-2 0,-3-4 3 15,0 0 0-15,-5-1 1 16,2 2-2-16,-4 0 0 0,0 1-1 16,0 2 1-16,0 1-2 15,0 4 2-15,0 3 0 16,0 2 1-16,-1 3-1 15,-2 0 0-15,1 0-1 16,0 3-1-16,1 6 1 16,1 7-1-16,0-1 2 15,0 7-2-15,0-1 1 0,5 8 2 16,3-1 1-16,-1 1 1 16,-2 2-1-16,2 0 2 15,-1 0-6-15,1-1 7 16,-2-2-2-16,0 1 0 0,-1-2 3 15,-2-3-6-15,-1-2 1 16,-1 0 0-16,0-5-3 16,0 1 6-16,-3-5-4 15,-2-3 1-15,-2-1-1 16,0-1 0-16,-5-5 0 0,2 1-1 16,-3-4 2-16,1 0 1 15,-2 0-3-15,1-7 1 16,2-4-1-16,-2-3 1 15,3-3 0-15,3-2-2 16,3 1 1-16,2-2-1 16,2 2 0-16,0-2 1 0,0 3-1 15,9-3 0-15,0 2-1 16,6 0 0-16,-1 3 1 16,2 0 1-16,-2 1-4 15,1 1-3-15,-1 1-13 0,1 3-9 16,-5-2-11-16,1-1-24 15,2-1-26 1,-1-5-51-16,-3-4-130 0</inkml:trace>
  <inkml:trace contextRef="#ctx0" brushRef="#br0" timeOffset="4353.1">4930 9268 249 0,'6'-22'33'0,"-5"1"17"16,2 7 6-16,-1 2-4 15,-2 2-4-15,0 3-18 16,0 4-1-16,0 3-6 0,0 2-11 16,0 10-4-16,0 5 5 15,0 5 2-15,0 3-5 16,0 4 1-16,0-1-6 16,0 1-1-16,0 0-1 15,0-3 0-15,0-2-3 16,-5 2 2-16,0-6-2 15,0 0-28-15,0-8-55 0,1-5-118 16</inkml:trace>
  <inkml:trace contextRef="#ctx0" brushRef="#br0" timeOffset="4964.37">5859 9566 26 0,'0'0'73'0,"3"0"-62"15,0 0-2-15,-3 0 18 16,0-3 11-16,0 0-11 16,0 3 8-16,0-2 5 15,0 1 1-15,0-1-11 0,0 0-1 16,0 2 4-16,0 0 4 16,0 0-3-16,-3-2-5 15,3 2-5-15,0 0-5 16,11-1-6-16,2 1-3 15,7-2 1-15,5 0-2 16,6-1 2-16,-1-1-3 16,4 2-2-16,-2-3-3 0,1-1-1 15,-5 2-2-15,-2 1 1 16,-5 0 0-16,-5 0-1 16,-4 3-2-16,-5-3-19 15,-4 3-12-15,-3 0-19 0,0 0-22 16,-8 0-20-16,-2 4-53 15</inkml:trace>
  <inkml:trace contextRef="#ctx0" brushRef="#br0" timeOffset="5223.4396">5999 9642 226 0,'-15'8'63'15,"5"-5"-14"-15,5 1 0 16,-1-3 11-1,6 1-15-15,0-2-14 16,2 0-7-16,9 0 7 0,5 0-5 16,7 0-7-16,2 0-6 0,4-3 1 15,0-3-3-15,-2 3-5 16,0-1-1 0,-4 2-4-16,-4 0 1 15,-4 2-1-15,-2 0 0 0,-3 0-2 16,-4 0-15-16,-1 0-42 15,-3 0-47 1,2-3-151-16</inkml:trace>
  <inkml:trace contextRef="#ctx0" brushRef="#br0" timeOffset="6585.12">7507 9566 26 0,'-3'2'12'15,"1"-2"-2"-15,1 0 1 16,-1 1 22-16,0-1 3 15,-2 2-1-15,2-1-2 16,0-1 15-16,0 4-2 16,1-4-3-16,-1 0-1 0,0 0-4 15,2 0-5-15,0 0-3 16,0 0 0-16,0 0-2 16,4 0-9-16,7 0-4 15,3 0-2-15,6-1 0 0,3-3-2 16,2-1-1-16,2 1 0 15,-2 0-3-15,1-1-1 16,-5 3-1-16,-3-1-3 16,-1 1 0-16,-5 2-2 15,-5 0-1-15,0 0 3 16,-3 0-1-16,-2 0-2 16,0 0-9-16,-2 0-14 0,0 0-5 15,1 0-16-15,1-2-32 16,3 1-52-16,2-3-92 15</inkml:trace>
  <inkml:trace contextRef="#ctx0" brushRef="#br0" timeOffset="7210.83">8057 9521 176 0,'0'0'39'0,"0"0"22"16,0 0-6-16,0-2-20 16,0-3-9-16,0-1-4 0,-8-1 9 15,3-1 1-15,0-3-6 16,-2 0-6-16,3-2 2 16,1 1-5-16,1 0-8 15,2 0-1-15,0 3-1 16,7-1 1-16,3 5-1 0,5 0-5 15,1 5-2-15,2 0 2 16,-2 0-3-16,4 8 1 16,-4 7 1-16,0 3-2 15,-2-1 3-15,-2 7-3 16,-7-1 2-16,0 1-1 0,-5 0 1 16,0-1-1-16,-5-2 0 15,-4-1 0-15,-4-4 0 16,-1-2 1-16,1 1-1 15,-1-3 1-15,4-4-2 16,-2-1 4-16,4-2-2 16,1-2 2-16,0-1-1 0,2 0 0 15,4 0 1-15,-3-2-2 16,4 0 1-16,0 2 2 16,0-2 3-16,0 0 5 15,4 0-7-15,7 0-3 16,3 0 0-16,6 0 1 0,1 0 0 15,4 0 0-15,0 0 0 16,1 0 1-16,1-2-3 16,-4-2 2-16,-3 2-1 15,-4 1-1-15,-4-1-1 16,-5 0 1-16,-1 2 0 16,-2-2-1-16,-4 1 0 15,0-1-3-15,0-3-31 0,-4-1-53 16,-5-8-132-16</inkml:trace>
  <inkml:trace contextRef="#ctx0" brushRef="#br0" timeOffset="7871.51">8705 9434 198 0,'2'-4'25'16,"-2"-5"27"-16,0-1 11 15,4-1-24-15,-4 1-3 16,0 2-11-16,0-2-1 0,0 4-9 15,-4 1 3-15,-5 4-6 0,0 1-4 16,-3 0-3-16,-5 0 0 16,3 3 3-16,-3 3 3 15,0 5 0-15,0-2 1 16,2 3-1-16,0 3-4 16,3 1 2-16,0 0-4 0,7 4 4 15,2 1 1-15,1 3 2 16,2 0-4-16,0-3-1 15,5 1 0-15,3-2-4 16,2-2 2-16,-1-4 1 16,4-2-4-16,-2-5 3 0,1 2 0 15,1-6 1-15,3-1-1 16,0-2 0-16,0 0-5 16,2 0 1-16,1 0 0 15,-2-3-1-15,-2-1 1 16,1-1-14-16,-6 2-11 15,3-1-27-15,-4 2-10 16,0-2-45-16,-2 1-78 0</inkml:trace>
  <inkml:trace contextRef="#ctx0" brushRef="#br0" timeOffset="8277.61">8836 9615 288 0,'-5'-5'51'0,"0"-4"7"15,1 1 11-15,3-2-19 16,1-1-25-16,0-1-10 0,3 3-9 16,6 2 1-16,1 2-2 15,3-1 1-15,1 6-5 16,1 0 1-16,-1 2-2 16,-2 9 0-16,1 3 2 15,-6 1-3-15,0 3 1 16,-5-1 2-16,-2-1-4 0,0 2 4 15,-4-2-2-15,-4 0 1 16,-3-3-1-16,-2-1 11 16,1-1 2-16,2-1 1 15,2 0-2-15,1-3-1 16,3-4-4-16,4 3-2 0,0-3-3 16,0-1 2-16,9 0 0 15,2-2 3-15,5 0-2 16,2 0-2-16,1-5-1 15,5-6-1-15,0 2-1 16,-1 0 1-16,2 0-17 0,0 2-34 16,2-4-16-16,0 2-67 15,0-4-135-15</inkml:trace>
  <inkml:trace contextRef="#ctx0" brushRef="#br0" timeOffset="8783.03">9339 9466 372 0,'-6'-5'20'16,"1"-1"17"-16,3 2 11 15,2 4-12-15,0 0-14 16,0 0-15-16,2 2-4 0,7 3 9 16,2 3-3-16,0-2-6 15,-1 0-1-15,2-4 1 16,-2 0 1-16,0-2 0 15,2 0-1-15,-3-4 4 16,-3-5-1-16,2 1-5 16,-2-3 2-16,-5 0-2 0,-1 0-2 15,0 2 1-15,0-3 1 16,-7 3 0-16,-2 1-2 16,-2 4 0-16,-4 0 1 15,2 2 0-15,-2 2-1 16,-3 0 2-16,2 6-2 0,-2 4 3 15,3 7-1-15,1 2 0 16,4 2 3 0,-1 4 8-16,5 4 3 0,6-3 4 0,0-1-8 15,0-1-1-15,9-3-1 16,3-5-15-16,0-3 14 16,4-3-4-16,2-1 0 15,-2-5 2-15,5-1-2 0,1-3 0 16,3 0-2-16,-3 0 2 15,1-7-4-15,0-2 1 16,-3-1-1-16,-2-1-6 0,-2-3-17 16,-5-4-19-16,-2-3-20 15,-3-3-45-15,-4-6-104 16</inkml:trace>
  <inkml:trace contextRef="#ctx0" brushRef="#br0" timeOffset="9012.9597">9434 9202 328 0,'-14'-8'22'0,"3"2"9"0,5-1 22 16,4 3 2-16,2 1-11 16,0 1-21-16,12-1-12 15,0 2-8-15,6 1 0 16,3-2-2-16,3 2 0 0,1 0 0 15,0-2-1-15,1 2-25 16,-4-3-38-16,0-2-18 16,-2-2-50-16,-2 0-125 15</inkml:trace>
  <inkml:trace contextRef="#ctx0" brushRef="#br0" timeOffset="9419.11">9736 9063 174 0,'0'-7'116'0,"0"-2"-58"16,0-2-2-16,0 0 13 16,0 1-20-16,0 1-26 0,3 0-15 15,3 4 6-15,3 1-7 16,0 2-4-16,-1 2-1 16,5 2-2-16,-2 9 0 15,-2 1-1-15,-1 8-1 0,-3-2 4 16,-3 3-3-16,-2-2 2 15,0 2-1-15,-2-6 0 16,-9 3 0-16,0-5 0 16,-1-1 1-16,-1-1-1 15,4-2 2-15,2-3 4 16,0-1 7-16,4-4-3 0,0 1-1 16,3 0 1-16,0-2 0 15,6 0 2-15,4 0-3 16,3 0-7-16,1 0 2 15,4 0-3-15,2 0 1 16,-2-2-2-16,1 0-1 16,3 1-11-16,-2 1-21 0,-4-3-16 15,1 1-45-15,-3-2-47 16,-4 0-160-16</inkml:trace>
  <inkml:trace contextRef="#ctx0" brushRef="#br0" timeOffset="9895.48">9991 9056 174 0,'-4'-14'159'16,"2"1"-106"-16,2-3 1 15,0 3 3-15,0 1-15 16,8 3-22-16,1 2-11 0,-1 3 0 16,4 4-5-16,2 0-2 15,-2 13-3-15,3 1 2 16,-3 6-3-16,-2 3 4 15,-3 0-2-15,-4 0 0 16,-1-1 0-16,-2-4-1 16,0 0 2-16,0-6-1 0,0-3 1 15,-2-4-2-15,0-4 1 16,2-1 2-16,0 0 0 16,0-1 20-16,2-7-4 15,3-7-17-15,4-1 2 16,-1-6-2-16,1 1 0 0,-2-2 2 15,-2-1-2-15,3 5 1 16,-7 1-4-16,3 4 2 16,-2 5 1-16,-2 4 7 15,0 1 7-15,0 4-7 0,0 0-4 16,-2 5-5-16,-3 8 1 16,-2 5 4-16,2 3-1 15,2 2 1-15,1 1 2 16,2 1-4-16,0-2 2 15,0 0-6-15,7-4-1 16,6-1 6-16,3-4 1 0,4-4-4 16,4-2 4-16,-2-3-68 15,7-5-114-15</inkml:trace>
  <inkml:trace contextRef="#ctx0" brushRef="#br0" timeOffset="10348.5">10670 9572 373 0,'0'-1'52'0,"0"-4"4"16,5 2 4-16,4 0-29 16,8 1-13-16,5 1-9 15,7 1-2-15,5 0-1 0,3 0-2 16,0 0-2-16,-1-2 1 16,0 0-3-16,-2 0 1 15,-2 1-2-15,0-5-19 16,-5 1-35-16,2-4-61 15,-4-2-142-15</inkml:trace>
  <inkml:trace contextRef="#ctx0" brushRef="#br0" timeOffset="10832.74">11490 9440 292 0,'-7'-4'49'0,"2"-6"6"16,3 3 7-16,2-2-13 0,0 0-15 15,2 1-13-15,7 3-4 16,1-3-7-16,5 4-2 16,-1 3-5-16,1 1 0 15,-1 0-2-15,0 7-1 16,-3 4 1-16,-2 6-1 15,-1 3 0-15,-7 1-1 0,-1 4 1 16,0 0 2-16,-1-4-4 16,-13 3 2-16,0-7 2 15,-4 0-3-15,1-4 3 16,-2-5-2-16,4 1 4 16,2-1 8-16,2-5 5 15,4-3 0-15,4 4-5 16,3-4-5-16,0 1 1 0,5-1 1 15,7 0-11-15,5 0 8 16,4 0 0-16,2 0-4 16,2 0-1-16,-1 0-1 0,0-1 0 15,2-2 1-15,-4 2 0 16,-5-1-2-16,-2 1-4 16,-5 1-23-16,0-5-18 15,-1 4-17-15,-6-4-42 16,2-6-48-16</inkml:trace>
  <inkml:trace contextRef="#ctx0" brushRef="#br0" timeOffset="11367.57">11720 9296 303 0,'-13'-21'33'16,"3"-2"5"-16,-2 5 8 15,-2 2-9-15,2 2-9 16,-3 4-10-16,0 2-4 15,-5 3-1-15,-2 3-3 0,-1 2-5 16,-6 0 5-16,1 3 2 16,-3 5 0-16,4 4 3 15,0 2-3-15,3 2 2 16,5 6-2-16,1 5-1 0,4 2 6 16,1 4-4-16,4 4-1 15,4 1-4-15,1 2-12 16,4 3 16-16,0-4 2 15,0 1-1-15,0-1-6 16,7-5 1-16,0-2-3 16,4-2 0-16,5-5-1 0,2-2 1 15,5-6 3-15,3-5-2 16,6-3-1-16,2-7 0 16,8-2-4-16,2 0 2 15,-3-13 1-15,5-1-1 16,-4-4-1-16,-1-1 2 0,-4-1-2 15,-8-1 0-15,-2-2 1 16,-8-2 0-16,-2-3-1 16,-7-1 2-16,-5-7-2 15,-3-2-1-15,-2-1 2 16,-2-3-3-16,-10 2 0 0,-10 3 0 16,-5 5 0-16,-8 4-3 15,-13 11-1-15,-6 5-13 16,-9 11-24-16,-10 1-48 15,-5 1-63-15,-5 9-303 16</inkml:trace>
  <inkml:trace contextRef="#ctx0" brushRef="#br0" timeOffset="12561.53">4630 10826 171 0,'-5'-10'58'16,"0"1"14"-16,0-4-14 16,3 1-1-16,2 2-7 0,0-4-15 15,0 5-14-15,3-1-7 16,6 5-3-16,4 0-5 15,1 5-3-15,1 0-1 16,1 0-1-16,0 5-2 16,-2 8 1-16,1 1 1 15,-5 4 1-15,-3 2-5 0,-1 0 6 16,0 4-5-16,-4-1 5 16,-1 0-1-16,-1 0 4 15,0-3 7-15,2-4-2 0,2-3-3 16,2-5-3-16,5-4-2 0,4-4 5 15,2 0 1-15,5-4-4 16,2-4-2-16,-1-9-2 16,3 3 0-16,-7-4 0 15,-1 0 0-15,-4-1-1 16,-3 1 1-16,-4-2 2 0,-3 2-1 16,-3-1 4-16,-1 1 1 15,0 2-5-15,0 4 2 16,0-1-3-16,0 4 2 15,-1 6 1-15,1 0 0 16,-2 3-1-16,2 0-3 0,0 10 1 16,0 3-1-16,0 4 2 15,0 6 0 1,2 6 3-16,3 2-10 0,0 4 20 16,-1 4-3-16,-1 2-2 0,-3 2-3 15,3-6 0-15,-3 2 1 16,0-3-4-16,0-4 0 15,-5-3-1-15,-2-4 0 16,-1 0 1-16,-1-6-4 0,-1 0 3 16,-2-4-2-16,0-4 1 15,-1-4-1-15,4-1 1 16,1-6-1-16,-2 0 0 16,3-6 0-16,0-4 1 15,0-6 0-15,1-6-2 16,6 0 1-16,0-1 0 0,0-2-2 15,3 4 2-15,9-2-2 16,3 5 1-16,2-4-2 16,3 3 0-16,3 1-5 15,-3 0-10-15,0 2-10 0,-1 4-9 16,1-1-14-16,-4-1-18 16,0-2-52-1,-2-2-116-15</inkml:trace>
  <inkml:trace contextRef="#ctx0" brushRef="#br0" timeOffset="12889.57">5232 10605 295 0,'0'-15'31'16,"0"0"8"-16,0 3 8 0,0 1 6 15,0 5-6-15,0 2-16 16,0 4-8-16,0 0-8 15,0 7-11-15,0 7 1 16,0 3 3-16,0 7-1 16,0 1 0-16,0 0-5 15,0 0 2-15,0-2-1 0,0-5-3 16,0-1 3-16,0 0-2 16,0-9 1-16,0 2-2 15,0-6 0-15,0 0-5 16,0-4-14-16,2 0-13 15,3 0-2-15,2-6-17 16,1-6-26-16,1-1 4 0,-1-4-42 16,2 1 4-16</inkml:trace>
  <inkml:trace contextRef="#ctx0" brushRef="#br0" timeOffset="13123.91">5349 10618 133 0,'14'-18'68'0,"-3"2"2"15,0 2-5-15,-2 1-13 16,-4 5-1-16,1 2-5 15,-4 3-8-15,-1 1-2 16,-1 2-9-16,0 2-14 16,0 7-7-16,0 5 9 15,0 3 2-15,0 5-2 0,0 4-4 16,0-5 2-16,0 4-17 16,0-3 13-16,0-4-6 15,0 0 0-15,0 0-1 16,0-2 0-16,0-2 0 15,-5-1-13-15,-3-2-30 16,3-7-74-16,-2-4-255 0</inkml:trace>
  <inkml:trace contextRef="#ctx0" brushRef="#br0" timeOffset="13592.54">6374 10908 219 0,'-8'3'54'16,"-4"-3"13"-16,7 0-3 15,3 0-8-15,2 0-9 16,0 0-9-16,15 0-18 0,1 0-6 16,6 0 1-16,1-3-5 15,1 2-3-15,4 1-3 16,-5 0-2-16,1 0-2 16,-7 0 0-16,-2 0-15 15,-5 0-23-15,-4 0-34 16,-6 1-39-16,0 2-114 15</inkml:trace>
  <inkml:trace contextRef="#ctx0" brushRef="#br0" timeOffset="13826.87">6425 11041 295 0,'-10'5'53'0,"7"-2"-2"16,3 1 5-16,0-4-10 15,1 2-8-15,13 0-12 16,3-2-5-16,7 0-4 16,1 0-7-16,4 0-4 0,-2 0-3 15,0 0-1-15,-5 0-2 16,0 0 0-16,-2 0 3 16,-2 0-21-16,-9 0-45 15,2 0-89-15</inkml:trace>
  <inkml:trace contextRef="#ctx0" brushRef="#br0" timeOffset="14623.93">8416 10800 298 0,'0'-3'20'0,"-2"0"9"15,-2 3 20-15,3 0-12 16,-1 0-8-16,0 6-9 0,0 2 5 15,-1 8-3-15,-1-3-6 16,1 5-2-16,-3 2 0 16,2 1-1-16,-1 2 2 0,0 2-5 15,0-1 0-15,-1-1 1 16,0 2-3-16,1-7 0 16,3 1-3-16,2-4 0 15,0-3-2-15,0-1 0 16,0-6 1-16,10-3 0 0,4-1 2 15,6-1 2-15,3 0-7 16,7 0-7-16,4-5 9 16,3-2-2-16,2-2 0 15,0 2 0-15,-3-2 2 16,-4 4-4-16,-5-3 3 16,-5 5-7-16,-5 1 2 15,-7 1-18-15,-4 1-7 0,-5 0-7 16,-1-2-8-16,0 2-9 15,-5-4-18-15,-5-1-8 16,-4-2-50-16,2-4-12 16</inkml:trace>
  <inkml:trace contextRef="#ctx0" brushRef="#br0" timeOffset="14910.95">8631 10936 146 0,'-5'-10'52'15,"1"5"22"-15,1 0 2 16,1 1-20-16,2 3-7 15,-2-2-13-15,2 3-7 16,0 0-8-16,0 3-10 16,0 4 0-16,0 7 7 15,0 3 1-15,2 5-2 0,2 3 1 16,-1 2 2-16,-1-1-6 16,1 3-2-16,-1-2-9 15,3-4 4-15,-4-2 2 0,1-4-3 16,0-2-1-16,0-5-1 15,-2-2-3-15,1-4 1 16,1 0 0-16,-2-4-2 16,3 0 1-16,-1 0-1 15,2 0-6-15,-1-6-29 16,2-4-54-16,0-6-106 16</inkml:trace>
  <inkml:trace contextRef="#ctx0" brushRef="#br0" timeOffset="15568.55">9271 10939 210 0,'0'-7'26'0,"0"-2"12"16,-2 0 31-16,-2 2-31 15,-1 0-7-15,0-2-12 16,-3 4-1-16,-1-1-1 15,2 2-2-15,-6 3-1 16,3 1 0-16,-4 0-3 16,-3 0 2-16,2 5-2 0,-4 6-2 15,4 2 5-15,-4 1 0 16,3 4 1-16,2 1-1 16,2 4 0-16,0 4 0 15,7 0-2-15,3-1-1 16,2 2-2-16,0-6 0 0,7-4-1 15,6-1-4-15,3-7-2 16,2-5-6-16,3-1 2 16,3-4 8-16,-1 0-3 15,4 0-1-15,-6-4-1 16,3 1 0-16,-6-3-3 0,0 5-32 16,-5-3-34-16,-3-3-56 15,2 1-140-15</inkml:trace>
  <inkml:trace contextRef="#ctx0" brushRef="#br0" timeOffset="15979.19">9375 11118 346 0,'-9'0'24'15,"2"0"5"-15,2-6 25 16,-1-1-5-16,6-2-9 0,0 0-18 15,0-2-9-15,2 3 5 16,5-3-9-16,2 3-4 0,0 3 0 16,2 4-2-16,-1 1-1 15,2 0-1-15,0 10 0 16,-2 5-1-16,2-2 0 16,-5 7 0-16,0 0 1 0,-6 2-1 15,-1-5 1-15,0 1-1 16,-3 0 1-16,-6-4-1 15,-2-1 1 1,0-1 3-16,3-3 11 0,-4-4 1 16,5 1-3-16,4-4-4 0,3-1-3 15,0-1-1-15,1 0-8 16,8 0 1-16,6 0 7 16,3-3-3-16,2-4 0 15,5 0-1-15,-2-3-2 16,3 4 1-16,0-3-29 15,1 0-24-15,-2 0-34 16,-1-2-73-16</inkml:trace>
  <inkml:trace contextRef="#ctx0" brushRef="#br0" timeOffset="16524.79">9840 10998 375 0,'2'-2'26'16,"-2"-3"2"-16,2 3 29 16,0 2-23-16,-1 0-18 15,6 2-12-15,0 3 6 0,3 0 3 16,0-1-5-16,4-1-1 16,-1-3-2-16,0 0-1 15,0 0 1-15,-1-5-2 16,-3-4-1-16,0 2 0 15,-4-2-1-15,-1-1-2 0,-2 0 4 16,-2 3-2-16,0-3 2 16,-6 1-1-16,-2 0-1 15,-4 4-1-15,0-2 0 16,-3 3 1-16,0 2-1 16,0 2 0-16,-3 0 0 0,2 3 1 15,2 7 0-15,1 2 3 16,1 2 3-16,3 4 6 15,1 2-1-15,4 3 1 16,3-2-1-16,1 1-12 16,0-1 18-16,7 1-5 0,2-6-4 15,3 0 1-15,2-4-2 16,0 1 0-16,-1-3-4 16,4-2-2-16,1-5 1 0,0-1-2 15,0-2 0-15,0 0 1 16,2 0-1-16,-2-5 0 15,-1-3 0-15,0-1-4 0,-5 1-19 16,1-5-23-16,-2 3 4 16,-3-7-27-16,-2-4-51 15,0-4-146-15</inkml:trace>
  <inkml:trace contextRef="#ctx0" brushRef="#br0" timeOffset="16759.1092">9964 10720 341 0,'-15'-4'10'15,"5"0"5"-15,1 0 33 16,6 1 10-16,3 2-14 16,0-1-11-16,12 2-21 15,2-2-4-15,2 1 1 16,6 1-5-16,1-2-2 15,-3 1-2-15,2 1 1 0,-3-3-7 16,-1 2-32-16,-2-4-55 16,-1 0-100-16</inkml:trace>
  <inkml:trace contextRef="#ctx0" brushRef="#br0" timeOffset="17150.57">10217 10593 327 0,'0'-9'23'16,"0"-1"21"-16,0 1 22 0,0-2-12 16,4 4-22-16,1 0-16 15,0 3-6-15,3 3-1 16,1 1-6-16,-1 0-1 16,4 8-1-16,-3 4-2 15,-1 7 1-15,1-1 0 16,-3-2 1-16,-2 5-1 15,-4-3 0-15,0-4 0 16,0 0 0-16,-4-2 0 16,-4 0 0-16,-1-6 1 0,3 1 3 15,-3-3 4-15,3 0 2 0,0 0 0 16,5-2-1-16,-1-2-2 16,2 3-3-16,0-3 0 15,0 0-1-15,2 0 0 16,6 0 2-16,6 0-3 15,-1 0-1-15,8 0 1 0,2 0-2 16,0-4-13-16,4-1-21 16,-5 1-18-16,3-4-71 15,-6 0-138-15</inkml:trace>
  <inkml:trace contextRef="#ctx0" brushRef="#br0" timeOffset="17638.79">10509 10575 101 0,'-7'-7'290'0,"0"-3"-261"16,1 2 11-16,2 1 9 15,0 2-10-15,4-1-14 16,0 2-8-16,0 1-1 16,9 2-7-16,2 1-6 0,-1 0-3 15,3 6 1-15,-2 7-2 16,2 7 1-16,-4 1 0 15,-2 2 1-15,-4 2-1 16,-3-3 0-16,0-1 0 16,0-4 1-16,0-4-1 15,-3-2 0-15,3-5 1 16,-2-4-1-16,2-2 0 0,0 0 3 16,2-4 0-16,6-9-3 15,2-1-2-15,2-4 4 16,1-7-2-16,-4 4 0 15,0-6 1-15,-2 3-1 0,-4 0-1 16,0 2 1-16,-3 7 0 16,0 0 0-16,0 9 1 15,-5 3 2-15,0 3 6 0,0 6 0 16,3 8 0-16,-1 8 1 16,3 0 0-16,0 3-2 0,5 0 1 15,2 0 1-15,4-5-4 16,-2 2-2-16,0-7-3 15,0 0 1-15,-2-1-1 16,0-3-27-16,2-3-34 16,-1-2-72-16,4-6-278 0</inkml:trace>
  <inkml:trace contextRef="#ctx0" brushRef="#br0" timeOffset="18091.94">11296 11061 369 0,'-7'-3'23'16,"2"-4"6"-16,5 0 20 16,0 2-2-16,9 2-20 15,10 1-12-15,6-2-5 16,2 0-4-16,7 3-4 0,2-3 0 16,4 2-1-16,-2 1-13 15,5-5-41-15,-1 1-83 16,-2-6-180-16</inkml:trace>
  <inkml:trace contextRef="#ctx0" brushRef="#br0" timeOffset="18701.03">11932 10902 289 0,'0'-4'28'0,"2"-5"14"0,2 2 10 15,1 0 1-15,0 0-21 16,2 1-14-16,4 1-1 16,2 0-3-16,-3 3-3 15,3 2-6-15,1 0-1 16,-1 2-3-16,-2 7-1 0,-1 3 1 16,-2 1-1-16,-3 3 0 15,-3-4 0-15,-2 3 1 16,0-5-2-16,-2 2 2 15,-5-2-1-15,-2-2 0 16,2-1 1-16,-4-1 0 0,3-2 0 16,3-1-1-16,2-1 1 15,-1-2-1-15,2 2 0 16,1-2 0-16,1 0 0 16,0 0 1-16,0 0-1 15,0 0 2-15,1 0-1 0,6 0-1 16,3-2 0-1,0 0-1-15,3 2 2 0,3 0-1 16,-2 0 0-16,5 0 0 16,-7 9 1-16,4 1 0 15,-4 3 0-15,0 0 2 0,-3-1-2 16,-6 4 4-16,1-3-1 16,-4-1-2-16,0-3 4 15,-6 2 2-15,-4-4 4 16,-3 0 1-16,-5-3 1 15,0-1-3-15,-2-1 1 16,1-1 1-16,-1-1-7 0,0 0 1 16,2 0-3-16,3 0-1 15,1-1-3-15,-1-4 1 16,5 1-1-16,1-5 0 16,2-2-17-16,1 1-15 15,4-8-34-15,2-2-34 0,0-1-74 16</inkml:trace>
  <inkml:trace contextRef="#ctx0" brushRef="#br0" timeOffset="19406.02">12138 10789 244 0,'0'-14'15'0,"0"1"23"15,0 1 3-15,-3 1-10 0,-4 2 1 16,2 3-8-16,-7-2 0 16,2 4 5-16,-1 0-11 15,-4 1-1-15,0 3-1 16,-2 0-3-16,-2 0-3 16,1 0 2-16,-1 0-3 0,-2 2 1 15,3 3 1-15,2-1-2 16,-2 4-3-16,1-3 3 15,2 3-3-15,-2 2 0 16,1 1 0-16,2 5 2 16,-2-1-2-16,3 3-1 15,1 5 4-15,-1 2-3 0,2-1 1 16,4 4 0-16,0 1-3 16,4-3-6-16,-1 3-1 15,2-2 7-15,1-2-2 16,1 0 2-16,0 0 1 0,0-4-4 15,1-4 2-15,3 3 0 16,3-3-1-16,2-4 1 16,-1 4-1-16,7-3 0 15,-1-3 0-15,6 1 2 0,2-1 0 16,5-4-1-16,4-2 1 16,1-1 1-16,0-4-3 15,2 0 3-15,-2 0-2 16,1-2-2-16,-6-5 0 15,-4-2-1-15,2 0 3 16,-5-1-4-16,0-3 2 16,-1 0 0-16,-1-1 1 0,-2-2 0 15,4-2 4-15,-3-3 1 16,-3-2-2-16,-2-4-1 16,-2-2-1-16,-4-1 1 15,-4-2-4-15,-2-3 3 0,0 0-2 16,-8 2-3-16,-7 2 4 15,-4 5-2-15,-7 4 0 16,-4 8 0-16,-6 5-3 16,-4 7-8-16,-5 2-25 0,0 0-29 15,2 7-56-15,2-7-231 16</inkml:trace>
  <inkml:trace contextRef="#ctx0" brushRef="#br0" timeOffset="27196.36">16899 9648 126 0,'0'-6'92'0,"0"-3"-79"15,0 1 20-15,0-2 24 0,0-2-13 16,0-1-15-16,2 1-2 16,3 0-3-16,4-1-1 15,2 3-11-15,-1 0-7 16,1 3 2-16,4 3-4 15,-5 4-1-15,2 0 1 0,-4 8-3 16,-1 5 1-16,-3 2 0 16,1 5 1-16,-3 2-1 15,-2-1 3-15,0 2 0 16,0 0 2-16,0 0 3 0,0-3 0 16,0 0 2-16,0-5-1 15,0 0-2-15,6-6 0 16,6-3-3-16,5-5 4 15,5-1 2-15,5 0-3 16,0-7-3-16,4-4-2 0,-4-3-1 16,0 2-1-16,-10-5 2 15,0 2-3 1,-3-2 2-16,-6 1 2 0,-3-3 5 16,-3 1 1-16,-2-2-3 15,0 0-2-15,0 1-1 16,0 3-2-16,0 4 1 15,0-1-1-15,0 8 1 0,0 1 1 16,0 4 0-16,0 0-4 16,0 7 0-16,0 8 1 15,0 0-1-15,0 7 1 16,5 5 0-16,0-1 0 0,2 6 2 16,1 1 0-16,-1 2 0 15,0 3 1-15,-2-1-6 16,-1 0 5-16,0 0 7 15,-4-4-4-15,0-3 0 16,0-2-2-16,0-6 0 0,-6-2-1 16,-1-4-1-16,0 0 3 15,-2-7-4-15,2-2 3 16,-2-3-2-16,0-2 1 16,-1-2 0-16,0 0-1 0,0-8 1 15,-2-4-3 1,4-4 3-16,-1-2-2 0,0-3-2 15,5-2 1-15,2-1 1 16,2 1 1-16,0 2-2 16,8 0-2-16,4-1 3 15,0 2-1-15,7 3-2 0,1-1-5 16,-1 0-9-16,4 2-15 16,-1-4 4-16,-1 4-28 15,-3-4-33-15,1-1-77 16</inkml:trace>
  <inkml:trace contextRef="#ctx0" brushRef="#br0" timeOffset="27508.29">17620 9394 297 0,'0'-10'9'0,"0"1"24"15,0 2 20-15,2 2 0 16,-2 3-11-1,0 2-13-15,0 2-19 0,0 10-3 16,0 2 5-16,0 7 4 16,0 3-2-16,-2 3-5 15,-1 0 2-15,1-1-4 0,-3 0-5 16,-2-3 0-16,2-3 2 16,0-2-5-16,2-4 2 15,1-7 0-15,0 1 1 16,2-5-1-16,0-3-4 0,2 0-10 15,5-7-14-15,6-1-27 16,-1-10-22-16,5-2-27 16,0-5-85-16</inkml:trace>
  <inkml:trace contextRef="#ctx0" brushRef="#br0" timeOffset="27742.66">17802 9380 248 0,'5'-8'39'0,"-3"4"29"0,0 2-9 15,-2 2-1-15,2 0-31 16,-2 9-7-16,0 4 6 16,0 4-6-16,0 4 1 15,0 3-3-15,0 1-4 16,2 1 0-16,-2 3 0 0,0-6-6 16,0-1-2-16,0-3 0 15,0 0-6-15,-2-6 4 16,-2 1-4-16,-1-3 0 15,1 1 1-15,-5 0-8 0,-2-5-54 16,-3-2-89-16</inkml:trace>
  <inkml:trace contextRef="#ctx0" brushRef="#br0" timeOffset="28194.93">16786 10147 330 0,'0'0'19'0,"0"-1"18"15,11-10 2-15,3 4 13 16,8 0-15-16,0-1-9 16,7 3-5-16,2 2-2 15,9 1-1-15,1 2-4 0,6 0-3 16,3 0 0-16,4 0-4 16,3 3 3-16,1-1-5 15,3 0 0-15,2-2-2 16,-2 0 1-16,2-5-2 15,-6-4-6-15,-4-1 11 0,-5 2-1 16,-11 1-4-16,-10 1-3 16,-9 1 0-16,-9 5 0 15,-4 0-1-15,-5 0 0 0,0 0-5 16,-7 1-5-16,-11 5-32 16,-4 0-36-16,-2-3-66 15,-7-3-213-15</inkml:trace>
  <inkml:trace contextRef="#ctx0" brushRef="#br0" timeOffset="29132.52">17197 10580 171 0,'-4'0'20'0,"2"0"29"16,2-2 25-16,0-1-18 16,0 2-14-16,0-3-7 15,0 2-3-15,0 2-5 16,0 0-8-16,0 0-4 16,0 0-7-16,0 7-5 0,0 6 7 15,0 1 3-15,0 6-1 16,0-2 2-16,0 3-3 15,0-2 3-15,6 1-5 16,1-4-3-16,0 0 0 0,4-1-2 16,2-7-2-1,-1-1 2-15,5-3-3 0,-2-4 2 16,2 0-2-16,2-4 0 16,-1-3 1-16,-2-5-3 15,2-2 3-15,-3 1-2 0,-4-1 0 16,-3-2 0-16,-1 0 1 15,-2-4-1-15,-5 4 0 16,0 0 1-16,0-2 0 16,0 6-2-16,-3 2 1 15,-2 4 0-15,3 4 1 16,0 2-1-16,2 0-3 0,0 9 4 16,0 5 0-16,0 6 0 15,0 3 1-15,0 2 3 16,2 3 3-16,0 3-2 15,1 3 5-15,-1 1-11 16,-2 0 0-16,0-2 10 0,0-1-7 16,0 0 4-16,-3-2-4 15,-1-5 1-15,1-2-2 16,-2-3 1-16,-1-3-4 16,3-4 5-16,-3-4-5 0,2-1 3 15,-1-3 2-15,1-3-3 16,-1-2 0-16,-2 0 0 15,-1 0 0-15,1-4 1 16,0-7-2-16,-1-1 1 16,2-4-1-16,0-2 1 0,3-1-1 15,3-1 1 1,0 2-1-16,0-1-1 0,5-1 3 16,6 2-4-16,0-1 3 15,1 1 0-15,3 1-1 16,1 3-3-16,0 0 0 15,-4 2-10-15,3 1-13 16,-3 0-17-16,2-1-30 16,-4-1-54-16,0-5-130 15</inkml:trace>
  <inkml:trace contextRef="#ctx0" brushRef="#br0" timeOffset="29358.85">17617 10493 184 0,'3'-8'162'0,"-3"1"-123"16,0 1-1-16,0 6 17 16,-3 0-22-16,-1 7-11 15,-1 4-5-15,0 7 4 16,3 4-3-16,-4 3 1 0,4 0-5 16,1 2-3-16,-1 2-5 15,2-8-2-15,0 1-2 16,0-4-2-16,0-7-1 0,0-1-43 15,0-8-72 1,0-2-292-16</inkml:trace>
  <inkml:trace contextRef="#ctx0" brushRef="#br0" timeOffset="29882.72">18777 9956 249 0,'-1'0'35'16,"-9"0"1"-16,6 0 31 15,4 0-11-15,0-1-4 16,0 1-22-16,12 0-17 16,0 0-3-16,6 0-1 0,3 0-5 15,3 0-2-15,-1 0-1 16,-1 1 0-1,-3 1-1-15,0-2-4 16,-5 0-28-16,-1 2-23 16,-8-2-41-16,-3 0-65 15</inkml:trace>
  <inkml:trace contextRef="#ctx0" brushRef="#br0" timeOffset="30144.02">18876 10017 214 0,'-12'7'50'16,"-1"-2"13"-16,2 3 0 16,4-3-2-16,4 0-11 15,0 1-20-15,3-3-4 16,0 1-3-16,8-1 3 0,2 1-4 16,7-4-5-16,4 2-6 15,1-2-2-15,1 0-4 16,3 0-1-16,-2-2 0 15,-4-2-4-15,2 1 1 16,-8 1 0-16,-1 0-1 0,-6 1 0 16,0 1-7-16,-4 0-35 15,1 0-45-15,-1-4-101 16</inkml:trace>
  <inkml:trace contextRef="#ctx0" brushRef="#br0" timeOffset="31236.95">19975 9828 133 0,'-2'0'36'15,"-1"0"3"-15,0 0 25 0,0 0-23 16,1 0-9-16,0 0-11 15,-1 0-2-15,1 0 2 16,0 0-6-16,-3-4 5 16,3 1-2-16,-3-1-1 15,-1 0 0-15,1-1 0 0,1-2-1 16,-1-2 0-16,3 0-3 16,2 2 2-16,0-4-2 15,0 1-1-15,0 3-6 16,11-2-1-16,2 2-2 15,1 3 0-15,2 2-1 0,2 2 0 16,2 0-2-16,-3 2 0 16,2 9 1-16,-1 3 1 15,-2 4-4-15,-3 0 2 16,-5 3 0-16,-1-1 2 16,-5 1-3-16,-2-1 1 15,0-1 0-15,-5 1 2 0,-4-2-4 16,-4-4 3-16,1 4 0 15,-3-5-2-15,1 1 3 16,2-4-3-16,1 1 4 16,0-4-1-16,4 1 3 15,1-5 0-15,4 0-1 0,1 1 1 16,1-2-2-16,0-2 0 16,0 2 2-16,9-2 4 15,5 0-2-15,4 0-1 16,5 0-2-16,4-2 0 0,5-2 2 15,-1 1-2-15,3-1-14 16,-5 1 20-16,-2 3-8 16,-7 0 3-16,-4 0-4 15,-5 0 2-15,-1 0-4 16,-4 0 4-16,-3 0-2 16,-1 0 0-16,-2 0 1 15,0 0 1-15,0 0-1 0,0 0-1 16,0 0-1-16,-5 0 0 15,-4 0-16-15,-5 0-56 16,-1-9-92-16</inkml:trace>
  <inkml:trace contextRef="#ctx0" brushRef="#br0" timeOffset="32898.01">19677 9969 146 0,'-5'-4'30'16,"-1"1"3"-16,3-1 17 15,1 1-5-15,-2-1-2 0,4 0-14 16,-2 2-1-16,2 1-3 15,0-1-3-15,0 2-2 16,0 0-3-16,0 0-4 16,0 0-6-16,0 0-3 15,0 0 1-15,0 0 8 0,8 0 3 16,1 2 1-16,4-1-4 16,4-1-1-16,-3 0 1 15,3 0-8-15,0 0-1 16,-2 0 0-16,-1 0-4 0,-1 0 2 15,-4 0-2-15,-2 0 0 16,-4 0 1-16,-1 0 0 16,-2 0-2-16,0-1 2 15,-2 1-1-15,-8-2 1 16,-3 2 0-16,-3 0 0 16,0 0 0-16,-2 0 2 0,1 0-1 15,0 0 0-15,0 0 1 16,0 0 2-16,4 0-3 15,2 3-1-15,3-1 0 0,4-2-1 16,1 2-1-16,0-2 4 16,3 0-3-16,0 0-10 15,3 0-57-15,7-14-164 16</inkml:trace>
  <inkml:trace contextRef="#ctx0" brushRef="#br0" timeOffset="34218.88">15247 11926 301 0,'-13'2'5'16,"5"-2"6"-16,-2 1 35 15,8-1 1-15,2 0-2 16,2 0-7-16,11 0-21 0,6 0-7 15,8 0 1-15,6 0-3 16,2 0-2-16,-1-1 0 16,1-3-2-16,-1 2-4 15,-5-2 1-15,-4 2 0 0,-4 1 1 16,-4 1-5-16,-7 0-9 16,-3 0-15-16,-5 0-23 15,-2 3-25 1,-3 3-39-16,-9 2-38 15</inkml:trace>
  <inkml:trace contextRef="#ctx0" brushRef="#br0" timeOffset="34443.82">15294 12079 185 0,'-13'9'13'0,"2"-3"26"16,6-2 26-16,3-2-7 0,2 0-28 15,5-2 6-15,11 0 4 16,9 0-16-16,4 0-11 16,5 0-6-16,0-4-5 15,5-1-1-15,-7 0 0 0,2 0-1 16,-3-3-5-16,-6 1-31 16,-6 0-26-16,-2-4-56 15,-7 1-98-15</inkml:trace>
  <inkml:trace contextRef="#ctx0" brushRef="#br0" timeOffset="34788.4">15561 11861 200 0,'-7'-7'32'0,"0"4"36"16,0 1-12-16,-1 2-16 0,6 0-11 15,2 5-5-15,0 5-5 16,10 2 5-16,5 2-6 15,6 0-7-15,0 0-3 16,5 1-4-16,2-5 1 16,0 1-3-16,-1-4-2 15,0-2 2-15,-1-1-1 0,-7-2-1 16,-2-1 1-16,-7 2-2 16,-2-3 2-16,-6 0-1 15,-1 2 0-15,-1-1 2 16,0 3 0-16,-3 3 0 15,-10 0 3-15,1 10 2 0,-7-2 2 16,-4 4-4-16,-2 5-1 16,2 1-2-16,-3 0-1 15,5-3 0-15,5-1-1 16,-1-4-33-16,10-5-75 0,6-6-212 16</inkml:trace>
  <inkml:trace contextRef="#ctx0" brushRef="#br0" timeOffset="35762">17152 11936 176 0,'0'0'169'16,"-4"-7"-155"-16,1-6 14 0,1 3 9 16,1-2-3-16,1 3-13 15,0-2-9-15,0 1 0 16,3 2 0-16,4 3 1 16,0 1-6-16,1 4-1 15,2 0-3-15,1 0-1 0,-2 7-1 16,0 3-1-16,0 2 1 15,-1 3 1-15,0 0-1 16,-1 1 3-16,-1 3-3 16,-1 1 1-16,-2 1 3 15,-1-5 0-15,0 6-1 16,4-6-1-16,-3-2 0 0,4-3 0 16,0-4-2-16,2-3 1 15,4-4 2-15,1 0 2 16,4-4-3-16,-2-8-1 15,6-3 0-15,-2-1-2 0,-3-3 1 16,0 1 0-16,-5-2-1 16,-2 3 1-16,-5-1 1 15,-5 0 0-15,0 4 2 16,0 1-2-16,0 3 0 16,-3 3-1-16,-1 2 2 15,0 5 1-15,0 0-1 16,2 2-2-16,1 9 1 0,1 1 1 15,0 8 2-15,0 2 1 16,3 9 3-16,5-1 0 16,1 9 3-16,0-2-1 15,-1 4-2-15,0 0-10 0,-1-3 9 16,-2-5 3-16,-1 1-5 16,-1-5-1-16,-3-3-2 15,0-2-2 1,0-5 2-16,-7-2 2 15,0-7-2-15,-4-1-3 0,1-6 5 16,-1 0-3-16,-2-3 4 0,1 0-4 0,1-11-1 16,0-2 0-16,1-5 0 15,3-5 0-15,1 2-1 16,4-6 0-16,2 2 2 16,0 0-4-16,0 0 2 15,11 2-2-15,1 2-3 0,3 0-2 16,2 2-4-16,4-2-9 15,0 2-5-15,-1 0-22 16,1 1-10-16,-2 2-27 16,0-8-62-16,1 1-185 15</inkml:trace>
  <inkml:trace contextRef="#ctx0" brushRef="#br0" timeOffset="36027.57">17746 11679 279 0,'0'-8'51'16,"-2"-1"-18"-16,-3 3 15 0,0 4 4 16,1 2-16-16,1 2-14 15,1 11-9-15,2 3 2 16,0 5-2-16,0 5-1 16,0-2-2-16,0 3-4 15,0-2-2-15,0-1-2 16,-3-5-1-16,0-2 0 0,1-3 0 15,2-6-6-15,0-4-21 16,0 1-16-16,2-5-31 16,6 0-2-16,1-11-80 15,1-1-61-15</inkml:trace>
  <inkml:trace contextRef="#ctx0" brushRef="#br0" timeOffset="36230.65">17851 11699 190 0,'7'-12'47'15,"-2"3"32"-15,-2 3-15 16,-1 3-3-16,2 3-13 0,0 0-18 16,0 7-13-16,-4 8 4 15,1 4 3-15,-1 6-6 16,0 0 0-16,0 1-3 16,0 2-1-16,0-2-8 15,-1 0-4-15,-6-1 0 0,2-1 0 16,0-3-17-16,0-4-85 15,3-6-212-15</inkml:trace>
  <inkml:trace contextRef="#ctx0" brushRef="#br0" timeOffset="36668.03">18330 12148 253 0,'-14'0'26'0,"2"0"35"16,5 0 5-16,4 0 5 15,1 0-18-15,2 0-12 16,5 0-15-16,10 0-12 15,3 0 0-15,5-1-3 0,8-2-6 16,-2 2-1-16,1-1-4 16,2 2 2-1,1 0-4-15,-1 0-30 0,0-1-41 16,1-3-76-16,1-7-208 16</inkml:trace>
  <inkml:trace contextRef="#ctx0" brushRef="#br0" timeOffset="37152.44">18917 12047 309 0,'0'0'21'16,"0"-6"6"0,0 0 20-16,0-1-4 0,0-1-2 15,-2 2-15-15,0-5-5 16,2 1 1-16,0 2-7 0,0-1-4 15,0-1-4-15,0 4-3 16,4 0-2-16,2 3-1 16,3 1 0-16,-1 2-1 15,3 2 1-15,2 8-1 16,-3 5 0-16,4 3 0 0,-4 8 1 16,0-2-1-16,-3 4 0 15,-6-2-2-15,-1 1 4 16,0-4-2-16,-8-5 0 15,-2-2 1-15,-7 0-1 16,2-3 0 0,-5-4 2-16,6-2 6 0,-1-2 6 0,4 1-3 15,3-4-4-15,6-1-5 16,-2 1 0-16,4-2 0 16,0 0 2-16,9 0 3 15,3 0-4-15,5 0 0 16,4 0-2-16,2 0 1 15,4-2-2-15,1-1-1 0,-3-1 3 16,4 0-4-16,-4 1-12 16,-6-1-26-16,-1 1-31 15,-2-2-62-15,1-5-138 16</inkml:trace>
  <inkml:trace contextRef="#ctx0" brushRef="#br0" timeOffset="37877.46">19312 11976 429 0,'0'-11'22'0,"0"2"11"15,0 0 11-15,0 3-4 16,0 5-10-16,-2 1-11 16,2 0 2-16,0 0-16 15,0 9 2-15,0 6-3 16,0 0 4-16,0 3 1 0,4 5-1 15,-2-3 4-15,5 1-14 16,-1 1 10-16,4-1-1 16,-1-5-2-16,4-1 0 15,3-6-2 1,-2-1 1-16,4-5-4 16,2-3 3-16,2 0-4 0,-3 0 4 15,-1-7-2-15,1-5-1 16,-5-2 1-16,-2-3-1 15,-3-2 0-15,-2-1-1 16,-1-2 2-16,-1 3-1 16,-5-2 1-16,0 5 0 15,0 4-1-15,0 1 1 0,0 4-2 16,0 5 1-16,-5 2 1 16,1 0-2-16,-3 5 0 15,2 7 2-15,-1 5-3 16,2 4 3-16,1 4 0 15,3 3 1-15,0-1 1 0,0 7 3 16,2-4-1-16,4 3 0 16,2-1 0-16,-1 0-1 15,2 0-1-15,-4-4 3 16,1 1-5-16,-2-4 1 0,-4-2-1 16,0-1 0-16,0-3 0 15,0-2 0-15,-8-5 1 16,3-2-3-16,-4-2 3 15,2-5-1-15,-3 1 0 16,2-4 1-16,-1 0 0 16,-1-5 0-16,0-7 0 15,3-3-1-15,-2-5 1 0,4-3-2 16,-1-2 0-16,2-2 0 16,3 0 1-16,1 4-1 15,0 0-1-15,7 1 1 16,4 3-2-16,0 3-2 15,3-2-5-15,2 0-9 0,1 2-19 16,0-4-9-16,3 0-17 16,-1-1-36-16,3-7-85 15</inkml:trace>
  <inkml:trace contextRef="#ctx0" brushRef="#br0" timeOffset="38111.82">19826 11779 404 0,'-2'-12'25'16,"-1"-1"30"-16,3 6 6 0,-2 4-14 15,2 3-15-15,0 0-12 16,0 16-14-16,0 2 6 16,0 5 2-16,0 4-4 15,0 3-17-15,0-2 12 16,0 0-2-16,-6-1-1 0,1 0-1 15,-2-5-15-15,-2-4-82 16,2-12-151-16</inkml:trace>
  <inkml:trace contextRef="#ctx0" brushRef="#br0" timeOffset="38571.95">20257 12083 257 0,'-9'2'87'0,"5"-2"-35"31,4 0 32-31,0 0-36 0,9 0-20 0,5-3-7 0,8-2-6 16,5 3-6 0,0 0-4-16,2 2-4 15,-5 0 0-15,-2-1-1 16,-7 1-9-16,-3 0-25 16,-8 5-40-16,-4-3-32 15,0 1-76-15</inkml:trace>
  <inkml:trace contextRef="#ctx0" brushRef="#br0" timeOffset="38775.0199">20293 12173 243 0,'-13'7'49'0,"4"-1"23"16,4-4-6-16,3 0-6 16,2-1-14-16,0 1-11 0,10-2-10 15,9 0-8-15,2 0-1 16,5 0-5-16,0 0-4 15,1 0-5-15,-2 0 0 0,-1 0-2 16,1-2 0-16,-4 2-7 16,-1 0-30-16,2 0-37 15,-3-1-54-15,3-10-137 16</inkml:trace>
  <inkml:trace contextRef="#ctx0" brushRef="#br0" timeOffset="39321.63">20943 11901 349 0,'0'-2'17'16,"0"-4"20"-16,0 4 16 15,0-1-4-15,0 1-17 0,-2 1-12 16,2-1 2-16,-2 1-5 15,0 1-6-15,1 0-5 0,-6 0-3 16,0 0-1-16,1 3 1 16,-5 3 1-16,2 4 3 15,0 3 2-15,-2-1 2 16,3 3-2-16,0 5 1 16,2 1 1-16,1-3-4 15,5 5-9-15,0-2 13 0,2 1-5 16,7 0 2-16,4-2-1 15,-1-3-4-15,5-4 1 16,-3 1-2-16,2-6 3 16,2-2-4-16,-2-4-2 0,-2 0 3 15,4-2 3-15,-4 0-3 16,3-2 2-16,1-6-2 16,-4-4 0-16,3 2-2 15,-3-5 2-15,-2-3 0 16,-2 1-1-16,-3-3 1 15,0-1 1-15,-6-1 1 0,-1-3 0 16,0 3-2-16,-7-2 0 16,-5-1-2-16,-3 4 0 15,-2 1-1-15,-1 4 2 16,-8 4-2-16,3 3 2 16,-3 4-4-16,-3 2-13 0,-2 3-28 15,2 3-33-15,2 2-79 16</inkml:trace>
  <inkml:trace contextRef="#ctx0" brushRef="#br0" timeOffset="40664.75">18538 12041 105 0,'-5'0'8'0,"0"-3"30"16,0-3 11-16,2-1 10 15,-1 0-7-15,3 0-9 16,1 0-1-16,-2 1-15 15,2 5 5-15,-2-3 2 16,2 4-13-16,0 0-3 0,-2 0-8 16,2 0 2-16,0 4 5 15,-1 7 1-15,-1 1 2 16,0 3-2-16,2 0-1 16,0 5 3-16,0 1-4 0,0 3 2 15,0-1-18-15,5 0 13 16,-1-2-4-16,-1-3-2 15,1-2-3-15,-1-2-1 16,-2-1 1-16,3-2-5 16,-4-4 1-16,3 0 2 15,-1-2-4-15,1-5-38 16,-3-1-59-16,2-19-319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5:56:29.66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8405 5167 217 0,'-9'0'9'15,"-2"3"10"-15,2-9 23 0,-1 2-17 16,0 2-3-16,-2 0 2 15,0 2-1-15,-3 0-6 0,-2 0-7 16,-5 10-6-16,-3 3-2 16,-4 7 0-16,-2 5 1 15,-3 5 0-15,-5 6 1 16,1 2-1-16,-4 4-2 16,0 5 1-16,3 1-1 0,-3 4 5 15,4-1-4-15,6 1 4 16,5 3-2-16,3-3 4 15,10-2-2-15,6-2-1 16,8 0-1-16,0-3 1 16,3-4-1-16,13 0-2 15,4-3 2-15,5-5-1 16,1-6 0-16,3-4-3 0,3-8 0 16,3-10-3-16,3-5 6 15,1-7-1-15,5-16 8 16,2-10-4-16,3-6 7 0,0-5-4 15,2-8 5-15,-3-7 1 16,-6-3 1-16,-3-3 0 16,-7 1-4-16,-8 2-3 15,-7 1-2-15,-9 4-4 16,-8 4 4-16,0 6-8 0,-16 7 3 16,-3 3-2-16,-7 9-2 15,-4 12-11-15,-4 12-12 16,-8 4-33-16,-1 2-72 15</inkml:trace>
  <inkml:trace contextRef="#ctx0" brushRef="#br0" timeOffset="1952.35">12316 9047 277 0,'-7'-11'30'0,"0"-1"12"0,-1-5 18 15,5 2-19-15,-1 0-7 16,4-1-13-16,0 4-11 15,4 0 3-15,6 2-7 0,-2 3 2 16,1 5-4-16,1 2-1 16,2 0-2-16,-5 6 0 15,1 7 0-15,0 4 2 16,-1 6-3-16,-1 4 1 0,-3 1 2 16,0 4-1-16,1-3 0 15,-1 0 3 1,2-4 3-16,-2-4-1 15,4-3 2-15,4-5-4 0,0-5 2 16,5-2 1-16,0-5 1 16,4-1 0-16,1 0-4 15,0-12 0-15,-4-2-2 16,1-5-1-16,-4 0 0 16,-1-4 0-16,-6 0 0 0,0-4 0 15,-3 2 0-15,-4 0 1 16,0 4-1-16,0 3-1 15,0 4-1-15,0 5 1 16,0 5 1-16,0 4 0 16,0 0 0-16,0 4-6 15,0 10 4-15,3 4 0 16,1 10 1-16,4 4 3 0,-1 6 0 16,-2 5 3-16,2 3 1 15,-4 2 6-15,3 1-5 16,-2-1 2-16,-4-2-6 0,0-3 2 15,0-3-1-15,0-2-2 16,-4-8-5-16,-4-3 5 16,0-8 1-16,-1-2-1 15,0-8 0-15,0-4 0 0,0-3 2 16,0-2 1-16,1-4 0 16,-2-8-2-16,1-8-1 15,2-5-4-15,1-1 1 0,4-4 0 16,2-3-2-16,0 0 0 15,7 1 0-15,5 5-4 16,3-4-2-16,0 5-4 16,5 1-2-16,-2 0-9 15,-2 5-26-15,-2 0-8 0,-1 0-7 16,0-1-67-16,-6-4-112 16</inkml:trace>
  <inkml:trace contextRef="#ctx0" brushRef="#br0" timeOffset="2233.64">12866 8761 318 0,'7'-16'16'0,"0"4"24"16,-7 3 26-16,0 5-19 0,0 4-12 15,0 0-17-15,-4 9-12 16,1 11 3-16,-1 3 0 15,1 4 2-15,1 1-2 16,0 3-4-16,2-2 0 16,0-5-4-16,0-1 0 15,0-5 0-15,0-5-1 0,4-6-3 16,3-4-23-16,1-3-10 16,6-5-22-16,0-11-46 15,4-6-42 1</inkml:trace>
  <inkml:trace contextRef="#ctx0" brushRef="#br0" timeOffset="2405.5">13047 8720 257 0,'11'-16'87'0,"-4"4"1"0,-4 5-3 15,0 7-22-15,-3 0-36 16,0 16-14-16,0 2 13 16,-3 8 0-16,1 1-8 0,2 3-10 15,0 1-1-15,0 1-2 16,0 0-3-16,0 0-2 15,5 0 1-15,-3 0-21 16,-2-1-57-16,0-6-110 16</inkml:trace>
  <inkml:trace contextRef="#ctx0" brushRef="#br0" timeOffset="2827.27">13830 9188 192 0,'-4'2'165'15,"4"-2"-106"-15,0 0 5 16,7 0-12-16,8 0-27 15,6 0-11-15,6 0-4 0,7 0-4 16,1-1-4-16,4 0 1 16,-1 1-1-16,-1-4-7 15,-1 1-23-15,4-6-40 16,-6 0-72-16,0-7-164 0</inkml:trace>
  <inkml:trace contextRef="#ctx0" brushRef="#br0" timeOffset="3199.7799">14607 8952 297 0,'3'-2'64'0,"-1"1"-38"16,-2-1 32-16,3 2-10 0,-1 0-20 15,0 2-14-15,-1 6 4 16,1 5-1-16,-2 3-9 15,0 2 1-15,0 3-1 16,-3 3-1-16,-6-3-1 0,-3 1 0 16,4-3-1-16,-1-1-1 15,1-4 0-15,1-3-1 16,5-1-1-16,2-5 0 16,0 0-1-16,4-4-1 15,13-1 4-15,0 0 1 0,10 0-4 16,3-3 0-16,4-3-1 15,2 0 0-15,-1 0-1 16,-4 2 2-16,-7 1-11 16,0 3-17-16,-8 0-13 15,-7 0-27-15,-4 0-27 16,-5-2-23-16,0-1-119 16</inkml:trace>
  <inkml:trace contextRef="#ctx0" brushRef="#br0" timeOffset="3434.09">14776 9010 292 0,'-8'-6'35'16,"2"1"36"-16,0 3-2 15,1 2-13-15,2 0-20 16,3 2-16-16,-2 10-3 16,2 6 6-16,0 2-4 0,0 5 1 15,0 3-6-15,0 1-4 16,3 1-6-16,-1-1-1 15,2 2-2-15,-4-2-1 16,0 0 1-16,0-2-23 16,-4 1-34-16,-5-5-38 15,-5-4-113-15</inkml:trace>
  <inkml:trace contextRef="#ctx0" brushRef="#br0" timeOffset="3699.76">14451 9514 416 0,'-5'0'15'0,"5"0"39"16,5 0 2-16,15 0-11 16,9 0-21-16,10 0-10 0,12-6 1 15,8-1 4-15,2-1-5 16,2 1-2-16,-2-3 0 15,-10 3-7-15,-5 2-3 16,-14 2 0-16,-7 0-3 16,-12 3 0-16,-10 0-26 0,-3 5-25 15,-2 1-11-15,-13 0-32 16,-7 1-131-16</inkml:trace>
  <inkml:trace contextRef="#ctx0" brushRef="#br0" timeOffset="4236.03">14673 9776 363 0,'-12'0'36'0,"7"0"-1"16,2-7 35-16,3-4-19 15,0 3-19-15,3-5-11 16,11 4-12-16,1 0 1 0,0 3-4 15,2 5-4-15,1 1-1 16,-2 1 0-16,-3 11-1 16,-1 3 0-16,-3 7 1 15,-2 1-1-15,-2 4 0 16,-5 0 1-16,0-1-1 0,-5-1 1 16,-2-3-1-1,2-5 1-15,-2-4 1 0,3-4 6 16,1-5 5-16,3-4 2 15,0-2 4-15,0-12 1 16,7-2-14-16,2-8-10 16,4-4 3-16,-1-1 4 0,0 0-3 15,1-1 1-15,-4 5 2 16,0 2-3-16,-6 5 3 16,-1 2-2-1,-2 7-1-15,0 2 1 16,0 4-2-16,-4 3 1 0,-3 0-1 15,-1 3 1-15,-4 8 1 0,5 6 1 16,0 5-4-16,4 3 10 16,3 0 3-16,0 3-3 15,2-2-3-15,8-3 0 0,7-2-3 16,2-5-1-16,4-3-1 16,1-4-25-16,5-6-56 15,3-3-61-15,4-7-358 16</inkml:trace>
  <inkml:trace contextRef="#ctx0" brushRef="#br0" timeOffset="5067.54">15521 9227 258 0,'-5'-14'39'16,"2"-5"23"-16,1 7 8 0,2-1-3 16,0 7-33-16,0 3-13 15,9 0-7-15,-1 3-6 16,4 0-4-16,-2 6-1 16,1 3-3-16,2 5 1 0,-6 0 0 15,-2 4-1-15,-2-2 1 16,-1 2-1-16,-2-1 3 15,2 2-1-15,1-3 2 16,-2-4-2-16,3 1 2 0,1-6-4 16,2-3 5-16,3-4-1 15,7 0 2-15,3-1 1 16,-1-12-5-16,7 0 1 16,-5-7-1-16,0-1-2 15,-4 1 1-15,-3-3 0 16,-4 0 0-16,-5 3 0 15,-3 0 1-15,-2 6-1 16,0 4 0-16,0 2 2 0,0 6 4 16,0 2-2-16,0 4-3 15,0 9-2-15,-2 6 3 16,2 7 3-16,0 5 4 0,0 4 4 16,0 3 0-16,2 3-7 15,-1 2 0-15,3 0 0 16,-4-2 3-16,0-4-8 15,0-1 0-15,0-9 6 16,0-4-2-16,0-5-2 0,-5-4 1 16,-2-5-3-16,1-2 4 15,2-5 0-15,-3-1-3 16,2-1 3-16,-2-1 1 16,2-10-2-16,-2-2-2 15,2-6 0-15,3-1-2 16,1-5-1-16,1 2 0 0,0-2 0 15,7 0-2-15,6 2-1 16,1 0-11-16,2-2-14 16,2 4-16-16,2-4-21 0,2-4-13 15,-3-2-77-15,1-4-156 16</inkml:trace>
  <inkml:trace contextRef="#ctx0" brushRef="#br0" timeOffset="5239.38">16027 8893 374 0,'0'-11'25'16,"0"6"35"-16,0 5 9 16,5 0-36-16,-3 8-26 15,5 9 9-15,-1 5 1 0,3 8-5 16,-3 4-7-16,0 7-5 16,-5 2 1-16,-1-2-13 15,0-4-85-15,-7-6-293 16</inkml:trace>
  <inkml:trace contextRef="#ctx0" brushRef="#br0" timeOffset="5629.89">16741 9329 264 0,'5'-10'85'0,"1"2"-35"16,2 1 16-16,9 3-10 16,0-2-27-1,7 5-6-15,3-3-9 0,3 1-5 16,3 1-5-16,-1 0-2 16,-3 1-1-16,-2-1 1 15,-7 1-2-15,-3-2-18 0,-5 3-20 16,-4-4-59-16,-4-1-66 15</inkml:trace>
  <inkml:trace contextRef="#ctx0" brushRef="#br0" timeOffset="5848.57">16908 9132 338 0,'-2'-1'31'0,"0"1"23"16,2 0 6-16,0 11-39 0,0 7 9 15,5 6 4-15,2 6-7 16,0 2-9-16,-2 3-8 16,-2 0-6-16,-1 2-2 15,0-1-2-15,-1 0-2 16,1-10-49-16,2-5-70 16,-1-10-241-16</inkml:trace>
  <inkml:trace contextRef="#ctx0" brushRef="#br0" timeOffset="6333.28">17978 8952 363 0,'-13'-10'13'0,"1"-1"12"16,-2 5 25-16,-1 5-14 0,-1 1-5 15,2 3-11-15,-4 12-3 16,1 8-2-16,7 7-5 16,-1 11 8-16,2 5 1 15,5 8-5-15,3 4 2 16,1 4-1-16,0 0-9 0,7-4 0 15,3-4-6-15,3-8 3 16,3-6-3 0,6-10 2-16,0-8-5 0,1-8-20 15,2-7-14-15,2-6-20 16,-2-1-39-16,-2-8-80 0</inkml:trace>
  <inkml:trace contextRef="#ctx0" brushRef="#br0" timeOffset="6822.43">18126 9218 348 0,'3'-25'24'15,"8"1"13"-15,3 4 5 16,0 3 2-16,6 3-10 16,1 7-12-16,5 3-8 15,-5 4-5-15,1 6-3 16,-1 10-3-16,-4 4-3 15,-7 5 1-15,-3 0 1 16,-2-2-1-16,-5 3-1 0,0-6 1 16,-8-2 0-16,-3-4 0 15,4-4 3-15,2-6-4 16,1-2 0-16,4-2 3 0,0-5 1 31,0-6 0-31,8-7-2 0,0-4-3 16,4-2 1-1,0-2 0-15,-3-3 0 0,-1-2-2 16,2 5 0-16,-7 4 1 16,1 2 1-16,-4 6 0 15,0 6 0-15,0 5 1 16,0 3 2-16,0 7-3 0,-4 10 0 16,1 6 3-16,1 4 4 15,2 5 9-15,0-1 0 16,0 2-5-16,9-4-4 15,1-3-3-15,2-7-4 0,2-2 2 16,2-4-1-16,3-6-1 16,1-6-7-16,0-1-19 15,-4-1-19-15,3-11-19 16,-11-4-74-16,1-8-49 16</inkml:trace>
  <inkml:trace contextRef="#ctx0" brushRef="#br0" timeOffset="7119.27">18481 8892 332 0,'-4'-25'50'0,"4"1"14"15,0 5-5-15,7 3-18 0,6 3-14 16,1 5-12-16,3 4-3 16,-2 4-6-16,4 2-4 15,-7 12-1-15,-1 4 0 16,-2 2-1-16,-5 4 0 15,-4 2 1-15,0-7 0 0,0-1 0 16,-4-4-1-16,-1-3 1 16,1-6 1-16,0-3 1 15,4-2 1-15,0 0 8 16,11-6 10-16,3-6-18 16,8-2-1-16,2-4-3 0,3 4-1 15,-5-1-24 1,2 7-29-16,-4 0-53 0,-4 5-94 15</inkml:trace>
  <inkml:trace contextRef="#ctx0" brushRef="#br0" timeOffset="7385.82">18823 9163 431 0,'0'0'64'0,"4"-9"-23"0,11 2-3 16,5-1-7-16,9 0-6 16,5-1-9-16,5 0-5 15,2 3 2-15,-4-1-5 16,4 0-6-16,-13 6 0 16,-3 1 0-16,-9 0-10 0,-5 0-23 15,-9 1-17 1,-2 5-21-16,0-3-33 0,-7-1-71 15</inkml:trace>
  <inkml:trace contextRef="#ctx0" brushRef="#br0" timeOffset="7621.05">19008 9025 335 0,'-1'-7'30'0,"1"0"31"15,0 3 8-15,0 3-16 16,0 1-17-1,0 0-20-15,0 11-12 0,0 6 4 16,1 5 7-16,3 6-1 16,-4 1-6-16,3 3-2 15,-3-2-1-15,0-1-3 0,0-2-2 16,0-4 1-16,0-5-1 16,-3-1-10-16,1-5-18 15,2-3-12-15,0-6-37 16,5-3-49-16,9-3-81 15</inkml:trace>
  <inkml:trace contextRef="#ctx0" brushRef="#br0" timeOffset="8043.59">19449 8982 462 0,'7'-14'11'0,"-5"-2"18"16,0 6 1-16,-2 2 9 15,0 5-6-15,0 3-20 16,-6 0-11-16,1 7-1 16,-6 9 2-16,4 5-3 15,0 8 4-15,-2 5 3 0,3 2 2 16,6 1-3-16,0 1 0 16,0-3-1-16,8-3-3 15,4-8 0-15,2-4 0 16,3-5 1-16,3-6-4 15,-1-5 4-15,-3-4-1 16,2 0 0-16,-5-6-1 0,-4-5 0 16,-1 0 1-16,-4-1-1 15,-4-2 1-15,0 1 2 16,-4 2-2-16,-6 0-1 16,-9 5-1-16,2 2 1 0,-6 4-2 15,1 0 2-15,-1 4-2 16,3 5 1-16,2 0-1 15,5 1-7-15,6 1-24 16,7-4-18-16,0-6-43 16,11-1-92-16</inkml:trace>
  <inkml:trace contextRef="#ctx0" brushRef="#br0" timeOffset="8347.3498">19797 8806 389 0,'-3'-9'29'0,"1"-1"18"0,2 6 23 16,0 4-20-16,5 0-14 15,6 10-24-15,2 8 5 16,1 8 7-16,4 6-1 15,1 5 0-15,-2 7-7 16,-3 5 0-16,2 6-5 16,-7 2-6-16,-4-2 3 0,-5 1-7 15,-2 1 2-15,-13-7-1 16,-9-4-1-16,-6-3 0 16,-8-6-23-16,-7-6-53 15,-3-10-78-15</inkml:trace>
  <inkml:trace contextRef="#ctx0" brushRef="#br0" timeOffset="8809.47">18572 9672 284 0,'0'-5'21'0,"-2"1"40"15,1-1 19-15,1 4-12 16,1 1-17-16,16 0-21 16,12 0-9-16,12 0 2 15,15 1-1-15,14-1-3 0,19 0-2 16,12 0 1-16,14-3-5 16,5-1-2-16,1-1-4 15,-9-1 0-15,-12 5-5 16,-22 1-2-16,-19 0 2 15,-19 0-2-15,-18 0 0 0,-14 3-19 16,-8 3-35-16,-10-1 1 16,-14 4-2-16,-8-4-48 15,-4-1-80-15</inkml:trace>
  <inkml:trace contextRef="#ctx0" brushRef="#br0" timeOffset="9340.58">18905 10065 187 0,'-20'0'252'0,"4"0"-245"16,11-2 20-16,3-5 28 15,2 0-22-15,5 0-19 16,7 0-7-16,7 1 3 0,-4 5-4 15,5 1-2-15,-2 0 0 16,-3 9-4 0,-3 9 1-16,-2 1 1 0,-3 6-3 15,-6 0 4-15,-1 4-3 16,0-4 2-16,-1 0-3 16,-5-5 2-16,-2-7 2 0,5-2 0 15,-1-5 5 1,4-6-1-16,0 0 8 0,4-6 9 15,7-8-17-15,1-4-5 16,5-3 0-16,-1-4-1 16,-1 0-1-16,-7 0 0 0,3 0 0 15,-3 2 1-15,-5 5-1 16,-1 2 0-16,-2 5 0 16,0 6 1-16,0 3-1 15,-4 2-1-15,-4 4 1 16,0 10 0-16,1 5 0 0,2 4 1 15,-2 3 3 1,7 0-1-16,0-1 1 0,0-2-2 16,8-1-1-16,5-5-1 15,7-2 0-15,-1-6-5 16,1-2-28-16,2-5-15 0,-3-2-28 16,-3 0-55-16,-2-11-88 15</inkml:trace>
  <inkml:trace contextRef="#ctx0" brushRef="#br0" timeOffset="9635.9499">19232 10040 223 0,'2'-32'54'0,"1"0"15"16,2 5 25-16,0 6-21 15,2 3-27-15,3 5-23 16,-1 6 1-16,0 4-5 0,-1 3-9 16,4 5-8-16,-2 10 0 15,-3 2-2-15,-1 3 1 16,-2 1-1-1,-4 1 1 1,0-3-1-16,0-1 2 0,-4-2-2 16,-2-3 2-16,3-3-2 15,-1-4 4-15,2-2 2 0,2-3 4 16,0-1 2-16,13 0 9 16,5-7-16-1,7-4-2-15,4-3-1 0,3-2 3 16,-3-2-36-16,2-3-33 15,-4-4-122-15</inkml:trace>
  <inkml:trace contextRef="#ctx0" brushRef="#br0" timeOffset="10479.66">20474 9294 298 0,'0'-8'70'0,"0"-3"-52"16,0 0 19-16,0 3 11 16,0-2-8-16,5 3-15 15,2 4-9-15,6-1-2 16,-2 4-9-16,-1 0-3 0,2 0 0 15,-4 7-3 1,-1 6 2-16,1 1-1 0,-2 6 1 16,-1 0 1-16,0-1-1 15,0 0 2-15,0 0 1 16,3-4 0-16,1-4 0 16,1-2 2-16,5-2-4 15,3-5 2-15,2-2 1 0,0 0-3 16,3-4 0-16,-2-9-2 15,1-1 2-15,-3-1-3 16,-2-6 2-16,-5 0 1 0,0-2-2 16,-7 2 0-16,0-2 2 15,-5 7-1-15,2 1-1 16,-2 5 0-16,0 5-1 16,0 5 2-16,0 0 1 15,-4 12 1-15,-1 8-3 16,2 5 9-16,1 8 7 0,2 3 3 15,0 4-3-15,0 4-1 16,5-2-6-16,0 1 0 16,-1-1-2-16,-3-7-4 15,-1-3-4-15,0-7 6 16,0-2-4-16,-7-6 3 16,-3-3 0-16,0-5 0 0,0-4 3 15,0-3 1-15,-2-2-2 16,2 0-2-16,1-7 1 15,1-8 0-15,3-1-1 16,3-7-2-16,4-2 0 0,-2-7 0 16,3 0-2-16,10-2 0 15,1 1-8-15,5 2-13 16,2 4-4-16,4 4-20 16,4 6-21-16,1 2-13 15,6-3-84-15</inkml:trace>
  <inkml:trace contextRef="#ctx0" brushRef="#br0" timeOffset="10692.99">21458 9256 480 0,'9'0'21'0,"6"-4"1"16,2 0 16-16,8-1 3 15,-1 1-19-15,0 3-12 16,-2 1-8-16,-2 0-2 16,-6 1-1-16,-2 8-22 15,-9-1-48-15,-3 2-73 0,0-1-88 16</inkml:trace>
  <inkml:trace contextRef="#ctx0" brushRef="#br0" timeOffset="10864.82">21528 9376 320 0,'-7'6'53'16,"2"-4"-1"-16,5 2 19 0,0-3-19 16,0 0-15-16,7-1-8 15,7 0-11-15,6 0-12 16,2 0-4-16,5 0-2 16,7-2-24-16,3-8-41 0,6-2-77 15,4-6-168-15</inkml:trace>
  <inkml:trace contextRef="#ctx0" brushRef="#br0" timeOffset="11238.65">22246 9118 416 0,'0'-5'17'0,"-2"-1"17"15,-5 5 12-15,-3 1-14 16,-2 0-5-16,-2 4-5 15,2 6-4-15,-3 6-2 0,5 2 0 16,-1 2 9-16,5 2-5 16,3 1-3-16,3 2-1 15,0-1-6-15,3-2 1 16,11 1-12-16,3-2 6 16,5-4 0-16,3-2-1 15,-1-6-1-15,2-6-1 0,-3-3 0 16,-3 0 10-1,0-7-1-15,-6-4-2 16,-3-6-2-16,-6-4 1 0,-2-1-1 16,-3-3-2-16,-6-2-2 15,-8-2-1-15,-5-1-1 0,-6 2 0 16,-9 5-1-16,-14 3-7 16,-11 2-44-16,-19 4-84 15,-10-5-261-15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6:01:27.196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19912 14328 320 0,'-16'2'7'0,"2"-2"13"0,1 0 6 15,4 0-15-15,0 0-8 16,4 0-2-16,-3-4 0 16,5 1-1-16,-1 1 0 15,1 0 0-15,3 1 0 0,-2-1 1 16,2 2 0-16,0 0-2 16,0 0-2-16,2 0 0 15,8 5 20-15,7 2 9 16,2 1 0-16,8-1-8 15,11-2-4-15,3 0 1 16,10 3-3-16,7-3-5 16,8-2-1-16,5-1-2 15,8 0-1-15,7 0 1 0,6-1 0 16,3-1 0-16,6 2 0 16,5 0 1-16,-1 0 0 15,2 2-1-15,2 1 1 0,2 0-4 16,1 0 1-16,2 2 4 15,1-1 3-15,4-1 0 16,0-1 0-16,3-2-1 16,-2-1 2-16,3-1-3 15,-3 0-3-15,-4 0-2 0,-4 0 0 16,-7-1 1-16,-5-3-2 16,-9-1-1-16,-7-1 1 15,-10 1 1-15,-11 3-1 16,-13 0-2-16,-12 2 1 15,-14 0-2-15,-14 6-26 16,-10 1-38-16,-27-3-77 16</inkml:trace>
  <inkml:trace contextRef="#ctx0" brushRef="#br0" timeOffset="1145.43">10168 15477 368 0,'0'-11'6'0,"0"-1"8"16,0 3 2-16,0 2-8 15,0 1-6-15,0 1-1 0,0 3-1 16,0 0-1-16,0 2-2 15,0 0-9-15,0 4 2 16,0 5 9-16,2 0 0 16,6 3 1-16,2 1 2 0,4 1 3 15,5 1 9-15,6-3-1 16,6 2-2-16,6-2-2 16,7 5-4-1,12-5-1-15,7 1-2 0,8-3 2 16,9 3-3-16,10-4 4 15,5 0-2-15,12 0-3 0,5-4 1 16,8 0 1-16,8-1 6 16,7-2 2-16,8 0 7 15,4-2-4-15,6 0-1 16,7-2 8-16,2 0-5 16,8-4-7-16,1 0 1 0,5 2-2 15,2-3 0-15,3 1-4 16,-5 3-2-16,-4-1 0 15,1 4 2-15,-7 0-3 16,-1 0 6-16,-9-2-1 16,0 2 0-16,-3 0-1 0,-6 2 1 15,-2-2-1-15,-7 0-2 16,-1 0 4-16,-7 0-2 16,-8 0-2-16,-1 0 7 15,-13-2 3-15,-6-3 2 16,-8 2-3-16,-13-1-2 0,-13 0-3 15,-12 4-2-15,-17 0-2 16,-14 0-3-16,-21 4-26 16,-13 0-60-16,-37-4-186 15</inkml:trace>
  <inkml:trace contextRef="#ctx0" brushRef="#br1" timeOffset="6567.51">17807 15573 51 0,'-22'6'48'15,"1"-1"-25"-15,3-2 4 16,-1-1 2-16,2 2-4 16,0-4 8-16,-1 2 3 15,2-2 10-15,-1 0-3 0,5 0-5 16,1 0-6-16,2 0-11 15,4 0-6-15,1 0 1 16,1 0-2-16,3 0 3 16,0 0-5-16,3-2-1 0,9 2-1 15,7-4 1 1,10 1-2-16,6-1-1 0,10-1-4 16,9 0-1-16,10-5-2 15,6 3 0-15,8-1 1 16,8-2-2-16,8 4 2 15,6-2-3-15,5 5 2 16,7 1 0-16,2 2 4 0,2 0 0 16,6 4 4-16,-4 5-5 15,6-1 3-15,-2 3-1 16,4-2-1-16,-2-2-2 16,-2 0 3-16,-3 2 0 0,-1-2 2 15,-4 1-1-15,-5-1-1 16,-6 0 0-16,-3 0 1 15,-8-2-3-15,-8 3 0 16,-7-5-1-16,-14 0 0 16,-9 1-1-16,-15-2 1 15,-15 0-4-15,-15 0 2 0,-13 0-14 16,-28-1-34-16,-26-1-29 16,-22 0-129-16</inkml:trace>
  <inkml:trace contextRef="#ctx0" brushRef="#br1" timeOffset="7334.61">6078 16875 326 0,'-25'-10'9'0,"5"-1"24"0,3-2-4 16,5 1 1-16,5 3-16 15,2 2-7-15,5 0-2 16,0 2 1-16,4 3-3 16,10 2-1-16,6 0-1 15,5 0 0-15,7 3 1 0,4 6-1 16,10 0-1-16,7-4 16 15,9-1 12-15,14-2-1 16,4-2 5-16,10 0-6 16,9-11-6-16,2-2-3 15,3-3-6-15,0 0-1 0,-5-2-1 16,-5 2-6-16,-6 8-1 16,-12 0-1-1,-7 8 0-15,-12 0-2 0,-11 6-32 0,-20-1-49 0,-15-5-209 16</inkml:trace>
  <inkml:trace contextRef="#ctx0" brushRef="#br1" timeOffset="18495.32">15813 11979 275 0,'0'0'35'0,"0"0"-24"15,0 0 8-15,0 0 4 16,0 3 4-16,-3-2-10 16,0 1 9-16,3 1 3 0,-2 0-6 15,0 3 4-15,2 5-5 16,0 1-4-16,0 4 1 16,0 2-4-16,2 1-3 15,3 2-4-15,1 0-1 16,5-3 0-16,1-3 0 15,1-2-2-15,4-4 2 0,7-7 2 16,7-2-1-16,3-11 0 16,9-12 3-16,7-10 0 15,8-11-4-15,6-7-7 16,10-12 3-16,5-5 0 16,2-3 2-16,5-4 2 0,-2 2 0 15,-6 5 4 1,-7 8-6-16,-13 11-1 0,-9 12-2 15,-17 12-1-15,-13 14-1 16,-13 11-22-16,-10 0-37 0,-20 7-109 16</inkml:trace>
  <inkml:trace contextRef="#ctx0" brushRef="#br1" timeOffset="30107.81">17654 8139 288 0,'-5'-4'27'0,"2"-3"-1"0,1 0 18 16,2 0 1-16,0-3-7 16,0 0-21-16,0 2-1 15,0-2 4-15,2-1 1 16,1 4-5-16,2 2-1 0,0 2-4 15,2 1-1-15,-2 2-7 16,2 0-2-16,0 0 3 16,4 5 0-16,-2 4 0 15,-2 4-1-15,3-2-2 16,-3 4 2-16,-4-1 0 16,2 3 1-16,-3-2 0 0,-2 3 1 15,0-1 0-15,0-2 0 16,0 2 0-16,2-1 1 15,1-4-2-15,3 0 1 16,1 1-2-16,4-4 0 16,6-3 0-16,-2-3-1 15,2-3 1-15,0 0-1 0,3 0-1 16,-4-3 0-16,1-7 0 16,-4-2 0-16,1-1-1 15,-4-2 1-15,0 0-1 16,-5-5 0-16,0 5 1 15,-1-5-1-15,-4 2 2 16,1 2-3-16,-1 0 1 0,0 4 0 16,0 2 0-16,0 5 1 15,0 0-1-15,0 3 0 16,0 0 0-16,0 2-1 16,0 0 1-16,0 0 0 15,0 4 0-15,0 1 1 0,0 2 1 16,0 4 2-16,0 0 0 15,2 5-13 1,2-2 17-16,-3 4 1 0,1 3-1 16,3 3 0-16,-3 1-1 15,4 1 3-15,-2 5-4 16,-1 1 0-16,1-2-2 0,-3 2-2 16,3 0 1-16,-2-1-1 15,-2-3 1-15,0-1-2 16,0-2 2-16,0-4-2 15,-4-1 2-15,-1 0-1 16,-2-6-1-16,-1-2 2 0,1-1 0 16,-2-2-2-16,2-2 1 15,-1-4 0-15,-2-3 0 16,3 0-2-16,0 0 1 16,-1 0 2-16,1-3-2 15,0-4 0-15,0-4-2 16,2 0 3-16,-1-3-2 15,4 0 0-15,0-4 1 0,2-1-1 16,0-1 0-16,2 0-1 16,8-1 2-16,2-3-2 15,2 3 1-15,3 2-2 16,-1-1 1-16,0 2 1 16,0 4-5-16,0 1-3 0,-3 3-3 15,-1 3-11-15,-1 1-13 16,-1 0-5-16,-2 3-25 15,1 0-28-15,0-3-79 0</inkml:trace>
  <inkml:trace contextRef="#ctx0" brushRef="#br1" timeOffset="31341.89">18352 8058 244 0,'1'-18'27'16,"3"2"15"-16,-4 0 4 16,0 4 1-16,0 2-2 15,0 6-13-15,0 0-5 16,-2 4-1-16,-5 0-7 0,0 2-5 16,-3 11-4-16,0 2 6 15,0 10 1-15,-5 2 0 16,4 5-2-16,-2 6 3 15,6 1 0-15,0 4-12 16,5-1 9-16,2 3-5 0,0-2-2 16,6-6-3-16,2 1-3 15,7-8-1-15,1-3 0 16,4-5 0-16,0-7-4 16,-3 1-9-16,5-6-13 15,-2-5-18-15,-6-1-7 0,1-4-20 16,-4 0-35-16,1-8-84 15</inkml:trace>
  <inkml:trace contextRef="#ctx0" brushRef="#br1" timeOffset="31876.62">18572 8204 360 0,'0'-21'38'0,"0"-2"3"15,0 3 19-15,5 5-15 0,3 0-19 16,1 6-10-16,2 4-4 16,2 3-3-16,1 2-2 15,2 4-5-15,-4 10 0 16,1 4-1-16,-4 2 0 16,-4 1 0-16,-1 2 0 15,-4 2-1-15,0-5 1 0,-4-1-1 16,-4-1 1-16,-2-4 0 15,1-5-1-15,2 0 2 16,2-5 1-16,3-4 0 16,2 0-1-16,0 0 0 15,2-8-1-15,7-4-1 16,1-3 1-16,3-4-3 0,1 0-1 0,1-3 0 16,-3-1 1-16,1 1 0 15,-2 1 2-15,-2 2 0 16,-4 1 0-16,-2 4 0 15,-1 3 0-15,0 5 0 0,-2 3 3 16,0 3 2-16,0 0-4 16,-7 10 2-16,0 7 3 15,-2 2 1-15,1 5 1 32,1 0 0-32,0 1 2 15,4 2-4-15,1-4-2 0,2-1-3 16,0-3 1-16,0-2-2 0,11-3-7 15,2-8-15-15,1 0-17 0,6-4-21 16,-3-2-41-16,5 0-47 16</inkml:trace>
  <inkml:trace contextRef="#ctx0" brushRef="#br1" timeOffset="32531.43">19174 7977 452 0,'4'-7'40'0,"-3"1"-6"0,5 6 9 16,1 0-12-16,4 10-6 16,-2 5-6-16,3 8 0 15,1 4 1-15,1-1-16 16,1 5 13-16,-5-1-3 16,1 1-8-16,-3-2-1 15,-7 2-2-15,-1-2 0 0,0-3-2 16,-6-1 1-16,-2-1-2 15,-1-6 1-15,-2-3-1 16,2-2 0-16,2-6-3 16,2-2-7-16,1-5-28 0,1 0-6 15,3-3-38-15,0-9-70 16</inkml:trace>
  <inkml:trace contextRef="#ctx0" brushRef="#br1" timeOffset="32750.14">19580 8147 473 0,'2'-1'48'16,"1"-1"-12"-16,1 0 7 16,3 2-9-16,4 0-16 15,3 0-10-15,4 0-2 0,0 0-5 16,2-2 0-16,0 1-1 15,-6 1-1-15,-1 0-18 16,-8 0-26-16,-5 0-45 0,0 0-90 16</inkml:trace>
  <inkml:trace contextRef="#ctx0" brushRef="#br1" timeOffset="32921.97">19614 8228 339 0,'-5'7'83'0,"1"-2"-18"0,4-1-4 15,0-2 1-15,9-2-7 16,5 0-32-16,1 0-8 16,3 0-10-16,-4 0-2 15,-2-4-4-15,-2 1-36 16,-5-1-103-16</inkml:trace>
  <inkml:trace contextRef="#ctx0" brushRef="#br1" timeOffset="39707.34">18966 8377 207 0,'1'-6'35'16,"3"-1"-9"-16,-2-1 27 15,-1 1-10-15,-1 0-13 0,0 2-4 16,0-3 2-16,0 3 3 16,0 0-9-16,0 3 0 15,-1 2-7-15,-5 0-6 16,-2 0 1-16,-4 4 0 0,4 2 2 15,-3 6 4-15,0 2-3 16,2 0-2-16,0 2-1 16,2 2-1-16,3 0-1 15,2 0-1-15,2-4 0 0,0 0-4 16,8-3 0-16,4-2 0 16,2-4 0-16,5-5 0 15,-1 0 0-15,-1 0-1 16,4-5 1-16,-8-6-2 15,2-2 1-15,-4-1 0 16,-6-2 0-16,-3 0-10 0,-2-3 16 16,0 0 0-16,-4 2-3 15,-6-3-3-15,-2 6-1 16,-3 2-1-16,-1 1-6 16,-2 7-13-16,-1 4-15 15,2 0-38-15,0 0-106 0</inkml:trace>
  <inkml:trace contextRef="#ctx0" brushRef="#br1" timeOffset="40644.5199">20020 8025 357 0,'0'-13'16'15,"0"-1"12"-15,0-1 10 16,0 3-7-16,1 1-6 15,6 3-3-15,3 2-7 0,-1 3-7 16,1 3-3-16,-2 0-3 16,1 3 0-16,-2 9-1 15,-2 5 0-15,-2 3 0 16,2 2 0-16,-5 0 3 16,0 1 0-16,0-2 2 15,0-1-2-15,2-4 1 0,1-2-1 16,2-3-1-16,2-4 0 15,6-4 0-15,-2-3 2 16,6 0 0-16,0-1-3 16,3-10 0-16,-3 1-2 0,0-7 1 15,0 2-1-15,-4-3 1 16,-4-2-1-16,-2 0 1 16,-3 2 1-16,0-3 0 15,-2 7-2-15,-2 2 1 16,0 3 0-16,0 5 4 0,0 4 1 15,0 0 0 1,0 4-4-16,0 6 1 16,0 10 1-16,0 3 2 0,0 2 4 15,0 5 0-15,0 2 1 16,0 0-1-16,0 2-2 16,0 0-4-16,0-2-8 0,0 0 1 15,0-5 4-15,-2 0-2 16,-4-6 2-16,-1-3 1 15,0-4 1-15,0-4-1 16,-3-3 3-16,0-4 0 16,-1-3 1-16,3 0 0 0,0-5 0 15,1-8-2-15,3-1-1 16,1-7-1-16,3-3-2 16,0-2 3-16,3 1-3 15,8-2 0-15,-1 4-3 16,5-1-4-16,-1 10-7 15,1-2-1-15,-1 9-11 16,2 5-14-16,-2 2-14 0,1 0-43 16,1 0-108-16</inkml:trace>
  <inkml:trace contextRef="#ctx0" brushRef="#br1" timeOffset="41019.43">20542 8226 381 0,'0'0'26'0,"0"-5"8"0,0-1 21 16,-2 3-20-16,-1 1-13 15,-1 0-8-15,-1 2 1 16,-3 0-1-16,1 0-4 16,0 4 3-16,-3 8 0 15,2 3 2-15,1 0-2 0,2 7-2 16,5-2-1-16,0 3-2 15,0-3-9-15,9-3-5 16,2-1 12-16,5-1 0 16,0-8-2-16,0-2 0 15,4-3 0-15,-3-2 1 16,-2 0 1-16,-1-11 0 0,-2-5 0 16,-2 2-1-16,-5-6 4 15,-1-1-1-15,-4-2 0 16,0 1-5-16,0-3 0 15,-9 8-4-15,-7 0 2 0,-5 6-11 16,-10 8-31-16,-6 3-35 16,-14 3-83-16</inkml:trace>
  <inkml:trace contextRef="#ctx0" brushRef="#br1" timeOffset="42192.9">17994 8990 253 0,'-9'-8'36'16,"0"0"9"-16,4-1 5 0,3 0-14 16,2 0-12-16,0 2 1 15,4-1-4-15,3 1-4 16,2 2-7-16,0 3-2 15,0 2-3-15,0 0-3 0,-4 7 0 16,0 8 0-16,0 1 4 16,-2 2-1-16,-1 3 3 15,-1 2-1-15,1 1 0 16,-2-2 1-16,4 0-2 16,-1-2-1-16,2-4 1 15,2 0-4-15,3-9 3 0,0-2-1 16,4-3-1-16,0-2 0 15,2 0 0-15,0-5-2 16,-1-4 0-16,-3-5-1 16,-2 1 1-16,-2-1 0 15,-1-4 0-15,-3 2 0 0,-4-4 1 16,0 2 1 0,0 0-1-16,0 3-1 0,0 2 0 15,0 4-1-15,0 4 1 16,0 1 0-16,0 4 1 15,0 0 0-15,-4 0-2 16,2 4 1-16,2 5 0 0,-1 3 1 16,1 2 4-16,0 4 2 15,0 3 2-15,0 7 0 16,1-2-2-16,5 3 1 16,-3 1-2-16,2 2-18 15,1 0 18-15,-5-4 0 0,4 0-3 16,-5 0 0-16,0-6-2 15,0 0-1-15,0-2 2 16,0-4-2-16,0-3-1 16,0-3 1-16,-6-2 0 15,0-1-1-15,-1-6 2 16,0 1-2-16,-1-2 1 0,0 0 1 16,-1-7-2-16,2-6 2 15,4 0-2-15,-4-7 0 16,6-2 2-16,1-2-2 15,0 2 0-15,3-3 0 0,7 4 0 16,2 1 0-16,1 2-2 16,-1 1-1-16,4 2-8 15,1 3-1-15,-5 1-17 16,3 2-16-16,-5 4-24 16,2-3-59-16,-4 0-148 15</inkml:trace>
  <inkml:trace contextRef="#ctx0" brushRef="#br1" timeOffset="42442.84">18391 8837 370 0,'-7'-10'19'16,"2"2"16"-16,3 2 26 15,2 6-13-15,0 0-19 0,-2 7-18 16,2 8 1-16,0 4 2 16,0 4-2-16,0 4-9 15,0 0 0-15,4-1-4 16,-3-2-1-16,6-1-39 16,-3-5-59-16,1-6-165 0</inkml:trace>
  <inkml:trace contextRef="#ctx0" brushRef="#br1" timeOffset="42943.61">18813 8847 198 0,'0'-4'80'16,"-2"-4"-25"-16,-3 4-9 0,-2 2 4 16,-1 2-12-16,1 0-6 15,0 4-8-15,-1 8-2 16,-2 4-5-16,1 5-1 16,2 8 3-16,-2 5 0 15,2 3 0-15,3 8-1 0,2 0-8 16,2-1-5-16,0 0-2 15,0-5-1-15,6-6-1 16,2-5-1-16,5-6 1 16,0-3-1-16,2-6-2 15,-2-2-9-15,2-5-16 16,-2-5-9-16,3-1-20 0,-5 0-23 16,1-7-41-16,-3-5-78 15</inkml:trace>
  <inkml:trace contextRef="#ctx0" brushRef="#br1" timeOffset="43467.98">18917 9042 245 0,'3'-17'105'16,"2"2"-61"-1,2 0-8-15,0 6 10 0,5 2-8 16,3 3-12-16,-3 4-11 0,5 0-4 15,-5 4-4-15,3 10-2 16,-3 4-2-16,-5 5-1 16,1-1-2-16,-7 3 2 15,-1 0-2-15,0-6 0 0,0 1 1 16,-3-5-1-16,-2-6 0 16,2 1 1-16,-1-5 0 15,3-1-1-15,1-4 1 16,0 0 0-16,0-2-1 15,0-7 2-15,5-4-2 16,3-2 2-16,-1-5-2 0,0-2 0 16,1-1 0-16,0-4 0 15,-1 2 0-15,-3-1 0 16,-2 4 0-16,-1 3 0 16,1 4 0-16,0 3 0 15,-2 5 0-15,0 3 0 0,0 4 2 16,0 0 2-16,0 10-1 15,-5 5 0-15,3 5 4 16,-2 7 3-16,4 1 2 16,0 2-1-16,-1 1-7 0,1-5-2 15,7-1-1-15,1-4 0 16,4-6-1-16,2-1-8 16,-2-7-15-16,4-1-10 15,3-4-12-15,-4-2-27 16,4 0-28-16,-5-4-63 15</inkml:trace>
  <inkml:trace contextRef="#ctx0" brushRef="#br1" timeOffset="43811.68">19295 9116 184 0,'5'-12'51'0,"-2"1"21"16,-1 2 1-16,0 2 6 16,-2 2-21-16,0 3-25 15,0 2-10-15,-2 0-8 0,-1 11 1 16,-3 1-3-16,3 5-2 15,-2 0-2-15,5 1 0 16,0 0-3-16,0-2-2 16,7-1-2-16,5-3 1 0,-2-4-2 15,3-4 0-15,1-3 0 16,1-1 0-16,-3 0 0 16,-1-3 0-16,-3-3 0 15,-1-5 0-15,-6-2 0 16,-1-1 4-16,0-2 2 0,0-2 0 15,-8 0-3-15,-4-2-3 16,-2 2 0-16,0 3-1 16,-2 2-4-16,1 2-11 15,1 4-3-15,-1 3-8 16,5 3-6-16,3 1-19 16,2 0-10-16,5-2-56 0,0-3-127 15</inkml:trace>
  <inkml:trace contextRef="#ctx0" brushRef="#br1" timeOffset="44115.7198">19521 8860 396 0,'0'-4'60'0,"3"4"-9"0,-1 0-7 15,3 5-17-15,3 8 2 16,1 5-9-16,1 1 2 0,-1 4-5 15,-1 3-6-15,0 0 0 16,-2 5-8-16,-5-1 1 16,-1 0-2-16,0 0-1 15,-1-3-2-15,-6-5 3 16,-2-3-2-16,1-4-1 0,-2-3 2 16,4-3-3-16,1-6-13 15,3-3-12-15,2 0-6 16,0-1-18-16,0-10-38 15,6-5-108-15</inkml:trace>
  <inkml:trace contextRef="#ctx0" brushRef="#br1" timeOffset="44318.78">19780 9017 384 0,'7'-6'64'0,"0"2"-5"0,0 3-7 15,3-1-22-15,3 0-14 16,1 2-10-16,3 0-3 16,0-2-1-16,1 2-1 15,1 0-1-15,-5 0-11 0,1 0-26 16,-7 0-35-16,-4 2-60 16,-4 2-233-1</inkml:trace>
  <inkml:trace contextRef="#ctx0" brushRef="#br1" timeOffset="44490.61">19889 9064 307 0,'-7'6'72'16,"3"-4"-11"-16,3 0 19 0,1-2-23 15,0 0-4-15,1 0-16 16,8 0-15-16,0 0-18 16,4 0 5-16,1 0-5 15,4 0-4-15,-2-2 3 0,2-2-3 16,-2 3-12-16,-3-2-36 15,-1 0-106-15</inkml:trace>
  <inkml:trace contextRef="#ctx0" brushRef="#br1" timeOffset="45412.2692">20542 8863 209 0,'0'-7'28'0,"2"-2"20"16,0 2 26-16,1 2-23 0,-1-1-13 15,2 2-8-15,-2 1-8 16,-2 3-2 0,2 0-2-16,-2 0-8 0,0 5-3 15,0 8 4-15,0 3 3 16,0 2 2-16,0 3-1 16,3-1-4-16,1 2-3 0,3-5-1 15,1-3-4-15,4 0 1 16,-2-4-1-16,5-5 0 15,-1-3 0-15,3-2 1 16,-2 0-1-16,2-9-3 16,0-4 1-16,-2-1 1 0,-3-2-2 15,2-2 1-15,-8-1-1 16,0-1 2-16,-1 0-1 16,-3 0 0-16,-1 3-1 15,-1 3 1-15,0 5-1 16,0-1 0-16,0 9 1 15,0 1-1-15,0 0 0 16,0 11 1-16,0 3-1 16,2 4 5-16,2 5 2 0,-1 4-1 15,3-1 0-15,-4 6-10 16,1 0 15-16,-1 3-6 16,-2 0 0-16,0-1-3 0,0-2-1 15,-3-3 0-15,-2-4 0 16,-2-1 1-16,0-4-2 15,2-4 1-15,0-5 0 16,-2-4-1-16,4-3-1 0,-4-4 5 16,0 0-2-16,2 0 0 15,-2-6 0-15,2-6 1 16,1-3-1-16,2 0-3 16,2-7 2-16,0 1 3 15,0 0-7-15,6-5 2 16,4 5 0-16,1 1-3 0,2 2-7 15,-1 4-7-15,0 5 7 16,3 2-14-16,-4 4-15 16,0 1-17-16,1 2-23 15,0 0-40-15,0 0-95 16</inkml:trace>
  <inkml:trace contextRef="#ctx0" brushRef="#br1" timeOffset="45823.45">20941 9093 223 0,'2'2'107'16,"-2"-2"-49"-16,0 0 16 15,0 0-17-15,0 0-15 16,0 0-30-16,-4 0-2 16,1 0 1-16,-3 5-5 0,-2 5 3 15,3 0 3-15,0 6-1 0,2-2 2 16,-1 5 0-16,4 0-4 15,0-3-2-15,0-1-3 16,0-2 0-16,9-1 0 16,2-2-1-16,0-3-1 15,3-4 0-15,0-1 2 0,-1-2-17 16,-2 0 22 0,-1-2-1-16,-1-5-2 15,-2 0-3-15,-1-4 2 16,-4 1 3-16,0-3-1 15,-2-1-2-15,0-2 1 0,0-2-2 16,-5 2-1-16,-7 2-3 16,5-2 0-16,-3 5 1 15,0 2-3-15,0 4-2 16,1 1-4-16,-1 4-4 0,2 0-13 16,2 0-11-16,-1 0-25 15,6 0-28-15,1 0-72 16</inkml:trace>
  <inkml:trace contextRef="#ctx0" brushRef="#br1" timeOffset="46182.7599">21073 8726 241 0,'-1'-11'30'0,"-3"2"24"15,2 2-1-15,1 1-2 0,-1 3-7 16,2 0-9-16,0 1-1 16,-2 2-9-16,1 0-9 15,1 5-5-15,-2 4 3 16,-2 5 5-16,1 2 0 15,-1 4-4-15,2 0-2 0,-2-1 0 16,2 1-10-16,1-3-2 16,-3 1 6-16,2-3-3 15,-1-1-5-15,3 1 2 16,-4-3-1-16,3-1-8 16,-1-6-54-16,2-3-91 15</inkml:trace>
  <inkml:trace contextRef="#ctx0" brushRef="#br1" timeOffset="54632.28">21837 7882 323 0,'-4'0'33'0,"4"-4"-16"0,0-4 42 15,0-4-18-15,4 0-7 0,9-4-9 32,-1-1-8-32,5-3-1 15,2-3-5-15,-1-4 0 0,1-2 1 0,0-1-4 16,-4-2-5-16,2 5-1 16,-8 0-1-1,-1 4 1-15,-3 7-2 16,-3 4 0-16,-2 3 1 0,0 5-3 15,-7 4 1 1,-7 0 1-16,4 7 1 16,-3 4-1-16,2 5 0 15,3 0 0-15,4 2 2 0,4 1-2 16,0 1 0-16,9 0-1 16,7-2 2-16,5 1 0 15,5-1 0-15,1-2 0 16,2 0-1-16,-6 0 1 15,0 0-1-15,-3-1 0 16,-10-3 1-16,0 2-1 0,-8-3 0 16,-2 0 1-16,-6-2 1 15,-7-1-2-15,-2-2 3 16,-5-2 1-16,1-3 0 16,2-1 2-16,-1 0-3 15,2 0-2-15,1 0-1 0,3-1 1 16,4-6-1-16,3-3-6 15,3 3-6-15,2-3-13 16,3-1-17-16,11-1-15 16,5-1-8-16,3 1-28 15,5-5-60-15</inkml:trace>
  <inkml:trace contextRef="#ctx0" brushRef="#br1" timeOffset="55342.11">22210 7682 149 0,'10'-14'59'0,"-7"2"32"16,-3 1-5-16,0 4-28 15,0-2-9-15,0 4-11 16,-3 1-16-16,-2 4-3 16,2 0-2-16,-1 1-7 0,3 10-6 15,1 3 0-15,0 6 5 16,0 2 0-16,3 1-1 16,7-3-3-16,2 1 1 15,2-5-1-15,4-2-2 0,-1 0 0 16,0-7 1-16,0-3-2 15,-1-2 0-15,-2-2-1 16,-1 0 1-16,-5-5 0 16,0-4-1-16,-3-4 2 0,-1-3-2 15,-4-4 0-15,0 1 0 0,0-5 0 0,-4 2-2 16,-4-3 2-16,-5 3-5 16,-1 1-2-16,-3 4-3 15,0 7 2-15,-5 3 3 16,2 7-1-16,-2 0 3 15,3 2 1-15,0 6 1 16,9 5 1-16,5-2-2 16,5 1 1-16,2-1-1 0,15-4 0 15,6-4-1-15,10-1 1 32,1-2 0-32,6-2-5 0,-1-10-2 15,-1-2 4-15,-4-4 6 0,-7-2-3 16,-4-1 0-1,-7 1 2-15,-5-1-2 16,-5 0 2-16,-5 1 0 16,-1 0 0-16,0 0 0 0,0 6 0 15,-5 2 0-15,0 3-1 16,-3 4 2-16,1 3 0 16,0 2 2-16,0 0-3 15,1 10 1-15,-1 7 0 0,4 2 2 16,-1 6 1-1,4 4 3-15,0 3 3 16,0 0-5-16,0 2 3 0,4-2-1 16,1-3-1-16,0-3-3 15,3-2-1-15,1-5-2 16,-2-1 0-16,-1-4-1 16,4 0-1-16,-3-7-6 0,2 1-24 15,2-6-20-15,3-2-44 16,1-6-89-16</inkml:trace>
  <inkml:trace contextRef="#ctx0" brushRef="#br1" timeOffset="55886.37">23016 7417 427 0,'0'-6'40'16,"0"1"4"-16,-1 3-3 0,-1 2-7 15,0 0-11-15,2 9-12 16,0 2 0-16,0 3 2 16,0 4-1-16,5 1-5 15,0-1-2-15,0 2-1 0,0-2-2 16,2 0-2-16,0-4 1 16,-1-2 0-16,3-5 2 15,0-1-3-15,2-3 3 16,-1-3 0-16,4 0-1 15,3-9-1-15,-3-3 0 16,4-6-2-16,-2-2 3 16,-1-5-2-16,-3 2 0 0,1-4-1 15,-4-1 2-15,-4 3-2 16,0 0 1-16,-5 7 0 16,0 4 0-16,0 3 0 15,0 6-4-15,-7 5 2 0,0 0 0 16,-1 0 2-16,0 9 0 15,6 3 0-15,0 3 1 16,2 0-1-16,2 4 0 16,8-6 0-1,4 4 1-15,0 1-1 16,2-3 1-16,-1 0 0 0,-1-5-1 16,-2 3-1-16,-4-2 2 0,-1-2-1 15,-4-2 1-15,-3 2-1 16,0-4-2-16,-8 1 2 15,-7-4 0-15,-1-2 0 16,-2 0-5-16,-4-4-23 16,3-11-48-16,-3-6-97 15</inkml:trace>
  <inkml:trace contextRef="#ctx0" brushRef="#br1" timeOffset="56026.93">23104 7263 364 0,'-3'-4'127'0,"1"-1"-97"16,2 5-4-16,0 0-10 16,0 0-14-16,0 0-14 15,4 0-154-15</inkml:trace>
  <inkml:trace contextRef="#ctx0" brushRef="#br1" timeOffset="57015.01">23767 7406 177 0,'0'-16'172'16,"0"-2"-164"-16,2 0 15 16,9 5 15-16,0 1-15 15,1 5-5-15,0 0 0 16,2 3-5-16,-4 2-4 0,1 2-2 15,0 2 2-15,-2 9-4 16,-3 3 1-16,2 2 6 16,-4 4-2-16,1 1 0 15,-3 3-1-15,1-3-3 16,3 0 2-16,-3-3-3 0,3-4-1 16,3-1 4-16,1-6 0 15,3-2 0 1,3-5 2-16,1 0-3 0,0-2-2 15,1-6-2-15,-2-7-2 16,3-1 2-16,-7-2-1 0,1-1 2 16,-4-2 1-16,-1 1 1 15,-2-2-3-15,0 4-2 16,-5 4-1-16,-1 2 1 16,0 3-2-16,0 5 2 15,0 3 1-15,0 1 0 16,-3 0-1-16,-1 7 2 15,2 3-1-15,0 5 3 0,0 3 0 16,2 5 4-16,0 4-4 16,4 3-5-16,5 4 15 15,-2 3-3-15,2 2-4 16,1-1 3-16,-3-1-7 0,-4-1-1 16,1-2 4-1,-4-5-4-15,0-6 0 0,0-2 1 16,-7-3-2-16,0-4 1 15,-5-3 1-15,4-4-2 16,-3-2 0-16,1-3 0 0,0-2 1 16,0 0-1-16,0-7-1 15,0-4 1-15,1-5 0 16,4-4-2-16,0-4 2 16,2 2-2-16,3-4 0 15,0-3 0-15,1 0-2 0,7 5 1 16,6-2-2-1,-2 3-3-15,5 2-5 16,1 1-17-16,2 2-7 0,1 1-28 16,1-1-28-16,1-2-39 0,0 0-105 15</inkml:trace>
  <inkml:trace contextRef="#ctx0" brushRef="#br1" timeOffset="57321.95">24385 7247 238 0,'4'-14'39'0,"-3"-1"15"15,-1 5 5-15,0-1 0 16,0 4-13-16,0 2-13 16,-5 5-13-16,-2 0-7 15,-4 0-3-15,-1 8 3 16,-1 8 4-16,-5 8 0 0,1 4 2 16,5 4 0-1,0 2-2-15,4 2-4 16,5 2 3-16,3-3-2 15,0 1-17-15,9-2 8 0,5-2 0 16,3-2-2-16,-1-7-3 16,2-1 2-16,-2-8-1 15,0-3-1-15,-2-4 0 16,3-4-2-16,-7-3-6 16,1 0-37-16,-3 0-13 0,-2-5-24 15,0-9-36-15,-3-2-140 16</inkml:trace>
  <inkml:trace contextRef="#ctx0" brushRef="#br1" timeOffset="57873.11">24491 7367 416 0,'-6'-11'30'0,"3"2"8"15,1 0 10-15,2 2-13 0,0 1-6 16,7 3-11-16,0 3-8 15,8 0-3-15,-1 0-3 16,1 7-3-16,-3 5 0 16,-1 4-1-16,-4 4 0 15,-3 2 2-15,-4-1-2 16,0 0-1-16,0-1 3 16,-5-4 1-16,-2-2-5 0,-1-3 5 15,3-6-2-15,1 1 0 16,2-5 0-16,2-1 0 15,0 0 1-15,0-1 2 16,6-8-4-16,0-6 1 0,2 0 1 16,1-5-3-16,-4-3 3 15,2-1-4-15,-2 3 2 16,2-2 2-16,-4 3-4 16,-3 4 2-16,4 4 1 15,-4-1-1-15,0 8 1 0,0 1-1 16,0 4 3-16,0 0 2 15,0 6-6-15,-4 10 3 16,1-2-1-16,-1 4 1 16,1 3 2-16,3 1 3 15,0-1 2-15,0-1-1 16,0-2-2-16,10-1-2 16,-1-2-1-16,1-7-1 0,5 2-1 15,1-3 0-15,-1-6-1 16,0-1-5-16,0 0-23 15,-1 0-14-15,-2-1-18 0,-4-10-39 16,-1 0-26-16,-3-5-134 16</inkml:trace>
  <inkml:trace contextRef="#ctx0" brushRef="#br1" timeOffset="58247.71">24728 7193 221 0,'-3'-8'48'0,"1"0"-11"16,-2 1 20-16,4 2-7 16,0-1-12-16,0 3-6 15,0 1-8-15,4 0-2 16,1 2-4-16,-2 0-2 0,3 0-3 16,2 9 5-16,-1 0-1 15,1 4 3-15,-1 1 1 16,6 4-1-16,-4 0 1 15,3 3-18-15,0 0 10 16,-4 3 1-16,3 1-3 0,-2-2-2 16,-2 0-3-1,-1 0 1-15,-1-2-2 0,-3 3-2 16,-2-3 2-16,0 2-4 16,-2 1 0-16,-10-1 1 15,-7 2-2-15,0 0 0 0,-8 0-1 16,-3-2-43-1,-4-4-78-15,-2-8-429 16</inkml:trace>
  <inkml:trace contextRef="#ctx0" brushRef="#br1" timeOffset="59115.63">21995 8230 213 0,'-14'-2'24'15,"1"-2"29"-15,4 1 3 16,2 3-24-16,2 0 4 0,1 0-4 16,4 0-1-16,0 0-12 15,11 0 2-15,4 0-1 16,9 0-5-16,5-4 1 16,6-1-6-16,11-3 2 15,8-2-1-15,3-1-2 0,5-3 0 16,7 2-1-16,3-1-3 15,-1 1-2-15,4 1-1 16,0 0-1-16,1-3 2 16,4 1 0-16,8-1-1 15,4-2 2-15,3-1 0 16,1 1 2-16,4-2 3 0,-3-1 1 16,-2 4-2-16,-3 0-1 15,-9 4-2-15,-2-1-2 16,-5 6-1-16,-6-2 0 15,-4 2-2-15,-5 3 1 16,-1-1-1-16,-4 1 0 0,-3-1 1 16,1 1 0-16,2-7 0 15,-6 4-1-15,-2-1 0 16,-1 0 1-16,-9-2-1 16,-8 5 3-16,-8 0-3 0,-10 3-7 15,-6 1 6-15,-6 0-1 16,0 1 4-16,-12 5-23 15,-5-5-47-15,-2-1-150 16</inkml:trace>
  <inkml:trace contextRef="#ctx0" brushRef="#br1" timeOffset="83003.8">21947 8158 13 0,'-4'6'133'0,"1"-1"-129"0,-2 2-3 31,4 0 1-31,1 2-1 0,0-4 2 0,0 2 1 31,0 1 0-31,0-5 1 0,1 3 2 0,6-3 6 16,-4 1 3-16,1-2 2 0,-3 1 15 16,3-1-2-16,-3 3 7 15,-2-1-4-15,1-1 3 16,0 1-3-16,0-1 4 16,-5 3-5-16,-1-2-12 15,3-3 0-15,-2-1-2 16,4 0-5-16,-3 0 4 0,2-8-3 15,1-3-1-15,-1-5-3 16,0-4 0-16,-1-4-3 16,1-8-1-16,-3-1-2 31,-3-5-2-31,-1-3-1 0,0-5-1 0,-5-2 0 0,1-4-1 16,-2 2 0-1,2-3 1-15,-1-1-1 0,-1 3 0 16,4-1-1-16,0 4 2 15,6 5-1-15,0 2 0 16,3 9 2-16,0 1-4 0,2 8 4 16,0 4-3-16,4 1 0 15,2 4 1-15,4 3 1 16,-1 0-1-16,3 2-2 16,3 2 2-16,1 0 0 15,4 0 0-15,7-4-1 16,2 4 2-16,8-5-1 0,7-3 0 15,11-1 0-15,7-3 1 16,11-5-1-16,7 1 0 16,5-2 0-16,3-2 0 15,7 1 1-15,2 2 0 16,3 1-1-16,3 0 1 16,6 1-1-16,1 5 1 0,1-5-1 15,4 3 0-15,0 0 2 16,-2 0-3-16,0 0 2 15,-1 2 1-15,-7 2 1 0,-4 0 0 16,-8 3-3-16,-7 3 1 16,-5 2 0-16,-9 1 0 15,-4 1-1-15,-5-1 2 16,-6 3-2-16,-3-4 0 16,-5 3 0-16,-4-1 0 15,-6 1 1-15,-2-3-2 0,-1 2 2 16,-4 1-1-16,-3 3 0 15,-1-2-1-15,-3 3 2 16,-5 0-2-16,-2 0 1 16,0 3 0-16,-5 0 0 15,-3 1 0-15,-1-1 0 16,-4 1 0-16,0-1 0 0,-2-1 0 16,1 0 0-16,-3-2 1 15,3 2-2-15,-3 0 2 16,5-1 0-16,-3-1-2 15,3 2 3-15,0 0-4 0,1 1 4 16,-2-1-2-16,0 0-2 16,-3 1 4-16,-1 0-4 15,4 1 1-15,-5 0-2 16,0 2 3-16,0 1 3 16,0-2-5-16,0 2 2 0,0-1 2 15,-3 1-2-15,3-2 0 16,0 2 0-16,0 0 1 15,0 0-2-15,0 1 2 16,3 1-1-16,-1-2 0 16,-1 1 0-16,-1 3 0 31,0-2 0-31,0 4 1 0,0 1-1 0,0 2 0 0,0 2 2 16,0 3 0-16,0 0 1 15,0 6 1-15,0 2-1 16,0-1 0-16,0 6-1 15,0-2 1-15,0 4 1 0,4-2 1 16,-2 0-4-16,-2-4 3 16,1 1 1-16,-1-3-1 15,2 1-1-15,0-1-1 16,-2-1 1-16,0 0-1 16,2 2 0-16,-2-1 1 0,1-5 1 15,-1 3-3-15,2-6 1 16,-2 0-1-16,0-4 1 15,0-2 2-15,0-1-2 16,0-4 1-16,-2 1 0 16,-5-4 0-16,-1-1 3 0,-7-1 0 15,-3-1 1 1,-3 1-1-16,-7-1-2 0,-2 1-2 16,-8 3 1-16,-5 0-2 15,-7 4 0-15,-8 3 2 16,-4 7-5-16,-11 1 0 15,-4 7-29 1,-11-4-101-16,-3-5-156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36:40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19077 17013 649 0,'0'-9'0'0,"0"-5"15"0,0 3-15 16,0-1 14-16,-1 1-14 16,-4 0 7-16,-3-9 1 15,-1 4-4-15,4 5 2 0,1 4-1 16,0 7 1-16,2 0-3 15,2 7-4-15,0 10-3 16,0 3 1-16,6 1 4 16,3 2-3-16</inkml:trace>
  <inkml:trace contextRef="#ctx0" brushRef="#br0" timeOffset="4243.39">19134 16945 617 0,'0'-4'0'0,"0"1"1"16,0 0-1-16,0 3 4 15,0-2-4-15,0 0 5 0,0 0-3 16,-2 2-3-16,2 0 0 15,0 0-2-15,0 0 2 16,0 7-2-16,0 5 0 0,0 3 3 16,10 5 1-16</inkml:trace>
  <inkml:trace contextRef="#ctx0" brushRef="#br0" timeOffset="51168.6599">11715 4307 398 0,'-11'-11'31'0,"6"2"-14"16,-1-3 20-16,3 3 2 0,-1-3-12 15,4 1-12-15,0 2 0 16,0 0-4-16,0 2-4 16,0 2-2-16,2-1-3 15,3 3-1-15,1 1-1 0,0 0-2 32,1 2 1-32,3 0-1 0,1 4-1 15,-3 5 1-15,2 5 1 16,-1 2 1-16,-8 4 1 15,8-1 1-15,-4 3-1 16,0 1 0-16,-4-4-1 16,3 1 1-16,-1-2-1 15,3-4 1-15,1 1-1 0,2-5-1 16,3-1 0-16,2-5 1 16,5-1 2-16,1-3 1 15,-1 0 1-15,-1 0-1 16,2-3-1-16,-4-6-1 15,-1 0 0-15,-5-2 0 16,-8-1 1-16,9-2-1 0,-8-6 2 16,-3-2 0-16,0-4-1 15,2-3-1-15,-2 2-1 16,0 2 1-16,0 4-1 16,-4 6 0-16,4 6 4 0,0 4 3 15,0 5 2-15,0 0-5 16,0 0-5-16,0 0-3 15,0 5-3-15,0 7 6 16,0 3 1-16,0 5 0 0,0 3 0 16,4 4 1-16,0 0-1 15,1 3 2-15,1 2 1 16,1 4 0-16,-2 0 1 16,3 3-1-16,-1 0 1 15,-4 1 1-15,2-1 0 0,-1-2-2 0,-2-3 3 16,-2-4 1-16,0-3 0 15,0-5-3-15,-6-1 3 16,-1-5 0-16,-3 0 1 16,-1-5 1-16,-3-4-2 15,1-1 3-15,-1-3-2 16,-3-3-2-16,1 0-3 0,-2-11-62 16,4 0 54-16,-3-8 6 15,5-2-1-15,-3-6 1 16,8 2-1-16,2-4-1 15,5 0-1-15,0 1 0 16,5-2 1-16,10 1-2 0,1 1-2 16,4 1 1-16,5 4 1 15,-2 1-8-15,4 5 25 16,-2 2-67-16,-3 3-12 16,-3 1-97-16</inkml:trace>
  <inkml:trace contextRef="#ctx0" brushRef="#br0" timeOffset="51537.6">12309 4037 387 0,'0'-15'42'16,"0"3"-14"-16,0 1 1 15,0 2 13-15,0 3-15 16,0 1-8-16,0 5-3 16,0-2-1-16,0 2-4 15,0 0-10-15,0 4-6 0,0 8 1 16,0 7 3-16,0 3 2 16,0 5 1-1,0 4 3-15,0 1-3 16,0 0 0-16,0-6-1 0,0 1 0 0,-3-2-1 15,-1-5 1-15,3-2 0 16,-6-6 0 0,6-1-1-16,1-10 1 15,0 9-5-15,0-10-33 0,0 0 1 16,1-15-11-16,11-4-49 16,-2-10-99-16</inkml:trace>
  <inkml:trace contextRef="#ctx0" brushRef="#br0" timeOffset="51745.42">12491 3964 424 0,'0'-8'64'15,"1"1"-24"-15,1 3-4 0,-2 1 9 16,0 3-24-16,0 0-15 16,0 0-10-16,2 12-4 15,0 6 7-15,-2 6 2 16,1 7 3-16,-1 1-1 15,0 4-1-15,0-4 0 16,-5 2-1-16,3-4 1 16,-4 3-2-16,1-3 0 15,0-7-61-15,0-16-148 0</inkml:trace>
  <inkml:trace contextRef="#ctx0" brushRef="#br0" timeOffset="52226.25">13349 4445 334 0,'-9'-4'6'15,"2"0"11"-15,1 1 28 16,3 1 35-16,1 1-26 16,2-1-13-16,0 2-18 15,11-4-6 1,9 2-12-16,1 0 0 16,7-3-3-16,5 2 1 15,-1-1-1-15,-3-1-2 0,-4-1 0 16,-3 4 0-16,-7 1-7 15,-10 1-45-15,7-4-46 16,-12 4-137-16</inkml:trace>
  <inkml:trace contextRef="#ctx0" brushRef="#br0" timeOffset="52449.1599">13388 4523 391 0,'-7'4'36'0,"6"-4"-13"16,-1 0-10-16,2 0 26 16,0 0-9-16,9 0-17 0,5 2-5 15,9-2 3 1,2 0-3-16,3 0-5 16,0 0-1-16,3-4-1 0,-2 2-1 0,3-2-4 31,-3-1-75-31,1-2-129 0</inkml:trace>
  <inkml:trace contextRef="#ctx0" brushRef="#br0" timeOffset="53033.48">14223 4431 504 0,'-7'-4'42'16,"7"-2"-12"-16,2 4-7 16,15-1 1-16,7-2-13 15,7 0-7-15,6-1-1 0,5 1-3 16,-3 1 0-16,2 0-10 16,-5-1-59-16,-3 0-123 15</inkml:trace>
  <inkml:trace contextRef="#ctx0" brushRef="#br0" timeOffset="53722.7199">14975 4095 345 0,'-3'-7'5'0,"-6"3"0"0,0 2 3 15,-2 1 10-15,1 1 2 16,-4 0 4-16,-3 3-4 15,3 9 1-15,-1 3-2 16,0 6 3-16,-2 10 7 16,0 6 2-16,3 8-1 15,2 3-7-15,3 7-3 0,5 3-2 16,4-1-5-16,0-2-4 16,2-4-4-16,9-2-3 15,3-10 0-15,6-7-1 16,1-5-1-16,1-9 0 15,3-5-1-15,1-7-1 0,-3-2-30 16,-2-4-40-16,-17-5-93 16</inkml:trace>
  <inkml:trace contextRef="#ctx0" brushRef="#br0" timeOffset="55833.3">15226 4409 211 0,'0'-5'134'16,"0"-1"-83"-16,-5 1-7 16,2-2 7-16,3 0-19 0,-2-1-7 15,2 1-10-15,0-3-3 16,0 2-4-16,11 1-4 15,2 2-4-15,2 2 0 16,4 3-1-16,-3-2 0 16,5 7 1-16,-4 7-1 15,-2 6 1-15,-5 5 0 16,-1 1 1-16,-6 1 0 16,-3 2 0-16,0-3-1 0,-3 0 1 15,-6-5 0-15,-1-2 2 0,2-7-1 16,1-1 0-16,2-6 1 15,1-3 3-15,4-1 10 16,0-14-2-16,4-4-13 16,6-6-2-16,4-2-1 15,4-7 0-15,2 2 1 16,-2 0-8-16,0 2-8 16,-6 1 7-16,0 6 6 0,-11 17 3 15,6-16 1-15,-5 14 1 16,-2 3 1-16,0 5 1 15,0 0 0-15,0 5-3 16,0 10-2-16,-5 3 0 0,1 7 3 16,-3 1 1-16,5 5 3 15,0-3-1 1,2-3-1-16,0 0 0 0,2-2 0 16,4-5-2-16,3 0 0 15,-1-6-1-15,3-1 0 16,4-4-6-16,0-5-31 15,4-2-51-15,-1 0-110 0</inkml:trace>
  <inkml:trace contextRef="#ctx0" brushRef="#br0" timeOffset="56062.28">15767 4479 471 0,'7'0'49'0,"0"0"-35"15,-2 0 0-15,2 0 0 16,0 7-4-16,-4 5 0 16,1 1-4-16,-4 5 4 0,0 1-3 15,0 1-4-15,-4-1-1 16,-6 3 0-16,-5-2 0 16,-3-1 1-16,2-3-6 0,0-1-19 15,1-7-44-15,7-4-87 16</inkml:trace>
  <inkml:trace contextRef="#ctx0" brushRef="#br0" timeOffset="56744.31">16114 4302 245 0,'22'-15'237'0,"-12"2"-209"0,-5-5-3 16,-2-2 5-16,2 4-1 16,2 7-16-16,-2 4-6 15,2 3-4-15,1 2-2 16,-1 0-1-16,-2 5-2 16,2 10 2-16,1 4-1 0,-4 4 2 15,-1 0-1-15,-1 2 1 16,0 2-1-16,-1-7 0 15,1 1 1-15,3-5-1 16,2 0 0-16,3-5 0 16,0-4 0-16,7-3 1 0,0-4 2 15,4 0 2-15,0-4-2 16,2-7-1-16,-3-1-1 16,-1-2 3-16,-6-6-2 15,0-1 4-15,-5-2 0 0,-7-4 1 16,6 4-3-16,-5-1-2 15,0 8 0-15,-2 4-1 16,0 3 5-16,0 7 1 16,0 2-5-16,0 4-3 0,0 10-6 31,0 7 4-31,3 8 3 16,-1 3 1-16,3 6 0 15,0-1 2-15,0 2 1 0,0 0 0 16,-2-3-1-16,1 2 0 15,-2-8 0-15,-4-3-3 0,2-2 2 16,0-9 0-16,-5-2 2 16,-4-7 2-16,-1-3 4 15,0-3 3-15,0-1 0 16,-2 0-3-16,-2-10-2 16,3-8-2-16,-1-2-5 0,3-8-2 15,5-2-36-15,1 1 27 16,3-2 4-16,0 5 3 15,7 1-28-15,5 7-8 16,6 2-12-16,2 5-37 16,5 2-84-16</inkml:trace>
  <inkml:trace contextRef="#ctx0" brushRef="#br0" timeOffset="56963.02">16833 4489 464 0,'1'2'69'0,"-1"0"-51"16,0 2-13-16,0-1 1 15,0 4-3-15,0 7 0 16,0 1 0-16,-3 2 0 0,-5 5 0 16,-1-2-1-16,1 1-1 15,-4-2 0-15,0 1 0 16,3-6-6-16,0-4-42 15,5-7-56-15,4-3-57 16</inkml:trace>
  <inkml:trace contextRef="#ctx0" brushRef="#br0" timeOffset="57621.41">17127 4202 529 0,'7'-13'3'16,"-5"6"-1"-16,-2 4 15 16,0 3 16-16,2 0-23 15,-2 8-10-15,2 11-4 0,0 2 4 16,-1 8 4 0,3-1-3-16,1 2 0 0,0-3 0 15,0 0 0-15,5-6 0 16,2-4-1-16,3-7 1 15,-3-1 0-15,5-7 0 0,2-2 1 16,1 0 1-16,1-13-2 16,-1-1 0-16,-3-5 2 15,-2-5-3-15,-3-1 1 16,-2-3 0-16,-3-2 0 16,-5 1 0-16,1 4 0 0,-3 4-2 15,0 6 4-15,0 6 5 16,0 2 2-16,0 7 0 15,0 4-9-15,0 11-4 16,-3 9-3-16,3 6 7 16,-4 6 6-16,4 5 4 15,0 2-3-15,0-2 1 16,6 0 4-16,1-2-5 0,-1 0-3 16,-1-3-1-16,0-4 0 15,-5 0-2-15,0-8 0 16,0-3-1-16,0-3 1 15,-3-7 0-15,-4-3 0 0,-1-1 2 16,-1-7 2-16,1 0 7 16,-4 0 1-16,2-1-2 15,-3-10-7-15,0-5-1 16,1-4 0-16,2-3-3 16,2-2-2-1,4-2 2-15,4 3-62 0,0 2 50 16,2 0 4-16,13 3 2 15,2 3-1-15,3 1 7 0,2-1 16 16,3 2-38-16,0 0-21 16,-3 0-7-16,1-2-48 0,-4-8-132 15</inkml:trace>
  <inkml:trace contextRef="#ctx0" brushRef="#br0" timeOffset="57871.35">17649 4013 484 0,'2'-9'12'0,"-2"1"18"15,3 4 17-15,-3 4-5 16,2 0-30-16,-2 4-12 16,0 14-4-16,0 6 4 0,0 5 4 15,0 4-3-15,0-2 0 16,0 2-1-16,0-4 0 15,-2-6 0-15,-1-3 1 16,3-6-9-16,0-14-11 0,0 6-27 16,0-6-61-16,0-13-75 15</inkml:trace>
  <inkml:trace contextRef="#ctx0" brushRef="#br0" timeOffset="58154.38">17921 3860 538 0,'10'-10'5'0,"1"2"1"16,3 4 12-16,3 4 22 0,0 0-16 16,3 12-17-16,2 10 2 15,3 11 2 1,0 5 1-16,-1 9-3 15,-3 5-4-15,-5-1 2 16,-6 5 2-16,-10-3 0 0,0-1-5 0,-20-6 0 16,-7 0-2-16,-7 1 1 15,-12-3-1-15,-7 1-3 16,-8-4-89-16,-4-1-315 16</inkml:trace>
  <inkml:trace contextRef="#ctx0" brushRef="#br0" timeOffset="67407.4099">14413 4200 320 0,'0'-5'18'0,"0"1"3"31,0-1 31-31,0 1-17 16,0 1-16-16,0-2-5 16,-1 3-3-16,-1-2 6 15,-1 3 4-15,-1-2-8 0,2 2-2 0,-1-1-2 0,-5 2-4 16,1 0-2 0,-2 0-1-16,1 0-1 15,-4 0 0-15,3 6 0 16,-1 2 1-16,2-1 1 0,-1 6-2 15,4 1 3-15,0 2 0 16,3 5 3 0,-4 5 1-16,6-2-1 15,0 7 3-15,0-1 1 0,4 0-4 0,2 2 1 16,-1-3-1-16,-2 5-2 16,3-5-3-16,-1 1 0 15,-1-3 2-15,0-2-3 0,-1 0 0 16,-1-8-1-16,0 1 0 15,-1-3 0-15,-1-4 2 16,2-3-2-16,-2 2 0 16,0-7 1-16,0 2-11 0,0-3-20 15,-3 1-14-15,-6-3-17 16,-4 0-49-16,-1-10-74 16</inkml:trace>
  <inkml:trace contextRef="#ctx0" brushRef="#br0" timeOffset="67579.2399">14174 4545 385 0,'-1'-8'34'16,"1"0"2"-16,0-2 9 15,9 0 1-15,5 1-30 16,6-2-8-16,7 1-6 16,2 2 1-16,2 0-3 0,4 4-1 15,1 1-3-15,-3 0-40 16,-3-2-109-16</inkml:trace>
  <inkml:trace contextRef="#ctx0" brushRef="#br0" timeOffset="69051.07">12740 5697 148 0,'0'-2'46'0,"-2"-1"7"16,1-1-17-16,-3 2 2 0,4 0 13 15,-4-3-19-15,4-1 1 16,-4 0-1-16,3-2-1 16,1-1-9-16,0-3-6 15,0 1-5-15,0 1-4 0,3-2-4 16,3 2-3-16,3 3 2 16,0 4-2-16,-2-1-2 15,2 4 4-15,0 0-6 0,0 1 3 16,0 10-2-16,0 4 1 15,-2 2 2-15,0 3 0 16,-5 0 0-16,6 1-1 16,-8 2 0-16,1-1 1 0,-1-4 0 15,0 1 0-15,0-1 0 16,2-4 0-16,0 1 1 16,1-7-1-16,6 0 0 15,2-3 1-15,2-3-1 16,5-2 2-16,3 0 1 15,1 0-2-15,-1-7 0 16,-1-2-1-16,-2 0 1 0,-4-4 1 16,-1 1-2-16,-4-3 1 15,-2-1 1-15,-4-1-1 16,-1-5 2-16,-2 3-1 16,0-1-1-16,0-2-2 0,0 5 2 15,-2 2-1 1,0 5 0-16,1 3 0 0,1 3 2 15,0 2-2-15,0 2 1 16,0 0-2-16,0 0 0 16,0 0-1-16,-2 0 0 0,0 2 1 15,0 5 0 1,2 5 2-16,0 3-2 16,0 6 2-16,0 2 0 15,0 4 2-15,6 2 2 0,-1 3-1 16,1 2 0-16,1 0 4 15,0 0-3-15,-4-2-2 16,1-2-1-16,-2-1 0 16,-2-1-1-16,0-4 1 15,0-5-1-15,0-1 2 16,-2-5-1-16,-3-3 2 0,-2-2 1 16,0-3 1-16,-5-2 2 15,2-1 3-15,-2 0-5 16,-3-2-2-16,1 0-1 15,-1 0-2-15,5-7 0 16,-5-4 1-16,8-1 1 16,2-5-1-16,1-2 0 0,4-3 0 15,2-1-2-15,7-2-1 16,9 2-2-16,-2-4-3 16,7 2-14-16,1 0-16 0,1 2-19 15,1 0-65-15,1-4-125 16</inkml:trace>
  <inkml:trace contextRef="#ctx0" brushRef="#br0" timeOffset="69457.9">13575 5575 391 0,'0'-10'1'0,"-3"1"1"16,-1 2 31-16,-1 0 14 15,-1 3-10-15,1 4-23 16,-2 0-7-16,0 0-5 0,-3 11 1 15,-2 7 1-15,1 7 4 16,0 6 4-16,2 9 3 16,4 2-2-16,5 3 3 0,-2 0-9 15,2-2-2-15,4-4 0 16,8-7-3-16,1-3-2 16,4-4 3-16,2-5-3 15,3-5 0-15,-1-6 1 16,-1-3-25-16,0-6-40 15,-1 0-91-15</inkml:trace>
  <inkml:trace contextRef="#ctx0" brushRef="#br0" timeOffset="69974.61">13742 5709 476 0,'0'-19'5'0,"0"1"0"15,1 0 15-15,11 4 13 16,-3 3-15-16,1 5-11 16,3 3-4-1,1 3-2-15,1 5-1 0,1 12-1 16,-3 2 0-16,1 6 1 16,-11 2 0-16,10 3 0 15,-11-3 0-15,-2 0 0 0,0-4 0 16,-3-4 0-16,-4-6 0 15,0-2 0-15,4-6 1 16,-1-3-1-16,3-2 1 16,1 0 4-16,0-7 20 15,0-9-15-15,1-2-7 16,6-7-3-16,2-2 0 16,4-3-1-16,-2 0 1 0,2-1-1 15,-5 6 0-15,1 2 2 16,-2 3-1-16,-1 7 0 15,-4 3 1-15,0 5 2 0,-2 1 7 16,0 4-4-16,0 0-3 16,0 0-4-16,0 2-1 15,-5 10 0-15,-3 5 2 16,1 6-2-16,3 5 1 16,1 1 2-16,3 5 1 15,0-4-2-15,0 1 0 0,7-3 0 16,6-3 0-16,-1-4 0 15,10-5-16-15,-3 1-39 16,6-11-46-16,-1 0-66 16</inkml:trace>
  <inkml:trace contextRef="#ctx0" brushRef="#br0" timeOffset="70318.64">14181 5832 360 0,'1'-3'71'16,"1"-8"-28"-16,-2 6 6 0,0 1-4 15,0 4-30-15,-5 0-6 16,-3 6-7-16,1 6-2 16,0 4 5-16,4 0 0 15,1 4 0 1,2-2-1-16,0 1-2 0,5-3 2 0,9-2-3 16,1-1 1-16,2-4 0 0,0-4-1 15,0-3 1-15,0-2 0 16,-2 0 2-16,0-7 4 15,-6-6 8-15,-2-1 5 16,-1-4-2-16,-2-3-3 0,-4 0-29 16,0-5 13-16,-4 0 5 15,-9 1-6-15,-3 3 1 16,-4 5-29 0,-2 1-11-16,2 9-6 15,-4 3 2-15,6 4-35 16,4 0-87-16</inkml:trace>
  <inkml:trace contextRef="#ctx0" brushRef="#br0" timeOffset="70615.45">14434 5497 246 0,'3'-5'256'16,"-1"1"-251"-16,1 2 4 15,-1 2 10-15,5 9-17 16,1 9-2-16,2 5 9 16,1 9 9-16,2 2 1 15,-1 4-6-15,-2 1-5 0,-7-1-3 16,6 0-3-16,-11-1-1 16,2-6-1-16,-5 0 2 15,-8-4-1-15,-3-4 1 16,1-4-1-16,-2-3-1 0,4-3 1 15,4-2-2-15,2-6-9 16,7-3-24-16,0-2-12 16,11-4-53-16,7-12-187 15</inkml:trace>
  <inkml:trace contextRef="#ctx0" brushRef="#br0" timeOffset="70828.78">14895 5743 444 0,'0'0'79'0,"11"-1"-65"0,-6-1 4 15,4 0 5-15,0 2-11 16,3 0-6-16,8 0-4 16,0 0-1-16,0 0 0 15,1 0 0-15,0 0-2 16,-8 2-4-16,-4 1-29 15,-1 1-60-15,-8-2-126 0</inkml:trace>
  <inkml:trace contextRef="#ctx0" brushRef="#br0" timeOffset="71011.75">14940 5832 396 0,'-6'2'47'0,"5"-2"11"15,1 0 10-15,0 0-16 16,0 0-23-16,3 0 0 15,7 0-4-15,5 0-6 16,1 0-11-16,6 0-13 0,0 0 8 16,-3 0 1-16,1-2-36 15,-3-1-61-15,-16-3-133 16</inkml:trace>
  <inkml:trace contextRef="#ctx0" brushRef="#br0" timeOffset="72044.38">15760 5635 216 0,'6'-6'54'0,"-1"-1"-38"15,-3 2 34-15,-1-4 8 16,-1 3-20-16,0-1-18 15,2 0-3-15,-2 0-5 16,0-2 2-16,0 2 5 0,0 0-5 16,-3-1 0-16,-4 3-6 15,0-2-3-15,0 1-3 16,-5 3 0-16,2 1 0 16,-3 2-2-16,1 0 0 0,-1 0-2 15,-1 8 2-15,0 4 0 16,1 2 0-16,0 4 2 15,-2 3-2-15,5 4 1 0,1 2 2 16,4 3 0-16,2-1-1 16,3 0 1-16,0-2 0 15,0-5 0-15,8-2-1 0,3-6 1 16,5-3 1-16,2-4 2 31,-2-5-2-31,5-2 2 16,3 0-1-16,-2-11-2 15,0-3-2-15,-2-5 1 0,-3-3 1 0,-3-1 1 16,1 0 1-16,-6-4-4 16,-4 2 0-16,0-2-1 15,-2 4 1-15,-3 4 0 16,0 4-1-16,0 5 1 16,0 4 0-16,0 6 1 0,0 0-2 15,0 6-4-15,0 8 3 16,0 7 1-16,0 4 1 0,0 3 4 15,7 3 4-15,0-3 0 16,5-3-1-16,3-3 1 16,0-4-1-16,5-4-3 15,4-7-2-15,0-2 0 16,-2-3-2-16,0-2-29 16,-20 0-92-16</inkml:trace>
  <inkml:trace contextRef="#ctx0" brushRef="#br0" timeOffset="73073.51">12711 6735 326 0,'4'-11'24'0,"-1"-1"-10"16,1 0 21-16,-1 2 13 16,4 4-14-16,-6-2-18 15,4 0-2-15,1 5-8 16,-1 2 0-16,2 1-4 0,1 0-2 15,0 1-3-15,3 10 2 16,-4 2 0-16,3 1 1 16,-3 0 0-16,-1 7 1 15,-2-6-1-15,-1 3-1 0,2 0 1 16,-2-1 1-16,1-1-1 16,-1-3 0-16,4-2 1 15,2-4 0-15,2-2-1 16,3-5 3-16,3 0-1 15,2 0 1-15,-1-9-1 16,4-2-1-16,-6-5 1 0,-1 0-1 16,-3-1 1-16,-5-4 2 15,-2 2 1-15,0-2 4 16,-5 3-4-16,0 4 0 16,0 3-1-16,0 2 5 15,-2 5 1 1,2 3-1-16,-5 1-8 15,5 7-3-15,0 7-2 0,0 8 4 16,0 8 0-16,2 5 3 16,4 7 4-16,0 0 0 15,-3-1 0-15,0 2 0 0,-1 0-2 0,-2-5-2 16,0-5-1-16,-3-3 1 16,-6-3-2-16,-4-5 4 15,1-3 1-15,-3-8 8 16,3-7 3-16,-2 3-1 15,-1-7 0-15,3 0-5 0,2-9-4 16,1-4 2-16,2-8-5 16,4 1-50-16,3-7 35 15,0 1 11-15,0-3-1 16,9 1-1-16,3 1-5 16,4 4-3-16,8 1 16 15,-7 4 6-15,3 4-51 0,1 4-25 16,-2-5-46-16,-3 4-108 15</inkml:trace>
  <inkml:trace contextRef="#ctx0" brushRef="#br0" timeOffset="73292.2099">13187 6562 51 0,'5'-15'413'0,"3"6"-404"16,-6-1 19-16,-2 3 20 15,0 7-18-15,1 0-24 0,3 11-8 16,1 4 1-16,-1 9 1 16,1 2 1-16,1 5-1 15,-2 1 0-15,-3 0 1 16,1-2-1-16,-2-1-12 16,0-8-84-16,0-4-223 15</inkml:trace>
  <inkml:trace contextRef="#ctx0" brushRef="#br0" timeOffset="73766.59">13823 6514 279 0,'-11'0'3'0,"-2"0"7"16,1 8 29-16,-5 8 14 15,0 2-22-15,-3 0-2 16,2 8 3-16,-1 6-6 16,0 7-2-16,5 4 0 15,3 5 0-15,4 1-4 0,7 0-9 16,0-5-2-16,5-2-6 15,10-9-2-15,2-6 1 0,3-5-1 16,2-9 0-16,2-1 0 16,0-5-2-16,0-6-27 15,-4-1-38-15,-1 0-111 16</inkml:trace>
  <inkml:trace contextRef="#ctx0" brushRef="#br0" timeOffset="74277.77">13908 6703 470 0,'3'-15'6'0,"4"-5"4"16,5 9 14-16,1-2 10 16,3 7-13-16,2 2-13 15,1 4-8-15,-2 0 0 0,1 8-1 16,-2 10 1-16,-3 3-1 15,-4 4 2-15,-6 2-2 16,-3 0 1-16,0-2 1 16,-5 0-1-16,-5-6 1 15,0-4-1-15,1-6 1 0,4-2 0 16,0-7 0-16,5 0 2 16,0-6 10-16,0-8 6 15,2-4-15-15,8-5-2 16,2-2-3-16,3 2 1 15,-1-2-1-15,-1 3 0 0,-1 3 1 16,-3 1-1-16,-1 4 1 16,-1 3 0-16,-4 4 0 15,-1 2 0-15,-2 1 1 16,0 0-2-16,0 4 2 16,0 0-1-16,0 0-1 0,-3 4-2 15,-6 9 2-15,1 5 0 16,-1 1 0-16,2 8 1 15,4-2-1-15,1 1 1 16,2 3 0-16,0-2 0 16,0-2 0-16,7-6-1 0,5 1 0 15,3-8-27-15,1-2-20 16,4-7-64-16,2-3-58 16</inkml:trace>
  <inkml:trace contextRef="#ctx0" brushRef="#br0" timeOffset="74606.76">14333 6794 361 0,'2'-11'44'0,"-2"4"21"15,0 2-5-15,0 2-18 0,0 3-27 16,-2 0-12-16,-4 10 1 16,3 6-4-16,-1 4 0 0,2 1 4 15,2 4 2-15,0-2-1 0,0-3-2 16,7-5 1-16,3 0 0 15,0-8-2-15,6-3 1 16,-1-4 6 0,2 0 11-16,0-4 1 0,1-7-12 15,-4-7-2-15,-2 3-1 16,-4-7 3-16,-4 1-12 0,-4-3 6 16,0 1 2-1,-4 2-4-15,-9 1 2 0,-2 4-5 16,-6 6-11-16,1 0-21 0,0 9 1 15,-1 1 4-15,6 0-18 16,2 3-59-16,6 1-75 16</inkml:trace>
  <inkml:trace contextRef="#ctx0" brushRef="#br0" timeOffset="74880.39">14571 6544 399 0,'2'-2'35'16,"15"-6"-12"-16,-7 8-6 0,3 0 4 16,1 6-6-16,5 7 3 15,-2 5-7-15,3 3 7 16,0 2-5-16,-1 4-5 16,-2 2 0-16,-1 0 1 15,-5 2-3-15,-6 0-2 0,-3-1-2 16,-2-1-1-16,0-3 0 15,-9-1-1-15,-6-5 1 16,0-1 1 0,-4-2-6-16,-3-10-60 15,2-4-154-15</inkml:trace>
  <inkml:trace contextRef="#ctx0" brushRef="#br0" timeOffset="75327.02">15281 6710 139 0,'-4'0'346'0,"4"0"-306"16,4-1-31-16,11-5 9 15,5 0-4-15,6 3-6 0,2-1-2 16,3 3-5-16,0 0-1 16,-3 1 0-16,-2 0-13 15,-11 0-55-15,-3 0-64 16,-11 2-146-16</inkml:trace>
  <inkml:trace contextRef="#ctx0" brushRef="#br0" timeOffset="75503.07">15347 6804 331 0,'-5'6'29'0,"1"-5"-2"0,4-1 23 0,0 0 8 15,15 0-15-15,2 0-18 16,9 0-12-16,4 0-4 31,3-3-7-31,1-1-2 0,-2 3 0 16,2 1-12-16,-4-2-41 15,1-3-78-15,-2-2-163 16</inkml:trace>
  <inkml:trace contextRef="#ctx0" brushRef="#br0" timeOffset="76127.72">15973 6500 447 0,'0'-6'3'16,"0"0"9"-16,-4-2 28 16,2 6 14-16,1 2-29 0,1 0-12 15,0 11-13-15,0 6 0 16,0 5 2-16,0 7 4 15,0 2 1-15,0 2 2 16,0 0-3-16,0 3-2 16,3-5 0-16,-1 1-3 0,0-6 0 15,-2-2-1-15,0-5 2 16,0-6-1-16,0-2 0 16,0-6 0-16,0-2 1 15,0-1-2-15,0-2 3 16,0 0 2-16,0 0 6 15,0-7 19-15,0-2-23 0,0-3-4 16,0-6-2-16,0 0-2 16,0-2 1-16,0 2-1 15,0 2-1 1,0-1-2-16,0 2 4 0,6 3-3 16,5 3 1-16,4-2 0 15,4 2-1-15,3 3 2 16,1 0 0-16,3 2 1 15,-1 2-1-15,-4 2 0 0,-1 0 0 16,-4 2-1-16,0 8 0 16,-4-1 1-16,0 7 0 15,-5-3 0-15,-2 2-1 16,-3 2 2-16,-2 1 0 16,0-1 1-16,-9 0 0 0,-6-1 4 15,-2-2 2-15,-5-1 4 16,0-1-1-16,-2-2-2 15,-3-5-5-15,1 0 1 16,3 0-3-16,-4-1 0 16,-4-4-2-16,2 0-50 0,-5-12-162 15</inkml:trace>
  <inkml:trace contextRef="#ctx0" brushRef="#br0" timeOffset="77807.23">10896 4293 419 0,'27'-16'3'0,"-11"-4"-2"0,2-5-1 16,-1 2 2-16,-2 13-2 15,-4-3 1-15,-2 2-1 16,-5 3 3-16,-4-2 6 16,0 2 2-16,-8 1 0 15,-4 2-1-15,-4 2-4 0,-4 3-4 16,-2 0 1-16,0 3-3 16,0 10 0-16,0 5 1 15,0 1-2-15,3 3 2 16,1 5 0-16,4 3 3 15,0 0 2-15,8 5-2 0,0 2 4 16,5 4 0-16,1 0-1 16,3 6 2-16,9 1-2 15,7 2 1-15,4 0-2 16,4 0-1-16,1 2-1 16,-1-1-2-16,0 1 0 0,-2 5 0 15,-1 0 0-15,-7 0 0 16,-2 0-3-16,-6 0 2 15,-4-3 0-15,-5-3 0 16,0 1 0-16,-3-2 0 16,-8-6-1-16,3-1 0 0,-6-4 0 15,2-3 0-15,-4-4 1 16,2-3-1-16,-5-4 1 16,2-4 0-1,-1-3-1-15,4-5 2 0,-1-10-2 16,4 9 1-16,6-6 0 15,-1-6-1-15,6 2 0 16,0 1 0-16,0 1 0 0,10 1 0 16,5 0 1-16,7 3 1 15,0 1-1-15,2 1 0 16,3 4-2-16,0 1 1 16,-3 4 0-16,-2 5 0 15,-1 2 0-15,-3 3-1 0,-4 1 0 16,-4 6 0-16,-3 3 1 15,-4 6-1-15,-3 3 2 16,0 6-2-16,0 1 2 16,0 5-1-16,0 2 0 15,0-2 1-15,0 6-2 0,0 0 2 16,0-2 0-16,0 0-1 16,7 0 1-16,-2-3 3 15,2-3-2-15,-1-4 3 0,1-2 0 16,0-5 0-16,3-5 1 15,-1-4 5-15,-1-6 1 16,3-4-2-16,2-3-6 16,-3-5 1-16,5-4-1 15,-1-13-1-15,6 10 0 0,4-13 1 16,5 0 1-16,3-7-2 16,0-11-5-16,1-7-36 15,-6-9-47-15,-22-9-227 16</inkml:trace>
  <inkml:trace contextRef="#ctx0" brushRef="#br0" timeOffset="78430.66">7899 5493 297 0,'-6'2'9'0,"3"0"9"16,-1 1 11-16,4 5 0 0,0 4-8 16,0 6 2-16,0 4 0 15,4 4 0-15,1 5-2 16,1 2-2-16,-1 1-6 15,-1 0-6-15,-4-2-3 16,3-5-1-16,-3-2-1 16,0-5 0-16,0-4-1 0,0-7 0 15,0-2 0 1,0-2 0-16,0-5-1 0,-5 0-9 16,0 0-30-16,-5-7-49 15,1-7-94-15</inkml:trace>
  <inkml:trace contextRef="#ctx0" brushRef="#br0" timeOffset="78632.61">7735 5540 402 0,'0'-13'39'0,"0"3"-9"16,0-5 8-16,12 3-13 15,7-3-16-15,8 0-3 16,5 0-2-16,4 1 0 15,6 5-2-15,-3 2-2 0,-2 5 0 16,-1 2 0-16,-7 4-9 16,-7 8-41-16,-6 2-43 15,-7 3-50-15</inkml:trace>
  <inkml:trace contextRef="#ctx0" brushRef="#br0" timeOffset="78867.16">7840 5839 366 0,'-5'4'25'0,"-17"16"5"15,10-11 16-15,12-9 21 16,0 0-33-16,10 0-15 16,4 0-12-16,6-2-3 15,9-2 0-15,3 1 0 16,4-3-1-16,0 1-3 0,3-2 1 15,-2 3-1-15,-2 1-1 16,-6-3-38-16,0-1-92 16,-10-2-205-16</inkml:trace>
  <inkml:trace contextRef="#ctx0" brushRef="#br0" timeOffset="79292.19">8373 5565 476 0,'0'-13'4'15,"0"3"-2"-15,2 0 5 16,-1 7 39-16,-1 1-7 16,0 2-25-16,4 2-16 15,1 11-3-15,3 5 5 0,2 7 2 16,1 1 1-16,2 5-2 15,-1 0 1-15,3 0-1 16,-3-1 1-16,2-7 0 16,-1 1-2-16,-4-6 0 15,-2-4 0-15,1-5 0 0,-5-4 0 16,-1-3 1-16,0-2 2 16,1 0 13-1,-1-9 37-15,2-7-26 0,-1-4-18 16,2-9-56-16,3-3 52 15,1-5-2-15,1-2-2 16,2-3 2-16,-2 2-3 0,1 4-2 16,-2 6-1-16,-4 6-2 15,1 9 28-15,-3 8-55 16,-1 7-8-16,1 0-79 16,-1 3-69-16</inkml:trace>
  <inkml:trace contextRef="#ctx0" brushRef="#br0" timeOffset="79867.73">8919 5479 486 0,'2'-5'5'15,"-2"5"4"-15,0 0 6 0,0 0 4 31,0 11-19-31,0 4 3 0,0 7 7 16,0 3 8-16,0 5-1 16,0 1-3-16,-2 3 0 0,2-1-5 15,-2-3-3-15,2 3-2 16,0-8-1-16,0-4-1 16,0-3 0-16,0-5 0 0,0-3-1 15,0-4 0-15,0-3 0 16,0-3 1-16,0 0 0 15,0 0 2-15,-1 0 8 16,-1-9 21-16,-3-3-30 16,2-6-1-16,-1-2-3 15,-1-3 1-15,3-4 0 0,-1-5 0 16,3 2 0 0,0-1-1-16,0 1 0 0,0 3 1 15,3 4-2-15,4 2 1 16,0 5-1-16,3 3 1 15,-1 3 0-15,-1 0 0 0,6 6 0 16,0 0 0-16,0 4 0 16,2 0-1-16,2 0 1 15,-2 4 0-15,-1 4 0 16,-5 6-2-16,-3-1 0 16,1 1 1-16,-8 1-1 0,0-1 4 15,-1-2-3-15,-13 1 3 16,-6-2 1-16,-2-1 1 15,-9-1 1-15,-3 2-3 16,4-4 0-16,-4-1-6 16,3-6-76-16,7 0-302 15</inkml:trace>
  <inkml:trace contextRef="#ctx0" brushRef="#br0" timeOffset="92920.28">10176 8485 35 0,'0'-6'258'16,"2"1"-233"-16,-2 0 14 15,0-3 7-15,0 1-11 0,0 0-11 16,0 2-4-16,0-2-2 31,0-1 1-31,0 2-6 0,0 0-1 16,0 0-4-16,0 0 2 15,-6 0-5-15,-1-1 2 16,0 4 5-16,-2-3-6 16,-2 2 1-16,0 1-3 15,-1 3-2-15,-1 0 0 16,3 0-1-16,1 0 0 0,-3 2 0 0,4 3-2 16,-1 4 2-16,-1 0 2 15,3 4-2-15,1-1 2 0,2 3 2 31,1 0 0-31,3 5 1 0,0 0-1 16,0 1 1-16,0 4 0 16,3 0 4-16,1 3-1 15,1-1-1-15,0 6-2 16,2-5 1-16,1 4 2 16,-6 0 0-16,3-3-3 15,2-1 1-15,-6-3-59 0,-1-2 51 0,0-3-2 16,0 0 4-16,0-6 0 0,0-3 0 15,0-2 2 1,0-2-3-16,0-1 1 0,0-3-1 16,0 0 0-16,0 1 1 15,0-2-2-15,-3 1-1 16,0-3 28-16,-1 2-71 16,-5-2-14-16,0 0-25 0,-2-4-88 15</inkml:trace>
  <inkml:trace contextRef="#ctx0" brushRef="#br0" timeOffset="93253.84">9873 8745 406 0,'-7'-3'30'15,"0"-10"-2"-15,1 3 20 0,6 1-9 16,0 7-16-1,0 0-9-15,1 0-3 0,11 1-9 16,2 1-2-16,6-2 4 16,1 0 2-16,4 0 5 15,-2 0-1-15,5-1-2 16,-1-4 2-16,1 3-2 16,-2-1 3-16,1-1-2 15,1 3-2-15,-7-1-4 16,-3 2-2-1,-3 2-1-15,-5 0 0 0,-3 0-1 16,-2 0 0-16,-2 0 0 16,0-1-8-16,1 1-19 15,-1 3-20-15,1-3-41 0,-1 2-63 16</inkml:trace>
  <inkml:trace contextRef="#ctx0" brushRef="#br0" timeOffset="93564.47">10494 8806 467 0,'8'11'16'15,"6"-4"-4"-15,-7-2 15 0,0 3 4 16,1-2-3-16,0 5-14 15,-3-2 0-15,1 3 1 16,-1 3-4-16,-3-3-3 16,-2 3-2-16,0-1-1 0,0 4-2 15,-9-4 0-15,0 2-1 16,-6 0-1-16,3-1-1 16,-6 0-1-16,2-2-29 15,-1-6-46-15,2-3-125 16</inkml:trace>
  <inkml:trace contextRef="#ctx0" brushRef="#br0" timeOffset="94335.03">11671 8515 220 0,'0'-5'85'0,"0"-2"-16"16,0-2-3-16,0 0-19 15,-1-2-9-15,-6 0-21 0,-2 1-9 16,-1-1-6-16,-2 0 3 16,-1 4-1-16,-1 0-4 15,-1-1 2-15,1 5 1 16,1 3-2-16,-4 0-1 0,3 0 1 16,3 3 1-16,-2 7-2 15,2 2 1-15,2 1 0 16,2 4 1-16,4 5-1 15,3-1 0-15,0 2 0 16,0 3 3-16,7-7-2 16,3 1 0-16,2-2-1 0,2-8-2 15,0 1 4-15,0-7-2 16,1-2 6-16,1-2 0 16,1 0 7-16,-5-11-7 15,3 0 1-15,-3-3-4 16,-2-2 7-16,-2-4 2 15,-3-1-5-15,-1-2 3 0,-4-4-7 16,0-6 1-16,0 1-4 16,-9-3 1-16,-2 1-2 15,-1 0 0-15,-2 5-1 16,0 6 2-16,-2 3-2 16,2 6-1-16,-1 6-3 0,-1 6-6 15,1 2-8-15,5 0-5 16,0 12-6-16,4 6 0 15,2 1-30-15,4-2-41 0,6 1-46 16</inkml:trace>
  <inkml:trace contextRef="#ctx0" brushRef="#br0" timeOffset="94725.58">12075 8269 462 0,'10'-11'25'15,"-6"4"0"-15,-3-2 3 16,-1 3 4-16,0 2-16 16,0 0-9-16,0 4-6 0,0-4 2 15,-3 2 5-15,-3 2-2 16,-1 0-4-16,-4 0-2 16,-2 0 1-16,-1 6-2 15,-2 5 0-15,0-1 2 16,-1 6-1-16,5 2 1 15,3 2 3-15,3 4 3 0,3 5 1 16,3-2 0-16,0 4-3 16,3-3 1-16,5 1 3 15,-1-3-2-15,2-2-2 16,-4 1-2-16,1-2-2 16,-2-4 0-16,-3-1 0 0,-1-4 0 15,0-1 0-15,0-4-1 16,0-4 0-16,-1-3-17 15,-9 2-13-15,3-4-14 16,-2 0-13-16,-4-10-71 16,1-6-100-16</inkml:trace>
  <inkml:trace contextRef="#ctx0" brushRef="#br0" timeOffset="94899.36">11855 8487 436 0,'0'-6'48'0,"1"2"-20"15,13-1-2-15,3 2-11 16,5-1-7-16,3 0-4 16,4 1-3-16,1 3-1 15,3-2 1-15,-4 2-1 0,-3-2-3 16,-5 2-65-16,-6 0-101 16</inkml:trace>
  <inkml:trace contextRef="#ctx0" brushRef="#br0" timeOffset="95262.07">11612 8727 307 0,'-7'20'104'0,"-16"-9"-83"15,12-8 9-15,9-3 26 16,2 0-13-16,0 0-22 16,11 0-6-16,7 0-4 15,9 0 3-15,7 0 2 0,6-3 1 16,4-2-1 0,7 1-1-16,-2-3-1 0,0-2-1 15,-3 0-2-15,-4 4-5 16,-6-3-2-16,-9 3-4 0,-7 2 0 15,-16 1-1 1,11 0 1-16,-8 2-2 16,-7 0-24-16,0 0-32 0,-2 0-32 15,-11 0-79-15</inkml:trace>
  <inkml:trace contextRef="#ctx0" brushRef="#br0" timeOffset="95984.95">11826 9145 176 0,'0'0'50'15,"0"0"22"-15,0-2-1 16,0-5-18-16,0-4-11 15,0 0-6-15,0-1-10 0,-4 2-11 16,-1-5-6-16,0 5 0 16,-3 0-6-16,-1 2-1 15,-1 2 3-15,-3 5-3 16,-1 1-1-16,-3 0 0 16,2 5 0-16,-4 4 0 0,5 3 2 15,-1 2 0-15,5 3 2 16,3-2-5-16,4 5 3 15,1-2 2-15,2-1-2 16,2 3 0-16,10-3 0 16,3-5 1-16,2 1-1 15,1-5 1-15,2-1 1 16,-4-3 1-16,2-2-2 16,-4-2 4-16,-1 0 5 15,-2-6 5-15,-2-4 3 16,-2-4-9-16,-2-1-64 0,-2-3 56 15,2-5 10-15,-3-4-10 0,-2-2 0 16,0-6 0-16,-4 2 1 16,-4-3-5-16,-1 2 0 15,-3 5 0-15,-3 3 1 16,0 6-1-16,-4 4 0 16,-1 4 0-16,1 6-2 0,-3 6-3 15,2 0-3-15,1 4-6 0,2 8 40 16,7 4-68-16,7 0 6 15,3 0-18-15,1-1-52 16,15-8-87-16</inkml:trace>
  <inkml:trace contextRef="#ctx0" brushRef="#br0" timeOffset="96766.36">12119 8938 253 0,'0'0'85'16,"0"0"-52"-16,4 0 15 15,-3-1 9-15,1-2-18 16,0 0-13-16,0 1-4 16,-2 0 0-16,0 2-1 0,0 0-13 15,0 0-5-15,0 2-4 16,0 7 0-16,0 2 2 15,0 5 2-15,1 1 5 16,3 5-2-16,-3-1 0 16,5-1 0-16,2-2-3 15,-1 0 0-15,3-4-1 0,3-2 0 32,-1-3 1-32,5-3 0 15,0-4 0-15,3-2 1 16,0 0 0-16,1-8 0 0,0-2-2 0,-6-4 0 15,2-1-3-15,-3 1 4 16,-5-2-2-16,-3-2 3 16,-3 0-2-16,-3 0 2 15,0 0-3-15,0 4 1 16,0 2 0-16,0 3-1 0,0 1 2 16,0 5 0-16,0 1 4 15,0 2-4-15,-2 0-4 16,2 0 2-16,0 2-6 15,0 7 4-15,-1 2 0 16,1 5 0-16,0 3 4 16,0 3-1-16,0 1 1 15,0 4-2-15,0-1-54 16,1 3 57-16,3-1-2 0,-1 1 0 16,1-1-2-16,-4-3 2 15,1 0 0-15,-1-5-2 16,0 3 4-16,0-6-2 0,-1-1-3 0,-4 0 4 15,1-4-3 1,-3-2 3-16,1-4-2 0,1-1 2 16,-1-1 0-16,1-3-2 15,-2-1 3-15,2 0 4 16,-5 0 1-16,2-5 0 0,1-5-1 16,-5-5-7-16,4-5 5 15,1 0-6-15,2-5 3 16,5-4-2-16,0 2-5 15,1 1 7-15,13-5-6 16,3 5 0-16,0-5-4 0,7 6-4 16,-2 2-20-16,-2-2 34 15,-3 4-116-15,-1-1-258 16</inkml:trace>
  <inkml:trace contextRef="#ctx0" brushRef="#br0" timeOffset="97273.59">13087 8688 374 0,'3'-5'19'0,"0"-4"-5"0,-3 4 27 15,2 1 21-15,0 2-22 16,-2 0-20-16,2 2-10 15,0 0-7-15,0 9-3 16,0 6 2-16,0 8 9 16,-2 0 5-16,0 6-4 0,-4 1-6 15,-7 4-3-15,-1 0-3 0,-9-2 1 16,0-11-116-16</inkml:trace>
  <inkml:trace contextRef="#ctx0" brushRef="#br0" timeOffset="101741.76">14057 8427 330 0,'3'0'55'16,"-3"0"-16"-16,0-8 16 15,0-2-3-15,0-2-19 16,0 2-10-16,0-5-5 0,0 3-4 16,0-1-5-16,-3 3-6 15,-2-1 0-15,-2 2 0 16,2 2-2-16,-4 1 0 16,0 5 1-16,-2-1-2 15,-1 2 0-15,-1 0-1 0,-3 3-1 16,1 7 2-16,2 2 0 15,-2 2-2-15,2 4 3 16,5 0-3-16,0 2 3 0,3 1-2 16,5 1-1-16,0-3 3 15,0-3 0-15,11 0-2 16,-1-3 2-16,3-3-2 16,2-2 1-16,-2-2 3 15,2-6-2-15,-3 0 0 0,2 0 7 16,-4-3 6-16,-1-10 5 15,-2 1 5-15,1-6-45 16,-3-5 2-16,-3-2 30 16,-1-5-5-16,-1-1-7 15,0-1 4-15,-5-4 0 16,-2 6-5-16,-4-2 5 0,2 4-2 16,-3 4-4-16,-1 1-1 15,-1 9-2-15,-3 3-4 16,0 8-1-16,-3 3 43 15,-2 0-74-15,3 11-1 16,4 3-7-16,4 4-29 0,8-3-39 16,3 2-61-16</inkml:trace>
  <inkml:trace contextRef="#ctx0" brushRef="#br0" timeOffset="102131.02">14481 8167 495 0,'2'-3'10'0,"-2"-4"-3"15,0 0 6-15,0 3 18 16,0-2-17-16,-2 2-7 16,-1 1-3-16,-2 0 2 15,1 1 2-15,-3 0-4 0,-2 2-3 16,-2 0 0-16,-3 0-3 15,-1 7 1-15,0 2 1 16,0 2 0-16,3 5 2 16,0 1 1-16,5 5 2 0,2 0 1 15,3 5 0-15,2 3 1 16,0 2-1-16,4-2-1 16,3 0 1-16,-2 0-3 15,1-2-2-15,-2-6 0 0,-2 0-1 16,-2-6 1-1,0-2-1-15,0-3 1 0,0-4-2 16,0-3-6-16,-4-2-23 16,-1-2-20-16,-3 0-21 15,-1-8-45-15,2-4-43 16</inkml:trace>
  <inkml:trace contextRef="#ctx0" brushRef="#br0" timeOffset="102304.98">14264 8376 325 0,'-3'-7'52'0,"3"-2"12"0,0 2 4 16,0 1-18 0,8-1-26-16,9 2-13 15,5-1-9-15,5 1-2 0,5 2 2 16,-1 1-3-16,-1 2 1 0,-4 0-1 16,-4 3-26-16,-7 4-37 15,-8 3-78-15</inkml:trace>
  <inkml:trace contextRef="#ctx0" brushRef="#br0" timeOffset="102667.68">13936 8647 246 0,'-13'22'155'0,"-6"-10"-110"16,11-8 5-16,8-4 4 15,0 0-24-15,13 0-10 16,5 0-5-16,7 0 4 0,9 0 3 16,8 0-4-16,4 0-4 15,3 0 0 1,2 0 1-16,-2-4-72 15,-4 0 58-15,-3 3-1 0,-7-1 1 16,-4-2-1-16,-9 3 2 0,-5 1-1 16,-4 0 0-16,-6 0-1 15,-3 0 2-15,-4 0 37 16,0 0-84-16,-2 0-31 16,-11-4-46-16,-4-1-200 15</inkml:trace>
  <inkml:trace contextRef="#ctx0" brushRef="#br0" timeOffset="103462.7099">14101 9190 211 0,'2'0'139'15,"-2"0"-107"-15,0-2 15 16,0-7 9-16,0 2-21 15,0-1-16-15,-5 0-8 0,1 1-2 16,-3 0 1 0,-2-1-5-16,-2 3-2 0,1 1 1 15,-2 4-3-15,2 0-1 16,-3 0-1-16,2 2 1 16,1 5 0-16,0 1-2 0,0 0 3 15,1 3-2-15,4 2 2 16,0 1 0-16,4 0 0 15,1 3 0-15,0-2 0 16,6 1 2-16,4-2-2 16,4-3-1-16,1 0 1 0,-1-7 4 15,-1 0-4-15,-1-4 3 16,3 0 3-16,-4 0 9 16,-3-5 0-16,2-3-2 15,-3-4 0-15,0-1-2 16,-2-3 3-16,-3 1 2 15,-2-4-29-15,0-1-28 0,0-5 46 16,-5 2-4-16,-6-4 0 16,-2 0-1-16,-1 3-1 15,-2 2-3-15,-2 2 2 16,0 8-1-16,0 3-1 16,-2 5 12-16,0 4 21 15,1 2-60-15,-1 9-4 16,6 5-7-16,4 1-20 15,9 0-50-15,1-6-56 0</inkml:trace>
  <inkml:trace contextRef="#ctx0" brushRef="#br0" timeOffset="104182.97">14351 9015 483 0,'0'-4'6'15,"0"0"-5"-15,0 3 25 16,-2 1-7-16,0 0-13 16,2 0-4-16,-2 7-3 15,2 5 4-15,0 2 1 0,0 7 4 16,0 1-1-16,0 0-1 16,0 1 0-16,4-1-2 15,1-5-2-15,2-1 0 16,1-5 0-16,2-4 1 15,4-3 3-15,1-4 7 0,1 0-1 16,2-2-5-16,-1-7-4 16,-1-3 1-16,-2-3-1 15,-3-2 8-15,-2 0 1 16,-4-4 5-16,-1 3-4 16,0-1-6-16,-3 1-5 0,-1 4 1 15,0 3-1-15,0 5-1 16,0 1-2-16,0 3 4 15,0 2 0-15,0 0-3 16,0 0-5-16,0 13 0 16,0 3 3-16,-1 4 2 15,-1 6-1-15,2 1 0 16,0 5 1-16,0 2 1 0,-2-1 0 16,2 0 3-16,0 1-1 15,-3-1 1 1,2 1-2-16,-3-5 3 15,3-1-56-15,-5-4 50 0,3-3 1 16,-4-1 4-16,2-6-1 0,-2-2-3 16,1-3-1-16,-1-1 1 15,0-7 3-15,-1 2 4 16,-1-3-6-16,0 0 7 0,1-3-3 16,-2-11 6-16,0-2-5 15,3-2-3-15,0-2-1 16,4-1-3-16,3-2 4 15,0 4-6-15,3-1 4 16,7-2-1-16,4 2-2 16,3 0-1-16,2 2 3 0,-1-1-2 15,2 2-14 1,-2 4-1-16,-2-1-10 0,-4 2 26 16,2 1-68-16,-6-3-51 15,1-2-130-15</inkml:trace>
  <inkml:trace contextRef="#ctx0" brushRef="#br0" timeOffset="104425.73">14729 8945 407 0,'8'-11'3'16,"-6"1"10"-16,0 4 29 15,-1 3 25-15,-1-1-27 0,0 4-12 16,0 0-9-16,0 0-5 15,0 0-9-15,2 4-2 16,-2 8-6-16,0 8 9 16,0 1 10-16,0 6 0 0,0 3-6 15,-2 5-6-15,-5-3-3 16,-4 0 1-16,1-9-48 16,-4-9-240-16</inkml:trace>
  <inkml:trace contextRef="#ctx0" brushRef="#br0" timeOffset="109721.65">16346 8538 277 0,'2'0'42'0,"-2"-7"-6"15,1 0 2-15,-1-2 8 16,2-2-18-16,-2 1-5 16,0-3-6-16,0-3 4 15,0 2-13-15,-3-2 3 0,-3 2-3 16,-3-4-4-16,-2 2-2 15,1 1 0 1,-5 5 1-16,1 1-2 0,-3 2 1 16,4 3-2-16,-4 2 1 15,3 2-1-15,-3 4 0 16,3 6-1-16,1 5 1 16,-1 5-3-16,7 0 3 15,1 6 0-15,1 0 0 16,5 1 0-1,0 0 2-15,0 0-3 16,6 0 3-16,3-8-2 0,1-1 1 16,4-5 1-16,-1-5 0 15,2-2 1-15,1-6 4 16,1 0 3-16,0-2-1 16,0-7 0-16,-2-3-1 15,2-2-3-15,-7-1-2 16,1-1 1-16,-5 0-1 15,-1-2 1-15,-3 0 2 0,-2 2-3 16,0 0-2-16,0 2 0 16,0 1-1-16,0 5 2 15,0 2-4-15,0 3 2 0,0 3-1 16,0 0-1 0,0 0 0-16,0 0-2 0,0 9 0 15,3 3 3-15,3 4-1 16,2 2 2-16,2 0 1 15,-1 1-2-15,1-1 2 0,3-2-2 16,1-3 1-16,1-2 0 16,1-5 0-16,4 0 3 15,0-4-2-15,-1-2 0 16,1 0 1-16,-1-8 1 0,-4 0-4 16,-3-5 1-16,0 2 2 15,-7-3 1-15,-2-4 0 16,-3 0 0-16,2-1 0 15,-2-2-2-15,-9-3 1 0,0 3-2 16,-2 1-2-16,3 1 1 16,-1 6 0-16,3 4-1 15,1 2 1-15,1 5-2 16,2 2 1-16,2 0-1 16,0 0-3-16,0 0-2 0,0 2 0 15,7 4 4-15,5 1 3 16,2-1-1-16,2 0 2 15,2 1 0-15,0 2-1 16,-2-2-2-16,2 2-1 16,-2 0-1-16,-3 4 1 15,1-1 2-15,-3 4 0 16,-2 2 1-16,-1 0 1 16,1 0 0-16,-1 0-2 0,-1 1 2 0,0-4 0 15,2-3 2-15,2-2-2 16,-2 0 0-16,6-7 0 15,-1-1 1-15,4-2 1 16,1-2 0-16,1-8 1 16,0-3 0-16,-1-1 2 15,-2-6-5-15,-1 0 5 16,-5 1 1-16,-4-3 1 16,-2 1-6-16,-5 0 2 15,0-1-2-15,0 2 0 16,0 5-1-16,-5 2 0 0,-2 4 1 15,-1 6-1-15,1 3 2 16,0 0-3-16,0 7-2 16,-2 9 2-16,2 3 3 15,0 6-3-15,7 0 2 0,0 0 3 16,0-2 1-16,7-1-1 16,3-6-3-16,7-2 1 15,1-7 1-15,3 1 1 16,1-7-1-16,3-1-1 15,-1 0-1-15,0-1-13 16,-6-1-65-16,-2-6-210 16</inkml:trace>
  <inkml:trace contextRef="#ctx0" brushRef="#br0" timeOffset="110924.68">17992 8447 312 0,'0'-8'31'0,"0"-2"-8"16,0 0 18-16,0-3-1 15,0 1-18-15,0-3-7 16,0 5 0-16,-7-3-3 15,2 3-3-15,-6-1-3 0,2 3-2 16,-3 3-3-16,-2 4 2 16,-1 1-1-16,-4 0-3 15,2 5 1-15,-1 6 1 16,0 3-1-16,2 0 0 16,2 2 0-16,2 4 1 15,2 3 1-15,6-3-3 0,4 1 3 16,0-1-2-16,0 1 2 15,9-3-2-15,2-4 1 16,0 1 1-16,1-8 1 16,1-2-2-16,1-1 3 15,1-4 8-15,-1 0-2 0,0-2 0 16,1-5-5-16,-3-2-1 16,1-4-3-16,-1 2 0 15,-3-5 2-15,1 2-1 16,-2-4 1-16,-1-2-2 15,-1 0 0-15,-4-2 1 0,0 2-2 16,0 2 0-16,-2 6 0 16,0 3 0-16,0 4 0 15,0 1 0-15,0 2 0 16,0 2-1-16,0 0-2 0,0 2-1 16,0 9 2-1,1 3 1-15,1 2 0 16,0 8 0-16,3-1 1 15,2-2 0-15,0 2 0 16,4-3 0-16,2 0 0 0,2-4 0 16,2-2 1-16,1-5 1 15,6-4-1-15,-2-5 1 0,4 0-2 16,-1-2 2-16,0-8 0 0,-3-5-2 16,-1-1 2-16,-2-2-1 15,-7-5 0-15,-4-2 0 16,0-5 0-16,-4-4 0 15,-2-2 0-15,-2-1-3 16,0 0 4-16,0 2-4 0,0 10 2 16,-2 4 1-16,-2 6-1 15,4 7-1-15,-1 4 1 16,1 4 4-16,0 6-5 16,0 10-5-16,0 7 7 15,0 5-1-15,0 10 1 16,3 3 2-16,2 2 0 15,0 0 0-15,-1-4 5 0,1-2 1 16,0-3-2-16,0-5-1 16,-2-6-2-16,3-5-4 15,0-4 2-15,8-7-2 16,-2-3 3-16,4-4-1 0,5 0 0 16,-1-9-8-1,4-9-48-15,-7-7-102 16</inkml:trace>
  <inkml:trace contextRef="#ctx0" brushRef="#br0" timeOffset="111836.41">18562 8593 7 0,'0'6'111'16,"-2"-2"-60"-16,0-4 9 15,2 0 6-15,-1 0-2 16,1-4-8-16,0-5-14 0,0-5-8 16,0-4-5-16,0-3-13 15,1-5-2-15,6-2-2 0,-2-4-1 16,1-2-3 0,-3-2-5-16,2 6-1 0,-4 0 1 15,-1 3-3-15,0 7 1 16,0 6-2-16,0 5 2 15,0 5 4-15,0 4-2 0,-1 0-4 16,-4 11-2-16,3 10 3 16,2 7-4-16,0 5 4 15,0 6 0-15,2 3 2 16,8-2-2-16,0 2 2 16,2-8-2-16,5-4 0 15,3-5 0-15,6-7 0 0,3-6 0 16,8-8 1-16,4-4-8 15,8-6-59-15,-3-11-120 16</inkml:trace>
  <inkml:trace contextRef="#ctx0" brushRef="#br0" timeOffset="113427.29">19422 8279 291 0,'0'0'171'0,"0"0"-161"15,0 0 1-15,0 0 8 16,0 0-15-16,0 4-4 0,0 5-1 16,0 0 1-16,3 4 1 15,1 2 1-15,-1 0 0 16,1-3-2-16,1 1 1 15,-3-6-1-15,1-2 0 16,-2-1 1-16,1-4 1 0,0 0 4 0,-2-2 9 16,2-7-8-16,-2-1-4 15,0-5-1-15,0 1 0 16,-4 1-1-16,-4-1-1 16,-1 5 1-16,-1 2-1 15,-3 5-1-15,1 2-2 0,-3 0 3 16,1 13-1-16,0 6 1 15,3 5 0-15,2 1 0 16,4 5 3-16,3 0-1 16,2-2 3-16,0 0 0 15,12-5-3-15,3-4 2 0,4-4-1 16,6-6 3-16,1-4 3 16,3-5 3-16,-2 0-6 15,1-7-3-15,-2-6-2 16,-5 1 1-16,-1-4-2 15,-6 2 2-15,-3-1-2 0,-4-3 2 16,-2 2-1-16,-3 0 0 16,-2 4 0-16,0 1 0 15,0 2-1-15,0 4 0 16,0 3-1-16,-2 2 0 16,-1 0-1-16,3 5-1 15,-2 7 2-15,2 3 1 0,0 1 0 16,0 2 0-16,5 1 1 15,4-2 0-15,1-1 1 16,2-2 0-16,2-3-1 16,2-2 2-16,0-4-2 15,-1-5 2-15,2 0-1 0,-2 0 2 16,-1-9 1-16,-4-2 0 16,-2-3-3-16,-2 2 7 15,-1-6-1-15,-5-4-3 16,0-1-4-1,0 2 1-15,-7-4-2 0,-5 0 1 16,0 5-2 0,-2 2 0-16,1 6-2 0,-2 5-2 0,-2 5 2 15,3 2 1-15,2 0 1 16,-1 12 0-16,4-1 0 16,2 3 0-16,5 1-2 15,2-3 1-15,6 1-4 16,6-6 3-16,8-2 0 15,-1-3 0-15,8-2 3 16,0-4-1-16,2-4-1 0,-2-4 2 0,0 0 2 16,-2 3-2-16,-4 4 0 15,-3 3-2-15,1 2 1 16,-2 4 0-16,-2 10 0 16,-1 6 1-16,1 1-2 15,-3 2 4-15,-3-1-2 16,-2-3-2-16,-3-3 4 15,0-1-4-15,-1-8 2 0,-3 0 1 16,2-3 1-16,-2-3-3 16,0-1 3-16,0 0 5 15,2 0 10-15,1-7 5 16,-1-2-13 0,5-7-6-16,1 0-4 0,0-7 2 0,3 1-1 15,0-1 0-15,-2 2-1 16,1 1 1-16,2 1-3 15,-4 2 3 1,1 7 0-16,-2 1-2 16,-1 2 3-16,-2 5 0 15,-1 2-3-15,1 0 2 16,1 7-5-16,0 7 3 0,2 4 2 0,-1 2 1 0,0-1 0 16,-1 3 0-1,2-1 0 1,-2-1 2-16,5-4-1 0,-3 0-1 15,3-5 2-15,1 0-2 16,2-4 1-16,3-6-1 16,-2 1 1-16,1-2 0 15,1 0-1-15,2-10 1 0,-4-1-1 0,1-3 1 16,-5-3-1-16,1 0-1 31,-3-5 2-31,-3-1-1 0,0-2 0 16,-1-2 0-16,-1 2-1 0,0-1 0 15,-1 6 0-15,0-2 0 16,-2 8 0-16,0 5 0 16,0 0 1-16,0 6 1 15,0 3 0-15,0 0 1 16,0 3-5-16,-2 10-1 0,-3 8 1 16,2 4 2-16,-3 8 2 15,3 0-1-15,1 1 0 16,2-2 1-16,0-1-1 15,-2-5 0-15,2-2 0 0,7-8 1 16,2-4-1-16,3-1 1 16,1-8 0-1,3-3-1-15,2 0 0 16,2-2 0-16,-2-8-25 0,-2-1-33 16,-5-5-7-16,-4 0-48 15,-4-5-95-15</inkml:trace>
  <inkml:trace contextRef="#ctx0" brushRef="#br0" timeOffset="113568.69">20337 8372 410 0,'-7'2'62'0,"5"-2"-5"0,2 0-7 16,4 0-24-16,11 0-21 15,4-3-6-15,6-3-12 16,6-1-65-16,3-2-222 15</inkml:trace>
  <inkml:trace contextRef="#ctx0" brushRef="#br0" timeOffset="114466.49">21460 8271 341 0,'0'-9'23'16,"0"1"10"-16,0 3 26 15,0 2 0-15,0 3-30 0,0 0-16 0,0 0-9 16,0 12-4-16,0 6 0 15,0 3 0-15,0 8 0 16,3 1 2-16,3-3 1 16,-5 4-2-16,5-8-1 15,-2-6-1-15,0-2 4 0,-3-7-3 16,3-4 2-16,-4-4 11 16,1 0 20-16,5-4-4 15,-3-8-13-15,4-4-7 16,3-2-6-16,-2-5-2 15,5-2 0-15,0 6-1 0,-1 1 0 32,1 1-2-32,-1 5 3 15,-1 3-2-15,0 4 0 16,1 5 0-16,0 0-2 0,0 5 1 0,2 11-1 16,2 2 2-16,-3 4 0 0,1 1 1 15,-1-1-1-15,-5 0 1 16,-1-4 0-16,-2-4-1 15,-4-3 2-15,1-4-2 16,-2-1 1-16,4-6 1 16,-4 0 1-16,1 0 2 0,3-11 4 15,1-6-5-15,5-2-2 16,0-4-1-16,2-4 0 16,3 1-1-16,4 2 1 15,-4 1 1-15,5 3-3 16,-2 5 1-16,-3 7 0 15,-1 3 1-15,-3 5-1 0,-1 0-4 16,-3 8 3-16,5 9 0 16,-5 4 1-16,-2 3 1 15,0 1 0-15,-1 0 0 16,-3 0 0-16,1-2 0 0,0-2 0 16,0-5 0-16,-2-3 0 15,0-1 0-15,0-3-11 16,0-6-19-16,0 1-22 15,-2-4-41-15,-9-4-42 16</inkml:trace>
  <inkml:trace contextRef="#ctx0" brushRef="#br0" timeOffset="114732.3">21506 8119 399 0,'0'-12'33'15,"0"1"-24"1,0 1 17-16,0 4 20 0,0 1-4 0,0 4-13 0,0-2-10 16,0 3-9-16,0 0-8 15,0 0 0-15,0 0-2 16,0 3-1-16,0 1 3 15,0 1-4-15,0-2 2 16,0-3-54-16,0-4-222 0</inkml:trace>
  <inkml:trace contextRef="#ctx0" brushRef="#br0" timeOffset="130752.72">17398 9508 354 0,'0'-5'40'15,"0"-2"-16"-15,0 1 10 0,0 4 9 16,0-4-12-16,0 2-16 16,0 1 0-16,0-1 3 15,-2 4-4-15,-1-3-2 16,-1 3-4-16,-1 0-3 16,-5 0-4-16,0 0 0 0,0 7 0 15,-4 4 0-15,0 1 2 16,0 8 7-16,-2 1 3 15,3 6-3-15,1 5 4 16,1 3 3-16,-2 4-3 16,6 4 0-16,2 0-55 0,1 4 36 15,4-5 10-15,0 3 1 16,0-2-1-16,2-4 0 16,3-3 1-16,4-2-4 15,0-4-1-15,4-5 1 16,-1-1-1-16,1-5 0 0,-1-5-1 15,5-1 0-15,-1-6 1 16,0-5-1-16,3 3-8 16,3-5-23-16,-2 0 1 15,-1-10-99-15,0-8-237 16</inkml:trace>
  <inkml:trace contextRef="#ctx0" brushRef="#br0" timeOffset="131385.9799">17608 9801 429 0,'-1'-14'23'15,"-3"3"15"-15,4-2 16 16,0 3-8-16,0-1-16 0,7 4-10 0,3 0-11 0,5 1-6 15,-1 3-1-15,6 3 0 16,-1 0-2-16,2 3 0 16,-5 8 1-16,2 6-1 15,-5 2-1-15,-5 1 1 16,-1 1 0 0,-7 2 0-16,0-1 0 15,0-1 2-15,-8-2-2 16,-3-1 0-16,0-3 3 15,-1-4-2-15,2-3-1 0,3 0 1 16,4-5 0-16,1-1 0 16,2-2 2-16,0 0 1 15,0 0 1-15,2-7 1 16,6-7-6-16,4-2-2 16,2-6-2-16,4-3-1 0,-1 0 0 15,2-2 4-15,-3 0 1 16,-2 3 0-16,-5 1 0 15,1 1 1-15,-7 6 0 16,1 4-1-16,-3 4 0 16,-1 3 2-16,0 3 1 15,0 2-2-15,0 0-3 0,0 4-1 16,-1 8-5-16,-5 6 7 16,0 5 2-16,3 4-1 15,-1 1 3-15,2 1-3 16,2-4 3-16,0-2-2 0,0-2-1 15,0-3 0-15,6-2 1 0,2-5-1 16,0-2 0-16,3 0-7 16,5-7-37-16,0-2-46 15,1 0-107-15</inkml:trace>
  <inkml:trace contextRef="#ctx0" brushRef="#br0" timeOffset="131803.5">18077 9817 495 0,'0'-5'37'16,"0"1"-8"-16,0 1 10 15,0 3-9-15,0 0-12 0,0 0-13 16,-4 0-2-16,3 8-4 16,-5 7 1-16,-2-1 3 15,5 7 1-15,-1-1 5 16,4 4-2-16,0-3 1 15,0-4-1-15,2 1-32 16,6-2 3-16,4-1 25 0,-1-3 1 16,4-5 0-1,-2-1-4-15,4-2 4 0,-1-4 1 16,-3 0 4-16,-1 0-1 16,-2-8 0-16,-2-2-2 15,-1-3 11-15,-3-3-5 0,-2-2-7 16,-1-5 2-16,-1-2-3 15,0-2-3-15,-8 1-1 16,-3 2-1-16,-2 3 0 16,1 3-7-16,-5 7-7 15,3 6-2-15,-4 5-13 16,2 0 30-16,0 12-79 0,4 5-70 16,-2 2-141-1</inkml:trace>
  <inkml:trace contextRef="#ctx0" brushRef="#br0" timeOffset="132032.55">18450 9951 470 0,'12'5'4'0,"-6"1"-4"15,1 1 26 1,0 2 13-16,-1 5-8 15,0 0-7-15,-1 3-7 0,-2 4 2 0,-1 2-6 16,-2-4-7-16,0 3-3 16,0-1-3-16,-5-1 2 0,-6-2-3 15,-2-2-4-15,0-2-58 16,-2-14-88-16</inkml:trace>
  <inkml:trace contextRef="#ctx0" brushRef="#br0" timeOffset="132866.63">19158 9771 333 0,'3'0'57'16,"-3"0"-22"-16,0-4 19 15,2-3-7-15,-2 0-24 16,0-1-11-16,0 0 0 15,0-1 0-15,-5 2-2 16,-2-2-6-16,0 2 1 0,-5 0-1 16,2 1-2-16,-2 3-1 15,-3 1 0-15,3 2-4 0,-7 0 5 16,4 0-3-16,0 5 0 16,1 3 3-16,-1 4-3 15,5 2 2-15,-1 5 1 16,5 1 0-16,2 4 1 15,4 0-3-15,0 2 4 0,4-3-4 16,6-3 5-16,0-3-5 16,2-4 0-16,1-2 2 15,-2-6-1-15,2-4 2 16,-3-1 1-16,9 0 2 16,-7-1-2-16,0-10-3 0,3-1 1 15,-5-3 1-15,4-4 5 16,-4-1-1-16,-5-1-1 15,2-2-4-15,-3-1-1 16,-3 4-1-16,-1 2 2 0,0 5-4 16,0 3 2-1,0 5 0-15,0 1 1 0,0 4 1 16,0 0-4-16,3 12-9 16,1 3 5-16,1 7 6 15,0 1 0-15,0 5 0 16,0-1 1-16,5 0-1 15,-5 0 1-15,0-2-2 0,1-4 3 16,-1 1-4-16,3-6-36 16,1-4-45-16,-1-5-78 15</inkml:trace>
  <inkml:trace contextRef="#ctx0" brushRef="#br0" timeOffset="133112.47">19466 9917 464 0,'12'0'89'16,"-7"0"-59"-16,-1 2-12 16,1 8 1-16,2 1 0 15,-2 5-9-15,1 2-5 16,-2 2 1-16,-1 1-3 0,-3 1 0 16,0 1-1-16,0-4-1 15,-10-1 0-15,-7 0 1 16,-1-2 0-16,-1-5-2 15,-2-7-13-15,4 6-20 16,2-10-25-16,6-3-81 0,6-15-264 16</inkml:trace>
  <inkml:trace contextRef="#ctx0" brushRef="#br0" timeOffset="133798.4199">19884 9603 440 0,'3'-5'45'15,"-1"0"0"-15,-2 2 2 16,1 3-15-16,1 0-14 15,-2 10-17-15,2 8 0 0,0 1 8 16,1 9 2-16,-3 3 0 16,2 1-5-16,-2 3-3 15,2-1 0-15,-1-1 0 16,1-6-2-16,-2-1-3 16,3-4 3-16,-3-6 1 0,2-5-1 15,-2-6-1 1,1-2 1-16,-1-1 0 0,0-2 4 15,0 0 5-15,0-5-54 16,0-4 56-16,0-6-8 16,0-3-4-16,0 1 1 15,0-3-2-15,0 2 1 0,0 1 0 16,2 1 1-16,2 1-2 16,-1 1 2-16,6 3-4 15,2 1 6-15,1 3-3 16,5-3-3-16,0 5 5 0,5 2-2 15,-3 1 0-15,3 2 0 16,-2 0-1-16,-1 5 1 16,-4 5 1-1,-1 5-4-15,-1 1 5 16,-2 2-2-16,-3 0-3 0,-3 0 6 16,-3-3-2-16,-2 3-1 15,0-3 0-15,-2-3 2 16,-10 1-1-16,0-4-1 0,-1 0 4 15,-3 2-4-15,0-6 1 16,0 0 3-16,0 0-5 16,0-1 1-16,-1 0 0 15,2-4 1-15,0 0-1 16,1 0 0-16,-1 0-1 0,3-4-17 16,1-5 31-16,2-5-73 15,5-4-35-15,4-7-91 16</inkml:trace>
  <inkml:trace contextRef="#ctx0" brushRef="#br0" timeOffset="134145.67">20211 9572 488 0,'0'-1'40'15,"2"-7"-18"-15,-2 5 13 16,3 3 3-16,0 0-14 16,4 0-16-16,2 8-2 15,4 4 6-15,-1 4 5 0,2 6-1 16,3 2-62-16,0 5 53 16,-4 0 1-16,1 3 2 15,-2 1-6-15,-5 1 1 0,-4-1-2 16,-3-2-2-16,0 1 3 15,0-3-1-15,-7 0-2 16,-3-6-1-16,-2 0 0 16,2-5 1-16,-5-2-1 15,-1-2 0-15,-2-5-34 16,2-7-20-16,0-2-256 0</inkml:trace>
  <inkml:trace contextRef="#ctx0" brushRef="#br0" timeOffset="135230.4799">22751 8119 262 0,'0'-2'7'0,"0"-1"14"16,0-1 9-16,0 2 24 16,0 1-13-16,0 1-5 0,0-3-2 15,0 3-3-15,0 0-16 16,0 0-7-16,0 6-8 0,2 10 2 15,0 2 6-15,1 9 9 16,1 3-2-16,1 2-6 16,-2 2-3-16,2-2-3 0,-4 0-1 15,1-3-1-15,-2-6 2 16,0-3-3-16,0-2 0 16,0-4 0-16,0-5 1 15,-3 0 1-15,-2-4-1 16,2-2-1-16,1-1-8 0,2-2-14 15,-2 0 0-15,2-9 3 16,0-6-41-16,4-9-63 16</inkml:trace>
  <inkml:trace contextRef="#ctx0" brushRef="#br0" timeOffset="135524.21">22936 8130 407 0,'2'-5'38'15,"0"1"1"-15,-2 2 0 16,0 2-6-16,1 0-24 16,-1 7-9-16,0 7-2 0,0 3 4 15,0 8 6-15,0 3 2 16,0 1-3-16,0 3 2 16,-1-4-3-16,-3 4-1 15,1-5-3-15,1-4 1 0,0-3-2 16,2-2-1-1,0-6 1-15,0-3-1 0,-2-3 0 16,2-3-4-16,0-1-25 16,0-2-10-1,-4-2 3-15,0-10-25 16,-3-8-71-16,-1-5-122 16</inkml:trace>
  <inkml:trace contextRef="#ctx0" brushRef="#br0" timeOffset="136011.05">22778 8065 456 0,'-8'-12'21'0,"6"-1"-2"15,2 1 13-15,8 4-7 0,8-2-4 16,6 7-12-16,10 0-4 16,2 3-3-16,4 0 2 15,4 11-2-15,-1 6-2 16,-4 1 0-16,-6 1 1 15,-3 4-1-15,-9-1-1 16,-7-1-1-16,-10 1-5 0,-2-3-3 16,-6 1 1-16,-12-1 6 15,-4-2-1-15,-7-2 2 16,-2-2 2-16,-1 1 0 16,0-3 0-16,3-4 0 15,5 0 0-15,4-3 2 0,6 0-2 16,7-3 0-16,6-1 0 15,1 2 0-15,0 0-3 16,7 0 1-16,3 1 3 16,3 2 3-16,4-1-2 0,2 3 1 15,2 0 1-15,1 4 4 16,-1 2-2 0,3-1-2-16,0 2-2 0,-2 2 2 15,-2-1-2-15,-2-3-1 16,-2 1 0-16,-4-1-1 0,2-5 1 15,-6 0-1-15,1-3 0 16,1-3-5-16,0-1-24 16,-3-3-25-16,0-8-70 15,1-6-160 1</inkml:trace>
  <inkml:trace contextRef="#ctx0" brushRef="#br0" timeOffset="136619.87">23218 7852 111 0,'2'-6'159'0,"1"-1"-99"0,2 0-4 16,-1 2 2-16,4-1-9 15,-3 1-14-15,0 0-17 16,4-2-7-16,0 6-5 16,2 0-3-16,-2 1-1 15,4 0-3 1,-1 2 2-16,1 8-1 0,-4 1-3 16,-2 2 3-16,0-1-1 15,-4 1 0-15,-1-2-1 0,-2-2 0 16,0 1 2-16,-2-1 0 15,-1-3 0-15,-4 0 0 0,2 1 0 16,-1-3 2-16,-2-1-2 16,5-1 1-16,1-2-1 15,-1 0 2-15,1 0-2 16,2 0 1-16,0 0 1 16,0 0 1-16,0 0-2 0,5 0 2 15,5 0-2-15,0 0-1 16,-1 0 0-16,4 0 2 15,-1 0-1-15,0 0 1 16,0 5 1-16,-2 5-2 16,2 2 0-16,-4 5-1 15,-4-5 1-15,-2 6 0 16,1-2 4-16,-3-3-1 16,-2 0 4-16,-8-2 9 15,-5-4 6-15,-2 0-1 0,-3-3 3 16,-2-3-2-16,1-1-7 15,1 0-8 1,1 0-8-16,4-5 1 16,0-4-6-16,4-3-104 0,1-8-336 15</inkml:trace>
  <inkml:trace contextRef="#ctx0" brushRef="#br0" timeOffset="138607.22">22244 8610 221 0,'-3'7'10'0,"-3"0"1"15,5-2 22-15,-1-1 5 16,0-2-1-16,1 0 2 16,1-2 1-16,0 0 13 15,0 0 4-15,0-6-16 16,0-3-14-16,0-3-10 0,0-1-2 15,0-3-6-15,5 0-7 16,0 4 0-16,0-1 0 16,0 6-3-16,0 1 1 15,0 6-1-15,2 0 1 16,0 2-3-16,1 7 3 16,1 6 0-1,3-1-1-15,-3-2 2 16,4 2-2-16,-3-4 1 0,1-3-8 0,2-4-34 15,-6-3-20-15,-4-3-68 0,5-17-276 16</inkml:trace>
  <inkml:trace contextRef="#ctx0" brushRef="#br0" timeOffset="139332.71">22191 7522 338 0,'0'-11'47'0,"2"-3"-20"16,3-2 21-16,-2-1-12 16,4-2-6-16,0-1-19 15,0 4-3-15,-4-3-5 0,-1 4-2 16,-2 3 0 0,0 3 0-16,0 7 3 0,-7-1-7 31,-6 3 4-31,1 0-6 15,-3 8 3-15,1 5 0 16,1-1 1-16,0 3 1 0,8 1-1 16,2-2 0-16,3 0 2 15,1 2-4-15,12-1 2 16,5-3-1-16,1 3 2 0,5-3 0 16,1 1 0-16,-3-1 2 15,-3 1-2-15,-1-1-1 16,-5-2 1-16,-2 1 0 15,-8-4 2-15,-1 5-2 16,-2-4-3-16,-3-3 4 0,-9 2-1 16,-3 1 2-16,-2-3 1 15,-2-1-1-15,-3-3 4 16,0-1-1-16,5 0-4 16,2 0 0-16,1 0-1 15,4-7 0-15,7-4-15 0,1-1-50 16,2-8-56-1,2 1-151-15</inkml:trace>
  <inkml:trace contextRef="#ctx0" brushRef="#br0" timeOffset="140661.72">22429 7390 349 0,'8'-4'82'15,"-6"-7"-43"-15,-2 6 4 16,0 3-16-16,0-3-12 15,0 3-8-15,-5 2-3 0,-2 0-3 16,0 0-3-16,-1 9 2 16,-1 5-1-16,1 6 1 15,3 3-1-15,0 4 3 16,5 0 0-16,0-1-2 16,0-1 1-16,10-3 0 15,3-5 0-15,3-4-2 16,2-8 4-16,0 1 0 15,0-6 1-15,-1 0 2 0,-2-9-3 16,-4-2 3-16,-2-3 1 0,-3-2 8 0,-3-4-4 16,-1 2-6-16,-2-1 0 15,0-1-3-15,-2 3-3 16,-7-2 1 0,0 4-1-16,-3 4-9 15,-1 4 3-15,-3 1 1 16,2 4 2-16,-1 2 2 0,3 0 0 15,0 0 1-15,4 0 0 16,2 0 1-16,5 0 0 16,1 0-1-16,0 0-4 15,0 0 1-15,8 0 0 16,3-1 6-16,6-3-2 0,1 0 0 16,3-1 0-16,1 3 0 15,1 2-2-15,-2 0 2 16,-1 2-1-16,-2 9 1 15,0 2-1-15,-1 0-1 16,-5 4 2-16,-1-1-1 0,-6-2 1 16,-1 0-1-16,-2-3 0 15,-2-2 1-15,0 0 0 16,0-4 0-16,0-1 0 16,0-3 0-16,0-1 1 15,0 0-1-15,0 0 4 16,0 0 7-16,-2-3 3 0,0-6-6 15,-1-5-4-15,1 1 0 16,2-6 0-16,0 1-3 16,0-2 0-16,0 4-1 15,5-2 1-15,4 4-1 16,1 1 0 0,3 3-1-16,-2 8 0 0,2-7 1 15,-3 9 0-15,1 0-1 0,2 2-1 0,-3 9-1 31,1 7 2-31,0-1-1 0,-4 5 2 16,0-3 0-16,-2 1 0 0,2-4-1 0,-4-2 2 16,0-3-1-16,-1-6 0 15,0-1-2-15,-2-2 3 0,2-2 2 16,-2 0-1-16,3-2 6 16,1-5 8-16,3-6-9 15,1-3-5-15,-3 0-2 16,2-3-2-16,1 1 4 15,-1-2-4-15,1 4 4 16,-4 2-4-16,3 3 4 0,-4 4-4 16,1 3 4-16,2-5-2 15,-4 6-2-15,1-1 4 16,-3 3-2-16,2-1-2 16,-2 2 4-16,3 0-4 15,-1 0 0-15,3 7-3 0,0 4 4 16,3 1 0-16,-1 2 1 15,0 2 0-15,2-1 2 16,1-3-4-16,-2 0 3 16,3-2-1-16,4-5 1 0,0-2 1 15,4-3-1-15,4 0 0 16,0 0-1-16,-1-7 4 16,1-4-2-16,-5-1-1 15,0 0 0-15,-6-1 0 16,1-1 0-16,-6 0 0 15,-1-2 0-15,-6-2 1 0,3 0-1 16,-3 4 1-16,0 1-2 16,0 2-1-16,0 6 1 15,-5 3-1-15,-2 2-3 16,-2 0 0-16,-1 11 3 16,0 3 0-16,1 4 0 15,0 2 1-15,2-2-1 0,7 0 1 31,0-2 1-31,0-2 0 16,8-2 0-16,7-3 3 0,-1 0 1 0,5-6 0 16,-1 1-2-16,1-5-1 15,-2 1-1-15,-2 0 0 0,-2 0-4 32,-4-4-45-32,-4-5-59 0,-3-2-334 15</inkml:trace>
  <inkml:trace contextRef="#ctx0" brushRef="#br0" timeOffset="143098.9">23798 7131 319 0,'-2'-2'38'16,"2"-5"-15"-16,0 3 6 15,-1-1-1-15,1 3-14 16,-4-1-3-16,2 1-1 15,1 0 1-15,-6 1-6 0,2 1-3 16,-2 0 0-16,-1 0-2 16,-4 1 4-16,3 8 2 15,-3 3 1-15,3 4 0 16,0 4-2-16,9 2 2 16,-4-1-1-16,4 2 0 0,7-3-1 15,7 0-4-15,3-4 3 16,1-2 1-16,3-7-1 15,1-2 1-15,-2-3-2 16,-1-2 0-16,1-2-1 16,0-8 0-16,-4-4 0 15,1-3 1-15,-3-6-2 0,0 0 3 16,-3-4 1-16,-2-1 0 16,0-6-3-16,-4 2 1 15,-1-1-2-15,-1 1-1 16,-3 4 1-16,0 3-1 15,0 3 0-15,0 10 1 16,0 3 0-16,0 5 6 0,0 3 4 16,0 1-8-16,-1 3-5 15,-1 10-3-15,2 7 3 16,0 4 1-16,0 5 1 16,0 1 0-16,3 2 0 0,4-1 0 15,-1-1 1-15,3-2-1 16,2-4 0-16,-1-3 0 15,3-5 0-15,-1-5 2 16,3-9-1-16,1 6-1 16,-1-8 2-16,-3 0 0 15,0 0-1-15,0-6 1 0,-4-7 0 16,-1 0-1-16,1-1 1 16,-4-2 0-16,-3 2-1 15,3 0 0-15,-2 3-1 16,-2 2 0-16,1 5 0 0,-1 1 0 15,0 3 0 1,0 0-2-16,2 0-3 0,0 9-1 0,1 1 5 16,3 5 0-16,0-3 2 15,4 1-1-15,-1-1 0 16,2-3 1-16,1-5 0 16,1 3 0-16,2-5 0 0,-3-2 0 15,-1 0 2-15,0-4 1 16,-3-5 1-16,-3-3 1 15,3-3 4-15,-6-1-2 16,-2-3-3-16,0-3-4 16,-2-1-1-16,-7 1-2 0,-2 7-5 15,-1-1-4-15,-3 3 0 16,1 7 5-16,-2 6 4 16,0 0 1-16,1 2-1 15,3 9-1-15,2 5 3 16,3 2-2-16,6 4 1 15,1 1-1-15,0-4 1 0,11 1-2 16,5-6 1-16,-1-10-1 16,0 10-1-16,2-14 1 15,-2 4 2-15,0-4 2 16,-2-6 1-16,-1-5-1 16,-1-3 2-16,0-4-1 15,1-3 0-15,-1-2 0 0,1 1-2 16,3 1-1-16,1 2 1 15,0 6 1-15,0 4-2 16,2 4-1-16,2 5 2 16,-2 0 0-1,-1 10-2-15,0 5 2 0,-2 4 0 16,-1 1-1-16,-6 1 1 16,-1-1-1-16,-6-4 2 0,-1 0-1 15,0-4 1-15,-1-2-1 16,-7-5 1-16,-3-2 0 15,3-3 2-15,-4 0-2 16,5 0 3-16,0-2-3 16,0-4 1-16,1-2-2 15,4 1 1-15,1 2 0 0,-1 1 0 16,2 2-2-16,0 1 1 16,0 1 1-16,0 0-3 15,0 0-1-15,0 0 0 16,5 0-3-16,8 5 4 15,5-1 3-15,5-1 0 0,8-1 1 16,3-2-1-16,0 0 0 16,1-5-1-1,-1-6 1-15,-5-2-1 0,-9 1 1 16,-3-1 1-16,-5 1-2 0,-2-3 3 16,-7 2 0-16,-1-4 3 15,-2-1-2-15,0 4-3 16,0-2 0-16,-3 6-1 15,-2-2 0-15,2 7-1 16,-1 4 1-16,-1 1-2 16,0 1-2-16,0 10 2 0,-7 5 2 0,7 2 0 15,0 2-2-15,1 1 2 16,4-2 2-16,0-2-2 16,0-1 0-16,11-4 0 15,4-5 0-15,0-3 0 16,5 3-2-16,2-7-33 15,3 0-38-15,2-2-64 16,-2-9-92 0</inkml:trace>
  <inkml:trace contextRef="#ctx0" brushRef="#br0" timeOffset="143544.01">25045 7043 309 0,'7'-8'67'15,"-6"-1"-3"-15,1-2 3 0,-2 4-23 16,0 0-10-16,0 1-16 15,-2 1-8-15,-7 1-3 0,-2 3-5 16,-1 1-1-16,-4 0-1 16,2 0 0-16,-3 8 1 15,5 5 2-15,0 1-3 16,5 2 1-16,2 1-1 16,5-2 1-16,0 2 0 0,4-3-1 15,6-3 1-15,3-4 0 16,-1-2-1-16,3-3 1 15,-2-2 0-15,-1 0 1 16,-3-7-1-16,-2-4 0 16,-1-5 0-16,0-2 6 15,1-7 3-15,-6 0-4 0,3-6-1 16,-1 0-2-16,1-3-3 16,-2 2-2-1,-1 3 2-15,-1 6 2 16,2 7-2-16,-2 5 2 0,0 7 9 15,0 4-1-15,0 11-12 0,0 11-7 16,0 2 8-16,0 9 3 0,0 2 2 16,0 0-2-16,0 0-3 15,-2-1 2-15,-5-2 3 16,-1 2-6-16,-4-4-3 16,2-3-62-16,-3-5-159 15</inkml:trace>
  <inkml:trace contextRef="#ctx0" brushRef="#br0" timeOffset="145731.3292">24587 7620 370 0,'0'-11'71'15,"0"0"-31"-15,0 1 2 16,-1 1-20-16,-4 1-12 0,-2 1-4 0,0 4-3 16,-7-1 2-16,2 4-3 15,-2 0-2-15,1 0 0 16,-1 7 0-16,1 4 1 0,3 3 0 15,1 4-1-15,5 0 1 16,4 0-1-16,0 0 1 16,2-2-1-16,10-4 1 15,1-1 1-15,0-5-2 16,-1-5 3-16,-1 1-3 16,2-2 3-16,-5-2-3 15,-1-5 4-15,3-4-2 0,-3-3 3 16,0 0 4-1,-4-2 0-15,2-2 2 0,0 2-5 16,-2-2 0-16,-1 6-5 16,-2 2 2-16,2 3-3 0,-2 4 4 15,0 3-3 1,0 0-1-16,0 3 0 0,0 8-4 16,0 2 3-16,0 5 0 15,2-3 1 1,1 2-2-16,2-3 2 15,5-2-23-15,-1-2-20 16,1-3-36-16,3-6-28 0,-1-1-119 0</inkml:trace>
  <inkml:trace contextRef="#ctx0" brushRef="#br0" timeOffset="146246.8199">24719 7604 309 0,'2'-16'73'0,"0"3"-17"0,-2 2-2 15,2 6-8-15,-2 3-11 16,0 2-12-16,0 0-17 15,0 11-9-15,0 3 3 0,1 5 0 16,1 1 1-16,1-2-1 16,-1 0 0-16,2-5 0 15,2-2 1-15,-4-4-1 16,1-4 0-16,1-1 2 16,-3-2 8-16,3-2 16 15,1-8-7-15,0-5-6 16,5-1-5-16,-5 0-5 0,4-2-2 15,-2 3-1-15,2 0 2 16,-2 4-5-16,-1 6 3 16,1 3-3-1,-2 2-1-15,-1 0-2 16,1 9 1-16,-1 3 3 16,-1 5 1-16,3-5 1 0,-5 2 0 15,3-3-1-15,-2-2 1 16,-1 0 1-16,1-6-1 15,-2-1 0-15,3-2 1 16,-2 0 3-16,3-2 6 0,-1-8-3 16,4-5-2-16,0 0 0 15,5-7-1-15,2 2-2 16,1 1-1-16,-2 5 0 16,2-1-2-16,-1 10 1 15,-2 1 1-15,-4 4 3 0,-1 0-2 16,-1 7-4-1,-5 6-1-15,-1 3 2 0,0-2 0 16,0 4 2-16,-1 0-2 0,-6-4-13 16,-7 0-40-16,1-5-50 0,-2-1-292 15</inkml:trace>
  <inkml:trace contextRef="#ctx0" brushRef="#br0" timeOffset="148768.5">14337 9908 359 0,'-13'-3'27'0,"2"3"8"16,4 0 0-16,1 0 6 0,6 0-26 15,0 10-12-15,0 3 0 16,4 3 1-16,5 3 0 0,2-1-2 16,0 0-1-16,1-4-1 15,-3-3 0-15,-1-2 1 16,-3-5-1-16,-1-2 0 15,-3-2 3-15,-1 0 5 0,0-6 12 16,0-6-8-16,-3-3-9 16,-4-2-1-16,-5-1-1 15,4 0 0-15,-3 0-1 16,-2 4 0-16,4 3 0 16,-2 6 0-16,1 5-1 0,-1 0-1 15,0 8-1-15,2 12 3 16,4 5-2-16,0 6 1 15,5 3 0 1,0 3 1-16,1-1 0 16,8-1 1-16,6-5 1 0,1-3-1 15,5-9-2-15,1-3 3 0,4-15 1 16,0 5 2-16,2-5 1 16,-2-11-1-16,-3-3 0 0,-2-4-2 15,-2 0-2-15,-6-1 1 16,-3 1 0-16,-5-2 1 15,-3 2-1-15,-2 2-1 16,0 5 0-16,0 4-1 16,0 4 1-16,0 3-2 15,2 0-3-15,1 12-1 0,3 2 4 16,3 6 1-16,0 2 0 16,0-1 0-16,2-3 0 15,-1-4 0-15,3 0 1 16,-2-3-1-16,1-7-1 15,-3-4 3-15,2 0-1 0,-2 0 2 16,-4-7 2-16,0-6 4 16,-1-1-1-1,-4-4 1-15,0-2-3 16,-7-1-4-16,-2-3-2 16,-7 1 0-16,-2 0-1 0,-4 0-3 0,2 7-9 0,1 4 0 15,-1 2 7-15,3 9 1 16,0 1 2-16,1 1 0 15,5 10 1-15,2 2 0 16,6-1-1-16,3-1-1 16,0 0-1-16,15-2-2 0,4-6 3 15,6-3 1-15,6 0 2 16,-1 0 1-16,6-10-1 16,-2 0 2-16,0 4 0 15,-3 4-2-15,-3 2 2 16,-2 2-3-16,-6 10 3 31,-3 6-1-31,-2 2 0 0,-5 1-1 16,-4-4 1-16,-5 1 0 15,1-3 0-15,-2-4 0 16,0-10 1-16,0 8 3 16,0-9 3-16,0 0 12 0,-2-2 8 15,2-6-13-15,0-5-6 16,0-5-5-16,0 0-3 15,4-2 0-15,3 1-1 16,3-1 1-16,-2 4-1 16,1 4 0-16,-1 1 1 0,-1 4 0 15,-2 3-1-15,2 2 0 16,3 2 0-16,-2 0 0 16,1 2 0-16,4 7 0 15,-1 2 1-15,1 5-2 16,-4 0 2-16,0 2 0 0,0 0 0 0,-2-2 0 15,0-2 0-15,-1-1 0 0,1-5 0 16,0 0 0-16,1-8 0 16,4 2 2-16,0-2-2 15,3-6 1-15,0-5-1 16,0-1 0-16,-1-4-1 16,-1-2-2-1,-4-2 6-15,-2-3-5 16,-2-4 5-16,0 1-6 15,-5-5 5-15,0-1-1 16,0 0-2-16,0 0 1 0,0 5 1 16,-5 7-1-16,3 4 0 15,2 8 0-15,-1 8 1 16,1 0 2-16,-2 18-5 16,2 7 0-16,0 6 3 0,0 9 3 15,0-1-1-15,2 2 2 16,1-5 0-16,5 0-4 15,-1-8 0-15,2-6-1 16,-1-3 2-16,7-8-1 16,-1-6-1-16,5-5 1 15,1 0-9-15,1-11-40 0,-1-5-31 16,-2-3-78-16,-6-6-153 16</inkml:trace>
  <inkml:trace contextRef="#ctx0" brushRef="#br0" timeOffset="148940.3292">15160 9933 324 0,'-14'6'154'15,"2"-5"-107"-15,6-1-20 16,6 0-3-16,3 0 2 16,18-5-13-16,2-2-13 0,8-2-1 15,3-3-56-15,1-1-108 16</inkml:trace>
  <inkml:trace contextRef="#ctx0" brushRef="#br0" timeOffset="150577.3499">15521 9905 386 0,'-3'-10'47'16,"-1"2"-23"-16,3-3 24 16,-3 2-18-16,-1-1-19 15,-1 0-7-15,-3 3-3 16,2 4 3-16,-4 1-2 0,-1 2-2 15,-2 0 0-15,-1 9 0 16,-1 7-1-16,0 2 1 16,3 5 0-16,4 0 2 15,3 2 1-15,5 0 3 16,1-2-3-16,1-3 0 0,11-2-2 16,2-6 1-16,2-3 0 15,0-7 2-15,1-2 3 16,-2 0 3-16,2-5 0 15,-3-6 0-15,-4 0-6 16,2-1 0-16,-5-2 2 16,-4-1 6-16,1 1-6 0,-4 0-3 15,0-1 0-15,0 3 0 16,0 3 0-16,0 2-2 16,0 1 1-16,0 5-1 0,0 1 0 15,0 0-5-15,0 3 1 16,0 8 0-16,1 3 3 15,7 2-1-15,1 1 1 16,1-1 0-16,4-2 1 0,-1-4-1 16,2 1-1-16,3-6-4 15,2-1-18-15,-4-4-9 16,0 0-2-16,0-4-19 16,-3-4 7-16,-3-3 7 0,-3 0 30 15,0-5 12-15,-4 2 12 16,-1-2 23-16,-1 0-5 15,-1 3-5-15,2 1-4 16,-2 5 2-16,0 1-4 16,0 4 1-16,0 2-10 15,0 0-10-15,2 4-3 16,0 10-5-16,1 3 5 16,1 2 1-16,1 3-1 15,1-1 0-15,1-2 1 0,-2-3-1 16,4-3 0-16,-6-2 0 15,4-4 0-15,-6-4 0 16,3-1 2-16,-2-2-1 16,1 0 3-16,1-5 1 15,2-4-4-15,1-5 0 0,1-2 1 16,3 0-1-16,-4-2-1 16,2 0-2-16,4 0 1 15,-3 2 1-15,1 4-1 16,0-1 1-16,-2 6-1 15,0 1 0-15,0 4 1 16,-2 2-2-16,2 0 1 0,2 2-1 16,-1 8 1-16,-1-2 1 15,1 3 1-15,-2-2-1 0,-1-2-1 0,-1-2 1 16,0 1 1-16,-3-3-1 16,1-1 0-16,-1-2 0 15,1 0 0-15,3 0 2 16,-4 0-2-16,5-9 2 15,-3 0-1-15,4-2 0 0,-2-1 0 16,-4 0-1-16,5-1 1 16,-2 3-1-16,-1 2 0 15,-2 3 0-15,1 3-1 16,-1 2 1-16,3 0-3 16,0 7 1-16,1 4 1 15,0 3 1-15,-1-1 0 0,1 1 0 16,0-3 0-16,0-3 0 15,0 2 0-15,1-5 1 16,-2-2-2-16,5-1 1 16,-1-2-14-16,2 0-25 15,2 0-3 1,-3 0-18-16,-1-5-1 16,-1-2 3-16,1-2 22 15,-3 0 28-15,0-2 11 0,-2 2 21 16,2-1 22-16,1 0 8 15,-3 2 2-15,-1 1-12 16,-1 1-7-16,0 1-4 0,-3-1-16 16,2 3-3-16,0 0-5 15,-2-1-5-15,0 0 1 16,0-1-2 0,0 1 0-16,0-1-3 0,0 3 2 15,0-1-1-15,0-1 0 0,0 4 0 0,-4 0-3 16,1 0-2-16,-2 7-1 15,0 7 2-15,1 6 1 16,-2 2 1-16,6 4 0 0,0 1 2 16,0 4 1-16,0-3-1 15,0 2 2-15,0 0-1 16,0-1-3-16,0-2 3 16,0-6-2-16,0-1 2 15,0-7-11-15,-2-11-17 0,-7 3-50 16,1-7-91-1</inkml:trace>
  <inkml:trace contextRef="#ctx0" brushRef="#br0" timeOffset="150717.93">16087 9757 584 0,'-9'0'24'16,"-1"0"-5"-16,1 1-18 15,1 6-2-15,3-3-22 0,5-4-246 16</inkml:trace>
  <inkml:trace contextRef="#ctx0" brushRef="#br0" timeOffset="163579.64">23850 7674 138 0,'0'0'46'16,"0"0"-3"-16,0 0-1 16,0 0 3-16,0 0-14 15,0 0-10-15,0 0-3 16,0-3 4-16,0 2-4 0,2-1-4 15,-2-2-6-15,0 1 6 16,0-1 6-16,0-1-5 16,0-1-3-16,0-1 1 15,-2 2-5-15,-6 0-5 0,1 0-1 16,1 1-1-16,-6 2 0 16,2 2 1-1,-2 0-3-15,0 0 2 16,0 3 1-16,0 5-1 0,0 2 1 0,5 1 0 15,0 3-1-15,2 1-1 16,4-1 3-16,1 0-5 16,0-1 4-16,3-2-2 0,6-4 1 31,1 0 0-31,0-6 0 16,0 1 1-16,-1-2-2 0,2 0 3 15,0-2-1-15,-1-2 1 16,0-7-3-16,-1 0 3 15,-1-2 1-15,-1-1-1 0,-1-2-1 16,0 0-1-16,-3-2 0 16,-3-4-1-16,0 3 1 15,0-2 1-15,0 1-2 16,0 4-2-16,-2 0 4 0,1 5-4 16,-1 2 2-16,-2 6 0 15,4-1 5-15,0 4-1 16,0 0-5-16,-2 5-2 0,0 10 1 15,2 2 2-15,0 5 1 16,0 3-2-16,0 2 1 0,0-2 0 16,0-2 0-16,6-2 0 15,1-3 0-15,2 2 1 16,-1-6-1-16,2-3 2 16,2-3-4-16,1 0 3 15,-2-3-1-15,1-3 2 0,1-2 0 16,-2 0-2-1,-3 0-1-15,2 0 1 16,-3-9 0-16,-2 2 3 16,2-2-2-16,-3-2-2 15,-1-1 3-15,2 1-2 0,-4 0 0 16,1 4 0-16,-2 2 0 16,0 1-3-16,0 3 0 15,0 1-14 1,0 0-29-16,-8 5-51 15,1 2-48-15</inkml:trace>
  <inkml:trace contextRef="#ctx0" brushRef="#br0" timeOffset="164803.17">24060 7646 169 0,'0'-3'66'0,"0"-1"-15"0,0 1 11 15,0 1 0-15,0 0-17 16,0 1-19-16,0 1-12 15,0-2 0-15,-2 2-5 16,-2 0-5-16,1 2-1 16,0 5-3-16,-4 3 5 15,0 5 4-15,2-1 1 16,0 2 2-16,3-2-1 0,2 0-6 16,0-1-2-16,4-4 0 15,5 0 1-15,4-2 4 16,0-3 0-16,2-1-4 15,3-1-1-15,-5-2-1 0,-1 0-1 16,-1 0 0-16,-2-5 0 16,-4-4 0-16,1 3 1 15,-5-3 0-15,-1-3-1 16,0-1 2-16,0-3-5 0,-7 0-3 16,0 0-7-16,-1 4-4 15,-4 1 2-15,0 0 7 16,3 6 4-16,-2 2 2 15,2 0-1-15,1 3 1 16,1 0-2-16,6 0 0 16,-1 0-3-16,2 3 0 0,0-2-2 15,5 1 3-15,5 0 5 16,2-2 0-16,3 0 0 16,1 0 1-16,0 0-1 15,0 0 0-15,0-2-1 16,0-1 2-16,1 3-2 0,-3 0 1 15,-3 0 0-15,-1 3 0 16,-1 8 0-16,-2-1-1 16,-2 6 1-16,-2-1 1 15,-3-1-2-15,0 0 2 0,0-1-1 16,0-5 0-16,-2 0 1 16,-1-2 0-16,-2-3 3 15,4-3 2-15,-1 0 0 16,2 0 3-16,-2 0 3 15,0 0 2-15,1-6-1 16,1-2-8-16,0-2-2 0,-2 2-2 16,2-3 0-16,0-2-1 15,0 3 2-15,0 1-4 16,2 0 2-16,1 2-1 16,1 3 1-16,-3 0-1 0,4 4 0 0,-2 0 0 15,-1 0 0-15,3 2-1 16,0 7 0-1,-3 0 1-15,2 0 1 16,-3 0-1-16,1 0 1 16,0-4 0-16,0 0 0 15,-2-2 0-15,0-3 1 0,2 0-2 16,0 0 2-16,2-3 3 16,3-7-2-16,-1 1 0 15,8-5-2-15,-2 1 0 16,2 1 0-16,-3 1 0 15,0 4-1-15,-3 4 0 0,0 3 1 16,-3 0-1-16,-1 10-1 16,-2 2 0-16,-1 6 2 15,1 2 0-15,2-2 0 16,-3-2 0-16,6-3-1 0,-4-5-28 16,0-4-43-16,4-4-120 15</inkml:trace>
  <inkml:trace contextRef="#ctx0" brushRef="#br0" timeOffset="166149.4">24780 7588 33 0,'-1'-4'282'0,"-1"1"-267"15,-2-3 11-15,2 2 21 16,2 3-17-16,-2-1-7 0,2 2 0 16,0 0-7-16,0 0-7 15,0 0-4-15,0 6-2 16,2 6 1-16,4 3 5 15,-3 0 0-15,3 3-4 16,-1-4-4-16,-2 1 0 16,2-4-1-16,2-1 1 15,-2-5 0-15,2-3 0 16,0-2 3-16,1 0 7 0,6-2 2 16,0-10-1-16,2-1-2 15,2-3-5-15,2 2-4 16,-4-2 0-16,3 4 0 15,-2 1-2-15,-3 4 2 16,-1 3-3-16,-2 4 2 0,-1 0 0 16,0 9-3-1,-5 2 2-15,2 1 0 0,0 1 1 16,1-3 0-16,-5-1 0 16,1-3 1-16,1-3-1 15,-2-3 1-15,3 0 2 16,2 0 13-16,-2-9-1 15,5-1-13-15,-1-4-1 0,2 3 0 16,0 0-1-16,-5 2 0 16,1 7-2-1,-1 2 1-15,-4 2-4 0,-1 11-26 16,0-3-24-16,-2 1-111 16</inkml:trace>
  <inkml:trace contextRef="#ctx0" brushRef="#br0" timeOffset="173021">5453 12344 355 0,'-2'0'14'0,"2"-1"-7"16,0-8-3-16,0 0 15 16,0 0 4-16,0-2-6 15,5 0-1-15,-1 1-7 16,4 1-1-16,-1 0 2 0,-2 2-2 15,2 2 1-15,-2 1-6 16,1 4 0-16,-2 0-2 16,1 0-1-16,2 4 0 15,-2 4 1-15,3 9-1 16,-1-2 1-16,-2 5-1 16,2 3 1-16,-2 2-1 0,2 0 2 15,-4 0 1-15,2 0-3 16,1-5 6-16,-3 0-1 15,6-4-1-15,-1-5 2 16,0-1-3-16,3-7 4 16,2-3 5-16,4 0 4 0,2 0-4 15,-2-3-2-15,3-9-5 16,0-1-1-16,-1-3 4 16,-4 0 7-16,-1 0-4 15,-2-2-8-15,-5 0 3 16,-4-1 0-16,-1 1 2 15,-2-2-3-15,0 2-3 16,0 0 0-16,-2 6-1 0,-1-1 2 16,1 5-3-16,0 2 5 15,2 5 1-15,0-1-1 16,0 2-4-16,0 0-2 16,0 0 1-16,0 0-4 15,0 0 0-15,0 3 0 0,0 6 4 16,0 3-2-16,4 5 2 15,-1 1 0-15,1 5 1 16,-3 4 0-16,3 1 2 0,-2 4 0 16,-1-2 1-16,-1 6-2 15,5-2 1-15,-4 0-2 16,1-2 2-16,2-2-1 16,-4-3 1-16,1-2-4 0,-1-1 4 15,0-2-4-15,0-2 2 16,-5-2 0-16,-3-2 0 15,1 0 2-15,-5-3-1 16,1 1 1-16,-5-5-1 0,1-2 1 0,0-3-1 16,0-4 3-16,-3 0-1 15,3-4 5-15,1-9-62 16,2-4 45-16,1-5 10 0,4-1 2 16,3 0-5-16,4-2 1 15,0-2 0-15,4 6 0 16,8-1 0-16,6 3-1 15,-2-1-1-15,4 4 1 0,2 0-5 16,0 1-7-16,-1 3 16 16,2-2-58-16,-1 0-28 15,1-4-46-15,-1-4-93 16</inkml:trace>
  <inkml:trace contextRef="#ctx0" brushRef="#br0" timeOffset="173335.96">6019 12029 87 0,'4'-13'350'16,"-3"1"-317"-16,1 2-8 15,0 6-3-15,0 0 12 0,-2 4-6 16,1 0-17-1,-1 4-9-15,2 6-4 16,0 10 6-16,0 1-1 0,-2 4 4 16,1 3 0-16,-1 1-4 15,0 0-1-15,0-2-1 16,0-4-1-16,0-2 0 16,0-3 1-16,0-2-1 0,0-3 0 15,0-6-4-15,0-4-22 0,0-3-20 16,0 0-18-16,4-5-3 15,4-11-44-15,-1-7-119 16</inkml:trace>
  <inkml:trace contextRef="#ctx0" brushRef="#br0" timeOffset="173570.4">6242 11976 382 0,'10'-12'27'15,"-3"1"30"-15,-4 2-28 16,2 5 12-16,-3 2 6 15,-1 2-16-15,-1 0-18 0,0 2-13 16,0 7 0-16,0 7 1 16,0 2 2-16,2 7 3 15,-2 0 0-15,4 3-2 16,-3 1-3-16,-1 1 1 16,0-3-2-16,0-1 1 15,0-1-1-15,0-1-12 0,0-3-49 16,0-3-103-16</inkml:trace>
  <inkml:trace contextRef="#ctx0" brushRef="#br0" timeOffset="174049.4">6877 12579 401 0,'-9'6'30'0,"-1"-2"16"15,8-4-18-15,2 0 4 16,2 0-6-16,10 0-12 0,8 0-8 15,3 0-1-15,10 0 7 16,1 0 2-16,3 0-4 16,1-4-4-16,1 1-3 15,-4-4-3-15,-6 1 1 0,-5 1-2 16,-4 2 3-16,-3-4-9 16,-9 3-27-16,-6 2-28 15,2-3-57-15,-4-1-58 16</inkml:trace>
  <inkml:trace contextRef="#ctx0" brushRef="#br0" timeOffset="174331.67">7005 12443 390 0,'-6'-4'40'0,"2"-1"-6"0,4 0-5 16,-1 1 10-16,1 2-15 15,0 1-5-15,0 1-4 16,0 0-5-16,0 3-9 16,0 11-2-16,3 4 0 15,3 9 2-15,-2 3 8 0,6 4-2 16,-5 0-4-16,1-2 0 16,-5-2 0-16,4-1-1 15,-3-4-4-15,-2-2 4 16,1-1-4-16,1-5-3 15,2-2-42-15,-1-7-54 0,4-8-158 16</inkml:trace>
  <inkml:trace contextRef="#ctx0" brushRef="#br0" timeOffset="175118.63">7956 12282 421 0,'3'-7'4'0,"-2"0"20"16,-1 1 0-16,2 3 20 16,-2 1-15-1,0 2-14-15,0 0-11 0,0 11-2 16,0 5-3-1,0 11 6-15,0 3 8 16,0 6 6-16,4 3-7 16,-1 0-5-16,4 0-2 0,0-3-2 15,-4-5 0-15,5-7-1 16,-1 0-2-16,-2-10 3 0,-1-3 0 16,-2-6-3-16,-2 0 2 15,1-3-5-15,1-2 7 16,-2 0-1-16,0 0 1 15,0-7 20-15,-7-4 0 0,-3-6-21 16,-2-7-4-16,0-4 2 16,0-4-1-16,2-4 2 15,-2-3-3-15,5-1 0 16,2 0 2-16,1 2-2 16,4 4-1-16,0 4 3 0,6 3-2 15,6 4 2-15,6 7-2 16,0 2 1-16,5 6-3 15,1 6 2-15,0 2 0 16,2 10-3-16,-3 7 1 16,-1 5 3-16,-5 3 0 15,-2 1-1-15,-8-1 1 0,-2-1 0 16,-5-3 0 0,0-3-1-16,-7 0 1 0,-5-2 0 15,-3-6 4-15,0 1-3 16,2-2 1-16,0-7-2 0,-1-2 2 15,3 0-1-15,2 0-3 16,1-5-32-16,5-7-26 16,3 0-43-16,0-2-105 15</inkml:trace>
  <inkml:trace contextRef="#ctx0" brushRef="#br0" timeOffset="175429.44">8468 12229 171 0,'5'-17'275'15,"0"2"-250"-15,-5 0 8 16,0 6 13-16,0 1-13 0,0 3-15 16,-1 5-10-16,-6 0-5 15,3 6-4-15,-1 10 0 16,0 11 2-16,1 7 6 15,0 7 5-15,2 0-3 0,2 6-3 16,0-3-3 0,0 1-1-16,0-6-2 0,2-4 1 15,4-4 0-15,1-6-1 16,3-7 0-16,5-6-2 16,-2-5-16-16,3-3-10 0,2-4-14 15,0 0-43-15,3-13-57 16</inkml:trace>
  <inkml:trace contextRef="#ctx0" brushRef="#br0" timeOffset="175944.8799">8700 12312 427 0,'4'-5'74'0,"-1"-2"-25"15,2-2-32-15,2 4 14 16,3 1-5-16,2 1-5 15,2 3-17-15,3 0-2 0,-2 5-1 16,2 8-1-16,0 4-1 16,-7 5 0-16,-1 1 2 15,-2 2-1-15,-7 0 0 16,0-2-1-16,0-1 2 16,-6-5 0-16,-1-1-1 15,0-5 0-15,4-7 1 16,-5 5 0-16,6-6 0 0,2-3-2 15,0 0 4-15,0-10 8 16,7-7-6-16,1-3-6 16,4-4-5-16,2-3 1 15,-4 2 2-15,0 0 3 16,0 3 0-16,-5 3 0 16,-1 3 0-16,-3 0 2 0,-1 5-2 15,0 2-2-15,0 2 4 16,-3 3 2-16,-2 4-2 0,0 0-3 15,-3 6 0-15,1 8 0 16,1 8 0-16,3 3 3 16,1 5 0-16,2-3 5 15,0 1-4-15,5-3-3 16,2-7 1-16,7-2 0 0,-1-5-3 16,3-2-7-16,3-9-15 15,1 3-20-15,0-3-21 16,-1-2-63-16,-1-8-51 15</inkml:trace>
  <inkml:trace contextRef="#ctx0" brushRef="#br0" timeOffset="176233.72">9057 12135 166 0,'5'-21'220'0,"5"5"-150"16,-2 4-6-16,1 8-14 0,3 4-12 15,0 0-22-15,3 15-6 16,0 3 8-16,-1 3-4 0,3 4 6 16,-3 2-4-16,-3 3-6 15,-2-1-2-15,-2 1-1 16,-4 0-4-16,-3 0-2 16,0-1 0-16,0-1 0 15,-3 1-1-15,-8-2 0 16,-1-2 0-16,-3 0-14 15,1-4-36-15,1-3-7 0,11-3-35 16,-6-8-115-16</inkml:trace>
  <inkml:trace contextRef="#ctx0" brushRef="#br0" timeOffset="177085.62">9562 12170 509 0,'0'-2'37'16,"2"-6"-24"-16,6-4-11 15,1 0 5-15,3 1 1 16,-4 4-2-16,4 0-7 16,0 1 2-16,-3 6 0 15,-1 0 0-15,2 5-2 0,-1 8-2 16,-2 5 4-16,0 2-2 15,-2 1 1-15,-1 6 0 16,-2-4 0-16,-2 2 3 16,0 0 1-16,0-3 1 0,2-3 1 15,-1-5-3 1,3-1-2-16,3-4 1 0,2-4 0 16,4-5 1-16,1 0 1 15,4 0-1-15,-1-9-1 16,0-2-1-16,-1-3 1 15,0 0 4-15,-5 0 7 16,-2-2-1-16,-3-2-1 0,-1-3-1 16,-5 1-4-16,0 0-4 15,0-1-1 1,0 5 0-16,0 1 1 0,0 4 1 16,0 7 4-16,0 0-1 15,0 4-4-15,0 4-3 0,0 10-4 16,2 7 2-16,3 6 3 15,2 7 1-15,1 5 1 16,-1 4 1-16,-2 0 1 0,-3 1 2 16,-2-1-1-16,3 0 0 15,-3-5-1-15,0-5-2 16,-3-2 2 0,-3-7-1-16,1-2-1 0,-2-8-1 15,1-1 2-15,1-4-2 16,0-6 1-16,1-1 2 15,-1-2 3-15,-2 0 3 0,-1-7-5 16,-1-5-59-16,-1-3 49 16,0-4 2-16,8-3 2 15,-6-4-1-15,8-3 0 16,0 2 2-16,0-2-2 16,5 4-3-16,6 4-1 15,7 2 0-15,-3 4 3 0,0 3 31 16,2-1-60-16,-3 3-34 15,2-1-37-15,-3-2-99 16</inkml:trace>
  <inkml:trace contextRef="#ctx0" brushRef="#br0" timeOffset="177291.01">10075 12033 507 0,'0'0'28'15,"0"0"-8"1,0 0-12-16,0 11-2 16,0 10 8-16,0 2 6 0,-2 7-3 0,2 2-9 15,0-2-4 1,0 2-5-16,-2-3 1 16,2 0-15-16,0-8-64 15,0-5-191-15</inkml:trace>
  <inkml:trace contextRef="#ctx0" brushRef="#br0" timeOffset="177743.26">10743 12293 51 0,'-5'0'351'0,"2"0"-280"16,1 0-34-16,2 0-7 15,0 0-7-15,0 0-3 16,10 0-2-16,6 0-6 16,9-2 3-16,11-2-4 0,4 1-2 15,5-2-4-15,0-1-1 16,-2 1-4-16,-6-1-2 15,-10 5 2-15,-5-1-21 16,-10 2-17-16,-8 0-19 16,-4 0-45-16,0 0-50 0</inkml:trace>
  <inkml:trace contextRef="#ctx0" brushRef="#br0" timeOffset="177979.8499">10857 12172 457 0,'0'0'42'16,"0"0"4"-16,0 0-33 16,1 3-8-16,6 8 7 15,4 7 11-15,0 0-4 0,0 7-5 16,1 1-1-16,-2 1-4 16,-2 0 0-16,-3 0-4 15,1-2-1-15,-3 1-6 16,-3-2 5-16,2-3-3 15,1-2-8-15,-3-3-45 0,1-7-61 16,1-9-200 0</inkml:trace>
  <inkml:trace contextRef="#ctx0" brushRef="#br0" timeOffset="178559.66">11896 12122 446 0,'-4'-7'32'16,"2"0"18"-16,1 1-31 15,-3 2 7-15,-1 3-13 16,-2 1-5 0,-6 3-8-16,-3 11 0 15,0 5 0-15,-6 8 0 16,1 4 5-16,3 8 4 15,2 3 10-15,5 2-7 0,5-1-3 16,6-2-6-16,0-5-2 16,13-8-1-16,7-5 2 15,7-19-2-15,3 12 8 0,2-16 13 16,4-2 1-16,-4-12-4 16,1-6-63-16,-8-3 39 15,-3-3 14-15,-8-5 0 16,-5-1 1-16,-9-2-4 15,0-1-1-15,-6-3-2 16,-11 1-1-16,-5-1 1 0,-2 2-5 16,-3 6-1-16,-4 7-4 15,-4 7 47-15,1 9-62 16,0 7-11-16,0 1-15 16,4 15 0-16,4 4-22 0,1 3-32 0,8 0-43 15,3 1-77-15</inkml:trace>
  <inkml:trace contextRef="#ctx0" brushRef="#br0" timeOffset="178799.64">11632 12259 231 0,'0'0'88'16,"2"0"6"-16,5 0-28 15,3-4-15-15,2-1-23 16,3 2-7-16,6 3-1 16,4 0-10-16,2 10-6 0,5 6 5 15,2 4 5-15,2 3-2 16,0 2-7-16,-4 0-2 15,0 0-1-15,-5-2-2 16,-1-1 2-16,-3-3-4 16,-4-3 4-1,-2 0-4-15,0-3 0 16,-2-11-27-16,-1 10-24 16,1-12-29-16,1 0-55 0,2-10-165 0</inkml:trace>
  <inkml:trace contextRef="#ctx0" brushRef="#br0" timeOffset="179044.3199">12328 12144 506 0,'3'-8'39'16,"-3"5"-15"-16,0-1 6 0,0 4-11 16,-4 0-10-1,-5 6-8-15,-1 7-1 0,-4 7 1 16,2 5 3-16,4 5 1 15,0 4 0 1,4 2-1-16,2-2-2 0,2 0-1 16,0-6 0-16,6-1-1 15,3 0 0-15,3-8 1 0,3-2-3 16,-1-5-17-16,5-9-33 16,-4 5-46-16,4-8-119 15</inkml:trace>
  <inkml:trace contextRef="#ctx0" brushRef="#br0" timeOffset="179580.01">12471 12284 481 0,'0'-12'31'0,"0"-1"5"15,7 2-11-15,1-1 11 0,2 6-2 16,2 1-26-16,5 5-8 15,-2 0 1-15,4 7 0 0,-2 9-3 16,-2 4 3-16,-3 2-1 16,-2 0-2-16,-5 3 4 15,-5-1-3-15,0-1 1 16,0-3-2-16,-7-2 4 16,-1-4-4-16,3-3 3 15,3-11 1-15,-3 8-2 0,3-8 0 16,2 0 1-1,0-3 1-15,5-10-2 16,6-4 2-16,4-5-5 0,-1-3-6 0,1 0 5 16,-1-2 1-16,-1 2 3 15,-1 0 0-15,-5 2 0 0,-4 5 0 16,2 2 1-16,-5 4 3 16,0 1 1-16,0 4 2 15,-2 3-1-15,-4 4-5 16,-3 0-1-16,0 4-1 0,0 10 1 15,2 8-1-15,2 3 2 16,3 1 1-16,2 5 2 16,0-5-2-16,3-1 1 15,6-3-2-15,2-6-1 16,5 0 1-16,1-6-2 16,2-7 0-1,1 7-25 1,2-10-24-16,-3 0-24 0,1-7-73 15,0-6-157-15</inkml:trace>
  <inkml:trace contextRef="#ctx0" brushRef="#br0" timeOffset="179835.3592">12846 12140 330 0,'-2'-5'165'0,"2"-1"-110"16,0 4-25-16,2 2 7 0,9 0-17 15,3 3-14-15,4 10 2 16,3 4 6-16,3 3 12 16,-2 4-8-16,-7 2-8 15,-1 1-5-15,-8 3-3 0,-4 1-2 16,-2-1 1-16,0-1 0 16,-10 1-1-16,-9-1-2 15,2-4-18-15,-10-2-39 16,5-5-27-16,4-15-156 15</inkml:trace>
  <inkml:trace contextRef="#ctx0" brushRef="#br0" timeOffset="180692.01">13453 12209 194 0,'0'-4'256'15,"0"3"-197"-15,0-5-35 16,0 2 0-16,5 1 1 0,2 2-13 16,3-3-11-16,0 4 0 15,1 0 1-15,-2 0-1 16,0 0 0-16,0 8-1 15,-2 7 1-15,-1 1-1 0,-1 6 1 16,-1 1 0-16,-1-2-1 16,-1 2 1-16,0-5-1 15,1 0 1-15,0-6-1 16,4-2 1-16,0-5 0 16,3-5 0-16,5 0 5 15,1-2 9-15,4-9-7 0,1-1-4 16,-1-4-2-16,0-2 0 15,-8 0 0-15,-1-2 2 16,-5 1 8-16,-5-1 3 16,-1 1-6-16,0 2 0 15,-1 0-4-15,-5 8 0 16,2 0-2-16,-1 4-1 0,3 4 2 16,0 1-3-16,-1 2-3 15,1 11-1-15,0 6 2 0,2 8 1 16,0 5 2-16,0 5 4 15,0 5-1-15,4 1-2 16,-1 3 1-16,1-2-2 16,1-1 0-16,-5-1 0 0,0-2 1 15,0-6-3-15,0-3 1 16,-2-5 0-16,-3-4 1 16,-2-4-2-16,0-4 1 15,2-3-1-15,-1-4 1 16,-1-6-1-16,0-1 3 0,-2 0-41 15,-2-1 23-15,2-10 15 16,-3-5 1-16,2-7 2 16,5-2-4-16,3-6-1 15,2-3 0 1,0-1-2-16,9-3-5 16,11 3 41-16,0 1-54 0,6 6-12 15,3 4-4-15,3 5-14 16,3 1-58-16,1 4-89 15</inkml:trace>
  <inkml:trace contextRef="#ctx0" brushRef="#br0" timeOffset="180877.71">14162 12287 425 0,'7'0'27'0,"-2"0"5"15,0 0-20-15,2 0 11 16,2 0 7-16,1 0-5 15,5 0-9-15,2 0-5 0,3 0-8 16,2 0-3 0,-1 0 0-16,1 0-26 15,-4 0-32-15,-14 0-72 16,16 0-171-16</inkml:trace>
  <inkml:trace contextRef="#ctx0" brushRef="#br0" timeOffset="181065.2">14254 12432 350 0,'-11'4'43'0,"-5"7"6"16,14-8 6-16,2-3 0 15,2 0-4-15,10-3-6 16,8-3-12-16,5-6-12 16,6-1-7-16,5-1-7 15,1 1-6-15,5 3-2 16,-1 1-38-16,3-2-79 0,2-1-271 15</inkml:trace>
  <inkml:trace contextRef="#ctx0" brushRef="#br0" timeOffset="181973.16">15412 12050 410 0,'0'0'52'0,"0"-3"-12"0,0-3-13 16,0 3 7-16,0 0-8 16,2 0-7-16,2 3 0 15,-4 0-5-15,0 0-7 16,0 8-6-16,1 8-1 0,-1 10 2 15,0 3 1-15,2 7 4 16,-2-1 0-16,0 1-1 16,0-4-4-16,0-2-1 15,-2-3 0-15,1-9-2 16,-3 0 3-16,2-6-3 0,2-5 3 16,0-7-2-16,0 6 1 15,-1-6 0-15,1 0 3 16,0-4 0-16,-5-5 2 15,5-7-5-15,-3-5-1 16,-2-3 0-16,-1-4 0 16,1-6 1-16,2-1-2 0,-4-2 2 15,6-1-2-15,1 2 0 16,0 2 0-16,8 7-1 16,2 5 2-16,7 7 0 15,-2 3-4-15,4 6 4 16,0 6-2-16,-1 0 1 15,1 6-1-15,-2 9 0 0,-3 5 1 16,-3 4 0-16,-6-1 0 16,-1 4 0-16,-4-1-1 15,-2-2-4-15,-8-4-2 0,-7 0 4 16,0-4-1 0,-3-2 4-16,1-4 2 15,5-2-2-15,4-2 1 0,4-3 0 16,1-3 0-16,3 2-3 15,2-2 4-15,0 0-1 16,0 0 1-16,2 2-3 16,6 0 0-16,5 4 1 0,-2 4 0 15,2 2 3-15,3 2-2 16,0-1 1-16,0 3 0 16,1-3-1-16,-2-3 0 15,4-1-1-15,-4-2 3 0,4-5-2 16,-6 3-7-16,6-5-29 15,-5 0-10-15,1 0-55 16,-1-11-85-16</inkml:trace>
  <inkml:trace contextRef="#ctx0" brushRef="#br0" timeOffset="182294.53">15913 12018 453 0,'5'-8'25'0,"-1"-2"-1"16,-2 4 2-16,-2 5 7 15,0-1-9-15,0 2-10 16,-2 0-9-16,-7 9-4 16,-2 7-1-16,-3 6 2 15,0 5 4-15,1 6 4 16,6 2 0-16,0 2-2 0,5 0 0 0,2-1-2 15,0-2 0-15,7-6-3 16,4-1-1-16,3-4-1 16,0-5 0-16,5-2-1 0,-4-5 0 15,4-9-20-15,-4 7-11 16,2-9-16-16,-3 0-45 16,-3-9-77-16</inkml:trace>
  <inkml:trace contextRef="#ctx0" brushRef="#br0" timeOffset="182846.29">16080 12152 433 0,'7'-9'25'16,"1"-1"4"-16,2 2-12 15,0 1 22-15,5 5-7 0,-1 2-11 16,1 0-12-16,1 6-7 15,-1 5-3-15,-3 6 1 16,-2-1 2-16,-5 4-2 16,-2 1 0-16,-1-1 0 15,-2 1-1-15,0 1 2 0,-5-2-2 16,-5-1 2-16,5-5 0 16,-2-1-3-16,3-5 3 15,3-5-2-15,-1 4 2 0,2-7 0 16,0 0 0-16,2-4 3 15,5-9 9-15,1-2-9 16,6-3-4-16,-2-6 0 16,1-1 1-16,-1 0-2 15,-3 0 1-15,-1 0 2 16,-1 5-3-16,-4-2 1 0,-1 6 2 16,-2 4 5-16,0 2 6 15,0 3-4-15,0 5 5 16,0 2-8-16,0 0-3 15,-2 6-4-15,0 8-2 16,-1 4 2-16,1 5 6 0,2 4 2 16,0-4 1-16,0 2-3 15,0-5 0-15,0 1-1 16,4-5-2-16,1-2 0 16,0-1-1-16,2-2-1 15,1-4 2-15,-3-2-4 0,4-2 2 0,0 1-32 31,2-4-25-31,1 0-12 16,3-7-77-16,1-5-126 0</inkml:trace>
  <inkml:trace contextRef="#ctx0" brushRef="#br0" timeOffset="183213.73">16441 11965 338 0,'7'-12'8'16,"0"-1"11"-16,1 2 12 15,-1 0 19-15,0 3 9 16,-2 1-23-16,-2 5-19 16,2-2 5-16,-3 4 8 0,3 0-6 15,-3 0-17-15,3 7-4 16,2 4 5-16,0 3 18 15,4 1 0-15,-2 6-13 16,4-1 2-16,-1-1-52 16,2 6 35-16,1 0 14 15,1 0-4-15,0 1 2 0,-2 2 1 16,1 0-2-16,-3-1-1 16,-5 1-2-16,-2-3-2 15,-5 4-1-15,-5-2-2 0,-9 1 1 16,-9 2-2-16,-4 4-2 15,-9 4-12-15,-2 1-40 16,1-7-33-16</inkml:trace>
  <inkml:trace contextRef="#ctx0" brushRef="#br0" timeOffset="-212304.57">10228 13588 376 0,'0'0'77'0,"0"0"-43"16,0-8-29-16,0 2 17 15,0-3-3 1,1 0-14-16,-1 3 1 15,0-4 0-15,0 4 5 16,0 1 1-16,0 3-1 0,-1-1 0 16,-5 3 0-16,-2 0-7 15,1 0-4-15,-5 0 2 16,2 5-1-16,-1 2 0 16,0 7-1-16,2-3 1 0,1 7-1 15,1 5-2-15,4 0 2 16,3 8-1-16,0 4 3 15,3 4 1-15,7 3 1 0,1 1 2 16,3 1-3-16,-5-3 2 16,0 0-2-16,-2-9 2 15,-4-2-3-15,-3-4-1 16,2-5-1-16,-2-5 1 16,0-3 0-16,0-3-2 15,-5-4-17-15,0-3-37 16,-1-3-66-16,-1 0-81 0</inkml:trace>
  <inkml:trace contextRef="#ctx0" brushRef="#br0" timeOffset="-212130.94">9962 13897 442 0,'-1'-6'36'0,"1"-1"1"16,0 0-33-16,12-2 2 0,10 4-3 15,10-3-3 1,6 1 0-16,6 2-2 0,7 0-24 16,-1-1-64-16,0-4-50 15</inkml:trace>
  <inkml:trace contextRef="#ctx0" brushRef="#br0" timeOffset="-211943.3592">10835 13775 269 0,'25'2'142'16,"-6"-2"-133"-16,1 0 13 0,1-2 2 15,-2-1 18-15,-1-1-28 16,-1 1-13-16,0 3-1 16,-3 0-15-16,3 0-40 15,-5 0-56-15,-3 0-103 16</inkml:trace>
  <inkml:trace contextRef="#ctx0" brushRef="#br0" timeOffset="-211787.14">10966 13855 133 0,'-16'15'160'16,"5"-3"-130"-16,4-3 7 16,3-3 19-16,4-3-12 0,2-3-19 15,12 0 0-15,13 0-9 16,11-3-10-16,14-4-5 15,12-8-26-15,16-5-212 16</inkml:trace>
  <inkml:trace contextRef="#ctx0" brushRef="#br0" timeOffset="-211513.9">12465 13613 312 0,'6'20'-105'16</inkml:trace>
  <inkml:trace contextRef="#ctx0" brushRef="#br0" timeOffset="-210755.0799">12420 13753 140 0,'-5'5'5'0,"5"-2"-4"0,0-3-2 16,0 0 12-16,0 0 8 15,0-9 29-15,3-2-10 16,-1-3 7-16,2-2-1 16,-2 0-9-16,2-4 11 15,-4 1 0-15,0 1-5 0,0 2-7 16,0 3-2-16,0 2-7 16,-2 1-6-16,-2 5 0 15,2 1-11-15,0 2 1 16,0 2-3-16,2 0-6 15,0 6-3-15,0 12-3 0,0 6 3 16,2 9 2-16,6 7 0 16,-1 3 2-16,0 2-2 15,-2-4 3-15,-3-2-3 16,0-8 2-16,-1-5-2 16,-1-6 4-16,0-10-5 0,0-10 2 15,0 10 0-15,0-10 3 16,0-10 10-16,0-6-9 15,-5-8-15-15,0-10 20 16,-4-7-8-16,6-4 0 16,-5 0-1-16,4-1 0 0,1 2-6 15,1 4 10-15,2 2-3 16,0 9-1-16,2 2-5 16,7 7-3-16,5 4 2 15,6 7 6-15,3 6-5 16,4 3 1-16,0 1 10 15,0 13-4-15,-1 4-1 0,-5 3-5 16,-7 5 44 0,-2 1-55-16,-5-2 1 15,-7 1-3-15,-5-4 1 0,-9 2 7 16,-8-4 7-16,-3-4 0 16,-7-2 4-16,-2 1 0 0,0-2-3 15,3-8 1 1,4 0 0-16,10-1 1 0,7-3 0 15,5-1 2-15,3 0-1 16,2 0-3-16,10 2-2 16,4 0 0-16,8 3 4 0,3 1-1 15,6 1 1-15,-1 3-1 16,-2 3 0 0,-1-1 0-16,-2 3 1 0,-1 3-1 15,-7-1 2-15,2 1-5 16,-5 0 4-16,-3 0-2 15,-2-4 2-15,-2-1-1 0,2-2-16 16,2-11-32-16,1 5-41 16,3-5-59-16</inkml:trace>
  <inkml:trace contextRef="#ctx0" brushRef="#br0" timeOffset="-210480.5799">13090 13829 208 0,'2'0'222'0,"-2"0"-146"15,3 0-30-15,3 0-3 16,5 0-9-16,3-4-14 16,8-1-9-16,5 0 3 15,7-1 5-15,0 2-6 16,1-1-4-16,1 2-5 0,-4 1-2 15,-3 0-2-15,-5 2 0 16,-9 0 0-16,-5 0-4 16,-5 0-46-1,-5 0-50-15,-3 0-133 0</inkml:trace>
  <inkml:trace contextRef="#ctx0" brushRef="#br0" timeOffset="-209579.47">14220 13456 299 0,'0'-5'49'0,"0"1"6"16,0 1-2-16,0 3 0 15,0 0-15-15,0 0-16 16,0 0-11-16,0 0-6 16,0 0-4-1,0 12-1-15,5 6-1 0,-1 10 2 16,2 6 3-16,4 6 1 0,-1 2-1 16,0-1-1-16,0 0 0 15,-2-5-1-15,-2-2 0 16,-3-6 0-16,0-6 0 0,-2-1-2 31,0-5 1-31,0-5 2 0,0-2-1 0,0-7-2 16,0 3 2-16,0-5 2 15,-4 0 11-15,-1-12 25 16,-2-5-22-16,-2-6-13 0,-2-4-3 16,2-6-1-16,-2-3-1 15,4-2 0-15,0-2-1 16,5 4 1-16,2-2-1 15,0 5 2-15,9 4-3 16,5 4 1-16,4 2 0 0,1 10 0 16,-2 2-2-16,3 7 2 15,0 2 0-15,-4 2-3 16,2 7 2-16,-2 8 1 0,-3 2-1 16,-4 4 0-16,-4-1 1 15,-5 6 0-15,0-6 0 16,-9 1-2-16,-9 1 3 15,-6-5 0-15,-6 1 1 0,-1-3-1 16,-3-5 1-16,4 0-1 16,4-5-1-16,7-3-22 15,6-2-13-15,11-4-15 16,4-12-66-16,18-4-187 16</inkml:trace>
  <inkml:trace contextRef="#ctx0" brushRef="#br0" timeOffset="-208922.61">14680 13550 472 0,'1'-9'13'0,"-1"1"12"0,2 1 3 0,2 3-2 15,-1 0-9-15,0 4-12 16,4 0-2-16,3 4-4 15,-3 7 1-15,2 8-2 16,0 1 3-16,-2 6-1 16,-1-1 1-16,-3 2 0 15,2-2 0-15,3-3-1 0,-1-3 4 16,4-5-3-16,2-3-1 16,2-5 1-16,6-6 2 15,1 0 3-15,3-6 2 16,-1-8 2-16,0-4-5 15,-7-3-2-15,1-4 15 16,-5-4-11-16,-6 1-3 0,-1-2-1 0,-5-1 2 16,-1 4 0-16,0 9-2 15,0-3-1-15,0 13 6 16,0-1-1-16,-1 6 4 16,-3 3-6-16,2 3-6 15,1 12-5-15,-2 9 5 16,3 4 1-16,0 6 4 15,0 1 2-15,4 3-3 16,3-2-1 0,2 0 0-16,-2-6 0 15,1 2-2-15,-3-4 0 16,-1-3 2-16,-4 2-2 0,0-5 2 0,0-1 0 16,0-5-2-16,-6-2 1 15,-5 0 2-15,2-10 2 16,1 5 0-16,-4-6-1 15,4-3 2-15,-5 0 4 16,0-6-72-16,5-9 68 0,-3-4 0 16,1-6-5-16,5-4 0 15,4 0 0 1,1 1-2-16,3-1 2 16,10 4-1-16,5 2-1 15,2 6-5-15,-3-1-4 0,7 1 16 0,-1 2-76 16,-1-3-54-16,5-6-195 15</inkml:trace>
  <inkml:trace contextRef="#ctx0" brushRef="#br0" timeOffset="-208719.54">15243 13258 526 0,'2'-11'30'0,"-2"8"-9"16,0 3-13-16,0 6-7 15,0 12-1 1,2 1 3-16,-1 9 3 0,-1 3-5 16,0 0-1-16,0 3 1 15,2-1-9-15,0-3-80 16,6-7-190-16</inkml:trace>
  <inkml:trace contextRef="#ctx0" brushRef="#br0" timeOffset="-208279.02">15839 13629 178 0,'0'1'219'0,"0"-1"-137"16,0 0-44-16,0 0-9 16,0 0 1-16,8-1-3 15,6-3-13-15,9 1-2 16,6-1-3-16,5-1-6 0,4 3-1 16,1 0-1-16,-4 2 0 15,-1 0-1-15,-5 0-2 16,-5 0-32-16,-6 0-28 15,3-3-78-15</inkml:trace>
  <inkml:trace contextRef="#ctx0" brushRef="#br0" timeOffset="-207736.21">16721 13350 487 0,'2'-4'38'16,"1"0"-14"-16,-3-2-10 15,0 6 1-15,0 0-8 0,-8 0-4 16,-7 4-2-16,-1 8-2 16,-2 4 2-16,0 4 0 15,0 4 3-15,6 8-2 32,6 0-1-32,5 4 2 15,1 3 2-15,3-6-1 0,13-2-2 16,6-6 3-16,3-7-1 15,6-4 4-15,1-9 2 16,2-3 5-16,-2-2-1 0,-1-6 7 16,-4-8 2-16,-5-2-8 15,-5-5 3-15,-7-4-62 16,-2-4 45-16,-8 1-1 16,0-3 3-16,-6 2 0 15,-11 1-6-15,-3 3 0 16,-1 2-1-16,-6 5-4 15,0 6 30-15,-2 6-57 0,-2 3-9 0,1 3 11 16,3 3-4-16,0 8-26 16,5 6-21-16,1 2-18 15,1 2-11-15,4-1 20 0</inkml:trace>
  <inkml:trace contextRef="#ctx0" brushRef="#br0" timeOffset="-207517.51">16522 13534 125 0,'-6'7'73'0,"4"-3"1"16,2-4-22-16,0 0 46 15,0 0-25-15,4 0-38 0,9 0-20 16,4 2-3-16,9 5-1 16,6 2 0-16,2 4-2 15,6 6-2-15,-1 1-2 16,-1 1-2-16,-1 1-1 16,-3 0-3-16,-7-2 4 15,-1 0-2-15,-3-2-3 16,-3-3 3-16,-2 0-1 0,0-3-17 15,-2-4-41-15,-1-5-76 16,-1-3-106-16</inkml:trace>
  <inkml:trace contextRef="#ctx0" brushRef="#br0" timeOffset="-206778.34">17254 13559 344 0,'0'-5'118'16,"0"-4"-95"-16,0-2-4 16,2 3 13-16,4 0 0 0,-4 1-21 15,3 4-3-15,0-1 0 16,4 4-6-16,0 0-1 16,2 0-1-16,1 8-2 15,1 4 4-15,-4 2-4 16,0 4 3-16,-1-2-3 15,-1 2 2-15,-1 1 0 0,0 1 0 16,1-4 0-16,1-2 1 16,0 0 0-16,4-1 0 15,5-6 0-15,0-2 0 16,5-3 1-16,2-2 1 0,1-2 0 16,1-6-1-16,0-7 1 15,-5-1 1-15,-2 0-1 16,-5-5 6-16,-5-3 7 15,-7 0 3-15,-2 1-7 16,0-2-8-16,-4 3 0 16,-2 4-2-16,-1 4-1 0,2 4 5 15,4 6-6-15,-3 2 3 16,4-2-1-16,-2 4-2 16,2 0-1-16,0 4-1 15,0 6-6-15,0 1 10 16,0 9-1-16,0-1 0 0,0 6 1 15,2 2 0-15,3 2 4 16,0 3 4-16,1-2-1 16,-1 4 0-16,1 0 1 15,-1 0-5-15,-1-4-39 16,1 2 26-16,-3 0 10 16,-1-3-3-1,-1-2 4-15,0-2-6 16,-1-6-3-16,-8 1 3 15,-4-4 5-15,-1-4-3 0,-1-4 4 0,-1-8-3 16,-2 3 0-16,-1-3 4 0,4-7 3 16,1-11-5-1,3-7 6-15,4-5 0 0,7-7-5 16,0-3-4-16,13-2 1 16,8-1-2-16,9 1 1 0,3 5 1 15,5 2-4-15,-2 6 0 16,-4 2-12-16,-8 5 22 15,-10 3-89-15,-11 3-116 16</inkml:trace>
  <inkml:trace contextRef="#ctx0" brushRef="#br0" timeOffset="-195350.72">15372 14897 28 0,'4'-10'290'0,"-3"2"-230"0,-1 1-33 16,0-1-5-1,0-2 6-15,-1 0 7 16,-5-1-12-16,0 0-5 16,-1-1-5-16,0 0-2 0,-1 3-5 15,-3 0-5-15,4 1-1 16,-1 2-1-16,0 5 3 15,-1 1 0-15,0 0-2 16,0 0 0-16,0 9 0 0,-1 4-1 16,-2-2 0-16,3 6 0 15,2 0 2-15,0-1 0 16,6 1 0-16,-2-1-1 16,3 0 0-16,0-3 1 15,10 1 1-15,2-4-1 0,6 0 2 16,0-6 1-1,5 0 1-15,1-2-3 0,-5-2 1 16,-1 0 3-16,1-3 3 16,-7-6 9-16,-2-6 2 15,2 3 9-15,-7-6 0 0,-2-3-8 16,-1-4-5-16,-2-4-1 16,0-1-9-16,-7-4-44 15,-3 0 38-15,-5 2 5 16,3 4-4-16,-5 4 22 15,1 4-20-15,1 7-10 0,-2 2-5 16,0 7 3-16,4 4-5 16,-2 0-33-16,4 12-3 15,2 3-11-15,3-1-32 16,6-3-84-16</inkml:trace>
  <inkml:trace contextRef="#ctx0" brushRef="#br0" timeOffset="-195006.52">15815 14575 518 0,'0'-10'21'0,"0"0"-3"16,-2-1-2-1,-6 3 6-15,-2-2-14 0,-1 2-4 0,0 2-2 16,-2 2-3-16,0 4 2 15,3 0 0-15,-2 0-1 16,0 13-1-16,2 3 0 16,1 7 0-16,1 3 0 15,5 7 1-15,-1 5 0 0,4 2 2 16,0 3-2 0,0-1 1-16,0-2 1 15,6-2 0-15,-5-1-1 0,4-7-1 16,-5-1 1-16,0-6-1 15,0-1 0-15,-8-8-6 16,1-3-28-16,-4-6-39 16,2-5-58-16,-3-4-205 0</inkml:trace>
  <inkml:trace contextRef="#ctx0" brushRef="#br0" timeOffset="-194813.4">15521 14852 468 0,'7'0'53'0,"13"0"-40"0,4-1-2 0,7-5 13 15,4 1-13-15,3 4-8 0,1-9-4 16,-2 8-2-16,-5 2-35 16,-9-1-71-16,-3 1-115 15</inkml:trace>
  <inkml:trace contextRef="#ctx0" brushRef="#br0" timeOffset="-194509.9">15229 15102 407 0,'-11'7'31'15,"6"-7"19"-15,3 2-21 16,2-2 15-16,0 0-5 16,9 0-6-16,9 0-16 0,7 0-3 15,9 0-7-15,9 0-3 16,4 0-1 0,-1 0-1-16,1 0 1 15,-2 0-1-15,-1 2-1 0,-5-2 0 16,-7 2 0-16,-3-1 1 15,-4-1-4-15,-9 0-25 16,-6 0-46-16,-9-3-45 16,-1-8-151-16</inkml:trace>
  <inkml:trace contextRef="#ctx0" brushRef="#br0" timeOffset="-193957.72">15509 15516 310 0,'0'11'10'16,"4"1"10"-16,-4-8-15 15,0-4 27-15,0-2 21 0,0-3-18 16,-5-2-12-16,1 0 14 15,0 0-3-15,-2-4-7 16,1 0-5-16,-2 0-5 16,0 1 1-16,-1-1-7 15,-2 0 0-15,-2 6-7 16,0-1-4-16,-2 5 0 0,1 1-2 16,3 0 0-16,-2 7-1 15,2 5 1-15,3 4 0 0,2 6 1 16,5-1 1-16,0 2-4 15,0-1 3-15,7-1 1 16,4-3 0-16,3-4 0 0,0-5-1 16,1-1 1-16,-1-7 1 15,2-1 0 1,-5 0 3-16,0-9 10 0,-2-3 12 16,-4-2-2-16,-1-8-50 15,-4-1 12-15,0-6 21 0,0-1 2 16,-7-6-4-16,-4 4-4 15,-2-4 0-15,-3 3-2 16,-2 4-5-16,1 6 2 16,2 7-3-16,-1 7 51 15,3 7-54-15,-1 2-8 16,3 11-22-16,0 7-8 0,4 5-5 16,6 0-57-16,1-3-110 15</inkml:trace>
  <inkml:trace contextRef="#ctx0" brushRef="#br0" timeOffset="-193377.23">15685 15320 491 0,'7'-4'37'0,"-7"1"17"16,0 1-32-16,0 0 6 15,0 2 0-15,0 0-17 0,0 0-10 16,0 7-7-1,2 8 1-15,2 1 5 16,3 5 0-16,0 0 2 0,2 1-1 16,2-2-2-16,3-6 4 15,2-4-3-15,4-8 1 16,-1 4 1-16,2-6 2 16,0-4 0-16,-1-6 0 15,-2-5-2-15,-4-1 0 16,-5-2 1-16,-2-1 3 0,-3-1 3 0,-4-2-52 15,0 1 41-15,0 3 9 16,0 4 0-16,-4 1 0 16,3 6 0-1,-1 6 1-15,2 1-4 16,0 0-5-16,0 8-3 16,2 14-3-16,3 4 6 0,0 11 1 15,2 4 1-15,1 5-1 16,-6 0 1-16,1-3-1 15,1 0 0-15,-4-4 2 0,0-5-2 0,0-3 1 16,-4-5-3-16,-4-6 4 0,1-6 1 16,0-1-1-16,2-6-2 15,0-6 2-15,-5-1 2 16,3 0 0-16,-1-8 2 16,-1-9 0-16,-2-6-3 15,2-2-2-15,4-3-2 16,3-2-6-16,2-1-7 15,2 1-6 1,10-1-4-16,6-1 19 16,5-2-69-16,6-3-130 15</inkml:trace>
  <inkml:trace contextRef="#ctx0" brushRef="#br0" timeOffset="-193174.3499">16382 15052 274 0,'5'0'247'0,"0"-1"-211"0,3-2-14 15,1 2-5-15,5-1 1 0,0 2-8 32,4-1-7-32,4-1-3 15,-2-1 0-15,-1 3-19 0,-1-1-39 16,-4 1-74-16,-2 0-198 0</inkml:trace>
  <inkml:trace contextRef="#ctx0" brushRef="#br0" timeOffset="-192994.09">16478 15127 321 0,'-15'11'65'0,"2"-2"-2"16,6-4-11-16,1-1 0 0,5-2-5 15,1-2-9-15,0 0-15 16,12 0 4-16,6-6-12 15,8-3-5-15,6 0-9 16,4-5-46-16,8 0-99 16,3-4-307-16</inkml:trace>
  <inkml:trace contextRef="#ctx0" brushRef="#br0" timeOffset="-192641.99">17393 14854 460 0,'0'0'50'16,"-2"4"1"-16,2-4-37 16,0 0 1-1,10 0-2-15,7 2-7 0,6 0 1 16,7 1-3-1,7 2-4-15,2-1 2 0,2-1-29 0,1 1-81 16,-3-4-104-16</inkml:trace>
  <inkml:trace contextRef="#ctx0" brushRef="#br0" timeOffset="-191938.78">18175 14707 302 0,'-3'-10'38'0,"-1"0"33"16,3 3-11-16,-1-3 9 15,-2 4-26-15,3 0-9 16,-3 2-10-16,1-2-9 15,-2 2-5-15,0 2-6 0,-2 2-1 16,-2 0-4-16,-2 2 0 16,-3 11-2-16,-1 5 2 15,1 5 1-15,-1 9 0 16,3 2-1-16,10 0 2 16,-10 5 0-16,12-6 0 0,0 1-1 15,7-7 0-15,5 0 1 16,9-8-1-16,2-1 2 15,1-9 0-15,5-2 1 16,0-5 2-16,-2-2 3 0,-2 0 3 16,-3-11 0-16,-4-1-1 15,-3-4-1-15,-5 0 0 16,-3-5-4-16,-4-4 1 16,-3 0-1-1,0-6-6-15,-5-1 5 16,-9-2-9-16,-1 2-3 15,0 2-7-15,-5 6 5 0,0 3 0 0,0 10 2 16,2 5 0-16,-1 5 2 16,1 1 0-16,2 0-1 15,3 5-3-15,4 1 6 16,7-2 2-16,-3 5-3 16,5-3 2-16,0 4 0 15,7 1 2-15,5 6 1 0,7 4-1 16,1-1 1-16,2 7 1 15,5-1 0-15,-1 3 1 16,1 2-1-16,-4-2 2 16,-2 2-3-16,1-2 0 15,-4-3 1-15,-2-4 0 16,2-2-1-16,-4-6 0 0,5-3-4 16,-4-4-46-16,0-7-64 15,4 0-93-15</inkml:trace>
  <inkml:trace contextRef="#ctx0" brushRef="#br0" timeOffset="-191639.74">18701 14715 523 0,'7'-7'18'0,"-6"-3"-8"16,-1 1 5-16,-8 0 2 15,-2 7-11-15,-4 2-5 16,-3 0-2-16,3 2 1 16,-2 8 0-16,0 8 5 15,1 7-2-15,5 4 4 16,-2 4 3-16,7 5-4 0,3 1-1 16,2 2-2-16,4-3-2 15,9-5 0 1,3-1-1-16,2-4 2 15,3-6-7-15,4-5-33 16,1-6-26-16,-3-10-71 0,1-1-152 0</inkml:trace>
  <inkml:trace contextRef="#ctx0" brushRef="#br0" timeOffset="-191118.3292">18813 14848 486 0,'0'-11'56'0,"5"0"-37"0,8 0-4 16,-4 0 17-16,2 4-9 16,2 7-15-16,-1-3-6 15,3 3-4-15,-1 8 2 16,-2 6-3-16,1 7 2 16,-4 2-1-16,-4 0 0 15,-3 0 0-15,-2 0-2 0,0-1 2 16,-4-4 1-16,-1-6 1 15,0-1 0-15,-1-5 0 16,5-2 1-16,-1-4 0 16,2 0 2-16,0-8 5 0,3-9 3 15,8-4-9-15,-1-6-6 16,5-1-13-16,-3-3 11 16,3 5 5-16,-3 1 1 15,-1 4 1-15,-1 5-1 16,-5-1 3-16,0 7 0 0,-3 2-2 15,-1 3 6-15,-1 2-1 16,0 3-2-16,0 0 0 16,0 0-5-16,-1 8-2 15,-4 10 2-15,-1 3 0 16,3 7 4-16,-2-2 2 16,2 4-1-16,3-3 3 15,0-4-5-15,4 1 1 0,5-9-2 31,1 0 0-31,7-5 0 16,4-2 0-16,-3-6-3 0,2-2-26 16,3 0-19-16,-3-8-26 15,-1-4-85-15,-4-8-171 16</inkml:trace>
  <inkml:trace contextRef="#ctx0" brushRef="#br0" timeOffset="-190865.03">19181 14628 466 0,'2'-3'47'0,"-2"-2"-15"15,2 4 0-15,1-2 8 16,1 3-4-16,1 0-14 16,3 0-6-16,-1 7-3 15,3 3 10-15,2 5-67 16,-2 3 59-16,-1 6-6 0,-1 6-4 15,-11 7 1-15,6 3-1 16,-3 5-2-16,-19 7-3 16,-6 5 0-16,-13 0-32 15,-9 1-88-15</inkml:trace>
  <inkml:trace contextRef="#ctx0" brushRef="#br0" timeOffset="-189743.53">15699 16275 217 0,'0'6'1'0,"6"0"18"0,-3-5 13 15,1-1 18-15,-3 0 1 16,3 0 11-16,-1 0 7 16,-3-4-28-16,0-2-15 15,0-3-7-15,0 2-9 16,-3-4-3-16,-4 2-3 0,-2 1-4 15,0 2 0-15,-4 1-2 16,1 4 1-16,-3 1-2 31,3 3 1-31,-5 9-2 16,2 3 3-16,-4 6-2 0,6 1 3 0,2-2 0 0,1-1 2 16,9-1-4-16,1-5 0 15,0-4 1-15,8-3 1 16,7-3-1-16,4-3 3 31,2 0 2-31,0 0 0 0,-1-8 2 0,-2 0 4 16,-2-7 3-16,-5 3 4 15,-4-8-4-15,-7 0 8 0,3-7-2 32,-3-4-4-32,-1-3-7 15,-10-2-5-15,-4-2-4 0,0 5-1 16,-4 5-8-16,4 5 0 15,-4 7-1-15,5 7 1 16,-2 7-5-16,2 2-12 16,1 7-25-16,6 9-5 15,7 0-32-15,0 0-35 0</inkml:trace>
  <inkml:trace contextRef="#ctx0" brushRef="#br0" timeOffset="-189433.5">15954 16064 396 0,'4'-6'55'0,"-4"0"-9"0,0 0-11 15,-2-1 1-15,-5-1-16 0,-2 3-10 0,0 2-10 16,2-1 3-16,-2 3-3 16,4 1 2-16,-3 0-2 0,4 0-1 15,1 5 0-15,-1 2-1 16,3 6 1-16,1 6-2 15,0 2 4-15,0 9-1 16,0 5 0-16,5 4 1 16,-2 2-1-16,1 0 1 15,0-4-1-15,-2-1-1 16,-2-4 3-16,0-5-1 16,-6-4-1-16,-3-7-8 0,-1-4-39 15,-4-8-47-15,4-4-59 16</inkml:trace>
  <inkml:trace contextRef="#ctx0" brushRef="#br0" timeOffset="-189261.7">15784 16223 416 0,'4'-4'90'0,"9"0"-70"15,8-1-16-15,6-3 0 16,5 4-2-16,2-2-1 15,3 4-1-15,-3 2-61 16,0 0-106-16</inkml:trace>
  <inkml:trace contextRef="#ctx0" brushRef="#br0" timeOffset="-188962.78">15385 16517 460 0,'-8'2'73'0,"8"-2"-36"16,0 0-15-16,14 0-1 0,9-2-13 15,11-2-5-15,12 1-2 16,12-3 6-16,7 4 5 15,1 1-8-15,1 1 1 16,-4 0-3-16,-10 0 0 16,-4 0-2-16,-13 0-2 0,-8 1-2 15,-6 1-13-15,-10 0-20 16,-6-1-48-16,-6-1-69 16,-7 0-102-16</inkml:trace>
  <inkml:trace contextRef="#ctx0" brushRef="#br0" timeOffset="-188442.4199">15685 16898 387 0,'0'0'18'0,"0"-10"10"16,0-1-11-16,0-1 34 0,0 1-11 16,-2 0-8-16,-9-3-15 0,3 5-5 15,-5-2-2-15,0 3-7 16,-5 4-2-16,1 4-2 16,-2 0 1-16,2 0-1 15,-3 10 0-15,1 7 0 16,5 2-1-16,6 1 2 0,6 3-1 15,-4 4 0-15,6-2 0 16,2-2 0-16,11-5 1 16,1-2 0-1,4-6 0-15,-1-7 2 16,3-3 2-16,-5 0 15 0,1-11 8 16,-4-5 1-16,0-6-5 0,-7-2 4 15,-3-7-75 1,-2 0 51-16,0-2 3 15,-9-5-4-15,-4 4-1 0,-1 2-2 16,-3 3-5-16,3 7 4 16,-1 4-1-16,0 5-6 15,-2 10 40-15,1 3-55 0,2 0-18 16,-4 8 2-16,3 7 0 16,5 1-22-16,6-4-49 15,4 1-78-15</inkml:trace>
  <inkml:trace contextRef="#ctx0" brushRef="#br0" timeOffset="-187883.19">15788 16695 366 0,'5'0'81'16,"-5"-3"3"-16,0 3-60 15,0-2-5-15,0 2 7 0,0 0-6 16,0 2-16-16,0 7-7 15,0 7 1-15,2 5 1 16,3 2 1-16,2 2 0 16,2-2 0-16,5-3 0 15,3-4 0-15,-1-12 1 0,4 6-1 16,-1-10 2-16,1 0-1 16,-2-5 4-16,-2-6 1 15,-5-5 0-15,-2 2 7 16,-6-2 10-16,1 0-2 0,-4 0-60 15,0 0 46-15,0 3 1 16,-4 2-4-16,3 5 0 16,-1 2-2-16,2 4 1 15,0 0-6-15,0 7-1 16,0 11-4-16,7 10 8 16,-2 6 0-16,7 11 0 15,-5-2 1-15,-4 5 1 0,6 0-1 16,-9-5-4-16,0-2 5 15,-2-6 0 1,-8-8-3-16,1-4 1 0,-1-8 1 16,1-5 3-16,1-6-1 15,0-4-1-15,1 0 2 16,0-9-2-16,2-11 3 0,-1-8-5 16,5-4-1-16,1-5 0 15,0-3-1-15,5 1-3 16,5 3-5-16,5 4-4 15,1 6 38-15,1 6-58 16,2 2 0-16,-3 4-22 16,2 1-56-16,-2-1-112 0</inkml:trace>
  <inkml:trace contextRef="#ctx0" brushRef="#br0" timeOffset="-187740.5799">16146 16717 426 0,'2'-6'79'16,"-2"1"-18"-16,0 3-29 0,3 2-3 15,0 0-21-15,-1 15-8 16,1 4 2-16,-1 4-1 16,0 6 0-16,-1-1-3 15,-1-1-34-15,0-9-59 0,4-16-195 16</inkml:trace>
  <inkml:trace contextRef="#ctx0" brushRef="#br0" timeOffset="-187459.53">16918 16317 377 0,'0'3'22'15,"0"3"30"-15,0-6-25 16,0 0 4-16,0 0-4 0,3 0-11 16,0 2-1-16,4 0-9 15,2 1-8 1,6 2 2-16,4 1 2 0,3 1-14 16,0 2-60-16,-3-4-75 15</inkml:trace>
  <inkml:trace contextRef="#ctx0" brushRef="#br0" timeOffset="-187272.06">16935 16512 468 0,'0'0'84'0,"0"0"-42"15,10-10-16-15,7 0-9 16,6-7-15-16,8 2-6 15,5-3-27-15,8 0-84 16,5-5-204-16</inkml:trace>
  <inkml:trace contextRef="#ctx0" brushRef="#br0" timeOffset="-186957.8499">17798 16234 410 0,'-5'4'75'15,"5"-2"-17"-15,0-2-26 0,7 0-4 16,6 2-21-16,6-2-4 16,5 6 2-16,10 1-5 15,2 1-2-15,3-1-10 16,6 1-42-16,2-5-81 16,-2-3-143-16</inkml:trace>
  <inkml:trace contextRef="#ctx0" brushRef="#br0" timeOffset="-186387.3199">18621 16112 441 0,'-2'-6'72'0,"1"1"-49"16,1 2 0-16,-2-2 1 15,2 5 2-15,0-2-3 0,0 2-6 0,0 0-11 16,0 0 2-16,0 11-6 16,0 9-4-16,0 4 4 15,0 8 0-15,3 2 0 16,1 2 1-16,-1-1 0 16,3-5-4-1,-5 1 1-15,-1-8 0 16,4-3 0-16,-4-6 1 15,0-3 0-15,0-4-1 0,0-2 2 16,0-2 0-16,0-3 0 16,0 0 6-16,0-2 23 15,0-8-54-15,0-6 25 0,-7-5 0 16,0-10-1-16,0-4 2 16,-3-4-3-1,5-4 0-15,0-3 0 0,1 6-3 16,4 2 2-16,0 5 0 15,0 4 2-15,7 8-1 0,4 3 0 16,2 9 0-16,-3 0 1 16,3 8-3-16,0 1 1 0,-1 0-3 15,-1 7 3-15,0 6-3 16,2 7 4-16,-6 2 2 16,0-1-1-1,-6-1 0-15,-1-3 31 16,0 0-41-16,-1-3 3 15,-10-1 2-15,-5-3-13 0,-4-3-27 0,-5-5-14 0,2-2-38 16,3-4-135-16</inkml:trace>
  <inkml:trace contextRef="#ctx0" brushRef="#br0" timeOffset="-186049.63">19016 15989 275 0,'0'-11'32'0,"-1"5"-5"0,-6-4 24 16,6 3-6-16,-1 6-2 16,-2-2-4-16,4 3-13 15,-3 0-16-15,0 0-6 16,-3 11 0-16,1 5 1 15,-3 10 4-15,3 1 9 0,0 10-7 16,3 1 4-16,-1 0-2 16,3 2-5-16,0-2-3 15,5-9-6-15,3-2 2 16,7-4 2-16,1-4-7 16,2-5-5-1,1-3-27-15,2-5-24 16,0-5-62-16,-2-1-62 15</inkml:trace>
  <inkml:trace contextRef="#ctx0" brushRef="#br0" timeOffset="-185501.62">19235 16056 521 0,'4'-5'37'0,"1"-2"-7"0,2-3-24 15,0 2 3-15,3 4 2 16,2 0-4-16,1 4-5 16,1-2-2-16,1 9-1 15,-1 4 0-15,0 7-2 0,-1 5 4 16,-12-2-4 0,10 1 4-16,-11-3-2 0,0 0 1 15,0 0 0-15,-5-6 0 16,1-11 2-16,-6 13-2 15,5-12 1-15,4-1 0 0,1-2 0 16,0 0 3-16,0 0 4 16,0-10 15-16,6-6-15 15,2-3-6-15,3-2-3 16,2-4 0-16,-3 2 1 16,3 0 0-16,-2 0 0 0,-2-1 0 15,-2 4 1-15,-2 5 0 16,-2 0 2-16,-3 5 3 15,0 0 2-15,0 8 0 16,0-2-1-16,0 2-1 16,0 2-5-16,0 0-7 15,0 7-3-15,0 6 1 0,0 5 3 16,0 2 5-16,3 5-1 16,1 0 0-16,4-1 2 15,3-4-1 1,0-4 0-16,3-2 1 15,-1-6-2-15,1-6-3 0,1 6-14 16,1-8-20-16,4 0-12 0,-5-10-61 16,2-5-58-16</inkml:trace>
  <inkml:trace contextRef="#ctx0" brushRef="#br0" timeOffset="-185204.8199">19668 15744 384 0,'4'-8'58'0,"2"1"0"0,0 0-21 15,-1-1 4-15,-2 5 1 16,0-1-10-16,-1 2-3 16,0 2-6-16,-1 0-15 15,3 0-2-15,3 4-3 16,1 5 0-16,2 5-30 0,1 4 11 15,3 4 15-15,-3 2 5 16,1 3-4-16,-4 5 4 16,-1 0-1-16,-4 4-1 15,-3 3-2-15,0 4 2 16,-13 4-1-16,-11 6-1 0,-8 0-15 16,-12 1-13-16,-2-11-178 15</inkml:trace>
  <inkml:trace contextRef="#ctx0" brushRef="#br0" timeOffset="-183105.81">21379 15420 467 0,'-5'0'32'16,"-2"0"-9"-16,-7-4-7 15,1-5 3-15,-3-1-6 16,-4-4 11-16,-4-6-7 0,1-4-3 16,-4-4-3-16,-4-6-4 15,3-4-1-15,1-6-2 16,0-4-6-16,7 0-1 16,4-3 2-16,5 5-1 15,4 3 0-15,5 8-2 0,2 8 3 16,0 7-1-16,7 9 0 15,5 11 0-15,-2-1-3 16,2 2 2-16,1 19-5 16,-4 6 0-16,-2 9-2 15,-7 8 1-15,0 6 5 0,-14 6 3 16,-6 0 0-16,-4 0 1 16,0-5 0-16,-1-5 1 15,5-6 0-15,14-9 1 16,-15-7 1-16,21-15-1 15,0 13 1-15,8-16-1 16,14-5 2-16,12 0 3 0,13-7-1 16,9-7-5-16,9-6-6 15,-1-5-69-15,3-5-91 16</inkml:trace>
  <inkml:trace contextRef="#ctx0" brushRef="#br0" timeOffset="-182368.34">22609 14715 420 0,'-12'0'23'15,"3"9"-14"-15,3 6-5 16,1 3 3-16,3 7 2 16,2 3 1-16,0 4-1 0,2 3 1 15,5 4-5-15,4-1-1 16,-2 2-1-16,1-5-1 15,-4-5-1-15,0-3 0 16,-3-5-1-16,-3-8 1 16,0-5 0-16,0-6-3 15,0-3 6-15,0 0 6 0,-2-12 20 16,-5-6-6-16,-2-10-10 16,2-9-6-16,-2-5-2 15,4-3-3-15,5-3 3 16,0 0 1-16,0 4-4 15,14 1-2-15,2 6-1 16,5 9-3-16,3 4 4 16,5 10 0-16,1 8-2 0,-1 6 0 0,-2 0-2 15,0 16 0-15,-6 5-1 16,-6 6 1-16,-8 6-1 0,-7-3-6 16,-4 2-7-16,-19-3 4 15,-6 0 4-15,-5-5 4 16,-5-5 5-16,3-2 0 15,2-6 0-15,5-5 0 16,7-2 2-16,6-1-2 16,7-3 1-1,5 0 2-15,4 0 4 16,0 0-5-16,9 2-5 16,8 5 2-16,6 4 2 15,6 3-3-15,-1 6 2 0,5 4 1 16,-5 2-1-16,1 0 1 15,-4-2-1-15,-3-3 0 16,0-1 0-16,-8-6-5 16,1-7-24-16,-3-3-39 15,2-4-52-15,2-7-110 0</inkml:trace>
  <inkml:trace contextRef="#ctx0" brushRef="#br0" timeOffset="-182071.54">23238 14728 203 0,'14'-23'333'15,"-7"12"-304"-15,-7 6-23 16,-2 2-2-16,-8 0 0 16,-3 3-4-16,-3 0-2 0,-4 6 1 15,2 9 0-15,0 3 0 16,-1 7-1-16,6 5 3 15,2 5-1-15,6 0-1 16,5 5 3-16,0-3-1 16,9 2 0-16,9-4 1 0,0-2-1 15,5-6 0-15,4-4 0 16,0-3-3-16,-2-10-19 16,0-3-37-16,0-7-48 15,-3 0-112-15</inkml:trace>
  <inkml:trace contextRef="#ctx0" brushRef="#br0" timeOffset="-181599.75">23389 14876 538 0,'0'-10'23'0,"3"0"-5"15,6 2-12-15,1 0-2 0,5 4 1 16,-1-3-3-16,3 7 0 15,-3 0-3-15,4 0-1 16,-4 11 2-16,-4 1-1 16,-2 6-1-16,-6 2-1 0,-2 0 1 15,0-3 2-15,-7 1-2 16,-1-5 3-16,0-2-2 16,2-6 2-16,1-2 0 15,3-1 0-15,2-2-1 16,0 0 4-16,0-3-1 0,6-7-2 15,4-5-1-15,3-5-1 16,1 1 1-16,1-3 0 16,-3-2 0-16,-8 5 0 15,7 4 5-15,-7 2 5 16,-4 9 4-16,0-9 3 16,0 9-4-16,-2 3-9 0,-6 1-4 15,-3 0-1-15,1 5 1 16,-3 7-3-16,1 3 2 15,0 7 0-15,7 3-1 16,3 0 2-16,2 1-1 16,2-1 1-16,11-3 0 0,6-2-1 15,5-6-2-15,1-3-18 16,4-4-30-16,-2-6-64 0,-2-1-79 16</inkml:trace>
  <inkml:trace contextRef="#ctx0" brushRef="#br0" timeOffset="-181319.8292">23719 14662 510 0,'0'0'24'0,"0"0"3"16,1 0-18-16,7 0-4 15,-1 3 0-15,4 8 2 0,4 5 2 16,2 2 6-16,3 8 7 16,-1 0-2-16,3 4-3 15,0 4 6-15,-2 5-10 16,-6 6-10-16,-9 3 0 16,-5 5-4-16,-14 8 0 0,-20-2-38 15,-17-2-74-15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6:04:03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8046 2071 140 0,'-4'-8'42'16,"-1"-2"-9"-16,-2 1-12 15,4-4 24-15,1-1-12 16,-2 0-7-16,4 1-5 16,0-1-2-16,0 3-9 0,2-1 1 15,7 3-1-15,1 0-3 16,3 4-2-1,1 3-3-15,-1 2 0 0,1 0-3 16,-3 3 1-16,0 10 3 16,-2 6-3-16,0 1 0 15,-1 5 1-15,-3 2 0 0,0 1 1 16,-2-1 3-16,-1 3 4 16,0-2-1-16,1-2 2 15,1-5-1-15,2-1 0 16,1-2-2-16,3-6-4 15,4-1 3-15,1-7-2 0,5-4 0 16,1 0-1-16,1-4 0 16,0-10-2-16,-3 0 0 15,1-4-1-15,-3 0 1 16,-3-2 0-16,-2-1-1 16,-3-2 2-16,-2 0-1 15,-5-1-1-15,-2 1 1 0,0 0 0 16,0 3 2-16,0 1 0 15,-5 4-2-15,3 5 1 16,-3 1 2-16,2 5-1 16,0 4 0-16,1 0-1 15,2 0-2-15,-2 7 1 0,2 9-1 16,0 2 1-16,2 6 1 16,4 6 0-1,3 0 4-15,-2 7-2 0,2-1 1 0,0 6-2 16,-2-2 1-16,-2 3-2 15,1 0 0-15,-3 0 0 16,-3-3-1-16,0-2 1 16,0-2 1-16,0-4-1 0,-7-6 0 15,0 1 0 1,-3-4-1-16,-2-3 3 0,0-2-3 16,-3-6 0-16,1-2 2 15,-2-7 1-15,2-3 1 16,-1 0 3-16,1-3-2 0,2-14-1 15,-1-1-2-15,4-5 1 16,0-4-4-16,5-3 2 16,4-2-2-16,0-3 1 15,10-4-1-15,4 1-1 16,6-1 0-16,3 1-3 16,6 1-4-16,-1 3-5 0,7 4-3 15,-3 5-15-15,2 0-40 16,-5 7-53-16,-2 2-108 15</inkml:trace>
  <inkml:trace contextRef="#ctx0" brushRef="#br0" timeOffset="301.05">8856 1915 345 0,'7'-16'10'0,"-5"4"-4"16,-2 1 25-16,0 4 16 0,-2 5-12 15,-6 2-12 1,-6 0-12-16,-3 14-3 0,0 6 7 16,-3 7 1-16,5 8 3 15,-2 5-1-15,7 6-2 16,3 4-2-16,3 2-3 16,4 0-1-16,0-3-5 0,0 1-2 15,9-3-2-15,3-6 1 16,6-3 1-16,6 0 0 15,5-10-2 1,6-5-6-16,10-4-30 0,2-6-28 0,5-6-42 16,-2-7-112-16</inkml:trace>
  <inkml:trace contextRef="#ctx0" brushRef="#br0" timeOffset="972.76">9170 2158 269 0,'-5'-10'12'0,"2"-3"4"15,1 1 31-15,-1-3-13 16,3 2-4-16,0 1-5 16,6 0-3-16,5 1-9 15,5 2-2-15,4 4-7 0,-2 3-1 16,4 2-3-16,0 2 2 16,0 12-3-16,0 7 2 15,-3 4 0-15,-2 4-3 16,-7 5 2-16,-1 0 1 15,-5 0 1-15,-4-2-1 0,0-6-2 16,-2-2 3-16,-5-6 1 16,0-7-3-16,2-5 0 15,3-3 4-15,-2-3-3 16,4-1 2-16,0-11-2 16,4-5 0-16,3-4-1 0,5-2 2 15,3-8-3 1,-1 3 0-16,4-1-1 0,-4-3-1 15,1 6 3-15,-5-1-3 16,0 4 3-16,-5 3 2 16,-1 6-4-16,-4 1 4 15,0 6-1-15,0 0 1 0,-2 6 1 16,-5 1-4-16,-3 0 2 16,2 10-2-16,1 6 1 15,-1 6-1-15,2 4 1 16,6 8 3-16,0 0-1 15,0 4 0-15,8-1-1 0,1 1 0 16,3-6 0 0,3 0 0-16,-1-9-1 0,4-2-4 15,3-7-11-15,-1-7-20 16,2-7-40-16,4 0-59 16,-6-8-21-16</inkml:trace>
  <inkml:trace contextRef="#ctx0" brushRef="#br0" timeOffset="1300.81">9703 2258 90 0,'2'-10'195'0,"-2"0"-141"16,0 3-25-16,0 6 18 0,-2 1-16 15,-1 0-13-15,-2 8-13 16,3 6 5-16,2 6 3 16,0 3-1-16,0 4-5 15,9 0 0-15,4-2 0 16,1-1-6-16,1-5 1 15,0-5-2-15,2-5 4 0,-3-7-2 16,2-2 2-16,0-2 0 16,-4-12 2-16,0-3 3 15,-2-4 3-15,-7 0 1 16,3-4 3-16,-6 0-6 16,0 0-7-16,-6 2-4 15,-7 2 4-15,-2 3-4 0,-8 5-4 16,-1 4-15-16,-1 6 0 15,0 1-1-15,0 2 0 16,5 0-16-16,4 0-24 16,5-2-43-16,10-5-112 0</inkml:trace>
  <inkml:trace contextRef="#ctx0" brushRef="#br0" timeOffset="1566.3799">9927 1903 387 0,'12'-16'17'16,"-5"12"4"-16,0 4 16 16,-2 6-11-16,5 12 1 15,2 6-1-15,3 7-11 16,0 6-5-16,4 10-5 0,-4 1-2 16,0 3 0-1,-6 7 0-15,-2-3-4 0,-7 0 5 16,0-5-4-16,-7-6-1 15,-9-3 4-15,0-8-2 16,-3-5-1-16,4-6 3 16,-4-4-26-16,7-7-39 0,5-2-64 15,7-9-213-15</inkml:trace>
  <inkml:trace contextRef="#ctx0" brushRef="#br0" timeOffset="1950.41">10557 2222 235 0,'7'-5'18'0,"1"0"2"15,2-1 46-15,-1 3-24 0,7-1-2 16,0 0-16-16,6 1-9 15,5-1-2-15,2 1-1 16,3-1-4-16,-2 1-4 16,-1 3-2-16,-3-2-1 15,-4 2-5-15,-7 0-30 0,-6 0-40 16,-8 4-90-16</inkml:trace>
  <inkml:trace contextRef="#ctx0" brushRef="#br0" timeOffset="2168.98">10628 2362 350 0,'-7'1'14'16,"2"-1"-4"-16,5 0 35 16,0 0-1-16,7 0-15 15,11 0-15-15,5 0-5 0,4 0-1 16,5-3-3-16,4-3-3 15,1 3-1-15,-2 0-1 16,-2 3 0-16,-3-3-10 16,-8 2-77-16,-5 1-133 15</inkml:trace>
  <inkml:trace contextRef="#ctx0" brushRef="#br0" timeOffset="3380.87">11546 2108 163 0,'-7'-3'27'0,"2"-4"9"15,-2-1 7-15,4-1 11 16,1-1-21-16,2 1-9 16,0-2 1-16,0 0-3 15,7-1-7-15,6 3-4 0,0 2-5 16,3 3-3-16,0 3 0 16,0 1-2-16,-2 0-1 15,1 6 0-15,-1 9-2 16,-1 3 3-16,-4 3-3 0,-2 6 3 15,0 2-1-15,1-1 2 16,-3 2-1-16,0 1-2 16,2-1 3-16,1-3 0 15,-1-4 0-15,4-5 2 16,2-2-2-16,2-7 2 16,5-6 0-16,0-3 3 0,1 0 2 15,1-10-4-15,-3-6-1 16,1-4 4-16,-1-5 4 15,-5-4-3-15,-4-3-1 16,0 2-3-16,-3-4-2 16,-4 2-2-16,-1 3-2 0,-2 3 3 15,0 6-2-15,0 4 1 16,0 7-2-16,-2 4 2 16,-3 5 1-16,2 2-5 15,-3 12 3-15,6 5 1 16,-1 6 1-16,1 5-2 0,0 5 0 15,5 2 1 1,4 4 0-16,-2 2-2 0,1 1 3 16,0 3-1-16,-3-2 0 15,-1-1 0-15,-2-5-1 0,-2-2 1 16,0-5-1-16,0-5 0 16,-7-4 3-16,-2-3-2 15,-1-5 1-15,2-5 0 16,-3-3 2-16,-2-3 2 0,3-4 5 15,-4 0 2-15,2-6-3 16,0-6-3-16,-1-5-3 16,4-4-1-16,2-2 1 0,2-1-4 15,5-5 2-15,0-2-4 16,0 5-2-16,12-2-6 16,4 2-5-16,4 2 0 15,4 8-9-15,3-2-11 16,1 7-32-16,1 2-30 0,2 5-56 15</inkml:trace>
  <inkml:trace contextRef="#ctx0" brushRef="#br0" timeOffset="3831.18">12289 2370 298 0,'5'0'55'16,"-5"-3"-40"-16,0-4 14 15,0-1 16-15,2 1-15 16,-2 2-14-16,0-2-1 16,0 1 0-16,-3-1-3 0,-3 4-6 15,-1 3-3-15,1-2-1 16,-6 2-3-16,3 0 3 16,1 4-1-16,-7 5-1 15,6 3 0-15,2 4 2 0,-3 2 1 16,5 6 0-16,4-2 1 15,1 2 0-15,0 1-2 16,0-2 0-16,5-2-1 16,4-2 1-16,0 0-1 31,3-4 1-31,7-4 1 0,-7-4-2 0,3-3 5 16,0-4-2-16,2 0 9 15,-1-7-1-15,-1-4-1 16,-2-3 0-16,-1-3 5 0,-3 2-2 15,-6-3-4-15,-1-2-3 16,-2 1-2-16,-2-3-3 16,-8 1-1-16,-5-1-1 15,1 1 1-15,-6 5-7 16,-4 2-30-16,2 5-47 0,0 0-154 16</inkml:trace>
  <inkml:trace contextRef="#ctx0" brushRef="#br0" timeOffset="5608.25">16263 1921 107 0,'-2'0'5'15,"-1"-4"8"-15,3 1 16 16,-2-1-2-16,0-1-1 0,1 1-6 16,1-1 9-16,0 0-10 15,0 1-4-15,0 0-4 16,0 2-3-16,0-1 1 16,0 0 3-16,0-1 4 15,0 0-2-15,0 1-2 0,0-1 1 16,1 1 3-16,3-3-4 15,-1 3-5-15,2-1-1 16,3 1-3-16,-2 1-1 16,2 0 1-16,1 2-1 0,1 0-1 15,-2 5-1-15,1 6 0 16,0 3 0-16,-1 4 0 16,0 2-1-16,1 0 3 15,-5 3-3-15,5-2 1 16,-2 0 0-16,0-1 1 0,2-2 0 15,4-2 2-15,1-4 1 16,2-3 1-16,2-1 1 16,4-5-1-16,0-3-1 15,-3 0 3-15,1 0-1 16,-2-5-2-16,-4-8 0 16,1-1 2-16,-3-4 2 15,-3-1 0-15,-1-3 1 0,-5-3-2 16,1 0-2-16,-4 0-3 15,0 4-1-15,0-1 0 16,0 6 0-16,0 2 0 16,0 5 0-16,0 4-1 0,0 3 1 15,0 2-1 1,0 0-1-16,0 0-3 0,0 9 4 16,0 5-1-16,3 2 1 15,1 7 0-15,-1 2 0 16,1 4 0-16,1 3 0 0,1 2 1 15,-1 5-1-15,-1-1 0 16,1 5 0-16,-2-4 0 16,-1 5 1-16,-2-2-1 15,0-3 0-15,0-2 1 16,-2-5 0-16,-3-6-1 16,0-1 1-16,-2-6 0 0,-1-7 0 15,-1-5 3-15,1-1 1 16,-1-6 8-16,-4 0 1 15,2-2 3-15,0-11-2 16,-1-3-7-16,5-6-1 16,0-6 1-1,1-2-3-15,4-2-3 16,2-2 0-16,0-2-4 16,13 4-4-16,1 2-7 0,4 5-7 15,2 4-8-15,3 1-33 16,-1 5-85-16</inkml:trace>
  <inkml:trace contextRef="#ctx0" brushRef="#br0" timeOffset="7139.11">17014 2244 260 0,'0'-7'22'0,"0"0"1"0,0-1 23 15,0 1-23-15,0 0-4 16,0 2 2-16,-6 1-3 15,1-1-4-15,0 1-9 16,-4 2-1-16,-3 2-3 16,4 0 0-16,-4 0 0 0,-3 7 0 15,1 3 2-15,4 0 4 16,0 6 3-16,3 2-2 16,3 5-3-16,4 0-2 15,0 1 1-15,2 1-1 0,8-2-1 16,5-5 0-16,1-2 1 15,4-8 2-15,-3-1 1 16,2-7 2-16,1 0 0 16,-6-10-3-16,1-4-2 15,-3-4 2-15,-2-2 4 16,-2 1 2-16,-4-4-5 16,-3 1-1-16,-1 4-2 0,0 2 0 15,0 4-1-15,0 5-2 16,0 1 2-16,0 6-2 15,0 0-2-15,0 11-1 16,0 7 1-16,0 5 1 0,0 7 1 16,2 6 0-16,3 3 0 15,4 0 0-15,-4 1 1 16,5-1-1-16,-3-1 0 16,-2-1 0-16,-1-2 1 15,-3-2-1-15,-1-4 0 16,0-3 0-16,-1-5 1 0,-6-3 1 15,-2-5-2-15,-2-6 2 16,-2-4 4-16,1-3 1 16,-1 0 3-16,-1-9 2 15,1-9-3-15,1-7-4 16,5-3 1-16,1-6-4 16,4-5-2-16,2 0-2 0,2-3-17 15,14 2-12-15,3 0-15 16,3 4-37-16,7-2-21 15,3 8-138-15</inkml:trace>
  <inkml:trace contextRef="#ctx0" brushRef="#br0" timeOffset="7342.3">17695 2145 335 0,'5'0'24'15,"0"3"-9"-15,0-3 7 16,7 0 8-16,3 0-9 16,5 0-6-16,3 0-11 15,1-3-3-15,1 3 0 16,-7 0 0-16,-2 0-26 16,-6 4-66-16,-5 5-104 0</inkml:trace>
  <inkml:trace contextRef="#ctx0" brushRef="#br0" timeOffset="7490.19">17744 2277 11 0,'-8'6'352'0,"2"-2"-329"0,6-4-4 15,0 0 29-15,6 0-15 16,10 0-4-16,5 0-6 16,8-4-13-16,5 1-8 15,2 0-1-15,4 0-19 0,-3-2-151 16</inkml:trace>
  <inkml:trace contextRef="#ctx0" brushRef="#br0" timeOffset="8099.45">18976 2012 193 0,'2'-9'62'0,"-2"-2"-41"0,0 2 23 15,0 1 11-15,0-2-29 16,0 5-3 0,-7 0-8-16,0 1-6 0,-6 2-1 15,1 2-4-15,-4 0-1 16,-1 8-2-16,2 4 6 16,-4 6 3-16,4 3 0 0,3 4 0 15,2 2-1-15,5 3-5 16,2 0 0-16,3-2 0 15,3 0-3-15,9-5 2 16,3-5-1-16,6-4 1 16,4-3-1-16,0-4 3 15,2-5-3-15,-1-2-4 0,3 0-28 16,-5 0-39-16,-4-9-53 16,-1-3-153-16</inkml:trace>
  <inkml:trace contextRef="#ctx0" brushRef="#br0" timeOffset="8336.09">19205 2112 264 0,'2'3'133'0,"-2"2"-120"0,0 1-13 16,1 5 6-16,-1 3 12 15,2 4-4-15,-2 3-2 16,2 1 1-16,-1 4-3 15,1 1-6-15,2 0-2 16,-3-2 1-16,3-2-2 16,-2 0 1-16,4-8-2 0,-3-1-15 15,4-8-23 1,2-6-36 0,2 0-65-16</inkml:trace>
  <inkml:trace contextRef="#ctx0" brushRef="#br0" timeOffset="8977">19600 1969 356 0,'3'-4'38'15,"1"-3"-20"-15,-4 0 25 16,0 7-14-16,0 0-22 15,0 6-10-15,0 6 2 0,0 6 0 16,3 3 3-16,3 4-2 16,-1 0 2-16,5-2-2 15,2 1 2-15,0-4-1 16,6-5 2-16,1-4 0 16,0-4 0-16,3-5-1 15,3-2 2-15,-1-2-2 0,0-11 2 16,-2-1-4-16,-2-4 3 15,-5-5 1-15,-4 2 1 16,-1-2-1-16,-5-4-2 16,-4 0-1-16,-1 4-2 15,0 3 2-15,0 6-1 0,0 5 1 16,0 6 2-16,0 3-1 16,0 3-3-16,-1 13-2 15,-1 7 1-15,2 6 2 16,0 7 0-16,0 5 0 15,0 1 2-15,5 1 0 0,-1 6 0 16,-1-3 1-16,-1-2 1 16,0 1 0-16,-2-8 3 15,0-1-3-15,-4-5 0 16,-3-6 0-16,-1-8-2 16,-4-2 1-16,2-6 4 0,-2-2 4 15,-3-7-2-15,1 0-1 16,1-4-1-16,-1-8-1 15,5-5-3-15,-2-1-1 16,4-8 0-16,5-2-1 16,2-3 0-16,0 2-3 0,5 3-8 15,7-1-3-15,7 8-10 16,4-1-8-16,3 5-12 16,2 3-30-16,0 1-15 15,4 4-62-15</inkml:trace>
  <inkml:trace contextRef="#ctx0" brushRef="#br0" timeOffset="9168.8594">20133 2208 220 0,'2'7'113'0,"1"4"-91"16,-3 1 31-16,2 6 10 0,0 6-23 16,-2-2-12-16,1 7-11 15,-1-3-6-15,2 4-1 0,-2-1-6 16,0-3-2-16,2-1-1 15,0-2-6-15,1-6-34 0,2-2-72 16,2-9-185-16</inkml:trace>
  <inkml:trace contextRef="#ctx0" brushRef="#br0" timeOffset="9522.61">20786 2148 339 0,'-3'0'24'16,"-4"0"-2"-1,7-3 32-15,9 2-24 0,13-1-21 16,8 0-7-16,9 2 4 16,7-3-3-16,7 1-1 15,-1-2-1-15,-6 1-1 16,-4 0-5-16,-8-2-70 0,-12 2-50 15,-10-4-87-15</inkml:trace>
  <inkml:trace contextRef="#ctx0" brushRef="#br0" timeOffset="9772.67">21002 1976 279 0,'-4'0'23'0,"3"0"10"16,-1 0-11-16,0 9-1 0,-1 5 6 16,-1 8-7-16,3 5 3 15,-4 1-3-15,3 2-9 16,2 4-2-16,-1 2-5 16,1-4-1-16,0 0-3 15,0-2 1-15,0-5 0 0,1-3-6 16,11-6-25-16,2-5-27 15,7-10-69-15,5-1-126 16</inkml:trace>
  <inkml:trace contextRef="#ctx0" brushRef="#br0" timeOffset="10116.22">21760 2008 404 0,'11'-10'7'0,"-6"0"-5"16,-5 5 11 0,0 0 18-16,-2 2-12 0,-7-1-15 15,-4 2-4-15,-3 2 2 16,-4 0 1-16,0 0-3 16,-2 0 2-16,0 9 1 0,3 3 3 15,2 5 8-15,3 2-7 16,3 8-1-16,6 0 0 15,3 3-3-15,2 0 0 16,0-1 0-16,5-3-2 16,8-2 0-16,5-6 1 15,2-4 0-15,7-2 2 0,-3-5-5 16,5-3-7-16,-2-1-28 16,-3-3-21-16,-4 0-46 15,-5 0-180-15</inkml:trace>
  <inkml:trace contextRef="#ctx0" brushRef="#br0" timeOffset="10459.8797">21871 2176 345 0,'8'-9'16'16,"2"0"-1"-16,2 0 23 0,7 2-3 15,-4 3-14-15,4 3-4 16,-5 1-4-16,2 0-11 15,-4 11 0-15,-4 4-2 16,-2 5-2-16,-6 3 0 16,0 1 2-16,-10 2 0 0,-2-1 1 15,-7-4-1-15,4-1 1 16,-5-2 0-16,4-6 2 16,1 1-2-16,5-6 5 15,3-1 0-15,3 1 1 16,4-5-4-16,0-1 1 15,9-1 7-15,9 0-2 16,5 0-3-16,4 0-4 0,3-7-2 16,6 0 0-16,0 0-8 15,1-4-27-15,0-1-64 16,-3-6-143-16</inkml:trace>
  <inkml:trace contextRef="#ctx0" brushRef="#br0" timeOffset="11087.09">22488 1971 363 0,'0'-13'83'16,"0"3"-79"-16,-3 0 5 16,-2 3 21-16,0 6-18 15,-2 1-6-15,-1 1-5 16,2 12-1-16,3 5 2 0,1 5 1 15,2 0 0 1,0 2-2 0,2 0 1-16,5-3 0 15,6-4-1-15,1-3 0 16,3-3 2-16,3-7 0 16,4-4-1-16,1-1 1 0,1-3-2 15,1-10 1-15,-5-3-1 16,0-2 0-16,-3-3 1 15,-4-2-2-15,-3-2 1 16,-5 1 1-16,0 1-3 0,-2 6 2 16,-5 2 2-16,1 5-2 15,-1 4 1-15,0 4-1 16,0 2 0-16,0 4-1 16,-3 10 0-16,0 8 0 15,1 4 1-15,0 6 2 0,2 8-1 16,0 1 2-16,0 5 0 15,0-1 0-15,0 1-2 16,0-1-1-16,-3-4-1 16,-3-4 1-16,-3-6 1 15,0-4-1-15,-3-8 0 16,2-6-1-16,0-5 1 0,1-3 3 16,-1-5 3-16,0 0 7 15,3-3 0-15,-2-9-3 16,3-8-1-16,1-3-3 15,3-6-4-15,2 1-2 16,0-4-1-16,0-1 0 16,9 1-3-16,2 6-14 0,3 5-6 15,1 3-11-15,4 5-3 16,3 6-47-16,3 5-68 16,1 2-113-16</inkml:trace>
  <inkml:trace contextRef="#ctx0" brushRef="#br0" timeOffset="11493.24">22943 2274 366 0,'-2'-2'16'16,"2"-5"9"-16,0-3 21 16,0-1-6-16,2 2-7 15,5 0-14-15,6 0-6 16,-1 4-4-16,3 3-2 15,-3 2-4-15,5 0 0 0,-5 9-3 16,-3 3 0-16,-2 8 0 16,-1 1 0-16,-6 5 0 15,0 0 0-15,-6 1 0 16,-5-1 0-16,-3-2 0 16,-2-3 0-16,2-3-1 0,1-2 1 15,1-5 0-15,3-2 0 16,-1-4 4-16,7 0 2 15,-1-3 8-15,4-2-1 16,0 0 1-16,4 0 10 16,11 0-8-16,2 0-7 15,12-4-5-15,5-2-1 16,8 0-2-16,2 0-1 0,2-3 2 16,0 3-3-16,-5-1-11 15,-9-1-28-15,-14-1-38 16,-18-2-114-16</inkml:trace>
  <inkml:trace contextRef="#ctx0" brushRef="#br0" timeOffset="12688.8594">7913 4339 100 0,'9'-7'26'16,"-3"-1"19"-16,-2-2 8 15,-1 2 10-15,-1-3-14 16,-2 0-14-16,0 2-5 0,0 0 3 16,-2 2-11-16,-5 2-10 15,-3 3-8-15,-2 2-2 16,-4 0-2-16,-2 2 3 0,0 8-4 15,2 3 3-15,-6 3-2 16,4 4-1-16,-1 1 1 16,2 1 2-16,3 4 7 15,5 5 3-15,5-1 1 16,4 4-1-16,0-2 1 16,10 2-5-16,7-6-3 0,5-2 1 15,2-7-4-15,8-6 2 16,-2-8 0-16,4-5-2 15,0 0 1-15,-3-4-2 16,-2-7-1-16,-2 1-2 16,-8-2-29-16,-4 1-21 15,-6 0-35-15,-2 2-85 16</inkml:trace>
  <inkml:trace contextRef="#ctx0" brushRef="#br0" timeOffset="12903.69">8123 4509 174 0,'7'-2'118'0,"-3"-2"-83"16,-1 3-5-16,1 1 3 15,-4 0-3-15,4 5-7 0,-4 9 5 16,0 4-6-16,2 4 1 16,0 3-8-16,-1 2-4 15,1 1-5-15,2 0-4 16,-1 0 0-16,-1-4 1 15,3-2-9-15,0-3-47 0,0-6-75 16</inkml:trace>
  <inkml:trace contextRef="#ctx0" brushRef="#br0" timeOffset="13714.27">8904 4337 345 0,'-2'-10'11'0,"-8"-3"12"0,5 1 9 16,1 3 1-16,4 2-15 15,-1 2-6-15,1 3 3 16,0 2-3-16,0 2-6 15,0 10-5-15,0 4 0 16,0 6 5-16,1 1 2 0,8 2-1 16,1 0-1-16,-1-4-5 15,4-3 3-15,1-2-3 16,5-6 0-16,1-4 0 16,-1-6 1-16,4 0-1 15,1-9 2-15,0-7-1 0,-4-2-2 16,-3-1 1-16,-3-3 1 15,-4-1-2-15,-7-2 1 16,-3 1 0-16,0 1 0 16,0 4-1-16,-3 5 1 15,-4 1-1-15,0 6 0 16,2 7 0-16,0 0-1 0,3 9 0 16,1 8 0-1,1 7 1-15,0 7 0 0,1 2 0 16,8 6 1-16,0 2 1 15,0 4 0-15,-2 0 1 16,-1-1-1-16,-3 3 1 0,-1-5-2 16,-2-4 0-16,0-4 0 15,-2-6 0-15,-7-4 0 16,-2-10 1-16,0-2 0 16,-2-6 5-16,-2-6 2 15,-3 0-2-15,2-9-2 0,0-11-3 16,5-3 0-16,0-2-2 15,6-4 2-15,3-1-2 16,2 0-1-16,7-2 0 16,7 3-5-16,4 4-8 15,4 6-3-15,3 1-13 0,0 5-26 16,0 2-39 0,-3 5-76-16</inkml:trace>
  <inkml:trace contextRef="#ctx0" brushRef="#br0" timeOffset="13901.76">9364 4507 408 0,'3'2'32'15,"-1"2"-23"-15,-2 8 21 16,0 0 1-16,0 6-7 16,0 6-6-16,0 2-7 15,0 3-3-15,0-1-4 16,0 1-1-16,4 0-4 0,-2-6 3 15,4-2-13-15,-1-3-42 16,-2-8-75-16</inkml:trace>
  <inkml:trace contextRef="#ctx0" brushRef="#br0" timeOffset="14354.76">9881 4214 330 0,'-7'-1'8'16,"-1"-3"9"-16,1 4 17 0,-1 4-15 15,-4 7 5-15,-2 4-7 16,2 7 3-16,1 4-1 15,2 1-1-15,0 7-2 16,8 4-1-16,-1-3 0 0,2 5-6 16,2-3-4-16,10-1-2 15,3-2-3-15,4-4 3 16,5-5-2-16,3-7-1 16,3-6-11-16,1-5-19 15,-3-5-34-15,0-2-33 0,-8-7-98 16</inkml:trace>
  <inkml:trace contextRef="#ctx0" brushRef="#br0" timeOffset="14868.6">10003 4409 350 0,'0'-13'28'15,"0"1"6"-15,6 1 5 16,7 2-20-16,2 2-4 15,6 6-8-15,-2 1 1 16,3 0-5-16,-1 10-1 16,-2 8 0-16,0 2-3 0,-5 1 3 15,-5 6-3-15,-3 0 1 16,-6-1 0-16,0 1 0 16,-2-6-3-16,-9 1 3 15,2-8 0-15,0-1 1 0,0-8 0 16,5-5-1-16,0 0 2 15,4-7 2-15,0-9-2 16,7-4-2-16,3-5 0 16,4-5 1-16,1 0-1 15,-1-2 0-15,1 1-1 16,-3 1 2-16,-3 1-3 0,-1 8 1 16,-5 1 1-16,-1 8 0 15,-2 3 1-15,0 5 2 16,-7 4 0-16,-3 0-1 15,0 4 2-15,-1 10 1 16,2 2 2-16,0 4 1 0,2 4-1 16,3 5 0-16,4-2 0 15,0 1-1-15,2 1-1 16,7-4-2-16,3 0-3 16,3-4 1-16,1-3 0 15,4-2-6-15,2-5-24 16,1-2-22-16,-2-6-74 0,1-3-122 15</inkml:trace>
  <inkml:trace contextRef="#ctx0" brushRef="#br0" timeOffset="15241.51">10474 4503 216 0,'0'-6'196'0,"0"-4"-157"15,0 3 5-15,-2 2 0 16,-3 5-15-16,-2 0-18 15,2 2-5-15,-3 10-4 16,4 2 0-16,1 8 3 0,1 3-2 16,2 0 1-16,2 0-4 15,8 0 1-15,3-3 1 16,3-9-3-16,4-2 2 16,-3-3 3-16,0-8-2 15,0 0-1-15,0-6 2 0,-4-8-2 16,-2 0 0-16,-1-4 4 15,-4-2 8-15,-4 0 1 16,-2-1-4-16,-2 2-5 16,-9-1-1-16,-1 0-4 15,-3 6 0-15,1-2-1 0,-3 7 0 16,2 0-10-16,0 6-14 16,4 3-9-16,6 0-22 15,2 0-31-15,3 0-97 16</inkml:trace>
  <inkml:trace contextRef="#ctx0" brushRef="#br0" timeOffset="15488.11">10745 4179 430 0,'2'-5'37'0,"-1"-10"-13"15,1 13 8-15,5 2-3 16,3 10-19-16,2 7 6 15,5 8 3-15,-2 7-6 0,4 2-4 16,-7 4-3-16,3-1-2 16,-8 2 1-16,-4-1-4 15,-3-1-1-15,-3-1 3 16,-11 0-3-16,1-4-2 16,-4-2-10-16,0-3-32 15,-2-5-34-15,5-7-134 0</inkml:trace>
  <inkml:trace contextRef="#ctx0" brushRef="#br0" timeOffset="15925.51">11548 4447 394 0,'0'0'39'16,"3"0"-25"-16,10 0 10 16,10 0-7-16,7 0-10 15,7 0-2-15,6-2-1 16,1 0-3-16,0-2 0 15,-1 2 1-15,-8 2-3 0,-1-1-17 16,-10 1-19-16,-4-4-36 16,-8 1-65-16</inkml:trace>
  <inkml:trace contextRef="#ctx0" brushRef="#br0" timeOffset="16191.07">11756 4300 339 0,'-5'-4'32'15,"3"1"1"-15,0 3 13 0,-2 0-16 16,4 13-19-16,-2 2 3 16,1 7 9-16,1 3-5 15,-4 5-3-15,4 1-4 16,-2-1-7-16,2 2 0 0,0-4-4 15,0 1 1-15,0-4 0 16,0-5 0-16,7-3-1 16,5-4-9-16,2-7-29 15,4-6-73-15,6 0-159 16</inkml:trace>
  <inkml:trace contextRef="#ctx0" brushRef="#br0" timeOffset="16566.2">12607 4346 257 0,'-14'-7'17'16,"3"-1"15"-16,-2-2 26 0,1 3-24 15,2 0-6-15,-4 0-5 16,2 6-6-16,1-2-3 16,-1 3-3-16,1 0-3 15,0 10 0-15,2 3-1 16,2 4 5-16,2 4-2 0,1 4-1 16,4 2 5-16,0 0-8 15,0 3 0-15,11-1-3 16,3-5 0-16,2 0-1 15,4-6 0-15,0-4-1 16,3-7-1-16,3-3 1 16,-4-4-5-16,4 0-30 0,-1-2-43 15,-3-7-84-15</inkml:trace>
  <inkml:trace contextRef="#ctx0" brushRef="#br0" timeOffset="16900.37">12758 4500 382 0,'0'-11'19'16,"1"-1"6"-16,9-2 19 15,0 1 8-15,4 4-22 0,0 4-11 16,4 3-9-16,-4 2-5 16,2 2-3-16,-3 10-2 15,-6 6 1-15,-2 3-1 16,-5 1 0-16,0 3-2 15,-7 0 1 1,-9 0-2-16,-2-2 2 16,-4-1 0-16,3-3 1 15,-1-3 1-15,1-3-1 0,5-3 1 16,6-2 2-16,4-5 3 16,4 1-1-16,0-4 0 15,11 0 3-15,4 0 0 16,11-2-6-16,6-3-1 0,6-5-3 15,2 2-25 1,4-1-30-16,8-2-92 0</inkml:trace>
  <inkml:trace contextRef="#ctx0" brushRef="#br0" timeOffset="17694.6498">13572 4245 331 0,'1'-8'15'15,"-1"0"0"-15,0-1 11 16,0 5 25-16,0-1-11 0,0 3-16 15,0 2-8-15,0 0-6 16,-1 5-6-16,-1 10-2 0,2 6 4 16,0 3 5-16,0 2-1 15,2 3-4-15,10-4-2 16,1-4-3-16,4-3 2 16,5-5-1-16,2-6 2 0,0-7-2 15,1 0 1-15,1-2-2 16,-4-11 0-16,-3 1 1 15,-3-6 0-15,-5-4 0 16,-3 0-2-16,-5-3 0 16,-3 0 0-16,0 0 1 15,0 1 1-15,0 6-4 0,-6 6 3 16,4 4-3-16,-1 8 2 16,-1 2-2-16,4 15 0 15,0 8 1-15,0 5-2 16,0 5 4-16,0 8-2 0,2 0 1 15,-2 0 1-15,0 1 0 16,0-2 3-16,-9 0-6 16,-3-6 4-16,-1-4 1 15,1-6 3-15,-1-7 1 16,2-6 1-16,1-10 5 16,2-3-2-16,1 0-3 0,5-11 2 15,-1-8-8-15,3-4 1 16,0-4 0-16,5-6-4 15,8 1 1-15,-1 0-13 16,-1 4-20 0,4 1-14-16,-2 8-20 15,1 4-12-15,0 6-31 16,-4 4-140-16</inkml:trace>
  <inkml:trace contextRef="#ctx0" brushRef="#br0" timeOffset="18069.59">13986 4529 371 0,'-4'-13'28'16,"4"-1"3"-16,0 5 17 0,0-2-27 16,7 4-3-16,5 1-7 15,0 3-5-15,1 3-1 16,1 0-1-16,-2 2-4 0,1 9 1 15,-4 5-1-15,-2 0-1 16,-5 7 1-16,-2-4 1 16,0 7-4-16,-12-3 2 15,-5 0 2-15,1-3-1 16,-2-3 1-16,2 1 0 16,1-5 0-16,7-6 2 0,1 0 3 15,7-2 2-15,0-3-3 16,7-2 2-16,11 0 1 15,3 0-3-15,4-7-4 16,4 0-1-16,3 0-1 16,2-1-22-16,-3 0-37 15,-2-3-68-15,1-2-158 0</inkml:trace>
  <inkml:trace contextRef="#ctx0" brushRef="#br0" timeOffset="18368.71">14563 4218 444 0,'-2'-12'9'0,"-5"1"14"16,-4 3 9-16,0 5-6 15,2 3-5-15,-4 0-9 16,3 12-3-16,-1 6-2 15,2 7 4-15,0 4-7 0,2 3 4 16,2 5-3-16,0-1-2 16,0 4-1-16,3-5-2 15,2 1 3-15,0-2-4 16,0-2 2-16,10-5 2 16,4-4-4-16,4-5-13 15,3-7-20-15,6-6-13 16,0-5-36-16,0-2-63 0</inkml:trace>
  <inkml:trace contextRef="#ctx0" brushRef="#br0" timeOffset="18844.07">14731 4327 409 0,'-2'-13'18'0,"2"-1"11"0,0 3 5 15,8 4-1-15,3 6-14 0,3 1-9 16,0 1-5-16,0 13-4 16,3 4-1-16,-5 5 1 15,1 3-2-15,-6 2 1 16,-5-3 0-16,-2 2 1 16,0-4-3-16,-2-2-3 0,-3-5 2 15,-5-1 3 1,3-6-1-16,6-4 2 0,-3-5-1 15,4 0 0-15,0-9 2 16,7-7-1-16,6-4 0 16,1-3-1-16,5-4 0 0,-2 1 0 15,1-3-1-15,1 3-4 16,-5-1 2-16,-4 4 2 16,0 4 2-16,-9 6-3 15,-1 5 3-15,0 5 0 16,-3 3-1-16,-8 1 2 15,-2 12-1-15,-2 6 5 0,3 4-2 16,2 6 0-16,-2 2 0 16,5 3 1-16,6-4-3 15,1 0-1-15,1-3 0 16,12-4-2-16,3-3-21 16,8-10-33-16,1-4-65 0,1-6-118 15</inkml:trace>
  <inkml:trace contextRef="#ctx0" brushRef="#br0" timeOffset="19155.6298">15166 4453 366 0,'0'-1'47'16,"-4"-4"-2"0,-5 5-3-16,-1 0-12 15,-2 12-12-15,5 4-11 16,1 2-1-16,2 3 5 0,4 2-3 15,4-1-2-15,6-1-2 0,3-3 0 16,3-6-2-16,2-3 0 16,-1-5 0-16,2-4 0 15,-3-2 0-15,-3-10 1 16,-5-4 2-16,-1-2 13 16,-4-2-4-16,-3-1-4 0,-3-2-4 15,-7 1-3-15,-2-1-3 16,-7 2 0-16,-1-1-12 15,3 5-25-15,-3-2-20 16,4 1-48-16,5-1-88 16</inkml:trace>
  <inkml:trace contextRef="#ctx0" brushRef="#br0" timeOffset="19405.58">15362 4120 449 0,'14'-2'20'0,"-1"2"7"16,-1 0 9-16,5 7-4 16,-3 10-8-16,2 4-2 15,0 7-5-15,-3 8-4 16,-1 6-3-16,-1 3-3 0,-3 2-4 16,-7 3-1-16,1 0 1 15,-2-4-4-15,0 0 3 16,-11-2-2-16,-2-6-8 15,1-4-27-15,-4-6-23 16,-4-7-66-16,0-9-207 16</inkml:trace>
  <inkml:trace contextRef="#ctx0" brushRef="#br0" timeOffset="19876.09">16163 4466 277 0,'-9'0'56'16,"1"-5"-9"-16,8 0 19 16,2 1-17-16,14-1-27 0,10 1-8 15,6 0-7-15,4 1-3 16,1 3 0-16,1 0-5 16,-2 0 1-16,-5 0-9 15,-8 0-40-15,-9 1-42 16,-5 3-57-16</inkml:trace>
  <inkml:trace contextRef="#ctx0" brushRef="#br0" timeOffset="20047.91">16217 4569 213 0,'-15'11'160'0,"8"-2"-147"0,3-3 3 15,4-1 22-15,11-3-2 16,9-2-7-16,7 0-17 15,2 0-6-15,5-5-1 16,0-1-4-16,0 2-2 16,0 1-24-16,-4-2-82 0,-3-5-169 15</inkml:trace>
  <inkml:trace contextRef="#ctx0" brushRef="#br0" timeOffset="20938.36">17454 4175 330 0,'-4'-3'5'16,"-5"-8"5"-16,5 7 16 16,4 3 12-16,-2 1-13 0,1 0-13 15,1 7-6-15,0 9 6 16,0 7 2-16,1 4 0 15,9 3-5-15,-1 0-4 16,1-3-1-16,3-2-2 0,0-3 0 16,3-8-1-16,-2-5 2 15,5-4-1-15,-2-5 3 16,3 0 0-16,2-5-2 16,-3-6-1-16,1-5-1 15,-3-2 0-15,0-2 0 0,-5-2-1 16,-2-2 2-16,-3 1-2 15,-2 0 1-15,-1 1 0 16,-4 4-1-16,0 4 0 16,0 7 1-16,0 6-2 15,0 1 1-15,-4 5 1 16,-1 10-1-16,3 11 1 0,0 4 2 16,1 4 5-16,-1 3 0 15,2 3 0-15,0 1-4 16,0-2 1-16,-2 0-2 15,-1 1 1-15,0-3 3 0,-4-5-4 16,2 0-1-16,-2-9 2 16,-3-3-1-16,0-6 0 15,1-5 0-15,-4-5 1 16,1-4-1-16,-2 0 2 16,-1-7 0-16,1-10 1 15,1-2-3-15,4-4-2 0,4-6 0 16,3-1 0-16,2 0-1 15,4 1 0-15,8 0-1 16,6 5-6-16,1 4-3 16,3 6-10-16,4 1-12 15,-1 6-14-15,2 1-92 16,-1 1-104-16</inkml:trace>
  <inkml:trace contextRef="#ctx0" brushRef="#br0" timeOffset="21360.1092">18024 4432 357 0,'0'0'14'0,"0"0"-8"16,-1 0 22-16,-3 0 3 16,2-1-16-16,-3-1-7 0,-2 2-5 15,2 0-3-15,-6 0 6 16,-2 0-3-16,0 2 4 15,-1 6 6-15,2 5 4 16,-3 6-3-16,8 3 1 16,2 1-5-16,3 6-1 15,2-3-1-15,6 1-3 16,9-4-1-16,4-1 0 0,4-8-3 16,2-2 1-16,0-8 0 15,0-2-2-15,1-2 2 16,-5-2-2-16,-3-11 1 15,-3-2 1-15,-5-5-1 0,-5-3 10 16,-3-2 4-16,-2 0 0 16,-2-4-6-16,-8 3-6 15,-3-2-1-15,-5 4-2 16,-4 4-3-16,-3 8-12 16,-4 5-26-16,-5 5-41 15,-5 2-175-15</inkml:trace>
  <inkml:trace contextRef="#ctx0" brushRef="#br0" timeOffset="33846.37">8091 5804 94 0,'0'0'43'0,"2"0"-36"16,-2 0-1-16,0 0 14 0,0 0-3 16,0 0 1-16,2 0-4 15,-2 0 5-15,1 0-4 16,1 0 3-16,0-4 8 15,0 3-9-15,-1-3 15 16,1 2-10-16,-2-2 0 16,0 1 2-16,0-1 2 0,0-1 2 15,0 0-6-15,-3 0-5 16,-3-1-5-16,-1-1 0 16,-4 3-4-1,1-1 0-15,-3 0-3 16,-2 3 0-16,2 2-1 15,-2 0-3-15,-3 0 0 0,3 2 0 0,0 5 0 16,-2 3-1-16,0 3 1 16,-3 3-1-16,3 2 1 15,0 1-1-15,0 3 2 16,3 1 2-16,4 2 1 16,2 0-1-16,4 0 1 15,4 3 2-15,0-1-2 0,4-4-1 16,7 1-1-16,3-6 1 15,8-4 0-15,3-5 2 16,0-2-1-16,5-5-2 16,-1-2-1-16,1 0-1 15,-4 0-1-15,1 0-2 16,-4-4-19-16,-5 2-17 0,-2 1-31 16,-2 1-33-16,-4 0-57 15</inkml:trace>
  <inkml:trace contextRef="#ctx0" brushRef="#br0" timeOffset="34127.54">8267 6039 145 0,'7'-6'116'0,"-3"-2"-73"0,-1 3 2 15,-3 1 4-15,2 3 3 16,-2-3-7-16,0 4-17 15,0 0-15-15,0 9-7 16,0 4 5-16,0 2 6 16,0 8 0-16,0 1-1 15,0-1-4-15,0 2-6 0,0-2-2 16,0-1 1-16,0 1-3 16,0-7-2-16,0-2 1 15,2 2 0-15,1-5-15 16,-1-6-48-16,1-3-77 0</inkml:trace>
  <inkml:trace contextRef="#ctx0" brushRef="#br0" timeOffset="35002.33">9170 5770 195 0,'-5'-3'36'0,"2"-7"-2"16,-2 2 20-16,5 4-7 16,-2 2-9-16,2 2-9 15,-1 0-5-15,-1 0-3 0,0 11-11 16,2 3 1-16,0 6 0 16,0 5 7-16,0 0-5 15,5 0-9-15,5-2 2 0,2-4-4 16,3-1 0-16,4-5-1 15,0-4 1-15,1-5 1 16,6-4-2-16,-3 0 1 16,1-8 0-16,0-6 0 15,-5-4-1-15,-3 0 0 0,-2-3 0 16,-4-4 0-16,-7-2-1 16,-3 1 1-16,0-1 0 15,0 5-1-15,-6 4 0 16,3 8 1-16,-3 8-1 15,5 2 1-15,1 10 0 16,0 12-1-16,0 6 1 16,7 6 1-16,1 4 4 0,4 3 2 15,-4 2-5-15,2-1 0 16,-3 0-1-16,-3-1 1 16,-1-2-1-16,-3-4-1 15,0-6 1-15,0-4-1 16,-5-5 2-16,-4-6 1 0,-2-3 3 15,0-8 2-15,-4-3-2 16,3 0-2-16,-2-5-2 16,1-9-2-16,5-8 0 15,-1-1 0-15,1-2-1 0,6-3-2 16,2-1-12-16,0 4-5 16,10 4-4-16,4 1-13 15,2 6-21-15,5 1-23 16,3 5-64-16,1-2-96 15</inkml:trace>
  <inkml:trace contextRef="#ctx0" brushRef="#br0" timeOffset="35232.31">9676 5991 390 0,'0'13'15'0,"0"-1"9"15,0 1 25-15,-3 4-7 0,-2 2-13 16,1 0-13-16,1 0-6 15,-1 3-3-15,2-2-2 16,1 0-3-16,-1-3 1 16,2 1-3-16,0-5 2 15,0-3-7-15,0-3-13 16,0-3-20 0,2-4-22-16,-1 0-15 0,3-11-5 15,-2-9-70-15</inkml:trace>
  <inkml:trace contextRef="#ctx0" brushRef="#br0" timeOffset="35435.38">9727 5617 341 0,'0'-18'53'0,"0"7"1"16,0 8 2-16,0 3-25 15,0 7-19-15,-5 12-11 16,3 8 3-16,0 8 2 15,0 5-3-15,2 1-1 16,0 0-1-16,0 0-1 0,0-7-24 16,4-7-53-16,3-8-98 15</inkml:trace>
  <inkml:trace contextRef="#ctx0" brushRef="#br0" timeOffset="35754.2">10201 5759 27 0,'0'-10'418'16,"0"1"-408"-16,0 0-1 15,-2 7 20-15,-5 2-10 16,-2 2-9-16,0 12-2 15,-2 6 1-15,1 4 2 0,0 5 0 16,3 3-5-16,2 2 3 16,1 0-1-16,4-2-3 15,0 2 0-15,0-3-3 16,11-5 0-16,4 1-1 16,2-7 0-16,7-3-4 15,3-4-20-15,1-6-19 0,3-4-43 16,-2-3-88-16</inkml:trace>
  <inkml:trace contextRef="#ctx0" brushRef="#br0" timeOffset="36232.31">10443 5913 369 0,'0'-16'35'15,"0"-2"21"-15,2 4-8 16,6-2-15-16,2 6-8 0,2 2-14 15,2 6-2-15,-1 0-9 16,4 2 2-16,-3 12-2 16,1 3 0-16,-1 6-1 15,-4 1 0-15,-2 1 0 16,-4-2 1-16,-3 3 0 16,-1-3 0-16,0-2-1 15,-3-3 1-15,-5-3 0 0,3-4 1 16,0-2-1-16,5-3 0 15,0-4 0-15,0 0 2 16,0-6 1-16,6-6-6 0,4-3-1 16,-1-2-3-16,3-4 0 15,-2-5-1-15,-2 3-6 16,-2-2 7-16,-1 2 5 16,-3 2 0-16,-2 1 3 15,0 6-1-15,0 3 1 0,0 6 5 16,0 5 5-16,-4 0-5 15,-1 5-5-15,0 13 3 16,-1-1-2-16,1 7 2 16,1 2 0-16,4 1-1 15,0 0-1-15,0-2-1 16,8-2 1-16,4-3-3 16,4-4-16-16,4-4-21 0,3-6-61 15,4-6-85-15</inkml:trace>
  <inkml:trace contextRef="#ctx0" brushRef="#br0" timeOffset="36542.6199">10918 5949 384 0,'-5'0'56'16,"-3"0"-17"-16,-1 1 2 0,0 12-13 15,1 1-11 1,3 0-7-16,2 6 0 0,3 0 2 15,0 1-5-15,7-2-3 16,6-2 0-16,1-3-3 16,4-3 1-16,1-6-1 0,-1-5 1 15,1 0 0-15,-5-3-2 16,-2-10 2-16,-1-1-1 16,-5-4 0-16,-5-2 2 0,-1-1 4 15,0-3 4-15,-10 3-6 16,-3-4-2-16,-3 4-3 15,-2 1 0-15,0 2-20 16,0 4-14-16,1 3-22 16,2 6-21-16,6-2-57 0,4-1-145 15</inkml:trace>
  <inkml:trace contextRef="#ctx0" brushRef="#br0" timeOffset="36776.94">11122 5654 425 0,'11'-2'42'0,"-2"2"-2"0,1 5-14 15,0 13 5-15,-3 7 2 16,0 6-10-16,0 3-7 16,0 1-6-16,-3 3-5 15,0-1-2-15,-4 3-1 0,0-3-1 16,0 4 2-16,-5-1-7 15,-7-3-55-15,2-5-61 16,-3-6-244-16</inkml:trace>
  <inkml:trace contextRef="#ctx0" brushRef="#br0" timeOffset="37194.81">11897 5909 323 0,'-1'0'18'0,"-3"-4"5"0,4 1 20 0,0 0-13 16,8 1-7-16,4-2-1 0,10 0-3 15,7-1-4-15,7 2-3 31,5-3-6-31,1 3-3 16,2-1-1-16,-5 1-2 0,-5-1-1 0,-5 2-18 0,-5 0-18 16,-12 0-37-16,-4-1-35 31,-8 1-35-31</inkml:trace>
  <inkml:trace contextRef="#ctx0" brushRef="#br0" timeOffset="37444.71">12130 5750 182 0,'-11'-10'22'0,"5"4"27"0,2 1 12 16,3 1 0-16,-1 2-27 15,2 2-2-15,0 0-8 16,0 2-16-16,0 11 1 16,0 4 12-16,2 9-5 0,-1 4 0 31,6 2-6-31,-6 0-3 15,1-2 0-15,-2 3-5 0,2-3-1 0,-2-2 0 0,0-4-1 16,0-3-1-16,2-1-13 16,1-8-27-16,6-7-54 15,4-5-122-15</inkml:trace>
  <inkml:trace contextRef="#ctx0" brushRef="#br0" timeOffset="37803.55">12847 5763 151 0,'2'-4'140'16,"-2"-3"-127"-16,0 2 16 15,0 0 13-15,0 1-7 16,0 0-4-16,0 2-7 15,-2 1 3-15,-6 1-10 0,-3 0-7 16,-4 0-3-16,2 1 1 16,-4 9 3-16,1 2 3 15,1 6 0-15,7 3 0 16,1 2-1-16,3 2-1 16,4 0-2-16,0-2-5 0,9-1-1 15,5-2-2 1,4-5 1-1,2-2 0-15,5-2-2 16,0-4-1-16,2-3-8 16,-2-2-27-16,1-2-37 0,-1 0-71 0,-8 0-184 15</inkml:trace>
  <inkml:trace contextRef="#ctx0" brushRef="#br0" timeOffset="38149.95">13031 5921 397 0,'0'-10'41'0,"0"-2"-1"16,0-1 5-16,5 4-7 15,5 4-20-15,0 1-8 0,2 4-4 16,5 0-5 0,-5 9-1-16,5 7 0 15,-7 2 0-15,0 3 0 0,-3 1 1 16,-7 1-2-16,0 0-5 15,-4-3 3-15,-9-2 2 16,-3-2 0-16,1-2 3 0,2-1-2 16,-2-5 3-16,3-1 2 15,5-1 4-15,1-1 3 16,6-3-1-16,0-2-3 16,7 0 2-16,11 0-4 15,4 0 0-15,6-9-6 16,8 0 0-16,0-1 0 15,4-1-10-15,1 2-27 0,-4-2-40 16,3-1-117-16</inkml:trace>
  <inkml:trace contextRef="#ctx0" brushRef="#br0" timeOffset="38945.87">13893 5723 323 0,'-7'-6'5'15,"-2"-2"8"-15,1 3 26 16,3 1-6-16,0 3 1 0,1 1-3 15,1 1-14-15,3 12-8 16,0 8-2-16,0 2 1 16,7 4 1-16,3 2-4 15,1-4-1-15,2-4-1 16,3-3-1 0,-2-6 1-16,3-4-3 15,2-5 5-15,-1-3 1 0,4 0-1 16,-1-11 0-16,1-3-3 15,-4-4-1-15,0 0 1 0,-5-5 0 16,-3 0-2-16,-3-2 3 16,-3 0-3-16,-3 5 2 15,1 1-1 1,-2 7-1-16,0 6 0 0,0 6-1 16,0 0 0-16,0 18 2 0,0 9 0 15,3 5 1-15,2 4 3 16,0 3 3-16,-1 0-1 15,-3 0-2-15,1-1 0 0,-2-1-3 16,0-5 1-16,-2 2-1 16,-5-8-1-16,-1-2 1 15,0-4-1-15,1-8 4 0,0-1-1 16,0-8 3-16,-1-3-1 16,1 0-3-1,0-7 1 1,2-6 1-16,-3-7-3 0,6-5 0 15,-1-2-2-15,3-3 0 16,0 3 0-16,2 0-14 16,7 4-10-16,0 5-12 15,5 3-11-15,1 9-40 0,0 2-65 16,4 4-148-16</inkml:trace>
  <inkml:trace contextRef="#ctx0" brushRef="#br0" timeOffset="39295.36">14313 6027 392 0,'-2'-11'27'15,"-1"-1"4"-15,3 1 19 16,0 2-17-16,2 2-13 16,5 3-10-1,3 2-6-15,0 2-1 0,2 2-1 0,-2 9-3 16,0 3 2-16,-6 1-2 15,-3 3 2-15,-1-1-2 16,0 5 2 0,-10-4 0-16,-2-1-1 0,-3-2 0 15,2 1 1-15,0-6 0 16,5-1 4-16,0-3 5 0,6-2-3 16,2-3-3-16,2-1 1 15,13 0-1-15,2 0-2 16,7-5 0-16,3-6-2 15,2-1-7-15,-1-3-18 16,-1 1-20-16,-6-4-48 16,1-2-70-16,-7-3-118 0</inkml:trace>
  <inkml:trace contextRef="#ctx0" brushRef="#br0" timeOffset="39504.1899">14428 5531 344 0,'-9'-18'15'16,"0"2"27"-16,4 7 9 16,0 7-2-16,3 2-22 15,0 4-18-15,2 16-6 0,0 5 2 16,0 7-3-16,0 6-1 16,7 6-1-16,3 0 0 15,-1 1-9-15,3-8-57 31,1-7-59-31,2-10-100 0</inkml:trace>
  <inkml:trace contextRef="#ctx0" brushRef="#br0" timeOffset="39785.42">14907 5645 389 0,'15'-14'15'16,"-8"1"7"-16,-7 6 20 15,0 7 5-15,0 0-22 16,-7 6-20-16,-8 9-2 16,1 8 7-16,-1 6 3 15,2 5-2-15,-1 3 1 0,7 1-3 16,2 3-1-16,5-3-2 16,0-3-3-16,5-4-2 15,10-3 0-15,4-5 1 16,5-7-3-16,7-1-11 15,-3-10-24-15,3-1-14 16,-2-4-55-16,-2-6-114 0</inkml:trace>
  <inkml:trace contextRef="#ctx0" brushRef="#br0" timeOffset="40269.67">15146 5763 401 0,'0'-16'24'15,"2"0"14"-15,8-2-1 16,9 7-2-16,3 4-9 16,-1 4-14-16,2 3-4 15,1 1-1-15,-7 15-3 0,0 7-4 16,-9 4 2-16,-4 2-2 16,-4 3 0-16,-2-2 0 15,-8-3-2-15,-2-4 4 16,-2-5-2-16,4-4 0 15,-1-3 0-15,5-5 0 16,3-5 0-16,3-1 0 16,0 0 2-16,9-11-1 0,4-3 0 15,2-6 0-15,4-3 1 16,3-2-3-16,-3-1 1 16,-3-5 0-16,0-1 0 0,-5 2 0 15,0-1-1-15,-4 6 0 16,-7 2-1-16,0 9 1 15,0 5 1-15,-2 5 1 16,-8 4-3-16,-1 6 2 16,0 10 0-16,-5 9 2 15,6 3 0-15,2 5 3 0,3 2 1 16,3 1-1-16,2-4-3 16,0-3-1-16,10-6 0 15,7-3-2-15,2-4-8 16,5-6-24-16,3-1-36 15,1-9-65-15,-1 0-83 0</inkml:trace>
  <inkml:trace contextRef="#ctx0" brushRef="#br0" timeOffset="40555.6599">15642 5866 242 0,'2'-7'97'15,"-2"3"-44"-15,0 4 21 16,-6 0-15-16,-1 8-36 15,-2 6-7-15,2 2-1 0,3 4 0 16,3-1-3-16,1 3-6 16,0-3-2-16,7-3-2 15,6-3 0-15,1-4 1 16,2-5-2-16,2-4 2 16,-2 0-1-16,-4-10-1 0,2-2 1 15,-8-4 3-15,0-2 8 16,-5-2-6-16,-1-1 0 15,-1 0-5-15,-10 1-1 16,-4-3 0-16,-2 3-2 16,-3 2-10-16,2 2-25 0,2 2-17 15,-2 1-24 1,9 3-122-16</inkml:trace>
  <inkml:trace contextRef="#ctx0" brushRef="#br0" timeOffset="40791.11">15859 5547 409 0,'9'0'122'0,"4"0"-96"16,-3 3-8-16,5 14 14 0,-3 8-7 16,2 6-6-16,3 5-10 15,-7 5-3-15,-2 2-3 0,1 2-1 16,-7-1-2-16,-2 1 0 15,-2-1 0-15,-15 0-25 16,-4-5-51-16,-4-7-97 16</inkml:trace>
  <inkml:trace contextRef="#ctx0" brushRef="#br0" timeOffset="41132.93">16660 5831 227 0,'17'1'147'16,"0"-1"-142"-16,3 0 0 15,7 0 10-15,-4 0-9 16,4 0-7-16,0 0-6 0,0 0-45 15,-4-3-155-15</inkml:trace>
  <inkml:trace contextRef="#ctx0" brushRef="#br0" timeOffset="41320.42">16746 5900 374 0,'-10'5'25'0,"4"-3"-1"15,6 0 12-15,11-2 0 16,10 0-18-16,14 0-11 0,6 0-5 16,11 0-1-16,5-7-5 15,7 2-37-15,0-6-78 16,-3 2-220-16</inkml:trace>
  <inkml:trace contextRef="#ctx0" brushRef="#br0" timeOffset="41923.1599">17573 5638 411 0,'1'-13'28'0,"-1"3"-8"0,2 3 7 0,-2 3 7 16,0 4-10-16,0 0-10 15,0 7-14-15,0 9 1 16,0 6 2-16,0 2 3 0,0 3 1 15,0 2 1-15,5-3-3 16,6 0 1-16,4-7-5 16,4-1 2-16,4-5-1 15,4-6 0-15,2-4 0 16,0-3 0-16,-2 0 0 0,0-9-2 16,-4-5 1-16,-7-4 1 15,-2-1-3-15,-2-3 2 16,-6-1-1-16,0 0 0 15,-3 0 1-15,-3 5-1 16,2 3 0-16,-2 5 0 16,0 3-1-16,0 5 0 15,-2 2-2-15,-1 11 1 0,-1 7 1 16,-1 7 2-16,2 8-1 16,1 5 4-16,0 1 0 15,2 4 4-15,0 1 0 16,0-1-4-16,0 2-1 15,0-6 2-15,2-1-3 0,-2-3 0 16,0-6 0-16,0-6 0 16,-5-5-1-16,-5-6 0 15,-1-5 2-15,1-5 3 16,-3-2 0-16,1-2 3 0,0-10-2 16,4-6-3-16,2-3-1 15,6-8-2-15,0 2 0 16,2-5-1-16,10 2-4 15,3 2-13-15,3 1-15 16,0 5-11-16,4 6-20 0,0 4-27 16,4 1-63-1</inkml:trace>
  <inkml:trace contextRef="#ctx0" brushRef="#br0" timeOffset="42251.21">18156 5936 433 0,'0'0'35'0,"-3"0"-2"16,-5 0 2-16,-3 2-13 15,3 6-8-15,-2 7-2 16,1 3 1-16,6 5 2 0,-1 0-4 16,4 2-1-16,0 0-5 15,11-2 0-15,0-3-4 16,5-4-1-16,0-5 8 15,0-6-7-15,4-5 7 16,-1 0 6-16,1-7-3 0,-1-6-4 16,-5-4-17-1,-4-3 20-15,0 0 3 0,-7-5-5 16,-3 0-3-16,0 2-3 16,-3-2-2-16,-9-1-2 15,-2 0-12-15,-4 3-11 0,1 2-34 16,-2-3-48-16,5-2-119 15</inkml:trace>
  <inkml:trace contextRef="#ctx0" brushRef="#br0" timeOffset="42469.9">18318 5373 479 0,'1'-8'32'0,"-1"1"-21"15,0 7 16-15,0 5-3 0,0 14-3 16,0 9 1-16,0 5-6 16,0 10-8-16,0 3-4 15,-5 7-2-15,-2 4-2 16,-4-6-13-16,0-2-95 16,-4-14-347-16</inkml:trace>
  <inkml:trace contextRef="#ctx0" brushRef="#br0" timeOffset="43784.53">6885 4220 380 0,'-22'4'16'0,"0"-1"-4"15,-2 2-5-15,2 4 1 16,-4 0-2-16,-1 2-1 16,0 0 3-16,-1 4-2 0,-1 0-3 15,0 4-3-15,-2 1 1 16,5 0 0-16,-1 5 1 15,5-2-2-15,4 4 5 16,6 5 2-16,3 0 0 16,9 5 2-16,0 3-3 15,11 2 1-15,5 1-1 16,7 0-4-16,4 2 2 0,0-3-3 16,2 1-1-16,-2-1 0 15,-5-2 1-15,-1 0-1 16,-7-3 1-16,-5-2-1 15,-4 2 0-15,-5-5 0 16,-1-2 1-16,-13-2 0 16,-6-3-2-16,-6 2 3 15,-3-6 0-15,-5-1-1 0,-1-2-1 16,-1-4 1-16,-2-5 0 16,6-1 0-16,2-7 1 15,8-1-3-15,2 0 3 0,8-1-4 16,6-7 6-16,6-1-4 15,2-1 0-15,10 0 1 16,7 1 1-16,3 1 0 16,3 2-1-16,3 6 1 15,0 0-1-15,1 2-2 16,0 14 1-16,-4 4 0 16,2 3 0-16,-4 10-1 0,-5 5 1 0,-4 10 0 15,-1 1 0-15,-6 8 0 0,-1 5 0 16,-6 6 1-16,0 1 2 15,0 3 1-15,-6 3 2 16,-1-2 4-16,-1 0-3 16,-2-3 2-16,1-1 0 15,2-4-6-15,4-7 0 16,3-8 0-16,0-5 1 16,2-6-1-16,12-7 2 0,9-10 2 15,8-8 4-15,6-9 2 16,12-5-5-16,6-3-3 15,6-13-5-15,4-6 1 16,-2-4-5-16,-8-3-49 0,-11-8-149 16</inkml:trace>
  <inkml:trace contextRef="#ctx0" brushRef="#br0" timeOffset="44901.47">2605 5731 289 0,'-8'-8'36'0,"2"3"-28"16,0 5 17-16,6 0-2 16,0 0-8-16,0 14-3 15,6 4 7-15,8 7 4 16,2 5 0-16,8 6-5 15,1 2 2-15,2 3-5 16,2-2-5-16,0 4-4 0,-7-6-1 16,0 1-2-16,-2-6-1 15,-6-3 1-15,-1-6-1 16,-6-7 0-16,-2-4 0 16,1-3-1-16,-5-5 0 0,1-4-1 15,-2 0-2-15,0-4-12 16,0-12-17-16,-3-3-23 15,-10-5-1-15,-1-4 13 16,-7-5-34-16,-3 0-18 0,-3-1-16 16</inkml:trace>
  <inkml:trace contextRef="#ctx0" brushRef="#br0" timeOffset="45135.7898">2686 5915 15 0,'-25'-29'142'16,"5"2"-48"-16,2 2-7 16,7 2-19-16,8-2-16 15,3 2-15-15,5 3-16 0,12 2-9 16,5 6-5-16,2 4-2 15,3 8-4-15,0 0 0 16,0 8 0-16,-3 10-2 16,-2 1 2-16,-7 1-1 15,-3 5 0-15,-10-2 1 16,-2 0 0-16,-5-3 1 0,-10-2 1 16,-1 0-1-16,-2-6 1 15,4-1-2-15,4-2-1 16,-4-6 1-16,11 1-11 15,1-4-25-15,2-4-28 0,2-8-104 16</inkml:trace>
  <inkml:trace contextRef="#ctx0" brushRef="#br0" timeOffset="45879.84">2967 5655 376 0,'0'-5'53'16,"-8"4"-22"-16,-4 1-8 15,-2 0-1-15,4 12-14 16,1 6-2-16,2 2 1 16,3 6-1-16,4-1-2 15,2 2 0-15,9-2-2 16,6-2-1-16,7-3 1 0,1-2 0 16,-1-8 0-16,1-4 1 15,0-6 1-15,0 0-1 16,-3-2 1-16,-5-9-2 15,0-5-1-15,-5 2 1 16,-2-6-1-16,-5-1 0 0,-3-1 1 16,-2-1 0-1,0 0-1-15,-11 0 0 0,-4 0-2 16,0 1 1-16,-6 1 0 16,1 5-1-16,-7 5-2 0,3 2-1 0,-1 6 0 15,-2 3-1-15,1 0 3 16,1 3-1-16,8 6 2 15,2 0 1-15,2 0-1 16,10 0 1-16,3-2-3 0,7-3-2 16,11-4-2-1,8 0 4 1,7-7 2-16,3-10-3 0,0-4-13 16,-2-6 2-16,4-3 8 15,-10-4 6-15,0-4 1 0,-7 3 1 16,-3 1-1-16,-7 4 1 15,-4 8-2-15,-7 4 4 16,0 10-2-16,0 4-1 0,-7 4-1 16,-3 11 1-16,5 7 0 15,4 5 0-15,1 4 0 16,3 2-2-16,10 0 4 16,6 2 1-16,7-1-3 15,1-2 4-15,3 1 0 16,1-3-3-16,-1 0 2 0,-3-3-3 15,-6-2 1-15,-2-1 0 16,-7-2 0-16,-8 1 0 16,-4-2 0-16,-3-1 1 15,-10-2 2-15,-6-4-3 16,2-2 1-16,-3-3-1 0,-1-2 0 16,2-3 1-1,5 0-2-15,0-8-12 0,5-7-58 16,4 0-150-16</inkml:trace>
  <inkml:trace contextRef="#ctx0" brushRef="#br0" timeOffset="46340.8">3534 5713 378 0,'-6'-4'42'15,"5"-12"-17"-15,1-2 17 16,0-5-16-16,1-4-10 16,10-3-5-16,-2 0-5 15,-1-4 0-15,-2 3 0 0,0-2-3 16,-3 2-2-16,-3 1 0 16,0 5 0-16,0 2-1 0,0 5 0 0,-2 4-1 15,1 5 1-15,-3 7 0 16,4 2-1-16,0 0-11 15,0 13 0-15,5 5 9 16,6 3 2-16,4 4 1 16,0 0-1-16,5-2 0 15,2 2 1-15,-3-2 0 0,2-3 1 16,-5-1-2-16,-4-4 2 16,-1-3-1-16,-6-1 0 15,1-4-1-15,-6 0 2 16,0 0-1-16,-6 0 0 0,-4 0 1 15,-4 1 0-15,-3-1 0 16,1 0 0-16,0-2 1 16,2 0-4-16,-1-2-3 15,5-3-22-15,4 0-20 16,2-13-38 0,4-4-197-16</inkml:trace>
  <inkml:trace contextRef="#ctx0" brushRef="#br0" timeOffset="47506.63">3819 5358 314 0,'0'-2'95'0,"2"-1"-68"16,-2 3-21-16,0 3-3 16,-2 9 2-16,2 5 14 15,0 1-5-15,0 3-2 16,3-2-2-16,9 1-5 0,2-1-2 15,1-1-2-15,4-1 2 16,1-7-3-16,-5-2 1 16,4-5 1-16,-4-3-1 15,2 0-1-15,-3-7 2 16,1-4 0-16,-1-7-2 16,1-2 0-16,-5-6 1 0,-1-1 1 15,-1-2-4-15,-6-3 4 16,-2 0-2-16,0-1 2 15,-4 3-2-15,-6 1-2 16,-4 2 3-16,4 6 1 16,-5 3-2-16,5 4 0 0,3 3 0 15,-1 6 1-15,3 3-1 16,1 2 0-16,2 2-1 16,2 8-1-16,0 10-1 15,9 1 3-15,6 8 2 0,2 3-2 16,3-2 1-1,4 4-2-15,-3-2 2 16,1-3 1-16,0-4-1 0,-5-6-2 16,-2-3 1-16,-3-7 2 15,-1-3-1-15,0-6 0 16,1 0 4-16,-4-6-2 16,1-6-1-16,-2-4-2 0,-2 0 2 15,-3-6-2-15,-2 2 0 16,0 0 1-16,-4 0-1 15,-6 3-1-15,-2 5-2 16,2 3-1-16,-1 4 1 0,0 2-1 16,1 3 3-16,3 0 0 15,3 0 0-15,1 6 0 16,3-2 0-16,0-2 1 16,5-2-2-16,9 0 2 15,4 0 0-15,1-12 0 0,5 1 0 16,1-7 2-16,-1-3-2 15,-5-1 0-15,-1 1 0 16,-1-2 1-16,-8-2-1 16,-4 1 1-16,-5 1 1 15,0 3 1-15,0 2-3 16,-5 6 1-16,-1 2 0 0,-2 5-1 16,1 5 0-16,0 0 0 15,1 0-1-15,-1 10 1 16,0 3-1-16,4-1 0 15,3 5 1-15,0 5 2 0,0 1-3 16,13 3 1-16,-1 0 0 16,5 4 1-16,0-2 1 15,2 3-2-15,-2-4 2 16,0-4 0 0,0 0 2-16,-2-5-3 0,-1-6 2 0,4-3-2 0,-2-3 3 15,4-5 0-15,-3-1-2 16,2-7 2-16,-1-4-2 15,1-4-1-15,-2-6-2 0,-2-1 3 16,-3 0-2-16,-5-1 0 16,0 2 1-16,-6 0 0 15,-1 2-2-15,0 4 2 16,-5 2-1-16,-2 4 1 16,-1 2-2-16,-4 5 1 15,5 2-1-15,-3 0 0 0,0 8 1 16,5 4 0-16,0 2-1 15,5 4 3-15,0 0-1 16,3 2 1-16,9-3 2 16,0-1-1-16,6-3 0 15,3-4-2-15,1-4 2 16,3-3 0-16,-3-2 1 0,1 0-4 16,-2-4-12-16,-4-4-15 15,-6-4-29-15,-8-1-54 16,-3 0-114-16</inkml:trace>
  <inkml:trace contextRef="#ctx0" brushRef="#br0" timeOffset="47787.83">3683 5224 421 0,'-4'0'15'0,"0"-1"4"15,0 1 16-15,3-2-6 16,1 2-16-16,0 0-6 15,0 0-7-15,8 0-8 0,2 0-75 16,4 0-271-16</inkml:trace>
  <inkml:trace contextRef="#ctx0" brushRef="#br0" timeOffset="48998.43">16103 3189 313 0,'48'7'17'16,"6"-7"-13"-16,14 2 3 15,10-2 1-15,5 0 1 16,9 0-8-16,8 0 1 0,5-4 0 0,9-1-2 16,5 0 0-1,3-2 1-15,9-3-1 0,-1 2-1 16,9-1 2-16,3 0-1 15,-2-2 1-15,6 1 4 16,-3-1 9-16,4 0 4 0,1 2 0 16,-1 0-5-16,4 0-1 15,-2-1-2-15,3 2-3 16,-1 1-3-16,-2 0 0 16,2-2-1-16,0 0 1 15,-5 2-3-15,1-2 0 16,-6 2-1-16,2 0 1 0,-4-2 0 15,3 0-1-15,-4 2 1 16,-1 0-1-16,-1-1 3 16,-1 2-2-16,-4-3 8 15,-3 0 0-15,-4 0 3 16,-2 0 0-16,-5 0-4 16,1 0-1-16,-5 4-1 0,-2-3-3 15,-3 5 0-15,-4-2-1 16,-3 1-2-16,-8 1 1 15,-7-3 2-15,-7-1-3 16,-5-4 1-16,-6 0 2 0,-7-1 5 16,-3-3 3-16,-2 0 1 15,-5-1-4-15,-2 0 0 16,-6 0-6-16,-3 1 0 16,-8 2-2-1,-6 7 0-15,-11-2-12 16,-15 1-45-16,-12-5-135 15</inkml:trace>
  <inkml:trace contextRef="#ctx0" brushRef="#br0" timeOffset="50792.6199">8599 3091 364 0,'0'-6'32'0,"0"3"-17"16,-2 1 5-16,2 0-4 16,0 1-4-16,0 1-7 15,0 0-1-15,0 0-3 0,0 5 0 16,-2 8-1-16,2 3 8 31,0 5 3-31,0 2-3 0,0 4 1 16,0 0-1-16,6-1-3 15,3-2 1-15,2-3-3 16,4-5 1-16,0-3-1 16,2-6 0-16,0-6 3 15,2-1-1-15,-2 0 3 0,1-6-2 16,-6-9-2-16,2-1-2 16,-6 0 1-16,-1-4-1 15,-5 3 2-15,-2-3-3 16,0 0 2-16,0 4 0 15,0 0-1-15,-2 7 1 16,1 0-3-16,1 7 0 0,0 2 0 16,0 8-4-16,0 8 1 15,7 5 3-15,0 6 0 16,0 5 0-16,0 2 0 16,0 4 0-16,-3 0 0 0,-1 4 2 15,-3-3-4 1,0 0 2-16,0-7 1 0,-8-2 0 15,-1-5-1-15,0-5 2 16,-4-4 0-16,3-5-1 0,-1-4 1 16,0-4 1-16,2-3 0 15,0 0 0-15,1-8 3 16,3-6 4-16,2-8-5 16,3-1 0-16,0-4-5 15,1-3 1-15,8-3-2 16,4 1 1-16,1 2-7 15,6-3-10-15,2 2-11 0,4-1-25 16,0-2-35-16,-1 0-35 16,2-2-71-16</inkml:trace>
  <inkml:trace contextRef="#ctx0" brushRef="#br0" timeOffset="50980.11">9032 2928 295 0,'1'-15'43'0,"2"0"11"16,-3 6-8-16,0 8-1 15,2 1-22-15,-2 0-19 16,0 13-5-16,0 7 3 0,0 5 1 16,1 6-2-16,1 4 0 15,0 1 0-15,1-2 0 16,3-2-19-16,1-5-35 16,1-7-20-16,0-8-66 15,6-8-96-15</inkml:trace>
  <inkml:trace contextRef="#ctx0" brushRef="#br0" timeOffset="51245.67">9457 2977 434 0,'4'-4'21'16,"-4"-1"-8"-16,0 5-12 15,0 0 2-15,-4 2-7 16,-4 8 8-16,-7 6 4 15,-3 4-2-15,0 9 15 16,1 4-3-16,0 3-2 16,5 7-4-16,5 1 3 15,2 1-9-15,5-2-4 0,0-2 3 16,10-5-3-16,6-4-2 16,4-4 2-16,3-8 1 15,4-4-1-15,6-5-7 16,-3-8-24-16,-2-3-55 0,-3 0-73 15</inkml:trace>
  <inkml:trace contextRef="#ctx0" brushRef="#br0" timeOffset="51737">9669 3189 316 0,'7'-12'177'0,"6"-1"-159"15,0 2-15-15,5 4 1 0,-2 6-2 16,4 1-1-16,-3 6-1 0,-2 7-1 16,-3 5 2-16,-2 5-2 15,-3 2 1-15,-5-2 0 16,-2 4 0-16,0-2 0 16,-2-4-4-16,-5-4 1 15,-1-5 3-15,3-5 1 16,-1-5 0-16,3-2 2 0,3-5 0 15,0-10 4-15,0-3-5 16,0-5 0-16,7-6-2 16,0 1 2-16,4-6-3 15,0 2 2-15,2 2 0 16,-4 1-1-16,-2 6 1 16,-2 7 2-16,-4 5 9 0,3 6 2 15,-4 5-5-15,0 0-7 16,-4 12-2-16,-2 8-1 15,-3 7 1-15,2 3 0 0,-1 6 1 16,4 0 1-16,3-1-1 16,1 1-1-16,0-4 1 15,5-3 0-15,5-3-1 16,2-8 0-16,2-4-10 16,4-3-10-16,4-8-24 15,-1-3-32-15,2 0-34 0,1-12-81 16</inkml:trace>
  <inkml:trace contextRef="#ctx0" brushRef="#br0" timeOffset="52050.1599">10075 3303 100 0,'0'-4'248'15,"0"4"-173"1,-9 0-32-16,4 0-9 0,-4 8-20 16,0 4-2-16,3 4-2 15,3 4 1 1,3-1 3-16,0 3-4 15,2-2-3-15,8-1-3 16,5-5 2-16,-1-1-2 0,4-8-2 0,0-3 3 16,0-2 5-16,-1-5 3 15,-3-8-3-15,-4-1 2 16,-4-2-1-16,-4 0-2 0,-2 0 0 16,-6-2-3-16,-8 2-4 15,-5 0 2-15,0 3-6 16,-2 1-1-16,-1 3-14 15,3 3-11-15,0 1-12 16,5 2-10-16,3-3-33 0,4 1-62 16,7-2-67-16</inkml:trace>
  <inkml:trace contextRef="#ctx0" brushRef="#br0" timeOffset="52300.0899">10233 3061 425 0,'16'-15'47'15,"-2"4"-1"-15,3 6-18 16,0 5-7-16,2 2-15 16,1 16-2-16,-6 7-5 15,4 5 5-15,-7 6 3 16,2 5 3-16,-6 2-4 16,-2-1-4-16,-5 2 0 0,0-4-1 15,0-2-1-15,-2-3 4 16,-7-4-3-16,3-6-1 15,1-6-9-15,2-6-20 16,1-6-21-16,2-7-35 16,0 0-63-16</inkml:trace>
  <inkml:trace contextRef="#ctx0" brushRef="#br0" timeOffset="52487.55">10874 3230 516 0,'27'-5'14'16,"0"-3"-8"-16,0 3-4 15,2 5-1-15,-2 0-1 16,-4 0-1-16,-3 0 0 0,0 0-2 16,-3 0-2-16,-4 2-21 15,-2 0-31-15,-4-2-72 16</inkml:trace>
  <inkml:trace contextRef="#ctx0" brushRef="#br0" timeOffset="52659.38">11016 3293 316 0,'-11'6'126'0,"2"0"-75"0,6-4-13 16,3 0-2-16,0-2-8 15,7 0 5-15,9 0 3 16,10 0-23-16,6 0-11 0,9 0-1 15,6 0 0-15,4 0-21 16,7-4-73-16,3-2-189 16</inkml:trace>
  <inkml:trace contextRef="#ctx0" brushRef="#br0" timeOffset="53492.21">12000 2998 378 0,'0'-5'92'16,"-1"0"-88"-16,1 0 2 15,0 2 9-15,0 3-10 16,0 0-4-16,0 5-1 16,-2 10 2-16,2 5 2 15,0 5 9-15,0 1 3 0,0 3-5 16,5-2 3 0,7-3-8-16,1-4-2 0,3-7-2 15,4-4 1-15,-1-4 3 16,5-5-1-16,0 0 2 15,-3-7-4-15,-2-6-1 0,-2-1 0 16,-3-2 3 0,-3-2 0-16,-4-3 4 0,-1 3-2 15,-5 0-4-15,1-2-2 16,0 6 0-16,-2 2 0 16,2 5-1-16,-2 1 1 0,0 4-2 15,0 2-2-15,0 4 0 16,1 7 0-16,-1 8 2 15,6 6 1-15,-4 4 0 16,3 6 0-16,-1 3 1 16,-1 1 0-16,1 0 1 15,-1 4-2-15,-3-2 1 0,0-2 0 16,0-1 0-16,0-4 0 16,-7-4 0-16,0-7 0 15,0-3 0-15,-6-8 1 16,5-2 2-16,-4-7 6 15,0-3 0-15,2 0-4 16,-4-7 1-16,4-4-3 0,1-7 0 16,1-1-1-16,7-4-1 15,1 0 0-15,0-3-1 16,6 3-2-16,8 3-3 0,6 1-10 16,2 5-11-16,6 3-10 15,2 2-27-15,2 2-57 16,2 2-118-16</inkml:trace>
  <inkml:trace contextRef="#ctx0" brushRef="#br0" timeOffset="53851.51">12591 3314 403 0,'0'2'83'0,"0"-2"-61"15,-3 0-18-15,-3 1 1 16,-3 6-4-16,-2 3 2 0,1 2-1 15,-3 4 14 1,2 4-5-16,8 3 4 0,-2 2-3 16,5 0-1-16,0 0-3 15,5-2-6-15,2-5 1 16,5-5 0-16,1-3 2 0,-1-6 3 16,5-4 6-16,-7 0 4 15,5-4-2-15,-4-9-5 16,-3-1 2-16,-1-4-2 15,-4 0-8-15,-3-1 7 16,0-4-3-16,-6-2-5 16,-6 2-1-16,-3 1-1 0,-4 1-1 15,-2 3-2-15,4 0-3 16,-3 5-18-16,3-1-7 16,9 3-14-16,4-2-19 15,4-4-73-15,0-2-143 16</inkml:trace>
  <inkml:trace contextRef="#ctx0" brushRef="#br0" timeOffset="54071.4">12674 2928 447 0,'-6'-10'19'16,"2"2"15"-16,-3 3-9 15,6 3-8-15,-5 2-11 16,3 0-2-16,-4 10-3 15,-3 5 3-15,3 5 3 0,0 7 6 16,0 3-2-16,1 2-5 16,3 1-4-16,3-3 1 15,0-2-5-15,0-10-45 16,7-13-133-16</inkml:trace>
  <inkml:trace contextRef="#ctx0" brushRef="#br0" timeOffset="77664.19">22877 1477 261 0,'0'0'16'0,"0"0"-8"15,0 1-5-15,0 1 7 16,0 0 16-16,0 3-3 16,0 0 0-16,0 5-8 15,0 0 10-15,0-1-6 16,3 2 1-16,2-2 0 16,2-4-3-16,5-1-1 0,2-4-2 15,8-6 0-15,8-15 1 16,9-11 4-16,12-11-8 15,8-10-4-15,9-10-5 16,7-1-1-16,3-2-6 16,-12 0-95-16,-12 1-322 0</inkml:trace>
  <inkml:trace contextRef="#ctx0" brushRef="#br0" timeOffset="82274.34">13126 3250 203 0,'-4'-7'-7'0,"1"-6"30"16,3 2 7-16,0 3-8 0,0 0-9 16,0 1 0-16,0 4-4 15,2-1-2-15,-2 4-2 16,0 0-5-16,0 0 0 16,0 5 2-16,0 4 1 0,0 0-2 15,-2 4 5-15,0-1 4 16,2 1-3-16,0-1-3 0,0 3 1 15,5-3 2-15,2 0-5 16,3 1-1-16,-3-3 3 16,2-2 0-16,0-3-1 15,2-5-1 1,3 0 12-16,4-11 5 16,6-10-4-16,10-10-6 15,6-9-3-15,15-9-4 16,4-3-1-16,9-1-1 15,2 1-1-15,-1 7-24 0,-6 5-46 16,-12 2-140 0</inkml:trace>
  <inkml:trace contextRef="#ctx0" brushRef="#br0" timeOffset="83274.63">19197 5931 247 0,'0'0'15'16,"0"0"13"-16,0 0-3 15,0 0-16-15,0 0-7 16,0 1 3-16,0 6 13 16,0 3-1-16,0-2-1 15,0 6-1-15,0-1 1 0,-2-2 0 16,2-2 2-16,0-2-1 16,2-7-2-16,16-2 1 15,14-21 12-15,24-14-7 16,16-21-15-16,19-13-5 15,14-17-7-15,-1-19-82 0,-7-8-151 16</inkml:trace>
  <inkml:trace contextRef="#ctx0" brushRef="#br0" timeOffset="83618.2899">19027 4784 198 0,'-11'3'220'16,"7"-3"-195"-16,4-14 18 16,18-9-21-16,29-11-19 0,27-16-2 15,28-19 0-15,30-31-5 16,17-43-111-16</inkml:trace>
  <inkml:trace contextRef="#ctx0" brushRef="#br0" timeOffset="107210.72">4075 6041 117 0,'0'2'22'0,"-1"0"6"0,-5-2 7 16,1 0 9-16,-2 0-6 15,-1 0-6-15,-6 0 0 16,4-4-2-16,-3-1-1 16,-3-4-7-16,1-2-4 15,3-1-2-15,2-3-1 0,0-1-5 16,3-3-2-16,7 1-2 16,0-2-1-16,9 3-1 15,7 0-3-15,6 5 2 16,3 1-2-16,2 6-1 15,1 3 1-15,1 2-1 16,0 0-1-16,-2 13 1 0,0 1 0 16,-5 4-1-16,-6 1 1 15,-4 4-1-15,-1 3 1 16,-4-3-1-16,-7 4 1 16,0-3 1-16,0 5-1 15,-3-2 1-15,-4-1 0 0,-1 1 0 16,3-2 0-16,3 0 0 15,0-2 0-15,2-1-1 16,0 0 1-16,2-3-1 16,3-3 0-16,5 0 1 15,2-4-1-15,-3 1 0 16,0-2-13-16,0-1-32 16,-2 1-22-16,0-4-21 0,-1-2-69 15</inkml:trace>
  <inkml:trace contextRef="#ctx0" brushRef="#br0" timeOffset="107554.37">4333 6492 182 0,'0'8'59'0,"0"-2"-29"16,0-2 5-16,3 1 16 0,1 2-9 15,3 1-17-15,2 0-6 16,0-2-4-16,5-3-2 15,-1 2 1-15,-2-4-4 16,1-1-3-16,1 0-2 16,-4-4 1-16,-2-5 1 15,-3-1 2-15,-4-5-1 0,0 2 0 16,0-1-1-16,-6-3 0 16,-3 5-4-16,-3 1 0 15,-1 2-1-15,2 4-1 16,1 5 0-16,-1 0 0 15,4 0-1-15,3 7 0 0,2 5 0 16,2-1 0-16,0 2-1 16,6-1-5-16,1-5-54 15,1-1-133-15</inkml:trace>
  <inkml:trace contextRef="#ctx0" brushRef="#br0" timeOffset="114849.64">20930 5228 353 0,'0'0'17'16,"6"-5"0"-16,1-5 12 16,0 1 12-16,2-3-13 15,2-4-3-15,4-4-6 16,2-4-2-16,3-4-6 0,-1-5 0 15,1-3-5-15,-1-1-2 16,-5-1-3-16,-4 2 0 16,0 4 2-16,-7 6-3 15,-3 6 1-15,0 6-1 16,0 7 1-16,-3 7 0 16,-9 0-2-16,4 10 0 0,-5 10 0 15,2 2 2-15,2 3-1 16,4 0 1-16,5 1-1 15,0-5 1-15,2 3-1 16,13-6 0-16,6-2-1 0,0 0 1 16,6-4 1-16,-1 1 0 15,2-2 0-15,-5 1 0 16,-3 0-1-16,-6 0 0 16,-7-1 1-16,-2 0 1 15,-5 1 0-15,-7 0-1 16,-8 0 1-16,-5-1 0 0,-4-1-1 15,0-1 2-15,-3-4-1 16,5 2 0-16,0-4-1 16,6-3-1-16,6 0 0 15,2 0-1-15,4-2-10 16,4-9-24-16,6-1-54 0,7-7-72 16,1 0-146-1</inkml:trace>
  <inkml:trace contextRef="#ctx0" brushRef="#br0" timeOffset="115708.78">21367 4970 391 0,'0'-10'21'16,"0"-1"6"-16,0 3 11 16,0 1 2-16,-4 2-15 15,2 3-3-15,2 2-9 0,0 0-6 16,0 3-4-16,0 13-4 15,0 2 4-15,0 5 0 16,4 6 0-16,1-3 1 16,0-1 1-16,2-1-4 15,5-7 1-15,2-2-1 16,2-7 2-16,2-7-2 16,0-1 1-16,0 0 0 0,0-12 2 15,-2-9-2-15,-2-2-1 16,-2-4-1-16,0-2 1 15,-5-2-1-15,-4 1 0 16,-3 3-1-16,0 5 0 0,0 4 0 16,0 8 1-16,0 7 0 15,-2 3 0-15,2 10 0 16,0 10 0-16,0 8 1 16,0 9 4-16,7 5 0 15,5 2 4-15,2 4 2 16,1 0-8-16,-1 0 0 0,0-4-1 15,-3-2 0-15,-2-4 1 16,-4-3 2-16,-5-3 2 16,0-5 0-16,-14-2 2 15,-3-5 0-15,2-5-1 0,-7-5-2 16,4-5-2 0,3-5 0-16,3-2-1 0,3-14-2 15,3-7-2-15,6-4-4 16,2-7-8-16,11-1-2 15,6-4 2-15,9-1 3 16,4-1-1-16,4-1 0 0,2-2 5 16,1 0 4-16,-1 0 1 15,-8 1 4-15,-3 4-2 16,-8 4 0-16,-9 9-3 16,-5 6 3-16,-3 6-1 15,-2 9 1-15,-3 5 0 0,-6 0-1 16,-3 5 0-16,4 8 0 15,1 2 0-15,3 3 0 16,4 2 1-16,0-1-3 16,9 1 0-16,6 0 2 15,-1 0-3-15,6-5 3 0,-1 3 1 16,-2-6-1 0,-3 1 0-16,-5-1 0 0,-3-4 2 15,-6 1-2-15,0-4 1 16,-2 0 2-16,-10-1 1 15,-3 0 1-15,-4-2 0 16,2-2-1-16,-1 0-2 0,4 0-2 16,2-2-1-16,4-5-15 15,2-1-23-15,6-2-51 16,0-2-85-16</inkml:trace>
  <inkml:trace contextRef="#ctx0" brushRef="#br0" timeOffset="116420.15">21983 5085 455 0,'-9'4'8'0,"3"-4"-5"15,4 5-2-15,2-1 9 16,6 4 9-16,5-2-1 15,4-1-2-15,4-1-7 0,2-2-1 16,2-2 1-16,1 0-1 16,-1-11 0-16,1-7 0 15,-3-2 4-15,-3-5-3 16,-3-3-2-16,-5-4 1 16,-1 0 3-16,-6-4-2 0,1 0-5 15,-4 3-1-15,0 1 0 16,0 1-3-16,-7 6 1 15,2 6-1-15,-2 4 0 16,2 6 1-16,-2 6-1 16,0 3-1-16,6 3 1 0,-5 11 0 15,5 8-2-15,1 6 2 16,0 3 0-16,0 5 1 16,0 1 0-16,0 3 2 15,7 1 3-15,1-8-1 16,6 1 2-16,1-7 1 0,7-6-3 15,2-8 1-15,3-5-2 16,1-6-1-16,5-2 0 16,-1-6 0-16,-1-11 1 15,-7-1-2-15,-2-3 0 16,-7-2-1 0,-5-4 1-16,-6 2 0 15,-3 0-1-15,-1 2 0 0,0 3 0 16,-1 6-2-16,-6 5 1 15,-2 8-1-15,-3 1 0 16,2 6 1-16,0 11-1 16,0 5 2-16,3 7-1 0,3-2 0 15,4 2 2 1,0-4 0-16,16-5-1 0,1-1 0 16,6-8 1-16,3-3 0 15,0-4-2-15,-3-4 3 16,1 0-3-16,-4 0 1 0,-6-9-9 15,-4 0-25-15,-6-5-14 16,-4-2-21-16,0-6-45 16,-14-2-171-16</inkml:trace>
  <inkml:trace contextRef="#ctx0" brushRef="#br0" timeOffset="116591.99">22117 4832 434 0,'-18'3'35'0,"11"-3"-9"16,7 0-6-16,11 0-1 0,13-3-3 15,8-2-3-15,9-1-11 16,5-1-4-16,5 2-36 16,-1-2-47-16,2-1-133 15</inkml:trace>
  <inkml:trace contextRef="#ctx0" brushRef="#br0" timeOffset="117284.09">22687 4942 178 0,'-7'-3'305'15,"0"-9"-257"-15,4-6-15 16,3 1 5-16,0 0-16 15,7 1-12-15,3 1-6 0,2 3-2 16,-1 3-1-16,0 6-1 16,-1 3 0-16,0 0 0 15,0 14-1-15,-3 5 1 16,0 5 0-16,1 4 0 16,-5-1 0-16,1 0 0 15,-2-4-2-15,-2-6 0 16,0-2 1-16,0-6 1 0,0-6 1 15,0-3-1-15,0 0 3 16,0-3 8-16,0-10-4 16,0-3 2-16,0-2 3 15,0-3-3-15,7-2-3 16,0-2-3-16,4 2-3 0,-2 1 1 16,3 4-1-1,1 4-1-15,1 7-2 16,-1 5 3-16,3 2-2 0,-1 13 1 15,0 8 1-15,2 3-1 16,-3 6 0-16,-1 0 1 0,-3-2-1 16,-3-3 0-16,0-3 0 15,-5-8 0-15,2-3 2 0,-2-4-1 16,-2-7 0-16,0 0 3 16,0-2 9-16,0-10-3 15,0-6 0-15,5-4-3 16,2 0-2-16,4-9-4 0,2 1-1 15,1 0 3-15,2-1-5 16,2 6-6-16,0 7 3 16,-2 2 4-16,2 9 3 15,-7 7-1-15,0 0 0 16,-2 9-1-16,-2 10 1 16,1 3 0-16,-5 5 0 0,1 3 0 15,-3 1 1-15,1-3-4 16,2-3-30-16,3-4-16 15,4-6-6-15,3-7-44 16,6-8-65-16</inkml:trace>
  <inkml:trace contextRef="#ctx0" brushRef="#br0" timeOffset="118163.57">23735 4655 497 0,'2'-3'17'0,"-2"-4"-12"16,-5 7 16-16,-7 2-5 16,0 10-4-16,2 9-3 15,-2 2-2-15,7 4 1 16,3 0-1-16,2 1-2 0,0-3-2 16,9-5-1-16,8-4 0 15,0-2-1 1,8-8 1-16,1-2 2 0,-1-4 3 15,2-4-1-15,-4-9-1 16,-1-1 0-16,-6-5 2 16,-4-1 5-16,-5-3 2 0,-5-2-5 15,-2 0-4-15,0-5-3 16,-9 1-1-16,-3 2-1 16,-4 4 2-16,-2 3-9 15,-2 6 3-15,-2 9 3 16,0 5-1-16,1 0 3 0,1 10-2 15,5 8 0-15,3 0 1 16,11 2-3-16,1-3 2 16,11 0-4-16,13-9-2 15,5 0 1-15,10-6-1 0,2-2-1 16,5-6-2-16,3-10-1 16,-7-2 1-16,2-4 6 15,-10-3 5-15,-7 1 1 16,-10-5 2-16,-3 2 3 15,-9-3-5-15,-5 5 6 16,0 0-4-16,-4 4 2 16,-1 5 0-16,-3 5 0 0,1 4-4 15,2 5 0-15,0 2 0 16,1 2 1-16,3 10-4 16,-1 8 2-16,0 6 3 15,2 10-2 1,-2 5 4-16,0 6 2 15,-2 5-1-15,1-2 7 16,-2 3 3-16,-1 0-2 0,5-1-3 0,-3-2-1 16,2-2 3-16,2-5-8 15,0-5 3-15,2-6-8 16,9-6 1-16,-1-6-1 16,3-8 1-16,1-2-1 15,3-10 0-15,-2 0 2 0,2-4 0 16,-5-12-1-16,1-4-1 15,-6-4-3-15,-3-7 0 16,-4-3-5-16,0 2-6 16,-7-2 1-16,-6 4 5 0,0 3 4 15,-2 5 1-15,3 9 1 16,2 4 0 0,5 3 2-16,0 6-1 0,5-2 0 0,6 2-3 15,10-2-5-15,9 2 6 16,2-3 2-16,6 1-21 15,-3-3-52-15,-3 2-41 0,-9 0-244 16</inkml:trace>
  <inkml:trace contextRef="#ctx0" brushRef="#br0" timeOffset="119076.5">20937 6078 289 0,'0'18'31'0,"-1"-9"-5"0,1-1 19 16,5-1-9-16,5 0-4 0,3-4-9 16,3 0-1-16,4-3-6 15,0-6-3-15,1-8 0 16,-1-6-2-16,-1-3-5 15,-4-8-4-15,-4-1 2 16,-2-4-1-16,-2-3 1 0,-5-4 1 16,-2-1-2-16,0-2 0 15,-2 1-2-15,-5 4-1 16,-2 7 1-16,2 7-2 16,0 11 1-16,0 11 0 15,0 5 1-15,2 11 2 16,4 17-3-16,1 9 2 15,0 6-2-15,0 7 3 0,6 2 0 16,4 1-1-16,2-3 0 16,3-3 2-16,1-6 0 15,2-3 2-15,1-8-2 0,7-7-1 16,-1-7 0-16,2-7 0 16,2-5 0-16,-2-4 0 15,0-8-1-15,-4-8-1 16,-1-3 2-16,-6-6-2 15,-4-2 0-15,-6-2-1 0,-1 3 1 16,-5 2-4-16,0 5 1 16,0 3 0-16,0 8 0 15,0 8 1-15,0 3 0 16,0 13 1-16,0 7 0 16,0 4 2-16,6-3 1 15,4 3 1-15,3-5-2 0,1-5-1 16,4-6 1-1,4-6-2-15,1-5 1 0,3-5 0 16,-6-13-1-16,-1-5-20 16,-5-6-19-16,-6-2-15 15,-8-5-34-15,-2-2-75 16</inkml:trace>
  <inkml:trace contextRef="#ctx0" brushRef="#br0" timeOffset="119195.96">21370 5788 287 0,'-14'7'34'16,"6"-3"-10"-16,8-1-10 15,0-1-10-15,17 3-4 0,2-3 0 16,5 0-88-16</inkml:trace>
  <inkml:trace contextRef="#ctx0" brushRef="#br0" timeOffset="120664.13">21663 5984 109 0,'-13'0'334'0,"3"-11"-329"15,-2 1-1-15,11-1 17 16,-1 0 7-16,2 2-3 15,0 0-8-15,3 1-5 16,7 2-5-16,2 1-2 16,-1 5-3-16,3 0 0 0,-1 1-2 15,1 10 0-15,-1 7 0 16,-5 2 1-16,2 3-1 16,-3 0 1-16,-2-2 0 15,0 1-1-15,-3-6 0 16,1-4 1-16,-1-2-1 15,-1-5 1-15,1-3-1 16,0-2 1-16,1 0 1 0,1-10 2 16,3-2-1-16,-2-6-2 15,3-1 0-15,-3-5 0 0,0 2-1 16,2-4 0-16,-2 3 1 0,2 2-1 16,-2 5-1-1,-2 3 0-15,3 4 3 0,-5 6-3 16,6 3 1-16,-3 0 3 15,4 10-1-15,-1 8 1 16,0 3 5-16,1 4 3 16,4 0-3-16,0 0-1 0,3-3-2 15,-3-4-2-15,3-4 1 16,0-3 0-16,6-6 2 16,1-5 2-16,3 0 2 15,4-12-2-15,-3-4-2 16,-1-4 2-16,-1-2-1 0,-9-3-1 15,-3 0 0-15,-4 0-7 16,-3 3 4-16,-5 2 1 16,0 6 4-16,0 1-8 15,-5 10 0-15,-6 3-3 16,-1 0 4-16,0 10-1 16,-3 8 0-16,4 4 0 0,2 2 2 15,5 3-4-15,4 0 4 16,0 0-4-16,15-8 1 15,7-1 1-15,2-5-1 16,7-6 1-16,1-3-5 0,2-4-17 16,3-4-9-16,-3-11-5 15,-4 0 5 1,1-3 3-16,-6-2 4 16,-4-2 10-16,-4 1 11 0,-5-2 4 15,-1 1 0-15,-6 6 5 16,-3 0 13-16,-2 4 7 0,0 1 2 15,-3 4-10-15,-7 3-4 16,-4 3-5-16,-1 1-6 16,-1 0 0-16,0 7-2 15,2 5 2 1,4 6-1-16,2 4 1 16,6 1 0-16,2 3-1 0,2-2 1 15,9-3-2-15,3-3 0 0,1-6 0 16,0-2-2-16,4-5 0 15,-4-5 3-15,2 0 2 0,-5-3-2 16,1-10 0 0,-2-2 2-16,-2-1 7 0,-4-3 1 15,3-1-4-15,-3-1-1 16,-3-1-9-16,-1 4 6 16,1 1-4-16,-2 4 3 15,0 4-4-15,0 6 0 0,0 1 2 16,0 2-4-16,0 7 4 15,0 6-3-15,0 4 2 16,0 3-2-16,5 1 4 16,7 1-4-16,-2-2 4 0,4-2-2 15,4-5 2-15,0-2-4 16,4-5 3-16,-2-6-9 16,3 0 6-16,-2-6 4 15,1-8 1-15,-5-2-1 16,-3-6 0-16,-4 1-1 15,-2-2 0-15,-6-2 1 0,-2-2-1 16,0 2 0-16,0 0-1 16,-5 8-25-16,-5 0 3 15,3 10 10-15,-2 6 8 16,-1 1 3-16,7 3-2 16,1 8-1-16,2 1-3 0,2 0 1 15,11 1 2-15,1-6-3 16,4-1 3-16,0-3 2 15,4-3 0-15,-2 0 3 16,-3 0-1-16,-2 0 0 16,-1 0 1-16,-1 0 0 15,-4 0 3-15,-2 11 3 0,-2 3 4 16,-2 4 2-16,1 2 0 16,-1 1 0-16,2 2-2 15,-2-1 0-15,4-2-6 16,0-1-2-1,3-3-2-15,2-3 1 16,5-3-25-16,5-3-36 0,9-5-34 16,11-2-229-16</inkml:trace>
  <inkml:trace contextRef="#ctx0" brushRef="#br0" timeOffset="121710.75">23559 5795 335 0,'3'0'50'0,"1"-13"-25"15,6-2 27-15,3-2-12 16,2-2-19-16,-1-5-10 16,-2 1-4-16,0 0-3 15,-3 4-2-15,-6 0 0 16,-3 7-1-16,0 3 1 0,-3 6-1 16,-13 3 2-16,1 0-1 15,1 11-4-15,-3 4 2 16,5 5 2-16,3 3-2 0,7 2-1 15,2 2 1-15,2 0-1 16,9-1 0-16,5-2 1 16,2-1 0-16,-2-2 0 15,0-7-2-15,-4 3 4 16,-4-5-2-16,-2-1 1 16,-8-2 0-16,2-2-1 0,-8-2 4 15,-6-1-3-15,-6-1 1 16,-1-1-2-16,-1-2 3 15,0 0-2-15,3 0-1 16,1 0 1-16,4-5-1 16,4-4 0-16,5 2 0 15,3-2 0-15,2 0-2 16,0 2 0-16,2 0-1 0,5 1 4 16,1 3-1-16,-1 3 0 15,-2 0 0-15,2 0 0 16,2 0 0-16,1 9 0 15,-2 0 2-15,3 1-1 0,4 1 5 16,-2-2-4-16,6 0 0 16,-2-6-1-16,3 1 4 15,2-4-3-15,2 0 3 16,-2-2 1-16,2-5 1 0,1-6-7 16,-3 1 3-16,-3-2-2 15,-6-6 0-15,-1 4 1 16,-3-5 1-16,-3-1-2 15,-2 3 0-15,-1-1 1 16,-3 2-2-16,0 4 0 16,0 3 0-16,0 6 0 15,0 3 0-15,0 2-2 0,0 0 1 16,0 0 1-16,0 6 0 16,0 0 1-16,0 2-1 15,0-3 0-15,0-1 0 16,0-1 0-16,0-1 1 15,0 0-1-15,0-2 0 0,0 0 0 16,0 0 0-16,0 0 0 16,0 0 1-16,0 0-1 15,0 0-3-15,0 0-23 16,0 0-22-16,-1 0-43 0,-5 0-17 16,-2 0-91-16</inkml:trace>
  <inkml:trace contextRef="#ctx0" brushRef="#br0" timeOffset="123265.69">23642 5770 176 0,'-13'-9'34'16,"1"-2"9"-16,-1 4 1 0,4 2-6 16,0 1 0-16,2 1 7 15,5 1-10-15,1 2-12 16,1 0-4-16,0 0-8 0,10 0-1 16,2 0 4-16,8 0-3 15,-3 0-2-15,0 0-4 16,0-2-3-16,-3-5 2 15,-4-2 1-15,-4-2 1 16,-4 1 0-16,-2-3-2 16,0-1 3-16,-9 3-2 0,-4-1-3 15,-1 4-1-15,-2 3 0 16,-4 5-2-16,2 0 1 16,0 8 0-16,-1 6 0 15,4 7 1-15,5 2 1 16,0 7 0-16,8 1 1 0,2-1 2 15,10 1 1-15,9-5-2 16,8-8-1-16,5-2 2 16,6-9 0-16,5-3 2 15,2-4-2-15,-1 0-2 16,-2-11 2-16,-6-5 2 16,-2 0-3-16,-7-5-1 0,-7-1-1 15,-6 1 0-15,-4-4 0 16,-7 2 0-16,-3-4 0 15,0 5-2-15,-2 3-2 16,-4 5-4-16,-4 5 1 16,-2 7 1-16,-1 2-2 15,0 2 1-15,1 10 2 0,-3 4 2 0,7 2 1 0,1 5-2 16,2-1 3-16,5-1-2 16,0 0-1-16,5-1 1 15,5 0 1-15,1-4-1 16,2 0 1-16,-1 0 0 15,1 2 0-15,-1 0 1 0,0 1 2 16,-2 4-1 0,-5 1 2-1,0 2-2-15,-3 1 0 0,-2-2-1 16,0-1 0-16,0-6-1 16,0-5 0-16,0-2-5 0,0-9-24 15,0-2-35-15,2-7-17 16,3-12-59-16,0-5-70 15</inkml:trace>
  <inkml:trace contextRef="#ctx0" brushRef="#br0" timeOffset="123991.04">24127 5695 240 0,'2'-14'207'16,"5"0"-140"-16,-6 2-31 15,5 4-1-15,-3 6-8 16,4 0-15-16,4 2-9 15,2 0-3-15,1 9 1 0,2 4-1 16,-1 4 1-16,1 1-1 16,-6 4 0-16,-2-1 0 15,-3 3 0-15,-1-3-1 16,-4-4 1-16,0 0-1 16,0-7 2-16,-5-1 1 0,1-5-1 15,2-4 1-15,2 0-1 16,0-2 2-16,0-10 3 15,2-4-3-15,8-7-1 16,-3-2-1-16,8-4-1 16,-3 0 0-16,5 2 1 0,-5 0-2 15,1 8 0-15,-4 1 1 16,0 8 0-16,-2 4 0 16,1 6 0-16,-3 0 0 15,4 3-2-15,-2 10 2 16,2 7 1-16,2 1-1 0,-1 4 2 15,2-2 0-15,-2 2 0 16,2-3 1-16,0-3-2 16,0 0 2-16,-2-9-1 15,7-1 0-15,-3-5 1 16,1-4 3-16,0 0 2 16,4-10 4-16,-1-7-7 0,-2-4-1 15,-2-6-1-15,0-4 1 16,0 1-2-16,-8-6 0 15,1 8-2-15,-5-1 1 16,-2 6-1-16,0 7-1 16,0 5 0-16,-9 7-2 0,0 4 2 15,-2 0 1-15,3 8-1 16,-4 2 2-16,9 5-2 16,3 1 1-16,0 2-2 15,2 1 1-15,11 1 1 16,2-1 0-16,2-1 0 15,0 0 0-15,3-2 1 0,-5-2 0 16,1 1-1-16,-7-3 3 16,-3 1 1-16,-6-3 0 15,0 3 0-15,-12-4 1 16,-9 5-1-16,-5-3-2 0,-11 0-2 16,-4-3-24-1,-12-6-97-15,-1-2-374 0</inkml:trace>
  <inkml:trace contextRef="#ctx0" brushRef="#br0" timeOffset="125831.53">20725 7099 293 0,'-5'2'38'0,"3"-2"-3"16,2 0 18-16,0 0-28 16,6-2-5-16,9-6 2 15,2 0-4-15,3-7-7 0,3-2-5 16,-2-3-1-16,0-3 1 15,-2-2 1-15,-3 0-2 16,-5 0-1-16,-3-2-3 16,-5 2 1-16,-3 2-2 15,0 3 1-15,-2 4 0 0,-6 5 1 16,-2 3-2-16,3 6 0 16,-2 2 0-16,1 0 1 15,3 14 0-15,0 4 0 16,5 7-2-16,0 3 2 15,0 4-1-15,3 6 1 16,4 1 1-16,3-1 2 16,-5-1-2-16,2-3-1 0,0-3 0 15,-3-7 0-15,2-6-1 16,-3-5 1-16,-1-6 2 16,-2-5 5-16,4-2 7 15,-3-2 8-15,1-10-10 16,2-6-6-16,1-2-4 0,0-2-1 15,3-2-2-15,1 2 0 16,-1-1 0-16,-1 5-1 16,3 4 1-16,-3 3 0 15,0 6-1-15,0 3 1 16,2 2-2-16,0 2 1 16,2 10 0-16,-2 4 1 0,3 4 1 15,1 2-1-15,0-1 0 16,2 2 0-16,2-5-3 15,0-2-19-15,4-5-16 16,0-6 3-16,1-5-12 16,1 0-21-16,0-9 7 15,-1-11 40-15,-3-1 22 16,0-2 13-16,-5-2 23 0,-1-2 3 16,-5 4-4-16,-2 0-1 15,0 3-11-15,-6 2-5 0,0 6 2 16,0 1-3-16,-6 6-6 15,-6 3-6 1,-1 2-4-16,-3 0-1 16,-3 7 0-16,0 6 0 0,3 5 1 0,2 2-1 15,2 4 0-15,11 1 0 16,-1 0 1-16,2-2-2 16,13-5 0-16,1-2 1 0,3-3-1 15,-2-8 1-15,2-4-1 16,-3-1 1-16,1 0 0 15,-5-8 0 1,-1-3 1-16,-1-3-2 16,-5-1 1-16,1 1 3 15,-3-4 4-15,-1 2 2 0,2 2-3 0,-2-2-4 16,0 5-1-16,0 0-2 16,0 6 1-16,0 3 0 15,0 2-1-15,0 4 0 0,0 10 0 16,5 4 1-16,2 1-1 15,5 5 0-15,2-3 1 16,2-1 1-16,3-2-1 16,5-6 0-16,1-7 0 15,1-3 1-15,-1-2-1 0,1-8 0 16,-1-10 0-16,1-6 0 16,-6-2 0-16,-1-3 0 15,-4-1 2-15,-7 0 0 16,-2-1 0-16,-6 5-2 15,0 2-1-15,0 6 0 16,-6 10 0-16,-6 4-2 16,3 4-2-16,0 1 0 0,4 12 3 15,-2 3 1-15,7 0-2 16,0 6 2-16,0-4-1 16,10 0 0-16,4-1 1 15,4-1-1-15,1-2 1 0,-4 1 0 16,2-3 0-16,-5 1 1 15,-3-3-1-15,-6 1 0 16,-3-4 1-16,-1 2-1 16,-12-3 1-16,-5-1 3 0,-5 0-5 15,-4-5 2-15,4 0-8 16,-2-1-57-16,7-12-95 16</inkml:trace>
  <inkml:trace contextRef="#ctx0" brushRef="#br0" timeOffset="126659.74">22629 6874 214 0,'0'-13'48'16,"0"1"-10"-16,0-1 11 16,-2 1-9-16,-3-1-7 0,-1 3-8 15,-1 1-1-15,0 2-9 16,-4 1-1-16,0 5-1 16,1 1-6-16,-4 0-2 15,1 12-2-15,-1 4 3 16,2 6 0-16,2 1 4 0,3 5 3 15,2 1-5 1,5 1-1-16,0-1-5 0,5-5 2 16,5-4-3-16,2-7 0 15,3-6 0-15,1-7 6 16,1 0 5-16,1-9-3 0,-4-7-4 16,0 0-3-16,-4-7-1 15,-2 3 5-15,-4-3 4 16,-1 0-3-16,-3-2-2 15,0 3-1-15,0 6-3 16,0 4-1-16,0 4 1 0,0 8-1 16,-3 0 3-16,3 13-2 15,0 5-1-15,0 9 3 16,0 0 1-16,11-1 3 16,0-1-3-16,6-3-2 15,5-8-2-15,3-7 2 16,6-5-1-16,3-2 0 15,0-6 0-15,3-9-26 16,-8-5-52-16,-2-5-157 0</inkml:trace>
  <inkml:trace contextRef="#ctx0" brushRef="#br0" timeOffset="127440.81">21898 7506 174 0,'-5'-2'168'0,"-8"-7"-154"16,4 3 24-16,4 5 17 16,-1-1-21-16,3 2-9 0,-1 0-10 15,3 3-6-15,-1 10-6 16,0 5 2-16,2 7 5 15,0 1 3-15,0 7 0 16,4 1-3-16,3-2-1 16,3 1-1-16,3-4 0 15,3-8-3-15,1 0 0 0,2-9 1 16,1-3-2-16,-2-8 1 16,3-1-2-16,-1 0-1 15,-3-12 0-15,4-2-1 16,-7-6 0-16,-1-2-1 15,-6-3 1-15,-2-3 0 16,-3-2 0-16,-2 1 0 0,0-1-1 16,-2 3 1-16,-3 4-3 15,-1 7 5-15,3 7-3 16,-2 5 0-16,3 4 0 16,2 7-2-16,0 10 2 0,0 6-1 15,7 2 0 1,2 3 2-16,4-1-2 15,2-4 1-15,7 1 0 0,0-7-2 16,1-2-2-16,2-4-16 16,2-4-21-16,-3-6-24 15,-4-1-64-15,-1 0-160 0</inkml:trace>
  <inkml:trace contextRef="#ctx0" brushRef="#br0" timeOffset="128169.65">22275 7604 355 0,'-5'-15'46'15,"5"1"-25"-15,0 0 20 16,0 0-2-16,6 3-20 16,6 4-7-16,0 3-8 15,3 4-2-15,-3 0-1 0,5 6-2 16,-5 8 2-16,3 7 1 15,-3 1-2-15,-3 3 1 16,-2 1 1-16,-3-2-1 16,0-3 0-16,-4-5 0 0,1-3 0 15,-1-6 0-15,2-3-1 16,0-4 1-16,1 0 3 31,2-4 8-31,2-9 0 0,3-3-6 0,1-5-5 0,-3-3 0 16,4-2 0-16,-2-5-1 15,-3 5 1-15,3-1-1 16,-2 5-1-16,-1 7 1 16,-1 2 0-16,-3 8 1 0,-1 3-1 15,4 2-1 1,-3 3 0-16,1 12-1 0,3 2 5 16,0 7-2-16,1-1 4 15,2 2 1-15,-1-2-3 16,4-1 2-16,-1-7-2 15,2 0 0-15,1-2-1 0,2-6-1 16,2-4 0-16,-1-3 1 16,1 0-2-16,0-3 2 15,-2-8-1-15,0-3-1 16,-5-3 0-16,-1 2 1 16,-6-5 0-16,-1-2 1 0,-4 3-2 15,0-1 1-15,0 2 0 16,0 4 0-16,0 5-1 15,-2 2 1-15,0 7-1 16,2 0 3-16,0 7 0 16,0 9-3-1,0 2 3-15,7 3 4 16,7 1 0-16,1 0-3 16,7-3-2-16,-1-5-1 15,4-3-1-15,0-4 1 0,-1-5-2 16,0-2-2-16,-7 0-19 15,0-9-10-15,-7-5-22 0,-5-4-28 16,-5-2-18-16,0-2-11 16,-7-2-27-16</inkml:trace>
  <inkml:trace contextRef="#ctx0" brushRef="#br0" timeOffset="128279">22895 7413 213 0,'-15'-2'62'0,"3"2"-39"16,1 0-8-16,4 0-9 15,1 3-5-15,5 5-20 16,1-1-87-16</inkml:trace>
  <inkml:trace contextRef="#ctx0" brushRef="#br0" timeOffset="128856.99">23243 7556 455 0,'-7'-11'13'16,"1"-3"-7"-16,1 1 17 15,1 2 8-15,1-1-14 16,-1-1-12-16,1 1-4 0,-2-1 0 16,-5 1-1-1,1 1 1-15,-6 2-1 0,-2 6 0 16,-1 1-1-16,-3 2 1 15,1 4 0-15,0 6 0 16,4 7 0-16,1 0 1 0,6 3 1 16,6 1-2-1,3 4 1-15,0-3-1 0,10-4 0 16,5-4 0-16,3-4-1 16,2-6-1-16,3-4 2 15,-4 0 2-15,2-11-2 0,-3-1 1 16,-1-4 0-16,-5 2 1 15,-2-3 4-15,-1 5 2 16,-6 1 0-16,1 6-2 16,-4 2 1-16,2 3-1 15,-2 3-2-15,0 13-2 16,2 9 2-16,-2 4 2 0,2 6 3 16,1 2 6-16,3 5 2 15,-3-3-6-15,2-2-3 16,-1-5-3-16,-1-3 0 15,0-4-2-15,0-7 1 16,-1-6-1-16,2-4 2 0,-1-8-1 16,4 0 0-16,-2-11 0 15,5-8-6-15,0-3-1 16,-1-3-30-16,1-6-13 16,-5-1-16-16,0-5-57 15,-5-4-89-15</inkml:trace>
  <inkml:trace contextRef="#ctx0" brushRef="#br0" timeOffset="129471.48">23360 7427 320 0,'2'-13'59'0,"-2"5"7"15,2 4 6-15,-2 4-17 0,0 0-25 16,0 4-22-16,0 7-1 16,0 4 5-16,0 7 0 15,0-2-4-15,0 1-5 16,3 0-1-16,4-3 0 15,2 0-3-15,2-6 2 16,1-2 0-16,3-5 0 16,-1-2 1-16,4-4-2 15,-4 1 1-15,1-6 0 0,1-6-1 16,-3 0-1-16,-1-7 0 16,-3 1 2-16,1-3-1 15,-5 0 0-15,-2-2-1 0,-1 1-1 16,1 4 0-16,-3 2 2 15,0 4 0-15,0 5-1 16,0 5 1-16,0 2-1 16,0 0 0-16,0 9 0 0,0 7 1 15,0 1 1-15,0 5 2 16,7 1 1-16,3-1-2 16,4-4 0-16,4-1-1 15,0-2 0-15,4-5 0 16,1-4-1-16,0-4 1 15,0-2 0-15,1-4 0 0,-2-9 0 16,-3-3 0-16,-2-3-1 16,-9-3 0-16,-1 1 1 15,-3-4-2-15,-4 3-1 16,1 1 2-16,-1 5-3 16,-1 3 2-16,-6 5 2 15,1 6-2-15,0 2-1 16,-1 2 2-16,-3 10 0 15,5 6 0-15,1 2 4 16,2 1-1-16,2 0 2 0,0 1 0 16,7-4 1-16,7-2-2 0,1-6-1 15,4-1-2-15,-2-5 0 16,3-2-2-16,2-2-27 0,-5 0-36 16,-2-9-98-16</inkml:trace>
  <inkml:trace contextRef="#ctx0" brushRef="#br0" timeOffset="130099.56">24302 7397 309 0,'4'-4'85'0,"-3"-10"-70"16,7-2 14-16,3-2 17 15,-1-3-12-15,2-2-14 16,0-1-11-16,-2 3-3 0,-2 3-4 16,-3 2 0-16,-3 5-2 15,-2 4 1-15,0 5-2 16,-5 2-4-16,-5 0-3 15,2 7 2-15,1 4 6 16,1 4 0-16,5 1 0 16,1 1 0-16,1 1-1 15,8 0 2-15,8 2-1 0,-2-1 0 16,4-3 0-16,-4 2 1 16,0-2 0-16,-3 0 0 15,-5-5 0-15,-5 0-1 0,-2-1 2 16,0 1 1-16,-12-4 5 15,-5-2 1-15,-2 3 0 16,-1-5-2-16,-2-1-3 16,5-2-2-16,4 2-1 15,2-2 0-15,6-7-4 0,5-4-19 16,4-3-30-16,8-4-61 16,6-2-124-16</inkml:trace>
  <inkml:trace contextRef="#ctx0" brushRef="#br0" timeOffset="130771.28">24579 7263 359 0,'0'-2'42'15,"-5"2"-5"-15,-2 0 15 16,0 7-11-16,-1 6-16 16,-1 1-11-16,4 6 0 15,3-1 1-15,2-1-2 0,0 2-5 16,5-4-3-16,9-2-1 15,3-3-2-15,3-4 0 16,1-5 0-16,1-2 0 16,-2 0 0-16,-1-8-1 15,-3-4 2-15,-3-2-3 0,-4-2 2 16,-5-2 0-16,-4-3 0 16,0-1 1-16,-8-3-2 15,-4 2 1-15,-7 0-2 16,0 3-1-16,1 4-5 15,-1 7-2-15,-1 4 6 16,3 3 0-16,3 2 1 16,5 0 0-16,6 3 1 0,3 5-2 15,2-3-1-15,12-1-4 16,9-4 2-16,2 0-1 16,3 0-5-16,4-9-5 15,-2-5 5-15,3-1 8 0,-11-4 3 16,2-1 1-16,-6 0-1 15,-6 0 1-15,-5 3 1 16,-2-1 2-16,-2 0 3 16,-3 4 0-16,0 0 0 15,0 3 1-15,-6 2 3 0,1 4-1 16,-4 3-5-16,2 2 1 16,-1 0-4-16,1 5 4 15,4 8-3-15,-1 4 0 16,4 5 4-16,0 5 4 15,0 1-1-15,4 2-3 16,3 1 0-16,-1-1 2 0,1-1-3 16,0-1 1-16,-4-3-3 15,4-2-1-15,-2-3 0 16,0-2-1-16,-2-6 0 16,1-1-1-16,-1-4 1 0,1 1-1 15,-2-5 0-15,-1-1-1 16,3 0-15-16,-4-2-42 15,0 0-24-15,0-11-99 16</inkml:trace>
  <inkml:trace contextRef="#ctx0" brushRef="#br0" timeOffset="149558.09">16076 3093 380 0,'-10'0'26'16,"-2"0"-24"-16,7-4 0 0,2-3-1 16,1 2-2-16,2-2-1 15,0-1 4-15,0 1 7 16,0 2-3-16,0 0-1 16,0-1-3-16,0-1 2 15,0 2-1-15,0-4 0 16,-3-4 1-16,-3-1 1 15,-1-7 7-15,-1-4 3 16,-2-6 0-16,1-8 0 16,1-5-4-16,0-9 2 0,1-4-5 15,0-5-4-15,2-8-2 16,-2-5 1-16,4-5-2 16,-2-3 1-16,3 1-2 15,-2-2 1-15,1 4-1 16,-1 1 0-16,-2 8 2 15,1 3-2-15,0 0 0 0,0 8 0 16,-1 2 0-16,-1 1 0 16,3 5 1-16,1 4-2 15,1 0-1-15,2 7 2 16,0 0 0-16,0 5-3 16,3 4 2-16,9 2 1 15,0 3-2-15,6 2 4 0,3 2-1 16,6 2 2-16,9 1-1 15,2 3-1-15,9 2-1 16,5-1-3-16,6 5 3 0,8 1 0 16,4 0 2-16,9 4-4 15,13-1 2-15,8-1 0 16,7 4 0-16,5-1 2 16,10 0-4-16,5 2 4 0,4 0-2 0,6-4 0 31,7 2 0-31,1 0 0 15,8-2-2-15,6 2 6 0,0-4-5 16,4 5 2-16,0-1-2 16,10-4 2-16,2 3-1 15,0 1 0-15,3-2 1 16,2 2-1-16,3-4 1 16,-3 3-2-16,-5 0 2 0,6-6 1 0,1 6-5 0,-1-7 4 31,-6 0 1-31,4 3-4 0,0-4 4 0,-6 1-1 15,-3-2-4-15,-2 5 5 16,-2-5-1-16,-3 7-2 16,-5-3 3-16,-8 2-4 31,-1-2 2-31,-7 4 1 0,-8 0-1 0,-6 2 1 0,-8-1-2 16,-8 0 1-16,-5 1 0 15,-7 0-1 1,-12 2 2-16,-5-1-1 15,-5 1 2-15,-10 3-3 16,-7-2 0-16,-8 2 1 16,-11 0-1-16,-8 0-1 0,-10 2 1 15,-9 1 1-15,-3 2 0 16,-5-1 0-16,-2-1 0 16,-2 5 3-16,1-1-1 15,0 0 2-15,2 2-1 16,1 3-2-16,0 1 0 15,0 3 0-15,0 2-1 0,0 0 0 16,0 6 1-16,-1 4-2 16,-3 0 2-16,3 4-1 15,-2 4 0-15,-3 7 0 16,1 4 1-16,0 4 0 16,-2 4 1-16,3 4 1 0,-3 5-2 15,2 0 2-15,-2 2 1 16,0 2 1-16,0 0-2 15,0-1 0-15,0 3-1 16,2-1 0-16,0-2 0 16,-1-2 0-16,5 0-1 15,-2-5 0-15,0 0-1 0,1-3 0 16,-2-6 1-16,2 1-1 16,-5-3 0-16,2-4 1 15,-2-3 0-15,0-5 4 16,0-5 0-16,0-3-3 0,-2-7 0 15,-3 0-2-15,3-6 3 16,-3 0 0-16,2-6-1 16,-2 1 2-16,2-1 1 15,-1-2-2-15,1-2-1 16,1-1-2-16,0-2 1 0,-3 1 0 16,0-1 1-16,-3 0 0 15,-1-2 3 1,-8 1 1-16,-5-2 1 0,-10 0 2 15,-14 0-2-15,-11 4 4 16,-15 1-2-16,-18 4-5 16,-22 7-2-16,-22 9-2 0,-25 5-29 15,-28 1-99-15</inkml:trace>
  <inkml:trace contextRef="#ctx0" brushRef="#br0" timeOffset="206888.26">7143 7943 102 0,'-7'-10'114'0,"-2"-2"-76"15,1-2-2-15,3 0 12 16,0-1-12-16,1 1-11 15,3 0-2-15,-1 2 4 0,2-1 0 16,0 4-7-16,0 2-2 16,0 1 3-16,0 5-5 15,-2-1 1-15,2 2-4 16,-2 0-7-16,1 3-3 16,-2 7 1-16,1 7-3 0,2 6 2 15,0 6 2-15,0 5 2 16,0 4 3-16,0 4 2 15,6 1-5-15,0 1 1 16,1-1-2-16,-1-2 3 16,1 2 0-16,0-6 0 15,0 3 0-15,0-1 0 0,-2-5-14 16,-2-2 11-16,2-3 0 16,-4-3-2-16,1-1-1 15,0-5 1-15,-2-2-1 16,0-6-2-16,0-3 2 15,0-2-2-15,2-3 1 0,-2-2-2 16,0-2 2 0,1 0 1-16,-1-2 0 0,4-5-1 15,-2-4 0-15,1-3-2 16,2-2 1-16,1-2-1 16,1-5 0-16,0-1 1 0,2-4-2 15,1-1 1-15,-2 3 0 16,-1-3-1-16,2 1 1 15,1 3-2-15,-3 3 4 16,1 2-4-16,3 2 2 16,-1 4-1-16,0 4 1 0,-1-1 0 15,0 4-1-15,0-1 1 16,0 5 0-16,2-1 0 16,1 4-1-16,0 0 0 15,3 0 0-15,1 0 1 16,1 6-1-16,-3 5 1 15,2-1-1-15,3 6 1 16,-6-2 0-16,4 3 0 16,-1 1 0-16,2 3 0 0,1-2 0 15,-2 3 2-15,0-1-1 0,2-1-3 0,-1 0 3 16,-1-1-2-16,0-3 2 16,-1 4 0-16,-2-6-2 15,0-1 1 1,1-3 1-16,-4-3 0 15,1 3-1-15,-1-7 1 16,-2 2-3-16,0-3 4 16,0-2-1-16,-2 0-1 0,0 0 3 15,0 0-2-15,-3-2 0 16,2-6-2-16,-1-2 3 16,-3-5-1-16,1-2 1 15,-1-4 1-15,-2-4 2 0,0-4-4 16,0-3 1-16,0-5 2 15,-2-4-2-15,-3-2-3 16,-2-4 4-16,1 0-5 16,-1-2 2-16,0 1 3 0,2 8-6 15,0 0 4-15,-3 12 1 16,6 3-4-16,-3 8 2 16,3 5 0-16,0 3 1 15,1 3-3-15,-1 5 0 16,2 1-13-16,0 1-32 15,0 9-7-15,3 0-28 0,4 3-70 16</inkml:trace>
  <inkml:trace contextRef="#ctx0" brushRef="#br0" timeOffset="207185.06">8328 8128 442 0,'0'2'24'0,"0"-2"5"16,4 0 16-16,8 0-3 0,6-2-6 16,5-1-14-16,6 0 0 15,5 0-5-15,1 1-6 16,-3-1-5-16,-3 3-3 0,1-2-1 15,-7 2-3-15,-3 0 1 16,-1 0 0-16,-9 0-11 16,-1 0-30-16,-6 2-34 15,-3 1-27-15,-2 2-100 16</inkml:trace>
  <inkml:trace contextRef="#ctx0" brushRef="#br0" timeOffset="207388.14">8465 8282 392 0,'-6'3'60'0,"3"-3"-2"0,3 0 1 15,3 0 1-15,9 0-12 16,12 0-25-16,3-6-8 16,4-1 0-16,4 0-9 15,-1 2 2-15,0-1-8 16,-1 6 0-16,-3 0 0 0,-4 0-25 15,-1 4-84-15,0-2-136 16</inkml:trace>
  <inkml:trace contextRef="#ctx0" brushRef="#br0" timeOffset="208392.74">10165 8140 200 0,'-5'-7'31'16,"-1"-4"8"-16,3-4 9 15,-1-2-23-15,0 1 0 0,0-7 13 16,4 4-3-16,0-5-10 16,0 6-4-16,0 3-5 15,4 0-2-15,6 3-5 16,-2 6-5-16,5-3-1 16,-2 8-1-16,1 1 0 0,0 1-1 15,0 11-2-15,-2 1 2 16,-2 7-1-16,1 2 0 15,-4 3 1-15,-2-2 0 16,-1-2-1-16,0 2 3 16,0-3-1-16,-1-4 3 15,4 0-2-15,0-3 2 16,2-5 0-16,3-2 1 0,7-1 3 16,0-3 2-16,7-2-2 15,1-2-5-15,1-7-1 16,-5-1-2-16,4-5 0 0,-7 1 1 15,-2-4-1 1,-1-3 1-16,-5-3-2 0,-3 1 2 16,-1-4 0-16,-2 1-4 15,-4 5 4-15,0 1-1 16,0 4-1-16,0 8 0 0,0 2 0 16,0 6 0-16,0 6-1 15,0 6 1-15,0 12 1 16,2 5 0-16,5 7 1 15,1 1 7-15,2 2-3 16,-1 0 6-16,-2 4-2 0,1-2-4 16,-3 2-1-1,0-3 2-15,-3-1-2 0,-2-6 2 16,0 0 1-16,-2-6 0 16,-6-5-13-16,-2-4 14 15,1-5 0-15,-3-4 2 16,2-4 4-16,0-5-4 15,-2 0-2-15,0 0-2 0,0-9-2 16,2-5-1-16,3-4-1 16,-2-7 1-16,6-1-6 15,0-5 2-15,3-3-1 0,0 0-1 16,1 2-8-16,8 2-11 16,3 5-5-16,5 4 6 15,0 4-17 1,5 3-9-1,2 5-36-15,3 2-47 0,0 1-108 0</inkml:trace>
  <inkml:trace contextRef="#ctx0" brushRef="#br0" timeOffset="209127.65">10862 8265 244 0,'-7'0'175'0,"-1"0"-132"16,6 0-12-16,1 0 15 15,1 0-12-15,0 2-12 16,1 8-15-16,3 5 7 15,2 5 3-15,-1 3 2 16,-1 2-3-16,-1 0-3 0,-1-1-7 16,-2-2 0-16,2-2-4 15,-2-2-1-15,0-6 0 16,0-1-1-16,0-2 1 16,0-2-1-16,1-4-2 0,3-3-20 15,1 0-23-15,3-10-23 16,4-10-63-16,0-12-158 15</inkml:trace>
  <inkml:trace contextRef="#ctx0" brushRef="#br0" timeOffset="209440.06">11288 7918 332 0,'3'-11'101'16,"-3"2"-72"-16,0 4 4 0,0 1 20 15,-5 4-25-15,-3 0-7 16,-2 9-10-16,-1 7 3 16,-2 6-3-16,3 10 3 15,-1 3-1-15,1 2-2 16,2 6-3-16,4-4-1 16,1 4 2-16,3-4-5 15,0-3-3-15,5-2 2 0,4-4-2 16,2-3 1-16,1-5-2 15,2-4 3-15,3-4-6 16,1-5-10-16,1-2-18 0,1-5-16 16,0-2-25-16,-2 0-46 15,-1-11-137-15</inkml:trace>
  <inkml:trace contextRef="#ctx0" brushRef="#br0" timeOffset="209945.51">11436 8158 202 0,'0'-14'211'16,"0"0"-162"-16,4-2 0 15,3 2-2-15,2 3-15 16,4 4-13-16,1 1-13 16,3 6 2-16,-2 0-4 15,4 10-3-15,-4 8-1 0,-1 3 1 16,-4 4-1-16,-3-1 0 15,-5 1 1-15,-2 0-4 16,0-3 3-16,0-3 2 16,-6-2-4-16,1-7 6 15,0-3-4-15,2-3 2 0,3-4-2 16,0 0 4 0,0-7 8-16,1-6-4 0,6-5-3 15,2-5-4-15,1 0 0 16,2-4 1-16,-2-1-4 15,-1 0 4-15,1 2-3 0,-7 2 0 16,0 3 1-16,-1 6 0 16,-2 4 1-16,0 7-2 15,0 4 1-15,-5 0 1 16,-2 15 1-16,4 4 0 16,-4 6 5-16,6 0 3 15,1 3 1-15,0 1-3 0,0-6-6 16,9 0 2-16,0-3-2 15,5-2-1-15,3-4 1 16,-2-1-2-16,4-4-5 16,-1-6-20-16,-2-1-13 0,2-2-10 15,-6 0-26-15,0-11-40 16,1-5-55 0</inkml:trace>
  <inkml:trace contextRef="#ctx0" brushRef="#br0" timeOffset="210179.81">11815 7957 288 0,'6'-22'66'0,"1"8"17"16,4 3-4-16,3 8-17 15,4 3-25-15,1 3-9 16,2 12-1-16,0 6-2 16,-3 8-10-16,-2 4-7 0,0 1-3 15,-7 6 1-15,-1-3-1 16,-7 1 0-16,-1-1-2 15,-1-3 1-15,-12 2-6 16,-1-6 3-16,-6 2 1 16,-1-7-30-16,-3-7-39 0,0-10-62 15,6-8-284-15</inkml:trace>
  <inkml:trace contextRef="#ctx0" brushRef="#br0" timeOffset="211067.57">12437 7924 196 0,'0'-12'53'16,"0"2"4"-16,0 1-4 0,0 1-9 16,0 5-13-16,0-1 3 15,0 4-2-15,0 0-11 16,-4 2-12-16,1 11-5 15,-1 2 2-15,2 7 5 16,0 5 4-16,2 2 1 16,0 0-2-16,8 2 0 0,4-6-6 15,4-4-3-15,4-3 0 16,1-6 0-16,5-4-1 16,-4-6 2-16,0-2-3 15,2 0 0-15,-6-10-3 0,0-4 1 16,-5-5 2-16,-5-6-4 15,-2 0 2-15,-3-6 1 16,-3 1-4-16,0 0 4 16,0 3-3-16,-3 8 3 15,-3 2-4-15,3 9 2 16,1 8-2-16,-1 1 1 0,3 19 1 16,0 7 0-16,0 6 1 15,3 9 3-15,6 0 2 16,1 5 0-16,2-3-1 15,-2 1 0-15,-1-4-2 16,-3-6 2-16,-3 1-2 0,-3-5 2 31,0-6-1-31,-6-7 2 16,-4-5 3-16,-4-5 2 16,-3-6 3-16,2-2-4 0,-4 0-3 0,5-13-1 15,-1-5-3-15,3-5 0 16,-1-3-2-16,8-2 1 0,3 0-2 15,2 3-1-15,0 2-6 16,7 5-4-16,10 4-8 16,-2 5-11-16,11 5-16 15,1 4-16-15,0 0-29 16,3 0-96-16</inkml:trace>
  <inkml:trace contextRef="#ctx0" brushRef="#br0" timeOffset="211480.1">12912 8274 408 0,'-10'-9'54'16,"4"-5"-2"-16,6-1 7 16,0 0-19-16,4 2-26 0,6-1-10 15,3 5-2-15,1 2-1 16,3 3-1-1,-3 4-1-15,1 4 3 16,-7 8-3-16,1 6 0 0,-4 4 0 16,-3 2 2-16,-2 4-2 15,-2-2 3-15,-8 3-2 16,-4-1 0-16,-4-3 1 16,-4-1 0-16,4-3 3 15,2-3 10-15,2-4 6 16,4-4-5-16,5-2-2 0,5-5-6 15,0 1-4-15,8-4 0 16,8 0 1-16,5 0-2 16,6-4-1-16,2-3-1 15,2-2-1-15,-5-2 1 16,-1 3 0-16,-3-1-13 0,-6 2-14 16,-1-4-15-1,-8-1-28-15,-4-5-32 0,-1-3-62 16</inkml:trace>
  <inkml:trace contextRef="#ctx0" brushRef="#br0" timeOffset="211696.78">12930 7743 416 0,'-15'-22'9'0,"7"7"18"0,-3 2 14 16,10 9 7-16,1 4-22 15,0 6-17-15,0 13-6 16,0 9-2-16,5 5 1 16,2 6-3-16,-2 4 2 15,5 2 0-15,0-5-26 16,1-7-59-16,3-8-116 16</inkml:trace>
  <inkml:trace contextRef="#ctx0" brushRef="#br0" timeOffset="212018.3892">13526 7852 424 0,'0'-7'9'0,"0"-2"8"0,0 5 22 15,-7 0-12-15,0 4-6 16,-3 0-11-16,-3 5 4 15,-3 12-2-15,1 4 2 16,-2 10 0-16,-2 3 2 16,3 10-5-16,4 2 5 15,5-3-6-15,1 2-2 0,6-5-3 16,0-4-2-16,13-9-2 16,2-4 0-16,7-5 0 15,2-5-1-15,1-7-3 16,2-1-26-16,-2-5-35 15,-2 0-50-15,1-10-130 0</inkml:trace>
  <inkml:trace contextRef="#ctx0" brushRef="#br0" timeOffset="212507.84">13694 8033 381 0,'5'-19'49'0,"2"0"8"16,2 2-8-16,4 3-5 15,4 4-12-15,0 8-11 16,3 2-10-16,-3 0-1 16,2 12-4-16,-4 9-4 15,-3 2-3-15,-4 8 3 16,-4-3-3-16,-4-1 1 0,0 0 0 16,-7-6 2-16,-6-1-1 15,1-6-3-15,1-1 5 16,0-6-2-16,4-4-1 15,2-1 2-15,5-2-1 0,0 0 1 16,3-7 0-16,6-5-1 16,4-5-1-16,1-1 0 15,1-3 0-15,-1-4-2 16,-4-2 2-16,-2-2-2 16,-1-2 1-16,-5 3 1 15,-2 4 0-15,0 5-1 0,0 6 1 16,0 4 1-16,-4 9 0 15,-1 0-2-15,-3 14 1 16,3 9 1-16,0 4 3 16,3 3 6-16,2 3 1 15,0-5-4-15,0 0-3 16,7-4-1-16,6-5-1 0,-1-2-2 16,7-3 1-16,-2-6-2 15,3-2-13-15,2-4-16 16,-1-2-19-16,-1 0-38 15,0-11-80-15</inkml:trace>
  <inkml:trace contextRef="#ctx0" brushRef="#br0" timeOffset="212742.16">14139 7803 330 0,'11'-17'57'0,"-2"2"18"16,1 8-8-16,5 6-16 15,1 1-18-15,0 12-14 16,0 11 5-16,-1 7-8 16,-1 8 0-16,-3 0-6 15,-2 6-4-15,-6-2 0 0,-3 1 0 16,0-2-1-16,0-5-2 16,-3 0-1-16,-6-4-1 15,-4-2 0-15,-1-3-3 16,-4-4-66-16,-1-5-86 15</inkml:trace>
  <inkml:trace contextRef="#ctx0" brushRef="#br0" timeOffset="213336.01">14960 8086 207 0,'-11'0'53'15,"2"-3"-11"-15,3 0 11 16,-1-1-12-16,6 3-7 0,-3 0-4 16,4 1 5-1,0 0-11-15,0 0-2 0,7 0-4 16,10 0 9-16,5 0-4 16,5 0-3-16,9 0 0 15,3 0-5-15,2 0-3 16,0-9-5-16,-6 4-1 0,-1-1-2 15,-7 2-1-15,-7 0-1 16,-6 3 0-16,-6-2-1 16,-6 3-2-16,-2 0-2 15,0 0 2-15,-8 0-2 16,-2 0-20-16,-1 0-23 0,-4 0-39 16,5-7-143-16</inkml:trace>
  <inkml:trace contextRef="#ctx0" brushRef="#br0" timeOffset="214210.4799">15993 7893 195 0,'-7'-16'80'0,"4"2"-36"15,-2 3 2-15,3 2 8 16,-1 2-18-16,3 7-6 16,-2 0-7-16,2 3-16 0,0 11 1 15,0 7 4-15,0 1 3 16,2 3-2-16,1 4-4 15,2-2 1-15,0-2-4 16,1-3 0-16,2-7-2 16,2-3 1-16,4-1-2 15,-1-8 2-15,3 1 0 0,0-4-3 16,2 0 0-16,-2-7-1 16,3-2 1-16,-7-5-2 15,2-5 1-15,-5-5 0 16,-3-1 1-16,-1-4-2 15,-2-3 0-15,1 4 0 16,-2-1 0-16,-2 6 0 0,1 7 1 16,-1 6-1-16,0 9 0 15,0 1-1-15,3 17-1 16,-1 6 2-16,0 8 2 16,1 3 3-16,4 8-1 0,0-2 3 15,-2 5-3-15,5-4 0 16,-3-2 2-16,-2-1-3 15,-2-2 0-15,-1-6-3 16,-2-3 2-16,0-1-1 16,0-6 0-16,-7-4 0 0,-3-2 1 15,-2-5 1-15,0-1 3 16,0-7 1-16,-5-1 0 16,7 0 3-16,-3-9-2 15,1-3 0-15,3-6-4 16,1-1-1-16,3-5-1 0,3-1-1 15,2 2-1-15,0-1 0 16,10 2-2-16,5 4 1 16,1 5-8-16,1 2-6 15,1 6-8-15,3 3-15 16,-1 2-26-16,-4 0-33 16,4 0-128-16</inkml:trace>
  <inkml:trace contextRef="#ctx0" brushRef="#br0" timeOffset="214609.4799">16458 8151 310 0,'0'-4'63'16,"0"1"5"-16,0 1 6 0,0 2-26 16,0 0-15-16,3 9-23 15,-1 5 9-15,1 4 11 16,1 3-8-16,-1 3-2 15,1 1-6-15,-3 1-4 0,1-2 1 16,-2-1-5-16,0-3-1 16,0-4-3-16,0-6 0 15,0 1 1-15,0-4-3 0,0-3 2 16,0-2-1-16,0-2-6 16,0-4-43-16,2-14-65 0,0-7-229 15</inkml:trace>
  <inkml:trace contextRef="#ctx0" brushRef="#br0" timeOffset="-214262.4">16387 7636 165 0,'-2'-11'119'0,"-1"2"-80"15,-1 0 9-15,4 3 13 16,-3 6-25-16,1 0-9 15,-2 6-18-15,1 11-3 16,-1 4 4-16,0 2 0 16,-1 5-3-16,0 0-4 15,1 0-2-15,1-2 1 0,3-2-1 16,0-2-1-16,0-3-2 16,7-2-26-16,8-3-56 15,9-11-119-15</inkml:trace>
  <inkml:trace contextRef="#ctx0" brushRef="#br0" timeOffset="-213964.8199">16852 7782 303 0,'0'-5'111'0,"-9"-1"-100"16,2 1 20-16,2 3 5 0,-1 2-17 15,-1 4-9-15,0 10-3 16,-2 6 7-16,-2 5 1 16,0 6 0-16,1 11 3 15,0 0 0-15,3 2 3 16,4 3-1-16,3-6-11 0,0-3-6 16,3-4-1-16,8-8 0 15,4-1 0-15,3-7-2 16,1-3 1-16,5-6-6 15,1-6-27-15,-4-3-30 16,1 0-36 0,-4-9-76-16</inkml:trace>
  <inkml:trace contextRef="#ctx0" brushRef="#br0" timeOffset="-213489.26">16972 7970 345 0,'5'-17'45'15,"5"3"7"-15,1 5-1 0,5 6-15 16,0 3-12-16,4 0-11 16,-1 12-4-16,-1 6-2 15,1 3-2-15,-7 4-3 16,-3 4 3-16,-6-4-5 16,-3 1 1-16,0-2-1 15,-5-1 1-15,-4-7 0 16,-1 0 0-16,0-6 1 0,1-2 2 15,4-5 1-15,5-3-1 16,0 0-1-16,0-3 3 16,9-10-4-16,3-3-1 15,1-3-1-15,-1-6 0 0,2 0 0 16,-4-6-2-16,-1 4 1 16,-1-7-1-16,-3 6 1 15,0 2 2 1,-3 8 0-16,0 3-3 0,-2 5 4 0,0 6 0 15,0 4-2-15,-6 7 5 16,1 9-3-16,2 8 4 0,1 4 7 16,2 6 2-16,0 0-6 15,0-4-1-15,7-2-2 16,3-3-5-16,3-4 2 16,0 0-3-1,2-7-1-15,5-2-7 16,0-5-29-16,1-3-35 15,-1-4-75-15,0-8-160 16</inkml:trace>
  <inkml:trace contextRef="#ctx0" brushRef="#br0" timeOffset="-213243.27">17434 7793 431 0,'3'-9'36'0,"5"3"15"0,1 6-3 15,3 4-11-15,1 12-5 16,1 6-3-16,1 6-13 16,-3 4-9-16,0 6 2 15,-4 1-4-15,-1 2-1 0,-5 0 0 16,-2-2-1-16,0-2-1 16,-9-2-2-16,-4-2-9 15,-3-8-44-15,-2-5-54 16,4-8-169-16</inkml:trace>
  <inkml:trace contextRef="#ctx0" brushRef="#br0" timeOffset="-212476.7">17996 7893 272 0,'-2'-13'46'15,"-2"3"7"-15,3-2 17 16,-3 6-23-16,2 2-10 16,1 2-14-16,1 2 0 0,-4 6-12 15,4 10-4-15,-2 4 3 16,2 6 2-16,0 2-4 15,2-2 0-15,5-1-5 16,4-3-1-16,5-4 0 16,1-5 0-16,0-5 0 0,3-4-1 15,-1-4 0-15,2 0 0 16,-1-5 1-16,-5-8-1 16,-2-2-1-16,-6-6 1 15,0-1 0-15,-5-3-1 16,0 0 1-16,-2 3-1 15,0 4 0 1,0 3 0-16,0 4 0 0,0 9 1 0,-2 2-3 16,0 16 3-16,1 7 0 15,1 9 3-15,0 10 2 16,0 5 2-16,0 0 5 16,0 3 2-16,3-2-2 15,1 0-4-15,-3-7-4 16,-1-3 0-16,0-8-1 0,0-7 0 15,-7-3 3-15,-1-10 4 16,-4-4-1 0,4-6-3-16,-5 0 1 15,0-8-2-15,3-7-6 16,1-7 3-16,1-3 0 0,5-3-3 0,1-5 0 16,2 3-2-16,0 2-5 15,8 1-17-15,4 8-10 0,4 4-13 16,4 8 1-16,3 5-33 15,3 2-38 1,2 0-120-16</inkml:trace>
  <inkml:trace contextRef="#ctx0" brushRef="#br0" timeOffset="-212101.8592">18402 8253 311 0,'-8'-4'115'0,"1"-9"-69"15,6-2 15-15,1 2-18 0,0-1-11 16,10 3-16-16,3-1-9 16,3 6-3-16,0 5-1 15,0 1-1-15,-1 1-2 16,-5 10-1-16,2 7 1 16,-9 0 0-16,1 2 1 15,-4 1-1 1,-2 3 0-16,-8-2 0 15,0 1 1-15,-2-5 1 16,-5 2 1-16,1-4 6 0,3-2 6 0,5-3 1 16,1-3-2-16,7-2-6 15,0-2-2-15,7-2 1 16,9-2 0-16,5 0-2 16,6 0-4-1,2-6 0-15,0-1-1 16,0-2 0-16,-2 0-5 15,0-2-26-15,-6 3-18 0,0-5-33 0,-2-1-57 0,-2-6-172 16</inkml:trace>
  <inkml:trace contextRef="#ctx0" brushRef="#br0" timeOffset="-211789.44">18879 7936 356 0,'6'-24'21'15,"-5"4"16"-15,-1-1 11 16,0 4 0-16,0 9-20 16,0 0-5-16,-7 6-2 15,-1 2-2-15,-1 10-8 0,-4 8 0 16,1 10 7-16,-2 4 1 16,4 6-3-16,1 2-3 15,6-2 0-15,3 0-2 16,0-6-2-16,2-2-3 0,10-3-4 15,6-4 1-15,0-1-3 16,3-6 1-16,-1-2-5 16,1-5-29-16,-2-2-23 15,-5-5-24-15,-1-2-36 16,-3-6-102-16</inkml:trace>
  <inkml:trace contextRef="#ctx0" brushRef="#br0" timeOffset="-211309.8199">19066 8000 103 0,'17'-18'253'0,"-3"2"-185"0,0 3-11 15,2 5-10-15,1 5-13 16,-2 3-2-16,0 4-15 16,-3 14-4-16,2 4-6 0,-6 6-3 15,-3 4-1 1,-1-3-2-16,-4 0 0 0,0-1 0 15,-4-6-1-15,-4-5 2 16,0-2-2-16,-1-4 1 16,4-4-1-16,1-4 1 0,4-3 0 15,0 0 2-15,6-4-1 16,4-7-2 0,3-3 1-16,3-4 0 0,1-3-2 15,-2-4 1-15,0-3 0 16,-1 2 0-16,-3-2-1 15,-2-2 1-15,-2 6 1 0,-3 3-3 16,-4 7 3-16,0 3-1 16,0 6-1-16,0 5-1 15,-2 1 5-15,-3 13-1 16,-2 1 3-16,3 8 3 16,1 4 4-16,3 1 0 15,0-1-3-15,0 0-3 0,5-4-2 16,4-2-3-16,1-3 1 15,3-2-1-15,1-3-1 16,1-3-4-16,1-4-25 0,0-3-13 16,0-3-31-16,6 0-48 15,-2-7-160 1</inkml:trace>
  <inkml:trace contextRef="#ctx0" brushRef="#br0" timeOffset="-211059.8592">19650 7863 423 0,'1'-11'47'0,"3"2"11"15,4 5-6-15,-1 4-4 16,1 0-18-16,3 13-10 16,-1 5 3-16,0 5-4 0,-1 8-8 15,-1 2 8-15,-5 5-7 16,-3-1 2-16,0-4-8 15,-2 3-2-15,-9-4 2 16,-5 0-8-16,-7 0 5 16,-6-1-4-16,-9-5-7 0,-9-1-66 15,-14-7-95 1</inkml:trace>
  <inkml:trace contextRef="#ctx0" brushRef="#br0" timeOffset="-210289.8199">4972 8800 289 0,'0'-12'22'0,"0"1"6"15,-6 4 29-15,-3 0-7 16,-6 5-12-16,0 2-7 0,-5 2-10 16,-1 12-9-16,-6 9 1 15,0 6-1-15,-2 11 2 16,-2 8 2-16,3 14 0 16,-3 8 5-16,4 6-1 0,2 9-2 15,6-2 2-15,4-1-6 16,8-11-5-16,7-4-6 15,3-14-1-15,14-6-2 16,8-12 1-16,7-5-1 16,8-10-1-16,-1-5-3 15,8-6-28-15,1-5-26 0,-3-4-38 16,-2 0-66-16</inkml:trace>
  <inkml:trace contextRef="#ctx0" brushRef="#br0" timeOffset="-209700.51">5101 9272 446 0,'0'-15'6'16,"0"1"-3"-16,0 5 6 0,0 4 15 15,2 5-2-15,0 0-9 16,1 10-8-16,1 11-2 15,1 3 3-15,-1 8 2 16,2 9 4-16,-3 2-2 16,2 5 0-16,-3-2-4 0,0-1-2 15,1-8 1-15,-1-5-3 16,-2-10 0-16,0-8 5 16,2-7-2-16,1-5-1 15,1-2 4 1,4-9 13-16,2-9-15 0,1-3-2 0,2-8-2 15,1 1-2-15,-1-4 1 32,-3 2-1-32,2 5 0 15,-2 4-3-15,-5 7 4 16,1 9-1-16,0 5 0 0,2 4-3 16,-2 15 2-16,4 6 2 0,0 6-1 15,5-1 2-15,1 2 1 16,2-4 0-16,2 0-2 15,1-9 1-15,-1-5 0 16,6-3 0-16,-7-8 0 16,1-3 3-16,0-5 8 0,-3-11 4 15,-2-7 0-15,-2-2-4 16,-7-8-2 0,1 0 2-16,-6-4-6 0,-1-3-1 15,0 1-5-15,-11 1-1 0,-3 2-2 16,-3 6 3-16,-3 6-10 15,-2 7-17 1,0 9-18-16,0 8-12 16,-1 0-38-16,5 14-103 0</inkml:trace>
  <inkml:trace contextRef="#ctx0" brushRef="#br0" timeOffset="-208380.9199">5661 9689 254 0,'7'0'38'0,"0"0"3"16,1-6 32-16,1-2-17 15,1-5-17-15,2-3-15 16,0-4-8-16,3-3-2 16,-3-4-3-16,2 2-4 15,-3-4-4-15,-4 3-1 16,-1 2 1-16,-6 5-4 0,0 4 0 15,-6 3-1-15,-2 7-3 16,-7 5-6-16,1 0 3 16,2 5 6-16,2 7 1 15,5-2-1-15,3 0 2 0,2 1 1 16,5 0-1-16,9-2 1 16,5 3-1-16,1 0 1 15,1 0 0-15,-1 0-2 16,0 2 1-16,-5 1 1 15,-1 1 0-15,-4 0 2 16,-3 1 0-16,-2-2 0 0,3 1 2 16,-3-4-1-16,0 1 0 15,2-4-2-15,5-4 2 16,0-3-1-16,4-2 2 16,2-2-2-16,0-8 0 15,2-3-3-15,0-3 1 16,-6 0-1-16,0-4 2 0,-1-1-2 15,-4 0 1-15,-2 1 2 16,-3 0 2-16,-3 2-2 16,-1 2 1-16,0 8 0 15,0 0 1-15,0 6 2 0,-5 2 1 16,3 6-3-16,2 6 0 16,0 8 1-16,0 3 3 15,0 2 3-15,9 2 1 16,5 2 0-16,3-8-3 15,5 0-2-15,0-5-1 0,3-3-4 16,3-8 1-16,-1-3-1 16,0-2 1-1,-4-6-1-15,-4-9-1 0,0-3-2 16,-7-4 4-16,-4-1-2 16,-6-2-2-16,-2 0 3 15,-2 2-2-15,-11-2-1 0,1 4 0 16,-5 4-2-16,-2 2 0 15,-5 4 0-15,2 4-6 16,-3 4-1-16,0 3 0 16,2 0 2-16,1 3 3 15,6 4 3-15,2 0 1 0,7 0-1 16,5 0 0-16,2-3 0 0,5-1-4 0,13-1 3 16,3-2 1-16,5 0-2 15,3 0-3-15,1 0-2 16,2 0 3-16,-1 0 3 15,-1 0 2-15,3 0 1 0,-4 3 0 16,-2 10-3-16,0 4 3 16,-6 2 0-16,0 2 0 15,-1 2-1-15,-4-1 0 16,-3 1 1-16,-2-4 0 16,-3-1 1-16,-2-5-3 0,-4-2 2 15,0-4 1-15,-2-4 3 16,0-3 0-16,0 0 10 15,0-3-1-15,-4-6-8 16,2-4 2-16,0-1-3 16,2-2-5-16,0-2 1 0,4-3 0 15,5-1 0-15,2-1-2 16,5 0 1-16,2-2 2 16,2 6-5-1,2 1 5 1,-1 3-4-16,0 6 4 0,-2 8-2 0,-2 1-2 15,-4 7 3-15,-2 12-2 16,-4 6 1-16,-2 3-1 16,-2 3 2-16,-1-1-1 0,1-3-1 15,0-4 2 1,1-5-1-16,-1-2 1 0,6-5-4 16,0-4-30-16,4-3-24 0,2-4-63 15,9 0-270-15</inkml:trace>
  <inkml:trace contextRef="#ctx0" brushRef="#br0" timeOffset="-207757.3199">7150 9438 312 0,'0'-16'42'16,"0"1"2"-16,-2 2 17 0,-1 3-24 15,-3 2-12-15,-1 1-12 16,-1 6-6-16,1-1 1 16,-1 2-7-16,-3 0 0 15,0 9 1-15,1 0-2 16,-1 5 3-16,0 2-4 15,4 2 2-15,5 0 1 16,2-2 1-16,0 1-1 0,12 0 1 16,7-3 0-16,4 2 3 15,1-3 1-15,3-1-1 16,1 2 0-16,-3-3-1 16,-3 2-2-16,-8-3-2 0,-3 0-1 15,-6-2 0-15,-5 1 1 16,0-2 0-16,-13 0 5 15,-4-3 1-15,-7-2 0 16,-3-1 5-16,0-1 2 16,0 0-5-16,0-1-5 0,6-5-3 15,1 1 0-15,6-2-1 16,4-3-2-16,9 6-17 16,1-4-16-16,11-1-40 15,5 1-61-15,6-5-171 16</inkml:trace>
  <inkml:trace contextRef="#ctx0" brushRef="#br0" timeOffset="-207464.3199">7396 9357 429 0,'0'-11'18'0,"0"4"15"15,0 4 21-15,-4 3-19 16,3 4-16-16,-1 13-11 15,2 4 7-15,0 6 9 0,0 6-6 16,0-2-7-16,3 1-3 16,-1 0-2-16,0-5-1 15,-2 0-4-15,0-4 1 16,0-5-2-16,0-4 1 16,0-3-1-16,0-2-5 15,0-4-14-15,0-5-16 16,2 0-16-1,4-2 9-15,1-10-19 16,0-4-39-16,1-3-34 16,2-9 4-16</inkml:trace>
  <inkml:trace contextRef="#ctx0" brushRef="#br0" timeOffset="-206910">7477 9466 146 0,'9'-20'101'0,"-1"6"-10"16,0 1-13-16,-1 7-21 15,-3 4-16 1,-4 2-22-16,0 3-12 15,0 11 4-15,-7 1-6 0,-6 0-4 16,-3 3 0-16,-1-5 2 16,0 1-5-16,-3-3 4 15,6-4-1-15,1-3 0 16,6-1 0-16,2-3 0 16,5 0-1-16,0 0 2 0,0 0 0 15,10 0-2-15,3 0 0 16,-1 0 1-16,5 0-2 15,-3 5 2-15,1 6 1 0,-3 2-1 16,2 2 3-16,-1 2 13 16,1-1-5-16,-1 0-1 15,1-5-5-15,3-1-1 16,2-4 3-16,3-1-4 16,1-5 0-16,4 0-1 15,-1-5-2-15,0-6 0 16,-1-1 0-16,-3-3-1 0,-7-2 1 15,0-4-1-15,-6 4 2 16,-6-1-1-16,-1-1 1 16,-2 1 4-16,0 6 1 15,0-1 5-15,0 6-3 16,-2 3 0-16,1 4 1 16,-3 2-4-16,4 10-2 0,0 6 1 15,0 2 0-15,0 3 2 16,2-2-3-16,5 1 2 15,3-3-4-15,2-1 0 16,-2-7 0-16,2 1-2 0,2-6 1 16,0-3-1-1,0-3-14-15,1 0-26 0,-1-1-13 16,-2-10-28-16,-5-7-31 16,-2-5-112-16</inkml:trace>
  <inkml:trace contextRef="#ctx0" brushRef="#br0" timeOffset="-206769.43">7861 9360 382 0,'-14'0'25'0,"5"0"-12"16,1 0 10-16,5 8-8 0,3 0-11 16,0 4-13-16,3-2-58 15,9 2-161-15</inkml:trace>
  <inkml:trace contextRef="#ctx0" brushRef="#br0" timeOffset="-206191.4199">8147 9539 412 0,'0'0'19'0,"0"-6"6"0,0-1 25 16,0 0-14-16,0 1-13 15,0-6-9-15,0 1 9 16,0-1-5-16,0 2-6 16,0-5-3-16,-6 2 0 15,-3 3-6-15,0 1 0 0,-4 2-2 16,-1 6-2-16,0 1 5 16,-2 0-6-16,-1 12 4 15,3 3-2-15,2 8 1 16,4 2 2-16,3 1 1 15,5 3 0-15,0-4-1 16,3-3-2-16,9 0 1 0,2-8 0 16,2-1-1-16,0-6 2 15,1-5-2-15,-2-2 2 16,2 0 0-16,-3-8 2 16,2-2-1-16,-5-1 1 15,2-5 2-15,-6 0 4 0,0-2-2 16,-2 2-2-16,-3 0-5 15,-2 0 0-15,0 2-1 16,0 1 1-16,0 5-3 16,0 0 1-16,-2 6 0 0,0 2-1 15,-1 0 0-15,3 12 0 16,0 1 2-16,0 5 1 16,0 2-2-16,5-2 2 15,2 0-1-15,3-3 2 16,-2 2-3-16,3-6 0 15,0-3-1-15,3-1-3 0,-2-1-22 16,-2-5-27-16,2-1-9 16,-2 0-33-16,0 0-41 15,-4-7-146-15</inkml:trace>
  <inkml:trace contextRef="#ctx0" brushRef="#br0" timeOffset="-205694.3292">8328 9528 414 0,'-4'-10'49'16,"4"-3"-7"-16,0 4 5 15,8 1-12-15,-1 2-16 16,3 2-9-16,3 4 1 0,-2 0 1 16,1 8-5-16,-1 6-4 15,-2 5 0-15,0 1-2 16,-3 1 1-16,-2 1-1 15,-1-4 0-15,1-3 0 16,-4-2 1-16,1-6-2 0,-1-2 4 16,0-1 3-1,2-4 4-15,0 0 8 0,1-5 6 16,2-6-12-16,2-4-8 16,0-2-1-16,0-3-2 0,1-1 0 15,5-1-1-15,-4 2-1 0,1 0 1 16,0 3-3-16,-1 5 4 15,-2 5-2-15,0 5-1 16,1 2-2-16,-1 3 4 16,0 14-2-1,0 2-2-15,0 5 6 0,-3 2-4 16,3-1 4-16,-4 0-3 16,1-1 2-16,1-5 0 0,0-1 1 0,2-4-2 15,-1-3 0-15,3-4-1 16,-2-4 1-16,5-3-1 15,-4 0-3-15,1-1-16 16,1-8-28-16,-2-4-10 0,-3-3-18 16,-3-5-44-16,0-2-158 15</inkml:trace>
  <inkml:trace contextRef="#ctx0" brushRef="#br0" timeOffset="-205284.29">8675 9296 340 0,'0'-14'23'15,"0"0"28"1,3 2 7-16,4 4-10 0,-2-1-29 16,3 6-2-16,-1 3 17 15,-1 0-10-15,0 2-13 0,1 10 0 16,3 4 4-16,-1 6 1 15,3 1-1-15,-1 5-2 16,2 1 1-16,-2 3-1 16,-1 2-2-16,3 1 0 15,-4 1-4-15,-4-1 1 16,1 0-3-16,-6-2 0 16,0-1-1-16,-4-1-2 15,-4-1-1-15,-9 1 4 0,-1-3-4 16,-2-3 2-16,0 0 1 15,3-3-1-15,0-7 0 16,3-2 1-16,5-2-1 16,2-4-2-16,3-5 1 0,3-2-3 15,-1 0 0 1,0-4-22-16,2-12-108 16,0-11-249-16</inkml:trace>
  <inkml:trace contextRef="#ctx0" brushRef="#br0" timeOffset="-202745.72">4940 10355 315 0,'-8'0'15'0,"1"-8"3"16,2 1 42-16,1 0-24 15,1 0-12-15,3-1-2 0,-2 3-2 32,2 0-9-32,0 3-1 15,0 2 1-15,0 0-7 0,-1 0-1 16,-2 11 4-16,-1 5-2 15,1 4 5-15,1 1-3 16,2 4 2-16,0-2 2 16,0 2-2-16,2-4-4 0,8-1-1 15,0-6-1-15,2-3 1 16,5-7 3-16,-2-4 3 16,0 0 1-16,1-4-5 15,-1-7 0-15,-1-3-6 16,-3-6 3-16,-4 4-2 15,-2-3-1-15,-5 1 1 0,0 0-3 16,-5-1 2-16,-10 2 0 16,0-1-3-16,-6 4-2 15,-2 2 1-15,-3 0-3 16,2 4 0-16,-1 4 4 16,3 4-1-16,5 0 2 0,5 4 2 15,5 5-1-15,7 2 1 16,2 0-6-16,15-3-1 15,5 2 1-15,7-5-2 16,6-1 3-16,4-4-4 16,2 0-4-16,-2-4 2 0,-2-7 11 15,-3-3 0-15,-5-2 0 16,-5-1-1-16,-5-2 3 16,-7 0-1-16,-2-1 1 15,-5-2 3-15,-4 1-2 16,-1 2 2-16,0 1-3 15,0 3-1-15,-1 4 0 0,-1 5-2 16,-3 4 1-16,0 2 0 16,-2 0 1-16,2 10 0 15,0 6 1-15,-2 6 3 16,4 5-1-16,1 6 4 16,0 5 2-16,2 3 5 15,0 2 0-15,0 3-3 16,5 0 3-16,2 1-2 0,-2 3 7 15,-1-6-6-15,1 1 2 16,1-4-4-16,-2-6-1 16,3-4 0-16,-2-5-8 0,2-6 0 15,3-3-3-15,0-9 3 16,2-4-1-16,0-4-1 16,0 0-1-16,1-7 3 15,-4-10-2-15,-2 2-1 16,-4-7-2-16,-3-2-1 0,0 0-1 15,-3-3-8-15,-10 1-4 16,-3 1 0-16,-2 1-1 16,-2 4 3-16,-2 8 5 15,-1 2 5-15,5 6 2 16,0 2 1-16,8 2-1 16,3 0 3-16,7 0-1 0,0 0-7 15,15 0-1-15,12 0-18 0,6 0-23 16,4-5-57-16,7-6-194 15</inkml:trace>
  <inkml:trace contextRef="#ctx0" brushRef="#br0" timeOffset="-201870.8892">6204 10285 213 0,'-6'-11'64'0,"1"0"-32"15,5 1 17-15,0-1-4 16,0 2-7-16,0-1-6 15,0 2-2-15,1 4-12 16,-1 3-1-16,0 1-3 16,0 1-7-16,0 14-4 0,0 1 4 15,0 3 6-15,0 6-1 16,0-1-3-16,2-3-1 16,6-1-3-16,-1-4-1 15,4-4-2-15,2-3 1 16,2-4-1-16,5-2 0 0,-2-3 0 15,4 0 2-15,0-8-3 16,-2-2-1-16,2-5-1 16,-5-2 3-16,-3-1-3 15,-6-5 1-15,-1 1 0 16,-4 2-1-16,-3 3 3 16,0 0-3-16,0 6 1 0,-3 6 0 15,-4 5 0-15,2 0-1 16,3 8 1-16,1 9 1 15,1 5-1-15,0 6 1 16,0 6 1-16,7 2 4 16,1 3 4-16,-3-1 0 0,2 1-2 15,-4-2-1-15,-1-1-2 16,-2-4-2-16,0-3 0 16,-3-3 0-16,-6-8 3 15,-3 0 4-15,-1-9 2 0,-1-6-2 16,0-3-1-16,2 0-2 15,-1-10-2-15,4-7 1 16,4-1-5-16,4-4 0 16,1-3-1-16,0 0 0 15,6 0-2-15,8 0-5 16,5 3-12-16,1 8-8 0,1 0-8 16,2 7-5-16,3 1-18 15,-3 4-13-15,2 2-45 16,-4 0-114-16</inkml:trace>
  <inkml:trace contextRef="#ctx0" brushRef="#br0" timeOffset="-201652.23">6666 10449 289 0,'7'0'72'16,"0"0"-19"-16,0 0 2 16,-2 0-3-16,1 7-15 15,-3 2-7-15,1 6-1 0,-2 4-9 16,-1 2-4-16,-1 6-3 15,0-2-4-15,0 0-4 16,0 0-4-16,0-4-1 16,0-3 3-16,0-4-5 15,2-2-12-15,3-3-25 0,2-8-31 16,6-1-30-16,-2-5-148 16</inkml:trace>
  <inkml:trace contextRef="#ctx0" brushRef="#br0" timeOffset="-201128.5799">7279 10463 317 0,'15'0'22'0,"-5"2"40"0,0 1-12 15,-7-1-12-15,-1 0-13 16,0 0-6-16,-2-1-2 15,0-1 11-15,-4 0-5 16,-7 0-10-16,-5 0-5 0,-2-7 1 16,-1-1 0-16,-3-5-4 15,0-1 1-15,1-2-1 16,3-2 0-16,1-7 0 16,5 0-6-16,0-4 2 15,4 1 1-15,4-1-3 0,3 4 1 16,1 5-4-1,0 7 1-15,7 4 3 16,2 9-6-16,4 0 3 0,-5 7-4 16,4 11 3-16,-2 1 3 15,-3 8 0-15,-3-1-2 16,-4 1 0-16,0 0 2 16,-4 0 0-16,-8-2 2 0,-3-6-2 15,-2 3 1-15,0-2 0 16,1-1 5-16,3-5 1 15,3-2 5-15,6 0-3 16,4-4-5 0,0-1 2-16,11-3-1 0,5-2 0 0,6-2-1 15,2 0-1-15,5-2-1 16,4-6-2-16,-1-3-14 16,-2-1-17-1,3 3-18-15,-5-2-38 16,0-6-87-16</inkml:trace>
  <inkml:trace contextRef="#ctx0" brushRef="#br0" timeOffset="-200501.72">7660 10236 302 0,'0'-12'97'0,"0"-1"-41"15,-5 3 12-15,1 3-18 16,0 1-16-16,4 1-7 15,-2 5-4-15,2 0 0 16,0 0-10-16,0 13-10 16,0 2 2-16,0 9 4 15,2-1 3-15,1 4-2 0,2-1-4 16,2-2-3-16,2-4-1 0,2-5-1 0,1 0 1 16,4-8-2-16,2-6 1 15,-1-1 0-15,0 0 0 16,3-7 0-16,-4-4-1 15,-1-4 1 1,-1-3-3 0,-3 0 2-16,-4-5 2 0,0 1-2 0,-2-1-2 15,-1 3 2 1,-3 2 0-16,1 3 2 16,-2 4-4-16,0 5 3 0,0 5-4 15,0 1 1-15,-3 11 3 16,-1 6-3-16,-1 6 4 15,3 6-3-15,2 3 4 16,0 4-2-16,0 1 7 0,7 4 5 16,0-3-9-1,-2-1 3-15,0-3-5 0,-5 0 1 16,0-6-1-16,0-3 0 16,0-4 0-16,-5-7 0 15,-2-7 2-15,2-2-1 0,-2-5 0 16,-1 0 1-16,2-5 0 15,-2-10-3-15,3-1 1 16,0-3-1-16,0-2 0 16,3-3-1-16,-1-1 0 15,1 0-1-15,2 1-1 0,0 4-1 16,0 2-5-16,2 1-3 16,6 7-16-16,-1 5-12 15,5 1-23-15,-2 3-7 16,4 1-63-16,4 0-187 15</inkml:trace>
  <inkml:trace contextRef="#ctx0" brushRef="#br0" timeOffset="-199996.51">8130 10496 344 0,'-8'0'16'15,"1"0"18"-15,-1-4 29 16,6 0-16-16,0 1-18 16,2-3-12-16,0 1 10 0,0-1-4 15,0 1-1-15,6-2-5 16,0 1 0-16,2 2-4 16,1 0-2-16,3 2-3 15,-2 2-1-15,0 0 1 16,4 0-1-16,-4 7-2 15,0 6-2-15,0 1-1 16,-5 2 0-16,-3 4-3 0,-2-2 4 16,0 3-5-16,-7-2 4 15,-4 1 0-15,-2-4-4 16,0 0 4-16,-1-6 0 16,4 2 8-16,0-7 1 15,3-2 2-15,2 1-5 16,2-3-2-16,1-1-1 0,2 0-1 0,0 0 0 15,2 0 1-15,6 0 2 16,7 0-1-16,4 0-2 16,3 0-1-16,5-5 3 15,2-2-4-15,0 0 2 0,1-1-1 16,-7-2 1-16,-3-1-4 16,-3 4-1-16,-9 4 2 15,-6 2-4-15,-2 1-15 16,-12-4-79-16,-10-8-173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6:09:42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6692 9493 179 0,'0'-5'24'0,"-2"-5"9"15,2 3 29-15,0-1 6 16,-2-4-18-16,2 4-8 16,-1-1-8-16,-1 0-7 15,0-2-5-15,0 2 0 16,2 0-5-16,0 3-3 0,0 0-5 15,0 2 0-15,4 0-2 0,-1 4-3 16,7 0 1-16,-1 0-2 16,-1 12 1-16,4 0 1 15,-4 6 1-15,3 2 1 16,-2 0 1-16,-2 2 0 16,-1 3 0-16,-1-2 0 0,-2 0 0 15,-1-3-4 1,2 2 1-16,-1-5-5 15,2-2 6-15,0-3-2 16,2-3 0-16,1 0 4 0,4-6-3 16,2-1-1-16,1-2 1 15,2 0-1-15,0-9-1 16,0-2-1-16,1-3-1 16,-2 0 0-16,-5-5 0 15,0-2-1-15,-4 0 2 0,-4-2-1 16,-1-4 0-16,1 2 1 15,-3 2-3-15,0 2 2 16,0 5 0-16,0 3-3 16,0 4 6-16,-3 5-3 15,3 4 1-15,-2 0-1 16,2 3 1-16,0 7-2 16,0 6 2-16,0 5-2 0,0 5 3 15,6 4 3-15,1 4 1 16,2 2 2-16,0 1-5 15,-1 6 2-15,-3-2-4 0,2 2 3 16,-4 2-3-16,1 1-2 16,-2-4 3-16,-2 0-1 15,0-3 1-15,-6-5 0 16,-1-2 2-16,-3-9-3 16,-3 0 0-16,1-6 4 15,-3-4-6-15,4-5 5 16,1-5-2-16,0-3 0 0,2 0-1 15,-1-11-1-15,1-10 3 16,4-4-4-16,1-7-1 16,1-3 2-16,2-5-3 15,0-1-1-15,5 0-5 16,7 5 0-16,2 3-1 0,1 2-3 16,0 5-9-16,4 2-11 15,-4 5-21-15,2-3-10 16,0 2-7-16,0 1-49 15,0-1-76-15</inkml:trace>
  <inkml:trace contextRef="#ctx0" brushRef="#br0" timeOffset="249.93">7272 9314 327 0,'0'-16'30'0,"0"0"22"0,0 6 30 16,0 2-23-16,2 4-17 15,-2 4-16-15,0 0-7 16,0 6-10-16,0 12 1 16,0 4 6-16,0 4-3 15,0 6-5-15,0-3-7 16,0 0 1-16,0 0-1 0,0-5-1 16,0-5-2-16,0-3-18 15,0-5-15-15,3-2-2 16,5-7-17-16,-1-2-23 15,3-2-36-15,0-14-85 0</inkml:trace>
  <inkml:trace contextRef="#ctx0" brushRef="#br0" timeOffset="421.78">7414 9300 127 0,'7'-14'183'0,"-3"6"-81"15,-1 2-23-15,-1 6-11 0,-2 6-35 16,0 9-2-16,0 5-8 15,0 7 5-15,-4 4-11 16,-1 3-12-16,2 0-3 16,-1 2-1-16,-1-3 0 15,3-2-8-15,0-7-84 16,2-7-133-16</inkml:trace>
  <inkml:trace contextRef="#ctx0" brushRef="#br0" timeOffset="937.27">8301 9682 250 0,'-3'0'38'16,"-10"-4"12"-16,9-3 13 15,1 5 1-15,3-2-14 16,0 2-8-16,7 1-14 16,9-3-11-16,7 3-8 15,6-1-1-15,13-2 1 0,2 1 4 16,3-1 0-16,0-3-7 15,-2 2-5-15,-6 1 1 16,-7 1-2-16,-8 0-6 16,-7 2-24-16,-3 1-15 15,-9 0-22-15,-5-2-52 0,0-2-54 16</inkml:trace>
  <inkml:trace contextRef="#ctx0" brushRef="#br0" timeOffset="1232.1896">8561 9466 385 0,'-8'-2'8'0,"2"-1"15"16,3 3 42-16,0 0-20 15,1 8-23-15,2 9-6 16,0 2 2-16,0 9 2 0,0 2-6 15,2 5 0-15,3 0 0 16,-4 3 2-16,1-2-11 16,-2-1 3-16,0-1-6 15,0-3 1-15,0-6-1 0,2-8 1 16,-2-1-4-16,3-5 1 16,1-5-6-16,1-6-23 15,2 0-19-15,3-4-34 16,0-12-95-16</inkml:trace>
  <inkml:trace contextRef="#ctx0" brushRef="#br0" timeOffset="1872.65">9373 9401 99 0,'-4'0'319'0,"2"-1"-273"16,2-3 7-16,0 4 3 16,0 0-23-16,6 5-18 15,2 13-3-15,-1 6 11 16,1 4-1-16,4 6-7 15,-4 4-9-15,-1-3-1 0,-3 5 0 16,-1-7 2-16,-1 1-5 16,0-4 3-16,-2-3-5 15,0 0 4-15,0-7-4 16,-2-4 2-16,0-4-1 16,0-5 4-16,2-5-5 15,-1-2 5-15,1 0-2 16,-2-13 16-16,0-3-18 0,-1-3 0 15,-1-6 0-15,-1-3 1 16,-3-5-1-16,3 1 2 16,-2-6-9-16,2 3 5 0,0-1 0 15,3 4-8-15,2 2 7 16,0 5-1-16,9 5 3 16,4 6-3-16,8 5 4 15,-1 6-4-15,1 3 3 16,0-2 2-16,-1 11-4 15,0 6 4-15,-6 6-5 0,-1 1 3 16,-8 3 3-16,-3-1-3 16,-2-3-3-16,-2 1 3 15,-10-7 0-15,-5 0 1 16,0-2-2-16,-5-9 1 16,-2 4 1-16,5-5 1 15,1-3-1-15,4 0-1 0,1 0-1 16,7-5-55-16,6-10-69 15,0-8-275-15</inkml:trace>
  <inkml:trace contextRef="#ctx0" brushRef="#br0" timeOffset="2354.84">9969 9344 373 0,'-11'-8'5'0,"-1"3"8"16,0 5 29-16,-5 0 7 15,3 3-15-15,-4 11-8 0,4 10-2 16,-1 5-3-1,6 10 4-15,2 4-1 16,6 2 0-16,1-1-8 0,0 2-5 16,7-6-5-16,3-4-1 15,7-4-4-15,-3-3 0 0,6-6 1 0,-3-4-2 16,5-4-11-16,0-4-26 16,-1-4-17-16,0-7-27 0,-2 0-56 15,-7-7-113-15</inkml:trace>
  <inkml:trace contextRef="#ctx0" brushRef="#br0" timeOffset="2829.17">10085 9522 371 0,'5'-15'34'0,"-3"1"19"16,6 3-9-16,3 5-7 15,4 5-7-15,0 1-12 16,4 3-11-16,1 12-4 0,-1 5 0 15,-4 4 0-15,-1 1-3 16,-1 0 1-16,-8 1 1 31,-3-4-2-31,-2-2 1 0,0-4 1 16,0-4-2-16,-5-3 2 16,3-3-2-16,0-6 5 15,2 0 3-15,0-4 8 16,2-8-9-16,6-3-5 0,3-6-3 15,2-4 1-15,-1 0-3 16,-1-3-11-16,0 0 0 16,-4 2 7-16,0 2 3 15,-5 6 2-15,-1 4 2 0,-1 7 1 16,0 4 1-16,0 3 1 16,-5 2 1-16,0 12-1 15,2 8 3-15,-1 0 2 16,1 7 4-16,3 0 1 15,0-2-1-15,0 1-3 0,3-7-5 16,6 0-2-16,3-6-1 16,3-3 0-16,5-4-2 15,1-3-15-15,1-5-18 16,-1 0-6-16,0-3-42 16,1-8-67-16,-5-6-136 0</inkml:trace>
  <inkml:trace contextRef="#ctx0" brushRef="#br0" timeOffset="3079.11">10551 9329 409 0,'2'-13'65'0,"0"7"-1"16,3 6-4-16,4 0-29 16,4 8-11-16,1 12 0 15,2 5 5-15,2 5-13 16,-2 5 6-16,-3 5-4 15,0-1-8-15,-6-2 1 0,-4-1-5 16,-3-3 1-16,0-2-3 16,-5-3 0-16,-6-2 3 15,0-3-5-15,-5-4-17 16,2-2-46-16,0-9-47 16,4-8-185-16</inkml:trace>
  <inkml:trace contextRef="#ctx0" brushRef="#br0" timeOffset="3859.25">11151 9350 254 0,'-6'-4'107'16,"1"1"-79"-16,0 3 14 16,3 0 7-16,1 1-19 0,1 12-12 15,0 5-3-15,0 3 8 16,1 5-4-16,10 3-4 16,-1 2-2-16,3-6-2 15,1 0-4-15,3-7-3 16,-2-5-1-16,2-5 0 0,0-4 3 15,0-4 1-15,-1 0 1 16,0-12-4-16,0-1-1 16,-3-5-2-16,-4-4 0 15,-2 0 0-15,-1-5 0 16,-3 0 0-16,-3 0 1 16,0 6-2-16,0 1 0 0,0 5 0 15,0 7 0 1,0 5 0-16,-3 3-1 0,3 10 2 15,0 11-1-15,0 6 2 16,0 11 4-16,0 4 3 16,5 5-12-16,0-1 12 0,-1 2 3 15,-4 0-4 1,0-3-1-16,0-4-1 0,-4-4 1 16,-3-1 1-16,-4-9-2 15,2-2 0-15,-1-8 0 16,2-4 1-16,-1-6 1 0,-1-7-4 15,3 0 1-15,-1-7 0 16,1-11-3-16,2-7 1 16,0-3-3-16,3-2 1 15,2-4-3-15,0 0 0 16,0 3-5-16,10 3-5 0,2 3-9 16,3 2-17-16,5 3 4 15,-2-2-22-15,5 3-15 16,1-2-66-16,0-4-133 15</inkml:trace>
  <inkml:trace contextRef="#ctx0" brushRef="#br0" timeOffset="4052.36">11600 9225 419 0,'0'-11'31'0,"0"4"14"15,0 6 12-15,0 1-11 0,3 1-29 16,-3 13-12-16,2 8 0 15,0 3 2-15,1 5-3 16,-1 4-2-16,0 5-3 0,0-3 1 16,-1 3-31-16,6-5-61 15,-2-6-113-15</inkml:trace>
  <inkml:trace contextRef="#ctx0" brushRef="#br0" timeOffset="4333.54">12196 9525 516 0,'10'0'13'0,"-2"-3"9"16,4 0 21-16,7 2-5 15,2-1-6-15,6 0-17 16,7 1-5-16,6-2-9 15,1 1 6-15,3-1-4 0,-2 1-2 16,-4 0 1-16,-8 2-3 16,-4-1-1-16,-13 1-31 15,-3-2-13-15,-8 0-18 16,-2-1-42-16,-6-4-95 16</inkml:trace>
  <inkml:trace contextRef="#ctx0" brushRef="#br0" timeOffset="4540.02">12442 9348 392 0,'-5'-4'65'15,"1"0"8"-15,4 4-8 0,0 0-29 16,0 13-17-16,0 5 9 16,0 4-11-1,0 3 4-15,2 5-8 16,-2 4-7-16,0-2 1 15,0 0-5-15,0 0-4 0,-4-2 6 0,-1-3-24 16,1-4-35-16,0-6-48 16,4-7-126-16</inkml:trace>
  <inkml:trace contextRef="#ctx0" brushRef="#br0" timeOffset="5223.19">13424 9304 347 0,'0'-11'40'0,"-9"-3"-22"0,3 1 33 16,-2 1-7-1,-1 2-24-15,-2 4-5 0,0 2-4 16,-3 2 2-16,-1 2-5 16,0 0-1-16,0 12 5 15,1 5 1-15,1 8 1 16,4 3 0-16,0 8-4 0,6 3 4 15,3 2-5-15,0 0-2 16,5-5-2-16,7-4-1 16,5-5 1-16,3-8 0 15,1-4 7-15,4-8-8 16,0-6 1-16,1-1 5 0,1-5-3 16,-5-9-1-16,-2-4-3 15,-1-3-1-15,-9-3-1 16,-3-6 2-16,-3-2-1 15,-4 0-1-15,-2-4 0 16,-12 3-2-16,-4 1 2 0,-2 5-23 16,-3 5 1-1,-8 11-15-15,3 6-3 0,1 5-6 16,-4 6-13-16,4 11-13 16,2 0 4-16,1 3-27 15,5-2-7-15,1 1-40 0</inkml:trace>
  <inkml:trace contextRef="#ctx0" brushRef="#br0" timeOffset="5426.29">13163 9405 159 0,'-3'0'101'0,"1"0"-12"16,2 0-9-16,0-4-20 15,11-3-19-15,3 6-13 16,6-2-6-16,6 3 0 0,1 0-9 16,1 10-6-16,0 6 0 15,3 6-2-15,-4 1-1 16,-2 4 1-16,-1 1-4 15,-2 0 0-15,-3-3 0 16,-1-1-1-16,0-5-2 16,2-6-17-16,0-5-17 0,2-4-13 15,4-4-44-15,-1-2-63 16</inkml:trace>
  <inkml:trace contextRef="#ctx0" brushRef="#br0" timeOffset="5691.85">13841 9304 216 0,'2'-22'104'16,"0"4"-27"-16,-2 6 4 15,0 3-28-15,-2 5-21 0,-6 4-11 16,1 0-6-16,0 9 0 16,-2 9-4-16,1 6-1 15,0 5 4-15,3 8 1 16,1 0-5-16,4 2-4 15,0-2-3-15,4 1-3 16,9-5 2-16,6-4-2 0,6-4 1 16,2-6-5-16,6-2-21 15,-1-8-16-15,0-4-28 16,2-5-69-16,-5 0-117 16</inkml:trace>
  <inkml:trace contextRef="#ctx0" brushRef="#br0" timeOffset="6176.1">14118 9353 415 0,'0'-13'47'0,"0"4"2"16,0-1-12-16,10 7-7 16,2 3-14-16,2 0-13 15,1 4 1-15,2 12-3 16,-3 3 0-16,-1 4 0 15,-6 2-1-15,-2 4 1 16,-5 0-1-16,0-3 1 16,0-2-1-16,-5-4 1 0,-2-3-1 15,1-9 1-15,2 0-1 16,4-6-1-16,0-2 3 16,0-2 0-16,4-11-1 0,5-1 0 15,2-9-1-15,-1-3 0 16,3 0 0-16,-2-4 0 15,-3-3-4-15,0 7-2 16,-4-3 1-16,-1 5 2 16,-3 6 2-16,0 7 1 0,0 4 1 15,0 7 1-15,0 3 2 16,0 14 0 0,0 6 5-16,-1 4 8 0,1 5 2 15,0 1-4-15,0-1-6 16,5-2-5-16,2-5-2 0,4-1-1 15,1-6-1 1,5-6-2-16,0-3-21 0,4-4-21 16,-1-3-19-16,2-2-36 15,0-3-107-15</inkml:trace>
  <inkml:trace contextRef="#ctx0" brushRef="#br0" timeOffset="6410.4299">14505 9216 335 0,'0'-6'110'0,"0"0"-46"0,7 4-4 15,8 2-15-15,4 8-8 16,1 4-8-16,2 12-14 16,0 2 5-16,-5 8-8 15,-5 3-5-15,-2 2-5 16,-5 1 0-16,-5 1 0 0,0-3 2 15,-1-4-4 1,-10-3 0-16,-4-3-10 0,-2-4-34 16,-3-10-49-16,3-6-112 15</inkml:trace>
  <inkml:trace contextRef="#ctx0" brushRef="#br0" timeOffset="7207.34">15055 9310 180 0,'-2'-9'123'0,"2"-2"-81"0,0 3 15 16,0-2-3-16,3 4-15 15,4 3-13-15,3 3-3 16,-3 0-4-16,2 3-12 15,-2 10 0-15,-2 4-5 16,-1 5 2-16,2 3 3 0,-5 1 2 16,5-1-4-16,-3 0 1 15,2-4-1-15,0-3 0 16,7-5 0-16,-2-4 0 16,5-6 2-16,3-3 1 15,3 0-4-15,-1-5-2 16,1-5 1-16,1-8-3 15,-3 0 1-15,-6-4-1 0,1-2 2 16,-6-1-1-16,-4-2 1 16,-1 3-2-16,-3 3 1 15,0 3 0-15,0 7-1 16,0 3 0-16,0 8 0 0,-1 0 0 16,-3 11 0-16,2 8-2 15,2 9 5-15,0 8 4 16,0 6 1-16,0 4 4 15,0 2-3-15,4 0 1 0,-2-3-5 16,-2-1 3-16,0-3 0 16,0-5 0-16,0-4-3 15,-2-3 0-15,-3-6-2 16,-3-4-2-16,-3-5 3 16,4-4 0-16,-1-7 4 15,-2-3-3-15,1 0 2 16,2-11-3-16,-2-5-3 15,3-5 0-15,1-4 1 0,5-6-2 16,0-1 0-16,0-3 1 16,2-1-12-16,8 0-11 15,3 3-6-15,8 2-11 0,-1 5-7 16,9 8 3-16,3 4-12 16,2 3-40-16,7 1-94 15</inkml:trace>
  <inkml:trace contextRef="#ctx0" brushRef="#br0" timeOffset="7410.43">15940 9400 54 0,'16'-4'324'0,"-11"-2"-260"16,1 2-6-16,5-2-8 0,4 2-8 15,4 3-18-15,3-3-13 16,0 2-6-16,0 2-2 15,2 0-3-15,-6 0 0 16,-8 0-32-16,-4 3-32 16,-6 3-65-16,0 0-125 15</inkml:trace>
  <inkml:trace contextRef="#ctx0" brushRef="#br0" timeOffset="7582.27">15969 9472 301 0,'-11'6'64'0,"4"-1"12"15,5 0-8-15,2-4-22 0,2 0-18 16,13 2 1 0,4-3-8-16,8 0-17 0,5 0-1 15,4 0-3-15,6-5-5 16,-1 0-27-16,3 0-24 16,2-4-68-16,-2 1-115 0</inkml:trace>
  <inkml:trace contextRef="#ctx0" brushRef="#br0" timeOffset="8004.03">16682 9289 201 0,'2'-10'160'0,"1"-1"-112"16,-3 0 28-16,0 4-17 15,0 0-20-15,-2 2-14 16,-6-1-6-16,0 5 0 15,-1 1-7-15,-1 0-1 0,-2 0 0 16,0 9-2-16,0 7 1 16,2 7-12-16,1 2 13 15,4 5-2-15,2 2-3 16,1 0 1-16,2 2 2 0,0-3-1 16,3-4-4-16,8-1-2 15,4-3 0 1,2-7 0-16,3-3 0 0,4-6 0 15,2-4-2-15,3-3 1 16,1-2 1-16,-3-8-1 16,-3-6 7-16,-2-4-4 0,-3-3 0 15,-8-2-2-15,-2-4 3 16,-7-3-1-16,-2 0-4 16,0-1 1-16,-11 2 0 15,-9 2-2-15,-7 8 1 16,-12 3 0-16,-10 9-1 0,-12 7-18 15,-5 2-53-15,-9 0-86 16</inkml:trace>
  <inkml:trace contextRef="#ctx0" brushRef="#br0" timeOffset="12137.43">5094 10857 343 0,'-6'0'34'15,"3"0"14"-15,3 0 14 16,0-3-15-16,15 1-25 16,4 0-8-16,10 1 3 0,9-4-4 15,5 4-6-15,3-3-3 16,1-1 0-16,2 1 0 16,-3-2-2-16,-5 0 0 15,-4 0-1-15,-7 1-1 16,-7 5-6-16,-8-2-18 15,-8 2-24-15,-7 0-40 0,0 2-57 32</inkml:trace>
  <inkml:trace contextRef="#ctx0" brushRef="#br0" timeOffset="12415.66">5178 10969 304 0,'-16'4'30'0,"5"-1"6"0,6-3 20 16,5 2-6-16,2-2-7 15,14 0-19-15,8 0-2 16,8-2-1-16,7 2-6 16,4-3-6-16,6-1-4 0,2 1-2 15,-2-1 0-15,-3 3-2 16,-5-2-1-16,-6 0 0 15,-6 2-8-15,-4-2-14 16,-4 0-12-16,-8-2-20 16,-4-2-47-16,-4-4-76 15</inkml:trace>
  <inkml:trace contextRef="#ctx0" brushRef="#br0" timeOffset="12743.7">5597 10689 268 0,'-15'-10'77'16,"3"3"-24"-16,0 3-6 16,0 0 7-16,5 4-20 15,2 0-6-15,5 10-10 16,0 2-5-16,5 4 1 16,9 2-5-16,6 3-2 0,4-1-1 15,3-2-3-15,0-4-2 16,-1-2-1-16,-1-3 1 15,-3-2-1-15,-2-2 1 16,-7 1 0-16,-5-1-2 16,-4 2 3-16,-4 3-3 15,0 4 4-15,-11 0-4 0,-3 9 3 16,-4-2-1-16,-2 7-1 16,-1 0 4-16,-4 1-4 15,-1-3-3-15,5 1-9 16,3-2-48-16,2-6-107 15</inkml:trace>
  <inkml:trace contextRef="#ctx0" brushRef="#br0" timeOffset="13587.25">7026 10811 175 0,'0'-7'216'15,"0"-4"-209"-15,0 0 21 16,0-1 14-16,2 3-20 0,1 2-5 16,5 0-6-16,-1 3 1 15,2 2-5-15,-1 2 2 16,4 2-5-16,-5 9 2 15,0 5 0-15,-2 3 0 16,-1 6 2-16,0 2 2 16,-2 1 2-16,1 1 0 0,1-2-2 15,-1-3-2-15,2-4 0 16,3-2 0-16,3-7 0 16,1-4 0-16,4-5-3 15,4-2 2-15,3-4-6 16,-1-10 2-16,0-2-4 0,-5-3 2 15,-2-3 0-15,1-3 0 16,-9-2-1-16,-1 2 1 16,-6 0 0-16,0 0 1 15,0 4-3-15,-2 5 2 0,-4 5-1 16,1 4 2 0,-1 7 2-16,1 0-1 15,4 16 3-15,1 4 2 0,0 5-7 16,0 7 12-16,3 5-1 15,4 6-1-15,2 0-3 16,-3 5-3-16,-1-1 2 16,-3-3-6-16,0-3 5 0,-2-7-3 15,0-4-3-15,0-3 2 16,-6-7 1-16,-2-6 4 16,1-5-5-16,-1-4 2 15,-1-5 0-15,1 0-2 0,3-4 2 16,-2-9-4-16,2-2 2 15,0-7-3-15,3-1 2 16,0 2 0-16,2-2-2 16,0 3-6-16,0-1-8 15,5 5-10-15,4 0-16 0,5 3-5 16,2 3-19-16,3 0-25 16,2-2-89-16</inkml:trace>
  <inkml:trace contextRef="#ctx0" brushRef="#br0" timeOffset="13790.33">7531 10996 141 0,'4'2'336'0,"-1"5"-300"15,-3 6 20-15,0 1 2 16,0 3-12-16,0 5-31 16,0 1-2-16,0 2-3 0,0-3-5 15,0-1-2-15,0-2-2 16,0 1-3-16,0-5-12 15,0-1-30-15,0-7-28 16,0-5-25-16,0-2-54 16,0-4-117-16</inkml:trace>
  <inkml:trace contextRef="#ctx0" brushRef="#br0" timeOffset="13993.54">7640 10650 332 0,'2'-1'94'0,"6"-11"-49"16,-8 12 18-16,0 5-24 15,0 10-1-15,0 7-17 16,-3 4-7-16,3 5-2 16,0 1-8-16,0 0-3 15,0 2 0-15,0 0-29 16,6-2-46-16,-1-3-91 0</inkml:trace>
  <inkml:trace contextRef="#ctx0" brushRef="#br0" timeOffset="14229.62">8215 10989 462 0,'17'2'23'0,"2"-2"5"16,-1 0 30-16,6 0-14 16,2 0-16-16,1 0-16 15,7 0-7-15,-2-2-1 16,2-1-3-16,-2-3 1 0,-5 1-2 16,-6-1-18-16,-9-1-33 15,-6 2-44-15,-6-4-94 16</inkml:trace>
  <inkml:trace contextRef="#ctx0" brushRef="#br0" timeOffset="14432.69">8390 10836 500 0,'-5'-2'71'0,"3"2"-11"15,2 0-7-15,0 2-31 0,0 12-4 16,0 4-2-16,0 5-1 15,2 7-5-15,0 3-5 16,1 2-5-16,-2 1 2 16,1 1-6-16,0-3-53 15,1-2-47-15,1-5-127 0</inkml:trace>
  <inkml:trace contextRef="#ctx0" brushRef="#br0" timeOffset="15198.38">9386 10782 270 0,'0'-8'39'0,"0"-4"10"16,0 4 18-16,0 1 1 16,0 7-26-16,0 0-10 0,0 7-23 15,0 11 2 1,0 7 8-16,2 2-5 0,3 6-4 15,-2-1-3-15,2 0-4 16,-3-2 1-16,4-5-3 16,0-2 0-16,-5-4 0 15,1-7 0-15,-2-5 0 0,2-1 0 16,-2-5 3-16,0-1-1 16,0 0 0-16,0-10 6 15,0-5-6-15,-4-1-1 16,-3-9 0-16,-2-2 1 0,-2-5-2 15,4-3 2-15,0-3-3 16,1 0 2-16,4 5-3 16,2 1 3-16,2 5-3 15,8 10 1-15,4 4-1 16,2 7-1-16,3 6 1 16,2 0-2-16,-1 13 3 15,-5 5 0-15,0 3 0 0,-4 2 0 16,-6 1 0-16,-5-1 2 15,-4-4-2-15,-9 1 1 16,-11 0-2-16,-5-6 4 16,-1-2-3-16,-6-3 0 0,2-5 1 15,-5-2-25-15,2-2-62 16,-1-16-156-16</inkml:trace>
  <inkml:trace contextRef="#ctx0" brushRef="#br0" timeOffset="15667.02">7766 10588 334 0,'-4'-8'62'16,"2"2"7"-16,2 2 3 15,0 2-23-15,0 2-17 16,0 10-16-16,0 9-1 15,2 8 1-15,3 3-8 16,2 9-2-16,-4 0-5 0,2 1 1 16,1-5-38-16,2-5-111 15</inkml:trace>
  <inkml:trace contextRef="#ctx0" brushRef="#br0" timeOffset="16292.3">9969 10693 299 0,'-8'-11'26'16,"-4"3"24"-16,2-2 4 0,-5 7 6 16,1 3-26-16,-3 0-9 15,-2 14-4-15,-1 8 2 16,3 7 0-16,0 9-2 16,3 5 4-16,6 4-7 0,7 1-4 15,1-2-12-15,3-5 0 16,16-4-1-16,2-6 1 15,12-8-3-15,2-7-15 16,6-9-26-16,1-5-18 16,-2-2-53-16,-3-7-145 15</inkml:trace>
  <inkml:trace contextRef="#ctx0" brushRef="#br0" timeOffset="16747.07">10099 10854 413 0,'-6'-11'49'0,"6"2"-12"16,0 1 0-16,9 6-12 15,8 2-12-15,2 0-10 16,1 5-2-16,0 7 1 0,-1 5-1 16,-6 1 0-16,-4 6 1 15,-2-1-3-15,-7-2 2 16,0 1 0-16,-5-2 0 15,-2-5 0 1,-3-2 0 0,1-8 3-16,2-1 0 0,6-4 5 15,1 0-3-15,0-5-1 16,7-6-2-16,6-5-3 16,-1-6 2-16,2 1-1 15,-1-2-3-15,-4-2 2 16,-2 0-1-16,-1 2 0 15,-6 5 1-15,0 3 0 16,0 4 1-16,0 7-1 0,-3 4 1 16,-6 0 0-16,6 7 0 15,-1 11 2-15,3 3 2 16,1 4 3-16,0 4 2 0,1-1-3 16,8-2-4-16,6-2-1 15,-1-5-1-15,6-2-1 16,1-9-20-16,1-4-13 15,1-4-14-15,-1 0-45 16,-1-11-93-16</inkml:trace>
  <inkml:trace contextRef="#ctx0" brushRef="#br0" timeOffset="17008.3">10474 10737 312 0,'-2'-17'81'16,"2"2"-2"-16,0 6-13 0,0 2-12 0,2 7-18 15,11 0-14-15,-1 11-12 0,5 5-3 16,-2 9 6-16,4 4 0 16,-7 6-7-16,0 1-3 15,-4 2-2-15,-6 1 1 16,-2-2 0-16,0-1-2 16,-4-6 3-16,-4-3-3 0,0-6 1 15,4-7-25-15,1-4-18 16,3-9-13-16,0-1-38 15,10-13-78-15</inkml:trace>
  <inkml:trace contextRef="#ctx0" brushRef="#br0" timeOffset="17583.54">10939 10704 442 0,'5'-8'53'15,"-5"-2"-19"-15,4 3 2 0,-2 7 3 16,2 0-10-16,-3 10-21 16,1 8 3-1,1 4 8 1,3 4-15-16,-1 1 6 0,3 2-2 16,-1-4-7-16,3-3 3 15,5-1-2-15,-1-6-1 0,3-4 1 16,0-5-4-16,3-6 6 15,-2 0-4-15,0-3 1 16,0-9 0-16,-4-4 0 16,-2 0-1-16,-2-4 0 15,-3 1 2-15,-2-2-2 16,-3-1 1-16,-2 2-1 16,0 5 0-16,0 4 1 0,0 1 0 0,0 9-2 15,0 1 1-15,-2 4-1 16,-1 10 0-16,-1 5 2 15,1 8 1 1,-1 3-1-16,3 6 8 16,-1 3-4-16,2 3 6 15,-2-2-1-15,-1 2-5 0,0-3-4 0,-1-3 5 16,-1-8-2-16,-2-5 0 16,-1-5-3-16,-2-4 0 15,1-9 2-15,-1-1 0 16,2-4 0-16,3 0 0 15,-1-9-2 1,3-5 1-16,3-4 2 0,0-3-4 0,0-4 2 16,0 0-4-16,5 1 0 15,2 1-13-15,4 4-16 16,0 1-17-16,6 4-13 0,0 3-15 16,1 2-51-16,3 0-119 15</inkml:trace>
  <inkml:trace contextRef="#ctx0" brushRef="#br0" timeOffset="17755.39">11357 10914 420 0,'11'4'62'0,"0"7"-18"15,-7 3 25-15,-4 1-10 16,0 7-29-16,0 1-12 16,0 0-6-16,-2 0-6 15,-4 1-3-15,4-3-2 16,0-3-13-16,-1-5-53 0,1-5-62 15,-3-6-351-15</inkml:trace>
  <inkml:trace contextRef="#ctx0" brushRef="#br0" timeOffset="18099.14">11449 10490 336 0,'4'-5'55'0,"-4"3"9"16,1 2 10-16,-1 7-37 15,0 13-15-15,0 8 1 0,0 4-9 16,0 5-8-16,0 3-4 16,0-5-2-16,0-1-27 15,2-7-101-15</inkml:trace>
  <inkml:trace contextRef="#ctx0" brushRef="#br0" timeOffset="18489.6">12355 10841 382 0,'0'-4'48'15,"2"-1"6"-15,11-1-2 0,1 5-17 16,6 0-6-16,6-2-11 16,2 1-6-16,5 2-6 15,1 0-5-15,-2-1 2 16,-1 1-3-16,-4 0-1 16,-5-2-15-16,-3 0-27 15,-9 2-32-15,-6-2-44 16,-4-3-93-16</inkml:trace>
  <inkml:trace contextRef="#ctx0" brushRef="#br0" timeOffset="18708.27">12555 10702 273 0,'-3'-9'45'0,"-1"2"21"16,3 0 6-16,1 3-16 15,-3 3-21-15,3 1-4 16,0 1-9-16,0 11-16 0,0 8 3 15,0 5 1-15,0 5-3 16,0 5-4-16,0-2 1 16,0 1-5-16,0-4 1 15,0-5-8-15,4-1-25 16,7-9-29-16,3-7-61 16,7-8-141-16</inkml:trace>
  <inkml:trace contextRef="#ctx0" brushRef="#br0" timeOffset="19105.1498">13248 10615 458 0,'-9'-7'11'15,"-1"-4"15"-15,0 6 14 16,-2 1-3-16,2 4-10 0,-5 0-11 15,2 9 1-15,-1 5-2 16,1 5-4-16,3 8 2 16,2 2-1-16,5 5-11 0,3 1 11 15,0-1-4-15,8-2-4 16,11-4-1-16,2-6-1 0,7-6 0 16,-1-9 0-16,2-3-1 15,0-4 0-15,0-5 2 31,-4-12-1-31,-3-1 2 0,-2-3 0 0,-6-2 0 32,-7-2 5-32,-5 0-1 0,-2-2-2 0,0 4-5 0,-6-2 0 15,-9 6-3-15,-2-1 2 16,-6 10-24-16,-3 4-10 16,-2 6-29-16,0 0-23 15,-3 9-57-15,4 0-130 16</inkml:trace>
  <inkml:trace contextRef="#ctx0" brushRef="#br0" timeOffset="19329.21">13103 10720 456 0,'0'0'51'0,"4"-4"0"15,8 2-8-15,3 2-13 16,6 2-12-16,6 11-5 0,1 5-2 15,3 1 9-15,-4 6-7 16,-2 0-11-16,1 0 1 16,-5 2-4-16,-1-6 5 15,0 2-5-15,-1-5-17 0,-4-4-37 16,2-3-32-16,1-5-76 16,0-6-181-1</inkml:trace>
  <inkml:trace contextRef="#ctx0" brushRef="#br0" timeOffset="19594.4">13721 10632 398 0,'0'-17'76'0,"-6"2"-9"16,-3 7-16-16,-3 8-18 15,-1 0-11-15,0 7-2 0,-1 12-10 16,3 9 10-16,1 1-7 15,3 4-3-15,4 5-2 16,3 0-5-16,0-1-1 16,8 0 0-16,8-6-1 15,2-1-1-15,4-8-3 16,-3-2-24-16,6-10-21 0,-3-5-23 16,-3-5-60-1,3-1-163-15</inkml:trace>
  <inkml:trace contextRef="#ctx0" brushRef="#br0" timeOffset="20048.24">13867 10747 386 0,'-3'-11'54'0,"1"0"-6"16,2 2-2-16,0 1-8 0,12 7-12 15,0 1-16-15,6 0-1 16,-4 7-2-16,3 5-1 0,-7 9-5 0,-1 2 0 15,-6 1-2-15,-3 3 3 16,0-4-1-16,-3 1 0 0,-6-5-1 16,2-2 1-16,2-7 0 15,-1-3 0-15,6-5 0 16,0-2 0-16,0 0 4 16,8-11-5-16,2-5 1 15,2-1 0-15,1-5 1 16,1-3-2-16,-2 0-2 0,-4 0 4 15,-1-2-4-15,-3 2 3 16,-1 6-4-16,-3 4 3 16,0 1 1-1,0 7-2 1,-1 7 1-16,-3 0 2 0,-3 11-1 16,2 8 3-16,3 5 5 15,2 4 5-15,0 1-2 0,2-1-17 16,5-3 9-16,5-2 0 15,3-5-1-15,1-2-3 16,2-7-2-16,2-3-32 16,1-5-15-16,1-1-26 15,-2-4-49-15,-1-10-139 0</inkml:trace>
  <inkml:trace contextRef="#ctx0" brushRef="#br0" timeOffset="20255.88">14266 10557 368 0,'3'-11'78'16,"2"3"4"-16,5 8-12 0,3 0-18 15,1 12-25-15,4 8 8 16,0 7-5-16,2 6-12 16,-8 5-5-16,-3 2-7 0,-7 6-4 15,-2 0 0-15,-9 3 0 16,-11-4-3-16,-6 0 2 15,-9-2-21-15,3-7-61 16,-2-13-87-16</inkml:trace>
  <inkml:trace contextRef="#ctx0" brushRef="#br0" timeOffset="21084.1">14680 10726 387 0,'-4'-12'27'0,"2"-2"23"15,2 1 11-15,0 2-24 0,9 7-15 16,1-4-8-16,4 6-6 15,-2 2-3-15,0 2-5 16,-1 10 3-16,-4 8-2 16,-1 0 0-16,-3 3 3 15,1 4-1 1,-2 0-2-16,3-6 2 16,1 2 0-16,1-5 2 0,3-5-1 15,3-5 2-15,5-2-2 16,3-6 1-16,1 0 1 15,0-2-6-15,-1-10 1 16,-1-1-1-16,-3-5 1 0,-3 0-1 16,-6-1 1-16,-1-2-1 15,-5 0 0-15,-2 2 0 16,0 4 0-16,0-1-1 16,0 10 2-16,-5 4-1 0,0 2-1 15,-1 4 0-15,3 12 2 16,1 5 0-16,2 10 1 15,0 4 1-15,0 7 5 16,4 3 0-16,1 5 1 16,-2-1-8-16,1-3 11 15,-2-2-3-15,-2-6-3 16,0-10-3-16,0-6 0 16,-2-6-2-16,-5-5 0 0,2-6 1 0,-6-5 6 15,2 0-1-15,0-10 3 16,0-5-7-16,1-5 1 15,3-5-3-15,3 0-1 16,2-7 0 0,0-1-7-16,2 1-11 15,9-1-16-15,-2 6 1 16,3 5-12-16,7 5-3 0,-5 3-30 0,2 5-42 16,2 2-56-16</inkml:trace>
  <inkml:trace contextRef="#ctx0" brushRef="#br0" timeOffset="21240.34">15112 10898 47 0,'7'9'297'0,"-2"3"-210"16,-5 3-3-16,0 0-33 15,0 5-8-15,0 2-20 16,0 1-12-16,2-1-4 16,2-1-4-16,2-2-2 0,1-1-1 15,2-1-18-15,1-5-31 16,3-7-35-16,4 0-88 15</inkml:trace>
  <inkml:trace contextRef="#ctx0" brushRef="#br0" timeOffset="21459.0098">15581 10834 482 0,'7'-8'29'0,"1"0"3"15,2 2-3-15,4 5 0 16,4-2-9-16,2 3-14 16,5 0-5-16,-3 0 0 15,-1 0-2-15,-3 0-19 16,-7 3-26-16,-4-2-44 16,-3-1-73-16</inkml:trace>
  <inkml:trace contextRef="#ctx0" brushRef="#br0" timeOffset="21630.85">15637 10911 364 0,'-12'7'73'0,"9"-4"-3"15,3-1-15-15,0 0-16 16,8-2-13-16,9 0-15 16,5 0-5-16,7 0-5 15,3-7-2-15,2 0-28 16,5-2-29-16,0-2-37 0,0-5-39 15,-2-1-92-15</inkml:trace>
  <inkml:trace contextRef="#ctx0" brushRef="#br0" timeOffset="21972.1498">16146 10705 334 0,'5'-12'48'0,"0"-1"13"15,-5 5 10-15,0-3-18 0,0 5-13 16,-10 3-17-16,0 3-7 15,-3 0-1-15,-1 12 1 16,-2 4-8-16,1 6 13 16,5 5-5-16,1 2-7 15,6 6 4-15,3-3-7 0,5-2 0 16,7-3-2-16,8-2-4 16,1-6 3-16,4-4-3 15,0-7 0-15,4-6 1 16,0-2 0-16,-2-2 3 15,-3-11-5-15,-4-5 2 16,-3-6 1-16,-6 1-3 16,-4-7 5-16,-6-3-3 0,-1 1-1 15,-3-5 1-15,-9 3-2 16,-9 4-6-16,-6 4-33 16,-8 9-20-16,-6 5-27 15,-3 9-48-15,0 3-195 0</inkml:trace>
  <inkml:trace contextRef="#ctx0" brushRef="#br0" timeOffset="22590.24">17807 10946 117 0,'-16'5'270'16,"2"-1"-228"-16,3-4 11 15,1 0-7-15,-2-9-18 16,0-3-7-16,-1-6-4 16,-1-5-5-16,0-2-3 0,-1-4-4 15,0-2-1 1,-2 2-1-16,5-3-2 0,2 1 0 16,5 2-1-16,5 3 0 15,0 7 1-15,3 1-1 16,7 5 0-16,4 6 0 0,1 5 0 15,-3 2 0-15,-2 3 0 16,-3 12 0-16,-4 1-1 16,-3 2-1-16,0 7 0 15,-10-2 1-15,-5 4 0 16,-2 1 2-16,-2 1-1 16,-1-1 0-16,3-1-2 0,3-2 5 15,4-4-1-15,6 0 2 16,4-6 5-16,4-4 3 15,15-4 3-15,8-4 2 16,9-1-16-16,9-2 8 16,3-3-6-16,5-6-3 0,-3-4 4 15,-3 0-4 1,-10-1-2-16,-6-1-13 16,-15 2-30-16,-12-1-45 15,-4-2-176-15</inkml:trace>
  <inkml:trace contextRef="#ctx0" brushRef="#br0" timeOffset="23682.1298">7238 11914 248 0,'-5'-13'24'0,"-2"0"34"16,2 4-2-16,0 2 2 16,2 1-14-16,3 1-14 15,0 4-7-15,0 1 0 0,0 0-8 16,0 0-7-16,0 11-6 15,-2 3 5-15,2 7 6 16,0 2-2-16,0 4 2 16,0 0 1-16,5-2-7 15,6-1-1-15,0-8-6 16,4 2 1-16,0-7 2 16,4-3-2-16,3-7-1 0,2-1 4 15,-2-1-3-15,5-12 0 16,-2-3-1-16,-4-2 1 15,1 0-1-15,-5-4 0 0,-7 3 0 16,-1 0 0-16,-4-3 0 16,-5 6 0-1,0 2-1-15,0 3 1 0,-5 4 0 16,-1 5 0-16,1 2-1 16,0 6 1-16,2 10-1 15,1 9 1-15,2 6 1 0,0 7-1 16,0 8 3-16,2 4 3 15,1 2-1-15,-1-4 0 16,-1-1-1-16,-1-3-3 16,0-6-2-16,0-3-2 15,-1-8 1-15,-9-2 3 16,1-7 3-16,-1-5 6 0,-1-8 2 16,-2-3-4-16,3-2 0 15,-1-7-3-15,2-4 0 16,4-9-1-16,1-3-4 15,4 0 1-15,0-4 0 16,0 0-5-16,5 2-10 0,4 2-13 16,4 2 1-16,3 4-19 15,2 7-14-15,0 2-35 0,5 7-81 0</inkml:trace>
  <inkml:trace contextRef="#ctx0" brushRef="#br0" timeOffset="24135.1498">7669 12332 345 0,'-7'2'18'0,"-2"-2"-1"0,7-2 30 16,1-7-2-16,1 0-11 16,0 0-15-16,0 1-2 15,5-2 0-15,0 5-5 16,4 2-5-16,-2 1 1 15,4 2 0-15,0 0-5 0,-1 10-1 16,0 7 0-16,0 1-1 16,-3 1 0-16,-3 4-1 15,-3 0 1-15,-1 1 0 16,0-1-1-16,-8-3 1 16,-3-1 0-16,-4-3 0 15,1-1 3-15,-2-5 9 0,4-3 6 16,1-1-3-16,5-3-3 15,-1-1-4-15,7 0-1 16,0-2-13-16,0 0 18 16,4 0-3-16,7 0-1 15,3 0-4-15,4 0-1 16,1 0-4-16,3 0 1 0,2-4 0 16,-2-1 0-16,-3 1-1 15,-3 0-1-15,-2-1-11 16,-2 2-18-16,-5 1-23 0,-2-5-25 15,-2 0-59-15,-1-4-156 16</inkml:trace>
  <inkml:trace contextRef="#ctx0" brushRef="#br0" timeOffset="24464.71">7781 11861 245 0,'-4'-12'149'32,"2"3"-132"-32,1 2 28 15,1 3 6-15,-3 4-19 16,3 0-18-16,0 11-10 0,0 7 6 15,0 0 1-15,0 3-2 16,0-2-1-16,0 1-6 16,3 0-1-16,-3-4-2 15,0-2 4-15,0-3-3 16,0 0-12-16,0-5-13 0,0-4-21 16,3-2-32-16,2-1-54 15,2-11-92-15</inkml:trace>
  <inkml:trace contextRef="#ctx0" brushRef="#br0" timeOffset="24639.9">7918 11815 316 0,'2'-4'60'16,"-2"3"12"-16,0 1-11 0,-2 6-18 16,-1 11-11-1,-1 1-10-15,1 7-6 0,3-2-3 16,0 0-4-16,0 2-6 15,0 0 0-15,0-3-4 16,0 4-24-16,0-8-82 0,0-6-260 16</inkml:trace>
  <inkml:trace contextRef="#ctx0" brushRef="#br0" timeOffset="25095.6298">8673 12141 290 0,'-2'0'42'0,"-6"0"10"0,7-1 19 15,1-4-12-15,0 0-16 16,3 0-14-16,12 2-4 15,5-1-4-15,4 0-4 16,7-2-8-16,4 0-1 0,1 2-6 16,-4-3-1-16,0 4 0 15,-6 0-1 1,-6 0-10 0,-5 0-31-16,-6 1-22 0,-7-2-55 15,-2 4-115-15</inkml:trace>
  <inkml:trace contextRef="#ctx0" brushRef="#br0" timeOffset="25317.42">8821 11965 324 0,'-5'-7'25'16,"3"0"36"-16,2 3 1 16,-1 4-11-16,1 0-13 31,0 13-22-31,0 3 4 15,0 6 6-15,1 8-5 0,6 3-5 16,-4 3-6-16,2 0-3 16,0-3-4-16,1-1-1 0,-1-1-2 15,1-3-21-15,1-6-27 16,-2-7-44-16,2-2-125 0</inkml:trace>
  <inkml:trace contextRef="#ctx0" brushRef="#br0" timeOffset="26024.3">9635 11933 314 0,'0'-7'55'0,"0"3"-11"16,0 2 23-16,0 2-26 15,0 6-15-15,0 9-9 16,0 10 3-16,0 2 5 16,0 12 2-16,4-1-7 0,1 6-7 15,-2-6-5-15,4 1-3 16,-2-3-3 0,-3-6 0-16,-1-7-2 0,-1-6 1 15,2-7 0-15,-2-3 0 16,0-7 3-16,0 0-8 15,0-3 20-15,0-11-11 0,0-4-2 16,0-7-2-16,-2-2 0 16,-1-3-1-16,1-3 0 15,-1-4 0-15,1 0 1 16,-3-1-1-16,5 2-1 16,0 5-5-16,0 2 4 0,8 8 0 15,3 4-1-15,3 9 1 16,1 4 0-16,2 4 1 15,0 5 0-15,-1 12 0 16,0 2 1-16,-6 4 0 16,-2-2 0-16,-4 4 0 15,-4-3 0-15,0-2 0 16,-10-5 1-16,-2 3-1 16,-5-5 0-16,-4-6 0 0,7-2 2 15,1-3-2-15,5-2-3 16,0 0-26-16,8-8-9 15,0-5-12-15,6-5-27 0,10-3-52 16,4-2-166-16</inkml:trace>
  <inkml:trace contextRef="#ctx0" brushRef="#br0" timeOffset="26293.64">10034 11888 184 0,'2'-2'232'15,"-2"-1"-172"-15,0-1-6 16,0 4-6 0,0 0-19-16,-5 4-14 15,1 7-4-15,1 10 9 16,-5 2-2-16,1 9-6 16,0 2 0-16,0 5 0 0,1 3-3 15,0-2-4-15,6-4-4 16,0-3 3-16,10-5-4 15,7-7 1-15,4-5-2 16,2-7-10-16,6-4-23 16,-1-5-22-16,-1 0-26 15,-4-5-46-15,-1-8-77 0</inkml:trace>
  <inkml:trace contextRef="#ctx0" brushRef="#br0" timeOffset="26746.6298">10204 12104 238 0,'-7'-22'77'15,"2"-2"-8"-15,1 4 0 0,4 2-8 16,0 2-19-16,6 5-12 16,7 6-3-16,2 5-3 15,6 0-7-15,-2 5-10 16,1 16-1-16,-6-3 0 16,-1 6-6-16,-5 2 1 0,-4 0 1 15,-4-4-2-15,0 0 2 16,0-1-1-16,-5-8-1 15,1-1 1-15,-1-5 0 16,3-3 0-16,2-4 0 16,0 0 1-16,4-11-2 15,4-3 0-15,6-2 0 0,-4-4 0 16,1-3-5-16,0-4-1 16,-4 1 0-16,0 1 0 15,-5 0 5-15,-2 1 0 16,0 9 1-16,0 2 0 0,0 4-2 15,-2 8 2-15,-2 1 2 16,1 8-2-16,-1 10 9 16,3 2-1-16,1 6 0 15,0 0-10-15,7 2 15 16,3-3-9-16,1-1-2 0,5-5 2 16,-1-3-4-16,1-6-4 15,2-4-11-15,-1-2-26 16,0-4-20-16,-1 0-34 15,0-8-96-15</inkml:trace>
  <inkml:trace contextRef="#ctx0" brushRef="#br0" timeOffset="26965.31">10567 11885 363 0,'0'-17'67'0,"2"7"13"16,9 6-15-16,3 4-18 0,4 2-9 15,0 13-12-15,2 2 8 16,2 9-12-16,-7 0-11 16,-1 6-5-16,-6 4-1 15,-4-1-4-15,-4 5 1 16,-4-1-1-16,-12 0 0 0,-5-3-25 16,-5-4-59-16,1-6-59 15,0-11-316-15</inkml:trace>
  <inkml:trace contextRef="#ctx0" brushRef="#br0" timeOffset="27713.55">11120 11914 326 0,'-5'-10'40'0,"1"5"1"16,3-1 26-16,-1 4-23 16,2 2-10-16,0 6-13 0,0 8-13 15,0 7 10-15,7 3 3 16,0 3-2-16,4 1-8 16,3-3-7-16,3-3-2 15,0-5 0-15,5-4 0 0,0-4-2 16,2-8 0-16,0-1 0 15,-1 0 1-15,-1-13 0 16,-4-4-1-16,-2-3 0 16,-5 0 1-16,-4-4-2 15,-4 2 1-15,-3-2 1 16,0 2-1-16,0 6 0 16,0 4 0-16,-5 7 0 15,-2 5 0-15,3 0-1 0,-1 13 1 16,3 11 0-16,-1 4 2 15,3 8-1-15,0 4 4 16,0 6 1-16,0 0 3 0,0 0-1 16,2-3-14-16,-1-2 14 15,-1-7-3-15,0-9-1 16,0-2 1-16,0-7-1 16,-6-7 4-16,1-5 3 15,-2-4 1-15,2 0-2 0,-4-11-4 16,3-5-2-16,-1-4-3 15,0-1-1-15,5-4 2 16,-1-2-2-16,3 2-4 16,0 2-12-16,2 4-15 15,6 4-11-15,1 4-18 16,4 4-26-16,3 5-56 16,2 2-196-16</inkml:trace>
  <inkml:trace contextRef="#ctx0" brushRef="#br0" timeOffset="28072.94">11532 12244 424 0,'0'0'77'15,"0"0"-27"-15,0-6 0 16,2-2-17-16,6 3-7 16,1 0-16-16,3 5-6 15,-2 0 2-15,2 0 1 0,-2 10-5 16,-2 4-2-1,-4 4 1-15,-1 0-1 0,-3 2 1 16,0 0-3-16,-8-3 6 16,-5 1-4-16,0-1 0 15,0-3 2-15,-4-2 2 0,6-1-5 16,-2-4 20-16,8 2-5 16,0-2-3-16,5-2-6 15,0-1-4-15,10-2 2 16,5-2 0-16,3 0-2 15,2 0 1-15,2 0-4 16,0-4 4-16,0-3-6 0,-2-2-19 16,-3 2-14-16,-2 0-33 15,-3-4-31-15,-2-5-57 16,-5-2-206-16</inkml:trace>
  <inkml:trace contextRef="#ctx0" brushRef="#br0" timeOffset="28244.72">11717 11960 332 0,'-2'-28'54'16,"-1"4"31"-16,3 7-17 0,0 9-9 15,0 4-13-15,0 4-12 16,0 6-25-16,-3 10 8 16,-1 7-3-16,-2 6-9 15,0 3-2-15,-1-1-3 16,1 0-17-16,1-6-72 15,5-4-170-15</inkml:trace>
  <inkml:trace contextRef="#ctx0" brushRef="#br0" timeOffset="28619.6098">12521 12122 467 0,'12'0'25'15,"7"0"-11"-15,5-4 19 16,9 0-10-16,3 0-9 0,3-2-11 16,1 2-2-16,-5 1-1 15,-1-1-7-15,-10 2-28 16,-6-1-62-16,-6-3-90 15</inkml:trace>
  <inkml:trace contextRef="#ctx0" brushRef="#br0" timeOffset="28849.95">12729 11960 363 0,'-7'-4'41'16,"3"-1"6"-16,3 5 15 15,1 0-23-15,0 5-18 16,0 9-10-16,1 9 12 16,3 7-3-16,-1 5-3 0,-1 1-10 15,0 5-4-15,-2-4-2 16,0-4-1-16,0-2-31 16,0-5-45-16,4-9-81 15</inkml:trace>
  <inkml:trace contextRef="#ctx0" brushRef="#br0" timeOffset="29412.32">13726 11910 346 0,'5'-11'35'0,"-1"0"-8"0,-4 2 3 15,-7 4 11-15,-4 2-18 16,-5 3-7-16,-3 0 0 16,-2 5 2-16,0 7 0 15,-1 10 2-15,3 3 1 16,4 8 3-16,3 2-1 0,5 3-9 16,7 3-1-16,0-7-16 15,10-3 14-15,10-5-8 16,6-6-1-16,5-4 0 15,6-7 1-15,0-5-2 16,-1-3 1-16,-4-1-1 0,-5-3 0 16,-5-8-1-16,-10-5 1 15,-5 0-1-15,-5-7 1 16,-2-6 1-16,-7-3-1 16,-7-3 0-16,-3-3-1 15,-3 1 0-15,3-2 0 0,-3 9-6 16,-1 6-6-16,1 8-15 15,0 8-13-15,1 8-8 16,0 5-25-16,1 10-37 16,2 3-77-16</inkml:trace>
  <inkml:trace contextRef="#ctx0" brushRef="#br0" timeOffset="29632.95">13584 12029 195 0,'-2'0'173'0,"2"-1"-119"0,0-7 4 15,0-1-17-15,2 2-12 16,5 1-6-16,4 6-1 16,5 0-2-16,0 18-8 15,6 4-7-15,1 5 2 16,2 6-1-16,2-2-4 0,-1 1 0 16,1-5-2-16,-3-3-1 15,3-7-14-15,-2-3-22 16,1-7-22-16,-1-7-48 15,-1 0-115-15</inkml:trace>
  <inkml:trace contextRef="#ctx0" brushRef="#br0" timeOffset="29882.85">14128 11893 389 0,'0'-5'58'0,"-3"0"-1"15,-2 5-12-15,-2 0-9 16,-1 7-14-16,-1 9-7 16,2 4-2-16,-3 7 3 15,3 3-3-15,-1 2 0 16,4 0-8-16,4 4-8 0,0-4 5 16,2-3-2-16,8-3 1 15,9-6-1 1,0-5-7-16,4-4-24 15,1-4-27-15,-2-3-48 0,-1-4-112 16</inkml:trace>
  <inkml:trace contextRef="#ctx0" brushRef="#br0" timeOffset="30336.1098">14264 12023 127 0,'0'-15'233'0,"0"-2"-170"16,2 8-13-16,11 0-6 15,-2 6-6-15,2 3-12 16,2 3-17-16,0 12 1 16,-4 5 0-16,-3 1-6 15,-1 4-4-15,-5 0 1 16,-2-2 0-16,0 0 0 0,-5-5-1 16,-2-4 0-16,3-3 1 15,-1-4 1-15,5-3-3 16,0-4 1-16,0 0 1 15,5 0 0-15,4-11-1 0,4-2 0 16,-2-2-2 0,-1-5-1-16,0-2 3 0,-3-3-1 15,-2 0 1-15,0 2-2 16,-3 1 1-16,-2 2 0 16,0 5 2-16,0 5-1 0,0 6 1 15,-2 4 2-15,-5 2 1 16,2 12 1-16,2 6 6 15,1 6 1-15,2-1 0 16,0 4-5-16,0-2-1 16,7-4-3-16,5-3-2 15,1-5 0-15,3-2-6 0,0-6-23 16,2-5-23-16,0-2-48 16,-1 0-115-16</inkml:trace>
  <inkml:trace contextRef="#ctx0" brushRef="#br0" timeOffset="30554.8">14573 11891 269 0,'0'-20'55'0,"0"0"27"16,0 5 13-16,8 8-28 16,4 6-21-16,7 1-7 0,-4 8-14 15,5 12-3-15,-2 7-5 16,-2 1-2-16,-4 5-9 15,-5 5-2-15,-4 0-4 16,-3 0 3-16,0-3-5 16,-13 1-9-16,-7-4-28 0,3-5-51 15,-7-10-119-15</inkml:trace>
  <inkml:trace contextRef="#ctx0" brushRef="#br0" timeOffset="31311.2">15148 11854 316 0,'0'-1'32'0,"-7"-6"1"0,0-1 19 15,4 6 3 1,2 1-13-16,-1 1-15 0,0 1-13 16,2 14-1-16,0 2 4 15,0 3 2-15,8 3-5 16,3 1-5 0,1-3-5-16,4-4-2 15,3-4-2-15,2-5 2 16,2-2-2-16,1-6 1 15,-3 0 0-15,2-2 0 0,1-6-1 16,-7-6-3-16,2-2 2 16,-9-3-1-16,-2 0 1 15,-5 1 0-15,-1 0 2 0,-2 3-2 16,0 2 0-16,-2 4 2 16,-3 6-1-16,-3 3 0 15,3 5-2-15,0 12 4 16,1 6 0-16,4 4 0 15,0 9 0-15,0 1 4 0,0 5 3 16,0-2-4-16,2 2-1 16,0-5 1-1,-4-7 0-15,2-1 2 0,0-8-11 16,-2-6 10-16,-3-5 4 16,-3-5 1-16,1-2-1 0,-1-3-3 15,-3-6-4-15,3-6 4 16,-2-5-5-16,3-2 0 15,-1-6-1-15,3-1 0 16,3-4-2-16,2 5-1 16,0 2-14-16,3 5-17 15,9 6 6-15,3 4-36 0,4 7-54 16,0 1-182-16</inkml:trace>
  <inkml:trace contextRef="#ctx0" brushRef="#br0" timeOffset="31696.94">15581 12155 436 0,'-12'0'26'0,"0"-1"-8"16,5-3 20-16,5 1 0 0,2-1-6 15,0 1-18-15,7 1-6 16,5 2 0-16,0 0-4 15,0 0-2-15,-2 3 2 16,0 8-2-16,-6 1-1 16,1 3 0-16,-5 3 0 0,0 1-1 15,0-1 1-15,-10 0 0 16,-1 0 0-16,-4-4 1 16,3 0 8-16,-3-1 10 15,5-4 2-15,-1-2-11 16,5-2 5-16,3-1-10 15,3-3-2-15,0-1 3 16,8 0 0-16,5 0-3 16,8 0-5-16,3-7 1 0,5 0-2 15,0-2-17-15,3-1-19 0,-2-4-33 0,1-3-69 16,-1-2-199-16</inkml:trace>
  <inkml:trace contextRef="#ctx0" brushRef="#br0" timeOffset="31915.65">16039 11997 491 0,'2'-7'39'16,"3"0"-5"-16,0 0 16 16,6 3-10-16,2 4-14 15,1 0-28-15,6 0 6 0,0 0-2 16,-3 4-1-16,-2 3 5 15,-1 0-35-15,-6 0-28 16,-5 0-29-16,-3 3-45 16,0-4-80-16</inkml:trace>
  <inkml:trace contextRef="#ctx0" brushRef="#br0" timeOffset="32071.83">16102 12077 226 0,'-15'11'110'0,"1"-2"-40"15,3-2 10-15,2 0-20 0,3 0-14 16,5-3-21-16,1-1-9 15,1-1-5-15,13-2-2 16,3 0-5-16,7 0-4 16,3-2-6-16,1-5-36 15,5-3-22-15,1-7-43 16,1-2-111-16</inkml:trace>
  <inkml:trace contextRef="#ctx0" brushRef="#br0" timeOffset="32462.49">16658 11832 437 0,'0'-4'23'32,"0"-3"0"-32,0 1 23 0,-5 5-9 0,0 1-9 15,0 0-16-15,-3 5 2 16,1 5 5-16,0 7-5 0,1 1 2 15,0 3-9-15,5 4 16 16,-1 0-6-16,2 0-5 16,0 1-2-16,6-4-2 15,1 2-3-15,5-8 0 16,5 2 1-16,0-5-4 0,2-4 2 16,2-3-3-16,4-6 0 15,-3 0 1-15,-1-4-1 16,-3-9 0-16,-3 0-2 15,-5-7 5-15,-3 4 0 16,-7-8-4-16,0 2 4 16,-3-2-2-16,-11-1-2 0,-5 0 0 15,-4 3-1-15,-8 2-15 16,-5 0-47-16,-3 2-39 16,-5-6-193-16</inkml:trace>
  <inkml:trace contextRef="#ctx0" brushRef="#br0" timeOffset="33665.57">16884 10642 251 0,'2'-14'54'0,"1"-3"-1"16,2 2 2-16,2-3 2 15,3 3-15-15,2 1-11 0,0 1-5 16,0 5-3-16,6 4-11 16,-1 4-4-16,-1 0-3 15,2 6-2-15,-1 11-1 16,2 8 0-16,-2 0-1 16,0 7 1-16,-2 0-2 15,-5 3 0-15,-3-5 0 0,-4 1 1 16,-3 1 0-16,0-2 0 15,-5 3 0-15,-3-3 4 16,-4 2 5-16,5-2-1 16,0 2-2-16,4-1 1 15,3-4-2-15,0 0-3 0,10-2-2 16,9-3 2-16,3-2-3 16,5-2 2-16,4-4 0 15,1-1-2-15,-3-5 1 16,1 0-1-16,-4-6 0 15,-6-2-1-15,-5 0 1 16,-3 0-2-16,-7-2 1 0,-3-4 2 16,-2 1-2-16,-4 0 1 15,-7 1 0-15,-3 4-1 16,-1 0 1-16,1 0 0 16,-2 12 1-16,3 6-2 0,3 6 3 15,2 4 0-15,6 4 1 16,2 8 0-16,0 1-2 15,8 5 3-15,3 1-2 16,-1 1-9-16,1-2 10 16,-2 0-1-16,-4-1 1 0,-1 2 1 15,-4-4 2-15,0-1 3 16,-7-2 0-16,-4-1 5 16,-2-4-7-16,-2-1-1 15,-4-3 1-15,-1-1 0 31,1-5-4-31,-1-5-1 0,-2-4-1 0,5-4 0 16,0-7-8-16,3-5-29 0,4-9-41 16,5-18-76-16,5-13-345 15</inkml:trace>
  <inkml:trace contextRef="#ctx0" brushRef="#br0" timeOffset="34409.89">18940 11034 312 0,'0'0'49'16,"4"-2"-13"-16,-2-2 19 0,1 1-12 15,-1 1-7-15,-2 2-6 16,3 0-8-16,-2 3-5 15,-1 10-10-15,4 5 10 16,-2 5 6-16,3 4-8 16,3-4-6-16,6 0-4 0,-1-3-3 15,9-2 0-15,2-8 0 16,2-3-1-16,3-3 0 16,-2-4 0-16,2 0-1 15,-6-5-1-15,-1-8 2 16,-8-3-4-16,-1 0 2 15,-6-3 1-15,-3-3 0 0,-4-1 1 16,0-2-1-16,0 5 0 16,-2 3-1-16,-3 2 1 15,-2 8 1-15,4 7-1 0,-1 0-1 16,3 14 1-16,-1 7-1 16,2 6 3-16,-2 8-1 15,2 2 1-15,0 0 2 16,0 4 0-16,4 1 2 15,-4-3-14-15,1-4 13 16,-1-2-1-16,0-7 0 16,-1-5 1-1,-5-6 0-15,1-6 0 0,-3-6 6 16,0-3-3-16,1 0-4 16,0-7 0-16,0-7-3 0,-1-5-1 15,4-3 3-15,3-5-3 16,1 0 0-16,0 1-4 15,0-1-11-15,7 2-14 16,4 7 6-16,1 2-21 16,5 7-18-16,2 5-49 0,3 1-140 15</inkml:trace>
  <inkml:trace contextRef="#ctx0" brushRef="#br0" timeOffset="34597.34">19478 11303 486 0,'0'16'51'0,"0"0"-10"0,0 4 3 16,2 5-6-16,-1 2-11 15,1-1-32-15,0 0 9 16,0 0-3-16,1-1 1 16,1-3 0-16,2-7-41 0,2 0-40 15,1-10-75-15</inkml:trace>
  <inkml:trace contextRef="#ctx0" brushRef="#br0" timeOffset="35159.91">20296 11219 38 0,'-5'7'332'0,"-13"0"-290"16,11-5-9-16,3-2 3 15,2 0-5-15,-1 0-4 0,-1 0-11 0,-1-5-5 16,-1-6-1-16,-3-1-2 15,-1-4-4-15,0 0 0 16,0-4-2-16,1-2-1 16,2 1-1-16,1-4 1 0,6 2-1 15,0 0 0-15,0 5 0 16,4 6 0-16,5 0-1 16,0 11 0-16,-1 1 1 15,2 0-11-15,-5 13-1 0,-3-1 2 16,-2 4-3-16,-5 3 6 15,-7-1 3-15,-5 2 4 16,-3 0-1-16,-4-5 2 16,0 5 4-16,0-2 12 15,4 0 1-15,5 0 0 16,5-2-5-16,7 0 2 0,3-2-4 16,11-3 0-16,10 0-2 15,11-4-5-15,5-4-2 16,4-1-2-16,3-2-23 15,0 0-38-15,0-7-63 16,2-7-238-16</inkml:trace>
  <inkml:trace contextRef="#ctx0" brushRef="#br0" timeOffset="35737.1">20871 10969 424 0,'-2'-7'35'16,"-1"0"7"-16,1 1 7 15,2 6-13-15,0 0-11 0,0 9-13 16,0 8-5-16,5 2 8 16,1 6-5-16,1-1-4 15,-1 1-2-15,4-2-2 16,2-3 1-16,3-8-2 15,4 0 0-15,-2-3 1 16,2-4-1-16,-1-5-1 0,3 0 1 16,-8 0-1-16,2-10 1 15,-1-3-2-15,-3-1 2 16,-2-4-3-16,-2-3 2 16,0-3 1-16,-2 7-1 15,-1 1-1-15,-2 3 2 0,-2 8-2 16,0 5-1-16,0 5 1 15,0 11 1-15,-6 9 1 16,3 6 2-16,1 5 3 16,1 1-5-16,1 0 2 0,0 1 10 15,0 1-9-15,0-3-2 16,0-4 1-16,0-3-1 16,0-5-1-16,0-6 0 15,0-4 0-15,-2-5 0 16,-3-3 1-16,-2-6 1 15,-1 0 1-15,-1-8 1 16,2-5 0-16,-2-7 2 0,3-4-2 16,3 0-3-16,-1-7 2 15,4 2-5-15,0 1 1 16,4 0-2-16,3 4-10 16,4 8-15-16,-1 4-9 0,4 5-25 15,0 3-45 1,-1 4-115-1</inkml:trace>
  <inkml:trace contextRef="#ctx0" brushRef="#br0" timeOffset="36096.41">21278 11251 391 0,'0'-5'62'0,"0"-4"-16"16,0 2 0-16,2 0-21 15,9 5 2-15,0 2-13 0,1 0-7 16,0 4 2-16,-2 10-8 16,-3 4-1-16,-4 3 1 15,-3 0-1-15,0 3 0 16,0 1-1-16,-10-4 2 16,-2-1 1-16,-1-4-1 0,-1-2 0 15,1-3 15-15,1-2 4 16,5-4-3-16,-1 0-10 15,2-3 13-15,6 0-10 16,0-2-7-16,4 0 2 16,11 0 2-16,4 0-5 15,6 0-1-15,7-6-3 0,9 3 3 16,1 0-7-16,3 1-19 16,5 0-11-16,-1 0-51 15,3-2-134-15</inkml:trace>
  <inkml:trace contextRef="#ctx0" brushRef="#br0" timeOffset="37408.93">22311 11143 200 0,'9'1'9'0,"0"-1"22"16,4 0 30-16,-4 0-7 16,1-5-7-16,-3-3-8 15,-1 0 0-15,-2-3-6 16,-3-2-12-16,-1 0-6 0,-1-2-3 16,-12 1-7-16,-1 0-2 15,-6 5 1-15,-4 1 1 16,1 5 3-16,-2 3 0 15,1 0-3-15,1 13 2 16,4 4 0-16,4 6-1 16,3 2-1-16,7 4-2 0,5-1-2 15,0-1 1-15,6 0-1 16,10-4-2-16,2-3 3 16,3-4 0-16,-2-7-1 15,1-4 0-15,-5-5 0 16,0 0 0-16,-2-4-1 0,-2-8 1 15,-2 0 0-15,-4-6 0 16,2-2-2-16,-5 0 5 16,2-1-3-16,-1 0 0 15,-1-1-1-15,-2 5 1 16,0 0-2-16,0 3 1 0,0 7 0 16,0 2 1-1,0 5-2-15,0 0 3 0,-2 6-3 16,1 9 3-16,1 3 0 15,0 3 2-15,1 1 2 16,10 1-2-16,4-2-1 0,-1 1-2 16,6-4 0-16,1-2 0 15,1-5 0-15,1-3 0 16,-2-3-1-16,-3-3 1 16,1-2-1-16,-5 0 0 15,-1-7 1-15,-1-4-1 0,-5-3-1 16,0-2 1-16,-1-3 0 15,-4-1-1-15,-2 0-2 16,0 2-2-16,0-1-3 16,0 3 1-16,-6 7 4 15,-1-2 1-15,1 6 2 16,1 3-1-16,2 2 0 0,1 0-1 16,2 0 2-16,0 0-2 15,9 2 2-15,6 1 0 16,7-1 0-16,0 0-1 15,2-2-5-15,-4 0 2 16,-1 0 1-16,-1-4 2 0,-7-1 1 16,-3-2 1-16,-3-2-1 15,-1 2 2-15,-1 0-2 16,-3 3 2-16,0 3 2 16,0 1-1-16,-8 1 0 15,3 12 2-15,-2 5 2 0,3 3 0 16,-1 2 1-16,3 2-2 15,2 2-1-15,0-4-1 16,9 2-1-16,3-4 0 16,5-1-1-16,5-4-2 0,0-3 1 15,5-5 2-15,0-4-1 16,-3-2-3-16,1-2 3 16,-4-4-2-16,-4-8 3 15,-2-2-2-15,-3-4-4 16,0-2 4-16,-5-3 0 15,4 0 0-15,-4 1 0 0,0 3-1 16,-2 4 0-16,-5 7 1 16,0 0-2-16,0 8 0 15,-5 0 1-15,-5 8 0 16,-2 4-1-16,2 6-1 16,1 2 10-16,4 3 4 0,5 0-3 15,0-2-5-15,5-1-1 16,9-4-1-16,8-3-1 15,3-1 1-15,4-3-2 16,0-2-10-16,-7-3-27 16,2-4-58-16,-11 0-123 0</inkml:trace>
  <inkml:trace contextRef="#ctx0" brushRef="#br0" timeOffset="38080.6199">20844 12038 321 0,'5'-15'78'16,"4"0"-15"-16,1-3-8 15,-3-2-14-15,3 3-14 0,3-3-8 16,-1 1-5-16,3-4-5 16,3 3-4-16,-4-2-3 15,-3 2-1-15,-2 5-1 16,-6 2 1-16,-1 2-2 0,-2 6 1 16,-2 5-1-16,-7 0-2 15,-3 3 1-15,-1 8 2 16,3 4-1-16,1-1 2 15,7 5-2-15,2 0 1 16,7 1 0-16,12 0 0 16,3 0 1-16,3-3-1 0,1 1 0 15,-1 0 0-15,-6-4 0 16,-2 3 0-16,-5-5 0 16,-7 2 0-16,-3-3 0 15,-2 0 0-15,-2-3 0 16,-6 1 0-16,-6-2 0 0,-1-3 1 15,-3-2-1-15,0 0 0 16,0-2 0-16,2 0 0 16,1 0 1-16,6 0-1 15,8-5-3-15,1-7-17 16,0 3-11-16,16-5-27 0,2-1-51 16,7-4-107-16</inkml:trace>
  <inkml:trace contextRef="#ctx0" brushRef="#br0" timeOffset="38830.53">21312 11910 154 0,'0'-4'245'0,"0"1"-184"16,2 1-17-16,-2 0-5 16,0 2-5-16,0 0-12 15,-2 7-15-15,2 7 11 0,-1 6 4 16,-3 1-5-16,4 4-7 15,0 0-4-15,0-1-1 16,5-1-3-16,7-6 0 16,0 1-1-16,4-6 1 15,4-3 0-15,0-7-2 0,1-2 0 16,2 0 3-16,-3-2-2 16,-2-10-3-16,-3-2 4 15,-5-2-1-15,-3-2 0 16,-1 0-1-16,-4-2 0 15,-2-2-1-15,0 4 3 0,-3 0-3 16,-9 0-3-16,2 2-5 16,-5 6 3-16,1-1 0 15,-4 5 5-15,-2 2-2 16,2 4 4-16,2 0-1 16,2 0-2-16,3 0 3 15,8 4-2-15,3 2 3 16,0 1-5-16,15 1 4 0,7 2-2 15,3-2 2-15,4-3-2 16,5 1-12-16,-1-4-4 16,2-2 9-16,-1 0 1 15,-1-5 4-15,-5-3-3 0,-1-2 2 16,-5-1 2 0,-4-1 2-16,-2 0 0 0,-5-1 0 15,-1-4 0-15,-2 2 1 16,-3-3-1-16,1 0 0 0,-6 2 0 15,0 1-1-15,0 3 1 16,0 1 0-16,-7 6 0 16,-2 3 0-16,-4 0 1 15,-1 2 3-15,-1 0 6 16,1 9 6-16,3 6 0 16,2 0-6-16,5 9 1 15,4 1 6-15,0 1-16 0,0 3 19 16,6-1-8-16,2 3-7 15,0-2-1-15,1-3-1 16,0-1-2-16,-2-4 1 16,1-1-2-16,-2-4 1 15,1-2-2-15,0-3-10 0,3-4-10 16,-1-3-19-16,1-4-30 16,3 0-72-16,3-2-224 15</inkml:trace>
  <inkml:trace contextRef="#ctx0" brushRef="#br0" timeOffset="38957.55">21937 12041 126 0,'-2'-3'431'0,"-1"-2"-374"16,-2 0-20-16,3-1-22 0,-2-1-12 0,3-8-54 16,1-6-455-16</inkml:trace>
  <inkml:trace contextRef="#ctx0" brushRef="#br0" timeOffset="57266.28">17240 10263 75 0,'-2'-7'17'16,"1"0"2"-16,-3 1 15 16,2 1 15-16,-4-2-8 15,1 2 19-15,0-3-16 0,0 5-13 16,1-4 3-16,-1 4 3 16,3-3-11-16,0 4-6 15,0 1-1-15,0-3-2 16,2 4-2-16,0 0-3 15,0 0-1-15,0 0-3 0,6 0 1 16,5 4 5-16,-1 5 0 16,5 1-2-16,2 4-1 15,0 0-3-15,0 3-1 16,0-1-4-16,1-2-2 0,-2 1-1 16,-1-3 2-16,0-1-2 15,-4-3 0 1,0-1-4-16,-2-1-17 0,-4-2-16 15,-1-2-12-15,-4-2-31 16,0 0-48-16,0 0-114 16</inkml:trace>
  <inkml:trace contextRef="#ctx0" brushRef="#br0" timeOffset="57516.75">17339 10174 356 0,'-2'-7'18'0,"-2"0"-6"16,1 2 6-16,3 1 24 0,-2 4-19 16,0 0-5-16,-1 4-5 15,-3 6-6-15,2 3 5 16,-3 8 3-16,2 1-1 16,0 0-3-16,0 3-4 15,-3-3-3-15,4 1-2 16,-1-5-2-16,2-2 1 0,-1-5-3 15,4-2-13-15,0-2-26 16,0-3-42-16,0-4-78 16</inkml:trace>
  <inkml:trace contextRef="#ctx0" brushRef="#br0" timeOffset="58125.86">17641 10015 287 0,'3'-5'58'16,"-1"1"-23"-16,1 1 22 16,-1-1-9-16,0 2-15 15,-1 2-8-15,4 0-5 16,0 2-11-16,-1 7 4 0,3 2 3 15,-1 3-6-15,4 0-3 16,2 0-2-16,1-2-1 16,0-2-6-16,2-3 5 15,0-3-2-15,-1-2 0 0,1-2-1 16,-1 0 0-16,-1-6 0 16,-3-3 1-16,-1-3 0 15,-4-2-1-15,2-2 0 16,-4 0-1-16,-1-1 1 15,0 1-1-15,-1 4 1 0,-1 3 0 16,0 2-1-16,2 7 1 16,-2 0-1-16,2 1 0 15,-1 12 1-15,5 6 1 16,1 3 3-16,2 5 2 16,0 3 1-16,1 1-3 15,-2-1-2-15,1 0 0 0,-4-3 0 16,2-2-1-16,-5-4-1 15,-2-4 0-15,0-5 0 16,0-3 1-16,-7-6 2 16,-5-3-2-16,0 0 2 0,-5 0-1 15,2-6 0-15,3-7-1 16,0 2-1-16,0-3 1 16,4-3-3-16,3 2 1 15,-1-3-6-15,8 2-15 16,-2 2-5-16,7 3-14 0,9 0-27 15,2 2-42-15,6 4-89 16</inkml:trace>
  <inkml:trace contextRef="#ctx0" brushRef="#br0" timeOffset="58489.4">18140 10090 379 0,'6'-7'72'16,"-4"-2"-36"-16,-2 0 7 15,6 0-12-15,0 2-12 16,-3 0-3-16,4 2-6 16,3 1-2-16,4 4-4 0,-4 0-1 15,5 4-2-15,-1 8-1 16,-3 4 1-16,1 2-2 16,-5 4 2-16,-3 1-1 15,-4 0-1-15,0-1 1 16,0-3 0-16,-11 0 1 0,-1-4 0 15,3-5 0-15,-4 0 4 16,5-3 12-16,0-5 0 16,4-1-5-16,4-1-1 15,0 0 0-15,7 0-13 0,12-3 3 16,4-7 1-16,8 0-1 16,5 0 7-16,-2-2-28 15,5 0-31-15,-9-1-72 0,-4 0-368 16</inkml:trace>
  <inkml:trace contextRef="#ctx0" brushRef="#br0" timeOffset="59116.5">17491 11769 202 0,'2'0'227'0,"0"0"-188"0,1-2-10 15,5 2 5-15,1 0-10 16,3 2-1-16,3 8 6 15,2 3-7-15,3 1-2 16,2 1-7-16,-3 0 1 16,5 0-6-16,-4-2-2 0,-3-1-1 15,2 0-3-15,-3-3-3 16,0-2 1-16,-4 0-2 16,-2-2-14-16,-3-3-21 15,-2 2-18-15,-3-4-12 0,-2 0-38 16,0 0-45-16,-2-7-80 15</inkml:trace>
  <inkml:trace contextRef="#ctx0" brushRef="#br0" timeOffset="59335.2">17709 11788 104 0,'-4'-16'259'0,"1"4"-193"0,1 1-22 16,2 4-14-16,0 6-13 15,0 1-5-15,-2 0-4 16,-3 8 0-16,-3 10 2 15,-1 3 0-15,-3 5-2 16,-5 1 1-16,0 3-5 16,2-2-1-16,-2-1 0 0,2-2-2 15,3-3-2-15,2-2-14 16,3-3-4-16,5-7-23 16,2-1-28-16,0-6-54 0,9-3-110 15</inkml:trace>
  <inkml:trace contextRef="#ctx0" brushRef="#br0" timeOffset="60006.93">18021 11778 335 0,'0'0'55'15,"0"0"-13"-15,2 0-7 0,-2 8 8 16,1 3-14 0,1 2-4-16,3 3-5 0,-2-2-7 15,2 0-3-15,2 0-4 16,2 0-3-16,1-5 0 16,0 1-3-16,0-5 1 0,4-1 0 15,-4-3 0-15,3-1-1 16,-1 0 1-16,-1 0 0 15,0-8 0-15,0-2-1 16,-3 0 0-16,4-5 0 16,-5 1 2-16,-2-2-2 0,-2 2 0 15,-1 1 0-15,2 3-2 16,-3 3 4-16,-1 1-2 16,0 4 0-16,2 2 0 15,-2 0-2-15,0 6 2 16,3 5 0-16,-3 1 3 15,0 5 0-15,0 2 2 16,0 2 0-16,0 0 3 0,0 2 1 16,1 2-3-16,-1 0-4 15,2-1 0-15,-2 1-1 16,0-5-1-16,0-1 1 16,0-3 0-16,-3-1 2 0,-7-3 1 15,5-4-1-15,-4-2 0 16,-1-2-1-16,0-3 0 15,1-1-2-15,-2 0 1 16,1-1-1-16,-3-6 1 16,4-3-2-16,2 0 2 0,2 1-1 15,3 0 0-15,2 0-2 16,0-2-1-16,0 2-1 16,7 0-4-16,4-3-5 15,3 3-7-15,3-4-5 16,-2 5-17-16,4 1-27 15,-2-3-49-15,0 5-105 16</inkml:trace>
  <inkml:trace contextRef="#ctx0" brushRef="#br0" timeOffset="60210">18365 11960 351 0,'5'0'117'0,"-2"0"-83"16,3 0-6-16,-1 0-2 15,-2 4-3-15,1 5 3 16,-3 6-9-16,-1 5 2 16,0 4-4-16,0 2-5 0,-1 2-5 15,-4 4-2-15,-1-3-3 16,1 1-10-16,-2-2-44 16,-3 1-72-16,0-6-233 15</inkml:trace>
  <inkml:trace contextRef="#ctx0" brushRef="#br0" timeOffset="61421.93">6489 13130 470 0,'-13'-4'11'0,"-1"-3"-3"16,11 7 2-16,3 0-3 0,0 0-7 15,0 0 0-15,9 3 1 16,4 1-1-16,2 2 0 15,9-1 0-15,6 0 0 16,4 3 0-16,9-3-1 16,6 2 2-16,9 2-1 15,4-2 0-15,13 0 1 0,8 0-2 16,11-2 2-16,13 2 0 16,10-3 0-16,10-2 0 15,9-2-1-15,13 0 1 16,7 0 0-16,7 0-1 15,10-2 1-15,7-2 0 0,11 0 1 16,3-2-3 0,5 1 4-16,9 1 0 0,4-2 0 15,6 1 0-15,2-1-3 16,9-2 3-16,0 3-2 16,7-3 0-16,0 0 1 0,5 1 1 15,0-1 1-15,3 2-1 16,2 0-3-16,0-1 1 31,2 2 0-31,2 1-1 0,-3 0 0 0,-1 2 0 16,2 1 1-1,-4-1-1-15,-1 2 0 16,-2 0 2-16,-6 0 9 16,0-2-2-16,-3 6-2 0,-3-1-3 0,-4 2 2 15,-4-1-1-15,-5 0-2 16,-5 1-2-16,-3-3 3 15,-3 0 0-15,-4-1 4 16,-1 2 0-16,-7-2 4 16,-4-1-1-1,-4 3-7-15,-4 1 0 16,-6 2 0-16,-9-1-3 16,-11 2 3-16,-9 2-3 15,-16 0 0-15,-7 0 1 0,-19-1-2 16,-14 0 1-16,-18 1 0 0,-15-4 0 15,-19 0 0-15,-16-3-1 16,-22-2-1-16,-14 0-15 16,-30 0-26-16,-28-11-66 15,-25-8-310-15</inkml:trace>
  <inkml:trace contextRef="#ctx0" brushRef="#br0" timeOffset="62239.36">6473 12696 275 0,'-9'-7'14'0,"0"0"15"15,0 2-14-15,2-1-1 0,-4 2-4 16,1 1-6-16,0 0-2 16,0 1-2-16,1 0 1 15,-1 0-2-15,2 2-1 16,1 0 1-16,-5 0 1 16,5 0 1-16,2 0 2 15,2 0 19-15,-1 0 21 0,3 0-3 16,1 0-6-16,0 6-9 15,0-1-3-15,8-2-1 16,3 5 0-16,4-3-6 16,0 0 3-16,5-1-2 0,6-1 3 15,-3-1-9-15,3 0-2 16,3-2-5-16,2 0-1 16,1 0-4-16,-2 0 4 15,7-2-5-15,-13-5-50 16,-3-7-158-16</inkml:trace>
  <inkml:trace contextRef="#ctx0" brushRef="#br0" timeOffset="66479.62">7891 13863 229 0,'-5'-11'118'15,"0"0"-104"-15,0-1-1 0,-2-1 24 16,2 0-4-16,2 1-5 16,1 3-4-16,2-1-6 15,0 1-2-15,0 1-2 16,2 3-5-16,6 2 0 0,-1 3-4 16,3 0-1-16,-1 0 0 15,2 6-2-15,-2 7 1 16,-2 7-1-16,1 1 8 15,-5 6-3-15,-1 2 0 16,0 1 0-16,1 0-2 16,-1-1 4-16,0-4-3 0,5-4-2 15,2-5-1-15,0-5 1 16,5-6 0-16,6-5-2 16,0 0 2-16,-1-9 2 15,5-7-6-15,-2-2 3 16,-5-5-2-16,1 0-1 0,-4-5 1 15,-4 1 0-15,-3-2 0 16,-2 2 0-16,-3 0-1 16,-2 3 1-16,0 4 1 15,0 4 0-15,0 3 2 16,0 8 7-16,0 5-1 16,0 0-4-16,0 11-5 0,0 6 0 15,0 7 0-15,0 6 1 16,3 8-1-16,4 3 0 15,3 5 5-15,0 1 0 0,-3-1 1 0,1-2-3 16,-1-2 0-16,-5-3-3 16,0-3 1-16,-2-4 0 15,0-2-1-15,-7-3 0 0,-1-4 1 32,-3-2-1-32,1-4 0 0,0-5-1 0,-2-5 1 15,2-4 1-15,-2-3-2 16,2-1-1-16,-1-12 3 15,2-5-2-15,5-3-1 0,-1-6 1 16,5-1-5-16,0 1-4 16,4-1-9-16,7 2 7 15,1 7-8-15,4-1-7 16,0 6-9-16,3 3-9 16,-2 2-10-16,5 2-50 0,-2 2-42 15,1 0-68-15</inkml:trace>
  <inkml:trace contextRef="#ctx0" brushRef="#br0" timeOffset="66682.69">8400 14063 371 0,'17'8'49'0,"-5"3"-7"0,-9 0 1 16,-1 1 4-16,0 1-13 16,-2 5-4-16,0 1-2 15,0 5-9-15,0 0-11 16,0-1-5-16,-4 2-1 15,-1-3-2-15,0-1-7 0,0-2-28 16,0-6-5-16,2-3-14 16,1-3-28-16,0-7-33 15,2 0-56-15</inkml:trace>
  <inkml:trace contextRef="#ctx0" brushRef="#br0" timeOffset="66984.95">8478 13670 335 0,'0'-16'4'15,"0"0"1"-15,0 3 9 0,-5 1 31 16,3 3-2-16,1 2-9 15,-1 3-2-15,0 4-11 16,-1 0-7-16,-1 5-5 16,1 10-1-16,-1 2 0 0,0 7 0 15,2-1-1-15,0 2-4 16,1 0 1-16,1-2-4 16,0-3 0-16,0-2-17 15,0-1-21-15,1-4-36 16,6-4-38-16,0-6-78 0</inkml:trace>
  <inkml:trace contextRef="#ctx0" brushRef="#br0" timeOffset="67190">8619 13583 360 0,'7'-11'42'0,"-2"4"-14"16,0 5 15-16,-2 2 3 15,1 7-19-15,-4 9-10 16,0 6-6-16,0 3-4 0,-2 3-2 16,-8 2-3-16,1 1-2 15,-1 0-3-15,0-4-36 16,3-5-82-16,2-4-177 16</inkml:trace>
  <inkml:trace contextRef="#ctx0" brushRef="#br0" timeOffset="68017.92">9075 13816 345 0,'-2'-5'11'0,"2"-1"9"0,0 4 13 15,-1 2 8-15,-1 0-20 16,0 4-10-16,1 11 7 16,1 3 2-16,0 5-2 15,0 4-1-15,0-1-4 16,0 1-3-16,5-2-3 15,3-6-3-15,3-1-4 0,0-5 1 16,5-6 1-16,1-5 0 16,0-2-1-16,1 0-1 15,2-9 1-15,0-7 0 16,-4-2-1-16,0-3 0 0,-5 1 1 16,-2-3-1-16,-4 0 0 15,-1 1 0-15,-4 2 2 16,0 3-1-16,0 2 0 15,-4 5 1-15,1 4 5 16,-3 4 2-16,1 2-2 16,1 6-5-16,0 8-1 15,3 8 3-15,1 4 0 0,0 6 2 16,0 8 0-16,0-1 0 16,0 2-1-16,0 0 0 15,0-2-1-15,0-3 0 16,0-2-2-16,0-6 1 15,-6 1-2-15,3-8 1 0,-1-3 0 16,-1-3 0-16,3-7-1 16,1-2 0-16,-4-5 1 15,0-1-1-15,0-1 3 16,-4-10-3-16,2-3-1 0,-4-2-1 16,4-6-1-16,-2 1-8 15,4-2-13-15,0 3-6 16,5-1-3-16,0 5-17 15,7 3 10-15,5 4-52 16,8 4-34-16,2 3-71 0</inkml:trace>
  <inkml:trace contextRef="#ctx0" brushRef="#br0" timeOffset="68429.33">9436 14223 382 0,'-8'0'25'0,"2"0"16"16,-1-2-6-16,0-8 3 16,0-1 2-16,6 0-17 15,1-1-9-15,0 1-7 16,1-2-3-16,13 6 2 16,-1 4-1-16,2 3-2 0,3 0 1 15,-2 2-2-15,2 10-1 0,-3 2 1 16,-5 2-3-16,-5 4 1 15,0-1 2-15,-5 1-2 16,-3 2 1-16,-7-3-3 16,-4 3 2-16,-1-6 3 0,-1 0-4 15,3-4 2-15,4-1 0 16,2-6 1-16,4-1 5 16,3-1 1-16,0-3 4 15,7 0 3-15,7 0 0 16,4 0-11-16,4-3 5 0,1-2-3 15,4-5-1-15,0 3-3 16,0-1 3-16,-2 1-7 16,-1 1-1-16,-3 1-31 15,-3-2-59-15,-1-2-93 16</inkml:trace>
  <inkml:trace contextRef="#ctx0" brushRef="#br0" timeOffset="68821.16">10003 14052 363 0,'-3'-4'66'0,"3"-3"-17"0,0 2 9 16,2 1-12-16,12 1-13 15,4-1-8-15,6 2-2 0,4 0-11 16,6 1-6-16,4 1-5 31,1 0 0-31,1-2-8 0,0 0-34 0,0-3-28 16,1-3-85-16</inkml:trace>
  <inkml:trace contextRef="#ctx0" brushRef="#br0" timeOffset="69592.4299">10878 13820 356 0,'6'-9'26'16,"-4"0"15"-16,1 2-2 0,-1 2 9 15,1 3-8-15,-3 2-13 16,0 0-12-16,0 0-8 15,0 12-4-15,0 3 4 16,0 8 5-16,0 2-1 16,0 3 0-16,0 1-1 0,5 1 0 15,4-3-4 1,3-2-1-16,1-7-3 0,6-4-1 16,3-7-1-16,0-5 1 15,5-2 0-15,-1-4 0 16,-1-8-1-16,-4-2 1 0,-1-4-1 15,-2-2 1-15,-7-2 0 16,-4 3-1-16,-4-4 2 16,-3 2 0-16,0-3 4 15,0 6-4-15,-5 0 1 16,1 6 2-16,-1 3-1 0,2 3 1 16,1 6-1-16,0 0-1 15,2 4-2-15,0 9-1 16,0 7 1-16,0 6-2 15,0 6 0-15,7 6 2 16,0 3 6-16,-2 2-1 16,2 0 0-16,1-1-4 0,-4-1 0 15,-1-3-1-15,-1-1 0 16,-2-7-1-16,0-1 1 16,0-6-1-16,0-7 0 15,-7-5 0-15,-3-7 2 16,2-4-1-16,-3-2 1 0,-4-14-1 31,1-2-3-31,0-5-13 16,3-2 4-16,2 0-12 15,4-2-6-15,5 2-12 0,0 2-6 16,11 7-6-16,4 1-21 16,5 9 2-16,4 0-37 0,1 6-6 15</inkml:trace>
  <inkml:trace contextRef="#ctx0" brushRef="#br0" timeOffset="69972.4599">11316 14226 424 0,'-13'8'49'16,"-1"-8"-26"-16,3-4 18 0,2-7 3 15,4-1-10-15,5 0-18 0,0-1-2 16,0 4-4-1,11 0-1-15,2 4-4 0,2 5-1 16,2 0-1-16,-1 4-2 16,-2 6 1-16,-3 4-3 15,-1 4 1-15,-3 3 0 16,-6-1 1-16,-1 2-1 16,-4 1-1-16,-5 0 1 15,-3-1-1-15,-1-5 2 16,4-1-1-16,0-2 1 0,2-4 0 15,6-3-1-15,1-4 0 16,0-1 0-16,12-2 3 0,4 0 1 16,7-2-4-16,2-3 1 15,4-2 0-15,0-2-1 16,-2-2-9-16,-2 1-25 0,-5-5-13 16,-4 1-26-16,-5-2-72 15,-4-6-180-15</inkml:trace>
  <inkml:trace contextRef="#ctx0" brushRef="#br0" timeOffset="70243.78">11425 13622 419 0,'-1'-13'18'0,"-1"2"5"0,2 4 2 15,0 4 20-15,-2 3-11 16,-1 0-19-16,-1 10-10 16,-1 7 0-16,-1 6 1 15,-1 2 0-15,0 5-3 16,0 0-1-16,-1 0-2 0,3-1-2 16,-2-4-25-16,3-3-18 15,4-6-40-15,0-6-43 16,4-10-59-1</inkml:trace>
  <inkml:trace contextRef="#ctx0" brushRef="#br0" timeOffset="70430.35">11542 13633 347 0,'7'-15'41'0,"2"3"19"0,-3 4-3 15,-1 5-4-15,-1 3-22 16,-4 6-17-16,0 8-3 15,0 5-3-15,0 8-3 0,-7 3-5 16,-1 1 1-16,1 0-5 16,0-2-41-16,5-4-72 15,2-5-233-15</inkml:trace>
  <inkml:trace contextRef="#ctx0" brushRef="#br0" timeOffset="71263.03">12026 13729 193 0,'-6'-6'194'0,"2"-1"-135"16,2 0-39-16,2 1 9 15,0 1 2-15,0 2-13 16,0 1-10-16,6 2-3 16,1 0-4-16,0 0 0 15,2 4-1-15,-2 8 2 0,1 1-2 16,2 3 0-16,-3 4 1 16,3-1 2-16,-3 2-1 15,0-3-1-15,2 2 1 0,0-4 0 16,0-3-1-16,1-5-1 15,2-2 0-15,-2-6 0 16,4 0 1-16,-1 0 1 16,1-11-2-16,-1-2 1 15,-4-1 0-15,0-4 6 16,0 2 5-16,-3-1-2 16,-6 0-3-16,0 5-1 0,0-2 1 15,0 5 0-15,0 4-1 16,0 2 5-16,-4 3-5 15,2 4-5-15,-2 10 1 16,2 8 2 0,2 3 1-16,0 9 1 15,0 5 1-15,4 4-1 16,4 1-3-16,-5 1-1 16,1-2-1-16,-3-2-1 0,-1-6 2 15,0-2-2-15,-3-6-1 16,-6-3 3-16,-2-6-2 15,2-3 1-15,0-7 0 16,1-4 0-16,2-4 1 16,-1-7-1-16,1-5 0 0,1-10 0 15,3-5 0-15,1-1-2 16,1-5 1-16,0 1-1 16,1 0-5-16,6 6 1 15,2 2-3-15,3 6 0 16,0 4-5-16,0 5-12 15,3 4-12-15,-1 1-30 0,1 2-69 16,-2-1-97-16</inkml:trace>
  <inkml:trace contextRef="#ctx0" brushRef="#br0" timeOffset="71456.61">12464 13984 396 0,'3'3'44'0,"2"3"-1"15,2 1-22-15,1 6 21 0,-3 1 1 16,-3 6-12-16,2-1-13 16,-4 2-7-16,0-3-8 15,0 4-2-15,0-6-7 0,0-2-22 16,0 0-21-16,1-6-58 16,5-3-145-16</inkml:trace>
  <inkml:trace contextRef="#ctx0" brushRef="#br0" timeOffset="72097.19">13395 13903 365 0,'-1'0'53'0,"1"0"-21"16,0 0 13-16,12-3-8 15,10 0-8-15,5-4-5 16,5-1-2-16,5 1-7 16,4-2-8-16,-2 4-5 15,-5-1-1-15,-4 4-2 16,-2 1-7-16,-9 1-8 16,-3 0-17-16,-7 0-9 0,-1 0-38 15,-8 0-53-15,0 0-128 16</inkml:trace>
  <inkml:trace contextRef="#ctx0" brushRef="#br0" timeOffset="72362.64">13538 13738 472 0,'0'-4'5'0,"0"0"4"15,3 1-2-15,1 3 18 16,-3 0-3-16,1 3-1 16,0 14-7-16,1 4-5 15,1 6 2-15,-3 7 2 16,1 3-1-16,3 0-5 0,-2 3-6 16,-1-6 0-16,3 0-1 15,-1-6-19-15,4-3-40 16,2-5-74-16,2-11-201 15</inkml:trace>
  <inkml:trace contextRef="#ctx0" brushRef="#br0" timeOffset="73067.2">14525 13780 254 0,'0'-5'82'0,"0"0"-22"15,0 0-26-15,0 5 16 0,-2 0-2 16,1 5-21-16,1 13-4 16,0 3-1-16,0 11-5 15,1 2 0-15,6 6-5 16,0-3-4-16,0 0-6 15,3-3-1-15,-5-5-1 16,0-4 1-16,-1-7-2 0,-1-6 0 16,-3-5 1-16,0-2 0 15,0-5-1-15,0 0 3 16,0-3 1-16,-5-10-5 16,-2-6 4-16,-1-8-2 0,-2-5 0 15,1-6 0-15,0-2 0 16,1-4 0-16,3 0 0 15,2 0 0-15,1 4 0 16,2 5 0-16,0 6 0 16,7 8 0-16,4 4-2 15,2 9 5-15,3 8 0 16,0 0 0-16,2 8-2 16,0 10-2-16,-2 6 1 0,0 2 1 0,-5 1-1 15,-4 2 0-15,-5-3 0 16,-2-2 0-16,0-3-1 15,-10-3 0-15,-7-4 0 0,0-3 2 16,-4-4-4 0,1-5-12-16,1-2-11 0,1-2-9 15,2-11-20-15,5-2-62 16,6-5-119-16</inkml:trace>
  <inkml:trace contextRef="#ctx0" brushRef="#br0" timeOffset="73348.37">14972 13665 360 0,'5'-6'21'0,"-5"1"16"0,0-1-15 16,-2 5 18-16,-8 1-12 15,-6 0-13-15,-4 1 0 16,0 12 8-16,3 6 0 15,-2 4-1-15,7 8-7 0,4 7 0 16,6 3-2-16,2 5-2 16,0-2-7-1,10 1-2-15,2-2 0 0,7-7-2 16,0-6-5-16,3-5-15 16,-1-7-10-16,2-5-16 15,1-5-20-15,-3-6-42 0,3-2-93 16</inkml:trace>
  <inkml:trace contextRef="#ctx0" brushRef="#br0" timeOffset="73863.87">15119 13838 438 0,'7'-11'41'0,"5"0"-13"16,0 2-21-16,4 2 16 0,0 5 9 15,2 2-13-15,-2 4-12 16,2 9-5 0,-2 4 1-16,-3 1-3 0,-2 4 1 15,-6-1 0-15,-3 1-1 16,-2-1 0-16,0-4 0 16,-7 2-2-16,-4-5 1 0,-2-3 1 15,4-5 0-15,4-2 1 16,3-4-1-16,2 0-3 15,0-2 3-15,2-8-1 16,9-3 1-16,4-5-2 16,-3 2 0-16,4 0 2 0,-2-1 0 15,3-3 0 1,-7 2 0-16,1 0 2 0,-6 2-2 16,-1 0 0-16,-2 0 1 15,-2 5-1-15,0 1 1 16,-3 4 0-16,-4 2 2 0,0 4 0 15,-1 0 1-15,1 8-1 16,1 6 1-16,2 9 2 16,4 2 1-16,0 5 1 15,2 3 0-15,8-3-7 16,2-5-1-16,-2-2-5 16,2-3-14-16,0-6-15 0,-1-7-17 15,0-3-29-15,-4-4-32 16,-1-7-57-16</inkml:trace>
  <inkml:trace contextRef="#ctx0" brushRef="#br0" timeOffset="74113.84">15462 13641 323 0,'4'-5'104'0,"1"3"-20"16,1 2-54-16,4 4-2 0,4 8 8 15,5 8-6-15,3 5-4 16,1 2-7-16,0 4-5 16,-1 4-5-16,-2-1-6 15,-5 5-1-15,-2 0-1 16,-7 2-1-16,-6-5 1 16,0 1-14-16,-12-6-18 0,-3-1-13 15,-5-10-19-15,-4-6-71 16,1-7-258-16</inkml:trace>
  <inkml:trace contextRef="#ctx0" brushRef="#br0" timeOffset="74988.61">16173 13747 246 0,'-3'-9'51'16,"1"1"1"-16,-2 1-17 15,4 2 11-15,-1 3 5 16,1-1-20-16,0 3-15 16,0 0-4-16,0 0-5 15,0 7-2-15,0 7 4 16,0 7 2-16,0 4 3 0,5 2 1 16,-2 2-5-16,4-2-7 15,5-4-1-15,-4-7-1 16,7 0-1-16,3-7 1 15,2-6 0-15,2-1-1 0,-2-2 0 16,4 0-1-16,-6-10 1 16,0-3 0-16,-5-1 1 15,-4-2-1-15,-4 0 1 16,-5-6-1-16,0 3 2 16,0-1-1-16,-5 4 1 15,-1 2-2-15,-1 3 2 0,3 5 0 16,-1 6 2-16,3 0 2 15,0 6 0-15,2 10 2 16,0 4 1-16,0 5-4 16,6 5 1-16,1 4-3 15,0 2-1-15,-1-1 0 16,-3 3-1-16,-3-4-1 0,0 0 0 16,0-4 0-16,-3-7 1 15,-4 0-2-15,-6-7 0 16,2-2 1-16,0-4 1 15,2-7 0-15,0-3-1 16,2 0 1-16,-1-3 0 0,5-10-1 16,-1-7 1-16,3-3-3 15,1-2 3-15,0 0-2 16,0-3-5-16,5 3 0 16,5 3-8-16,0 3-6 0,1 4 2 15,3 4-13-15,2 5-23 16,1 0-60-16,2-1-69 15</inkml:trace>
  <inkml:trace contextRef="#ctx0" brushRef="#br0" timeOffset="75207.31">16608 13950 438 0,'4'16'31'16,"-2"-2"-10"-16,-2-3 8 15,1 5 19-15,-1 4-12 0,0 3-14 16,0 2-11-16,0 0-7 16,2-4-1-16,-2 4-3 15,2-5 0-15,-2-2-10 16,0-2-10-16,0-3-16 16,0-5-13-16,0-4-47 15,0-4-90-15</inkml:trace>
  <inkml:trace contextRef="#ctx0" brushRef="#br0" timeOffset="75429.08">16599 13511 466 0,'5'-5'18'0,"-5"3"21"15,2 2-16-15,-2 8-7 0,0 13-3 16,0 7-7-16,0 2-5 16,-5 2 0-16,1-1-7 15,1-2-36-15,3-4-77 16,0-10-259-16</inkml:trace>
  <inkml:trace contextRef="#ctx0" brushRef="#br0" timeOffset="76793.14">17048 13758 334 0,'-2'-3'44'16,"2"1"-15"-16,-1 2 4 15,1 0 0-15,0 0-9 0,-2 5-9 16,2 5 3-16,0 6-1 15,0 3-2-15,0 3 1 16,0 3 0-16,2-2-9 16,5 1 1-16,3-3-6 15,2-3-1-15,0-6-1 0,3-1 0 16,2-2 2-16,-1-9-1 16,2 0-1-16,0 0 1 15,0-11-1-15,0 1 0 16,-4-8 1-16,1 0 0 15,-5-3 0-15,-1-1 2 16,-3-1 2-16,-4 0 2 0,0-1 2 16,-2 6-3-16,0 1-2 15,0 6 0-15,0 4 2 16,0 7 4-16,0 0-2 16,-2 8-5-16,0 12 0 0,-2 7 1 15,2 7 0-15,2 4 2 16,0 5 0-16,0-5-3 15,0 4-2-15,0-5 0 16,0-5 0-16,0-5-1 16,0-5 0-16,0-5 0 15,-2-2 1-15,-1-7-1 0,-1-2 1 16,-1-6 0-16,-2 0 1 16,-1-2 0-16,0-9-1 15,-1-5-2-15,2-5 2 16,-1-1-5-16,4-2-5 15,3-3-4-15,1 2-11 0,0 0-14 16,5 3-1-16,6 8-15 16,3 7-27-16,5 1-15 15,0 6-53-15</inkml:trace>
  <inkml:trace contextRef="#ctx0" brushRef="#br0" timeOffset="77199.31">17466 14093 357 0,'-10'0'31'15,"-1"0"0"-15,3-6-2 0,1-4 20 16,6-4-8-16,-1-1-13 16,2-1-8-16,3 0-4 15,6 3-7-15,6 3-2 16,0 3-1-16,2 7-1 15,0 0-1-15,0 11-2 0,-3 6-1 16,-3 3 0-16,-4 3-1 16,-7 2 0-16,0-2 0 15,-3-3-1-15,-9 0-3 16,-5-2 4-16,-3-2-1 16,1-2 1-16,1-2 0 0,4-3 1 15,2-2 0-15,5 1 2 16,7-5 1-16,0 2 2 15,9-3 4-15,9 2 6 16,6-3-4-16,5 1-8 16,0-2-2-16,3 0-1 0,-2 0-1 15,-1-3-1-15,-5-6-29 16,-2 0-25-16,-5-5-58 16,-7-2-199-16</inkml:trace>
  <inkml:trace contextRef="#ctx0" brushRef="#br0" timeOffset="77926.45">16053 13224 355 0,'9'-9'33'0,"-3"4"-3"15,-5 5 19-15,-1 0 0 16,0 8-21-16,-10 9-11 15,-5 4 4-15,-2 7-2 16,-10 7 1-16,3 8-5 16,-7 7 1-16,3 10 1 0,-3 8 1 15,1 8-8-15,3 8-5 16,1 4 13-16,7 1-4 16,6-2 0-16,6 1-6 15,7-8-3-15,9-3-2 16,14-8-2-16,8-4-1 15,5-7 0-15,7-4 0 0,7-6-3 16,1-9-5-16,8-5-27 16,4-12-16-16,-1-10-40 15,6-12-90-15</inkml:trace>
  <inkml:trace contextRef="#ctx0" brushRef="#br0" timeOffset="78332.61">17908 14009 389 0,'2'0'76'15,"9"0"-38"-15,1-7-29 16,6 0 13-16,9 1 15 15,2 1-4-15,1 0-10 16,6 1 1-16,-2 2-9 16,0 2-8-16,-5-1-7 0,-4 1 0 15,-3 0-3-15,-8-4-11 16,-1 0-24-16,-1-3-37 16,-5-3-76-16,2-7-194 15</inkml:trace>
  <inkml:trace contextRef="#ctx0" brushRef="#br0" timeOffset="79098.3">18740 13738 68 0,'7'-5'342'15,"-4"-1"-309"-15,2 1-26 0,-1 1 8 16,-2 2 21-16,-1 2-8 16,-1 0-15-16,0 0-5 15,0 11 4-15,0 3 6 16,0 6 2-16,-1 3-9 16,1 4-2-16,0 2-2 15,0-3-3-15,0 1-2 0,9-7-1 16,5-4-1-16,5-6 0 15,1-4 1-15,6-6-2 16,-3 0-1-16,4-8 2 16,-6-6-2-16,1 0 3 15,-9-4-1-15,-1-1 1 0,-5 0 0 16,-3-2 0-16,-2 2 1 16,-2 1 2-16,0 3-1 15,0 3-2-15,-2 3 1 16,-2 5 1-16,3 4 3 15,-1 0-4-15,-2 11 1 0,4 7-2 16,0 7 3-16,0 6-1 16,0 4-1-16,0 3 0 15,4-1 0-15,-1 2 1 16,-1-3-2-16,0-6 0 16,-2-1 0-16,0-8-1 15,0-7 1-15,-4-1 2 16,-1-6 2-16,0-3 1 15,0-4 0-15,-5 0-1 0,1-7-1 16,1-6-2-16,-1-5-3 0,-1-5 2 16,3-4-3-16,0-1-4 15,6-1-10-15,-1 4-14 16,2 2-10-16,0 7-12 16,0 5-19-16,10 6-28 0,1 5-44 15,5 0-75-15</inkml:trace>
  <inkml:trace contextRef="#ctx0" brushRef="#br0" timeOffset="79410.7">19091 14013 228 0,'7'3'93'15,"-2"-3"-11"-15,2 0-29 16,1 0-10-16,3-5-6 16,4-1-14-16,-3 1-11 15,3 3 4-15,0 2-6 16,0 0-7-16,-3 9-3 15,1 7 0-15,-2 4 0 0,-4 3 1 16,-4 0 0-16,-3 1-1 16,0-1 0-16,-10 0 0 15,-5-3 1-15,0-4 0 16,-2 0 0-16,5-6 0 0,-1-2 1 16,7-3 0-16,6-5-1 15,0 0 1-15,7 0 0 16,10-9-1-16,5 0-2 15,5-6 1-15,2 1-11 16,-2 2-14-16,2-2-22 0,-3-1-53 16,-3 1-57-16</inkml:trace>
  <inkml:trace contextRef="#ctx0" brushRef="#br0" timeOffset="79645.0399">19276 13570 399 0,'-3'-16'51'15,"3"7"14"-15,0 9-31 16,0 0-5-16,3 11-1 0,1 10-7 16,1 6-9-16,-3 3 0 15,-2 2-10-15,0 0 0 16,0-3-3-16,0 2-20 15,-2-7-30-15,-1-6-64 16,3-5-237-16</inkml:trace>
  <inkml:trace contextRef="#ctx0" brushRef="#br0" timeOffset="80379.22">19799 13703 161 0,'0'-1'224'0,"0"-1"-180"15,0 0-30-15,0 2 7 16,0 0-2-16,0 2-5 16,0 9-1-16,0 5 6 15,-2 7 0-15,2 4-4 16,0 1-2-16,0 5-3 0,0-3-2 15,7-1-5-15,5-8-2 16,3-5 0-16,2-3-1 16,2-12 0-16,4-1 1 15,1 0 0-15,0-3 0 16,-4-12-1-16,1 0 1 0,-7-5 2 16,-1-3 9-16,-6-1 6 15,-4-1 6-15,-3-1-9 16,0 2-5-16,0 3-7 15,0 3 2-15,0 4-2 0,-2 7-1 16,-1 3 5-16,1 4-1 16,-1 4-6-1,3 10-3-15,0 11 3 0,0 7-1 16,0 4 6-16,0 9-2 16,5-1-2-16,0 4 1 15,-1-2-1-15,-3-2-2 16,-1-5 3-16,0-7-2 0,-3-2 0 15,-6-9-3-15,-2-3 5 16,0-5-1-16,-1-6-1 16,1-7 1-16,0 0 0 15,3-7-1-15,1-9 0 0,0-4 0 16,6-5-2-16,1-5-1 16,0 3 5-16,8-2-13 15,2 5-4-15,4 2-12 16,3 4-14-16,0 6 0 15,3 3-15-15,-2 4-62 16,3 1-86-16</inkml:trace>
  <inkml:trace contextRef="#ctx0" brushRef="#br0" timeOffset="80569.87">20260 13987 460 0,'7'11'47'0,"-1"2"-32"16,0-1 1-1,1 4 16-15,-4 0-3 16,2 4-11-16,-3-6-11 0,2 2-4 16,-1-2-3-16,-1 1-4 0,2-4-13 15,-2-3-22-15,0 0-20 16,1-6-60-16,-1-2-115 16</inkml:trace>
  <inkml:trace contextRef="#ctx0" brushRef="#br0" timeOffset="80858.89">20411 13618 507 0,'18'-5'32'15,"0"5"1"-15,2 2-19 16,1 13 3-16,1 7 7 15,1 12 1-15,-5 3-9 0,4 6-4 16,-4 4 2-16,-1 5 4 16,-3 1-18-16,-4 1 8 15,0-3-2-15,-5-1-5 16,-5-7 1-16,0 2-2 16,-8-6-2-16,-6-3-6 15,-3-4-31-15,-2-6-25 0,-1-4-33 16,2-12-107-16</inkml:trace>
  <inkml:trace contextRef="#ctx0" brushRef="#br0" timeOffset="81155.7">21168 13952 272 0,'3'0'149'15,"11"-4"-104"-15,4 4-34 16,3 0 13-16,5 0 1 15,-3 0-17-15,4 4-6 16,-1 1-7-16,-4 2-40 16,-5-1-37-16,-3-3-73 0</inkml:trace>
  <inkml:trace contextRef="#ctx0" brushRef="#br0" timeOffset="81349.56">21167 14107 440 0,'0'11'27'0,"0"-6"-11"15,15-1-3-15,2-4 19 0,8 0-10 16,4 0-16-16,3-4-6 16,2-3-26-16,5-4-42 0,0-1-46 15</inkml:trace>
  <inkml:trace contextRef="#ctx0" brushRef="#br0" timeOffset="81833.7899">22183 13832 304 0,'-7'-9'34'0,"0"4"-17"15,0 0 16-15,4 1 19 16,-5 2-9-16,3 0-17 0,-2 2-1 16,1 0-1-16,0 2-1 15,-6 6-1-15,3 2-3 16,-1 5 0-16,-1 4 4 15,2 6-7-15,-2 6-1 16,3 2-2-16,5 3-11 16,1 1 10-16,2-1-1 0,0 0-3 15,12-6-6-15,3-3 2 16,5-6-5-16,6-3 3 16,2-4-2-16,0-6 3 15,5-8-4-15,-1 0 4 16,1 0-1-16,-2-15 2 15,-5-2 2-15,-1-7 1 0,-7-1 0 16,-7-7 6-16,-4-2-3 16,-7-5-4-16,0-2-4 15,-18-6-1-15,-5 3 0 16,-11-2-1-16,-13 4-12 16,-18 2-29-16,-18-3-64 0,-24-4-142 15</inkml:trace>
  <inkml:trace contextRef="#ctx0" brushRef="#br0" timeOffset="89001.2">16687 15208 344 0,'3'-13'25'0,"1"2"-1"16,1 1-14-16,3-1 2 15,-4 6 2-15,1 1-3 0,0 2-6 16,-2 2-3-16,1 0-1 16,-2 2-1-16,1 7 0 15,0 4 1-15,-1 0 0 0,1 9 2 16,-1 3 4-16,0 7 4 15,1 6 3-15,2 8 1 16,0 6 0-16,5 3 0 16,-1 8-2-16,1-1-4 15,0 3 0-15,2 2-8 16,0 1 1-16,0 5-3 16,-2 4 3-16,-1 5-1 0,2 3 0 15,-2-2 4-15,-2 3 4 16,-2 0 6-16,0-4-7 15,-4 0 4-15,-1-5-3 16,0 1 1-16,0-1 0 16,0-2 1-16,-6-2 3 15,1-5 3-15,-4-7-5 0,1-4-7 16,-2-9 0-16,3-9-1 16,2-10 2-16,1-9-6 15,2-6 2-15,2-9-4 0,0-5-8 16,4-11-34-16,1-15-43 15,2-17-161-15</inkml:trace>
  <inkml:trace contextRef="#ctx0" brushRef="#br0" timeOffset="90243.07">17719 15552 339 0,'-7'-5'3'0,"5"-3"32"16,-1 1 1-16,1 4-1 15,-1-1-6-15,1 1-3 0,2 1-6 16,-2 2-3-16,2 0-4 16,0 0-4-16,-2 0-6 15,1 7-4-15,-1 5 3 16,0 6 1-16,-2 2 2 15,0 5 7-15,4 4-2 0,-2 2-4 16,2 1-1-16,0 6 0 16,0-2-3-16,0 0-2 15,0-3 2-15,2-4-4 16,0-2 3-16,-2-6-1 16,3-5 0-16,-3-2 1 0,0-4 1 15,3-5-2-15,-3-2-1 16,4-3 0-16,-3 0 1 15,3-7 4-15,1-4-2 16,2-5-2-16,3-1 0 16,-2-7 0-16,5 1 0 15,-2-2 2-15,3 2-4 0,3-2 4 16,-2 6-2-16,0 2-1 16,-1 5 2-16,1 3-1 15,-5 6 0-15,1 3-1 16,0 0 0-16,-2 6 2 15,1 9-1-15,-1 5 0 0,2 1 1 16,0 4-1-16,2 0 1 16,1-2-1-16,2-2 2 15,0 1-2-15,4-5 0 0,-1-4 0 0,3-2 0 16,0-6 1-16,0-4 1 16,-1-1 7-16,-3 0 5 15,-1-1-1-15,2-10-2 16,-9 1-1-16,2-5 1 0,-9-4-2 15,-1-3-1-15,-2-2 0 16,-2-5-3-16,-8-3-3 16,-2-2-1-16,0-3 0 15,-1-1 0-15,-1-1-1 16,3 1 1-16,0 6-1 16,4 4-8-16,2 6-15 0,3 6-12 15,2 6-12-15,0 6-28 16,9 0-110-16</inkml:trace>
  <inkml:trace contextRef="#ctx0" brushRef="#br0" timeOffset="90686.58">18725 15643 272 0,'-4'2'35'0,"3"0"17"16,1-2-12-16,0 0 1 16,1 0-1-16,8 0-2 15,6 0-8-15,2 2-9 16,7 1-4-16,0-1-1 16,8 1-2-16,-2 1-6 0,8-3 0 15,-4 1-1-15,3-2 0 16,0 0-2-16,-6 0-2 15,-1 0-2-15,-9-2-1 16,-4-1 0-16,-7 1-11 16,-6-1-19-16,-4 3-23 15,0 0-39 1,-7 0-71-16</inkml:trace>
  <inkml:trace contextRef="#ctx0" brushRef="#br0" timeOffset="90996.75">18844 15761 276 0,'-7'1'49'0,"0"-1"12"15,0 0-41-15,1 2 12 16,0 0 8-16,1 0-9 15,3 2-9-15,-1-1-5 0,3-1 3 16,0 1-3-16,0 1 0 16,3 1 0-16,10-1 2 15,7-3 6-15,5 3-5 16,4 0-3-16,3-2 0 16,2-1-14-16,0 1 8 0,-3 0-3 15,-6 3-7 1,-8 0-1-16,-5 5-10 0,-12-2-46 15,-13-6-112-15</inkml:trace>
  <inkml:trace contextRef="#ctx0" brushRef="#br0" timeOffset="101980.18">19945 15299 16 0,'-6'-6'222'0,"2"1"-179"16,2-2-9-16,2-1 15 15,0 3-2-15,0-2-11 0,0 4-12 0,0-3 0 0,0 5-1 16,0-1-5-16,0 2-3 15,0 0-5-15,0 3-7 32,2 10 8-32,2-1 2 15,2 8 3-15,-3 3-4 16,4 2-1-16,-2 0-3 0,0 0-2 16,2 2 2-16,0-6-4 15,0 1-2-15,-2-3-1 16,4-1-1-16,2-5 1 15,-1-5 0-15,2-2-1 16,3-4 2-16,0-2-2 0,1 0 1 16,1-8 1-16,-2 0-2 15,2-7-1-15,-3 1 3 16,2-4-2-16,-5-1 1 16,1 1-3-16,-2-6 4 15,-5 1-4-15,0 0 1 16,0-2 2-16,-3 2-2 0,0-1 1 15,-2 8 0-15,1 2 0 16,-1 6 1-16,0 2-1 16,0 2 1-16,0 4 1 15,0 0-2-15,2 0 0 0,1 10 1 16,-1 0 0-16,3 4 1 16,0 4 1-16,2 5 1 15,0 2 1-15,1 4 3 16,-1 3-1-16,-2 4-2 15,-3 1-2-15,1 3-3 0,-3-3 3 16,0-2 3-16,0 1-3 16,-3-5-3-16,-6-3 2 15,-2-1 0-15,-1-5 0 16,-1-3-1-16,2-3 1 16,1-3-1-16,1-6 0 15,-1-4 0-15,3-3 0 16,-1 0-2-16,2-7 4 0,0-7-2 15,1-2 0-15,1-7 0 16,3-1-1-16,1 0-2 16,1-3 3-16,8 2-4 15,6 0 2-15,3 2-3 0,0 1-7 0,2 4 7 0,1 2-18 16,-1 2-17-16,2 2-7 31,0 1-14-31,-2 0-47 0,6 2-70 0</inkml:trace>
  <inkml:trace contextRef="#ctx0" brushRef="#br0" timeOffset="102230.12">20571 15441 398 0,'2'2'41'0,"-2"4"-8"15,1-1-10-15,-1 4 25 16,2 5-10-16,0 6-8 31,1 3-3-31,4 0 2 0,-2 4-6 0,0 0-13 0,-2-1 1 16,1 1-4-16,-1-4-5 15,-3-3-1-15,0-1-1 16,0-6-9-16,0 1-9 31,-3-4-39-31,-1-5-30 0,1-5-110 0</inkml:trace>
  <inkml:trace contextRef="#ctx0" brushRef="#br0" timeOffset="103519.62">20986 15211 299 0,'0'-3'35'0,"0"-3"5"16,-1 3-4-16,-2 1 17 0,3 2-17 16,-2 0-10-16,0 2-9 15,2 10-2-15,0 6 4 0,0 7 1 16,0 5-3-16,0 2-5 16,0 2-3-16,8-1-5 15,-1-3-1-15,0-5-1 0,4-6-2 16,0-3 1-16,5-5-1 31,2-6 0-31,-1-3 0 0,5-2 1 16,-2-3-1-16,1-10 1 15,1-3-1-15,-4-2 0 16,2-3 0-16,-7 0 1 16,-5-3-1-16,-1 1 1 15,-5-2-1-15,-2 2 1 0,0 2 0 16,-2 1-1-16,-3 2 1 15,-2 6-1-15,0 5 2 16,1 1 0-16,1 6 3 16,3 6-3-16,0 9 3 15,2 10 1-15,0 6 1 16,0 8 3-16,7 2 1 0,1 4-4 0,1-4-3 16,-2 1-2-16,-2-6 0 15,1-2-2-15,0-5 0 16,-5-6 2-16,1-3-1 0,0-5 0 15,-2-4 0-15,0-3 0 16,0-3 1-16,0-4-2 16,-2-1 0-16,-5 0 2 15,1-5-5-15,-1-7 2 16,-2-4 2-16,0-6-1 16,0-1 0-16,4-4 5 0,-1 0-9 15,5 1-9-15,1 1-3 16,0 0-6-16,0 5-7 15,8 6-10-15,5 3-25 16,1 6-58-16,3 3-68 16</inkml:trace>
  <inkml:trace contextRef="#ctx0" brushRef="#br0" timeOffset="103955.56">21422 15557 262 0,'-9'0'208'0,"2"0"-177"0,2-7-17 16,1-4 18-1,4 3 6-15,0 0-8 0,0 3-15 16,7 2-4-16,8 3-1 16,-3 0 0-16,0 3-3 15,5 8-6-15,-5 3 0 0,5 4 1 16,-9 2-2-16,-1-2 1 15,-5 1-2-15,-2-1 1 16,0 0 0-16,-9 0 2 16,-4-3-1-16,-2-2-2 0,-1 1 4 15,-1-6-4-15,5-1 2 16,1 0-1-16,4-4 1 16,3-3 2-16,4 2 4 15,0-2 2-15,4 2-2 16,11-2-9-16,2 0 10 15,5 0-1-15,3 0-1 16,2-4-6-16,2-1 3 16,-1 0-1-16,1 1-2 0,-2-2 0 15,0 3-2-15,-7 1-14 16,-4 2-27-16,-5-3-17 16,-4-3-34-16,-5-2-106 0</inkml:trace>
  <inkml:trace contextRef="#ctx0" brushRef="#br0" timeOffset="104205.52">21546 14979 385 0,'-1'-14'92'0,"-3"1"-78"16,4 5 11-16,0 4 15 0,-3 4 2 15,3 0-20-15,0 12-13 16,0 6 3-16,-3 9 4 16,1 5-4-16,-5 4-4 15,0 1-5-15,-1 0-2 16,-4 0 1-16,2-5-21 16,-1-2-37-16,3-7-60 0,1-9-247 15</inkml:trace>
  <inkml:trace contextRef="#ctx0" brushRef="#br0" timeOffset="104649.67">21894 15393 299 0,'-7'2'57'0,"0"0"8"0,6-2-22 15,1 0 7-15,0 2-14 16,10-2-4-16,6 1 1 16,7-1-5-16,8 0-4 15,3 0-6-15,2 0-10 0,6 0-5 16,-5 0-2-16,1-3-3 15,-4-1-27-15,-6 0-31 16,1-1-56-16,-3-2-190 16</inkml:trace>
  <inkml:trace contextRef="#ctx0" brushRef="#br0" timeOffset="105571.33">22736 15241 319 0,'-3'-8'22'0,"1"-4"16"0,0 4-15 16,2-1 23-16,0 4 1 15,0 1-14-15,0 0-13 16,0 2-1-16,2 2-2 16,0 0-2-16,1 2-9 15,2 11 1-15,0 1-2 0,0 6 2 16,-1 5 1-16,-1 1-3 15,2 1 2-15,2 2-3 16,-1-4-2-16,1-2-2 16,2-3 2-16,3-2 1 15,-4-6-3-15,3-3-1 16,4-4 3-16,-3-5-1 0,3 0 0 16,0 0 1-16,2-8-2 15,-2-9 1-15,2 0 0 16,-3-3-2-16,-4-3 3 15,2-4-3-15,-5 0 3 16,-2 2-2-16,0 0 0 0,0 4 2 16,-2 3-3-16,-1 5 3 15,0 5-1-15,-2 4 4 16,0 4 1-16,0 0-5 16,0 12 1-16,-2 6-1 0,2 7-3 15,0 5 3-15,3 8 1 16,3 1-1-16,-1 2 2 15,0 2 2-15,3-4-5 16,-3-3 1-16,-1-4 1 16,-1-5 0-16,-1-4 0 0,0-7-2 15,-2-2 1-15,0-2 2 16,0-6-1-16,-2 0-1 16,0-6 0-16,-1 0 2 15,-4-4-1-15,-1-6 2 16,3-6-2-16,-2-6-3 15,1-1 2-15,1-4-2 0,2 0-7 16,3 2-9-16,0 0-6 16,0 6-8-16,7 5-6 15,5 4-10-15,4 5-36 16,4 5-15-16,1 0-49 16,3 0-77-16</inkml:trace>
  <inkml:trace contextRef="#ctx0" brushRef="#br0" timeOffset="105993.13">23320 15557 377 0,'-4'5'31'16,"-4"-5"7"-16,-3 0-18 16,2-8 14-16,0-3-1 15,4 0-8-15,-1 1-11 16,5 1-5-16,1-2 4 15,0 4 0-15,5 0 0 0,5 5-6 16,4 2-1-16,3 0-1 16,1 9-2-16,-2 5-1 15,-1 2-1-15,-3 4 0 16,-2 1-1-16,-8 0 0 16,-2-1 0-16,0 2-1 15,-12-2 2-15,-2-1-1 0,-4-5 1 16,4 1 1-16,-3-3-1 15,2-3 1-15,3-2 2 16,5-3 3-16,4-1 4 16,3-3-1-16,0 2-2 0,8-2-2 15,7 0-9-15,6 0 14 16,6-2-5-16,2-1-3 16,5-3-1-16,0 2-1 15,-2-1-4-15,-1 0-15 16,-1-2-8-16,-6-1-42 15,-2 0-95-15</inkml:trace>
  <inkml:trace contextRef="#ctx0" brushRef="#br0" timeOffset="106727.51">23754 15111 295 0,'-10'-9'54'15,"1"4"9"-15,4 2-17 16,-1 3 0-16,2 0-7 15,3 14-12-15,-3 2-10 0,4 7 3 16,0 4-5-16,0 3 0 16,5-1-5-16,5-3-5 15,0-1-2-15,3-3 2 16,1-7-5-16,2 0 0 16,4-8 2-16,0-3-3 0,1-4 4 15,5 0-3-15,-3-9 3 16,-1-6-3-16,-3-2 2 15,-2-3-2-15,-3-1 1 16,-6-6 1-16,-2 2 1 16,-6 0 1-16,0 0-1 0,0 5 0 15,0 3-1 1,0 4 4-16,-3 6-1 0,1 7 0 16,1 0-1-16,-4 7-1 15,5 11-3-15,-2 7 0 16,2 8 2-16,0 9 0 15,0 0 0-15,7 3-1 0,-6 2 0 16,1-3-1-16,0-3 1 16,-2-2 0-16,0-3 0 15,0-6-2-15,-4-6 2 16,-2-3 0-16,-1-7-1 16,0-1-1-16,-2-6 4 0,-2-5-1 15,4-2-2 1,-5 0-5-16,2-5 5 0,2-12 0 15,-1 0 1-15,2-7 1 0,2 1-2 16,5-2 0-16,0 0 2 16,5 2-11-16,7 3 2 15,2 2-5-15,4 4 0 16,2 0-13-16,1 2-5 16,1 2-12-16,3 0-16 15,-3 1-59-15,1 4-78 0</inkml:trace>
  <inkml:trace contextRef="#ctx0" brushRef="#br0" timeOffset="106961.82">24214 15404 358 0,'0'5'50'0,"0"1"-5"0,0-3-12 16,0 4 11-16,0 2-2 15,0 6-12-15,0-3-7 16,-2 8-2-16,2-1 1 15,4 3-5-15,-1 1-9 0,-2-2-7 16,3 0-2-16,-2-1 3 16,-2-4-4-16,0 0-12 15,0-3-14-15,-4-3-6 16,-4-2-9-16,5-5-20 16,-4-3-60-16,0 0-152 15</inkml:trace>
  <inkml:trace contextRef="#ctx0" brushRef="#br0" timeOffset="107258.61">24198 14912 356 0,'0'-11'22'0,"0"0"-4"15,2 4 15-15,0 0 19 16,0 3-16-16,-1 1-9 16,-1 3-5-16,0 0-5 15,0 1 0-15,0 10-2 16,0 5 0-16,0 7 6 16,0 5 5-16,-1 7-24 15,-3 4 16-15,1 4-6 0,-4 0-9 16,-5-2-2-16,0-2-32 15,-6-14-112-15</inkml:trace>
  <inkml:trace contextRef="#ctx0" brushRef="#br0" timeOffset="110346.75">16770 14630 144 0,'0'6'51'16,"0"-3"-41"-16,2-2 7 15,3 3 14-15,2-3-9 0,3 4-11 16,2-5-2-16,0 0-4 15,-1 0-3-15,0 0 1 16,-4 0-4-16,0-6 4 16,-1 2-5-16,-3 1 3 15,1-1 3-15,-1-1 2 16,-1 0 6-16,0-3 5 0,1 1 1 16,-1-1 8-16,0 0-8 15,-2 2-3-15,1 2-5 16,-1-2 2-16,2 6-5 15,0 0-2-15,1 0-6 0,0 10 3 16,1 5-4-16,1 3 4 16,0 3-3-16,2 3 3 15,4 1-1-15,-2 2-3 16,5-1 3-16,4 1-1 16,1-2 0-16,3-4 1 15,2 1 0-15,5-7-2 0,-1-2 1 16,3-4 0-16,5-6 0 0,-2-1 1 15,0-2 1-15,4-2-2 16,-2-5 2-16,1-3 5 16,-1-3 3-16,2 2 1 15,0-3-2-15,0 2-2 16,-1-1-3-16,-1 2-2 0,1 1 0 16,0-1-1-16,-3 6 0 15,0 0-1-15,-5 1 1 16,3 0-1-16,-5 2 0 15,2 2 0-15,-5-1 0 16,0 1 1-16,3 0-2 0,-5 0 1 16,0 1 0-16,-1 5 0 15,0 1 0 1,-1 1 0 0,0 6 1-16,-2-4-2 15,-2 2 2-15,0 1-1 0,-4-1-4 16,2 1 0-16,-4-1 1 0,0 0 2 15,0-2 0-15,1-1 0 16,-3 0 0-16,4-4 0 16,-5-4 0-16,3 2 1 15,0-3 0-15,2-3 0 16,-2-5 1-16,5-5-1 0,1-4 1 16,1-3 0-16,2-4 0 15,2 0 0-15,3-3 0 16,1 4 3-16,1 0-1 15,3 2 1-15,-2 5 1 0,4 0-2 16,-1 5-2-16,1 0-1 16,-2 3 1-16,5 4-1 15,-4 2 0-15,1 2 0 16,-2 0 0-16,-2 3 0 16,0 8 1-16,0 2-2 15,2 0 1-15,-2 3 1 0,3-4-1 16,2 4 1-1,1-6 1-15,2-2-1 0,3-3 1 16,-1-5 2-16,4 0 5 16,0 0 0-16,-2-5 0 15,-5-5-2-15,3 3-3 0,-10 0-1 16,-3 0-2-16,-6 3 0 16,-7 4-1-16,-11-2-18 15,-2-7-97-15</inkml:trace>
  <inkml:trace contextRef="#ctx0" brushRef="#br0" timeOffset="116566.66">17931 16562 122 0,'11'0'91'0,"-4"0"-36"15,0-6-8-15,0-1 11 16,-1 2-16-16,-2-5-4 15,-4 3-9-15,0-1-3 16,0-4-8-16,0 2-5 16,0 0-7-16,-10-2-3 15,2 0 0-15,-5 0-2 0,-1 1 0 16,0 2-2-16,-5 0 2 16,0 2 2-16,-1 2 0 15,0 3 2-15,3 2 0 16,-2 0 0-16,2 5-2 15,-2 4-2-15,5 2 0 0,1 1 0 16,1 5 1-16,3 0-1 16,3 3 4-16,-1 1 1 15,6-1-1-15,1 2-4 16,0-1 2-16,1-3 0 16,6-2-1-16,6-2 1 0,1-1 0 15,1-3 0-15,4-1-1 16,1-3 0-1,2-3 0-15,-1-3-3 0,-1 0 3 16,-2-2-2-16,0-7 0 16,-4-1 1-16,1-3-2 15,-5-3 2-15,0-2 2 0,-3-3 1 16,-4-6 0-16,1 0 1 16,-2-3-3-16,-2 0-1 15,0-1 1-15,0 1-2 16,-6 5-1-16,-1-2 1 15,2 4 0-15,-1 5 0 0,3 4 1 16,-1 5-1-16,4 4 0 16,0 2 1-16,0 3-2 15,0 3 0-15,0 7 2 16,5 5-2-16,3 3 3 16,-3 4-3-16,2 6 2 0,0-2 1 15,-1 6-1-15,0-1 0 16,-3-1 0-16,1 0 1 15,-3-3-3-15,3 0 1 16,-1-9 1-16,-1 0-7 16,5-4-11-16,-1-3-7 15,1-6-15-15,4-2-11 0,-1-1-35 16,5-2-35-16,1-3-127 16</inkml:trace>
  <inkml:trace contextRef="#ctx0" brushRef="#br0" timeOffset="117177.69">18146 16430 342 0,'-12'-5'36'16,"4"0"15"-16,1 2-16 16,2-1 7-16,2 1-9 15,-1 1-11-15,4 2-9 16,0 0 0-16,0 0-2 15,0 5-8-15,0 7 0 0,5 5 1 16,-3 3 1-16,3 2-1 16,2 4-2-16,-6-3-2 15,-1 0 0 1,0-4 2-16,0-2-1 16,0-3-1-16,0-5-1 15,0 0 3-15,0-6-3 0,0 1 0 16,2-4-1-16,3 0 3 0,1 0 0 15,-1 0 0-15,3-9-1 16,-3 0 0-16,4-2 0 16,-1-1 0-1,2 3 1-15,-1 0-1 16,-1 2-1-16,-1 1 0 0,1 6 1 16,3 0 2-16,-1 4-4 0,2 7 3 0,0-2-1 15,-2 5 0-15,3-4 0 16,-1 2 0-16,2-4 0 15,-4 0 0 1,2-3 1 0,1-3 0-16,-2-2-1 0,0 0 6 0,-2 0 8 15,0-4 2-15,-4-9-3 16,-2-1 0-16,2-3-2 16,-4-7-5-16,-1-2-2 0,0-1-2 15,-1-3-1-15,-7 1-1 16,-3 1-1-16,4 3-1 15,-1 4-8-15,-4 6-6 16,4 2-5-16,1 8-5 16,-5 5-3-16,2 0-23 0,-3 1-24 15,2 12-17-15,1 0-50 16</inkml:trace>
  <inkml:trace contextRef="#ctx0" brushRef="#br0" timeOffset="117568.26">17739 16775 376 0,'-5'2'30'0,"1"-2"32"16,4 0-23-16,0 0 3 16,9 0-12-16,8 0-2 0,7 0-6 15,16 0 2-15,6-5 2 16,10 1-1-16,9-1-17 16,-1-1 7-16,3 1-7 15,-2 0-3-15,-8 3-3 16,-5 2-3-16,-5 0 2 0,-6-2 0 15,-5 2 0-15,-5-2-1 16,-10-1 0-16,-5 1-3 16,-4-3-8-16,-11 1 1 15,-1 1-34-15,-3-1-20 16,-14 3-10-16,0-1-76 0,-3 0-198 16</inkml:trace>
  <inkml:trace contextRef="#ctx0" brushRef="#br0" timeOffset="118365.74">18087 17141 143 0,'5'-5'65'15,"-2"-1"3"-15,2 1-21 16,-3 0-9-16,2 0-7 0,-3 1-1 16,1-2 3-16,-2 1 4 15,0-2-1-15,0 0-11 16,0-2-3-16,-7 0-9 15,-2 0-3-15,-6 0-7 16,2 0 1-16,-6 4-4 0,-3 2 1 16,0 3 0-16,-2 0-1 15,1 0 0-15,-3 8 1 16,5 1 0-16,5 4 0 16,0 1 1-16,6 2-2 15,3 2 2-15,6-2 1 0,1 2 0 16,0-1-1-1,5-2 3-15,8-2-5 0,1-1 0 16,-2-2 1-16,3-2 0 16,-1-3-1-16,-1-1 3 15,1-4-4-15,1 0 3 16,-3-2 2-16,3-8 0 0,-3-3 2 16,0-4 0-16,-2 0 1 15,2-6-6-15,-3-2 3 16,1-4 4-16,-7-1 1 15,2 0-3-15,-5-3-3 16,0 1-1-16,0 2 0 0,0 3 0 16,-1 2-1-16,-3 7-1 15,1 4 3-15,-4 3 0 16,4 6 1-16,-2 3-2 16,1 2 0-16,-1 0-1 15,1 7-1 1,-1 9 0-16,4 4 0 0,-1 5 0 15,2 6 1-15,0-1-1 16,0 2 1-16,3 0-1 16,4 0 1-16,4-2-1 0,-4-1 0 15,4-4-1-15,-1 0 1 16,-1-5-3-16,1-1-12 16,-3-5-12-1,0-1-16-15,0-6-16 16,2-5-36-16,2-2-53 0,-1-8-91 15</inkml:trace>
  <inkml:trace contextRef="#ctx0" brushRef="#br0" timeOffset="118960.88">18251 17023 339 0,'-1'0'35'16,"1"0"17"-16,0-5-19 15,0-2 9-15,0 1-10 16,5-1-7-16,3 4-10 16,4-1-2-16,2 4 5 15,1 0-6-15,4 11-3 0,-3 7-1 16,-2-2-3-16,-2 9-3 16,0-2 1-16,-7 1-2 15,-1-2 0-15,-4 0 0 16,0-2 0-16,-2-5-1 0,-7 0 1 15,-1-3 0-15,2-3 0 16,-1-3 0-16,6-6 0 16,-1 0 1-16,4-4-1 15,0-10-1-15,0-4 0 0,4 0 2 16,3-7-2-16,6 0 1 16,2 0-1-16,-1 0 0 15,1 2 2-15,-1 1-2 16,-3 5 1-16,0 1 1 15,-4 2 0-15,-4 1 0 0,2 4 1 16,-5 4-3-16,0-1 2 16,0 4-1-16,0 1 0 15,-10 1 0-15,3 0-2 16,-2 9 2-16,0 2-1 16,2 5 1-16,3 3-1 15,3 4 1-15,1 4 1 16,0 1 1-16,1 0 1 15,5-2 1-15,-1 1-2 0,1-8-1 16,-1 1-2-16,2-3 1 16,2-5-1-16,1-5 0 0,2-6-1 15,0-1-9-15,6-1-21 16,2-13-25-16,3-3-53 16,2-9-147-16</inkml:trace>
  <inkml:trace contextRef="#ctx0" brushRef="#br0" timeOffset="119409.1">19222 16663 310 0,'-3'-6'59'15,"3"3"-27"-15,-2 0 9 16,2 1 12-16,0 0-8 16,0-1-12-16,2 1-5 15,6-2-9-15,7 1-5 16,4-3 1-16,0 2-4 0,1 1-3 16,2 1-5-16,-3 1-4 15,-3-1 1-15,2 2 0 16,-3 0-4-16,-3-2-16 15,-3 2-9-15,-1 0-18 16,-3 0-16-16,-4 0-35 0,-1 0-33 16,0 4-95-16</inkml:trace>
  <inkml:trace contextRef="#ctx0" brushRef="#br0" timeOffset="119698.91">19246 16727 317 0,'-2'0'51'16,"2"0"-15"-16,0 0-11 16,0-3 26-16,0 1-1 0,0-1-11 15,0 3-10-15,0 0-7 16,3 0-3-16,8 0-2 15,2 0-1-15,4 0 3 16,7 0-5 0,3 0-1-16,-2 0-5 15,1 0-4-15,-5 0 1 16,0 0-6-16,-7 0-1 0,-6 0-29 0,-6 0-38 0,-2 0-61 16</inkml:trace>
  <inkml:trace contextRef="#ctx0" brushRef="#br0" timeOffset="144257.4499">19931 16470 269 0,'0'-1'45'16,"4"-3"-16"-16,7 2-9 16,-2-3 13-16,1 1 13 0,2 1-8 15,0 1-12-15,-1 0-11 16,0 0-1-16,-2 2-2 16,-1 0-3-16,-2 7-3 15,0 4 0-15,-3 5 1 16,2 2 1-16,1 4-1 0,-3-1 0 15,3 1 0-15,1-3-3 16,0 1-2-16,2-4 0 16,4 0 1-16,-1-5 0 15,5-1-1-15,0-5-1 16,3-1 2-16,0-4 0 0,1 0 0 16,-4-2 2-16,0-3 1 15,-4-4 1-15,-4-2-1 16,-4-1 7-16,-3-1 0 15,-2-3-3-15,0 0-4 16,-2-6-2-16,-5 3-2 0,-1 0 0 16,0 2-3-16,1 2 2 15,3 3-1-15,1 4 1 16,1 3 2-16,2 3 4 16,0 2-14-16,0 0 9 15,0 2-1-15,5 8 0 16,2 6 0-16,3 2 0 15,-3 5 1-15,0 2-2 0,0 2 4 16,-1 1-4-16,-3 3 3 16,1 3 0-16,-2-2-3 15,-2-2 2-15,0 2 0 16,0-3-2-16,-4-2 1 16,-4-6-1-16,3-3 1 0,-2-4-2 15,-2-3 1-15,-2-6 2 16,1-3 0-16,-1-2 1 15,0 0-1-15,-1-7-2 16,-1-6 2-16,2-3-2 0,1-2 1 16,1-3-1-16,4-2-1 15,5 3-3-15,0-1 0 16,2 1-3-16,13 3 0 16,3-3-3-16,3 6-7 15,3-1-4-15,6 6-13 16,-4 2-14-16,1 4-20 0,2 3-43 15,-5 0-16-15,1 0-146 16</inkml:trace>
  <inkml:trace contextRef="#ctx0" brushRef="#br0" timeOffset="144465.93">20503 16752 333 0,'0'4'89'0,"0"-4"-10"16,0 0-40-16,2 0 5 15,-1 3-1-15,3 1-16 16,-1 5-8-16,4 5-1 16,0 2-5-16,-1 6-4 15,-4 3-4-15,0 1-3 0,-2 3 0 16,0 0-3-16,0 1-13 16,-2-2-33-16,-5-2-28 15,-1-7-46-15,1-8-256 16</inkml:trace>
  <inkml:trace contextRef="#ctx0" brushRef="#br0" timeOffset="145422.5">20971 16494 287 0,'-1'-13'38'16,"1"1"17"-16,0-1-17 15,0 4 7-15,0 0-2 16,0 2-13-16,0 3-5 0,0 2-5 16,0 2 3-16,0 0-11 15,0 6-8-15,0 8-1 16,0 6 2-16,0 2 1 16,0 1-1-16,0 0-1 0,0 0-2 15,1-4-1-15,6-2-1 16,3-3 0-16,0-3 0 15,4-4 1-15,1-4 0 16,-1-1 1-16,3-2-1 16,-2 0 0-16,-1 0-1 0,-1-7 1 15,1-4-2 1,-6-3 3-16,-1-2 0 16,-2-2-2-16,0-1-1 0,-5-1 2 15,0 0 0-15,0 4 0 16,0 2-1-16,0 3 3 15,0 2-3-15,0 6 0 0,0 1 2 16,0 2 0-16,-3 0-2 16,3 0-1-16,-3 9 1 15,3 5 1-15,0 2-1 16,0 8 2-16,0 2 0 16,0 1-1-16,0 3 1 0,3 4-1 15,2 0 0-15,-2 2 0 16,2-2 0-16,-1 0-1 15,-1-2 0-15,1-4 1 16,-1-3-1-16,-1-4 0 0,0-6 0 16,-1-3 0-1,-1-3 1-15,0-3-1 0,0-4 0 16,0-2 1-16,0-2 3 16,-5-9-2-16,-2-5 0 15,0 0-2-15,-1-5-1 16,-2-3-4-16,3 1-6 15,4 4-1-15,3 1-5 0,0 2-6 16,0 3 0-16,3 4-8 16,7 2-21-16,7 5-40 15,0 2-18-15,9 0-55 16</inkml:trace>
  <inkml:trace contextRef="#ctx0" brushRef="#br0" timeOffset="145847.78">21368 16831 293 0,'0'0'47'0,"-5"0"22"16,2 0-26-16,-4-7 7 15,4 0-11-15,1-3-6 16,2 0-10-16,0 1-8 16,0 0 0-16,5 2-5 15,7 3-1-15,0 4-3 0,1 0-3 16,-1 4-1-16,1 9-2 15,0 4 0-15,-6 5 0 16,-2 1-1-16,-3-2-2 16,-2 2 0-16,0-1 0 15,-11 0 2-15,1-5-1 16,-7-1 2-16,5-3 0 0,-1-4 0 16,1-2 1-16,5-2 0 15,0-3 0-15,6-2 2 16,-1 0 7-16,2 0 6 15,2-2-1-15,7-5-5 16,4-2-3-16,3 2-1 16,7-2-4-16,0 0-2 15,3 0 2-15,-4 2-2 16,-2-2-1-16,-1 2-18 0,-5 0-14 16,-1-2-12-16,-6 0-29 15,-2-7-90-15</inkml:trace>
  <inkml:trace contextRef="#ctx0" brushRef="#br0" timeOffset="146168.21">21448 16175 379 0,'5'-13'11'0,"0"2"15"16,0 0 7-16,1 8 13 15,-5 0-10-15,-1 3-6 16,0 0-15-16,0 6-10 0,0 10 4 16,0 1 3-16,0 6-3 15,0 3-5-15,0 0-2 16,0 1-1-16,0-2-1 15,0-5 1-15,0 0 0 0,2-4-2 16,-2-3-3-16,4-2-17 16,-2-4-22-16,0-2-28 15,0-3-41-15,3-2-51 16</inkml:trace>
  <inkml:trace contextRef="#ctx0" brushRef="#br0" timeOffset="146402.5">21625 16183 314 0,'11'-7'64'0,"-4"0"-12"15,-2 1-24-15,-1 5 14 0,-4 1-3 16,0 0-16-16,0 5-11 16,-4 8 9-16,-1 1 0 15,0 5-8-15,0 2-4 16,0 3-4-16,4-2-2 15,1-1-2-15,0-2-1 16,0 1-2-16,7-4-23 0,2-2-44 16,3-6-111-16</inkml:trace>
  <inkml:trace contextRef="#ctx0" brushRef="#br0" timeOffset="146905.3292">22096 16624 398 0,'-8'1'38'0,"6"-1"9"16,2 0-4-16,0 0-2 16,10 0 0-1,7 0-18-15,10-1 3 0,2-3-3 16,9 1 1-16,1-1-16 16,1-2 1-16,-2 1-1 15,1 0-4-15,-5 0-2 0,-5-1-1 16,-4 4 1-16,-5-3-4 15,-6 3-2-15,-1 0-6 16,-8 1-27-16,-3-1-21 16,-2-1-23-16,0-7-117 15</inkml:trace>
  <inkml:trace contextRef="#ctx0" brushRef="#br0" timeOffset="147758.47">22900 16451 364 0,'0'0'37'15,"0"0"-1"-15,0 0 3 16,0 0-10-16,0 0-14 15,0 3-3-15,-3 3-1 16,-2 3 7-16,2 1 0 0,1 5-3 16,2 1-3-16,0-1 3 15,0 4-6-15,10-4-1 16,0 1-5-16,2-3 2 16,5-2-4-16,-1-4 2 0,4-2-3 15,2-3 1-15,-1-2 1 16,-1 0 0-16,3 0-3 15,-1-6 3-15,-6-2-2 16,-1-3 1-16,-3-2 0 0,-4 0 3 16,-1-4 2-16,-2 1 2 15,-2 0-1-15,-3-2-2 16,0 6 0-16,0 1-3 16,0 4 3-16,0 0 3 15,0 7-2-15,0-2-2 16,0 2-4-16,-3 0-1 15,-2 11 2-15,2 1-1 0,-2 8 0 0,3 5 1 16,2 0 1-16,0 3-1 16,0 2 0-16,0-1 2 15,5 0-3-15,0 1 0 16,0-3 0-16,0 0 0 16,-1-4 1-16,-3 0-1 0,-1-1-1 15,0-4 2-15,0-2-1 16,-3-2 0-16,-1-2 1 15,-7-4-1-15,2-2-1 16,-1-4 0-16,0-2 3 16,0 0-3-16,-1-8-2 15,2-7 3-15,2-4 2 0,5-8-2 16,2 0 0-16,0 0 1 16,7 2-6-16,8 2-14 15,2 3-5-15,5 6-2 16,3 5-11-16,2 4-10 0,0 1-25 15,2 4-55 1,-3 0-48-16</inkml:trace>
  <inkml:trace contextRef="#ctx0" brushRef="#br0" timeOffset="148164.63">23338 16857 440 0,'-3'0'56'0,"1"-8"-30"16,2-6 2-16,0 1 8 16,5 0-9-16,2 1-9 15,0 3-8-15,6 2 3 16,-4 3-1-16,1 4-4 16,0 0-6-16,-3 9-3 0,2 7 2 15,-6 4-2-15,3 5 1 16,-6-4-1-16,0 2 0 15,-4 1-2-15,-5-1 1 16,-1-3 1-16,-2 1 0 16,0-5 2-16,2-2-1 0,-2-1 2 15,7-6-1-15,0-1 0 16,3-3-1-16,2-1 1 16,0-1 1-16,2-1 4 15,8 0 7-15,4 0-1 0,3 0-4 16,7-6-4-16,-1-2-3 15,2 1-5-15,-2 2-17 16,-1-5-34 0,1-4-40-16,-2-2-151 0</inkml:trace>
  <inkml:trace contextRef="#ctx0" brushRef="#br0" timeOffset="148944.61">23842 16477 485 0,'-1'-3'10'15,"-1"-1"13"-15,2 3-8 16,0 1 10-16,-2 0-12 16,-1 1-7-16,1 10 0 15,2 7 6-15,-2 3 2 0,2 3 1 16,0 1-3-16,0-2-7 15,5-4-1-15,4-1-3 16,4-5 1-16,0-6-2 16,7-4 4-16,1-3-2 15,2 0 4-15,1-5-2 0,1-7-1 16,-1-6-1 0,-7 0 0-16,0-4 3 15,-7-3 5-15,-3 2-1 0,-5-4-1 16,-2 4-3-16,0 2 1 15,0 5-3-15,0 4 1 16,-6 4-2-16,1 3-2 0,0 5-3 16,2 0 9-16,-3 8-6 15,2 9 0-15,2 6 0 16,2 4 0-16,0 5 4 0,0 0 0 16,5 2 0-16,0 0-3 15,-2-2-1-15,-1 0 1 16,-2-3-1-16,0-1-2 15,0-1 4-15,-3-4-2 16,-4-1-2-16,-1-6 4 0,-1 0-3 16,0-8 1-16,0-2 0 15,2-4 0-15,-2-2-1 16,4 0 2-16,0-11 1 16,-2-3 0-16,6-8-1 15,-1-3 0-15,2 0 0 0,0-5-2 16,10 1 3-16,-4 5-6 15,8-2-5-15,1 5 2 16,3 5-4-16,-2 3-11 16,2 6-15-16,0 0-21 15,-2 6-13-15,2 1-58 16,0 0 5-16,-4 3-91 0</inkml:trace>
  <inkml:trace contextRef="#ctx0" brushRef="#br0" timeOffset="149154.05">24219 16677 281 0,'1'8'49'0,"1"-3"6"0,2 4 2 16,-1 3-7-16,0 1-9 15,-1 3-7 1,0 3-7-16,0 1-5 0,-1 0-14 16,-1 3-5-16,2-4-2 15,0 1 0-15,0-2-2 0,-2-4-11 16,1 1-16-16,-1-5-9 15,0-5-28-15,0-5-56 16,0 0-86 0</inkml:trace>
  <inkml:trace contextRef="#ctx0" brushRef="#br0" timeOffset="149466.91">24336 16276 302 0,'4'-13'14'16,"-2"0"34"-16,-2 3-2 16,0 1 20-16,0 3-14 15,0 3-13-15,0-2-10 16,0 5-11-16,0 0-9 0,0 0-5 15,0 9-4-15,-2 5 0 16,2 6 0-16,-4 0 2 16,2 1-2-16,2-2 0 15,0 1 0-15,-3-2 0 16,1-4-2-16,1-2-16 16,-5-2-16-16,5-2-13 15,-5-2-52-15,6-4-46 16</inkml:trace>
  <inkml:trace contextRef="#ctx0" brushRef="#br0" timeOffset="149726.25">24492 16237 364 0,'2'-6'57'0,"3"0"1"16,-5-2-17-16,1 4 8 15,-1 3-10-15,0-3-17 16,0 4-6-16,0 0-2 16,0 0-12-16,0 9 3 15,0 5 1-15,0 6 3 0,0 2 0 16,-1 2-6-16,-1 3-2 16,-3 0 0-16,0-4-36 15,0-9-76-15,0-8-333 16</inkml:trace>
  <inkml:trace contextRef="#ctx0" brushRef="#br0" timeOffset="169061.11">5168 15739 97 0,'-9'-5'85'16,"-1"0"-36"-16,3-2-3 16,4-1-8-16,-1 1 8 15,1-1-9-15,3 2-6 16,-2 0-4-16,2 3 1 0,0 0-9 15,0 1-10-15,2 2-2 16,7 0-5-16,3 0 0 16,8 0 1-16,7 0 0 15,5 0 1-15,7 2 2 16,5-2 1-16,9 0-1 0,3 0 1 16,3 0-3-16,4-4 2 15,-3-3-3-15,-3 1-2 16,-4 1 0-16,-6 1 1 15,-6 1-3-15,-6 1 3 16,-6 2-2-16,-8 0-3 16,-3 0-6-16,-5 4-10 15,-5 1-11-15,-7 2-28 0,-1-1-39 16,-1-3-48-16</inkml:trace>
  <inkml:trace contextRef="#ctx0" brushRef="#br0" timeOffset="169434.1">5115 15872 221 0,'-3'1'19'16,"3"-1"8"-16,0 0-4 16,5 0 17-16,5 0 7 15,4 0-14-15,6 0-7 0,2 0-13 16,5 0-5-16,2 0-5 16,5 0-1-16,5 0 3 15,5 0 4-15,5-1-1 16,8-2-1-16,6 0 1 0,2-2-5 15,1 1 3-15,-3-3-5 16,-2 3 1-16,-5-1-2 16,-8 1 1-16,-3 1 0 15,-9 1-2-15,-9 2-8 16,-4-2-31-16,-8 2-44 16,-7-4-76-16</inkml:trace>
  <inkml:trace contextRef="#ctx0" brushRef="#br0" timeOffset="169965.22">5748 15477 253 0,'-12'-5'2'15,"4"1"15"-15,3 1 8 16,3 3-6-16,0 0 5 16,2 3-11-16,0 6-6 15,5 3 4-15,4 6 2 16,8 0-5-16,0 2 1 0,7-3-3 16,3 2 0-16,3-3 3 15,4-4 0-15,4-1 5 16,2-2-4-16,-3-1-5 15,-1-2 6-15,-2 0-4 16,-7-1-3-16,0 0-2 16,-7-2 2-16,-6 3-4 0,-5-2 0 15,-4 1 1-15,-2 0-1 16,-3 2 0-16,0 3 1 16,-10 2 4-16,0 2 2 15,-3 2 1-15,-7 5 0 16,-1 1 2-16,-3 3-3 0,1 0 4 15,-2 2 1-15,-2-1-4 16,2 3 1-16,-1-4-4 16,1 0 2-16,4-2-6 15,-1-6 0-15,4 3 0 16,4-5-1-16,2-4 2 0,4-1-17 16,6-8-65-16,2-4-166 15</inkml:trace>
  <inkml:trace contextRef="#ctx0" brushRef="#br0" timeOffset="172356">8861 15772 303 0,'2'-3'10'0,"0"-2"5"16,-2-4 4-16,0 0 20 0,0 0-5 15,-4-3-12-15,-4 1-7 16,-2-1 2-16,0-1 4 16,-2 3-6-16,-3-1 0 15,-4 2-7-15,2 2 2 0,-3 2-1 16,-1 3 1-16,-1 2-2 15,-2 0-2-15,1 0-1 16,4 9-1-16,-3-1-1 16,5 7 1-16,0-1-2 15,2 4-1-15,6 0 0 0,1 1 0 16,4 4-1-16,4 1 0 16,0 1 1-16,2 0 0 15,8-6-1-15,5 3 0 16,1-6 1-16,6-4 0 15,0-1 0-15,2-8-1 16,3-3 1-16,2 0-1 0,0 0 1 16,-1-12 0-16,-1-1 0 15,-1-2-1-15,-5-3 1 16,-3-2-1-16,-4-2 0 16,-3 0 2-16,-6-3 1 15,-3-4 4-15,-2-2-3 16,0 1-2-16,-2-2 0 0,-6-2-2 15,-2 2 0-15,-2 2 0 16,5 3 0-16,0 4 0 16,3 1 0-16,-2 8 0 15,5 4 0-15,1 2 0 0,0 5 3 16,0-1-1-16,0 4 0 16,-2 0 0-1,2 0-2-15,0 7-1 16,0 8 1-16,0 4 0 15,0 6 0-15,0 6 0 16,0 1 1-16,3 3-1 0,3 0 0 16,2 0 0-16,0-3 1 15,3 1-1-15,0-5 1 16,1-3-2-16,0-2-1 16,0-2-11-16,0-6-11 15,1-1-13-15,-1-3-19 0,-1-6-35 16,2-3-24-16,-3-2-144 15</inkml:trace>
  <inkml:trace contextRef="#ctx0" brushRef="#br0" timeOffset="172924.05">9155 15662 370 0,'8'-10'8'0,"-1"-1"26"0,-3 2-12 16,-1 2 14-16,-3 4 1 15,2 1-13-15,-2 2-10 0,0 0-2 16,0 7-10 0,0 7 1-16,0 4 3 0,-2 5 3 15,1 0-1-15,-1 3-4 16,2-2 1-16,0-2-3 16,0-1-2-16,0-1 1 15,0-4 0-15,0-4-1 0,0-1 0 16,2-4-1-16,1 1 2 15,2-5 0-15,1-2 0 16,-2-1-1-16,1 0-1 16,0 0 2-16,1 0 1 0,0-3-2 15,2-2-1 1,-1 1 2-16,0 2-2 0,4 2 1 16,0 0 0-16,1 2 0 15,7 7 0-15,-4 5-1 16,5-1 2-16,1-2 0 15,-1 1-2-15,2-5 1 16,-3-3 0-16,0-1 0 0,-3-3 1 16,-2 0 2-16,-1-5 8 15,-6-5 4-15,-1-8 3 16,-1-4 6-16,-3-1-9 16,-2-6-5-16,0-1-6 15,0-1-2-15,0 1-1 16,-6 2 0-1,3-1-1-15,-4 4 0 16,2 5-1-16,0 6-5 16,0 5-5-16,2 7-12 0,-4 2-17 15,0 6-21-15,-3 7-30 16,0 1-54-16</inkml:trace>
  <inkml:trace contextRef="#ctx0" brushRef="#br0" timeOffset="173314.62">8592 16050 353 0,'0'0'44'15,"0"0"2"-15,13 0-19 16,4 0 9-16,5 0-5 16,7 0-3-16,9 0-11 15,2 1-4-15,6 0 0 16,5 3 1-16,5-2-3 0,4 2-3 16,1-4 1-16,0 0 1 15,0 0-6-15,-2 0 1 16,-7 0-5-16,-2 0 1 15,-6 0 0-15,-10 0-1 0,-5 0 1 16,-10 0-2 0,-6 0 1-16,-6 0-11 0,-7 4-22 15,0 2-23-15,-9-2-26 16,-8-2-71-16</inkml:trace>
  <inkml:trace contextRef="#ctx0" brushRef="#br0" timeOffset="174111.27">9053 16583 11 0,'0'-8'289'16,"2"0"-239"-16,2 0-9 0,-3 0-2 15,1-1 3-15,0 1-6 16,-2-1-16-16,0 3-6 15,-4-3-3-15,-4 0-3 16,-5 2-2-16,-3 0-3 16,-4 1 0-16,1 2-1 0,-5 2-1 15,-1 2 4-15,4 0-4 16,-1 0 3-16,2 8 0 16,3 3 0-16,2 1-1 15,2 2 1-15,7 3-2 16,-1 0 0-16,7 4 0 15,0-2-1-15,0 0 1 16,10-1-1-16,2-2-1 0,5 0 1 16,2-5-1-16,-1-2 0 15,3-4 1-15,3-5-1 16,-1 0 1-16,-3 0 1 16,0-7-1-16,0-2 0 0,-6-6 0 15,-1 2 0-15,-3-4 0 16,-3-1 6-16,-1-1 3 15,-6-6 1-15,0-3-2 16,0-2-2-16,-1 0-4 16,-7 0-2-16,-3 0 0 0,4 1-1 15,-2 4-1-15,2 2 2 16,3 5-2-16,1 6 1 16,1 3 2-16,0 5-2 15,2 4 3-15,0 4-2 16,0 8-3-16,4 8 2 15,3 5 2-15,-2 5-2 16,4 6 0-16,-2-2 0 0,0 3-1 16,2 2 2-16,1-1 0 15,-2-3-1-15,1-2-1 16,1-3-1-16,-3-5-13 16,1-1-3-16,-1-5-6 0,1-5-17 15,-1-3-14-15,2-7-52 16,0-4-35-16</inkml:trace>
  <inkml:trace contextRef="#ctx0" brushRef="#br0" timeOffset="174626.78">9255 16534 384 0,'5'-10'58'15,"0"-2"-23"-15,6-1-3 0,0 2 0 16,-2 4-2-16,1 1-11 15,5 5-6 1,1 1-5-16,-1 0-3 0,0 9-2 16,0 7-1-16,-4 2-1 15,-3 3 0-15,-1 0-1 16,-6 4-1-16,-1-2 1 0,-1-3 0 16,-11 2 2-16,0-6-4 15,1 0 2-15,0-3 1 16,3-6-1-16,2-4 0 15,6-3-2-15,0-2 1 16,4-10 2-16,4-8-1 0,5-3 0 16,3-4 0-16,-2 1-3 15,6 2 2-15,-5-1 1 16,-4 5 1-16,-3 7-2 16,-1 0 1-16,-1 2 2 15,-4 4-1-15,-2 1 0 0,0 5 0 16,-2-1-1-16,-5 2 2 15,-4 0-2-15,2 0-2 16,-4 7 2-16,5 6 0 16,-1 1 1-16,-1 4 1 15,7 5 1-15,1 2 1 16,2 2 1-16,0-1-3 0,5 3 2 16,7-4-2-16,1-3-1 15,6-4-1-15,1-4-3 16,4-7-26-16,5-7-52 15,7 0-134-15</inkml:trace>
  <inkml:trace contextRef="#ctx0" brushRef="#br0" timeOffset="175064.4799">10154 16033 416 0,'2'0'16'0,"14"0"9"15,6 0-11-15,6 0-1 16,10-3 4-16,9 1 0 15,1-3-4-15,6-2-3 0,-2-1-4 16,1 1-1-16,-9 0-5 16,-4 0 5-16,-10 1-19 15,-8 3-7-15,-10 3-34 0,-4-2-63 16,-8 1-75-16</inkml:trace>
  <inkml:trace contextRef="#ctx0" brushRef="#br0" timeOffset="175408.15">10485 15844 332 0,'-4'-18'16'15,"0"1"11"-15,1 2 11 16,-1 3 5-16,-3 3-7 15,0 2-17-15,1 3 1 16,1 4-3-16,0 0-2 16,1 4-3-16,2 10-3 0,2 10 5 15,0 6 4-15,6 4-1 16,7 9 1-16,-1 0-8 16,2 1-1-16,1 1-1 15,-3-5-6-15,1-1-1 16,-4-6-3-16,-2-4 3 0,-2-1 1 15,1-9-7-15,-4 0-12 16,0-9-16-16,-2-7-36 16,5-3-52-16,-2-11-109 15</inkml:trace>
  <inkml:trace contextRef="#ctx0" brushRef="#br0" timeOffset="176142.37">11298 15697 430 0,'0'-10'9'0,"0"2"12"16,0 2 6-16,0 5-6 15,2 1-7-15,-2 1-2 16,2 13-2-16,-1 4 4 15,1 9-3-15,2 5 0 16,2 4-3-16,-1 5-2 16,2-2-5-16,2 0 0 0,-1-3 0 15,2-4 0-15,-3-7-1 16,0-7 0-16,-2-4 1 16,0-6-1-16,-2-2 0 15,-3-6 0-15,0 0 3 0,0-8 0 16,0-9-1-16,-3-4-2 15,-4-4 0-15,-1-6 0 16,1 0 1-16,-2-7-2 16,1 1 2-16,1-1-2 15,2 1 2-15,1-1-1 16,1 8 0-16,3 2-1 0,0 3 2 16,7 5-1-1,5 4 0-15,3 2 2 0,4 3 1 16,6 5 1-16,-1 3 1 15,0 3 0-15,1 0-5 16,-6 9 1-16,-2 5-2 0,-5 4 1 16,-4 2 3-16,-6-1-3 15,-2 3-2-15,-3-3 4 16,-11-2-4-16,-3-2 4 16,-4-2-2-16,-2-2-1 15,-3-4 2-15,1 0-3 0,3-5-5 16,1-2-13-16,3 0-20 15,6-2-21-15,3-7-37 16,7-3-63-16</inkml:trace>
  <inkml:trace contextRef="#ctx0" brushRef="#br0" timeOffset="176439.18">11794 15645 207 0,'15'-8'54'0,"-7"2"-14"0,-1 2-8 16,-5 0 22-16,-2 4 4 15,-4 0-26-15,-8 0-22 16,-3 8 6-16,-6 6 1 16,0 5 5-16,-3 6-1 0,6 8-2 15,0 7 2-15,5 7-6 16,4 1-6-16,9 4-2 15,0-2-2-15,0-5-3 16,14-6-2-16,1-6 2 16,4-7-4-16,0-3-4 15,3-11-13-15,1-5-12 0,0-7-15 16,0 0-57-16,-3-16-118 16</inkml:trace>
  <inkml:trace contextRef="#ctx0" brushRef="#br0" timeOffset="176999.24">11873 15830 363 0,'0'-12'19'0,"9"-1"28"16,6 1-14-16,6 1 5 15,0 4-10-15,5 4-11 16,-4 0 1-16,4 3-4 0,-5 6-2 15,-5 6-6-15,-1 8-1 16,-6 2-4-16,-2 0-1 16,-7 3 0-16,0 3 1 0,-4-6-1 15,-8 3 1-15,-3-4-1 16,3-4 1-16,-2-6 0 16,4 0 0-16,2-4 0 15,2-3 0-15,5-4-2 16,1 0 3-16,0-6 0 15,7-5-1-15,5-7-2 16,3-1 3-16,2-5-2 16,3-1 0-16,0-1 0 0,-2-3-1 15,0 4 1-15,-4 0 0 16,-3 0 1-16,-4 4-2 16,-3 5 2-16,-2 3-1 15,-2 3 0-15,0 3 0 0,-6 3 0 16,-1 4 0-16,-6 0-1 15,3 0 2-15,-2 9-2 16,0 5 2-16,4 6 1 16,2 5 0-16,5 1 2 15,1 5 2-15,0-2-2 16,0 3-1-16,8-8-2 0,-1 2-1 16,8-5 0-16,-3-5 1 15,5-6-4-15,0-3-14 16,2-3-9-16,1-4-31 15,1 0-62-15,0-8-89 0</inkml:trace>
  <inkml:trace contextRef="#ctx0" brushRef="#br0" timeOffset="177286.8592">12309 15668 290 0,'0'-7'75'15,"5"0"-21"-15,4 0-24 16,1 3 14-16,0 4-7 16,2 0-12-16,3 0-7 15,1 12 1-15,-1 5 4 0,2 4-10 16,-2 4-3-16,-3 6-2 16,-2-1-5-16,-5 3 1 15,-1 1-2-15,-4-2 0 16,0 1-2-16,-6-3 1 15,-7 1-2-15,-1-5-8 16,-6-1-19-16,0-2-27 16,-1-5-26-16,-1-6-75 0</inkml:trace>
  <inkml:trace contextRef="#ctx0" brushRef="#br0" timeOffset="178130.4">12767 15707 268 0,'0'-7'156'16,"2"0"-139"-16,1 1-7 15,3 3-3-15,-3 3 18 0,1 0-8 16,-3 10-12-16,6 8-3 16,-4 4 2-16,2 8 3 15,1 4 1-15,0 4-6 16,1-1 0-16,1-1-2 0,-1-4 1 15,0-5 0-15,0-4-1 16,1-9 0-16,-1-5 0 16,2-1 1-16,-1-7 0 15,0-1 2-15,3-4 8 16,-2-10-4-16,2 0-3 0,-2-8-1 16,-2-1 1-16,4-4-2 15,-2 2 1-15,-2 3-3 16,0 1 2-16,1 7 1 15,-1 6 6-15,1 5 3 16,1 3-2-16,4 8-6 16,-3 6-4-16,9 4 4 0,-4 2-2 15,4-1 1-15,-4-1-3 16,4-4 1-16,-2 0 1 16,0-4-3-16,0-3 2 15,-2-3 1-15,2-4 2 16,-5 0 2-16,-2 0 4 0,0-10 1 15,-5-2 1-15,-3-4-5 16,-2-4-2-16,0-5-4 16,0-3 1-16,-7-3-1 15,-3-3 0-15,0 0-1 16,1 1 0-16,-2-3-1 0,2 5-4 16,0 5-9-16,3 6-3 15,1 6 3-15,0 5-6 16,1 9-12-16,3 0-24 15,1 4-74-15,0 4-63 16</inkml:trace>
  <inkml:trace contextRef="#ctx0" brushRef="#br0" timeOffset="178405.3499">13572 15743 403 0,'12'0'27'0,"1"-4"-1"0,3-1-13 16,5 0 24-16,3 1-3 16,-1 2-8-16,4 1-9 15,0-2-8-15,-2 2-6 16,-3 1-2-16,-5 0-1 15,-2 0-1-15,-6 4-18 16,-4 1-32-16,-5 2-45 0,0 0-47 16</inkml:trace>
  <inkml:trace contextRef="#ctx0" brushRef="#br0" timeOffset="178607.71">13572 15894 350 0,'0'0'46'16,"8"0"9"-16,9 0-20 0,0 0 2 15,7 0-2 1,3-1-12-16,0-3-10 0,2 2-10 16,-2-1-2-16,-3 1 0 15,0-2-18-15,-2-2-43 16,1-4-66-16,-2-2-133 15</inkml:trace>
  <inkml:trace contextRef="#ctx0" brushRef="#br0" timeOffset="179185.68">14364 15616 361 0,'0'-7'25'15,"0"-2"3"-15,0 0-6 16,0 2 15-16,0 4-4 15,-8-1-18-15,-1 2-6 0,-1 2-4 16,-5 0 1 0,1 6 6-16,-1 4 1 0,1 3-5 15,-4 3 2-15,4 1 2 16,1 5-2-16,4 0 0 16,2 1-2-16,0 0 0 0,4 2-1 15,3 2-1-15,0-1-1 16,0 1 0-16,0-4-2 15,8-2 0-15,-1-1-2 16,4-2 1-16,2-6 0 16,3-2-1-16,5-3 1 0,1-4-1 15,3-3 3-15,5 0-1 16,-1-5 1-16,3-6 2 16,-3 0 5-16,-5-4 0 15,-1-5-2-15,-6-3 3 16,-3-2-1-16,-4-2-1 0,-5-5-4 15,0-2-4-15,-5-2 1 16,-6 1-2-16,-8-3-1 16,-10-1 1-16,-12 1-1 15,-13 3-2-15,-22-3-34 16,-19-5-55-16,-21-5-124 16</inkml:trace>
  <inkml:trace contextRef="#ctx0" brushRef="#br0" timeOffset="200260.34">8380 14594 150 0,'-2'0'41'0,"0"0"-18"15,1 0 1-15,-1 0-12 16,2 0-5-16,-2 2-3 16,2 0-1-16,-2 5-3 15,2 0 0-15,-1 6 0 16,1 2 1-16,0 3-1 0,0 2 2 15,0 0-1-15,5 2-1 16,5 0 1-16,2 0-1 16,3-3-2-16,2-1 0 15,2-4 2-15,5 0 0 16,1-3 3-16,2 0-3 0,0-2 3 16,0-3 1-16,2-2 4 15,-3 0-3-15,1-2 0 16,0-2 1-16,2 0 1 15,2-6 4-15,-3-4 3 16,5-5 3-16,1-3-4 0,1 1-4 16,1-4-4-16,3-2 0 15,-2 4 0-15,-3 0-4 16,0 1 4-16,0 2 0 16,-2 4-5-16,-1 0 2 15,1 6-1-15,2 2 1 0,-2 2-4 16,4 2 2-16,-2 0 3 15,1 2-3-15,1 4 0 16,0 3-1-16,-2-1-1 16,3 3 2-16,-5 0-3 15,2-1 3-15,0 3-2 16,0-2 2-16,-2-2 0 0,0 3 2 16,-1-3-2-16,-1-2-3 15,-3-1 6-15,-1-5-5 16,-2 2 4-16,-2-3-2 15,2 0 0-15,-3-3 0 16,0-4 1-16,-1-3 0 0,4 1 0 16,-1-4-1-16,0 1 3 15,2-6-2-15,4 1-2 16,2 0 1-16,1-1 1 16,-1 1-1-16,3 4 0 15,-2-3 2-15,-2 7-4 16,4 3 3-16,-3 5 1 0,0 1-1 15,3 0 0-15,-6 7 1 16,3 1 2-16,-2 3-3 16,-1 0 5-16,1 0-4 15,0-4 0-15,0-2 2 0,3-3-4 16,-1 0 3 0,-3-2 1-16,1 0-2 0,-5 0-2 15,-2-2 0-15,-1 0 2 16,-5 0-2-16,-5 1-6 15,-10-2-31-15,-1-9-111 0</inkml:trace>
  <inkml:trace contextRef="#ctx0" brushRef="#br0" timeOffset="-212258.84">9339 17348 361 0,'1'4'7'15,"11"-2"4"-15,2 2-8 16,6 0 14-16,7 1 17 0,5-2-3 15,7 0-8-15,9-1-6 16,3-2-3-16,5 0 0 16,5 0-3-16,-4 0-6 15,-1-5-4-15,-3 5 0 16,-4-1-2-16,-8 1 2 0,-4 0-3 16,-11 0-8-16,-6 1-18 15,-7 4-24-15,-4-1-29 16,-9-1-35-16,0-1-34 15</inkml:trace>
  <inkml:trace contextRef="#ctx0" brushRef="#br0" timeOffset="-211962.13">9511 17538 181 0,'-30'11'19'0,"3"-1"24"15,7-5-17-15,8-2 6 16,3 0 7-16,5 0 2 16,4-3-2-16,13 0-9 15,10 0-7-15,8-4 5 16,10 1-11-16,8 1-6 0,2 2-9 16,5 0 0-16,-2 0-1 15,-3 2-1-15,-4 5 1 16,-1-2-2-16,-3-3-3 15,-6-2-10-15,1 0-11 16,-5-2-18-16,-3-12-42 0,1-6-52 16</inkml:trace>
  <inkml:trace contextRef="#ctx0" brushRef="#br0" timeOffset="-211645.11">10022 17237 141 0,'-22'6'173'16,"0"-1"-153"-16,6-1 9 16,5-1-8-16,6 1 7 15,3 1-1-15,2 1-6 16,9-1-2-16,11 0 3 16,5 5-7-16,8-2-5 0,2 2-6 15,3-4-3-15,-1 3 0 16,0 0-2-16,-8 3 3 15,-5-1-2-15,-2 3 1 16,-10 4 0-16,-4 4 0 16,-8 1 0-16,0 4-1 0,-18 1 2 15,-8 4-1 1,-4 2 0-16,-6-3-3 0,2-1-21 16,0-6-8-16,10-7-31 15,11-10-79-15</inkml:trace>
  <inkml:trace contextRef="#ctx0" brushRef="#br0" timeOffset="-210901.44">11174 17191 391 0,'4'-11'83'0,"-1"1"-76"15,1 1-2-15,-1 2 5 0,2 3 1 16,-4 4-2-16,-1 0-5 16,0 11 1-16,0 7-2 15,2 3 1-15,-2 9 3 0,2 6 1 16,1 3 0-1,1 0-2-15,1 1-5 0,0-5-1 16,3-2 0-16,1-11 1 16,0-2-1-16,-1-6 1 15,0-10-1-15,-1 0 1 16,0-4 3-16,0 0 3 0,3-4 2 16,-2-9-2-1,-1-2-5-15,2-7-2 0,-1 2 1 16,2-2-2-16,-1 6 1 0,1 2 0 0,0 4 0 15,1 10 1-15,3 0-2 16,0 7 1-16,7 10 0 16,-4-1 2-16,6 6-3 0,-4-2 1 15,0-3 1 1,-1-4-2 0,1-2 1-16,-4-5 1 15,0-3-1-15,-3-3 4 0,1 0 13 16,-4-3 1-16,0-10 2 15,-4-4-2-15,-1-8-5 16,-4-9-3-16,0 1-5 0,0-8-5 16,-6 0 1-16,-1 0-2 15,1 2-9-15,-2 5-8 16,4 8-5 0,-1 2 6-16,3 10 0 0,0 5-11 15,2 6-17-15,0 3-59 16,4 0-68-16</inkml:trace>
  <inkml:trace contextRef="#ctx0" brushRef="#br0" timeOffset="-210635.8499">11892 17264 338 0,'10'0'121'15,"-1"0"-79"-15,1-9-17 0,7-1 7 16,-2-1-3-16,5-1-7 16,2 1-11-16,-1 0-9 15,3 1-1-15,-3 2-7 16,-1 3-21-16,-4 3-14 16,-2 2-23-16,1 0-33 0,-5 0-6 15,-1 0 8-15,-4 5-28 16</inkml:trace>
  <inkml:trace contextRef="#ctx0" brushRef="#br0" timeOffset="-210491.99">12101 17259 53 0,'-16'13'104'0,"-1"-1"-43"0,-1-1-7 15,4-2-6-15,4-4 18 16,2-3-4-16,4-1-14 16,3-1-9-16,1 0-6 15,5-7-18-15,10 0-8 16,2-4-5-16,10 1 0 15,5 0-34-15,9-2-65 16,5-3-132-16</inkml:trace>
  <inkml:trace contextRef="#ctx0" brushRef="#br0" timeOffset="-209733.91">13224 17264 295 0,'5'-10'39'0,"-5"-1"6"16,2-3-19-16,-2 2 14 16,0-3 5-16,0 3-17 0,-4 1-6 15,-6 0-1-15,-4 1-5 16,-2 0-4-16,-2 3-3 16,-3 4-3-16,-5 3 0 15,1 0 0-15,1 0-1 16,-2 10 2-16,1 7 1 0,3-2 2 15,5 9-3-15,4 1 0 16,4 4-1-16,7 0-3 16,2 1 2-16,2-3-1 15,10 2-4-15,6-2 3 16,4-7 0-16,3-3-1 0,2-2 0 16,3-6 0-16,2-4-1 15,4-5-3-15,-2 0 6 16,0 0-17-16,0-11-22 15,-2-3-20-15,2-7-15 16,0-1-62-16,-4-7-241 16</inkml:trace>
  <inkml:trace contextRef="#ctx0" brushRef="#br0" timeOffset="-208997.51">13626 17241 78 0,'0'2'77'16,"-3"-2"-4"-16,3 0-16 16,0 0-12-16,0 2 0 15,0 0-14-15,0-1-1 0,0 3 8 16,4-1-9-16,2 3-9 15,1-1-7-15,-2 1-3 16,6-5 0-16,0 3 2 16,1-4 0-16,5 0-3 15,0 0-1-15,0 0-4 0,1-5-2 16,-4-3-2-16,0-1 1 16,-1 2-2-16,-4-4 1 15,-3 1 1-15,1 0 0 16,-4-2 0-16,-3 2 0 15,0-1-1-15,0 2 1 0,-6-1 0 16,-3 3 1-16,-1-1-4 16,-5 3 3-16,-1 5 1 15,0 0 0-15,-2 0-3 16,0 5 2-16,1 6 0 16,0 1-1-16,3 2 0 15,-1 4 4-15,5 2 0 0,-2 3 1 16,7-1 1-1,2 3 0-15,3-1 1 0,0-1 2 16,3 1 0-16,7-3 1 16,4-3 0-16,0-3 2 15,2-1-2-15,3-6-4 0,0-1 0 16,4-2-2-16,-1-5-1 16,1 0-1-16,2-2-1 15,-1-8-7-15,1 0-24 16,0-5-27-16,-2 0-11 15,-1-5-84-15</inkml:trace>
  <inkml:trace contextRef="#ctx0" brushRef="#br0" timeOffset="-202608.51">13689 16629 53 0,'-2'6'277'0,"2"-5"-232"16,0-1-6-16,0 0-4 15,5 0 11-15,7-1-7 16,5-7-6-16,4 1-13 0,2 2-12 16,1-1-4-16,3 3-1 15,-2 1-2-15,-2-1 0 16,0 1-3-16,-1 0-6 15,-1 0-15-15,1 1-8 16,0-1-16-16,3-4-50 0,-2 1-38 16</inkml:trace>
  <inkml:trace contextRef="#ctx0" brushRef="#br0" timeOffset="-202093.05">14459 16347 323 0,'0'-3'11'0,"0"-7"6"15,-8 4 2-15,-1 2 13 16,-3 2-1-16,-1 2-8 15,-1 0-9-15,-1 0-1 0,1 0-1 16,-2 8-2-16,0 0-1 16,1 1-1-16,1 2 4 15,-1 1 2-15,3-1-1 16,2 2-1-16,0-1 0 16,5 2-1-16,3 4-3 15,2-2 0-15,0 5-1 0,0 1-1 16,2 5 0-16,6 1 0 15,2 1-2-15,-3 1 2 16,2 3-2-16,2-2-2 16,-2 0 0-16,-2-1-1 15,0-1-1-15,-1-3 1 0,-1 1-1 16,-3-4 1-16,-2 1-1 16,0-4 0-16,0-1 0 15,-5-1 0-15,-3-2 2 16,-1-2-4-16,-1-1 0 15,-2-3-7-15,2-4-8 16,-1-4-12-16,0-2-11 0,-1-6-33 16,3-13-133-16</inkml:trace>
  <inkml:trace contextRef="#ctx0" brushRef="#br0" timeOffset="-201233.69">14703 16475 373 0,'0'-5'13'16,"0"0"14"-16,0 0 3 16,0 3 7-16,0 0-7 15,-3 2-8-15,3 0-10 16,0 0-6-16,0 11-1 16,0 6 4-1,0 5 3-15,0 9 2 0,3-1 0 0,4 5-5 16,-2 1-5-1,2 0-2-15,-1-4-1 16,0-3-1-16,-3-1 1 16,2-6-1-16,-3-5 0 0,0-1 1 0,0-5-1 15,-2-2 0-15,0-6 0 16,0-1 1-16,0-2 0 16,-4-3-1-16,-1-10 3 15,0-7-2-15,-1-1 0 16,-1-8-1-16,1-1 1 15,3-2-1-15,-1 0-1 0,3 0 2 16,-1 0 0-16,2 5-1 16,0 0-1-16,0 4 2 15,3 2-1-15,4 1 1 16,0 4 0-16,0 2 0 16,3 1-1-16,0 2 0 0,3 3 0 15,-2 1 0-15,1 5 0 16,1 2 0-16,-1 0 0 15,1 7-1-15,0 7 1 16,-3 0 0-16,-3 4-1 16,-1 0 2-16,-4-2-3 15,-2 0 0-15,0-4 0 0,-6 1 0 16,-5 0-1-16,-4-2-2 16,-2-1-1-1,2-3-3 1,-2 0-9-16,1 1-5 0,3-5-17 15,1 1-21-15,2-4-12 16,7 0-36-16</inkml:trace>
  <inkml:trace contextRef="#ctx0" brushRef="#br0" timeOffset="-200889.9799">15109 16434 292 0,'2'-3'29'15,"-2"-1"8"-15,0-1-3 16,-2 3 6-16,-6 2-10 16,1 0-14-16,-3 0-7 0,-1 2 3 15,-4 6 3-15,3 2-1 16,-3 4-1-16,5 2-4 15,-2 4 0-15,4 3-4 16,1 4 0-16,3 0-1 0,4 1-1 16,0 2-2-16,4-1 3 15,6-2-3-15,1-4-2 16,2-2 3-16,-3-5-2 16,3-3-4-16,1-2-20 15,-1-6-22-15,1-3-30 0,-2-2-45 16,2 0-73-16</inkml:trace>
  <inkml:trace contextRef="#ctx0" brushRef="#br0" timeOffset="-200289.11">15182 16556 297 0,'0'-7'19'0,"2"-4"24"15,1 2-13-15,1 0 11 16,2 2-13-16,3-2-15 16,-1 2-7-16,4 4 3 0,-2 1 5 15,2 2-1-15,3 0-9 16,-4 10-2-16,-1 7-1 16,-2 2 0-16,-3 2 0 0,-1 3-1 15,-4-3-1-15,0-1 1 16,0-2 2-16,-5-1-4 15,-1-4 3-15,0-4-3 16,1 0 4-16,1-4-2 16,3-3-1-16,1-2 2 15,0 0 3-15,0-7-2 0,0-4-4 16,8-3 4-16,4-6-1 16,-2 2-2-16,5-2 1 15,-3 3 0-15,0-1 1 16,-2 2 0-16,1 4-1 15,-5-1-1-15,-4 2 2 16,2 3 0-16,-4 2 0 16,0-1 1-16,0 3 0 0,0 1 2 0,0 1-1 15,-2 0-2-15,0 2 2 16,-3 0-2-16,2 4 1 16,-1 6 4-16,1 7 0 15,1-2 1-15,2 7 0 16,0 1-1-16,0-5-4 0,2 4 1 15,3-5-2-15,2 1 1 16,-2-3 0-16,5-3-4 16,-2-1-3-16,3-6-11 15,-2 0-10-15,2-3-9 0,-1-2-27 16,3 0-2-16,-4-7-28 16,2-4-73-16</inkml:trace>
  <inkml:trace contextRef="#ctx0" brushRef="#br0" timeOffset="-200007.9199">15514 16442 264 0,'6'-4'34'0,"-3"-3"26"16,4 3-22-16,3 4 13 0,-3 0-1 15,0 0-15-15,1 4-14 16,4 5-2-16,-7 5-7 15,2 6-2-15,0 0 0 16,1 5-3-16,-5-2 0 16,3 2-7-16,-3-2 2 15,-1 0 0-15,0-1-3 0,-2-3 2 16,0 2-2-16,0-4-2 16,-4 0-13-16,-5-1-18 15,1-3-28-15,-4-8-71 16,4-3-177-16</inkml:trace>
  <inkml:trace contextRef="#ctx0" brushRef="#br0" timeOffset="-199055.31">15963 16586 130 0,'4'0'35'16,"2"0"31"-16,-1 0-19 16,-4-5-6-16,5-2 4 15,-6 2-10-15,1-5-2 16,-1 3-3-16,0 0-9 16,0 0-8-16,-3-2-4 0,-4 2 0 15,-2 2-4-15,0 0-3 16,0 3 2-16,-2-1-1 15,2 3-2-15,-3 0 1 16,3 0-2-16,-1 8 3 16,2 1 0-16,1 4-1 0,0-1-1 0,0 4 0 15,4 2 0-15,0 0-2 16,3 0 2-16,0-1-1 16,0 1 1-1,1-3-1-15,4-3 1 0,5-1-1 16,-1-1 0-16,0-5 0 15,4 1 0-15,-5-4-1 16,5-2 3-16,-4 0-4 16,0 0 2-16,0-4-1 0,-4-5 2 15,-1-3-1-15,0-1 0 16,-2-5 5-16,-2-3 4 16,0-4-1-16,0 0-3 15,0-4-2-15,0 1 0 0,-4-2-1 16,2 1 0-16,1 4 0 15,-2 3 2-15,-1 5 5 16,4 3 0-16,0 4-1 16,-1 6-3-16,1-1-1 15,0 5-1-15,-2 0 0 16,-2 3-3-16,3 7 0 0,1 7 0 16,-2 5 1-16,2 2 0 15,0 4-2-15,0 5 1 16,0-1 2-16,3-4-3 15,4-1 1-15,0-2 0 16,3-2 0-16,0-5 0 16,2-4-8-16,2-1-7 0,-2-6-9 15,3-4-7-15,-1-1-17 16,1-2-67-16,-3-5-120 16</inkml:trace>
  <inkml:trace contextRef="#ctx0" brushRef="#br0" timeOffset="-198508.55">16141 16547 354 0,'5'-7'32'0,"3"0"11"15,1-2-22-15,-1 0 13 16,2 0 1-16,-1 2-4 15,-2 2-13-15,0 3-8 16,1 2-4-16,-1 0-3 0,-2 2-2 16,2 10-1-16,-2 4 1 15,0 0 0-15,1 3 1 16,-2 1-2-16,-2-2 0 16,-2-2 2-16,0 0-2 0,0-3 0 15,0-2 0-15,0-3 0 16,-2-2 0-16,2-1 0 15,0-3 0-15,0-2 0 16,0 0 4-16,5-11-2 16,4-1-1-16,0-6-2 15,2-2 3-15,-1-1-2 16,2-2 0-16,-4 3-1 0,1 2 2 16,-2 1 0-16,1 4 2 15,-6 6 2-15,-1-1 0 16,-1 5 0-16,0 1 2 15,0 2-5-15,-7 0-1 0,0 0 0 16,-2 2-1-16,0 7 3 16,-2 3 2-16,4 8 1 15,2-2 2-15,1 4 1 16,4-1 3-16,0 0 1 16,0-1-7-16,5-4-4 0,7-2-1 15,14-7-1-15,6-3-27 16,12-4-36-16,12-6-114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1T06:16:51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3863 7122 268 0,'-7'3'17'0,"4"0"-9"15,-2-2 29-15,0 1 6 0,-1 2-20 16,-3-3-1-16,2 3 0 16,-4-3 3-16,0 1 0 0,-1-2-5 15,-2 0-4-15,1 0-1 16,-1-2 2-16,1-6-3 15,4-5-3-15,-2-4 2 16,6-3-7-16,2-5-1 0,3 0-3 16,0 0-1-16,5 2-1 15,2 1 1-15,5 5 0 16,1 0 0-16,-2 6 0 16,-3 4-1-16,4 4 0 15,-4 3 0-15,1 2 2 16,0 12-5-16,0 6 3 0,2 4 3 15,-2 11-2-15,2 3 3 16,-1 4-1-16,-3 3 0 16,1 1-1-16,-1-5 0 15,-3 1 0-15,-2-4 1 0,-2-6 0 16,0-3-2-16,-2-6 5 16,-9-1-2-16,0-9 3 15,-6-2 0-15,-2-5 3 16,-3-5-2-16,3-1-4 15,-3 0-1-15,2-3-3 0,1-6 1 16,1 0 0-16,0-1-2 16,2 0 1-16,2 1-1 15,-1 2-2-15,6 2 0 16,6 2 1-16,-2-1 2 16,5 4 0-16,0 0-3 15,8 0-7-15,8 0 12 16,6 2-3-16,8 3 1 0,8 0 1 15,4-1 0-15,6-4 0 16,1 0-1-16,-3 0 0 16,1-9 1-16,-1-7 0 15,-6-2-1-15,-6-3 2 0,-5-3-2 16,-8-2 0-16,-6-4 2 16,-6-1-1-16,-3 1-1 15,-6-6 1-15,0 1 0 16,0-3-1-16,-3 4 0 15,-4 2 1-15,0 1-1 0,2 10 0 16,-3 7 0-16,4 5-1 16,1 6 2-16,0 3 1 15,1 5-1-15,0 10-1 16,0 11 1-16,2 8 4 16,0 6 4-16,0 9 2 15,0 8-8-15,0 2 16 0,4 3-3 16,-1 1-2-16,1-4 0 15,1-2-6-15,-2-7-1 16,7-4-1-16,-1-7-3 16,-1-3 1-16,4-9 0 15,0-8-3-15,3-4 1 0,-1-6 0 16,0-9 1-16,4 0-1 16,-3-9 1-16,-5-9 0 15,-1-4-1-15,-5-4-2 16,-4-8-5-16,0 2-4 15,-13-4-4-15,-3 6-6 0,-5 3-1 16,1 0 2-16,-2 9 9 16,1 4 5-1,1 5 4-15,2 5-1 0,4 4 1 16,7 0-1-16,2 0 1 16,5 0 0-16,7 0-4 15,12 0-1-15,11 0 2 0,9 0-28 16,9 0-47-16,7-5-89 15,7-5-247-15</inkml:trace>
  <inkml:trace contextRef="#ctx0" brushRef="#br0" timeOffset="834.17">6006 7091 324 0,'7'-17'10'0,"-7"1"-8"16,0-1 30-16,0 7 24 15,0-1-11-15,0 2-9 0,0 4-4 16,0 0-6-16,0 3-4 15,-3 2-5-15,-1 0-8 16,1 11-6-16,-1 7 1 16,2 1 3-16,2 8 3 15,0 0 1-15,2 3-2 16,9-3-2-16,-2-2-4 16,5-6 0-16,3-4-2 0,-2-5 0 15,5-4 1-15,-4-6 1 16,4 0 1-16,0-8 1 15,-2-8-4-15,-2-3 0 16,-3-4-1-16,-5-4 2 16,2-2-1-1,-7 1-2-15,-1-2 1 0,-2 5 0 16,0 1-1-16,0 5-3 16,0 8 4-16,0 9-2 15,-2 2-4-15,2 14 6 16,0 11 0-16,0 7 1 15,4 11 2-15,5 7 4 16,-1 4 2-16,2-1-2 0,-1 1-1 16,-1-4 0-16,-3-7-1 15,0-6-6-15,-3-5 2 16,-2-5 7-16,0-7 0 16,-8-6 5-16,-1-5 0 15,-1-6 1-15,-2-3-5 0,4 0-4 16,-3-7-1-16,1-7-1 15,3-6-2 1,1 1 0-16,0-8-1 0,5 0-3 0,1 0-5 16,0 1-9-16,7 1-7 15,6 0 2 1,2 1-13-16,4 5-11 0,0 4-7 16,3 1-16-16,0 6-66 15,-2 0-119-15</inkml:trace>
  <inkml:trace contextRef="#ctx0" brushRef="#br0" timeOffset="1005.02">6530 7235 441 0,'12'5'29'15,"-7"2"1"1,0 3 12-16,2 5 10 0,-2 4-21 16,-1 5-13-16,0-1-3 15,0 2-2-15,-1 2-8 0,-1 0-3 16,1-1-2-16,-1-1-44 15,-2-5-95 1</inkml:trace>
  <inkml:trace contextRef="#ctx0" brushRef="#br0" timeOffset="1554.6099">7735 7311 129 0,'-12'11'46'0,"-1"-8"11"0,1-3 3 15,1 0 18-15,-2-1-4 16,-1-10-13-16,-1-3-11 16,1-4-9-16,-4-2-14 15,4-3-4-15,-3 0-4 16,7-4-14-16,0 0-2 16,3 1-3-16,6-1-1 15,1 4 0-15,0 3-2 0,1 6-1 16,9 6 3-16,2 6-4 15,-3 2-1-15,2 6-2 16,-2 10-2-16,-4 2 0 16,-3 4 2-16,-2 3 2 0,0-1 6 15,-3-1 0-15,-8-1 0 16,-2 1 0-16,3-5 4 16,-1 0 4-16,1-4 1 15,7 1 0-15,3-5 0 16,0-3-4-16,6 2 1 15,12-3 0-15,5-3-2 0,6-1-3 16,5-4 0-16,5 2-3 16,0-5-23-16,5-6-26 15,-3-5-39-15,-2-2-61 16,-2-7-169-16</inkml:trace>
  <inkml:trace contextRef="#ctx0" brushRef="#br0" timeOffset="2105.1">8225 7004 357 0,'4'-9'40'15,"-1"2"-11"-15,0 2 27 16,-1 1-6-16,-2 1-11 16,0 3-13-16,3 0-13 15,-3 5-9-15,2 7 2 16,0 6 3-16,3 4 3 0,-1 1-1 15,1 4-5-15,4-6 0 16,0 0-1-16,3-3-4 16,3-5-2-16,-1-8 6 15,4-5-5-15,-2 0 6 16,2-7-2-16,0-9-2 16,-2-4-1-16,-5-1 1 0,0-2-1 15,-4 0 0-15,-2 1-1 16,-3 3-1-16,-2 2 1 15,0 5 3-15,0 7-3 0,0 5-5 16,-2 0 5-16,-1 14 3 16,3 6-4-16,0 8 6 15,0 8-2-15,0 1 5 16,5 10 1-16,2-4-2 0,-2 3-3 16,-2-3 5-16,-1-6 1 15,-2-5-8-15,0-7 2 16,0-5 1-16,-5-7 3 15,-3-5 3-15,1-4 0 16,-2-2-2-16,-2-2-1 0,2-2-2 16,0-7-3-16,-2-5-1 15,4-4 1-15,2 0-5 16,1-5 2-16,4 3-3 16,0-1-13-16,5 3-13 15,9 2-21-15,3 7-14 16,7 0-21-16,-1 4-87 15,6 3-133-15</inkml:trace>
  <inkml:trace contextRef="#ctx0" brushRef="#br0" timeOffset="2464.36">8732 7349 396 0,'-3'0'115'0,"-2"-6"-61"16,2-6 2-16,3-1 0 15,0 1-33-15,0 1-13 0,10 2-4 16,2 4-9-16,2 5 6 16,1 0-1-16,-1 2-3 15,-3 12-1-15,-1 4 1 16,-4 0-2-16,-5 3-2 16,-1 0 1-16,-1 3 2 15,-12-5 2-15,-1 1 0 16,-6-1 1-16,0-1 1 0,3-4 3 15,2-1 7-15,5-2 4 16,0-4-11-16,8-2 9 16,2-1-2-16,2-4-5 15,15 0 1-15,1 0-2 0,8-11-2 16,6 0-4-16,5-1 0 16,0 1-7-16,4 1-22 15,-7 0-66-15,2 0-103 16</inkml:trace>
  <inkml:trace contextRef="#ctx0" brushRef="#br0" timeOffset="3714.06">10235 7229 110 0,'6'-12'143'16,"-6"-4"-113"-16,0 0 23 15,0-2 19-15,0-2-29 0,0 2-10 16,-8-1-5-16,-1 0-6 15,-1 4-11-15,-3-1-6 16,-1 3 1-16,-3 4 0 16,1 6 1-16,0 3-3 0,-2 0-2 15,2 5 1-15,2 8-2 16,-1 6 1-16,6 2 0 16,2 6 3-16,6 2 2 15,1-1-4-15,0 1-1 16,3-4 1-16,7-5-3 15,4-3 1-15,0-6 1 0,-1-5 0 16,4-6 3-16,0 0 2 16,-5-4 0-16,2-9 0 15,-1-3-3-15,-1-3-1 16,-2-5 1-16,-2 1-1 16,-1 0-1-16,-1 0-1 15,-3 3 0-15,-1 3-1 0,2 5 1 16,-2 6 0-16,0 6-2 15,0 0-1-15,1 6 0 16,4 11 1-16,0 4 2 0,4 2 1 16,1 0 0-16,5-3 0 15,0 0-1-15,5-8 1 16,0-3 1-16,3-4 0 16,-5-3 4-16,3-2 1 15,-2 0-2-15,-4-8-2 16,-3-3-2-16,-1-2 0 0,-5-1 0 15,-2-4 2-15,-3-2-1 16,-3-3-1-16,0-2 0 16,0 2-3-16,-3 2-2 15,-1 1-5-15,-3 6-1 16,2 3 0-16,-2 4 4 16,3 5 2-16,0 2 0 15,1 0 1-15,3 4-1 0,0 7-1 16,0-3 0-16,5 3 0 15,8 2 2-15,1-3 0 16,3-1-1-16,0 0 3 0,1 0-1 16,1-2 1-16,-2 0 1 15,0 4-1-15,-3-2 0 16,-1 3 0-16,-1 3 0 16,-2-1-1-16,2 0 2 15,-2 1-1-15,1-1 2 0,2-2-2 16,1-3 2-16,1-4-1 15,4-3 2-15,1-2 0 16,2-2 2-16,2-10 1 16,-2-4-2-16,0-4 0 15,-2-1-2-15,-6-4 1 0,-2 3-1 16,-4-4 2-16,-3 5-2 16,-3-1-1-16,-2 4 1 15,0 8-2-15,-2 0 2 16,-5 7 5-16,-3 3-2 15,3 5 0-15,2 10-2 16,0 6 5-16,3 2 3 16,2 2-3-16,0 2 2 0,9-2-8 15,5-4-2-15,6-3 4 16,2-2-2-16,3-3-1 16,1-2-1-16,5-5-4 15,1 0-26-15,3-6-50 0,4 0-78 16</inkml:trace>
  <inkml:trace contextRef="#ctx0" brushRef="#br0" timeOffset="4307.69">12552 6941 332 0,'0'-6'15'0,"-2"-1"12"15,0 1 32-15,-2 2-16 16,0 4-11-16,3 0-5 15,-3 0-7-15,2 11-9 0,-1 6 5 16,1 4 5-16,0 2-1 16,1 5-2-16,-3-1 1 15,3 4-5-15,-1-3-2 16,2 1-4-16,0-3 0 16,0-4 0-16,0-2-3 0,2-4 0 15,3-2-1-15,3-4-2 16,6 0 1-16,-1-7 0 15,8-1 1-15,-1-2-4 16,6 0 0-16,-1-5-3 16,0-3 9-16,2 0-19 15,1-3-31-15,-8 2-13 16,0-2-17-16,-6 0-53 0,1 1-77 16</inkml:trace>
  <inkml:trace contextRef="#ctx0" brushRef="#br0" timeOffset="4541.99">12886 7111 373 0,'2'-3'58'16,"-2"1"-3"-16,1 0 8 15,3 2-25-15,-4 0-19 16,3 2-17-16,1 5 12 0,-2 2-1 16,-1 0-5-16,3-2-2 15,-2-2-5-15,-2 1 2 16,1-3 0-16,1-1-4 15,0-2 2-15,4 0-1 16,1 0-11-16,3-7-12 16,7-4-18-16,-3-3-15 0,3-5-48 15,2-1-53-15</inkml:trace>
  <inkml:trace contextRef="#ctx0" brushRef="#br0" timeOffset="4823.18">13185 6886 339 0,'2'-7'55'0,"0"2"-8"16,1 2 22-16,0 0-10 16,-1 3-20-16,1 4-26 15,-1 7 5-15,3 5 8 16,0 2 0-16,0 5-6 0,2 2-2 16,-2 1-12-16,0 1 6 15,0-2-7-15,-1 2 0 16,1-2-2-16,-3-5-2 15,1-2 0-15,-3-4 0 16,0-2 0-16,0-3 0 0,0-2-1 16,0-3 0-16,0-2-13 15,0-2-13-15,0 0-11 16,0-7-25-16,0-8-19 16,0-4-78-16,0-4-186 15</inkml:trace>
  <inkml:trace contextRef="#ctx0" brushRef="#br0" timeOffset="5119.9796">13241 6872 365 0,'0'-12'37'0,"0"1"13"0,0 4 17 16,12 1-21-16,3 5-15 15,7 1-12-15,0 3-1 16,7 10 2-16,0 3-5 15,0 3-4-15,-4 5-4 0,-3-1-2 16,-3 2 0-16,-7 0-2 16,-4 0-2-16,-4 2 1 15,-4-6 0-15,0 4-1 16,-9-3 2-16,-9-3 0 16,-1-1 0-16,-7 1-1 15,1-4 0-15,0-3-1 0,1-1 0 16,3-4-1-16,3-5-45 15,9-2-41-15,4-5-132 16</inkml:trace>
  <inkml:trace contextRef="#ctx0" brushRef="#br0" timeOffset="5557.4396">14934 6993 398 0,'-5'0'9'16,"-2"-5"3"-16,7-2 45 16,11 4-5-16,5-3-25 15,9 2-13-15,5 3 1 16,9-1-1-16,3 0-7 15,3 2-4-15,0 0 0 0,-2-3-2 16,-1 3-1-16,-8 0-1 16,-7 0-22-16,-8 0-17 15,-8 0-38-15,-9 0-33 16,-2 0-79-16</inkml:trace>
  <inkml:trace contextRef="#ctx0" brushRef="#br0" timeOffset="5776.18">14963 7138 345 0,'-18'7'19'0,"7"-5"2"15,10-2 17-15,1 0 10 16,8 0 0-16,18-4-19 16,2-4-9-16,15-2-4 15,8 0-6-15,1-2-6 16,-1 4 1-16,0 1-5 0,-4 0 1 15,-7 4-2-15,-8 1-19 16,-10 2-17-16,-5-2-49 16,-6-2-43-16,-4 1-59 15</inkml:trace>
  <inkml:trace contextRef="#ctx0" brushRef="#br0" timeOffset="6026.19">15367 6868 346 0,'-3'-14'27'0,"1"2"24"16,2 3 12-16,0 4-4 0,3 3-20 15,9 2-15-15,5 5-12 16,3 11 0-16,3 8 4 16,-3 2-7-16,-2 6-2 15,-4 2-3-15,-5 2-3 0,-6 0 1 16,-3-3-1-16,-3 3 1 15,-15-2-4-15,-5 0-22 16,-8-5-24-16,1-6-61 16,-1-6-237-16</inkml:trace>
  <inkml:trace contextRef="#ctx0" brushRef="#br0" timeOffset="6865.91">17136 6921 272 0,'0'-10'82'0,"0"-4"-66"0,0-2 30 0,0-4 22 16,7 3-37-16,2-3-15 15,1 4-6-15,2 4-1 16,0 4 2-16,-1 1-5 15,-2 4 1-15,-2 3-5 16,-2 0 0-16,-1 10 0 16,-1 3 1-16,2 8-2 0,-4 3 3 15,1 1 2-15,-2 3-6 32,2-1 2-32,1-4-1 0,3-1 0 15,-1-3 0-15,6-3 1 16,1-5 2-16,4-4-2 15,4-3 1-15,2-4 2 16,-3 0-3-16,3-8 0 0,0-4-1 16,-2-3 0-16,-4-2 1 15,-6-5-1-15,1 1 0 16,-7-2 1-16,-1 3-1 16,-1 1 0-16,-2 2-1 15,2 7 1-15,-2 2 0 0,0 7 3 16,0 1-2-16,0 7-2 15,0 11 0-15,0 3 1 16,0 8 1-16,2 5 5 16,1 3 3-16,2 2 3 15,1 2-1-15,-4 1-3 0,0-2 1 16,-2 0 0-16,0-5-1 16,0-2-3-16,-4-7 0 15,-4-4 0-15,-2-3 4 16,-2-6-1-16,0-4-7 15,-1-4 3-15,-2-3 4 16,1-2-2-16,3 0-1 0,0-11-2 16,2-1 0-16,2-8-3 15,6-1 1-15,1-6-1 16,0-2-2-16,5-1-1 16,7 1-6-16,8 1-8 0,-1 6-11 15,5 3-11-15,1 8-22 16,2 4-12-16,0 2-60 15,0 3-82-15</inkml:trace>
  <inkml:trace contextRef="#ctx0" brushRef="#br0" timeOffset="7068.99">17710 7101 427 0,'0'2'37'15,"0"1"11"-15,0 2-10 16,0 4-4-16,0 4-3 15,-1 3-14-15,1 2-6 0,0 5 2 16,1-2-5-16,1 3-6 16,0-2-1-16,0-2 1 15,-1 2-3-15,1-4-15 16,1-4-14-16,-2-4-18 0,3-4-25 16,3-4-34-16,3-2-96 15</inkml:trace>
  <inkml:trace contextRef="#ctx0" brushRef="#br0" timeOffset="7287.69">18174 7036 261 0,'16'-8'224'0,"-2"-2"-175"15,3 3-27-15,0 2 3 16,1 0-2-16,3 3-11 15,-2 2-9-15,4 0-2 0,-3 0 0 16,-1 0-2-16,-2 0-32 16,-5 4-39-16,-5-1-62 15,-5-1-214-15</inkml:trace>
  <inkml:trace contextRef="#ctx0" brushRef="#br0" timeOffset="7443.92">18215 7122 384 0,'-6'7'45'0,"6"-3"-4"0,2-1 25 16,11-1-7-16,11-2-27 15,0 0-23-15,8 0-5 16,3 0-3-16,3 0-8 16,-1 0-66-16,1-2-131 15</inkml:trace>
  <inkml:trace contextRef="#ctx0" brushRef="#br0" timeOffset="8275.3594">19066 6815 371 0,'-5'-14'26'16,"1"1"7"-16,3 1 29 15,1 4-5-15,0 7-20 16,0 1-11-16,0 1-11 16,0 14-9-16,0 6 6 15,1 6 3-15,3 2-2 0,-1 5-2 16,1-2-2-16,-1-4-3 15,-1 1-4-15,1-4 0 16,-3-2-2-16,0-5 1 16,0-2 0-16,0-2-2 15,0-3-4-15,-3-4-15 0,-1-1-9 16,1-5 0-16,3-1-10 16,0 0 3-16,0-11-19 15,3-6-23-15,9-3-10 16,-2-3-26-16,9-4 9 15,0 0 51-15,1 1 56 16,2 1 35-16,-1 0 26 0,0 5 21 16,-2 2 12-16,-7 6-19 15,-2 5-22-15,-6 3-5 16,-4 4-17-16,0 2-23 16,-7 7-5-16,-7 5 1 0,-4 0 2 15,-4 1-1-15,1-1 0 16,-1-2-2-16,2-1 1 15,3 0-1-15,3-2-1 16,6-2-1-16,3-2-3 16,5 1 1-16,0 2-1 15,0-2 0-15,12 0 2 0,3 4-1 16,0-1 1-16,5 3-1 16,1 2 1-16,-2-1 1 15,-1 3-2-15,-1-2 1 16,2-2-2-16,-1 0 0 15,1-5 0-15,3-4-6 16,2-3-33-16,1 0-44 16,-1-2-78-16,2-10-107 0</inkml:trace>
  <inkml:trace contextRef="#ctx0" brushRef="#br0" timeOffset="8877.63">19653 6833 341 0,'13'-12'47'16,"-11"1"13"-16,-2 5 3 0,0 3-18 0,-3 3-17 16,-1 0-9-16,-4 7-5 15,5 7 1-15,1 4 1 0,2 3 0 16,0 3-3-16,0-1-4 16,9 2 0-16,6-5-4 15,0 1-2-15,2-5-1 16,3-2 0-16,1-3-2 15,1-6 3-15,1-3-1 16,-4-2-1-16,1-4 0 0,-3-6 0 31,-1-5 1-31,-4-4-2 16,-2-2 1-16,-2-3 0 16,-4-2 1-16,1 1-1 0,-2 1 0 0,2 5-1 0,-5 2 0 15,0 7 1-15,0 6-1 16,0 4 2-16,0 11-2 15,-5 9 0-15,0 5 3 16,0 7-3-16,1 5 15 16,1 1-6-16,3 1 1 0,-2 0 0 15,2 1-5-15,0-1-2 16,0-4-2-16,0-3 0 16,0-3 1-16,0-6-1 0,0-5-1 15,0-4 1-15,0-3 1 16,-3-6-1-16,-1-5 1 15,-2 0 0-15,-1-1 3 16,2-12-5-16,-2-1 4 16,2-4-3-16,3-3 0 15,2-6 0-15,0 2-2 0,0-4 2 16,0-1-1-16,9 3-4 16,1 2-11-16,3 5-10 15,-1 5-8-15,2 4-22 16,3 6-22-16,1 3-35 15,-2 2-101-15</inkml:trace>
  <inkml:trace contextRef="#ctx0" brushRef="#br0" timeOffset="9283.77">20108 7159 365 0,'-2'-3'105'15,"2"-8"-62"-15,0 1 5 16,0 0-10-16,7 2-10 16,6 1-12-16,-1 1-7 0,2 3 5 15,-1 3-3-15,-2 0-5 16,0 2-2-16,-2 10-2 16,-4 4-1-16,-3 2 0 15,-2 3 1-15,0 0-2 16,-4 1 0-16,-6 1 1 15,-3-3 1-15,2-1 1 16,-4 1 3-16,1-4 3 0,4-2 3 16,-3-1-9-16,8-4 14 15,-1-2-4-15,5-2-8 16,1 1 2-16,5-4 2 16,9-2 1-16,4 0-1 0,8 0-2 15,2-4-3-15,1-3-4 16,5-2 1-16,-7 0-1 15,-4 0 1-15,-7 2-3 16,-10 2-18-16,-6-5-57 16,-9 0-120-16</inkml:trace>
  <inkml:trace contextRef="#ctx0" brushRef="#br0" timeOffset="13121.4597">11137 8269 273 0,'-17'-16'29'0,"3"-1"-10"0,1 2 25 15,1-2 20-15,3 5-12 16,1 0-25-16,3-1-2 16,3 6 3-16,1 4-9 15,1 3-1-15,0 0-7 16,0 8-7-16,0 13-4 0,5 10 5 15,3 5 1-15,-1 7-1 16,1 1-1-16,-2 1 0 16,-1-3 0-16,1-2 1 15,-3-6-3-15,1-8-1 16,-2-6 1-16,-1-4 1 0,1-7 3 16,-2-5 2-16,2-4 5 15,1 0 9-15,1-9-16 16,4-5 2-16,0-4-5 15,3-4-2-15,2 5 0 16,-1-2 0-16,0 3-1 16,3 6-3-16,-3 3 2 15,5 7 1-15,0 0-1 0,2 7 0 16,3 7 0-16,0 4 0 16,2-2 1-16,1-2 2 15,0-1-1-15,-4-8 0 0,1-3-1 16,0-2 3-16,-2-6 6 15,-6-10 6-15,0-3-2 16,-4-6 0-16,-5-3-9 16,-2-3 2-16,-3-1-2 15,0 0-3-15,-5 0 0 0,-8 2-3 16,-1 1 2-16,-3 4-10 16,0 7-9-16,-1 4-7 0,0 8 1 15,3 6-15-15,5 0-15 16,3 7-6-16,5 4-26 15,2-2-70-15</inkml:trace>
  <inkml:trace contextRef="#ctx0" brushRef="#br0" timeOffset="13965.66">12055 8251 407 0,'0'-16'50'16,"0"5"5"0,-5 2 0-16,3 2-8 0,1 3-21 15,-1 4-5-15,-2 0-8 0,3 6-6 16,1 8-1-16,-2 6 0 16,2 5 3-16,0 2-1 15,2-1-4-15,5-2-3 16,4-3 1-16,3-5-1 15,3-5-2-15,0-6 1 16,3-5 3-16,-1 0-2 0,1-9 4 16,-3-7-5-16,-1-2 1 15,-8-3-2-15,2 0 2 16,-7-3-1-16,-1 3 3 16,-2 1-3-16,0 4 1 15,0 5-2-15,0 6 2 16,0 3-3-16,0 2 2 0,-2 9-1 15,2 11 1-15,-1 5 0 16,1 7 1-16,0 7-2 16,0 0-1-16,0 6 3 15,0-4 2-15,0 2 1 0,0-7-2 16,0-1 2-16,0-8-2 16,-6-4 0-16,-2-5 1 15,-2-5 9-15,1-6 1 16,1-7-3-16,-4 0 0 15,4-4-6-15,1-12 1 16,0-4-2-16,2-3-2 0,5-2-1 16,0-1-1-16,0-1-1 15,5 4-10-15,5 1-10 16,2 4-12-16,1 4 0 16,1 4-30-16,5 0-3 15,-4 2-52-15,5 1-94 16</inkml:trace>
  <inkml:trace contextRef="#ctx0" brushRef="#br0" timeOffset="14127.07">12433 8431 419 0,'4'9'58'0,"-3"2"9"16,1 5-1-16,-2 4-16 16,0 3-15-16,0 0-21 15,0 4-4 1,0 0-13-16,0-1 4 0,0 1 0 0,0-2-15 15,2-9-83-15,0-4-128 16</inkml:trace>
  <inkml:trace contextRef="#ctx0" brushRef="#br0" timeOffset="14512.34">12783 8531 411 0,'2'0'32'0,"-2"4"-17"16,0 8 4 0,0 4 11-16,-2 6-6 0,-5 3-13 15,2 0-6-15,-2 1-2 16,1-2-3-16,0-3-1 15,5-3-32-15,1-5-64 16,0-8-86-16</inkml:trace>
  <inkml:trace contextRef="#ctx0" brushRef="#br0" timeOffset="15074.72">13074 8277 446 0,'0'-12'24'16,"0"4"10"-16,0 0 13 15,0 6-9-15,0 2-14 16,2 4-19-16,0 9-3 0,0 2 7 16,3 7 0-1,0 3-4-15,0-2-1 0,5-1-3 16,0-4 1-16,2-4-1 15,3-5-1-15,1-7 1 16,4-2-1-16,-1-2 4 0,-2-13-3 16,0-1 0-16,-4-3-1 15,-1-4 2-15,-3-1-2 16,-4-1 3-16,-4 4-3 16,3 1 0-16,-4 6 1 15,0 5-1-15,0 7 1 16,0 2-1-16,0 6-3 0,0 11 4 15,0 10 0-15,0 6 4 16,0 4 1-16,0 0 2 16,0 4 7-16,0 0-2 15,0-1-6-15,0-6 2 16,0-4-2-16,-4-7-7 16,-1-3 9-16,-2-8 3 0,1-3 4 15,-3-5-6-15,2-4-2 16,-1-2-3-16,0-9 0 15,3-5-2-15,-1-3-1 16,3-3-1-16,3-5-1 0,0 0-1 16,0 4 0-16,2 0-13 15,5 5-12-15,4 4-9 16,1 7-26-16,2 3-19 16,1 4-44-16,3 0-82 15</inkml:trace>
  <inkml:trace contextRef="#ctx0" brushRef="#br0" timeOffset="15451.79">13528 8563 414 0,'0'-7'88'0,"0"-7"-48"16,-2 1 1-16,2 1-7 15,0 5-10-15,0 0-9 16,4 3-11-16,4 2-2 15,2 1-2-15,-3 1 0 0,1 10 0 16,-6-1 0-16,1 5 1 16,-3 3-1-16,0-2 0 15,-10 1 1-15,-3-1-2 16,0 1 4 0,-3-4-3-16,4 3 4 15,-3-5 3-15,6 1 7 16,4-2-2-16,3-4-3 0,2 1-2 0,0-3-2 15,4 3-1-15,9-6-6 0,6 0 7 16,8 0-3 0,0 0 0-16,1-4 1 0,1-3-5 15,-2 2 0-15,-2-4-12 16,-3-2-32-16,-5 4-14 16,-4-6-28-16,-2 1-105 15</inkml:trace>
  <inkml:trace contextRef="#ctx0" brushRef="#br0" timeOffset="15731.73">13808 8126 487 0,'6'-19'15'0,"-2"2"24"0,3 7 16 15,3 1 5-15,0 7-13 16,2 2-33-16,3 11 2 15,0 5 6-15,4 9-6 0,-5 7-5 32,2 4-5-32,-2 3 0 15,-5 5-3-15,-1 3 0 0,-3-2-2 16,-5 0 1-16,0-1-2 0,-3-5 1 16,-9-4-2-16,0-4-10 15,-3-4-35-15,3-4-35 16,2-11-52-16,0-6-287 15</inkml:trace>
  <inkml:trace contextRef="#ctx0" brushRef="#br0" timeOffset="16091">14739 8353 407 0,'5'-2'34'15,"2"-3"16"-15,4-2 4 16,2 1-17-16,1 2-12 16,6 2-14-16,2 1-1 15,2-1-3-15,1 2-6 0,1 0-1 16,-5 0 0-16,-2 2-20 16,-4 1-35-16,-4 3-63 15,-8-1-101-15</inkml:trace>
  <inkml:trace contextRef="#ctx0" brushRef="#br0" timeOffset="16262.83">14834 8461 358 0,'-15'10'36'16,"6"-7"4"-16,6 0 21 16,3-1-23-16,0-2-10 15,12 0-6-15,10 0-5 16,2 0-10-16,6-2-5 0,2-1-6 15,2 0-40-15,0-3-46 16,0-1-82-16</inkml:trace>
  <inkml:trace contextRef="#ctx0" brushRef="#br0" timeOffset="16653.36">15514 8217 330 0,'13'-18'45'0,"-4"1"18"0,-2 2 13 16,-2 2-21-16,-5 3-12 16,0 2-26-16,0 4-5 15,-3 2 2-15,-7 2-6 16,-2 0-3-16,-2 6 1 16,-1 11 3-16,3 2 6 15,4 10-3-15,1 0-1 0,6 5-5 16,1-1 1-16,8-1 2 15,5-1 1-15,11-4-6 16,1-6 0-16,8-5-1 16,1-7 1-16,1-5 0 0,1-4 0 15,-4-6 1-15,-1-8 3 16,-8-6 1-16,-5-5 1 16,-7-1-4-16,-5-3 6 15,-6-3-6-15,0-2-1 16,-11 2-1-16,-7-1-4 15,-4 0-1-15,-9 2 0 0,-4 5-6 16,-10 5-17-16,-12 6-33 16,-11 3-75-16,-10 0-231 15</inkml:trace>
  <inkml:trace contextRef="#ctx0" brushRef="#br0" timeOffset="22441.16">11855 8042 135 0,'7'-2'206'15,"-7"-3"-184"-15,0 2 20 16,0 3 22-16,0 0-32 0,-9 10-21 16,0 6 6-16,0 9 9 15,-2 7 2-15,-1 7-3 16,-1 11-1-16,2 10 4 15,1 3-2-15,0 7-5 0,3 4-7 16,6-3-3-16,1-2-5 16,0-6 4-16,7-6-4 15,11-7-1-15,7-7-3 16,11-11 0-16,8-3-1 16,5-10-4-16,11-8-32 15,1-11-104-15</inkml:trace>
  <inkml:trace contextRef="#ctx0" brushRef="#br0" timeOffset="34289.03">3629 9892 311 0,'-7'-3'28'0,"2"-3"-24"15,2 5 14-15,1 1 40 16,0 0-22-16,2 0-18 15,0 3-10-15,0 9 2 0,8 4 10 16,-1 4-10-16,0 2-2 16,-2-1-3-16,2-2-2 15,0-1 2-15,-6-3 1 16,3-4-1-16,-2-4 3 16,-2-4-1-16,0-1 2 0,0-2 4 15,0-2 14-15,0-10-7 16,0-2-11-16,-7-4-6 15,0-2-1-15,-1-2-1 16,1 1 0-16,-4 5-1 16,2 2 0-16,-2 5 1 0,1 7-3 15,-5 2 2-15,-1 7-2 16,0 11 1-16,-2 7 1 16,2 5 1-16,2 6-1 15,1 5 0-15,6 0 0 0,3 4 1 16,4-4 2-16,0 0 0 15,5-6 0-15,9-3-2 16,3-7 2-16,5-7-1 16,2-3 1-16,5-6 3 15,0-8-1-15,-1-1 0 16,5 0 1-16,-4-10-3 0,-4-5 2 16,-2-1-4-16,-5-1 2 15,-5-3 0-15,-4 0-2 16,-4 0 1-16,-3 3 0 15,-2-1-2-15,0 6 2 16,0 1-2-16,0 5 0 0,0 5-1 16,0 1-2-16,0 5 1 15,0 9 1-15,0 4 0 16,1 3 1-16,9 3 0 16,0-1 0-16,4-1 2 15,3-3-2-15,1-5 4 16,5-3-3-16,-1-4 1 15,1-5 0-15,-4-2 3 0,2-2-3 16,-5-7 1-16,-4-3 1 16,-3-3-1-16,-5-2 4 15,-4-5-2-15,0 1-2 16,-6-1-1-16,-4-1-1 0,-5 0-2 16,-2 0 0-16,-3 5-7 15,-1 2-9-15,-3 4 0 16,1 6 6-16,-3 4 3 15,3 2 1-15,0 2 5 0,5 7 1 16,4 3 0-16,4 1-1 16,10-3 0-16,0-2-3 15,10-1-5-15,7-4 6 16,7-3 4-16,5 0-2 16,1-10-1-16,2-3 6 0,4-3-3 15,-2 0 0-15,0 5-2 16,2 4 1-16,-3 7 4 15,-2 0-2-15,-4 15-2 16,-1 4 2-16,-4 6 0 16,-1 6-1-16,-7-1 1 15,-5-1 0-15,-1-1 0 0,-1-6 0 16,-7-3 1-16,0-5-1 16,0-3 5-16,0-4 1 15,0-5 1-15,-5-2-1 16,3 0 1-16,-1 0 2 0,-2-12-2 15,5-3-3-15,0-6-2 16,0-4 0-16,2-4-1 16,11 1-2-16,-3-1 0 15,4 3 0-15,-1 6-2 16,2 5 2-16,1 8 0 16,4 5 0-16,-4 2 1 0,4 9 1 15,-5 8 0-15,2 6 0 16,-5 2 0-16,-2 1-1 15,-3 0 2-15,-4-2-2 16,-1 0-1-16,-2-7 0 16,0 3-1-16,0-5-16 0,0-5-48 15,-3-5-56-15,-1-5-292 16</inkml:trace>
  <inkml:trace contextRef="#ctx0" brushRef="#br0" timeOffset="35514.55">4543 10135 246 0,'-13'-14'60'0,"-1"1"-3"0,3 1-10 16,7 2 3-16,1 3-11 15,1 4-13-15,2 3-2 16,2 3-12-16,9 12-7 16,1 4-2-16,2 8 4 15,3 2 0-15,-3 1-2 16,1 2 2-16,-3-3-4 0,-3-3 1 16,0-4-3-1,0-4 0-15,-4-6 0 16,-3-3 1-16,1-5 0 0,2-2-1 15,-4-2 1-15,5 0 4 16,-1-10 6-16,2-2-9 0,0-6-2 16,1-2-3-16,-3 0 4 0,0-4-3 15,-1 1 2-15,-3 2-2 16,1-1 1-16,-2 6 1 16,2 4-2-16,-2 4 3 15,2 3-3-15,2 1 2 0,3 4-2 16,3 0 0-16,7 0 1 15,2 4 0-15,5 1 1 16,6-1 1-16,1-2 0 16,3-2-1-16,-4 0 0 15,-1 0-1-15,-5-2 1 0,-7-3-1 16,-2-5 2-16,-8 2-2 16,-4-1 2-16,-3-2-1 15,0 2 0-15,-1 0 1 16,-6 0-3-16,-4 4 1 15,2 3 0-15,0 2 0 16,-5 0-1-16,4 12 0 16,0 7 2-16,3 4-1 0,5 4-1 15,2 3 3-15,0 3 1 16,7-2 1-16,7-2 1 16,8-6-3-16,3-4 1 15,1-4 2-15,2-8-1 0,-3-3 2 16,2-4-2-16,0-3 2 15,-2-9 0-15,-5-2-3 16,-1-4-1-16,-4-2 0 16,-4-1-1-16,-4-2 1 15,-2-1-1-15,-2-1-1 0,-3 0 0 16,0 0 0-16,0 2 1 16,0 4 0-16,-5 4-3 15,0 3 1-15,1 6-1 16,-1 5 0-16,0 1 0 15,0 0 2-15,3 11 0 16,2 1-2-16,0 1 1 0,4 2 0 16,8-2-1-16,3-2 1 15,0-4 2-15,5-3-5 16,-2-4 1-16,-2 0-2 16,2-6 6-16,-2-3-4 15,-2-1 2-15,-2 0 0 16,-4 0 1-16,-2 3 0 0,-1 3 1 15,-3 3-1-15,-1 1 0 16,-1 1-5-16,3 12 4 16,-3 5 1-16,3 5 1 15,-1 4 2-15,0 1 2 0,3 1 6 16,0-1 0-16,1-3-3 16,-1-1-1-16,1-5-5 15,1-3 3-15,-2-5-8 16,2-6 4-16,0-3-3 15,1-2-8-15,-3 0-34 16,-1-9-51-16,-3-9-152 0</inkml:trace>
  <inkml:trace contextRef="#ctx0" brushRef="#br0" timeOffset="37157.08">5551 10242 372 0,'0'0'26'0,"0"-9"10"16,0 0 19-16,0-4-19 0,0-2-13 16,5-5-9-16,5 2-3 15,-1-5-3-15,4 1-4 16,-4 3-3-16,0-1-1 15,-2 6 1-15,-1 3-1 16,-3 2 0-16,-3 8-1 16,0 1 0-16,0 0-1 0,0 5 3 15,0 9-1-15,0 4-1 16,2 3 1-16,3 5-1 16,7-2 2-16,3 3-1 15,3 0 0-15,-2-2 0 16,2-2 1-16,-2-2-1 0,-4-3 0 15,-2-1 0-15,-3-5 0 16,-3-1 1 0,-4-3-1-16,-6-2-1 0,-9-2 3 15,0-3 0-15,-4-1 5 16,2 0 3-16,-1 0 0 0,0-4-5 16,3-3-1-16,5-1-1 15,-1-2-3-15,5 2 0 16,3 1 0-16,1 1 0 15,2 2 0-15,0 1 0 16,2 3 0-16,5 0 0 0,3 3 0 16,0 9 0-16,0 0 0 15,5 0 1-15,-1 1 0 16,6 0-1-16,0-7 3 16,1 1 0-16,6-5 1 15,2-2 2-15,5 0 2 16,-2-12-1-16,2 0-3 15,-1-5-2-15,-5-1-1 0,-7 0 0 16,-6-2-1-16,-3 0 0 16,-9 0 2-16,1-3-1 15,-4 1-1-15,0 1 2 0,0 3-1 16,-4 4-1-16,1 2 0 16,-3 6 0-1,0 4-1-15,1 2 1 0,-2 0 0 16,0 9-1-16,2 7 2 15,-1 4 0-15,2 3 1 0,2 4 2 16,2 1 2-16,0-1 1 16,8-2-2-16,5-2-2 15,2-3-3-15,7-6 0 16,3-3 2-16,4-8-1 16,2-3 0-16,-3 0 1 15,5-8-1-15,-4-9-1 16,-4-1 1-16,-6-4 0 0,-2-4 0 15,-9 2 0-15,-4-4 0 16,-2 0-1-16,-2-1 2 16,0-1-3-16,-2 2 1 15,-3-1 0-15,-2 4 2 0,0 2-2 16,0 7 0-16,2 1-1 16,-2 9 2-16,2 2-4 15,0 4 3-15,-1 5-2 16,-1 13 1-16,0 7 2 15,2 7-1-15,1 6 6 0,2 5-1 16,2 3 0-16,0-2-5 16,4-2 4-16,6-7 1 15,5-2 0-15,3-11-4 16,2-5-1 0,-1-10 2-16,4-6 0 15,-1-1-3-15,2-7 3 16,-7-9-1-16,2-3 0 0,-7-3-1 0,-4-2 1 15,-3-2 0-15,-2 3-1 16,-3 5 0-16,0 4 1 0,0 3-1 16,0 8 0-16,0 3 2 15,2 1-2-15,0 14 1 16,5 1 3-16,-2 5-1 16,5 2 3-16,2-3-4 15,2 0 0-15,2-6-1 0,4-3 0 16,0-6-1-16,0-3 1 15,2-2-1-15,-2-5 1 16,-1-8 1-16,-4-5-3 16,-1 1 2-16,-6-5-1 15,-3 2 1-15,-3 0 0 0,-2 5-1 16,0 2 1-16,0 4-1 16,0 8 0-16,0 1-1 15,0 12 0-15,-2 11 0 16,2 7 1-16,0 8 0 15,0 5 1-15,6 5 1 16,3 2 3-16,2 0 3 16,-3-2-3-16,-4-3-3 0,-4-5-1 15,0-5 1-15,-4-9 2 16,-8-11 2-16,0-3 5 16,-3-10-2-16,5-2 2 15,-3-17-3-15,6-9-3 0,0-10-2 16,3-10-2-1,4-4-2-15,0-4-6 0,0-1-27 16,4 2-50-16,10 4-58 16,9 3-148-16</inkml:trace>
  <inkml:trace contextRef="#ctx0" brushRef="#br0" timeOffset="38161.7898">8127 10308 346 0,'0'5'14'16,"0"-3"-9"-16,3 3 14 15,4-1 9-15,3 1-3 16,2-1-7-16,3-4 0 0,1 0 2 16,-1 0-7-16,-2-5-2 15,4-8 0-15,-5-3 0 16,-3-4-3-16,-2-1-3 16,1-2 1-16,-5-1-2 0,-1 5 3 15,-2 0-3-15,0 6-4 16,0 2 2-16,0 8-1 15,0 3 0-15,0 1 1 32,0 13 1-32,0 4 1 0,0 6 0 15,9-1 2-15,6-2-2 16,4-3-1-16,4-4-3 16,6-7 2-16,3-3 1 15,1-4-1-15,-3-7 0 16,1-9 1-16,-8-2 1 0,-5-5-3 0,-5-2 0 0,-3-2 3 15,-4 0-1-15,-5-1 2 32,1-2-1-32,-2 2-2 0,0 4 0 0,0 2-2 15,0 8 3-15,0 3-2 0,0 8 5 16,-2 3 5-16,2 2-8 16,0 10-1-16,0 10 2 15,0 4 7-15,0 10 2 31,4 5 3-31,2 6-1 0,-1 3-3 0,2 1 3 16,-2 4-3-16,2-1-2 0,0-2 4 16,-4-2-4-16,2-6-2 15,2-5-2-15,-2-5-1 16,3-6-2-16,1-6-1 31,-2-6 0-31,3-8-2 0,2-4 1 0,0-4 1 0,-1-4 0 16,0-10 1-1,-4-2-2-15,-2-10-1 0,-2-4-2 16,-3-3-1-16,-3 1-3 16,-7-1-5-16,-4 4-1 15,-3 4 2-15,2 9 5 0,1 5 4 16,0 8-1-16,3 3 1 16,0 0 0-16,5 2 1 15,-1 5-1-15,6 0 1 16,1 0-1-1,0-2-1 1,9-3 0-16,2-2-9 0,1 0-17 16,-2-2-18-16,-2-5-5 15,-6-5-12-15,-2-5-44 16,0-2-71-16</inkml:trace>
  <inkml:trace contextRef="#ctx0" brushRef="#br0" timeOffset="38333.64">8290 10040 419 0,'-9'-3'65'15,"1"-1"-23"-15,4 2 7 16,2 2-25-16,2 0-17 16,0 0-6-16,0 0-3 15,0 4-18-15,2-4-53 16,5 0-158-16</inkml:trace>
  <inkml:trace contextRef="#ctx0" brushRef="#br0" timeOffset="39862.6599">10594 10026 96 0,'-5'-14'234'0,"1"-4"-154"16,1 2-33-16,3 1 5 16,-2 5-22-16,0 2-7 31,1 3-8-31,1 4-2 0,0 1-5 16,0 6-6-16,0 9-1 15,0 6 5-15,0 8 4 16,1 3 4-16,6 5-2 15,-1 1-4-15,1 1-1 0,-1-3-4 16,1 0 0-16,-2-6-2 16,-2-5 1-16,-1-5-2 15,0-6 1-15,0-5-1 16,-1-6 1-16,1-3 0 16,2 0 9-16,3-9 10 0,2-5-13 15,0-6-5-15,4-3 1 16,-1 0-2-16,-1-2 0 15,2 0 0-15,-3 4 0 16,-1 3-1-16,2 7 0 16,0 6 0-16,1 5-1 15,3 3 0-15,3 14 0 0,1 2 3 16,3 6 0-16,5 2 1 16,-1-4 0-16,0-2 0 15,-1-5-1-15,0-3-2 16,-1-6 7-16,-5-7-7 15,-1 0 18-15,-3-7-2 16,-4-9-5-16,-3-4-1 16,-4-1 0-16,-2-6-4 0,-2 0 0 15,0 0-2-15,0-3-3 16,-2 2 0-16,-5-1 0 16,-2 1-3-16,2 1-15 0,-4 5-13 15,4 4-5-15,0 6-19 16,5 5-9-16,2 2-8 15,0 1-72-15,11 0-135 16</inkml:trace>
  <inkml:trace contextRef="#ctx0" brushRef="#br0" timeOffset="40112.55">11381 9823 532 0,'14'-2'8'16,"-1"-9"23"-16,-13 11 25 15,-4 0-27-15,-7 16-11 0,-3 7-9 16,-2 10 8-16,0 6 6 16,-1 5-16-16,3 8 6 15,3 4 1-15,2 0 1 16,6 1-8-16,3-1-3 16,2-8 0-16,13-5-5 0,7-9 1 15,3-9-1-15,4-6-19 16,0-6-39-16,3-4-49 15,-3-9-99-15</inkml:trace>
  <inkml:trace contextRef="#ctx0" brushRef="#br0" timeOffset="40827.04">11746 9932 363 0,'-13'-4'48'0,"2"0"-4"0,1 4 5 16,3 0-11-16,1 8-10 16,2 5-14-16,4 9 2 15,0 1 7-15,4 2-7 0,6 2-5 16,3-4-6-16,1-2-3 15,4-4 1-15,0-7-3 16,0-2 1-16,1-8 1 16,-2 0 1-16,0-8 0 15,-5-6-2-15,-2-4 1 0,2-3 1 16,-6-2-1-16,-2-2-2 16,-1 3 2-16,-1 5-1 15,2 2 1-15,-3 4-2 16,-1 11 1-16,7 2 0 15,-4 16-3-15,2 7 5 16,2 7 2-16,0 9 6 0,3 2 1 16,-3 0-12-16,-2 2 10 15,-1-5-5-15,-3-2-1 16,-1-7 0-16,0-8 4 16,-3-5 3-16,-4-8 3 0,-2-8-3 15,-1-2 1-15,2 0-2 16,-3-16-5-16,2-4-1 15,0-6-2-15,2-5-2 16,4-3 0-16,1 2-1 16,2 2-7-16,0 1-11 0,5 8-3 15,5 7-7-15,5 5 1 16,1 3-25-16,4 6-14 16,-1 0-45-16,3 0-97 15</inkml:trace>
  <inkml:trace contextRef="#ctx0" brushRef="#br0" timeOffset="41030.24">12206 10178 457 0,'6'14'53'16,"-2"-1"6"-16,-4-3 3 0,0 4-13 16,0 3-19-16,0 0-20 15,0 1 5-15,3 2-14 16,-1-4-1-16,3 3 3 15,-3 0-3-15,3-2-1 0,1-3-54 16,-4-1-41-16,3-6-50 16,1-5-157-16</inkml:trace>
  <inkml:trace contextRef="#ctx0" brushRef="#br0" timeOffset="41211.6899">12410 10274 348 0,'12'0'169'0,"-3"0"-122"16,-2 11-4-16,0 7-9 0,-1 3-7 16,-5 2-15-16,-1 2-8 15,0 2-1-15,-5-2-2 16,-4 0-1-16,-1 0-5 16,0-7-30-16,2 0-16 15,-1-11-28-15,4-7-109 0</inkml:trace>
  <inkml:trace contextRef="#ctx0" brushRef="#br0" timeOffset="41758.44">12744 9955 526 0,'0'-11'16'0,"-4"4"14"15,2 3 9-15,2 4-6 16,0 0-15-16,0 12-18 0,0 5 3 16,4 4 3-16,3 2-1 15,2 0-3-15,2-1-2 16,-1-2 1-16,4-5-2 16,-2-5 3-16,2-5-2 15,2-5-1-15,2 0 5 0,-3-4-3 16,-2-7 1-16,2-4 0 15,-4 0-1-15,-4-4 0 16,-1 1 2-16,-3 2-2 16,-3 3 2-16,2 1-1 15,-2 7 1-15,0 5 2 0,0 0-1 16,0 16-7-16,0 5 5 16,-2 9 3-16,1 4 4 15,1 3-7-15,-2 1 2 16,2-1 1-16,-2 0 1 15,-1-7-5-15,0-4 0 0,0-2 1 16,1-9 0-16,-3-4 5 16,1-4-1-16,-1-5 4 15,0-2 0-15,0-2 2 16,2-12-4-16,-2-2-4 16,-1-5-2-16,5-4 0 15,-1-2-2-15,2-1-2 0,0 4-4 16,0 4-12-16,2 5-22 15,6 5-6-15,2 9-32 16,4 1-36-16,-2 0-146 16</inkml:trace>
  <inkml:trace contextRef="#ctx0" brushRef="#br0" timeOffset="42135.6199">13169 10253 489 0,'-1'-10'37'16,"-1"0"2"-16,2 3 3 16,0-1-13-16,7 5-12 15,3 1-13-15,4 2-1 16,-2 0-3-16,0 4 0 16,-1 7 0-16,-4 4 0 15,-3 2 0-15,-4 2 0 16,0 3-2-16,-6-3 2 15,-7-1 2-15,-4 0-2 0,-1-4 3 0,-2-1 10 16,4-3 4-16,2-1 0 16,2-3-1-16,6-1-21 15,4-3 13-15,2 0-4 16,0-1-2-16,5-1 2 16,10 0 4-16,2 0-4 15,9-1-3-15,2-5-1 16,1-3-13-16,0 3-14 0,-2-5-18 15,-3 1-22-15,-5 0-40 16,-4-6-76-16</inkml:trace>
  <inkml:trace contextRef="#ctx0" brushRef="#br0" timeOffset="42385.56">13390 9910 445 0,'4'-21'29'0,"-1"5"16"0,4 5 12 16,3 6 3-16,2 5-8 16,5 1-25-16,0 15-15 15,3 7 13-15,4 8-7 16,-5 3-5-16,1 5-4 16,-3 2-6-16,-5 3 0 0,-5 3-2 15,-6-1 1 1,-1 1-3-16,-7-3 0 0,-11-3-8 15,-3-1-21-15,-4-5-32 16,1-6-54-16,1-9-136 16</inkml:trace>
  <inkml:trace contextRef="#ctx0" brushRef="#br0" timeOffset="42744.84">14112 10165 338 0,'-2'0'23'16,"2"-5"7"-16,0 0 34 0,5-3-9 15,3 1-13-15,4 2-8 16,1-2-5-16,1 3-9 16,6 1-7-16,1 1-7 15,3 2-2-15,1 0-2 16,-3 0-2-16,-1 0-14 0,-5 2-27 15,-3 0-36-15,-8-1-87 16</inkml:trace>
  <inkml:trace contextRef="#ctx0" brushRef="#br0" timeOffset="42928.78">14184 10236 262 0,'-10'10'124'16,"5"-5"-74"-16,5-3-13 15,0 0 9-15,10-2-4 16,7 0-21-16,5 0-15 16,3 0-4-16,4 0-3 0,2-2-27 15,-1-2-42-15,1-5-96 16</inkml:trace>
  <inkml:trace contextRef="#ctx0" brushRef="#br0" timeOffset="43250.49">14577 10037 357 0,'1'-14'46'16,"2"4"9"-16,-3 3 5 16,0 2-11-16,-3 3-21 15,-5 2-16-15,-1 6-2 16,-3 6 5-16,-1 10 0 16,2 4 0-16,0 6 3 0,6 4-4 15,5 0-4-15,0 0-1 16,9-5-3-16,12-4-11 15,6-5 11-15,5-8 0 16,6-7-3-16,-6-7 0 16,0 0-2-16,-4-13 1 15,-8-6 1-15,-6-2-1 16,-12-8 2-16,-2-1-2 0,-4-3-1 16,-12 1 1-16,-6 2-1 15,-3 2-1-15,-4 6-12 16,-3 6-27-16,0 7-40 15,-1 6-24-15,1 3-220 0</inkml:trace>
  <inkml:trace contextRef="#ctx0" brushRef="#br0" timeOffset="43630.82">15805 9979 359 0,'-4'4'48'0,"-9"-2"0"15,11-2 3-15,2 0-23 16,15 0 3-16,11 0-9 16,4 0-1-16,15 0-6 15,4-4-8-15,0 2-3 0,-2-1-4 16,-1 3 2-16,-12 0-11 15,-5 0-28-15,-14 0-25 16,-5 0-61-16,-10 0-101 16</inkml:trace>
  <inkml:trace contextRef="#ctx0" brushRef="#br0" timeOffset="43833.93">15857 10124 361 0,'-8'7'40'0,"2"-3"-10"16,6-3 8-16,14-1 9 16,13 0-10-16,6 0-17 0,9 0-13 15,6 0-5-15,6-5 0 16,-3 0-1-16,-4 0-1 16,-4-3-29-16,-7 3-54 15,-9-2-40-15,-7-2-107 0</inkml:trace>
  <inkml:trace contextRef="#ctx0" brushRef="#br0" timeOffset="44058.98">16258 9883 195 0,'-2'-14'122'16,"-1"3"-63"-16,3 6 21 16,0 5-15-16,0 0-20 15,5 7-23-15,5 13 4 16,2 5 4-16,-2 5-1 15,-1 4-9-15,-1 3-6 16,-5 1-10-16,-3 1-1 0,0-1 0 16,-13-1-1-16,-1 1-1 15,-8-3-27-15,0-3-45 16,-2-5-56 0,0-7-259-16</inkml:trace>
  <inkml:trace contextRef="#ctx0" brushRef="#br0" timeOffset="44890.39">17695 9892 182 0,'0'-10'60'16,"0"-1"-26"-16,0 0 20 16,0 4 10-16,0 3-7 15,0 4-12-15,-2 0-15 16,-3 8-18-16,2 6 0 16,1 7 10-16,0 4-4 0,2 3-1 15,0 3-6-15,0-4-4 16,10-2-4-16,-1-4-1 15,3-3 0-15,3-6 0 16,2-2 0-16,2-5 0 16,1-5 0-16,1 0-1 0,0-5 1 15,-2-8-1-15,-4-3 0 16,-1-2-1-16,-2-1 0 16,-3-3 2-16,-4-3-2 15,-2 4 1-15,-3-2 0 16,0 3-1-16,0 5 0 0,0 1 0 15,0 7 0-15,-2 5 0 16,-1 2 0-16,0 8-1 16,1 9 2-16,0 7 0 15,0 6 4-15,2 4 4 16,0 5 3-16,0 2-4 0,4 2-1 16,-2 2-1-16,-1-4 0 15,-1-2 0-15,0-6-4 16,0-2 1-16,-5-6 2 15,-5-6-1-15,-2-6 5 16,3-4-1-16,1-4-10 16,-4-5 11-16,2 0-2 0,1-3 1 15,0-9 0-15,2-7-3 16,3 0-3-16,4-8 1 16,0 0-4-16,2-3 1 15,9 0-4-15,5 1-10 0,1 8-12 16,2 3 4-16,4 7-14 15,-1 4-7 1,2 5-16-16,0 2-44 0,-2 0-85 16</inkml:trace>
  <inkml:trace contextRef="#ctx0" brushRef="#br0" timeOffset="45093.46">18156 10147 418 0,'5'4'64'0,"2"0"-15"15,-1 4-5-15,-3 3-5 16,3 5-6-16,-2 5-10 16,-1 1-8-16,1 3 2 0,-3 2-11 15,-1-2-3-15,0 0-3 16,0-2 0-16,0-2-26 16,0-3-43-16,-1-5-69 15,1-8-274-15</inkml:trace>
  <inkml:trace contextRef="#ctx0" brushRef="#br0" timeOffset="45810.88">18714 9865 204 0,'-6'-7'159'0,"-1"2"-123"15,2 1 32-15,2 4-16 16,-1 0-20-16,2 13-11 0,2 5-7 16,0 7 8-16,4 2-3 15,3-1-12-15,4-3-2 16,1 1-4-16,1-8 2 15,1-2-2-15,0-5-1 0,1-4 3 16,-3-5-3-16,3 0 2 16,-1-7 4-16,3-6-3 15,-5-4 0-15,1-3-2 16,-2-3 3-16,1-1-2 16,-4 0-1-16,-1 4 0 15,-2 1-1-15,-2 6-1 0,-1 7 2 16,0 6 1-1,-2 8-4-15,0 10 3 0,0 6 3 16,0 8 2-16,0 2 6 16,0 4-1-16,0 0-1 15,0-3-3-15,0-2-2 16,0-3 0-16,-4-5 3 16,-1-4-7-16,-2-5 9 0,-1-5 1 15,0-6 0-15,1-3-3 16,1-2-3-16,1 0-1 15,1-10 2-15,0-5-6 0,4-3 1 16,0-1-1-16,0-3-3 16,5 2-22-16,5 4-24 15,1 4-36-15,3 7-24 16,4 3-83-16,-3 2-141 16</inkml:trace>
  <inkml:trace contextRef="#ctx0" brushRef="#br0" timeOffset="46154.55">19088 10174 458 0,'2'-9'57'15,"3"-3"-6"-15,0 3-6 0,5 3-8 16,-2 3-12-16,3 3-19 16,2 0-2-16,-3 11-3 15,1 3 0-15,-3 4-1 16,-3 3 1-16,-5 3-1 15,0-5 0-15,-3 2 1 0,-7-1 0 16,-4-2 0-16,-1-4 0 16,-1-1 2-16,6-1 7 15,-3-3 4-15,8-2-1 16,3-3-1-16,2-1-5 16,3-1-10-16,16-2 10 0,3 0-1 15,7 0-5 1,3-7-1-16,5-4-1 0,-5-1-9 15,-4-1-11-15,-2-3-34 16,-12-2-19-16,-3-7-36 16,-9-2-129-16</inkml:trace>
  <inkml:trace contextRef="#ctx0" brushRef="#br0" timeOffset="46342.03">19322 9703 350 0,'-13'-7'180'0,"4"1"-147"16,2 3 22-16,2 3-11 15,2 7-20-15,0 12-11 16,1 8-4-16,0 11-5 0,-3 5-2 16,1 1-2-16,-3 4-41 15,1-3-66 1,3-9-181-16</inkml:trace>
  <inkml:trace contextRef="#ctx0" brushRef="#br0" timeOffset="46661.81">19787 10236 456 0,'-5'-3'51'0,"-19"-9"-8"16,24 6 4-16,5 6-11 15,19 0-20 1,6-2-9-16,11 2-3 15,4 2-4-15,7 1 0 16,-1 3-5-16,-2-2-34 16,-5-4-33-16,-7 0-60 15,-6 0-147-15</inkml:trace>
  <inkml:trace contextRef="#ctx0" brushRef="#br0" timeOffset="47229.3">20334 10055 321 0,'11'-11'42'16,"-4"0"7"-16,0 4 18 15,-2 0-11-15,-3 3-11 16,2 4-12-16,-2 0-17 0,-2 11-9 16,0 7 8-16,2 5 0 15,-2 6 2-15,2-1-9 16,1 1-1-16,2-3-4 15,2-2-1-15,5-3-3 16,0-7 2-16,4-5 0 16,2-3 0-16,2-6 1 0,1 0-1 15,-1-6 2-15,-2-8-3 16,-2-6 1-16,-1-1 0 0,-3-2 0 16,-2-4 0-16,-2 2-1 15,-2 0 1-15,-3 4 0 16,0 3-1-16,-3 5 0 15,0 6-1-15,0 7 1 16,0 0-2-16,-1 11 2 16,-3 10-1-16,1 6 2 0,-1 5 1 15,3 7 2-15,1 4 2 16,0 0-6-16,0 0 0 16,1-2 8-16,1-6-4 0,2-3 0 15,-3-7-3-15,-1-4 1 16,0-6-1-16,0-4 0 15,-1-4 0-15,-6-7 3 16,0 0 4-16,0-4 3 16,2-10-3-16,0-4-2 15,3-3-3-15,2-2-2 0,0-4-1 16,5-2-1-16,4 1-12 16,4 3-17-16,1 3-12 15,1 7-27-15,2 8-4 16,0 4-54-16,-1 3-61 15</inkml:trace>
  <inkml:trace contextRef="#ctx0" brushRef="#br0" timeOffset="47567.6899">20795 10405 365 0,'2'0'99'15,"0"-3"-45"-15,2-6 11 16,0 2-24-16,2 2-9 0,3 2-21 15,3 3-6-15,-4 0-3 16,4 0-2-16,-4 10 1 16,-2 2-1-16,-3 3 0 0,-3 3 0 15,0-2-1-15,-3 0 2 16,-7 2-1-16,-1-5 1 16,-1 1 1-1,-1-4 4-15,3-1 7 16,-1-2 4-16,3 0 0 0,5-4 0 15,1 0-4-15,2-2-15 16,7-1 10-16,10 0-2 16,3 0-2-16,4 0-3 15,5-3 0-15,-2-4-2 16,4-3-5-16,-8 0-22 0,-3-2-56 16,-4-3-42-16,-6-3-278 15</inkml:trace>
  <inkml:trace contextRef="#ctx0" brushRef="#br0" timeOffset="48391.45">21250 10094 406 0,'-4'-16'26'16,"4"-1"7"-16,0 5 20 16,0 3-10-16,0 4-12 15,0 3-9-15,0 2-8 0,0 9-10 16,5 10 0-16,1 6 5 15,-3 6 3-15,5-1 0 16,1 2-3-16,-1-3-4 16,4-4-3-16,-2-3-1 0,7-4 0 15,-3-8 0-15,1-3 1 16,2-5-1-16,1-2 2 16,-4 0-2-16,5-9 0 15,-5-6 0-15,-1 0 1 16,-3-3-1-16,1-2 0 15,-4 1-1-15,-1-1 0 0,-1 5 0 16,-2 5 0-16,-1 5 0 16,-2 5 0-16,2 0-3 15,-2 12 2-15,0 8 0 16,0 8 0-16,2 6 1 16,-1 4 1-16,-1 1-1 0,2-1 3 15,0-1-3-15,-2-5 1 16,0-4 1-16,-2-1-1 15,-5-7 2-15,0-2 4 16,-2-6-2-16,0-3 1 16,2-5 0-16,-2-3-3 0,3-1 3 15,-1-3-1-15,4-9-3 16,1-1-9-16,2-6 8 0,0 1 0 16,0-6-1-16,9-1 0 15,5 2-6 1,0 0-1-16,3 0-25 0,0 5-15 0,3 4-6 15,2 3-12-15,-1 2-55 16,1 6-65-16</inkml:trace>
  <inkml:trace contextRef="#ctx0" brushRef="#br0" timeOffset="48578.87">21758 10313 279 0,'4'7'133'15,"-1"2"-72"-15,-3 2 4 0,4 4-25 16,-2 2-5-16,-2 3-15 15,0-1-10-15,0 5-2 16,0-3-5-16,0 2-2 16,0-3 0-16,0-2-3 15,0 0-22-15,-6-7-20 0,5-5-20 16,-1-4-32-16,-2-2-42 16</inkml:trace>
  <inkml:trace contextRef="#ctx0" brushRef="#br0" timeOffset="48813.1899">21825 9769 436 0,'-6'-4'30'15,"-3"-13"25"-15,2 17 3 0,3 0-26 16,1 10-16-1,-2 10-4-15,3 5-1 0,2 5-4 16,-5 0-4-16,4 4-3 16,-1 1 2-16,0-4-2 15,0 0-32-15,1-4-47 16,-1-8-99-16</inkml:trace>
  <inkml:trace contextRef="#ctx0" brushRef="#br0" timeOffset="49219.38">22478 10226 303 0,'-7'-8'62'15,"4"3"-2"-15,1 2 0 0,2-2-4 16,0 3-16-16,9-2-20 16,3 4-6-16,4-2-2 15,3 1-7-15,3 1-2 16,2 0-2-16,-2 0 0 16,-1 0-3-16,-3 0-26 0,-4 0-33 15,-4 3-45-15,-5-1-73 16</inkml:trace>
  <inkml:trace contextRef="#ctx0" brushRef="#br0" timeOffset="49406.8">22516 10320 373 0,'-9'4'49'0,"4"-4"-1"15,5 0 19-15,0 0-26 16,10 0-7-16,5-2-19 15,6 0-12-15,4 0-2 0,4 2-1 16,0 0-21-16,0 0-28 16,3 0-56-16,-3-5-84 15</inkml:trace>
  <inkml:trace contextRef="#ctx0" brushRef="#br0" timeOffset="49891.07">23119 10076 344 0,'0'-7'36'16,"-1"-2"3"-16,-3 2 18 15,-2 0-15-15,-1 3-7 16,0 2-14-16,-2 2-7 0,-2 0 3 15,-1 0-3-15,1 9-1 16,0 5-2-16,2 4-3 16,0 6 1-16,6 0-1 15,0 5 0-15,3 1 1 16,0 0-1-16,3 1-3 0,6-6-3 16,1-3 1-16,3-5-2 15,3-2 1-15,1-5-1 16,0-5 1-16,1-2 0 15,0-3 2-15,0 0 7 16,0-3-4-16,0-5 3 0,-3-5-6 16,0-3 5-16,0-2 0 15,-6-3 0-15,0-3-4 16,-4-1-2-16,-2 1-1 16,-3-3-1-16,0 0-1 15,-10 4 2-15,-4 0-3 16,-6 3 2-16,-4 6-2 0,-5 3 1 15,-1 6-12-15,-6 3-36 16,-3 0-51-16,0-1-151 16</inkml:trace>
  <inkml:trace contextRef="#ctx0" brushRef="#br0" timeOffset="63028.37">18026 10894 156 0,'-3'0'130'15,"-8"0"-70"-15,6 0 6 16,5 0 0-16,0 0-22 16,0 0-5-16,0-3-12 0,10 1-4 15,2 0-7 1,0 2 1-16,8 0 2 0,-1 0-7 16,5 0 3-16,3 0-6 15,3 0-8-15,6 2-3 16,5 0 7-16,8-2 1 0,5 0-2 15,7 2 0-15,5-2 1 16,6 1-1-16,6 1-2 16,0-2 0-16,5 2-1 15,5 0-1-15,0-4 2 16,6 2-1-16,8 0 0 0,1 0 0 16,9 0 2-16,2-2 5 15,3-3 2-15,4 5 0 16,4 0-1-16,2 0-2 15,0 2 0 1,2 7-3-16,0 3 1 16,1 3-4-16,1 0-1 0,0 3 5 15,0 0-5-15,0 0 5 16,-1 2-3-16,-3-4-1 0,-5-2-2 16,-6 0 3-16,-4-3 1 15,-8-1-3-15,-16 1 1 16,-12-4 0-16,-17 3-1 15,-19-3 1-15,-12-2-2 16,-16-3-15-16,-12 1-24 0,-6 0-27 16,-20-3-18-16,-10 0-66 15</inkml:trace>
  <inkml:trace contextRef="#ctx0" brushRef="#br0" timeOffset="64012.5">19624 11459 306 0,'-3'-10'40'0,"1"3"4"16,2 0 7-16,2-2-19 16,5 0-10-16,4 2-7 15,1 0 3-15,0 1-7 16,-2 3-1-16,1 3 2 15,-3 0-2-15,-1 5-3 16,-2 8-1-16,0 5 2 0,-5 3 0 16,0 2 4-16,0 4 1 15,0 0-2-15,0-2 0 16,0 0-1-16,0-6 1 16,0 1-3-16,3-5 1 15,6-3-1-15,4-5 2 16,5-2 1-16,4-5-17 0,3 0 13 15,2-2-3-15,0-8-1 16,0-2-2-16,-4-1-1 16,-3-7 1-16,-2 3 1 15,-6-3-2-15,-3-3 0 0,-6-1 1 16,2 1 0-16,-5 0-1 16,0 5 1-16,0 4-1 15,0 3-1-15,0 4 3 16,0 5-2-16,0 2 4 15,0 5 6-15,0 12-11 0,0 4-10 16,0 8 17-16,0 4 1 16,0 9 3-16,3-2-3 15,1 5-2-15,-1 2-1 16,-1-2-1-16,0-3-2 16,-2-3 1-16,0-1 0 15,0-8 0-15,-4-4-1 16,-3-1 2-16,-2-2-3 0,-2-5 1 15,3-7 2-15,-2-4 0 16,1 1 1-16,2-5 0 16,0-3 1-16,1 0 0 15,3-11-2-15,1-1 0 0,2-6-2 16,0-3 0-16,0-2 0 16,8-2-2-16,1 0 1 15,1-2-2-15,1 6-5 16,3-1-7-16,-2 6-5 15,3 5-15-15,-1 3-14 0,1 4-33 16,-1 2-42-16,3 1-187 16</inkml:trace>
  <inkml:trace contextRef="#ctx0" brushRef="#br0" timeOffset="64262.45">20240 11761 396 0,'0'8'117'15,"0"-3"-74"-15,0 6 12 16,0 1-15-16,-1 5 9 16,-1 2-21-16,0 1-20 0,0 3 13 15,2-5-10-15,0 4-6 16,0-2-4-16,0 0 1 16,0-6-2-16,0-1 1 15,0-3-2-15,0-3-8 16,0 1-15-16,-3-6-29 15,-1-2-17-15,4-2-4 0,0-13-92 16,0-6-181-16</inkml:trace>
  <inkml:trace contextRef="#ctx0" brushRef="#br0" timeOffset="64611.21">20223 11375 482 0,'-4'-22'13'0,"4"4"22"16,0 4 17-16,9 3-10 0,2 6-16 15,3 5-13-15,0 0-7 16,-2 9-4-16,0 8 0 16,-5 3-1-16,-2 4-1 15,-5 2 1-15,0-1-1 16,-2 2 1-16,-6-8 1 0,-5 3 0 15,2-6 6 1,-1-2 10-16,3-1 2 0,1-6-18 16,7-4 18-16,1-1-8 15,3-2 0-15,12 0 0 16,7-2-2-16,8-3-10 16,6-5 1-16,3-3 1 15,2 3-7-15,1-7-44 0,-3-3-74 16,2-5-197-16</inkml:trace>
  <inkml:trace contextRef="#ctx0" brushRef="#br0" timeOffset="65171.93">23396 11083 510 0,'-4'0'29'0,"1"0"12"16,3 0 6-16,0 3-30 16,0 5-6-16,0 6 1 15,0 3-6-15,-5 4-3 0,-2 1-2 16,1 1 0-16,-5-2 0 15,0 2-15-15,0-5-13 16,4-2-5-16,2-4-15 16,5-4-27-16,0-6-36 15,12-2-100-15</inkml:trace>
  <inkml:trace contextRef="#ctx0" brushRef="#br0" timeOffset="65758.59">23759 10849 457 0,'0'-12'12'15,"0"1"34"-15,0 6 11 16,0 3-14-16,0 2-13 16,2 7-18-16,-1 10-5 15,1 4 1-15,1 4 2 0,1 5-2 16,-1-1-4-1,1-2-2-15,3-3 0 0,1-4-1 16,0-3 0-16,5-7 1 16,3-3-1-16,0-5 1 15,4-2 0-15,2 0-1 0,1-11 0 16,-3-1-2-16,-4-6 2 16,-2-3-1-16,1-3 1 15,-5-1-1-15,-4 0 0 16,-3 2 1-16,1 6-1 15,-4 2-1-15,0 8 2 16,0 7-1-16,0 0 0 0,-2 9 0 16,-2 9 1-16,-1 9 3 15,3 5 3-15,-1 3 2 16,3 5 3-16,0-1-10 16,0 0 5-16,0-5-4 15,3-2 0-15,-1-3-3 0,0-4 1 16,-2-6-1-16,0-1 1 31,-2-7 0-31,-5-2 2 0,2-4 1 0,-5-5 2 16,3 0 2-16,0-3 1 15,2-10-4-15,0-3 0 0,2-4-4 16,3-1-1-16,0-1 0 16,0-1-4-16,10 2-20 15,-1 3-13-15,1 0-29 16,3 8-11-1,1 0-31-15,6 7-56 16,-4 1-158-16</inkml:trace>
  <inkml:trace contextRef="#ctx0" brushRef="#br0" timeOffset="65914.88">24161 11107 390 0,'3'11'91'0,"1"-1"-20"0,-4 5-13 15,0 0-12-15,0 5-13 16,0 1-17-16,0-1-9 15,0 4-5-15,0-7-1 16,0 3-1-16,0-4-25 0,0-3-33 16,2-3-27-1,5-6-89-15</inkml:trace>
  <inkml:trace contextRef="#ctx0" brushRef="#br0" timeOffset="66133.39">24348 10998 460 0,'8'-7'45'0,"6"-2"-4"16,8 3 0-16,3 1-7 0,6 3-14 16,1 2-11-16,0 0-7 15,-4 0 0-15,-7 0-2 16,-1 0-4-16,-9 4-30 15,-8-1-29-15,-3 1-43 16,0 0-87-16</inkml:trace>
  <inkml:trace contextRef="#ctx0" brushRef="#br0" timeOffset="66320.89">24397 11080 288 0,'-12'7'86'16,"3"-1"-30"-16,8-3 6 15,1-1-9-15,5-2-9 16,11 1-6-16,4-1-21 16,7 0-11-16,3 0-4 15,1 0-2-15,-6 0 1 16,-1-1-18-16,-5 1-25 0,-5 0-35 16,-8 0-76-16,-3 0-177 15</inkml:trace>
  <inkml:trace contextRef="#ctx0" brushRef="#br0" timeOffset="66617.64">24453 10864 392 0,'-7'-7'37'15,"2"0"15"-15,3 6 19 0,2 1-24 16,0 8-24-1,0 10-10-15,5 9 12 0,2 5-1 16,-1 3-2-16,-3 3-9 16,1-2-4-16,-2-1-15 15,-2-2 15-15,0-5-5 16,0-5-3-16,0-2 1 0,0-3-2 16,0-3 1-16,-2-5-6 15,2 1-16-15,2-5-18 16,5-3-23-16,4-3-22 15,-1 0-81-15</inkml:trace>
  <inkml:trace contextRef="#ctx0" brushRef="#br0" timeOffset="66968.75">24807 10969 222 0,'6'-3'256'15,"-1"-8"-192"-15,-5 10-10 0,0 1-23 16,-2 3-6-16,-5 11-2 16,-1 4-1-16,1 5-1 15,0 1-5-15,6 1-4 0,1 0-12 16,0 0 7-16,3-6-3 16,7 0-1-1,5-2-1-15,1-5-1 0,1-5-1 0,-2-1 0 16,4-6 1-16,-7 0 0 15,-1-4-1-15,0-7 3 16,-4-3-2-16,-4-4 0 0,0-3 0 16,-3-4 0-16,0-2 0 15,0 2-1-15,-8 2 0 16,-3-1-1-16,3 7-8 16,-7 3-6-16,3 3-27 0,-3 3-30 15,3 2-32-15,5-1-170 16</inkml:trace>
  <inkml:trace contextRef="#ctx0" brushRef="#br0" timeOffset="67281.18">25008 10741 61 0,'-2'-5'458'0,"2"-2"-432"15,2 7 21-15,8 0-2 0,5 7 0 16,1 12-13-16,2 6-23 16,1 7 12-16,-4 8-6 15,2 4-2-15,-7 4-2 16,-1 2-4-16,-7 0-2 16,-2 2 0-16,-5 0-1 0,-11-6-1 15,-8 1-3-15,-3-5 2 16,-5 1-2-16,-4-4 0 15,-5-3-2-15,1-6-12 16,-3-2-19-16,1-7-23 0,2-5-37 16,0-7-34-16,3-7-161 15</inkml:trace>
  <inkml:trace contextRef="#ctx0" brushRef="#br0" timeOffset="67695.42">23876 10604 58 0,'0'-4'339'0,"0"1"-291"16,0-1 20-16,-3 4-18 15,-4 4-21-15,-3 10-3 16,-7 9 5-16,1 5 1 16,-4 12-7-16,-3 7-3 15,0 8-6-15,-2 3-12 16,3 9 8-16,5-2 1 15,5 3-6-15,9-4-2 0,3-3-3 16,3-5-1-16,15-7 0 16,10-4-2-16,4-4 2 15,7-2-12-15,7-3-26 16,3-8-30 0,3-2-35-16,-2-12-173 0</inkml:trace>
  <inkml:trace contextRef="#ctx0" brushRef="#br0" timeOffset="79173.28">18318 13185 20 0,'3'5'21'16,"2"1"-15"-16,-1-1 6 15,4-2 12-15,-5 1-5 16,2 0-4-16,-1-2-3 0,-1-1 7 16,2 2 0-16,2-2 9 15,-2-1 5-15,-2 2-2 16,1-2-12-16,-2 1-2 16,-1 1-3-16,-1-2 1 15,0 0 4-15,0 0 7 0,0 0 3 16,0 0 5-16,0 0 7 15,0-2-3-15,0-5-21 16,-1 0-2-16,-5-1 0 16,-3-2-6-16,-3 3 0 15,1 0-1-15,-6-1-2 16,4 2 3-16,-4 4-3 0,1 2 0 16,0 0-1-16,2 0 1 15,-3 8-1-15,5 2-2 16,1 2 2-16,-2 6 0 15,5 2 2-15,0 3 1 16,3 2-2-16,1 2 1 0,2-4-2 16,2 1-2-16,0-5 0 15,0-4-1-15,7 1-1 16,5-7 1-16,2-3-1 16,0-2 0-16,4-4 2 15,0 0 1-15,0-1-3 0,3-11 1 16,-4 0 0-16,-1-3-2 15,-1 1 2-15,-3-5-1 16,-4-5 0-16,2 3 0 16,-5-6 0-16,-1-3 0 15,-4-2 1-15,0-2-1 16,0-2 0-16,0 2-1 0,-2 0 0 16,-1 4 1-16,-1 3-1 15,-4 2 0-15,6 8 0 16,1 2 1-16,-3 6-1 15,3 4 4-15,-1 3 0 16,2 2 1-16,0 0-3 0,-2 4-2 16,0 5 0-16,2 5 0 15,0 2 1-15,0 5 2 16,2 6 0-16,3 6-12 16,6 2 17-16,0 4 4 15,0 2-5 1,2 0-4-16,1-1-1 0,-2-4 1 15,-1-8-3-15,1-2 1 16,2-4-1-16,-2-2-3 16,0-5-23-16,3 0-31 0,-3-7-43 15,3-2-111-15</inkml:trace>
  <inkml:trace contextRef="#ctx0" brushRef="#br0" timeOffset="79668.59">19282 12812 297 0,'0'-12'23'16,"-7"1"38"-16,-2 2-6 15,-4 4-2-15,1 5-16 16,-3 0-2-16,-1 3-10 15,-2 15-4-15,-3 9-3 16,1 8 7-16,-2 14 3 0,1 11-2 16,1 12-4-16,-4 10-7 15,9 5-3-15,-2 8-4 16,5-2-1-16,2 2-3 16,7-3 0-16,3-5 1 0,0-2-4 15,5-4 1-15,8-8-1 16,3-5 0-1,6-9-1-15,3-6 0 0,2-10 1 16,3-4-2-16,3-10-5 16,1-6-15-16,1-7-28 15,3-7-28-15,0-9-31 0,-4-4-190 16</inkml:trace>
  <inkml:trace contextRef="#ctx0" brushRef="#br0" timeOffset="80865.87">19882 12867 249 0,'0'0'70'16,"0"0"-30"-16,0 0-6 15,0-2 6-15,0 2-6 16,0 0-14-16,0 0-12 16,0 4-4-16,0 7 2 15,-4 2 11-15,0 4 0 0,2 3-3 16,-1 3-1-16,3 2-1 15,0-2 0-15,0 1-4 16,0-3-3-16,5-2-1 16,5-2-3-16,-2-7 1 15,3 1-1-15,2-6 0 0,1-1 0 16,-1-4 2-16,1 0-1 16,2-7 0-16,-2-4-2 15,1-1 1-15,-3-5 0 16,-1 2-1-16,-3-3 1 15,-1 0 3-15,-4-4 0 16,-1 3 1-16,0-1-3 0,-2 4 0 16,0 4 2-16,0 1-1 15,0 4 0-15,0 3 0 16,0 4 1-16,0 0-3 16,0 2-1-16,0 10 2 15,0 1-2-15,0 7 3 16,1 1 1-1,3 4 0-15,-1 1 0 0,1 2 1 16,0 4 2-16,-2-2 1 16,0 2-2-16,-2 0-1 15,0 0-1-15,0-3-3 16,-2-4 1-16,-4-3-1 16,-1-2-1-16,-2-5 2 15,2-4-1-15,-1-1 1 0,0-4 0 16,1-6 0-16,-2 1 1 15,1-1 0-15,1-8 0 0,0-7-1 16,0-1-1-16,2-8-1 16,0-4 1-16,5 1-1 15,0 1 0-15,0-3-1 16,10 5-2-16,2 0-3 16,3 3-4-16,4 3-5 15,3 5-7-15,0 1-8 16,-3 5-14-16,3 2-18 0,-2-1-63 15,-3 2-82-15</inkml:trace>
  <inkml:trace contextRef="#ctx0" brushRef="#br0" timeOffset="84259.25">19828 13729 306 0,'-9'-11'13'0,"-1"1"17"16,5-3-2-16,0 2 25 15,0 2-2-15,3 2-13 16,0 4-8-16,2 1-5 16,0 0-3-16,0 2-5 0,0 0-3 15,11 0-2-15,5 5 10 16,7 2 1-16,9-1-1 15,10-2-2-15,9-3-1 16,12-1-7-16,8 0 1 0,4 0-4 16,4 0-4-16,-2 0-1 15,1-1-2-15,-10 1 0 16,-4 3-4-16,-6 2 2 16,-7 1 2-16,-9 0-2 15,-6 0 0-15,-7-2-4 16,-7-2-7-16,-12-1-24 0,-5-1-40 15,-5 0-8-15,-12 0-30 16,-15 0-195-16</inkml:trace>
  <inkml:trace contextRef="#ctx0" brushRef="#br0" timeOffset="85009.06">20028 13948 316 0,'3'-3'41'15,"-1"-1"-4"-15,-2 0 7 16,0 3 7-16,0-1-15 16,0 2-12-16,0 0-9 15,0 7-5-15,-2 4 4 16,4 9 4-16,-2 3-4 16,5 2-5-16,2 2 1 0,0 1-1 15,0-7-3-15,6-1-4 16,-1-4 0-16,5-2 0 15,2-7-2-15,1-3 3 16,2-4-1-16,3 0 0 0,-2-4 0 16,-1-8-1-16,-1-2 1 15,-5-2-1-15,-1 0-2 16,-6-4 3-16,-2-2-1 16,-6 1 2-16,-1 0-1 15,0-1 0-15,0 5 0 0,0 0-1 16,-3 9 0-16,-1 2 2 15,3 6 4-15,-1 0-1 16,2 11-3-16,0 12-1 16,0 5 2-16,3 5 1 15,4 4 1-15,0 1 0 16,-2 3-11-16,-2-2 8 0,-3 0-3 16,0-3 0-16,0-1 2 15,0-2 1-15,-7-4-4 16,-1-5 6-16,0-6 0 15,-1-2 1-15,2-7-3 0,-3-3 1 16,3-6-4-16,0 0 6 16,0-10-6-16,1-3 3 15,1-9-3-15,0-3 0 16,3-4 2-16,2 1-3 16,0-1 3-16,9 4-5 15,2 6 4-15,3 2-7 0,3 7-3 16,0 1-12-16,1 2-30 15,2 5-19-15,1-2-21 16,1 3-52-16,-1-1-63 16</inkml:trace>
  <inkml:trace contextRef="#ctx0" brushRef="#br0" timeOffset="85208.76">20528 14166 330 0,'2'0'73'0,"-2"2"-11"16,3 5-25-16,-1 2 9 0,2 3-4 15,-1 5-5-15,2-1-15 16,-1 1-1-16,2 1-9 16,-1 0-4-16,-3 1-5 15,-2-1-3-15,0-1 0 16,0-2-5-16,0-2-34 16,0-4-35-16,-3-7-95 15</inkml:trace>
  <inkml:trace contextRef="#ctx0" brushRef="#br0" timeOffset="85763.34">20842 12719 302 0,'-1'-8'28'16,"1"0"26"-16,0 3-15 16,0 1 10-16,0 4-13 15,6 0-13-15,1 0 2 0,7 6-2 16,0 8 5-16,4 9-1 16,3 4 0-16,6 9-9 15,-2 7-6-15,6 9 1 16,-3 3 3-16,1 12-5 15,0 3 1-15,-2 7-4 16,-2 3-5-16,-4 4-1 0,-2 3-1 16,-5 0 1-16,-8-1-2 15,-5-1 0-15,-1 0 1 16,-7-3 3-16,-11-7 0 16,-2-6-1-16,-5-3-2 15,-2-9 3-15,-4-7-6 16,-3-7 4-16,-2-6-5 0,-5-8-34 15,-4-9-41-15,-3-15-32 16,-3-5-150-16</inkml:trace>
  <inkml:trace contextRef="#ctx0" brushRef="#br0" timeOffset="86497.55">20201 13339 305 0,'-7'-10'37'16,"0"2"-13"-16,3-1 3 16,0 0 30-16,4-2-24 0,0 3-13 15,0-2-9-15,0 4 7 16,10-2 2-16,-1 4-1 15,3 2-4-15,4 2-4 16,2 0-4-16,0 4-1 16,-3 7-1-16,1 0-1 15,-4 6 1-15,-3-2-2 16,-3-1 0-16,-6 2-3 0,0-2 2 16,-4 1-1-16,-7 0 1 15,-3-1 3-15,-3-2-5 16,2 2 5-16,-2-2-2 15,5-3 1-15,3 0 4 0,4-4-2 16,5-1 1-16,0 0 2 16,3-1-1-16,8-3 9 15,7 2 0-15,0 0-6 16,5-1-8-16,-1-1-7 0,-1 0 5 16,4 0-1-16,-5 0 4 15,-1 0-5-15,-4-1 3 16,-3-3-35-16,-4-6-60 15,-4-6-167-15</inkml:trace>
  <inkml:trace contextRef="#ctx0" brushRef="#br0" timeOffset="92194.9899">21828 13333 392 0,'-3'0'45'16,"1"0"-5"-16,2 0-3 16,0 0-4-16,2 0-4 15,10-4-8-15,10-3-7 16,5 3 2-16,7 0-6 0,5-2-1 15,2 1-5-15,3 2-2 16,-2 3-1-16,-1 0-1 16,-6 0-2-16,-4 0-9 0,-9 1-9 15,-3 2-10-15,-7 2-19 16,-8 0-33-16,-4-1-37 16,-1 0-49-16</inkml:trace>
  <inkml:trace contextRef="#ctx0" brushRef="#br0" timeOffset="92431.26">21962 13444 269 0,'-7'3'41'16,"2"-3"10"-16,4 3 0 16,1-3 0-16,0 0 1 15,0 0-16-15,5 0-9 16,7 0-4-16,3 0-13 15,2 0-7-15,5 0-3 0,3 0 1 16,1 0-1-16,1 0-13 16,2 1-24-16,1 2-28 15,-4 1-11-15,5-1-42 16,-4-2-79-16</inkml:trace>
  <inkml:trace contextRef="#ctx0" brushRef="#br0" timeOffset="92884.28">22598 13284 480 0,'9'-8'10'0,"-9"0"-7"16,0-4 12-16,0 6 16 0,-7 0-7 15,-5 4-9-15,-1 0-5 16,-1 2-3-16,-3 0-1 16,0 7 2-16,-1 8-2 15,-1 2 6-15,4 5-1 16,0 1-3-16,6 7 1 0,4 2 3 16,5 4-1-1,0 3 1-15,7 0-1 0,8-5-2 16,4-2-2-16,4-3-2 15,3-9-3-15,1-5 2 16,1-9-3-16,0-4-3 16,-1-2 5-16,-3-11 5 0,-6-8 0 15,-4-9-1-15,-4 0 2 16,-5-4-3-16,-5-4-2 16,-2 3-3-16,-9 0 0 15,-6-1-1-15,-4 6-2 0,-2 2-13 16,-6 8-4-16,-5 6-29 15,-5 6-37-15,-2 4-91 16</inkml:trace>
  <inkml:trace contextRef="#ctx0" brushRef="#br0" timeOffset="93506.16">17588 15422 453 0,'-2'9'6'16,"2"-6"-1"-16,7 1 15 16,13-1 11-16,8 3-1 15,9-4-8-15,7-2-3 16,5 0-3-16,5 0-6 0,-3 0-5 16,1-2-4-16,-7-2-3 15,-4 2-9-15,-11 0-14 16,-2 2-12-16,-13 0-20 15,-2 0-28-15,-9 0-27 16,-4 2-37-16</inkml:trace>
  <inkml:trace contextRef="#ctx0" brushRef="#br0" timeOffset="93693.6">17662 15614 382 0,'-11'8'26'0,"11"-3"-10"15,8-5 6-15,14 0 25 16,9 0-10-16,14-2-17 16,7-7-6-16,4 0-9 15,1-1-4-15,-1-3-6 0,-5 2-44 16,-8 0-52-16,-9 1-23 16,-6-3-109-16</inkml:trace>
  <inkml:trace contextRef="#ctx0" brushRef="#br0" timeOffset="94012.03">18051 15338 379 0,'-10'-7'8'0,"6"1"45"0,1 6-16 16,3 0-15-16,0 9-7 15,7 4 4-15,5 3-3 16,7-2-4-16,2 2-8 0,8-4 1 15,3-2 0-15,2-3 0 16,2-2-1-16,-2-1 1 16,-2-3-2-16,-4 1 1 15,-8 0-2-15,-8 0 1 0,-7 1-2 16,-5 5 1-16,0-2 0 16,-9 9 1-16,-11 1-1 15,-2 3-1-15,-4 7-1 16,-4 0 0-16,-1 3 1 15,2 3-1-15,2 2-5 16,11-2-29-16,4-2-56 0,12-8-156 16</inkml:trace>
  <inkml:trace contextRef="#ctx0" brushRef="#br0" timeOffset="94891.6">19733 15482 351 0,'-4'-21'17'0,"4"1"22"15,0 1-10-15,0-1 8 16,7 4-4-16,0 3-7 15,2 5-8-15,2 1-2 16,-2 5-4-16,4 2-3 16,-4 2-1-16,1 12-4 0,-1 5 0 15,-1 5 1-15,-1 6 1 16,0 2 1-16,0 0 0 16,2-2-1-16,0-3-1 15,0-4 2-15,7-3-3 16,-2-4 1-16,5-5-2 15,-2-6 0-15,5-3 2 0,1-2 1 16,-3 0 0-16,3-7 1 16,-3-4-3-16,0-5-2 15,-4 0 0-15,-3-7 1 16,-4 2-1 0,-2-6 1-16,-4 2-1 0,-3 0 2 0,0 2-1 15,0 8-1-15,0 3-1 0,0 6 0 16,0 6 1-16,0 0-2 15,0 15 0-15,-2 4 2 16,-1 10 1-16,3 7-12 16,-2 1 14-16,2 4 4 15,0 0-4 1,0 2-2-16,5-2-1 16,1 0 1-16,-1-4-2 15,1-1 0-15,-2-6-1 16,-1-1 0-16,-3-6 1 0,0-5 0 15,0-4-1-15,0-4 1 16,-5-2 0-16,-3-4 0 16,-4-4 2-16,1 0-1 15,-2-12-1-15,-1-3 1 0,-1-4-2 0,5-7 1 16,-2-2-4-16,6-1-8 16,2-1-7-16,4 0 7 15,2 3-6-15,11 4-6 0,4 6 2 16,5 4-15-16,3 5-8 15,4 4-24-15,4 4-37 16,-1 0-38-16</inkml:trace>
  <inkml:trace contextRef="#ctx0" brushRef="#br0" timeOffset="95266.15">20403 15864 389 0,'-14'2'47'0,"2"-2"-21"16,1-5 13-16,2-6 6 0,2 0-13 16,6-2-10-16,1 3-7 15,0 1-2-15,6-2-2 16,8 9-1-16,1 2-4 16,-1 0-5-16,3 8 1 0,-3 8-2 15,-1 0 2 1,-6 5-2-1,-2 2-2-15,-5 0 1 16,-2 1 0-16,-10-1 1 0,-3 1 0 16,-4-7 0-16,-1-1 1 0,3-2 2 15,0-3-2-15,5-2 2 0,4-2 4 16,4-5 2-16,4-2 1 16,2 0 1-16,13 0 0 15,4-7-8-15,8-3-3 16,4 2-8-16,4 1-27 15,6-4-31-15,1 2-29 0,1-1-115 16</inkml:trace>
  <inkml:trace contextRef="#ctx0" brushRef="#br0" timeOffset="95578.53">21209 15679 333 0,'-10'-6'46'15,"7"1"0"-15,-4-1-25 16,3 1 19-16,2 2 2 0,2-4-9 15,2 3-9 1,10-2-9-16,7 3-9 0,4 0-5 16,4-3 0-16,2 4-2 15,0 1-21-15,-1 1-23 16,-5 0-43-16,-3 5-32 16,-7 4-23-16</inkml:trace>
  <inkml:trace contextRef="#ctx0" brushRef="#br0" timeOffset="95734.75">21277 15834 324 0,'-7'5'61'0,"7"-3"-33"15,0-2 14-15,14 0 13 16,8-5-21-16,5-5-25 16,1 0-7-16,6-2-10 15,4-3-47-15,-2-1-74 16,-1-2-111-16</inkml:trace>
  <inkml:trace contextRef="#ctx0" brushRef="#br0" timeOffset="96078.42">22022 15457 163 0,'0'-5'179'0,"0"0"-127"15,0-1-13-15,0 1 11 16,0 3 2-16,0 2-14 16,0 0-10-16,1 4-10 15,3 10-6-15,4 9 17 16,1 6-10-16,-2 1-4 15,1 4-4-15,0 0-6 16,-3-2-2-16,2-4-2 0,-5-3-1 16,0 0-2-16,-2-6-15 15,2-1-18-15,-2-5-11 16,1-3-9-16,1-5-15 0,6-5-14 16,-1 0-30-16,3-5-33 15</inkml:trace>
  <inkml:trace contextRef="#ctx0" brushRef="#br0" timeOffset="96390.84">22208 15631 194 0,'10'-20'60'0,"-3"4"-5"16,0 3 14-16,-4 3-2 15,-3 4-15-15,0 2-14 16,0 4-12-16,-1 0-17 16,-11 4-6-16,-2 5-1 15,1 2-1-15,-8 2 0 0,6-1-1 16,-5-1 0-16,0-1 1 15,2-1-1-15,5 0 0 16,3-5 0-16,4 1 0 16,5-2 0-16,1 1-1 15,1 0 1-15,12 3 1 0,5 0 6 16,6 2 3-16,0 5-3 16,3-2 0-16,0 3-2 15,0-3-3-15,0 1-1 16,-2-4-1-16,1 0-15 15,-2-4-36-15,0-3-45 16,-1-2-47-16,3 0-121 0</inkml:trace>
  <inkml:trace contextRef="#ctx0" brushRef="#br0" timeOffset="97025.1">22749 15545 378 0,'7'-16'32'16,"-3"2"13"-16,-1 4 5 16,-1 4 4-16,-2 6-18 15,0 0-17-15,-2 3-11 0,-1 11-2 16,1 2 1-16,-1 9 6 16,3 0-1-16,0 0-4 15,1 0-3-15,8-3-3 16,4-3 1-16,1-5-3 15,6-2 1-15,6-4-1 0,-4-4 2 16,5-3-3-16,-3-1-2 16,1 0-10-16,-5-10 9 15,-4-1-2-15,-4-3 5 16,-4-2 1-16,-6-4 2 16,-2 1-1-16,0-3 3 15,0 3-1-15,-2 2 1 0,0 5 1 16,-1 3 0-16,0 9 3 15,1 0-2-15,2 14-4 16,0 6 2-16,0 8 7 16,0 3 1-16,0 5-12 15,0-1 2-15,0-1 0 0,0-2 0 16,0 0-2-16,0-3 0 16,-3-2 0-16,-1-2 2 15,-1-4-1-15,0-3-1 16,-2-6 7-16,1-1-3 15,4-5-3-15,-2-5 0 0,1-1-2 16,1-1-5-16,-1-14 10 16,1-2-5-16,-1-7 4 15,1-2-3-15,2-2-2 16,0 3-1-16,0 2 1 16,7 4 1-16,1 3 0 15,4 4 2-15,0 0-1 0,0 6-10 16,1 0-8-16,1 3-5 31,-1-1-7-31,0 2-19 16,3 0-26-16,-2 0-59 0,1 1-54 15</inkml:trace>
  <inkml:trace contextRef="#ctx0" brushRef="#br0" timeOffset="97228.19">23198 15737 422 0,'0'2'58'16,"0"0"7"-16,0 1-27 16,0 5-2-16,-5 2 3 15,-2 7-4-15,1 4-10 16,1 5-4-16,-3 7 0 16,3 1-8-16,-2 1-8 0,5 1-3 15,-1-2-1-15,3-2-13 16,0-11-60-16,0-12-132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5:30:38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4092 4484 78 0,'-5'0'75'0,"1"0"-54"0,1-2 8 15,1 2 3-15,2-2 2 32,-4-1 23-32,4-1-20 0,0-1-11 15,0 0 8-15,0 1 0 16,0 2-10-16,0 1-10 16,0-2 2-16,-2 3-5 15,2 0-2-15,0 0-2 16,-2 4-6-16,0 8 2 0,2 8-1 15,0 4 3-15,0 8 3 16,0 3 2-16,7 4-1 16,0 1-2-16,0 3-3 0,-2-4-1 15,2 0 1-15,-2-3 0 16,1-4 0-16,-2-5 0 16,-3-3-2-16,1-3 1 15,0-7-1-15,0-2 0 16,-1-6-1-16,1-5-1 0,1-1 0 15,1-4 4 1,4-8 9-16,-1-5-10 0,0-7 0 16,5-5-2-16,-2 1-1 15,2-2 0-15,-2 1 0 16,0 1 1-16,0 5-1 16,-3 3 0-16,3 4 0 15,-3 5-1-15,-2 4 1 0,-1 3 0 16,-1 4 0-16,1 0-4 15,4 8 0-15,2 6 4 16,-1 5 0-16,6 1 2 0,-2 3 0 16,1 1-1-16,1-3 1 15,0-1-2-15,3-1 0 16,-2-3 1-16,0-1-1 16,2-6 1-16,-2-1-1 15,2-1 2-15,-4-3 0 16,3-3 0-16,-7-1-1 0,2 0 4 15,-4-1 9-15,-1-8 7 16,0-3-6-16,-2-6-4 16,-2 0-10-16,-1-7 4 15,1-2-1-15,-4-2-2 16,1-4 1-16,0-5-1 0,-4-1-1 16,-6-2-2-16,0 1 1 15,0 7-2-15,-2 4 5 16,3 8-14-16,1 6 0 15,0 7-6-15,3 4-14 16,1 4-13-16,4 0-33 0,0 9-53 16,0 0-23-16</inkml:trace>
  <inkml:trace contextRef="#ctx0" brushRef="#br0" timeOffset="343.69">4915 4357 451 0,'3'-18'15'16,"9"0"10"-16,-6 8 30 15,-2-1-21-15,-4 7-4 0,0 1-16 16,0 3-8 0,0 0 3-16,-3 3-4 15,-5 12-3-15,-6 3 1 0,-1 7-3 16,-3 8 0-16,-2 5 3 15,2 8 6-15,2 2 2 16,1 4 8-16,7 0-5 0,4 2-1 16,4-2-9-16,0-2 7 15,9-6-6-15,8-1-2 16,2-7-1-16,4-3 0 16,4-4-2-16,0-8 0 15,4-3-5-15,-1-4-28 0,1-5-24 16,0-6-13-16,-3-3-48 15,-1-3-155-15</inkml:trace>
  <inkml:trace contextRef="#ctx0" brushRef="#br0" timeOffset="1187.4">5376 4448 226 0,'0'-1'47'0,"0"-3"-2"0,-2 0 11 16,2 2-10-16,-1 2-19 16,1 0-7-16,0 0-15 15,0 6-5-15,0 4 4 16,0 8 5-16,0 2 1 15,1 3 6-15,5 2 2 0,1 0-7 16,1-2-4-16,2-1-3 16,0-4-2-16,4-6 1 15,0-1-2-15,-1-6 0 16,2-5 4-16,-1 0 3 16,3-2-3-16,-2-10-2 0,-1-2 0 15,-4-4-3-15,-1-5 3 16,-3 1-3-16,-3-5 0 15,-3 1 3-15,0 1-2 16,0 2-1-16,0 3-1 16,-3 4 2-16,-2 7-1 0,5 4 0 15,-1 5-1 1,1 0 1-16,0 6 0 0,0 11 0 16,0 4-1-16,0 9 1 15,3 6 2-15,3 4 3 16,0 4-2-16,-1 2-1 0,-2 3 1 15,-1-3-1-15,0 0 0 16,-2-5 0-16,0-1 0 16,0-8 0-16,-4-5 3 15,-3-6 2-15,2-5 4 0,-3-7 2 16,1-4-1-16,-1-5-2 16,1 0-1-1,-3-7 1-15,1-9-4 0,1-7-4 16,-1-4-1-16,4-1-2 15,2-3-1-15,3 1-4 16,0 4-6-16,0 2 3 0,10 1 4 16,-2 3-1-16,4 6 0 15,2 0-1 1,0 1-5-16,0 6-10 0,0 0-9 16,1 3-25-16,-3 2-65 15,1 2-57-15</inkml:trace>
  <inkml:trace contextRef="#ctx0" brushRef="#br0" timeOffset="1406.05">5777 4760 310 0,'0'6'23'16,"1"1"-2"-16,-1 4 38 15,2-1-5-15,-2 5-16 16,2 1-13-16,0 1-9 15,-2 1-6-15,1 1-5 16,1-2-4-16,2-1 0 16,-3-4-2-16,3 3-29 0,-2-6-64 15,-1-5-95-15</inkml:trace>
  <inkml:trace contextRef="#ctx0" brushRef="#br0" timeOffset="1640.3898">6050 4889 465 0,'8'0'23'15,"-2"0"7"-15,-1 7 2 0,2 6-4 16,1 1-5-16,-5 5-8 16,2 5-6-16,-3-1-3 15,0 2-2-15,0 0-1 16,-2 0-2-16,0-4-1 15,-4 0 1-15,-1-3 0 16,-2-3-4-16,-3-5-23 16,2-5-22-16,1-3-29 0,0-2-61 15,-1-8-166-15</inkml:trace>
  <inkml:trace contextRef="#ctx0" brushRef="#br0" timeOffset="2266.88">6454 4519 437 0,'0'-10'11'0,"0"1"-8"16,0 6 36-16,0-1 14 15,0 4-30-15,0 0-7 16,0 0-13-16,0 10-4 0,0 6 1 15,5 6 1-15,0 3 1 16,4 2 3-16,2 1-7 16,1-2 4-16,1-7 0 15,1 0-4-15,0-6 4 16,3-6-4-16,1-2 2 16,-2-5 0-16,2-1 3 15,1-11 1-15,0-3-4 0,-5-7 3 16,1-3-1-16,-1 0-2 15,-3-5 3-15,-4 2-1 16,-4 1 0-16,3 4-2 16,-5 7 0-16,-1 3 0 0,0 8 1 15,0 5 1 1,0 0-1-16,0 14-2 0,0 4 0 16,0 7 6-16,0 5 2 15,2 6 1-15,0 2 2 16,0-1 4-16,1 0-3 0,0 1 3 15,-2 0-8-15,-1-3 0 16,0-5 3-16,0-1-6 16,-1-4 2-16,-7-2 0 15,3-5 2-15,-2-5-2 0,0-5 1 16,0-2-2 0,1-5-1-16,0-1 0 15,-1-1-1-15,0-10 3 0,3-5-5 16,-1-7 2-16,5-2 0 15,-4-2-5-15,4 0-15 16,0 2-15-16,4 4-3 16,1 5 6-16,6 1-2 0,5 5-39 15,1 3-65-15,-2 1-151 16</inkml:trace>
  <inkml:trace contextRef="#ctx0" brushRef="#br0" timeOffset="2735.52">6956 4852 207 0,'-17'0'212'16,"4"0"-200"-16,4-4 21 0,5-5 17 15,3 0-11-15,-2-1-11 16,3 0-11-16,3 0-3 15,4 1 1-15,1 3-9 16,4 1-5-16,0 4-1 0,-2 1 0 16,2 0 0-16,-5 5 0 15,0 8-1-15,-6 4 1 16,1 1-2-16,-2 5-2 16,-5 1-10-16,-6-4 4 15,-5 2 8-15,2-1 1 0,-4-3 1 16,1-4-2-16,5-1 5 15,0-6 0-15,4 1 6 16,2-5 1-16,5-1 0 16,1 0 0-16,0-1-2 15,7-1 5-15,6 0 1 0,2 0-4 16,6 0-7-16,0 0 0 16,5-3-1-16,0-1-3 15,-3-1 3-15,-1 1-1 16,0 1-3-16,-6-1 0 15,-4 2-21-15,-4 2-14 16,-3-1-21-16,-3-3-46 0,-2 0-64 16</inkml:trace>
  <inkml:trace contextRef="#ctx0" brushRef="#br0" timeOffset="3047.35">7083 4453 455 0,'0'-16'16'15,"0"2"-4"-15,0 5 21 16,7 6 19-16,7 3-20 16,-1 0-20-16,6 10-4 0,4 12 8 15,4 6 3-15,3 8-4 16,-3 5-2-16,-2 4-3 15,-3 3-4-15,-6 0-1 0,-3-2-1 16,-11-1 0-16,-2 0-2 16,-4-6 1-16,-11-1-2 15,-4-1 0-15,-4-2 0 16,-3-4-17-16,1-4-54 16,0-6-90-16</inkml:trace>
  <inkml:trace contextRef="#ctx0" brushRef="#br0" timeOffset="3532.05">8285 4703 415 0,'0'-1'15'0,"0"-3"-9"16,0 3 21-16,5 1 7 15,6 0-16-15,2 0-1 16,7 0-4-16,-1 0 0 0,6 0-3 15,0 0-5-15,-1 0-3 16,-3 0-1-16,-4 0-2 16,-4 0-7-16,-3 0-21 15,-5 0-38-15,-5 0-48 16,0 0-47-16</inkml:trace>
  <inkml:trace contextRef="#ctx0" brushRef="#br0" timeOffset="3735.06">8346 4807 274 0,'-7'7'45'15,"3"-5"-8"-15,3-1 26 0,1 2-14 16,0-2-13-16,7-1 1 16,8 0 0-16,7 0-11 15,5-4-10-15,5-1-9 0,1-2-3 16,1 0-2-16,-5 1-1 15,-8 5-8-15,-3-1-58 16,-7-2-172-16</inkml:trace>
  <inkml:trace contextRef="#ctx0" brushRef="#br0" timeOffset="4259.85">10370 4447 149 0,'0'-4'1'16,"0"2"-22"-16,0 0 9 16,0 2-20-16</inkml:trace>
  <inkml:trace contextRef="#ctx0" brushRef="#br0" timeOffset="5055.49">10370 4447 159 0,'2'1'11'15,"-6"-1"8"-15,2 0 27 0,1 0-13 16,-1-1-15-16,2-1 1 15,0 0 1-15,0-2-3 16,-2 1 0-16,2-1 3 16,0-3 5-16,0 1-3 15,0 0 0-15,0-3 0 16,0 0-4-16,-3 1 2 16,2 0-2-16,1-3-3 0,-2 4-6 15,-1 0 2-15,3-1-4 16,0 3-1-16,-2 3 2 15,2 0 0-15,0 2-3 16,-2 0-4-16,2 0-1 16,0 0 0-16,0 4 0 15,-3 3 0-15,1 4 1 0,2-1 0 16,-2 8 2-16,2 4-2 16,0 5 4-16,0 6 4 15,0 7 2-15,2 4 2 0,3 6 0 16,2 4-2-16,-1-1-5 15,1 1 0-15,0 3 4 16,-3-1 0-16,-1 1 1 16,1 0 2-16,-1-2 3 15,1 2-5-15,-2-2-4 16,0 3-2-16,-2-1-7 0,0-1 1 16,0 3 7-16,0-4 3 15,-4 2-2-15,0-3-1 16,-1 0-1-16,3-1-1 15,0-1 0-15,1 0 0 16,1-2-3 0,0-2 1-16,0-2-1 15,0-1 1-15,5 3-2 16,0-2 1-16,-1 2-1 0,2-1 2 0,1-1-1 16,-2 0-1-16,0-1 1 15,3 0 0-15,-3-2-1 0,-1-2 3 16,1 2-4-16,0-6 2 15,-3-1-1-15,0-2 2 16,4-4-4-16,-4-4 3 16,1-2-2-16,0-3 1 15,1-5 0-15,-2-3 0 16,1-6-14-16,-3-6-24 0,0-1-24 16,0-16-37-16,-3-19-172 15</inkml:trace>
  <inkml:trace contextRef="#ctx0" brushRef="#br0" timeOffset="5979.13">11064 4363 244 0,'0'-6'40'0,"0"3"6"16,-3 1 5-16,1 0-19 15,2 2-4-15,-2 0 3 16,2 0-13-16,-3 4-13 15,3 6-3-15,0 8 4 0,0 2 9 16,0 5 1 0,3 4-1-16,6-3-5 0,2 1-7 15,0-2 0-15,-1-6-1 16,5-4-1-16,-1-6 1 16,1-6-1-16,2-3 6 0,3 0 3 15,-1-7-4-15,-2-9-2 16,3-2-3-16,-6-3 0 15,1-2 0-15,-3-3 1 16,-4 0-2-16,-3 2 0 16,2 5 2-16,-5 1-3 15,-2 5 2-15,2 7-1 16,-2 2 0-16,0 4 1 0,0 0-1 16,0 2 0-16,0 6 0 15,-2 9 0-15,2 3 0 16,0 3 1-16,0 5 3 15,0 8 4-15,0 1-2 16,5 4-1-16,-1 4 3 0,4-2-3 16,-5 0-5-16,2-2 1 15,-5-4 2-15,0-1-2 16,0-10 0-16,-3-1 2 16,-5-7 0-16,1-4 2 0,-3-4 1 15,1-5 3-15,-1-5 9 16,0 0-3-16,1-12 3 15,-2-3-13-15,0-6-1 16,1-3-3-16,2-2-1 16,4-3 2-16,1-1-7 0,3 0 4 15,0 0-9-15,5 2-4 16,8 2 4-16,1 4 3 16,3 4-13-16,-1 4-6 15,0 7-3-15,2 7-11 0,-2 0-44 16,-2 2-65-16,1 7-138 15</inkml:trace>
  <inkml:trace contextRef="#ctx0" brushRef="#br0" timeOffset="6218.7699">11546 4700 346 0,'3'2'58'16,"3"-2"-11"-16,-3 3-3 15,2 4-10 1,0 1-16-16,-2 2 4 16,2 8-11-16,-3 1 15 15,0 3-5-15,-2 3-10 16,0-2-5-16,0 0-3 0,0-1-1 16,0-1-1-16,0-3 0 15,0-4-2-15,0-3-20 16,0-5-41-16,0-6-82 15</inkml:trace>
  <inkml:trace contextRef="#ctx0" brushRef="#br0" timeOffset="7090.49">12476 4373 149 0,'0'0'54'0,"0"0"-1"16,0-2 14-16,2-1-12 15,-2-1-7-15,0 1-6 16,0 1-5-16,0 0-10 0,0 2-9 16,0 0-12-16,0 7-9 15,0 10 2-15,1 0 2 16,3 4 1-16,4 3 4 15,0-1-2-15,3-2-2 16,4-5 2-16,-1-3 3 16,6-4 1-16,2-7 3 0,-3-2-2 15,4 0-3-15,1-13-2 16,-7-1-4-16,3-6 2 16,-6-1 1-16,-2-2-2 15,-5 0 1-15,-4-1-1 16,-1 1 1-16,-2 2-2 0,0 5 0 15,0 3 1-15,0 6-1 16,-4 7 3-16,4 4-3 16,0 14-2-16,0 7 0 15,0 5 2-15,0 7 4 16,0 3 0-16,0 0-3 0,0 4-1 16,0-5 2-16,0 0 0 15,0-5-1-15,-7-6-2 16,0-3 4-16,-2-3-2 15,-2-8 1-15,1-2 9 16,-3-2 11-16,2-5-8 0,1-3-5 16,-1-2-3-16,2 0 4 15,2-10 3-15,1-4-5 16,0-2-5-16,6-5-1 16,0-6-2-16,4 0-4 15,9-3-13-15,3 0-23 0,4 5-7 16,2 1 3-16,5 10-33 15,-3 2-78-15</inkml:trace>
  <inkml:trace contextRef="#ctx0" brushRef="#br0" timeOffset="7527.94">12966 4669 275 0,'-9'-1'154'16,"1"-8"-111"-16,2-2-20 16,4-2 34-16,2 3-37 15,0-1-4-15,0 0-2 16,9 3-7-16,4 0 0 16,2 5-6-16,0 3 0 15,2 0 0-15,-2 3-1 0,0 12-2 16,-2 4-3-16,-3 5 2 15,-7-1 1-15,2 2-11 16,-5 2 3-16,-3-4 4 16,-7-2 3-16,-2 0 2 15,-3-3 1-15,-1-4 2 16,5-2 2-16,0-4 8 16,4-1-1-16,4-3-2 0,3-2-4 15,0-2 2-15,2 0 6 16,10 0 0-16,6 0 0 15,7 0-4-15,3-8-5 0,3 1-4 16,-1 1 3-16,-1-2-4 16,-7 4-2-16,-7 3-14 15,-13 1-14-15,-2-2-68 16,-15 0-222-16</inkml:trace>
  <inkml:trace contextRef="#ctx0" brushRef="#br0" timeOffset="8446.8594">11043 5506 228 0,'2'-9'86'16,"0"-2"-75"-16,-2 3 25 15,0 0 27-15,0 3-24 16,0 0-3-16,0 3-20 15,0 2 7-15,0 0-9 0,0 2-9 16,0 10-4 0,0 6 0-16,0 3 7 0,0 6 6 15,0 2-5-15,3-1-2 16,6-1-4-16,1-2-1 16,2-5-1-16,-2-5 1 0,3-5 0 15,3-5 1-15,-1-5 1 16,2 0 2-16,0-4 1 15,-1-7-6-15,0-6 0 16,-4-1 2-16,-2-6-4 16,-1 0 3-16,-6-1 0 0,1-2-2 15,-4 0 1-15,0 6-2 0,0 3 1 0,0 5 1 16,0 5-2-16,0 6 0 16,0 2 1-16,0 5-2 15,0 10 1-15,0 7 1 31,3 7-1-31,2 5 5 0,-1 7-1 16,2 4 0-16,-4-1 1 0,0 3 1 0,-2-3-1 16,0 1-2-16,-2-6-1 15,-8-7 1-15,0-3 0 16,-1-6-2-16,0-5 9 16,0-5 5-16,1-5 2 15,-1-6-3-15,2-2 1 0,2-2-4 16,0-12-7-16,3-6 0 15,0-3 2-15,4-4-4 16,0-3 0-16,5-2-3 16,7 3 0-16,0 2-4 0,6 3-5 15,-2 2 7 1,1 6-16-16,0 4-11 0,1 6-5 16,-1 2-22-16,0 4-38 15,0 0-51-15</inkml:trace>
  <inkml:trace contextRef="#ctx0" brushRef="#br0" timeOffset="8681.34">11466 5804 448 0,'5'9'8'0,"-5"-4"8"16,2 4 27-16,-2 3 8 0,1 3-23 15,-1 3-17-15,0 1-1 16,2 1-3-16,-2 1-2 15,0 1-4-15,0-1-2 16,2-3 4-16,-2-4-3 16,0-3-3-16,2-6-16 0,-1-5-9 15,1 0-12-15,3-8-14 16,-1-11-58-16,1-6-51 16</inkml:trace>
  <inkml:trace contextRef="#ctx0" brushRef="#br0" timeOffset="8871.39">11558 5346 446 0,'0'-10'34'0,"0"5"14"16,0 5-3-16,0 4-26 15,0 11-15-15,0 9 8 16,0 6 2-16,-2 4-4 15,1 3-8-15,1 5 0 16,0-3 0-16,0-2-9 16,0-7-85-16,0-8-251 0</inkml:trace>
  <inkml:trace contextRef="#ctx0" brushRef="#br0" timeOffset="9668.07">12711 5472 332 0,'-1'-2'11'0,"-5"0"0"0,3 2 26 16,0 0-3-16,2 13-22 0,-1 3 1 0,2 2 7 31,0 5 6-31,0 0-6 16,8 2-8-16,4-1-6 15,0-5-3-15,3-5-1 0,1-3 0 16,2-6-1-16,-1-5 6 0,0 0 0 0,0-5-2 15,-3-7-3-15,-2-3 1 32,-1-2-1-32,-2-3 3 0,-4-3 14 0,-3 1-9 0,-1-1-8 15,-1 1 3-15,0 3-4 16,0 5 0-16,0 3-1 16,0 5 2-16,0 6 1 15,0 3-2-15,0 14-5 16,0 6 1-16,0 9 5 0,0 8-1 15,7 3 3-15,-6 4 3 16,3 0-1-16,-4-2-2 16,0-4 2-16,0-7-2 15,0-6-2-15,-5-6 1 32,-2-5 4-32,1-7 2 0,-3-2 3 0,2-4 4 0,-3-4-5 15,2 0-1-15,-1-11-1 16,2-3 0-16,-1-6-5 15,1-5-1-15,4-1-1 16,1-3-1-16,2 4-14 16,0 2-25-16,2 8 7 15,10 7-4-15,1 8-22 0,8 0-77 16,2 2-90-16</inkml:trace>
  <inkml:trace contextRef="#ctx0" brushRef="#br0" timeOffset="10067.91">13066 5834 412 0,'-1'-12'10'0,"1"1"-3"16,0-1 19-16,1 5-3 15,9-1-6-15,1 5 0 16,1 3-3-16,3 0-12 15,-2 1 0-15,2 12-2 16,-2 3-2-16,-2 2 3 16,-4 0-2-16,-7 5 1 15,0-4-3 1,-2 1 1-16,-11 0 5 0,-3-3-1 16,0 2 6-16,-2-3 9 15,2-4 6-15,5-1 6 0,3-6-12 16,1-1-4-16,7-2-5 15,0-2 2-15,8 0 6 16,6 0 2-16,6-8-12 16,6 1-8-16,3-4 6 15,3 3-2-15,-6-3-4 0,-3 0-6 16,-2 2-27-16,-8 2-4 16,-3-4-13-16,-5 2-29 15,-5-5-76-15</inkml:trace>
  <inkml:trace contextRef="#ctx0" brushRef="#br0" timeOffset="10309.83">13180 5346 409 0,'-5'-17'6'16,"3"3"28"-16,-2 7 19 15,4 3 3 1,0 4-25-16,0 0-20 16,0 14-13-16,4 10 4 15,1 4 3-15,0 5-2 16,1 2-2-16,2 2 0 0,-5 1-1 16,-1-8-4-16,-1-5-50 15,1-12-95-15</inkml:trace>
  <inkml:trace contextRef="#ctx0" brushRef="#br0" timeOffset="11013.06">13977 4163 277 0,'2'-17'14'0,"-2"3"5"16,0 6 26-16,0 1 9 16,0 4-15-16,0 3-11 15,0 0-19-15,0 10-7 16,2 8-1-16,3 7 7 0,-3 8 5 16,4 10 3-16,-1 3-4 15,0 11 3-15,2 8 2 16,-3 6-2-16,3 10 2 15,-3 8-7-15,0 7 3 16,-1 6-1-16,-1 1 0 16,-2-2-2-16,0 1-5 0,0-4 3 15,0-4 3-15,0-10-3 16,0 1 1-16,-2-3 4 16,-3-8-3-16,-1-7 1 15,1-7-16-15,-2-8 15 0,1-4-7 16,3-9 0-16,1-5-1 15,-1-7 1-15,3-6-3 16,0-4-1-16,0-5 3 16,0-5-10-16,0-1-22 15,0-6-35-15,-5-2-50 16,-4-18-387-16</inkml:trace>
  <inkml:trace contextRef="#ctx0" brushRef="#br0" timeOffset="56627.4">17123 4920 258 0,'-5'-15'18'0,"0"-1"18"16,3 0 8-16,0 2-19 15,1 1-4-15,1 4 9 16,0 1 0-16,0 2-4 16,0 3 0-16,0 3-6 15,-2 0-6-15,-3 3-7 0,2 13-6 16,-1 5 1-16,-4 10 6 16,2 7 6-16,1 3 3 15,-1 1-3-15,1 0-5 16,3-2-2-16,2-3-5 0,0-7 2 15,0-2-2-15,0-7-1 16,0-5 0-16,0-4 1 16,4-2 2-16,-1-6-1 15,3-4 0-15,3 0 2 16,1-14-1-16,4-1-1 16,-1-2-1-16,4-7-2 0,0 2 0 15,0-1 0-15,0 2-1 16,0 1 1-16,-3 2-1 15,1 2 0-15,-3 3-1 16,1 6 1-16,-2 6 2 16,-1 1-3-16,1 3-3 0,0 12 3 15,3 2 3-15,2 5-1 16,-2 1 0-16,6-2-1 16,-3-2 1-16,2-1 1 15,3-1 0-15,0-7-2 16,-3-3 2-16,1 0 0 15,-3-7 0-15,0 0 3 16,-5-4 1-16,0-8 1 0,-4-3 1 16,-1-4 1-16,-5-3-1 15,0-5 3-15,-2-5-4 16,0-4-3-16,-7-1-2 16,-2-3-1-16,-4-1 2 0,-3 5-2 15,0 4-1-15,0 6-7 16,-1 8-1-16,2 7 1 15,0 8-5-15,3 3-9 16,3 5-10-16,1 8-13 0,6 2-26 16,2 2-39-16,2-6-74 15</inkml:trace>
  <inkml:trace contextRef="#ctx0" brushRef="#br0" timeOffset="56971.09">17992 4647 405 0,'11'-18'10'0,"-7"-1"6"15,-2 7 23-15,-2 5 9 16,0 3-18-16,0 4-10 0,-4 0-11 16,-3 8-5-16,-4 11 1 15,-1 6 6-15,-5 7 2 16,1 9-1-16,2 7 0 15,0 8 1-15,2 5 0 0,5 1-2 16,6 1 4-16,1-5 1 16,0-1-27-16,10-7 20 15,7-7-4-15,3-5-1 16,2-7-2-16,7-6-1 16,3-5 1-16,2-6-2 15,8-4-5-15,-1-8-11 0,6-2-31 16,1-2-33-16,1-14-53 15,1-6-161-15</inkml:trace>
  <inkml:trace contextRef="#ctx0" brushRef="#br0" timeOffset="57734.05">18531 4710 302 0,'-3'-7'10'16,"-2"4"13"-16,2 3 23 15,-1 0-20-15,1 5-8 16,1 11-5-16,2 2 0 0,0 7 5 16,0 2-3-16,4-1-7 15,4 1-3-15,-1 0-1 16,1-6-2-16,3-3 0 15,0-5 0-15,1-4 0 16,1-7 3-16,0-2 4 0,0-7 6 16,2-8-7-16,-1-5-4 15,-1-2-2-15,-2-6-1 16,-4 2-1-16,1-3 2 16,-5 1-1-16,1 4-1 15,-4 5-1-15,1 6 2 16,-1 7-1-16,0 6-3 15,0 0 0-15,2 15 5 0,0 7-1 16,0 6 3-16,1 7 1 16,4 2 3-16,-1 4 0 15,-1 0-3-15,1 2 0 16,-1-4 1-16,-3 0-4 0,-2-3 2 16,0-5-2-16,0-3 1 15,-2-7 1-15,-5-3 0 16,-2-4 1-16,-2-3 6 15,0-5 3-15,-2-5-1 16,-1-1 0-16,2-4-3 0,-3-10-4 16,5-1-3-16,1-7-1 15,3 0-1-15,4-5 1 16,2 2-4-16,0 3 1 16,5-4-2-16,9 7-5 15,1 3-1-15,5-1-1 16,2 7-9-16,4-1-9 15,-6 6-19-15,4 1-24 0,0 1-38 16,-5 3-68-16</inkml:trace>
  <inkml:trace contextRef="#ctx0" brushRef="#br0" timeOffset="57919.4">18913 4978 163 0,'10'7'182'0,"-7"-3"-136"16,1 3-8-16,-2 2 14 15,3 3-20-15,-3 5-10 16,1 1-7-16,-1 1-4 0,0-1-4 16,-2 1-5-16,0-1 0 15,1-2-2-15,1 0-5 16,-2-3-37-16,2-3-63 16,1-5-66-16</inkml:trace>
  <inkml:trace contextRef="#ctx0" brushRef="#br0" timeOffset="58144.31">19197 5098 406 0,'13'-2'40'16,"-4"2"5"-16,-1 6 7 16,2 8-28-16,-3 2-7 0,-4 6 3 15,3 2-8-15,-5 2-4 16,-1-1-5-16,0 2-2 15,-1-2 1-15,-8-3-1 16,-3-4-2-16,0-3-15 16,4-8-28-16,-1-7-31 15,3 0-49-15,6-19-156 16</inkml:trace>
  <inkml:trace contextRef="#ctx0" brushRef="#br0" timeOffset="58706.88">19624 4710 380 0,'0'-7'13'0,"0"2"10"16,0 4 28-16,0 1-18 0,-3 6-20 15,3 7-7-15,0 6 5 16,0 5-2-16,3 2-2 15,7 1-4-15,4-4-1 16,1 1 0 0,2-8 2-16,2-2-2 15,-4-9 0-15,2-1 0 0,-3-4 0 16,1 0 0-16,-3-13-1 0,1-1 1 16,-4-2-1-16,1-5 0 15,-5-1-1-15,-1-1 1 16,0 4 0-16,-2 1 0 0,-2 5 0 15,0 8 0 1,0 5 3-16,0 7-3 16,0 14 0-16,0 8 10 0,0 9 0 15,0 3 3-15,0 3-3 16,2-1-1-16,3-1-2 16,-3-6-2-16,1-4 0 0,-1-7-5 15,-2-3 1-15,0-7 0 16,0-5 1-16,-5-3 3 15,-4-4 8-15,1-3 8 16,-2 0-27-16,1-5 20 0,2-8 0 16,-1-4-3-16,3-6-11 15,3-2 1-15,2 1-2 16,0-1-4-16,2 6-15 16,6 3-9-16,4 7 8 15,4 6-28-15,0 3-13 16,2 0-37-16,2 0-69 0</inkml:trace>
  <inkml:trace contextRef="#ctx0" brushRef="#br0" timeOffset="59045.2199">20014 5016 49 0,'0'0'338'0,"0"-6"-288"16,0-6 9-16,-3 1-2 15,3 0-24-15,0-1-13 16,3 5-13-16,8-1 1 15,4 7-2-15,2 1-3 16,0 1-1-16,1 14-2 16,-6 3 1-16,0 3-1 0,-4 2 0 15,-6 0 1-15,-2-1-1 16,0-2 0 0,-10-3 1-16,-2-2-1 15,0-6 2-15,-1 1-1 0,1-3 0 16,2-2 5-16,5 1 3 15,1-5 0-15,3 2-4 16,1-1-2-16,1-2-2 16,10 0 4-16,4 0-3 15,5-6 0-15,4-1-2 0,3-2-19 16,2 0-24-16,0 0-40 16,1-1-71-16,-1 0-161 15</inkml:trace>
  <inkml:trace contextRef="#ctx0" brushRef="#br0" timeOffset="59201.44">20425 5081 356 0,'13'-2'83'16,"-6"2"-7"-16,0 0-20 15,-2 0-13-15,-5 12-11 0,0 1-18 16,-1 6-10-16,-8 0 1 16,-3 6-2-16,-5 4-2 15,0-1-1-15,-7 4-18 0,2-3-75 16,-3-6-226-16</inkml:trace>
  <inkml:trace contextRef="#ctx0" brushRef="#br0" timeOffset="59935.73">20778 4714 259 0,'1'-7'10'15,"-1"3"22"-15,0 4 14 16,0 0-23-16,0 15-8 16,0 2 3-16,0 7 4 15,0 4-4-15,0 1 2 16,7-1-3-16,2-2-5 0,3-7-1 15,1-5-4-15,2-5-1 16,1-7 6-16,1-2 1 16,0-5 1-16,1-12-8 15,-2-4-4-15,1-2 1 16,-7-4-1-16,1 0 2 16,-7-1-2-16,3 3 1 0,-5 5-3 15,-1 2 2-15,1 12-2 16,-2 6 4-16,0 1-2 15,0 21 2-15,0 6-1 0,2 9 5 16,1 7 5-16,1 2-2 16,2 0 0-16,-1-1-2 15,-1-4-4-15,-3-6-2 16,-1-4-1-16,0-6-1 16,0-7 0-16,-7-5 3 15,-4-5-2-15,-3-3 7 0,-1-5 2 16,0 0-6-16,0-1-1 15,1-9-1-15,2-7 0 16,2-5 1-16,3-3-3 16,5-1 0-16,2-5-1 15,0 3-1-15,7 3-8 0,6 3-11 16,5 7-4 0,2 5-6-16,5 5-14 0,1 2-66 15,-4 3-112-15</inkml:trace>
  <inkml:trace contextRef="#ctx0" brushRef="#br0" timeOffset="60435.53">21168 4970 391 0,'-5'-6'38'0,"0"-6"12"0,5-1-1 15,0 1-18-15,0 1-15 16,9 2-3-16,2 4-5 15,5 1-3-15,-1 4-3 16,0 1-2-16,0 14-1 16,-3 3 1-16,-3 3 0 0,-1 0 0 15,-3 1 0 1,-5-2 0-16,0-4-1 0,-1-2 2 16,-6-6-1-16,-5 2 1 15,3-4 1-15,1-3-2 16,-2-2 1-16,7-1-1 15,1 0 0-15,2 0 1 0,0 0 0 16,2 0-1-16,7-3-1 16,2 2 1-16,1 1 0 15,1-3 0-15,-1 3 1 16,3 7-1-16,1 0-1 16,-1 6 1-16,-5-1 0 15,0 3 1-15,-4-4-1 0,-5 5 0 16,-1-3-1-16,-5-1 3 15,-9 0-1-15,-2-1 0 16,-7-4 0-16,-2-2 2 16,-2-3 0-16,1-2 1 15,5 0-1-15,0 0 1 16,4-2-3-16,8-4 0 0,4-7 0 16,5-2-13-16,0-6-21 15,5-8-52-15,8-10-87 16</inkml:trace>
  <inkml:trace contextRef="#ctx0" brushRef="#br0" timeOffset="60664.18">21435 4536 348 0,'7'-11'15'0,"-4"4"38"15,3 7 16-15,3 0-24 0,1 14-16 0,4 7 2 16,-1 10-3-16,8 6-5 15,-1 8-2-15,0 5-2 0,-3 5-23 16,-5 6 13-16,-10 1-6 16,-2 4-2-16,-22 0 2 15,-12-1-2-15,-12-2-16 16,-12-1-55-16,-13-7-107 16</inkml:trace>
  <inkml:trace contextRef="#ctx0" brushRef="#br0" timeOffset="61132.7899">17675 6178 255 0,'-21'2'2'0,"9"-2"-1"16,7 0 6-16,5 0 6 16,0 0 24-16,10 0-7 15,11 0-7-15,2-3 2 0,3-3-8 16,7 1-5-16,0 2-4 15,-1-3-5-15,-1 6-2 16,-4-2 1-16,-5 2-5 16,-7 0-36-16,-4 0-90 0,-11 6-109 15</inkml:trace>
  <inkml:trace contextRef="#ctx0" brushRef="#br0" timeOffset="61289">17743 6288 292 0,'-14'8'38'15,"4"-2"11"-15,8-5-9 16,2 2-13-16,13-3 9 16,7 0-5-16,8 0-19 15,7-4-9-15,5-2-2 16,1 1-48-16,-1-4-140 16</inkml:trace>
  <inkml:trace contextRef="#ctx0" brushRef="#br0" timeOffset="61897.95">18523 5927 310 0,'0'-12'22'0,"0"1"21"16,1 4-7-16,5 3 2 0,-3 2-11 15,0 2-14-15,3 0-7 16,-5 11 2-16,5 5 0 15,-5 7-1-15,2 7 4 16,-1 8 0-16,-2 8 2 16,2 8 2-16,-2 8 0 0,0 8 3 15,0 9-2-15,0 4 2 16,0 2-5-16,0 3-6 16,0 1 2-16,0 0-3 15,0 3 3-15,0-5-2 16,0 6 0-16,0-4-2 0,0-2-17 15,0-1 20-15,0-2 2 16,0-2-3 0,0-5 2-16,1-1 0 0,5 1-2 15,0-4-1-15,1 0-2 16,0-1-1-16,-7-6-1 16,0-4 0-16,0-6-3 0,-5-6 5 15,-2-3-4-15,0-9-1 16,0-5 3-16,-1-4 0 15,7-5-2-15,-3-5 0 16,2-8 0-16,2-2 0 16,0-6-4-16,0-1-25 0,-3-2-21 15,-1-14-26-15,-1-11-128 16</inkml:trace>
  <inkml:trace contextRef="#ctx0" brushRef="#br0" timeOffset="62757.1">19117 5941 236 0,'0'-18'43'15,"-2"0"12"-15,-2 2-14 0,4 6-15 16,-1 1-2-16,1 2 7 16,-2 5-2-16,-1 2-11 15,1 5-13-15,2 11-4 0,0 7 2 16,0 4 2-16,0 4 3 15,5 1-3-15,4-4 0 16,1-3-2-16,2-5 2 16,5-7 0-16,0-6-1 15,0-7 2-15,1 0 4 16,1-5-6-16,0-10-2 0,-4-3-1 16,-1-3 0-16,-4-1 1 15,-5 1-2-15,1 0 1 16,-4 2 0-16,0 2-1 15,-2 6 0-15,0 2-1 0,0 5 1 16,0 4-2-16,0 2-2 16,0 11 3-16,0 8 0 15,0 6 2-15,0 5 1 16,0 4 1-16,0 3 2 16,2 1 0-16,1-2 2 15,-1 0-6-15,-2-2 1 0,0-4-1 16,0-3 1-16,-5-7 0 15,-2-4-1-15,-1-1 5 16,-1-6 0-16,-3-7 0 16,0-2 0-16,-1-2-1 15,-1-2-2-15,2-10 1 0,2-4-2 16,0-4 1-16,5-3-2 16,5-1 0-16,0-3 0 15,7 2-12-15,9 0-5 16,6 7-7-16,5 1-5 15,4 5-18-15,3 5-22 16,3 0-24-16,-1 3-53 16,0 1-53-16</inkml:trace>
  <inkml:trace contextRef="#ctx0" brushRef="#br0" timeOffset="62913.42">19569 6111 232 0,'2'-2'77'0,"0"2"2"0,-2 0-28 15,0 0-10-15,0 11-15 16,0 2-4-16,0 4-5 15,2 4-1-15,-2 6-3 16,3 0-5-16,-1 1-3 16,0 1-3-16,1-2-1 0,-1-1-11 15,0-4-33-15,-2-4-62 16,0-9-214-16</inkml:trace>
  <inkml:trace contextRef="#ctx0" brushRef="#br0" timeOffset="63647.65">20347 5891 119 0,'0'-5'166'0,"0"0"-127"0,-2-1 10 16,-1 4-8-16,-2 2-17 16,5 0-6-16,-2 11-6 15,2 4-2-15,0 1 3 16,0 3 0-16,2 1-4 16,8-1-4-16,0-4-2 0,2-3 1 15,0-5-1-15,3-1 1 16,0-6 2-16,-1 0 2 15,1 0-4-15,-1-9-1 16,1-2-1-16,-5-1 0 0,-3-3-1 16,-2-1 0-16,-2 0 1 15,-3 0 0-15,0 2-2 16,0 3 2-16,0 0-1 16,0 8-1-16,0 3 2 15,0 7 0-15,0 9-2 16,0 9 3-16,0 5 3 0,2 6 5 15,3 2 0-15,0-1 1 16,-3 0-6-16,0-4-2 16,-2-3-2-16,0-5-2 15,-2-3 3-15,-5-7-2 16,-3-4 3-16,-2-2 4 0,-3-6 3 16,0-3-2-16,1 0-6 15,2-3 2-15,0-8-3 16,2-1-1-16,5-6 0 15,2-2 0-15,3 1-2 16,3-1-11-16,9 3-18 16,3 4-12-16,4 2-15 0,6 4-62 15,2 3-81-15</inkml:trace>
  <inkml:trace contextRef="#ctx0" brushRef="#br0" timeOffset="64006.95">20708 6143 404 0,'0'0'17'16,"0"-9"18"-16,0 0 24 16,3-1-17-16,1 0-18 15,3 3-9-15,3 4-9 16,3 3-6-16,1 0 3 0,1 7-3 16,-1 9-2-16,1 4 3 15,-3 3-2-15,-3 0 1 16,-1 2-1-16,-6-2 2 15,-2-2-1-15,0-1 0 16,-12-2 0-16,-3-3 1 0,-2-1 0 16,1-6 0-16,-2 3 5 15,4-4 11-15,3 0-1 16,5-3-4-16,3-1-7 16,3-1-2-16,3 0 1 15,12-2 4-15,4 0-1 16,7 0-4-16,4-5-4 0,4-4 3 15,-1 2-1-15,-3-2-1 16,2 2-26-16,-10-2-42 16,-2-2-62-16,-4-3-250 15</inkml:trace>
  <inkml:trace contextRef="#ctx0" brushRef="#br0" timeOffset="64747.33">21728 5838 224 0,'5'-13'41'16,"-2"6"37"-16,-3-2-25 15,0 4-11-15,0 5-9 16,0 0-7-16,0 7-15 0,0 7-6 15,-1 6 3-15,1 5 7 16,0 0-4-16,0 0-2 16,0 0-4-16,8-4-2 15,-1-4-1-15,5-4 0 16,0-5 0-16,1-7 2 16,-2-1-1-16,1 0 0 0,1-7-1 15,-3-7 1-15,1-2 0 16,-2-3 3-1,-2-1-5-15,-3-4-1 16,1 1 1-16,-1 4-1 16,-1 1 1-16,0 5-1 15,-2 4 0-15,-1 8-1 16,0 1-1-16,0 9-2 0,0 9 4 16,0 8 4-16,2 4-1 15,0 4 3-15,0 4 2 16,-1-2-1-16,-1-1-3 15,0 0 1-15,0-7-3 16,-1-3 1-16,-6-4 0 16,-1-7 1-16,-1-1 5 0,-1-8-1 15,0-1 4-15,1-4-1 16,1 0-2-16,1-9-1 16,-1-5-3-16,6-6 0 15,2-3-1-15,0-4-3 16,3 0-1-16,9 2-11 15,2 2-15-15,4 9-18 0,0 5-9 16,2 3-27-16,2 6-31 16,-3 0-147-16</inkml:trace>
  <inkml:trace contextRef="#ctx0" brushRef="#br0" timeOffset="65202.27">22112 6034 361 0,'3'-7'15'0,"-1"-2"17"16,3-2 17-16,3 2-10 16,2 2-20-16,3 2-6 0,0 5-5 15,4 0-1-15,0 5 0 16,-2 9-4-16,-1 6 0 16,-1 3-1-16,-5 2 1 15,-1-2-2-15,-5 1 0 0,-2-6 0 16,0-3-1-16,-9-3 3 15,-4-4-1-15,3-4 1 16,1-1 5-16,-1-1-3 16,7-2 0-16,-1 0-1 0,4 0 3 15,0-2-1-15,6-3-2 16,5 0-4-16,5-2 3 16,0 3-5-16,2 2 2 15,-2 0 0-15,2 2 0 16,-2 0 2-16,0 8-2 0,-5 4 1 15,0 2 2 1,-6 4 0-16,-5 0 0 0,0-2 1 16,-9 3-2-16,-9-4 1 15,-6 1 2-15,-5-5 0 16,-3-4 2-16,-3 0 0 16,1-7 1-16,1 0-6 0,3 0-1 15,3-7-9-15,4-7-55 16,1-6-168-16</inkml:trace>
  <inkml:trace contextRef="#ctx0" brushRef="#br0" timeOffset="66048.16">19203 6860 290 0,'-3'-7'19'16,"0"0"33"-16,3 3 1 16,0 0-18-16,0 4-7 15,0 0-6-15,-4 9-15 0,4 9 0 16,0 2 8-16,0 5 6 16,0 3-4-16,7-1-10 15,0-2-1-15,3-5-4 0,3-2 0 16,1-8 0-16,0-5 0 15,1-5 1-15,0 0 3 16,4-5-3-16,-3-5-1 16,0-8-1-16,-4-2 0 15,0-2-1-15,-4 1 2 16,-2 2-2-16,-3-3 1 0,-1 6-1 16,1 4 0-16,-3 6 0 15,0 6-1-15,0 0 1 16,0 18-1-16,0 3 2 15,0 12 1-15,3 4 2 0,0 4 2 16,1 0 2-16,-1 2-1 16,-3-4-3-16,0-1-1 15,0-8-1-15,0-3 0 16,-8-6 1-16,-4-5 1 16,-2-3 6-16,1-6 0 15,-1-7 4-15,0 0-7 16,3-2 1-16,1-12-1 0,3-2-3 15,0-6 0-15,7-1-2 16,0 0-3-16,0 0 0 16,10 1-2-16,2-1-10 15,5 5-3-15,0 4-4 0,3 5-8 16,4 4-5-16,-1 1-35 16,4 3-42-16,-2 1-55 15</inkml:trace>
  <inkml:trace contextRef="#ctx0" brushRef="#br0" timeOffset="66266.86">19587 7088 348 0,'5'2'65'16,"-5"-2"-1"-16,0 0-10 15,0 1-19-15,0 7-22 16,0 3-5-16,2 4 6 16,-2 3-5-16,0 6-1 15,2-1-3-15,-2-2-4 0,1 3 0 16,-1-5 1-16,0-1-2 15,0-2-5-15,0-5-9 16,0-1-8-16,-3-4-16 16,1-6-30-16,-1 0-18 0,3-13-38 15,0-6-39 1</inkml:trace>
  <inkml:trace contextRef="#ctx0" brushRef="#br0" timeOffset="66438.68">19655 6724 373 0,'0'-15'50'0,"0"5"4"0,-5 10-2 15,1 1-30-15,-1 17-16 16,0 11-2-16,3 5-1 16,-1 7-1-16,0 5-1 0,1-4-12 15,2-6-99-15</inkml:trace>
  <inkml:trace contextRef="#ctx0" brushRef="#br0" timeOffset="67177.97">20601 6860 227 0,'2'-14'17'0,"0"-1"25"0,0 5 21 16,-2 0-26-16,0 7-7 15,0 3 4-15,0 0-4 0,0 14-22 16,0 8-1-16,0 5 11 16,0 3 1-16,0 2-12 15,0-5 2-15,3-1-4 16,7-6-1-16,0-4 0 15,2-7-3-15,5-7 3 0,1-2 0 16,2 0 0-16,-2-11-1 16,-1-5-2-16,2-2 1 15,-7-3-1-15,-1-2 0 16,-4 0-1-16,-2-2 1 16,-1 1-1-16,-4 3 1 15,3 3-1-15,-3 7 0 16,0 4-1-16,0 7 0 0,0 0 1 15,0 18 0-15,-3 5 0 16,3 7 1-16,0 5 8 16,0 2 0-16,0 0 4 0,0 1-4 15,0-3-4-15,0 0-4 16,0-5 3-16,0 0-2 16,0-7 1-16,-7-3-1 15,0-2 1-15,-3-7-1 16,-2-5 4-16,0-2-1 0,1-4-1 15,-2 0 4-15,3-5-2 16,2-8-3-16,5-1-1 16,1-6 0-16,2 1-5 15,7 1-10-15,8 0-29 16,7 4-25-16,-2 3-65 16,6 6-117-16</inkml:trace>
  <inkml:trace contextRef="#ctx0" brushRef="#br0" timeOffset="67521.01">20985 7152 390 0,'0'-9'39'15,"-5"-1"6"-15,3 1 4 16,2-2-20 0,0 4-15-16,10 2-7 15,0 3-2-15,1 2-4 16,2 4-1-16,-3 11 0 15,-1 3-1-15,-1 2 1 0,-4 1 0 16,-4 3 2-16,0-5-2 16,-4 2 0-16,-11-5 1 15,1 2 0-15,-2-3 0 0,0-3 1 16,1-1 9-16,3-4 1 0,8-2 0 16,0-5-3-1,4 0-4-15,6 0 6 0,8 0-2 16,4-1-6-16,2-6-2 15,5-3-1-15,-1 2 0 16,-3 0-4-16,-2-2-22 0,-4 1-12 16,-2-4-14-16,-7-1-26 15,1-4-36-15,-7-5-76 16</inkml:trace>
  <inkml:trace contextRef="#ctx0" brushRef="#br0" timeOffset="67708.45">21068 6751 306 0,'-7'-22'17'16,"2"5"65"-16,-2 4-9 15,3 8-15-15,0 5-28 16,1 5-14-16,-1 14-13 16,2 12 2-16,1 5 1 0,1 7-4 15,0 3-3-15,0-7-37 16,0-5-155-16</inkml:trace>
  <inkml:trace contextRef="#ctx0" brushRef="#br0" timeOffset="68459.12">21995 6767 310 0,'-6'-5'29'0,"3"3"11"15,0 2 4-15,1 2-24 16,-2 8-7-16,3 10 4 15,1 3 7-15,0 4-3 16,0-2-7-16,8-2-8 16,4-3-3-16,3-4-1 15,1-6 0-15,1-5 1 16,3-2 0-16,-5-6 1 0,4 2 2 16,-5-11-6-16,2-5 3 15,-5-2-1-15,-3-2-1 16,4-3 0-16,-7 1 2 15,0 2-3-15,-1 3 1 0,-3 7-1 16,-1 4 1-16,0 7-1 16,0 4 3-16,0 15-3 15,0 8 2-15,0 3 5 16,0 6 4-16,0 3-2 16,0-3-3-16,0 1-3 0,0-4 0 15,0-3-2-15,0-2 0 16,-3-4 2-16,-4-3-4 15,-4-5 4-15,-2-2 0 16,1-7 1-16,-3-3 5 16,3-4 1-16,-1 0-7 0,4-9 4 15,4-7-4-15,3-2 1 16,2-5-2-16,4 0-2 16,6 0 0-16,5 1-12 15,3 2-21-15,2 8-13 16,0 5-21-16,-1 3-24 15,3 4-58-15</inkml:trace>
  <inkml:trace contextRef="#ctx0" brushRef="#br0" timeOffset="68943.38">22356 7043 196 0,'0'0'159'15,"0"-7"-127"-15,0-1 13 16,2-2 11-16,3 3-23 15,5 2-16-15,0 3-9 16,0 2-3-16,4 0 0 0,-2 7-4 16,-2 4-1-16,0 5 0 15,-3 0 0-15,-4 2 0 16,-1-2 1-16,-2-1-1 16,0-1-1-16,-10-2 1 15,-2-5-1-15,2 0 3 16,-1 1-1-16,2-5-2 0,3-1 1 15,3-2 1-15,3 0-1 16,0 0 2-16,2 0-1 16,6 0-1-16,4-4 1 15,2-1-1-15,-1 1 0 16,2 2 1-16,-1 2-1 16,0 0 4-16,-1 2 0 0,1 7-1 15,-6 4 0-15,2 1 1 16,-3 0 0-16,-5 1 2 15,-2 1-3-15,0-4-1 16,-11-1 1-16,-5-2 1 16,-5-2-1-16,-1-2 0 15,-5-3-1-15,1-2-2 0,-1 0 2 16,6-9-1-16,3-5-10 16,7-2-32-16,2-7-25 15,6-8-91-15</inkml:trace>
  <inkml:trace contextRef="#ctx0" brushRef="#br0" timeOffset="69130.82">22407 6628 401 0,'3'-10'33'0,"-3"6"9"15,2 4 3-15,-1 3-30 16,-1 12-9-16,0 7-1 15,-1 8 1-15,-4 3-2 16,-5 6-3-16,3-3-30 16,-2-6-120-16</inkml:trace>
  <inkml:trace contextRef="#ctx0" brushRef="#br0" timeOffset="70052.48">19186 7896 215 0,'-1'-16'30'0,"-3"2"25"15,2 1 5-15,1 5-12 16,-1 1-6-16,-1 1-8 16,1 6-6-16,0 0-10 15,-2 13-12-15,2 5-3 0,2 2 2 16,0 9 6-16,0 1-3 16,2-2-1-16,9-3-4 15,1-5 0-15,5-2-1 16,-2-5-1-16,6-8 3 15,0-3-3-15,2-2 2 0,-1 0 0 16,-2-11 1-16,-4-3-4 16,-2-4 0-16,-3-2 0 15,-4-2 2-15,-5-3-2 16,-1 2 0-16,-1-1 0 16,0 8 0-16,0 4 0 0,-1 7 0 15,-3 5-2-15,2 8 2 16,2 14 0-16,0 9 0 15,0 5 2-15,4 6 4 16,3 2 0-16,-1-1 2 16,1 0-3-16,-4-4 1 15,-1 0-4-15,-2-5-1 16,0-4 2-16,-3-3-1 0,-6-4 1 16,-4-7 0-16,-1-3 2 15,-1-6 5-15,3-3-4 16,-3-4 0-16,5-2-1 15,3-11 0-15,1-3 1 0,5-5-1 16,1-2-3-16,1-2 0 16,12 0-2-16,1 1-6 15,4 5-10-15,2 5-9 16,1 3-11-16,1 4-12 0,3 3-35 16,-1 1-58-16,-1-1-121 15</inkml:trace>
  <inkml:trace contextRef="#ctx0" brushRef="#br0" timeOffset="70239.9399">19609 8126 381 0,'0'-1'35'15,"0"1"21"-15,0 0-24 0,0 8-5 16,0 6 1-16,0 4-7 16,0 3-5-16,3 5-6 15,-3-3-5-15,0 2-4 16,0-3 0-16,0-1-1 0,0-3-11 15,0-6-15-15,0-5-18 16,0-5-35-16,-5-2-71 16</inkml:trace>
  <inkml:trace contextRef="#ctx0" brushRef="#br0" timeOffset="70474.38">19580 7720 384 0,'0'-9'2'0,"-5"-2"33"15,1 7 16 1,2 4-3-16,2 0-29 0,-2 11-17 16,2 6-1-16,0 4 1 15,0 5-1-15,0 1 0 16,2-1 0-16,7 0-16 0,-2-5-43 15,2-4-37-15,4-9-96 16</inkml:trace>
  <inkml:trace contextRef="#ctx0" brushRef="#br0" timeOffset="70630.47">19709 7764 176 0,'2'-16'74'15,"-2"6"-10"-15,0 3 12 16,0 7-7-16,0 0-17 15,0 12-42-15,0 8-8 16,0 6 4-16,0 5-3 16,0 2-1-16,3-3-40 0,4-5-181 15</inkml:trace>
  <inkml:trace contextRef="#ctx0" brushRef="#br0" timeOffset="71395.9099">20732 7871 211 0,'0'-8'16'0,"0"-2"49"15,0 7 3-15,0-1-16 16,-1 4-4-16,-1 2-19 0,2 10-19 16,0 5 6-16,-2 6 2 15,2 1-5-15,7 0-7 16,4-1-1-16,2-4-3 16,2-2 0-16,-2-3 1 15,2-7-1-15,1-3-2 16,-4-4 1-16,1 0 1 15,-2-8 0-15,0-8-1 0,-4-2-1 16,-2-2 0-16,1-4 1 16,-3 2-1-16,0-2 0 15,2 2 0-15,-5 7 0 16,3 4 0-16,-3 9 0 0,2 2-2 16,-2 10 0-16,4 13 3 15,-3 6 1-15,1 9 3 16,0-2 3-16,0 6 4 15,-1-5-4-15,-1 1-3 0,0-6-1 16,0-3-2-16,0-4 0 16,-7-4-1-16,-3-5 0 15,-1-2 0-15,-3-3 0 16,-3-5 1-16,5-5-1 16,-3-1 2-16,4-1 0 15,1-10 0-15,4-5 2 0,4-2-3 16,2-4 0-16,0-1 0 15,10 0-4-15,5 5-17 16,2 2-18-16,2 6-15 16,1 4-39-16,2 4-39 15,-1 2-65-15</inkml:trace>
  <inkml:trace contextRef="#ctx0" brushRef="#br0" timeOffset="71739.85">21068 8167 365 0,'4'-2'20'0,"-3"-6"14"16,6-2 14-16,1 2-9 16,1 2-22-16,-2 3-6 15,3 3-6-15,-2 0-2 16,-1 9-2-16,-2 5 2 16,0 4-3-16,-3 3 2 0,-2 1-1 15,0-1 0-15,-2-2-1 16,-8 3 1-16,0-6 0 15,-3-1 3-15,2-3 1 16,-1-5 2-16,4 0 2 16,5-3-1-16,1-2 1 15,2-2-6-15,3 0 5 16,11 0-1-16,1-4-3 0,5-4-3 16,2 0 0-16,-1-3-1 15,-1 2 0-15,0-1 0 16,-4 0-10-16,-3 2-24 15,-4-5-18-15,-4-1-63 0,-2-2-173 16</inkml:trace>
  <inkml:trace contextRef="#ctx0" brushRef="#br0" timeOffset="71974.17">21134 7732 336 0,'-5'-14'7'16,"0"2"14"-16,3 2 26 15,1 7 1-15,-3 3-15 0,2 3-15 16,-1 12-14-16,-2 6-1 16,4 1 0-16,-1 6-1 15,2-1-1-15,0-4-3 16,0-1-26-16,6-5-28 0,-1-6-25 15,4-8-90-15</inkml:trace>
  <inkml:trace contextRef="#ctx0" brushRef="#br0" timeOffset="72146">21251 7734 229 0,'6'-10'77'0,"-5"4"-1"16,1 6-1-16,-2 0-15 0,3 3-43 15,-3 12 2-15,0 2-5 16,0 5-7-16,2 5-4 16,-2-1 0-16,3 4-12 15,1-3-55-15,1-5-201 0</inkml:trace>
  <inkml:trace contextRef="#ctx0" brushRef="#br0" timeOffset="72989.55">22368 7804 248 0,'-3'-11'34'0,"-1"-4"23"16,1 7-21-16,1 1-5 16,2 1 1-16,-2 3-2 0,0 3-3 15,1 0-12-15,-3 10-11 16,1 6 3-16,1 6 10 15,-2 3 2-15,4 2-3 16,0 1-8-16,0-3 0 16,11-4-5-16,3-4 2 15,4-5-1-15,4-5-2 0,-1-3 1 16,3-4-2-16,1 0 0 16,-3-11 0-16,-5-1-1 15,0-5 1-15,-5-3-2 16,-5 0 2-16,1-2 0 15,-5 1-1-15,1 0 1 16,-4 1-1-16,1 8-1 0,-1-2 2 16,0 10-2-16,0 4 1 15,0 0-1-15,0 14 1 16,0 5 0-16,0 10 1 16,0 5 4-16,0 3 4 0,2 4 0 15,3-3 2-15,-1 4-2 16,1-5 0-1,-1 1-2-15,-4-6-3 0,0-5-1 16,0-3 0-16,-2-6-1 16,-7-3 0-16,-3-6 2 15,-3-4 3-15,1-3 1 0,1-2-14 16,3-5 7-16,3-6-2 16,3-7 3-16,4 0 0 15,0-5 0-15,9 2-2 16,3-3-6-16,5 1-2 15,3 5-33-15,-3-2-7 0,1 8-30 16,3 2-35-16,-1 3-137 16</inkml:trace>
  <inkml:trace contextRef="#ctx0" brushRef="#br0" timeOffset="73461.85">22776 8080 86 0,'-6'0'267'0,"3"-9"-221"16,-1 0 10-16,4 0-11 16,0-2-17-16,2 4-16 0,8 0-3 15,2 5-3-15,0 2-2 16,3 0 0-16,-3 4-5 16,1 8 2-16,-4 4-1 0,-4 1 0 15,-1 0 1-15,-4-2-1 16,0-1 2-16,0-3-2 15,-4-3-1-15,-3-1 2 16,0-1 0-16,-4-1 0 0,4-1 0 16,2-2-1-16,1-1 0 15,4 1 0-15,0-2-1 16,0 0-4-16,7 0 5 16,5 0-1-16,1 0 1 15,0 0 0-15,2 0 1 0,0 0-2 16,-5 0 2-16,0 5-1 15,-1 6 2-15,-2 0 0 16,-1 3-1-16,-6 0-1 16,0-1 1-16,-2-1 0 15,-9-1 1-15,-5 0-1 16,-4-6 1-16,0-2 0 16,-1-3-1-16,-2 0 1 0,3 0-1 15,6-12-2-15,-1-2-14 16,3-4-53-16,3-5-85 15</inkml:trace>
  <inkml:trace contextRef="#ctx0" brushRef="#br0" timeOffset="73709.9399">22785 7606 349 0,'0'-10'36'16,"0"2"-13"-16,0 6 8 16,-2 2 10-1,1 3-29-15,1 15-8 0,-2 2 3 16,2 1-4-16,0 5-2 16,0 0 0-16,0-2-19 0,2-5-49 15,5-5-74-15,3-7-91 16</inkml:trace>
  <inkml:trace contextRef="#ctx0" brushRef="#br0" timeOffset="73857.75">22923 7629 290 0,'0'-11'82'16,"0"6"-11"-16,0 5 4 15,-2 3-37-15,0 15-27 16,-1 5-2-16,3 8-2 15,0 1-5-15,-2 2 0 0,0 4-12 16,2-10-84-16</inkml:trace>
  <inkml:trace contextRef="#ctx0" brushRef="#br0" timeOffset="74576.4899">23381 5925 176 0,'0'-16'52'16,"0"-2"-36"-16,0 2 35 15,0 2 10-15,2 2-28 16,-2 2-3-16,0 3 3 0,0 4-7 16,0 3-2-16,0 5-18 15,1 13-3-15,1 9 9 16,1 14 4-16,0 12 4 15,-1 10-6 1,3 10-5-16,2 11 4 16,0 11 2-16,3 5-1 15,-3 2-5-15,2 8 3 16,-1 2 3-16,-2 0-3 16,-2 0-2-16,-4 1-3 0,0 1 3 15,0-9-22-15,-2 1 14 16,-6-8 4-16,1-6-1 15,0-6 1-15,0-2-5 16,4-5 3-16,1-9 0 16,2-3 2-16,0-9-1 15,2-4 0-15,5-8-3 0,2-4 3 16,2-9-4-16,-1-4-2 16,-3-6-1-16,0-5-1 15,-1-2-22-15,-6-8-18 16,-2-8-86-16,-14-5-308 15</inkml:trace>
  <inkml:trace contextRef="#ctx0" brushRef="#br0" timeOffset="104117.15">2174 4698 217 0,'0'-3'70'16,"0"1"-16"-16,0 0-5 15,0 0-6-15,0 2-9 0,0 0-6 16,0 0-13-16,2 0-11 15,-2 9 1-15,0 3 17 16,0 5 6-16,2-1-1 16,-2 5-15-16,0 2-3 0,0-1-2 15,0-1-4-15,0-1 0 16,0-3 1-16,0 0-4 16,0-3 2-16,0 0-2 15,2-5 2-15,-1 2-5 0,1-4-11 16,2-4-19-16,-1 1-16 15,4-4-28-15,-1-2-15 16,1-12-65-16</inkml:trace>
  <inkml:trace contextRef="#ctx0" brushRef="#br0" timeOffset="104404.9299">2322 4436 366 0,'0'-13'38'0,"0"3"-6"0,0 4 4 16,3 1 8-16,-1 3-16 15,5 2-14-15,0 0-8 16,6 2 3-16,3 10-1 16,4 6 1-16,1 9 2 15,2 5-1-15,1 4-1 0,0 5 2 16,-5 4 1-1,-3-1-7-15,-7 1 5 0,-6 1-2 16,-3 3 1-16,-10-2-1 16,-14 3-2-16,-8 4-2 15,-4 0 0-15,-3 0-6 0,-4 0-16 16,-2-4-67-16,3-4-137 16</inkml:trace>
  <inkml:trace contextRef="#ctx0" brushRef="#br0" timeOffset="105353.01">1797 10026 390 0,'-4'-11'31'0,"4"2"-8"0,0-2 10 16,4 5-6-16,7-2-14 16,3 3-1-16,4 5-4 15,4 0-6-15,-3 0-1 0,3 13-1 16,-2 3 0-16,-4 2 0 15,-4 1 0-15,-6 4 3 16,-4 1-3-16,-2-2 1 16,-5 2 0-16,-10 1 1 15,-5-2 1-15,-1 0 0 0,-3 0 1 16,2-1 1-16,3-5-2 16,3-2 1-16,5-2-1 15,2-4 1-15,5-6-2 16,4 0 0-16,0-1-2 15,8-2 1-15,6 0 14 16,3 0-2-16,2-3-5 0,4-2-4 16,3-1 0-16,-1-1 0 15,-1 1-3-15,0 1 0 16,-2 0 0-16,-2 2-1 16,-1-3 1-16,-4 2-1 0,0 1 0 15,-3 1-9-15,-5 0-15 16,0 2-18-16,-4 0-33 15,-1-3-76-15,-2-4-79 0</inkml:trace>
  <inkml:trace contextRef="#ctx0" brushRef="#br0" timeOffset="105665.4599">2030 9803 392 0,'-5'-8'9'0,"2"3"29"16,1 2 24-16,2 1-17 15,0 2-22-15,9 0-14 16,3 0-1-16,8 7 1 0,7 9 3 16,0 6-1-16,5 5 2 15,-3 6 2-15,-2 5-6 16,-2 7 5-16,-7 1 2 15,-3 6-8-15,-10 0-1 0,-5 1 0 16,-2 2-4-16,-14-3 0 16,-4 0-2-16,-5-2 1 15,-2-7-57-15,-5-10-62 16,1-8-249-16</inkml:trace>
  <inkml:trace contextRef="#ctx0" brushRef="#br0" timeOffset="108915.64">4367 9929 288 0,'0'0'23'0,"0"3"-7"16,-2 0-7-16,-3 1 12 15,-5-1 3-15,0 2 7 0,1-1-3 16,-4 0-8-16,2-1 1 15,1 1-5-15,-3-3-4 16,1 1-4-16,-3 0-2 16,6-2 2-16,-5 0-4 15,3 0 0-15,4-5 4 0,0-10 2 16,2 0 0-16,0-7-5 16,4 1-2-16,1-5 0 15,0 3-2-15,0 6 0 16,6 1 1-16,-1 3 1 15,0 4 0-15,-1 6-2 0,1 1 0 16,0 2-1-16,3 0 0 16,1 0-1-16,-1 10 0 15,4 7 0-15,0 4 3 16,-2 6-1-16,4 7-1 16,-4 3 4-16,0 2-4 0,2 6 3 15,-7-2-1-15,0 0 0 16,-5-3-1-16,0-2 0 15,0-2 0-15,-7-10 0 16,-8-2-1-16,0-5 3 16,-5-8 4-16,-1-4 3 15,-1-5-2-15,-3-2-4 0,3-2-2 16,1-7-1-16,1-1-1 16,6-5 1-16,-4 1-2 15,5-2-4-15,2 1-3 16,1 2-2-16,1 2 6 15,1 2 4-15,4 2-1 16,3 5 1-16,1 2-1 0,0 0-1 16,5 2-6-16,8 6 7 15,3 5 0-15,9-2 3 16,4 0-1-16,5-4 1 16,5-2 2-16,5-3 1 0,-2-2 1 15,4-2-3-15,-3-7 0 16,-2-5-1-16,-3-2 0 15,-4-4-2-15,-5 1 1 16,-8-5 2-16,-5 1-2 16,-5-4-1-16,-3-3 1 15,-5-6-1-15,-3 0 2 0,0-1-1 16,0 0 0-16,-8 1-1 16,3 6 0-16,0 6-3 15,0 8 4-15,3 6-1 16,-2 6 2-16,1 4 2 0,0 7-6 15,0 11 0-15,-1 9 0 16,1 10 6-16,3 12 4 16,0 4 3-16,0 8 9 15,5 7 3-15,5 1-3 16,2 3 1-16,-2-5-4 16,2-2-15-16,-2-10 7 15,0-5 3-15,2-11-6 16,-3-6-4-16,-1-8 1 0,0-8-2 15,-4-7-3-15,1-9 4 16,0-1-4-16,-1-8 7 16,3-10 1-16,-3-7-1 0,1-7-4 15,-5-3-4-15,0-3-10 16,-8 1-8-16,-7 1 1 16,-2 4-23-16,-4 5 16 15,-2 10 15-15,-1 4 7 0,-1 8 4 16,4 5 0-16,1 0 0 15,4 1 1-15,6 6 3 16,9-3-5-16,1 0 1 16,20-4-3-16,9 0 5 15,10-4 2-15,10-8-5 16,10-6-23-16,2-6-39 0,2-2-151 16</inkml:trace>
  <inkml:trace contextRef="#ctx0" brushRef="#br0" timeOffset="109789.42">6091 9823 260 0,'0'-15'43'0,"0"-1"10"16,0 6 11-16,0 3-20 16,0 1-6-16,0 0-8 15,0 5-6-15,0 1-7 16,0 0-8-16,0 9-9 0,0 7-3 15,1 7 5-15,3 4 6 16,1 3 0-16,0 2 0 16,5-3-4-16,-1-6 1 15,1-1-2-15,3-6 2 16,-1-6-3-16,3-3 1 16,3-5 2-16,-2-2 2 15,2-2-2-15,2-10-1 16,-2-4-2-16,-4-4-1 0,3-3 1 15,-9-2-1-15,-1-3-1 16,-5-1 0-16,0 2 1 16,-2 4-1-16,0 2 1 0,0 6 1 15,0 6-3-15,0 8 1 16,0 1 1-16,0 10-4 16,0 10 0-16,0 10 4 15,3 4 1-15,3 9 1 16,0 2 2-16,-3-1 0 0,-1 1-1 15,-2-4 0-15,0-2-2 16,0-5 0-16,-3-5 1 16,-5-8 1-16,1-3 2 15,1-7 5-15,-1-6 11 16,1-5-19-16,-2 0 13 16,-1-3 1-16,0-12-7 15,2-5-6 1,1-3-4-16,3-2 0 0,3-2-1 0,0 4-7 15,1 0-9-15,9 2-1 16,0 4 15-16,6 3-23 16,1 4-10-16,3 0-7 0,-1 4-14 15,4 0-44-15,-1 2-63 16,-1 3-75-16</inkml:trace>
  <inkml:trace contextRef="#ctx0" brushRef="#br0" timeOffset="109941.57">6516 10001 286 0,'7'9'44'15,"-3"4"23"-15,-1 1 14 16,3 5-25-16,0 4-15 16,-3 3-11-16,1 0-8 15,-1 3-9-15,-1 1-6 16,0-2-5 0,-1 0-2-16,3-1 1 0,-1-7-33 15,1-5-93-15,-2-10-325 16</inkml:trace>
  <inkml:trace contextRef="#ctx0" brushRef="#br0" timeOffset="110535.2">7473 10035 300 0,'2'2'35'15,"-2"-2"12"-15,-2 0 4 0,-6-6-13 16,-9-2-20-16,-3-5-1 16,-1-3 6-16,-4-4 3 15,1-3-7-15,2-4-11 16,5-3-6-16,-1-2-2 0,4 3 2 16,9-1-3-16,2 7 1 15,3 3-1-15,0 4 0 16,11 9-2-16,1 3 5 15,3 4-3-15,-3 2-2 16,2 13-3-16,-4 2-7 16,-5 5-3-16,-3 2 8 0,-2 2 6 15,-3 2 1-15,-8 2 2 16,-7-1 0-16,-2 0 8 16,1-5 13-16,2 0 3 15,3-4 1-15,7-4-5 16,3-2-10-16,4-4-7 0,9-6 1 15,10 0 1-15,8-2 3 16,7-2-4-16,7 0-4 16,1-10 1-16,-1 0-17 15,-2-4-29-15,-5-1-21 16,-2-1-89-16,-5-3-158 16</inkml:trace>
  <inkml:trace contextRef="#ctx0" brushRef="#br0" timeOffset="111159.79">8046 9701 443 0,'0'-7'14'0,"0"2"5"0,0-1 39 16,0 5-3-16,0-1-26 15,0 2-16-15,0 0-9 16,0 5-4-16,3 6-2 16,3 5 3-16,-2 4 1 15,3 5 1-15,-2-2 1 0,6-2-3 16,0-3 1 0,1-4-1-16,3-3 1 15,1-4-1-15,0-5 3 0,2-2 2 16,-2 0 0-16,0-9-2 15,-1-3-1-15,-1-5 0 16,-3-3-2-16,-2 3 1 16,-2-4 0-16,-2 3 0 15,-1 0-2-15,-4 5 0 16,2 5 2-16,-2 0-4 16,0 8 4-16,0 0-4 0,0 2-2 15,0 12 1-15,0 6 0 16,0 7 3-16,0 7 1 15,0 5 3-15,0 4 2 0,7 1 0 16,0 3 0-16,-3-4 1 16,-1-2 0-16,-3-2-2 15,0-7-3-15,0-5 0 16,-2-6 2-16,-5-7-1 16,0-1 5-16,2-8 0 15,-3-3 4-15,3-2 4 0,-2-5 4 16,2-10-29-16,1-1 15 15,-1-7-5-15,5-4 0 16,0-1-3-16,0-1-8 16,0-1-8-16,5 7-26 0,4 3-1 15,3 6-6-15,1 3-34 16,1 4-67-16,5 3-113 16</inkml:trace>
  <inkml:trace contextRef="#ctx0" brushRef="#br0" timeOffset="111533.2">8425 10005 342 0,'0'0'87'0,"0"0"-8"15,-5 0-4-15,5-6-21 0,0 1-27 16,0 0-19-16,0 1-4 16,11-2 1-16,-1 6-5 15,3 0 0-15,1 8-1 16,1 4 0-16,-3 6 0 0,-5 4 0 15,-2-1 0 1,-5 2-6-16,0-1 3 0,-5-3 1 16,-7 1 1-16,-5-4 2 15,2-2 2-15,-2 0 1 16,3-3 5-16,3-2 7 16,2-6 0-16,5 1-6 15,4-1-3-15,0-3 2 0,2 0 4 16,13 0-2-16,4 0-12 15,7-7 7-15,6-1-3 16,4-3 0-16,-2-2-2 16,-4 5 0-16,-3 0-5 0,-5 3-73 15,-6 2-49-15,-7-1-229 16</inkml:trace>
  <inkml:trace contextRef="#ctx0" brushRef="#br0" timeOffset="112978.6">9586 9910 152 0,'8'-9'31'0,"-1"-2"23"0,-2 1 10 16,-1-3 5-16,-1 3-10 16,-3-3-11-16,2 1-8 15,-2-3-15-15,0 5-1 16,0-2-8-16,-2 4-10 0,-3 1 0 16,-2 3-5-16,-1 1-2 15,-6 3 3-15,2 0-4 16,-1 2 3-16,-1 6-1 15,1 8 1-15,1 4 0 16,3 5 0-16,2 2 1 0,3 3 1 16,4 1-2-16,0-5 1 15,3-5-2-15,3-1 1 16,5-9-2-16,-2-2 1 16,2-7 0-16,-2-2 6 15,-1 0-4-15,4-4 4 16,-4-7-1-16,-1-1-2 0,0-4 2 15,1 0 3-15,-2-4 0 16,-1 2-5-16,-4-1-1 16,3-1-1-16,-2 4-2 15,-2 4 2-15,0 2-2 16,0 5 1-16,0 5-1 0,0 0 1 16,0 11-4-16,0 5 5 15,5 5 0-15,3 1 1 16,-1-1 1-16,5-1-1 15,5-4 0-15,-2-4-1 16,4-1 0-16,-2-2 0 0,1-4 0 16,1-1-1-16,-5-2 1 15,-1-2-1-15,-5 0 0 16,-1-4 2-16,-3-7 0 16,-1-5 0-16,-3-3-1 15,0-4 1-15,0-4-1 0,0-3 0 16,-1-1-2-16,-5 6-1 15,3 2-9-15,-2 3 3 16,0 10 3-16,-2 2 1 16,0 6-4-16,4 2 1 15,-2 0 6-15,3 0-1 16,2 4-1-16,0 4-4 0,5-3-4 16,9-2 1-1,8 1 9-15,3-4-2 0,1 0-6 16,1 0 5-16,-2-7 0 15,-8 0 5-15,-2-1 0 16,-6 1 0-16,-6 0 0 0,-3 1 14 16,0 1-4-16,0 4 0 15,0 1-5-15,0 0-1 16,0 3-4-16,-1 13 1 16,1 4 0-16,-2 7 7 15,2 1 2-15,0 4-5 0,5-3-2 16,6-2-1-16,2-4 0 15,2-4-1-15,5-4 0 16,1-4-2-16,3-8 2 16,3-3 3-16,0 0 3 15,0-7 0-15,0-9-4 16,-3-2 0-16,-3-4 0 16,-3-2 4-16,-4-5-6 0,1 2 1 15,-7-1-4-15,1 1 1 16,-1 6 0-16,-4 3 0 15,-1 5 0-15,-3 6-1 0,0 5-7 16,0 2 4-16,-7 2 1 16,-1 11 1-16,-2 4 1 15,3 5-1 1,0 4 2 0,7 1 2-16,0-2-2 0,2 2 2 15,10-6 0-15,3-2 0 0,4-6 2 0,3 0-1 16,5-8-2-16,0-3 5 15,3-2-5-15,-3-3 2 16,-1-8 0-16,0-5-1 16,-6-2-2-16,-3-2 2 15,-5-3-2-15,-4-4 2 0,-1 4 0 16,-3-2-2-16,2 2 3 16,-4 4-2-16,1 2-2 15,-3 9 1-15,0 4-6 16,0 4 1-16,-3 0-32 15,-7 9-68-15,3 2-199 16</inkml:trace>
  <inkml:trace contextRef="#ctx0" brushRef="#br0" timeOffset="113700.93">11650 9974 188 0,'0'-1'211'0,"0"-12"-163"16,0-5 7-16,8 0-7 15,4-5-25-15,3-4-13 0,2 0-1 16,1-1-4 0,-2-2-2-16,-1 1-2 0,-3 4-1 15,-1 3 1-15,-5 7-1 16,-5 2 1-16,-1 6-1 15,0 7 2-15,-1 0-3 16,-9 4-5-16,3 10 0 0,-2 2 4 16,4 5 1-16,5 4 0 15,0-1 0-15,5 1 0 16,9-2 0-16,6 2 1 16,2-4-1-1,3 2 1-15,-5-3 0 16,0-4 1-16,-8 0-1 15,-3-4 0-15,-5-1 1 16,-4-4 0-16,-8 1 1 0,-6-5 4 16,-8 2-1-16,-1-1-1 15,-4 0-1-15,1-4-2 16,-1 1-1-16,5-1 1 16,6 0-1-16,6 0-4 15,5-9-13-15,5 1-27 16,12-7-82-16,9-1-63 0</inkml:trace>
  <inkml:trace contextRef="#ctx0" brushRef="#br0" timeOffset="114623.57">12072 9785 446 0,'0'-5'26'0,"0"1"-1"15,0 1 16-15,0 1-17 16,-4 2-16-16,-1 0-3 15,2 7-4-15,-1 7 3 16,3 4 3-16,-2 5 4 0,3-1-1 16,0 3-1-16,6-4-3 15,4-1-2-15,4-6 0 16,5-4-1-16,1 0 2 16,1-9-1-16,-1-1 1 15,0 0-3-15,-4-11-1 0,-3-1 1 16,-3-4-1-16,-3-2 1 15,-3-3 2-15,-4-2-4 16,0-2 2-16,-6 0-2 16,-8 0-2-16,0 3-7 15,-4 1-4-15,-2 5 0 0,2 5 4 16,-1 4 7-16,-2 7 1 16,8 0-1-16,-1 0 2 15,6 9 0-15,4 1-1 16,4 0-1-16,2 0-3 15,14 1 2-15,4-2-1 0,7-6-2 16,5-1-7 0,0-2-1-16,4-2-5 0,-2-8 12 15,-2-3 1-15,-5-1 4 16,-5-1 1-16,-2 0 1 0,-7-3 3 16,-5 0 5-16,-1-4 2 15,-1 3-2-15,-4-1-2 16,2 2-2-16,-4 4-2 15,1 3 0-15,-1 4 4 16,0 4 9-16,0 3-7 16,0 3-6-16,-3 9-3 15,-2 12 1-15,-3 2 6 0,2 9 10 16,1 2 0-16,5 3-3 16,0-3-1-16,4 0-2 15,9-4 2-15,3-7-1 16,5-2-2-16,5-9-2 0,0-5-1 15,3-9-1-15,1-1 1 16,-3-1-2-16,0-12 0 16,-3-5-3-16,-7-3 0 15,0-1 1-15,-8-3-1 16,-2-1 0-16,-1 1-1 16,-5 0-1-16,-1 5-7 0,0 4-7 15,0 5 4-15,0 6 6 16,-1 5-5-16,-7 0-3 15,4 7-6-15,1 4 12 16,-1 6 4-16,4 3 2 16,0 2 0-16,4-1 0 0,5-4 1 15,5 1 0-15,3-1 0 16,-1-7 1-16,-1 3-1 16,-2-3 2-16,0 0 0 15,-4-3 0-15,-2 2 2 16,-5-4-4-16,-2 2 0 0,0 2 0 15,-9-2 3-15,-7-1 0 16,-3 0 0-16,-5-3-9 16,-3-3-39-16,5-3-110 15</inkml:trace>
  <inkml:trace contextRef="#ctx0" brushRef="#br0" timeOffset="115762.12">13715 9700 315 0,'-9'-8'27'16,"4"1"32"-16,1 0 4 15,1 4-24-15,1-1-4 16,0 2-10-16,1 2-10 16,-1 0-7-16,-1 11-7 0,0 5-1 15,3 5 7-15,0 4 8 16,0 4 5-16,0-5-8 16,11 4-5-16,1-9-3 15,3-1-3-15,1-5 1 16,4-6 3-16,-3-5-2 15,3-2 2-15,0 0 2 0,-2-11-3 16,-2-3-1-16,-3-4-2 16,-3 0 1-16,-2-4-2 15,-6-1 2-15,-2-2-3 16,-2 0-8-16,-11 2-4 16,-1 0-2-16,-6 3-1 15,-2 4-1-15,-2 5 5 0,-3 6 9 16,3 5 2-16,-1 0 0 15,7 5 1-15,5 8 1 16,6 3-1-16,7-2 0 16,7 4-1-16,15-2 0 0,7-1 3 15,12-5-3-15,4-3 3 16,0-5-2-16,2-2-2 16,-5-2-5-16,-4-8-13 15,-9-3 11-15,-4-1 8 16,-11-2 0-16,-4-2 1 0,-5-3 2 15,-5 1 4-15,0-3 3 16,-5 1-6-16,-2 5-2 16,-1 2 1-16,3 5-1 15,-1 2 6-15,1 8-2 16,0 0-4-16,-1 5-3 16,1 12 2-16,-1 2 3 0,3 6 2 15,-1 6 5-15,1 4 8 16,3 3 3-16,0 5-6 15,0 1 0-15,0 4 0 16,0 2-4-16,0-1 1 0,0-1-1 16,0-2 1-16,0-3-1 15,0-4-1-15,5-5-4 16,0-5-13-16,2-6 12 16,3-6-2-16,4-4 0 15,1-6-2-15,0-5 2 0,4-2-1 16,-2 0-2-16,0-11 2 15,-2-3-1-15,-5-5-2 16,-3-3 0-16,-5-3-3 16,-2-1-4-16,-4-3 9 15,-11 2-23-15,-2 2-1 16,-5 6 2-16,0 1 5 16,0 7 9-16,3 4 3 0,3 1 4 15,2 6-1-15,7-2 2 16,3 2-1-16,4 0 0 15,4-3-7-15,15 0 2 16,6-5 8-16,6-1-11 0,6-3-46 31,5-4-50-31,-1-7-192 16</inkml:trace>
  <inkml:trace contextRef="#ctx0" brushRef="#br0" timeOffset="117494.59">15377 9619 281 0,'0'-11'63'16,"3"-1"-4"-16,-3 3 12 0,0 2-23 15,0 3-17-15,0 0-2 16,0 4-10-16,0 0-14 15,0 10-7-15,0 6-1 0,0 5 4 16,2 6 5-16,-2 2 2 16,2 1 1-16,-2 2 1 15,0 0-2-15,0-4-3 16,0 1-1-16,0-6 1 16,0-1 0-16,0-3 0 0,0-4 0 15,0-5-2 1,0-1 1-16,1-5 1 15,1 1-2-15,2-3 1 0,-3-2 0 16,6 0 0-16,0 0 1 16,5 0 4-16,2 0-6 15,4 0-4-15,3 0 2 0,2 0-2 16,3-3 3-16,-1-1-2 16,-3 2 1-16,-5-1 0 15,0 1-1-15,-7 0 1 16,-4 0-1-16,-1 0-10 0,-5 2-7 15,0-2-13-15,0 1-9 16,-2-4-28-16,-5-5-169 16</inkml:trace>
  <inkml:trace contextRef="#ctx0" brushRef="#br0" timeOffset="119360.93">15890 9594 305 0,'0'-1'72'15,"0"-5"-16"-15,0 2 20 16,0 4-42-16,0 2-20 0,0 9-10 15,0 3 9-15,0 6 17 16,0 3-4-16,3 4-4 16,-1 0-3-16,-2 1-8 15,0 0 3-15,0-2-9 0,0-2 0 16,0-4-3-16,0-4-1 16,0-3 0-16,0-2 0 15,0-2-1-15,0-4-5 0,0-2-32 16,0 1-5-16,2-4-19 15,-2 0-33-15,0-9 9 16,0-5-86-16</inkml:trace>
  <inkml:trace contextRef="#ctx0" brushRef="#br0" timeOffset="119705.53">15861 9626 376 0,'-4'-4'27'0,"1"-3"30"16,3 2 6-16,2 0-25 0,6 0-23 16,9 1-3-16,0 1-1 15,7 3-5-15,3 0-1 16,2 0-2-16,3 1 0 16,-1 12 1-16,1 1 4 0,-7 4-2 15,0 1-2-15,-7 5 1 16,-5-1-4-16,-6 2 0 15,-7 2 1-15,0-4-1 16,-7 4 1-16,-13-4 0 16,-2-2 1-16,-7-1 0 15,-1-2 0-15,1-2 0 0,-3-6-1 16,6 1-2-16,2-4 1 16,6-3-3-16,2-2-16 15,5-2-21-15,5 0-19 16,5-10-68-16,1-9-249 0</inkml:trace>
  <inkml:trace contextRef="#ctx0" brushRef="#br0" timeOffset="120142.9">16351 9580 309 0,'-2'0'61'0,"1"0"-7"15,1 3-4-15,0 4-28 16,0 6 7-16,0 2-2 0,0 2-1 15,0 6-3-15,0 2-7 16,1-1-5-16,1 2-1 16,-2 1-4-16,0-2 2 15,0 0 2-15,0-2-1 16,0-5-3-16,2 0 0 0,3-4-1 16,3-3 6-16,4-6-4 15,4-1-2-15,9-4-3 16,2 0-1-16,7-4 1 15,0-5-1-15,-3-3-3 16,-2-1-15-16,-6 3-20 0,-8-1 6 16,-8 0-25-16,-7 1-55 15,0-3-115-15</inkml:trace>
  <inkml:trace contextRef="#ctx0" brushRef="#br0" timeOffset="120342.06">16424 9733 424 0,'-1'0'29'15,"1"0"1"-15,4-3 16 16,10-1-24-16,6 0-12 16,1 1-9-16,4-1 0 15,1 2 0-15,-3 1-7 0,-5-3-27 16,-2 1-34-16,-7-1-15 15,-4 1-53-15</inkml:trace>
  <inkml:trace contextRef="#ctx0" brushRef="#br0" timeOffset="120545.14">16337 9585 385 0,'-11'-3'44'0,"11"-1"6"16,0 2 16-16,13 1-43 0,10 1-10 16,9-3 0-16,6 0 0 15,1 0-3-15,4-1-3 16,-4 0-4-16,-7 3-3 16,-11-3-28-16,-8 2-43 0,-8-1-222 15</inkml:trace>
  <inkml:trace contextRef="#ctx0" brushRef="#br0" timeOffset="130901.11">9693 10866 264 0,'-5'-14'42'0,"1"-2"-4"0,0 1 5 16,0 1-11-16,3 0-8 16,1 3-2-16,0 3 3 15,0 0 0-15,0 4-5 16,0 0-6-16,0 4-4 16,0 0-8-16,0 6-4 0,0 10 0 15,1 8 4-15,3 6 1 16,-4 7 3-16,0 4 3 0,0 4 3 15,0-1-2-15,-4-2-1 16,1-5-4-16,-1-3-2 0,1-9 2 16,-1-6 1-16,3-4-1 15,1-5-2-15,0-2-2 16,-2-6 0-16,2-1 0 16,0-1 1-16,0 0 1 0,5-5 3 15,4-4-2-15,-1-2-3 16,4-3 0-16,0-2-1 15,-1 0 0-15,0 0 1 16,-1 2-1-16,2-3 0 16,-4 5 0-16,-1 1 0 15,2 4 0-15,-3 2 0 0,3 1 0 16,0 4-1-16,4 7 0 16,1 7 0-16,1 3 1 15,2 4 2-15,3 1 0 16,2-3-3-16,-5-1 2 15,3-4 0-15,-2-3-1 0,-2-4 2 16,0-3-2-16,-3-4 4 16,-1 0 17-1,0-11 10-15,-3-7-24 16,1 0 15-16,-3-8-10 16,1-3-8-16,-3-3-1 15,-1 0-2-15,-3 0-1 0,-1 0 0 16,0 1 2-16,-3 3-4 15,-4 5 1-15,-3 5-1 16,0 6 0-16,1 4-2 16,-1 6-5-16,0 2-5 15,0 7-44-15,-2 5-32 0,3 3-84 16</inkml:trace>
  <inkml:trace contextRef="#ctx0" brushRef="#br0" timeOffset="131825.16">10550 10712 304 0,'0'-4'31'0,"0"0"14"16,-4 0-1-16,-4 3-15 15,1 2-11-15,-1-1-9 16,-4 2-8-16,-2 8 2 16,-4 8 6-16,0 7 7 15,-2 7 5-15,1 10 2 0,1 8 6 16,1 7-4-16,5 1-2 15,2 5-2-15,3-2-1 16,7-6-4-16,0-5-8 16,5-4-1-16,9-6-2 15,2-5-3-15,2-6-1 16,4-5-2-16,3-4 1 0,2-7-21 16,-1-6-19-16,1-5-23 15,-1-2-23-15,-1-13-44 16,-2-4-117-16</inkml:trace>
  <inkml:trace contextRef="#ctx0" brushRef="#br0" timeOffset="132460.94">10765 10958 298 0,'2'-21'19'16,"-2"3"17"-16,2 4 16 15,-2 0-12-15,0 5-11 0,0 6 1 16,0-1-5-16,0 4-6 16,0 0-4-16,-4 0-11 15,2 11-2-15,1 5-1 16,-2 3 4-16,3 4 4 0,0 2-1 16,6-1-2-16,3-3-4 15,5-5 2-15,1-5 1 16,2-3-1-16,3-4 0 15,2-4 0-15,0 0 0 0,-1-9 0 16,2-1-3-16,-3-6 0 16,-1-6 0-16,-2 1 0 15,-3-3 0-15,-3 3-1 16,-5-4 1-16,-3 4 0 16,-1 5-1-16,0 3 0 15,-2 2 1-15,0 10-1 0,0 1 1 16,0 9-4-16,-2 8 4 15,0 8 0-15,2 6 2 16,0 6 3-16,0 0 0 16,0 1 2-16,0 0-4 15,0-5 1-15,0-4-4 16,0-2 3-16,0-6-3 16,0-3 0-16,-2-3 0 0,-1-5 0 15,-1-3 0-15,-2-1 5 16,1-4 2-16,-2-2-1 0,0 0 1 0,0 0 0 15,-3-10-4-15,2 0 0 16,1-5-4-16,-1 3 2 16,6-4-2-16,0 0 0 15,2 1-2-15,2-1-2 16,11 4-4-16,1-4-7 0,5 2-11 16,2-1-6-16,0 3-5 15,1 1-19-15,2-1-58 16,-7 3-81-16</inkml:trace>
  <inkml:trace contextRef="#ctx0" brushRef="#br0" timeOffset="132664.01">11262 11099 376 0,'4'6'32'15,"-1"0"4"-15,-1 2 17 16,0 3-20-16,1 5-15 15,-3 0-8-15,0 3 0 16,0 1-2-16,-3 0-5 0,-1 2-1 16,-1-7-2-16,0 3-4 15,3-5-47 1,0-6-87-16,2-5-233 0</inkml:trace>
  <inkml:trace contextRef="#ctx0" brushRef="#br0" timeOffset="132875.21">11510 11164 481 0,'7'0'6'16,"0"5"2"-16,-4 7 26 15,-1 3-13-15,-2 7-3 0,0-1-12 16,0 2-4-16,-3 0 0 15,-6 1 0-15,2-5-1 16,-3 2-2-16,-2-8-33 16,0-4-92-16,1-5-157 0</inkml:trace>
  <inkml:trace contextRef="#ctx0" brushRef="#br0" timeOffset="133563.49">11799 10900 341 0,'3'-9'35'0,"-1"4"11"16,3-1 17-16,-4 1-15 15,1 5-22-15,-2 0-9 16,0 0-7-16,2 1-2 16,-1 12-7-16,-1 5 7 0,2 4 9 15,0 0-2-15,1 3-5 16,1 0-5 0,1-3-2-16,3-4-2 15,1-2 1-15,3-4-2 0,3-3 2 16,-1-4 0-16,2-2-2 0,3-3 0 15,0-3 2-15,-2-4-1 16,2-5-1-16,-5-6 1 16,-1 2-1-16,-5-6 1 15,-2 0 0-15,-2-3 0 16,-2 1-1-16,-2 1 1 0,0 7-1 16,0 4 1-16,0 5 4 15,0 3 4-15,0 4-7 16,0 4-3-16,0 8-4 15,0 9 6-15,0 4 4 0,0 6 3 16,0 2 0-16,1 2-1 16,3-2-2-16,-1 1 0 15,1-6 0-15,-1-1-2 16,-3-2-7-16,2-3 6 16,-2-4 0-16,0-6 1 0,0-1-1 15,0-4-3-15,0-3 6 16,0-3-1-16,-2-1-5 15,-3 0 3-15,-2-1 3 16,-1-7-1-16,0-2-3 16,-3-4 2-16,2-4-3 15,2 0 0-15,1 0-1 0,1 0-5 16,5 4-6-16,0 1-21 16,0 8-32-16,9-2-16 15,6 1-108-15</inkml:trace>
  <inkml:trace contextRef="#ctx0" brushRef="#br0" timeOffset="134047.8199">12233 11151 355 0,'-5'0'37'16,"3"0"5"-16,2-3 23 16,0-2-27-16,6-3-14 0,5 1-11 15,-1 2-1 1,3 0-4-16,-2 3-3 0,-1 2-1 16,-1 0-1-16,1 3-3 15,-3 8 0-15,-4 7 0 16,-1 2 0-16,-2 5 0 0,0 0-1 15,-7 1 1-15,-3-2 1 16,-5-1-3-16,3-5 4 16,-2-6-3-16,2-2 5 15,3-2 7-15,2-3 6 16,3-3 0-16,2-2-3 16,2 2 0-16,0-2 2 0,0 0-1 15,0 0-4-15,0 0-14 16,2 0 12-16,9 0 1 15,2 0-1-15,2 0-6 16,5 0-1-16,2 0-3 0,4-2 2 16,-4-2 0-16,3 1-1 15,-1-3-17-15,-4 4-17 16,-1-1-32-16,-6-4-5 16,0 0-78-16,-8-2-139 15</inkml:trace>
  <inkml:trace contextRef="#ctx0" brushRef="#br0" timeOffset="134400.94">12486 10782 357 0,'0'-21'0'0,"0"3"6"0,1 4 27 16,3 5 33-16,-4 1-11 15,0 7-16-15,1-2-5 0,1 3-2 16,3 0-15-16,1 4-8 16,2 6 3-16,5 4 14 15,0 4-1-15,3 2-20 16,-2 0 11-16,3 5 3 16,0 5-3-16,2 0-4 0,-1 5-1 15,-1 2 1-15,-4 3-6 16,-2-1-2-16,-9 4-1 15,-2 0-2-15,-7-1 1 16,-13 5 0-16,-7 1-1 31,-4-3-4-31,-1-2-61 0,-2-11-124 16</inkml:trace>
  <inkml:trace contextRef="#ctx0" brushRef="#br0" timeOffset="143213.23">13462 11037 276 0,'-6'0'27'0,"-2"0"17"16,1-3 15-16,1-1-6 0,6 0-15 15,0 3-3-15,0-1-5 16,0 0-9-16,8 0-9 16,4 2-7-16,4-1 1 15,2 1-3-15,2 0-2 16,1 0 1-16,1 0-2 0,1 0 1 16,-1 0 0-16,-5 0 0 0,0-4-10 15,-5 1-28-15,-1-1-25 16,-5 0-73-16,-6 4-158 15</inkml:trace>
  <inkml:trace contextRef="#ctx0" brushRef="#br0" timeOffset="143447.71">13444 11146 385 0,'-13'2'8'0,"4"-2"13"0,2 0 33 16,7 0-19-16,0 0-5 16,16 0-20-16,6 0 3 15,5 0-4-15,7 0-6 16,5-4-1-16,3-1-2 16,-3-1-3-16,1 3-28 15,-3-2-84-15,0-1-59 0</inkml:trace>
  <inkml:trace contextRef="#ctx0" brushRef="#br0" timeOffset="143916.3499">14130 10991 328 0,'2'-11'36'0,"-2"-3"11"16,0 3 18-16,0 2-20 15,0 0-20-15,0 4-8 16,-2 2-1-16,-5 0-1 16,-1 3-9-16,-1 0-2 0,-3 11-3 15,-1 6 0-15,-1 2 3 16,-1 7 3-16,1 3 3 15,2 4 7-15,4-3-1 16,5 0-2-16,3-3-5 16,0-6-5-16,11-1 2 15,5-4-4-15,4-5 1 0,5-4 3 16,-2-7 0-16,7 0 0 16,-4-2-2-16,-1-11 2 15,-5 1-2-15,-2-4 0 16,-8 0 1-16,0 0 1 0,-7-6-9 15,-3 3 9-15,0-2 0 16,-7-3-1-16,-6-1-4 16,-1 2-1-16,-4 2-1 15,-3 4-5-15,-3 9-31 0,-3 4-16 16,-5 4-31-16,1 0-132 16</inkml:trace>
  <inkml:trace contextRef="#ctx0" brushRef="#br0" timeOffset="144931.91">15500 10907 283 0,'-6'-3'20'0,"1"1"27"0,-2 0 9 16,2 2-26-16,-3 2-10 15,3 7-6-15,-4 5 4 16,2 5-3-16,-1 3 4 16,5 1 0-16,-1 4-8 15,4-6-1-15,0 3-5 0,0-9-2 16,6 3-1-16,5-7 0 16,3-2 1-16,1-5 1 15,2-4 2-15,1 0 2 16,0 0-6-16,-2-6 1 15,-3-5-2-15,-2-3 2 0,-6-2-1 16,-1-2 3-16,-4-1 1 16,0-4 0-16,-7-2-5 15,-5 1 2-15,0 1-3 16,-3 2 0-16,0 5 0 16,-1 1-2-16,-2 10 2 0,3 2-1 15,-1 3 0-15,0 0-1 16,3 3 3-16,5 6-3 15,2 2 2-15,5-2-2 16,1-2-2-16,5-2-11 16,9-2 10-16,4-3 1 15,5 0-2-15,-1-5 3 0,3-8 0 16,-3-1 5-16,-3-1-5 16,-4-3 4-16,-5 1 0 15,-3 2-1-15,-7-3-2 16,0 4-3-16,0 1-2 15,-2 3-5-15,-3 2 4 0,0 3 4 16,2 2 2-16,-1 3-1 16,1 0-1-16,3 0 0 15,0 8-2-15,3 0 1 0,9 2 0 0,5 3 1 16,2 1 2-16,3 0 2 16,1 2 2-16,3 4-2 15,-7-1 1-15,-1 3 0 0,-4 1 4 16,-2 1 6-16,-6 3 0 15,0 0 2-15,-1-4 1 16,-2 0-4-16,-1-4-1 16,3-6-4-16,2-1 1 15,1-7-5-15,9-4 2 0,0-1-1 16,9-1-4-16,1-14-43 16,0-7-126-16</inkml:trace>
  <inkml:trace contextRef="#ctx0" brushRef="#br0" timeOffset="146863.13">16687 10875 40 0,'-3'-9'295'0,"-1"-3"-232"16,2-3-6-16,2 2-15 16,0 1-10-16,0 2-13 15,2-1 0-15,5 4-8 16,2 3-4-16,2 4-7 0,1 0 1 15,2 4-1-15,1 10-2 16,-1 4 2-16,1 5 0 16,-3 4 1-16,-1-1 0 15,-4 3-1-15,-1-3 1 16,-5-2-1-16,1-4 1 16,-2-5 0-16,0-4-1 0,0-5 1 15,0-5-1-15,0-1 4 16,0 0 3-16,2-7 14 15,1-5-12-15,5-6-6 16,-1-5-2-16,2 1-1 16,0-3 0-16,2 2 0 15,-1 2-1-15,-1 3 1 0,1 4-2 16,-3 3 1-16,-2 4-1 16,-2 1 2-16,1 3 2 15,-4 1-2-15,2 2-1 16,1 0-2-16,3 10 1 0,0 3-1 15,2 5 3-15,1 3 1 16,4 7-2-16,-4 0 3 16,4-2-2-16,1-2 3 15,-2 1-3-15,1-7-2 0,3-4 4 16,2-5-1-16,1-2-1 16,1-7-1-16,4 0 4 15,3-6-3-15,-2-6 2 16,2-6-1-16,-4 2-1 15,-3-5 1-15,-3-3 0 16,-3 3-1-16,-7-4 1 0,-2 4 0 16,-5-1 1-16,0 3-3 15,0 1-1-15,0 2-1 16,-7 5-2-16,-2 3 1 16,-2 2 1-16,0 4 0 15,-3 2 2-15,0 0 0 0,1 8 1 16,-3 6 0-16,4 1 0 15,3 8-1-15,4-1 2 16,5 5 1-16,0 1 3 16,10 1 0-16,7-4-1 15,4 0-2-15,2-7-1 0,0-4 0 16,6-5-1-16,-1-7-2 16,3-2 3-1,1-2 0-15,-3-10-1 0,0-3 1 16,-4-3-2-16,-5-1 3 15,-8-2-1-15,-3-1-1 0,-3-1 1 16,-2-2 0-16,-4 3 1 16,0 2-1-16,0 1-1 15,0 3 0-15,0 7 0 16,0 3 1-16,-2 6-1 16,2 0-1-16,0 9 0 15,0 12-3-15,0 2 5 0,3 5 3 16,4 6 1-16,2-4-3 15,1-1-2-15,-2-1 0 16,1-8 2-16,-2-5-2 16,1-5 0-16,1-7 0 15,-2-3 2-15,1 0 9 0,4-8 11 16,-2-8-8 0,3-4-10-16,0-3-3 0,-5-2 0 15,5-2-1-15,-6 2-1 16,-1 2-7-16,-3 2-4 15,-3 4 3-15,0 5 3 0,0 1 2 16,0 6 2-16,0 1 2 16,0 4-1-16,0 0-1 15,3 2-4-15,7 8 4 16,2-2 1-16,10 3 2 16,1-2-1-16,4-3 0 15,3-2 0-15,-3-2 2 0,0-2-3 16,-5 0 2-16,-3 0-1 15,-5-6 0-15,-6 0 1 16,-2-5 1-16,-3 0-2 16,0-1 3-16,-3-1-2 15,0 1-1-15,0 3 0 0,0 5 1 16,0 0-2-16,-3 4 0 16,-4 4-1-16,-3 9 1 15,0 5 1-15,0 1 0 16,-1 5 2-16,8 1 2 0,1 0 3 15,2 0-3 1,3-5 0-16,11 2 3 16,3-2-2-16,4-4-1 0,2-5-2 15,3-3-1-15,-1-4 1 16,0-4-1-16,0 0 0 16,-2-7 0-16,-1-5 0 0,-5-6 1 15,-2-2-1-15,-3-2 3 16,0-4 6-16,-3-1-3 15,-1-2-4-15,0 1-3 16,-1 1-2-16,-3 4-3 16,-3 4-13-16,-1 4-4 0,0 7 3 15,-5 2 2-15,2 4 5 16,-4 2 5-16,2 0 4 16,4 6 0-16,1 2 1 15,0 1 0-15,0 2 1 16,1 0 1-16,9 2 0 15,0-5 0 1,1 4 3-16,0-1 4 16,1 0 1-16,1 0 4 15,0 1 1-15,-3 0 0 0,-3 1 0 16,3 3-4-16,-7-3-3 0,2 3-3 16,-1-2-1-16,1-4-1 15,0 0-1-15,5-5 0 16,0-2 2-16,7-3-2 15,-1 0-9-15,7-7-26 16,-1-5-11-16,5-8-131 0</inkml:trace>
  <inkml:trace contextRef="#ctx0" brushRef="#br0" timeOffset="147488">19056 10779 287 0,'-6'-11'30'0,"6"-2"28"16,0 1 8-16,0-1-8 16,0 3-16-16,6 1-15 15,4-2-8-15,3 7-7 0,-1-5-2 16,0 8-6-16,2 1-4 16,0 0 1-16,-1 13-3 15,-5 2 1-15,-2 5 3 16,-3 4-2-16,-3 4 0 15,0 2 1-15,-5-2 0 0,-6 3 0 16,2-1 0 0,-2-3 2-16,4-4 4 0,4-3 1 15,3-2 2-15,0-6-3 16,9-3-2-16,9-5 3 16,1-4-2-16,5 0-3 15,1 0-2-15,-1-2-4 0,-5-7-17 16,-4 0-9-16,-5-2-15 15,-6-1-42-15,-4-2-32 16,-4-3-64-16</inkml:trace>
  <inkml:trace contextRef="#ctx0" brushRef="#br0" timeOffset="147621.3499">19076 10841 303 0,'-27'-4'41'15,"10"1"5"-15,8 1 9 16,8 0-17-16,1 1-11 15,17-2-12-15,12 1-10 0,8-3-2 16,9 4-4-16,3-3-61 16,-2 1-78-16,2-1-102 15</inkml:trace>
  <inkml:trace contextRef="#ctx0" brushRef="#br0" timeOffset="148646.76">19453 10857 300 0,'0'1'40'16,"5"-1"-16"-16,7 0 17 16,1 0-14-16,3-1-16 0,-3-4-7 15,1-3 0-15,-6 1 4 16,4 0 0-16,-7-2 7 16,-3-4-4-16,-2 4 7 15,0-4-4-15,0 1-7 0,-2-1-1 16,-3 2-2-16,-2 4 1 15,1 0 5-15,-1 3 0 16,0 4-3-16,0 0-3 16,-1 2 1-16,3 11-2 15,0 4 3-15,1 5 4 16,2 0 3-16,2 6 0 16,0-2-2-16,7-1 1 0,5 0-5 15,2-3-1-15,4-7-1 16,3-2 2-16,6-6 3 15,2-3-6-15,1-4 3 16,6 0-6-16,-4-7 1 0,-3-8-1 16,0 0-1-16,-7-3 2 15,-5-2 0-15,-4 1-2 16,-4-3 0-16,-6-1-3 16,1 0-5-16,-4 1-7 15,0 3 1-15,0 3 0 0,-5 3 6 16,-1 4 4-16,1 6 2 15,0-1 2-15,-1 4 0 16,4 0-1-16,0 0 0 16,2 0-1-16,2 4-2 15,9-3 2-15,3 1 2 16,3-2-2-16,-1 0 4 16,2 0-1-16,-4-3 0 0,1-1-1 15,-5-1 1-15,-3 1-1 16,-2 0 0-16,-4 4 2 15,1 0-3-15,-2 6 2 16,0 10-1-16,0 5 4 16,0 4 1-1,0 3 4-15,0 3 1 16,0-1-3-16,4-3 0 0,4-2-4 16,1-3-1-16,4-7 1 15,1-2-3-15,3-4 4 16,0-3-2-16,0-6-2 0,0 0 5 15,0-6-5-15,1-8 1 16,-4-1 1-16,0-4-1 16,-1-2 0-16,-1-3 1 15,-2 1-1-15,0 0 1 0,-3 1 1 16,0 5-1-16,-1 4 1 16,-2 4-1-16,-2 3 1 15,-2 4 5-15,0 2 0 16,0 0-4-16,0 8-7 15,-2 9 2-15,-2-2 7 16,0 7 2-16,4 1-3 16,0-1 1-16,4-3-16 0,7-3 9 15,6-1 4-15,5-5 1 0,3-5 0 0,-1-5-2 16,1 0 1-16,-2-1-2 16,0-10 3-16,-6-3 0 15,-5-6-2-15,-3 1 2 0,-4-3 3 31,-5-3-1-31,0 0-3 16,0-3-1-16,0 1-2 16,-7 0 0-16,-5 2-1 0,-6 7-32 15,-11 0-32-15,-5 6-52 0,-7 6-280 16</inkml:trace>
  <inkml:trace contextRef="#ctx0" brushRef="#br0" timeOffset="149634.78">12937 11914 159 0,'0'-15'18'0,"0"1"24"16,0-3 27-16,0 7-25 16,0 1-8-16,2 1 5 15,-2 3 5-15,0 4-9 16,0-1-7-16,0 2-16 0,0 0-8 16,0 0-3-1,0 3-3-15,0 12 2 16,0 2 7-16,0 6 8 0,0 10-1 15,0 8 0-15,0 4 4 16,-2 5 2-16,2 6-4 16,0 1 0-16,0 0-2 15,0 0-2-15,0-3-5 0,0-2 0 16,0-6-22-16,0-8 22 16,0-4-2-16,0-10-1 15,2-4-2-15,0-8-2 16,1-4 0-16,0-1-1 0,-3-7-1 15,0 0 0-15,2 0-8 16,-2 0-7-16,0 0-30 16,0-7-33-16,-8-4-86 15</inkml:trace>
  <inkml:trace contextRef="#ctx0" brushRef="#br0" timeOffset="150072.19">12623 12621 404 0,'-10'0'6'0,"4"0"22"15,4 0 20-15,2 0-6 0,0 2-24 16,8 2-6-16,2 3 5 15,7 3 4-15,-1 3-2 16,4 3-2-16,-1 4-5 16,1-2-2-16,-3 4 1 15,0 3-4-15,0-1 0 16,-2-3-2-16,2 1-1 0,-5-4 2 16,5-4 3-16,-5-6-4 15,4 2 7-15,-3-8-1 16,0-2-20-16,6 0 27 15,-4-15-5-15,7-2 1 16,5-9-7-16,0-4 1 0,1-2 0 16,0-2-1-16,-2 0-3 15,-6 2-3-15,-1 2 3 16,-7 4-4-16,-4 4-1 16,-6 5-16-16,-2 3-27 15,-2 7-37-15,-11 1-54 16</inkml:trace>
  <inkml:trace contextRef="#ctx0" brushRef="#br0" timeOffset="151001.9799">12363 13312 223 0,'0'-4'23'0,"0"-1"-8"0,0 2 24 15,2 0-3-15,-2 2-2 16,2-1-16-16,-2 2 4 16,0-2 5-16,0 2-5 15,0 0-3-15,0 0-2 0,0 2-4 16,0 8 4-16,0 1 1 16,0 8 5-16,2 5-7 0,1 1 1 15,2 4 0-15,0 3 0 16,1 0-3-16,0 0-8 15,-3-6 1-15,-1-1-3 16,2-5 2-16,-4-4-3 16,1-5 4-16,-1-4-1 15,0-2-2-15,0-5 0 0,0 0 3 16,4 0 4-16,-2 0 0 16,-1-5-7-16,1-2-3 15,1-1 0-15,-1-2-1 16,0 2-2-16,0 4-10 15,0-4-20-15,-2 3-10 16,0 1-10-16,0-1-18 0,0-2-53 16,0-2-93-16</inkml:trace>
  <inkml:trace contextRef="#ctx0" brushRef="#br0" timeOffset="151620.3292">12384 13388 345 0,'-5'-8'23'16,"2"4"11"-16,3 0 29 15,0 3-16-15,0 1-25 0,0 0-17 16,0 8-4-16,6 5 4 16,1 6 7-16,1 6 0 15,-1 1 4-15,0 8 6 16,-2-6-4-16,3 4-5 16,-2-2 3-16,-3-3-8 0,1-4 4 15,1-5 0-15,-3-4-3 16,1-3-1-16,1-4 0 15,-3-3-2-15,5-3 3 16,0-1-24-16,2 0 23 16,7 0 2-16,3-1-4 0,3-3-5 15,7-2-1-15,2 3 3 16,1-2-3-16,1-1 2 16,-2 3-2-16,1-2 0 15,-2 3 0-15,-8-2-10 16,-3 2 5-16,-4 2-20 15,-3 0-16-15,-2 0-15 0,-4-2-39 16,-1-3-88 0</inkml:trace>
  <inkml:trace contextRef="#ctx0" brushRef="#br0" timeOffset="151931.2">12907 13365 489 0,'-7'-9'15'0,"-2"0"23"15,6 6 15-15,3 3-19 0,-2 0-13 16,2 0-11-16,0 10-7 16,0 7 5-16,0 2 9 15,0 3 0-15,3 4-5 16,1 1-3-16,-1-1-4 15,1-2-2-15,-2 1-2 0,-2-4 0 16,0-3-1-16,0 0 3 31,0-6-4-31,0-3-20 16,0-4-23-16,0-5-5 0,0 0 0 16,0-5-29-16,-6-9-37 0,-1-10-86 15</inkml:trace>
  <inkml:trace contextRef="#ctx0" brushRef="#br0" timeOffset="152431.12">12827 13321 159 0,'-8'3'118'0,"-4"2"-97"15,6-5 38-15,6 0 13 16,0 0-22-16,7-5-22 15,10-1-4-15,2 0-4 16,5-2 1-16,4 5 1 16,5 2-5-16,2 1 1 0,1 3-3 15,0 8-1-15,-6 3-1 16,-3 5-6-16,-1 2-3 16,-8-1-1-16,-6 1-2 15,-6 3 1-15,-5 1-3 16,-1-4 3-16,-3 2 0 15,-9-1 0-15,-5-1-1 0,0-3 1 16,-5-2-2-16,2-2 2 16,-3-1-2-16,1-4 1 15,0-2-1-15,2-2-16 16,1-5-28-16,1 0-43 16,0-5-141-16</inkml:trace>
  <inkml:trace contextRef="#ctx0" brushRef="#br0" timeOffset="153090">13696 13508 285 0,'0'0'26'0,"0"0"27"0,0-7 21 31,0-6-16-31,3-3-21 0,6-4-20 0,7-5-4 31,2 0 3-31,0-3-3 0,-1 0-6 0,2-3-5 0,-7 5-2 31,-2 2 1-31,-5 3 0 16,-2 7-1-16,-3 6 0 0,0 7 1 0,-3 1-3 16,-4 1-2-16,-1 12 0 0,1 3 2 15,4 7 2-15,3-3-3 16,1 4 2-16,12-2 1 31,5-3-1-31,5-1 1 0,1 1 1 0,1-4 0 16,-2 0-1-16,-5 0 0 15,-4 0 0-15,-4 0 1 0,-7-2-2 16,-3 3 2-16,-1-5-1 16,-11 2 0-16,-5-1 0 15,-5 2 2-15,-2-6 0 16,2-3-2-16,0 0 0 0,2-3 0 16,6-2 0-16,2 0-4 15,7-11-8 1,5-5-29-16,0-7-54 0,12-4-88 15</inkml:trace>
  <inkml:trace contextRef="#ctx0" brushRef="#br0" timeOffset="153777.28">14108 13280 353 0,'0'0'13'0,"0"0"19"16,-5 0 10-16,0 7-2 15,1 3-7-15,1 1-13 0,1 5-2 16,2 2 7-16,0 2-6 16,0 1-2-16,2-2-4 15,5 3 0-15,3-2-5 16,3-5-3-16,1-2-4 16,1-5 3-16,1-4-2 0,0-2 2 15,2-2-1-15,0-2-1 16,-2-8 0-16,0-3 0 15,-5-2-2-15,0-4 0 16,-6 1 1-16,-3-1-2 0,-2 1-4 16,0-2-1-16,-2 1-3 15,-11 0-1-15,1 2 0 16,-3 3-4-16,-2 5 1 16,0 4 5-16,2 5 6 15,-4 0 2-15,4 5-2 16,1 5 2-16,2 2 0 15,5 0 0-15,7-1 0 0,0 0-3 16,14-1 3-16,6-4-1 16,9-1 2-16,5-5-1 15,4 0 0-15,-1-1-4 16,3-10-7-16,-2-7-1 0,-8 1 7 16,-1-3 6-16,-8 0-1 15,-6-2 0-15,-8 2 3 16,-4 1 4-16,-3 1 5 15,0-2 4-15,-5 5-5 16,-4 0-4-16,1 2-4 0,3 6-2 16,-2 4 2-16,2 3 3 15,0 6-6-15,3 11 1 16,0 6 7-16,2 9 6 16,0 4-2-16,0 3 6 0,0 2 3 15,6-3-4 1,-3 1-6-16,2-3 0 15,-1-4-6-15,-1-3-2 0,-1 0-2 16,1-2 0-16,0-4-1 16,2-3-10-16,-3-6-51 15,3-5-57-15,2-9-344 0</inkml:trace>
  <inkml:trace contextRef="#ctx0" brushRef="#br0" timeOffset="154423.9">18535 11509 316 0,'0'-8'69'0,"-4"1"-58"16,1 4 36-16,3-1 2 15,-4 2-16-15,4 2-14 0,0 0-10 16,0 9-7-16,0 9 2 16,6 7 6-1,-1 3 5 1,2 6 1-16,0 4-5 15,-1-1-3-15,-3-1-4 0,1-2-2 16,-2 0-2-16,-1-8 2 0,1-1-2 16,0-5 1-16,-2-3-1 15,0-1-8-15,0-7-22 16,0 1-25-16,0-5-57 16,0-3-80-16</inkml:trace>
  <inkml:trace contextRef="#ctx0" brushRef="#br0" timeOffset="154714.66">18441 11879 314 0,'0'3'39'0,"0"1"-10"16,0 3-15-16,4 3 22 15,5 3-8-15,5 6-3 16,2-1 0-16,2-1-4 15,0 1-5-15,0-6-5 0,4 2-3 16,-5-8 0-16,2-6 7 16,-1 0 6-16,3-6 1 15,3-11-3-15,-1-2-3 16,4-5 0-16,-4-1-8 0,-1 0-5 16,-2 4-2-1,-6 2-1-15,-3 2-26 0,-7 5-31 16,-4 1-68-16,-2 2-261 15</inkml:trace>
  <inkml:trace contextRef="#ctx0" brushRef="#br0" timeOffset="155298.24">18114 12955 381 0,'0'-2'18'15,"-2"-1"29"-15,-3 1-1 16,5 2-17-16,0 0-11 15,0 3-11-15,0 11-1 16,0 3 11-16,0 6 4 16,5 2-2-16,2 3-3 0,0 3 2 15,-4 2-7-15,1-2-2 16,-3-2-2-16,1-3 2 16,-2-1 0-16,2-5-1 15,0-2-2-15,-1-5-1 16,4-1-2-16,3-5 2 15,5-2-2-15,-1-4 5 0,6-1-4 16,7 0-1-16,-1 0-2 16,2-1-3-16,1-4 2 15,-2-1-1-15,1 1-12 16,-1 0-12-16,-6-2-18 16,1 3-12-16,-1-3-32 0,-2-4-74 15</inkml:trace>
  <inkml:trace contextRef="#ctx0" brushRef="#br0" timeOffset="155594.97">18673 12960 372 0,'0'-5'44'0,"0"0"27"15,0 1-5-15,0 4-23 16,0 0-23-16,0 7-16 0,0 9-3 15,0 2 12-15,0 5 3 16,1 4-2-16,-1 0-6 16,3 1-2-16,-1-1-3 15,-1-4-2-15,-1 0 0 16,2-5 0-16,-2 0-1 16,0-5-2-16,0-5-14 0,0-1-16 15,0-6-24-15,0-1-27 16,-2 0-26-16,-1-11-85 15</inkml:trace>
  <inkml:trace contextRef="#ctx0" brushRef="#br0" timeOffset="155766.87">18572 12964 274 0,'0'-7'52'0,"0"0"-8"16,7 1-3-16,10-1 7 0,3 3-26 15,3 4-11-15,2 0-8 16,-2 0-3-16,-1 6 0 16,-4 5-27-16,-3 3-50 15,-7-1-72-15</inkml:trace>
  <inkml:trace contextRef="#ctx0" brushRef="#br0" timeOffset="155954.73">18618 13253 203 0,'-7'5'193'0,"-10"20"-127"16,12-14-20-16,7-9-2 15,13-1 6-15,9-1-16 16,6 0-19-16,4-5-9 16,-1 0-5-16,1-2-1 0,-7 1-29 15,-5-3-90 1,-2-2-277-16</inkml:trace>
  <inkml:trace contextRef="#ctx0" brushRef="#br0" timeOffset="156565.0799">19295 13218 292 0,'14'0'44'0,"0"-3"-6"15,2-6 8-15,-1 0-14 16,-1-5 1-16,0 0-3 16,1-5-13-16,-1-1 0 15,0-5-3-15,-3 3-8 16,-1-3-4-16,-5 4-1 0,-2 1 0 16,-3 1-1-16,0 3-1 15,0 5-1-15,-5 2-1 16,-3 4 0-16,1 3 2 0,0 2-1 15,2 2-1-15,2 8 2 16,1 1 0-16,2 3 1 16,0 2-3-16,8 3 3 15,6 1-1-15,5-2 1 16,3 4 0-16,-2-2 1 0,2 1-1 16,-2-3 0-16,-7 0 3 15,-3 0-6-15,-4-3 5 16,-6 0-1-16,0-3-1 15,-6-1 0-15,-4-2 0 16,-3-2 2-16,-3-2-2 0,0-3 3 16,0-2-2-16,0 0 0 15,3 0 1-15,4-4-2 16,4-4 0-16,3-5-2 16,2-1-19-16,7-4-55 15,7-1-55-15</inkml:trace>
  <inkml:trace contextRef="#ctx0" brushRef="#br0" timeOffset="157277.56">19734 13025 336 0,'2'-4'56'0,"-2"0"-4"16,2 2 4-16,-2 1-11 0,0 1-23 0,0 3-14 31,0 8-6-31,0 5 4 15,0 4 9-15,0 1 3 0,0 6-4 16,5-2-7-16,2-4-3 16,3-1 0-16,2-4-2 15,3-4 0-15,-1-4-1 16,4-4 0-16,-2-4 2 16,2 0-2-16,-4-4 1 0,1-6-1 15,-3-4-1-15,-3 0 2 16,0-2-2-16,-5-4-2 0,-2 2 1 0,-2-4-1 15,-4 2-2 1,-7 0-6-16,-3 2-4 0,-3 3-4 16,-2 2-2-16,-1 6 11 15,0 1 7-15,1 6 1 16,2 0 1 0,3 2 0-16,5 5-1 0,5 2 2 0,4 0-1 15,2-2-1-15,16 2 0 16,7-3 1-16,6-3 1 15,3-1-2-15,5-2-9 0,-3 0-4 16,2-8 7-16,-5-2 3 16,-5-2 2-16,-5-1 2 15,-6-1 0-15,-5-1 0 16,-4 1 3-16,-1-4 5 16,-7 0 0-16,0 0-1 0,0-1-1 15,0 1-3-15,0 4-2 16,-4 1-1-16,1 7 2 15,-2 2 4-15,-2 4 0 16,0 0-2-16,0 10 3 16,-2 6 8-16,0 6 0 15,2 4-1-15,2 3-1 0,3 4 1 16,2-2 4-16,0 1-1 16,5-1-3-16,6-1-4 15,0-1-5-15,-2-4 1 16,3-2-5-16,-2-4 0 15,-2-1-1-15,-1-3 0 16,0-1-16 0,-3-4-17-16,2 0-22 15,-2-6-17-15,1-4-65 0,0 0-138 16</inkml:trace>
  <inkml:trace contextRef="#ctx0" brushRef="#br0" timeOffset="157424.9799">20279 13162 185 0,'1'-4'272'16,"1"3"-206"-16,-2-1-9 0,0 0-24 15,-2 2-24-15,-5 0-9 16,-2 0-43-16,-2-7-138 16</inkml:trace>
  <inkml:trace contextRef="#ctx0" brushRef="#br0" timeOffset="163382.9">21455 10657 370 0,'-2'-8'19'15,"2"1"12"-15,0-1 30 16,0 3-12-16,0 0-16 16,0 3-11-16,0 2-10 0,0 0-1 15,3 8-11-15,1 9 4 16,1 6 1-16,0 6 2 16,3-2-1-16,-2 5-1 15,-1-1-2-15,-2-6-2 16,1-5 0-16,-1-4 0 0,1-5 1 15,-3-6 0-15,1-5-2 16,1 0 10-16,0-5 14 16,1-12-6-16,3-1-13 15,0-4-1-15,1-2-5 16,6-1 1-16,-1-1-1 0,2 5 0 16,-1 2-1-16,3 5-3 15,-1 3 4-15,-2 5-3 16,4 6 3-16,-2 3 1 15,-2 11-1-15,1 7 0 16,-1 1 1-16,-2 1 1 0,-4 2-1 16,1-2 0-16,-6-5 1 15,2-1-2-15,-2-7 2 0,-3-5-1 16,2-1 0-16,-2-4 3 16,2 0 1-16,0-7 10 15,1-5-9-15,4-5-4 16,2-4-2-16,0-3 2 15,5-2 0-15,3 1-3 0,-1 0 2 16,2 1-5 0,-1 8-1-16,0 0 4 15,-1 11 1-15,-2 5 0 0,-3 0 1 16,-1 17 1-16,-3 2 2 16,-2 6 0-16,0 0 1 15,-3 0-2-15,-2 1 0 0,0-2-1 16,0-3-1-16,0-3 0 15,-2-4-11-15,-5-1-15 16,-2-7-16-16,-2-3-25 16,-3-3-60-16,-3-4-143 15</inkml:trace>
  <inkml:trace contextRef="#ctx0" brushRef="#br0" timeOffset="163554.73">21591 10447 575 0,'-16'-7'11'16,"6"2"22"-16,5-2-6 15,5 4-21-15,0 3-5 16,4 0-51-16,7 0-73 16,5 0-322-16</inkml:trace>
  <inkml:trace contextRef="#ctx0" brushRef="#br0" timeOffset="164228.49">23016 10379 340 0,'0'-5'44'0,"0"-2"-7"0,3 1 10 16,-3 3-8-16,-6 0-13 16,-3-1-11-16,-3 2-8 15,-5 0-5-15,-2 2 2 16,-6 0-2-16,-2 2-2 16,-4 4 2-16,1 0 4 0,-1 0 0 15,6 1 3-15,3 0 1 16,5-2-3-16,3 1 1 15,8-1-3-15,2 0 0 16,4 3-3-16,0-1-1 16,0 5 0-16,4 6 3 15,1 5 2-15,0 7-1 16,3 10 0-16,-5 2 2 16,-1 8 4-16,-2 2 4 0,0 3 1 15,0 0 2-15,0-5-4 16,-3-3-2-16,1-4 1 15,-3-8-20-15,2-3 18 16,3-8-3-16,0-5 0 0,0-5-4 16,10-1 3-16,2-4-4 15,6-6 2-15,3 1-3 16,4-4 0-16,6 0 0 16,1 0-1-16,-1-7-1 0,3 0-7 15,-5 0-19-15,-1-2-7 16,-2-2-33-16,-5-1-19 15,-3-1-52-15,0-3-141 16</inkml:trace>
  <inkml:trace contextRef="#ctx0" brushRef="#br0" timeOffset="164741.54">23320 10747 356 0,'11'-21'48'0,"-4"2"-7"15,0 1 1-15,-5 1 1 0,1-1-14 16,-3 4-9-16,0 2-2 16,-1-1-2-16,-8 3-4 15,0 2-9-15,-4 3-1 16,-6 1-1-16,1 4-1 16,-4 0 0-16,1 0 1 0,1 9 1 15,0 5 1-15,4 5 4 31,1 3 0-31,7 2-1 0,6 2-1 0,2 1-1 16,0-1-3-16,12-5 1 16,5-3 1-16,1-5-2 15,-1-2 0-15,2-5-1 16,-4-6 1-16,0 0 1 0,-3 0-1 16,-5-8 1-16,1-1 2 15,-4-5 9-15,1 1-1 16,0-3-4-16,-3-1-3 15,1-1-1-15,-1 0-3 16,0 6 0-16,1-1-1 0,-3 2 0 16,3 6 0-16,-3 5 0 15,2 0-2-15,-2 9-4 16,0 8 6-16,2-1 0 16,-1 4 1-16,3 2-1 15,1-2 1-15,2-3-2 0,4-1 0 16,2-4-17-16,0-1-33 15,6-7-14 1,-1-2-40-16,-2-2-81 0</inkml:trace>
  <inkml:trace contextRef="#ctx0" brushRef="#br0" timeOffset="164915.41">23557 10782 185 0,'11'-2'220'0,"-2"2"-147"15,-2 0-26-15,2 6-27 16,-6 7 2-16,1 2 0 0,0 3-10 15,-4 0-2-15,0 3-6 16,-1-1-2-16,-9-3 0 16,-2 1-1-16,-3-1 0 15,1-3-6-15,-4-2-21 16,2-5-25-16,5-3-55 0,4-4-74 16</inkml:trace>
  <inkml:trace contextRef="#ctx0" brushRef="#br0" timeOffset="165506.5">23924 10446 480 0,'0'-6'15'16,"0"2"28"-16,0 4 0 15,1 0-15-15,-1 7-22 16,0 8-2-16,0 5 9 0,0 6 5 16,0 5-4-16,0 2-2 15,0-1-2-15,0 2-3 16,0-4 1-16,0-2-4 16,0-6 0-16,-1-4-4 15,-3-3 1-15,4-4 0 0,-3-5 0 16,3 0 0-1,-2-4-1-15,2-2 0 0,0 0 2 16,-2 0 5-16,2-10-3 16,-2-2-4-16,2-1 0 15,0-2 1-15,0-2-1 0,2 1 0 16,5 1 0-16,4-1-1 16,2 5 1-16,1-2 0 15,4 7-4-15,-1 0 4 16,5 2 1-16,-3 4 2 15,-4 0 0-15,4 10-1 0,-5 4-2 16,-6-1 2-16,2 6-1 16,-5-4-1-16,-3 1 0 15,-2-1 1-15,0-1-1 16,-2-1-2-16,-5-3 4 16,-3 1-2-16,-2-3 1 0,-3-2 2 15,2-1-1 1,-6-1-2-16,5-2 1 15,-2-2-1-15,3 0-2 0,3 0-20 16,0-4-12-16,3-9-27 16,6-5-42-16,1-8-125 15</inkml:trace>
  <inkml:trace contextRef="#ctx0" brushRef="#br0" timeOffset="166084.4799">24272 10336 466 0,'-2'0'21'16,"2"-3"22"-16,0 3-3 0,5-2-10 15,8 2-6-15,5 0-14 16,5 0 5-16,1 0-4 15,1 0 4-15,-2 0 0 16,-5 0-3-16,-1 0-8 16,-7 5-1-16,-3 5-3 0,-3 2 0 15,-4 0 1-15,1 3 1 16,-1 5-1-16,0-5 2 16,0 5 1-16,0 0 0 15,-1 0-1-15,1 2 4 16,0 1 6-16,0 2-18 0,0 0 17 15,0 0-4-15,0 3-2 16,0-6 2-16,0 3-3 16,0-1-3-16,0-5 2 15,1 0 1-15,-1-1-4 16,2 1 2-16,0-6-1 16,-2 2 2-16,0-3-2 0,0 0-1 15,0-2 2-15,0 0-1 16,0 1-1-16,0 0 1 15,-4 0-1-15,-1-3 0 16,-2 7 1-16,0-3-1 16,-6 0 2-16,-1 3 1 0,-2-1-4 15,-4 0 2-15,-3-1 0 16,-2-2-1-16,-3-3 0 16,1-4-1-16,-3-1 1 15,-8-3-2-15,-4-3-38 16,-5-16-114-16</inkml:trace>
  <inkml:trace contextRef="#ctx0" brushRef="#br0" timeOffset="-183223.91">15464 10156 171 0,'-11'0'141'15,"6"0"-135"-15,2-1 8 16,-2-3 31-16,4 0-21 16,1 3-6-16,-2 1 12 15,2-2 2-15,0 0-5 16,0 2-7-16,0 0-6 16,2 0-5-16,9 0-1 0,3 0-1 15,4 0 2-15,9 0 2 16,6 0 0-16,9 0 1 15,9 0-1-15,8 0 1 16,9-7-1-16,12-4-1 16,3 2 5-16,11-5-3 0,-4 3-1 15,1-3-5-15,1 3-1 16,-11 1 3-16,-6 2-3 16,-7 1-1-16,-9 4 0 15,-8-1-1-15,-10 2 0 0,-7 0-3 16,-7 1 2-16,-5-1-2 15,-10-1 1 1,-2 1 0-16,-5 0-1 0,-3-2 2 16,-2 1-11-16,-6-3-34 15,-10-3-36-15,0-1-80 16</inkml:trace>
  <inkml:trace contextRef="#ctx0" brushRef="#br0" timeOffset="-182552.16">17841 9823 129 0,'-16'3'6'0,"-2"-3"8"0,-1 0 25 16,-3 0 19-16,0-5-7 15,-3-6-5-15,-1-2 4 16,-1-1-7-16,-2-2 1 16,2-1-7-16,-2-7-8 0,4-1-4 15,6 0-2-15,2-3-12 16,7 1-4-16,6-1-3 15,4 1-4-15,2 4 2 16,12 5-1-16,3 1 0 16,0 9-2-16,5 4 1 15,-2 4-1-15,-1 2 0 0,-1 13 1 16,-4 5-3-16,-4 7 0 16,-7 3 1-16,-3 6 2 15,-1 1 0-15,-14 1 0 16,-1 0 1-16,-1-1-2 15,-1-3 4-15,4-2-2 0,2-7 3 16,6-3-2-16,2-6 2 16,4-8 1-16,0-2-2 15,15-4 4-15,6-2 2 16,8-4-3-16,9-8-5 16,3-3-5-16,4-4-37 0,-2-5-62 15,0 0-209 1</inkml:trace>
  <inkml:trace contextRef="#ctx0" brushRef="#br0" timeOffset="-180414.3799">18297 9817 343 0,'7'4'6'16,"3"-4"3"-16,0 0 17 15,7 0-14-15,-1 0-6 16,4-8 2-16,2-4-5 16,-3-6 4-16,-1 0 0 0,1-7 8 15,-2-3-1-15,-5 1 9 16,-2-5 6-16,-3-2-9 15,-4-2-13-15,-3 3-4 16,0-1-1-16,0 1-3 0,0 8 2 16,-5 5-1-16,0 8 1 15,-1 7-3-15,2 5 2 16,-1 9 1-16,3 11-2 16,0 8 2-16,2 7 0 15,0 3-1-15,0 4 4 0,2 0-3 16,5 1 0-16,1-6-1 15,-1 1 0-15,-2-6 2 16,2-5-2-16,-2-9 2 16,-1-4-2-16,-1-9 2 15,-2-3 6-15,3-2 16 16,-1-11 15-16,1-3-25 0,3-7-11 16,1-4 1-16,2-4-3 15,0 3-2-15,5 1 3 16,-2 3-2-16,3 4 0 15,-4 4 0-15,2 5-2 0,3 4 2 16,-5 3-1-16,-1 2 1 16,0 0-1-16,-1 10 1 15,-2 5-2-15,1 1 2 16,0 3-1-16,2 3 2 16,1-2-1-16,0 3 0 15,3-5 0-15,1-2-1 0,2-4 1 16,2-3 0-1,-2-2 0-15,4-7-1 0,-2 0 6 16,1-2-4-16,-1-6 0 16,-5-5 1-16,2-1-2 15,-7-1 1-15,-3-2 2 0,0-3-2 16,-2 2 1-16,-3 0-2 16,-1 2 1-16,1 2-1 15,-2 3 1-15,0 6-1 16,0 3 0-16,2 2-2 15,-1 0-2-15,3 11 2 0,-1 6 2 16,5 1 0-16,3 4 0 16,-3-2 0-16,6-1 1 15,0-1 0-15,4-4 0 16,-2-2-1-16,-2-4 1 16,2-8 1-16,-1 0 1 15,-3 0 8-15,-1-14 6 16,-3 0-6-16,-3-8 0 0,-5-1-2 15,0-2-6-15,-2 0 1 16,-11-2-5-16,1 0 4 16,-5 6-3-16,1-1-7 0,0 7-2 15,0 4 0-15,-1 5-3 16,2 5 4-16,0 1 2 16,3 5 1-16,5 6 1 15,-1 3-2-15,4 0 3 16,4 0 0-16,4-1-1 15,7-1 2-15,3-5 1 0,6 1 0 16,6-5 0-16,-1-3-3 16,1 0 6-16,3-1-2 15,0-5 3-15,-2-1-5 16,0 0 3-16,0 3 0 16,0 4 0-16,-4 0-1 0,0 4-1 15,-5 6-1-15,0 8 2 16,-2 4 0-16,-3 1 0 15,-2 0 0-15,-6 4 2 16,0-4-1-16,-1-5-1 0,-4-2 0 16,0-5 1-16,0-2 1 15,0-7 1-15,0-2-1 16,0 0 3-16,2-2 7 16,-1-11-6-16,3-1-3 15,2-4-1-15,1-2 0 16,2-1 0-16,2-2-1 15,-2 0-1-15,3 0 1 0,1 3-2 16,-1 2-1-16,2 6 1 16,-2 5 1-16,0 2-1 15,1 5 0-15,-3 0 0 16,1 9-1-16,2 9 0 0,-3 5 3 16,1 3-3-16,0 0 3 15,0 4-1-15,0-2 0 16,0-6 0-16,-1 0 1 15,0-7-1-15,-3-7 0 16,1-4 0-16,1-4 2 0,1-2 2 16,0-10 4-16,2-5-5 15,3-4 0-15,-1-2-3 16,-1-4 3-16,-1 0-3 16,-1 2 0-16,0 2 1 15,-4 4-1-15,0 3 0 16,-3 5-1-16,0 8 0 0,-2 3 0 15,1 0-3-15,-1 8 1 16,0 8 1-16,5 5 2 16,-2 1-2-16,2 3 3 15,3 0 0-15,0 0-1 0,2-5 0 16,3 1 0-16,2-7 0 16,-2-3 0-16,2-7 2 15,0-4 0-15,2-4 0 16,0-9-1-16,-1-8-1 15,2 0 4-15,-2-5-3 16,-3 0 2-16,-3-1 4 0,-2 2-4 16,2 0 0-16,-7 4-3 15,0 7 2-15,-3 3-2 16,1 4 1-16,-3 5 3 16,0 2-4-16,0 3-4 15,0 10 2-15,0 5 2 16,0 1 0-16,0 8 2 0,2-2 0 15,8 0 0-15,2 0-1 16,4-2 2-16,5-3 0 0,-1-4 2 16,4-5-1-16,-1-6 1 15,0-5 1-15,-1 0-11 16,0-9 11-16,-5-5-1 0,0-4 0 16,-7-3-2-16,-3-4 0 15,-3 0-2-15,-4 0 1 16,0-2-1-16,-12 4 0 15,-5 1 3-15,0 4-16 0,-5 6-1 16,-2 6 5-16,3 6 4 16,1 0 2-16,2 10 2 15,4 4-2-15,5-2 2 16,9 1-3-16,0 1-1 16,18-3-1-16,9-2 5 0,8-1 2 15,9 0-15-15,4-8-73 16,6 0-63-16</inkml:trace>
  <inkml:trace contextRef="#ctx0" brushRef="#br0" timeOffset="-179338.9499">20720 9689 270 0,'2'0'47'16,"0"0"-26"-16,1-7 25 0,-1-4-17 16,-2 0-1-16,2-3 2 15,-2 1 10-15,0 1-9 16,-2 3-15-16,-5-3-7 0,-2 5-4 15,-2 1-4-15,-1 2 1 16,-3 4-1-16,-1 0 2 16,-1 0-3-16,4 7 1 15,-2 6-2-15,4 3 1 16,4 0 1-16,7 4-2 16,-1 1 2-16,4 1 1 0,9-1-3 15,1-3 1-15,3-4 5 16,2-3-1-16,0-6 3 15,-2-5-3-15,-2 0 6 16,-1 0 0-16,-2-9-4 0,-1 1-2 16,-5-7 1-1,-2 2 7-15,-1-1-4 0,-2 2-4 16,2 1 1-16,-2 1-3 16,0 4 0-16,0 2 1 15,0 4-3 1,0 0-2-16,1 13-4 0,1 7 6 15,2 8 2-15,-1 8 0 16,2 5 3-16,3 5-3 0,-4 2 2 0,-1 2 7 16,-1 2 6-16,0-7-9 15,-2-3-8-15,0-7 2 16,-6-9-1-16,0-4 2 16,-8-10 8-1,2-3 6-15,-1-7-1 16,1-2-22-16,-2-9 8 15,3-5 1-15,0-8 0 16,2-2-2-16,1-5-1 0,5-5 1 16,3-3-3-16,0 3-6 15,7-4 2-15,8 0-3 16,8 5-3-16,5-2 6 0,6 3-1 16,3 1 3-16,4 2 1 15,4 1 4-15,-4 4-1 16,-5 5 0-16,-4-1 1 15,-6 4 0-15,-4 0-1 0,-9 4 1 16,-4 1 0 0,-1 2 0-16,-3 4-1 0,-5-1 0 15,0 6 3-15,0 0 0 16,0 0-5-16,-5 0 1 16,-3 9 0-16,1 7-1 0,0 2 1 15,4 2 0-15,3 5-1 16,0-4 3-16,2 2-3 15,10-5 3-15,3-2-3 16,2-6 3-16,5-2 0 16,5-6 0-16,2-2 0 15,1 0-6-15,-1 0-49 0,-2-8-23 16,-4-2-60-16,-7-6-131 16</inkml:trace>
  <inkml:trace contextRef="#ctx0" brushRef="#br0" timeOffset="-178281.3892">21319 9596 319 0,'-7'-9'167'15,"7"-2"-113"-15,0 3-26 16,2-3-2-16,11 5-13 16,0 3-5-16,-1 1-3 0,4 2-1 15,3 4-1-15,-2 6-2 16,1 8 1-16,-4 2-2 15,1 1 1-15,-4 0 1 16,-3 1-1-16,-6-2-1 16,4-6 0-16,-6-2 2 0,0-5-3 15,0-1 3-15,0-5-2 16,0-1 8-16,0 0 13 16,4-9-2-16,-2-3-13 15,3-4-3-15,-2 0-1 16,4-3 1-16,3-1-3 15,-1 2 0-15,3 0 2 0,-1 0-2 16,0 2-2-16,-1 6 4 16,0-1-5-16,-3 4 3 15,0 5 0-15,-2 2-2 16,0 0 0-16,-2 9 2 16,5 5 0-16,-1 4 1 15,2 4 0-15,2 3-1 16,3-3-1-16,1 3 3 0,3-1-2 15,2-5 1-15,1-1-1 16,0-2-1-16,5-5 2 16,-3-6 0-16,4-5-2 0,-1 0 3 15,3-10-1-15,-2-6-1 16,-1-4 1-16,-4-2 0 16,-5-1 0-16,-6-2 0 15,-2 1 0-15,-7-1 0 16,-2 0 0-16,0 3-1 0,-2 6 0 0,-5 2 0 15,-3 6-1-15,0 7-1 16,-4 1 1-16,-3 3 0 16,4 9 2-16,-4 5-2 15,5 4 1-15,0 2 0 0,5 4 4 16,6-2-1-16,1 0-1 16,1-2-2-16,12-1 1 15,7-5-1-15,0 0 1 16,3-6 0-16,6-3-2 15,-1-8-11-15,7 0-9 0,-3 0-5 16,0-10 5-16,1-6 5 16,-6-1-5-1,-5-2 14 1,-3-5 9-16,-4-2 0 16,-3 1-2-16,-2 2 0 0,-3 1 1 15,-2 8 0-15,-4 3 7 16,3 6 7-16,-4 5 2 15,0 2-14-15,0 10-2 16,0 8 4-16,0 0 15 16,-2 6-1-16,2-2-6 15,0 1-7-15,9-6-2 0,1-1-1 16,3-4-1-16,5-3 1 16,0-4 0-16,4-7 1 15,1 0 4-15,-2-2-4 16,3-10-3-16,-3-3-6 0,-4-4 4 15,-4-1 4-15,-3-5 1 16,-8-1-1-16,-2-3-2 16,-2 2 2-16,-13 1 1 15,-2 4 1-15,-5 2-6 16,-3 9-16-16,1 9 4 0,0 2 1 16,2 0-4-16,4 5 0 15,7 3-13-15,6 5-8 16,5-5-17-16,2 2-52 15,15-3-73-15</inkml:trace>
  <inkml:trace contextRef="#ctx0" brushRef="#br0" timeOffset="-177690.6">22607 9518 420 0,'7'-10'56'16,"-2"2"-15"-16,-2 1-11 15,-3 4-5-15,0 2-2 16,0 1-8-16,0 1-10 15,-3 12-5-15,-4 5 4 0,4 4 11 16,-2 1 0-16,5 4-1 16,0-1-4-16,0-1-6 15,7-4-1-15,4-3-1 16,1-3 0-16,3-5-1 0,1-5 0 16,2-3 1-16,3-2 1 15,1-3-1 1,-2-9 0-16,-1-5-1 0,-2-1 1 15,-2-3-1-15,-2-2 0 16,-2 2-2-16,-4 1 3 16,1 0-1-16,-5 8-1 0,-3 3 1 15,2 2-3-15,-2 7 2 16,0 0-1-16,0 12-5 16,0 2 7-16,0 8-3 15,0 1 3-15,3 2 1 16,3-2-1-16,4 1 2 0,2-7-3 15,0-1-2-15,3-5 5 16,-2-4-5-16,2-5 4 16,1-2 0-16,-1-3 1 15,2-12 5-15,0-1 4 16,0-3-17-16,2-5 16 0,-2 3 0 16,5-2-7-16,0-2-1 15,1 3-2-15,-2 6 0 16,-1 4 1-16,-1 5-2 15,-5 7-1-15,-2 0 0 16,-4 12 2-16,-3 2-2 0,-5 6 2 16,0-1-2-16,-5 1 2 15,-12-2-1-15,-7-2 0 16,-6 0-1-16,-11-4-8 16,-10-2-41-16,-10-7-37 15,-7-3-178-15</inkml:trace>
  <inkml:trace contextRef="#ctx0" brushRef="#br0" timeOffset="-176986.81">21073 9642 171 0,'0'0'32'15,"-1"0"22"-15,1 0-1 0,0 0-23 16,0 0 0-16,0 0 2 16,1 0-1-16,4 0-11 15,-2 0-2-15,3 0-7 16,1 2-6-16,-2-2-3 16,2 0 4-16,2 0 2 0,2 0 2 15,2-2-3-15,-3-3-1 16,3-2-2-16,0-1-1 15,-3 1-1-15,2 0-1 16,-2 0-2-16,-5 0 3 16,0 2 0-16,-1-2-2 0,-4 1 4 15,0 1-1-15,0 0-2 16,-5 1 3-16,-2-1-2 16,-5 1 1-16,0 4-1 15,2 0-1-15,-5 0 1 16,3 0-1-16,-5 7-1 15,3 2 0-15,-1 5 0 0,5 1-1 16,-1 2-4-16,8 1-34 16,3-3-46-16,0-5-123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5:33:44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5926 1380 317 0,'-6'-10'7'0,"0"-3"15"0,1-2 31 31,3 3-18-31,-1 0-5 0,3-1-9 0,0 0-1 16,0 3-7-16,5 8-3 15,2-8-6-15,5 6-2 16,-2 2-1-16,2 2 0 15,0 0-1-15,-2 6 0 0,0 6-3 16,0 4 6-16,-1 4-4 16,-4 1 2-16,2 3 3 15,-4 2-4-15,0-3 5 16,2 0-3-16,-1-3 2 16,1 0 1-16,2-6 0 15,3-1 0-15,2-5-2 0,0-4 6 16,6-4-2-16,1 0 3 15,2-4-2-15,1-8-4 16,-2-1-4-16,-1-2 2 16,-6-3-1-16,-1-4 0 15,-5 1 1-15,-4-4 0 16,-3 0 0-16,0 0 0 0,0 3 0 16,0 2 0-16,-5 5-2 15,2 6 0-15,3 5 1 16,0 4 0-16,0 6 1 15,2 12-6-15,6 8 4 16,5 6 2-16,-2 7 1 0,0 4 0 16,-2 4 2-16,0-5 0 15,-4 5 1-15,-2-4-1 16,2-2-3-16,-5-4 2 16,0-1-2-16,0-2-1 0,-6-9 3 15,-3 0-1-15,-2-7 3 16,2-6 6-16,-2-5 0 15,-3-3 0-15,1-4 4 16,5 0-1-16,-3-13-14 16,1-3-7-16,5-5 14 15,2-2-5-15,1-4-2 16,2 0-1-16,0-1-1 0,5-1-2 16,4 4-13-16,4 2 11 15,1 5-7-15,4 4-13 16,1 5-13-16,2 5-3 15,0 2-27-15,-1 2-83 0,1 0-140 16</inkml:trace>
  <inkml:trace contextRef="#ctx0" brushRef="#br0" timeOffset="234.31">6527 1607 466 0,'3'5'13'0,"1"2"-1"15,-2 4 36-15,-1 3-15 16,4 4-8-16,-5 2-5 16,0 3-5-16,0-2-4 15,0 2-6-15,-5-3-3 0,2 0-1 16,-1-2 0-16,3-2-1 16,1-6-3-16,0 1-27 15,0-6-23-15,5-5-27 16,6 0-60-16</inkml:trace>
  <inkml:trace contextRef="#ctx0" brushRef="#br0" timeOffset="468.63">7055 1460 505 0,'3'-5'23'0,"-1"2"-9"16,4 1 3-16,5 0 14 16,1-1-8-16,8 0-8 15,2 2-9-15,2-3-1 0,3 4-6 16,0 0 1-16,-5 0-9 16,-5 0-44-16,-5 4-53 15,-7 3-136-15</inkml:trace>
  <inkml:trace contextRef="#ctx0" brushRef="#br0" timeOffset="640.47">7117 1584 115 0,'-6'5'325'0,"2"-3"-293"0,4-2 18 16,0 0 12-16,7 0-23 15,10 0-18-15,2 0-5 16,6-4-12-16,2-1-3 15,5 0-10-15,-6 1-70 16,-1-2-177-16</inkml:trace>
  <inkml:trace contextRef="#ctx0" brushRef="#br0" timeOffset="1203.8898">8171 1291 26 0,'3'-5'405'16,"-3"1"-402"-16,0 2 6 15,0 2 29-15,-6 0-22 16,4 11-9-16,0 7 12 0,2 0 3 16,0 8-2-1,0 1-5-15,4 3-1 0,4-3-6 16,-3 1-2-16,-2-1-2 15,1-2 0-15,-1-1 0 16,-1-5-2-16,0-2-3 16,0-5 2-16,-1-1 1 15,1-2-3-15,0-3 2 0,2-2-12 16,3-2-25-16,0-2-18 16,4 0-29-16,0-7-51 15</inkml:trace>
  <inkml:trace contextRef="#ctx0" brushRef="#br0" timeOffset="1406.96">8478 1492 429 0,'10'-3'26'16,"-3"-1"-7"-16,3 3 19 15,5-1-9-15,4 0-9 16,3 0-10-16,5 1-7 15,0-1-2-15,4 0-3 16,0 0-4-16,-1 2-40 16,-1-3-73-16,-4-1-105 0</inkml:trace>
  <inkml:trace contextRef="#ctx0" brushRef="#br0" timeOffset="1984.95">9003 1334 376 0,'-2'-11'94'0,"-7"0"-74"16,2-1 8-16,7 3 9 0,0 0-14 16,0 1-4-16,0 7-8 15,6-6-2-15,6 5-9 16,3 2 2-16,-1 0 0 15,2 10-3-15,0 5-1 16,-1 5 0-16,-1 1 3 16,-3 2 0-16,-4 1-2 0,-4 2-1 15,-3-2 1-15,0-3-2 16,-5-1 3-16,-3-6 0 16,-2-1 1-16,1-3 0 15,0-3 1-15,4-4-1 0,-1-1 0 16,4 0 1-16,2-2-2 15,0 0 4-15,0-2 0 16,2-8-4-16,6-1 0 16,4-3 0-16,0-4 0 15,3-1 1-15,-1-3-1 0,-1 1 1 16,-1-4-1-16,2 1 1 16,-7 1-1-16,1 2 0 15,-8 3 0-15,5 13 1 16,1-13 0-16,-6 12 1 15,0 6 3-15,0 0-5 16,0 2-1-16,-7 12 0 16,0 6 0-16,2 5 2 0,-1 2-1 15,5 1 3-15,1 3 1 16,0-5-3-16,7 1-2 16,3-5 1-16,7-4 2 15,-2-3-10-15,4-4-19 0,1-2-38 16,4-7-78-16,1-2-164 15</inkml:trace>
  <inkml:trace contextRef="#ctx0" brushRef="#br0" timeOffset="2175.01">9627 1464 528 0,'19'7'8'16,"-11"0"7"-16,0 2 17 0,-1 2 1 15,-5 1-24 1,-2 3-3-16,0 2-4 0,-5 5 0 31,-14-2 0-31,-1 3-16 16,-6-3-101-16,-3-3-307 16</inkml:trace>
  <inkml:trace contextRef="#ctx0" brushRef="#br0" timeOffset="3112.2799">11303 1264 364 0,'-10'-11'5'16,"6"-4"10"-16,1-3 11 16,3 4 10-16,3 4-17 0,6 9-11 15,0 1-2 1,0 0-4-16,0 3-3 0,0 13-1 16,-2 0 2-16,-1 7 1 15,-3 2-1-15,-1-1 1 16,3 1-1-16,-1-2 1 0,1-3-1 15,2-6 1-15,4-2 1 16,2-3 2-16,3-7 4 16,0-2 11-16,8 0-6 15,-4-7-5-15,2-6-3 16,-2-4-2-16,0 0-1 16,-4-4 1-16,-3 1 1 0,-4-4 4 15,0 0-1-15,-4 2-3 16,-2 7-3-16,4 1 1 15,-6 4 0-15,3 10 0 16,1 0-1-16,2 13-7 0,4 7 0 16,1 7 10-16,2 5-3 15,0 5 1 1,-4 2 1-16,1 2-1 0,-5-1 1 16,-5-5-1-16,-2-1 0 15,1-5 5-15,-6-4-3 16,-5-4 4-16,1-5 2 15,-4-5 6-15,0-4 5 0,2-3-4 16,-1-4 1-16,1 0-2 16,1-4-3-16,2-7-3 15,0-5-2-15,2-3-2 16,4-5-4-16,0-2-2 0,3 1-2 16,0 0-15-1,5 3-6-15,5 2-5 0,2 8-11 16,6 3-11-16,0 2-23 15,4 3-98-15</inkml:trace>
  <inkml:trace contextRef="#ctx0" brushRef="#br0" timeOffset="3534.06">11892 1532 479 0,'-5'-5'23'0,"3"-5"-2"0,2-2 17 31,0 3-20-31,7-2-11 0,5 4-4 0,-2 0-3 0,2 4 0 16,3 3-1-16,-3 0 0 16,0 3 0-16,-4 8-4 15,-2 3 1-15,-3 4 2 16,-3 3 0-16,0-1 1 15,-3 2 1-15,-8-3 1 0,-2-1 0 16,-3-2 0 0,-2-2 4-16,2-1 7 0,1-3 6 31,2-2 1-31,1-5-1 0,5 1-7 0,4-2-3 16,1-2 0-16,2 0-2 0,0 0 1 15,7 0 3-15,8 0-5 16,2-4-3-16,7-1-3 31,3-3 4-31,3 3-9 0,3-4-40 0,2 0-7 16,1-1-40-16,4-7-143 0</inkml:trace>
  <inkml:trace contextRef="#ctx0" brushRef="#br0" timeOffset="3784">12729 1309 479 0,'3'-6'33'0,"-3"-1"-5"0,1 2 11 16,8-4-5-16,5 5-16 15,6 0-4-15,-3 4-7 16,0 0-2-16,3 0-1 15,-3 0-2-15,2 0 0 16,-4 3-3-16,-1 0-11 16,-6 3-42-16,-2 0-41 0,-5 0-93 15</inkml:trace>
  <inkml:trace contextRef="#ctx0" brushRef="#br0" timeOffset="4002.73">12786 1398 389 0,'-3'2'38'0,"-1"-2"4"16,4 2 25-16,0-1-28 15,0-1-15-15,11 0 4 16,2 2 0-16,6-2 0 0,3 0-10 16,2 0-13-16,-1 0 0 15,-4-2-5-15,0 2 1 16,-11 0-12-16,2 0-38 15,-8 0-35-15,-2-1-139 16</inkml:trace>
  <inkml:trace contextRef="#ctx0" brushRef="#br0" timeOffset="5187.06">13365 1238 183 0,'2'-10'231'15,"-2"-2"-207"-15,0-4 9 16,0 5 17-16,0 0-26 15,8 4-10-15,2-1-5 16,4 4-4-16,2 4-3 0,5 0-3 16,1 4 4-16,-2 14-3 15,1 1-1-15,-4 8 2 16,-3 3 0-16,-3 2-1 16,-6 0 1-16,-3-1-1 15,-2-5 1-15,0-1 0 0,-9-7-1 16,0-2 1-16,0-5 3 15,2-4 2-15,0-3 3 16,4-4 4-16,3 0 6 16,0-9 2-16,1-4-13 15,8-4-5-15,3-5-4 0,5-3 0 16,-2-2 2-16</inkml:trace>
  <inkml:trace contextRef="#ctx0" brushRef="#br0" timeOffset="5410.9699">13652 1134 658 0,'-7'7'0'0,"2"2"0"15,-1 4 0-15,1 1 0 16,2 0 0-16,-3 1 2 16,-1 13-1-16,1 1 2 0,5-1 0 15,1 1-1-15,0-7-2 16,0 0 1-16,10-2 0 15,3-4 0-15,1-2 0 16,4-3-3-16,0-2 1 16,2-2-20-16,-2-3-19 15,0-4-20-15,-3 0-77 16,-3-3-127-16</inkml:trace>
  <inkml:trace contextRef="#ctx0" brushRef="#br0" timeOffset="6004.67">13782 809 393 0,'-2'-14'5'0,"2"-2"24"16,4 2 20-16,8 3-9 15,3 2-24-15,2 3-10 16,1 2-3-16,0 2 0 0,0 2-3 16,-2 0-1-1,-1 6 0-15,-3 4 2 0,-4 3-4 16,-3 1 2-16,-3 0-6 16,-2 0-2-16,0 1 4 15,-7-3 3-15,-5-3 1 16,0 0 2-16,-1-2-1 0,1-1 1 15,0-1 0-15,-1 0 1 16,6-3-3-16,3 0 2 16,-1-2 1-16,5 0-2 15,0 0 3-15,0 0 3 0,3 0-3 16,8 0 0-16,1 0-3 16,6-2 2-16,1 0-1 15,-4 2-2-15,4 0 1 16,-4 0 0-16,0 7 0 15,-4 2-1-15,2 5 1 16,-3 0-1-16,-3 4 1 0,-5-3 0 16,-2-1 0-1,0 0 0-15,-7-3 2 0,-5-4 8 16,-5 0 9-16,-1-1 2 16,-1-5-1-16,-3-1 1 15,0 0-4-15,3 0-4 0,1-1-8 16,2-3-3-16,1 1-2 15,3-3-24-15,-3-1-61 16,3-4-214-16</inkml:trace>
  <inkml:trace contextRef="#ctx0" brushRef="#br0" timeOffset="48918.6">17510 1730 333 0,'-7'-9'3'0,"2"-3"3"16,2 4 10-16,3-2 17 15,0 3-2-15,0-1-11 16,0 5-4-16,3-1-4 15,7 0-9-15,-1 4-3 0,1 0 4 16,2 0-4-16,0 6-1 16,-2 3-1-16,2 5 4 15,-6 2-2-15,-2 4-3 0,-1 1 4 16,-1 1 4-16,-2 1-3 16,0-2 4-16,2-1-2 0,1 0 2 15,5-4 3-15,1-2-2 16,3-5 2-16,3-4 2 15,2-5-4-15,4 0 4 16,0-2 0-16,0-8-3 16,-1-4-5-16,0-3 2 15,-2-2 2-15,-2-1-4 0,-5-1 4 16,-2-2-3-16,-3 1-2 16,-4 3 4-16,-2 0-4 15,0 5 0-15,0 4 4 16,0 3 0-16,0 1 0 0,0 6-1 15,0 0-3-15,0 0-5 16,0 6 1-16,0 8 1 16,0 5 2-16,0 5-2 15,1 2 1-15,4 8 5 16,-1 2-3-16,-1 7-1 16,1-2 1-16,-2 1 1 0,-1 3 1 15,1-2-2-15,-2-4 1 16,0-1-1-16,0-6-2 15,0-2 2-15,-5-7 3 16,0-1-1-16,-4-5 1 16,2 0 3-16,-3-9-2 0,-2 0 1 15,2-6-1-15,-3-2 2 16,-1 0-1-16,1-4 2 16,-3-10 0-16,5-3-8 15,0 0 1-15,2-6 0 16,6 1-1-16,1-3-1 0,2 0-2 15,4-3 0-15,8-1 0 16,3-1-8-16,2-4-20 16,5 2-20-16,3-4-7 15,2-1-58-15,-1-2-115 16</inkml:trace>
  <inkml:trace contextRef="#ctx0" brushRef="#br0" timeOffset="49152.95">18057 1530 285 0,'0'-5'93'0,"0"-3"-63"15,0 5 13-15,0 3 5 16,0 0-30-16,0 5-21 16,0 10-9-16,0 6 12 15,0 6 1-15,0 1-2 16,0 1 0-16,0-1 0 0,0-3-12 15,1-2-12-15,4-4-8 16,0-7-21-16,2-7-8 16,2-5-43-16,2 0-61 15</inkml:trace>
  <inkml:trace contextRef="#ctx0" brushRef="#br0" timeOffset="49340.08">18270 1500 363 0,'7'-11'55'15,"-6"6"-6"1,-1 5 20-16,0 0-55 0,0 8-18 16,0 10 7-16,-1 6 5 0,-4 4-3 15,5 1-3-15,0 1 0 16,0 2-3-16,0-1 3 16,3 0 0-16,0 0-26 15,-3-4-73-15,0-2-147 16</inkml:trace>
  <inkml:trace contextRef="#ctx0" brushRef="#br0" timeOffset="49793.1">18823 1923 381 0,'-3'0'15'0,"3"-2"8"16,0 2 4-16,15-2-10 15,6 0-1-15,4 0 13 16,7-1-17-16,1-2-4 15,2 3-4-15,-4-2-4 16,-2 1 2-16,-4 1-4 0,-3 0-12 16,-7 0-53-16,-3-1-57 15,-9-3-79-15</inkml:trace>
  <inkml:trace contextRef="#ctx0" brushRef="#br0" timeOffset="50043.07">18996 1803 339 0,'-3'0'27'0,"-1"-4"-6"15,3 4 25-15,-1-1-21 0,0 1-12 16,-2 0-7-16,2 11-7 16,-2 3-4-16,1 5 4 15,3 3 0-15,0 6 6 16,0 1-3-16,0-1 1 15,0-1-4-15,0 0 4 16,0-5-4-16,2-3 4 0,3-3-5 16,3-5-30-16,1-6-37 15,3-5-51-15,6 0-118 16</inkml:trace>
  <inkml:trace contextRef="#ctx0" brushRef="#br0" timeOffset="50586.7599">19425 1737 462 0,'-1'0'4'15,"-8"0"-2"-15,1 0-1 16,3 9 10-16,0 7 1 16,1 4-2-16,2 7-3 15,2 1 1-15,4 8 0 16,5-1-1-16,-2 1-5 15,1-2 2-15,-2-2-4 0,-2-5 2 16,-1-4-1-16,-1-7 0 16,0-4 0-16,-2-2 1 15,0-5 5-15,0-5 3 16,0 0 5-16,0 0 24 16,0-11 7-16,0-6-27 0,-4-5-15 15,-1-8-2-15,2-6 0 16,-4-2-1-16,2-1-1 15,2 2-2-15,1 1 1 16,2 6-1-16,0 3 2 16,0 4-1-16,2 5-1 0,8 4 2 15,-2-1-7-15,3 6 6 16,4 6-3-16,-2 3 2 16,4 0-2-16,-1 5 0 15,0 9 1-15,-3 3 1 16,-2 0 0-16,-4 1 0 15,-4-2 0-15,-3 0-1 0,0-2 1 16,-10 1 3-16,-5-3 0 16,-5-3 1-16,1 0-1 15,-1-2 0-15,4-1-10 16,3-3-3-16,6-1-21 16,3-2-32-1,4 0-27-15,9-3-78 16</inkml:trace>
  <inkml:trace contextRef="#ctx0" brushRef="#br0" timeOffset="50860.93">19930 1684 386 0,'0'-8'35'0,"0"5"-12"15,-4-1 14-15,-3 2-21 0,-3 2-9 16,-3 0-3-16,2 4-2 15,-2 9-1-15,3 8 1 16,-1 6-1-16,0 6 1 16,2 7 1-16,4 4 4 15,1 1 0-15,3-2-3 16,1-2 0-16,0-6-3 0,0-2 2 0,7-10-1 16,1-4-1-16,4-4 0 0,2-6 2 15,2-4-2-15,2-5-19 16,-2 0-65-16,2-5-57 15</inkml:trace>
  <inkml:trace contextRef="#ctx0" brushRef="#br0" timeOffset="51365.2292">20059 1846 421 0,'6'-13'34'16,"-3"6"-6"-16,4-2 15 15,2 6-17-15,3 1-16 16,0 2-10-16,3 2 1 0,-2 10-3 16,3 4 2-16,-3 4-2 15,-4 3 0-15,-2-1 0 16,-7 1-1-16,0-2-7 16,0-1 3-16,-2-6 2 0,-3-5 5 15,0 0 0 1,3-4 2-1,0-5-2-15,2 0 1 16,0-1 6-16,0-10 2 0,2-5-3 16,5-6-4-16,4-1 0 15,-2-4 0-15,2 0-1 16,-3 1-1-16,2 2 0 0,-3 5 0 16,-2 3 1-16,-1 5-1 15,-3 2 0-15,-1 6 4 16,0 1 0-16,0 2 1 15,0 0-3-15,-3 7-3 16,-1 9-2-16,-3 2 2 0,2 5 2 16,3 2 1-16,2 4 3 15,0-3 0-15,2 0-1 16,7-4 0-16,3-2-3 16,3-4 0-16,-1-3 0 15,4-6 0-15,-2-3-4 16,2-4-19-16,2 0-21 15,-6-11-50-15,1-5-47 16,-4-5-67-16</inkml:trace>
  <inkml:trace contextRef="#ctx0" brushRef="#br0" timeOffset="51599.57">20427 1698 401 0,'4'-4'47'16,"2"4"-7"-16,2 0 1 15,3 5-27-15,2 11-6 16,4 8 6-16,2 1-3 0,-4 9 3 16,0 1 3-16,-6 3-9 15,-4-2-2-15,-5-1 0 16,0-2-3-16,-5-5-1 16,-7-1-1-16,-7-4-1 15,-3-5-32-15,-2-9-50 16,-3-4-147-16</inkml:trace>
  <inkml:trace contextRef="#ctx0" brushRef="#br0" timeOffset="52398.87">20882 1760 327 0,'0'-3'80'16,"-4"-1"-77"-16,4 2 12 16,-2 2 22-16,1 0-28 15,-1 11-7-15,2 3-1 16,0 6 2-16,0 3 4 15,0 0-1-15,5 2-1 0,4-1 3 16,2-3 4-16,3-5-7 16,1-3 0-16,4-6-2 15,-1-6 4-15,-2-1 6 16,4-1 4-16,-1-12-9 0,-4-5-3 16,-2 0 4-16,0-3 1 15,-5-4-1-15,-1 0-4 16,-2 4 0-16,-2-1-4 15,1 4-1-15,-4 6 2 16,0 3-1-16,0 7 0 16,0 2 1-16,0 0-3 15,0 11-5-15,0 9 4 0,0 6 0 16,0 6 3-16,0 6 0 16,1 3 2-16,3 0-2 15,-2 0 2-15,-1-2 1 16,-1-3 0-16,0-4 2 0,0-5-2 15,-5-6 2-15,-2-3-1 16,-3-4 6-16,-2-7 7 16,4 0-4-16,-6-7-5 15,2 0 2-15,-1-3-3 16,4-9-2-16,1-6 0 16,2-4 0-16,3-1-3 0,3-4-2 15,0 0-2-15,3 1 0 16,10 1-4-16,2 0-8 15,0 3-3-15,4 5-8 16,0-1-13-16,3 2-19 16,-2 0-53-16,2-4-79 0</inkml:trace>
  <inkml:trace contextRef="#ctx0" brushRef="#br0" timeOffset="52586.31">21306 1610 380 0,'1'-14'129'0,"1"3"-108"15,-2 6 11-15,2 5 13 16,-1 0-33-16,1 9-20 16,3 7 7-16,2 6 2 15,-4 6-1-15,2 2-1 16,-1 8 3-16,-2-2-2 0,-2 1-26 16,0-5-76-16,-6-3-215 15</inkml:trace>
  <inkml:trace contextRef="#ctx0" brushRef="#br0" timeOffset="52961.2198">21675 1876 295 0,'4'-5'79'15,"-1"-1"-48"-15,1 1 24 16,-1-2 8-16,10 2-31 16,1-1-23-16,8-1-2 0,9 2-2 15,-1-2 0-15,4 3-1 16,-1 2-3-16,1 2-1 16,-6 0-7-16,-2 0-23 15,-8 2-42-15,-4-2-54 0,-5 0-106 16</inkml:trace>
  <inkml:trace contextRef="#ctx0" brushRef="#br0" timeOffset="53211.1599">21887 1725 211 0,'-3'-4'195'0,"-1"0"-159"15,3 2-9-15,-2 2 3 16,0 2-27-16,1 13-10 15,0 4 2-15,-1 8 3 16,-1 7 3-16,2 2 0 0,1 3 1 16,-1-3-2-16,-2-1 3 15,4-5-3-15,0-3 1 16,0-5 3-16,0-6-8 16,7-7-24-16,6-6-44 0,3-3-33 15,4-10-99-15</inkml:trace>
  <inkml:trace contextRef="#ctx0" brushRef="#br0" timeOffset="53586.07">22374 1689 479 0,'0'-7'18'0,"0"1"6"15,-3 5 2-15,-7-3-16 16,0 4-9-16,-5 0 0 15,3 0-2-15,-7 7 0 16,5 6 0-16,2 5-2 0,1 7 0 16,4 1 1-16,3 6 2 15,4 1 0-15,0-1 3 16,11-2-4-16,4-7 9 0,0-5-3 16,5-5-2-1,2-8 10-15,3-5 13 0,0 0 10 16,-2-8 5-16,1-7-9 15,-7-3-16-15,2-6 1 16,-9 0-22-16,-3-3 13 16,-5-2-6-16,-2 1 0 0,0 1 1 15,-12 2 3-15,-7 3-34 16,-5 5-21-16,-6 8-19 16,-4 5-40-16,-3 4-63 15,1 2 12-15,4 7-20 16</inkml:trace>
  <inkml:trace contextRef="#ctx0" brushRef="#br0" timeOffset="53804.77">22167 1759 316 0,'13'0'34'0,"5"0"0"16,2 0 12-16,3 0-4 16,-1 6-13-16,3 4-4 0,-3 4-13 15,0 4-6-15,0 1-3 16,0 3-2-16,-1 3-1 15,1 0 2-15,-2-2 0 16,1-3 1-16,-1-3-14 16,0-2-18-16,1-8-14 0,2-6-24 15,-1-1-70-15,-3-10-15 16</inkml:trace>
  <inkml:trace contextRef="#ctx0" brushRef="#br0" timeOffset="54027.59">22765 1678 354 0,'0'-7'75'0,"0"0"-11"16,0 3-17-1,0 4-22-15,0 0-15 0,-5 0-8 0,0 11-5 16,-2 2-1-16,0 8 1 16,2 6 2-16,2 0 3 15,3 3-3-15,0 0 3 0,3 0 2 16,9-3-4-16,0-5 3 15,4-3-2-15,4-5-11 16,0-4-34-16,5-5-67 16,-4-5-139-16</inkml:trace>
  <inkml:trace contextRef="#ctx0" brushRef="#br0" timeOffset="54524.98">22975 1746 363 0,'0'-11'108'16,"0"2"-70"-16,0 2-11 0,12 0 7 16,-2 4-12-16,4 3-17 15,3 0-5-15,0 5-1 16,0 11-1-16,-5 5-4 16,-2 3 3-16,-7 4-6 15,-3 0 0-15,0-1 6 16,-3-2-8-1,-7-5 5-15,3-6 6 0,0-3 1 16,2-4-1-16,3-5 0 16,2-2 1-16,0 0 7 0,0-11 5 15,5-5-2-15,4-3 0 16,1-5-4-16,2-2-1 16,0-1-5-16,1 0 1 0,-4 0-2 15,-1 4 0-15,-2 3 1 16,-2 4 0-16,-2 6 0 15,-2 3 5-15,0 3 4 16,0 4-8-16,-5 0 0 16,0 11-5-16,-2 5 2 0,0 3 1 15,2 4 0-15,3 3 0 16,2 0 5-16,0 1-3 16,0-2 2-16,9-3-4 15,0-5 3-15,4-2-3 16,-1-5-2-16,0-4-12 0,3-4-14 15,-3-2-16-15,0-4-47 16,-4-10-16-16,1-6-29 16,-4-7-22-16</inkml:trace>
  <inkml:trace contextRef="#ctx0" brushRef="#br0" timeOffset="54728.1">23262 1644 328 0,'3'-10'73'0,"0"4"0"16,-1 6-4-16,3 0-35 15,2 7-27-15,0 10-2 16,3 6 9-16,2 3 1 16,-1 7 2-16,-3 0 0 0,-3 5-9 15,-2-2 1-15,-3-2-2 16,0-4-4-16,-5-4-1 16,-5 0 2-16,-9-5-3 15,-1-3-6-15,-5-6-53 16,2-7-106-16</inkml:trace>
  <inkml:trace contextRef="#ctx0" brushRef="#br0" timeOffset="55503.2199">23678 1705 439 0,'-4'0'5'15,"-1"0"0"-15,1 0 14 0,0 2-10 16,2 8-3-16,2 5 10 15,0 2 3-15,0 3-2 16,2 2-6-16,9-1-4 16,3 0 5-16,3-5-8 15,0-1-3-15,2-6 3 16,1-6-4-16,-3-3 5 0,-2 0 4 16,1-5 6-16,-1-8-1 15,-3-4 3-15,-4-3-7 16,0-2-1-16,-1 1-5 15,-1 0-1-15,-3 3-3 16,1 4 2-16,-3 3-2 0,1 6 2 16,-2 5-5-16,0 0-2 15,0 10-2-15,0 10 4 16,0 5 2-16,0 10 1 16,0 3 2-16,0 6 0 15,0 1-1-15,0 0-1 16,0-3 2-16,0-6-2 15,0-4 0-15,-5-7 2 16,0-6 0-16,-2-6 4 16,-1-3 5-16,2-7 1 0,-1-1 0 15,2-2 2-15,-2-2 6 16,-1-11-6 0,3-2-2-16,-2-10-6 0,5-2-2 15,2-4-3-15,0-2-1 16,2 1-3-16,9 1-12 0,4 2-16 15,0 8-10-15,7 0-23 16,3 3-50 0,2 0-88-16</inkml:trace>
  <inkml:trace contextRef="#ctx0" brushRef="#br0" timeOffset="55690.71">24214 1730 426 0,'10'0'13'0,"4"0"-4"16,8-2 30-16,-1-1-3 0,4 1-17 15,-2 0-16-15,-1 2-1 16,-6 0-9-16,-5 0-44 16,-6 4-90-16</inkml:trace>
  <inkml:trace contextRef="#ctx0" brushRef="#br0" timeOffset="55878.12">24243 1830 313 0,'-7'5'35'15,"5"-3"2"-15,2 0 31 16,0 0 2-16,9-2-22 16,6 0-19-16,4 0-7 0,4 0-13 15,5 0-6-15,0-2-2 16,3-4 0-16,1 1-15 15,0-4-44-15,2-1-90 16,-1-7-154-16</inkml:trace>
  <inkml:trace contextRef="#ctx0" brushRef="#br0" timeOffset="56153.82">24710 1610 297 0,'0'-3'156'16,"0"1"-135"-16,-2 2 28 15,-5 2-27-15,0 12-6 0,0 2 0 16,4 7 7-16,3 2-4 16,0 4-6-16,1-2-1 15,13-3-9-15,3 0-1 16,4-6 0-16,-1-6 2 0,3-5-2 16,-2-7 6-16,3 0 16 15,-4-11 4-15,-3-5-18 16,-4-5-2-16,-2-2 12 0,-6-4-11 15,-5 0 5-15,2-1-9 0,-11 3-4 16,-7 0-2-16,-7 9-23 16,-8 0-55-16,-4 2-121 15</inkml:trace>
  <inkml:trace contextRef="#ctx0" brushRef="#br0" timeOffset="95935.02">20250 2702 209 0,'3'0'26'0,"-1"0"6"16,0 0 7-16,0 0-4 15,-1 0-6-15,-1 0-6 16,0 0-5-16,0 0 1 16,0 0 4-16,0 0-6 0,-3 0-11 15,-10 0-2-15,-3 0-1 16,-2 0-1-16,-3 0 0 15,-3 2 0-15,1 0 2 16,1-1 2-16,3 2-2 16,4 0 0-16,3-2-1 0,3 3 0 15,1-1 2-15,3 4-1 16,1-3 0-16,1 7-2 16,1 2 0-1,0 2-1-15,2 7 0 16,0 3 1-16,0 7 1 15,0 2 3-15,4 2 4 0,-1 3-1 0,-3 2 0 16,2 2-2-16,0-3 1 16,-2-2 1-16,0 0-3 15,0-4 3-15,0-4 0 16,0-5-1-16,0-4 0 16,0-1-2-16,0-6 2 0,2-1-4 15,-1-3 1-15,3-2 0 16,2-3 1-16,3-1-1 15,-1-1 1-15,6-1-1 16,1-2-2-16,7 0-2 16,2 0-1-16,0-4-22 15,5-3-24-15,-2-4-33 16,-4-4-67-16,-1-3-170 0</inkml:trace>
  <inkml:trace contextRef="#ctx0" brushRef="#br0" timeOffset="96132.48">20330 3089 407 0,'-2'-6'22'16,"2"3"5"-16,0 0 6 16,0 1-9-16,7 2-18 15,7 0 1-15,1 0-4 16,4 0-1-16,1 0 0 15,0 0-1-15,2-2-2 0,-2 2-18 16,1 0-62-16,1 0-48 16,-3-9-152-16</inkml:trace>
  <inkml:trace contextRef="#ctx0" brushRef="#br0" timeOffset="96366.81">20731 2873 118 0,'3'-2'321'15,"2"-5"-300"-15,-5 3 5 16,0 4 20-16,0 0-22 16,0 0-17-16,0 3-5 15,0 9-3-15,0 4 2 16,-5 7 2-16,5 1 1 16,-2 4-1-16,2 2-2 0,0 1 0 15,0-1 0-15,0 0-1 16,0-1 1-16,0 0-18 15,0-5-33-15,4-4-37 16,2-4-67-16</inkml:trace>
  <inkml:trace contextRef="#ctx0" brushRef="#br0" timeOffset="96606.63">20973 3177 394 0,'7'0'47'15,"1"0"-31"-15,-1 0 1 16,2 5 22-16,-2 6-14 16,-4 3-15-16,2 4-6 15,-4 1-4-15,-1 1 3 0,0 1-1 16,-1-1-2 0,-13-2 2-16,4-2 0 15,-5-2-2-15,3-1-8 0,1-5-23 0,0-6-14 16,2-2-30-16,8-2-85 15</inkml:trace>
  <inkml:trace contextRef="#ctx0" brushRef="#br0" timeOffset="97437.95">21370 2863 318 0,'0'-4'133'0,"0"-2"-117"15,2 1 6-15,6 2 22 16,7-3-24-16,-1 3-9 16,10-1-4-16,-2-1-2 15,1 3-3-15,2 2 0 16,-2 0-8-16,-3 0-72 16,-1 0-128-16</inkml:trace>
  <inkml:trace contextRef="#ctx0" brushRef="#br0" timeOffset="97925.85">21818 2743 433 0,'1'-9'10'15,"5"2"9"-15,4 1 10 16,0 1 2-16,7 2-20 15,0-1-4-15,4 2-3 16,-1 1 1-16,-5 1 3 16,2 0-6-16,-5 0 0 15,-2 0 0-15,-5 0 0 0,-1 4 2 16,-1 4-2-16,-3 1 1 16,0 3 1-16,0 5 1 15,0 2 6 1,0 2-3-16,0 4-1 15,2 0 4-15,-1 4-1 16,3-1-3-16,-2 2 1 16,1 3-3-16,2-1 0 15,-4 0 5-15,3 2 4 16,-4 0-3-16,2-4-1 0,-1-1 2 16,-1-4 2-16,0 0-19 15,0-2 11-15,-5-3 2 16,-6-1-1-16,0-1-2 15,-4-2 1-15,-2-2 1 16,-7 1 2-16,-1-3 0 0,-5-1-1 16,-4-2-2-16,-7 1-3 15,-7 3-2-15,-6-2 0 16,-17-4-22-16,-8-3-137 16</inkml:trace>
  <inkml:trace contextRef="#ctx0" brushRef="#br0" timeOffset="107932.29">21374 2913 203 0,'-2'0'13'0,"0"0"-5"0,2 0 32 15,0 0-7-15,0-4-12 0,0 0-1 0,0-1 0 16,4 0-10-16,-3 1-1 16,3 1 1-16,-3-1-1 15,1 0 0-15,0 1-1 16,1-1 2-16,-2 1 6 0,1-1 2 31,0 1-6-31,0-1 1 16,-2 2 1-16,1 0-2 0,-1 0-4 0,0 2-3 15,0 0-3-15,0 0-3 0,0 7-3 16,2 4 5-16,0 6 0 16,-2 0-2-16,0 3 2 31,2 3 0-31,-2-3-1 16,0 1 1-16,0-1 0 15,-2-4-2-15,2 0 2 16,0-4-1-16,0-3 2 0,0-3-1 15,0-3-1-15,0-1 2 16,0-2 0-16,0 0 2 16,0 0 9-16,0 0 9 15,2-3-10-15,1-5-10 16,1 1-1-16,3-2-2 0,2 2 0 16,0 0 0-16,1 2 0 15,3-1 0-15,1 1 1 0,0 1 2 16,1 1-4-16,2 3 2 15,-2 0 0-15,2 0 0 16,-1 7 0-16,-1 4-2 0,-1 3 1 16,-1 2 1-16,-3 2-1 15,-1 2 0-15,-6-1 0 16,2 0 0-16,-5-1 1 16,0-2-1-16,-6-1 1 15,-3-3 0-15,-2-1 1 16,-2-4-1-16,1 0 2 15,-3-1-1-15,0-3 3 0,-2-1-3 16,5-2 3-16,0 0 0 16,0 0 0-16,3 0 0 15,3-5-1-15,0-1-1 0,4-2 0 16,-2 0 0-16,4-2 0 16,0 2-3-16,8 1 2 15,-1 0-3-15,2 2 0 16,-2 3 3-16,1 2-3 15,-1 0 1-15,-1 0-3 0,0 9 3 16,-3 0 0-16,2 2 0 16,-2 1 1-16,-1-1-12 15,-2 0-14-15,0-6-72 16,-5-3-224-16</inkml:trace>
  <inkml:trace contextRef="#ctx0" brushRef="#br0" timeOffset="151147.52">5383 4191 29 0,'-5'-16'270'0,"1"-2"-244"16,-2 3 2-16,3-3 0 15,-1 5 6-15,1 2-9 0,1 1-1 16,2 4-7-16,-2 3 1 16,2 3-6-16,0 0-7 15,-1 12-7-15,-1 8 3 16,2 9 2-16,-2 8 4 0,0 4 1 15,1 5-1-15,-1 1 5 16,0-3-1-16,0-3-1 16,0-7-6-16,0-7 0 15,2-6 3-15,0-6 2 16,0-7 1-16,0-4-6 16,4-4 5-16,5 0-2 0,0-7 2 0,4-7-2 15,1-6-4-15,0-1-1 16,1-3-1-16,0 5-1 15,0 1 0-15,-3 3 1 16,0 5-2-16,-2 7 1 0,4 3-1 16,1 0-3-16,1 8-1 15,2 10 4-15,4-2 0 16,0 4 1-16,2-1 1 0,1 0-2 16,1-4 2-16,-3-2 0 15,-2-4 0-15,-2-5 0 16,-4-4 2-16,0 0 2 15,-5-6 6-15,0-8 3 16,-3-7-1-16,-2-3-14 16,-5-6 18-16,0-4-9 0,0-5-4 15,0-3-3 1,-8 1-1-16,-2-1 1 0,-4 5-4 16,2 4-13-16,-5 10 7 15,3 5-9-15,-1 9-3 16,2 9-9-16,-2 0-8 15,4 8-22 1,4 6-33-16,6-2-25 16,1-1-70-16</inkml:trace>
  <inkml:trace contextRef="#ctx0" brushRef="#br0" timeOffset="151451.78">6186 3987 433 0,'2'-12'17'0,"-2"7"1"16,0-1 32-16,-2 6-25 15,-5 0-16-15,-5 4-4 16,0 9-3-16,2 8 2 0,-3 6 2 16,-3 8 1-16,5 7 4 15,4 6 4-15,0 4-2 16,3 3-1-16,2-2-2 15,2 1 0-15,0-6-4 16,6-5 1-16,2-5-5 16,6-6-1-16,-1-8-1 0,6-2 1 15,-2-8-3-15,7-5-14 0,-1-5-5 16,4-4-27-16,-1-4-24 16,0-12-53-16,-3-5-200 15</inkml:trace>
  <inkml:trace contextRef="#ctx0" brushRef="#br0" timeOffset="151993.25">6450 4164 411 0,'0'-15'21'16,"0"3"11"-16,0 2 0 16,-3 7 7-16,3 3-18 15,-1 0-10-15,1 10-8 16,0 8 0-16,0 5 2 0,1 2 0 15,7 0 1-15,5 0-3 16,0-3-1-16,1-5 0 16,2-6 0-16,2-4 0 15,0-5-1-15,-1-2 1 16,3-3 0-16,-4-10-1 16,1-3 0-16,-3-4 0 0,-5-1 0 15,-2-2 0-15,-3-3 0 16,-2 3 1-16,-2 2-1 15,0 3 1-15,0 7-3 16,0 8 2-16,0 3 1 0,0 7-2 16,0 14 0-16,0 8 1 15,0 7 0-15,5 5 4 16,0 0-5-16,3 4 2 16,-5-7-2-1,1 4 2-15,-2-8-1 0,-2-2 0 16,0-6-1-16,0-2 1 15,-7-4 3-15,-5-8 3 16,4-3 4-16,-6-4 3 16,0-5-4-16,1 0 0 0,-2-5-2 15,4-8-16-15,3-5 13 16,2-3-4-16,2-2 0 16,2-6-2-16,2 2 10 0,2 3-28 15,9-2-3-15,1 3-4 16,9 4 5-16,2 5-18 15,-2 1-8-15,1 4-36 16,1 2-88-16</inkml:trace>
  <inkml:trace contextRef="#ctx0" brushRef="#br0" timeOffset="152211.02">6878 4371 262 0,'0'6'174'0,"0"1"-139"16,0 0-4-16,0 6 11 16,3-1-10-16,-1 4-16 15,1 0-11-15,-1 4-2 16,2-1-2-16,-3-1 0 0,3 2-1 16,-2-4-15-16,-1-2-26 15,1-1-50-15,0-6-81 16</inkml:trace>
  <inkml:trace contextRef="#ctx0" brushRef="#br0" timeOffset="152410.3892">7123 4457 484 0,'11'2'54'15,"-4"7"-23"-15,-3 5 10 16,1 4-17-1,-4 5-11-15,-1 2-9 16,0 2-1-16,-1 1-2 16,-6 1 0-16,-4-4-23 0,-2-3-89 15,1-10-245-15</inkml:trace>
  <inkml:trace contextRef="#ctx0" brushRef="#br0" timeOffset="153133.87">7696 4100 244 0,'0'-12'56'0,"-4"1"-31"16,3 4 7-16,-3 1 21 15,4 6-24-15,-2 0-10 16,1 10-13-16,1 8 0 16,0 3 6-16,0 5 2 15,0 3-2-15,7-1-5 16,3 0-2-16,2-9-5 0,0-3 2 16,2-7-2-16,1-5 4 15,0-4-4-15,0 0 3 16,1-13 1-16,-3-5-1 15,-1-5-1-15,-2-2 2 0,-3-1-2 16,0-4 1-16,-2 6-2 16,0 3 0-16,-3 6 0 15,1 6 5-15,2 8 5 0,0 1-1 16,0 15-7-16,2 10 4 16,2 4 2-16,0 7-1 15,0 3-1-15,0 0 5 16,-3-2 0-16,-2-3-7 0,-3-1-1 15,-1-6-4-15,0-6 2 16,-8-5 0-16,-2-2 1 16,-1-5 6-16,-2-3 3 15,-1-5 3-15,-1-1-1 16,3-1-14-16,2-12-1 0,-2-2 8 16,6-6-4-16,2-2 1 15,4-4-5-15,0 0 1 16,7 2-9-16,8 3-8 15,-3 5-20-15,6 6-9 16,0 4-27-16,0 5-74 16</inkml:trace>
  <inkml:trace contextRef="#ctx0" brushRef="#br0" timeOffset="153510.74">8137 4364 244 0,'-10'0'192'16,"5"-7"-168"-16,1-4-3 15,4 4 14-15,2-1-23 0,5 1-5 16,3 2-6-16,2 4-1 16,-2 1 1-16,2 0-1 15,-4 7-1-15,-1 5-1 16,-5 3-2-16,-2-1 3 15,0 2 1-15,-5 0 2 0,-8 0-2 16,-1-1 1-16,-1-1 5 16,-1-4 7-16,4 0 4 15,4-2 1-15,3-2-3 16,5-3-5-16,0-1-2 16,10-2 0-16,7 0 1 15,5 0-5-15,5-9-3 0,2 0-1 16,1-2-7-16,-2-1-21 15,-1-4-32-15,-2 0-60 16,-3-7-161-16</inkml:trace>
  <inkml:trace contextRef="#ctx0" brushRef="#br0" timeOffset="153797.87">8478 3931 448 0,'8'-17'30'15,"-4"8"10"-15,5-1 1 16,-3 10-12-16,6 1-11 0,0 17-5 16,3 6 3-16,4 2-4 15,-1 10-4-15,0 4-2 16,-2 4-3-16,-2 3 1 16,-4 1-7-16,-10-3 24 0,5 0-16 15,-5-7-2-15,-1-4-1 16,-11-9 1-16,0-4-1 15,3-6-1-15,0-4 0 16,3-10-5-16,3-1-1 16,3-1-28-16,0-16-28 15,10-8-43-15,7-5-163 0</inkml:trace>
  <inkml:trace contextRef="#ctx0" brushRef="#br0" timeOffset="153985.3292">9116 4104 496 0,'17'-4'19'16,"-3"0"12"-16,-4 0 2 15,9 2 8-15,1 0-22 16,2 2-13-16,0 0-3 16,2 0-4-16,-1 0 2 0,-5 7-14 15,-5 2-38-15,-10-2-51 16,-3 2-113-16</inkml:trace>
  <inkml:trace contextRef="#ctx0" brushRef="#br0" timeOffset="154141.69">9196 4225 319 0,'-15'4'66'0,"8"6"-2"16,2-6 15-16,5-1-25 16,0-3-11-16,1 0-1 15,13 0-21-15,3 0-11 16,5-5-7-16,0 1-4 0,2-1 1 15,-1 2-27-15,-2-2-85 16,-4-1-308-16</inkml:trace>
  <inkml:trace contextRef="#ctx0" brushRef="#br0" timeOffset="154933.81">10323 3945 299 0,'-9'-16'21'16,"4"0"25"-16,5-4 3 15,0 2 4-15,5 1-20 16,12 1-12-16,2 4-9 16,6 2-4-16,0 7-4 0,1 3-3 15,-2 3-1-15,-2 11 1 16,-7 7-2-16,-5-1 0 15,-5 5-2-15,-5 0-5 16,0-1 1-16,-13-1 2 16,-6-3 4-16,-3-5 0 15,-2-2 2-15,2-2-1 16,-1-4 1-16,7-2 1 0,3-3 1 16,6-2-2-16,5 0 2 15,2 0 3-15,7 0-4 16,8-5-1-16,4 3-1 15,3 1 0-15,1 1 0 0,0 0 1 16,1 9-2-16,-3 4 0 16,-2 3 1-16,-5 2 1 15,-2 2-1-15,-4-1 0 16,-5 1 0-16,-3-2 1 16,0-2 1-16,-9-2-1 0,-5-1 3 15,-6-4 8 1,1-2 0-16,-9 0 0 0,3-4 1 15,-2-1-2-15,0-2-3 16,3 0-4-16,5 0-2 16,3-5 0-16,5-4-2 0,6-2-3 15,5 1-15 1,0-7-27-16,7 2-52 0,13-5-155 16</inkml:trace>
  <inkml:trace contextRef="#ctx0" brushRef="#br0" timeOffset="155470.99">10792 3992 317 0,'0'-8'90'16,"0"-4"-67"-16,2 2-3 15,3 2 25-15,2 3-22 0,2 1-10 16,2 4-9-16,3 0-4 15,1 11 1-15,-3 5-2 16,0 7 1-16,-2 2 0 16,-3 1 1-16,-7 2-1 15,0-2 0-15,0-4 1 0,-5-1 0 16,-5-5-1 0,3-1 1-1,0-7 0-15,4-3 0 16,1-5-1-16,2 0 1 15,0 0 3-15,7-12-1 0,3-2 0 0,5-5 0 16,-4-5-2-16,5-1 0 16,-4-1-1-16,-1-1-1 15,-1 1 2-15,-5 2-1 0,0 4 1 16,-3 2-1-16,-2 8 0 16,0 2 3-16,0 8 4 0,-6 0-1 15,1 4-1-15,-2 10-1 16,-1 6 5-16,3 3 1 15,3 4-1-15,2-3 0 16,0 2-2-16,2-2-4 16,10-3 0-16,1-2-2 15,6-3 1-15,0-4-1 0,3-2-1 16,1-5-15-16,-2-5-17 16,3 0-18-16,-6 0-47 15,-2-11-58-15</inkml:trace>
  <inkml:trace contextRef="#ctx0" brushRef="#br0" timeOffset="155816.0799">11115 3687 403 0,'-4'-18'11'16,"4"-2"13"-16,0 5 11 15,7 4-2-15,8 0-18 16,-1 5-7-16,6 6-4 16,-4 0-1-16,2 10-4 15,-6 5 0-15,-2 7 2 0,-5 1-6 16,-3 2-2-16,-2-2 3 16,-2-2 2-16,-9-4 1 15,4-3 2-15,-2-5-1 16,4-4 4-16,-1-2 7 0,6-3-1 15,0 0 6-15,3 0 11 16,9-5-9-16,3-3-11 16,7-5-5-16,5 1-1 15,2-5-1-15,2 5-1 16,-1 2-22-16,-3 0-25 16,-3 2-78-16,-3 2-133 0</inkml:trace>
  <inkml:trace contextRef="#ctx0" brushRef="#br0" timeOffset="156097.27">11555 4004 477 0,'-2'2'30'0,"2"-2"2"15,0 1 3-15,13-1-7 0,4 3-3 16,10-3-15-16,6 0 3 16,4 0 1-16,0 0-4 15,0 0-4-15,-3 0-3 16,-7 0-1-16,-7 0-2 0,-4 0 0 16,-7 0-1-16,-4 0-15 15,-3 0-28-15,-2-4-19 16,0-3-89-16</inkml:trace>
  <inkml:trace contextRef="#ctx0" brushRef="#br0" timeOffset="156720.3499">12157 3949 115 0,'1'0'66'0,"-1"0"-4"0,0 0-7 16,0 0-10-16,0-3-12 15,0-1 0-15,0-3 3 16,0-3 2-16,0 2-1 16,2-4-14-16,5-1-5 15,3 2-8-15,0 4-5 16,2 0-3-16,3 4 0 0,-1 3-3 15,3 0 1-15,-3 10 0 16,-6 6-2-16,4 4 1 16,-9 4-1-16,1 0 1 15,-4 2 0-15,0 0 0 0,-6-4 1 16,-2 0 0-16,-5-2 0 16,-1-2 0-16,-3-6 0 15,8-2 2-15,1 0 3 16,0-5 5-16,4 0 2 15,4-3-5-15,0-1-1 16,2 1 3-16,11-2 4 0,1 0-3 16,10 0-6-16,-2 0-2 15,2-2 0-15,1-1-2 16,0 0 0-16,1 1 0 16,-4-2-20-16,-5 3-28 15,0-1-46-15,-3-6-121 16</inkml:trace>
  <inkml:trace contextRef="#ctx0" brushRef="#br0" timeOffset="157306.87">12657 3913 423 0,'0'-11'19'0,"0"1"-5"16,9 3 25-16,2 7-18 15,3 0-7-15,1 0-8 16,1 11-4-16,-1 11-1 16,-3 0 1-16,-2 5-2 15,-2-1 0-15,-4 1 2 16,-4-2-2-1,0-3-1-15,-2-5-2 16,-8-2 3-16,3-5 2 0,2-5-2 16,0-1 1-1,1-4 1-15,4 0 1 0,0-5 9 16,0-6 1-16,11-9-2 16,-1 1-2-16,5-4-4 15,-3-4-3-15,3-1 0 0,1 1 0 16,-5 0-1-16,0 2-1 15,-4 4 0-15,-2 0 0 16,-1 12 1-16,-4-3-1 16,0 11 1-16,0 1-1 0,-8 1 0 15,0 14 1-15,-1 1-1 16,1 5 2-16,3 4 0 0,0 0 1 16,5 0 3-16,0-2-4 15,-2-3 3-15,9 1-3 16,3-5-1-16,0 1 1 15,4-7-1-15,1 1 0 16,0-4-2-16,4-2-15 16,-4-5-17-16,6 0-12 15,-1 0-34-15,-6-7-11 0,1-7-52 16,-5-4-57-16</inkml:trace>
  <inkml:trace contextRef="#ctx0" brushRef="#br0" timeOffset="157759.9">13005 3680 284 0,'0'-20'69'15,"0"0"-41"-15,0 3 7 16,10 2 27-16,-1-1-27 0,3 5-13 16,1 4-11-16,1 2-2 15,1 5-5-15,-5 0-4 16,1 5 0-16,-2 8-2 15,-3 3 1-15,-3 2 0 16,-3-4-8-16,0 4 1 0,-3-4 5 16,-6-3 3-16,-3-2-2 15,4 0 2-15,-4-6 1 16,2 1-1-16,3-2 0 16,0-2 1-16,5 0 0 15,2 0-2-15,0 0 3 16,2 0-1-16,7 0 0 15,6-2-3-15,-1-2 4 0,4 3-2 16,1 1 2-16,3 0-1 16,0 1 3-16,-5 8 0 15,0 6 1-15,-7-1-2 16,-1 5 2-16,-9-1 1 0,0 0-2 16,-5-2 1-16,-8-4 4 15,-7-1 4-15,-3-4 0 16,-3-2-3-16,-3-3-4 15,-2-1-3-15,-3-1-2 16,4 0-21-16,1-8-117 0</inkml:trace>
  <inkml:trace contextRef="#ctx0" brushRef="#br0" timeOffset="158337.8892">9436 5029 357 0,'-21'0'13'0,"6"0"6"16,8-5 28-16,3 2 7 15,4-1-23 1,4 1-5-16,12-1-11 0,5 1-7 16,5-1-3-16,2 4-3 15,-1 0-2-15,-1 0 1 0,-3 0-8 16,-5 0-36-16,-3 2-32 16,-8 3-43-16,-7-1-124 15</inkml:trace>
  <inkml:trace contextRef="#ctx0" brushRef="#br0" timeOffset="158494.09">9442 5153 305 0,'-8'8'25'0,"6"-3"8"16,2-4 22-16,6-1 9 16,12 0-23-16,5 0-20 15,4 0-10-15,5-3-8 16,2-1-2-16,2 2-2 0,0-3-55 15,-4 0-130-15</inkml:trace>
  <inkml:trace contextRef="#ctx0" brushRef="#br0" timeOffset="159244.78">10611 5098 302 0,'-7'-6'37'0,"2"-7"8"16,4 1 3-16,1-3 6 15,0 2-27-15,11 0-12 16,1 4-4-16,2 2-6 15,3 4-2-15,1 3-4 0,-2 0 2 16,-1 14-1-16,0 2 0 16,-4 7-1-16,0 2 0 15,-4 2 1-15,-4-4 1 16,-3 0-1-16,0-2 0 0,0-4 0 16,-3-3 1-16,-2-3 0 15,0-6 0-15,3-2 1 16,0-3-1-16,2 0 3 15,2-3 5-15,7-10-5 16,1 2-3-16,3-9 0 16,1 2 0-16,-1-4-1 0,-1 1 0 15,-3-2 0-15,-2 1 0 16,-4 0-2-16,-3 5 0 16,0 3 1-16,0 3 1 15,-7 6 0-15,1 3 0 16,-1 2 0-16,0 4 0 15,-1 8 0-15,4 6 1 0,1 3 1 16,3 4 2-16,0 0 0 16,0-3 1-16,1 2-2 15,9-6-1-15,-1 0-1 0,3-4 0 16,6-3 1-16,0-4 0 16,4-2-2-16,1-5-9 15,-1 0-15-15,1 0-35 16,-5-1-38-16,-2-10-46 15,-5-2-82-15</inkml:trace>
  <inkml:trace contextRef="#ctx0" brushRef="#br0" timeOffset="159575.19">10926 4810 319 0,'-5'-19'19'0,"0"1"25"16,5 2-1-16,0 2 10 15,0 5-22 1,7 2-10-16,2 3-13 0,3 2-5 16,3 2-2-16,-3 4-1 0,3 8-1 15,-7 4-1-15,-2 6-2 16,-5 1-2-16,-1 0-4 16,0-2 2-16,-7 1 5 15,-3-4 4-15,-3-4-1 16,1-1 1-16,5-6-1 0,-1-3 1 15,6-3 2-15,2-1 4 16,0 0 12-16,12-1-9 16,3-7-7-16,9-2 1 15,5-1-3-15,1 0-1 16,2 2 0-16,2 0-24 0,-3-1-48 16,-1 0-99-1</inkml:trace>
  <inkml:trace contextRef="#ctx0" brushRef="#br0" timeOffset="159887.61">11564 4762 351 0,'9'-9'21'0,"-4"-1"-8"16,-1 4 29-16,-4-1 26 15,0 6-33-15,0 1-18 0,-7 0-7 16,-4 1 0-16,-2 14-1 15,-1 2 2-15,-1 10 4 16,1 5 0-16,1 9 2 16,1 6 1-16,7 6-5 15,0 1 1-15,1 1-16 16,1 0 15-16,3-2-9 16,0-6 0-16,0-2 1 0,5-8-6 15,7-3 3-15,2-8-1 16,4-4 2-16,4-6-3 15,-1-4-9-15,4-6-29 16,1-4-47-16,-1-2-90 0</inkml:trace>
  <inkml:trace contextRef="#ctx0" brushRef="#br0" timeOffset="160719.07">12194 4976 241 0,'-2'-6'29'0,"1"-7"31"16,1 2 3-16,0-3-23 15,0 2-7-15,3-3-8 16,7 4-3-16,4 1-9 16,-2 1-6-16,8 5-3 15,-3 4-3-15,2 0-1 16,1 6 1-16,-6 8-1 0,-1 4 0 15,-4 2 0-15,-4 0 0 16,-5 4 0-16,0-6-3 16,-5 1-1-16,-10-3 2 15,-3 0 1-15,0-5 2 0,1-2 0 16,-2-1-1-16,7-7 0 16,1 1 1-16,4-2-2 15,5 0 3-15,2-2-2 16,2-3 1-16,6-1-1 15,7-1 0-15,3 6 0 0,-2-3 0 16,4 4 0-16,-1 0 0 16,2 4 0-16,-6 8 0 15,0 0 0-15,-5 4 1 16,-1 4 0-16,-3-4-1 16,-6 2 1-16,0-3 0 0,0 0 0 15,-13-2-1-15,1 0 3 16,-6-7 1-16,0-1 5 15,-4-1 0-15,2-4 0 16,1 0 1-16,3 0-3 16,2-6-2-16,-1-1-4 15,6-1 0-15,2-6 0 16,4 5-1 0,1-3-1-16,2 3-21 15,0-1-21-15,3 3-43 0,6 0-53 16,9 2-55-16</inkml:trace>
  <inkml:trace contextRef="#ctx0" brushRef="#br0" timeOffset="160897.54">12681 5106 161 0,'17'0'129'16,"2"0"-68"-16,-7 0-18 15,1 0 20-15,1 0-14 16,-1-2-18-16,1-3-17 15,1 2-12-15,-1 1 2 16,4-1-13-16,-1-1-32 0,2 1-45 16,1-3-117-16</inkml:trace>
  <inkml:trace contextRef="#ctx0" brushRef="#br0" timeOffset="161319.44">13173 4949 269 0,'0'-5'78'0,"-4"-4"-45"15,3 1 14-15,1-3 14 16,0 2-21-16,0 0-22 0,1-2-6 16,6 4-2-16,4 0-1 15,2 4-6-15,-3 0-2 16,4 3-1-16,-2 0 0 15,-2 10-1-15,2 5-1 16,-4 5 1-16,-1 3 1 0,-3 2 0 16,-3 0 0-16,-1 2-1 15,0-4 0-15,-5 1-1 16,-5-5 2-16,-5-3 0 16,-1-2 0-16,0-2 1 15,3-6 0-15,2 0 0 0,1-1 1 16,6-3 1-16,1-2-3 15,3 2 1-15,0-2 2 16,3 0 2-16,8 0 5 16,3 0-6-16,7 0-2 15,-1-2-1-15,6 0-1 0,1 0 0 16,0-1-15-16,0 0-35 16,0 0-69-16,-4-2-98 15</inkml:trace>
  <inkml:trace contextRef="#ctx0" brushRef="#br0" timeOffset="161928.54">13534 4962 151 0,'0'-9'85'0,"0"-2"-23"16,0 3 8-16,0-2-4 16,0 6-12-16,7-2-22 15,-3 2-12-15,4 3-11 0,2 1-2 16,-1 0-2-16,3 11-4 16,-4 1-1-16,4 9 0 15,-3 0 0-15,-2 4 0 16,-1 0 1-16,-3 3-1 15,-3-6 1-15,0-2-1 0,-6-4-1 16,-1-3 1-16,2-5-1 16,-2-2 1-16,5-4 1 15,-1-2 0-15,3 0 0 16,0-2 2-16,0-9 5 0,8-1-2 16,3-4 1-1,2-4-2-15,1-4-5 16,1 4 0-16,-1-7 1 0,-1 2-1 15,-3 2 0-15,-1-1 0 16,-2 5-1-16,-3 2 1 16,0 7 2-16,-4 1-3 15,0 6 3-15,0 3-1 0,-8 0-2 16,1 10 1-16,0 5 1 16,-3 6-1-16,2 2 5 15,4 2 1-15,1-2-1 16,1 3-2-16,2-4 0 0,0 0-3 15,5-2 1-15,5-2 2 16,2-4-3-16,0-1 0 16,0-3-5-16,3-3-17 15,0-4-10-15,-3 0-29 16,3-3-49-16,-3 0-105 0</inkml:trace>
  <inkml:trace contextRef="#ctx0" brushRef="#br0" timeOffset="162334.7">13974 4710 183 0,'0'-10'110'0,"0"1"-88"0,0 2 33 15,7 2 4-15,-2-1-18 16,0 2-8-16,5 4-8 16,-3 0-3-16,2 0-4 15,2 10-5-15,-1 0 1 16,1 4-4-16,2 3 1 0,-1 0 1 16,3 3 5-16,-1 3-2 15,1 2-2-15,0 2-1 16,-4 0-1-16,0 5-5 15,-2 0-19-15,-6 5 17 16,-3 1-1-16,0-2-1 16,-5 0 0-16,-7-2 0 0,-6-1 0 15,-8-3-1-15,-1-1 0 16,-7-4 0-16,-5 2 1 16,-10-4-11-16,-4-4-82 15,-6-6-185-15</inkml:trace>
  <inkml:trace contextRef="#ctx0" brushRef="#br0" timeOffset="174177.4799">10119 6409 278 0,'1'-27'27'0,"1"-3"14"16,2-1-10-16,1 5 15 15,-3 2-17-15,1 3-5 16,-1 5-5-16,-1 7 0 15,-1 4-4-15,0 5-6 16,4 1-6-16,-4 17-2 0,3 11 1 16,-2 5 4-16,3 10 1 15,1 6-2-15,-1 2 0 16,3-4-2-16,0-2 0 16,0-6-1-16,-1-8-1 15,1-7 0-15,-4-7 0 16,1-7 2-16,-1-3 2 0,0-8 3 15,0 0 1-15,1-8 10 16,3-3-6-16,0-7-8 16,2-3-1-16,2-3-4 15,-3-2 2-15,4 4-2 0,-2 1 0 16,-1 5 0-16,0 7 0 16,0 6-1-16,0 3-1 15,-2 10-2-15,3 10 4 16,2 0 0-16,2 5 0 15,6-1 0-15,0-2 0 0,3-2 0 16,0-5 1-16,1-6-1 16,-1-3 0-16,-2-6 3 15,-2 0 1-15,-3-1 5 16,-2-9 0-16,-2-7 3 16,-2-1-3-16,-5-5-2 15,2-2 3-15,-3-3 1 16,-3-6-10-16,1 0 1 0,-2 0-1 15,0 0 0-15,-3 2-3 16,-4 4-12-16,0 6 0 16,0 6-11-16,-1 6-2 15,3 8-5-15,1 2-26 0,1 2-66 16,3 8-45-16</inkml:trace>
  <inkml:trace contextRef="#ctx0" brushRef="#br0" timeOffset="174411.81">10930 6388 442 0,'14'0'36'16,"-3"0"-15"-16,1 0 16 15,7 0-7-15,6-3-8 0,-2 2-7 16,4-1-8-16,3 2-5 15,-4-2 0-15,-3 2-1 16,-4 0-4-16,-4 0-27 16,-8 2-35-16,-5 4-59 0,-2-2-133 15</inkml:trace>
  <inkml:trace contextRef="#ctx0" brushRef="#br0" timeOffset="174568.04">11018 6514 107 0,'-3'3'247'0,"-12"12"-203"16,13-9 2-16,2-5 15 16,7-1-16-16,10 0-19 15,4 0-16-15,8 0-7 16,3 0-2-16,4-1-2 0,0-5-31 16,0-1-72-1,-1-1-80-15</inkml:trace>
  <inkml:trace contextRef="#ctx0" brushRef="#br0" timeOffset="174915.9499">11546 6330 210 0,'0'-10'203'16,"0"-1"-161"-16,0 2 8 16,0 4-2-16,-4 1-17 15,-4 4-15-15,-4 0-7 16,0 11-1-16,2 5 2 0,-3 7-2 15,2 6 3-15,4 1-2 16,1 2-2-16,6 0-3 16,0 1 1-16,8-3-2 15,4-5 0-15,10-9-1 16,2 0 0-16,5-8 1 16,0-6 2-16,1-2-1 15,-1-6 0-15,-2-11-15 0,-5-1 22 16,-5-3 0-16,-5-4-2 15,-7 0 1-15,-5 0 1 16,0-2-7-16,-3 3-2 0,-11 0-1 16,-5 4-1-16,-6 6-15 15,-7 7-19-15,-6 1-52 16,-4 3-142-16</inkml:trace>
  <inkml:trace contextRef="#ctx0" brushRef="#br0" timeOffset="176383.78">12929 6557 301 0,'0'2'72'0,"-6"-2"-57"0,6-3 6 15,11-7 10-15,9 2-14 16,-3-5-10-16,10-2-2 16,0-1-1-16,4-5-1 15,-4 0-1-15,-3-4-2 16,-5-4 1-16,-4-1-1 0,-8-3 1 15,-7 4-1 1,0-2 0-16,-6 1 3 0,-7 5-2 16,-1 5-1-16,0 2 1 15,0 7-1-15,3 5 2 16,1 4 2-16,2 2 0 0,-1 5 0 16,6 11-3-16,-1 5 2 15,4 8 3-15,0 7 7 16,0 6 6-16,0 10 1 15,4 5-4-15,-1 2 2 16,-1 1-3-16,0 0 0 16,-2-1 1-16,0-4-1 0,0-4-2 15,0-5 2-15,3-1-2 16,-1-5-22-16,5-8 17 16,1-6-4-16,2-6-2 15,0-6 0-15,5-5-1 0,1-5 1 16,2-4 0-16,-4 0-2 15,-1-11 2 1,-4-3-1-16,-5-6 0 0,-3-3 0 16,-1-4 0-16,-7-3-4 15,-6-4-8-15,-8-2 7 16,-2 1-17-16,-4 2 5 0,1 4-1 16,0 4 1-16,5 6 9 15,0 7 6-15,8 5 1 16,3 3 0-16,6 2 0 15,4 1-1-15,10-3-7 16,7 1 3-16,10-5 5 0,6-1-1 16,2-3-2-16,4-2 1 15,-2-3 0-15,-4 2-5 16,-6-2 5-16,-8 4 2 16,-4-2 0-16,-7 5 1 15,-2 4-1-15,-5 2 1 0,-1 4-1 16,0 0 2-1,0 14 0-15,2 2-2 16,4 8 0-16,1-2 1 0,4 6 0 16,2-3 0-16,3-6 1 15,2 0-1-15,-2-7 0 16,2-5-1-16,-4-4 2 0,-1-3 0 16,1 0 5-16,-5-5 1 15,-1-9-1-15,-3-2-4 16,-4-2 2-16,-1-4 0 15,0-2-2-15,-6-2-2 16,-6 0-1-16,-4 3 0 0,0 5-6 16,-3 6-5-16,-1 6 4 15,0 6 2-15,0 0 3 16,2 4 0-16,4 5 2 16,4-1 0-16,7 2 1 0,3-5-2 15,3-2-3-15,14-3 2 16,5 0 1-1,7-3 1-15,3-10 0 0,2-1 0 16,0-4 0-16,-2-2 0 16,-5-1 0-16,-4 2 0 15,-8-1 0-15,-5 4 2 0,-5 2-4 16,-5 5-5-16,0 1-8 16,0 5 2-16,-8 3 3 15,1 0 6-15,0 0 0 16,1 3 4-16,2 5-1 15,4-3 1-15,0 4-1 0,10-2 0 16,2 2 3-16,3 2-1 16,4 1 1-16,-2 1 0 15,0 3 0-15,1 3 6 16,0 1-1-16,-3 4 4 16,-5 0 1-16,0-1-1 15,-1-1-2-15,-3-5 0 0,3 1-1 16,3-7-6-16,0 0 0 15,4-7-1-15,2-1 0 16,4-3-30-16,3-4-78 16</inkml:trace>
  <inkml:trace contextRef="#ctx0" brushRef="#br0" timeOffset="177086.75">14556 6356 248 0,'-4'-10'17'0,"-2"-4"17"16,4 2 32-16,2-2-20 16,0 1-12-16,2 0-1 15,9 3-8-15,2 2-3 16,2 6-8-16,0 2-4 15,7 0-3-15,-5 15-5 0,0 5-1 16,-3 5 2-16,-1 3 0 16,-3 2-1-16,-6-1 0 15,-2-1-2-15,-2-3 1 16,0-3 0-16,-9-4 0 16,0-6 0-16,1-6 6 15,0 1 3-15,2-7-1 16,3 0-1-16,3-8 2 0,0-6-5 15,5-5-3-15,8-5-1 16,0-4-1-16,0-1 0 16,1-1 0-16,-4 0 0 0,1 1-2 15,-4 6-2-15,-5 3 2 16,0 6 1-16,-2 5 1 16,0 6 0-16,-2 3 0 15,-3 1-1-15,-3 15 0 16,5 4 1-16,-3 7 0 0,5-1 2 15,1 7 1-15,0-1-1 16,0-5 0-16,8-1-2 16,7-4 1-16,3-5-1 15,2-2 1-15,1-7-2 16,7-2-8-16,-1-2-22 0,-1-4-30 16,-3 0-55-16,-1-3-81 15</inkml:trace>
  <inkml:trace contextRef="#ctx0" brushRef="#br0" timeOffset="177274.2">15062 6353 330 0,'7'-5'54'16,"2"-2"-9"-16,3 1 13 16,5 1-22-16,6 2-18 15,0 1-14-15,3-2-2 0,-1 4-1 16,-3 0-1-16,-5 0-2 15,-2 0-21-15,-6 2-37 16,-6 3-57-16,-3 1-100 16</inkml:trace>
  <inkml:trace contextRef="#ctx0" brushRef="#br0" timeOffset="177430.4">15148 6438 299 0,'-9'3'54'0,"0"6"-14"15,9-7 16-15,0-2 1 16,11 0-20-16,5 0-22 0,6 0-11 16,3 0-3-16,5 0 0 15,3-4-1-15,1-3-26 16,1 1-72-16,-1-1-108 16</inkml:trace>
  <inkml:trace contextRef="#ctx0" brushRef="#br0" timeOffset="177805.31">15651 6266 307 0,'1'-10'46'15,"-1"-1"-21"-15,0 1 21 0,0 5 15 16,-1 2-29-16,-6 1-11 16,-2 2-3-1,-3 0-3-15,4 7-2 0,-3 7 3 16,3 8 0-16,0 1 0 15,6 4 0-15,2 1-6 16,0-1-2-16,7 0-2 0,8-2 1 16,0-8-2-16,7 0 0 15,2-9-1-15,-1 0 0 16,0-8-8-16,1 0-2 16,-4-4 8-16,-5-7 2 15,-1-3-1-15,-6-5 5 16,-3-1 2-16,-5-3-3 0,0-1-4 15,0-2 0-15,-6 2-4 16,-7 3 1-16,-5 3 1 16,-2 6-4-16,-7 5-28 15,-4 7-15-15,1 0-66 0,-3 0-233 16</inkml:trace>
  <inkml:trace contextRef="#ctx0" brushRef="#br0" timeOffset="178758.21">16723 6260 300 0,'0'-10'53'15,"-2"1"-14"-15,-1 2 13 0,1 3-16 16,-2 2-11-16,1 2-10 16,-3 0-9-16,2 7-2 15,-1 10 0-15,0 2 4 16,1 5 3-16,1 2 2 15,3 5-2-15,0-3 0 16,0-1 0-16,5-2-5 0,4-4-3 16,2-6 0-16,3-3 0 15,1-4 2-15,2-6 0 16,2-2 1-16,-2 0-1 16,1-10-2-16,-4-3-2 15,-1-1-1-15,-4-5 2 16,-7-1 2-16,-2-2-4 0,0-4 1 15,-2 3-1-15,-7-2 0 16,-4 2-1-16,-2 1-9 16,-2 6 2-16,1 4 1 15,0 6 3-15,0 5-1 0,1 1 4 16,1 0-1-16,3 0 1 16,6 3-2-16,3 4-2 15,2-2-4-15,3-2 0 16,14-6 3-16,2 3 3 15,5 0 1-15,3-12-3 0,0 1 3 16,0-4 2-16,-3-4 0 16,-5 0 0-16,-3 1 0 15,-5 2 1-15,-6 1-2 16,-3 3 2-16,-2 5-3 16,0 3 1-16,-2 4-7 15,-3 0-1-15,1 0 4 0,1 11 3 16,3 0 1-16,0 1 1 15,3 6-1-15,9-2 1 16,5 2 1-16,1 2-1 16,0-1 2-16,2 3 2 0,-3 1 2 15,0 0 3-15,-5 0 1 16,-1 4 3-16,-4-2 2 16,-3-2-2-16,1-1-2 15,-3-2-3-15,3-5-5 16,3-2 0-16,4-6-2 0,7-5 0 15,3-2-4-15,9-2-35 16,-1-12-70-16,4-7-260 16</inkml:trace>
  <inkml:trace contextRef="#ctx0" brushRef="#br0" timeOffset="179492.3592">18087 6105 344 0,'-2'-10'36'15,"2"-1"-6"-15,0 4 16 16,0 1-14-16,8 5-10 15,1 1-11-15,3 0-7 16,1 3-1-16,0 10-3 16,1 3 0-16,-3 2 0 15,-2 0 1-15,-3-1-1 0,-3-2 0 16,-3-1-3-16,0-5-1 16,-9 1 3-16,-4-2 1 15,-2-3 1-15,0 0 0 16,0 1 1-16,3-5-2 0,1 3 0 15,5-4 1 1,3 2 1-16,3-2-2 0,0 0-2 16,8 0 4-16,2 0-2 15,4 0 0-15,3 0 0 0,-4 0 0 16,2 0 0 0,-2 7 0-16,-2 2 0 0,-2 6 0 15,-2-2 0-15,-4 4 0 16,-1-3 0-16,-2 0 0 15,0 2 0-15,-9-5 0 16,-1-2 1-16,-7-2 2 16,1-3 3-16,-5-1 3 0,-5-1 5 15,3-2-4-15,-3 0-4 16,2 0 0-16,0 0 1 16,3 0-3-16,1-2-2 15,6-1-1-15,3-3-1 16,6 1-9-16,5-6-18 0,0 1-23 15,10-7-40-15,9 2-63 16</inkml:trace>
  <inkml:trace contextRef="#ctx0" brushRef="#br0" timeOffset="179820.4499">18445 6034 283 0,'5'-7'44'0,"0"1"8"0,-5 3-2 16,0 3 6-16,0 0-21 16,0 7-22-16,0 7-2 15,0 10 13-15,-3 4 5 16,-2 8-6-16,-6 2 2 16,4 2-8-16,-4 1-4 15,-3 4 1-15,1-2-20 0,-3 1 17 16,-2-4-5-16,4-1-2 15,-1-8-2-15,3-5 0 16,0-1-1-16,5-8 0 16,4-5-1-16,1-4 0 15,2-2-5-15,0-4-17 0,2-2-22 16,8-4-7-16,4-11-36 16,1-4-129-16</inkml:trace>
  <inkml:trace contextRef="#ctx0" brushRef="#br0" timeOffset="180226.59">18543 6320 371 0,'4'-11'42'16,"-1"2"-2"-16,4 2 8 15,-2-1-11-15,2 1-13 0,0 6-13 16,4-1-5-16,-2 2-4 15,1 0-1-15,2 9 0 16,-2 3-1-16,-1 4-1 16,0 4 1-16,-3 4 0 15,-6-3-1-15,0 0 0 0,0-3 1 16,-12 0 1-16,0 0-1 16,-2-6 2-16,3 2 7 15,-3-3 4-15,2-3 2 16,4 2 4-16,4-3-3 15,3 0-8-15,1-3-2 0,3-1 2 16,9-3 5-16,8 0-15 16,6 0 13-16,6-6-5 15,4-4-1-15,-1 0-3 16,1-3 1-16,1 2-3 16,-8 0 3-16,-10 4-4 0,-6 4-6 15,-11 2-17-15,-2-2-53 16,-17 0-126-16</inkml:trace>
  <inkml:trace contextRef="#ctx0" brushRef="#br0" timeOffset="180867.4499">14868 6768 246 0,'-7'0'38'0,"-1"0"26"0,5 0-13 15,1 0-4-15,2 0-14 16,2 0-8-16,13 3-10 15,10 0 6-15,7 2 1 16,13 1-4-16,7-2-2 0,13-3-4 16,3-1 0-1,9 0-3-15,3-1-1 0,2-7 1 16,-7-1-4-16,-5 2-2 16,-9 2-1-16,-13-2-1 15,-10 3 2-15,-11 2-3 16,-11 1-2-16,-3 1-6 0,-6 0-27 15,-1 0-43-15,-4-4-70 16</inkml:trace>
  <inkml:trace contextRef="#ctx0" brushRef="#br0" timeOffset="181407.9199">17601 6828 292 0,'2'-7'43'0,"0"-3"0"16,3 5 17-16,2 0-17 15,6 5-13-15,4 0-11 16,11 0-2-16,4 0 2 16,7 3-5-16,12 1 0 15,5-1-7-15,1 0-2 16,2-3-2-16,-4 0 0 0,-6 0 2 15,-8 0-6-15,-2-4 2 16,-17 2-4-16,-7 0-29 16,-10-1-65-16,-5-6-302 0</inkml:trace>
  <inkml:trace contextRef="#ctx0" brushRef="#br0" timeOffset="189813.6">20423 3710 193 0,'-1'-2'10'16,"1"2"10"-16,0 0 0 15,0 2-14-15,1 8 33 0,7 4 5 16,1 1-22-16,2-1-11 15,0 3-2-15,3-7-2 16,6 3 2-16,-1-4 0 16,3-4 5-16,3-2-3 15,2-3-4-15,2 0-1 0,2 0-2 16,1-3-2-16,2-6 1 16,-2-3-2-16,2 3 0 15,0-2-1-15,0-2 2 16,2 1 1-16,0-2 0 15,2 5 0-15,-2-1 1 0,1 8-1 16,-3 2 1-16,0 0-3 16,0 7-1-16,0 7 1 15,5 5-1-15,-5-3 0 16,2 2 0-16,-4-3 2 16,0-3-3-16,-5-5 2 0,0-3 1 15,-1-4 0-15,-9 0 4 16,5-8 16-16,-4-4-2 15,1-6-2-15,3-2-5 16,0-1-6-16,-1 0-3 16,1-1-1-16,0 3-1 15,-5 5-1-15,-2 3-2 16,-5 7 1-16,-8 2-14 0,-2 2-95 16</inkml:trace>
  <inkml:trace contextRef="#ctx0" brushRef="#br0" timeOffset="-104569.7099">3734 1962 528 0,'0'-11'-9'0,"0"1"5"0,2-3 11 16,4 4 8-16,-4 0 0 15,1 4 5-15,1-1 2 16,-4 5-10-16,2 1-1 16,-1 0-3-16,5 9-11 0,-5 7 8 15,3 9 1-15,-2 5 0 16,-1 4-1-16,-1 2-1 31,0-1-1-31,0-3 1 0,0-3-2 16,0-3-1-16,0-2 1 15,0-6-2-15,0 0 1 16,0-6-2-16,0-3-5 16,0-4-20-16,3-5-18 15,-1-1-8-15,3-16-31 16,-2-4-38-16,3-9-52 0</inkml:trace>
  <inkml:trace contextRef="#ctx0" brushRef="#br0" timeOffset="-104288.5">3914 1742 384 0,'2'-12'26'0,"-1"1"21"15,-1 4 22-15,2 4-24 16,0 3-16-16,-2 0-8 16,4 0-13-16,3 10-12 0,4 8 3 15,4 9 4-15,4 7 0 16,1 9-2-1,2 7 7-15,-3 5 1 0,-1 4 4 16,-6 3-4-16,-2 4 1 16,-10 0 7-16,0 4-7 15,-18-1-7-15,-8 0 3 0,-6 0-2 16,-11 0 0-16,-5 6-5 16,-10 0-28-16,-7 0-75 15,-3-2-200-15</inkml:trace>
  <inkml:trace contextRef="#ctx0" brushRef="#br0" timeOffset="-103409.9">2501 9937 315 0,'-12'-8'34'16,"-5"0"29"-16,6-5 9 16,1-1-21-16,2 0-16 0,5-3-3 15,3 3-11-15,0 0-10 16,3 3-4-16,10 0-1 0,1 6-5 16,3 4 0-16,-2 1-1 15,4 3-1-15,-4 13 0 16,2 3 0-16,-5 7 1 15,-4 4 0-15,-6 4 0 16,-2-2 0-16,0 2-1 0,-15-4 0 16,-4-1 1-16,-1-3 1 15,-2-4-1-15,1-2 1 16,4-6 1-16,4-1 0 16,3-5-1-16,6-2 0 15,4-1-1-15,0-1-3 0,14-1 4 16,5-3 2-16,4 0 2 15,6 0 1-15,2 0-3 16,3-3-1-16,-4-2 0 16,-1 1-1-16,1 2 0 15,-8-2-2-15,-3 2-3 0,-4 1-18 16,-4-1-12-16,-3 2-14 16,-1-5-38-16,-4-2-59 15,1-4-97-15</inkml:trace>
  <inkml:trace contextRef="#ctx0" brushRef="#br0" timeOffset="-103113.15">2709 9667 259 0,'-2'-19'172'15,"-1"4"-158"-15,3 3 20 16,0 4 21-16,7 5-23 15,10 3-12-15,5 0-11 0,7 11 4 16,9 8-1-16,2 10 0 16,-3 2 2-16,1 6-5 15,-8 6-4-15,-3 3-1 0,-5 2-1 16,-11 1-1-16,-5-1 1 16,-6 0 0-16,-1-2-1 15,-13-3 1-15,-5-4 0 16,-1-1-1-16,-6-5 0 15,4-5-1-15,1-6-1 0,1-4-23 16,4-8-50-16,5-10-99 16</inkml:trace>
  <inkml:trace contextRef="#ctx0" brushRef="#br0" timeOffset="-101696.82">5214 10126 138 0,'-2'2'20'16,"0"-2"4"-16,1 0 15 16,-1 0-7-16,2 0-2 15,0 0 5-15,0 0 3 0,0 0-4 16,0 0-13-16,0 0-5 16,-2-2-5-16,0-1 3 15,1 1 1-15,-1-2 1 31,0-2 1-31,-1 3-3 16,1 0-3-16,0-3-1 0,-1 1-1 0,3 1-2 0,0-1 1 16,0-1-4-16,0 1 3 15,0-2 0-15,0 0-2 16,10-2-2-16,1 0 2 16,2 4-3-16,4-3 0 0,0 5-2 31,2 1 1-31,1 2 0 15,2 2-2-15,-1 12 1 16,-1 2 0-16,0 6 1 16,-3 1-2-16,-4 4 3 15,-4 1-2-15,-2-1 0 16,-3 3 1-16,-4 0 0 0,0 0-1 16,-2-4 1-16,-9-1-1 15,1-2 1-15,0-5 0 16,0-4 0-16,3-5 0 15,3-1-1-15,1-5 1 16,0-3-1-16,3 0 1 0,0 0 3 16,0-11 2-16,3-5-5 15,6-3-3-15,1-8 3 16,2-2 0-16,0-3-2 16,3-2 3-16,-1 0-3 15,-4 2 1-15,1 2 1 0,-2 5-1 16,-4 5 1-16,0 6-2 15,-1 3 2-15,-2 4-1 16,-2 2 6-16,0 5 2 16,0 0-4-16,0 0-1 15,-4 0-2-15,-3 3-1 0,-1 8-1 16,-2 7 1-16,3 3-1 16,2 6 1-16,0 1 4 15,5 5-1-15,0-1 1 16,0-5-1-16,8-1-2 15,5-4 1-15,0-1-2 16,5-7 1-16,4-1-1 0,2-4 0 16,3-6-12-16,-2-3-23 15,3 0-14-15,-6-3-67 16,-2-12-115-16</inkml:trace>
  <inkml:trace contextRef="#ctx0" brushRef="#br0" timeOffset="-101337.51">5834 9748 317 0,'2'-20'106'0,"-2"5"-71"16,0 3 19-16,0 5-5 15,0 3-10-15,0 3-11 16,0 1-11-16,0 0-12 0,0 7-5 15,-2 9 0-15,-2 5 0 16,-1 8 0-16,1-1 0 16,2 3 1-16,2-3-1 15,0-1 1-15,0-4-1 16,0-3 1-16,0-4-1 16,4-6 1-16,6 0-1 0,0-3 0 15,6-4 2-15,2-3 3 16,6 0-2-16,1-2-1 15,3-3-3-15,-5-6-11 16,3 3-14-16,-6 1-19 16,-5-2-17-16,-3-1-32 15,-5 2-50-15,-6-2-95 0</inkml:trace>
  <inkml:trace contextRef="#ctx0" brushRef="#br0" timeOffset="-101160.48">6030 9808 205 0,'-6'-13'59'0,"1"5"15"0,2 3 21 15,2 1-20-15,-1 2-19 16,0 2-16-16,2 0-23 0,-1 13-17 16,1 5 3-16,-4 5 8 15,2 4 4-15,1 3-10 16,1 4-3 0,-4 0 1-16,4 0-3 0,0-4-31 15,0-2-80-15,0-6-254 16</inkml:trace>
  <inkml:trace contextRef="#ctx0" brushRef="#br0" timeOffset="-100238.8">6693 10040 369 0,'-1'-11'13'15,"1"-3"16"-15,0 4 18 16,0-1-14-16,6 0-15 16,3 4-13-16,-2 2 1 15,1 1 0-15,4 4-4 16,-5 0-2-16,-2 0 1 15,2 9-2-15,-3 5 1 0,0 4 2 16,-3 0-2-16,-1 5 1 16,0-1 1-16,0 1 1 15,0-4 0-15,0-1-2 16,6-2 1-16,1-3 1 16,1-4 2-16,7-4 4 0,1-3 2 15,2-2 0-15,4 0-3 16,-3-7-3-16,3-4-4 15,-2-1 0-15,-2-3 0 16,-4-1 0-16,-3-2-2 16,-4 2 5-16,-5-2-2 0,-1-1-1 15,-1-1 3-15,0 6-2 16,0-1 0-16,0 9 0 16,-1-4 3-16,1 7 3 15,0 3-4-15,-2 0-1 16,2 2-5-16,0 10 0 15,0 4 2-15,0 6 2 0,0 6 1 16,0 6-1-16,3 2 7 16,2 5 3-16,0 0-2 15,-2 4 1-15,1-6-3 16,-1 0 1-16,-3-3-3 16,0-4-1-16,0-7-3 15,0-2 1-15,-1-2-1 0,-5-3 0 16,-1-4 0-16,0-1 1 15,0-6 0-15,-2-2 0 16,-3-2 1-16,4-3 3 0,-3-3 0 16,0-7 3-16,1-6-4 15,1-3-3-15,0-5-2 16,1 1-1-16,5-2-1 16,3-2-11-16,0 1-7 15,0 2 4-15,8 1-3 16,6 3-7-16,-1 2 1 0,6 3-8 15,1 2-13-15,-1 0-16 16,3 1-56-16,2-4-134 16</inkml:trace>
  <inkml:trace contextRef="#ctx0" brushRef="#br0" timeOffset="-99692.02">7493 9758 330 0,'0'-7'61'0,"0"4"-12"16,1-1 13-16,-1 4-21 15,0 0-22-15,3 7-18 0,-1 7 2 16,-2 4 13-16,2 7 8 15,-1 0-1-15,-1 2-9 16,0 0-7-16,0-2-1 16,0-2-4-16,0 0 0 0,0-5-2 15,0 1 0-15,0-2-6 16,0-5-41-16,-3-5-91 16</inkml:trace>
  <inkml:trace contextRef="#ctx0" brushRef="#br0" timeOffset="-92775">7698 9750 274 0,'1'0'40'0,"-1"0"14"15,0 0 19-15,0-2-25 16,0-2-9-16,2 2-14 0,-2 2 0 15,0-2-2-15,0 2-8 16,2 0-8-16,-2 11-7 31,2 5 1-31,1 6 6 0,-1 8-1 16,2 2-4-16,-4 2 0 16,0 5 0-16,0-1-1 15,0-3-23-15,0-4-62 16,0-4-161-16</inkml:trace>
  <inkml:trace contextRef="#ctx0" brushRef="#br0" timeOffset="-91360.2099">8424 10370 103 0,'-4'0'175'16,"0"0"-125"-16,2 0 2 0,2 0 12 15,0 0-19-15,0 0-2 16,0 0-16-16,0 0-9 16,3 0-7-16,11 4 0 15,-1 0 9-15,8-3-3 0,4 3-3 16,2-2-3-16,0-2-1 16,3 0-4-16,-3 0-3 15,-2 0-1-15,-2-4-1 16,-4 1-1-16,-4 0-4 15,-1 2-26-15,-2-1-16 16,-4 0-37-16,-1-3-111 0</inkml:trace>
  <inkml:trace contextRef="#ctx0" brushRef="#br0" timeOffset="-90844.68">9354 10285 418 0,'-7'-6'24'0,"5"-8"-1"15,2-2 32-15,0 2-3 16,2-3-20-16,6 4-22 0,3 0-8 16,5 0 0-16,3 5 1 15,2 2-4-15,-3 6 3 16,-1 0-3-16,0 8 1 0,-3 11-1 16,-4 4-1-16,-5 5 1 15,-4 3-1-15,-1 1-3 16,-3-3 1-16,-10-3 1 15,-3-2 1-15,-4-4 3 16,0-7-1-16,3 2 3 16,-4-6 7-16,8-2 6 0,1-4 7 15,5 1-8-15,5-2-9 16,2 0-4-16,0-1 0 16,11 1 7-16,7 0 3 15,4-2-5-15,5 0-3 16,4 0-3-16,1 0-1 15,0 0 0-15,-1-2-11 16,-4 0-30-16,-1-1-27 0,-8-1-86 16,-1 0-171-16</inkml:trace>
  <inkml:trace contextRef="#ctx0" brushRef="#br0" timeOffset="-90311.38">9776 10270 518 0,'0'-21'10'0,"2"-2"4"15,3 3 26-15,5 2-5 16,3 4-12-16,3 7-12 16,1 5-6-16,2 2 2 0,3 4-5 15,-1 12-3-15,-5 5 2 16,1 4-1-16,-7 2-2 15,-5-2 1-15,-1 0 2 16,-4-4-4-16,0-3 3 16,-4-4-2-16,-3-1 0 0,0-4 2 15,-1-4 2 1,5-3 1-16,0 0 1 0,3-2-3 16,0 0 3-16,0-2 3 15,1-7 1-15,7-5-7 16,1-2 1-16,0-6-2 0,1-1 0 15,0-2 0-15,-5 0 0 16,-2 2 0-16,1 1 0 16,-2 5-2-16,-2 2 2 15,0 7 0-15,0 2 0 16,0 4 2-16,0 2-3 16,0 2-1-16,-2 11 0 0,-2 5 0 15,1 4 2-15,-1 3 5 16,3 5 2-16,1-4-5 15,0-1 0-15,5-6-1 16,9-2-1-16,2-3 0 16,6-3 0-16,1-8-4 15,0 1-34-15,3-4-10 0,-3 0-32 16,-4-9-95-16</inkml:trace>
  <inkml:trace contextRef="#ctx0" brushRef="#br0" timeOffset="-89827.09">10167 9807 439 0,'-2'-25'5'0,"2"5"1"16,0 0 28-16,3 6 28 15,9 3-35-15,0 4-11 16,3 4-10-16,-1 3-3 15,2 0-2-15,-2 5-2 16,0 5 1-16,-2 8 0 16,-6 0-1-16,-2 4-10 15,-4-3-1-15,0 1-1 0,-7-4-4 16,-3 0 12-16,-4-7 4 16,4-2 1-16,1-1 0 15,3-3 1-15,1-1-1 16,1-2 1-16,4 0 0 0,0 0 2 15,4 0-1-15,3-5-3 16,3 1-5-16,2 2 6 16,1 2 0-16,1 0-2 15,-2 2 3-15,1 11 1 0,-3 2 0 16,1 5-1-16,0 2 1 16,-5-1 0-16,-3-2-1 15,-3 1 3-15,0-6-3 16,-5-1 2-16,-10-2 0 15,-4-8 5-15,-3-1 1 16,-3-2 0-16,-2 0-4 16,2-5-1-16,0-8-4 0,5-1-33 15,6-4-131-15</inkml:trace>
  <inkml:trace contextRef="#ctx0" brushRef="#br0" timeOffset="-88952.03">10670 10106 255 0,'2'-12'76'16,"1"1"-52"-16,2-1 1 16,2 4 10-16,2 5-11 15,-1 1-10-15,1 2-8 0,-2 2-3 16,0 7-5-16,1 7 2 16,-3 4 0-16,0 3 2 15,-2 0 3-15,-1 0-1 16,0-1-1-16,0-3 0 15,3-1 0-15,3-5 0 16,2-4 4-16,2-3 4 0,7-4-2 16,3-2 3-16,1 0-2 15,3-7-4-15,-2-6-4 16,1-2 0-16,-6-3 1 16,-4-4 3-16,-3 1 4 0,-4-4-6 15,-2 0 0-15,-5 2-2 16,-1 3 0-16,0 4 2 15,0 4 0-15,0 6 9 16,0 3 2-16,0 3-6 16,0 5-6-16,0 13-6 0,0 7 4 15,4 5 7-15,1 8 0 16,2 3 5-16,1 1-1 16,1 1 1-16,-4 0-3 15,-2-4-2-15,-3-1-1 16,0-2-2-16,0-6 0 15,-2-3 1-15,-4-2 1 0,-3-6 0 16,-1-3 3-16,0-5-2 16,1-4 2-16,-1-3 1 15,2-4-3-15,1 0-11 16,-2-4 7-16,-1-8 2 0,3 0-1 16,2-6 0-1,0-5-4-15,5 1 0 0,0-5-1 16,3 0 0-16,6 0-1 15,6-1-10-15,1 1-9 16,2 0-4-16,-2 3-19 0,0 2-19 16,2-3-8-16,-2 2-77 15,0-6-131-15</inkml:trace>
  <inkml:trace contextRef="#ctx0" brushRef="#br0" timeOffset="-88735.39">11241 9778 373 0,'0'-9'14'16,"0"2"61"-1,0 3-21-15,0 4-9 0,0 0-37 16,0 13-8-16,0 5 11 16,0 5 8-16,3 5-7 15,2 5-8-15,1 1-2 0,-2-4 0 16,-1-2-1-16,-3 2-2 15,0-6-20-15,0-6-43 16,0-6-119-16</inkml:trace>
  <inkml:trace contextRef="#ctx0" brushRef="#br0" timeOffset="-88175.45">11858 10281 354 0,'-7'0'42'0,"-1"0"24"16,6-3 11-16,2-2-37 16,10-1-17-16,10 2-11 15,6 1-4-15,9 1 1 16,5 0-1-16,1 1-2 0,1 1-2 15,-7 0-4-15,-1 0 2 16,-7 0-2-16,-6 0-1 16,-6 1 1-16,-3 3-9 15,-2-3-11-15,-5 1-21 16,-1 0-18-16,-3-2-55 0,-1 0-74 16</inkml:trace>
  <inkml:trace contextRef="#ctx0" brushRef="#br0" timeOffset="-87456.86">12920 10138 471 0,'-6'-10'19'15,"4"-1"-10"-15,2 0 4 0,0 2 23 16,0 2-6-16,3 2-16 16,5 1-4-16,5 2-5 15,1 2-3-15,0 0 0 16,3 11-1-16,-5 5-2 16,2 6 0-16,-1 3 1 15,-2 3-1-15,-6 4 2 0,-1-2-1 16,-4 0 1-16,0-7-1 15,-6-2 0-15,-3-7-1 16,3-2 2-16,0-6-1 16,3-2 1-16,0-4 2 15,3 0 0-15,0-7 3 16,3-6-1-16,6-3-4 0,3-4-1 16,1-1 0-16,1-2 1 15,1-1-1-15,-5 1-1 16,-1 0 2-16,-4 3-2 15,-1 3 2-15,-4 2-2 0,0 5 2 16,0 2 0-16,0 3-1 16,-4 5 1-16,-3 0-2 15,-3 3 0-15,3 9 1 16,-3 5 3-16,0 4 3 16,6 3 3-16,2 2 0 0,2 1 0 15,0-2-3-15,6-2-2 16,6-3-2-16,3-4 0 15,2-3-1-15,3-5 1 16,5 0-7-16,2-6-24 16,2-2-26-16,2 0-45 15,-4-10-93-15</inkml:trace>
  <inkml:trace contextRef="#ctx0" brushRef="#br0" timeOffset="-86956.9599">13478 9901 405 0,'0'-23'5'15,"2"0"11"-15,-2 0 36 16,-3-1-11-16,-5 5-18 16,1-1-12-16,-2 2 9 0,-1 4-12 15,-4 2-3-15,-1 2 3 16,-4 5-3-16,2 3-5 15,-3 2 1-15,2 0 0 16,2 5-1-16,1 8-1 16,3 3 1-16,7 4-2 15,3 0 1-15,2 3 0 0,5-2 0 16,9 0 0-16,4-3 1 16,4-1 1-16,1-4-1 15,2 0 3-15,0-4-2 16,-3-2 0-16,-3 1-1 0,-2 0 1 15,-5 3-2-15,-2 0 1 16,-5 0-2-16,-5 3 0 16,0-4 0-16,-2-1-3 15,-7-2 3-15,-4 1 3 16,1-5-1-16,-4-3 2 0,-1 0 2 16,1-5-3-16,0-4 1 15,5-6 2-15,3-1 5 16,2-1-3-16,6-3 3 15,0-3-6-15,13-2-2 16,2-2 0-16,9 4-6 16,-1 0-22-16,4 3-10 15,1 4-46-15,0 6-26 0,1 2-84 16</inkml:trace>
  <inkml:trace contextRef="#ctx0" brushRef="#br0" timeOffset="-86191.2">13738 10161 471 0,'-3'-3'13'0,"3"-9"9"15,10 1 21 1,5 0-2-16,1 4-23 16,2-4-15-16,0 6 2 0,0 1 2 15,-5 4-3-15,-4 0-4 16,-1 11 0-16,-4 4-2 16,1 4 2-16,-2 4 2 15,0 0 0-15,-1 0 1 0,0 2 1 16,3-5 1-16,4-2-1 15,2-2-1-15,1-1-1 16,0-7 1-16,5-1-2 16,-1-1 0-16,2-6 0 0,-1 0 0 15,0-2 2-15,-2-9-3 16,-1-1 1-16,-2-6 2 16,-2-4 1-16,-2-3 0 15,1 0-1-15,-1-3-1 16,-3 5-1-16,-1 1 0 15,1 7-2-15,-2 3 2 0,-3 6-1 16,2 2 5-16,-2 4-1 16,0 0-5-16,0 0 0 15,0 10-3-15,-3 3 3 16,-4 9 4-16,1 1 3 16,1 7 2-16,-3 6 3 15,3 2 6-15,3 2-4 0,1 3 1 16,1 0-15-16,0 0 16 15,0-2-6-15,0-2-3 16,0-3-4-16,0-2 0 16,0-6 0-16,0-2-1 0,-6-10 0 15,1 1 1-15,-1-4-1 16,-1-6 1 0,0-4 1-16,0-3 0 0,0 0 2 15,-2-2 2-15,5-11 0 16,-1-2-2-16,5-8-2 0,0-4 0 15,9-5-1-15,7-3-3 16,3-2 0 0,5 2-5-16,-1 1-25 0,-1 3-22 15,-3 6-32-15,-2 0-30 16,0 3-232-16</inkml:trace>
  <inkml:trace contextRef="#ctx0" brushRef="#br0" timeOffset="-85675.08">14746 10261 374 0,'-7'-8'59'16,"5"-2"-3"-16,2 2 8 15,0 2-20-15,11 1-14 16,5 2-18-1,3 0-3-15,7 3-2 0,4 0-2 16,-1 0-1-16,-2 0-3 0,-2 5 0 16,-4-2-1-1,-1-1 0-15,-7-1-8 0,-4 3-11 16,-5-2-19-16,-3-1-35 16,-1 3-82-16,-5-4-125 15</inkml:trace>
  <inkml:trace contextRef="#ctx0" brushRef="#br0" timeOffset="-85470.88">14773 10349 387 0,'-5'0'44'0,"3"0"10"16,2 0 2-16,7 0-25 15,3 0-5-15,10 0-15 16,4 2-5-16,2 0-3 15,3 0-1-15,1 1-2 0,-1-3-3 16,-2 2-29-16,0-2-22 16,0 0-69-16,-1 0-92 15</inkml:trace>
  <inkml:trace contextRef="#ctx0" brushRef="#br0" timeOffset="-85033.5">15382 10129 368 0,'0'-6'21'0,"-6"-2"17"0,0 1 9 16,1 2-11-16,-2 1-6 16,0 2-7-16,-2 2-3 15,0 0-3-15,0 0-7 16,0 11 0-16,-2 5 1 0,4 4-1 15,2 5 7-15,3 3-9 16,2 3 1-16,0-1-1 16,2 0-1-16,8-3-1 15,4-2-1-15,1-5-2 16,4-2 0-16,1-8 1 16,2 1 2-16,2-5-3 0,-1-5 3 15,2-1 2-15,-2-1 0 16,1-8-1-16,-5-4 3 15,1-3-2-15,-1-4-1 16,-7-3 0-16,-4-2-2 16,-1-6 2-16,-7-1-3 0,0-1-3 15,-10-1 0-15,-7 7 0 16,-9 2-2-16,-9 9-12 16,-13 9-24-16,-11 2-44 15,-7 5-87-15</inkml:trace>
  <inkml:trace contextRef="#ctx0" brushRef="#br0" timeOffset="-83954.98">8191 11462 311 0,'0'-11'33'0,"0"1"15"15,0 4 17-15,0 1-12 16,0 3-21-16,0 2-10 15,0 0-12-15,0 14-8 16,2 6-3-16,0 9 8 0,3 4 12 16,1 7-5-16,-2-1-7 15,1 2-1-15,0-6-3 16,0 1 0-16,-1-5-1 16,-1-5-1-16,-3-4 0 0,3-6-1 15,-3-5 1-15,2-4-1 16,-2-3-2-16,0-4-17 15,0 0-15-15,0 0 7 16,0-10-8-16,0-4-29 16,0-6-20-16,0-1-28 15,0-5-14-15</inkml:trace>
  <inkml:trace contextRef="#ctx0" brushRef="#br0" timeOffset="-83794.4099">8193 11533 195 0,'-2'-21'58'16,"2"5"23"-16,0 1-6 15,9 3-22-15,6 0-29 0,9-1-11 16,4 2 0-16,5 0-6 0,1 3-5 16,0 3-1-16,-4 3-2 15,-1 2-21-15,-10 0-48 16,-9 2-42-16,-7 4-62 16</inkml:trace>
  <inkml:trace contextRef="#ctx0" brushRef="#br0" timeOffset="-83653.81">8198 11615 317 0,'-7'4'11'15,"7"5"-9"-15,4-5 34 16,16-3 9-16,7-1-11 16,7 0-24-16,4 0-7 0,1-4-5 15,1-1-66-15,-2-4-91 16</inkml:trace>
  <inkml:trace contextRef="#ctx0" brushRef="#br0" timeOffset="-83008.34">8639 11510 427 0,'0'-5'25'16,"0"1"18"-16,0 2 1 15,0 2-22-15,0 4-17 16,0 8-4-16,0 8 3 16,0 4 8-16,0 2 3 15,2 4-1-15,3 1-6 0,2-1-4 16,-2-3-1-16,5-4-3 16,-1-7 1-16,-1-4 0 15,-1-5 0-15,1-4 0 16,3-3 0-16,-5-3 2 15,3-9 0-15,3-4-1 0,-2-7 1 16,3 0 0 0,-1-2-3-1,2-4 2-15,-1 2-2 16,3 4 1-16,-1 4-2 0,-3 2 1 16,3 9-1-16,-3 8 1 15,5 0-2-15,-2 12 2 16,2 8-1-16,-1 6 1 15,2 3 1-15,-4 1-2 16,3-1 1-16,-7-3 0 0,1-2 0 16,-4-8 0-16,-1-3 1 15,-5-6-2-15,-1-4 2 16,0-3 1-16,0 0 9 16,0-10 9-16,2-5-15 0,2-5-2 15,1-3-2-15,1-1 1 16,3-4-2-16,-2 0 0 15,1-1-1-15,4 3 1 16,0 1-1-16,0 3 0 16,1 8 0-16,1 7 1 0,1 7 0 15,-3 0-1 1,1 16 1-16,-2 6 0 0,-1 4 3 16,2 3-3-16,-2-1 1 15,-1 2-1-15,-1-2 0 16,0-2-2-16,-1-1-29 15,2-7-16-15,1-2-60 0,0-9-91 16</inkml:trace>
  <inkml:trace contextRef="#ctx0" brushRef="#br0" timeOffset="-82510.31">9579 11651 433 0,'2'-14'40'0,"-2"-1"0"15,0-1 2-15,0 6-11 16,-3-3-13-16,-4 2-11 0,0 3 2 16,-6 1-1-16,-1 3-5 15,-1 4-2-15,-3 0 1 16,-2 4-1-16,0 11 1 16,5 2 2-16,2 4 3 15,2 1-1-15,8 2-3 16,3-1 0-16,0-3-3 0,12-4 0 15,3-2 1-15,3-8-1 16,-1-5 2-16,5-1-2 16,-4 0 1-16,-2-7 0 15,-2-7 1-15,-1-2-2 16,-2-4 2-16,-4-3-1 0,1-1 5 16,-3-9 9-16,-2 1 0 15,1-3-6-15,-3-5-5 16,-1-1-3-16,0 2 0 15,0 2-1-15,0 8-1 0,0 6 1 16,0 9 1-16,-5 10-2 16,2 4 0-16,-1 16 0 15,1 12-1-15,-2 8 10 16,4 5 1 0,1 4 2-16,0-1-4 15,0 1-4-15,-2-6-2 16,0-3 0-16,-1-2-5 0,-1-4-42 0,1-8-50 0,3-5-130 15</inkml:trace>
  <inkml:trace contextRef="#ctx0" brushRef="#br0" timeOffset="-81696.31">10864 11469 177 0,'3'-16'40'16,"-1"2"27"-16,0-1 15 15,-1 5-15-15,-1 3-17 16,0 1-7-16,0 2-7 16,0 4-11-16,0 0-15 0,0 17-10 15,0 2 0-15,2 8 2 16,0 5 1-16,3 2 1 16,1 0-3-16,-1-3 0 15,1-7 0-15,-1-2-1 0,2-6 2 16,-4-5-2-16,2-4 1 15,-2-6 0-15,2-1 1 16,2 0 7-16,2-7 1 16,1-5-6-16,2-4-3 15,1 0-1-15,-1-4 1 0,2 2-1 16,-2 2 1-16,-2 3-2 16,-1 3 1-16,0 7-2 15,0 3-1-15,0 0 1 16,6 10 0-16,-3 8 1 15,1 4 0-15,4-1 2 16,2 0-2-16,-4-3 2 0,4-4-1 16,0-5 1-16,-1-5 1 15,-1-4 4-15,0 0 4 16,0-11 8-16,-5-7-4 31,-2-3-5-31,-2-4-1 0,-4-4 0 16,-4-3 0-16,0-1-1 15,-2-5-4-15,-8 4-1 16,-5-2-2-16,-2 6-13 16,-2 7-17-16,-3 6 1 15,-3 11 2-15,4 6-11 0,4 8-19 16,4 8-45-16,5 2-79 16</inkml:trace>
  <inkml:trace contextRef="#ctx0" brushRef="#br0" timeOffset="-81352.65">11736 11246 278 0,'7'-11'21'0,"1"2"27"15,-5 2 21-15,3 4-2 16,-6 1-13-16,0 2-22 16,0 0-15-16,-13 12-9 0,0 8-3 15,-2 9 13 1,-4 6 8-16,4 8-2 0,0 5 0 16,6 4-2-16,6 2-13 15,3-1-10-15,1-3 6 16,15-2 1-16,8-5-2 0,4-8-1 15,6-4-2 1,2-8-3-16,2-3-32 0,0-6-46 16,-2-5-41-16,0-6-198 15</inkml:trace>
  <inkml:trace contextRef="#ctx0" brushRef="#br0" timeOffset="-80568.48">12363 11273 330 0,'-6'-5'11'0,"3"1"30"16,-1 2 16-16,2 2-24 15,1 0-17-15,1 13-8 16,0 3 9-16,0 5 6 0,0 6-2 16,3 1-5-16,4 1-5 15,-1-3-1-15,1-2-5 16,0-6-1-16,0-2-3 16,5-4 1-16,0-5-1 15,2-3 2-15,6-4 0 16,-2 0 0-16,5-6-2 0,-3-6 0 15,2-4-1-15,-7 0 1 16,0-6 0-16,-4 0-1 16,-4-2 1-16,-1 1 0 15,-4 3-1-15,-1 4 1 16,-1 5-1-16,0 6 0 0,0 5 0 16,0 5-1-16,0 13 0 15,0 8 1-15,0 2 3 16,0 9 3-16,4 1 5 0,-1 3-1 15,4-2-1-15,-2-2-1 16,-3-1-2-16,4-2-1 16,-6-7 0-16,0-7-1 15,0-5 1-15,0-4-1 16,-2-5 5-16,-5-5-1 0,-4-1-1 16,4-5-2-16,-2-9-1 15,0-2 1-15,2-6-1 16,2-1-2-16,3-4-2 15,0 2 0-15,2-1 1 16,0 1-7-16,6 3-6 0,2 7-4 16,3 0-1-16,2 8-17 15,2 0-5-15,4 3-17 16,-2 2-43-16,3 2-100 16</inkml:trace>
  <inkml:trace contextRef="#ctx0" brushRef="#br0" timeOffset="-80329.36">12910 11544 440 0,'2'3'42'0,"-2"1"-5"16,0 5-15-16,0 2 16 0,0 3-15 15,0 2-2-15,0 4-1 16,0-2-8-16,0 1-9 15,0-1 1-15,0-2-5 16,0-2 3-16,0-1-4 16,0 0-18-16,2-4-21 0,-1-6-27 15,6-1-45-15,1-2-72 16</inkml:trace>
  <inkml:trace contextRef="#ctx0" brushRef="#br0" timeOffset="-80126.32">13078 11601 380 0,'12'0'99'16,"3"0"-35"-16,-3 8-18 15,-2 7-16-15,4 7-6 16,-9 4 1-16,0 1-10 16,-3 3-11-16,-2-1-2 0,0-1 0 15,-4 0 0-15,-4-4-7 16,-6-4-36-16,1-7-47 15,0-8-159-15</inkml:trace>
  <inkml:trace contextRef="#ctx0" brushRef="#br0" timeOffset="-79344.9899">13717 11309 319 0,'-4'-6'11'0,"-1"1"31"0,1 1 24 16,1 4-27-1,1 0-21-15,2 5-11 0,0 8-2 16,0 6 11-16,0 3 3 16,2 1 1-16,5 2-9 15,4-5-3-15,1-2-3 16,0-4-3-16,2-5 2 0,-1-6-2 16,4-1 2-16,-1-2 3 15,2 0 2-15,-2-8-2 16,0-7-4-16,0-1 0 15,-1-2-3-15,-3-3 1 16,0-1 0-16,-6-1 0 0,0 4 0 16,-3 3-1-1,-1 3 1-15,-2 6-1 0,0 5 1 16,0 2-1-16,0 14-1 16,0 10 0-16,0 6 4 15,0 7 2-15,0 1 4 16,0 3-2-16,5 0-2 0,-2-4 0 15,0 3-2-15,1-7 1 16,-4-2 2-16,0-6-3 16,0-6 1-16,0-5 4 15,-4-4 1-15,-2-5 2 0,1-5-1 16,-2 0 1-16,2-12-1 16,-2-5-2-16,3-2-14 15,0-5 3-15,4-2 6 16,0-3-3-16,0 2-1 15,4 2-1-15,2 2-10 16,0 8-11-16,3 2-17 0,3 8-9 16,-4 1-23-16,6 4-88 15</inkml:trace>
  <inkml:trace contextRef="#ctx0" brushRef="#br0" timeOffset="-78919.45">14144 11562 406 0,'-4'-2'16'16,"1"-7"17"-16,3 4 38 16,0 0-33-16,7-1-22 0,6 3-11 15,1 1 0-15,-1 2-1 16,3 0-3-16,-3 11 0 15,-4 1-1-15,-4 6 0 16,-2 2 0-16,-3 1 1 16,-1 2-1-16,-10-4 1 0,-4 1 0 15,0 0 0-15,-4-6 7 16,4 0 8-16,0-3 7 16,2-3-2-16,5-3-2 15,3-2-6-15,5 1-5 16,0-3-3-16,5-1 1 0,9 0 5 15,4 0-18-15,1 0 10 16,3 0-3-16,2 0 1 16,-4 0-1-16,1-3 0 15,-3-1 12-15,-2 3-36 16,0-3-18-16,-4 3-12 16,3-5-23-16,-1-1-83 0,0-6-211 15</inkml:trace>
  <inkml:trace contextRef="#ctx0" brushRef="#br0" timeOffset="-78558.13">14527 11216 180 0,'5'-8'95'16,"0"1"-37"-16,-1 2-5 15,-1-2 8-15,2 3 1 0,-2 2-27 16,-3 0-7 0,4 2 1-16,1 0-5 0,2 12-12 15,3 5 4-15,3 6 12 16,1 8-3-16,3 4-5 15,-3 5-20-15,1 1 18 16,-1 1-5-16,-1 0-3 0,-3 1-6 16,-5-3-1-16,-5 2-2 15,-3 1 0-15,-21-1-1 16,-13-1-24-16,-15-5-77 16,-16-8-206-16</inkml:trace>
  <inkml:trace contextRef="#ctx0" brushRef="#br0" timeOffset="-43220.4">17989 10285 188 0,'0'-18'29'0,"0"2"10"16,0 1 2-16,0 5-4 0,0 2 4 15,0 3-2-15,0 2 4 16,0 3-16-16,0 0-10 15,-2 0-14-15,0 8-3 16,0 10 3-16,1 4-2 0,-3 10 4 16,2 7 11-16,2 7 6 15,0 10 3-15,0 6 1 16,0 8-9 0,7 4-1-16,0 5-1 15,1 5 1-15,1-2-1 0,0 2 0 16,-2-1-4-16,1 1-5 15,-5 1-12-15,0-2 8 16,-3 1 4-16,0 0-2 16,0-2 3-16,-11-1 1 15,1-7 2-15,-1-6-3 16,-2-4 1-16,3-9-3 0,1-4 1 16,1-7-1-16,6-3 0 15,1-5-4-15,1-3 1 16,0-6-3-16,1-4 2 15,5-3-9-15,1-6-22 16,-1-3-16-16,-3-4-36 16,1-5-42-16,-4-2-187 15</inkml:trace>
  <inkml:trace contextRef="#ctx0" brushRef="#br0" timeOffset="-42120.6599">19117 10969 132 0,'0'-12'9'16,"0"-1"26"-16,0 1 9 15,0 1 3-15,0 1-10 16,0 1 4-16,0-2-1 16,0 4-6-16,0-1-5 15,0 5 2-15,0-2-5 0,0 5-10 16,0 0-2-16,0 0-5 15,0 0-6-15,0 12-1 16,0 4 0-16,0 7 4 16,0 6 4-16,0 3-1 15,0 2-3-15,1-2 1 0,5 2-1 16,-1-2-4-16,0-5 1 16,1-2-1-16,-2-4-1 15,1-5 0-15,-3-1 0 16,1-5-1-16,-1-5 2 15,0-1-1-15,-1 0-2 16,-1-4 3-16,4 0 1 0,-2-4 12 16,6-5 1-16,-3-5-8 15,2-2-6-15,-2-2-2 16,2 2 1-16,3 0-1 16,-5 1 0-16,0 5 0 0,0 0-1 15,0 2 2-15,2 3-1 16,-2 3-1-16,2 2 1 15,3 0-3-15,3 3 0 0,3 9 1 16,2 0 4-16,2 2-1 16,3 2-1-16,1 0 0 15,1-4 1-15,0 3-1 16,-2-4 0-16,-1-2 1 0,0-2-1 16,-5-4 0-16,-4-1 1 15,-4-2 0-15,-1 0 1 16,-1-3 8-16,-2-6 7 15,-3-6-3-15,1-1 1 16,-1-3-17-16,0-3 11 0,-2-4-5 16,0-5-1-16,0-1-4 15,0-2 2-15,-2 2-3 16,-5-2 2-16,-3 5-9 16,0 7 7-16,1 2-9 15,0 9-9-15,0 4 0 0,4 5-10 16,3 2-16-1,2 2-50-15,0 7-37 0,8 0-38 16</inkml:trace>
  <inkml:trace contextRef="#ctx0" brushRef="#br0" timeOffset="-41823.87">20014 10964 394 0,'0'4'26'0,"0"-4"37"16,2 0-17-16,5 0-17 16,3 0-11-16,7 0 0 0,5 0-5 15,7 0-4 1,1-2-5-16,1 0-2 0,-1 0-1 15,-4 2-1-15,-4 0 0 16,-5 0-4-16,-5 0-16 16,-2 0-21-16,-7 0-33 15,-3 2-33-15,0 2-88 0</inkml:trace>
  <inkml:trace contextRef="#ctx0" brushRef="#br0" timeOffset="-41527.06">20074 11116 265 0,'-7'3'113'0,"2"-1"-53"16,2-2 2-16,3 0-17 16,4 0-12-16,7 0-6 0,4 2-13 15,4-2-3 1,3 2-4-16,0 1-3 0,3-1 1 15,1-1-2-15,-3 1-1 16,3 0 0-16,-7 0-1 16,1-2 0-16,-3 0 2 0,-5 0-3 15,-2 0 2-15,-3 0-2 16,-1 0 0-16,-6 0 1 16,0 0-4-16,0 0-30 15,-6 0-27-15,-4 0-111 16</inkml:trace>
  <inkml:trace contextRef="#ctx0" brushRef="#br0" timeOffset="-31314.77">21273 10894 201 0,'-1'0'71'15,"1"-3"-32"-15,0-2 21 16,0-1-13-16,0 1-17 16,0 1-4-16,0-1-7 15,1 1 5-15,1 0-5 16,-2 3-3-16,0-2 1 0,0-1-3 15,0-2 1-15,-3 3-6 16,-4-1-4-16,-5 1 0 16,2-1-2-16,-1 4 0 15,-4 0-1-15,1 0 0 16,0 0 0-16,-4 0 1 0,3 2 0 16,1 3 1-16,0 2 4 15,-2 4 0-15,1 0 1 0,3 2-1 16,-1-1 0-16,1 5 0 15,3 4 0-15,1-2-2 16,3 4 2-16,-1 2 1 16,6 2-1-16,0-4-13 15,0 4 13-15,0-2-2 0,7-2 0 16,1-1-2-16,1-7 1 16,3 3 1-16,1-3-1 15,3-3 3-15,2-3-3 16,3-3 1-16,3-3-1 15,1-3-1-15,6-2 0 16,-4 2-1-16,0-5-3 0,-4-2 1 16,-2-1 0-16,-1 2-2 15,-6-2-10-15,-1 1-24 0,-4 2-28 16,0-4-36-16,0-2-86 16</inkml:trace>
  <inkml:trace contextRef="#ctx0" brushRef="#br0" timeOffset="-30549.3">21940 10948 291 0,'-3'0'55'15,"1"0"-29"-15,2 0 28 0,0 1-23 16,0 4-11-16,0-1-6 16,5 0 7-16,2 3-5 15,0-1-5-15,1-1 0 16,4 1 2-16,-2-3-3 16,4-1 2-16,-1-2-2 15,5 0-1-15,2 0-1 16,0-2 2-16,-1-5-3 0,-2 1-1 15,-3-1-2-15,4 0-2 16,-8-1 1-16,0 0-1 16,-6 1-2-16,1-2 2 15,-4 0 1-15,-1-1-1 0,0 1-1 16,0-2 0-16,0 0 0 16,-5 2-1-16,-4 2 0 15,0 1 0-15,-3 3-1 16,-3 2 1-16,-3 1-1 15,2 0 2-15,-2 0-2 0,-2 7 2 16,2 3 0-16,1 6 3 16,0 4 2-16,3 3 4 15,3 2 7-15,4-2-3 16,0 4-1-16,5-2-2 16,2-2-2-16,0 0-11 0,0-1 11 15,7-1 3-15,2-3-3 16,2 0-2-16,3-5-2 15,4-3-1-15,1-3-1 16,5-1-1-16,1-6-1 16,2 0 1-16,0 0-2 15,-1-8 1-15,-4 1-1 0,-3-3-9 16,-4-1-30-16,-5-3-31 16,-6-4-56-16,-1-7-423 15</inkml:trace>
  <inkml:trace contextRef="#ctx0" brushRef="#br0" timeOffset="-30096.31">22017 10299 379 0,'-9'0'33'0,"5"-6"23"16,4 1 4-16,6 0-27 16,11 0-14-16,8 0 4 15,6-1-7-15,3 2-6 16,3 1-2-16,-2 1-7 15,-2 0 0-15,-5 2-1 0,-2 0-14 16,-2 0-33-16,-6 0-54 16,0-1-126-16</inkml:trace>
  <inkml:trace contextRef="#ctx0" brushRef="#br0" timeOffset="-29643.22">22782 9967 354 0,'3'-12'10'16,"-3"-3"14"-16,2 3 18 15,0 3 1-15,-1 0-12 16,-1 4-13-16,0 1-4 15,0 0 5-15,0 4-4 0,-1 0-7 16,-6 0-6-16,-2 2-2 16,-4 7 3-16,1 6 6 15,0 1 3-15,4 7-2 16,-1 0 3-16,4 2 0 16,5 5 3-16,0 1-4 0,0 1-4 15,8 1 1-15,6 2-1 16,1 0 0-16,-1 1 0 15,1 0-1-15,-3-4-1 16,1-4-2-16,-6-1-2 0,0-4 0 16,-7-3 0-16,0-3-1 15,0-2 1-15,-5-3 1 16,-4-1 0-16,-2-4 0 16,-3 1 0-16,-1-6-1 15,-2 1-1-15,0-3-1 16,-2 0-26-16,-1-5-44 0,3-12-75 15</inkml:trace>
  <inkml:trace contextRef="#ctx0" brushRef="#br0" timeOffset="-28844.49">23119 10063 374 0,'-5'-3'11'15,"-1"-2"16"-15,2 3 26 16,3 2-23-16,-1 2-15 0,0 10-7 15,2 7 5-15,0 6 6 16,0 8 1-16,2-1-8 16,3 2-5-16,0-2 0 15,-4-4 0-15,1-2-4 16,0-7 1-16,0-3 0 0,-2-5 1 16,0-4 0-16,0-3 0 15,0-2-1-15,0-1 1 16,0-1 1-16,0 0 10 15,0-1 4-15,0-11-7 16,0 0-11-16,0-8 0 16,0-5-2-16,-4-1 1 0,2-6-1 15,-2-4-1-15,0 0 2 16,3 1-2-16,-1 4 1 16,2 1 0-16,0 5 0 15,0 5 0-15,10 8 0 16,0 3-2-16,4 4 1 0,-1 5 0 15,3 0-2-15,2 6 1 16,-2 7 3-16,-3 2-1 16,-1 2 0-16,-3 1 0 15,-3-2 0-15,-6 0 0 16,0-3-1-16,0-1 1 16,-8-1-1-16,-2-2 2 0,-4 0-2 15,-5-2 1-15,1 0-4 16,2-2-5-16,4 1-7 15,-1-2-9-15,6-3-8 16,7 1-20-16,0-2-44 0,10 0-3 16,11-2-62-16</inkml:trace>
  <inkml:trace contextRef="#ctx0" brushRef="#br0" timeOffset="-28578.94">23501 10023 117 0,'10'-10'240'15,"-6"2"-192"-15,-4 0-4 16,0 3 7-16,0 5-28 16,-7 0-9-16,0 0-6 15,-3 3 3-15,-1 12-1 0,-5 1 3 16,4 7-2-16,-3 2 4 16,3 7 1-16,2 0-2 15,3 3-5-15,5-2-3 16,2-1-3-16,0-3-2 15,7-4 0-15,6-4 1 16,3-6-2-16,2-1-9 0,0-7-20 16,0-1-28-16,2-6-49 15,-4 0-86-15</inkml:trace>
  <inkml:trace contextRef="#ctx0" brushRef="#br0" timeOffset="-28053.47">23593 10158 301 0,'3'-20'54'0,"1"6"10"16,7 1-7-16,1 3-23 0,3 5-8 15,-1 1-11-15,3 4 0 16,2 0-9-16,-1 4-2 16,-4 8-1-16,-2 4-2 15,-5 4-1-15,-4-1 0 16,-3 1 1-16,0 0-1 15,-3-5 0-15,-6 0 1 0,-1-2 0 16,0-4 0-16,3-4-1 16,0-2 1-16,3 1-1 15,0-4 1-15,4 0 0 16,0 0 0-16,2-4 1 16,7-6-2-16,2-1 0 0,1-5 0 15,1-2 0-15,-2-2 2 16,0 1-2-1,-4-3 0-15,0 3 0 16,-2-1 2-16,-1 6-2 0,-3-1 0 16,1 7 1-16,-2 2 3 15,0 2 4-15,0 4 0 16,0 0-5-16,0 6-2 16,0 5-2-16,-5 5 2 15,1 3 5-15,1 3 2 16,3-1-2-16,0-1-1 15,0 0-2-15,12-5-2 0,1 0 0 16,1-5 0-16,5 0-1 16,-2-7-9-16,3-1-18 15,-2-2-15-15,-2 0-29 0,2-9-23 16,-5-4-44 0,-2-6-67-16</inkml:trace>
  <inkml:trace contextRef="#ctx0" brushRef="#br0" timeOffset="-27813.91">23981 9973 276 0,'0'-10'82'0,"0"5"-11"16,2 3-3-16,1 2-24 15,4 0-15-15,0 4-13 16,3 9 3-16,4 3 3 0,-3 5-10 16,2 6-1-16,-3-1-3 15,0 3-2-15,-3 0-3 16,-6-1-2-16,1-3 2 15,-2 0-5-15,0-1 4 16,-2-5-3-16,-3-1-13 16,0-4-12-1,-1-2-5-15,0-1-21 16,5-5-31-16,1-4-60 0,0-2-103 16</inkml:trace>
  <inkml:trace contextRef="#ctx0" brushRef="#br0" timeOffset="-27211.72">24439 10165 412 0,'7'-10'25'16,"-2"1"-2"-16,1-1 25 16,-3 5-12-16,1-3-13 15,-4 2-12-15,0 0-4 16,0 1 3-16,-2 2-6 0,-9 1-3 15,-1 2 0-15,-3 0-1 16,0 0 0-16,-2 5 0 16,1 6 1-16,2 3-1 0,3 2 1 15,4 4-1-15,3-2-1 16,4 2 3-16,0-1-3 16,2-3 1-16,9-3 1 15,1-5 0-15,3-1 0 16,-1-2-1-16,1-5 1 0,-3 0 0 15,0 0-1-15,1-6 1 16,-2-3 0-16,-2-2 0 16,2-3 0-16,-6-1 2 15,0-4 2-15,0-2-1 0,0-1-3 16,-2-3 1-16,-1-1-2 16,0-1 0-1,-2 0 0 1,0 0 0-16,0 4 0 0,0 3-2 0,-4 4 4 0,-2 6-2 15,4 2 0-15,-3 6 4 16,0 2 1-16,1 4-3 16,-1 12-1-16,2 4 4 15,1 5 6-15,2 2-2 16,0 3 0-16,0 0-1 16,0 1-2-1,5-3 0-15,0-3-4 16,-1 0-2-16,-1-2 1 15,1-3-1-15,-1-4 1 16,-1-2-14-16,3 0-19 0,-2-4-9 16,1-3-25-16,2-4-57 15,1-3-149-15</inkml:trace>
  <inkml:trace contextRef="#ctx0" brushRef="#br0" timeOffset="-26673.89">24660 10133 411 0,'2'-10'39'16,"1"-2"7"-16,2 4 11 15,2-1-16-15,1 4-13 0,3 1-13 16,-1 2-2-16,2 2-5 16,-2 0-3-16,-1 13-4 15,-1 2 1-15,-3 5-1 16,-2 2 0-16,-3-1-1 15,0 4 1-15,0-6-1 0,-3 1 0 16,-4-5 1 0,-1-1 0-16,3-5-1 15,0-4 0-15,1 0 2 0,2-3-1 16,1-2 2-16,1 0 0 16,0 0 4-16,5-5 3 15,3-4-7-15,4-4-2 0,2-2-1 16,2-3 0-16,-2-4 1 15,0 1-1-15,1-1 1 16,-6 1-2-16,-1 2-1 16,-1 1 2-16,-6 3 0 0,1 4 0 15,-2 5 1-15,0 2-1 16,0 4 0-16,-3 0 0 16,-4 5 1-16,-1 7 0 15,1 5 3-15,-2 3 1 16,1 1 5-16,3 0-15 15,2 0 15-15,1-1-3 0,2 0 0 16,0-4-2-16,0-2-2 16,7 0-1-16,2-3 0 15,0-2-1-15,0-2-1 16,-2 1-1-16,-3-3-23 16,-4-4-27-16,0-1-80 15</inkml:trace>
  <inkml:trace contextRef="#ctx0" brushRef="#br0" timeOffset="-21958.98">9292 13101 246 0,'-3'-5'39'15,"0"-1"14"-15,-4 1 6 16,4 2-12-16,-2 1-14 0,1 0-9 15,2 1-3-15,1-2-5 16,-1 3-2-16,2 0-3 16,0 0-2-16,0 0-2 15,0 0 0-15,0 0 1 16,0 0-1-16,0 0 3 0,-2 0 0 16,2 0-1-16,-2 0 0 15,1 0-1-15,-3 0-3 16,1 8-1-16,2 4 1 15,-1 8 3-15,0 5 4 0,2 4 2 16,0 4-1-16,0 3-14 16,0 1 13-16,4 1 1 15,-3-3-2-15,-1-3-4 16,0-3-1-16,3-4-1 16,-3-4-2-16,0-3-3 15,0-6 1-15,2 1-1 16,-2-6 0-16,2-2 2 0,1-3-9 15,1-2-22-15,1 0-6 16,2 0-5-16,-1-7-4 16,-1-6-13-16,-1-4-31 15,-3-1-2-15,-1-2-14 0,0 2 7 16,0 0 41-16,0-2 52 16,0 8 45-16,-3-2 42 15,1 2-6-15,1 4-2 16,-1 2-15-1,2 0-17-15,0 2-10 16,10 0-16-16,6-2-6 16,7-1-6-16,4 0-3 15,2 0 0-15,5-2-1 0,-5 0-1 16,0-2 0-16,-6 3-2 16,-3-3-7-16,-6 0-2 15,-3 1 4-15,-8-5 6 16,-3-1 2-16,0 1 0 0,0-2 1 15,-3-1 0-15,-6 2 2 16,6 2-2-16,-2 3 2 16,3 5 6-16,-3 5 2 15,5 1-5-15,0 8-5 16,0 10-2-16,0 9 9 16,2 7 9-16,3 4 0 15,0 1-3-15,0 0-1 0,-2-2-5 16,1-4-5-16,-2-3-1 15,-1-4-2-15,1-8 1 16,0-2-2-16,2-6-14 0,2-1-29 16,-1-9-29-16,2 0-72 15,1-10-136-15</inkml:trace>
  <inkml:trace contextRef="#ctx0" brushRef="#br0" timeOffset="-20984.55">9695 13330 392 0,'7'10'20'15,"1"-6"32"-15,5-2 2 16,1-2-25-16,5 0-12 16,-4 0-8-16,4-2-1 0,-3-6-3 15,-2-4-2-15,-3 2 0 0,-5-3-1 16,-3-4-2-1,-1 2 2-15,-2-1-1 16,0 3 1-16,-5 1-2 0,-5 2 0 16,2 2 1-16,-5 4 0 15,4 2-1-15,-4 2 3 0,5 2-4 16,-4 6 3-16,4 4 1 16,1 2 3-16,2 4 3 15,5 3 0-15,0 3 4 16,0-3 2-16,10 2-1 15,2-1-1-15,5-3-1 16,2-3-12-16,4-1 4 16,3-4 3-16,3-1-2 0,-1-4-3 15,3-5-3-15,-2-1 2 16,0 0 0-16,-1-11 0 16,-5-1 2-16,0-1-4 15,-4-2 1-15,-7-1 0 0,-3 4 0 16,-8-6 1-16,-1-3-2 15,0 0-3-15,-1-3 4 16,-6 2-4-16,-2 0-9 16,0 3-5-16,3 6 9 15,1 2 8-15,1 4 0 0,1 6 1 16,1 1-3-16,2 0 1 16,0 5 0-16,0 4 0 15,0 0 0-15,2 0-2 16,5-2 3-16,3-2 1 15,0-3 1 1,0-2 0-16,4 0 0 0,-4 0 1 16,-1-6-2-16,2 1 1 15,-4-1 0-15,-3 2 0 16,1 0 0-16,-3 2 0 16,-2 0 1-16,1 2-1 0,1 0 0 15,0 12-2-15,0 5 2 16,0 2 5-16,2 7 5 15,1 6 0-15,-2-5 2 16,6-1-13-16,-2-3 4 16,4-2 3-16,5-1-2 15,-1-3-2-15,2-5 0 0,3-4-2 16,2-3 2-16,-3-5-1 16,3 0 0-16,2-12-2 15,-2-3 1-15,-3-3-1 16,-3-2 1-16,0-2-2 15,-9-1 3-15,-1-2-2 16,-6-2-4-16,0 2-2 0,0 5-1 0,-3 0 3 16,-5 11 10-16,-1 7-8 15,-1 2-5-15,2 9 5 16,-3 11 2-16,6 1-1 0,2 4 1 16,3 1 2-16,0-2-1 15,10-3-2-15,5-3 7 16,4-4-4-16,5-3 0 15,4-3-2-15,5-2-2 16,-3-4-40-16,3-2-81 16,4 0-222-16</inkml:trace>
  <inkml:trace contextRef="#ctx0" brushRef="#br0" timeOffset="-20135.2">11632 13185 189 0,'7'-13'21'0,"-3"-2"52"16,-1 4 14-16,-3-3-10 15,0 4-20-15,0 2-23 0,0 2-4 16,-2 3 1-16,-1 3-8 16,-1 0-4-16,3 9-9 15,1 12-6-15,0 6 3 16,0 7 8-16,5 7-12 15,2 0 10-15,4 0-7 16,-2-1-3-16,0-7-1 16,0-3 0-16,-2-5-1 0,-1-6-1 15,-3-5 1-15,0-3-1 16,-1-5 1-16,-2-3 0 16,0-3 1-16,0 0 3 0,0-7 5 15,0-9-2-15,0 0-5 31,0-7-2-31,-2-4 0 0,-1-5-1 0,0-3 0 0,-4-3-1 16,1-3-3-16,0 0-3 16,3 0 0-16,-1 8 0 15,4 2 3-15,0 8 1 0,0 5 1 16,13 8 1-16,0 2 0 16,3 8 2-16,2 0-1 15,0 2-1-15,-1 8 1 16,0 3-1-16,-1 5 1 15,-7-2-2-15,-2 0 2 0,-7 2-1 16,0 0-2-16,-7-2 3 16,-9 1 1-16,-8 0-1 15,1-1 1-15,-2-3 5 16,2 1-16-16,-1-4-9 16,10-4-8-16,1 1-7 0,11-4-9 15,2-3-29 1,12-1-46-16,10-12-86 0</inkml:trace>
  <inkml:trace contextRef="#ctx0" brushRef="#br0" timeOffset="-19832.93">12165 12998 452 0,'0'-2'6'16,"-7"-2"15"-16,0 4 16 15,-2 0-12-15,2 0-7 16,-2 8-8-16,0 4 3 16,0 4 7-16,2 7-3 15,0 8 0-15,-2 2 3 0,5 7 3 16,0 2-3-16,4 0-6 16,0-2-20-16,0-1 14 15,10-7-4-15,0-6 0 16,2-2-4-16,5-6 3 0,-1-7-2 15,0-4-4-15,4-2-10 16,-4-5-31-16,1 0-14 16,-5-3-23-16,0-8-72 15,-1-4-158-15</inkml:trace>
  <inkml:trace contextRef="#ctx0" brushRef="#br0" timeOffset="-19348.6698">12266 13219 285 0,'0'-15'70'0,"0"3"7"16,1 2-5-16,6 2-28 0,-1 2-16 16,3 2-5-16,4 4-6 15,1 0-3-15,1 4-7 16,1 7 0-16,-6 4-3 16,3 5-3-16,-6-1 1 15,-3 2-2-15,-3 1 1 16,-1-2 0-16,0-2-1 0,0-6 1 15,-3-2-1-15,0-4 1 16,1-1 0-16,0-2-1 16,2-3 1-16,0 0 0 15,0-8 1-15,2-4-2 16,5-4 0-16,0-4-4 16,1-3 3-16,-1-4-1 0,-2 4 0 15,0-2 1-15,-2 3 1 16,-1 5 0-16,-2 2 0 15,0 5 0-15,0 2 0 16,0 6 2-16,0 2 0 0,0 0 0 16,0 4-3-16,-3 10 1 15,-2 6 2-15,3 3 3 16,-2 4 2-16,4 0 1 16,0 0 0-16,0-2-3 15,6-2-2-15,4-9-3 0,3 0 0 16,5-7 0-16,0-3-7 15,0-4-21-15,1 0-9 16,-2-1-23-16,-3-13-53 16,-3 0-67-16</inkml:trace>
  <inkml:trace contextRef="#ctx0" brushRef="#br0" timeOffset="-19083.08">12562 12996 381 0,'0'-11'40'0,"0"3"17"16,0 2 0-16,5 2-7 15,9 4-16-15,-2 0-18 16,6 11 9-16,1 7 1 16,1 5-4-16,-4 8-15 0,-1 2 2 15,-6 8 1-15,-4 0 0 16,-3 4-5-16,-2-4-3 15,0 0-1-15,0-4 0 16,-6-4 0-16,-4-1-3 16,-3-7-20-16,1 0-44 15,-2-3-42-15,1-9-208 16</inkml:trace>
  <inkml:trace contextRef="#ctx0" brushRef="#br0" timeOffset="-18644.06">13426 13287 278 0,'0'-7'39'15,"0"1"28"-15,0 1 19 16,0 0-22-16,2 1-21 16,5-2-9-16,6 3-17 15,-1-1 3-15,6 1-15 0,0-1-1 16,4 1-5-16,-2 3 1 16,-3-2-1-16,0 0-15 15,-2 2-22-15,-3 0-35 16,-5 0-63-16,-2-3-105 15</inkml:trace>
  <inkml:trace contextRef="#ctx0" brushRef="#br0" timeOffset="-18459.9">13487 13368 375 0,'-10'6'61'15,"4"-1"-4"-15,4-4-4 16,2 2-13-16,6-2-10 15,8-1-9-15,8 0 2 16,5 0-11-16,3 0-12 0,1-4 3 16,-1 0-20-16,-1-1-37 15,-5-1-78-15</inkml:trace>
  <inkml:trace contextRef="#ctx0" brushRef="#br0" timeOffset="-17912.97">14676 13206 312 0,'-6'0'62'16,"2"0"-2"-16,4 0 7 0,4 0-23 15,13 0-19-15,4 0 1 16,6 0-4-16,4 0-8 16,0 0-2-16,-4 0-7 15,2 0-4-15,-4 0 0 16,-4 2-1-16,-8 0 0 0,1 2-18 16,-6 0-27-16,-1-3-36 15,-2-1-49-15,2 0-108 16</inkml:trace>
  <inkml:trace contextRef="#ctx0" brushRef="#br0" timeOffset="-17303.74">15459 13124 318 0,'-4'-5'55'15,"1"-6"-2"-15,-3 0 14 16,0 1-17-16,-1-3-15 15,6 1-11-15,-1 1-1 16,0-1-2-16,2 1-6 16,0 2-8-16,5 0 0 0,7 4 0 15,-2 1-3-15,2 3-2 16,3 1-2-16,-1 3 1 16,-1 9-1-16,-1 3 0 15,-1 6 0-15,0 0 0 16,-4 4 0-16,-2 0 0 0,-5 3-1 15,0-4-2-15,0-2-1 16,-8 0 3-16,-7-5 0 16,1 1 2-16,-3-3-1 15,2-4 2-15,0-1-1 16,3-3 2-16,1-2 1 16,6-2-1-16,1-1 0 15,4 0 0-15,0-1-1 16,0-1-1-16,7 3 3 0,6-3 7 15,3 0-9-15,7 0-4 16,2 0 7-16,9 0-1 16,0 0 0-16,3 0 1 0,-7 0-2 15,-2 0-5-15,-4 0 2 16,-9-3-5-16,-5 3-17 16,-5-1-49-16,-3-3-34 15,-2-3-183-15</inkml:trace>
  <inkml:trace contextRef="#ctx0" brushRef="#br0" timeOffset="-16741.37">15342 13583 310 0,'-6'0'67'0,"1"0"-6"15,2 0-11-15,3 0-10 16,0 0-9-16,0 0-7 15,5 0-7-15,12 1 1 16,7 3 7-16,8-2-4 0,15-1-7 16,6-1-3-16,10 0 0 15,-1-3 1-15,1-2-3 16,-7-1-15-16,-6 5 6 16,-13-3 3-16,-11 2-2 0,-8 2-1 15,-8 0 7-15,-3 0-31 16,-3 0-14-1,-4 0-8-15,0 0-10 0,-2-2-35 16,-7 2-96-16</inkml:trace>
  <inkml:trace contextRef="#ctx0" brushRef="#br0" timeOffset="-15994.55">15633 13948 208 0,'-3'2'56'0,"-10"-2"-8"16,4 0 3-16,4-3-6 15,-1-5-3-15,0 1-4 16,4-2 0-16,-1 1-14 16,3-2 3-16,0 2-4 0,0 1-7 15,3-1-5 1,5 1 5-16,5 2 1 16,-1 1-4-16,6 4-5 0,0 0-2 15,0 4-2-15,0 8-1 16,0 6-1-16,-4 2-2 15,-3 3 1-15,-4 0-1 16,-4 2 1-16,-3 0-1 0,0-4 0 16,-1-1 1-16,-6-2 0 15,-6-4 0-15,4-5 0 16,0-2 0-16,2-3 0 16,2-4 0-16,1 0 0 0,4 0 0 15,0-2 0-15,0-9-1 16,2 1 0-16,5-7 0 15,2 0-1-15,2-3 1 16,3 1 0-16,-2-5-2 16,1 3 2-16,0 0-1 15,0-3 1-15,-4 3 0 0,-3 1 1 16,0 4 0-16,-3 3-3 16,2 3 3-16,-4 3-2 15,-1 3 2-15,0 1 0 16,0 3-1-16,0 0 0 15,-1 0 0-15,-6 0-2 0,2 9 4 16,0 3-2-16,0 6 2 16,-2 2 0-16,3 5 2 15,0-1 6-15,2 2-1 16,2 2-15-16,0-1 10 0,5-4 6 0,3-1-8 16,6-5 0-16,5-4 0 0,1-3 2 15,4-6-5-15,1-2 3 16,1-2-14-16,1 0-17 15,-5-6-51-15,-5-10-111 16</inkml:trace>
  <inkml:trace contextRef="#ctx0" brushRef="#br0" timeOffset="1640.98">10876 15338 241 0,'0'-11'14'0,"0"0"4"15,0 1 11-15,0-1-12 16,0 0 14-16,0-2 7 16,-2 3-1-16,0-4-12 0,-1 3 3 15,1 2-4-15,-1 0-4 16,3 4-4-16,-2 1-6 15,0 3 0-15,2-1 0 16,0 2-4-16,-3 0-3 0,3 0-2 16,-2 5-2-16,2 5 1 15,0 8 2-15,0 4 2 16,0 3 1-16,2 4 2 16,3 5 0-16,0 1 0 0,2 1 1 15,-2-2-2-15,0 0 0 16,0-2-2-16,-2-9 0 15,1-2-2-15,-2-4 0 16,1-7 0-16,-1-2 0 16,0-5-2-16,-2 0 1 0,1-3-1 15,3 0 1-15,-1 0 1 16,2 0 0-16,0-5-1 16,2-2 0-16,-2-4-1 15,2-1 0-15,1-1 1 16,-1-1-2-16,2 0 1 0,-4-2 0 15,6 0 0 1,-4 3 0-16,0 1 0 16,0-1-1-16,1 4 2 15,-3 4-1-15,4-1-1 0,-2 5 1 16,3 1-2-16,2 0 2 16,3 7-1-16,0 2 1 15,4 5 0-15,0 2 1 16,3 0-2-16,-2 0 1 15,2-1 1-15,-3-5-2 16,-1 1 1-16,-2-4 1 0,-1-4-2 0,-5-3 2 16,-1 0 3-16,-2-5 11 15,-1-7 6-15,-1-4-3 16,-1-6-14-16,-1-1 0 0,-3-6-1 16,0 1-1-16,0-2-1 15,0-1 0-15,-7 1-1 16,0-2-2-16,-4 5-15 15,2 2-22-15,2 7-8 16,-1 2-21-16,3 7-44 0,2 2-88 16</inkml:trace>
  <inkml:trace contextRef="#ctx0" brushRef="#br0" timeOffset="2063.14">11749 15379 300 0,'-2'2'47'16,"2"-2"26"-16,0 0-10 16,0 0-24-16,7 2-24 0,7-1-3 15,6 1 7-15,4 1-3 16,0 1-1-16,7-2-5 15,-2-2-3-15,-1 0-4 16,1 0-3-16,-5 0 1 16,-2 0 0-16,-5-6-1 15,-2 1-10-15,-5 0-21 0,-6-1-16 16,-2 5-47-16,-2-1-67 16</inkml:trace>
  <inkml:trace contextRef="#ctx0" brushRef="#br0" timeOffset="2250.99">11932 15450 356 0,'-8'7'46'0,"2"2"-3"15,6-7-4-15,0 2-13 16,6-3-6-16,8-1-1 0,1 0-4 16,7 0-4-16,2 0-6 15,-2 0-3-15,4 0 0 16,1 0-21-16,0-1-57 15,2-3-116-15</inkml:trace>
  <inkml:trace contextRef="#ctx0" brushRef="#br0" timeOffset="3173.32">13383 15279 202 0,'4'-4'19'16,"-1"-1"0"-16,1-2 5 15,3 0-2-15,-2-2-7 16,3 1 5-16,-1 0 7 16,-2-2 2-16,0 5-2 0,-1 0 0 15,-4 0 2-15,0 1-6 16,0 1 0-16,0-1-3 16,0 2-7-16,-6-2-4 15,1 3 1-15,-5 1-3 0,0-2-2 16,0 2 0-16,-3 0-2 15,0 0 1-15,-1 0 0 16,0 3 4-16,0 5-4 16,-1 3 2-16,3-4 0 15,-3 5-3-15,2 0 0 0,3 3 2 16,-1 1-1-16,4 3 3 16,0 0-1-16,3 2 1 15,3 0 0-15,1 1-1 16,0-3-1-16,3-1 1 15,7-2 4-15,4-2-2 16,-1-3-1-16,4 0 6 0,4-4-4 16,-1-2-4-16,2-3 0 15,1 0-2-15,-2-2 1 16,-1 0-1-16,3-2 0 16,-3-3-1-16,-3 0-9 0,-3-3 7 15,1 3 2-15,-5 0 0 16,-3 1 0-16,-2 0-3 15,-1 3 4-15,-2 1-5 16,-2-2 8-16,0 2-25 16,0 0-18-16,-4 0-26 15,-5-5-69-15,1-6-214 0</inkml:trace>
  <inkml:trace contextRef="#ctx0" brushRef="#br0" timeOffset="5589.62">13772 15216 211 0,'-3'-1'63'0,"1"-1"-30"15,0 0 6-15,2 0 8 16,0 1-11-16,0-1-3 0,0-2-8 16,0 1 1-16,4-1-10 15,3-2-6-15,1 5-2 16,4-1-2-16,-2 2 2 15,5 0-5-15,-1 2-1 16,4 11 1-16,-2 1 1 0,1 5 0 16,1 5-1-16,-6-3-1 15,-3 4-1-15,-1 0 1 16,-5-4-1-16,-3-1 0 16,0-4 1-16,0-2 3 15,-3-3 2-15,-7-6 5 0,1-3 0 16,3-2-3-16,-4 0 0 15,3-7-1-15,0-4-5 16,2-3 1-16,3-2-2 16,2-2-2-16,0-1 0 15,3-1 0-15,8 0 0 0,4 2 0 16,-1-1 0-16,2 1 0 16,-2 0 0-16,3 2 0 15,-5 0 0-15,0 2 0 16,-2-2 0-16,-3 5 0 15,-2 2 0-15,-3 2 0 0,-2 2 1 16,0 1-1 0,0 2 2-16,0 0-2 0,0 2 1 15,-2 0-2-15,-3 0 0 16,1 9 1-16,-1 0 0 16,0 6 0-16,-1 0-1 15,4 5 0-15,0 2 2 0,2-1 0 16,0 2 1-16,0-2 0 15,0 1-1-15,0-2-1 16,4-2 1-16,-1-4 0 16,5-3-2-16,-1-3 1 15,4-2-1-15,0-3 1 0,3-1-4 16,4-2-13-16,-2 0-15 16,2 0-15-16,0-5-34 15,2-4-32-15,-4-2-82 16</inkml:trace>
  <inkml:trace contextRef="#ctx0" brushRef="#br0" timeOffset="6091.9396">14140 14951 132 0,'-7'-11'204'0,"2"-3"-135"16,0 1-30-16,5 2 24 15,0-1-40-15,0 3-11 0,2 0-1 16,8 1 2-16,-1 2-7 16,2 2 1-16,0 4-1 0,4 0-4 15,-3 0-1-15,-2 11 0 16,3 0-1-16,-4 1 1 15,-2 2-1-15,-4 0 2 16,-1 1 0-16,-2 1-2 16,0-2 1-16,0-1 1 15,-2-3-3-15,-1 1 4 16,-2-2-2-16,1-2 1 0,1-3 2 16,1 0 3-16,0-4 1 15,2 0 2-15,0 0 2 16,0 0 0-16,2 0-1 15,7 0 1-15,3-4-1 0,8-3-3 16,0-3-3-16,1 0-2 16,6-2 2-16,-3-3-2 15,1 2-2-15,-3 3 0 16,-3-1-1-16,-2 4-8 16,-7-3-36-16,-5 2-46 15,-5-6-191-15</inkml:trace>
  <inkml:trace contextRef="#ctx0" brushRef="#br0" timeOffset="23866.64">4257 16674 123 0,'10'0'57'0,"-4"0"-52"16,-2 0 6-16,-1 0 16 15,-1 0 4-15,-2 1-1 0,0 3-3 16,0 2 2-16,-7 1 10 16,-3-2-6-16,-3 2-16 15,-5 0-12-15,2 1-2 16,-3 0 1-16,2 0-3 0,-2-3 1 16,4-2-2-16,0-1 2 15,5-2-1-15,3 0-2 16,3-10 4-16,4-6 1 15,0-4 5-15,0-4-4 16,4-2 6-16,6-1-5 16,-1 2 3-16,0 2-1 0,0 0-4 15,0 6-1-15,-4 5 2 16,-1 3 0-16,0 3-1 16,-2 6 0-16,-1 0-2 15,3 10-2-15,1 7 2 16,0 8-2-16,2 4 0 0,3 7 1 15,2 5 0-15,0 1-1 16,1 0 0-16,-2 0 1 16,-1 0-2-16,-4-5 2 15,-2-3-1-15,-2-3 1 16,-2-5 0-16,0-4-1 16,-6-3 0-16,-2-4 2 0,-5-7-1 15,-5-3 0-15,5-2 0 16,-6-3 0-16,1 0-1 15,-3-8-1-15,4 1-5 16,-1-3 0-16,2 0 1 16,1 0 1-16,5 3 0 0,3-1 2 15,1 5 2-15,2 0 0 16,4 1 1-16,0 2-1 16,0 0 2-16,10 0-3 15,4 0 1-15,8 5 2 16,5-2 0-16,5 3-1 15,4-4-1-15,5 0 1 16,-2-2-1-16,3 0 0 0,-3 0 0 16,-3-11 0-16,-2-2 0 15,-2-5 1-15,-5-3 0 16,-5-8 2-16,-8-1-1 0,-3-4 7 16,-5-2-2-16,-6-3-2 15,0 2-1-15,0-1-1 16,-7-1-2-16,0 5 0 15,-1 5-1-15,1 6 0 16,3 8 3-16,1 5 2 0,1 7 6 16,-1 3-4-16,-1 3-5 15,-2 14-2-15,2 4 0 16,1 8 2-16,-1 6 0 16,3 6 4-16,1 4 0 15,0 3-2-15,0 4 2 16,0 3 4-16,0 0-1 15,1 3-3-15,3-3-3 16,-2-3 0-16,1-4 0 0,1-7-3 16,2-6 0-16,-1-8 1 15,2-7-1-15,2-6 0 16,-1-5 0-16,0-7 0 16,1-2 1-16,0-4 1 15,0-8-2-15,-3-6-4 0,-1-2 1 16,-5-3-6-16,0-4-6 15,-2 3-2-15,-13-5 2 16,1 5 3-16,-1 3 7 16,-2 2 3-16,3 6 2 15,1 2-1-15,4 6 2 0,1 2 0 16,5-3 1 0,3 1 2-16,0 0 0 0,13-4-2 15,7-4-1-15,11-3-3 16,4-2-25-16,10-5-76 15,9-4-104-15</inkml:trace>
  <inkml:trace contextRef="#ctx0" brushRef="#br0" timeOffset="24647.71">5926 16601 306 0,'-3'-9'102'16,"3"0"-79"-16,0 3 1 0,0 1-5 15,0 3 2 1,0 2-5-16,0 0-8 0,0 11-5 15,0 3 0-15,0 10 2 16,0 4 2-16,0 8 2 16,0 1 3-16,3 2-3 0,0 1-5 15,3-1-3-15,-3-4-1 16,2-4 1-16,0-6-1 16,-1-4 1-16,0-6-1 15,0-5-1-15,-1-6 2 16,3-4 0-16,-3 0 2 15,4-7 5-15,3-6 0 0,-2-6-6 16,3-1-1-16,0-2 0 16,0 1-1-16,-1 1 0 15,1 6 0-15,0 4 1 16,-1 2 1-16,3 8 3 16,-2 0-2-16,4 6-2 15,-1 10 0-15,2-2 1 0,2 2-1 16,-2 2 0-16,-2-4 0 15,3-1 0-15,0-4 0 16,-2-4 4-16,3-3 0 16,-2-2 4-16,0-2 4 0,-1-9 5 15,-1-5 2-15,-1-5-6 16,-5-2 1-16,-2-4-19 16,-6-5 13-16,0 0-3 15,-6-2-4-15,-6 0-1 16,-4-2-1-16,-1 2-7 15,0 2 3-15,-2 7-23 0,-2 2-15 16,1 9-2-16,2 5-20 16,2 3-70-16,6 3-99 15</inkml:trace>
  <inkml:trace contextRef="#ctx0" brushRef="#br0" timeOffset="25134.46">6886 16452 387 0,'-5'-3'22'15,"-3"-1"20"-15,0 4-29 16,-5 0-5-16,-2 0 0 0,-6 9 5 15,0 6-4-15,-5 4-2 16,-1 8 2-16,2 2 5 16,1 10-6-16,5 3 2 15,3 8 2-15,9 4-5 16,2 2 2-16,5 2-4 16,1-4-2-16,11-3-1 0,7-4-1 15,-1-7-2-15,5-8-1 16,0-6-12-16,1-8-10 15,1-6-11-15,1-5-22 16,1-7-31-16,-1 0-62 16</inkml:trace>
  <inkml:trace contextRef="#ctx0" brushRef="#br0" timeOffset="25837.36">7048 16631 376 0,'8'-14'12'15,"-4"1"-7"-15,2 3-1 16,-2 2 37-16,-4 5 6 0,0 1-18 16,0 2-15-1,0 0-7-15,0 11-6 0,0 3 0 16,0 7 4-16,-2 1 4 15,2 4 2-15,0-2-5 16,2-3-4-16,3-1 0 16,3-3-1-16,3-4 0 0,2-6-2 15,-1-1 2-15,3-6 1 16,1 0 0-16,2-4-1 16,0-5-1-16,0-4 2 15,-1-3-1-15,-5 0-1 0,0-2 1 16,-4 3 1-16,-6-3 5 15,-2 0-2-15,0 2 0 16,0 1-1-16,0 5-1 16,0 1-1-16,0 2 2 15,0 2-2-15,0 3 2 16,0 2 2-16,0 0-5 0,0 2 0 16,0 8-2-16,0 3 1 15,0 8 1-15,3 0 0 16,2 8 1-16,-1 2-1 15,1-1-1-15,-3 6 1 16,-2-1 0-16,0-1-1 0,0 0 0 16,0-2 0-1,-2-4 0-15,-3-3 1 0,-2-3-2 16,2-4 1-16,-2-6-2 16,2-1 2-16,0-6-1 15,-2-3 0-15,0-2 2 0,-1-5 0 16,1-10-1-16,-3-3 0 15,3-4 1-15,1-5-1 16,2 0 1-16,4-2-1 16,0 4-1-16,0 2-1 15,10 2-3-15,0 5 1 16,7 2-5-16,-2 3-11 0,6 4-13 16,-1 3-33-16,4 2-43 15,-2 0-63-15</inkml:trace>
  <inkml:trace contextRef="#ctx0" brushRef="#br0" timeOffset="26030.96">7489 16890 327 0,'2'10'31'16,"6"3"48"-16,-3-8-21 15,0 4-23-15,-3 2-16 16,0 3 0-16,-2 6-7 15,0-1-6-15,0 5-5 0,-4-1 0 16,-4 4-1-16,-2-2-21 16,1-2-50-16,2-4-72 15</inkml:trace>
  <inkml:trace contextRef="#ctx0" brushRef="#br0" timeOffset="26851.88">7845 16656 306 0,'9'-7'30'0,"-4"0"9"16,3 1-10-16,-3 3 10 15,-3 1 6-15,-2 0-5 0,0 2-20 16,0 0-11-16,0 2-7 16,0 7 0-16,0 3-1 15,0 6 1-15,0 2 2 16,0-1-1-16,0 1 0 16,0-2-2-16,5-2 1 15,4-4-1-15,2-4-1 0,0-3 1 16,4-5 0-16,0 0 1 15,1 0-1-15,-1-3 0 16,0-7-1-16,0 2 1 16,-4-5 0-16,-3 0-1 15,-3-1 1-15,-2-2 0 0,-3 0 0 16,0 2 4-16,0-2-4 16,0 5 0-1,0 1 0-15,0 4 1 16,0 3 3-16,0 1 0 15,0 2-1-15,0 0-2 0,0 7-3 16,4 7 2-16,-1 6-2 16,1 5 2-16,1 3-1 15,-3 4 0-15,-2 2 1 16,0 0-2-16,0 0 2 16,0-2-2-16,-4-2 1 15,-1-5 1-15,2-3-2 0,-3-7 2 16,3-3-1-16,1-4 1 15,2-4-1-15,-2-4 0 16,2 0 2-16,-1-4 4 16,-2-10 8-16,1-2-12 15,0-7 0-15,1 0-2 16,1-4 0-16,0 0-5 16,0 4-6-16,0 4-7 0,5 4-12 15,3 4-7-15,4 6-48 16,5 4-51-16,0 1-53 0</inkml:trace>
  <inkml:trace contextRef="#ctx0" brushRef="#br0" timeOffset="27278.89">8235 16952 304 0,'0'-2'47'0,"-4"-8"1"16,-2-7-9-16,5 2-3 15,-1-2-7-15,2 3-9 16,0 0-10-16,3 3-1 16,4 6 5-16,1 1-4 0,1 4-6 15,-2 0-3-15,0 8-1 16,-1 6 0-16,-2 0-1 16,-3 5-1-16,-1 0-1 15,-1 0 1-15,-9 1 1 16,0-3 0-16,-3 0 2 15,2-2-1-15,2-3 0 16,1-4 0-16,2 2 1 0,2-5 0 16,2-4 0-16,2 1 0 15,0 0 1-15,2-2 5 16,8 0 8-16,2 0 0 0,4 0-7 16,3 0-4-16,2-2 0 15,0-5-1-15,-3 4 1 0,2-5-4 16,-3 3 1-1,-4 0-5-15,-2-1-9 0,-1 2-22 16,-4-1-21-16,-2-2-58 16,1-3-72-16</inkml:trace>
  <inkml:trace contextRef="#ctx0" brushRef="#br0" timeOffset="27591.32">8443 16538 379 0,'0'-11'12'0,"0"1"30"16,0 3 2-16,0 1 13 16,5 4-17-16,3 2-16 15,4 5-8-15,5 8-5 0,-2 5 3 16,4 7 0-16,-2 4-5 15,1 3-5-15,-2 3-1 16,-1 3 0-16,-5 0-2 16,0-1 0-16,-3 2 0 0,-5 1-1 15,-2-3-2 1,0 0-7-16,-5-3-11 0,-3-2-12 16,-5-1-13-16,1-5-34 15,-1-7-74-15</inkml:trace>
  <inkml:trace contextRef="#ctx0" brushRef="#br0" timeOffset="28253.03">8946 16408 267 0,'2'-11'34'16,"-2"-2"14"-16,2 3-11 16,-2 5 14-16,0-2-7 0,0 3-11 15,0 4-11-15,0 0-3 16,0 4-13-16,0 12-6 16,1 7 3-16,1 10 2 15,3 10 7-15,1 7 2 16,2 7-4-16,0 4-1 15,-1 5-5-15,-2-2-3 0,2-1 1 16,-1-3-1-16,-2-2 0 16,-4-6-1-16,3-10 0 15,-1-2 0-15,-2-7 1 16,0-2 0-16,2-8-2 16,-2-5 1-16,0-2 0 15,0-4-11-15,0-3-18 16,0-4-7-16,0-2-20 0,0-3-60 15,-4-8-159-15</inkml:trace>
  <inkml:trace contextRef="#ctx0" brushRef="#br0" timeOffset="29074.62">9224 17212 153 0,'0'0'60'15,"-1"0"-9"-15,-4 0-13 0,5 0 14 16,-2 0-5-16,2-3 0 16,0-2-16-16,0-4-2 15,8 4-9-15,3-3-9 0,3 5 1 16,2-1-1-16,3 4-5 16,-2 0 0-16,2 4-4 15,-2 8 1-15,0 8-2 16,-5 1 1-16,-3 2-1 15,-2 2-1-15,-3 3 1 16,-4-4-2-16,0 2 1 16,0-2-1-16,-5-2 0 0,-1-7 1 15,4-2-1-15,-2-4-1 16,2-4-1-16,2-3-2 16,0-2 2-16,0 0 3 15,8-8 2-15,3-2-3 16,-3-4 2-16,1-2-2 0,4 0 1 15,-4-4 1-15,-2 2-1 16,-1 2 1-16,-1 2-1 16,-3 2 2-16,0 0 0 15,-2 6 1-15,0-1 1 0,0 3 0 16,0 1-3-16,0 1 0 16,0-1 1-16,0 3-2 15,0 0 3-15,0 0-5 16,0 8 2-16,0 7-2 15,0 3 4-15,0 3 0 0,5 2 0 16,0 2 0-16,2-2-2 16,1-4-1-16,1-1 1 15,0-1-11-15,-1-7-12 16,0-1-36-16,3-6-42 16,-1-3-25-16,3 0-110 15</inkml:trace>
  <inkml:trace contextRef="#ctx0" brushRef="#br0" timeOffset="29309.28">9741 17317 341 0,'4'-1'56'0,"0"-4"-16"15,1-2 3-15,2 1 13 16,2 3-17-16,4-2-16 0,4-1-10 15,3 1-1-15,0 1-4 16,-1 2-6-16,3 2-6 16,-3 0-13-16,-7 0-16 15,0 0-18-15,-6 0-50 16,-4 4-69-16</inkml:trace>
  <inkml:trace contextRef="#ctx0" brushRef="#br0" timeOffset="29496.7">9797 17377 180 0,'0'3'162'0,"0"1"-95"0,5-2-17 16,3-1-2-16,2 3-17 16,1-3-17-16,2 1-5 15,-3 0-3-15,2-2-5 16,2 0 0-16,-1 0-13 15,1 0-56-15,0-9-134 0</inkml:trace>
  <inkml:trace contextRef="#ctx0" brushRef="#br0" timeOffset="31295">10217 17168 251 0,'-2'0'32'0,"-1"0"-17"15,0 2 2-15,-2 0-2 16,2-1 2-16,1 1 0 16,-2 0 0-16,3-2 7 0,1 0 1 15,0 0 7-15,0 0-10 16,0 0 2-16,0 0 2 15,0 0 5-15,0 0-1 16,7-4-17-16,1-1-2 16,4 2-6-16,2-1-2 15,4 2-3-15,-1 2 2 0,2 0-1 16,-1 11-2-16,-1 3 0 16,-2 7 1-16,-2 3-1 15,-7 2-2-15,-3 3-8 16,-3-1 3-16,-3 0 5 15,-7-2 1-15,-2-1 0 16,-3-5 2-16,1-2 2 0,1-5-3 16,4-3 3-16,4-7-1 15,0 0 0-15,5-3 1 16,0 0 3-16,0-4 1 16,0-2-2-16,5-1 1 0,5 0 0 15,4 2 3-15,3 0-1 16,3 1-1-16,4 3-5 15,3-1 0-15,-1 2 1 16,1-1-3-16,-2-1-8 16,-1-1-20-16,-4-3-11 15,1-5-46-15,-1-4-118 0</inkml:trace>
  <inkml:trace contextRef="#ctx0" brushRef="#br0" timeOffset="31607.43">11095 16763 418 0,'3'-7'31'15,"0"0"-14"-15,-1 1 8 16,1 3 21-16,-1-1-9 16,1 3-11-16,6-1-14 0,1-2-6 15,5 0-5-15,2 3 0 16,0-1-3-16,2 2-13 16,-2 0-18-16,0 0-5 15,-5 0-24-15,1 3-6 16,-8 7-37-16,-1-2-39 0</inkml:trace>
  <inkml:trace contextRef="#ctx0" brushRef="#br0" timeOffset="31779.26">11183 16843 254 0,'-2'8'43'0,"-10"-3"0"16,9-5 9-16,1 0 18 0,2 0-3 15,0-2-32-15,5-3-12 16,5-4-5-16,5 2-10 15,1-2-3-15,4 5-4 16,-1-1-1-16,3-1-14 0,0 3-38 16,3-4-71-16,1 1-153 15</inkml:trace>
  <inkml:trace contextRef="#ctx0" brushRef="#br0" timeOffset="32732.16">12150 16581 416 0,'1'-11'6'0,"-1"0"3"16,0 3 7-16,2 1 15 0,-2 3 4 16,0 2-12-16,0 2-11 15,0 0-7-15,0 11-3 16,-2 5-1-16,-1 3 1 15,3 4 2-15,-3 5-1 16,3-6-2-16,0 2-1 0,0-6 1 16,0-2-1-16,0-6 0 15,0-2 0-15,0-5 0 16,0-1 1-16,0-2 1 16,0-2 12-16,3-7-1 15,-1-3-11-15,-1-2-1 16,1-2-1-16,3 3 0 0,4 2 0 15,1 1 0-15,0 3-1 16,7 5 1-16,0 2 0 16,3 0 0-16,1 0 3 15,1 2 0-15,0 6 0 16,-5 5-1-16,0 1-1 0,-3 2 0 16,-3 4 0-16,-4 0-1 15,-3-1-1-15,-3 2 1 16,-1-1-2-16,-7 0 1 15,-8 0 0-15,0-4 1 0,-4-4 1 16,0-2-1-16,-1-2-1 16,4-3-1-16,-2-3-2 15,2-2-4-15,3 0-3 16,5-5 8-16,0-3 3 16,3-4-1-16,1 1 0 15,4-1 1-15,0 1 0 16,2 2 2-16,5 2 1 0,2 1 4 15,-2 3 3-15,4 3-7 16,2 0-2-16,-1 0 0 16,-1 9-1-16,2-2 0 15,-3 4 0-15,2-2 0 0,-4 0 0 16,-3-4-5-16,1 2-9 16,-3-3-7-16,-3-4-15 15,0 0-26-15,0 0-19 16,0-4-8-16,-7-6-101 15</inkml:trace>
  <inkml:trace contextRef="#ctx0" brushRef="#br0" timeOffset="32970.3">12148 16531 357 0,'-3'-6'34'16,"1"0"17"-16,2-1-26 15,0-1 22 1,2 1-11-16,6-2-14 0,6 2-7 0,3-2 1 16,5 2-2-16,2-2-3 15,6 4-3-15,-3-1-6 16,4 3-1-16,-6 3-1 16,-1 0-15-16,-5 0-31 0,-2 0-49 15,-4-2-194-15</inkml:trace>
  <inkml:trace contextRef="#ctx0" brushRef="#br0" timeOffset="34188.94">14408 16768 396 0,'-7'-7'18'0,"4"-3"10"16,1-1-2-16,2 0 2 0,2-5-7 16,13-2-7-16,9-3-3 15,8-6 0-15,6-3 7 16,6-1-6-16,-4 1-10 15,-2-1-2-15,-4 0 0 16,-5 0 1-16,-6 1-1 16,-9-1 1-16,-4 3-1 0,-7-1 3 15,-3 1 2-15,-1 3 1 16,-12 0-2-16,-5 0-2 16,0 8 0-16,-4-2-1 15,5 7 0-15,-5 5-1 16,3 1 1-16,0 6-1 15,4 0 1-15,1 6-2 0,4 8 2 16,0 7 0-16,3 2 0 16,7 10 4-16,0 4 0 15,6 8 1-15,7 5 2 16,4 3 1-16,1 6-3 0,3 0-3 16,-6 4 0-16,0 2-2 15,-3-2 0-15,-3 3 0 16,-2-4 0-16,-3-1-2 15,-4-5 2-15,0-6 0 16,0-9-1-16,0-8-1 0,-4-9 2 16,0-9-1-16,4-8-1 15,0-7 2-15,0 0-4 16,0-8 7-16,4-10-2 16,0-9-6-16,0-5-5 15,-4-5 1-15,0-6 2 16,-2-2-2-16,-8-3-3 15,-3 0 3-15,-4 3 1 0,-2 0-4 16,-3 5-1-16,0 8 6 16,5 5 5-16,-2 7-1 15,4 7 1-15,0 10 0 0,4 3 1 16,0 0-1 0,7 9 0-16,3 1 1 0,1 3-1 15,8-4 1-15,9-2-1 16,12-4 2-16,5-3-1 15,10 0 0-15,2-10-1 16,1-2 0-16,1-3 1 0,-6-3 0 16,-3 1 0-16,-8-1-6 15,-11 2 5-15,-1-1 2 16,-9 3 1-16,-2 3-1 16,-4 3 0-16,-4 2 2 15,0 5-1-15,0 1-2 0,0 1 2 16,-6 11-2-1,5 6 0-15,-2 4 0 0,3 1 2 16,0 4-1-16,4-2-1 16,9-3 0-16,-1-3-9 15,3-3-24-15,-1-7-39 16,0-4-9-16,2-5-23 0,1 0-74 16</inkml:trace>
  <inkml:trace contextRef="#ctx0" brushRef="#br0" timeOffset="34622.7898">15139 16524 332 0,'2'-9'62'15,"-2"6"-18"-15,2 1-13 16,0 2-10-16,-1 2-19 16,1 8-2-16,2 5 1 15,2 0 1-15,1 5-2 16,0-2 0-16,-4-1 0 0,4 0 1 15,-3-3-2-15,-4-1 2 16,1-5-1-16,-1 0 0 16,4-3-1-1,-4-3-1-15,0-2 6 16,0 0 1-16,0-4 11 16,0-9-2-16,1 0-10 0,6-4-3 15,0-3 0-15,1 1 2 0,5 0 2 16,1 1-2-16,3 1-2 15,0 5 0-15,2 5 3 16,0 4 2-16,-2 3-1 16,-2 0-3-16,2 10-1 15,-5 6 0-15,-1 2-1 16,-2 1 0-16,-2 3 1 0,-2-2-1 16,0-1 0-16,-4-1-4 15,3 0-15-15,-1-5-17 16,1-4-42-16,5-4-41 15,4-5-57-15</inkml:trace>
  <inkml:trace contextRef="#ctx0" brushRef="#br0" timeOffset="35180.37">15827 16586 106 0,'12'-5'271'15,"-4"-2"-197"-15,-5 0-60 16,-1-3 4-16,-2 2 11 15,0-1-15-15,-9 0-11 16,0-3-4-16,-3 3 4 16,-3 0-3-16,1 2 7 0,-5 3-4 15,4 2 0-15,-2 2 0 16,1 0-1-16,3 9 7 16,1 4-2-16,3 4-1 15,2 1-3-15,7 7 0 16,0-5 1-16,0 3-2 0,1-1-1 15,11-5-1-15,-4 0 0 16,6-7 0-16,-2-1 1 16,2-5-3-16,0-4 5 15,2 0 0-15,1-7 2 16,-3-4-5-16,-1-6 2 0,-1 0-1 16,-2-3 1-16,-3-5 2 15,0 0 3-15,-4-7 3 16,1 0-8-16,-3 0-1 15,3 0-1-15,-3 2 2 16,1 5 0-16,1 3 1 16,-3 6 0-16,0 7 3 15,0 3 10-15,0 6-3 0,0 0-10 32,0 6-6-32,-6 6 5 0,1 8-1 15,1 3 3-15,1 6 2 16,1-1 1-16,2 3-5 15,0 1 1-15,0-3-2 16,2-1-1-16,1-3 1 16,-1-2-1-16,0-3-2 15,-2 1-23-15,0-3-5 0,0-2-21 16,-2-4-33 0,-3-8-188-16</inkml:trace>
  <inkml:trace contextRef="#ctx0" brushRef="#br0" timeOffset="36019.71">17077 16395 340 0,'2'-8'20'0,"-2"-1"9"16,0 0-4-16,1 0 8 15,-1 1-4-15,0 3-1 16,0 3-7-16,2 2-9 15,0 2-4-15,0 11-8 16,1 10 0-16,2 4 3 0,2 5 0 16,1 3-1-16,1 3 1 15,3-4-2-15,0-2-1 16,0-6-1-16,-2-4-3 16,3-6 2-16,-2-5 2 15,-2-8 0-15,2-1 0 0,-2-2 2 0,2-4 3 16,-1-8-3-16,1-4 0 15,0-2-2-15,-2-1 0 0,-2-1 1 16,0 2-1-16,1 4 1 16,-1 3-1-16,-2 7 1 15,2 4 0-15,0 6-1 16,4 10 0-16,-2 4 0 16,3-1 1-16,3 2-2 15,3 1 2-15,-2-4-2 0,2-6 1 16,3-2 0-16,-1-5 1 15,2-5 6 1,-3 0 17-16,0-13-7 0,-4-3-2 16,-2-5 5-16,-4-2-4 15,-2-4-11-15,-5-3-3 16,-2-4-1-16,-2-1-3 0,-10 2-11 16,-5 3-11-16,-5 1-1 15,-4 8-6-15,-1 6 0 16,0 5-10-16,0 7-3 15,8 3-17-15,4 0-52 0,8 0-75 16</inkml:trace>
  <inkml:trace contextRef="#ctx0" brushRef="#br0" timeOffset="36347.75">18095 16210 376 0,'5'-9'66'0,"-1"-2"-44"0,-4 2 0 16,0 3 14-16,-4 3-9 16,-11 3-10-16,0 0-10 15,-7 11 0-15,-3 11 10 16,-2 4 6-16,0 12-8 15,4 3 1-15,1 7 6 16,2 6-4-16,10 1-7 0,3 2 0 16,5-2-7-16,2-3-1 15,10-2-3-15,9-7 1 16,6-6-2-16,5-5-14 16,3-3-27-16,2-8-19 0,1-7-33 15,2-6-103-15</inkml:trace>
  <inkml:trace contextRef="#ctx0" brushRef="#br0" timeOffset="37095.5">18301 16334 284 0,'-4'-4'55'15,"3"0"7"-15,1 0-25 16,0 4-6-16,0 0-3 15,0 0-12-15,0 0-11 16,0 11-3-16,0 3 4 16,0 8 2-16,0-1-2 0,0 4 0 15,0 0-2-15,3-3-1 16,5-1-3-16,1-3 0 16,-1-4 2-16,7-5-1 15,-1-6-1-15,6-3 1 16,-1 0 3-16,2-5-2 15,-3-5-1-15,-1-5 0 16,0-3 1-16,-5-1-2 0,-3-3 3 16,-1 1-1-16,-5 1 0 15,-3 1 0-15,0 1 0 16,0 5 1-16,0 4 2 16,0 4-1-16,-1 2 1 15,-1 3-2-15,-3 0-2 16,4 4-1-16,1 9-1 0,-2 7 2 15,2 3 0-15,0 9 3 16,2 0-1-16,6 6-1 16,-3 1-1-16,3-1-2 15,-4-3 1-15,-1 1 2 16,1-6-2-16,-1-6 1 16,-3-3-2-16,0-7 1 0,0-3 0 15,-7-6 1-15,0-3-3 16,-1-2 2-16,-5-4 7 15,0-10-1-15,0-4-1 0,1-5-1 16,2-4-4 0,3-3 0-16,3 0 2 0,4 3-3 15,0 0-2-15,0 4-8 16,7 3 0-16,5 6-5 16,7 5-3-16,0 3-11 15,3 5-44-15,1 1-46 16,4 0-64-16</inkml:trace>
  <inkml:trace contextRef="#ctx0" brushRef="#br0" timeOffset="37298.58">18757 16545 288 0,'9'9'48'16,"-1"0"19"-16,1 3-30 15,-3 3 3-15,1 2 0 16,-2 7-10-16,-5-1-12 15,0 2-9-15,0 0-6 16,-6 2-3-16,-5-2-1 0,1-2-19 16,-7-5-34-16,3-6-58 15,3-4-130-15</inkml:trace>
  <inkml:trace contextRef="#ctx0" brushRef="#br0" timeOffset="38095.2692">19108 16369 260 0,'0'0'60'0,"0"0"6"0,0 0-20 15,0 0-16-15,0 0-13 16,0 5-9-16,0 4-7 16,0 5 12-16,0 6 6 15,0 1-3-15,0 4-10 16,2-4-4-16,6 2 0 0,3-5-1 15,0-3-1-15,1-4-1 16,5-5 1-16,-1-4 1 16,-1-2 1-16,0 0 1 15,-3-8 0-15,2-6-1 16,-4-1 0-16,0-3 3 16,-7-2 5-16,1 1-1 15,-4-1-4-15,0 2 1 0,0 3-2 16,0 4-1-16,0 4 2 15,0 1-3-15,0 6 3 16,0 0-4-16,0 9-1 0,3 4 0 16,1 8 2-16,3 0 1 15,-2 6 0-15,3 0-2 16,-3 0-1-16,0 2 0 16,-5-5 1-16,0-3-1 15,0-1 1-15,-3-2-1 16,-4-4 0-16,-1-3 0 0,-1-2-1 15,2-2 1-15,-2-5 0 16,1-2-1-16,1 0 2 16,1-9 2-16,-1-1-3 15,0-7-4-15,0 1-5 16,2-1-3-16,0 0-13 16,-2 3-12-16,-3 1-38 0,2 7-39 15,-1 0-56-15</inkml:trace>
  <inkml:trace contextRef="#ctx0" brushRef="#br0">18742 16590 273 0</inkml:trace>
  <inkml:trace contextRef="#ctx0" brushRef="#br0" timeOffset="39163.6899">19008 16843 317 0,'7'8'86'0,"-2"-2"-12"16,0 4-38-16,0 4-15 15,-1 5-9-15,-4 4-7 16,0 2-3-16,0 4-2 16,-7-4-7-16,-5 0-23 15,2-2-38-15,-2-6-79 0</inkml:trace>
  <inkml:trace contextRef="#ctx0" brushRef="#br0" timeOffset="39724.64">19507 16688 331 0,'-3'-7'63'16,"3"-2"2"-16,0 0-36 15,0 0-6-15,0 4-3 0,3 0-3 16,2 1-4-16,0 2-8 15,2 2-3-15,2 0-1 16,-1 6 0-16,-3 6-1 16,0 2 0-16,-1 6-1 15,-4-3 1-15,0 3 0 0,0-2-1 0,-7 0 1 16,-7-2 1 0,2-4-1-16,0 1 0 15,-1-4 1-15,4-4 0 0,2-1 0 16,4-2 1-16,1-2-2 15,2 0 4-15,0 0 12 16,5 0 6-16,8-4-15 0,3-1-3 16,3-4-4-16,5 2 1 15,-1-1-1-15,1 3 0 16,-1-2-15-16,0 0-17 16,-4 0-17-16,-2-4-69 0,-2-2-127 15</inkml:trace>
  <inkml:trace contextRef="#ctx0" brushRef="#br0" timeOffset="40165.68">19650 16265 116 0,'-7'-15'234'16,"-2"2"-223"-16,7 4 0 15,2 3 3-15,0-1 21 16,0 4 1-16,0-1-16 15,2 2 0-15,5 1 0 16,0 1 1-16,0 0 2 16,4 3-4-16,0 8 0 0,1 3-6 15,3 5-1-15,2 5-2 16,0 1 2-16,3 4 4 16,-1 4 3-16,1 3-3 15,0 3-4-15,-4 6-3 0,-1 3-18 16,-7 0 13-16,-2 2-3 15,-6 2 8-15,-2-6-8 16,-16 1-3-16,-7-1-12 16,-5-3-15-16,-9-4-31 15,-5-8-41-15,-3-10-194 16</inkml:trace>
  <inkml:trace contextRef="#ctx0" brushRef="#br0" timeOffset="40978.7898">18762 16572 269 0,'0'-5'43'0,"0"-3"-4"16,4 3-22-16,-1 0-1 15,-2 1-4-15,3 3-6 16,-4-1-1-16,0 0 17 15,0 2-5-15,0 0-4 16,0 0-5-16,-5 0 10 16,2 0 11-16,-2 0-7 0,3 5-9 15,0 2-1 1,2 4-3-16,-2 1 3 0,2 5 4 16,0 2-1-16,0 6-5 15,6 2 1-15,2 2-4 16,-3-1-4-16,-2 1 0 0,1-1-3 15,-1-3 1-15,-3-2 0 16,0-1-2-16,0-6 3 16,0-4-1-16,0-2-1 15,0-4 1-15,0 0-2 16,0-5 2-16,0-1-3 0,0 0 2 16,0-8 1-16,-1-7-1 15,-1-3 0-15,0-6 0 16,0-2-1-16,1-2 1 15,-1-2-1-15,0 0-1 16,0 3 1-16,-2 0 1 16,2 7 0-16,0 2 0 15,1 8 0-15,1 4 2 0,0 2 0 16,0 4 0-16,-2 0-3 16,2 13 0-16,0 5 0 15,0 3 0-15,0 8 1 16,0 2-14-16,0-5-39 0,3-1-87 15</inkml:trace>
  <inkml:trace contextRef="#ctx0" brushRef="#br0" timeOffset="42041.95">20223 16223 73 0,'0'-6'367'16,"-2"2"-336"-16,2 1-5 15,0 1-2-15,0 2-7 16,0 7-6-16,0 9 3 15,0 11 6-15,0 5 0 16,0 8 0-16,0 10 0 0,2 3-2 16,1 6 0-16,1 3-8 15,5 6-3-15,-2 2-2 16,2 1-1-16,0-3 0 16,-2-2-2-16,-5-5 0 15,7-4 0-15,-5-11-2 0,-3-3-1 16,-1-9 1-16,0-5 2 15,0-6-4-15,0-8 1 16,-3 0-12-16,3-5-18 16,-4-3-6-16,3-1-11 15,1-6-43-15,0 0-104 0</inkml:trace>
  <inkml:trace contextRef="#ctx0" brushRef="#br0" timeOffset="42776.15">20731 17155 293 0,'-4'-10'38'15,"4"1"16"-15,0-2-17 16,0 1 1-16,0 3 3 0,4-1-19 15,4 1-8-15,0 2-3 16,4 5-4-16,3 0 2 16,-1 0-7-16,3 10 2 15,-2 7-3-15,-1 0-1 16,-1 5 0-16,-4 1 0 16,-1-2-3-16,-4 3-4 0,-4-3-1 15,0-2 3-15,-2-2 1 16,-8-1 3-16,3-7 0 15,-1-2 1-15,2-4 1 16,0-3-2-16,4 0 3 16,2-3-1-16,0-8-1 15,0-3 0-15,8-2-2 0,-1-2-6 16,2 0 5-16,-2 1 3 16,1-2 0-16,-3 1 1 15,2 5 0-15,-2-2 1 16,0 1 3-16,3 1-1 0,-4 3 0 15,-1-1-2-15,1 4-1 16,-1 0 3 0,-3 3-1-16,0 0 0 0,0 2 4 15,0 2-2-15,0 2-4 16,0 9-1-16,0 4 0 16,0 2 1-16,-1 6 2 0,1 4 2 15,0-4-2-15,0 4-1 16,1-4-2-16,5-1 0 15,0-2 0-15,4-5-10 16,1-3-16-16,-1-2-21 16,5-5-33-16,2-5-41 0,0 0-123 15</inkml:trace>
  <inkml:trace contextRef="#ctx0" brushRef="#br0" timeOffset="43010.47">21234 17145 192 0,'0'0'232'16,"4"0"-174"-16,-1-4-41 16,6 1 9-16,4 1-5 0,2 0-2 15,6 2-11-15,-1 0-6 16,1 0-1-16,-1 0-6 15,-6 0-14-15,-1 0-22 16,-5 2-31-16,-2 0-51 0,-3 0-90 16</inkml:trace>
  <inkml:trace contextRef="#ctx0" brushRef="#br0" timeOffset="43197.94">21260 17240 387 0,'-2'7'40'0,"2"-4"-8"0,0-1-12 16,10 0 21-16,6-1-9 15,0-1-16-15,8 0-13 16,0 0-3-16,2-5-12 0,-3-4-24 16,1-3-39-16,-5-3-69 15</inkml:trace>
  <inkml:trace contextRef="#ctx0" brushRef="#br0" timeOffset="43800.34">21747 17161 349 0,'0'0'88'0,"0"0"-60"16,0 0 9-16,0 0-4 15,0 0-6-15,0-2-9 0,3 1-4 16,5-3-2-16,3 2-3 15,1-2-2 1,5 3-4-16,0-1-1 0,3-2-5 0,2 4-9 16,-5-1-17-16,3 1-18 15,-1-2-68-15,-4-2-56 16</inkml:trace>
  <inkml:trace contextRef="#ctx0" brushRef="#br0" timeOffset="44233.7599">22139 17036 175 0,'1'-6'86'15,"3"-1"-50"-15,-4 2-24 16,2-2 15-16,-2-2 6 16,0 2-9-16,0 2-1 0,0-2 7 15,0 3-3-15,0 0 4 16,0 1-4-16,0 3-3 16,0 0-5-16,0 0-3 15,0 0-6-15,0 0-6 16,1 9-2-16,3 5 4 0,-2 6 3 15,4 3 0-15,-4 6 2 16,1-1-1-16,-1 2 1 16,-1 0-3-16,3-3-3 15,-4 2 1-15,0 0-5 16,0-7-2-16,0 0 2 0,0-1 0 16,-5-4-3-1,0-3-4-15,1-2-13 0,-2-5-17 16,1-7-41-16,3-3-179 15</inkml:trace>
  <inkml:trace contextRef="#ctx0" brushRef="#br0" timeOffset="-96348.92">19634 11519 234 0,'-6'-10'13'0,"6"0"0"16,0 3 10-16,0 2 3 15,0 3-15-15,0 2-12 16,0 0-3-16,6 2-68 16,-2 3-171-16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5:42:52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8826 1255 340 0,'-12'-17'8'0,"2"-1"-5"16,3 0 10-16,2-1 19 0,3 0-12 15,2 1-2-15,0-1 0 16,0 4 2-16,7-1-5 15,2 6-7-15,3 0-6 16,1 5 2-16,-1 2-2 0,1 3-2 16,-1 0 0-16,-1 8 0 15,-1 6 0-15,-4 4 2 16,1 5 1-16,-5 0-1 16,0 6-1-16,-2-4 2 15,2 1-1-15,-1-5 0 16,4-3 0-16,2-2 1 0,3-3 2 15,3-2 1-15,5-6 6 16,2-2 1-16,-1-3-2 16,5 0-4-16,-4-5-2 15,-1-8-2-15,-1-2 0 16,1-3-1-16,-6-4 2 16,-2-2-2-16,-1 0 1 0,-7 1 1 15,-3-2 0-15,0 4-3 16,0 3 0-16,-2 1 0 15,1 9 0-15,-3 4 0 16,4 4 1-16,0 0-2 16,0 12-5-1,4 10 2-15,4 8 2 16,4 6 3-16,0 7-1 0,0 7 0 16,-1 0 2-16,-2 1 0 15,0 1 0-15,-7-2 0 16,-1-5 0-16,-1-1 1 15,0-6 0-15,-7-6 1 16,-3-4 4-16,-3-4 3 0,2-6 0 16,-2-4-2-16,4-3-1 15,-1-8 4-15,1-1-1 16,0-2 2-16,-2-2-1 16,3-12-7-16,0-8-1 0,1-1-3 0,1-6-2 15,5-3-1-15,1-1-1 16,0-1-6-16,3 1-9 15,9 3-5-15,3 2-9 16,4 1-13 0,1 0-14-16,6-4-36 15,1 2-93-15</inkml:trace>
  <inkml:trace contextRef="#ctx0" brushRef="#br0" timeOffset="219.63">9456 984 222 0,'7'-18'192'15,"-6"4"-173"-15,2 3 6 16,-1 3 24-16,-1 2-16 16,1 6-12-16,-2 0-15 15,2 7-11-15,1 10 0 0,-1 8 5 16,0 5 0-16,-2 4 1 16,2 2 0-16,-2 1 1 15,0-4-2-15,0-1-25 16,1-8-8-16,5-6-27 15,-1-8-20-15,3-6-21 0,2-4-38 16</inkml:trace>
  <inkml:trace contextRef="#ctx0" brushRef="#br0" timeOffset="391.4699">9621 995 219 0,'11'-25'64'0,"-6"9"17"15,-1 3-7-15,-1 6 2 0,-3 7-25 16,0 0-35-16,0 7-17 15,0 10-2-15,0 6 6 16,0 4 1-16,0 5-2 16,2 4 0-16,-1 1 0 15,4 0 0-15,-5-1-35 0,2-4-149 16</inkml:trace>
  <inkml:trace contextRef="#ctx0" brushRef="#br0" timeOffset="861.41">10348 1395 354 0,'-3'-4'14'15,"1"-2"6"-15,2 5 21 16,3-5 0-16,14 1-22 16,6 0-9-16,9 0 0 15,5-3 1-15,3 3-2 16,1 1-7-16,1 0 0 0,-4 4-3 15,-6 0 1-15,-7 0-12 16,-7 0-35-16,-5 4-68 16,-8-4-75-16</inkml:trace>
  <inkml:trace contextRef="#ctx0" brushRef="#br0" timeOffset="1127.46">10560 1227 330 0,'-7'-4'12'0,"2"-1"5"16,0 5 12-16,4 0 7 15,-1 0-20-15,2 12-14 16,0 8-2-16,0 4 4 16,0 7 7-16,2 5-3 15,6 0 0-15,-3-1-5 0,0-2 0 16,-1-3-1-16,1-3-1 15,0-2 1-15,-1-6 0 16,2-1-1-16,1-5-7 16,5-5-28-16,3-4-52 15,5-4-73-15</inkml:trace>
  <inkml:trace contextRef="#ctx0" brushRef="#br0" timeOffset="1659">11147 1140 433 0,'9'-2'11'15,"-9"-3"0"-15,2 5 18 16,2 0-12-16,1 13-15 16,4 9 2-16,3 6 5 15,1 9 5-15,1 3-2 16,-1 3-5-16,-2 0-3 0,-1-2-1 15,-2-4-2-15,-4-1 0 16,-3-6-1-16,-1-5 1 16,0-7 1-16,0-2-1 0,0-7 0 15,0-3 1-15,-1-6 2 16,-3 0 19-16,-2-8 13 16,1-6-15-16,-2-9-13 15,0-7-5-15,0-7-2 16,-1-1-1-16,1-7 0 0,2-2-3 15,1 1-7-15,3 5 0 16,1 5 4-16,0 2 3 16,10 6 3-16,5 8-2 15,4 5 2-15,5 4 0 16,-1 7-3-16,4 4 3 16,-2 6 1-16,-4 9-3 15,-1 6 1-15,-6 8 1 0,-2-2 0 16,-7-1-2-16,-5 2 2 15,0-7 0-15,-5-2-2 16,-7-2 2-16,-2-5 2 16,-4-3-1-16,-1-4-1 0,2 2 1 15,2-3 0-15,0-4-1 16,6 0-9-16,6 0-57 16,3-1-43-16,0-12-268 15</inkml:trace>
  <inkml:trace contextRef="#ctx0" brushRef="#br0" timeOffset="1946.14">11727 1140 434 0,'0'-7'17'0,"0"1"8"15,0 0 17-15,0 6-20 0,-3 0-15 16,-4 0-6-16,1 13 0 15,-3 7-1-15,2 9 1 16,0 2 2-16,-1 8 1 16,1 0 2-16,4 3-1 0,-1-2-1 15,3-2-2-15,1-5 1 16,0-3-2-16,5-9 0 16,5-2 0-16,7-6 1 15,3-2-6-15,-1-8-17 0,5-3-30 16,-3 0-56-16,-1-14-115 0</inkml:trace>
  <inkml:trace contextRef="#ctx0" brushRef="#br0" timeOffset="2417.41">11897 1270 399 0,'8'-15'41'0,"-1"1"-1"15,5 3 5-15,3 4-15 16,-1 5-17-16,5 2-8 15,-2 2-3-15,3 13-1 0,-2 4-1 16,-4 4 0-16,-5 4-1 16,-3 0 0-16,-4-1 0 15,-2-1 0-15,0-3-2 16,-2-4 2-16,-4-6 1 16,1-1 1-16,1-6 0 15,4-1 0-15,0-4 0 0,0 0 1 16,0-12 1-16,7-3-2 15,3-6 0-15,2-4-6 16,0-6-3-16,0-2 0 16,-4-3-1-16,1 4-2 15,-1 0 2-15,-3 3 8 0,-3 8 1 16,0 3 1-16,-2 8 8 16,0 4 1-16,0 6-1 15,-7 0-5-15,2 14-3 16,-3 10 2-16,2 4 1 0,3 8 3 15,3-1 1-15,0 1 0 16,2-3-3-16,8-4-2 16,7-2 0-16,0-4 0 15,2-7-3-15,2-3-3 16,0-4-25-16,1-4-18 16,0-5-40-16,-5 0-75 15</inkml:trace>
  <inkml:trace contextRef="#ctx0" brushRef="#br0" timeOffset="2636.08">12408 1095 488 0,'12'0'11'16,"5"0"-7"-16,1 11 24 15,3 6 5-15,2 8-11 16,-2 4-4-16,-4 2-5 0,-2 2-5 15,-10 4-3 1,-5-1-2-16,-2 3-2 0,-13-1 1 16,-5 1 0-16,-8-1-12 15,1-6-65-15,0-4-138 16</inkml:trace>
  <inkml:trace contextRef="#ctx0" brushRef="#br0" timeOffset="3448.66">12981 1236 384 0,'4'-18'10'16,"-1"-2"-3"-16,-1 13 18 0,-2 4 1 16,0 3-7-16,0 0-8 15,0 8-12-15,0 12 0 16,0 2 4-16,0 4 1 16,1 2-2-16,3 0 1 15,3-7 0-15,1-2 1 0,1-2 0 16,3-7 1-16,4-1-1 15,0-5 3-15,4-4 3 16,-4 0-3-16,2-11-4 16,0-4-1-16,-2-2 0 15,-4-5-2-15,-2-1 2 0,-1-9 0 16,-4 5-1 0,0 1 0-16,-2 2-1 0,-1 7 1 15,-1 8 0-15,1 6 3 16,0 3 0-16,-1 17-6 15,5 8 2-15,-1 5 2 16,0 6 1-16,1 6 2 0,-2 2 2 16,-2-2 1-16,-2-2-1 15,0-1 4-15,0-5-7 16,-4-2 0-16,-6-7 1 16,0-3-1-16,0-5 0 15,-4-6 3-15,2 0 8 0,-1-6-6 16,1-3-1-16,-2-2-3 15,1 0-2-15,1-7-2 16,4-6 3-16,1-3-1 16,2-5-1-16,5-5-1 15,0-2-3-15,6-2 2 16,9-2 1-16,4-2-6 16,5 3-7-16,1-1-9 0,6 4-10 15,-4 1-13-15,0 0-28 16,-2 1-66-16,1-3-190 15</inkml:trace>
  <inkml:trace contextRef="#ctx0" brushRef="#br0" timeOffset="3620.49">13463 1027 398 0,'2'-9'17'16,"-2"6"-2"-16,0 0 23 0,0 3 9 15,0 0-34-15,2 8-15 16,0 10 2-1,-2 6 2-15,2 5-2 0,0 7 0 16,-2 8 1-16,0 1-8 16,0 2-67-16,2-5-165 0</inkml:trace>
  <inkml:trace contextRef="#ctx0" brushRef="#br0" timeOffset="3870.47">13996 1335 512 0,'14'-8'30'0,"-1"-6"-28"16,8 4-1-16,6 3 3 0,1 0 10 15,8 2-3-15,0-1-3 16,4 1-3-16,-4 2-2 15,-2 1 1-15,-7 2-6 16,-6 0-7-16,-6-4-32 16,-7 3-51-16,-8-5-151 0</inkml:trace>
  <inkml:trace contextRef="#ctx0" brushRef="#br0" timeOffset="4051.24">14239 1123 327 0,'-5'4'60'16,"3"7"-36"-16,0 7 7 16,2 7 26-16,0 3-15 15,0 8-18-15,0-1-11 16,0 5-5-16,-1-3-5 0,1 1 0 16,0-3-1-1,0-3-38 1,0-9-121-16</inkml:trace>
  <inkml:trace contextRef="#ctx0" brushRef="#br0" timeOffset="4665.45">15152 1063 429 0,'0'-11'0'16,"-7"4"33"-16,0 3-33 15,-3 3 9-15,1 1-9 0,1 0 7 16,-13 0-3-16,0 6-3 15,-2 14 0-15,1 5 1 16,4 11 3 0,4 5 12-16,5 7-5 15,7 0-2-15,2 0-1 0,6-8-3 16,9-7 0-16,5-6 0 16,4-11 0-16,7-7 9 15,-3-9 5-15,5 0-5 16,-3-7-3-16,-4-9-2 0,0-7 0 15,-6-2 0 1,-6-6 0-16,-6-2-1 16,-7-6-7-16,-1-3-1 0,0 2 0 0,-13-1-5 15,-1 5-10-15,-4 9-9 16,-6 12-5-16,-2 9-23 0,-3 6-17 16,-5 10-47-16,2 12-57 15</inkml:trace>
  <inkml:trace contextRef="#ctx0" brushRef="#br0" timeOffset="4899.81">14912 1262 405 0,'0'-10'27'0,"7"0"5"16,3 4 1-16,7 3-16 15,4 3-14-15,2 0 2 16,4 8 3-16,2 10-5 0,0 1 0 15,0 6-2 1,-3 0-1-16,1 0 2 0,-2 2-3 16,0-4 1-16,2-3-20 15,2-6-29-15,0-9-52 16,2-2-78-16</inkml:trace>
  <inkml:trace contextRef="#ctx0" brushRef="#br0" timeOffset="5135.72">15604 1090 401 0,'-3'-13'32'0,"-5"4"2"15,3 4 14-15,-2 1-23 16,0 4-18-16,0 0-6 16,-5 14-2-16,4 8-1 0,-1 6 1 15,1 8 1-15,5 3 2 16,3-1-1-16,0-1 0 15,1-1-1-15,11-10 2 16,-2-1-2-16,7-5-4 16,0-4-8-16,5-5-23 15,0-6-30-15,1-5-80 0</inkml:trace>
  <inkml:trace contextRef="#ctx0" brushRef="#br0" timeOffset="5588.72">15776 1163 330 0,'8'-18'64'0,"-1"6"-15"16,2 0-5-16,1 7-14 15,3 4-19-15,-1 1-8 16,3 6-4-16,-2 13-1 16,1 4-3-16,-3 5 4 0,-4 2 0 15,-4 1 0-15,-1-3 0 16,-2-3 1-16,0-6 0 15,0-2 1-15,0-8 0 16,-2 0 1-16,2-8 1 16,0-1-1-16,0 0 4 15,0-3 12-15,6-9 2 0,1-5-19 16,0-2 1-16,4-8 0 16,-3 0-2-16,-1-4 1 15,0 5-2-15,-2 1-2 16,-3 2 4-16,-2 9-4 15,0 2 2-15,0 8 3 0,0 2 1 16,0 2-2-16,-7 5-2 16,0 12 0-16,-5 5 0 15,7 0 1-15,0 7 2 16,3-1-1-16,2 1 0 0,0-7 0 16,9 0 0-16,4-6 2 15,4-1 0-15,2-5-6 16,3-6-16-16,-2-4-27 15,-1 0-65-15,-5-7-116 16</inkml:trace>
  <inkml:trace contextRef="#ctx0" brushRef="#br0" timeOffset="5823.06">16112 1041 431 0,'0'-8'40'0,"2"1"14"16,-1 1-5-16,6 6-15 0,1 0-24 15,3 6-8-15,4 8-3 16,-1 8-1-16,4 6 1 16,-4 5 1-16,-1 6 0 15,-4-1 3-15,-4 0-1 16,-5-2-4-16,0-5 5 16,0-4-3-16,-5-2 1 0,-4-5 1 15,3-1 0-15,-1-5-20 16,3-1-46-16,4-6-84 15</inkml:trace>
  <inkml:trace contextRef="#ctx0" brushRef="#br0" timeOffset="6447.89">16553 1113 377 0,'7'-4'44'16,"-7"-5"-3"-16,0 5 12 16,0 3-16-16,0 1-24 15,0 0-10-15,0 5-6 16,0 8-1-16,0 5 4 0,0 3 1 16,0 5-2-16,0-1 2 15,0 0 1-15,3-1-1 16,6-6 1-16,2-4 1 15,1-3-2-15,1-4 4 16,3-7-1-16,3 0 4 16,-2 0-1-16,0-13-3 0,-2-3 0 15,0-4 2-15,-4-3 1 16,-3-1-1-16,-1-1-7 16,-1 0 1-16,-2 7 1 15,-4 3-2-15,2 7 2 0,-2 2 4 16,0 6-2-16,0 3-6 15,0 12-7-15,-2 8 5 16,-2 8 6-16,1 6 0 16,0 4 0-16,0 2 1 15,3 0 1-15,0-4-1 0,0-2-1 16,-2-1 1-16,0-6 0 16,-1-3-1-16,-2-6 0 15,-2-3 1-15,1-4-1 16,-2-4 1-16,1-3 1 15,1 0 1-15,-3-6 4 16,1-1 3-16,1 0 5 16,0-7 3-16,2-5-9 0,0-6 1 15,2-3-1-15,3-3-5 16,0-1-1-16,0-1-4 16,4-3 1-16,7 4-4 0,3 0-16 15,7 2-16-15,7-2-19 16,4 5-40-16,5-4-118 15</inkml:trace>
  <inkml:trace contextRef="#ctx0" brushRef="#br0" timeOffset="6666.89">17254 1168 466 0,'0'0'37'16,"8"0"-8"-16,2 0 0 0,9 0-9 16,2 0-18-16,6-4-1 15,1 3 0-15,1 1-3 16,-7 0 2-16,-6 0-32 16,-9 5-73-16,-7 0-143 0</inkml:trace>
  <inkml:trace contextRef="#ctx0" brushRef="#br0" timeOffset="6854.75">17285 1286 202 0,'-6'2'143'0,"5"-1"-137"16,1-1 36-16,0 0 36 16,0 0-36-16,3 0-14 15,7 2 0-15,5-2-2 16,4 0-13-16,3 0-8 0,7 0-4 15,-2 0-3 1,2 0-43-16,2 0-165 0</inkml:trace>
  <inkml:trace contextRef="#ctx0" brushRef="#br0" timeOffset="7374.69">18100 1066 241 0,'0'-4'8'0,"0"-2"25"16,0 2 27-16,-5 1-21 15,2-1-19-15,-5 1-5 0,1 3 0 16,-2-1 4-16,-1 1 0 15,2 0-5-15,-3 0 3 16,-2 8-1-16,-1 1-3 16,0 3 0-16,1 2 0 15,1 2-1-15,-3 4 1 16,6 1 2 0,1 4-7-16,1 0-3 15,6 0-2-15,1 0 0 16,0-2 1-16,1-3-1 15,7-2 3-15,5-2-3 0,-3-4 4 16,7-1 3-16,-3-2 3 16,6-4 1-16,-2-3 5 15,5-2-1-15,-3 0-3 16,2-4 2-16,-2-7-9 0,1-1 11 16,-3-4-9-16,-4-6-6 15,-1 0 0-15,-4-7-2 16,-6-3 0-16,1 0-2 15,-4 0 0-15,0 3 0 16,-4 4-3-16,-5 5 0 0,-5 11-6 16,-7 3-19-16,-10 6-30 15,-1 0-35-15,-8 2-131 16</inkml:trace>
  <inkml:trace contextRef="#ctx0" brushRef="#br0" timeOffset="48099.44">4839 1320 171 0,'0'-18'48'0,"0"0"1"16,-4 4 8-16,-1-3-19 15,3 2-5-15,-1 1 0 0,-1 3-6 16,3 1-5-16,-1 3-1 16,2 3-7-16,0 4-5 15,0 0-5-15,0 16-8 16,0 6 4-16,5 7 6 16,-1 4-1-16,1 7-1 0,-2 1-1 15,1-2 0-15,-3-3 0 16,1 0-1-16,0-6 1 15,-2-2-1-15,0-5 2 16,0-3-3-16,2-5 0 16,-2-5 1-16,0-1-2 15,0-5 0-15,0 0 1 0,2-3 0 16,-2-1 1-16,0 0 0 16,0-1 7-16,0-11-4 15,0-3-3-15,0-5-2 16,0-5 0-16,-2-5-1 15,2-6 3-15,-2-1-2 0,2-3 0 16,0-2 0-16,0 0-1 16,0 5 0-16,0 5 0 15,0 6 2-15,0 5-1 16,0 5 0-16,0 6 0 16,2 5 0-16,2 5-1 15,3 0-3-15,2 10-1 0,4 11 3 16,6 5 1-16,-2 4 0 15,4-2-1-15,2 3 4 16,-3-5-2-16,1-5 0 16,-1-4 2-16,0-8-1 0,-2-7 0 15,0-2 2-15,0-15-1 16,-2-8 0 0,-4-6-1-16,1-6 0 0,-2-2 0 15,-4-3-1-15,-1 6-1 16,-3 4 2-16,1 11-1 15,-4 3 0-15,0 13 0 0,0 3-1 16,0 12-6-16,2 11 4 16,-1 7 4-16,1 7 0 15,2 6 1-15,-1 0 1 16,2 1-1-16,3-2 0 16,-1-5-1-16,-2-4 0 0,2-2 0 15,1-2 0-15,-2-4 0 16,0-6-1-16,3-1-11 15,1-3-20-15,0-7-52 16,1-6-62-16,0-2-168 16</inkml:trace>
  <inkml:trace contextRef="#ctx0" brushRef="#br0" timeOffset="48719.89">5376 1475 370 0,'2'-4'41'0,"1"-7"-8"15,1 4-18-15,1-1 6 16,4 0-9-16,0-1-8 16,2-1-3-16,1 1-1 15,0-2 3-15,-4-2-3 0,-3 2 1 16,-1 1 1-16,-4-1 0 16,0 0-2-16,-2 1 2 15,-5 1-2-15,-5 2 2 16,-3 4 0-16,1 3-1 15,-1 0-1-15,0 3 0 0,0 11 1 16,4 6-2 0,3 3 1-16,2 6 0 0,6 1 3 15,0 0-1-15,2-1 0 16,12-3 1-16,4-1 1 16,3-7 1-16,5-7 1 15,4-4 0-15,1-8 3 16,1 1 0-16,-3-12-2 0,-2-5 1 15,-4-6-2-15,-5-6 6 16,-2-3-5-16,-7-2-3 16,-4-1-1-16,-3-7-4 0,-2 3 3 15,0-1-2-15,-2 2 0 16,-5 4 0-16,0 6-1 16,1 8 0-16,-1 6 0 15,6 5 3-15,-3 8-1 16,2 1 0-16,2 0-2 15,0 15-6-15,0 8 6 16,0 5-1-16,0 9 3 0,0 0 0 16,2 2-1-16,3-3 1 15,3-3 0-15,-1-2-1 16,4-6 4-16,-2-2-2 0,2-5 0 16,1-4-1-16,3-5-1 15,-3-4 3-15,6-1-5 16,-2-4 0-16,4 0-10 15,-3-11-13-15,-3-5-53 16,-7-5-44-16,-6-8-243 0</inkml:trace>
  <inkml:trace contextRef="#ctx0" brushRef="#br0" timeOffset="49656.61">5553 1302 363 0,'-5'1'14'0,"-18"5"-4"15,21-6 8-15,2 0-3 16,15 0-8-16,10-2 5 16,9-7-8-16,5-3-2 15,7-3-1-15,-4-3-5 16,-3 1-9-16,-8-5-1 0,-6-1-5 16,-10 2 2-16,-6-3 17 15,-7 1 0-15,-2 2 6 16,-4 2 11-16,-4 1 0 15,-6 4 4-15,2 4 1 16,3 9-5-16,-2 1-3 0,2 0-5 16,4 5-6-16,-1 13-2 15,6 7-3-15,0 5 5 16,0 6 1-16,3 5 0 16,5 0 0-16,-1 0-3 15,0-4 2-15,-1-1-4 0,0-8 2 16,-3-3 4-16,1-7-5 15,-4-4 1-15,1-4 0 16,-1-7 4-16,0 1 6 16,0-4 4-16,0 0 3 15,0-11 7-15,0-3-17 16,0-4-5-16,0-6-3 16,2 2 1-16,3-7-1 15,1 7-1-15,2-4-2 0,-2 4 2 16,1 6 0-16,0 2 0 15,2 4 1-15,-1 6 0 16,1 2-1-16,-1 2-1 0,4 3 0 16,0 10-2-16,0 5 3 15,3 1 1-15,-3 2 1 16,1 3-1-16,-2-5 0 16,-1-1-1-16,2-1 2 15,-2-5-1-15,0-2-6 0,4-4-17 16,-4-4-8-16,1-2-4 15,2-2-22-15,-3-12 5 16,3-4-2-16,-2-6 3 16,-3-2 44-16,2-4 6 15,-3 3 3-15,-2 1 0 0,-1 5 23 16,-3 1 32 0,-1 11 3-16,0 0-7 0,0 6-12 15,0 3-17-15,0 0-15 16,-1 13-9-16,-3 5 1 15,2 3 3-15,2 2 0 16,0 2 0-16,9 0-1 0,3-1 0 16,0-9-1-16,3 0 2 15,0-2-2-15,2-8 2 16,0-3-1-16,3-2 4 16,-2-2-2-16,-2-9-1 15,-3-4 0-15,0-4-2 16,-8-1 2-16,-3-3-2 0,-2-4-1 15,-4 1-1-15,-9 1-2 16,-3 4 1-16,0 3-4 16,-7 7-4-16,5 4-3 15,-4 7-3-15,5 0-2 0,2 3-3 16,4 8-14 0,8 0-21-16,3 0-40 0,2-6-76 15</inkml:trace>
  <inkml:trace contextRef="#ctx0" brushRef="#br0" timeOffset="50187.7">6624 1071 363 0,'0'-8'34'16,"-2"-3"3"-16,-3 1 14 15,-2 6-14-15,-3-3-20 0,1 3-6 16,1 1 0-16,-3 3-7 15,0 0-2-15,-5 0-1 16,5 9-1-16,-1 0 0 16,-1 12 1-16,4 0 0 0,5 3 1 15,4 2-2-15,0 2 1 16,7-6 1 0,8 0-1-16,3-7 1 0,2-2 0 15,2-8 1-15,-2-5 0 16,6 0-2-16,-6-9 1 15,-5-5 1-15,4-7-3 0,-7-1 2 16,-2-5-1-16,-3-1 1 16,-4-4-1-16,-1-2 1 15,-2-2-1-15,0 1-1 16,0 1 0-16,-4-1 0 16,-3 6 0-16,2 5 0 0,-1 5 0 15,3 6 2-15,-1 8 3 16,2 5 1-16,2 0-4 15,0 16-4-15,0 8 2 16,2 4 3-16,5 12 2 16,3-2 0-16,-3 6 1 15,1-4 1-15,1 0-1 16,1-1-4-16,-5-2-1 0,0-5 0 16,-3-2-1-16,0-1 1 15,-2-4-5-15,0-4-24 16,-6-3-46-16,-8-7-89 0</inkml:trace>
  <inkml:trace contextRef="#ctx0" brushRef="#br0" timeOffset="50671.97">4776 1955 344 0,'-27'7'7'15,"11"-6"-5"-15,9 1 2 16,1-2 25-16,6 0-1 0,6 0 2 15,8 0-9-15,10-7-12 16,5-3 0-16,13-5-1 16,11-1-2-16,11-3 2 15,9-6 1-15,17-6 5 16,15-2 2-16,15-5 4 16,15-3-2-16,14-5-3 15,7-1 0-15,7-3 0 0,-1 2-3 16,-5-2 2-16,-9 3-1 15,-13 5 1-15,-13 2 0 16,-16 8-14-16,-14 4 16 16,-13 2-8-16,-18 9-2 15,-10 2-2-15,-13 3-1 16,-9 3-2-16,-11 6 0 0,-9 1-1 16,-9 2-4-16,-7 2-32 15,-20 4-63-15,-12-6-210 16</inkml:trace>
  <inkml:trace contextRef="#ctx0" brushRef="#br0" timeOffset="54378.12">7139 1030 154 0,'-1'0'63'16,"1"0"-35"-16,0 0 14 15,0 0 17-15,0 0-23 0,0 0-14 16,0 0-12-16,0 0 3 15,0 0-2-15,0 0-3 16,0 0-6-16,0 0 0 16,0 0-3-16,3 0 4 15,4-4 4-15,0-4 7 16,1-2 1-16,1-6-2 0,-6 1-7 16,-1-4 4-16,-2-3 1 15,0-1-1-15,-5-2-3 16,-6 0-1-16,0 2-1 15,2-2-3-15,-3 7-1 16,0 0 1-16,6 6-2 16,-1 3 2-16,3 3 1 0,2 6 1 15,1 0-2-15,1 4-4 16,0 12 0-16,0 4 1 16,7 7 1-16,3 3 0 15,0 2 0-15,4 0 0 0,-1-1 1 16,6-7-1-16,-3-2-1 15,0-6 2-15,3-6 1 16,-2-2-2-16,1-8 4 16,0 0-1-16,-2-6 1 15,2-6-1-15,-3-3 1 16,-5-2-3-16,-3-3 5 0,-1 0-3 16,-4 1 1-16,-2 3-3 15,0 3 2-15,0 8-2 16,0 0 0-16,0 5 2 15,0 1-4-15,2 8-2 16,5 4 2-16,1 3 1 0,4 0 0 16,2-2 1-16,2-1 0 31,0-6 1-31,2-4-1 0,-4-1 2 16,1-2 0-16,-6 0 7 15,-4-2 6-15,0-3-2 0,-5-6 1 16,0 3-2-16,-3-5-4 15,-6 1-5-15,-3-1-2 0,-5 1-1 16,-1 1-2-16,-3-2-4 16,-1 1-28-1,-5 3-35-15,0 0-61 0,-5 0-138 16</inkml:trace>
  <inkml:trace contextRef="#ctx0" brushRef="#br0" timeOffset="54549.93">7026 867 413 0,'0'0'20'16,"8"0"2"-16,14-13 8 0,12-3-2 15,7-3-13-15,7 1-14 16,2-2 2-16,-2 2-3 16,-6 4-82-16,-15 4-332 15</inkml:trace>
  <inkml:trace contextRef="#ctx0" brushRef="#br0" timeOffset="55242.87">5200 2412 427 0,'5'-17'13'0,"2"-4"-10"15,6-8 5-15,3-1 9 16,2-5-6-16,4-3-2 15,-6-1-2-15,2-1-3 16,-4 5 0-16,-3-1-2 0,-4 7-1 16,-5 6-1-1,-2 2 1-15,0 10 0 0,0 4-1 16,-9 9-2-16,0-2 0 16,0 7 2-16,2 8 0 15,4 4 0-15,1 0-1 16,2 3 1-16,3 1 0 15,11 2-2-15,6-3 2 0,1 3-2 16,5-2 2-16,-3-4 0 16,4 1 0-16,-5-4 0 15,-5 0 0-15,-3-3 1 16,-7-1 0-16,-6-1-1 0,-1-2 2 16,-7-1 3-16,-9 3 1 15,-6-1 0-15,3-6-3 16,-7 1-1-16,6 0-1 0,5-5 1 15,3 0-2-15,9-14 0 16,3-3-14-16,6-10-33 0,11-1-55 16,5-6-98-16</inkml:trace>
  <inkml:trace contextRef="#ctx0" brushRef="#br0" timeOffset="55838.8">5624 2065 224 0,'9'-5'99'16,"-4"-2"-48"-16,-5 7 0 15,0 0-32-15,0 9-7 16,0 5-6-16,0 5 4 16,3 3 0-16,9 3 0 0,-2 0 0 15,4 0-2-15,3-4-3 16,1-3 2-16,-1-1-1 16,4-7-2-16,-4-5 0 15,1-5 3-15,1 0 2 16,-4-7 1-16,-1-7-7 15,-8-6 0-15,0 1 1 16,-6-4-4-16,0-4 3 0,-11 0-3 16,-4 2-2-16,-2 0 1 15,-5 5-5-15,-1 6-1 16,-1 3-5-16,1 6 7 16,0 5 1-16,1 0 2 0,6 9 2 15,1 2 0 1,8-2 0-1,7-1 0-15,0-4-2 0,14 0-2 16,10-4 2-16,5 0 2 0,3-8 0 0,2-9-3 16,0-3-3-16,-3-3 7 15,-4-2 1-15,-7 0-2 16,-8 0 0-16,-7 2 3 16,-5 1 0-16,0 3-2 15,-2 1 4-15,-6 5 0 0,1 6 0 16,0 4-1-16,1 3 0 15,0 0 1-15,6 8-6 16,0 12 2-16,0 4-2 16,2 6 3-16,8 6 2 15,0 1 4-15,1 4-2 0,0-4-2 16,-1 1 1-16,4-1-3 16,-2-6 0-16,-2-1 1 15,3-7-1-15,-4-5-6 16,0-6-19-16,1-5-11 0,-2-4-48 15,-1-3-57-15</inkml:trace>
  <inkml:trace contextRef="#ctx0" brushRef="#br0" timeOffset="56486.58">6053 1992 390 0,'0'-11'25'16,"4"-1"-2"-16,-4 1 8 15,1 4-3-15,5 2-11 16,1 5-11-16,6 0-4 16,-3 5-1-16,4 9-2 15,3 6 1-15,-1 3 0 0,-2 4 0 16,3 0 0-16,-3-2 3 16,-6-4-2-16,4-1 1 15,-3-8-2-15,-2-1 0 16,-1-7 1-16,1-4 2 0,-2 0 0 15,-2-4 4 1,3-7 4-16,-5-4 0 0,1-5-5 16,-2-4-3-16,0-1-2 15,0-1-1-15,0-3 1 16,-2 4-1-16,-1 2-2 0,-1 5 4 16,3 4-3-16,-1 7 1 15,2 3-1-15,0 2 1 16,0 2-1-16,9 0-2 15,3 7 2-15,6-1 1 16,7-1 0-16,4-1 1 16,4-4 0-16,-3 0 0 15,-1-4-1-15,-7-5 1 0,0-3 0 16,-7 1 0-16,-4 0-1 16,-6-3 1-16,-2 2 0 15,-3-1 0-15,0 0 0 16,0 3 0-1,0 1-1-15,-3 4 1 16,-4 3 0-16,0 2-2 0,-3 0 1 16,2 10 0-16,1 5-1 15,1 3 2-15,1 3 1 16,5 2 0-16,0 0 0 0,0 3-1 16,9-4 6-1,1-2-2-15,3-4 2 16,1-2 3-16,1-4 5 15,1-5 0-15,1-3-4 0,-4-2-1 16,6 0-6-16,-5-4-2 16,2-3-1-16,-9 0-29 0,-3-4-133 15</inkml:trace>
  <inkml:trace contextRef="#ctx0" brushRef="#br0" timeOffset="60839.42">8992 2559 228 0,'4'-20'16'15,"-2"1"11"-15,-2 1 12 0,1 6 9 16,-1 0-13-16,0 8 1 16,0 2-9-16,0 2-6 15,0 6-18-15,0 17-1 16,6 4 2-16,-2 15 9 15,1 6 4-15,-3 4-2 16,5 3-5-16,-4-2-4 0,-1-3 2 16,0-5-2-16,0-5-1 15,-2-8-1-15,1-6-1 16,-1-2-2-16,0-8 0 16,0-4 0-16,0-3 0 0,0-4 0 15,3-5-12-15,0 0-18 16,3-12-9-16,1-8-56 15,1-7-48-15,4-6-115 16</inkml:trace>
  <inkml:trace contextRef="#ctx0" brushRef="#br0" timeOffset="61201.7199">9244 2602 354 0,'9'-4'16'0,"-9"-1"0"16,0 5-13-16,0 8-5 15,0 5 13-15,-8 7-3 16,-4 2 0-16,-3-3-4 0,-4 1-1 16,-3-2 1-16,0-3 0 15,3-4 0-15,-1 0 2 16,3-4-4-16,0-1 0 16,5-3-1-16,2-3 0 0,3 2-1 15,2-2 2-15,3 0-1 16,2 0-2-16,0 2-1 15,0 1 2-15,7 6-2 16,0 2 3-16,3 6-1 16,2 4 2-16,2 3 3 0,4 3 9 15,-1 0-1-15,6-3-7 16,-1-2-2-16,3 0-1 16,0-4-1-16,2-4 0 15,-1-3-2-15,1-6-19 16,2-5-27-16,-5 0-20 15,-2-7-93-15</inkml:trace>
  <inkml:trace contextRef="#ctx0" brushRef="#br0" timeOffset="62982.51">9411 2823 364 0,'-2'-9'23'16,"-9"-5"10"-16,9 3 3 15,2-1-9-15,7 3-17 0,8 1-7 16,1 5 0-16,2 3-3 16,2 0 1-16,-1 7-1 15,1 11-1-15,-1 4 1 16,-5 2 0-16,-2 5 0 16,-2-2 0-16,-5 2 1 15,-2-4-1-15,-1-6 1 0,0-1 0 16,-2-5-1-16,0-5 1 15,0-4 1-15,0-4 0 16,0 0 6-16,0-9 30 16,1-5-24-16,5-8-8 15,2 0-4-15,2-4-1 16,0-4 0-16,5 1-1 0,-1 1 0 16,-1 1 0-16,1 5 0 15,-3 5-1-15,-3 4 1 16,-3 4-1-16,-2 8 0 15,3 1-1-15,-1 1-1 0,-2 13 1 16,2 4 2-16,0 2 0 16,0 3-1-16,0 2 1 15,1-4 0-15,3 3 1 16,0-3-2-16,0-3 1 16,4-4 0-16,1-1 2 0,-2-8-3 15,5 0 2-15,1-5 1 16,-1 0-2-16,2-2 1 15,0-4 0-15,-3-7 0 16,-3-1 0-16,1-3 0 16,-3 2 0-16,-4-7-2 15,2 4 2-15,-5-3-1 0,-1 3 0 16,1 2 0-16,-2 3 0 16,-2 5 1-16,0 8-1 15,0 0-1-15,0 3-2 16,0 13 2-16,0 4 0 0,0 5 1 15,1-2 0-15,5 4 0 16,3-4 0-16,0-3 1 16,1-4-1-16,7-4 0 15,-5-4 2-15,5-5 0 16,-2-3 3-16,0 0-2 16,-1-11 2-16,-2-5 1 0,-2-3-3 15,-5-3-1-15,-3-3-1 16,-2 0-1-16,-5-3-2 15,-8 1-5-15,-3 4-2 16,-6-1-3-16,-1 6-6 16,-3 8 3-16,-1 2 9 15,3 8 5-15,0 0 0 0,10 3 1 16,3 5-1-16,8 3 0 16,3 0-4-16,13-2 1 15,6-1 1-15,8-2 2 16,7-2 0-16,2-4-1 0,6 0-4 15,-3-4 5-15,-3-5 0 16,-2 0 2-16,-7 2-1 16,-2 2 0-16,-5 3 0 15,-8 2-1-15,-1 5-1 16,-2 12-1-16,-3 0 3 16,-3 8 1-16,2 2 1 15,-1-1 0-15,-3 1-1 0,6-2-1 16,-2-3 1-16,0-4-1 15,-1-4 1-15,1-3 0 16,0-6 0-16,3-1 2 16,-1-4 3-16,2 0 4 15,1-7 2-15,0-6-2 0,-2-1 1 16,1-2-6-16,1-4-1 16,-3-1-2-16,3-1 1 15,-5 1-2-15,2 3-1 16,-2 2 1-16,0 3-1 0,-3 6 2 15,-1 6 2-15,1 1 0 16,0 3-8-16,1 12 2 16,3 2 2-16,2 3 0 15,2 1 0-15,2-1 0 16,3-1 1-16,1-4-1 0,0-1 1 16,3-5 1-1,3-5-1-15,0-3 0 0,0-1 2 16,-3-3 1-16,1-8-3 15,-6-3 1-15,1-4 7 16,-8-2 4-16,-2-3-9 16,-1-3-3-16,-4-1-1 0,0-4 1 15,0 6-1-15,-6 0-3 16,-2 6-6-16,-6 6-1 16,-1 6 5-16,3 5-3 15,-1 4 5-15,0 0 3 0,5 7-1 16,5 2-2-16,3 1 2 15,0-2-2-15,10 1-1 16,7-4 3-16,5-3 1 16,2-2-1-16,3-2 1 15,0 0 0-15,-1-4 0 16,-1-3 1-16,0 2-1 0,-3 5 0 16,-3 0 0-16,0 3-1 15,-4 12 0-15,-2 1 0 16,0 5 1-16,-4 1 0 15,0-1 0-15,-4-2 0 16,-1-1 0-16,-1-1 0 0,-1-7 0 16,-2-1 1-16,0-2-1 15,0-3 1-15,0-1 1 16,0-3 1-16,-2 0 2 16,-1 0 4-16,-1 0 1 0,1-7-1 15,1-4-1-15,2-3-2 16,0-4 0-16,0-3 0 15,10-2-3-15,5-4-2 16,3 2 1-16,5 4-5 16,-1-1 1-16,2 10 3 15,-2 2-1-15,-2 7-1 0,-1 3 1 16,-4 0-2-16,-1 13 0 16,-2 3 0-16,-4 5 2 15,-1-1 0-15,0 1 0 16,-4-1 0-16,1-2 1 15,-1-4-1-15,0 0 0 16,1-1 0-16,-1-2-8 0,1-4-65 16,2-4-146-16</inkml:trace>
  <inkml:trace contextRef="#ctx0" brushRef="#br0" timeOffset="64452.71">12309 2696 153 0,'2'-7'29'0,"0"0"-4"0,-2 0 9 16,1 0 14-16,-1-1 1 16,0 4-21-16,0 0 4 15,0 3-1-15,0 1-12 16,-3 0-10-16,-2 8-7 15,-5 8-1-15,5 5 1 0,1 4-1 16,4 6 3-16,0-1 2 16,0-2 0-16,14-2-3 15,-1-5 0-15,8-3 1 16,-1-5 0-16,6-3 2 0,-4-7 2 16,1-1 5-16,-2-2-4 15,-4 0-1-15,-2-10 2 16,-2-3 0-16,-4-4-1 15,-7-5-4-15,0-3-1 16,-2-2-2-16,-4-2-1 16,-6 1-2-16,-7 2-4 15,1 1-8-15,-5 7-3 0,-1 4 2 16,-2 6 8 0,3 8 2-16,-1 0 3 0,5 4-1 15,2 7 0-15,7 1 0 16,4 2-1-16,4-1 1 15,4-2-2-15,9-4-3 16,9-2 6-16,5-5 1 16,2 0 1-16,5 0 0 15,0-9 2-15,0 2-2 0,-2-2-1 16,-5 4 0-16,1 5 1 0,-7 0-3 16,-1 8 1-16,-2 10-2 15,-2 6-1-15,-3 4 2 0,-1-1 1 16,-5 1 1-1,1-3 1 1,-5-1-1-16,1-6 1 0,-3-6-2 16,3-3 2-16,-2-5 0 15,-2-3 2-15,0-1 6 16,1 0 5-16,3 0 7 16,-1-5 1-16,4-6-13 0,-1-3-5 15,3-4-2-15,0-2 0 16,1-3-1-16,0-4-1 15,-1 2 0-15,4 2 0 16,-6 0 0-16,1 4 1 0,-2 8 0 16,2 2-3-16,-7 4 3 15,5 2-2-15,-3 3 0 16,1 3-3-16,1 7 0 16,0 6 3-16,3 5 0 15,-1 5 2-15,2-3-1 16,-1 4 0-16,4-4 1 15,0-2-1-15,4-1 2 16,2-6-2-16,5-3 2 0,1-4 2 16,0-6-1-16,0-1 0 15,-1 0 0-15,1-8 0 16,-6-5 1-16,0-4-2 0,-5-5 1 16,-3-1-1-1,-3-4-1-15,-3 2-1 0,-4 2 1 16,0 0-2-16,0 7 0 15,-4 7-2-15,-3 5 1 16,-1 4 0-16,-2 0-2 0,3 13 2 16,2 4 1-16,0 7-1 15,3-1 1-15,2 2 0 16,0-2 1-16,9 0 0 16,4-5 2-16,8-4 0 15,4-1 1-15,5-6 1 0,4-2-4 16,-1-5-6-1,1 0-56-15,-2-8-200 16</inkml:trace>
  <inkml:trace contextRef="#ctx0" brushRef="#br0" timeOffset="65500.2">14208 2689 177 0,'8'-11'88'15,"-4"1"-56"-15,-2 1 25 16,-2 4-3-16,0 0-14 0,0 4-7 16,0-2-13-16,0 3-10 15,-2 0-5-15,-3 11-7 16,-2 7 3-16,4 3 0 15,-2 7-3-15,5 5 3 16,0-7-2-16,3-1 3 0,10-1 1 16,1-9 1-16,6-2 2 15,-1-8-3-15,2-1 5 16,2-4-2-16,1 0-1 16,-5-9 0-16,1-5-2 15,-6-4 0-15,-3-3 2 0,-4-4-3 16,-5-2-2-1,-2-4-2-15,-2 3 2 0,-8-1-3 16,-5 8-3-16,-2 2-8 16,-7 7 7-16,0 7 5 15,-3 5 0-15,2 0 2 0,4 4-2 16,1 9 2-16,8 0-1 16,7 4 0-16,5 1-3 15,10-3 1-15,15 0 6 16,8-1 0-16,8-7-2 15,9-4 2-15,0-3-2 0,2-3 0 16,-6-12 0-16,-4-2-2 16,-9-2 3-16,-6-4-2 15,-12-1 1-15,-5 1-1 16,-8-4 0-16,-2 1 1 16,0 2-1-16,-6 3 0 15,-3 5 1-15,2 2-1 16,0 7 0-16,-1 5 1 15,1 2-2-15,5 9 1 0,-1 9-2 16,1 10 2-16,2 6 2 16,0 12 1-16,0 4 1 0,0 5-2 15,0 6 6-15,-2 2 0 16,1-3 3-16,-1 2 2 16,0-4-1-16,1-5-7 15,1-8-1-15,0-6 1 16,0-7-3-16,3-9 2 15,4-7-2-15,5-7 3 0,1-5-2 16,5-4 4-16,-2 0-1 16,-2-9-3-16,1-5-1 15,-5-8 0-15,-6-1-2 16,-4-6 1-16,0-3-2 16,-9-1-4-16,-6 0 0 0,-4 3-5 15,-4 5 0 1,-1 6 0-16,2 6 5 0,1 8 2 15,8 3 0-15,-1 2-4 16,11 0-12-16,3 2-15 16,10 1-10-16,12-3-41 15,7 0-120-15</inkml:trace>
  <inkml:trace contextRef="#ctx0" brushRef="#br0" timeOffset="66511.85">15426 2795 128 0,'4'1'64'0,"-2"1"-25"15,-1 4-26-15,-1-3 7 16,4 0 7-16,-2 3-6 15,4-2-10-15,-3-1 0 0,4-1 8 16,2-2 0-16,1 0 3 16,0 0 2-16,0-7-5 15,5-4-8-15,-4-5-1 16,1-2-2-16,-2-3-1 16,-2-3-1-16,-3 2 1 0,-1 2-3 15,-1 4-3-15,-3 3 1 16,0 8 0-16,0 4 6 15,0 1-2-15,0 8-9 16,0 10 0-16,-1 5 2 16,7 5 0-16,1 3 1 15,3-4 1-15,7-3 1 16,-3-6-2-16,6-3 2 0,-4-8 0 16,5-7 2-16,1 0 12 15,4-11-2-15,-6-7-1 16,6-8-6-16,-6-5 1 15,-5-5-5-15,0-1 1 0,-4-2-5 16,-4 0 4-16,-4 0-5 16,-1 7 0-16,-2 4-1 15,0 9 1-15,0 5 2 16,-4 10 1-16,-1 4 1 16,-2 5-3-16,4 12-1 0,-4 6 0 15,2 7 0-15,5 7 1 16,0 1 1-16,0 1 1 15,8 1-1-15,3-1 1 16,1-7 0-16,-1-2 1 16,2-6-2-16,0-9 1 0,-3-1 1 15,1-6 0-15,0-5 0 16,-2-3 1-16,-1 0 2 16,4-3-1-16,-4-12 1 15,5-2 1-15,-2-9-3 16,-1 0-2-16,3-2-1 15,-2-3 1-15,3 4 0 0,-4 4-2 16,2 5 1 0,0 6-2-16,3 5 1 0,-1 5 0 15,1 2-1-15,2 5-1 16,0 10-1-16,0 0 2 16,-2 5 1-16,-5-1 0 0,2 3 0 15,-7-2 0-15,-3-2-1 16,-2-2 1-16,-2-2 3 15,-9 0-3-15,-7-3 2 16,-4 0 1-16,-3-6-1 16,-2-1-20-16,-4-4-29 0,5 0-34 15,-1-11-57-15,4-7-161 16</inkml:trace>
  <inkml:trace contextRef="#ctx0" brushRef="#br0" timeOffset="66683.66">15830 2604 91 0,'0'-3'312'16,"0"-5"-266"-16,5-1-17 15,12-1 7-15,7-1-22 16,2 2-11-16,3 3-2 0,-1 0 0 16,-4 3-4-16,-9 3-37 15,-10 0-82-15,-5 0-128 16</inkml:trace>
  <inkml:trace contextRef="#ctx0" brushRef="#br0" timeOffset="66824.6">15617 2492 261 0,'-14'0'119'0,"8"0"-103"15,6 0-5-15,14 0-10 0,10-2-13 16,5-4-128-16</inkml:trace>
  <inkml:trace contextRef="#ctx0" brushRef="#br0" timeOffset="67433.85">17023 2889 369 0,'10'-9'20'15,"3"-3"-6"-15,3-3 13 16,4-2 3-16,1-3-1 16,3-1 0-16,-1-4-14 15,1 0-5-15,-1-2-6 16,-5 2-3-16,-2 2 0 0,-3 1 1 16,-6 1-1-16,-4 4 0 15,-3 6 1-15,0 0-4 16,-3 7 1-16,-10 2 1 15,-3 2-4-15,-2 4-1 16,0 9 4-16,2 2 0 16,5 5 0-16,6 3-2 0,5 2-1 15,0 2 2-15,13 0-1 16,6 0 3-16,5-2 0 16,1-3 0-16,0-1 0 15,-2-4 0-15,-3-1 0 0,-2-3 1 16,-6-1-2-16,-5-1 1 15,-3-4 0-15,-4 0 0 16,0-1 1-16,-5-1 2 16,-9-3-1-16,-5-1-1 15,-6-1 0-15,-2 0-1 0,1 0-1 16,2-3-13-16,1-1-15 16,4-3-34-16,11-4-18 15,8-3-69-15</inkml:trace>
  <inkml:trace contextRef="#ctx0" brushRef="#br0" timeOffset="68210.59">17488 2689 360 0,'7'-5'49'16,"-7"2"-35"-16,0-1 22 15,0 2 0-15,0 2-28 16,0 0-8-16,-4 11-3 15,-3 5 4-15,2 3-1 0,-3 6 0 16,5 2 0-16,3-2 0 16,0 2 0-16,3-6 5 15,10-1 1-15,0-4-1 16,3-3 0-16,0-5 4 16,4-2-2-16,0-5-1 0,-1-1 1 15,0 0 1 1,-4-9 1-16,-2-1 5 15,-1-4 10-15,-5-4-6 16,-2-3-10-16,-3-4-6 16,-2-4-3-16,0 1 1 0,-10-3 0 15,1 4-10-15,-5 3-1 16,-4 4 1-16,-2 4 2 16,-3 5-1-16,-2 6 7 0,1 1-1 15,3 4 1-15,3 0 2 16,3 2-2-16,7 5 0 15,8 4-3-15,0 3 2 16,10-2 0-16,15 2 1 16,2-1 2-16,9-6-4 15,3-3 3-15,5-4-2 0,0 0 1 16,0-14 2-16,-3-3 1 16,-2-2 0-16,-5-5-1 15,-7 0 4-15,-5-3-3 16,-6 1 3-16,-3-3 2 0,-6 2-6 15,-2-1 0-15,-3-1-1 16,-2 7 1 0,0-2-1-16,0 8-1 0,-7 3 2 15,-2 7 0-15,-2 5-2 16,-1 1 3-16,-4 6-2 16,1 9 0-16,3 7 1 0,1 6-4 15,2 4 3-15,4 4 1 16,3 5-1-16,0 1 3 15,2 6 2-15,0-3 2 0,4 2 0 16,1-5 0-16,2-2-5 16,1-6 4-16,-3-4-1 15,2-5-1-15,0-5-1 16,0-6-1-16,3-1 1 16,0-4 1-16,2-3-2 0,3-2 4 15,2-4-4-15,2 0-3 16,3 0-20-16,-1-7-27 15,0-5-76-15,1-4-114 16</inkml:trace>
  <inkml:trace contextRef="#ctx0" brushRef="#br0" timeOffset="68351.18">18201 2855 467 0,'3'0'76'0,"-3"0"-39"15,4 0-15-15,-4 0 3 16,0 0-1-16,0 0-15 15,0 0-8-15,-11 0-8 0,1-5-117 16</inkml:trace>
  <inkml:trace contextRef="#ctx0" brushRef="#br0" timeOffset="72433.57">3807 4625 314 0,'-8'-15'18'0,"3"0"3"0,3 0-1 15,2-1 6-15,0 4-14 16,0 1-2-16,5-1 1 0,5 2-2 15,0 4-5-15,2 2-4 0,2 2 1 16,-4 2 0-16,1 0-2 16,0 11 1-16,-4 1-1 15,0 8 0-15,1 1 2 0,-5 3-1 16,1 4 4-16,-4 1 0 16,3 1 1-16,-1-5-1 15,3 2 4-15,2-6-1 16,4-1 0-16,2-6 0 15,5-5-2-15,5-4 4 0,2-5 3 16,0 0-1-16,6-9-4 16,-4-3-1-16,0-6-3 15,-2 1-1-15,-8-3 0 16,0 0 0-16,-8-3-1 16,-2-2 0-16,-5 0 0 0,-2 1 2 15,0 0-3-15,0 4 1 16,0 4-1-16,-4 3 1 15,1 6-2-15,1 6 2 16,0 1 0-16,2 1-1 16,0 14-2-16,0 3 3 0,0 5-2 15,0 5 3-15,0 6 0 16,2 2 0-16,3 1 2 16,-3 4 2-16,0 4 1 15,-1 1 2-15,2 3 0 16,-3 2 1-16,0-2-6 15,0-3 2-15,0-5-1 0,-6-4-1 16,-3-5-2-16,-1-5 0 16,-4-6-1-16,-3-4 1 15,0-4 7-15,2-3-2 16,-2-4 1-16,0-6-3 16,2 0 1-16,5-6-1 15,-2-9-1-15,5-5-1 16,2-2-2-16,3-6-1 0,2-2 1 15,0-3 0-15,4-1-2 16,6-1 3-16,5 4-3 16,-3 3 1-16,7 2-3 0,1 3 1 15,0 4-7-15,2 1-10 16,2 4-12-16,3-1-15 16,-4 1-21-16,5-4-44 15,-4-2-92-15</inkml:trace>
  <inkml:trace contextRef="#ctx0" brushRef="#br0" timeOffset="72746">4540 4387 272 0,'1'-18'35'15,"1"1"7"-15,-2 1 5 0,0 4 5 16,0-1-17-16,0 8 0 15,0 3-9-15,0 2-9 16,0 7-21-16,0 11 6 16,-8 1 1-16,3 8 0 0,0 2-1 15,-2-1 0-15,0-1-1 16,-3 0 1-16,5-2-2 16,-2-4 1-16,2 0 0 15,3-6 0-15,0-1 0 0,2-5-1 16,0-2-12-16,2-5-14 15,5-2-13-15,5 0-3 16,3-7-28-16,-1-7-53 16,3-8-28-16</inkml:trace>
  <inkml:trace contextRef="#ctx0" brushRef="#br0" timeOffset="72954.85">4676 4369 251 0,'10'-12'48'0,"-5"0"12"16,0 4-4-16,0 3-5 15,-3 2-5-15,-2 3-19 16,3 0-21-16,-1 8-7 0,-2 5 2 16,0 5 3-16,2 5 3 15,-2 2-2-15,0 2 0 16,0-1-2-16,0 3-1 16,-2 0 0-16,0-3 0 15,-3 5 0-15,-5-6-10 16,2-2-49-16,-3-5-144 15</inkml:trace>
  <inkml:trace contextRef="#ctx0" brushRef="#br0" timeOffset="73517.6">5103 4910 253 0,'-5'2'68'0,"-1"-2"-40"15,4 0 3-15,2 0 16 16,4 0-12-16,12 0-15 0,6 0-7 16,7 0 3-16,8 0-1 15,1 0-2-15,-1-2-1 16,-3 1-2-16,-3-3-5 0,-4 1-2 15,-5-1-2-15,-4-2 0 16,-4 5 0-16,-4-1-1 16,-2 0 0-16,-2 2-6 15,-3 0-25-15,0 0-39 16,-1 0-69-16,5-2-114 0</inkml:trace>
  <inkml:trace contextRef="#ctx0" brushRef="#br0" timeOffset="74017.48">5947 4891 202 0,'-4'0'100'15,"-3"-2"-85"-15,-1-5 26 16,0-4 6-16,2 0-8 0,5-1 1 15,-1-1-15-15,2-2-6 16,0 2-5-16,9 0-6 16,6 1-5-16,0 3 0 15,0 3-3-15,2 6 0 16,2 0 0-16,-4 4 0 0,0 9 0 16,-2 6-3-16,-2 3 1 15,-6 5 2-15,-1 3-3 16,-4-3 1-16,0 1 1 15,-7-1-1-15,-8-6 1 16,-1-1 1-16,0-4 2 0,-4-3-1 16,6-5 1-1,0-1 3-15,4-3 2 0,5-3-2 16,1 4 0-16,4-5 0 16,0 0 1-16,4 0 0 15,7 0-3-15,1 0 2 16,8 0-4-16,1 0 0 0,5 0-1 15,-1 0 0-15,0-3 2 16,1 1-2-16,-4 1 0 16,2 0-10-16,-2 1-20 15,-2-4-33-15,1 0-57 16,-1-3-115-16</inkml:trace>
  <inkml:trace contextRef="#ctx0" brushRef="#br0" timeOffset="74684.01">6435 4773 191 0,'0'-13'208'15,"0"5"-192"-15,0-1 18 16,-1 3 16-16,-1 6-18 16,-3 0-11-16,1 0-10 15,1 10-8-15,-2 3 1 0,3 7 5 16,2 0 4-16,0 3-4 15,0 0-2-15,0 1-2 16,2-2-2-16,8 0 0 16,-1-2-1-16,3-2 0 15,3-6 0-15,-1-3 1 16,4-6-1-16,-2-3-1 0,2 0 2 16,0-3-3-16,0-10 3 15,-3-1-2-15,-3-5 0 16,3-1 0-16,-5-3-1 15,-1 1 0-15,-2-1 0 0,-1 0 0 16,-4 4 1 0,-2 2-1-16,1 4-1 0,-1 5 0 15,0 4 1-15,0 4 0 16,0 0-2-16,0 9 1 16,-3 7 0-16,1 6 2 15,-1 3 1-15,3 3 1 0,0 6 5 0,0 4 0 16,0 1 1-16,0 0-3 15,0-2 1-15,5-1 0 0,-3-2-5 16,-1-5-1 0,-1-4 1-16,0-2 0 15,0-4-2-15,0-1 0 0,-3-4 1 16,-5 0 0-16,1-5 0 16,-2-1 0-16,-1-5-1 15,0-3 3-15,1 0-1 0,-1-1 0 16,-1-11-4-16,0-1 2 15,3-6-8-15,-2-2 5 16,5-2 5-16,5-4-2 16,0 1 1-16,0-2 0 0,7-2 7 15,6 4-18-15,1 1-6 16,6 0-10-16,0 1-7 16,6-1-27-16,-1 0-13 15,2-1-25-15,0-2-87 16</inkml:trace>
  <inkml:trace contextRef="#ctx0" brushRef="#br0" timeOffset="74854.08">6825 4614 325 0,'0'-11'23'32,"2"5"19"-32,0 4 12 0,0 2-8 0,-2 8-32 15,0 12 5-15,0 4 1 16,0 4-2-16,0 2-7 0,0 2-6 15,-2 4-2-15,-2-2 0 16,3-4-11-16,-3-5-98 16</inkml:trace>
  <inkml:trace contextRef="#ctx0" brushRef="#br0" timeOffset="75358.39">7453 4816 336 0,'-1'0'32'0,"1"0"-1"15,0 0 30-15,16-2-26 16,5-2-11-16,10-1-5 16,7-2-2-16,5 1-6 0,1 3-3 15,-4-1-5-15,-2 3-3 16,-6 1 1-16,-6 0 0 15,-9 0-6-15,-4 0-19 16,-4 0-16-16,-9 0-25 0,0 0-29 16,-7 0-86-16</inkml:trace>
  <inkml:trace contextRef="#ctx0" brushRef="#br0" timeOffset="75607.63">7650 4677 265 0,'-3'-8'23'16,"3"3"23"-16,0 3 7 16,0 2-8-16,0 0-13 15,0 6-23-15,0 6 8 0,0 6 5 16,0 7-5-16,0 0-3 16,0 6-1-16,0-1-5 15,0 0-5-15,0-3-1 16,0 1-1-16,3-2 0 15,-3-4 0-15,3 0-1 16,2-6-31-16,1-4-60 16,4-6-132-16</inkml:trace>
  <inkml:trace contextRef="#ctx0" brushRef="#br0" timeOffset="76372.4">8290 4666 336 0,'0'-14'22'0,"3"-3"2"15,4 5 19-15,1-1-16 16,3 5-6-16,2 1-6 15,-1 5-7-15,0 2 2 0,1 0-5 16,-4 4 0-16,3 9-4 16,-6 6 1-16,1 0-1 15,-3 6 1-15,-1-1 1 16,1 0 0-16,-2 0 0 16,2-3 2-16,1-2-2 15,1-4-1-15,0-1 1 0,5-7 0 16,2-1 1-16,4-4 1 15,2-2-2-15,1 0-1 16,-1-9-1-16,-1-2 0 16,-2-6-1-16,1 2 1 15,-7-5 0-15,-2-3-1 16,-3 3 0-16,-1-1 1 16,-3-1-1-16,-1 4 1 0,0 2-1 15,0 4 0-15,0 5 0 16,0 3 0-16,0 4 1 15,0 0 0-15,-1 7-1 0,-3 7 1 16,1 4 2-16,-2 6 2 16,4 2 6-1,-3 5 3-15,4 5-2 0,0 3 0 16,0 2 1-16,0 1-4 16,0 1-3-16,0 0-1 15,0-4-4-15,0-2 2 16,0-4 0-16,0-4-3 0,0-8 1 0,-7-2 0 15,0-5-1-15,-2-5 1 16,-4-3 1-16,3-6-1 0,0 0 4 16,0-3 4-16,1-6-2 15,0-6-3 1,3-1 0-16,3-5-4 0,1-4 1 16,2 0 0-16,0-4-2 15,7 1 1-15,4-2-7 16,-2 6-5-16,6 1-4 0,-1 3-4 15,6 5-1-15,-1 2-9 16,6 3-12-16,2 1-34 16,2-2-64-16,7 0-178 15</inkml:trace>
  <inkml:trace contextRef="#ctx0" brushRef="#br0" timeOffset="76606.7399">9135 4734 340 0,'7'-4'26'15,"-1"-3"5"-15,6 2 21 16,2 1-9-16,2 0-15 16,4-1-9-16,-4 3-6 15,3 2-4-15,0-1-7 0,-1 1 0 16,-6 0-2-16,-1 0-1 15,-6 0-21-15,-1 5-34 16,-4 2-52-16,0-1-93 16</inkml:trace>
  <inkml:trace contextRef="#ctx0" brushRef="#br0" timeOffset="76817.67">9192 4821 231 0,'-11'8'31'0,"4"-5"31"15,3-1-4-15,4-1-8 16,0-1-12-16,0 0-3 0,9 0-9 16,4 0-9-1,5 0-10-15,3 0-4 0,-2 0-2 16,3 0 1-16,0 0-2 16,0 0-11-16,-3 0-27 15,0-1-51 1,0-3-77-16</inkml:trace>
  <inkml:trace contextRef="#ctx0" brushRef="#br0" timeOffset="77359.85">9761 4568 300 0,'0'-7'14'16,"0"-1"14"-16,0 5 14 16,0-2 12-16,0 1-13 15,-2 0-14-15,-1 3-7 16,-3 1-7-16,1 1-4 16,-4-1-2-16,2 10-1 0,-2 2 2 15,-2 4 1-15,2 4 2 16,2 1-1-16,0-2-1 15,-3 3 1-15,7 0 0 16,1-3-1-16,0 1-2 16,2-3-2-16,0 0-3 0,4 1 2 15,4-4 1-15,2-4-2 16,1 3-1-16,2-4 1 16,-1-4-2-16,5 1 2 15,-4-4-1-15,1-2-2 16,3 0 3-16,-1 0-2 0,-1-2-1 15,-3-4 0-15,1 1 1 16,-3-4-1-16,-5-4 2 16,2 1-2-16,0-4 3 15,-6-3 0-15,-1-1 0 0,0-4-2 16,0 0-1-16,0-3 2 16,-3 2-2-16,-5 0 0 15,1 3 0-15,-3 3 0 16,-2 5 0-16,-2 1 0 15,-4 6 0-15,-6 7-2 16,-9 0 0-16,-12 0-22 16,-9 5-68-16,-13-3-304 0</inkml:trace>
  <inkml:trace contextRef="#ctx0" brushRef="#br0" timeOffset="126640.3">13119 4425 214 0,'0'-6'157'0,"0"0"-153"16,-2 2 11-16,2 1 35 16,0 1-21-16,0 2-10 0,0 0-10 0,0 9-7 15,0 7 4-15,4 7 11 16,-1 9 0-16,2 3-1 15,0 5-4-15,0 1-4 16,-3-2-3-16,-1-1-1 16,3-5 1-16,-4-6 4 0,0-5 0 15,0-6-1-15,0-6 0 16,0-4 1-16,0-5-1 16,0-1 6-16,0-3 12 15,0-13-9-15,0-4-12 16,-4-3-3-16,3-10-1 0,-1-2 0 15,0-4-1-15,-1-2 0 16,3 2 0-16,0 1-1 16,0 6-3-16,3 7-2 31,8 4 1-31,1 10 1 0,4 4 3 16,5 5 0-16,-2 2-1 15,-1 2-1-15,1 8-3 16,-2 3-7-16,-3 3 0 15,-3 0-3-15,-4 2 1 16,-5 0 11-16,-2-4-1 0,0 2 0 16,-9-1 3-16,-8-3 3 15,2 2 0-15,-4-1 0 16,6-4 0-16,-2 0-1 16,4-4 0-16,6 1 0 15,2-3 0-15,3-1-6 0,3-1-18 16,7-1 15-1,9 0 1-15,0 0 7 0,4 0 2 16,3 2 3-16,-1 4-4 16,-1 2 0-16,-3 5 0 15,-1-1 0-15,-6 7 0 0,-3-1 1 16,-6-1-1-16,-5-1 0 16,0 1 1-16,-8 0 1 15,-9-2-1-15,-3-3 4 16,-7-3 3-16,-1 0 2 15,-5-4 5-15,0-3-3 0,3-2-4 16,1 0-5-16,6-2 0 16,7-7-2-16,5-4-3 15,8 0-21-15,3-7-35 16,0-2-76-16,14-3-169 16</inkml:trace>
  <inkml:trace contextRef="#ctx0" brushRef="#br0" timeOffset="127192.9">13579 4477 473 0,'1'0'19'0,"-1"0"7"16,0 0-1-16,0 0-7 16,0 12-7-16,0 2 4 15,0 8 1-15,2 1 3 16,0 4-10-16,5 0-3 15,4 0-2-15,0-3 0 16,2-2-2-16,4-6-1 0,1-5-3 16,2-6 3-16,0-3-1 15,2-2 4-15,-3-7-4 0,-1-10 1 16,-2-2 0-16,-1-4 2 16,-5-6-2-16,-3-1 2 15,1-1-3-15,-6 3 0 16,1 0 1-16,-3 4 0 0,0 7-1 15,0 6 0-15,0 9 0 16,0 2 1-16,0 7-2 16,2 12 2-16,0 7 2 15,3 6 1-15,-2 5 2 16,5 4 1-16,-3 2 3 16,1 4 2-16,-3-3-6 0,-3 2-2 15,0-2 0-15,-2-3-1 16,-8-2-1-16,-5-6 2 15,-2-4-14-15,-3-6 18 0,-1-3 2 16,2-8 0-16,1-1-4 16,0-9-1-16,7-2-3 15,1-2 2-15,3-15 0 16,4-9-1-16,3-6-3 16,0-7 1-16,13-2-3 15,5-4-13-15,7 5-26 0,5 0-7 16,3 6-33-16,1 0-63 15</inkml:trace>
  <inkml:trace contextRef="#ctx0" brushRef="#br0" timeOffset="128451.1">14949 4480 386 0,'-6'-14'4'16,"1"1"4"-16,1 5 31 16,3 2 6-16,-3 6-19 15,2 0-13-15,1 9-11 16,-1 12-2-16,2 10 2 15,0 6 1-15,0 5 3 16,5 2 0-16,6-1 0 0,-5-6-2 16,4-5-2-16,-1-7 1 15,0-6-2-15,-6-7 1 16,3-6 2-16,1-6 3 16,-2-3 5-16,6-12 14 0,0-9-14 15,1-4-9-15,5-6-1 16,0-6-1-16,4 3 1 15,-4 1-4 1,5 8 2-16,0 5 0 16,-2 10-5-16,-1 13 5 0,1 0-2 15,-3 18 1-15,0 9 1 16,-1 5-1-16,-2 4 1 16,-1-1 1-16,-2 1 0 15,-2-6-1-15,-2-7 0 16,-2-3 0-16,1-8 1 0,-2-8-1 15,1-4 1-15,0-5 15 16,2-15 8-16,3-1-14 16,2-6-7-16,0-5-1 15,1-4-1-15,1 4-1 16,-1 0 0-16,-1 3-1 0,-1 8-3 16,-2 3 1-1,-2 7 3-15,-1 6-1 0,1 5 0 16,-2 0-3-16,1 7 2 15,3 11 2-15,3 2 0 16,1 6 0-16,-1 3 0 0,7 0 0 16,-2 1 0-16,1-4 0 15,2-1 0-15,0-5 0 16,0-3 0-16,-1-7 0 16,1-5 0-16,0-5 1 15,1 0-1-15,-1-12 2 16,0-4-1-16,1-6 1 0,-4-6-1 0,-2-3 2 0,-2-3-2 15,-6-3-1-15,2 2 1 16,-6 1 0-16,-3 7-2 16,0 4-6-16,0 7 0 15,0 8 4-15,-7 8 0 32,2 0-4-32,0 4 5 0,3 10 0 0,2 4 0 0,0 4 0 15,6 2 1-15,4 0 1 16,5-1-2-16,-1 2 2 15,1-4 2-15,-1 0-3 0,-1-1 1 16,-6-2 0-16,-2-2 1 16,-3-3-1-16,-2-1 0 15,-6-3 0-15,-6 0 3 16,-6-4 1-16,-1-1-1 16,0-2-2-16,1 0 1 0,4-2-4 15,3 0-23-15,5-8-38 16,6-4-70-16,0-10-253 15</inkml:trace>
  <inkml:trace contextRef="#ctx0" brushRef="#br0" timeOffset="128961.2">16087 4534 506 0,'0'-2'15'0,"-4"2"22"16,1 0-6-16,1 9-12 0,-1 9-4 15,3 9-1-15,-2 6 7 16,2 5-6 0,0 7-4-16,0 3 1 0,0 2-7 15,0 2-1-15,0-1 1 16,0-2-3-16,-4-3 2 16,3-9-1-16,-3-6-12 0,2-8 19 15,1-6-3-15,-1-7 1 16,2-6-4-16,-3-4-1 15,3-4 10-15,0-16 6 16,-2-6-15-16,2-10-2 16,-1-9-1-16,1-5-2 0,-2-4 2 15,0-2-3-15,2 2-3 16,0 2 4-16,2 8-5 16,8 2 1-16,5 8 2 15,5 10 0-15,4 6 1 16,-1 7 0-16,2 8 3 15,-2 3-3-15,1 5 1 0,-5 11 1 16,-2 5 0-16,-7 3-1 16,-5-2 0-16,-5 2 0 15,-1-3-1-15,-13-4 0 16,-5-2 1-16,-1-2 1 16,-2-4 0-16,5-2-4 0,5-1-12 15,5-3-29-15,7-3-20 31,0 0-41-31,14-3-127 16</inkml:trace>
  <inkml:trace contextRef="#ctx0" brushRef="#br0" timeOffset="129938.81">16482 4679 377 0,'10'-6'65'16,"-3"-1"-34"-16,0 0 16 0,1 0-2 15,0-2-12-15,1-2-18 16,-2 0-13-16,0-1 0 16,-1 0-1-16,-4-1 1 15,-2 2-1-15,0-1-2 16,0 3 3-16,-10 2-4 16,0 1 4-16,-5 4-5 0,3 2 3 15,-2 0 1-15,2 13 0 16,0 3-1-16,7 5 2 15,5 2 2-15,0 2 0 16,7-1-1-16,10-1-1 0,3-7-1 16,4-2-1-1,3-5 1-15,2-3-5 0,1-8-16 16,-1 2-21-16,0-5-16 16,-1-8-33-16,-1-5-9 15,-4 2 36-15,-4-5 57 16,-4-1 10-16,0-1 17 0,-6 0-2 15,-4 5 11-15,0 2 10 16,-3 3 9-16,-2 5 6 16,0 2-8-16,0 4-12 15,-7 2-14-15,-2 0-11 16,-1 6 1-16,-1 6 4 16,2 4-2-16,4 4 3 0,1 5 0 15,4 2-7-15,0-2-2 16,12-2-4-16,7-3 0 15,3-5-2-15,4-4 1 16,4-5 0-16,4-6-2 0,2 0 0 16,1-7-4-16,-3-11-4 15,-4-4 6-15,1-3 3 16,-9-5-1-16,0-4 1 16,-7-4 0-16,-5 3 0 15,-3-3-1-15,-3 1 0 0,-2 3 1 16,-2 4 0-16,0 5-2 15,0 8 2-15,-2 7 1 16,-2 4 3-16,-1 6 0 16,-2 10-3-16,2 7-1 15,-3 6 2-15,3 12 5 16,3 0 1-16,-1 4 0 16,3 2-4-16,0-1-11 0,3-3 10 15,6-3-2-15,4-7-1 16,1-4 1-16,4-8-1 15,8-7 1-15,-4-3 0 16,7-5 0-16,0 0-1 0,-2-10 0 16,-2-5-1-16,-3-4 2 15,-5-2-3-15,-2-1 4 16,-8 1-4-16,-2-1-2 16,-3 6-3-16,0 4 6 15,-2 5-2-15,0 5 3 16,0 2 4-16,0 10-1 0,0 6-6 15,0 6 2 1,0 1 2-16,3 0-8 0,4-1-2 16,3-2 9-16,2-8 1 0,3-1-1 15,1-3 0-15,2-4-1 16,2-2 1-16,-4-2-6 16,1 0-14-16,-7-4-25 15,-3-6-20-15,-7-3-10 16,0-5-47-16,-4-5-93 0</inkml:trace>
  <inkml:trace contextRef="#ctx0" brushRef="#br0" timeOffset="130126.24">17143 4411 415 0,'-22'0'32'0,"9"0"-6"16,3 0 11-16,10-2 10 15,0-1-18-15,18 1-16 0,9 0-12 16,11 0-3-16,6 0-12 16,7 2-52-16,6 0-78 15</inkml:trace>
  <inkml:trace contextRef="#ctx0" brushRef="#br0" timeOffset="130799.4">17983 4580 419 0,'0'-9'29'0,"-1"-3"-9"16,-3 1 30-16,-3-1-16 15,-1-1-19-15,-4-1-9 0,-2 3-1 16,-2 0-1-16,-5 4-3 15,1 4 0-15,-4 3 0 16,0 0-1-16,3 10 1 16,1 6 0-16,2 8 4 15,4 1 2-15,7 2-2 16,1 1-3-16,6-1 0 0,4-4-1 16,7-1 0-16,5-8-1 15,0-5 1-15,4-4 0 16,-4-5 1-16,1 0-1 15,-5-4 3-15,2-6 2 16,1-4 1-16,-2-5 6 16,2 0 2-16,-2-1-8 0,0-3-1 15,1 4-2-15,0 1-4 16,0 7 0-16,-3 4 0 16,2 5-1-16,1 2 0 15,-3 6-1-15,1 6 3 16,-1 8-2-16,2-1 1 0,-3 4 0 15,4-3 1-15,-6-1-2 16,-1 0 1-16,0-9 1 16,-3-1-3-16,0-4 4 15,-4-3-4-15,2-2 3 0,-2-2 11 16,3-6 2-16,3-7-2 16,2-3-1-1,5-3-2-15,3-2-1 0,4-4-5 16,4 2-1-16,0 2-2 15,3 3 0-15,2 4 0 16,-5 7 0-16,-3 4 1 0,-5 5 2 16,-3 4-4-16,-6 8 5 15,-3 8-1-15,-4 1-2 16,0 2 0-16,0 2 0 16,-2-4-2-16,-3-1 0 15,-3-4-39-15,2-7-48 0,3-5-126 16</inkml:trace>
  <inkml:trace contextRef="#ctx0" brushRef="#br0" timeOffset="131688.25">20213 4418 398 0,'0'-20'16'16,"3"-3"8"-16,2 4 26 15,4 0-10-15,1 1-23 16,0 5-1-16,-1 2-2 0,-1 5-6 16,-1 6-2-16,1 0-1 15,-3 6-5-15,2 10 0 16,-1 5 0-16,-1 4 2 16,3 4-2-16,-1-1 3 15,0 3-2-15,1-3-1 0,4-1 0 16,-2-4 0-16,5-5 0 15,-1-6 1-15,4-4 0 16,3-8 2-16,-1 0 1 16,4-6 0-16,-2-8-2 15,-1-6 0-15,-3-3-1 0,-4-4 1 16,-1-1-1 0,-6 1 2-16,-2 2-2 0,-5 2 1 15,2 7-2-15,-2 5 0 16,0 6 2-16,0 5 4 15,0 3-2-15,0 12-4 16,0 10 1-16,5 9 0 0,2 3 5 16,1 11 0-16,-1 2 1 15,0 4-2-15,-4-1 3 16,-3-1 4-16,0-6-6 16,0-5 0-16,-10-5 0 15,0-6 2-15,-4-6 4 0,-1-6 3 16,-2-8 2-1,3-5-16-15,-1-2 11 0,3-3-4 16,2-10 0-16,4-6-2 16,2-7-2-16,4-6-1 0,0-1-2 15,4-7-1 1,7-4-1-16,3 2-8 16,-1 1-15-16,3 2 5 0,0 6-27 15,0 3-18-15,4 4-12 16,-1 0-103-16</inkml:trace>
  <inkml:trace contextRef="#ctx0" brushRef="#br0" timeOffset="132209.29">20815 4107 396 0,'-2'-19'42'15,"2"1"-27"-15,0 2 25 16,9 4 7-16,4 2-26 16,1 2-11-16,3 6-8 15,0 2-1-15,2 0 0 16,-5 10-1-16,0 4 0 0,-1 7 0 16,-6 2 0-16,-4 0-1 15,-3 1 2-15,0-2 0 16,-2-2 1-16,-3-4-1 0,-4-5 2 15,2-4-1-15,2-4 0 16,5-3-1-16,0 0 1 16,0 0 4-16,11-7 2 0,3-7-6 15,4-2-2-15,2-6 1 16,-3-1-1-16,2-4 1 16,-4 1-1-16,-1 2 0 15,-7 4 0-15,-1 1 0 0,-4 7 1 16,-2 2 0-16,0 7-1 15,0 3 1-15,-2 0-2 16,-4 6 1-16,-1 9 1 16,1 8 2-16,0 1 7 15,3 5 6-15,-1 1-6 16,4-1-4-16,0-1-3 0,2-5-1 16,7-3-1-16,0-4 0 15,3-2 1-15,3-7-1 16,1-1-4-16,1-6-27 15,0 0-36-15,1-6-120 16</inkml:trace>
  <inkml:trace contextRef="#ctx0" brushRef="#br0" timeOffset="133060.66">20330 4493 282 0,'-7'0'52'0,"2"0"8"16,3 2 9-16,2 1-28 0,0 1-20 15,4 3-6-15,10 0 11 16,7 2 0-16,3-2-8 16,7-3-7-16,1-1-3 15,5-3-1-15,-1 0 0 16,0-2-3-16,-4-6-3 0,-3-3 2 15,-4-4-1 1,-8 3-1-16,-2-4 1 0,-5-2 2 16,-6 0-4-16,-4-2 3 15,0 1 1-15,-6 1-2 16,-7 2-3-16,-2 2 4 16,-4 3-5-16,1 4 3 0,-3 4 0 15,-1 3-1 1,-3 0 0-1,-2 1-1-15,0 8 3 0,-1 2-2 16,3 3 3-16,-1 2 1 16,4 4 0-16,5-1 2 15,2 7 0-15,3 2-1 0,2 0 2 16,9 6 1-16,1-2 0 16,0 2-3-16,9 0 0 15,3-2 2-15,5-4-2 16,0-2-6-16,5-4 0 15,5-7 4-15,2 2-2 0,3-7 1 16,2-6 0-16,0-3 1 16,-1-1 0-16,-1 0-4 15,-3-3 4-15,-6-4-2 16,-2 0-1-16,-4-1-1 16,-5 1-4-16,-4 0-23 15,-5 1-36-15,-3-6-16 0,0 0-65 16,-6-8-160-16</inkml:trace>
  <inkml:trace contextRef="#ctx0" brushRef="#br0" timeOffset="133642.9199">20413 4491 291 0,'-12'0'8'0,"0"0"-5"16,4 0 28-16,4 0 9 15,3 2-11-15,1 3-9 0,0-1 0 16,10 1 8-16,7 1-3 16,3-3-4-16,8-3-6 15,4 0-3-15,2 0 0 16,0-7-3-16,1-2-6 0,-7-2-2 15,-5-1 1-15,-6 1-1 16,-7-2 0 0,-5-1 1-16,-5 2-1 0,0 1 2 15,-6-1-2-15,-7 1-1 16,-5 2 2-16,-2 2 0 16,-1 1-3-16,-3 3 3 0,1 3-2 15,-2 0 0-15,2 0 2 16,-1 1 1-16,3 5 0 15,1 5 4-15,4 1-1 16,5 4 3-16,0 4-2 16,7 5-1-16,1 5 2 0,3 4 2 15,0 0 0-15,2 4 3 16,5-3-1-16,2-3 1 16,0-5-1-16,1-4-1 15,4-5-3-15,1-3-1 16,5-7-8-16,7-2 16 15,2-5-9-15,7-1-2 0,1-3 0 16,3-9-4-16,0-1 2 16,-3 1-2-16,-10-3-20 15,-6 3-32-15,-13-2-43 16,-8-8-180-16</inkml:trace>
  <inkml:trace contextRef="#ctx0" brushRef="#br0" timeOffset="134548.97">19234 4418 102 0,'-7'-2'201'0,"-10"-7"-185"16,8 6 12-16,1-1 34 0,1 4-23 15,2 0-8-15,2 0-7 16,-2 9-1-16,3 3-5 15,2 8 4-15,0 5-3 16,0 2-2-16,7-1-3 16,3 0-5-16,5-2-2 15,-1-2-5-15,6-4 1 16,4-6 1-16,0-4 1 0,3-5-3 16,0-3-1-16,-3 0 0 15,-2-13 0-15,-3-4 0 16,-4-3-1-16,-5-3 1 15,-5 0 2-15,-3-6 1 16,-2 2-4-16,0 0 2 16,-4 6-2-16,-1 3 1 0,0 6-1 15,2 5 0-15,-1 7 0 16,4 0-1-16,-3 14-1 16,3 9-3-16,0 6 6 0,0 8 5 15,5 6 1-15,-3 2-1 16,-2 1 1-16,0 4 4 15,0-2-4-15,-2-1-1 16,-8-4-1-16,0-3 3 16,1-2-1-16,-2-6 1 0,-2-3 0 15,3-8-1 1,-1-3-6-16,4-6-3 0,0-2 7 16,1-7-1-16,2-3-1 15,2 0 4-15,2-13 7 16,0-6-6-16,0-5-3 15,0-6-3-15,8-4-1 16,1-3-1-16,3 0 0 0,1-1-3 16,1 4-1-16,4 4-14 15,-2 3-8-15,4 6 1 16,2 4-20-16,-1 3-14 16,1 0-12-16,1 3-63 0,1-2-80 15</inkml:trace>
  <inkml:trace contextRef="#ctx0" brushRef="#br0" timeOffset="134705.19">19665 4587 301 0,'3'2'46'15,"1"-2"-6"1,4 0 18-16,5 0-4 0,1 0-17 16,5 0-16-16,0 0-12 15,1 0-7-15,2 0-1 16,-7 0-7-16,-1 0-32 0,-6 6-67 15,-6-3-92-15</inkml:trace>
  <inkml:trace contextRef="#ctx0" brushRef="#br0" timeOffset="134876.9799">19716 4697 330 0,'-10'8'55'0,"4"-3"-6"15,5 1 12-15,1-2 2 16,1-1-24-16,10-1-9 15,7 0-8-15,3-2-9 16,6 0-11-16,2 0-1 16,3-4-26-16,-1-7-72 15,3-4-304-15</inkml:trace>
  <inkml:trace contextRef="#ctx0" brushRef="#br0" timeOffset="135665.1">21837 4375 390 0,'0'-6'4'15,"0"3"3"-15,0 1 41 16,0 2-20-16,0 0-18 16,-2 7-4-16,0 6 1 0,2 5 11 15,0 1 3-15,0 7 1 16,0 2-5-16,9-1 0 15,1 1-5-15,-2-3-4 16,3-1-3-16,4-5-1 0,0-4 1 16,4-7 4-16,3-4 0 15,0-4-1-15,3 0 3 16,1-12-5-16,-1-4-3 16,0-6-1-16,-2-1 0 15,-3-6 0-15,-3-1-1 16,-5-4-1-16,-5 2 2 0,-4 0-2 15,-3 1 0-15,0 8-6 16,0 1 2-16,-3 10 2 16,-4 5 1-16,2 7 1 15,1 2-2-15,4 10 0 16,0 8-1-16,0 3 1 16,9 4 0-16,1 2 2 0,4-3 0 31,-2 1 0-31,1 0 0 15,-1-6 1-15,-5 1-2 0,-4-5 2 16,-1-1 1-16,-2-3-1 0,-3-4-1 16,-11 0 4-16,-6-6 0 0,0-1-2 15,-5-2-2 1,-4-3-14-16,6-8-38 0,-4-9-36 16,1-1-52-16,3-8-103 15</inkml:trace>
  <inkml:trace contextRef="#ctx0" brushRef="#br0" timeOffset="135774.4499">21887 4274 410 0,'-1'-13'21'0,"-5"1"26"15,6 2-7-15,0 7-20 16,7 1-21-16,7-1-72 16,5-3-197-16</inkml:trace>
  <inkml:trace contextRef="#ctx0" brushRef="#br0" timeOffset="137101.79">23232 4293 338 0,'-4'-11'23'0,"-3"3"28"0,4 2 3 16,3 1-12-16,-4 5-12 16,3 0-13-16,-3 0-10 15,-1 3-6-15,-3 13-2 16,1 2 1-16,0 9 1 15,0 0 3-15,4 5 1 16,0-4-3-16,3 1 1 0,0-3-1 16,4-2 1-16,9-6 5 15,2-4-1-15,5-5 7 16,2-4 0-16,0-5-3 16,-1 0-3-16,1-3-5 15,-2-8 0-15,-6-3 0 0,-2-2-2 16,-2-4 0-16,-5-3 2 15,-2 0-1-15,-3-2 1 16,0-2-6-16,-12-2-6 16,-1 6-2-16,-4 2 4 15,-5 4 1-15,-2 5 1 0,2 6 2 16,0 6 4-16,2 0-2 16,4 5 1-16,1 8-1 15,6 0 0-15,8 1-3 16,1 3 0-16,7-7-2 15,8 3 4-15,9-4-5 16,1-4 7-16,4-4 1 0,3 1 1 16,-3-2-2-16,-2 0 2 15,-2 0-1-15,-2-2-4 16,-1 2-7-16,-4 0 6 16,0 2 0-16,-2 11 1 15,0 3 0-15,0 5 1 0,-2 3 0 16,-2 0 2-16,-4 0 1 15,-1-6-1-15,-3-2 1 16,-1-6 0-16,-3-2-1 16,3-5 1-16,-1-3 0 15,0 0 6-15,1 0 15 16,2-9-12 0,2-1-10-16,2-6 2 0,4 0-1 15,-1-4-1-15,3 2 0 0,-1-4 2 16,1 3-2-16,1-1 0 0,-3 4 1 15,-3 2-1 1,1 2 0-16,-6 4 0 0,1 3-3 16,-3 3 5-16,1 2-1 15,-2 0-3-15,3 9-1 16,0 5 3-16,0 4 1 0,2 0-1 16,1 3 3-16,1 1 0 15,1-2-3-15,2-1 2 16,3-1 0-16,4-7 0 15,3-1-1-15,5-6 3 0,3-4-1 16,1 0 3-16,1-6 3 16,0-8-1-16,-1 0-3 15,-7-4-4-15,-4-2-1 16,-5-1 2-16,-8 0 0 0,-3-3 0 16,-4 0-1-16,0 0-1 15,0 3 1-15,-4 3-1 16,-3 7 0-16,-1 4-3 15,1 7 3-15,0 0-1 32,0 11-2-32,1 7 1 15,3 5-1-15,3 2-1 0,0 2 5 16,1 0 2-16,11-1-2 0,0-4 2 16,8-1 1-16,4-6 0 0,2-7 0 15,4-2 1-15,4-4-3 16,0-2 1-16,-6 0-2 15,-3-2-16-15,-10-6-60 16,-8 2-93-16</inkml:trace>
  <inkml:trace contextRef="#ctx0" brushRef="#br0" timeOffset="137820.41">20740 5538 391 0,'-1'0'25'16,"1"-7"-12"-16,3-7 34 0,13-4-2 16,4-3-22-16,1-4-10 15,4-2-5-15,2-2-3 16,0 0-3-16,-3 3-2 16,-7 1 1-16,0 4-2 15,-5 4 2-15,-7 8 0 0,-1 2-2 16,-4 7 0-16,0 0-1 15,-7 2-2-15,-2 9 1 16,0 5 2-16,2 3 1 16,3 8-1-16,4 2 1 15,1 1-2-15,14 2 2 16,1 2-1-16,4-2 1 0,2 0 0 16,2-1 1-16,-5-3-1 15,-1-3 0-15,-6-1 0 16,0-5 2-16,-11-1-2 15,-1-6 0-15,-1-1 0 16,-13-4 1-16,-5-5 2 0,-8-1-1 16,-2-1 5-16,-1 0 4 15,-1-6-4-15,6-5-4 16,5-2-1-16,6-3-1 16,7-5 1-16,7 1-12 15,4-3-25-15,13 2-54 0,8-1-79 16</inkml:trace>
  <inkml:trace contextRef="#ctx0" brushRef="#br0" timeOffset="138574.17">21216 5428 321 0,'1'-2'82'16,"-1"-2"-65"-16,0 4 22 15,0 0-11-15,0 4-22 16,-3 10 0-16,-1 4 6 15,3 6 13-15,-3 2-4 16,4 4-6-16,0-1-2 0,0-1-1 16,11-3-4-16,-1-2-2 15,7-5-3-15,-2-2 0 16,5-9 1-16,4-5-1 16,1-2 2-16,0 0 0 15,0-13-1-15,-5-5-1 0,-2 1-1 16,-2-6-1-16,-5-4 2 15,-5 0-1-15,-6-2 1 16,0 1-3-16,0-2 1 16,-12-1-3-16,0 6-3 15,-4 2-3-15,-2 4 2 16,-4 6 2-16,0 6 1 0,0 7 2 16,-3 0 1-16,3 4-1 15,3 6 1-15,5 5 0 16,8 0-1-16,2 3 0 15,4 0-1-15,16-1-1 16,9-3 2-16,6-2 2 0,4-1-1 16,4-8-1-16,5-3-13 15,2 0 7-15,0-7 1 16,-2-9 6-16,-2-4 0 16,-3-1 1-16,-3-2-1 15,-9-2 0-15,-3 2 1 0,-10-4 1 16,-6 0 0-16,-3 4 0 15,-5-2-1-15,0 1 0 16,0 5 0-16,-6 5-1 16,-1 1 0-16,-2 6 0 15,-1 6-1-15,2 1 1 16,-3 1 0-16,1 12 2 16,-3 6 2-16,4 5 2 0,0 6 1 0,1 3 5 15,7 5 0-15,-1 0 3 16,2 1-2-16,0-2 1 15,2-1-1-15,5-2-3 16,0-5-2-16,2-4-1 16,0-4-5-16,-1-3 1 15,-1-2-1-15,0-5-1 0,0-1-1 16,0-5 1-16,-1 1-1 16,2-6-4-16,5 0-25 15,-2 0-29-15,1-6-10 16,5-6-77-16,-1-2-131 0</inkml:trace>
  <inkml:trace contextRef="#ctx0" brushRef="#br0" timeOffset="138714.78">22004 5529 507 0,'11'-4'42'0,"-6"-1"-5"16,-2 3 4-16,-1 1-4 15,-2 1-7-15,0 0-23 16,-3 0-7-16,-8 0-25 15,0-2-90-15</inkml:trace>
  <inkml:trace contextRef="#ctx0" brushRef="#br0" timeOffset="144286.65">5347 6562 151 0,'-3'-15'231'0,"-7"-4"-221"16,0 3-3-16,6 6 32 16,1-2-5-16,1 7-13 15,0 4 2-15,1 1-10 0,-1 5-11 16,-1 13 0-16,1 5 3 15,1 9 5-15,1 6 5 16,0 8 0-16,0 4-1 16,0 3 0-16,0-1-5 15,0 0-2-15,0-8-2 0,0-3-2 16,0-8-1-16,3-9-1 16,0-8 0-16,-1-3 0 15,1-8 1-15,-1-5 2 16,3 0 7-16,2-11 1 15,2-4-6-15,2-7-4 0,0-5-2 16,3-1 1-16,0-2-1 16,1-1 1-16,-3 4-1 15,1 3 0-15,-2 6 0 16,-1 5-1-16,-3 8 1 16,3 5 0-16,-1 1-2 15,1 14 0-15,3 6 2 0,3 2 2 16,2 4-1-16,1-2 1 15,3-2 0-15,0-1 0 16,-1-6-2-16,4-4 2 16,-3-7-3-16,-2-2 2 0,-2-3 5 15,-2-4 8-15,-2-9 3 16,-2-3-20-16,-4-5 13 16,1 0 1-16,-6-7-5 15,-3 2-1-15,0-5 1 16,0 1-5-16,-10 0 3 15,0-3-5-15,-5 5 4 0,-1-2-6 16,-1 4 4-16,4 1-17 16,-1 5 6-16,4 5-17 15,3 6-10-15,5 9-15 16,2 0-35-16,0 2-54 16,12 5-71-16</inkml:trace>
  <inkml:trace contextRef="#ctx0" brushRef="#br0" timeOffset="144556.02">6082 6480 402 0,'10'-13'37'0,"-6"3"-24"0,-2 5 45 16,-2 1-11 0,0 4-12-16,-4 2-21 15,-3 10-7-15,-2 10 4 0,0 6 2 16,-2 6 4-16,0 2-1 0,1 4-1 15,-1 5 3-15,0 2-6 16,2 1-15-16,7-2 13 16,1 0-6-1,1-4 1-15,7-5-3 16,7-7 0-16,7-5-1 0,6-5-1 0,4-4-15 16,5-5-28-16,-1-5-37 15,2-4-58-15</inkml:trace>
  <inkml:trace contextRef="#ctx0" brushRef="#br0" timeOffset="145373.15">6615 6502 185 0,'-2'-10'140'15,"-5"2"-104"-15,4 2-1 16,0 3 20 0,1 3-23-16,2 2-20 15,0 10-6-15,0 5 5 16,0 5 7-16,0 2-2 0,0 2 0 15,8-1-3-15,-1 0-3 16,4-4-1-16,0-5-3 16,1 0-3-16,4-7 0 15,1-5 0-15,1-2 4 16,3-2 4-16,-3-4-7 0,0-4-2 16,2-9-1-16,-4 0 0 15,-4 1 0-15,-1-6 1 16,-3 0-1-16,-3-1-1 15,-3 3 1-15,-2 1 0 0,0 5 1 16,0 3-2-16,0 5 1 16,0 6-1-16,0 0-3 15,0 13 0-15,2 9 3 16,3 5 0-16,-2 4 2 16,1 5 3-16,-1 3-2 15,2 5 3-15,-5-4 0 16,0 1-2-16,0 2 1 15,0-5-3-15,-5-8 0 0,2-5-2 16,-3-5 2-16,1-6 1 16,0-7 2-16,0-3-1 15,-1-3 0-15,-1-1 0 16,-2-5 0-16,2-8 2 16,-3-3-3-16,3-5-1 0,0-4-1 15,4-2 1-15,1-3-2 16,2 1 0-16,0 1 0 15,0 4-4-15,7 3-8 0,4 3-4 16,2 7-9-16,-1 3-4 16,5 4-15-16,2 2-27 15,1 2-55-15,0 0-71 16</inkml:trace>
  <inkml:trace contextRef="#ctx0" brushRef="#br0" timeOffset="145596.87">7121 6747 396 0,'0'6'28'0,"0"1"-23"15,0 1 45-15,0 9 8 0,0-1-20 16,2 4-19-16,-2-3-9 16,1 3-3-16,2 0-2 15,1-2-3-15,-3-3-3 16,3 2 2-16,-2-7-9 15,1 1-31-15,-1-6-37 0,0-3-43 16,-1-2-96-16</inkml:trace>
  <inkml:trace contextRef="#ctx0" brushRef="#br0" timeOffset="145819.56">7380 6824 483 0,'19'7'24'15,"-4"4"-13"1,-1 7 22-16,-4 3 0 16,-5 4-13-16,-5 2-10 0,0 3-2 15,-5 0 0-15,-10-3-2 16,1-2-5-16,-3-2 1 16,5-5-3-16,-3-5 3 0,7-8-4 15,1-5-28-15,3 0-22 16,4-9-45-16,0-10-114 15</inkml:trace>
  <inkml:trace contextRef="#ctx0" brushRef="#br0" timeOffset="146419.77">7816 6544 466 0,'0'-4'4'15,"0"-15"9"-15,0 12 25 0,0 5 4 16,-1 2-19-16,-1 2-12 16,0 11-4-16,2 2 7 15,0 5 2-15,2 6-2 16,5-4-2-16,3 2-9 16,2-5 0-16,0 0-1 15,3-2-1-15,2-6-1 16,0-2 1-16,0-8 0 0,3-1 0 15,0 0 1-15,-2-6-2 16,0-6 0-16,-2-2 1 16,-5-4-1-16,0 0 1 15,-5-3 0-15,-2-1 0 0,-1-1-1 16,-1 3 1-16,-2 3-1 16,0 3 0-16,0 4 1 15,0 10 0-15,0 0-2 16,0 17 1-16,0 3 3 15,0 8 5-15,0 4 2 0,0 3 3 16,3 7 2-16,4-3 3 16,0 0-11-1,-2 2-2-15,0-3-2 16,-3-5 0-16,-2-2 0 16,0-6-2-16,0-6 1 0,-7-2 2 0,0-9 0 0,-2-1-7 15,-4-5 6-15,5-2 3 16,-1-2 1-16,1-8-2 15,3-8-4-15,1-2 4 16,1-5-5-16,1-2 1 16,2 1-2-16,0-1-2 15,0 2-14-15,7 5-1 0,4 0-20 16,0 10-16 0,3-1-10-16,4 4-41 0,2 2-154 15</inkml:trace>
  <inkml:trace contextRef="#ctx0" brushRef="#br0" timeOffset="146857.15">8278 6842 316 0,'-7'-7'147'16,"3"-4"-127"-16,0 1 7 15,4 0 22-15,0 2-18 16,6 1-9-16,3 3-13 16,0 0-5-16,4 4 0 15,-3 0-3-15,-1 2-1 16,2 11 1-16,-4 1-1 0,-3 5 1 16,-4 1-2-16,0 2 1 15,0-1 1-15,-7-2-1 16,-5-1 0-16,-2 0 1 0,-1-4 0 15,3-1 0-15,-2-2 1 16,3-5 11-16,4 0 5 16,0-2-4-16,5-4-5 15,2 2 0-15,0-2 4 16,6 0 4-16,7 0-14 0,2 0-8 16,6 0 7-16,1-2-1 15,3-2 0-15,-1 0-2 16,-3 1 4-16,1 1-31 15,-6-1-20-15,0-1-13 16,-5 1-41-16,-4-4-115 16</inkml:trace>
  <inkml:trace contextRef="#ctx0" brushRef="#br0" timeOffset="147150.65">8517 6423 481 0,'-8'-14'18'0,"8"1"12"15,0 5 20-15,6 5-7 16,8 3-16 0,4 7-15-16,7 13 9 0,4 9 2 15,3 8-6-15,-3 6-4 0,-2 1-1 16,-4 3-10-1,-9 1-1-15,-6 1 5 16,-8-2-3-16,0 0-1 0,-10-3 0 16,-5 1-1-16,-7-6-2 15,-3-3 3-15,-4-2 4 16,-3-7-69-16,-1-10-47 0,-1-6-176 16</inkml:trace>
  <inkml:trace contextRef="#ctx0" brushRef="#br0" timeOffset="147635.01">9483 6712 380 0,'-9'0'17'16,"4"0"19"-16,5 0 26 16,0-2-6-16,12-2-24 15,10-2-17-15,7 0-4 0,5 2-3 16,1-2 0-16,1 1-6 15,-4 0-1-15,-5-1-1 16,-3 5-1-16,-7 1-17 16,-2 0-32-16,-6 0-45 15,-9 0-42-15,0 4-48 0</inkml:trace>
  <inkml:trace contextRef="#ctx0" brushRef="#br0" timeOffset="147822.3592">9560 6789 302 0,'-15'7'47'0,"8"-4"2"16,6 1 15-16,1-3-22 16,0-1-4-16,14 0 0 15,7 0-5-15,7 0-16 16,4-7-4-16,5 2-7 16,-1-4-3-16,-2 4 0 0,-3 1-3 15,-4 2-3-15,-7 2-33 16,-8 0-55-16,-4-1-187 15</inkml:trace>
  <inkml:trace contextRef="#ctx0" brushRef="#br0" timeOffset="148484.8499">11050 6659 339 0,'0'-9'18'0,"-5"3"5"0,0 0 36 16,0-2-21-16,0 0-14 16,-2 3-8-16,0 0-5 15,-1 2-4-15,-4 1 4 16,0 2-8-16,-3 0 5 15,1 0-1-15,-6 8 4 0,1 5 0 16,1 5 5 0,4 1-2-16,-1 6-3 0,6 0 7 31,6 4-5-31,3-1-3 0,0-1-5 16,10 0 0-16,9-6-1 15,0-5 2-15,6-3-3 16,5-6 2-16,1-2-2 15,3-3-4-15,-3-2 3 16,1 0-9-16,-2 0-42 0,-1-5-11 16,-2-4-50-16,-3-2-147 15</inkml:trace>
  <inkml:trace contextRef="#ctx0" brushRef="#br0" timeOffset="148969.13">11481 6684 348 0,'0'4'55'0,"0"-3"-45"16,0 0 6-16,0 1 18 16,7 2 3-16,2-1-5 15,4-2-8-15,4-1-3 16,4 0-9-16,-3-1-5 15,1-2-4-15,-4-3-1 0,-3-3 0 16,-5 2 0-16,-2-3-1 16,-4-1 1-16,-1 0 1 15,-1 3-1-15,-11-5-1 16,0 4-1-16,-1 0-1 16,-1 2 2-16,-1 3 0 0,1 4-2 15,-3 0 2-15,2 0-2 16,0 7 2-16,1 4 1 15,5 7 4-15,0 0-1 16,3 4 6-16,5 4 4 16,1 2 2-16,0 1 0 15,8-2-5-15,6-2 0 0,1-2-2 16,5-5-13-16,2-4 8 16,2-4 4-16,0-4-3 15,3-6-4-15,-2 0 0 16,4 0-3-16,-5-9 4 15,-2-3-27-15,-5-3-24 0,-5-5-46 16,-2-2-147-16</inkml:trace>
  <inkml:trace contextRef="#ctx0" brushRef="#br0" timeOffset="149366.4199">11500 6086 350 0,'3'-3'57'16,"1"-3"5"-16,6 0-3 15,5 3-31-15,4-4-14 16,6 3-2-16,4-1-5 15,7 1-2-15,-2 2-5 16,0-1 0-16,0-1-9 0,-2 1-27 16,-3-2-62-16,-2-5-106 15</inkml:trace>
  <inkml:trace contextRef="#ctx0" brushRef="#br0" timeOffset="149788.21">12221 5750 341 0,'4'-16'4'16,"-4"0"5"-16,-4 5 47 0,-1 1-9 15,-5 3-14-15,-2 3-9 16,2 4-1-16,-4 0-3 15,2 4-5-15,2 10-6 16,-2 7-2-16,4 4 2 0,4 6 1 16,3 3-3-16,1 0 3 15,0 3 3-15,3-2-5 16,7-1 0-16,2 2-1 16,2-2-4-16,1 0-1 15,-3-4 1-15,0 1-1 0,-1-5-1 16,-4-2 1-16,-5-5-2 15,-2-1 2-15,0-4-1 16,-3-3 0-16,-11-2 1 16,1 0 0-16,-4-6 0 15,0 0 0-15,-4-3-2 16,4 0-1-16,0-4-39 16,4-10-36-16,-1-4-117 0</inkml:trace>
  <inkml:trace contextRef="#ctx0" brushRef="#br0" timeOffset="150578.62">12518 5834 399 0,'-8'-12'30'15,"-1"-1"3"-15,9 4 33 16,-2 4-33-16,2 5-8 16,-1 4-12-16,1 10-12 15,0 7 5-15,0 2 5 0,3 6 6 16,4 5-4-16,-2-2-7 15,2 4-1-15,-2-6-2 16,-2 0-3-16,-1-5 1 16,-2-5 0-16,0-4 1 0,0-4-1 15,0-3-1 1,0-5 5-16,0-4 2 0,0 0 6 16,0-11 16-16,0-5-23 15,0-3-2-15,0-6-2 16,0-4-3-16,0 0 1 0,0-3 0 15,0-2 2-15,0 2-2 16,0 0-1-16,3 2-2 16,1 3 0-16,3 4 3 15,1 5-5-15,2 6 2 16,4 1 0 0,1 7 2-16,3 4 0 15,2 0-2-15,0 13 4 0,-1 1-2 16,-3 6 1-16,-3 1-1 15,-2-1-2-15,-8-3-3 16,1 3 2-16,-4-6 1 0,-5-1 0 16,-7-2 3-16,-3-1 0 15,-4-4 1 1,2 1 1-16,-3-2-4 0,2-1 4 16,3-3-4-16,5 2-2 15,5-3-19-15,0 0-16 0,5 0-1 16,8-4-46-16,6-7-70 15,8-2-107-15</inkml:trace>
  <inkml:trace contextRef="#ctx0" brushRef="#br0" timeOffset="150843.68">12902 5763 304 0,'10'-4'50'15,"1"-6"-19"-15,-11 6 24 16,0 4-3-16,-3 0-27 15,-7 4-6-15,2 8-4 16,-1 6 2-16,-3 3-3 0,4 4-1 16,1 5 3-16,2 3 1 15,1 0-4-15,0 1-1 16,4 2-5-16,0-4-5 16,2-3 0-16,9-3-3 15,3-4 2-15,1-6-5 16,0-4-15-16,5-4-16 0,0-5-26 15,0-3-60 1,-2-3-101-16</inkml:trace>
  <inkml:trace contextRef="#ctx0" brushRef="#br0" timeOffset="151328.3799">13099 5899 373 0,'6'-13'61'15,"1"2"-28"-15,0 2-7 16,1 2 19-16,6 3-16 0,-4 4-15 16,2 0-10-16,1 4-3 15,-2 10-2-15,2 2 3 16,-8 2-2-16,-1 4 0 16,-4-1-1-16,0 0-4 15,-2-4-2-15,-5-1 2 0,-4-2 3 16,4-5 1-16,0-2 1 15,1-3 1-15,6-3 1 16,0-1-2-16,0 0 1 16,7-10-1-16,4-1 1 15,2-5 1-15,-1-3-2 16,1-3 0-16,-2 0 1 16,-3 1-1-16,1 0 0 0,-1-1 0 15,-3 1 2-15,-3 6-1 16,1 1 0-16,-3 5 1 15,2 4 3-15,-2 3 5 0,0 2-4 16,0 4-4-16,-3 8-1 16,1 6 1-16,-1 2 6 15,3 3 2-15,0 0-2 16,0 0 0-16,5-3-3 16,3 1-5-16,6-5 2 15,-1-1-2-15,6-4-2 0,-3-5-16 16,4-4-15-16,-2-2-18 15,1 0-50-15,-4-5-99 16</inkml:trace>
  <inkml:trace contextRef="#ctx0" brushRef="#br0" timeOffset="151592.4">13482 5786 231 0,'3'-18'76'0,"2"4"7"16,1 3-5-16,0 6-5 15,-3 5-20-15,3 0-25 0,1 5-21 16,1 13-2-16,2 3 9 16,-3 2 3-16,2 6-1 15,-4-2-8-15,1 1-2 16,-6-1-3-16,0 0 0 16,0 1-2-16,0-4 0 15,-6-3 1-15,-1-3-2 0,0-4-9 16,2 1-19-16,-1-7-13 15,4-2-18-15,2-6-68 16,2 0-182-16</inkml:trace>
  <inkml:trace contextRef="#ctx0" brushRef="#br0" timeOffset="152196.81">13969 5920 434 0,'1'-11'29'0,"-1"2"1"16,0-2 21-16,0 1-18 15,0 3-18-15,0-4-10 16,-5 0 2-16,-3 4-1 16,-4 0-4-16,-3 3 1 0,-1 3-2 15,0 1-2-15,-5 0 2 16,3 5-1-16,0 4 1 15,2 5 0-15,3 2 1 16,4 4 1-16,4 1 1 0,5 1-2 16,0-1 0-16,5-3-1 15,8 0 1 1,1-4-1-16,2-5 0 0,0-6 0 16,4-1 0-16,0-2 0 15,-2-2-1-15,-2-8 4 16,2-5-3-16,-3 0-1 0,-5-7 4 15,0 1 10-15,0-2-5 16,-5-4 2-16,-1-2-4 16,-1-3-5-16,-1 0 0 15,-2 0-2-15,0 1 0 16,0 4 2-16,0 8-4 16,0 8 3-16,-3 3 0 0,-3 8-1 15,1 1-2-15,0 15 3 16,0 4 0-16,2 8 1 0,3 5 7 15,0 1 0-15,0 1 4 0,3-3-5 16,4-1 0-16,-2-5-7 16,0 0 2-16,-1-5-3 15,-1-2 3-15,1-3-5 16,-1-1 3-16,-1-6-3 16,2 0-15-16,0-2-17 0,-1-4-19 15,4-3-16-15,0 0-44 16,3-3-126-16</inkml:trace>
  <inkml:trace contextRef="#ctx0" brushRef="#br0" timeOffset="152759.16">14205 5875 398 0,'0'-9'27'0,"6"0"6"16,-2 1 31-16,-1 0-10 15,4 3-21-15,0 1-17 0,4 4-1 16,0-1-4-16,1 2-6 16,1 10-1-16,-4 1-4 15,0 8 1-15,-3-2 0 16,-3 4-1-16,-3-1 1 16,0-2 0-16,0 1 0 0,-8-2 0 15,3-4-2 1,-2-3 1-16,4-4 0 0,-1 1 0 15,2-7 1-15,2-1-1 16,0 0 2-16,0 0 1 16,6-5-3-16,2-6 2 15,4-3-2-15,0-2 0 16,0-2 0-16,3-3 0 0,-1-1 0 16,-3-1 1-16,-2 1-1 15,0 1 0-15,-4 1 1 16,1 2-2-16,-4 6 1 0,0-2 0 15,-2 9 0-15,0 1 1 16,-2 4-1-16,-6 0-1 16,-1 7 2-16,1 9-1 15,-4 2 1-15,5 2 2 16,0 3 3-16,2-2 2 16,3 1-3-16,2-5-1 0,0 1 1 15,0-3-2-15,5-3 0 16,4-1-2-16,1-3 2 15,2-2-2-15,-2-4 0 16,2-1 1-16,0-1-3 16,-5 0-19-16,-2 0-27 15,-5-3-32-15,0-6-129 0</inkml:trace>
  <inkml:trace contextRef="#ctx0" brushRef="#br0" timeOffset="164711.22">5867 8392 29 0,'-7'-20'260'0,"2"1"-250"0,2 1 1 16,1 2 19-16,0 0 14 15,0 5-14-15,2 2-7 16,0 2 3-16,-1 2-9 16,1 3-1-16,0 0 4 0,-2 2-8 15,2 0-7-15,-2 0-3 16,2 7-3-16,-2 8 3 15,-1 3 3-15,3 6 5 16,-2 5 6-16,2 3-2 16,0 7 0-16,0 2-7 15,0 2 1-15,0 5 2 0,0 6 1 0,0-1-2 16,2 3-1-16,1-1 4 16,1 1-3-16,1-3 3 15,2-1-3-15,0-2 0 16,4 1 1-16,-2-1 1 15,0 2-8-15,2 2 2 0,-4-1-1 16,0 5-10-16,-2 0 2 16,-3 2 11-1,-2 5-8-15,0-3 5 0,0 2-3 16,-5-5 1-16,-2-2-2 16,0-3 1-16,4-3-2 15,-1-2 4-15,2-3 6 0,0-3 0 16,2 2-2-16,0-1-2 15,0-1 1-15,0 0-2 16,0 0-1-16,-2-1-1 16,0-2-1-16,-1-7 0 15,-1-1-1-15,2-5 1 0,1-4-1 16,-1-5 1-16,0-4-2 16,0-3 2-16,2-5-3 15,0-2-9-15,0-4-25 16,0-6-24-16,0-16-50 15,0-13-254-15</inkml:trace>
  <inkml:trace contextRef="#ctx0" brushRef="#br0" timeOffset="165523.53">6700 8461 315 0,'-7'0'11'16,"4"-2"11"-16,0 1 22 16,3 1-6-16,0 0-22 0,0 0-5 15,0 0-9-15,11 1 15 16,-1 3-3-16,9 0 2 16,-2-4-9-16,5 0-2 15,-3 0 0-15,1-2 1 0,-1-4 0 16,-4-2 1-16,-2 1-2 15,-2-6 3-15,-4 3-2 16,-2-2-1-16,-2 0-1 16,-3 0 1-16,0-1-3 15,-1 1-1-15,-6 1 1 0,-4-1-1 16,3 1-1 0,-6 0 0-16,2 3 1 15,1 0-2-15,-1 6 1 0,-2 1 0 16,-1 1 0-16,-1 0-1 15,0 3 0-15,-3 6 1 16,4 5 0-16,0 4 0 0,1 2 0 16,2 1 1-16,0 6 1 15,7 0 3-15,2-1 3 16,1 1-1-16,2 0 3 16,0-2-1-16,9 0-3 0,-1-3 1 15,5-3-3-15,3-1 1 16,2-2-2-16,6-5-1 15,-3-2 1-15,4-4-1 16,0-3 1-16,3-2-2 16,-3 0 0-16,-3 0 1 15,0-4-15-15,-2-3-26 0,-4-4-16 16,-1-3-67-16,-6-2-87 16</inkml:trace>
  <inkml:trace contextRef="#ctx0" brushRef="#br0" timeOffset="166117.16">7014 8042 359 0,'-5'-14'9'0,"3"-2"22"16,2 6 17-16,0-3-6 16,0 4-12-16,5 0-12 0,4 2-8 15,4 3-5-15,1 2-1 16,1 2-1-16,2 0-1 16,0 13-2-16,-5 1 0 15,-4 4 0-15,-1 4 0 16,-2-1 0-16,-5-2 0 15,0 2 0-15,-5-4 1 16,-3-3 1-16,-1-1-1 0,2-7 0 16,1-2-1-16,2 0 2 15,3-4-3-15,1 0 2 16,0 0 4-16,9-8-2 0,0 0-3 16,5-6 1-16,1-4 0 15,-1 0-1-15,1-3 1 16,-5-1 0-16,1-1-2 15,-5 1 1-15,-1 2 1 16,-3 3 0-16,-2 6-1 0,0-1-1 16,0 6 4-16,0 3 8 15,-2 3-5-15,-2 0-3 16,1 11-2-16,-1 7-1 16,2 3 4-16,2 6 0 15,0 1 2-15,0-1-1 16,0 0 1-16,8-4-2 15,0-4-3-15,8-1 0 0,2-4 0 16,6-1 0-16,3-2 0 16,7-6-32-16,-3-5-95 15</inkml:trace>
  <inkml:trace contextRef="#ctx0" brushRef="#br0" timeOffset="167163.8">8427 8258 312 0,'0'-4'14'16,"0"-4"18"-16,0-2 25 15,5 2-7-15,-1 1-23 16,1-2-7-16,0 1-4 15,1 3-9-15,1 3-2 0,-1 1-2 16,0 1-1-16,1 0-2 16,-2 5-1-16,0 4 1 15,-3 3 0-15,1 5 1 16,-1 1-1-16,0 2 1 0,0 2 3 16,-1 0-3-16,1-3 1 15,1 1 3-15,1-3-1 16,2 0-1-16,3-7-1 15,1 0 1-15,5-7-1 16,-1-1 4-16,3-2 1 16,0 0-2-16,0-10 0 0,-2 2-1 15,0-4 0-15,-3-5 3 16,0 3 2-16,-2-4-4 16,-3 0 3-16,-2-3-4 15,-1 2-1-15,0 1-2 16,-4 0 0-16,0 4 1 15,0 3-2-15,0 4 2 0,0 3-3 16,0 4 3-16,0 0-2 16,0 0 0-16,0 11-2 15,0 0 2-15,0 4 0 16,-1 5 1-16,-2 2 1 16,3 1 4-16,0 4 1 0,0 1 5 15,0-1-1-15,0 3 0 16,4 0-4-16,2 1 3 15,-3-1 5-15,4 1-9 16,-2-1 1-16,0-2-5 0,-3-1 0 16,-2-4 0-16,0-1 0 15,0-3-1-15,0-3 0 16,-7-3-1-16,-1-2 2 16,-3-6 0-16,0-3 2 15,0-2 1-15,1 0 3 16,0-11-13-16,3-1 7 15,0-6 0-15,4-4 0 0,1 1-2 16,2-6-1-16,0-1 0 16,0-1-6-16,7 2-7 15,3 1-22-15,4 4-4 16,-1 4 4-16,4 4-1 0,0 5-14 16,0 2-66-1,-3 3-118-15</inkml:trace>
  <inkml:trace contextRef="#ctx0" brushRef="#br0" timeOffset="167663.65">8931 8631 434 0,'-10'-11'13'15,"5"-1"9"-15,5 0 15 16,0 1 8-16,0 0-13 16,0 4-15-16,7 0-5 15,1 3-1-15,-1 1-5 16,6 3-4-16,-2 0 2 16,2 7-5-16,-3 5 1 0,-1 4 2 15,0 2-2-15,-3 0-1 16,-4 1 3-16,-2 3-2 15,0-4 0-15,-8 0 2 0,-3 0-1 16,-1-4 0-16,-1 2-1 16,-1-5 11-16,3-2 2 15,2-3 1-15,2 0-3 16,4-4-3-16,3 2-2 16,0-4 0-16,0 0 1 15,7 0 2-15,5 0-9 16,4 0 13-16,4 0-7 0,1 0-6 15,5-6 3-15,-5 2-1 16,1 1 1-16,-1-1-3 16,-6 3 0-16,-3-1 2 15,-5 2-4-15,-2 0 3 0,-5 0-19 16,0 0-52-16,-7 0-35 16,-5 0-156-16</inkml:trace>
  <inkml:trace contextRef="#ctx0" brushRef="#br0" timeOffset="168991.46">6803 9646 339 0,'-3'0'27'15,"-1"0"-4"-15,3 0 27 16,1 0-16-16,0 0-12 0,1 2-8 16,6 3-7-16,7 0 6 15,3 2-4-15,1-1-2 16,1-2-3-16,3-1-2 16,-3-1 0-16,0-2 0 15,-3 0 0-15,-2-2 0 0,3-4 0 16,-8-3 2-16,1-1-1 15,-2 1-2-15,-3-3 1 16,-1 1 1-16,-4-2-1 16,0 1 0-16,-2-1 1 15,-5 1-3-15,-4 3 1 0,0 2-3 16,-2 3 3-16,1 4 1 16,0 0-2-16,-5 0-2 15,5 9 3-15,-3 0-1 16,3 2-1-16,-1 2 1 15,2 1 3-15,1 1 2 16,2 3 4-16,3 5-2 0,3 1 3 16,2 1 2-16,0 2-5 0,2-1-2 15,7-2 0-15,2 0 0 16,3-4-3-16,-1 0 7 16,2-6-4-16,0-1-2 15,4-6 3-15,2-5 2 16,0-2-2-16,3 0-4 0,-3-2-1 15,2-7 1-15,-1 0-7 16,-3-2-33-16,-2-3-12 16,-3 0-33-16,-1-9-107 15</inkml:trace>
  <inkml:trace contextRef="#ctx0" brushRef="#br0" timeOffset="169491.3499">7092 9334 331 0,'0'-13'13'0,"0"2"23"16,0 2 21-16,10 4-16 15,0 2-14-15,2 3-14 16,3 0-5-16,-1 5-4 0,3 7-2 15,-5 4 0-15,3 2-1 16,-5 4-1-16,-3 0 1 16,-5 0 0-16,1-2 0 15,-3-4 0-15,0-1 0 16,-6-7 0-16,2-1 1 16,2-5 1-16,1-2 3 0,1 0 8 15,0-10-6-15,7-3-6 16,6-4-2-16,-1-3 1 15,3-4-1-15,-1 2 0 16,-2 0 1-16,-2 3-1 0,-4 1 1 16,0 3-1-16,-5 6 0 15,-1 4 1-15,0 5 7 16,0 0 1-16,-3 9-7 16,-4 9 2-16,0 3 8 15,4 4 3-15,3 2-1 0,0 0-6 16,0-2-6-16,8-3 0 15,4-2-2-15,7-2 2 16,3-4-3 0,4-5-43-16,4-6-74 0,3-3-335 15</inkml:trace>
  <inkml:trace contextRef="#ctx0" brushRef="#br0" timeOffset="170413.71">8637 9453 321 0,'-4'-7'18'0,"2"0"11"0,0 4 26 16,1 1-15-16,-1 0-14 16,0 2-4-16,-1 0-8 15,-1 4-11-15,2 8 2 16,1 3 4-16,-1 4 2 0,2 4-3 15,0 2-3-15,0-2-1 16,2 0-1-16,6-3-2 16,3-1 2-16,0-6-2 15,3-4 1-15,1-2-2 16,4-5 7-16,1-2 0 16,-3 0 0-16,2-6 0 0,-1-6-2 15,-2-1-2 1,-1-4 0-16,-3-1 1 0,1-4-3 15,-6 1 2-15,-3-2-1 16,-3-1-2-16,1 6 0 16,-2 3 0-16,0 2 2 0,0 7-3 15,0 0 3-15,0 6-2 16,0 0 1-16,0 6-4 16,-2 6 2-16,2 7 1 15,0 6 0-15,0 6 0 16,6 1 3-16,-1 4 3 0,1 1 1 15,-2 0 2-15,-1-3-1 16,-1 0 0-16,-2 0-3 16,0-4-4-16,0-1 4 15,-5-6-4-15,-2-5 3 16,4-4-1-16,-1-5 2 0,1-4-1 16,-1-3 0-16,3-2 0 15,-3-2 14-15,1-8 11 16,-1-4-21-16,-2-4-13 15,3-4 5-15,-1-1 0 16,2-2 1-16,2 2-2 16,0 0 1-1,0 1-16-15,7 5-11 16,5 2-5-16,-2 8-9 16,2 1-5-16,5 5-25 0,1 1-63 0,1 0-102 15</inkml:trace>
  <inkml:trace contextRef="#ctx0" brushRef="#br0" timeOffset="170882.3592">9033 9792 388 0,'-5'0'54'15,"2"-2"0"-15,3-6 9 0,0 1-28 16,0-5-20-1,0 4-10-15,3-2 0 0,5 4 1 16,-1-1-6-16,2 5 2 16,-1 2-1-16,2 0-1 15,-1 9-1-15,-2 5-1 0,-2 0 1 16,0 2 2-16,-2 4 1 16,-3-2-2-16,0 0 0 15,-3 1 0-15,-6-3 0 16,1 4 0-16,-7-6 1 15,4-1 1-15,1 1 1 0,0-7 5 16,3 2 2-16,2-2-3 16,5-3-1-16,0-1-5 15,0-3 3-15,5 2 6 16,8-2 8-16,1 0-4 16,5-2-7-16,3 2-4 15,2-3-2-15,0-3 0 0,-4 1-1 16,-3 1 1-16,-4 1-1 15,-2 1 0-15,-6 0-12 16,-3 1-12-16,-1-3-15 16,-1-3-1-16,0-2-31 15,0-5-71-15,0-9-117 0</inkml:trace>
  <inkml:trace contextRef="#ctx0" brushRef="#br0" timeOffset="171147.91">9106 9334 427 0,'-5'-16'18'0,"0"2"-6"16,2 4 31-16,1 4 9 16,2 2-17-16,0 4-12 15,0 0-8-15,0 6-13 0,0 10-2 16,0 7 1-16,0 1 3 15,3 7 0-15,-3-1 0 16,0 2-1-16,0-3-1 16,0-3-2-16,0-2 1 15,0-5 0-15,-5-5-14 0,2-9-53 16,-1-5-146-16</inkml:trace>
  <inkml:trace contextRef="#ctx0" brushRef="#br0" timeOffset="172022.78">9949 8003 158 0,'-1'-13'5'0,"1"5"11"16,0 3 33-16,0 2 10 15,0-1-18-15,0 4-6 16,0 0-7-16,0 0-14 16,5 1-9-16,-3 8 10 0,4 6 8 15,-1 2 6-15,0 6 1 16,-1 2-12-16,1 5-1 15,-2 5 3-15,3 4 0 16,-2 4 4-16,0 4-5 16,1 6-5-16,0 4 0 15,-2 3 6-15,4 3-3 16,0 1-2-16,0 4-4 16,-2 1-1-16,-4-1-4 15,10 3 0-15,-9-1-6 16,4 0-2-16,-6-1 7 15,2-5 5-15,-1 2-2 0,1 0 0 16,2-4-1-16,-1 0 0 16,2-2-4-16,-1-1 3 15,4-1-1-15,-3-4-1 0,-2-1-1 16,3-1 0 0,-3-4 1-16,0 1-3 0,1-1 0 15,-2-3 1-15,-2-3-1 16,1-6-1-16,-1-7 1 15,0-8 0-15,0-5-1 0,0-5 1 16,0-6-2-16,0-5 2 0,0 0-2 16,0-2 3-1,0-12-3-15,0-6-24 0,-5-12-57 16,-2-10-133-16</inkml:trace>
  <inkml:trace contextRef="#ctx0" brushRef="#br0" timeOffset="175185.8199">11149 8824 48 0,'-4'0'318'16,"1"0"-281"-16,1 0 16 16,2 0 13-16,0 0-32 15,9-4-5-15,6 4-15 0,7-1-5 16,5 1 0-16,4 0 1 15,5 0-2-15,2 0-3 16,-2 0 1-16,-4-2 0 0,-3 2-4 16,-4-2 0-16,-6 0-1 15,-5 2-1-15,-6-2 3 16,-2 2-3-16,-3 0-2 0,-3 0-12 31,0 0-18-31,0 0-17 16,-7 0-56-16,-2 0-61 0</inkml:trace>
  <inkml:trace contextRef="#ctx0" brushRef="#br0" timeOffset="175513.87">11225 8961 207 0,'-15'6'94'0,"3"-3"-51"15,4-1 12-15,4-2 5 16,4 0-15-16,0 0-13 0,0 2-17 16,12-2-2-16,3 0 5 15,7 1 2 1,4-1-9-16,4 0-2 16,4 0 1-16,2 0-2 15,0 0 1-15,-2 0 2 16,-2 0-3-16,-2 0 1 0,-8-1-2 15,-5 1-4-15,-7 0-3 16,-4 0 2-16,-3 0-2 16,-3 0 1-16,0 0-1 15,0 0-1-15,0 0-19 16,-5 0-33-16,-2 0-32 0,-5-2-181 16</inkml:trace>
  <inkml:trace contextRef="#ctx0" brushRef="#br0" timeOffset="177208.02">12936 8777 210 0,'3'0'41'0,"5"-3"-2"16,-3-4 6-16,-1 1 2 0,1 1-6 15,-3-1-8-15,1 1-5 16,-1-2 0-16,0 4-5 16,-2-3-6-16,0 1-2 15,0 1-4-15,0-1 1 16,-6 1-4 0,-2 1-5-16,-5-1-3 15,0 3 2-15,-3-1 1 0,2 2 0 16,-3 0-2-16,3 0 2 15,-2 7 0-15,4 0 1 16,-1 4 1-16,4 1 0 16,0 3 2-16,2 2-1 0,2 1-1 15,3 4 3-15,2-3 3 16,0 2 0-16,2 1-4 0,5-2 1 16,5-2-2-16,-1-3 1 15,5-2 1-15,1-1-2 16,2-2 0-16,1-5 0 15,0-2-8-15,1-1 5 16,1-2 3-16,0 0-4 0,-3-2 2 16,1-3-2-16,-6-2-3 15,-1 1 3-15,-1 1-2 16,-4 0 1-16,-5-1-1 16,1 3 1-16,-2-3 0 15,-2 1 0-15,0 0-8 16,-2 1-33-16,-5 0-26 0,-5-3-52 15,0-1-227-15</inkml:trace>
  <inkml:trace contextRef="#ctx0" brushRef="#br0" timeOffset="178452.3">13467 8769 165 0,'-4'0'27'0,"-1"0"21"16,0 0 14-16,3-4-13 15,0 2-8-15,1 0-8 0,-1 2-3 16,2 0-5-16,0 0-15 16,0 0-4-16,0 9 3 15,5 0 11-15,4 2-8 16,4-1-1-16,1 0-2 16,3-3-3-16,0-4-1 0,0 1 2 15,2-4 2-15,-1 0-5 16,-2-2 0-16,-1-5-1 15,-3-2-2-15,1-2 1 16,-4-1-2-16,-2-1 1 16,-4-1 2-16,-3 1-1 0,0-3 0 15,0 2 1-15,-7 0-2 16,-2-2 0-16,1 3 0 16,-4 3-1-16,2-1 0 15,-3 4 0-15,4 3 2 16,-5 3-4-16,1 1 4 0,1 0-2 15,-3 3 0-15,3 6 3 16,-2 3-1-16,1 3 2 16,4 4 1-16,2 3 3 15,-1 4 2-15,5 0-2 16,1 0 4-16,2 1-4 16,0-2-1-16,0-2-4 15,2-3 1-15,5-4 3 0,1 0-1 16,2-4 1-16,2-1 0 15,3-2-11-15,1-2 11 16,2-1-3-16,2-3 4 16,1-1-3-16,1-2-1 0,1 0-1 15,1-4 0-15,-1-1-2 16,-3-2 1-16,-2 0-2 16,-4 1-1-16,-4 1 3 15,0-1-2-15,-3 1 1 16,-3-2-5-16,-3 2-23 15,-1-4-15-15,0-2-47 0,0-9-110 16</inkml:trace>
  <inkml:trace contextRef="#ctx0" brushRef="#br0" timeOffset="179250.3892">13670 8180 240 0,'0'-8'43'15,"0"1"9"-15,0-1 14 0,2-2-27 16,7 3-9-16,2 0-19 15,3 4-5-15,1-1 0 16,-1 4-3-16,2 0-2 16,-2 2 2-16,-3 9-4 15,-2 3 1-15,-3 0 0 16,-3 5 2-16,-3-1-3 16,0 2 1-16,-3-2 1 0,-8 2-1 15,0-5 1-15,-1 2 0 16,-3-3 13-16,4-1 9 15,1-5 0-15,0 2-6 0,5-3-2 16,3-4-5-16,2 2-3 16,0-3-2-16,9 2 2 15,4 0 4-15,1-1-2 16,3-1-4-16,2-2 1 16,1 0-1-16,0 0-2 0,1 0 0 15,-1 0-3-15,-2 0 1 16,-4 0 0-16,3 0-1 15,-7 0-8-15,-1 0-18 16,-1 0-13-16,-1 0-23 16,-2 0-31-16,0-2-27 15,-1-5-110-15</inkml:trace>
  <inkml:trace contextRef="#ctx0" brushRef="#br0" timeOffset="179786.6">14017 8165 334 0,'-2'-12'48'15,"0"-1"4"-15,2 5 10 0,2-2-21 16,9 3-12-16,3 6-12 16,0 1-1-16,3 0-5 15,1 1-6-15,-4 14-2 0,1 1-2 16,-3 2 1-16,-5 4-3 15,-2 0 2-15,-3-2 0 16,-2-1 0-16,0 1-1 16,-7-4 0-16,2-3 1 15,-4-5 0-15,1 0 1 0,3-1-2 16,1-5 1-16,4-2 0 16,0 0 2-16,0-4 2 15,9-6-4-15,1-3 0 16,4-4-1-16,-1 0 0 15,1-3 0-15,1 1 1 0,-5-1-1 16,2 1 1-16,-2-1-2 16,-3 4 4-16,-2 3-5 15,-1 2 2-15,-3 6 6 16,-1 0 3-16,0 5 2 16,-3 0-10-16,-6 2 1 15,-1 10 0-15,2 2 1 0,1 8 3 16,3-1 4-16,3 4-1 15,1-1-13-15,0-3 6 16,1-2 1-16,6-2 0 16,2-3-2-16,2-2 3 15,2-3-5-15,1-4 1 0,2-1 3 16,-1-4-15-16,2 0-35 16,0 0-56-16,2-12-284 15</inkml:trace>
  <inkml:trace contextRef="#ctx0" brushRef="#br0" timeOffset="183500.22">6714 11205 130 0,'-4'0'181'0,"2"0"-111"15,1-2-25-15,1-2 8 16,0 3-16-16,1-1-15 0,10-1-8 16,4 3 1-16,6 0 0 15,4-2 2-15,7 2-2 16,8 0-4-16,1 0-1 16,4-2-1-16,2-2-5 0,-3 0-1 15,0 1-2-15,-8 1-2 16,-4-1 2-16,-8-1-1 15,-5 1 1-15,-4 1-3 16,-5 2-5-16,-5 0-9 16,0 0-9-16,-5 0-19 15,0 4-29-15,-6 1-16 0,-3 2-53 16</inkml:trace>
  <inkml:trace contextRef="#ctx0" brushRef="#br0" timeOffset="183801.3892">6858 11351 286 0,'-24'6'32'0,"7"-4"16"16,5-1 16-16,7-1-6 16,1 0-12-16,4 0-10 15,4-1-12-15,10-5-14 16,3 1-6-16,8 1-4 0,4 1 0 15,3-1 1-15,2 4-1 16,0-2 1-16,0 0-2 16,2 2 1-16,-2 0 1 15,-2-2 1-15,-2-1-4 0,-1 0 2 16,-5-5-4-16,-1 5-8 16,-5-4-18-1,-2 1-28-15,-5 1-32 0,-1-4-41 16</inkml:trace>
  <inkml:trace contextRef="#ctx0" brushRef="#br0" timeOffset="184171.8592">7179 11081 406 0,'-16'-1'17'0,"3"-8"8"16,4 6 28-1,0 3-12-15,8 0-21 16,1 5-13-16,0 5-2 16,5 3 1-16,9 2 0 0,8-1 2 15,-1 0-2-15,7-4-1 16,2-1-5-16,-4-1 3 16,1-3-1-16,-3 0-2 15,-4-1 1-15,-4 1 0 16,-5 3-2-16,-2 0 0 0,-8 3 0 15,-1 5 2-15,0 2 0 16,-8 0 0-16,-7 3 0 0,-3 1-1 16,0 1 1-16,-6 0 0 15,1 0 0-15,2-2 0 16,-1 1-1-16,5 0 0 16,-2-4 0-1,9-5-45-15,2-2-79 16,6-7-236-16</inkml:trace>
  <inkml:trace contextRef="#ctx0" brushRef="#br0" timeOffset="185596.14">9244 11153 161 0,'-2'0'31'16,"2"0"20"-16,0 0-7 15,-2 0-11 1,0-2-4-16,2 2-6 0,0-2-10 16,0 2-2-16,0 0 5 15,0-1-3-15,0 1-2 16,0 0-1-16,0-2 6 0,0 2-1 16,0 0-6-16,0 0-2 15,0 0 4-15,0 0-3 16,0 0-2-16,0 0-2 15,0 0-1-15,0 0-2 0,0 0-1 16,0 0 0-16,0 0 0 16,0 0 0-16,0 0-1 15,0 0 1-15,0 0 0 16,0 0 1-16,0 0-1 16,0 0 0-16,0 0 0 15,0 0 0-15,0 0 2 16,0 0-2-16,0 0-2 0,0 0 2 15,0 2 2-15,4 3 0 16,1 0 4-16,3 3 2 16,1-3-2-16,-1-1 2 15,6-3-2-15,-1 1 3 0,4-2 2 16,0 0 0-16,2-2-5 16,-2-5-3-16,0 0-1 15,-2-2-1-15,0 0 0 16,-6-2-1-16,-4 1 2 15,-1 1-1-15,-4 0 1 16,0-2-1-16,-4 0-1 16,-4 1 0-16,-5 3 1 0,0-2-1 15,-2 3 0-15,0 3 0 16,-3 3 0-16,0 0 0 16,-2 1-1-16,1 11 2 15,-1-2-2-15,-1 5 2 0,4 2-2 16,2 3 3-16,3 5 0 15,3 2 5-15,4 1 2 16,5 2 3-16,0 1-4 16,2-3 3-16,8-3 1 15,2 0-3-15,3-5-2 0,3-4-2 16,0-5 0-16,7-4 0 16,3-4 0-16,0-3-5 15,5 0 1-15,-5-5-1 16,1-4 1-16,-6 0-20 15,-3-3-26-15,-3 1-17 0,-5-3-53 16,-4-6-119-16</inkml:trace>
  <inkml:trace contextRef="#ctx0" brushRef="#br0" timeOffset="186164.11">9506 10814 373 0,'-8'-14'7'0,"1"-2"14"16,6 4 26-16,1-2 11 15,0 6-29-15,9 1-16 16,2 3-5-16,3 4-3 0,2 0-4 15,2 4 0-15,-2 10-1 16,1 3 0-16,-7 0 1 16,-1 4-1-16,-6-1 0 15,-3 0 0-15,0-4 1 0,-1 0-1 16,-6-4 0 0,-2-4 1-16,4-4-1 0,-1 0 2 15,6-4-1-15,0 0 0 16,0-4 2-16,8-4-3 15,4-5 0-15,-2-3 0 0,3 2 0 16,0-6 0 0,-2 2 1-16,-2 1-1 0,-4 1 0 15,-3 2 0-15,1 0 1 16,-3 6-1-16,0 4 1 16,0-1 7-16,0 3 2 15,0 2-4-15,-3 0-3 16,1 0-2-16,-3 7 0 15,3 4 0-15,-2 6 3 0,4 2 2 0,0 2 5 16,0 1-5-16,4 0-1 16,3-4-3-16,3 2-1 15,3-5 1-15,5-5-1 16,2 1 0-16,7-7-12 16,-2-4-41-16,6 0-78 0</inkml:trace>
  <inkml:trace contextRef="#ctx0" brushRef="#br0" timeOffset="187122.93">10167 10926 342 0,'0'-8'9'0,"-2"-3"13"16,2 4 27-16,0 3-9 16,0 2-12-16,0 2-10 15,0 0-11-15,0 2-6 0,0 9 0 16,5 5 3-16,3 5 14 16,-3 4 4-16,2 2-7 15,0-2-2-15,3 0-4 16,-3-3-2-16,1-4-3 0,3-5 1 15,2-1-1-15,3-5-1 16,2-4 0-16,-2-1 0 16,2-2-1-16,2 0-2 15,-4-7 2-15,0-4-2 16,-2-1 0-16,-1-5 1 16,-2-1 0-16,-4-3-1 15,-2 2 2-15,-3-6 0 0,-2 5-3 16,0 1 2-16,0 4-1 15,0 5 1-15,0 2-1 16,0 6 3-16,0 2-3 16,0 6 0-16,0 8 0 0,0 8 2 15,0 4 2-15,0 5 6 16,0 2 3-16,4 3 3 16,0 0-7-16,1-1-1 0,-5 1-4 15,2-4 0-15,-2 2-3 16,0-3-4-16,-2-7 5 15,-5 2 0-15,1-8 1 16,-3-2-2-16,-1-4 0 0,0-5-1 16,-2-2 0-16,3-5 3 15,-2 0 0 1,4-2-1-16,0-8 1 0,3-4-2 16,3-4 1-16,1-4 0 15,0-1-1-15,0 0-1 0,10 0 0 16,0 2-8-16,7-1-10 15,0 6 6-15,0 2-29 16,3 4-10-16,-2 4-29 16,2 0-92-16</inkml:trace>
  <inkml:trace contextRef="#ctx0" brushRef="#br0" timeOffset="187591.55">10680 11307 56 0,'-14'-4'412'0,"1"-5"-403"16,5 0 0-16,6 0 21 16,2 1 1-16,0 0-11 15,5 3-14-15,6-1-3 0,2 5 1 16,1 1-2-16,-1-2-1 15,1 7-1-15,-4 6 0 16,0 5-2-16,-3 2 4 16,-4 1-1-16,-3 3-1 15,0-2-1-15,-3-2 3 16,-12-1-2-16,3 0 0 0,-2-7 0 16,1 1 3-16,-1 0 6 15,1-6 6-15,6-2-2 16,3 1-3-16,1 0-2 15,3-2-4-15,3-2 0 16,6 1 8-16,6-1 3 0,4 0-7 16,1 0-6-16,4 0 1 15,-4 0-3-15,2 0 0 16,-3-1 2-16,-2-1-2 16,-4-2-7-16,-4 0-19 0,0 1-12 15,-4-4-12-15,1-2-30 16,-1-6-55-16,-1-3-109 15</inkml:trace>
  <inkml:trace contextRef="#ctx0" brushRef="#br0" timeOffset="187810.25">10860 10799 433 0,'-7'-20'16'15,"1"3"19"-15,4 7 21 0,1 5-11 16,-1 5-11-16,2 0-22 16,0 10-12-16,0 8 3 15,0 6 3-15,0 3-1 16,5 5-2-16,-2-1-4 16,4 5 1-16,-4-3-2 15,-1-2-41-15,3-4-55 0,-1-9-183 16</inkml:trace>
  <inkml:trace contextRef="#ctx0" brushRef="#br0" timeOffset="188422.12">11625 11155 232 0,'-8'0'30'16,"1"0"17"-16,4 0 17 16,3 0-8-16,0 0 3 15,5 0-19-15,8 0-24 0,8 0-8 16,6 0 10-16,5 0 6 16,6 0-8-16,4 0-3 15,-1 0 3-15,0 0-1 16,-4 0 1-16,-7 0-9 15,-6 0 1-15,-3 0-2 16,-9 0 2-16,-3 0-3 0,-3 0 0 16,-3 0-2-16,-3 0-1 15,0 0-1-15,0 0 0 16,0 0-2-16,0 0-19 16,0 0-25-16,0-7-28 15,0-6-122-15</inkml:trace>
  <inkml:trace contextRef="#ctx0" brushRef="#br0" timeOffset="189062.53">12793 10993 214 0,'0'3'58'16,"0"-3"-7"-16,0 2 1 0,0 1-29 15,5 1 6-15,0-1 6 16,5 0-2-16,4-2-2 16,0 1-14-16,4-2-7 15,-2 0-2-15,2-2-5 16,-4-5 1-16,-3-2 0 0,-2-1-1 15,-4-1 1-15,-3-2 1 16,-2 0 1-16,0 1 1 16,-4 0-4-16,-4 3-2 15,-5 0 1-15,4 4-2 16,-3 3 0-16,-1 2 0 16,-1 0 0-16,0 11 0 15,1 3 1-15,-1 4 1 0,6 3 5 16,-1 4 1-16,6 4 5 15,1-6-2-15,2 4-1 16,2-4 1-16,5-3-1 16,6-6-3-16,4 0-2 0,1-4 0 15,3-4-2-15,3-3 0 16,-2-3-2-16,3 0 0 16,-4 0 0-16,2 0-23 15,-2-7-25-15,-4-1-14 16,-2-7-49-16,-3-1-99 0</inkml:trace>
  <inkml:trace contextRef="#ctx0" brushRef="#br0" timeOffset="189557">13022 10636 291 0,'-7'-16'131'15,"4"-2"-124"-15,3 4 16 16,0 5 38-16,7 5-33 0,3 4-18 16,5 0-6-16,-1 5-3 15,4 11-1-15,-2 5 2 16,-1-1-3-16,-5 1 1 16,-3 3 0-16,-4-4 0 0,-3-2-2 15,0-2-1-15,-5-3 2 16,0-4 2-16,-4-3-1 15,4 0 1-15,1-6 1 16,4 0-1-16,0 0 2 16,0-8-3-16,9-2 2 15,2-6-2-15,4-2 1 16,-1-1-1-16,-2-5 0 0,3-1 0 0,-7 3 0 16,1-2 1-16,-4 4 0 15,-2 3-2-15,-1 4 6 16,-2 6 1-16,0 6 3 0,0 1 0 15,-2 3-7-15,-3 11-2 16,-3 7 0-16,6 6 3 16,0 4 5-16,2 1-5 15,0-1-1-15,12 1-1 16,0 1 0-16,5-4-14 0,3-4-23 16,4-5-34-1,0-6-53-15,3-4-109 0</inkml:trace>
  <inkml:trace contextRef="#ctx0" brushRef="#br0" timeOffset="190162.28">13534 10814 363 0,'2'-3'18'16,"-2"-1"28"-16,0 2 24 15,0 2-15-15,0 0-25 0,0 0-17 16,0 6-10-16,0 7 7 15,-2 2 11-15,-2 4-3 16,2 5-1-16,2-1-4 16,0-2-1-16,0 1-4 15,8-4-1-15,4-4-3 16,5-1-16-16,4-7 13 0,-1 0 0 16,5-6 0-16,-2 0 0 15,-2 0-1-15,-2-9 1 16,-5-3 0-16,1-1 0 15,-7-3 0-15,-1 0 1 16,-3-4 0-16,-1-1 0 0,0 2-1 16,-1 1-1-16,1 1 0 15,-3 5 0-15,0 5 1 16,2 1 0-16,-2 6 0 16,0 0 9-16,0 6-14 0,0 6 2 15,-2 8 1-15,-1 5 2 16,1 5 0-16,-1 2-11 15,1 6 14-15,2-1 4 16,0 1-1 0,0-1-1-16,0-3 1 15,0-4-1-15,-3-3-3 0,1-4 2 16,-3-3-5-16,0-5 2 16,1-5 2-16,-1-3-2 15,1-2 0-15,-2-5-2 0,1 0 6 16,0-1 0-16,0-8-4 15,0-5 4-15,0-4-6 16,0-2 3-16,5-2-2 16,0 1-1-16,0-2-4 15,0 4 0-15,8-3-13 0,-1 4-21 16,5 4 3-16,5 5-34 16,-2 2-30-16,4 3-138 15</inkml:trace>
  <inkml:trace contextRef="#ctx0" brushRef="#br0" timeOffset="190578.71">13957 11139 476 0,'-3'-9'12'0,"3"0"4"16,0 2 19-16,8 0-5 15,4 1-15-15,3 4-12 16,2 2 0-16,-1 0 2 16,-3 0-2-16,-3 9-3 0,-3 4 0 15,-2 1 1-15,-5 4 0 16,0 0-1-16,-5 0 1 16,-5-2 0-1,-2 0 0-15,0 0 0 16,-2-4 4-16,1-1 6 0,1 0 3 15,2-2 1-15,0-2 1 16,5-2-1-16,3-1-6 16,2-1-4-16,0-3-1 15,0 0 2-15,10 0-4 16,5 0 10-16,7 0-6 16,1-5-4-16,6-2-1 0,-1 0-1 15,-1 0-1-15,-1-2-18 16,-6 2-34-16,-6-4-42 15,-1-2-213-15</inkml:trace>
  <inkml:trace contextRef="#ctx0" brushRef="#br0" timeOffset="190984.51">14586 11014 326 0,'2'2'76'16,"5"-2"-6"-16,3 0-19 16,4 0-21-16,1 0-6 15,5 0-6-15,2 2-8 16,2-2-5-16,4 0-4 0,-7 1 0 15,1 1-9-15,-3 0-23 16,-4 0-29-16,-4-2-52 16,-4 0-113-16</inkml:trace>
  <inkml:trace contextRef="#ctx0" brushRef="#br0" timeOffset="191157.17">14703 11105 359 0,'-15'9'48'0,"3"-2"2"0,6-3 13 0,4-1-10 15,2 0-18 1,12-1-16 0,7-2 3-16,8 0-3 0,5 0-15 15,2 0-3-15,1 0-4 16,-1-5-44-16,-3 0-67 16,-4-4-241-16</inkml:trace>
  <inkml:trace contextRef="#ctx0" brushRef="#br0" timeOffset="191691.3499">15769 10830 324 0,'0'-6'42'16,"0"-4"3"-16,-3 3 6 15,-3 2-20-15,1 0-9 16,-3 1-11-16,1 2-2 0,-1 2 1 16,-3 0-3-16,-4 0 2 15,1 9 0-15,-2 5 4 16,0 4 2-16,3 5 1 15,3 2-3-15,3 6-1 16,0-3 2-16,7 2-5 16,0-3 0-16,10-5-7 0,6-3 0 15,4-7 2-15,3 0-2 16,5-5-1-16,-1-4-2 16,7-3 0-16,-5-2-34 15,3-1-22-15,-3-8-35 16,0-3-51-16,0-2-143 15</inkml:trace>
  <inkml:trace contextRef="#ctx0" brushRef="#br0" timeOffset="192191.23">16163 10819 100 0,'0'0'273'0,"0"0"-240"16,0 0 10-16,0 0-1 15,0 7-2-15,0-1-20 16,0-1-8-16,8 1 1 0,7-3 3 16,1 1-6-16,1-4-3 15,2 0-6-15,1 0 1 16,-2 0-1-16,-4-7 1 16,-4 0-2-16,0-3 4 15,-6 2-3-15,-3-2 0 16,-1 2 1-16,0-1-1 15,-3 0 0-15,-7 2 1 0,-2 2-2 16,0-1 1-16,-7 4-2 16,-1 2 1-16,1 0 0 15,-3 0 0-15,2 8 0 16,-1 2 3-16,5 3 6 0,4 2 3 16,-2 7 0-16,8 0-1 15,4 1-3-15,2 6 4 16,0-4 0-16,8 0-5 15,7-3-13-15,1 0 11 16,-1-2 1-16,5-8-2 0,3-3-3 16,-2-2 2-16,5-4-3 15,1-3 1-15,-3 0-1 16,2-1-1-16,-1-10-4 16,-2-1-29-16,-2-2-15 15,-2-6-8-15,-3-5-29 16,-2-2-38-16,1-7-177 15</inkml:trace>
  <inkml:trace contextRef="#ctx0" brushRef="#br0" timeOffset="192610.79">16448 10360 319 0,'-5'-13'82'0,"1"-1"-67"0,4 1 26 16,0 3 12-16,9 1-23 15,4 4-15-15,3 2-9 16,0 3-1-16,0 3-2 16,-1 7-3-16,-3 2 0 15,-3 5 1-15,-3 3-1 16,-6-3 0-16,0 3-1 0,-5-2-1 15,-7-3 0-15,-4 2 3 16,-3-3-1-16,-2-2 1 16,1-1-1-16,3-4 3 15,0-3 7-15,9 2-1 0,1-5 3 16,7 1-3-16,0-1 0 16,10-1 0-16,7 2-2 15,2-2-2-15,8 0-2 16,0 0-3-16,0 0 2 15,2 0-2-15,-4 0-14 16,-3 0-23-16,-3 0-17 16,-2 0-52-16,-3-5-101 15</inkml:trace>
  <inkml:trace contextRef="#ctx0" brushRef="#br0" timeOffset="193126.9199">16809 10336 371 0,'2'-8'14'0,"0"-2"23"15,1 2 24-15,2 1-8 16,3 5-19-16,-1 2-18 0,2 0-8 16,-2 9-8-16,3 9 1 15,-5 0-1-15,0 3 1 16,-3 2 0-16,-2-2 1 15,0-3-3-15,0-1 2 16,-4-5-1-16,-1-2 1 0,3-3-1 16,-1-2 1-16,3-2 0 15,0-3 0-15,0 0 4 16,7-4 2-16,3-5-5 16,3-1-1-16,1-3 0 15,0-1-1-15,-1-2 2 16,-4-2-2-16,0 4 0 0,0-4 0 15,-7 4 1-15,0-1 1 16,-2 6 3-16,0 0 2 16,0 4 1-16,-2 3-3 15,-3 2-2-15,-3 0-2 16,4 9-1-16,1 5 4 0,3 5 6 16,0 1 5-16,0 4-3 15,5-1-17-15,8 1 9 16,1-3-2-16,3 0 1 15,0-5-1-15,2-2-2 16,2-2 2-16,2-2-1 0,-1-4 1 16,0-3-46-16,-5-3-23 15,-2 0-98-15</inkml:trace>
  <inkml:trace contextRef="#ctx0" brushRef="#br0" timeOffset="193736.11">8609 12487 75 0,'-2'0'189'16,"-8"-7"-137"-16,5 0 14 16,5 3-1-16,0 1-9 15,0-1-19-15,5 3-5 16,10 1-12-16,4 0 1 16,5 0 0-16,8 0-2 0,4 0-2 15,4-2-6-15,-1-2-2 16,2 1-5-16,-2 1-2 15,-4-1-3-15,-2 3 0 16,-11 0-29-16,-3 0-17 0,-9 3-21 16,-6 4-60-16,-4 0-84 15</inkml:trace>
  <inkml:trace contextRef="#ctx0" brushRef="#br0" timeOffset="193954.81">8750 12587 124 0,'-11'4'177'16,"6"-2"-123"-16,2-2 13 15,3 0-2-15,3 0-24 16,13 0-22-16,6 0-1 0,5 0-2 16,7 0-8-16,1 0-7 15,5 0 1-15,-2 0-2 16,0-2-17-16,-8-7-24 15,-3-2-53-15,-6-3-72 0</inkml:trace>
  <inkml:trace contextRef="#ctx0" brushRef="#br0" timeOffset="194282.8592">8985 12320 339 0,'-13'0'40'15,"5"5"-1"-15,4 6 9 16,4-3-6-16,0 7-20 16,7-2-6-16,11-5 1 15,6 3-5-15,5-2-2 0,3-4-6 16,0-1-1-16,1-2-1 16,-6-1-2-16,-5 3 0 15,-5-1 1-15,-8 5-2 16,-8 4 2-16,-1 6-2 15,-7 2 1-15,-9 7 0 0,-7 3 3 16,0 0 0-16,-3 2 4 16,-1-3 1-16,5-1-4 15,0-1-3-15,5 0-1 16,8-7-2-16,6-3-43 16,3-10-91-16</inkml:trace>
  <inkml:trace contextRef="#ctx0" brushRef="#br0" timeOffset="195164.8292">11176 12405 315 0,'-5'-8'61'0,"5"-3"-48"0,0 0 10 16,3 0 20-1,6 1-10-15,2 0-9 0,0 3-11 16,-1 4-6-16,0 1-2 16,0 2 0-16,-1 4-3 15,-2 7-1-15,-1 4 3 16,-2 5 2-16,-3 3 2 0,-1 1-1 15,0-1 1-15,0-2-1 16,2 0 3-16,0-1-1 16,5-4 0-16,4-3-4 15,3-4 0-15,4-4 0 16,0-3-1-16,5-2-1 0,-1 0-2 16,-3-5-1-16,2-6 2 15,-8-2-2-15,1-1 1 16,-6-4 1-16,-3-1 0 15,-3-1-1-15,-2-3-1 16,0-1 3-16,0-1-1 0,-2 6-1 16,-3 3 0-1,4 5 0-15,-3 2 4 0,2 6 4 16,1 3-4-16,-1 1-4 16,2 16-2-16,0 0 1 15,0 10 3-15,0 5 1 0,0 4 3 16,5 3 1-16,-1 0-1 15,-1 1-13-15,0-1 14 16,-1-4-4-16,-2-2-2 16,0-3 1-16,0-3-3 15,0-6 0-15,-5-3 1 16,2-5 3-16,-4-5-2 0,1-1 1 16,0-3-1-16,1-4-1 15,1 0 1-15,-1 0 2 16,0-9-1-16,0-1-1 15,3-5-1-15,-1-3 1 16,2 1-2-16,1-7 1 16,0 5-1-16,4-3-4 0,8 3-14 15,2 3 4-15,3 5-24 16,1 4-6-16,1 1-25 16,0 3-68-16,0-1-154 15</inkml:trace>
  <inkml:trace contextRef="#ctx0" brushRef="#br0" timeOffset="195570.3292">11658 12666 178 0,'-7'0'226'0,"2"0"-172"16,5 0 10-16,0-4-20 16,0-1-16-16,2 1-17 15,9 1-7-15,0 1 1 16,1 2-2-16,1 0-2 15,-1 3 0-15,-2 8 0 0,-1 5 0 16,-6 0-1-16,1 4 0 16,-4-1 1-16,0 1 0 15,-6-2-1-15,-4 0 1 16,-3-2 2-16,-1 0 7 0,-1-4 10 16,3 0 0-16,0-4-4 15,5-1-4 1,2-2-17-16,3 1 11 0,2 0-2 15,0-3-1-15,9-1 3 16,4-1 1-16,3-1-4 16,8 0-2-16,-3 0 1 15,2-5-1-15,1-4-1 0,-3 2 1 16,0 0-2-16,-8 0-4 16,-2 0-19-16,-5 1-1 15,-1-4-30-15,-3-1-30 16,1-3-99-16</inkml:trace>
  <inkml:trace contextRef="#ctx0" brushRef="#br0" timeOffset="195820.27">11778 12165 264 0,'-15'-22'186'0,"3"4"-174"15,2 4 14-15,7 5 31 16,1 7-17-16,2 2-12 16,0 8-20-16,0 11-1 15,4 6 11-15,2 5 0 0,-1 6-7 16,0-2-8-16,2 1-1 16,-3-2-1-16,-3-5 0 15,1 1-7-15,0-4-37 16,0-11-47-16,4-7-178 0</inkml:trace>
  <inkml:trace contextRef="#ctx0" brushRef="#br0" timeOffset="196382.9499">12581 12534 273 0,'-12'0'38'0,"5"0"24"16,2 0 8-16,2 0-9 0,1 0-12 15,2 0-27-15,0 0 4 16,10 0-2-16,9 1-3 16,3 1 2-16,10-2-6 15,5 0-5-15,6 0-12 16,-2 0 4-16,-3-3-2 15,-4-2 2-15,-5 1-4 0,-10 0 1 16,-4 4-2-16,-6 0 0 16,-6 0-42-16,-3 0-35 15,0 0-64-15,0-7-191 16</inkml:trace>
  <inkml:trace contextRef="#ctx0" brushRef="#br0" timeOffset="197242.12">13458 12311 302 0,'-3'-4'30'16,"1"1"27"-16,2 1 1 0,0 0-12 16,0 2-11-16,0 0-21 15,0 7-10-15,0 2 0 16,0 5 15-16,0 6-1 16,3 0-5-16,3 1-3 0,3-1-1 15,0-2-4-15,5-3-4 16,3-2 2-16,0-1-2 15,1-6 0-15,4-1 0 16,-3-5-1-16,1 0 0 16,0 0 1-16,-4-5-1 15,1-4 0-15,-5-3 1 0,-3 1 0 16,-1-7 0-16,-5 2 0 16,-3-6 0-16,0 3 0 15,0-2 0-15,0 1-1 16,-3 5 1-16,1 3-1 15,-1 5 0-15,3 5 5 0,-2 2 2 16,2 9-7-16,0 9-1 16,0 5 5-16,0 8 4 15,5 2 4-15,0 3-5 16,0 0-2-16,-3 1-2 16,0-3 0-16,-2-2-5 15,0-1 5-15,0-5-2 0,0-4-1 16,-4-4 3-1,-3-4-2-15,1-2 0 0,1-4 4 16,0-5-9-16,-1-1 6 16,1-2 1-16,0 0-2 0,-1-4 5 15,-1-3-1-15,2-5-3 16,1-3 4-16,1-1-6 16,3-2 0-16,0 1 1 15,0-3-1-15,1 0 0 16,8 2-4-16,4 1-18 15,1 2 7-15,3 3-22 16,0 4-9-16,3 2-22 0,1 0-74 16,3 5-240-16</inkml:trace>
  <inkml:trace contextRef="#ctx0" brushRef="#br0" timeOffset="197639.8592">13936 12607 405 0,'-3'0'38'0,"0"-2"7"15,3-5-5-15,0 0-17 0,6 0-10 16,5 2-9 0,-1-1 0-16,3 4 1 15,-1 2-3-15,0 0-1 16,-2 6 0-16,-3 6-1 15,0 2 0-15,-3 2 0 0,-4 0 1 16,0 2-1-16,0-2 0 16,-5 0 1-16,-6-1 0 15,1-3 2-15,-5 1 11 16,3-3 6-16,0-1 0 16,2-2 3-16,3-1-5 15,0-3-4-15,4 1-6 16,3-4-4-16,0 0-1 0,0 0-14 15,13 0 16-15,3 0-1 16,6-6-2-16,5-4-2 16,3 1 0-16,-3-3-6 15,-1 1-2-15,-4 0-56 0,-2-1-68 16,-5-3-224-16</inkml:trace>
  <inkml:trace contextRef="#ctx0" brushRef="#br0" timeOffset="198040.78">14683 12372 358 0,'-9'0'49'16,"1"0"15"-16,3-4 1 15,5 0-21-15,0 2-10 16,9 1-20-16,9-1-9 16,8 0-2-16,-1 2-2 15,5 0 0-15,-2 0-7 0,-2 0-18 16,-3 0-19-16,-6 2-43 16,-5 0-67-16</inkml:trace>
  <inkml:trace contextRef="#ctx0" brushRef="#br0" timeOffset="198228.16">14762 12450 302 0,'-6'4'53'0,"-8"4"2"16,11-4 9-16,3-1-19 16,0 1-18-16,9-2-6 0,5 0 6 15,6-2-14 1,5 0-10-16,5 0-2 0,-1 0-4 15,4-6-35-15,-3-3-69 16,2-6-245-16</inkml:trace>
  <inkml:trace contextRef="#ctx0" brushRef="#br0" timeOffset="198774.99">15685 12230 158 0,'0'-3'154'0,"-2"-1"-98"16,-2-1 6-16,1-1-9 0,-2 3-21 15,1-2-15-15,-1 1-9 16,-1 1 0-16,-1 3 2 16,-4 0-6-16,-2 0 3 15,-1 0 7-15,0 10 4 16,-2 3-5-16,-4 3 1 0,4 7 2 16,1 2 4-16,5 5-4 15,4 0-5-15,6 1-2 16,0-1-14-16,6-3 5 15,9-7 3-15,4-3 2 16,6-6-1-16,0-4-2 0,8-1 0 16,-1-6-1-16,0 0-5 15,-1 0-19-15,-4-4-40 16,0-5-27-16,-8-2-85 16</inkml:trace>
  <inkml:trace contextRef="#ctx0" brushRef="#br0" timeOffset="199317.28">16080 12254 377 0,'0'0'41'16,"0"0"-8"-16,0 1-7 15,1 1-8-15,9 2 4 16,2-3-9-16,2 3-2 0,3-4 4 16,0 0-7-16,-4 0-2 15,6 0-1-15,-7-5 0 16,-2-1-4-16,0-1 1 16,-5 0 0-16,-1 0 0 15,-4 0 0-15,0-2 3 0,0 2-2 16,-2 0-1-16,-7 0-1 15,-2 1-1 1,0 3 0-16,-3 1 1 0,-2 0-2 16,1 2 1-1,-2 0 0-15,0 0 2 0,-2 6 2 16,4 2 5-16,3 5 3 16,0 1-5-16,5 4 3 15,6 5-1-15,1 1 1 0,0 0 1 16,0 1 0-16,5-2-3 15,5 1-3-15,-2-6 0 16,3-3 0-16,2 0-1 16,1-6-1-16,4-4-1 15,1-3-4-15,5-2-2 16,1 0 6-16,2-2-1 0,0-3-1 16,-1-6 0-16,-4 2-38 15,-3-2-22-15,-4-1-16 16,-3-6-89-16</inkml:trace>
  <inkml:trace contextRef="#ctx0" brushRef="#br0" timeOffset="199926.5">16373 11879 291 0,'0'-11'37'0,"0"1"5"0,0 1 19 16,5 1 0-16,2 2-23 16,2-1-19-16,4 3-4 15,-1 1-3-15,3 3 1 16,-1 0-4-16,1 0-3 15,-1 11-2-15,-4 0-3 16,0 7-1-16,-5-1 0 16,-3 2 0-16,-2-1 1 0,0 2-1 15,-5-4-1-15,-4-2 2 16,1-3 0-16,-3-2-2 16,6-4 1-16,0-2 1 15,5-3 0-15,0 0 0 0,0 0 1 16,0-3 0-16,7-4-1 15,2-4-1-15,4-1 1 16,-1-5-1-16,0 2 0 16,0-3 0-16,-4-1 1 0,1 2-1 15,-4-1 0-15,0 2 1 16,0 4-2-16,-3 0 2 16,-2 4 0-16,0 3 6 15,0 3 4-15,0 2-2 16,0 0-7-16,-2 9-4 15,-3 9 3-15,0 0 0 16,0 4 1-16,3 1 3 16,1 0 1-16,1-2 0 0,0-2-2 15,0-1-3-15,8-4 2 16,4-6-1-16,5 1-1 16,3-4-1-16,7-3-12 0,2-2-38 15,5-10-92-15</inkml:trace>
  <inkml:trace contextRef="#ctx0" brushRef="#br0" timeOffset="214202.31">18462 10951 360 0,'0'-3'5'0,"-5"-1"-2"16,3 4 0-16,-3 7 2 0,0 6 12 16,0 7 10-16,-2 7 2 15,1 3 1-15,2 7-4 16,4 10 4-16,0 6-4 16,4 13-11-16,5 5-1 15,3 13 4-15,3 9-2 0,-1 9 0 16,3 5 2-16,-5 6-3 15,-2 6 1-15,-2 4-6 16,-2 3-2-16,-5 4-4 16,-1 5-3-16,-1-7 1 15,-9-2-1-15,-4-6 0 16,2-8 0-16,-3-5-11 0,-1-10 20 16,3-13-4-16,3-16-1 15,-1-7-3-15,2-17-1 16,-2-11-1-16,4-8 2 15,-1-5-28-15,-2-15-62 16,1-5-87-16</inkml:trace>
  <inkml:trace contextRef="#ctx0" brushRef="#br0" timeOffset="-207412.9499">20355 11430 244 0,'0'-8'30'0,"-5"-2"20"16,2-1-20-16,-1-1 1 15,1-2 2-15,0 1-11 0,3 2-5 16,0-1-4-16,0 3 0 16,0 0-1-16,6 5-2 0,-2 1-5 15,1 3-4-15,0 0 1 16,0 0-3-16,2 9 1 16,-2 5 1-16,0 0-1 15,0 6 1-15,0 1-1 0,-1 2 1 16,1 1 1-16,-2-1 3 15,0 0-1-15,3-1 2 16,-3-3 0-16,6-1-3 16,2-3 1-16,3-3 1 15,4-5 2-15,3-3-1 16,3-3-2-16,-1-1-2 16,1 0 0-16,-3-9-2 0,-1-1 1 15,-2-7 0-15,-5 2 0 16,-5-3-1-16,-4 0 2 15,-4-4-2-15,0 3 0 16,0-1 1-16,-9 0 0 0,4 2 0 16,0 6 0-16,-1 2 0 15,2 2 4-15,2 5 3 16,2 3-2-16,0 0-6 0,0 12 1 16,0 3 0-16,2 6 4 15,2 2 1-15,0 6 1 16,1 1 1-1,0 6 3-15,0 5 2 16,-3 0-3-16,2 7-1 16,-1 0-2-16,0-2-1 0,0-1-1 15,-3-4-1-15,0-3-1 16,0-6-2-16,0-6 0 16,-1-2 0-16,-6-6 1 15,0-5-1-15,-3-4 2 0,1-1 2 16,-4-5 1-16,3-3 1 15,-3-1-2-15,0-12-1 16,1-1-2-16,1-4 0 16,2-6 0-16,2 1-2 15,2-2 1-15,2-2-1 0,3-1 0 16,0 4-3-16,7-4 1 16,5 2-3-16,4 1-4 15,2 0-10-15,4 4-10 16,-1-3-15-16,2 1-18 15,1-2-41-15,-1-1-137 16</inkml:trace>
  <inkml:trace contextRef="#ctx0" brushRef="#br0" timeOffset="-207179.54">20882 11118 404 0,'-11'-11'7'0,"4"2"3"16,1 5 27-16,2 4 7 16,-1 0-26-16,3 7-12 15,-1 13 0-15,0 3-1 0,3 6-1 16,0 5-3-16,0 5 1 16,0 0-1-16,3 2-2 15,4-2-31-15,0-1-54 16,4-10-111-16</inkml:trace>
  <inkml:trace contextRef="#ctx0" brushRef="#br0" timeOffset="-206960.87">21209 11532 441 0,'8'9'16'0,"5"-9"19"16,8 0 1-16,8 0-14 16,7-2-3-16,1 2-12 15,4 0-7-15,-4 2 2 0,-6 1-31 16,-11-1-67 0,-6-1-157-16</inkml:trace>
  <inkml:trace contextRef="#ctx0" brushRef="#br0" timeOffset="-206804.44">21312 11683 432 0,'-12'13'35'15,"1"-6"20"-15,11-6-30 16,17 1 6-16,10-2 4 16,8 2-23-16,6-2-8 0,6 2-3 15,0-2-6-15,-4 0-90 16,2 0-287-16</inkml:trace>
  <inkml:trace contextRef="#ctx0" brushRef="#br0" timeOffset="-203575.97">22441 11422 137 0,'-12'-8'57'0,"3"-1"8"0,1-2-5 16,1 0-16-16,-1 3 4 16,3-3-30-16,3 6 13 15,-2-1 2-15,4 1-5 0,0-1-5 16,0 5-4-16,9-1-8 16,3 0-4-16,1 2 4 15,6 0-7-15,-4 11-1 16,4 1-1-16,-5 8-2 15,-1 1 2-15,-6 4-1 0,-4 0-1 16,-3 0 0-16,0 2 1 16,-10-6 0-16,-3 1 0 15,-1-4 0-15,1-3 0 16,-1-2 0-16,5-6 0 16,1 0-1-16,6-4 2 0,2-3-2 15,0 0 0-15,10-12 4 16,4-2-4-16,-1-4 0 15,3-3-1-15,-1-6 1 16,-5 4 2-16,-1-6-2 16,-2 6 1-16,-6-2-2 0,4 5 2 15,-5 1-1-15,0 5 1 16,0 5 2-16,0 2 4 16,0 5 1-1,0 2-2-15,-6 0-2 16,1 7-3-16,-1 5-1 15,1 10-1-15,0 3 3 0,5 2 1 16,0 1 1-16,0 2 0 16,9-3-1-16,4 0 0 15,8-4-2-15,2-1-1 16,2-6 1-16,4-4-4 16,0-3-9-16,-3-7-17 15,3-2-35-15,-5 0-67 16,-4-11-154-16</inkml:trace>
  <inkml:trace contextRef="#ctx0" brushRef="#br0" timeOffset="-203216.68">22714 11193 330 0,'-8'-18'16'16,"4"1"25"-16,4 3 12 0,0 1-17 15,5 5-15-15,9 4-8 16,-2 3-9-16,3 1-2 16,-1 0-1-16,-1 5-1 15,-6 5 0-15,-2 6 0 16,-5 3 0-16,0 0 1 16,-2 1-2-16,-7-2 2 0,-2 0 0 15,-1-6-1 1,3-3 1-16,1 0 0 0,3-4 3 15,3-2-3-15,2-3 1 16,2 0-1-16,11 0 8 16,3-1 0-16,6-6-5 0,1-2-3 15,8-2-1-15,-5 1 0 16,3-3-13-16,-4 4-36 16,-1 2-71-16,-1 3-164 15</inkml:trace>
  <inkml:trace contextRef="#ctx0" brushRef="#br0" timeOffset="-202986.76">23138 11480 437 0,'0'0'16'15,"0"0"54"-15,19-2-40 16,11-5-2-16,11 1-2 0,5 1-13 15,6 0-8-15,-6 1-2 16,-3 2-4-16,-8 0-5 16,-12 1-32-16,-7-1-38 15,-11-1-70-15,-5-1-204 0</inkml:trace>
  <inkml:trace contextRef="#ctx0" brushRef="#br0" timeOffset="-202739.96">23371 11328 300 0,'-2'-2'46'15,"0"1"11"-15,2 1 2 0,0 0-21 16,0 8-26-16,0 10 1 16,0 2 14-16,-2 6 0 15,2 5-7-15,-1 0-7 16,1 2-6-16,0-3-5 15,0-1-2-15,0-2 1 0,0-4-1 16,3-2-11-16,2-6-25 16,2-5-24-16,6-6-48 15,0-4-85-15</inkml:trace>
  <inkml:trace contextRef="#ctx0" brushRef="#br0" timeOffset="-202083.8799">23884 11278 401 0,'0'-2'20'0,"0"2"28"16,0 0-8-16,0 5-30 15,0 8 10-15,0 7 3 16,2 3-6-16,5 0 1 0,-2 4-4 15,2-2-7-15,5-2-1 16,-2-1-3 0,5-7 0-16,1 0 0 0,2-5-1 15,-2-4-1-15,2-2 0 16,1-4 2-16,0 0-2 16,-4-11-1-16,2-5 0 15,-3-4 2-15,-3-1-2 0,-2-4 1 16,-2-4-1-16,-1 1 0 15,-3 2-1-15,-3 5-1 16,2 5 2-16,-2 7 0 16,0 5-1-16,0 4-1 0,-3 2 3 15,-4 11-1-15,1 5 0 16,2 5-1-16,1 4 6 16,1 5 2-16,2 2 3 15,0 0-4-15,0 1 4 16,0 3-4-16,5-1 1 15,-3-1-2-15,0 1-2 0,-1-2-2 16,-1-3 0-16,0-2 2 16,-1-5-5-16,-8-4 3 15,-2-5 2-15,2-1-3 16,-2-8 2-16,-2-3 0 0,4-3-1 16,-1-1 2-1,3-1 1-15,-1-10-1 0,3-6-1 16,1-4-1-16,1-6-1 15,3 0 1-15,0-5-2 16,5-1 2-16,7-3-3 0,-2 2-3 16,4 2-11-16,3 3-8 15,-2 1-8-15,4 3-18 16,-4 2-24-16,4 1-54 16,1-1-149-16</inkml:trace>
  <inkml:trace contextRef="#ctx0" brushRef="#br0" timeOffset="-201598.03">24290 11105 424 0,'-2'-9'5'15,"2"-4"17"-15,6 3 22 0,6 5-16 16,6-1-11-16,0 5-7 15,-2 1-5-15,1 0-2 16,-3 3-2-16,-6 6 1 0,-1 1-2 16,-6 5 0-16,-1-2 0 15,0-1 0-15,-8 0 0 16,-4 1 0-16,2-4 0 16,-2 0 0-1,2-2 0-15,1-4 0 16,1 2 0-16,1-3 1 0,4 0-1 15,-1 2 0-15,4-4 0 16,0 2-1-16,0-2-1 16,2 0 2-16,7 0 0 15,2 0 0-15,0 0 2 16,2 0-2-16,2 0 0 0,-1 0 0 16,1-2 2-16,-4 2 2 15,-3 0 3-15,0 4 0 16,-4 6 4-16,-4 5 3 15,0-2-10-15,-5 4 11 0,-10-3 1 16,-7 0-3-16,-3-1-2 16,-2-3-5-16,-5 0-2 15,-2-5-3 1,4-2-1-16,-3-3-18 0,13-8-110 16</inkml:trace>
  <inkml:trace contextRef="#ctx0" brushRef="#br0" timeOffset="-199417.62">20389 12247 549 0,'-15'-9'0'15,"2"1"0"1,-18-6 2-16,10 2-1 16,5-1-1-16,2 4 1 0,4 4-2 15,5 1 2-15,3 3-1 16,2 1-3-16,2 3-13 16,13 4 7-16,9 8-8 15,16-3 8-15,10 1 0 16,16-1 6-16,19-3 3 15,18-5-1-15,18-3 4 0,23-1-3 16,25 0 6-16,22-5 0 16,19-8 0-16,21-2 0 15,13-6-1-15,13-1-1 16,9-6 3-16,5-1-1 16,6-1-2-16,3-3-1 0,-4 4-3 15,-4 0 1 1,-16 14-5-16,-13 0-28 0,-23 2-89 15,-22 2-235-15</inkml:trace>
  <inkml:trace contextRef="#ctx0" brushRef="#br0" timeOffset="-191521.29">22085 10217 219 0,'0'-12'28'0,"0"4"23"15,0 3-11-15,0 1-19 0,-2 4-8 16,2-2-5-16,-2 2-3 15,0 0-4-15,1 11 0 16,-5 5 0-16,-2 9-1 16,-5 7 5-16,-9 8 10 15,-1 8-2-15,-6 4-3 16,1 3 3-16,-5 0 0 0,3 0-3 16,1-1 0-16,4-8-3 15,1-7-3-15,8-12-2 16,5-6-2-16,1-11 0 15,1-8-12-15,-3-4-21 16,0-16-76-16,-4-10-169 0</inkml:trace>
  <inkml:trace contextRef="#ctx0" brushRef="#br0" timeOffset="-191286.97">21555 10253 358 0,'-2'-4'5'16,"-8"-19"29"-16,8 15 6 16,2 7-5-16,7 1-29 15,10 6 0-15,9 7 14 16,6 7 1-16,6 5-5 16,3 5-2-16,2 6-8 0,3 3-2 15,0 0-3-15,4 3 0 16,5 1 1-16,1 1-1 15,10-1-10-15,-3-4-42 0,-9-8-82 16</inkml:trace>
  <inkml:trace contextRef="#ctx0" brushRef="#br0" timeOffset="-166296.09">19041 11023 310 0,'0'-37'-40'0,"0"-6"42"16,1 5-1-16,6 2-1 0,-2 3-9 15,-2 2-14-15,1 1 8 0,-4 2-16 16,-2 1-46-1</inkml:trace>
  <inkml:trace contextRef="#ctx0" brushRef="#br0" timeOffset="-165863.5">18645 10682 190 0,'-24'2'8'0,"4"-2"18"15,3 0 27-15,2 0-6 16,4-2-16-16,3-1-5 16,7-1 4-16,1 1-5 0,1-1-6 15,18 0-12-15,10 1-5 16,13-1-1-16,19-3 0 16,17 3-1-16,21-8 0 15,23-2 1-15,22-4-1 16,21-4-2-16,20-1-3 0,20-2-9 15,15-2 0-15,11 1 1 16,14-1 14-16,4 0 0 16,10 4 0-16,0 0 2 15,3 4 6-15,3 1 7 16,0 4 2-16,-1 1-1 0,-2 4 6 16,-1 0-8-16,-8 4-2 15,-13-1-2-15,-17 5-3 16,-26-1-7-16,-26 0 1 15,-31 2-1-15,-36-2-1 16,-30 2-10 0,-29 0-16-16,-21 0-12 0,-22 0-17 15,-11 2-65-15,-25 7-40 16</inkml:trace>
  <inkml:trace contextRef="#ctx0" brushRef="#br0" timeOffset="-165199.68">18463 13344 412 0,'31'7'43'0,"11"-6"-27"15,7-1-3-15,19 0 8 16,21-2-6-16,18-6-4 16,18 2-4-16,26-2-3 15,19-1-2-15,20-1-1 16,22-2-1 0,17-1-2-16,14 3-2 0,15 1 2 0,13 2 0 15,11 3 3-15,8 4-1 16,0 0 1-16,3 0 3 15,0 10 3-15,-8 0 7 0,-4-1-3 16,-9 0 0-16,-8-1 1 16,-14-2-1-16,-15 0-7 31,-26-4-1-31,-24 2-2 16,-33-4-3-16,-39 0-15 0,-35-3-42 15,-41-23-114-15</inkml:trace>
  <inkml:trace contextRef="#ctx0" brushRef="#br0" timeOffset="-155899.65">14938 13336 295 0,'2'-17'41'16,"-1"1"-11"-16,-1-4-10 16,4 2 14-16,0 4-1 15,-2 2-7-15,0 2-4 0,-1 5-5 16,-1 2-1-16,0 3 1 15,0 0-7-15,0 3-9 16,0 12 2-16,0 6 3 16,0 6 5-16,0 5 3 15,0 3-1-15,0 3-2 0,0 3-4 16,0-2-2-16,0 1-1 16,2-1 0-16,5-6 1 15,-2-2-3-15,2-8 1 16,5-3-1-16,-4-6 2 15,5-3 1-15,0-4 2 16,1-4 1-16,-1-3 1 0,2 0-3 16,0 0-3-16,3 0-1 15,-2-5-2-15,3 0 1 16,0 1-1-16,1 2 0 16,-1 2-1-16,3 0-6 15,-2 0-10-15,-1 0-14 0,1 0-5 16,-4 0-5-16,2 0-23 15,1 0-43-15,-4-4-19 16,2-3-62-16</inkml:trace>
  <inkml:trace contextRef="#ctx0" brushRef="#br0" timeOffset="-155586.22">15561 13322 331 0,'0'-10'125'0,"0"1"-119"15,0 0 1-15,0 4 23 16,0 5 7-16,0 0-18 0,0 0-13 16,0 12-6-16,0 2 6 15,0 10 9-15,0 2 0 16,4 1-3-16,-2 3-7 15,1 0-2-15,1 1-2 16,-2-5 0-16,-2 1-3 16,1-4 3-16,-1-5-9 0,2 0-13 15,-2-4-11-15,0-5-18 16,0-2-21-16,0-7-46 16,0 0-57-16</inkml:trace>
  <inkml:trace contextRef="#ctx0" brushRef="#br0" timeOffset="-155242.62">15501 13301 354 0,'0'-12'7'0,"-5"-1"23"16,5 5 0-16,0-2 8 15,5 5-4-15,8 2-16 16,5 0-6-16,9 3-1 15,2 0 1-15,6 3 4 16,4 9-4-16,-2 2-6 0,-3 7-1 16,-1-3-2-16,-6 6-2 15,-7-2 0-15,-4 1 1 16,-8 1 0-16,-2-2-1 16,-6 0 0-16,0 0 0 15,0 1-1-15,-11-5 2 16,-5 1-1-16,-2-2 0 15,-4-5-1-15,-4 1 1 0,-3-5-1 16,0-1-3-16,-1-3-13 16,-1-4-11-16,3 0-10 15,2 0-35-15,4-12-71 0,7-5-146 16</inkml:trace>
  <inkml:trace contextRef="#ctx0" brushRef="#br0" timeOffset="-154789.52">16098 13244 355 0,'7'0'46'0,"-5"0"-2"0,0 0 0 16,-2 0-3-16,0 0-10 16,0 0-9-16,0 7-11 15,1 10-4-15,1 4 10 16,0 4-4-16,-2 3 0 15,0 1-4-15,1 0-4 16,-1-3 0-16,5-5-3 0,-3 1 0 16,1-7 1-16,4 2-2 15,2-7-2-15,4-1 3 16,1-3-4-16,1-2 5 16,2-1-3-16,2-3-8 15,0 0-11-15,-3 0 1 16,-2 0-12-16,-1-3-13 0,-4-1-27 15,-2-2-31-15,-5-3-65 16</inkml:trace>
  <inkml:trace contextRef="#ctx0" brushRef="#br0" timeOffset="-154601.37">16175 13446 361 0,'-2'0'25'15,"2"0"25"-15,0 0-37 16,13-2-4-16,-1-4 3 0,7-2-6 16,0 4-4-16,1-3-4 15,0 0-17-15,-6 3-50 16,1-4-28-16,-6-2-74 0</inkml:trace>
  <inkml:trace contextRef="#ctx0" brushRef="#br0" timeOffset="-154441.13">16115 13272 274 0,'-10'0'10'0,"10"0"33"16,2-3-28-16,14-1 0 16,2-1-2-16,5-1-10 15,6-1-6-15,7-3-43 0,0-5-61 16</inkml:trace>
  <inkml:trace contextRef="#ctx0" brushRef="#br0" timeOffset="-154168.8892">16553 13072 370 0,'0'0'19'0,"0"-1"38"15,0 1-23-15,5 0 1 16,0 1-10-16,4 9 6 0,4 4-6 15,1 8-1-15,1 4-3 16,0 6 1-16,-1 6-5 16,-4-1-3-16,-3 2-7 15,-5-1-2-15,-2-4-4 16,0-2 0-16,-11-4 0 0,-5 0-1 16,-4-2-18-16,-5-1-22 15,-7-2-15 1,-4 3-13-1,-9-10-47-15,-8 2-88 0</inkml:trace>
  <inkml:trace contextRef="#ctx0" brushRef="#br0" timeOffset="-153825.25">14766 13155 469 0,'5'-4'9'0,"-5"4"0"16,-2 0-9-16,-12 11 24 15,-6 6 3-15,-5 8 7 16,-2 8-1-16,-3 8-4 16,-1 9 2-16,2 8-5 0,9 8-4 15,4 8-6-15,11 2-11 16,5 2 0-16,12 1-5 16,17-8 2-16,14-8-11 15,11-8-30-15,4-12-50 16,-1-14-100-16</inkml:trace>
  <inkml:trace contextRef="#ctx0" brushRef="#br0" timeOffset="-153231.63">11288 14732 285 0,'0'0'177'15,"0"1"-154"-15,0 5-11 16,0 2-8-16,0 7 3 0,0 5 3 16,0 2 3-16,1 6 0 15,-1 0-2-15,2 2-4 16,2-1-2-16,-3-1-2 15,1-3-3-15,0-5 0 16,1-3 2-16,-3-4-4 0,0-1-1 16,0-4-11-16,0-2-22 15,0-3-31-15,-5-3-32 16,-5 0-36-16</inkml:trace>
  <inkml:trace contextRef="#ctx0" brushRef="#br0" timeOffset="-153028.53">11108 14694 293 0,'0'-18'40'0,"0"6"14"0,5 5-12 16,9 1 0-16,4 5-21 16,6-1-14-16,5 2-1 15,1 0 1-15,3 2-5 16,-1 6-3-16,0 3-13 15,-3 3-14-15,-4 1-28 16,-6 3-58-16,-2 2-57 16</inkml:trace>
  <inkml:trace contextRef="#ctx0" brushRef="#br0" timeOffset="-152837.64">11181 15097 303 0,'-14'19'41'0,"5"-4"-16"16,5-7-14-16,4 2 22 16,13-5 13-16,6-1-6 15,8-4-18-15,4 0-10 0,9 0-9 16,-1 0-3-16,1-4-20 16,-3 1-53-16,-1-5-32 15,2 1-94-15</inkml:trace>
  <inkml:trace contextRef="#ctx0" brushRef="#br0" timeOffset="-152528.59">11709 14812 265 0,'0'-2'197'0,"2"-10"-156"16,-2 9-16-16,0 3-1 15,0 0-4-15,1 9-13 16,-1 6 0-16,5 10 12 16,0 1-4-16,-1 6 2 15,-1 0-4-15,2 3-7 0,1-2-4 16,-3-2 0-16,1-5-1 16,-2 1-1-16,-2-4 1 15,0-5-9-15,0-4-11 16,0-3-15-16,0-5-15 15,0-5-22-15,0-1-19 0,0-7-14 16,0-11-68-16</inkml:trace>
  <inkml:trace contextRef="#ctx0" brushRef="#br0" timeOffset="-152316.81">11729 14782 271 0,'-2'-20'39'16,"-3"6"44"-16,0 5-39 15,5 0 3-15,0 1-13 16,7 1-14-16,5 0-11 16,6 3-5-16,8-2-3 15,0 5 0-15,3 1 1 0,-1 0-9 16,-1 8-13-16,-5 1-13 16,-2 3-21-16,-7 1-30 15,-5-1-28-15,-8 2-49 0</inkml:trace>
  <inkml:trace contextRef="#ctx0" brushRef="#br0" timeOffset="-152160.6">11720 14948 292 0,'-11'11'25'16,"7"-4"-8"-16,4 1 9 0,4-6 22 16,13-1 4-16,0 1-11 15,8-2-21-15,2 0-13 16,0 0-6-16,0-3-20 15,-3-3-64-15,-5-3-109 16</inkml:trace>
  <inkml:trace contextRef="#ctx0" brushRef="#br0" timeOffset="-151783.34">12496 14981 180 0,'9'0'73'0,"-1"0"-10"15,5 0 5-15,3-4-5 0,2 3-13 16,4-1-17-16,-1-2-8 16,5 0-9-16,-5 1-10 15,-1 1-4-15,-2 2-18 16,-9 0-29-16,-3 0-42 15,-6 2-68-15</inkml:trace>
  <inkml:trace contextRef="#ctx0" brushRef="#br0" timeOffset="-151612.3592">12518 15129 265 0,'0'2'142'15,"2"-2"-90"-15,10 0-42 16,8-9 2-16,1 0-4 16,2 0-6-16,8-6-44 15,-2 0-189-15</inkml:trace>
  <inkml:trace contextRef="#ctx0" brushRef="#br0" timeOffset="-150628.37">13570 14826 293 0,'-7'6'45'0,"-1"-5"-5"15,3-1-24-15,5 3 5 16,0-2 2-16,0 2-5 16,2 1 5-16,6 0 1 0,2 4-9 15,2 1-2-15,3-4-2 16,1 1-2-16,4-3 1 16,-1-3 1-16,1 0-5 15,0 0-2-15,-3 0-1 16,-2-7-1-16,-4 0 1 0,-3-2 1 15,-1-2-2-15,-4 2 0 16,-3-5 0-16,0 4 3 16,-3-5-4-16,-9 0 4 15,-2-1-5-15,-2 5 2 16,-3-4-3-16,0 5 1 0,3 2 0 16,-2 5 2-16,0 3-5 15,2 0 6-15,1 3-4 16,0 11 0-16,0 5 2 15,3 3 0-15,3 8 2 16,3-1 0-16,2 1 0 0,4 2 1 16,0-1-2-16,4 1 0 15,5-5 0-15,4-2 1 16,3-4 0-16,-2-4 4 16,6-7 1-16,-1-1 1 15,7-7 3-15,1-2-2 0,3 0-2 16,-3-7-5-16,2-4-2 15,-5 1 2-15,-2-5-10 16,-3 1-17-16,-7 0-21 16,-4-3-26-16,-5-2-191 0</inkml:trace>
  <inkml:trace contextRef="#ctx0" brushRef="#br0" timeOffset="-149531.44">13769 14382 93 0,'-9'1'70'16,"0"-1"-32"-16,-2 3-13 16,2-3 7-16,-1 0 11 15,0 1 12-15,0-1-21 0,5 0-4 16,1 0-4-16,4 0-2 15,-3 0 1-15,3 0-4 16,0 0-6-16,10 0-3 16,6 0 3-16,7 0 0 15,4-4-3-15,2 3-3 0,3-3-2 16,-1 2-6-16,-4 1-1 16,-3-1 1-16,-7 2-7 15,-4 0-15-15,-4 0-14 16,-2 0-47-16,-4 0-16 15,-1 0-65-15</inkml:trace>
  <inkml:trace contextRef="#ctx0" brushRef="#br0" timeOffset="-148937.8">14099 14284 136 0,'-5'-4'164'0,"0"-1"-115"15,-1-2-19-15,2 0 25 0,4-3-10 16,0 3-12-16,0 0-14 16,2 0-7-16,11 0-3 15,-1 2 0-15,7 5-1 16,0 0 0-16,-1 5-6 15,1 9-1-15,-2 6 0 16,-2 5 0-16,-5 0 0 0,-1 2 1 16,-7 0-2-16,-2-5 1 15,0-2-3-15,-4-2 3 16,-3-7 0-16,-1-2 3 16,-2-6-4-16,3-3 10 0,2 0-1 15,1-8 5-15,4-7-5 16,0-5-5-16,2-3-2 15,8-2-4-15,5-2 3 16,-1-1 0-16,3 5 0 16,-1-1-2-16,-2 7 3 0,-1 2-1 15,-3 5-2-15,-2 1 2 16,-1 4 1-16,-5 1-4 16,-1 2 4-16,-1 2-1 15,0 0 0-15,-1 0-3 16,-6 6 4-16,-5 6-1 15,4 2-2-15,-3 6 2 16,4 3 3-16,3 6 2 0,4-1 2 16,0 1 1-16,6-3-3 15,4-1-3-15,3-3 1 16,5-6-4-16,2-4-1 16,4-5-4-16,5-1-40 0,0-6-34 15,1 0-170-15</inkml:trace>
  <inkml:trace contextRef="#ctx0" brushRef="#br0" timeOffset="-146997.4">10302 16474 310 0,'-2'0'61'0,"2"-2"-42"16,0-8-5-16,0-1 5 0,11-2-1 15,2-5-1-15,8-5 4 16,6-4-3-16,3-3-7 15,4-5-1-15,-2-1 0 16,-3 1-10-16,-3 2 2 16,-7 4-1-16,-6 3-2 0,-8 5 2 15,-3 4 0-15,-2 3 0 0,0 7 0 16,-2 1-1-16,-5 6 0 16,0 0 1-16,-3 2-1 0,4 9 1 15,0 5-1-15,3 4 0 31,3 2-2-31,0 4 2 0,7 2 0 16,5 3 1-16,5-3 1 16,0 2-2-16,0-6 0 15,1-1 0-15,-4-3 1 16,-4-4-1-16,-2-2-1 16,-6-4 2-16,-2 0 0 0,0-2-2 15,-2-3 3-15,-7-3-2 16,-5 1 3-16,-3-3 0 15,-4 0 0-15,-1 0-3 16,-1-5-3-16,2-1-15 0,1-1-47 16,3 1-18-1,7 1-10-15,3 3-44 0</inkml:trace>
  <inkml:trace contextRef="#ctx0" brushRef="#br0" timeOffset="-146306.43">10689 16326 264 0,'25'-14'46'16,"-6"-3"17"-16,-2 2-25 16,-5 0 1-16,-5 6 6 15,-6 1-8-15,-1 4-11 16,0 2-11-16,0 2-8 0,-5 0-5 16,-3 10-1-16,-1 7 0 15,4 2-1-15,2 3 1 16,3 2-1-16,0-2 1 15,5 2 1-15,7-9-1 16,5 0-1-16,1-3 0 16,1-7 1-16,1-2-1 15,2-3 2-15,-3 0-2 0,0-6 0 16,-4-6 2-16,0 1-2 16,-4-3 1-16,-4-1 0 15,-6-1-1-15,-1-3 2 16,-3-1 1-16,-9-2-2 0,-7 0-1 15,0 0 0-15,-4 4 0 16,-4 4-2-16,3 3 1 16,0 4-1-16,4 7 1 15,3 0 1-15,5 0-2 16,3 11 2-16,3-4 0 0,6 2-2 16,2-3-2-16,14 0 2 15,10-6 1-15,6 0 0 16,7-6 1-16,5-6-1 15,0-9 0-15,-1-2 0 16,1 0 1-16,-9-6 0 16,-4 4 0-16,-11 0 0 15,-6 1 1-15,-7 0 1 0,-4 4 0 16,-3 1 0-16,-5 5-1 16,-4 0 2-16,-1 7-1 15,-1 3-1-15,0 4 0 16,-2 0 0-16,6 12 1 15,2 7-1-15,1 6 1 0,4 10 0 16,0 4 1-16,0 4 0 16,9 1 0-16,1 1-3 0,0-2 1 0,1-4 0 15,-3-9-1-15,0-2 0 0,-1-5-2 16,0-4-14-16,-3-3-17 16,-1-4-40-16,3-7-49 15,-2-5-119-15</inkml:trace>
  <inkml:trace contextRef="#ctx0" brushRef="#br0" timeOffset="-146126.9">11478 16308 391 0,'12'4'122'15,"-1"-1"-79"-15,-5-3-36 16,-1 0 6-16,-5 0 10 0,0 0-2 15,0 0-13-15,-7-2-9 16,-1-1-42-16,-1-5-35 16,1-2-107-16</inkml:trace>
  <inkml:trace contextRef="#ctx0" brushRef="#br0" timeOffset="-145982.05">11532 16096 297 0,'5'-16'23'0,"-3"5"7"15,1 4 11-15,-3 3 15 16,0 4-14-16,-3 0-31 16,-4 0-9-1,-1 4-13-15,3-2-83 16,5-2-164-16</inkml:trace>
  <inkml:trace contextRef="#ctx0" brushRef="#br0" timeOffset="-145046.8499">13305 16046 346 0,'2'-3'5'15,"0"1"21"-15,-2 0-7 16,2 2-7-16,-2 0-2 15,0 7 6-15,1 5 5 0,1 5-3 16,1 6 2-16,4 2-3 16,0 7-2-16,2-3-2 15,2 2-6-15,1-6-2 16,3-3-4-16,1-6-1 16,2-4 1-16,-1-7 2 15,2-5-3-15,-2 0 0 16,-2-3 1-16,1-11 2 0,-3-2-3 15,-1-6 2-15,-3-1 2 16,-1-4 7-16,-3-3 3 16,-3 0-4-16,-2 0 2 0,0-1-3 15,0 3-2-15,0 3-4 16,0 7 0-16,0 6 2 16,0 4 6-16,0 8 4 15,0 0-7-15,0 15-8 16,0 4 0-16,5 12 1 0,0 4-1 15,-2 6 4-15,4 0 1 16,-4 4-3-16,1-5-1 16,-4-1 0-16,0-4 0 15,0-3 0-15,0-5-1 0,0-4 1 16,-4-4-1-16,-1-2 1 16,-3-5-1-1,1-3 2-15,0-4-2 16,0-1 0-16,-1-4 2 0,0 0 0 0,-1-4-1 15,-1-7 0-15,0-3-2 16,3-2 2-16,0-5-1 0,3 1 2 16,2-5-4-16,2 2-3 15,0-2-6 1,6 5-2-16,6 1-9 0,6 5-3 16,1 4-12-16,5 7-10 15,0 3-40-15,1 0-20 16,-1 8-32-16</inkml:trace>
  <inkml:trace contextRef="#ctx0" brushRef="#br0" timeOffset="-144687.56">13745 16402 264 0,'-7'0'81'15,"2"-7"-4"-15,0-4-29 16,5 1 1-16,0-4-13 15,0-1-14-15,0 3-7 16,8 1-5-16,4 4 1 16,0 4 4-16,2 3-9 0,1 0-4 15,-1 10-1-15,-1 8-1 16,-3 0 0-16,-3 2 0 16,-3-1 0-16,-4 3-1 15,0-3 2-15,-7 1-1 16,-2-3 1-16,-4-2 0 0,4-3-1 15,1-2 1-15,1-3 0 16,5-4 1-16,0 0-2 16,2-3 1-16,0 0 1 15,9 0 1-15,5 0 3 0,4 0-1 16,6-8-5-16,3-2 0 16,3 0-15-16,4-4-36 15,2 0-38-15,5-4-96 16</inkml:trace>
  <inkml:trace contextRef="#ctx0" brushRef="#br0" timeOffset="-144163.2">14340 16155 221 0,'-2'0'74'16,"2"0"-24"-16,2 0-5 15,9 0 1-15,5-7-18 16,0-1-14-16,2 1-7 15,0-1-7-15,-2-4 1 0,-5 1 0 16,-3 2 0-16,-3-1 0 16,-2-1 1-16,-3-1 4 15,0 2 4-15,-8 1-2 16,-4-1-3-16,-2 4 1 16,-4 4-3-16,-4 2 2 31,3 0-3-31,-5 2-1 0,4 10 4 15,3 2-2-15,2 4 3 16,5 6 1-16,3 1-1 0,5 3-1 0,2 1 2 16,2 1-2-16,8-4-1 15,7-2 0-15,0-6-1 16,5-4 1-16,3-6-1 16,0-6-3-1,3-2 1-15,-1 0 0 0,-1-2-8 16,-1-9-18-16,-3-3-22 15,-3 0-42-15,-6-4-68 0</inkml:trace>
  <inkml:trace contextRef="#ctx0" brushRef="#br0" timeOffset="-143918.06">14329 15793 369 0,'-5'-7'22'0,"1"0"27"16,2 1-20-16,2 2 9 15,0 3-15-15,7-1-7 16,8 0-5-16,3 0-3 16,3 2-3-16,3 0-2 15,3 0-3-15,0 0-2 0,-3 2-23 16,0 0-37-16,-2 0-41 15,-3-2-16-15,-2 0-93 16</inkml:trace>
  <inkml:trace contextRef="#ctx0" brushRef="#br0" timeOffset="-143467.25">14638 15666 170 0,'0'-7'163'0,"0"-2"-107"15,6 0-12-15,4 2-6 16,-1 4-1-16,4-1-17 16,1 4-9-16,1 0-7 0,-1 7-1 15,-4 6-1-15,0 2 0 16,-3 4-2-16,-5-1 0 16,-2-3 1-16,0 3 0 15,0-1 0-15,-6-5-1 0,-1-1 2 16,1-4-1-16,5-2-1 15,-1-3 0-15,2-2 1 16,0 0-1-16,2-6 4 16,7-6-6-16,-2-1 4 0,2-3-2 15,0-1 0-15,-2-1 0 16,-3-2 1-16,-1 4 4 16,-1-2 3-16,0 5 1 15,0 3 1-15,-2 3-3 16,0 3-2-16,0 2 0 15,0 2-2-15,0 6-4 16,0 6 1-16,0 6 0 0,0 5 0 16,0 3 1-16,0 0-1 15,1 1-2-15,8-4-22 16,2-2-28-16,5-5-72 16,6-5-139-16</inkml:trace>
  <inkml:trace contextRef="#ctx0" brushRef="#br0" timeOffset="-143091.99">15406 16000 176 0,'-7'4'206'0,"4"-3"-140"15,3-1-36-15,0 0-15 16,3 1 1-16,10 1 0 15,5 2 3-15,5 0-4 16,3-2-9-16,3-1-4 16,-1 2-1-16,-2-2-3 15,-2 1-16-15,-2-1-10 0,-8 3-19 16,-1-3-24 0,-8 1-47-16,-1-1-151 0</inkml:trace>
  <inkml:trace contextRef="#ctx0" brushRef="#br0" timeOffset="-142904.53">15440 16173 292 0,'-3'5'80'0,"3"-2"-30"0,11-3-16 16,8-1 6-16,7-3-2 15,2-5-13-15,6 2-13 16,2-1-9-16,4 0-4 15,-2 1-28-15,3-4-43 16,1-2-156-16</inkml:trace>
  <inkml:trace contextRef="#ctx0" brushRef="#br0" timeOffset="-142060.93">16881 15934 241 0,'0'-6'46'0,"0"3"-10"15,0-4 2-15,0 1-11 16,-2-1 6-16,-5 2-5 16,2-2-7-16,-2 0-1 15,-1 1-8-15,-1 2-1 16,2 1 2-16,-4-1-3 0,4 4-1 15,-4 0-1-15,3 0 1 16,-4 0-3-16,2 4-2 16,-3 3-1-16,2 2 2 15,-1 3 0-15,1 3 2 16,4-1-2-16,-2 4-1 16,4 2 4-16,1 1-2 0,2-2-2 15,2 3-1-15,0-1 2 16,6 0-3-16,3-6 1 15,1 0 0-15,3-1 0 16,3-5 3-16,2-1 1 0,1-4 2 16,3-1 0-16,0 0-1 15,3-3-3-15,-2 0 0 16,0 0-1-16,-2 0-2 16,-6 0-2-16,0-5 0 15,-6 4-2-15,-2 1-23 16,-4-6-33-16,0-2-35 0,-3-5-195 15</inkml:trace>
  <inkml:trace contextRef="#ctx0" brushRef="#br0" timeOffset="-136955.91">17225 15972 253 0,'-5'0'56'16,"0"-6"9"-16,1-4-24 16,1 2-4-16,1-4 1 15,2-1-10-15,0 1-5 0,0-1-3 16,5 2-9-16,2 0-1 16,6 7-2-16,-2 0 0 15,3 4-2-15,2 0-3 16,0 4 1-16,-1 8-3 15,1 8 1-15,0 2-3 16,-7 3 1-16,-1 2 1 0,-3 0-1 16,-5-1 0-16,0-1 1 15,0-1-1-15,-8-4 1 16,-1-7 0-16,2-1 0 16,0-4 1-16,2-4-1 15,-1-4 1-15,4 0-2 0,2-4 4 16,0-10-3-16,2 0 0 15,6-7 1-15,4 1-3 16,0-5 2-16,5 0 0 16,-1 2 0-16,0-2-1 15,-4 3 0-15,0 3 0 0,-2 3 1 16,-3 3-1-16,-3 4 0 16,-4 4 1-16,0 3 0 15,0 2 0-15,-9 0 0 16,-3 9-1-16,0 6-1 15,0 3 1-15,2 4 0 0,0 2 0 16,5 2-1-16,5-1 1 16,0-1 0-16,11-1 0 15,5-6-1-15,9-2-4 16,2-3-14-16,4-4-28 16,1-3-62-16,0-5-103 15</inkml:trace>
  <inkml:trace contextRef="#ctx0" brushRef="#br0" timeOffset="-136690.3499">17856 16026 512 0,'34'0'14'16,"-2"-3"9"-16,9-2-9 15,1-1 11-15,1 2-2 0,-1 2-5 16,-3 2-4-16,0-1-5 16,-3 1-6-16,0 0-4 15,-7 0 4-15,-2 0-5 16,-7 0-16-16,-6 0-21 16,-6 0-20-16,-5 0-39 0,-3-4-31 15,0-1-41-15</inkml:trace>
  <inkml:trace contextRef="#ctx0" brushRef="#br0" timeOffset="-136440.4">18167 15850 426 0,'0'-4'39'0,"-2"4"-1"15,2 0-10-15,0 0-9 16,0 9-10-16,0 9 4 0,0 7 16 15,0 3-3-15,0 5-3 16,0 2-4-16,0-3-4 16,-2 0-10-16,2-3-3 15,0-3 0-15,0-2-2 16,0-3 0-16,0-4 0 16,0-5-16-16,2-1-21 0,3-8-13 15,4-3-32-15,2-1-135 16</inkml:trace>
  <inkml:trace contextRef="#ctx0" brushRef="#br0" timeOffset="-135940.47">19212 15873 189 0,'0'0'84'16,"0"0"-26"-16,0 0-21 0,-2-1 5 15,-3-7-2-15,-5 1-3 16,3 0-8-16,0-2-4 15,-1 0-3-15,0 2-4 16,1 1-5-16,0 3-7 0,-4-1 0 16,0 4-1-16,-7 0-2 15,4 4-2-15,-4 6 1 16,-4 7 1-16,0 1 4 16,9 5-3-16,-2 2-1 15,6 0 1-15,2 2 2 0,5-2-2 16,2-3 0-16,4 0 1 15,6-2 0-15,5-4 1 16,1-2 0-16,6-3-1 16,5-2 0-16,0-4-3 15,-1-2-1-15,3-1-1 16,-2-2-17-16,-2 2-16 16,-1-2-8-16,-7 1-32 0,0-1-48 15,-5 0-89-15</inkml:trace>
  <inkml:trace contextRef="#ctx0" brushRef="#br0" timeOffset="-135475.3799">19312 16091 259 0,'0'0'175'0,"0"-8"-120"0,0 0-25 16,2-1 0-1,0-1-2-15,-1 2-4 16,5 1-10-16,-2 0-4 0,3 6-3 16,2 1 0-16,4 0 1 15,-3 4 0-15,2 7-2 16,1 3-4-16,-2 4-1 16,-2 2 0-16,-1-1 0 15,-5 0-1-15,-3 1 0 0,0 0-1 16,-11-2 1-16,0-2 0 15,-4 0 0-15,0-2 2 16,-1-4-1-16,3 1-1 16,2-4 1-16,6-1-1 0,2-1 1 15,3-2-1-15,0 1 2 16,3 0 5-16,11-4 12 16,4 3-3-16,7-3-8 15,8 0-3-15,3 2-6 16,3-2 14-16,4 3-3 15,-3-3-5-15,-4 1-3 16,-6 0 1-16,-4 2-6 0,-11-2-5 16,-8-1-7-16,-7 4-28 15,0-4-25-15,-12-2-42 16,-10-11-248-16</inkml:trace>
  <inkml:trace contextRef="#ctx0" brushRef="#br0" timeOffset="-131313.6">14627 17055 416 0,'-12'3'9'16,"2"-3"14"-16,5 0-6 0,5 0-4 16,5 0 1-16,10 0 1 15,12-6-5-15,7 1 1 16,11-2-3-16,7 0 2 15,6-1 0-15,-2 3-5 16,-2 2-3-16,-1-1-2 0,-8 4 1 16,-4 0 2-16,-8 0-5 15,-10 7-7-15,-6 0-15 16,-7 2-16-16,-6 2-49 16,-4 0 0-16,-7-2 6 15,-12-1-12-15</inkml:trace>
  <inkml:trace contextRef="#ctx0" brushRef="#br0" timeOffset="-131101.31">14785 17170 281 0,'-7'5'49'0,"7"-3"-19"0,0 0-16 16,11-2 21-16,10 1 11 15,10-1-13-15,6 0-14 16,7 0-11-16,4-1-2 15,1-5-2-15,1 0-3 16,-5 0 1 0,-1-3-13-16,-8 2-18 0,1-2-41 15,-10-2-45-15,-8-1-61 16</inkml:trace>
  <inkml:trace contextRef="#ctx0" brushRef="#br0" timeOffset="-130806.74">15200 16940 267 0,'-13'-9'23'16,"6"3"6"-16,2 3 8 0,2 3 3 15,3 0-3-15,0 1-17 16,0 9-3-16,10 0-1 16,7-1-3-16,4 2-2 15,2-2-2-15,4-2-5 16,0-3 1-16,0-1-3 0,-4 2-1 15,-5 1 1-15,-7 2-2 16,-3 4 2 0,-7 1 0-16,-1 7 0 15,-5 3 2-15,-10 2 0 0,-5 4-1 16,-2-1-1-16,-4-3-2 16,6 3 1-16,3-6-2 15,0-2-21-15,12-4-59 16,5-9-141-16</inkml:trace>
  <inkml:trace contextRef="#ctx0" brushRef="#br0" timeOffset="-130016.66">16360 17008 75 0,'-7'0'344'16,"7"-10"-311"-1,0 2-12-15,0 1-2 0,5 1-5 16,5 4-5-16,0 0-3 16,1 2 1-16,0 0-4 15,3 10 0-15,-4 2-1 0,2 8 3 16,-2 1 1-16,-1 4 2 16,-1-2 0-16,0 1 2 15,3-3-1-15,-1-3 1 16,2-4-1-16,0-3-1 15,5-3-2-15,-2-2 3 0,4-6-3 16,1 0 0-16,-1 0-2 16,1-6 4-16,-2-6-2 15,-2-4 0-15,-1-2-4 16,-3-3 3-16,-5-4 2 16,-2 0 0-16,-3 2-1 0,-2 0-2 15,0 3 0-15,0 4-1 16,0 5 0-16,0 4 1 15,-2 7-1-15,-1 0-2 16,1 14-2-16,-2 9 2 16,3 7-1-16,-3 7 2 15,4 1 1-15,0 2-1 0,0-3-1 16,0 1 0-16,0-4 0 16,0-1-2-16,2-3 3 15,-2-3-2-15,0-1 0 16,0-2 1-16,0-4-1 15,-2-2 0-15,-5-6 1 0,-1-1-1 16,0-7 0-16,-1-2 0 16,2-2 1-16,-4-2 0 15,4-11 1-15,3-3-1 16,1-5-2-16,3-2-1 0,0-4-4 16,1 0-6-16,10 4-6 15,0-2-8-15,3 3-13 16,0 7 5-16,4 2-12 15,3 2-53-15,-1 6-80 16</inkml:trace>
  <inkml:trace contextRef="#ctx0" brushRef="#br0" timeOffset="-129641.75">16854 17302 300 0,'-4'0'92'0,"2"-7"-40"0,2-4-26 16,0-1 13-16,0 1-12 16,9 0-12-16,1 4-7 15,2 0-4-15,1 5 1 16,1 2 2-16,-4 0-1 0,2 13-3 16,-4 1-1-16,1 4-2 15,-5 3 1-15,0 1-1 16,-4-2-1-16,0 0 1 15,-11 2 0-15,0-6 2 16,-2-2-2-16,1-4 1 16,3 0-1-16,2-4 3 0,3-4-1 15,2 2 4-15,2-4 3 16,0 0 2-16,6 0 0 16,5 0 5-16,3-2-6 15,6-2-5-15,3-2-2 0,-4 1-4 16,5-5 2-16,-2 5-4 15,1-4-27-15,0 0-20 16,2-1-49-16,-1-6-119 16</inkml:trace>
  <inkml:trace contextRef="#ctx0" brushRef="#br0" timeOffset="-129407.4399">17498 17102 387 0,'15'2'83'0,"-6"-2"-48"15,6-4-25-15,2-3 7 16,3 2 3-16,-1-3-4 16,3 5-11-16,-2-1-4 15,-4 4-4-15,-1 0-17 0,-5 0-34 16,-5 7-47-16,-1 1-33 15,-4 1-44-15</inkml:trace>
  <inkml:trace contextRef="#ctx0" brushRef="#br0" timeOffset="-129251.23">17554 17195 271 0,'-7'9'54'0,"5"-4"0"15,2 0-1-15,0-2 14 16,14-2-17-16,6-1-14 15,8 0-14-15,6 0-13 16,6-1-5-16,8-4-6 0,3-3-75 16,7-6-167-16</inkml:trace>
  <inkml:trace contextRef="#ctx0" brushRef="#br0" timeOffset="-128454.54">18762 17055 306 0,'0'-1'24'15,"0"-5"-7"-15,0-1-7 0,-1-1 15 16,-6 2 5-16,0 1-4 16,-2-2-8-16,-1 1-1 15,2 5 7-15,-4-2-3 16,-2 3-10-16,0 0-4 16,0 8 3-16,0 2 2 15,-1 7 5-15,3 4 2 16,1 0-8-16,7 5-3 0,0-2 1 15,4 3 2-15,0-4 1 16,12 0-3-16,5-3-2 16,7-4 5-16,3-5-3 0,3-2-5 15,4-6-4-15,4-1 0 16,1-2-31-16,-2-2-18 16,-2-8-49-16,-1-7-230 15</inkml:trace>
  <inkml:trace contextRef="#ctx0" brushRef="#br0" timeOffset="-127814.04">19073 17079 412 0,'0'-9'38'15,"6"-2"-1"-15,6 0-25 16,8 3-2-16,3 3 10 0,2 5-2 15,1 0-10-15,-1 5-5 16,-1 10-2-16,-5 7-2 16,-1 3 4-16,-2 3-3 15,-5 0 0-15,-4-6 0 16,-3 2 0-16,-4-6 0 16,0 0 1-16,0-8 0 0,-4-2 3 15,1-5 3-15,3-3-1 16,0 0 3-16,0-7 7 15,0-6-10-15,7-5-3 16,6-1-2-16,1-3-1 0,1 2 0 16,4-4 3-16,-1 1-2 15,-4 3-1-15,-4-2 0 16,2 8 1-16,-7 3-1 16,-2 4 2-16,-3 4 0 15,0 1 2-15,-3 2 0 16,-7 0-3-16,-4 5-2 0,0 4 1 15,0 6 1-15,0 2-1 16,1 1 1-16,4 5-1 16,5 1 3-16,4-1 0 15,0-3-2-15,11-1-1 16,9-3 2-16,3-4-6 0,5-1-14 16,6-5-25-1,1-5-36-15,3-1-106 0</inkml:trace>
  <inkml:trace contextRef="#ctx0" brushRef="#br0" timeOffset="-127361.05">19821 17115 459 0,'-4'0'21'0,"4"-2"-1"0,0 0-10 15,2 0 3-15,7 2-4 16,3 0-5-16,6 0-2 16,-2 0 0-16,4-1-2 15,-3-3 0-15,-2 0 1 16,-2-1 0-16,-4-2 0 0,-2-1-1 16,-5 1 2-16,-2-3 0 15,0 1-1-15,-9-2 1 16,-4 3-2-16,-3-4 0 15,-2 7 0-15,-1 2 0 16,0 1 2-16,2 2-2 0,-1 2 3 16,-1 8-2-16,5 6 4 15,1 4 0-15,1 3 0 16,5 1 0-16,4-2-1 16,3 3 1-16,0-5 0 15,1-2 1-15,10-2-2 0,2-3 3 16,3-5-1-16,2-1-4 15,1-4-1-15,3-3 1 16,0 0-4-16,0 0-8 16,2-6-25-16,-2-5-22 15,-2 0-94-15,-3-1-53 0</inkml:trace>
  <inkml:trace contextRef="#ctx0" brushRef="#br0" timeOffset="-126876.79">19921 16697 403 0,'0'-16'6'16,"0"0"32"-16,9 5-18 16,4 4 8-16,-1 2-5 15,3 3-8-15,-1 2-6 16,0 0-7-16,-1 11-1 0,-3 1 0 15,0 6-1-15,-5 2 1 16,-3 1-1-16,-2-3 0 16,0 1 0-16,0-3 0 0,-2-3 0 15,-1-4 1-15,1-4-1 16,2-3 1-16,0-2 0 16,0 0 1-16,2-5-1 15,5-4 2-15,1-6-3 16,1-1 1-16,4-2-1 15,-4-1 1-15,-2-1-1 0,3 3 0 16,-4-3 3-16,-2 7 0 16,-1 3 4-16,-1 3 2 15,0 3 5-15,-2 4-9 16,0 0-2-16,0 0-3 16,-4 7 1-16,-1 7-2 0,0 6 2 15,3 5 0-15,2 3 1 16,0-1-1-16,0 0-1 15,14-4-1-15,3-1-2 16,5-5-31-16,4-4-30 16,6-6-99-16</inkml:trace>
  <inkml:trace contextRef="#ctx0" brushRef="#br0" timeOffset="-126564.53">20647 17080 324 0,'-8'0'83'0,"-1"-1"-40"16,9-8-23-16,2 2 12 15,10 2-1-15,5-3-3 16,6 3-9-16,6 1-3 16,3 3-5-16,2 1-5 0,-1 0-5 15,-3 0-2-15,-3 0-3 16,-6 0-9-16,-2 0-18 16,-11 0-24-16,0 0-59 15,-8-5-37-15</inkml:trace>
  <inkml:trace contextRef="#ctx0" brushRef="#br0" timeOffset="-126345.89">20734 16904 409 0,'-2'0'38'0,"2"0"-8"15,0 0-14-15,0 0-2 16,4 13 9-16,0 5-4 15,1 5-1-15,-3 4-5 16,-2 5-1-16,2-2-5 0,-2-2-3 16,0 1-1-16,0-6-5 15,-2-3-6-15,0-2-22 16,-1-6-33-16,1-7-85 16</inkml:trace>
  <inkml:trace contextRef="#ctx0" brushRef="#br0" timeOffset="-125952.17">21404 16985 339 0,'0'-4'6'0,"0"-5"7"16,0-2 27-16,-7 2 7 16,0 0-11-16,-4 2-7 15,0 0-7-15,-1 3-2 16,-1 2 2-16,-1 2-8 16,1 0-3-16,-1 10-3 0,1 2 1 15,1 6 0-15,1 4-1 16,3 2-1-16,7 2-2 15,-1 0 0-15,2-1-1 16,10-2 2-16,3-3 2 16,9-4-4-16,4-3-3 0,4-4-1 15,2-1 1-15,4-3-21 16,0-3-23-16,-2 0-11 16,-2 0-37-16,0-2-76 15</inkml:trace>
  <inkml:trace contextRef="#ctx0" brushRef="#br0" timeOffset="-125592.9">21652 17165 393 0,'-11'-7'23'0,"6"-3"12"16,5 0-7-16,0-1 10 15,0 4-9-15,9 2-14 16,1 1-9-16,7 2 0 15,-3 2 1-15,1 6-1 16,-1 6-4-16,-1 2-1 0,-3 7 0 16,-5-1-1-16,-3 2 0 15,-2-3 0-15,-2-1 2 16,-6-1-2-16,-7-5 2 16,3-2-2-16,-2 0 1 15,2-5 0-15,4-2 3 0,2-1 1 16,5 0 0-16,1-2 2 15,0 0 5-15,12 0-2 16,5-2-6-16,2-3-7 16,8-3 4-16,2 1-5 15,3-1-18-15,2 0-19 0,2-2-52 16,4-1-87-16</inkml:trace>
  <inkml:trace contextRef="#ctx0" brushRef="#br0" timeOffset="-125116.35">22151 17002 419 0,'-7'3'14'15,"7"0"6"-15,0-2-13 16,2-1-4-16,5 2 12 15,6-2 6-15,2 0-6 16,2 0-1-16,0 0-7 16,3-7 0-16,-1-2-5 0,-5 0-1 15,-1-2 0-15,-8-1 1 16,-3-1-2-16,-2-1 1 16,0-2 0-16,-5 2 0 15,-7-1 3-15,0 5-2 16,-5 2-2-16,2 3 1 15,-2 5 0-15,2 0 1 0,-2 5-2 16,-2 8 3-16,4 5 1 16,3 3 5-16,-1 2 1 15,6 4 3-15,5-4-2 16,2 1-2-16,0-3 0 16,2-1-1-16,6-4 3 0,4 0 1 15,0-3-3-15,3-4-2 0,-1-1-2 16,2 1-1-1,2-5-3-15,2-2 0 0,2-2 0 16,-1 0-1-16,-1 0-4 16,1-4-28-16,-1-5-25 15,-2-5-31-15,-2-6-109 0</inkml:trace>
  <inkml:trace contextRef="#ctx0" brushRef="#br0" timeOffset="-124497.5">22390 16625 243 0,'0'-10'10'15,"0"-1"28"-15,0 2 1 16,0 0 18-16,0 4-6 0,0-2-9 15,3 3-14-15,3 3-8 16,3 1-3-16,2 0-1 16,1 0-6-16,1 6-4 15,-1 5-2-15,1 5-1 0,-2 1-2 16,-4 2 0 0,-2-1 0-16,-2 1 0 15,-3-2-1-15,0 0 0 0,0-4 0 16,-3-2 1-16,-4-4 0 15,2-2-2-15,0-1 2 16,3-2 1-16,0-2 0 16,2 0-2-16,0 0 2 15,2-2-2-15,5-6-1 16,1 0 0-16,4-3-3 16,0 0 3-16,-3-5 1 0,2 0 0 15,-2-2 1-15,-2 1-1 16,1-3 0-16,-1 3 0 0,-2 2 2 15,-2 2-2-15,1 1-2 16,-2 4 2-16,-2 3 2 16,1 2 0-16,-1 1 1 0,0 2-3 31,0 0 2-31,0 5-5 0,0 8 2 16,-1 3 4-16,-3 3-1 15,-1 4 3-15,0 3 5 0,3-2 0 16,0 0 0-16,2-4-2 15,0-1-2-15,2-5 0 16,10-1 3-16,5-4-3 16,5-4-4-16,5-3-2 15,4-2-52-15,-1-11-104 16</inkml:trace>
  <inkml:trace contextRef="#ctx0" brushRef="#br0" timeOffset="-119998.82">21368 3706 267 0,'-5'-10'15'0,"-2"-2"-4"15,-1 2 8-15,0 2 0 16,-5 0-2-16,0 1-7 16,-2 0-2-16,-6 1-3 15,0 3-2-15,-10-1-2 0,-1 3 4 16,-6 1 7-16,-4 0-8 15,-9 0-2-15,-5 0 8 16,-5 0-4-16,-7 5 6 16,-3 4-4-16,-7 0 0 0,-1 1-4 15,3 1 0 1,0 2 6-16,-2-1 0 0,1 2 4 16,0 3-6-16,2 2-3 15,0 0-3-15,2 3-2 16,0 2 1-16,0 5 0 0,4 2-2 15,2 3 1-15,5 0 0 0,-1-1 0 0,5 6 0 16,-1 1-1-16,5 2 2 16,0 4-2-16,6-1 1 0,1 7-2 15,4 0 0 1,2 5 2-16,1 4 0 0,0 1-3 16,3 4 4-16,3 2-1 15,-5 2-1-15,7 0 1 16,0 1-1-16,5-2 2 15,1 1-2-15,2-4 2 0,2 2-2 16,8-4 5-16,5 0-3 16,4-5 3-16,5-3-1 15,3-6-2-15,15-1-1 16,9-6-1-16,7-4 1 16,7-7 1-16,12-2-1 0,8-5 1 15,3-3 0-15,8-8 0 16,9-3-1-16,2-6 0 15,1-3 1-15,6-2-2 16,-1-2 1-16,3-8-1 16,-2-7 1-16,5-3 0 15,2-3 0-15,-2-5 0 0,1-4 0 16,1-8 2-16,1-2-1 16,-1-5-2-16,-4-4 2 15,1-5-1-15,-1-2 0 16,-5-3 1-16,-5-2-2 0,-10-2 3 15,-3-1-2-15,-9-2-1 16,-5-2 1-16,-9-1 1 16,-6 0 0-16,-3-3 0 15,-8 2 3-15,-4-2 7 16,-3-1 2-16,-7 1-3 16,-5 4-3-16,-7-2 0 0,-4 3 0 15,-5 6-2-15,-19 1-3 16,-8 8-1-16,-14-3-1 15,-9 14-7-15,-12 4-19 16,-17 10-40-16,-11 6-41 16,-16 18-264-16</inkml:trace>
  <inkml:trace contextRef="#ctx0" brushRef="#br0" timeOffset="-115646.91">20973 17760 242 0,'0'0'13'0,"5"-5"-7"15,5-24 16-15,7-14-6 0,10 6-5 16,14-4 2-16,17 0-3 16,-7-6-5-16,5-3-2 15,3 0 0-15,4-1 1 0,5-4 5 16,1-1-1-16,9-1 1 16,4-3-1-16,4-5 3 15,8 1 3-15,4-7-1 16,4 0-3-16,1-3 0 15,6 1-3-15,-4-2-2 16,1 2 1-16,2 0 0 0,-3-2 4 16,0-5-3-16,1 1 1 15,-3-2 0-15,-3 3-2 16,-7-2-3-16,-3 9 0 16,-6 7-2-16,-8 7-1 0,-12 7 0 15,-6 7 0-15,-7 11 0 16,-12 4 0-16,-5 6-2 15,-9 4-4-15,-6 6-20 16,-9-1-47-16,-10 1-35 16,-8-1-187-16</inkml:trace>
  <inkml:trace contextRef="#ctx0" brushRef="#br0" timeOffset="-115272.01">23145 15339 354 0,'1'-14'4'15,"-1"0"3"-15,2 2 8 16,14 1-5-16,4-2-7 15,7 4-2-15,-2-1 1 16,4 1-2-16,2 1 2 16,4 3-3-16,-4 0 2 0,3-1 4 15,2 6 2-15,-1 0 1 16,1 3 3-16,3 9 4 16,0 4 9-16,-2 7-5 15,2 8-4-15,-3 10-5 16,-2 9-4-16,-7 10 1 15,-10 17-4-15,-12 16-1 16,-12 19-4-16,-30 15-11 0,-30 1-127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5:49:47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6010 5931 149 0,'-6'-11'18'16,"1"-2"13"-16,3-1 6 16,1 0 2-16,-1-2-14 0,0-2-1 15,2 2 6-15,0 0-11 16,0 2-4-16,0 3-1 16,0 2 0-16,0 5 0 15,2 4-5-15,0 0-5 0,-2 7-3 16,1 11-1-16,3 5 5 15,-1 6 7-15,1 5 4 16,-1 5-5-16,2 6 1 16,0 1 7-16,-2-1-8 15,4-1-4-15,-3-3-1 0,-1-7-1 16,1-5 0-16,-1-8 1 16,-1-5 0-16,2-5-2 15,-2-6 0-15,3-5 1 16,2 0 2-16,0-3 3 15,6-11-4-15,-2-3-4 16,1-2-1-16,3-6 0 0,1 4 0 16,-3-3 0-16,1 3-2 15,-3 3 2-15,0 6-3 16,-3 7 0-16,2 3 1 16,0 2-1-16,1 7 1 0,0 8 0 15,5 5 1-15,0 2 0 16,4-2 0-16,0 1 0 15,3-2 0-15,1-3 0 16,-3-5 0-16,-1-4 1 16,-3-5-1-16,-2-2 0 15,-3 0 3-15,0-11 3 0,-4-4 3 16,1-7 5 0,-4-3 0-16,0-4-2 0,-5-3-2 15,0-2-4-15,0-3-3 16,0 3-4-16,-8-3 4 15,1 4-3-15,-2 1-9 0,-1 4-9 16,3 3-5-16,1 5 0 16,0 4-8-16,5 2-8 15,1 5-13-15,0 2-17 16,10 1-31-16,7-2-39 16</inkml:trace>
  <inkml:trace contextRef="#ctx0" brushRef="#br0" timeOffset="249.93">6728 5643 144 0,'25'-18'40'16,"-9"4"17"-16,-3 3 12 16,-7 6-20-16,-3 2 0 15,-3 3-10-15,0 0-20 0,0 13-11 16,-3 9 9-16,-5 10 7 16,-3 8 0-16,3 8-2 15,-4 9-6-15,5 5 1 16,0 1-4-16,4 1-3 15,-1-3-3-15,4-2-3 0,4-7-2 16,6-4-1-16,5-9 1 16,4-6-1-16,8-8-1 15,6-7-24-15,9-5-18 16,7-11-16-16,9-2-67 16</inkml:trace>
  <inkml:trace contextRef="#ctx0" brushRef="#br0" timeOffset="765.4399">7840 5738 255 0,'7'-16'9'0,"-2"-2"24"16,-3-2 23-16,-2 3-18 15,0-1-8-15,0 1-6 16,-2 2-4-16,-5 3-7 16,-2 6-5-16,-2-1-4 0,-3 7-1 15,-1 0 0-15,-2 0 2 16,0 12-1-16,2 6 2 16,0 5 2-16,3 7 1 15,2 4 3-15,5 6-3 16,5 0-1-16,0 3-3 0,0-3-2 15,8-3 1-15,-1-3-2 16,-2-4-1-16,2-3-1 16,0-6 2-16,-1-3-2 15,-3-2-2-15,-1-3-17 16,-2-6-13-16,0-5-36 16,-5-2-26-16,-8-2-25 0,-5-8-113 15</inkml:trace>
  <inkml:trace contextRef="#ctx0" brushRef="#br0" timeOffset="937.28">7484 5932 297 0,'-7'-3'47'15,"7"-3"-3"-15,2 3-2 16,20-4-29-16,5 1-4 16,10 1-4-16,6 0-4 15,4-1 0-15,3 3 0 16,0 1-34-16,-5-2-50 0,-3 1-51 15,-5-1-68-15</inkml:trace>
  <inkml:trace contextRef="#ctx0" brushRef="#br0" timeOffset="1077.8799">8039 5855 259 0,'7'0'41'16,"2"4"-23"-16,-2 9 11 15,-1 1 3-15,-3 5-14 16,1 7-12-16,-4 0-3 15,0 3-1-15,0 3 0 16,0-2-32-16,-4-1-55 16,1-4-77-16</inkml:trace>
  <inkml:trace contextRef="#ctx0" brushRef="#br0" timeOffset="1747.17">8544 5832 202 0,'17'-19'6'0,"0"-2"31"16,-5 1 10-16,-1 0 9 0,-2 2-11 16,-4 1-13-16,-1 0-8 15,-4 1 3-15,0 4-8 0,0-1-10 16,-7 3-4-1,-3 3-1-15,-4 1-3 0,0 5 0 16,-6 1 0-16,2 1-1 16,2 10 0-16,-4 5 0 15,6 7 1-15,-1 2-2 0,9 4 1 16,2-1 1-16,4-1-1 16,0-4 0-16,9-3 0 15,7-8 1-15,0-5 1 16,4-5 0-16,-3-2-1 15,5-2 2-15,-2-8-1 16,-2-3-2-16,-2-3 1 0,-5-2-1 16,0 2 0-16,-4-1 4 15,-3 0 0-15,-3 5-2 16,1 1 0-16,-2 6-1 16,0 5 0-16,0 0-2 15,0 10 2 1,0 10-1-16,0 5 4 15,0 9 2-15,2 0 4 0,1 3-1 0,3 2 4 16,-3-1-2-16,2-1-5 16,-4-4-3-16,-1-3 1 15,0-5 0-15,-1-6-1 16,-6-1 3-16,0-5 5 16,-1-8 2-16,-1 1 2 15,-1-6 1-15,2 0-4 0,1-6-19 16,2-5 13-16,-2-4-1 15,6-3-5-15,1-4 1 16,0-3-5-16,0-2-9 0,0-1-32 16,4-2-15-16,5-2-41 15,1 0-53-15,5-4-163 16</inkml:trace>
  <inkml:trace contextRef="#ctx0" brushRef="#br0" timeOffset="1948.16">8829 5568 301 0,'11'-14'15'31,"-4"3"44"-31,-3 10-5 16,5 1-2-16,1 16-37 15,5 11 6-15,4 8 3 0,0 8-6 16,0 7-8-16,-3 2 1 16,-4-2-8-16,-5 0-1 15,-7-6 0-15,0-1-1 16,-12-4 0-16,-3-3-9 15,-5-4-30-15,-4-7-56 0,0-6-120 16</inkml:trace>
  <inkml:trace contextRef="#ctx0" brushRef="#br0" timeOffset="2338.69">10129 5847 305 0,'-14'0'34'16,"1"0"15"-16,13-2 11 0,9-2-29 15,13-1-17-15,10-2-3 16,2 0-5-16,6 3-4 15,-2-1-1-15,-1 3 0 16,-3 2-26-16,-7 0-48 16,-9 0-42-16,-7 5-73 0</inkml:trace>
  <inkml:trace contextRef="#ctx0" brushRef="#br0" timeOffset="2472.71">10231 5943 250 0,'-21'11'15'0,"10"-2"17"15,6-2 13-15,5-4-7 0,7-1-20 0,13-2 8 16,12 0-7-16,5 0-15 16,14 0-2-16,3-2-49 15,7-3-87-15</inkml:trace>
  <inkml:trace contextRef="#ctx0" brushRef="#br0" timeOffset="3019.55">11916 5575 222 0,'-4'-19'6'0,"3"1"28"15,1 4 2-15,0 5 6 0,0 4-9 16,0 5-7-16,1 0-4 16,5 7-18-16,-3 11 4 15,2 8 7-15,3 10 4 16,-1 14 4-16,0 7 1 15,3 11-6-15,0 10 2 16,2 11 0-16,1 8-6 0,1 6 6 16,0 8-2-16,5 5-8 15,-4 2-4-15,0 1 6 16,-3-1 5-16,2-1-2 16,-2 1-18-16,-3-2 11 0,-2-3 0 15,0-7-1-15,-2-4 1 16,2-6-4-16,0-8 1 15,-4-11-5-15,2-7 2 16,1-14 1-16,0-9-3 16,-2-11 0-16,2-11 0 0,-1-11-2 15,2-13-26-15,0-1-7 16,3-23-23-16,-1-14-65 16,1-17-205-16</inkml:trace>
  <inkml:trace contextRef="#ctx0" brushRef="#br0" timeOffset="3738.01">12910 5822 128 0,'-3'-9'41'0,"1"-4"7"0,2-1 3 15,0 0-5-15,2-3-3 16,6 2-7-16,6-2-6 16,4 3-8-16,-2 2-4 15,4 1-7-15,-1 7-2 16,3 4-3-16,1 0-4 16,-4 10-1-16,0 9-1 0,-3 4 1 15,-2 0-1-15,-5 4 2 16,-6 0-2-16,-1-2 0 15,-2-4 1-15,-3-1 0 16,-6-4 1-16,-3-4-1 0,-1-1 0 16,6-4 0-16,0-1-1 15,2-6 1-15,5 0-1 16,0 0 2-16,1-6 0 16,8-8-2-16,1-4 1 15,5-5-1-15,-1-2 0 0,3-3-1 16,-7-3 2-16,-1 2-2 15,1 5-2-15,-5 0 4 16,-2 7-1-16,-1 6-1 16,0 2 2-16,-2 2-2 15,0 7 2-15,0 0-1 0,0 2 0 16,-4 12 0-16,-3 4 0 16,4 5 3-16,0 6 1 15,3-1-1-15,0 0 3 16,1 1-1-16,10-8-3 15,3-1-1-15,6-6 2 16,2-3-2-16,3-4-1 0,1-5-3 16,4-2-31-16,-2 0-39 15,-3-10-31-15,-3-7-50 16</inkml:trace>
  <inkml:trace contextRef="#ctx0" brushRef="#br0" timeOffset="4206.65">13383 5463 279 0,'-2'-18'24'15,"2"2"29"-15,0 0-15 0,11 6-11 16,-1-1-4-16,5 1-7 16,1 4-7-16,0 6-6 15,-2 0-2-15,-2 0-1 16,-4 12 1-16,-2 3-1 15,-3 2 2-15,-3-1-1 0,0 2 0 16,-9 0 0-16,1-4 0 16,-2-1-1-16,0-4 1 15,3-2 0-15,0-4 0 16,2 1-1-16,4-4 1 16,1 0-2-16,0 0 3 15,8 0-2-15,2-5-1 16,4 1 1-16,1 1 0 0,0 3 0 15,0 0 0-15,-1 0-1 16,-2 12 0-16,0 2 1 16,-2 4 1-16,-2 3-1 0,-4-1 0 15,-4 0-1-15,0-4 1 16,-2-2 0-16,-10-4 2 16,-1-2 4-16,-4-4 12 15,-2-4-4-15,-3 0-4 16,2 0-7-16,-1-6-1 15,-1-1-1-15,4-5-27 0,7-5-64 16,6-3-199-16</inkml:trace>
  <inkml:trace contextRef="#ctx0" brushRef="#br0" timeOffset="4956.58">15335 5713 159 0,'3'0'3'0,"2"0"7"15,3-4 25-15,-1-6 15 16,0-3-6-16,0 2-4 15,-2-5-3-15,5 4-7 16,-1 0-4-16,1 0-5 0,3 4-9 16,0 3-2-16,0 5-5 15,-1 0-2-15,-2 8-1 16,2 9-2-16,-5 3 0 16,0 6 1-16,-2-2 0 15,-3 3 0-15,-2-2 0 16,0-3 0-16,0-4 0 15,-7-2 1-15,1-6-2 0,5-2 0 16,-3-5 0-16,4-3 1 16,0 0 0-16,0 0 2 15,5-9-3-15,8-5 4 16,-2-5-3-16,1-5 0 0,1-2 0 16,-1-3-1-16,-3 0 1 15,3 0-1-15,-5 3 0 16,-4 5 1-16,0 3-1 15,-1 7 0-15,0 4 0 16,-2 7 0-16,0 0 0 0,0 10 0 16,0 7 0-16,0 6 3 15,2 4 2-15,3-1-2 16,3 1-1-16,1-2 1 16,-1-2-2-16,7-3 1 15,1-4-2-15,0-5 0 16,4-1 0-16,1-4-13 0,1-4-31 15,-3-2-31-15,-2 0-54 16,-3-11-33-16</inkml:trace>
  <inkml:trace contextRef="#ctx0" brushRef="#br0" timeOffset="5284.52">15750 5470 231 0,'-4'-23'51'15,"4"4"5"-15,0 1-6 16,0 3-24-16,9 2-8 0,2 5-1 16,1 2-4-16,-1 6-6 15,3 0-4-15,-2 2-2 16,-5 13-1-16,0 3 1 16,-4 1-1-16,-3 1 2 15,0 1 0-15,-2-2-2 16,-6-1 1-16,-1-3 0 0,-3-3 0 15,6-3 0-15,-1-3-1 16,1-1 1-16,5-3 0 16,1-1-1-16,3-1-1 15,8 0 3-15,9 0 1 16,0-3-2-16,6-4 0 0,3-1-1 16,3 3-20-16,2-4-32 15,-4-1-45-15,4-3-130 16</inkml:trace>
  <inkml:trace contextRef="#ctx0" brushRef="#br0" timeOffset="5581.32">16300 5406 302 0,'0'-3'14'0,"0"0"36"0,5 3-2 16,0 0-28-16,-3 11-9 15,1 6 10-15,1 2 6 16,1 8-6-16,-3 1-6 16,0 5 0-16,-2 2-3 15,3 0-4-15,-3 2-3 0,2-4-2 16,-2-1-2-16,0-3 0 16,0-4 0-16,0-4 0 15,-2-3 0-15,-1-2-2 16,1-5-7-16,0-2-23 15,0-4-26-15,2-5-21 16,0 0-67-16</inkml:trace>
  <inkml:trace contextRef="#ctx0" brushRef="#br0" timeOffset="6128.08">16551 5575 335 0,'10'-14'3'0,"3"2"12"16,5 1 22-16,2 4 0 0,-1 7-9 15,1 0-17-15,-2 5-7 16,-3 13-1-16,-3 2-3 16,-5 5 1-16,-1 1 1 15,-6 1 0-15,0 2-1 16,-4-6 1-16,-7 0-2 0,-3-5 1 15,-1-2-1-15,0-5 1 16,1-2 0-16,4-6 0 16,5-1 0-16,1-2 0 15,4 0-1-15,0-11 1 16,11-3-1-16,1-2 0 16,3-4 1-16,2-1-1 0,1-2-1 15,-1-3 0-15,0 6 0 16,-3-4 1-16,-4 5 0 15,-3 1 0-15,-2 4 0 16,-1 1 0-16,0 4 0 0,-4 2 1 16,2 3-1-16,-2 2 1 15,0 2 0-15,0 0 0 16,-2 0-1-16,-4 4 0 16,1 9 0-16,0 3 1 15,1 5 3-15,4 2 3 16,-2 4 3-16,2-2-2 0,0 0-2 15,4-4-3-15,1 1-3 16,2-4 3-16,3-4-2 16,0 0 0-16,5-1-1 15,-1-2-14-15,4-6-20 16,0-2-30-16,5-3-46 16,-3-1-89-16</inkml:trace>
  <inkml:trace contextRef="#ctx0" brushRef="#br0" timeOffset="6456.12">17132 5445 254 0,'0'-9'18'0,"-2"4"35"15,0 0 8-15,1 3-17 16,-1 2-6-16,2 0-19 0,-2 11-10 15,2 1 7-15,0 9 0 16,0 4 1-16,0 4-3 16,0 3-5-16,2 4-3 15,0-1 0-15,-1 3 0 16,1-1 3-16,-2-3-3 16,0-3-1-16,0-4-3 0,0-4 0 15,0-4-1-15,0-6-1 16,-3-1 0-16,-1-3-1 15,-1-4-32-15,-2-3-64 16,-1-2-188-16</inkml:trace>
  <inkml:trace contextRef="#ctx0" brushRef="#br0" timeOffset="9353.74">12851 6903 161 0,'-5'-9'47'0,"0"-2"-20"15,5 0 26-15,0 0 13 16,0 1-31-16,1 1-9 15,10-2-5-15,2 2-8 0,4 4 1 16,3-1-4-16,0 6-4 16,4 0-3-16,-7 10-1 15,0 4-2-15,-5 4 2 16,-3 3-2-16,-6-1 1 16,-3-3 2-16,0 3-4 15,-7-5 4-15,-3-1-3 0,-8-2 3 16,4-1-3-16,-6-3 0 15,4 0 1-15,3-3-1 16,2-3 1-16,8-2-1 31,-1 0 2-31,4 0 0 0,2 0 2 16,9 0-1-16,1-2-2 16,3 2 0-16,5 0-1 15,-3 2 1-15,2 7 0 16,-4 5-1-16,2 2 0 15,-5 2 2-15,-3 0-3 16,-1 0 1-16,-5 0 1 16,-3-2 0-16,0-2-1 0,-5 0 2 15,-8-3-1-15,-3-2 7 16,-6 0 2-16,-1-2 3 16,0-3 2-16,-4-1-3 0,2-3-6 15,3 0 4-15,0 0-4 16,6 0-3-16,6-3-2 15,0-7 1-15,8 0-2 16,2-4-6-16,0 1-21 16,14-3-16-16,0 2-35 0,7 0-40 15,3-1-58-15</inkml:trace>
  <inkml:trace contextRef="#ctx0" brushRef="#br0" timeOffset="9916.14">13219 6953 265 0,'2'-9'14'0,"1"-2"38"16,2 2-5-16,0-2-20 0,4 4-5 16,4 2-4-16,-3 1-4 15,2 4 1-15,2 2-9 16,-1 10-2-16,2 6-1 15,-4 6 1-15,1 1-3 16,-2 1 0-16,-5-1 1 0,-3-1-2 16,-2-1 0-16,0-4 4 15,-2-3-4-15,-3-2 2 16,-2-3 0-16,4-6 3 16,0-1 8-16,1-4-3 15,2 0 2-15,0-4 9 0,5-6-17 16,3-6-3-16,1-4 0 15,1-1 0 1,1-4 0-16,0 0 1 0,-4 0-1 16,0-2-3-16,-3 4 2 15,0 3 2-15,-3 2-2 16,3 6-1-16,-4 5 2 0,0 3-2 16,0 4 1-16,0 0 1 15,-4 9-2-15,1 7 1 16,0 6-1-16,0 1 1 15,3 5 2-15,0 1-1 16,6-3 3-16,1 0-4 16,2-5 4-16,1-3-3 0,3-2 0 15,3-5-2-15,0-4 4 16,3-2-3-16,-2-5 1 16,3 0-11-16,-2-2-18 15,0-8-13-15,-6-3-20 16,1-4-4-16,-2-5-50 15,-6-5-48-15</inkml:trace>
  <inkml:trace contextRef="#ctx0" brushRef="#br0" timeOffset="10275.74">13587 6721 312 0,'-1'-17'6'15,"1"1"35"-15,0-1-1 16,1 5-1-16,9 0-15 15,-3 7-8-15,2 2-6 0,1 3-2 16,1 0-5-16,0 5-3 16,2 8 1-16,-6 6 0 15,-2-1-1-15,-3 3 1 16,-2 2-1-16,0-7 1 16,-2 2 0-16,-3-1-1 0,0-7 0 15,1 1 1-15,0-6 0 16,4-2 2-1,0-3 5-15,6 0 4 0,4 0 8 16,6-7-5-16,4-5-8 16,7-2-4-16,2-3-2 15,-2 2 0-15,2 0 0 0,-4-2-1 16,-4 2 0-16,-6 5-10 16,-8 2-24-16,-5-2-47 15,-2-3-117-15</inkml:trace>
  <inkml:trace contextRef="#ctx0" brushRef="#br0" timeOffset="23229.95">19763 5399 117 0,'-2'-9'19'16,"1"-2"19"-16,1 2 1 15,0 4 10-15,0 0-5 0,0 3-2 16,0 2-5-16,0 7-19 16,0 10-9-16,1 12 15 15,3 13 11-15,-1 13-2 16,1 12-8-16,1 12-3 15,-3 9-8-15,1 8 3 16,0 9 6-16,-1 4-1 0,1 5-10 16,-1 8-6-16,3-3-3 15,-1 1 3-15,1-7 3 16,-2 0-2-16,1-10 5 16,2-6-8-16,-1-5-2 15,2-1 15-15,-3-12-11 0,3-6 2 16,-1-10-1-16,1-7-3 15,-2-9-5-15,0-13 1 16,-1-4 2-16,1-10-3 16,-1-7-20-16,0-12-19 0,3-4-41 15,0-21-48-15,6-13-223 16</inkml:trace>
  <inkml:trace contextRef="#ctx0" brushRef="#br0" timeOffset="23624.46">20951 6528 167 0,'-12'0'109'16,"3"0"-78"-16,6 0 11 0,1-3 17 16,2-1-15-16,0 0-13 15,7 1-7-15,7-1-8 16,1 1-2-16,4 2-4 15,3-3-4-15,3 4-3 16,1 0-2-16,1-2-1 16,-3-1 0-16,3 2-1 0,2-3-17 15,0 0-23-15,-4-4-27 16,2 1-46-16,-3-4-69 16</inkml:trace>
  <inkml:trace contextRef="#ctx0" brushRef="#br0" timeOffset="23921.1698">21501 6284 284 0,'2'-6'33'0,"-2"-2"-18"16,0 3 22-16,0 2 4 15,0 3-5-15,0 0-14 16,0 9-10-16,0 11 3 15,0 5 7-15,1 7-2 16,4 5-7-16,-2 1-4 16,1 3-4-16,-2-5-4 15,-1-2 1-15,-1-6-1 0,0-5 0 16,0-5-1-16,0-6 3 16,-1-5-4-16,-1-3-7 15,0-4-20-15,-1 0-11 0,-4-9-48 16,2-11-86-16</inkml:trace>
  <inkml:trace contextRef="#ctx0" brushRef="#br0" timeOffset="24531.09">21144 6023 104 0,'0'-5'8'0,"0"2"9"16,-5-3 11-16,-6 2 6 15,-3 3 1-15,-5-1-5 16,-1 2-8-16,1 0 5 16,-5 0-4-16,3 0-3 15,-2 3-5-15,-1 5 3 0,3-1-3 16,-1 0-3 0,4 0-4-16,2 2 2 0,4 0 0 15,1 0-2-15,3-2-3 16,1 0 1-16,5 2-3 15,-1 2 2-15,1-1 3 0,1 5 4 16,-1 4 0-16,0 5 0 16,-1 1-3-16,-2 8 3 15,3 3 3-15,-3 7-1 16,3 3-4-16,2 4 2 16,0 2 1-16,-1-3 0 0,1 0 0 15,0-3 1-15,1-3-6 16,3-2 2-16,-1-5-2 15,4-2-1-15,-2-4-2 16,3-3-2-16,-1-2 0 16,7-6-2-16,1-6 0 15,5-2 0-15,9-8 0 0,2-1 0 16,4-2-3-16,6-4-27 16,3-8-16-16,2-2-28 15,1-4-57-15,7-6-101 16</inkml:trace>
  <inkml:trace contextRef="#ctx0" brushRef="#br0" timeOffset="24765.44">21808 6618 198 0,'5'0'163'0,"0"0"-126"15,-5 3-19-15,5 6 22 16,-5 0-4-16,0 2-12 15,0 4-9-15,0 1-7 16,-4 0-3-16,-4 2-4 16,2-4 0-16,-1 3 0 0,-2-5-1 15,3-3-7-15,2-2-20 16,2-3-28-16,2-4-19 16,0 0-53-16,12-7-67 15</inkml:trace>
  <inkml:trace contextRef="#ctx0" brushRef="#br0" timeOffset="25407.6498">22304 6273 218 0,'1'-5'36'16,"-1"-3"8"-16,0 4 4 16,0 0-1-16,0 0-21 0,0 1-6 15,-5 3-3 1,-2 0-3-16,-3 0-4 0,0 0 0 16,-2 1 3-16,-5 9 0 15,3 0 1-15,-1 6-3 16,5 4 0-16,0 1 0 15,4 8 3-15,5 1-3 0,1 2 2 16,3-2-3-16,7-1-2 16,9-5-3-16,2-4-2 15,2-2 0-15,4-7 0 16,0-5-2-16,0-5 1 16,2-1 3-16,-4-1 1 0,-4-11 0 15,0-1-2-15,-8-5 5 16,-1-1-1-16,-7 0-3 15,-3-2-1-15,-2-4-3 16,0-2-1-16,-7 0 1 16,-5 2 0-16,-1-1-2 0,-2 8-13 15,-3 1-5 1,-4 7-2-16,1 5-4 0,0 5-11 16,2 0-6-16,1 0-34 15,8 5-29-15,4-3-76 16</inkml:trace>
  <inkml:trace contextRef="#ctx0" brushRef="#br0" timeOffset="25766.92">22573 5991 213 0,'2'-5'49'0,"0"0"-26"16,-1 1 26-16,3 0 7 15,-2 2-15-15,4 2-7 0,-1 0-10 16,4 0-3-16,1 2-3 16,3 8 0-16,3 3-1 15,1 4-2-15,4 4 4 16,-2 8 2-16,0 4-5 0,-2 7 0 15,-5 4-5-15,-7 8-2 16,-5 4 5-16,0 4-3 16,-20 1-2-16,-6 1-8 15,-4 2 3-15,-8-3-2 16,-8-3-2-16,-6 0-28 16,-7-6-58-16,-4-8-163 0</inkml:trace>
  <inkml:trace contextRef="#ctx0" brushRef="#br0" timeOffset="28742.47">17401 5579 191 0,'-3'0'114'16,"0"0"-78"-16,-1 0 7 16,4 0 15-16,0 0-15 0,4 0-13 15,8 0-15 1,6 0-3-16,7-4-2 0,4 3-4 15,-2-1-3-15,-1 2-3 16,-2 0-4-16,-4 0-22 16,-4 0-42-16,-7 0-39 0,-7 0-91 15</inkml:trace>
  <inkml:trace contextRef="#ctx0" brushRef="#br0" timeOffset="28914.32">17437 5681 273 0,'-8'5'39'16,"1"-1"4"-16,7-4 8 16,5 0-5-16,13 0-3 15,3 0-24-15,6 0-13 16,7-2-5-16,2 0 1 0,4-2-14 16,-1 3-57-16,-3-3-33 15,0-1-100-15</inkml:trace>
  <inkml:trace contextRef="#ctx0" brushRef="#br0" timeOffset="29088.23">17861 5635 340 0,'2'0'30'16,"3"-3"5"-16,7-2 16 15,2 0-19-15,4 1-19 0,7 1-9 16,0-2-3-16,2 0-2 31,-2 4-20-31,-2-1-58 16,-5-1-62-16,-1-1-65 15</inkml:trace>
  <inkml:trace contextRef="#ctx0" brushRef="#br0" timeOffset="29635.57">18129 5517 310 0,'5'-7'20'16,"2"-4"20"-16,5 2 12 16,-2 1 7-16,2 1-28 0,3 6-15 15,3 1-6-15,-2 0 3 16,-2 5-6-16,3 9-4 16,-3 4-2-16,-1 6 0 15,-6 2 0-15,-4 3-1 0,-3-2 3 16,0-1-2-16,0-1-1 15,-5-5 1-15,-2-3-2 16,-1-4 2-16,5-2 1 16,-3-6-1-16,5-3 0 15,1-2 0-15,0 0 8 0,0-9 6 16,7-3-12-16,4-4-2 16,1-2-1-16,0-6 1 15,3 2-2-15,-3-3 1 16,2-3-2-16,-7 4-1 15,1-2-4-15,-3 4 3 0,0 4 3 16,-5 1 2 0,0 7-1-16,0 3-1 0,0 5 4 15,-2 2-2-15,-6 0-2 16,0 7 3-16,1 8 2 16,0 4-1-16,0 4 5 15,2 2-1-15,3 0 4 0,2 2-5 16,0-4-3-16,0-1 2 15,7-5-4-15,5 1 0 16,-2-7-1-16,7-2 0 16,0-2 1-16,2-4-4 15,0-1-18-15,1-2-20 0,-2-4-28 16,1-6-39-16,-4-4-68 16</inkml:trace>
  <inkml:trace contextRef="#ctx0" brushRef="#br0" timeOffset="30153.63">18531 5202 129 0,'-7'-16'198'15,"7"4"-186"-15,0-1 26 16,0 4 14-16,7-2-11 15,5 5-16-15,3 0-15 0,3 3-1 16,0 3-6-16,-2 0-4 16,-1 5 3-16,-1 5-3 15,-5 3 2-15,-4 4-1 16,-5 1-2-16,0-1-4 16,-1-2-1-16,-12 0 5 0,0-3 2 15,3-2-1-15,-1-3 0 16,2-1 1-16,0-3 0 15,6-3 2-15,0 0-3 16,3 0 4-16,0-1-3 16,4-7 1-16,3 3 0 15,4-1 1-15,-3 4-4 16,4-1 2-16,-2 3 2 0,2 0-1 16,-4 7 0-16,3 4 1 15,-4 3 4-15,2 4-2 16,-3 1 4-16,-1 1-3 0,-3 0 0 15,-1-5-2 1,-1 0 3-16,0-4 2 0,-8-2 5 16,-7-4 4-16,-1-1 1 15,-6-3-1-15,0-1 2 16,0 0-4-16,-2-1-9 0,2-6-4 16,3 1 1-16,1-1-33 15,6-2-87-15,0-6-399 16</inkml:trace>
  <inkml:trace contextRef="#ctx0" brushRef="#br0" timeOffset="30929.26">16122 6983 183 0,'-5'0'170'15,"3"0"-134"-15,2 0 20 16,2 0-1-16,11 0-39 0,8-4 1 16,3 3-1-16,6-5-2 15,1 1-7-15,3 3-4 16,-4-2-1-16,1 4-2 16,-6 0-1-16,-1 0-25 15,-4 0-40-15,-4 0-55 0,-3-3-143 16</inkml:trace>
  <inkml:trace contextRef="#ctx0" brushRef="#br0" timeOffset="31607.43">16741 6868 271 0,'-3'-10'30'0,"1"-2"30"0,2 1 2 16,0-2-11-16,9 1-15 15,3 3-15-15,6 0-9 16,1 5-3-16,3 1 0 16,0 3-8-16,0 0 2 15,-3 12-2-15,1 2-2 0,-4 6 2 16,-5 0 0-16,-4 1-3 16,-4-3 4-16,-3-2-2 15,0-1-1-15,-5-3 1 16,-5-1 1-16,-5-2 0 0,1-2 1 15,1-4-3-15,-1 2 2 16,6-2 0-16,1-2 0 16,2 1-2-16,5-2 3 15,0 0-1-15,0 0-2 16,9-3 2-16,2-1-3 31,3 0 1-31,1 2 1 0,-1 2 0 16,4 0 0-16,-4 2 0 15,4 9 0-15,-6 3 0 0,2 2 0 0,-2 0 0 16,-7 2 2-16,0 0-1 0,-5-2-2 16,0 0 3-16,-5-3-2 31,-7-3 3-31,-5-1 4 0,-2-1 6 16,-3-5 1-1,-1-1 1-15,1-2-9 0,3 0-2 16,-1 0-2-16,7 0-2 15,0-2 2-15,5-4-6 16,2-1-15-16,5-3-17 0,1-1-29 16,1-3-50-16,8-4-122 15</inkml:trace>
  <inkml:trace contextRef="#ctx0" brushRef="#br0" timeOffset="32188.13">17197 6896 320 0,'2'-10'49'15,"0"0"-2"-15,-2-1 25 16,3 0-23-16,1 1-20 0,1-1-13 16,4 2-1-16,2 3-3 15,1 2-4-15,0 1-1 16,3 3-3-16,-1 7-3 15,-1 10 0-15,0 2-1 16,-2 5 1-16,-1 1-1 16,-4 1 1-16,-3-1-2 0,-3 0 2 15,0-3-1-15,0-5 0 16,-3 0 0-16,-3-5 0 16,1-3 1-16,0-2-1 15,3-3 1-15,2-4-1 16,0 0 2-16,0-2 0 0,2-9-2 15,7-2 0 1,-1-4 1-16,6-1-1 0,-4-5 0 16,2-2-1-16,-4 2-3 15,-1-2-1-15,-5 1 1 16,1 5 2-16,-3 1 2 0,0 4 0 16,0 7 0-16,0 1 0 15,0 6 1-15,-5 0-1 16,0 2 1-16,1 12-1 15,0 2 2-15,2 6-1 0,2 1 3 16,0 2-2-16,0-2 0 16,6-2 0-16,3-3-1 15,1 0 0-15,4-5-1 0,1-2 1 16,5-6 1-16,-4-2-2 16,6-3-9-16,-2 0-15 15,-1-1-14-15,-1-10-13 16,-4-3-32-16,0-5-36 15,-8-1-83-15</inkml:trace>
  <inkml:trace contextRef="#ctx0" brushRef="#br0" timeOffset="32534.87">17540 6564 39 0,'-6'-17'372'15,"-1"2"-363"-15,7-3 16 16,0 4 38-16,2 2-28 0,8 2-15 16,0 5-15-16,4 3 0 15,4 2-4-15,-4 0-1 16,3 13 0-16,-5 3 0 16,-1 1 0-16,-4 5 1 15,-5-2-1-15,-2-1 0 0,0-1 0 16,0-2 0-1,-5-6 1-15,-2 2 0 0,1-6-1 16,2 0 2-16,2-3 4 16,2-3 3-16,0 0 6 15,6 0 8-15,12-7-7 16,4-3-8-16,8-5-4 0,1-3-2 16,3 3-2-16,-2-4 0 15,-5 3-28-15,-8-5-51 0,-17-1-207 16</inkml:trace>
  <inkml:trace contextRef="#ctx0" brushRef="#br0" timeOffset="41685.17">13205 8679 347 0,'-8'-9'4'15,"0"2"19"-15,6 0 5 16,2 0 14-16,0 3-15 16,11 1-9-16,5 1-2 0,7 0-6 0,6 1 1 15,2-3-3-15,3 2-3 16,2 0-3-16,-4-1-2 16,0 1 2-16,-5 0-2 15,-5 0-4-15,-8 2-18 16,-3 0-33-1,-7 0-44-15,-4 2-86 16</inkml:trace>
  <inkml:trace contextRef="#ctx0" brushRef="#br0" timeOffset="41888.2599">13295 8775 290 0,'-11'15'11'16,"-2"-8"31"-16,13-5-10 15,0-2 7-15,13 0 5 16,5 0-7-16,7 0-17 16,6 0-13-16,3-2-4 15,0 0-3-15,0 0-4 16,-2 2-31-16,-1 0-32 0,-2-3-60 16,-2-4-165-16</inkml:trace>
  <inkml:trace contextRef="#ctx0" brushRef="#br0" timeOffset="42359.06">13906 8537 237 0,'5'-10'12'0,"-3"2"27"15,-2-1 6-15,0 3 3 16,0-1-17-16,0 2-7 15,-4 1-3-15,-3 3-1 16,-6 1-6-16,1 0-2 16,-1 0-2-16,-1 7-2 15,-1 3 3-15,1 5-1 0,4 1-1 16,2 5 1-16,3 0-3 16,3 5-1-16,2 2 1 15,3-1 1-15,9-4 0 16,0 2 0-16,6-5-2 15,0-3-3-15,3-4 1 0,3-2-1 16,-3-6-1-16,2-3 2 16,-1-2-3-16,-1 0-1 15,-2-4 5-15,-3-6-1 0,-2-5 0 16,-5-3-1-16,0-1 2 16,-3-6-1-16,-1 0 0 15,-3-6-1-15,-2 0 0 16,0 0-4-16,-4 3 3 15,-9 1-2-15,1 5-1 0,-8 5 2 16,1 4-11-16,-5 6-7 16,-3 5-7-16,2 2-15 15,2 0-44-15,-1 0-103 16</inkml:trace>
  <inkml:trace contextRef="#ctx0" brushRef="#br0" timeOffset="44374.2198">21643 10115 223 0,'-10'-4'30'16,"0"-1"4"-16,1 0 5 15,1 3 9-15,-2 2-18 16,1 0-2-16,-3 6-1 16,-3 6-1-16,0 4-4 15,-4 6 2-15,-1 6-4 0,1 7 0 16,1 5-2-16,-3 5 1 16,2 3 0-16,1 6-7 15,4-5 2-15,4 2-1 16,0-2-6-16,3-4-2 15,5-4 0-15,2-6-4 16,0-6 1-16,9-7 0 16,4 1-3-16,5-4 2 0,7-5-1 15,4-2-15-15,1-2-20 16,4-6-19-16,2-4-35 16,-2 0-71-16</inkml:trace>
  <inkml:trace contextRef="#ctx0" brushRef="#br0" timeOffset="44827.41">21925 10392 311 0,'-10'-9'7'0,"-5"0"16"16,2 0 20-16,-1 5 0 0,1 3-11 15,-2 1 0-15,3 0-8 16,-2 7-7-16,3 5-2 16,2 6-1-16,2 3-3 15,4 8-2-15,3-1 2 16,0 2-5-16,7 3 0 16,7-4-2-16,8-8-1 0,-1-2-1 15,5-2 1-15,0-9-3 16,-1-4 3-16,-1-4-2 15,-4 0-1-15,-5-6 5 16,0-6 1-16,-4-6-1 0,-3-2 0 16,-4-3 0-16,-4-2-2 15,0-5-1-15,-7 3-1 16,-5-2-1-16,-7 3 0 16,2 5-2-16,-3 3-8 15,-5 5 0-15,3 8 1 16,1 5-3-16,-1 0-10 15,4 15-7-15,7 0-18 16,6 3-21-16,5 0-22 0,0 0-73 16</inkml:trace>
  <inkml:trace contextRef="#ctx0" brushRef="#br0" timeOffset="45063.33">22281 10597 323 0,'2'14'5'0,"-1"-1"22"16,-1 3 11-16,0-1-7 15,0 4-9-15,0-4-11 16,-5 1-3-16,-4-1-4 16,0-3-3-16,0-1 1 15,-1 0-1-15,3-7-11 0,6 0-21 16,1-4-35-16,0 0-53 15,8-1-47-15</inkml:trace>
  <inkml:trace contextRef="#ctx0" brushRef="#br0" timeOffset="45265.07">22649 10465 380 0,'9'-5'17'0,"1"-1"24"0,7 1 5 16,5 2-10-16,4 0-14 16,1 3-8-16,0-1-9 15,2 1-5-15,1 0 1 16,-4 0-16-16,-1 0-43 16,-4 0-47-16,-3 0-79 15</inkml:trace>
  <inkml:trace contextRef="#ctx0" brushRef="#br0" timeOffset="45546.25">23153 10318 259 0,'2'-5'67'0,"-2"-2"1"0,0 7-6 16,-2 0-22-16,-3 0-17 15,0 11 2-15,-1 1-1 16,4 5-2-16,2 0-1 15,0 5-9-15,0 1-5 0,0-2-4 16,0 4-1-16,0 0-1 16,0-4 0-16,0 3 1 15,0-5-2-15,0-4-9 16,-4 1-8-16,3-8-9 16,-1 2-8-16,0-6-13 0,2-3-29 15,0-1-13-15,0 0-29 16</inkml:trace>
  <inkml:trace contextRef="#ctx0" brushRef="#br0" timeOffset="46208.54">23282 10201 333 0,'2'-16'5'0,"0"0"14"15,1 3 25-15,5 3 7 16,-1 2-10-16,4 3-8 16,2 0-15-16,4 3-3 15,7 0-5-15,3 2-4 0,5 0-1 16,0 0-2-16,-3 0 0 16,0 0-3-16,-5 0 3 15,-7 0-2-15,-4 0-2 16,-2 4 4-16,-8-1-1 0,0 4-2 15,-3 1 0-15,0 1 0 16,0-1 2-16,0 2-1 16,0 0 3-16,0 3-2 0,0 1 5 15,0 2-3-15,0 1 5 16,0 3 1-16,0 2-2 16,0-1 5-16,0 2 0 15,-3 1-1-15,1 1 0 16,1-1-1-1,-3 2-2-15,4 0-11 0,-2 3 5 0,-1-1 2 16,1 3 0-16,-1-3-1 16,0-1 0-16,-1 1 0 15,1-3 0-15,-1 0-2 16,-1-1 1-16,0-5-1 16,-1 0 0-16,1-1-1 15,-1-1 2-15,3-3-1 0,-1-1 0 16,1-4-2-16,1 2 2 15,-1-4 0-15,1-1-1 16,-1-1 0-16,2 1 0 16,-1-3 0-16,-2 0 0 0,1 0 0 15,-2-1 1-15,-4-1 1 16,-6 1 1-16,1-1 0 16,-8-1-1-16,-1 0 0 15,-6 0-3-15,-2 0 1 16,-3 3 0-16,-7-2 2 15,-6 5-4-15,-4-3-28 0,-7-3-81 16,-3 0-132-16</inkml:trace>
  <inkml:trace contextRef="#ctx0" brushRef="#br0" timeOffset="47557.03">22826 10333 190 0,'-2'0'39'15,"1"0"10"-15,-1 3 3 31,2 1-11-31,0-1-9 0,0 5 1 16,0-3 7-16,0 4-10 16,5 1-7-16,3 3-4 15,-3 4 1-15,0-4-3 16,-1 7 2-16,-1 0-4 0,1 1-5 16,-4-1-3-16,2 1-3 15,-2-1-1-15,0-3-2 16,0 1-1-16,0 0-4 15,0-6-51-15,0-2-143 16</inkml:trace>
  <inkml:trace contextRef="#ctx0" brushRef="#br0" timeOffset="49952.42">12335 10221 258 0,'0'-24'18'0,"-7"0"37"0,-1-2 11 16,6 7-16-16,-2 1-4 16,3 5-8-16,1 5-11 15,0 2-10-15,0 6-8 16,-2 0-8-16,2 11 0 15,0 8 1-15,0 8 11 16,0 9 3-16,0 11-1 0,0 4 2 16,0 6 1-16,0 9 3 15,0 5-5-15,0 8-7 16,0 4-1-16,0 5-8 16,0 5 13-16,0-2-3 15,0-6-3-15,2-3 2 16,3-2 1-16,0-4 1 0,3-3-5 15,-1-2-4-15,-2 4 4 16,0 0-5-16,-1 2 1 16,-1-4 0-16,-1-1-1 15,3-7-1-15,-4-3 1 16,-1-2-1-16,0-6 2 0,0-8-2 16,0-2 0-16,0-6 0 15,0-8 0-15,-1-6-11 16,1-11-20-16,0-8-25 15,0-5-31-15,0-12 3 0,1-20-79 16</inkml:trace>
  <inkml:trace contextRef="#ctx0" brushRef="#br0" timeOffset="50717.86">13221 10417 316 0,'-9'-12'10'15,"2"-3"36"-15,4-1 9 0,1 2 2 16,2 0-30-16,0-1-10 15,3 4-2-15,6 2-3 16,6 3-6-16,-1 6-2 16,3 0-3-16,2 5-1 0,-3 9 1 15,2 5-1-15,-5 3 1 16,-1 1-3-16,-5 0 4 16,-4 1-2-16,-3-1 1 15,0-2 0-15,-3-1-1 16,-4-4 1-16,-2-3-1 15,2-3 1-15,1-5 1 0,4-2-4 16,2-2 4-16,0-1-3 16,2-1 2-16,8-9-1 15,2-6 1-15,3-4 0 16,1 0-2-16,-3-4 2 16,-1 1-1-16,-3-2 0 15,-1-2 1-15,-2 1-2 0,-2 2 2 16,-1 3-1-16,-1 4-1 15,-2 3 2-15,0 3-1 16,0 6 2-16,0 3 0 0,0 2-2 16,0 2 1-16,-2 11 0 15,-1 4-2-15,1 3 0 16,2 5 4-16,0 0-2 16,5 2 2-16,4-4 1 15,3-1-4-15,0-3 2 16,4-3-1-16,0-1-1 0,6-7 0 15,-1-2-7-15,1-6-16 16,3 0-30-16,-3 0-35 16,-3-7-31-16,3-6-69 15</inkml:trace>
  <inkml:trace contextRef="#ctx0" brushRef="#br0" timeOffset="51185.18">13699 10146 23 0,'0'-31'234'16,"0"2"-192"-16,0 1 14 16,0 5-1-16,0 1-1 15,5 6-17-15,4 2-13 0,4 4-9 16,3 4-5-16,0 4-7 16,0 2 0-16,1 0-2 15,-2 13-1-15,0 3-1 16,-4 3 1-16,-6 1 0 0,1 2-1 15,-6-4 2 1,0 1-4-16,-6-6 3 16,-1-1 2-16,-2-3-2 0,-1-4 1 15,2-1 0-15,3-1-1 16,1-1 0-16,4-2 1 16,0 0 0-16,0 0-1 0,4 0 2 15,6-2-2-15,3-3 0 16,1 0 0-16,3 1 0 15,0 4 0-15,3 0-2 16,0 2 2-16,-2 10 2 16,0 5-1-16,-4 2-1 0,-4 6 4 15,-7 2 1-15,-3-4-2 16,-2-2-1-16,-14 1-1 16,-5-4 5-16,-8-4 1 15,-11-2-3-15,-3-1-1 16,-8-3-3-16,-6-5-22 15,-9-3-90-15,-4 0-283 16</inkml:trace>
  <inkml:trace contextRef="#ctx0" brushRef="#br0" timeOffset="52091.1899">9028 10600 290 0,'8'-22'38'16,"-3"-2"21"-16,-1 2 3 0,-3 3-21 15,-1 3-14-15,0 5-3 16,0 5-4-16,0 5-6 16,0 1-5-16,0 11-9 15,0 12 1-15,0 7 1 16,0 9 5-16,0 9 4 0,0 1-1 15,6 1-1-15,-1 1-2 16,0-5-3-16,3-3-2 16,-3-7-2-16,2-4 2 15,0-11-1-15,-3-4-2 16,-1-8 2-16,2-6 0 16,-2-3 1-16,1-1 5 0,1-14-2 15,2-1-3-15,1-5-1 16,0-2 1-16,3-4-2 15,-1 4 0-15,2-2 0 16,-2 3 0-16,1 5 0 16,-4 4-3-16,2 5 0 15,0 7 3-15,0 1-1 0,4 12-2 16,5 6 3-16,-1 3 0 16,5 5-1-16,4-3 2 15,1 0-1-15,-5-3 1 16,0-6-1-16,2-3 1 0,-9-6-2 15,0-4 4-15,-4-1 3 16,2-1 4-16,-6-11 9 16,-2-5-2-16,0-4-20 15,-1-4 19-15,-3-4-2 16,-1-3-7-16,0-1-1 0,0-3-5 16,0-2-1-16,0 3 1 15,0-1 0-15,-1 6-10 16,1 4-17-16,-2 6 5 15,0 11-15-15,2 7 4 16,0 2-26-16,0 7-39 0,9 7-35 16,2 2-158-16</inkml:trace>
  <inkml:trace contextRef="#ctx0" brushRef="#br0" timeOffset="52325.54">10000 10658 484 0,'5'0'11'0,"-1"0"-5"15,3 3 21-15,4 4 7 16,-1 0-10-16,5 0-3 0,6 0-4 16,1 0-6-16,3-4-5 15,1-2-1-15,-2-1-5 16,0 2 1-16,-6-2 0 15,-4 0-25-15,-7 2-33 0,-1 1-42 16,-6 1-53-16,0 1-84 16</inkml:trace>
  <inkml:trace contextRef="#ctx0" brushRef="#br0" timeOffset="52511.55">10149 10770 282 0,'-15'6'79'0,"3"-2"-1"15,2 0 2-15,5-1-23 0,2 1-13 16,3-2-14-16,0-1-5 15,7 4-12-15,6-2 9 16,1 2-11-16,6-1-4 16,2-1-5-16,0 1 0 15,0-3-2-15,0 1-1 16,0-2-32-16,-5 0-49 16,2-2-118-16</inkml:trace>
  <inkml:trace contextRef="#ctx0" brushRef="#br0" timeOffset="53515.06">15832 10349 224 0,'-10'-6'91'0,"-2"-2"-62"0,5-1 14 15,4 0 4-15,3 0-9 16,0 0-15-16,5 0-5 16,8 2-8-16,3 2-1 15,4 3-4-15,0 2-3 16,-3 3 1-16,3 10-2 15,-6 5-1-15,-1 3 0 16,-2 3 1-16,-8-1-2 0,-3-1 3 16,0-2-3-16,0 0 2 15,-10-2 0-15,-1-2 1 16,-2-4-1-16,5-2 0 16,-5-2-2-16,6-4 4 15,1-2-2-15,5-2 1 0,1 0 1 16,0-10 2-16,3-2-3 15,8-2-1-15,3-8 0 16,-1 3-1-16,1-3 0 16,0-1 0-16,0 0 1 0,-7 0-2 15,-1 5 1-15,0 0 0 16,-5 5 0-16,-1 5 2 16,0 4-2-16,0 4 2 15,0 0 0-15,-1 5-3 16,-1 10 2-16,-3 1 1 15,3 3 3-15,2 3 3 0,0-1-2 16,3-1-5-16,4-2 2 16,7 0-4-16,3-4 3 0,1 0-2 15,1-2-1-15,5-4-18 16,1-3-17-16,1-3-41 16,-4-2-42-16,-2-4-105 15</inkml:trace>
  <inkml:trace contextRef="#ctx0" brushRef="#br0" timeOffset="54019.59">16265 10056 220 0,'-6'-19'154'16,"5"3"-130"-16,-1 1 11 15,2 1 22-15,0 3-17 16,9 3-20-16,4 0-11 0,1 1-4 15,4 5-3-15,-2 2-2 16,0 0 1-16,0 6-1 16,-5 5-1-16,0 5 2 15,-6-2-1-15,-5 0-4 16,0 2 2-16,0-3-2 0,-7-3 3 16,-3 1 3-1,-3-4-3-15,4-2 1 0,2-1 0 16,1-1 1-16,2-3-1 15,4 3-1-15,0-3 0 0,4 0-2 16,7 0 3-16,1 0 2 16,5-3-2-16,-1 2 0 15,2-1 0-15,-2 0 1 16,-2 2-1-16,0 0 0 16,0 5-1-16,-2 6 2 0,-4 2 0 15,-1 1 1-15,-4 2 1 16,-3 0-1-1,0-3 0-15,-8-3 2 0,-8 3 3 16,0-6 10-16,-2-3-1 16,-3-2 2-16,-1-2-5 0,3 0-6 15,-1 0-4-15,4-6-1 16,3-1-1-16,2 0-9 16,3 1-41-16,1-2-81 15</inkml:trace>
  <inkml:trace contextRef="#ctx0" brushRef="#br0" timeOffset="54958.05">13083 11571 248 0,'-10'-9'76'0,"0"-2"-29"15,3-3-3-15,4-1 11 16,3 3-25-16,0 1-13 15,6-1-6-15,8 3-1 16,0 0-6-16,4 5-1 0,-1 4-4 16,3 0 3-16,1 6-3 15,-6 6 1-15,-1 4 1 16,-3 0-3-16,-5 4 0 16,-6-2-1-16,0 0-2 15,0-4 5-15,-9-2-2 0,-2 0 2 16,2-4 1-16,2-1-1 15,2-3 0-15,1-3 2 16,4-1-4-16,0 0 2 16,9 0-1-16,1 0 2 15,7-5-1-15,-3 0 0 16,3-2 2-16,-4 4-4 0,2 0 2 16,-3 3 2-16,-1 0-4 15,0 13 2-15,-2 1 2 16,0 6-4-16,-3 1 3 15,-3 1-1-15,-3-1 1 16,0-3 0-16,-3-2-1 0,-9 0 4 16,-3-5 6-16,-4 1 3 15,-4-5 2-15,-4 0-1 16,1-5-2-16,-1 0-1 16,0-2-4-16,1 0-5 0,6-2-1 15,8-7-1-15,2 0 2 16,3-3-8-16,7-4-16 15,5-3-21-15,9-1-40 16,4-4-64-16</inkml:trace>
  <inkml:trace contextRef="#ctx0" brushRef="#br0" timeOffset="55435.26">13507 11526 60 0,'4'-5'347'0,"1"1"-339"16,0-1 20-16,4 3 15 16,2 2-11-16,1 0-16 15,3 7-8-15,-1 6-2 16,-1 4 1-16,-4 5-4 0,-2 1 1 16,-4 0-4-16,-3 1 1 15,0-1 1-15,0-3-2 16,-5-3 2-1,0-6-2-15,0-4 1 16,3-2 0-16,0-3 0 16,2-2 1-16,0-3 1 15,4-8-1-15,6-3-2 0,-1-4 0 16,2-2 0-16,-2-3 2 16,0 0-2-16,-4 2 0 15,1-1 0-15,-1 2 0 16,-3 6 0-16,-2 1 1 0,0 6-1 15,0 6 1-15,-2 1 1 16,-3 7-1-16,-1 11 0 16,1 3 6-16,3 4 4 15,2 4 0-15,0-1-4 16,5-1-3-16,6-4-2 0,2-4-1 16,5-2-1-1,-2-7 1-15,2-4-8 16,-1-6-21-16,2 0-17 0,-5-2-46 15,1-11-75-15</inkml:trace>
  <inkml:trace contextRef="#ctx0" brushRef="#br0" timeOffset="55752.64">13791 11346 350 0,'-4'-20'54'0,"1"4"2"0,3 5-10 15,5 3-13-15,7 4-10 0,5 4-12 16,2 0-3-16,3 7-1 16,-2 8-8-16,-6 6 3 15,-3 2-2-15,-6 0 1 16,-5 0 1-16,0-3 0 16,-1 0-1-16,-7-6 1 0,-1-3 1 15,2-3 5-15,2-2 4 16,3-4-2-16,2-2-2 15,2 0 3-15,12-8 2 16,9-4-11-16,6-6-1 16,7-3-2-16,5-6-20 15,1-2-26-15,-1 1-50 16,2-4-166-16</inkml:trace>
  <inkml:trace contextRef="#ctx0" brushRef="#br0" timeOffset="56502.48">15671 11339 245 0,'0'0'85'16,"0"-11"-56"-16,1 0 18 15,3 3 0-15,1-2-16 16,5 2-11-16,-3 0-10 16,5 5-2-16,1 3-1 0,3 0-3 15,-3 1-1-15,1 10-2 16,-2 4 0-16,-1 3-1 15,-2-1 1-15,-6 1 0 16,-1-2 0-16,-2 0 0 16,-3-1 0-16,-8-3 0 0,-2-1-1 15,-1 0 1 1,2-5 0-16,2 0-1 0,2 0 1 16,4-5-1-16,4 1 0 15,0-2 0-15,7 0-1 16,4 0 2-16,3-2-1 0,2-1 0 15,1-1 0-15,0 4 0 16,0 0 1-16,-2 4 1 16,-1 6-2-16,4 6 1 15,-8 2 0-15,-1 0-1 16,-5 2 1-16,-4 0-1 0,0-7 2 16,-6 2-1-16,-4-5 0 15,-10-3 4-15,1 1 8 16,-3-3 1-16,-3-1 1 15,1-3-6-15,-3-1-4 16,6 0-4-16,3 0 0 16,5 0-1-16,4-3 1 0,5-7-3 15,4-2-13-15,0-3-25 16,12-3-39-16,2-5-91 16</inkml:trace>
  <inkml:trace contextRef="#ctx0" brushRef="#br0" timeOffset="57033.38">16062 11353 178 0,'7'-5'231'0,"4"-6"-215"16,2 2 7-16,4 4 20 15,3 3-9-15,4 2-16 16,-7 4-13-16,3 12-1 15,1 3-1-15,-8 4-2 16,-2 3 2-16,-6-2-4 16,0 0 2-16,-5-5 1 15,0-1-1-15,-8-2-2 0,1-7 2 16,0 2 0-16,2-6 1 16,3-3-2-16,2-2 8 15,0 0 11-15,0-5-9 0,5-8-4 16,5 1-4-16,-1-4 2 15,3-6-2-15,-6 0 1 16,1-3 1-16,1 0-4 16,-4 3 2-1,-2 0-3-15,-2 2 2 16,0 6 1-16,0 5-4 16,0 6 5-16,0 3 2 0,-2 0-3 0,0 14 0 15,0 6 0-15,2 1 4 0,0 6 5 16,0-1-1-16,4 0-4 15,3-5-1-15,1-2-3 16,1-3-1 0,3-3-1-16,-2-4 1 15,1-2-1-15,3-1 2 0,-1-6-12 16,3 0-14-16,-2 0-10 16,1-6-20-16,-1-3-37 15,-3-3-45-15,0-8-137 0</inkml:trace>
  <inkml:trace contextRef="#ctx0" brushRef="#br0" timeOffset="57560.53">16387 11066 338 0,'-2'-9'13'15,"-8"-2"27"-15,8 2 18 16,2 4-10-16,2-1-23 16,8 3-13-16,3 3-1 0,1 0-4 15,1 2-2-15,-1 10-4 16,-2 2 2 0,0 3-3-16,-7 1 0 15,-4-1 0-15,-1-1 1 16,0-4-1-16,-10 3 1 0,-5-4-2 0,1-2 3 15,1-2-1-15,-1-2 0 16,3-2 0-16,4 1 6 16,2-4 1-16,5 0 2 15,0 0 3-15,3 0-2 16,9 0-6 0,3 0-3-16,7-7 0 15,2 2-2-15,5 0-1 0,2-3-17 16,4-1-20-16,-3-1-31 15,-2-5-66-15</inkml:trace>
  <inkml:trace contextRef="#ctx0" brushRef="#br0" timeOffset="58185.39">17978 9867 176 0,'-5'-23'25'16,"-3"3"2"-16,3 3 20 0,1 0 6 16,-1 7-11-1,3 3-14-15,1 3 3 0,1 4 6 16,-2 0-10-16,0 6-16 15,2 9 3-15,-2 12 6 16,2 7 1-16,0 9-1 0,0 12 2 16,4 8-4-16,1 11-4 15,0 7-2-15,1 5-3 16,-3 8 5-16,1 2 0 16,-2 3-8-16,0-7 6 15,1 3-1-15,3-3 5 16,1-5-4-16,-2-4-1 0,3-5-4 15,-3-1 0-15,2-7 2 16,-2-5-4-16,-1-2-3 16,-1-4 1-16,3-5-2 15,-1-6-1-15,-1-7 1 0,-1-9-1 16,1-6 0-16,-1-2 0 16,1-10-1-1,-1-5-8-15,-3-6-15 0,7-3-25 16,-4 0-7-16,2-12-9 15,4-9-54-15,4-11-163 16</inkml:trace>
  <inkml:trace contextRef="#ctx0" brushRef="#br0" timeOffset="58419.81">18830 10811 64 0,'7'-7'372'0,"1"-4"-365"15,1 4 0-15,9 0 21 16,2 2-3-16,1 3-14 16,5 2-6-16,-1 0-4 0,-1 0-1 15,-5 4-19-15,-4 6-37 16,-10 3-43-16,-5-4-82 15</inkml:trace>
  <inkml:trace contextRef="#ctx0" brushRef="#br0" timeOffset="58594.68">18886 10914 321 0,'-19'11'42'16,"3"-4"10"-16,5-2 12 0,6 1-10 16,5-1-22-16,0-4-19 15,10 1 3-15,9-2-1 16,5 0-8-16,5 0-4 15,5-3-3-15,4-6-1 16,2 0-20-16,2-3-27 16,-2-2-42-16,1-4-48 0,-1-4-87 15</inkml:trace>
  <inkml:trace contextRef="#ctx0" brushRef="#br0" timeOffset="58907.11">19438 10679 295 0,'3'-7'30'0,"-3"2"25"15,0 2 14-15,0 3-18 16,-7 0-12-16,2 6-11 16,-2 8-5-16,0 6 3 15,1 5-4-15,4 4-2 0,2 2 4 16,0-1-7-16,8 1-18 16,6-6 8-16,8-2 0 15,3-7 1-15,3-5 2 16,2-6-2-16,3-5-3 15,-4-1 0-15,-2-14 4 16,-4-5-5-16,-6-1 5 0,-7-6-4 16,-5-1-1-16,-5-3 0 15,-1-1-1-15,-15 1-2 16,-9 3-1-16,-8-1-1 16,-12 8-29-16,-19 0-41 0,-11 9-56 15,-15 4-228-15</inkml:trace>
  <inkml:trace contextRef="#ctx0" brushRef="#br0" timeOffset="60137">11005 13652 196 0,'8'-5'55'15,"1"-9"5"-15,-1 1-21 16,-3-3 18-16,2-4-4 16,-6 4-16-16,-1-2-11 0,0-2-3 15,0 2-5-15,-9 6-7 16,-3-4-7-16,-5 6-3 16,0 2 0-16,-2 3 0 15,-3 5-1-15,-2 0 0 16,-1 1 1-16,1 11-2 0,0 7 1 15,4 3 1-15,1 4-1 16,9 5 2 0,5 3 1-16,5-2 1 0,5-4-1 15,12 1-1-15,7-6 0 16,3-8 0-16,2-7 1 16,3-6 1-16,-2-2 1 0,-1-2 0 15,-5-9-2-15,-3-3 1 16,-8-2-1-16,-4-4-1 15,-6 1 1-15,-3 1 2 16,0 0 0-16,0-3-1 16,-3 3-3-16,-3 4 1 0,1 3-2 15,0 4 2-15,3 4-1 16,-2 3 2-16,4 7-2 16,0 11-1-16,0 3 1 15,6 4 3-15,4 1 0 16,6-2 0-16,2 1-3 15,1-7 1-15,0-3 0 0,4-4-2 16,1-4 3-16,0-7-1 16,-2 0 1-1,5-8 0-15,-3-12 1 16,1-3 1-16,-1-8-1 0,-7 1-3 16,-2-2 1-16,-3-4-1 15,-5 2 0-15,-3 4-1 16,-4-2 1-16,0 4-1 15,0 2-1-15,-2 5 1 0,-3 4 0 16,-2 8 0-16,1 6-1 16,0 3 0-16,1 0 1 15,0 11-2-15,3 11 2 16,0 3 0-16,2 7 0 0,0 3 2 16,0 2 4-16,4 5 2 15,5-5-16 1,2-1 15-16,1-4-1 0,1-7-4 15,3-5-1-15,-1-6 2 16,4-3-3-16,5-5 1 16,-4-6-3-16,0 0 2 15,2 0-14-15,-2-12-23 0,-4 1-19 16,-4-3-21-16,-6-2-41 16,-6-5-80-16</inkml:trace>
  <inkml:trace contextRef="#ctx0" brushRef="#br0" timeOffset="60293.2">11375 13512 391 0,'-11'3'58'0,"4"0"-10"16,7-3-14-16,0 2-23 16,16-2-1-16,8 0-5 0,6 0-4 15,12-8-7-15,-1-2-63 16,4-4-95-16</inkml:trace>
  <inkml:trace contextRef="#ctx0" brushRef="#br0" timeOffset="62212.17">13046 13563 220 0,'0'0'67'15,"0"-4"5"-15,0-4-2 16,0-2-19-16,0-1-18 16,0-1-9-16,0 2-2 15,-2-2-5-15,-4-4-8 0,2 8-5 16,-1 1-1-16,-2 0-1 15,0 1-2-15,-4 5 0 16,0 1 0-16,-1 0 1 16,-5 5-1-16,3 5 0 15,-2 4 0-15,2 6 0 0,1 0 0 16,2 1 1-16,3 1-1 16,3-1-1-16,5-3 1 15,0-2 1-15,0-5-2 16,3-4 3-16,0-3-1 15,4-4 3-15,-1 0 4 16,-1 0 1-16,-3-7-5 0,1-3 0 16,-1-2-4-16,-2-1 1 15,0-1 0-15,0 2 1 16,0-1-3-16,0 4 3 16,-4-7-2-16,1 8-1 0,3-2 1 15,-4 3 0-15,4 2-1 16,0 2 1-16,0 2 0 15,11-2-5-15,2 2 8 16,1 1-3-16,6 0 0 16,0 0 0-16,1 1 0 15,-1 6 1-15,-2 0-2 16,0 6 2-16,-3 3-1 0,-3 2 0 16,-4 3 0-16,-2 4 0 15,-2 1 0-15,-4 0 1 16,0 1-1-16,0-2 0 15,-8-4 1-15,1-3-1 0,0-6 0 16,-1-3 1-16,1-5-1 16,0-4 3-16,4 0 3 15,3-6 1-15,0-8-3 16,0-5-2-16,3-3-2 16,11-5 1-16,0-1-2 15,2-3 1-15,3-1 0 0,1 0-1 0,1 4-3 16,-4 3 1-16,-2 5 1 15,-5 6-1-15,-3 5 2 0,-5 5 2 16,-2 4-3-16,0 0 1 16,-2 10-1-16,-7 2 2 15,1 9 0-15,-2 2 0 16,1 8-1-16,6-1 1 16,1 2 2-16,2-4 0 0,2 1 0 15,8-3 0-15,9-7-2 16,3-3 0-16,2-4-10 15,5-7-24-15,-2-2-39 16,2-3-81-16</inkml:trace>
  <inkml:trace contextRef="#ctx0" brushRef="#br0" timeOffset="62419.86">13523 13598 413 0,'9'-10'18'16,"2"1"30"-16,9 0-6 16,-1 2-19-1,5 2-11 1,1 3-7-16,0 0-3 0,-2 2-2 16,-1 0 0-16,-4 0-21 15,-4 0-43-15,-7 0-46 0,-5 4-103 16</inkml:trace>
  <inkml:trace contextRef="#ctx0" brushRef="#br0" timeOffset="62584.3">13650 13648 317 0,'-5'8'62'16,"5"-1"-15"-16,0-4 5 0,2 3-18 0,11-3-12 15,1-3-10-15,6 0-3 16,3 0-7-16,2-2-2 15,2-3-25-15,0-5-68 16,2-3-63 0</inkml:trace>
  <inkml:trace contextRef="#ctx0" brushRef="#br0" timeOffset="62954.48">14159 13390 405 0,'0'-2'21'16,"-5"-6"29"-16,-5 7-4 16,-1 1-15-16,-1 0-13 15,-3 1-3-15,3 9 5 0,-1 2 2 16,4 5-5-16,1 4-2 16,4 1-1-16,1 6 3 15,3 0-1-15,3 4-24 16,8-8 15-16,5 0-1 15,0-4-1-15,6-4-1 16,1-5-2-16,-2-8 1 16,1-3-1-16,-2 0-1 0,-2-7 0 15,-2-9 0-15,-5-3 1 16,-4-7-1-16,-4 0-1 16,-1-1 1-16,-2 0-1 15,-2-1 0-15,-10 2 1 0,-3 2-1 16,-4 4-3-16,-5 4-12 15,-3 7-32-15,-2 8-15 16,-5 1-25-16,6 7-21 0,2 7-152 16</inkml:trace>
  <inkml:trace contextRef="#ctx0" brushRef="#br0" timeOffset="63855.7199">16171 13379 338 0,'-8'-10'12'15,"1"0"34"-15,-1 2-4 0,4 1 7 16,3 5-17-16,1 2-15 15,0 8-11-15,0 7-3 16,5 6 7-16,3 11 4 16,0 0-2-16,3 2-4 15,-1 4-2-15,-4-4-2 0,1-6-3 16,0 1-1-16,0-9 1 16,-4-6-1-16,1-5 1 15,-4-6-1-15,3-3 2 16,0 0 8-16,1-3 5 15,3-8-12-15,3-5-2 16,0-4-1-16,0-1 2 0,4-1-2 16,-2 1 0-16,1 3 0 15,-3 2-1-15,1 6 1 16,-4 6 0-16,4 4-1 16,0 7 0-16,2 9 2 15,1 9-1-15,4 0-1 0,1 2 1 16,3-2 2-16,-2-4-2 15,-1-5 1-15,0-7-1 16,0-5 1-16,-3-4 3 16,-2-6 13-16,-1-12 7 15,-2-3-9-15,0-8-4 0,-6-6-6 16,-3-1-14-16,-2-1 11 16,0-2-1-16,0 3 1 15,-5 0 3-15,-6 7 0 16,-3-2-19-16,-5 6-14 15,0 9-3-15,-1 3 5 16,0 12 3-16,4 1-14 0,8 7-19 16,5 5-8-16,3 1-30 15,18-5-98-15</inkml:trace>
  <inkml:trace contextRef="#ctx0" brushRef="#br0" timeOffset="64105.7">16969 13179 441 0,'0'-7'23'0,"-11"4"18"15,-5 3-7-15,2 0-11 0,-1 10-1 16,-1 8-4-16,3 11 0 16,1 3 2-16,5 7-3 15,2 4 4-15,0 3-22 16,5 6 14-16,0 0-9 15,7-1-1-15,3-1-2 16,4-3 3-16,1-6-5 0,5-4-2 16,1-6-24-16,6-8-34 15,2-5-41-15,6-11-73 16</inkml:trace>
  <inkml:trace contextRef="#ctx0" brushRef="#br0" timeOffset="64621.01">17737 13322 303 0,'-3'-10'41'0,"-4"-1"12"15,-3-1-2-15,2 3-15 16,-1 5-15-16,-3 2-9 0,0 2 3 0,2 0-5 16,-3 6-4-16,2 8 5 15,-1 1 1-15,4 5-2 16,1 3-1-16,2 2 4 16,5 6-5-16,0 1 2 0,0 4-3 15,5-1-2-15,2 4-3 31,1-6-1-31,-3-1-1 0,1-6 1 16,-3-2-3-16,-1-3-6 16,-2-7-16-16,0-3-13 15,0-4-14-15,0-3-37 16,-4-4-66-16,-3 0-45 0</inkml:trace>
  <inkml:trace contextRef="#ctx0" brushRef="#br0" timeOffset="64792.87">17495 13534 292 0,'-4'-7'53'0,"3"2"-5"0,1 1 3 15,5 1-16-15,13-1-19 16,9 1-7-16,6 1-5 16,6-2-1-16,8 3-4 15,1 0-16-15,1-2-45 16,-3-1-16-16,-2-1-72 15</inkml:trace>
  <inkml:trace contextRef="#ctx0" brushRef="#br0" timeOffset="64964.69">17978 13474 257 0,'5'5'28'0,"1"2"46"0,-1 7-14 16,1 1-14-16,1 3-15 15,-4 7-10-15,-3 0-10 16,0 3-8-16,0 1-2 15,-3-1-1-15,-6 1-27 16,0-4-45-16,-2-2-46 0,6-7-137 16</inkml:trace>
  <inkml:trace contextRef="#ctx0" brushRef="#br0" timeOffset="65633.2399">18379 13446 268 0,'8'-13'18'0,"-1"2"21"16,1 0 12-16,-3 0-12 0,1 1-15 16,-1-3-4-16,-3 4 6 15,-2-3-5-15,0 0-6 16,0 1-3-16,-6 0-2 15,-6 4-5-15,-3 1-2 16,0 5 1-16,-5 1-2 0,-1 0 3 16,4 6 1-16,-1 9 2 15,4 2 2-15,2 5-2 16,7-4-3-16,5 5-4 16,0-2 1-16,5 0-1 15,10-6 0-15,3-5 1 16,0-6-3-16,2-1 0 0,-3-3-3 15,2-3 3-15,-4-5 1 16,-3-2 1-16,-3-2-1 16,-2-2 1-16,-4 2-1 15,-1-3 1-15,0 6 0 0,-2-1 3 0,0 0-4 16,0 6 1-16,0 4 1 0,0 0-3 16,0 3 2-16,-2 12-2 15,0 3 6-15,0 10 1 16,1 3 1-16,1 4 1 15,0 4 1-15,0-1 0 16,0 1 10-16,0-7-18 16,0-2-1-16,0-6 4 15,0-7 0-15,0-1-1 0,-2-7-1 16,-3-1 2-16,-2-5 4 16,0-1 0-16,-1-2 0 15,1-2-2-15,2-9-3 0,1-1 0 16,2-4-3-16,1-3 0 15,1-4 0-15,0-1 0 16,0-3-16-16,7-1-6 16,0-1-20-16,6 0-6 15,-5 1-14-15,8 1-41 16,1 0-94-16</inkml:trace>
  <inkml:trace contextRef="#ctx0" brushRef="#br0" timeOffset="65867.57">18674 13233 363 0,'6'-5'46'0,"-4"3"16"0,2 4-17 15,1 12-18-15,-2 8 9 16,6 4-4-16,2 6-7 16,0 2 1-16,4-4-5 15,-3 6-19-15,2-2 10 0,-4 1-5 16,-2-2-5-16,-4 1 0 15,-4-4-3-15,0 2 2 16,-4-4-1-16,-11 1-18 16,-2-3 6-16,-3-2-37 15,1-1-30-15,-7-8-77 0</inkml:trace>
  <inkml:trace contextRef="#ctx0" brushRef="#br0" timeOffset="66242.51">19526 13484 332 0,'-14'-5'47'16,"4"0"13"-16,8 2 9 15,2-3-21-15,8 2-24 16,10 2-10-16,7-1-8 15,4 3 0-15,5-2-4 16,-2 2-1-16,2 0 0 16,-3 0-8-16,-2 0-19 0,-6 2-20 15,-7 1-41-15,-7 0-73 16</inkml:trace>
  <inkml:trace contextRef="#ctx0" brushRef="#br0" timeOffset="66414.31">19621 13565 342 0,'-18'11'22'16,"7"-3"26"-16,4-1 7 16,7-1-12-16,0-2-19 15,15-3-1-15,4-1-7 0,10-1-7 16,7 1-6-16,4-3-2 16,3-4-9-16,3 0-41 15,1-1-57-15,-4-5-119 16</inkml:trace>
  <inkml:trace contextRef="#ctx0" brushRef="#br0" timeOffset="66822.25">20343 13318 278 0,'0'-9'25'0,"6"1"28"15,-5-1 10-15,-1 0-11 16,0 4-14-16,-1 1-7 16,-6 4-7-16,-5 0-6 15,2 0 3-15,-1 10-2 0,0 9-3 16,2 0-2-16,0 10 1 16,3-1 2-16,6 4-16 15,0 1 13-15,3-5-5 16,9 0-4-16,4-6-2 0,6-4-1 15,1-4 0-15,3-7-2 16,-1-3 2-16,-3-4-1 16,2 0 2-16,-4-7-3 15,-1-6 1-15,-4-5-1 16,-4-1 4-16,-4-3 6 16,-6-2-1-16,-1-2 0 0,0-2 0 15,-7-1-7-15,-7 0 1 16,-9-3-5-16,-1 1 4 15,-8 6-19-15,-2 2-29 16,-5 6-17-16,-5 3-65 16,3 0-229-16</inkml:trace>
  <inkml:trace contextRef="#ctx0" brushRef="#br0" timeOffset="95316.65">12798 14195 349 0,'0'-9'28'0,"0"-2"-20"16,0-1 1-16,-4-1 38 16,-4 0-4-16,5-1-18 15,-4 4-4-15,-2-1-2 16,1 2 3-16,1 2-7 16,0 3-1-16,0 4-6 15,-2 0-4-15,0 4-3 0,-1 6 0 16,1 10 0-16,1 3 2 15,3 7 3-15,1 4 3 16,3 2-1-16,1 5-1 0,0-2-4 16,0 0 4-16,1-4-5 15,5-3 0-15,-1-7-3 16,-2-2 1-16,2-5 2 16,-2-4-3-16,-1-4-17 15,-2 0-16-15,0-5-25 16,0-3-15-16,-10-2-16 0,0 0-33 15,-8-7-55-15</inkml:trace>
  <inkml:trace contextRef="#ctx0" brushRef="#br0" timeOffset="95504.12">12532 14393 250 0,'-6'-13'80'0,"3"2"-5"16,5 0-6-16,-2 3-24 15,3 1-19-15,9 1-19 16,5 3-2-16,5-1-3 15,2 2-2-15,7 2 2 16,-1 0-2-16,1 0-4 16,3 0-20-16,-4 0-26 15,-3 0-21-15,0 0-9 0,-5 0-9 16,-4 0-43-16</inkml:trace>
  <inkml:trace contextRef="#ctx0" brushRef="#br0" timeOffset="95629.06">12905 14325 170 0,'9'-2'95'0,"4"0"-34"0,7 0-2 15,1-1-15-15,2-2-7 16,6-1-19-16,0 1-10 16,0-1-7-16,-2 1 1 0,2 2-2 15,-5-1 2-15,-2 4-31 16,-5 0-60-16,-5 0-122 16</inkml:trace>
  <inkml:trace contextRef="#ctx0" brushRef="#br0" timeOffset="95879.1">13032 14413 282 0,'-13'6'19'0,"-1"0"7"16,6-3 20-16,1 2-3 15,5-1-14-15,2 0-12 0,2-2-10 16,6-1 9-16,11-1 5 15,2 0-7-15,0 0-8 16,7 0-3-16,-3 0-2 16,2 0 1-16,-6 0-3 15,-1 0-10-15,-3 0-53 0,-9 4-41 16,-3 1-56-16</inkml:trace>
  <inkml:trace contextRef="#ctx0" brushRef="#br0" timeOffset="96066.4599">13066 14530 289 0,'-17'6'38'0,"10"-3"4"15,3 4 5-15,4-2-15 16,0 1-15-16,8-3-11 16,4-1 2-16,10 0 1 15,3-2-4-15,5 0-3 0,8-4 2 16,-1-3-35-16,1-6-57 15,-2 1-38-15</inkml:trace>
  <inkml:trace contextRef="#ctx0" brushRef="#br0" timeOffset="96508.4">13584 14275 278 0,'0'-11'40'16,"-5"2"-16"-16,-2 0 27 16,0 0 8-16,-3 4-19 15,0-2-21-15,-1 3-2 16,0 1-1-16,-3 3-5 0,1 0-5 16,0 7 0-1,3 5 3-15,-1 4 9 0,4 6-2 16,5 3-6-16,2 3 0 15,0 1 0-15,9 0-1 16,7-2-5-16,2-4 0 16,2-4 0-16,2-3-3 0,-3-7 0 15,-1-3-1-15,-2-5 0 16,-1-1 3-16,-3-5 0 16,1-8 8-16,-6-5 3 15,-2-1-1-15,-3-3 4 16,-2-2-1-16,0-1-8 0,-4 0-3 15,-6 2-3-15,-3-1-3 16,-1 6-1-16,-1 4-14 16,1 7-17-1,-1 5-9-15,3 2-6 16,5 5-7-16,0 6-62 0,7 1-89 0</inkml:trace>
  <inkml:trace contextRef="#ctx0" brushRef="#br0" timeOffset="96680.25">13853 14446 370 0,'0'22'68'16,"0"-3"-57"-16,-1 2 41 16,-3 3-15-16,-1 1-19 15,-1 0-17-15,2 0 0 16,1-2-41-16,-4-5-246 15</inkml:trace>
  <inkml:trace contextRef="#ctx0" brushRef="#br0" timeOffset="97586.73">14559 14241 312 0,'0'-7'37'0,"-2"-4"-20"16,-3-1 38-16,2-1-11 0,-3-1-9 15,-1 3-19-15,1-5-10 16,-1 5 2-16,-4 1-4 16,1 1-1-16,-3 1 1 15,-5 7-6-15,1 1 4 16,0 0-1-16,-1 9-1 0,2 3 0 15,1 6 2-15,3 4-1 16,5-1 1-16,5 5 1 16,2-1 0-16,0-1 0 15,9-3-2-15,3-4-2 16,3-7 3-16,1-5-1 0,0-5 1 16,0-3 6-16,-3-9 0 15,1-3-1-15,-3-3 1 16,-2 2-4-16,-2 0 0 15,-3 2 0-15,-3 1-2 16,-1 6 0-16,2 4-1 16,-2 3-1-16,6 0-3 0,-1 12 1 15,2 8 2-15,2 8 1 16,3 6 1-16,-2 4-2 16,-1 1 2-16,-2 2 2 15,-3-2 0-15,0-3-1 0,-4-4 1 16,0-4 6-16,-8-4 8 15,-3-6 2-15,2-6 1 16,-2-4-3-16,2-5-2 16,1-3 0-16,-1 0-5 15,1-13-4-15,5-5-9 0,-4-1 2 16,5-8 0-16,2-1 0 16,0-3 0-16,2-1 0 15,8 2-14-15,5-1-20 16,4 5-10-16,6 1-9 15,2 0-20-15,4 5-59 16,-1 2-56-16</inkml:trace>
  <inkml:trace contextRef="#ctx0" brushRef="#br0" timeOffset="97789.78">14816 14213 301 0,'0'-2'74'0,"0"2"-15"0,0 0 9 16,0 0-23-16,0 0-11 15,7 0-11-15,7 0-12 16,2-2 4-16,9 0-4 16,4-2-3-16,2-1-3 15,-1-2-4-15,-3 3 1 0,-3 1-1 16,-7 3-2 0,-5 0-15-16,-5 2-36 0,-7 8-32 15,0 1-77-15,-4 0-111 16</inkml:trace>
  <inkml:trace contextRef="#ctx0" brushRef="#br0" timeOffset="98011.2899">14844 14336 302 0,'-17'5'45'16,"7"-2"-7"-16,5-1 11 0,5 0-3 15,0-2-14-15,7 0-9 16,15 0-3-16,3 0-5 15,4-4-8-15,3 3-5 16,-1-3 0-16,-2 4-1 16,-8 0-2-16,-1 0-13 15,-8 4-30-15,-3 3-34 16,-3 1-32 0,-6 3-71-16</inkml:trace>
  <inkml:trace contextRef="#ctx0" brushRef="#br0" timeOffset="98218.33">14895 14491 24 0,'-10'9'255'0,"3"-2"-191"16,4-2-2-16,3 2-12 16,0-3-13-16,5-1-13 15,8-1-1-15,6-2 1 0,5 0-11 16,5 0-7-1,1-5-5-15,4-6 0 0,2 0 0 16,0-1-25-16,-3-2-46 16,-5 3-111-16</inkml:trace>
  <inkml:trace contextRef="#ctx0" brushRef="#br0" timeOffset="98671.37">15448 14177 370 0,'0'-11'34'0,"-3"-2"15"16,-2 6 7-16,2 0-14 0,-2 2-16 15,1 1-7-15,-1 4-5 16,0 0-3-1,-7 0-3-15,5 4-5 0,-5 7 2 16,-1 3 1-16,1 4 2 16,1 3 4-16,3 4-3 0,1 0 0 15,7 0-6-15,0 0 3 16,0 0-2-16,9-5 0 16,4-2-3-16,5-6 2 15,4-2-3-15,1-6 1 16,1-2 0-16,-2-2 0 15,-2-2 0-15,2-9 0 0,-4-2 0 16,-3-4 2-16,-3 1-1 16,-7-3 3-16,-2-3 17 15,-3 1-5-15,0-1-1 16,-12 1-8-16,-3-3-2 16,-6 3-4-16,-6 4-1 15,0 2-3-15,-7 4-22 16,-1 6-63-16,-6 3-100 0</inkml:trace>
  <inkml:trace contextRef="#ctx0" brushRef="#br0" timeOffset="164121.59">7141 15866 35 0,'5'2'98'0,"0"-2"-82"16,3 0 2-16,-2 0 3 0,1 0 19 15,-4-4 21-15,2-3-12 16,-1 1-17-16,-2-1-8 16,-2-1-9-16,0 1 5 15,0-3-10-15,-2 3-3 16,-9-1-5-16,-1 0-1 16,-3 5-2-16,-2-1 2 0,-5 4 0 15,2 0 1-15,-1 0 5 16,1 2 4-16,0 5 3 15,6 4-3-15,-3 2-3 16,3 4-1-16,1 1 1 16,5 3 0-16,1 8 5 0,1 0 1 15,5 4 0-15,1 4 0 16,1 7 0-16,6 0-3 16,4 2-2-16,2 4-1 15,-1 0-2-15,-1-2-4 16,-3-5-1-16,-2 0 0 0,-2-5 2 15,-2-3-3 1,-2-3-1-16,0-1 1 0,0-8-2 16,-6-2-8-16,3-6-11 15,-2-7-17-15,-3-8-24 16,1 0-82-16</inkml:trace>
  <inkml:trace contextRef="#ctx0" brushRef="#br0" timeOffset="164340.29">6734 16242 371 0,'0'0'15'0,"8"-8"-3"15,14 0-2-15,12-1 3 0,9 0 0 16,8 2-5-16,8 0-6 15,4 3-1-15,5-2 0 16,0 2-17-16,1 0-44 16,-3-3-21-16,-1 1-34 15</inkml:trace>
  <inkml:trace contextRef="#ctx0" brushRef="#br0" timeOffset="164543.37">7800 16140 223 0,'13'3'56'16,"6"-3"13"-16,3 0-27 15,8-9 2-15,1 1-8 16,5-2-4-16,-4 0-15 16,0 2-10-16,-5 3-5 15,-1-1-4-15,-8 3-38 16,-6 2-36-16,-1-1-77 0</inkml:trace>
  <inkml:trace contextRef="#ctx0" brushRef="#br0" timeOffset="164747.41">7930 16198 11 0,'-20'14'300'0,"5"-4"-269"16,8-4-5-16,3 0 11 15,4-2 5-15,0-2-4 0,11-2-8 16,7 0-12-16,9 0-9 16,7-6-7-16,9 0-1 15,9-5-20-15,6-4-71 16,6 0-181-16</inkml:trace>
  <inkml:trace contextRef="#ctx0" brushRef="#br0" timeOffset="165220.09">9018 15861 355 0,'0'-7'8'0,"0"-1"18"15,0 5 5-15,0 3-9 16,0 0-8-16,0 7-2 16,0 11 11-16,0 5 2 0,0 8-4 15,0 3-5-15,0 10 0 16,0 2-4-16,0 1 1 16,3 0-5-16,2 0-5 0,1-6-1 15,-2-6-1-15,1-6 0 16,-1-8-1-16,-1-8 1 15,-1-2-1-15,0-6-8 0,-1-5-21 16,-1-4-16-16,0-12-35 16,0-9-100-16</inkml:trace>
  <inkml:trace contextRef="#ctx0" brushRef="#br0" timeOffset="165595">9216 15954 345 0,'7'-3'41'0,"-6"0"-26"16,-1 1 10-16,0 2-6 15,0 0-9-15,-11 0-2 16,-5 5-7-16,-7 5 0 0,-3 1 0 16,1 0-2-16,-4 4 2 15,2-1 0-15,-1 0-1 16,5 1 0-16,1-4 0 15,8 3 0-15,6-7-1 16,6 1 2-16,2-2-2 0,7 1 1 16,8 0 3-16,7 2 6 15,3-1 8-15,6 4-1 16,1-2-6-16,2 2 4 16,-1 1-3-16,-1 2-6 15,-3-3-3-15,-4 2 0 0,-2 2-1 16,-2-4-1-16,-2 4-4 15,-4-3-13 1,0 0-22-16,-3-1-32 0,-1-5-72 16,0-5-71-16</inkml:trace>
  <inkml:trace contextRef="#ctx0" brushRef="#br0" timeOffset="166379.04">9776 16069 344 0,'2'-13'9'0,"-2"1"-3"0,0-1 12 16,0 1 3-16,0-1-6 16,-7 3-7-16,0-5-2 15,-3 7 7-15,-7-1 0 16,2 1-2-16,-5 7-1 15,-6 1 1-15,2 0 4 0,-3 7-3 16,0 9-2-16,1 2 1 16,3 8-1-16,1 2-2 15,6 5 0-15,4 0-4 16,4 2 1-16,7-3 1 16,1-3-4-16,3-7 2 15,10-1-1 1,3-9 2-16,0-4 1 0,4-7-5 0,1-1 2 15,1-3 0-15,2-8 1 16,-5-9 1-16,-1 1 0 16,0-6 0-16,-3-1 0 15,-3 0-2-15,-3-2 0 0,-2 1-3 16,-1 2 2-16,-5 2-1 16,1 5 0-16,-2 4-1 15,0 4 3-15,2 5 0 16,-2 3 6-16,0 2-5 0,0 0-3 15,0 0 1-15,0 10-2 16,2 2 0-16,1 5 3 16,2 6-1-16,1 4 0 15,1 6 5-15,4 3-1 16,-3 4 3-16,0 2 4 16,1 2-21-16,-2 0 14 15,-1 3-4-15,0-4 1 0,-5 1-2 16,-1-3 0-16,0 0 1 15,0-5-2-15,-7-6 2 16,-1-1-2-16,1-6 1 16,-1-4 0-16,-4-6 0 0,2 0-2 15,-2-7 2-15,-1-2-2 16,-1-4 2-16,1 0-1 16,0-4 2-16,1-8 0 15,3-6-3-15,3-5 2 16,5-7-1-16,1-6 1 15,7-3-2-15,13-4 1 0,5-3 0 16,5-4 1-16,10 0-2 16,2 2 0-16,6-2-2 15,-1 3-1-15,2 1-39 16,-1 3-37-16,-7-2-83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9-07T11:43:09.5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12496 17488 19 0,'0'0'30'0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5:56:21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16643 2620 129 0,'1'-6'11'0,"-1"-1"20"31,2-1 12-31,-2 0-6 0,2 1-6 16,1 1 4-16,-3 2-11 15,2 0-6-15,1 0 0 16,1 2-4-16,3 1-6 16,1 1-2-16,7 0-1 15,11 0-2-15,11 0 2 0,16 0-1 16,13 0 5-16,24-3 4 16,10-3 3-16,15-4-4 15,14-2-1-15,6 0-1 16,7 1-2-16,2 1 3 15,2 1-4-15,5 1-1 0,0 4-1 16,-3 3-1-16,-4 0 0 16,-5 1-3-16,-3 0 2 15,-9 0-3-15,-10 0 3 16,-8 0-1-16,-11 0 0 16,-11 0-2-16,-10-2 0 15,-17 2 0-15,-12 2 1 0,-14-2 0 16,-12 0-1-16,-9 0 1 15,-5 0-1-15,-6 0-7 16,-2 0-20-16,-11-4-62 16,-12-1-146-16</inkml:trace>
  <inkml:trace contextRef="#ctx0" brushRef="#br0" timeOffset="343.66">17586 2639 246 0,'-37'24'7'0,"13"-17"-5"16,12-6 5-16,12 3 10 0,14-4 11 15,20 0 25-15,24 0-8 16,23 0-11-16,23-1-5 15,21-9-8 1,19 2-4-16,18-3-5 0,3-2-1 16,4 3-2-16,2-3 0 15,-5 5 5-15,-3 0-5 16,-15 4 1-16,-9 4-4 0,-17-1 0 16,-18 1-4-16,-25 0-1 15,-24 0 0-15,-19 3 0 16,-21 5-2-16,-15-3-22 15,-24-5-82-15,-13 0-208 0</inkml:trace>
  <inkml:trace contextRef="#ctx0" brushRef="#br0" timeOffset="29051.37">8989 4870 247 0,'-12'-6'10'16,"0"-6"37"-16,5-5-2 16,6 2 0-16,1-2-20 15,0-1-13-15,5 3 1 16,5 0-5-16,5 5-2 0,1 4-4 16,0 4 0-16,1 2 1 15,-1 0-2-15,-1 10-2 16,-3 3 1-16,-4 7 1 15,-1 2 0-15,-2 1 1 16,-3 0 3-16,-2 2 4 0,0-2 3 16,0-2 2-16,0-4-3 15,1-2-1-15,10-4-2 0,-1-1 1 16,5-7 0-16,4-3-1 16,5 0 0-16,3-3-3 15,-4-10-2-15,-1-3-2 16,-3-4 0-16,0-2 1 15,-9 0-1-15,-1-3 1 16,-5 0-2-16,-4 1 2 0,0 5-1 16,0 1-1-16,0 5 0 15,-4 8 0-15,0 4 0 16,3 1-1-16,1 10 0 0,0 10-1 16,0 6 1-16,0 6 1 15,9 8 1-15,2 2 2 16,-1 5 2-16,0-1-1 15,-3-2 1-15,0 5-1 16,-7-6 3-16,0-7-2 0,0-1 0 16,-7-4 0-16,-5-8 5 15,-3-4 4-15,-2-6 5 16,1-5-2-16,0-4-3 16,0-4-1-16,1 0-8 15,5-7 0-15,-1-5 0 16,5-6-2-16,3-4-4 15,3-2 2-15,0-2 0 0,3-1-3 16,10 1-11-16,5 1-4 16,4 1-16-16,3 4-2 15,4 3-1-15,1 3-5 16,1 5-35-16,-1 2-27 0,-1 2-38 16,0 2-97-16</inkml:trace>
  <inkml:trace contextRef="#ctx0" brushRef="#br0" timeOffset="29223.23">9574 5054 240 0,'4'10'72'0,"-3"0"9"0,1 5-16 16,0 0-24-16,0 4-10 15,-1 0-11-15,1 3-5 16,1 0-8-16,-3 3-4 16,2 2-1-16,-2-2-2 0,0 2-1 15,1-4-18-15,3-1-26 16,-2-7-42-16,6-4-40 15,3-11-88-15</inkml:trace>
  <inkml:trace contextRef="#ctx0" brushRef="#br0" timeOffset="29514.12">10136 4764 415 0,'0'-12'11'16,"-10"3"14"-16,-1 9 15 16,-2 0-14-16,-1 10-3 15,1 12-4-15,-1 6-1 16,3 10 0-16,2 6-1 16,5 6-4-16,3 0-5 0,1 0-3 15,1-4-3-15,8-1 1 16,6-7-2-16,1-6 0 15,6-7-1-15,1-4-4 16,2-3-12-16,2-8-22 16,-2-6-16-16,-3-4-24 15,0 0-19-15,-5-14-46 0</inkml:trace>
  <inkml:trace contextRef="#ctx0" brushRef="#br0" timeOffset="29951.51">10336 5009 235 0,'5'-31'56'15,"0"5"32"1,6 1-28-16,4 3-4 0,2 6-25 16,0 6-11-16,3 6-3 15,1 4-9-15,-3 2-4 16,2 13-3-16,-6 9 0 16,-2 1-2-16,-4 7 2 0,-4-2 1 15,-4 2-1-15,0-5-1 16,-7-4-2-16,-5-4 0 15,2-6 3-15,1-4 0 16,1-4 1-16,1-5-1 16,5 0 2-16,2-5 0 0,0-9 2 15,2-4-2-15,7-3-2 16,4-6 1-16,-1-2-1 16,0-1-1-16,0 0 0 15,-2 2 0-15,-2 2 0 0,-1 7-1 16,-5 2 2-1,0 7-2-15,-2 6 0 16,0 4 2-16,0 0-1 0,-2 9-2 16,-5 8 3-16,1 2-2 15,-1 6 1-15,5 4 1 16,0-1-1-16,2 2 1 0,0-3-2 16,9 0-2-16,2-6-23 15,5 0-30-15,2-7-33 16,6-6-34-16,-1-5-48 15</inkml:trace>
  <inkml:trace contextRef="#ctx0" brushRef="#br0" timeOffset="30263.93">10781 5062 97 0,'8'-18'192'16,"-1"-2"-118"-16,-4 6-16 0,-1 6 9 16,-2 0-17-16,0 8-20 0,0 0-16 15,0 9-11-15,-2 5-2 16,0 6 2-16,2 2-3 15,0-2 1-15,4 3 1 16,6-4 0-16,2-3-1 16,3-4 1-16,2-5-1 15,-1-2 2-15,0-5-2 0,-2 0 2 16,1-1-1-16,-3-7 4 16,-5-5 2-16,0-3 0 15,-5-3-3-15,-2-4-2 16,0 2 1-16,-2-2-1 15,-8 0-2-15,-4 1-2 0,-1 4-25 16,1 8-3-16,-6-1-17 16,1 6-29-16,4 1-46 15,3 1-103-15</inkml:trace>
  <inkml:trace contextRef="#ctx0" brushRef="#br0" timeOffset="30545.62">11125 4747 396 0,'10'-6'30'15,"-3"2"20"-15,5 4-27 0,3 0 6 16,-1 6-6-16,6 10-2 16,-3 5-7-16,2 6-5 15,-3 3-3-15,-3 6-1 16,-5 0-2-16,0 3-2 15,-8-3 1-15,0-3-2 0,-3-2 2 16,-7-5-2 0,-2-2 0-16,-3-6-2 0,3-5-6 15,3-5-11-15,1-3-8 16,6-5-10-16,2 0-28 16,4-1-15-16,11-9-191 0</inkml:trace>
  <inkml:trace contextRef="#ctx0" brushRef="#br0" timeOffset="30718.38">11612 4896 377 0,'22'-9'73'16,"0"-1"-10"-16,0 3-36 16,2 1 5-16,3 1-15 15,0 5-10-15,-3 0-5 16,-3 0-2-16,-5 0-10 0,-7 7-45 15,-7-2-100-15,-2 3-195 16</inkml:trace>
  <inkml:trace contextRef="#ctx0" brushRef="#br0" timeOffset="30890.22">11682 4996 153 0,'-7'7'189'0,"-2"0"-132"16,9-7-7-16,0 2 17 15,9-2-26-15,9 0-27 16,4 0-5-16,4 0-7 0,5 0-3 16,3-3-38-1,3-4-88-15,2-4-148 0</inkml:trace>
  <inkml:trace contextRef="#ctx0" brushRef="#br0" timeOffset="31255">12293 4791 300 0,'0'-6'93'0,"-6"3"-49"0,-2 3-9 15,1 0 12-15,-6 7-13 16,0 7-10-16,0 8-7 0,5 3-4 16,2 4-2-16,5-1-4 15,1 0-3-15,1 1-2 16,8-6-1-16,6 0 1 15,2-7-2-15,2-3 1 16,3-6 0-16,-3-5 0 16,4-2 0-16,-3-4 0 15,-1-8 0-15,2-6 4 0,-6-5 4 16,-2-2 3-16,-2-6-2 16,-4-1-1-16,-1-1-5 15,-6-2 0-15,0 5-3 16,-4 5-2-16,-10 5 2 15,-5 10-14-15,0 8-11 0,-3 2-14 16,0 7-20-16,3 8-50 16,1-1-90-16</inkml:trace>
  <inkml:trace contextRef="#ctx0" brushRef="#br0" timeOffset="31458.37">12664 4980 432 0,'12'9'37'0,"-5"0"14"15,-4 3-24-15,-1 2 7 16,-2 3-11-16,0 2-12 16,-5-1-8-16,-8 3-1 15,-3 0-1-15,-4-2-57 16,1 0-178-16</inkml:trace>
  <inkml:trace contextRef="#ctx0" brushRef="#br0" timeOffset="32380.7">14529 4848 293 0,'-11'-19'11'0,"2"-3"24"0,5-1 10 15,4-1 0-15,0 1-10 16,5 4-11-16,8-1-4 16,1 6-6-16,1 3-4 15,-1 4-4-15,1 1-2 16,-3 6-3-16,-1 0 0 0,-3 13-1 15,-3 5 1-15,-2 3 0 16,-1 4 1 0,-2 2 1-16,3 1 2 15,-1 0-3-15,3-7 1 16,5-3-3-16,1-6 5 16,1-4-1-16,6-5 3 15,2-3 6-15,1 0-5 0,1-9-5 16,-2-5-1-16,-1-4 0 15,-2-3-3-15,-2-5 3 16,-1 3-1-16,-6-1-1 16,-3 4 1-16,-3 3-1 15,-2 5 1-15,0 7-1 0,0 5 0 16,-2 2 0-16,2 15-2 16,0 8 2-16,0 11 1 15,0 5 4-15,7 4 4 16,3 5 1-16,-3-2-2 15,0-3 4-15,-4-3-4 0,-1-7-2 16,-2-2-2-16,0-10 1 16,-9-6 4-16,-3-5 8 15,-1-5-14-15,1-4 12 16,-5-3-4-16,7 0 3 16,0-7-6-16,2-4-3 15,1-6-3-15,3-2-1 0,4-7-2 0,0 3 1 16,5 0-20-16,10-1-18 15,-1 3 8-15,11 7-18 16,-1 5-7-16,5 3-29 16,0 5-43-16,1 1-124 15</inkml:trace>
  <inkml:trace contextRef="#ctx0" brushRef="#br0" timeOffset="32709.6098">15085 5012 354 0,'-1'-3'69'15,"-8"-8"-5"-15,4 0-10 0,5 2-23 32,0 1-8-32,3-2-11 0,8 7-6 0,1 1-4 15,1 2-2-15,-1 2 1 16,1 11-2-16,1 2 1 0,-7 7 0 16,-4 0 0-16,-3 1 1 15,0-1-1-15,-1-2-1 16,-11-2 2-16,-3-2 0 15,-1-5-1-15,3-1 1 16,1-1 0-16,3-1 7 16,4-4 1-16,5-3-2 0,0-1-3 15,10 0 0-15,9 0-2 16,5-1-1-16,5-8 0 16,5 0-7-16,2-6-24 15,4-2-25-15,1-11-72 16,2-5-160-16</inkml:trace>
  <inkml:trace contextRef="#ctx0" brushRef="#br0" timeOffset="32959.54">15847 4673 401 0,'-13'-14'28'15,"2"-2"-11"-15,-4 3 29 16,3 8-3-16,-3 5-16 15,-4 0-6-15,1 12-7 16,0 11-3-16,4 10 0 0,-2 6-2 16,6 6-1-16,7 1 0 15,1 2-3-15,2-2-3 16,4-3 0-16,10-4-1 16,4-4-1-16,4-7-10 15,1-9-31-15,8-2-4 16,-2-11-43-16,-1-6-71 15</inkml:trace>
  <inkml:trace contextRef="#ctx0" brushRef="#br0" timeOffset="33418.03">16064 4780 192 0,'2'-18'238'15,"5"4"-217"-15,-2 3 21 16,8 6-4-16,3 5-21 15,-1 0-9-15,2 9-5 16,0 10-1-16,-2 8-2 16,-1 2 0-16,-8 1 1 0,0 1 0 15,-6-3 0-15,0-3-1 16,-7-6 1-16,-2-4 0 16,-1-5-1-16,3-6 2 15,4-4 1-15,3 0-1 16,0-5 4-16,2-8-2 15,8-3-3-15,2-7 0 0,0 0-1 16,3-4 1-16,-2 0-1 16,0-1 0-16,0 1-1 15,-6 4 2-15,-2 5-1 0,-3 5-1 16,-2 8 2-16,-2 5-1 16,-7 0-1-16,-1 11 1 15,-2 10 0-15,2 4 4 16,1 4 2-16,5 3 0 15,4 2-2-15,0-2 0 16,4 0-4 0,8-5 2-16,9-6-7 15,-1-1-26-15,4-6-9 0,3-5-50 16,0-5-4-16,2-4-15 16,-2 0-77-16</inkml:trace>
  <inkml:trace contextRef="#ctx0" brushRef="#br0" timeOffset="33699.21">16487 4978 156 0,'13'-19'89'15,"-4"-1"-22"-15,-4 4 7 0,-1 5 6 16,-4 4-17-16,0 5-28 16,-7 2-17-16,-2 7-6 15,-1 7-1-15,0 8-2 16,5-4-1-16,5 3-1 16,0 1-1-16,1-5-2 15,11 1 0-15,2-6-2 0,4 1 0 16,-2-7 0-16,2-5 0 15,-2-1-1-15,0 0 4 16,-3-10-1-16,0-2 3 16,-6-6 5-16,-2-2-4 0,-5 0-2 15,0-3-2-15,-2 0-3 16,-7 2-1-16,-2 3 0 16,-3 3-10-16,-2 5-11 15,0 5-9-15,-1 1-9 16,5 4-32-16,5 0-100 0</inkml:trace>
  <inkml:trace contextRef="#ctx0" brushRef="#br0" timeOffset="33996.01">16857 4575 463 0,'11'-11'7'15,"0"2"22"-15,4 7 7 16,4 4-9-16,3 14-8 0,3 6 2 16,-1 8-1-16,-2 4-5 15,-2 2-5-15,-3 1-1 16,-8 4-2-16,-4 0-3 16,-5-1-1-16,0-1 0 15,-4-6-1-15,-9 0 0 16,-1-6-1-16,-2-4 0 0,2-6 0 15,0-4-2-15,2-2-20 16,6-6-13-16,4-4-16 16,2-1-39-16,10-5-101 15</inkml:trace>
  <inkml:trace contextRef="#ctx0" brushRef="#br0" timeOffset="34168.49">17483 4820 481 0,'25'-8'5'0,"-1"1"8"0,0 4 11 15,1 3-12-15,-5 0-10 16,-6 1 0-16,-3 6-8 16,-5 0-59-16,-6 1-111 15</inkml:trace>
  <inkml:trace contextRef="#ctx0" brushRef="#br0" timeOffset="34340.33">17471 4923 35 0,'-10'6'331'0,"3"-3"-296"16,5-3 19-16,2 2 7 16,0-2-16-16,11 1-27 0,5-1-3 15,3 0-10-15,10 0-4 16,2 0-19-16,4 0-45 15,7-8-67-15,3-7-116 16</inkml:trace>
  <inkml:trace contextRef="#ctx0" brushRef="#br0" timeOffset="34625.89">18126 4627 426 0,'-12'-2'18'16,"0"2"19"-16,-5 4 5 15,4 8-6-15,-2 9-13 16,1 4-4-16,3 4-6 16,5 3-3-16,6 0-5 15,0 0-3-15,11-3 1 16,7-6-2-16,4-3 0 16,5-6 0-16,2-7 2 0,-2-7-2 15,0 0 3-15,-5-11 9 16,-2-8 0-16,-5-4-5 15,-3-6 2-15,-5-3-4 0,-7-2-2 16,0 0-3-16,-8-2-2 16,-18 6-9-16,-11 0-47 15,-15-2-75-15</inkml:trace>
  <inkml:trace contextRef="#ctx0" brushRef="#br0" timeOffset="35769.84">7691 6509 259 0,'3'0'30'0,"1"-12"0"15,-1 0 19-15,-1-2-6 16,-2-4-12-16,0 3-6 16,0-5-11-16,-2 5-4 15,-8 1-4-15,-5 2-3 0,-1 5-1 16,-2 3 0-16,-3 4-2 15,-1 0 0-15,0 11 0 16,3 7 3-16,-1 3 0 16,5 4 3-16,6 7-1 15,8 2-1-15,1-1-1 0,5-5-2 16,10 0 1-16,7-7 0 16,2-8 1-16,0-5-1 15,3-7 1-15,-4-1 0 16,-2-1 1-16,-4-13-1 15,-5-3 2-15,-2-2-2 16,-5-5 1-16,-3 0 2 16,-2-1 0-16,0 0 1 0,0 3-1 15,-4 6 0-15,-2 2-5 16,1 4 0-16,1 9 3 16,-1 1 0-16,5 11-3 15,-2 7 0-15,2 4 0 16,2 3 2-16,10 0-1 15,5-1 1-15,5-5-1 0,5-1 0 16,-1-8 0-16,2-3 0 16,0-6-1-16,0-1 2 15,-6-4-2-15,-3-10 1 0,0-7 0 16,-7 0 1-16,-4-8-1 16,-3 0-1-16,-3-7 1 15,-1-1-2-15,-1-2 0 16,2-3 1-16,-2 5 1 15,0 5-2-15,0 4-2 16,0 6 2-16,0 9-1 16,0 10 1-16,0 3-2 0,0 7 2 15,-3 14 0-15,1 7 0 16,2 5 0-16,0 5 1 16,0 3 0-16,5-2 3 15,6 0-1-15,5-5-2 16,0-4 0-16,4-5 1 15,2-4-1-15,0-10-1 16,2-4 1-16,-4-5-1 0,0-2-15 0,-6-2-22 16,-3-12-33-16,-7-2-59 15,-4-7-81-15</inkml:trace>
  <inkml:trace contextRef="#ctx0" brushRef="#br0" timeOffset="35915.88">7981 6385 316 0,'-14'4'37'0,"7"-4"26"16,7 0-20-16,7 0 4 0,17 0-23 16,8-4-17-16,9-1-4 15,5-2-4-15,1-4-38 16,-4-1-138-16</inkml:trace>
  <inkml:trace contextRef="#ctx0" brushRef="#br0" timeOffset="36627.25">9039 6395 171 0,'7'-11'22'16,"0"0"32"-16,-3-2 13 15,-1-1-6-15,-1 0-9 16,3 2-11-16,-2-1-7 16,2 4-15-16,6 2-7 0,-1 7-6 15,5 0-2-15,2 4-2 16,-3 10-3-16,-1 7 2 16,1 8 0-16,-6 1-1 15,-1 4 1 1,-3 0 1-16,-4-1-1 15,0-2 0-15,-4-3-1 0,-6-9 2 16,1 1 0-16,1-11 0 16,1-3 5-16,5-3 6 15,2-3 0-15,0-7-2 16,4-4-9-16,7-10 0 16,5-2-2-16,1-4 1 0,2-2-1 15,-3-3 0-15,2-3 1 16,-5 3-1-16,-3 0-2 15,-4 3 2-15,0 7-1 16,-6 4 1-16,0 5 0 0,0 9 0 16,-6 4 0-16,-1 2-1 15,0 14 0-15,0 4 1 16,3 5 3-16,1 5 0 16,3 1-2-16,0 1 0 15,0-3 0-15,10-1 0 16,2-2 0-16,5-1-2 15,0-4-17-15,5-9-15 16,2 2-29-16,-3-6-25 0,2-6-35 16,1-2-93-16</inkml:trace>
  <inkml:trace contextRef="#ctx0" brushRef="#br0" timeOffset="36908.41">9504 6525 195 0,'2'-16'92'0,"-2"1"-23"15,0 5-6-15,0 3-2 16,0 5-16-16,-5 2-17 15,2 3-11-15,-2 11-9 16,3 4 0-16,2 7 6 0,0-1-5 16,4 1-4-16,5-2 1 15,4-4-2-15,2-3-1 16,2-4-1-16,0-4-1 16,0-6 1-16,1-2 0 15,-4 0 3-15,-1-10 3 0,-2-4-4 16,-6-4 0-16,-2-5 1 15,-3-4-4-15,0 1 4 16,-8-3-2-16,-4 2-3 16,-9 4 1-16,-6 9-1 15,-3 7-8-15,-4 7-25 16,-4 0-23-16,4 7-76 0,7 2-150 16</inkml:trace>
  <inkml:trace contextRef="#ctx0" brushRef="#br0" timeOffset="37679.89">11011 6280 153 0,'9'-20'27'16,"-2"3"55"-16,-2 4-2 16,-2 4-21-16,0 4-11 15,-3 5-8-15,0 0-17 16,0 16-20-16,0 8 3 16,0 4 5-16,0 9 4 0,0 2-5 15,0 3-4-15,2-3-4 16,1-5 2-16,3-3-3 15,-3-7 0-15,2-7 0 16,-1-5 0-16,-1-6 1 16,3-4 3-16,1-2 10 15,0-3 2-15,0-9-9 0,5-2-5 16,2-6-2-16,-1 4-1 16,2-2 1-16,-2 1-1 15,0 7 0-15,-1 3 0 16,1 7 0-16,-1 0-2 15,0 7 1-15,3 7 0 0,-1 3 0 16,3 2 1-16,1-4 0 16,0 1 0-16,-2-7 0 15,-2-3 3-15,-2-6 1 16,1 0 12-16,-2-6 5 16,-1-7-3-16,-2-7-9 15,-1-4-4-15,0-2-3 16,-2-3-1-16,-2-3 0 0,-1-1-1 15,-2-2 0-15,0 3 0 16,-5 0-12-16,-3 4-10 16,-3 6 0-16,-4 4 1 0,3 6-4 15,3 7-4-15,0 5-28 16,5 0-23-16,4 2-12 16,2 3-29-1</inkml:trace>
  <inkml:trace contextRef="#ctx0" brushRef="#br0" timeOffset="37914.2292">11729 6148 373 0,'7'-9'17'15,"-7"4"42"-15,0 1 6 16,0 4-29-16,-5 4-14 16,-6 12-13-16,-2 7 8 0,-2 7 8 15,1 8-5-15,2 6-2 16,5 5-2-16,2 2-7 15,2 2-2-15,3-3-4 16,7-3-2-16,6-6-1 16,8-7-1-16,7-5-25 15,6-8-24-15,9-7-15 16,9-7-110-16</inkml:trace>
  <inkml:trace contextRef="#ctx0" brushRef="#br0" timeOffset="38607.45">12230 6211 111 0,'0'-9'132'15,"0"0"-72"-15,0 4 0 16,0 5-2-16,0 0-23 15,0 3-23-15,0 11-9 0,0 4 14 16,0 4 10-16,2 4-7 16,5-1-9-16,2-1-6 15,2-5-1-15,2-5-2 16,-1-1 2-16,5-8-2 16,-4-5 4-16,4 0 4 15,-1-5-2-15,-1-8-1 0,0-5-5 16,-3 1-1-16,0-5 0 15,-3 1 0-15,-1 3 0 16,-4 2 0-16,0 3-1 16,-2 8 0-16,-2 5 0 0,0 4-4 15,0 14 4 1,0 7-1-16,0 7 0 0,2 5 2 16,-2 2-1-16,1 1 2 15,-1 1 1-15,0-8-2 16,0-3 4-16,0-6-3 0,0-6 5 15,-1-6 5-15,-5-6 9 16,-2-4 0-16,2-2-1 16,-1-4-5-16,0-9-7 15,2-2-12-15,2-5 1 16,3-2 5 0,0 0-2-16,0-4 0 15,9 2-2-15,2 2-3 0,3 1-27 16,4 3-3-16,-1 5-4 15,4 8-24-15,0 2-37 16,3 0-31-16</inkml:trace>
  <inkml:trace contextRef="#ctx0" brushRef="#br0" timeOffset="38795.11">12720 6389 66 0,'4'2'309'0,"-3"2"-255"16,-1-1-28-16,2 5 25 15,0 2-18-15,1 4-9 0,0 6-7 16,-3-3-3-16,2 4-8 16,-2 1-3-1,0 0-1-15,0-1-2 0,0-2 1 16,0 1-11-16,0-5-24 16,0-1-39-16,0-7-30 15,8-5-82-15</inkml:trace>
  <inkml:trace contextRef="#ctx0" brushRef="#br0" timeOffset="39013.81">13032 6507 423 0,'17'0'36'0,"-7"0"0"16,4 7 6-16,-4 7-18 15,-8 2-11-15,0 2-3 16,-2 0-2-16,0 1-4 15,-4-3-3-15,-5 1 1 16,-2-5-2-16,1-2-11 16,3 0-16-16,-1-7-32 0,6-3-22 15,2-2-71-15</inkml:trace>
  <inkml:trace contextRef="#ctx0" brushRef="#br0" timeOffset="39536.43">13351 6189 414 0,'5'-9'13'0,"-5"2"31"15,0 7 7-15,0 0-21 16,0 11-24-16,0 8-2 16,-2 5 9-16,1 2 0 15,1 5-6-15,0-3-3 16,7-1-3-16,5-4 1 15,6-3-1-15,-2-4 0 16,7-7 0-16,1-6-1 16,0-3 2-16,1 0 0 0,-6-10-1 15,1-6-1-15,-6-2 2 16,1-3-2-16,-6-3 1 16,-2-1 0-16,-4 0 1 0,-1 6-1 15,2 1-2-15,-4 4 3 16,0 7 2-16,0 5 1 15,-6 2-1-15,3 5-4 16,-3 11 0-16,3 8 3 0,1 2 3 16,2 1 2-16,0 3 2 15,0 1 0-15,0-1-5 0,7-3-1 16,-3-1-2-16,-3-1-1 16,1-3 1-16,-2-4-1 15,0-1 0-15,0-3 1 16,-5-3 0-16,-2-3-2 0,0-2-1 15,0 0-3-15,-3-4 0 16,5-2-2-16,-2 0-3 16,2-6-4-16,5-5-8 15,0-1-15-15,0-1-27 16,2-2-71-16,8 0-131 16</inkml:trace>
  <inkml:trace contextRef="#ctx0" brushRef="#br0" timeOffset="39898.99">13738 6503 373 0,'5'-11'35'0,"2"-1"26"16,0-1-1-16,3 3-18 16,-1 1-15-16,2 2-17 15,0 5-4-15,-1 2-4 0,0 2-1 16,-3 14-2-16,-2 2 0 15,-2 4 2-15,-3 3 0 16,0 0-1-16,-1-4 2 16,-8 0-2-16,-3-3 1 15,-1-7-1-15,-1 1 2 0,2-4-2 16,4-6 3 0,1 2 5-16,3-2 5 0,4-2-3 0,0 0 0 0,2 0-2 15,8 0 0-15,7 0-7 16,0 0-1-16,5-2 2 15,2-2-4-15,-5 2-19 16,3-6-4-16,-4-1-17 16,-2-2-31-1,-3-7-63-15,-3-7-162 0</inkml:trace>
  <inkml:trace contextRef="#ctx0" brushRef="#br0" timeOffset="40195.78">14006 6143 419 0,'5'-10'15'16,"2"0"43"-16,8 7-10 15,3 3-16-15,3 3-9 16,3 12 4-16,3 4-8 16,0 6-2-16,-3 6-3 15,-2 2-7-15,-7 6-4 0,-6 1-1 16,-4 3 1-16,-3-4-2 15,-2 2 1-15,-4-7-1 16,-6-4 1-16,-3-3-1 16,2-7 1-16,-2-1-1 15,3-7 0-15,1-2-15 16,4-3-17-16,3-4-10 0,2-3-20 16,2 0-61-16,8-4-93 15</inkml:trace>
  <inkml:trace contextRef="#ctx0" brushRef="#br0" timeOffset="40383.25">14612 6400 436 0,'20'-8'33'16,"2"-2"11"-16,5 1-9 15,0 4-10-15,0-1-13 0,-4 4-7 16,-1 2-3-16,-5 0 0 15,-9 2-6-15,-6 7-27 16,-2 2-51-16,-9-2-56 16,-7 0-89-16</inkml:trace>
  <inkml:trace contextRef="#ctx0" brushRef="#br0" timeOffset="40539.44">14658 6471 64 0,'-2'7'233'15,"-12"3"-162"-15,11-8-8 16,3 0-1-16,0-2-18 15,0 2-22-15,10-2 0 0,2 0-3 16,7 0-14-16,4 0-2 16,2 0-6-16,3 0-28 15,5-5-35-15,2-4-66 16,6-4-104-16</inkml:trace>
  <inkml:trace contextRef="#ctx0" brushRef="#br0" timeOffset="40828.03">15155 6268 403 0,'0'-2'43'16,"-3"2"15"-16,-8 0-18 15,-2 7-6 1,-3 9-8-16,1 4 1 16,3 3-9-16,4 4-1 0,1-1-2 15,7 1-3-15,0-4-7 16,10-1 0-16,6-2-1 15,4-7-8-15,5-1 4 16,-1-7 2-16,2-5 0 0,-1 0 5 16,0-5 6-1,1-9 0-15,-9-7-6 0,-2-4 0 16,-5-3 0-16,-6-4-1 16,-4 0-1-16,0-2-4 15,-16 2 1-15,-6 4-15 0,-12 2-34 16,-7 5-46-16,-9 1-91 15</inkml:trace>
  <inkml:trace contextRef="#ctx0" brushRef="#br0" timeOffset="41643.01">7538 7004 327 0,'-20'0'5'16,"8"0"26"-16,10-7 20 15,2 0-16-15,10-2-18 16,9-1 3-16,8 0 3 0,9 2-6 16,6 1-5-16,11 1 1 15,8 2 1-15,14 3-6 16,8 1 0-16,13 0-2 15,11-2 4-15,9 0 2 0,8 0 2 16,9-1-1-16,0 1-4 16,-2-5 1-1,-6 3 5-15,-8 1-1 0,-8-1-1 16,-14 2-6-16,-13 1-10 16,-10 1 8-16,-9 0-2 15,-13 0-1-15,-12 0 0 0,-9 0-2 16,-10 0 2-16,-6 0-2 15,-8 0 2-15,-1 0-1 16,-4 0 1-16,0 0 0 0,-7 0 4 16,-5 0-21-16,5 0-41 15,-3-2-32-15,2-7-146 16</inkml:trace>
  <inkml:trace contextRef="#ctx0" brushRef="#br0" timeOffset="144825.4499">14728 9969 332 0,'20'0'0'31,"-10"-4"4"-31,5 1-4 0,-1-3 3 15,6 5-3-15,4-3 4 16,18-2 1-16,9 5 0 16,6 1-3-16,8 0-1 15,8 1 1-15,8 9-3 0,9 2 3 16,11-1-4-16,9 1 3 16,11 1-1-16,14-4 0 15,10 2 1-15,15-3 0 16,14 3 7-16,13-2-3 15,18 0 0-15,8-2 4 0,13 0-3 16,10 2-3-16,8-2-1 16,6 2-3-16,6 2 2 15,7 0 0-15,0 1 1 16,9 2 1-16,-1 2 0 16,2 0 1-16,-3 4 0 15,-2-1 0-15,-2 1 1 16,-9-2 3-16,-2 2 10 0,-7-4-3 15,-4-2 4-15,-11-3 1 16,-2-2-7-16,-7-4-2 16,-7-5 0-16,-8 0-3 15,-9 0 0-15,-10-7-5 16,-15-4-3-16,-19 1 1 0,-17-3 1 16,-19 2-2-16,-23-1-2 15,-27 1-6-15,-21 2-21 16,-32-2-29-16,-17-4-52 0,-34-7-131 15</inkml:trace>
  <inkml:trace contextRef="#ctx0" brushRef="#br0" timeOffset="145481.55">16290 7236 335 0,'-20'34'71'0,"6"5"-71"15,4 13 0-15,0 16 1 16,5 14 0-16,-2 13 2 16,-4 15 7-16,0 12 6 15,-1 11 2-15,0 13-6 16,4 13-1-16,2 9-1 0,5 12 1 16,1 11-2-16,0 7-6 15,5 10 0-15,5 5 2 16,2 6-1-16,-4 6 6 15,-1 2-1-15,0 1-1 16,-4 0 8-16,-3-7 2 0,0-4 2 16,0-4 0-16,0-8-5 15,-2-10 7-15,1-11-8 16,1-12-3-16,0-11-7 16,0-13-7-16,0-20-2 15,0-14 8-15,1-14 1 16,1-18-4-16,-2-17 0 0,2-19-3 15,0-17-31-15,1-19-30 16,0-15-58-16,6-33-140 16</inkml:trace>
  <inkml:trace contextRef="#ctx0" brushRef="#br0" timeOffset="146575.04">17037 9043 545 0,'-11'-64'0'16,"4"2"2"-16,7 1-1 16,2 7-1-16,10 2-2 15,3 3-2-15,6 6 1 16,6 4 1-16,7 7 1 0,6 6-1 15,7 5-4 1,5 8 1-16,7 10 4 0,4 3 0 16,5 3 0-16,5 16 2 15,2 7-1-15,1 8 0 16,0 7 1-16,3 7-1 16,-3 7 0-16,-7 6 0 0,-1 5 0 15,-5 7 0-15,-2 8 3 16,-5 2-5-16,-3 9 4 15,-6 6-1-15,1 3-1 16,-6 7 2-16,-1 1-2 0,-2 8 0 16,-4 1 1-16,5 4 0 15,-2 4 0-15,3-2 0 16,0 0 0-16,1-2-1 16,1 0 1-16,3-3-2 15,3-3 2-15,-2 0 1 16,3-3-1-16,6-5 1 0,-1 1 0 15,3-6-1-15,0-1 0 16,3-3 0-16,3-7 0 16,1-10 0-16,1-3-1 15,4-11 1-15,0-6 0 0,2-12 1 16,0-7-2 0,5-8 2-16,0-6 1 0,6-10-1 15,2-10 0-15,-2-7 0 16,2-2-2-16,5-16 0 15,0-9 0-15,-2-4 1 16,0-12 0-16,1-2-1 0,1-4 0 16,-6-11 0-16,-3-3-1 15,-4-11 0-15,-1-5 1 16,-6-5-5-16,0-7 4 16,-8-6-1-16,1 1 2 15,-3-8 0-15,1-3 0 0,-6-6-1 16,5-5 2-16,-3 1-1 15,-1-7 0-15,2-1 0 16,-3 0-2-16,1-4-3 16,1 3 2-16,-1-2 1 15,3 2 2-15,1-1 0 16,3 3 0-16,3-1 0 0,2 6 0 16,3-1 1-16,4 6 0 15,3 3 0-15,3 5-1 16,2 6 2-16,-1 8 1 15,3 9 0-15,1 6 1 0,-1 9-2 16,-2 9-1-16,0 8 1 16,-2 9-4-16,-2 6 4 15,-5 7-4-15,-8 6 4 16,-1 8-2-16,-9 4 0 16,-10 6 0-16,-7 3 0 0,-12 10 0 15,-14 12-15-15,-13 3-54 16,-23 2-144-16</inkml:trace>
  <inkml:trace contextRef="#ctx0" brushRef="#br0" timeOffset="148899.6">18619 10167 170 0,'-9'2'32'0,"-2"2"3"0,6-1 21 15,0 0-8-15,3 3-15 16,0-3-16-16,2-1-3 15,4-2 10-15,6 0-1 16,5 0-3-16,1-9-6 16,-1-1-5-16,-3-3-3 0,-3-1-2 15,-4 1 1-15,-5-1 6 16,0 2 0-16,-4 3-2 16,-6 3-6-16,-8 2-1 0,2 4 0 15,-4 0 1-15,1 10 2 16,2 2 2-16,7 3-3 15,3-2-1-15,7 0-3 16,3-1 2-16,14-2-1 16,11-5-5-16,9-5-24 0,8 0-77 15,7-16-263-15</inkml:trace>
  <inkml:trace contextRef="#ctx0" brushRef="#br0" timeOffset="149482.8799">21850 10265 236 0,'-8'0'28'15,"3"2"18"-15,1 4-9 16,4 0-10-16,0 7-5 15,0 0 1-15,7-1-3 16,6-1-8-16,1-3 0 16,5-1-6-16,-5-4-1 15,1-3 1-15,-5 0 2 0,-1-6 3 16,-8-8 2-16,-1-2 1 16,-1-4-5-16,-13 3-3 15,-3 0-1-15,0 3-3 0,-5 5 0 16,3 5-2-16,2 4 0 15,4 0-12-15,4 0-50 16,6 0-69-16</inkml:trace>
  <inkml:trace contextRef="#ctx0" brushRef="#br0" timeOffset="150251.27">23002 7627 237 0,'4'-7'35'16,"-4"0"4"-16,0 7-1 15,0 0 1-15,0 0-9 16,0 7-8-16,0 9 0 16,0 4-3-16,0 8-1 0,0 6-4 15,2 2-5 1,3 5-3-16,3-4-2 16,-3 2-2-16,2-6-1 0,-2-4 1 15,0-8-1-15,-3-5 0 16,0-8 0-16,2-4 0 15,0-4 1-15,1-5 6 0,2-12-4 16,3 0-3-16,3-8 0 16,1 0-1-16,3 0 1 15,0 2-1-15,0 2 0 16,-3 6-2-16,-1 4-1 16,-1 8 1-16,1 3 2 0,-2 3-2 15,1 10-1-15,3 3 3 16,1 5 0-16,0-1 0 15,0-5 0-15,6 0 2 16,-4-6-1-16,-1-6 3 16,0-3 6-16,0 0 7 15,-2-10 7-15,-3-10-4 16,0-3-6-16,-5-6-3 0,-4 1-4 16,-1-4-3-16,-2-2-3 15,0 0-1-15,-3-2 1 16,-4 3-8-16,-3 0-17 15,1 3-8-15,2 7-9 0,0 3-13 16,4 9-18-16,3 4 13 16,3 4-43-16,11 0-70 15</inkml:trace>
  <inkml:trace contextRef="#ctx0" brushRef="#br0" timeOffset="150493.26">23767 7431 300 0,'4'-7'26'0,"-4"1"26"16,0 6 11-16,-10 0-30 16,-4 9-14-16,0 11 0 0,0 8 1 15,1 6-3-15,5 9-5 16,-2 1-3-16,8 5-4 16,2-3-4-16,0 1 1 15,10-8-1-15,4-3-1 16,4-7-7-16,3-8-12 15,1-7-21-15,2-8-11 16,-5-6-39-16,-3 0-110 16</inkml:trace>
  <inkml:trace contextRef="#ctx0" brushRef="#br0" timeOffset="150932.72">23918 7609 287 0,'13'-21'33'16,"3"1"27"-16,2 4-18 15,0 7-6-15,-1 4-9 16,2 5-15-16,-4 0-4 16,-5 14-1-16,0 4-5 15,-4 5 2-15,-3 2-1 16,-3 0-3-16,0-2 2 0,0-1-2 16,-5-4 0-16,0-6 2 15,1-5-1-15,3-1 1 16,1-6-1-16,0 0 4 15,1-4 6-15,6-7-9 0,5-3-1 16,-2-4 1-16,2-5-1 16,0 1-1-16,-2-4 0 15,0 1 0-15,-3 1 1 16,-2 3-2-16,-3 3 2 16,-1 4-2-16,-1 5 1 0,0 6 0 15,0 3 1-15,0 2 2 16,-1 10-2-16,1 6-1 15,-2 7 2-15,2-2 1 16,0 4-3-16,9-2 1 16,1-2 1-16,5-2-2 15,1-5 0-15,0-4-11 16,3-4-11-16,-4-6-19 16,5-2-26-16,-6-6-16 0,-1-10-13 15,0-7-28-15</inkml:trace>
  <inkml:trace contextRef="#ctx0" brushRef="#br0" timeOffset="151104.56">24375 7333 336 0,'3'-11'39'15,"4"2"37"-15,4 3-26 16,5 5-19-16,3 1-8 16,1 3-1-16,4 13-5 15,-7 6-10-15,-5 8-5 16,-12 11-1-16,-12 13 0 0,-27 3-3 15,-18 0-71-15,-22-4-423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6:01:57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19449 8585 325 0,'4'-8'11'15,"-3"0"-7"-15,-1 0-1 16,0 3 17 0,0 2 5-16,-1-4-8 15,-6 1 4-15,-5 3 11 16,-3-1-12-16,-6 2-7 15,-4 2-7-15,-2 0-2 16,-5 0-3-16,0 7 0 0,-1 4 0 16,3 0-1-16,4-2 1 15,6 1 1-15,3 1 3 16,3 0 0-16,3 1-1 0,4 2 0 16,0 1-1-16,1 6 0 15,5 1 4 1,-1 8 2-16,-1 4 2 0,3 2 2 15,-2 4 2-15,1 5 3 16,-3 3-2-16,3 1 1 0,-5 2 3 16,5 3-2-16,-1-4-5 15,-3-3 3-15,3 0-5 16,0-7 0-16,2-3-3 16,0-5-2-16,0-6-2 15,7-2-3-15,4-6-6 16,3-6 7-16,6-1-1 15,1-6-1-15,6-5 1 16,1 0 1-16,2 0-2 0,1-10-22 16,1-3-21-16,2-3-19 15,-2-3-12-15,0-6-64 16,-1-6-45-16</inkml:trace>
  <inkml:trace contextRef="#ctx0" brushRef="#br0" timeOffset="265.5299">19646 8938 330 0,'4'-31'26'0,"-3"3"19"0,1 5 6 16,0 4-8-16,-2 6-6 15,2 4-16-15,2 5 0 16,-2 4-1-16,1 8-19 16,1 8 4-16,-1 7 3 15,-1 7 3-15,0 2-3 16,-1 4-2-16,-1 1-4 15,-1 2-1-15,1-3 1 0,0-2-3 16,3-2-1-16,1-6-13 16,5-4-18-16,0-5-18 15,0-9-23-15,4-2-58 0,1-6-89 16</inkml:trace>
  <inkml:trace contextRef="#ctx0" brushRef="#br0" timeOffset="453">19923 9157 339 0,'7'0'59'0,"-2"3"-20"0,3 9-2 16,-3 5 4-16,-1 5-10 15,-3 3-11-15,1 2-3 16,-2 3-6-16,0-1-7 16,-5 2-2-16,-2-4-1 15,-1-4 0-15,1-1-1 16,0-9-14-16,4-5-19 15,1-6-35-15,2-2-64 0,0-8-68 16</inkml:trace>
  <inkml:trace contextRef="#ctx0" brushRef="#br0" timeOffset="1005.27">20499 8858 286 0,'-8'-4'30'0,"2"-1"-27"16,2 3 10-16,2 2 16 0,1 0-19 16,-1 0-6-16,2 0 0 15,0 0 7-15,0 0 10 16,0 0 4-16,-2 0 6 15,0 0 13-15,-1-2-7 16,-1-3-17-16,4-2-3 16,-1-1-4-16,1 0-3 15,0 1-4-15,8 1 1 0,6 2-3 16,5 3-1-16,-1 1 0 16,3 1-1-16,2 12-1 15,-4 1-1-15,-2 8 0 16,-4-1 1-16,-7 4-1 0,-5-2 0 15,-1 4 1-15,-7-2 0 16,-9 0 0-16,-3-2 0 16,0-2 0-16,-3-3 0 15,5-1 1-15,2-5 1 0,3-3 2 16,4 0-1-16,8-3-2 16,0-3-2-16,15-2 4 15,2 1 1-15,10-2-1 16,4 0-1-16,1 0-3 15,5-3 1-15,-5-3-1 16,0 3 0-16,-4-2-8 0,-6 1-10 16,-2 2-11-16,-4-2-20 15,-3-1-29-15,-1-4-67 16</inkml:trace>
  <inkml:trace contextRef="#ctx0" brushRef="#br0" timeOffset="1472.1398">21039 8620 477 0,'2'-17'-5'16,"2"-1"12"-16,4 4 2 16,4-1 26-16,4 5-10 15,5 1-15-15,8 1-4 0,2 3-2 16,3 0 0-16,-4 5-2 15,1 0 0-15,-8 0-1 16,-3 2 0-16,-2 6 0 16,-9 5-1-16,0 6 1 15,-4 3 1-15,0 6 3 0,-3 3 7 16,0 4-1 0,-2 5 2-1,0-1 0-15,0 2 1 0,2-1-1 16,2 2-1-16,0-3-3 15,1 0 2-15,0-1-3 0,0 1-4 16,0-5 0-16,2 0 1 0,-4-4-1 16,2-2 2-1,-3-4-1-15,-2-4-1 16,0-2 3-16,0-1-3 0,-9-4 0 16,-7-2 5-16,-6-2-5 15,-7 1 2-15,-8-3 3 16,-9 2-4-16,-16-1-2 0,-14 5-3 15,-12 6-10-15,-14-1-78 16,-13 1-136-16</inkml:trace>
  <inkml:trace contextRef="#ctx0" brushRef="#br0" timeOffset="44471.18">2716 9680 427 0,'-10'-15'7'0,"-1"1"-4"16,10 7-4-16,1 0 3 16,0 2-3-16,0-1 0 0,0 6 3 15,5 0 1-15,7 0-4 16,6 0 2-16,8 11 1 16,4 3-4-16,9 6 2 15,8-1-1-15,3 6 2 16,8 0-3-16,6 6 3 15,10-3-1-15,7 1 0 0,10 0-2 16,11-3 2-16,15-1-2 16,12-4 2-16,15-3 3 15,13-3-3-15,11-6 2 16,10-4 0-16,9-3 1 0,7-1 0 16,2 1-1-16,1-2 0 15,6 0 0-15,0 0 3 16,0 0 0-16,0 0-2 15,1 0 1-15,-2-2 0 16,-7-4 1-16,-8-2 0 0,-6-4-1 16,-10-2 1-16,-11-1 3 15,-16-4 0-15,-13 3 3 16,-16-2 0-16,-13 2 1 16,-19 0-2-16,-12 3-1 15,-15 0-4-15,-13 3-3 16,-9-1-1-16,-9 1-2 0,-6 4 2 15,-7 1-8-15,-12-1-33 16,-7 1-56-16,-25-10-275 16</inkml:trace>
  <inkml:trace contextRef="#ctx0" brushRef="#br0" timeOffset="49565.14">11281 4605 411 0,'-5'-25'26'0,"-5"2"-22"16,1 7-2-16,-4 2 2 15,3 10-3-15,-7 4-5 16,-4 0 6-16,-6 16-1 0,-9 9 0 16,-4 13 1-16,-4 8 1 15,-7 9 4-15,3 13 7 16,-4 5 7-16,4 10 0 15,4 2 1-15,7 9-5 0,6 3-6 16,6 2-4-16,8 2-4 16,5-2-1-16,7 1-1 15,3-9 2-15,2-9-2 16,9-10-2-16,9-12-9 16,9-12-15-16,9-15-16 0,5-12-26 15,9-15-40 1,4-6-46-16</inkml:trace>
  <inkml:trace contextRef="#ctx0" brushRef="#br0" timeOffset="50851.05">11670 5349 391 0,'-12'-18'3'0,"-3"-2"0"15,4 3-3-15,3-1 1 16,-4 0-2-16,0-2 0 0,1 5 1 16,0-4 1-16,2 4 4 15,3-3 7-15,-1 3 14 16,7 3-4-16,0 0-5 15,10 4-3-15,4 4-10 16,4 4 0-16,3 0-1 16,4 9-4-16,-1 11 0 15,3 7 1-15,-3 8-1 0,-5 7 3 16,-1 3-2-16,-6 0 0 16,-6-2 1-16,-2-3-1 15,-4-10 1-15,0-4 1 16,0-8 0-16,-3-8 1 0,0-7 5 15,1-3 8-15,2-9 10 16,0-9-16-16,4-12-5 16,7-4-3-16,3-6 0 15,4-2-3-15,1-2 2 16,5 4-1-16,-1 4 0 0,-1 5 0 16,-1 9 0-16,-1 7-1 15,-1 5 0-15,-4 10 1 16,0 0-2-16,-1 11 0 15,-2 10 0-15,1 8 2 16,-2 3-1-16,-1 6 1 16,2 0 0-16,-2 5 1 15,3-4-1-15,-1-3 1 0,3-7-1 0,-2-5 0 16,2-9 0-16,0-10 0 16,3-5 1-16,2-3 0 15,-4-15 1-15,2-7 0 16,2-3-1-16,-6-5 0 15,-1-2-2-15,-1 1 1 16,-1 2 0-16,0 5-1 0,-3 6 0 16,-1 6 2-16,0 10-3 15,-2 5 1-15,0 3-3 16,-2 14 2-16,3 7 2 16,3 2 1-16,2 6 1 0,1 0-3 15,5 0 2-15,4-2 0 16,0-7 0-16,5-3 0 15,1-10 0-15,0-4 0 16,-2-6 0-16,-1-6 3 16,0-13-1-16,-2-5 2 0,-5-4-3 15,0-3 1-15,-8-2-2 16,-6-3 0-16,-3 6 0 16,-2 0-1-16,-8 2-3 15,-10 4-6-15,-1 5-4 16,-4 6 0-16,-3 5 8 15,1 5 1-15,0 3 4 0,8 0 0 16,1 7 0-16,7 3 0 16,4 0 0-16,7 0 0 15,1 0-1-15,18-4 0 16,4-4 1-16,11-2 2 0,5 0 2 16,9 0-3-1,1-1 0-15,4-3 1 0,-6 4-2 16,-4 0 0-16,-3 9 1 15,-7 6-2-15,-4 8 1 16,-8 5-3-16,-4 2 4 16,-8 4-2-16,-6-2 0 0,-3 1 1 15,0-8 0-15,-9-6 0 16,-4-6 1-16,3-8 2 16,1-5-1-16,1-2 4 15,5-14 4-15,3-5-4 16,0-8-3-16,7-3-2 15,8-5 2-15,5 3-1 0,2 0-2 16,2 5-4-16,1 4 6 16,1 8-4-16,-4 6 0 15,0 7 2-15,-4 4 1 16,1 4-2-16,-4 14 1 16,-2 2 0-16,0 10 1 0,-6 3 0 15,0 5 1-15,-2 1 0 16,5 0-2-16,0-3 0 15,4-2-14-15,2-4-23 16,5-8-85-16,-1-10-128 16</inkml:trace>
  <inkml:trace contextRef="#ctx0" brushRef="#br0" timeOffset="51500.56">13616 5511 437 0,'-14'13'13'16,"-4"-5"-13"-16,0 2 1 15,0-2-1-15,0-2 1 16,2-4-1-16,-1-2 0 0,3 0 0 16,8-11 4-16,4-7-1 15,2-5 6-15,5-8 14 16,11-4-4-16,4-8-4 15,3-8-3-15,3-3 0 16,-4-6 2-16,2 2-6 0,-4-2-2 16,-1-1-4-16,-1 7 0 15,-5 3-2-15,-4 6 0 16,-5 12 1-16,-2 7-1 16,-2 9 0-16,-2 10-2 15,-8 7 1-15,-2 1 2 16,0 19-2-16,-1 10 1 0,2 11 0 15,4 11 1-15,4 7 0 16,3 3 0-16,0 5 0 16,8-3 0-16,5-4 0 15,5-7-1-15,1-8 1 0,3-8-1 16,0-12 1-16,3-8-1 16,-1-14 0-1,3-3 3-15,2-7 1 0,-2-11-3 16,-1-7 1-16,-1-5 0 15,-6 0-2-15,-2 1 1 0,-3 6-1 16,-5 5 1-16,-2 7-2 16,-2 11 1-16,2 0-2 15,3 16 0-15,-1 6 0 16,1 4 3-16,7 5 1 16,0-1 3-16,3-5-4 15,4-5 2 1,1-8-2-16,2-5 1 15,-2-7 0-15,0 0 0 0,-3-14 0 16,-3-8-1-16,-6-4-22 16,-4-5-32-16,-9-4-40 0,0-3-116 15</inkml:trace>
  <inkml:trace contextRef="#ctx0" brushRef="#br0" timeOffset="51625.5199">14078 5149 231 0,'-18'4'122'15,"5"-1"-74"-15,8-1-18 16,5 1-19-16,5 3-10 0,15 0 0 16,4-1-2-16,8-2-52 15,0-3-150-15</inkml:trace>
  <inkml:trace contextRef="#ctx0" brushRef="#br0" timeOffset="53064.1899">14392 5274 446 0,'-13'0'5'0,"3"-4"-1"15,0-5 10-15,7 0 3 16,-1-5-13-16,1 2 12 16,3-1 12-16,0 3-11 15,0-1-4-15,10 4-4 16,2 1-3-16,3 6-2 15,2 0-3-15,0 3 0 0,0 14 0 16,0 1-1-16,-2 5 0 16,-3 4-1-16,0 0 3 15,-3 0-2-15,-2-5 0 16,-6-2 0-16,4-7 1 0,-5-1-1 16,3-5 0-16,-3-5 1 15,0-2 2-15,2 0 5 16,3-9 8-16,2-6-12 15,0-4-3 1,6-3 0-16,1-4 0 0,3-1-1 16,-2 0 0-16,6-1 0 0,-2 3 0 15,-1 2 0-15,-4 5 0 16,1 4-1 0,-3 7 0-16,-2 2 1 0,-2 5-1 15,-1 3-1-15,-1 10 1 16,1 6-1-16,0 6 3 15,-1 4-1-15,1 4 1 16,0-1-2-16,4-1 3 0,-2 0-1 0,6-6 0 16,-2-3 0-16,6-4 0 15,5-5 1-15,1-7-1 16,6-2 1-16,1-4 2 16,4-7-4-16,4-11 1 0,-2-1 1 15,-1-6-2-15,-3-2 0 16,-3-2 0-16,-8 3 1 15,-4-1-4-15,-7 1-2 16,-5 5-1-16,-5 6-2 16,-2 1 5-16,-4 10 1 15,-8 2-2-15,-3 2 3 0,-1 3 0 16,-4 12 1-16,1 1 0 16,4 5 1-1,3 4 4-15,6 0-1 16,4 2-1-16,2 1-2 0,12 1 0 15,7-4 0-15,6-2 0 16,7-5-9-16,2-6-13 16,8-2-22-16,-1-10-16 0,6 0 16 15,0-6-8-15,0-12 2 16,-5-3 34 0,-2-6 13-16,-6-1 4 0,-7-4 6 15,-7 1 28-15,-6 4 10 16,-6 0-4-16,-3 7-8 0,-5 6-11 15,0 1-4-15,-4 6-5 16,-7 4-2-16,-1 3-6 16,-7 0-3-16,4 10 2 15,-5 7-3-15,1 0 2 16,2 6 2-16,5 2 1 16,0-2-4-16,7 0 0 0,5 2-3 15,0-7 2-15,5-2-1 16,7-4 1-16,3-5 0 15,4-5 1-15,-2-2 0 16,3 0 0-16,0-7 0 16,-2-9 2-16,0 2-1 0,-4-4 1 15,1-3 6-15,-5-1-3 16,1 4-3-16,-2 2-2 16,-3 4-2-16,-3 3-1 15,-1 1 0-15,-2 4-1 16,0 4 1-16,0 3-3 0,0 8-1 15,0 3 5-15,2 4 0 16,3 2-1-16,2 3 2 16,2-2-2-16,5-3 0 15,1-4 1-15,3-2 0 16,0-3-2-16,1-7 4 0,3-2-3 16,0-2 2-16,1-12 0 15,-2 0-1 1,3-7-1-16,-4-4 2 0,-3 0-2 15,-3 0 1-15,-2-2-1 16,-5 3 0-16,-7 2-2 16,0 2-1-16,0 3-6 0,-6 8-2 15,-1-1 2-15,2 5 6 16,2 3 1-16,3-1-1 16,0 3 3-16,5 0-2 15,5 0 1-15,9 0 2 16,3 0-2-16,-2 0 2 15,6 7 0-15,-3 3-1 0,1 5 1 16,-3 3-1-16,-3 6 2 16,0-1 2-16,0 4 0 15,-1 2 0-15,0-3-1 0,0 3-1 16,-2-6-2-16,2-1 1 16,-5-4-2-16,3-8-7 15,-3-5-8-15,-1-5-34 16,2-14-19-16,-3-14-102 15</inkml:trace>
  <inkml:trace contextRef="#ctx0" brushRef="#br0" timeOffset="53329.7599">16604 4755 506 0,'5'-12'4'0,"5"1"12"16,-1 8-11-16,6 1 10 15,0 2-12-15,4 10-1 16,1 10 0-16,2 7 4 16,4 6 6-16,-3 9 4 15,-2 6 0-15,-1 9 1 0,-6 0-2 16,-6 6-6 0,-5 1-3-16,-3-1-3 0,-1 5 0 15,-11 1-2-15,-3 1 2 16,-4 4-3-16,-6 4-8 15,-4-1-67-15,-5-7-106 16</inkml:trace>
  <inkml:trace contextRef="#ctx0" brushRef="#br0" timeOffset="194918.67">15834 11292 354 0,'-11'-28'7'16,"3"-1"11"-16,-2 2 12 15,1 6 6-15,2 2-12 16,0 6 2-16,3 2 4 16,0 2-5-16,3 7-4 0,1 2-9 15,-2 10-9-15,2 9-2 16,0 10 2-16,0 10 5 16,0 7 3-16,3 6-2 15,4 1-2-15,-2 3-1 16,-2-6-2-16,1-7 1 15,-1-6 1-15,1-8 1 0,-3-10 0 16,3-5 2-16,-2-6 2 16,1-6-7-16,2-2 3 15,0-7 9-15,2-10-11 16,0-1-2-16,2-7-3 16,4 0 1-16,-3-1 0 15,1 4-1-15,0 3 0 16,-1 3 0-16,0 7 0 0,-1 5-1 15,-1 4-1-15,5 6 1 16,0 8 0-16,3 6 1 16,3 1 0-16,5 2 0 15,0 1 1-15,3-5-1 0,1-3 1 16,-2-6 0-16,2-2 1 16,-7-8-12-16,1 0 19 15,-6-13 17-15,-1-8-8 16,-7-4-7-16,-1-6-2 15,-3-4-4-15,-4-3-2 0,0-2 1 16,-5-2-3-16,-9 1 0 16,-3 4-2-16,-5 5 2 15,0 3 0-15,-7 9-14 16,-3 8-15-16,1 7-5 16,1 5-24-16,4 0-32 15,3 5-105-15</inkml:trace>
  <inkml:trace contextRef="#ctx0" brushRef="#br0" timeOffset="195731.75">16594 11068 195 0,'-2'-10'34'0,"-2"0"20"16,1 1 17-16,1 0-16 0,0 4-16 15,0-1-6-15,2 5 0 16,-2 1-8-16,2 0-8 16,0 5-10-16,0 8-3 15,0 8 14-15,2 5 9 16,2 10-4-16,0 3 3 0,-1 8 0 15,1 8-4-15,-1 4-3 16,-3 5-8-16,0 4-6 16,0 0 4-16,0 2 2 15,-5-5-1-15,0 0-4 16,-5-6 1-16,3-8-1 16,0-2 0-16,0-11-2 15,2-3 0-15,-1-4 0 0,4-9-3 16,2-4 0-16,0-5 0 15,0-7-2-15,2 0 2 16,1-6-6-16,2 0-31 16,0-6-44-16,-3-15-67 15</inkml:trace>
  <inkml:trace contextRef="#ctx0" brushRef="#br0" timeOffset="197581.75">16753 12307 297 0,'-8'0'41'0,"-1"-3"10"15,1-4 13-15,4-3-3 16,3 2-29-16,1-3-12 15,0 0-4-15,1 2-3 0,11 2-4 16,0 2-2-16,2 3-4 16,4 2-2-16,4 2 0 15,-3 10 0-15,0 6 0 16,-2 6 0-16,-2 2-1 16,-5 2 0-16,-2 3 1 0,-6-1-1 15,-2-3 2-15,0-4-2 16,-8-1 2-16,-1-8 1 15,1-1 5-15,-2-8 7 16,7-3 1-16,1-2-3 16,2-7 3-16,0-10-11 15,10-3-4-15,2-4-1 0,4-3 1 16,0 0-2-16,-1-1 2 16,-1-1-1-16,-2 8-1 15,-2-3-3-15,-5 7 2 16,-3 4 2-16,-1 6 0 15,-1 4 0-15,0 3 0 0,0 0-1 16,-1 10 0-16,-3 6 1 16,4 4 2-16,-2 3 1 15,2 0-1-15,0 2 0 16,0 0 0-16,6-2-1 16,0-1-1-16,3-4 0 15,4-3-2-15,1-2-16 16,-1-6-29-16,1-3-14 0,5-4-44 15,-4 0-100-15</inkml:trace>
  <inkml:trace contextRef="#ctx0" brushRef="#br0" timeOffset="197785.19">17204 12352 387 0,'9'-8'94'16,"0"0"-36"-16,6 1 0 0,0 1-22 15,5 1-14-15,2 1-10 16,1 1-10-16,0 1 0 16,1 2-2-16,-2 0-4 15,-5 0-23-15,-4 0-12 16,-6 2-29-16,-5 3-60 0,-2 1-100 16</inkml:trace>
  <inkml:trace contextRef="#ctx0" brushRef="#br0" timeOffset="197941.4">17319 12419 175 0,'-4'10'155'0,"-1"-5"-94"0,5 0 0 15,0-1-9-15,5-3-11 16,6 2-20-16,5-3-7 16,6 0-4-16,3 0-6 15,4 0-4-15,2 0-4 16,-1-3-27-16,-1 0-50 0,-5-2-80 15</inkml:trace>
  <inkml:trace contextRef="#ctx0" brushRef="#br0" timeOffset="198408.2">17716 12291 402 0,'1'-7'43'0,"-1"3"14"16,2 4 7-16,4 0-35 15,-2 0-14-15,4 4 4 16,3 3 2-16,2 0-4 16,1-1-6-16,4-3-1 0,2-1-4 15,-2-2-2-15,2 0-1 16,-3-4-1-16,3-4-1 16,-6-2 1-16,-1 0-1 15,-6-1 0-15,-1-1-1 0,-5 1 1 16,-1-2 0-1,0 5 0-15,-5-2 0 0,-4 3 0 16,-2 0-1-16,-3 6 0 16,-3 1 0-16,0 0 1 15,0 3-2-15,0 8 1 0,0 1 0 16,2 5 0 0,2 2 2-16,2 1 2 15,2 1 3-15,4 1 1 0,3-3-9 16,2 2 14-16,0-1-3 15,7 0 1 1,7-6-3-16,1-1-2 16,6-3-1-16,1-6-2 0,3-3-2 15,1-1-1-15,-4 0 2 0,-2-1-5 16,-3-8-15-16,-5-2-31 16,-1 0-56-16,-8-8-142 15</inkml:trace>
  <inkml:trace contextRef="#ctx0" brushRef="#br0" timeOffset="199440.43">18796 11375 363 0,'-8'3'63'0,"4"-3"-24"16,4 0-9-16,0 0 3 15,12-3-16-15,9-1-1 0,4-2-12 16,4 1 1-16,-1 2-3 16,3 1-1-16,-7 2-2 15,-4 0-16-15,-1 0-31 16,-12 4-61-16,-6 1-87 0</inkml:trace>
  <inkml:trace contextRef="#ctx0" brushRef="#br0" timeOffset="199596.67">18878 11471 335 0,'-6'9'21'16,"5"-6"1"-16,1-1 15 15,5-2 4-15,11 0 12 0,5 0-30 16,6-5-17-16,2-3-3 15,3 1-3-15,1 2-41 16,-3-6-111-16</inkml:trace>
  <inkml:trace contextRef="#ctx0" brushRef="#br0" timeOffset="200268.3592">20494 10554 123 0,'0'0'83'15,"-3"0"-29"-15,0 9-22 16,1 3 6-16,-1 10 10 16,3 9 0-16,0 2 0 15,0 10 0-15,0 8-9 16,0 8-6-16,5 9-10 16,3 7 0-16,-1 4-5 0,0 8 3 15,0 4-3-15,-1 2-17 16,1 1 11-16,-2 2-5 15,-1 4 4-15,1-3-1 16,0-5 1-16,1 1-3 0,-2-2 2 16,1-3-1-16,0-5-4 15,-1 1 0-15,-1-2 2 16,1-7-2-16,-1-2 0 16,0-5-2-16,-3-9-1 15,2-4 2-15,-2-8-2 0,0-8-1 16,0-4-1-16,0-8 2 15,0-4-1-15,0-6-2 16,0-7 1-16,0-4 1 16,0-6-4-16,0-2-8 15,0-14-11-15,1-7-34 16,5-10-27-16,2-9-61 0,5-14-223 16</inkml:trace>
  <inkml:trace contextRef="#ctx0" brushRef="#br0" timeOffset="200830.73">21621 10517 282 0,'0'-7'21'16,"0"1"16"-16,0 2 21 15,0 1-10-15,0 2-13 16,0 1-6-16,0 0-9 16,0 1-16-16,0 10 5 0,4 6 9 15,-1 5-2-15,3 5 7 16,1 4-1-16,0 4-4 15,-1 0-1-15,-1 4 2 16,1-1 0-16,-1-1 0 16,0 0-5-16,1-1-12 15,-1-2 4-15,-3-4 2 16,-1-2-3-16,4-9-1 0,-3-1-2 16,-1-4 0-16,3-7 0 15,1-3-2-15,0-4 0 16,2 0-10-16,1-11-38 15,2-10-66-15,3-12-192 0</inkml:trace>
  <inkml:trace contextRef="#ctx0" brushRef="#br0" timeOffset="202119.12">23022 10565 150 0,'4'-10'31'0,"-2"2"36"0,1-1-5 16,1 0-9-16,-1 2-10 16,-1 2-9-16,-2 1-4 0,3 1-7 15,-3 1 4-15,0-1-7 16,2 3-2-16,-2 0-10 16,2 5-5-16,1 5 3 15,-2 8 9-15,3 2 4 0,1 6 0 16,-2 5 0-16,3 1 0 15,1 3-1-15,-1 1-2 16,1 3-7-16,-2-2-7 0,2 1 6 16,-2-4 0-16,0-4 4 15,-2-1-3-15,-1-6-1 16,0-7 1-16,-1-2-2 16,-1-3-1-16,2-7-2 15,-2-1-1-15,0-1-1 0,0-2 3 16,0 0-2-16,0 0 0 15,0 0-1-15,0 0-1 16,0 0 0-16,0 0-4 16,0 0-31-16,0-2-50 15,-9-3-92-15</inkml:trace>
  <inkml:trace contextRef="#ctx0" brushRef="#br0" timeOffset="212103.3">21738 12023 52 0,'0'-1'206'0,"0"-5"-180"0,0 4 30 16,0-4-16-16,0-2-12 15,4 5-10-15,-1-3-5 31,1 3 3-31,-4 1 2 0,1-1 5 16,-1 2 6-16,0-2-10 16,0 3-2-16,-3-1-5 15,-6 1 2-15,1 0 3 16,-2 0-4-16,-2 0-1 16,-2 7-1-16,-1 1 0 0,-1 7-1 0,3 0 1 15,1 6 0-15,2 1-4 0,7 0-2 16,3 4-2-16,0-2-3 15,9-2-1-15,11-3-44 16,1-4-78-16</inkml:trace>
  <inkml:trace contextRef="#ctx0" brushRef="#br0" timeOffset="212605.0799">23080 11794 429 0,'0'-8'35'15,"-11"1"19"-15,7 4 1 0,4 3-24 16,0 7-15-16,0 9-2 16,0 1 8-16,0 5-8 15,2 1-2-15,3 2-8 16,0-3-3-16,2 2 0 0,-4-5 0 15,2 0-7-15,-3-1-25 16,0-3-27-16,-2-3-50 16,0-7-136-16</inkml:trace>
  <inkml:trace contextRef="#ctx0" brushRef="#br0" timeOffset="212808.12">22938 12157 466 0,'-5'9'40'0,"5"-5"-18"15,5-1 24-15,17-3-3 0,8 0-6 16,6 0-13-16,10 0-11 16,1-1-19-16,-2-3 11 15,-3 2-4-15,-7 2-1 0,-6 0-26 16,-10 0-47-16,-7 4-105 15</inkml:trace>
  <inkml:trace contextRef="#ctx0" brushRef="#br0" timeOffset="213292.71">23111 12407 200 0,'-8'16'233'0,"-1"0"-170"16,9-5-2-16,0 0-17 0,7-1-9 16,6-2-9-16,3-2-8 15,2-4-2-15,1 0-24 16,1-2 15-16,-1 0-5 16,-2-5 0-16,-2-2 0 15,-6-4-2-15,-4 0 1 0,-2 0-1 16,-3-1 1-16,0-4 0 15,-5 5-2-15,-5 0-1 16,-5 3 1-16,1 2 12 16,-6 5-12-16,1 1-1 15,-3 1 3-15,-2 12-1 0,2 3 0 16,3 7 0-16,-1-1 2 16,6 6 1-16,3 1-15 15,6 3 20-15,5-2 0 16,0-2 1-16,7 1-1 15,6-4 0-15,4-2-2 16,3-3 1-16,2-4-2 16,1-5-3-16,2-4 2 0,-1-6-3 15,-3-1 1-15,-1 0-1 16,-2-5-1-16,-8-4-3 16,-6-3-24-16,-4-2-30 15,-9-4-74-15,-11-7-359 16</inkml:trace>
  <inkml:trace contextRef="#ctx0" brushRef="#br0" timeOffset="214073.77">21701 12070 223 0,'1'-5'39'16,"1"-2"-8"-16,2-1 30 15,-1 5-19-15,-1-1-1 16,1 2-15-16,-3-1 0 15,0 1 0-15,0 1-2 0,0 1 0 16,0 0-10-16,-1 0-6 16,-6 0 1-16,-2 0-2 15,-2 0 0-15,0 0 2 16,1 5 2-16,-3 2 1 16,0 2 2-16,5 5-1 0,-2 2-3 15,5 3 1-15,1 3 2 16,4 3-20-16,0-2 19 15,0 2-4-15,9-2 0 16,4 1-2-16,3-3-2 16,2-5-1-16,1 0 2 15,5-2-2-15,-1-6-1 0,5-5 0 16,-3-3 0-16,1 0 0 16,1-3 2-16,-2-10 0 15,1-2-4-15,-4 1 4 16,-5-4-5-16,-4 3 2 0,-3-5 3 15,-4 2 4 1,-3-3-2-16,-3-1-2 0,0-3-3 16,-2-1 1-16,-6-1-1 15,-3 0-1-15,-4 4 3 16,0 3-5-16,-5 5 2 16,-2 3 0-16,-4 9-1 0,0 3-1 15,-2 0-11-15,-1 12-7 16,0 3-33-16,4-1-21 15,5-3-119-15</inkml:trace>
  <inkml:trace contextRef="#ctx0" brushRef="#br0" timeOffset="214730.96">23897 10338 364 0,'0'-7'14'0,"0"0"19"16,0 3 5-16,0 4-4 0,0 0-17 16,0 0-11-1,0 13 13-15,0 3 3 0,0 9-4 16,0 7-1-16,-2 8 3 16,-2 13-4-16,1 9-2 15,1 7 5-15,2 12-5 0,0 8-6 16,0 5 1-16,0 5 2 15,0 4-9-15,2 6 8 16,0 1 7-16,1 3 0 16,-3 1-6-16,0-2-2 15,0-5 0-15,0-3-3 16,0-4-1-16,0-9-1 0,-2-6-1 16,-3-3-1-16,-3-5-1 15,3-7 2-15,-2-8-3 16,0-9 1-16,4-8-1 15,-1-8 0-15,2-8-4 16,2-11-15-16,0-5-40 16,0-8-46-16,0-5-150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42:43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16836 5617 262 0,'0'-12'29'0,"0"2"-2"16,0 0 18-16,0 0-19 16,0 3-1-16,0 0-6 15,0 4-3-15,0-1-2 0,0 4-5 16,2 0-2-16,0-2-1 0,1 2-3 15,1 0 2-15,3 6 1 16,1 1-2-16,-3 3 2 16,2 3 3-16,0 1-1 15,1 1 0-15,-3 0 1 16,-2 0-5-16,4-1 2 0,-2-2-1 16,2-1 2-16,1-5-5 15,1 1 3-15,0-4 1 16,7-3-2-16,2 0 2 15,5-1 1-15,4-12 1 0,7-1 0 16,6-8-3 0,7-5-2-16,5-1-1 0,1-4 2 15,5-2 2-15,3 0 0 16,-2 2-2-16,-3 1 1 16,-3 5 0-16,-7 1-1 0,-3 5-3 15,-5 1 0-15,-4 1 2 16,-5 2 0-16,-4 2 1 15,-2 2-1-15,-7 4-1 16,-2 1-2-16,-10 5 1 16,7-2-2-16,-11 4-5 0,-3 0-63 15,-21 0-215-15</inkml:trace>
  <inkml:trace contextRef="#ctx0" brushRef="#br0" timeOffset="9442.74">4126 11039 151 0,'0'0'7'0,"-5"0"-7"15,-2 0-1-15,2 0 0 16,-5 0-1-16,3 0-7 15,-3 0 4-15,2 0 2 0,-3-2 3 16,3 1 1-16,-2-1 3 0,-1-2 6 16,4 2 5-16,-1-1 1 15,2-1 8-15,-1 1 3 16,3 1 1-16,1-2 8 16,-3 0 0-16,5 3-11 15,1-1-7 1,-2 0-6-16,2 2-5 15,0 0 0-15,0 0-5 0,0 0-3 16,0 0 0-16,0 0 2 16,5 0 3-16,4 0-1 15,1 0-1-15,3 0 0 16,3 2 1-16,2 0-1 0,3-1 0 16,3 2-2-16,-1 0 1 15,3 1 0-15,4-1-1 16,1 1 1-16,1 1 0 0,0-1 0 15,4-1 1-15,0 1 0 16,4-1 3-16,-2-1-2 16,3 1 3-16,1 3-1 15,0-3 1-15,1 1-2 0,2 0 1 16,0-1-3-16,2 1 2 16,1 1 1-16,3-3-4 15,1 1 0-15,-1-3 1 16,5 3 1-1,0-3 2-15,3-3 2 16,-1 3 0-16,0 0-1 16,1-2 2-16,0-1-4 0,1 1 2 0,-2-1-4 15,5-2-2-15,-1 1 1 16,1 1 0-16,1-1 0 16,-3 0-1-16,2-1 0 15,3 1 1-15,-3 1-2 0,2-2 2 16,-1-1 0-16,2 1-1 15,-1-1-1 1,1 5 3-16,5-5-2 16,-1 1 0-16,0 1 0 15,0-1 1-15,4 1-1 0,-5 1 0 0,4-2 2 16,-2-1-3-16,3 2 2 16,0-1-2-16,-1 2 2 0,0-1 1 15,3 1-2 1,1-1 1-16,-3 2-1 0,-1-2 0 15,2 1 0-15,-2-1 1 16,0 3-1-16,1-3 0 16,1 1-1-16,1-1 1 0,-1 1 1 15,0-3-1-15,3 2 0 16,-3 1 0-16,1-1 0 16,-3 0 1-16,3 1-1 15,1 2 0-15,-1-1 1 16,-3 0-2-16,3 0 1 15,1 0 2-15,-4 0-4 0,1 2 2 16,-1 0 0-16,0-3 1 16,-2 3-2-16,1 0 3 15,-1 0-4-15,-2 0 3 16,3 0-1-16,-1 0 0 0,-2 0 0 16,3 0 1-1,-4 0-1-15,4 0-1 0,0 0 2 31,-1 0-2-31,4-2 2 16,1 0-1-16,4-1 0 0,-2-1 0 16,3 0 0-16,-2 1 1 0,2-1-1 15,-3 3 2-15,0-3-1 16,-2 2-2-16,-1 2 3 16,0 0 0-16,-1 0-1 0,-4 0 3 15,0 0-3-15,-3 0-1 16,-1 2 1-16,-3-2 2 15,3 0-3-15,-4 0 4 16,-1 0-2-16,-2 0 1 16,-3 0-1-16,-5 0 1 15,0 0 0-15,-8 0 0 16,-3 2 0-16,-8 0-2 0,-8-1 0 16,-5 1 1-16,-9 0-3 15,-2 0 2-15,-8-2-1 16,0 1-3-16,-20 2-1 15,-18-3-30-15,-16-11-134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6:06:50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18633 6781 137 0,'-1'0'12'0,"-5"0"4"15,6 0 19-15,-1-3-6 16,-1-1-5-16,0-2-2 0,0 3 8 31,1-2 6-31,-1-1-3 0,0-1-8 0,-1 2-1 16,-2 1-4-16,4-6 2 15,-1 3-1-15,-2 0 1 16,4-1 0-16,0-1-5 16,0 2-3-16,0 1-4 0,6 0-4 15,0 2-1 1,2 2-2-16,-1 2-1 15,2 0 0-15,-2 7-1 0,1 4 3 16,-1 5-3-16,-4 2 3 16,1 5 1-16,-2-2 0 15,-1 3 2-15,1 2 1 16,0-4 1-16,0 1-1 16,2-3 1-16,3-2-3 0,2-6-1 15,4 3 0-15,-1-8 1 16,4-4 0-16,4-1-2 15,0-2 1-15,-1 0-5 16,-2-4 3-16,0-8-3 16,-2-2 1-16,-5-2 1 15,2-6-2-15,-5-1 0 16,-2 0 0-16,-5-4 0 0,0 0 2 16,0 4-2-16,0 2-2 15,0 3 3-15,0 5 0 16,0 6-1-16,0 6 2 0,0 1 3 15,0 1-5-15,0 9 0 16,3 7-4-16,4 6 1 16,1 2 10-16,-1 6-1 15,-2 1 2-15,1 3 0 16,-3 3-1-16,-1-1 1 0,0 3 0 16,-2-1-3-16,0-2 0 15,0 2-2-15,0-3 2 16,-6 0-1-16,1-8-1 15,-2 1-1-15,-2-4 1 16,0-4-1-16,2-4 0 16,-4-7 1-16,2-1 0 15,0-4-4-15,0-5 4 0,2 0 0 16,-2-2-2-16,2-8 1 16,0-6-1-16,2-4 1 15,3-1-3-15,2-4 2 16,0 0 1-16,0-2-4 0,5-1 4 15,6-1-2-15,3 4-3 16,0 0-1-16,3 4-2 16,-1 1-7-16,-2 6-16 15,4 3-5-15,-8 6-10 0,3 1-34 16,0 4-35-16,-4 0-56 16</inkml:trace>
  <inkml:trace contextRef="#ctx0" brushRef="#br0" timeOffset="367.37">19124 7056 339 0,'1'0'59'0,"-1"0"5"15,4 0-7-15,-2 0-17 0,1 0-15 16,-1 0-9-16,2 5-1 15,0 6 2-15,-4 3-1 16,0 4 0-16,0 3 1 16,0 5-16-16,0-2 17 15,0 2-5-15,0-2 0 0,-2 0-7 16,0-3 0-16,1 0-1 0,1-5-3 16,-3 1 0-16,3-7 0 15,-2-1-2-15,2-5 1 16,0 0-1-16,0-3-1 15,0-1-2-15,0 0-15 0,0-7-21 16,0-7-9-16,5-10-23 16,-2-6-41-16,0-6-105 15</inkml:trace>
  <inkml:trace contextRef="#ctx0" brushRef="#br0" timeOffset="648.55">19230 6432 299 0,'-4'-18'83'0,"-2"4"-66"0,3 3 30 16,-1 6 15-16,3 1-27 16,-1 4-10-16,2 0-14 15,0 11-6-15,0 4 7 16,0 4 3-16,0 4-4 0,0 0-5 15,0 3-4-15,0 2-1 16,0-4 1-16,0 1-3 16,0-3 3-16,0-4-2 15,-2-4-2-15,1-2-20 16,1-3-26-16,0-1-26 0,0-8-39 16,3 0-70-16</inkml:trace>
  <inkml:trace contextRef="#ctx0" brushRef="#br0" timeOffset="851.44">19343 6412 365 0,'1'-6'45'0,"-1"0"13"0,0 6 10 16,0 0-25-16,0 0-19 16,0 12-6-16,0 4 2 15,0 6-1-15,0 3-6 16,0 2-5-16,0 1-4 15,0 1-2-15,0 2-1 0,0-3-3 16,0-2-44-16,0-6-77 16,-1-6-343-16</inkml:trace>
  <inkml:trace contextRef="#ctx0" brushRef="#br0" timeOffset="1304.58">19829 7017 217 0,'-16'0'171'0,"2"0"-135"15,7 0 14-15,3-4-1 16,4 2-14-16,6 1-6 16,13-1-12-16,6 2-2 0,9-2-4 15,5 2-4-15,2 0-3 16,-2 0-1-16,1 0-3 16,-4 0 1-16,-6 0-2 15,-4 0-13-15,-7 0-21 0,-6 0-28 16,-8 0-46-16,-5 0-90 15</inkml:trace>
  <inkml:trace contextRef="#ctx0" brushRef="#br0" timeOffset="1570.02">20045 6874 227 0,'-2'-6'87'15,"-1"1"-30"-15,1 2-7 16,2 1 7-16,-2 2-20 15,0 2-14-15,1 10-14 16,1 6 7-16,-2 5 3 16,2 4-1-16,0 5-4 0,0 2 1 15,0 0-5-15,0 0-3 16,0-2-4-16,0-2-1 16,0-1-1-16,2-6-1 15,3-3 1-15,0-6-2 0,4-5-18 16,2-5-16-16,3-4-26 15,6-2-40-15,-1-14-86 16</inkml:trace>
  <inkml:trace contextRef="#ctx0" brushRef="#br0" timeOffset="2122.84">20435 6846 372 0,'3'-10'40'0,"-3"3"7"15,2 6 16-15,2 1-17 16,-1 1-28-16,6 12-2 0,0 5 3 16,0 7-1-16,0 3-5 15,2 6-5-15,-4 2 1 16,-2 3-4-16,-3 0 2 16,-2-1-3-16,0-1-1 15,0-3 0-15,0-7-1 16,-5-4-8-16,1-7 1 0,1-3 10 15,1-6 2-15,2-6-5 16,-3-1 3-16,3-1 7 16,0-14-1-16,0-2-7 15,0-8-2-15,0-4-1 0,0-5-1 16,0-3 1-16,0-2-1 16,0-1 0-16,0-2 0 15,-3 2-1-15,3 5-3 16,0 3 0-16,0 5 2 15,8 5 2-15,6 8-2 16,4 3 2-16,0 10-1 0,2 1 1 16,2 1-1-16,-7 12 0 15,4 5 2-15,-6 1-1 16,-4 5-2-16,-3-5 3 16,-6 1 0-16,0-1-2 0,-6-1 2 15,-6-4-1-15,-4-1 0 16,-2-2 1-16,-2-3-1 15,4 0 0-15,1-5 1 16,5 1-1-16,3-4-6 16,5 0-26-16,2 0-25 15,7-9-47-15,5-4-85 16</inkml:trace>
  <inkml:trace contextRef="#ctx0" brushRef="#br0" timeOffset="2385.46">20860 6838 407 0,'11'-10'27'0,"-6"0"17"15,1 3 13-15,-5 4-14 16,-1 3-14-16,0 0-13 0,0 7-12 16,0 7 5-16,-3 6 7 15,-2 3-1-15,-1 4 2 16,1 3-12-16,-1 1 11 15,2 0-7-15,4 0-5 0,0 0-2 16,2-1-1-16,10-7-1 16,2-1 1-16,2-7 0 15,5 0-9-15,3-8-20 16,-4-5-21-16,-1-2-26 16,-1 0-56-16,1-9-121 15</inkml:trace>
  <inkml:trace contextRef="#ctx0" brushRef="#br0" timeOffset="2886.97">21063 6951 298 0,'0'-18'70'0,"5"0"5"16,2 6-7-16,6-1-24 0,-1 4-14 16,5 6-2-16,0 3-9 15,4 0-7-15,-5 8-7 16,2 7-2-16,-5 5-1 15,-5 3-3-15,-2 0 1 0,-6 0 0 16,0 0 0 0,0-1 1-16,-6-4-2 0,-1-3 1 15,0-2 0-15,0-4 1 16,1-4-1-16,5-3 1 0,1-2-1 16,0 0 2-16,0-9-1 15,8-5-1-15,1-4 2 16,2-3-2-16,-2-1 0 15,0-3 1-15,-1-3-1 16,-3 1 0-16,-2 2 1 0,-1 2-1 16,-2 3 0-16,0 6 0 15,0 5 4-15,0 3 3 16,0 6 2-16,0 0-3 16,-3 11-1-16,-1 7-1 15,1 2-10-15,1 5 13 0,2 0 0 16,0 0-3-16,0 0-2 15,7-2 0-15,2-3-1 16,6-5-1-16,-3-2 1 16,-2-2-13-16,7-6-12 15,-2-5-18-15,2 0-15 0,-3 0-33 16,-1-9-45-16,-1-5-65 16</inkml:trace>
  <inkml:trace contextRef="#ctx0" brushRef="#br0" timeOffset="3105.69">21409 6911 122 0,'2'-32'27'0,"2"2"25"0,2-1 11 16,-3 5 28-16,2 5-13 16,2 4-3-16,5 5-11 15,-4 8-9-15,5-1-9 16,2 5-32-16,0 0 7 16,2 13-6-16,0 3 2 15,2 7-4-15,-4 7-6 0,-3 2 1 16,-5 2-5-16,-6 2 0 15,-1 1-2-15,-3 2 1 16,-9-3-1-16,-7 2-1 16,-1-4-8-16,-4-4-47 15,-1-5-75-15,1-11-307 0</inkml:trace>
  <inkml:trace contextRef="#ctx0" brushRef="#br0" timeOffset="3897.61">21781 6797 398 0,'-9'-5'14'0,"4"3"20"15,3 2 19-15,1 0-33 16,1 11-5-16,0 5-1 16,0 2 2-16,5 3-4 0,2 2-3 15,0 1 0-15,2-5-5 16,-2-3-1-16,2-3-1 15,1-4-2-15,0-4 2 16,1-5 1-16,2 0 1 0,-1-2 1 16,3-10 2-16,-5-3-4 15,2-4-1-15,2-2 1 16,-6-1-2-16,1-3 0 16,-6 4-1-16,4 1 0 15,-6 6 1-15,3 5-1 16,-2 7 0-16,1 2-1 0,-1 13-1 15,1 6 4-15,1 10 2 16,1 3 3-16,-2 3 3 16,2 5 0-16,-3-1-4 15,-2-1-1-15,0-5-1 16,0 1 0-16,-7-4-1 16,0-1-1-16,-3-8 2 15,-2-3 3-15,-3-5-13 16,3-4 23-16,-1-7-6 0,2-2-3 15,6 0-3-15,0-11 2 0,0-4-3 16,5-4-3-16,0-4 1 16,12-1-2-16,0 0 0 15,3 2-6-15,4 1-11 16,-2 4-16-16,2 5 9 16,2 1-27-16,-2 4-17 15,0 2-42-15,-1 0-66 0</inkml:trace>
  <inkml:trace contextRef="#ctx0" brushRef="#br0" timeOffset="4100.7299">22144 6995 300 0,'3'0'79'0,"1"0"-15"0,4 9 3 15,-3 0-22-15,-2 7-10 16,3 0-10-16,-5 7-4 16,-1 4-6-16,0 0-9 15,0 3-3-15,-7-1-3 0,1-4 2 16,-2 0-1-16,1-5-3 15,0-4-22-15,3-8-12 16,2-4-20-16,2-4-26 16,0-7-60-16</inkml:trace>
  <inkml:trace contextRef="#ctx0" brushRef="#br0" timeOffset="4321.17">22235 6671 380 0,'-1'-9'14'15,"-1"0"16"-15,2 0 37 16,3 4-26-16,8 0-16 16,4-1-12-16,5 2-3 15,1 2-5-15,2 1-4 0,1 1 0 31,0 0-6-31,-4 0-38 16,0 0-73-16,-2 0-153 16</inkml:trace>
  <inkml:trace contextRef="#ctx0" brushRef="#br0" timeOffset="4977.28">22276 6547 224 0,'-5'-12'40'15,"0"2"-12"-15,3-1 38 16,2 4-20-16,0 0-5 15,0 1-3-15,4 6-7 0,1 0 1 16,-2 0-6-16,2 9-11 16,-3 6 0-16,-2 6 4 15,0 2 3-15,0 4-5 16,0-1-3-16,0-1-2 16,0-1-1-16,0-3-17 15,0-3 16-15,0-6-3 0,0-3-2 16,0-2-1-16,0-3-1 15,0-4 0-15,1 0 5 16,8-11-1-16,-2-3-5 16,3-2-1-16,-3-7-1 0,1-1 1 15,-2-1 0-15,-1 0-1 16,-1 0 0-16,0 5 0 16,-4 3 0-16,0 4 0 15,0 8 0-15,0 5 0 0,0 10-2 16,0 9 1-1,0 3 2-15,-4 9-1 0,2 2 0 16,0 0 2-16,2-1-2 16,0 2 0-16,0-3-10 15,-2-8-63-15,2-7-162 16</inkml:trace>
  <inkml:trace contextRef="#ctx0" brushRef="#br0" timeOffset="5430.31">22683 7041 381 0,'-8'-8'31'0,"5"-3"27"16,3 2 18-16,5 0-38 0,15 2-19 15,4 0-10-15,6 2-1 16,2-1 0-16,4 3-4 16,-2 1-2-16,-3 2-1 15,-4-2-1-15,-5 2 0 16,-7 0-12-16,-3-1-21 15,-5 1-29-15,-7-3-44 0,0 0-63 16</inkml:trace>
  <inkml:trace contextRef="#ctx0" brushRef="#br0" timeOffset="5664.62">22838 6842 346 0,'-8'-6'48'0,"1"-1"14"15,3 4 4-15,1 3-26 16,3 0-20-16,0 12-12 16,0 6 1-16,0 9 3 0,0 1 2 15,3 7-5-15,1-2-3 16,-1-1-5-16,5 0 2 16,-4 1-3-16,1-6-4 15,0-5-26-15,4-4-16 16,2-2-12-16,1-10-43 15,3-6-126-15</inkml:trace>
  <inkml:trace contextRef="#ctx0" brushRef="#br0" timeOffset="6067.7299">23270 6826 155 0,'0'-15'277'0,"-3"5"-243"0,-7 3 8 15,1 2-3-15,1 5-11 16,-4 0-6-16,2 3-6 0,1 11-2 16,-2 8-1-16,6 3-3 15,1 3 0-15,4 4-3 16,0 2 0 0,4-2 2-16,9-3-3 0,2-2-17 0,4-6 14 15,0-5 0-15,1-5 0 16,0-6 0-16,3-5 1 15,-3 0 1-15,-4-9 3 0,-2-5 0 16,-2-8 0-16,0 1-3 16,-5-6 3-16,-2-3-6 15,-3 0 1-15,-2-2 2 16,0-3-6-16,0 3 2 16,-9 4-2-16,-3 3-4 0,-3 9-17 15,-1 9-10-15,-7 7-24 16,-4 0-25-16,-4 7-72 15,4 7-104-15</inkml:trace>
  <inkml:trace contextRef="#ctx0" brushRef="#br0" timeOffset="6295.4796">23128 6917 421 0,'13'-2'44'0,"5"-3"2"16,5 3 4-16,4 2-19 15,4 0-6-15,-1 5-5 16,-1 10 3-16,3-2-10 0,-6 4-6 16,-4 3-4-16,0-1-3 15,-2-1 1-15,-2 0 0 16,0-4-1-16,-4 2-17 16,2-5-15-16,-2-2-16 0,3-7-19 15,0-2-46 1,0 0-97-16</inkml:trace>
  <inkml:trace contextRef="#ctx0" brushRef="#br0" timeOffset="6529.8">23679 6779 330 0,'0'-17'74'0,"0"6"0"15,0 2-20-15,-3 9-18 0,-1 0-10 16,-3 5-13-16,-1 12-3 15,-2 7 3-15,3 5 3 16,-1 5-2-16,3 3-5 16,3 1-3-16,2-3-4 15,0-1 0-15,5-1 0 16,5-8-1-16,4-2-1 0,4-6-7 16,2-4-29-16,1-4-28 15,3-7-45-15,1-2-140 16</inkml:trace>
  <inkml:trace contextRef="#ctx0" brushRef="#br0" timeOffset="7033.52">23871 6918 81 0,'-3'-12'338'0,"-1"0"-287"15,4-1 2-15,0 0-9 0,6 5-16 16,2-1-10-16,7 4-6 15,-3 5-2-15,5 0-5 16,-5 3-2-16,-2 13-5 16,-2 2 2-16,-2 5 0 15,-6 0 0-15,0 1 2 0,0-1-2 16,-4-4 0-16,-3-1 1 16,-1-3-1-16,1-5 1 15,4-3-1-15,-1-3 0 16,4 0 1-16,0-4 1 15,0 0 1-15,6-8-1 0,2-1 0 16,2-3 0-16,0-6 1 16,-1-2-3-16,1-1 1 15,-5-4 1-15,0 0-2 16,0 0 1-16,-3 2-1 16,0 3 1-16,0 4-1 0,-2 6 2 15,0 3 3-15,0 7 4 16,0 0-2-16,-2 10-4 15,-2 8-1-15,3 3 0 16,1 4 4-16,0 0-12 16,0 2 4-16,0-2 4 15,7-4 0-15,2-1-1 16,3-2 0-16,2-6-7 0,0-3-16 0,-2-3-30 16,1-4-32-16,-1-2-63 15,1 0-169 1</inkml:trace>
  <inkml:trace contextRef="#ctx0" brushRef="#br0" timeOffset="7331.26">24150 6717 323 0,'-4'-11'126'0,"2"1"-87"0,2 4 18 16,2 4-7-16,11 2-13 15,1 0-16-15,4 6-9 16,3 12 4-16,1 8-6 0,-3 1-12 16,-6 5 10-16,-2 6-2 15,-5-1-4-15,-2-3-1 16,-4 1 1-16,0 0-1 16,-10-5 0-16,-1-5 0 15,-1-3 0-15,-3-3 0 16,3-3-2-16,1-5-12 0,2-2 1 15,6-4-36 1,1-5-25-16,2 0-75 0,2-7-216 16</inkml:trace>
  <inkml:trace contextRef="#ctx0" brushRef="#br0" timeOffset="7927.51">24446 6772 442 0,'0'-10'21'0,"0"2"4"16,2 1 22-16,0 4-8 15,-2 3-12-15,0 0-15 16,0 5-11-16,0 8 1 16,0 4 0-16,0 3 3 0,0 3 0 15,0-1 1-15,0-3 0 16,0-1-2-16,7-3-3 15,0-5 1-15,2-1 1 16,3-2 0-16,2-5-1 0,1-2 0 16,-2 0 1-16,3-7-3 15,-4-4 1-15,1-1 0 16,0-6 0-16,-7-2 0 16,2-1 1-16,-2 0 0 15,-3-1-2-15,1 6 1 16,-4 2-1-16,1 6 4 15,-1 5 1-15,0 3 0 0,0 2-4 16,0 10-1-16,0 8 0 16,0 6 4-16,0 5 1 15,0 1-14-15,0 2 18 16,0 2-5-16,-1-2 2 0,-5-4-4 16,1-3-1-16,-2-1 1 15,-1-1-1-15,0-5 0 0,-3-2-1 0,0-4 3 16,0-5-1-16,1 0 0 15,-2-7-1 1,5-2 5-16,2 0 2 0,2-4 4 16,3-10-3-16,0-1-3 15,0-4-4-15,3-1 0 0,6-3-2 16,2 0 1-16,3 1-3 16,-2 3-13-16,2 1-14 15,0 4-12-15,-3 3-22 16,-1 2-43-16,3 3-165 15</inkml:trace>
  <inkml:trace contextRef="#ctx0" brushRef="#br0" timeOffset="8193.08">24723 6993 474 0,'0'0'46'0,"0"0"0"0,0 4-4 15,2 3-18-15,-1 2-2 16,1 2-5-16,0 3-1 16,-1 2-17-16,-1 2 11 15,0 0-5-15,0-2-3 0,0 2-1 16,0-2 0-16,0-2 0 16,0-3-1-16,0-1-16 15,0-4 2-15,0-2-30 16,0-3-29-16,0-1-47 15,2-1-93-15</inkml:trace>
  <inkml:trace contextRef="#ctx0" brushRef="#br0" timeOffset="8443.01">24874 6861 387 0,'-4'-3'37'0,"4"-2"-4"16,0 3 35-16,0 0-22 15,11 0-20-15,1 2-11 0,3-1-5 16,0 1 1-16,4-2-1 16,1 2-9-16,-6-2 1 15,1 2-2-15,-5 0 0 16,-3 0-31-16,-4 0-34 15,1 0-56-15,-4 0-104 0</inkml:trace>
  <inkml:trace contextRef="#ctx0" brushRef="#br0" timeOffset="8639.3594">24920 6933 345 0,'-7'3'51'0,"3"-1"-1"16,4 0 27-16,0-2-28 15,0 1-18-15,2-1-2 16,7 3-5-16,2-3-11 16,3 0-10-16,3 0-1 15,0 0-2-15,2-3-3 16,-2 3-37-16,0 0-40 16,3-3-79-16,-5-4-172 15</inkml:trace>
  <inkml:trace contextRef="#ctx0" brushRef="#br0" timeOffset="9028.78">25244 6771 353 0,'0'-9'35'16,"0"1"3"-16,0 3 39 0,0 2-24 15,0 1-20-15,-2 0-11 16,-2 2-3-16,-4 0-3 15,3 4-2-15,0 4-2 16,-2 6 2-16,0 1-19 16,1 3 24-16,1 2-5 15,1-1-5-15,2 1-1 0,2-2-3 16,0-2 0-16,2-2-3 16,3 0-2-16,5-5 1 15,-1-2 0-15,-1-4 1 0,6-3-2 16,-2 0 3-16,-2 0-1 15,2-3 0-15,-2-7 0 16,-1-5 2-16,-1 1 1 16,-3-6 0-16,-3 1 2 15,-2-3-5-15,0 1 0 16,0 1-2-16,-7 4 1 0,-13 2-2 16,-7 7-3-16,-13 0-40 15,-12 1-102-15</inkml:trace>
  <inkml:trace contextRef="#ctx0" brushRef="#br0" timeOffset="10510.66">18849 8228 33 0,'-5'-7'155'0,"-1"-6"-121"15,3 2 26-15,-1 3 1 0,3-3-15 16,-2 2-4-16,3 2-2 16,0 2-6-16,-2 1-11 15,2 2-6-15,-2 2-3 16,1 0-8-16,-3 6-1 15,3 6 5-15,-1 8 4 16,-2 3-3-16,3 0 1 0,1 4 0 16,0 0 0-16,0-4-4 15,7-2-6-15,3-3 1 16,5-5-2-16,0-6 1 16,6-6 1-16,-1-1-2 0,1 0 2 15,0-10-1-15,0-5 0 16,-4-3-2-16,-2 1 1 15,-7-5 0-15,-1 3 0 16,-3-5 0-16,-1 5-1 16,-3-1 0-16,0 4 0 0,0 2 1 15,0 3-2-15,0 9 2 16,0 2-2-16,0 2-1 16,5 16 1-1,2 1 2-15,1 9-1 16,-1 4 1-16,3 3 1 15,-5 3 0-15,1-1 0 16,-3 3-1-16,-3-3 1 16,0-3-2-16,0-6 1 0,-5-1 0 15,-2-4 1-15,0-5 0 16,-5-6 1-16,6 1 3 16,-3-6 1-16,-1-5-11 15,1-2 2-15,4 0 3 16,-2-4 1-16,4-6 3 0,-3-4-2 15,6-4 0-15,0-4-2 16,0-1 0-16,0-2-1 16,9 2 0-16,0 0-12 15,0 3 5-15,4 6-9 16,-1 3-25-16,3 6-15 16,-3 5-44-16,5 0-109 15</inkml:trace>
  <inkml:trace contextRef="#ctx0" brushRef="#br0" timeOffset="10934.55">19179 8563 407 0,'-5'0'53'0,"0"-2"-6"16,2-6 12-16,3-1-23 0,0-2-13 15,0 2-13-15,7-2-4 16,1 6-2-16,1 0-2 15,1 3-2-15,-2 2-1 16,1 0 1-16,-2 9-1 16,-1 3 0-16,-2 4 0 0,-1 2 1 15,-1 2 0-15,-2-3 0 16,0 3 0-16,-4-4 1 16,-4 0-1-16,0 0 1 15,-3-3-1-15,3 0 4 16,-2-3 3-16,1-1 1 15,6-4 0-15,-2 1-1 0,5-3-1 16,0-1-3-16,0 0 2 16,5-2 0-16,3 0-12 15,7-2 7-15,-1 2 5 16,3 0-4-16,-2-5 0 0,2-1 0 16,-3 3-1-16,1-2-3 15,-3-1 2 1,-3-1-34-16,2 0-16 0,-6-4-35 15,4-1-58-15,-4-8-228 16</inkml:trace>
  <inkml:trace contextRef="#ctx0" brushRef="#br0" timeOffset="11235.18">19307 7974 453 0,'-5'-16'2'16,"3"4"5"-16,-2 2 34 15,4 7 0-15,0 2-15 16,0 1-10-16,0 3-13 16,0 10-2-16,0 3 3 15,0 3-3-15,0 5 1 0,0 1 0 16,-1-4-1-16,-4 2-1 15,3-3 0-15,-1-2 0 16,0-2-5-16,1-4-18 0,0-3-21 16,2-3-19-16,0-5-23 15,0-1-74-15</inkml:trace>
  <inkml:trace contextRef="#ctx0" brushRef="#br0" timeOffset="11422.4597">19373 8008 214 0,'9'-15'44'15,"-3"2"40"-15,-3 4-11 16,1 6-3-16,-2 3-16 0,-1 0-21 16,-1 7-26-16,0 7 8 15,0 5-2-15,0 6-2 16,0 0-2-16,0 0-5 16,0 4-2-16,0-2-2 15,0-1 0-15,0-5-47 16,0-3-142-16</inkml:trace>
  <inkml:trace contextRef="#ctx0" brushRef="#br0" timeOffset="11914.29">20016 8374 315 0,'-14'3'48'0,"5"-3"-24"15,3 0 29-15,6 0 2 0,0 0-12 16,9 0-13 0,11 0-19-16,7 0 0 0,4 0 0 15,4-3-4-15,3-2-4 16,-2 3-1-16,-3-1-2 16,-5-1 1-16,-6 2-15 0,-6 2-19 0,-7-2-33 0,-6 0-46 15,-3 1-98-15</inkml:trace>
  <inkml:trace contextRef="#ctx0" brushRef="#br0" timeOffset="12183.7">20177 8221 310 0,'-5'-6'50'0,"0"-1"-7"0,3 3 7 0,-1 3-11 16,1 1-12-16,0 0-4 15,2 1-12-15,0 10-3 16,0 6 0-16,0 4 2 0,0 5-2 16,2 5-1-16,0 5 0 31,0-5-4-31,-1 6-1 0,-1-7 0 0,0 2-1 16,0-7-1-16,2-2 1 15,0-3-2 1,3-4-14-16,4-5-18 15,2-5-22-15,5-6-22 0,4 0-79 16</inkml:trace>
  <inkml:trace contextRef="#ctx0" brushRef="#br0" timeOffset="12746.07">20564 8221 368 0,'0'-6'64'16,"0"3"-23"-16,0 3 6 16,2 0-9-16,1 5-19 0,1 10-4 15,1 6 1-15,3 5 1 16,-3 3 3-16,0 5-7 16,-1-2 2-16,-1 2-3 15,-1-2-19-15,-2-1 17 16,2-5-7-16,-1-4-1 0,-1-1 0 15,2-5 0-15,-2-7 0 16,2-2 0-16,-2-3-1 16,4-4 1-16,-4 0 4 15,0-5 2-15,2-6-4 16,-2-5 0-16,0-2-3 0,0-4-1 16,0-3 1-16,0-7-1 15,0-1 1-15,0-4-2 16,0 0 1-16,0 0 0 15,5 6-1-15,2 1 0 16,2 9-1-16,2 4 1 0,3 7 0 16,1 6 0-1,-1 4-1-15,1 0 1 0,-1 4 1 16,-4 10-2-16,0 2 1 16,-3 2 0-16,-4 0 2 15,-3 1-1-15,0-1 0 16,0-1 0-16,-12-4-1 0,-1 0 1 15,-3-2 1-15,-2-2-1 16,0-2 1-16,2-2-2 16,4 0-12-16,2-3-10 15,3-2-19-15,7 0-33 0,0-2-49 16,4-8-230-16</inkml:trace>
  <inkml:trace contextRef="#ctx0" brushRef="#br0" timeOffset="13042.8594">20941 8228 453 0,'2'-7'32'16,"-1"0"11"-16,-1 1-6 16,0 2-2-16,0 4-11 15,0 0-16-15,0 10-7 0,0 4 4 16,0 5 4-16,-5 6-1 15,2 2 1-15,-1 5 4 16,1 1-14-16,1-3 12 16,2 0-8-16,0-5-2 15,3 0 1-15,8-7-1 0,1-2 0 16,5-5-9-16,-1-3-5 16,2-4-24-16,-3-2-20 15,-2-2-50-15,-2-2-105 16</inkml:trace>
  <inkml:trace contextRef="#ctx0" brushRef="#br0" timeOffset="13510.41">21102 8356 264 0,'2'-19'66'0,"0"3"13"16,4 2 8-16,-1 3-30 15,2 2-21-15,3 5-13 0,0 4-6 16,4 0-1-16,-4 6-9 15,4 6-4-15,-2 8-1 16,-3 1-2-16,-3 2 1 16,-3-1-1-16,-1 0 2 0,-2 0-2 15,0-7 0 1,0-2 0-16,-4-1 0 16,3-6 0-16,-3-4 0 0,4 0 0 15,0-2 1-15,0 0 1 16,7-9-2-16,2-4 1 15,2 0-1-15,1-4 0 16,-3-3 0-16,3 0 0 16,-7-2 0-16,2-1-1 15,-6 0 0-15,1-1 1 0,0 6 0 16,0 3 0-16,-2 4-1 16,0 5 2-16,0 6-1 15,0 0 1-15,0 7-1 16,-4 10 3-16,2 1 3 0,2 5 4 15,0 2 2-15,0-2-20 16,2 0 17-16,5-2-4 16,3-3-4-16,0-1 1 15,2-7-1-15,2-1-4 0,-1-4-13 16,1-3-29-16,-4-2-18 16,2 0-38-16,1-11-96 15</inkml:trace>
  <inkml:trace contextRef="#ctx0" brushRef="#br0" timeOffset="13760.39">21470 8164 339 0,'0'-14'85'0,"0"6"2"16,6 6-17-16,5 2-20 0,1 0-24 15,5 14-6-15,2 6-6 16,3 3 6-16,-2 6-5 15,-4 2-3-15,-2 1-5 16,-5 1-3-16,-5-2-2 16,-4-1-2-16,-4 1 2 15,-8-3 0-15,-5-1-2 0,-3 0-11 16,1-4-31-16,-1-4-26 16,1-3-100-16</inkml:trace>
  <inkml:trace contextRef="#ctx0" brushRef="#br0" timeOffset="14585.25">21879 8242 285 0,'-5'-12'61'0,"4"-1"-21"15,-1 3 12-15,2 0-6 16,0 7-9-16,0-1-8 16,0 4-9-16,0 0-7 15,0 2-7-15,3 9 3 0,2 3 1 16,0 4-1-16,-2 4 2 15,4 0 0-15,-1 0-2 16,1-1-3-16,1-3-3 16,2-2 0-16,2-3-3 15,3-8 1-15,1 0-1 0,2-5 2 16,0 0-1 0,0-8 0-16,-2-7 0 0,0-4 0 15,-3-1-1-15,-1-7 0 16,-3 2 1-16,-1-1-1 15,-5 2 0-15,1 3 0 0,-2 5 0 16,-2 5 0-16,0 8 0 16,0 3 0-16,0 10-2 15,-2 12 2-15,2 6 0 16,0 5 2-16,0 6 2 16,3 2 2-16,1-1-1 0,-2 2 0 15,-1-3 0-15,-1-5-5 16,0 0 2-16,-1-7 0 15,-5-6 0-15,-2-5-1 16,-2-3 4-16,1-6-9 16,1-4 16-16,-2-3 2 15,1 0-3-15,1-10-2 16,2-3-4-16,1-5 0 0,1-3-2 16,4-3-1-16,0 1-2 15,0-2 0-15,1 0 1 16,11 2-7-16,-2 6-16 15,3 0-14-15,1 10 4 0,3 4-41 16,-1 3-58-16,4 0-171 16</inkml:trace>
  <inkml:trace contextRef="#ctx0" brushRef="#br0" timeOffset="14960.16">22215 8479 437 0,'-5'0'36'0,"5"-5"0"16,0-4 14-16,4 2-24 0,7 2-13 16,-1 1-7-16,5 4-4 15,-2 0 0-15,-3 2-2 16,0 8 1-16,-5 5-2 16,-2 1 2-16,-3 2-1 15,0-1 0-15,-1 2-1 16,-8 0 1-16,-4-3 1 0,-1-1-1 15,-1-1 0-15,3-2 1 16,-1-1 0-16,2-2 3 16,4 0 5-16,4-2 0 15,3 0-2-15,0-3 0 16,8-3-1-16,5 1 1 0,5 0-3 16,2-2 0-16,3 0-4 15,-1 0 2-15,-2-5-2 16,-1 1 1-16,-1-1-2 15,-4-1-9-15,-1-3-20 16,-2 2-23-16,0-5-46 0,-2-3-115 16</inkml:trace>
  <inkml:trace contextRef="#ctx0" brushRef="#br0" timeOffset="15178.89">22383 8144 434 0,'-9'-18'21'0,"3"4"9"16,1 3 22-16,3 6-6 15,2 5-15-15,0 0-11 16,0 14-17-16,0 9 1 16,0 6-2-16,0 5 0 0,0 3-2 15,0 1-34-15,0-8-80 16,0-4-332-16</inkml:trace>
  <inkml:trace contextRef="#ctx0" brushRef="#br0" timeOffset="15616.25">22877 8421 363 0,'-5'-4'36'15,"1"2"4"-15,4 1 10 0,4-4-25 16,11 5-6-16,7-3-3 15,3 1-7-15,4-1-3 16,2 1-4-16,-4 0-1 16,-1-1-1-16,-3 1-24 0,-6 0-36 15,-3-1-53-15,-7-1-99 16</inkml:trace>
  <inkml:trace contextRef="#ctx0" brushRef="#br0" timeOffset="15866.2">22999 8308 232 0,'-7'-9'36'16,"2"4"27"-16,0 1-3 15,5 1-20-15,0 1-1 16,-1 2-5-16,-1 0-13 16,0 9-12-16,0 7 1 0,1 7 4 15,-1 4-3-15,-2 3-3 16,1 2-2-16,3 0-3 15,-2-1-1-15,2-5-1 16,0 0-2-16,0-5-12 16,2-7-21-16,5-1-26 0,3-10-40 15,5-3-123-15</inkml:trace>
  <inkml:trace contextRef="#ctx0" brushRef="#br0" timeOffset="16256.76">23342 8251 390 0,'0'-9'41'0,"-7"2"1"16,0 7-4-16,-3 0-13 16,3 0 0-16,-7 11-11 15,5 7 1-15,0 3-2 0,0 6-1 16,4 1 0-16,1 3-1 15,4-1-2-15,0 0-1 16,0-3-3-16,9-6-3 16,3-4 2-16,3-5-3 0,6-5 2 15,-1-3 2 1,2-4-3-16,1 0 0 0,0-9 2 16,-3-4 1-16,-1-3 1 15,-2-4-2-15,-5-1-1 16,-2-2-17-16,-5 0 18 0,-3-4-1 15,-2-1-2-15,0 1 0 16,-4 2-4-16,-7 5 3 16,-1 2-22-16,-2 8-3 15,-4 6-13-15,-3 4-24 16,-1 0-28-16,0 11-53 16,-2 0-96-16</inkml:trace>
  <inkml:trace contextRef="#ctx0" brushRef="#br0" timeOffset="16491.05">23236 8346 342 0,'0'-4'74'15,"0"-1"-30"-15,5 1 7 16,6 4-14-16,5-2-12 16,0 11-6-16,6 5-4 15,0 4 0-15,-3 4-7 0,1 1 0 16,-1-1-3-1,-2-3-4-15,-1 0-1 16,-2 0 1-16,3-5-2 0,-1 0-21 16,0-5-18-16,0-4-17 15,2-3-44-15,1-2-82 16</inkml:trace>
  <inkml:trace contextRef="#ctx0" brushRef="#br0" timeOffset="16756.24">23706 8301 116 0,'0'-27'177'0,"0"4"-102"0,0 4-16 16,0 6 6-16,0 2-21 15,-3 7-14-15,-4 4-13 16,-3 0-4-16,2 6-4 16,-1 10 0-16,1 4 0 15,1 6 1-15,4 5 0 16,1 3-1-1,2-2-3-15,0 0-3 16,2-2-1-16,6-2-2 16,4-2 1-16,0-8 0 0,3-2-12 0,0-6-19 15,4-2-20-15,-4-5-33 16,2-3-58-16,-3 0-209 0</inkml:trace>
  <inkml:trace contextRef="#ctx0" brushRef="#br0" timeOffset="17240.55">23837 8374 310 0,'0'-16'76'0,"0"2"5"15,5 1-15-15,3 4-26 16,1 6-13-16,3 3-10 16,3 0-5-16,-3 5-7 15,1 10-2-15,-2 2-2 0,-6 4 0 16,0 1 1-16,-3 1-3 15,-2-3 2-15,0-1-2 16,-7-3-2-16,2-5 1 16,-2 0 1-16,1-4 1 15,2-3 0-15,3-4 0 0,1 0 1 16,0 0 2-16,1-4-2 16,7-5-1-16,-1-3 0 15,2-2 1-15,0-3-1 16,0 0 1-16,-4-5-1 15,1-1 0-15,-3 0 2 0,1 1-4 16,-4 1 2-16,0 5 0 16,0 5 0-16,0 4 2 15,0 4 0-15,0 3 1 16,-4 3 1-16,2 9-1 16,-1 6 2-16,1 6 2 0,0-1 3 15,2 0-4-15,0 2-1 16,4-5-3-16,5-3-1 15,0 0 1-15,2-3-2 16,1-3-8-16,1-3-17 16,-1-2-17-16,1-5-25 15,0 1-32-15,-3-2-69 0</inkml:trace>
  <inkml:trace contextRef="#ctx0" brushRef="#br0" timeOffset="17521.71">24119 8210 378 0,'-2'-6'62'0,"2"5"11"16,0 1-14-16,7 0-32 16,6 11-5-16,5 3 4 0,0 5-1 15,0 5-9-15,-4 1-18 16,-3 3 10-16,-3 1-4 15,-6-3-2-15,-2 4-1 16,-4-2 1-16,-6-6-1 0,-2 0 1 16,2-4-3-1,-2-2-3-15,4-4-13 0,-1-2-27 16,1-5-23-16,5-5-69 16,3 0-231-16</inkml:trace>
  <inkml:trace contextRef="#ctx0" brushRef="#br0" timeOffset="18152.44">24394 8221 376 0,'0'-6'25'0,"0"1"-21"15,0 3 32-15,5 2 1 16,0 0-6-16,-4 2-11 16,-1 9-4-16,0 3 1 15,0 5-3-15,-1 3 0 0,-6-1 5 16,4 3-7-16,1-5 0 16,2-3-8-16,0-1-2 15,4-5 2-15,5-2-3 16,3-3 2-16,2-5 0 0,5 0-2 15,-3 0 0-15,2-9-1 16,-2-2 1-16,-2-3-1 16,-3-2 0-16,0-2 1 15,-2-1-1-15,-4 1 0 16,-2 1 0 0,4 5 0-16,-6 3 1 15,-1 4-1-15,0 3 0 0,0 2 0 16,0 2 0-16,-1 10 0 15,-4 6 2-15,2 5 1 16,-1 4 0-16,3 3 2 16,-1 4 1-16,0 0 3 15,0 0-1-15,-1 0-2 0,-1-2-16 16,-1-5 16-16,-3-4-4 16,3-5 2-16,0-4 1 15,0-3 4-15,-1-6 4 16,0-3-1-16,3-2-2 15,1 0-3-15,0-4 5 16,2-5-5-16,0-3-4 0,0-4 0 16,2-2-2-16,6 0-1 15,1-2 1-15,-1 3-1 16,3-1-2-16,-2 2-13 16,2 3-16-16,-3 4-4 0,4 4-23 15,-3 3-36-15,1 2-83 16</inkml:trace>
  <inkml:trace contextRef="#ctx0" brushRef="#br0" timeOffset="18576.97">24635 8544 450 0,'-4'0'62'0,"4"-6"-8"0,0-1-5 16,0 2-10-16,5-2-22 15,2 1-11-15,1 3-4 16,3 3 0-16,-3 0-1 16,-1 0-1-16,0 1-1 15,-6 9 1-15,3 2-1 16,-4 4 0-16,0 0 1 0,0 2-1 16,-7-2 2-16,-5 0-2 15,4-2 2-15,-3-1 0 16,2-2-1-16,-2-3 1 15,4-2 0-15,2-3 4 16,1 1 5-16,2-1-12 0,2-3 20 16,0 2-8-16,0-2-2 15,2 2 0-15,5-2-5 16,2 0 4-16,3 0-6 16,3 0 0-16,1 0-1 0,0-2 0 15,0-3-10 1,1 1-23-16,-5 1-7 0,1-4-20 15,-2-4-31-15,1-1-51 16,-3-5-188-16</inkml:trace>
  <inkml:trace contextRef="#ctx0" brushRef="#br0" timeOffset="18795.48">24813 8379 343 0,'-4'-7'44'0,"2"2"15"0,2-2 18 16,0 3-24-16,4 1-17 16,6-1-16-16,5 1-3 15,3 1-6-15,0-2-4 16,-1 3-2-16,3 1-4 16,-4 0 0-16,-3 0-1 15,-2 0-12-15,-6 0-39 16,-3 5-51-16,-2 0-125 0</inkml:trace>
  <inkml:trace contextRef="#ctx0" brushRef="#br0" timeOffset="19002.9">24848 8440 264 0,'-5'4'133'0,"3"-4"-91"0,2 0 35 16,0 0-32-16,0 0-6 0,6 0-21 15,6 0-9-15,-1 0-4 16,5 0-4-16,1 0 0 16,0-2-3-16,1 0-25 0,0-1-26 15,2-5-49-15,0 0-112 16</inkml:trace>
  <inkml:trace contextRef="#ctx0" brushRef="#br0" timeOffset="19386.4">25181 8258 368 0,'0'-5'37'16,"-4"-1"24"-16,1 1-4 0,-3 5-19 16,-1-2-18-16,1 2-3 15,0 0-3-15,-2 4 1 16,2 5-1-16,-1 3 0 15,4 0 0-15,-2 5 0 16,3 1-13-16,2 1 19 0,0-1-10 16,-2 2-3-16,4-4-2 15,5 0-3-15,2-2 0 16,0-3-2-16,3-2 2 16,-1-5 0-16,4-3-1 0,-3-1 0 15,3 0 1 1,-5-1 2-16,1-9 0 0,-2-2-1 15,2-4 0-15,-2 0 2 16,-4 0-2-16,1-4 4 16,-4-2-7-16,-2 2 3 15,0 0-4-15,-10 2 4 0,-7 2-3 16,-7 2-9-16,-3 3-28 16,-7 4-49-16,0-2-135 15</inkml:trace>
  <inkml:trace contextRef="#ctx0" brushRef="#br0" timeOffset="32704.68">17342 10140 350 0,'-12'0'19'15,"8"0"-1"-15,4-4 20 16,0 3 14-16,7-1-17 16,7 0-16-16,10 0 1 0,6 1-5 15,4-3-4-15,4 3-4 16,4-1-1-16,2-2-2 16,-3-2-4-16,0 3 1 0,-6 0-1 15,-2-3 0-15,-10 3-11 16,-3 1-7-16,-8 2-20 15,-10 0-32-15,-2 0-50 16,-9 3-102-16</inkml:trace>
  <inkml:trace contextRef="#ctx0" brushRef="#br0" timeOffset="32959.6">17281 10313 364 0,'-17'13'35'16,"2"-8"-15"-16,11-5-1 16,4 0 23-16,0 0 4 15,12 0-25-15,10 0-7 16,5 0-3-16,7-5-5 16,8-1-3-16,3 1 0 0,1 0-1 15,1 0-2-15,0-1 0 16,-4 0-3-16,-6 1-14 15,-3-2-20-15,-5 0-25 16,-7 0-27-16,-8-4-85 16</inkml:trace>
  <inkml:trace contextRef="#ctx0" brushRef="#br0" timeOffset="33319.97">17719 10028 279 0,'-9'-16'51'32,"-1"1"6"-32,1 7 6 0,3-3-9 0,-1 6-22 15,4 3-7-15,3 2-4 0,0 0-7 16,0 5-9-16,10 8 2 16,8-1 2-16,8 2-3 15,4 0 0-15,6 1-2 16,1-1-2-16,-3-3-1 15,2-2 0-15,-10-1 0 16,-5 0-2-16,-7-1 2 16,-6 2-2-16,-8 2 1 0,0-1 0 15,-9 5 1-15,-7 2 0 16,-6 1 0-16,2 4 0 16,-3 1 3-16,1-3-1 15,4-1 0-15,2 1-2 16,4-2-1-16,3-4-8 0,7-5-53 15,2-7-114-15</inkml:trace>
  <inkml:trace contextRef="#ctx0" brushRef="#br0" timeOffset="34535.38">18926 10021 390 0,'-6'-9'25'15,"3"0"19"-15,-1 5 7 16,3 0-18-16,1 4-10 16,-2 0-9-16,2 6-8 0,0 8-3 15,0 8 6-15,0 6 7 16,0 4-1-16,0 2 0 16,0 2-2-16,0 0-4 15,0-3-2-15,0-2-1 0,0-5-2 16,0-4 3-16,0-4-17 15,0-4 20-15,0-3-5 16,0-8 1-16,0 3-4 0,0-6 0 16,0 0 1-16,0-2 7 15,0-7-2-15,0-4-5 16,0-2-1-16,0-8-2 16,0-3 0-16,0-2 2 15,0-5-2-15,0-4 0 0,0 3 1 16,0-2-1-16,3 3 0 15,4 1 0-15,1 7 0 16,1 3-1-16,0 4 1 16,4 6 0-16,-3 3 0 15,1 4-1-15,2 5 0 0,-1 0 0 16,-1 3-1-16,0 8 2 16,-4 3 0-16,0 2 0 15,-3 0-1-15,-2 2 0 16,-2-2 2-16,-2 2-1 15,-9-6 1-15,0-1-1 16,-5-2 1-16,2-2-1 16,-3-2 0-16,2-3 1 0,0 0-1 15,2-2 0-15,5 0-15 16,2 0-10-16,4 0-20 16,2-5-21-16,6-2-46 0,10-2-63 15</inkml:trace>
  <inkml:trace contextRef="#ctx0" brushRef="#br0" timeOffset="34823.96">19296 9974 357 0,'0'-3'42'16,"0"-3"-7"-1,0 4 26-15,-1 1-33 16,-6 1-11-16,1 0-5 15,-1 7 1-15,-2 5 4 0,-3 8 1 16,2 2 1-16,0 6 0 16,0 4 0-16,5 2-6 15,1 2 2-15,4-1-4 16,0 1-22-16,5-7 16 16,10-1-4-16,1-6 1 15,4-7-1-15,-1-4-1 0,5-4-12 16,-2 0-2-16,-4-7-27 15,-1 0-23-15,-3 0-37 16,-2 0-31-16,-5-7-58 16</inkml:trace>
  <inkml:trace contextRef="#ctx0" brushRef="#br0" timeOffset="35318.54">19425 10188 182 0,'2'-27'33'15,"0"1"16"-15,1 2 30 16,4 3-9-16,3 4 5 15,-1 4-35-15,3 2-13 0,5 4-9 16,-4 5-2-16,4 2-4 16,-3 2-4-16,1 12-4 15,-3 4 0-15,-3 4-3 16,-3 1 1-16,-1 0-1 16,-5 2-1-16,0-2 1 0,0-2 0 0,-7-3 0 15,-1-1-1-15,3-7-1 16,0-3 5-16,3-3-3 15,-1-3 2-15,3-1-2 0,0 0 3 16,1-7 1-16,5-3-2 16,2-5-2-16,2-3-1 15,-3-3 0-15,0-2-1 16,-2 0 3-16,-1 0-3 16,0 0 1-16,-4-1 0 0,0 6 0 15,0 2 0-15,0 6 1 16,0 2-1-16,0 7 5 15,0 1 4-15,0 5-3 16,0 11-3-16,0 2 5 16,0 5 5-16,0 4-1 0,0-2-21 15,3 2 16 1,6-2-2-16,-2-4-3 0,2 0 0 16,4-4-2-16,-3-3-4 15,4-5-10-15,-2-4-23 16,3-3-9-16,-1-2-22 15,-2 0-40-15,-1-13-74 0</inkml:trace>
  <inkml:trace contextRef="#ctx0" brushRef="#br0" timeOffset="35552.85">19775 9979 205 0,'4'-21'106'15,"-1"2"-24"-15,2 4 7 16,2 6-14-16,3 6-22 15,3 3-19-15,-2 5-14 16,3 10 6-16,0 8-20 16,2 3 8-16,-3 6 0 0,-2 4-6 15,-4 0-2 1,-4 2-3-16,-3-3-1 0,0 3 0 16,-7-5-2-16,-7-1 2 15,-2-3-4-15,-2-4-26 16,-5-4-33-16,3-6-64 0,2-10-249 15</inkml:trace>
  <inkml:trace contextRef="#ctx0" brushRef="#br0" timeOffset="36365.1599">20199 9917 376 0,'0'-4'11'0,"-1"1"21"0,-1 1 26 16,0 2-22-16,0 0-9 15,1 11-15-15,1 5 1 16,0 5 6-16,0 2-2 15,0 4-2-15,1 0-4 16,6-2-3-16,2-2 1 16,1-3-6-16,2-4-2 15,2-4 1-15,1-5-2 0,-3-3 1 16,4-4 1-16,0 0-1 16,-1-9-1-16,-3-7 1 15,3-2 0-15,-5-3 0 16,1-2-2-16,-5-4 1 0,-2 4 0 15,-3-2 1-15,-1 5-1 16,0 2 0-16,0 6 1 16,0 7-2-16,0 5 4 15,-3 3-3-15,1 13-2 16,-1 5 5-16,0 8 2 0,3 5 4 16,0 3 0-16,0 3 3 15,0 3-15-15,0 1 17 16,-2-1-9-16,-3-2-2 15,1-5 2-15,-4-4-1 16,-4-7 0-16,2-6-1 0,1-5 5 16,-2-4 0-1,2-7 1-15,0-3-2 0,2 0 1 16,1-8 0-16,3-7-4 16,3-3-3-16,0-3-2 15,0-2 2-15,0-4-1 0,6 0 0 16,3 2-1-16,-1 2-5 15,7 2-10-15,-3 4-5 16,4 5-17-16,2 5-4 16,1-1-37-16,0 3-32 15,1 2-83-15</inkml:trace>
  <inkml:trace contextRef="#ctx0" brushRef="#br0" timeOffset="36568.2599">20559 10138 415 0,'3'0'61'0,"1"8"-7"0,-1 1-12 16,2 5 0-16,-1 2-16 16,-1 4-9-16,-1 3-2 15,1 0-5-15,-3 0-2 16,0-4-4-16,0 3-3 16,-6-2 0-16,0-4-1 15,1-6-5-15,0 3-16 0,2-8-8 16,-1-1-16-16,2-4-35 15,2-2-45-15,0-11-146 16</inkml:trace>
  <inkml:trace contextRef="#ctx0" brushRef="#br0" timeOffset="36791.6">20669 9794 387 0,'0'-11'59'0,"0"3"-22"16,2 2 23-16,-2 4-19 15,0 2-17-15,-2 6-19 0,2 6-4 16,2 10 0-16,-2 3 0 16,0 3-1-16,0 7-8 15,0-1-31-15,0-1-38 16,0-1-148-16</inkml:trace>
  <inkml:trace contextRef="#ctx0" brushRef="#br0" timeOffset="37060.83">21056 10160 489 0,'10'1'25'16,"4"-1"-6"-16,3 0 19 16,7 0 3-1,3 0-15-15,3 0-12 16,4-3-6-16,-3 1 1 0,-2 1-5 16,-6-1-3-16,-4 0 0 0,-4 2-2 15,-4 0-17-15,-8 0-27 16,-1-2-34-16,-2-1-71 15,0-3-133-15</inkml:trace>
  <inkml:trace contextRef="#ctx0" brushRef="#br0" timeOffset="37263.41">21272 10028 270 0,'-4'-4'136'0,"-1"3"-65"16,-1-1 10-16,2 2-40 15,4 2-10-15,-2 8-6 0,2 6-3 16,0 6-17-16,0 1 18 16,0 2-11-16,0 2-8 15,0 0 1-15,0 1-5 16,0 0 0-16,0-1-26 0,6-4-51 16,-3-5-64-16</inkml:trace>
  <inkml:trace contextRef="#ctx0" brushRef="#br0" timeOffset="37903.89">21995 9945 330 0,'0'-12'34'16,"0"2"11"-16,0-1 14 16,-6 2-18-16,0 3-13 15,-5 3-9-15,-2 3-9 0,-3 0-1 16,0 0-2-16,-4 13 3 15,0 3 3-15,4 3 2 16,2 4 1-16,2 7 2 16,9 1-7-16,3 3-5 15,-2-2-3-15,15-3-1 16,5-3-1-16,2-4 0 0,7-8 0 16,2-1 0-16,-2-10 0 15,-3-3 0-15,1 0 1 16,-4-5-1-16,-4-10 0 15,-4 1 0-15,-6-5 2 16,-3-3 3-16,-1-1-15 16,-3 0 16-16,0-4-1 0,-7-1-3 15,-2 0-3-15,-2 4 1 16,-1 0-2-16,0 6-4 16,-3 6-27-16,-1 5-20 15,-2 7-20-15,-1 0-54 0,2 5-153 16</inkml:trace>
  <inkml:trace contextRef="#ctx0" brushRef="#br0" timeOffset="38138.2">21830 10003 405 0,'0'0'59'16,"0"-2"-1"-16,9 0-23 15,5 2-14-15,4 0 0 16,4 11-5-16,3 5 1 15,-1 2-6-15,-2 5-4 0,0 2 0 16,-2 2-6 0,-3-4 1-16,4 0-1 0,-6 0-1 15,4-5-4-15,-1-3-16 16,-1-5-19-16,7-6-33 16,-2-4-58-16,-1-2-96 0</inkml:trace>
  <inkml:trace contextRef="#ctx0" brushRef="#br0" timeOffset="38394.25">22390 9928 274 0,'0'-18'82'0,"0"5"-15"16,0 3 1-16,-7 5-27 16,2 5-7-16,-5 0-6 15,1 8-8-15,1 10 0 16,-1 7-1-16,-1 4-4 0,5 3-3 15,2 3-2 1,3 3-1-16,0-2-7 16,0-1-8-16,7-4 4 0,6-4 2 0,2-8 0 15,2-3 5-15,-1-5-15 16,4-6-20-16,-3-5-15 16,0 0-43-16,-3-5-68 0</inkml:trace>
  <inkml:trace contextRef="#ctx0" brushRef="#br0" timeOffset="38878.5199">22521 10013 412 0,'0'-8'53'0,"1"-3"5"16,9 6-15-16,2-1-10 15,1 4-8-15,3 0-8 16,1 8-9-16,-3 6-3 0,-2 6-4 15,-4 6 0-15,-3 0 1 16,-5 3-3-16,0-2 2 16,0-2-1-16,-3-1 0 15,-3-4-1-15,0-6 0 16,1-3 2-16,3-3 0 16,0-5-2-16,2-1 2 0,0 0 1 15,4-5-2 1,6-4 0-16,-2-5 0 0,3-1 1 15,-3-2-1-15,4-5 0 16,-4 1 0-16,-1-3 1 16,1 1-1-16,-4-2 0 0,-1 4 0 15,-1 3 0-15,-2 2 0 16,0 7 0-16,0 4 0 16,0 5 2-16,-3 3 0 15,1 10 4-15,-3 8 2 16,2 3 5-16,1 2-20 15,2 3 17-15,0-2-4 0,0-3-3 16,8-2-1-16,1-4-1 16,1-2-1-16,3-4-18 15,0-4-2-15,1-7-34 16,-1-1-48-16,-1 0-93 0</inkml:trace>
  <inkml:trace contextRef="#ctx0" brushRef="#br0" timeOffset="39128.45">22870 9857 451 0,'3'-6'57'16,"1"2"-2"-16,10 4-3 16,2 0-13-16,0 13-21 15,6 7 14-15,-2 7-9 16,-3 1-10-16,-2 8-6 15,-10-1-5-15,-5 5 0 0,0-1-3 16,-10 0 4-16,-8-2-2 16,-4 1-1-16,1-4-15 15,-1-6-38-15,0-3-20 16,3-8-75-16</inkml:trace>
  <inkml:trace contextRef="#ctx0" brushRef="#br0" timeOffset="39972">23228 9933 382 0,'0'-7'30'15,"0"0"20"-15,0 3-12 16,0 1-5-16,0 3-5 16,0 0-14-16,0 5-8 15,0 10 0-15,0 0 10 0,0 7 1 16,0 1-4-16,2 2-7 15,6-2-2-15,1 0-2 16,1-3-1-16,1-6 0 16,3-1 0-16,0-6 0 15,1-3 0-15,0-4 1 0,-1 0-2 16,-2-6 1-16,1-6-1 16,-2-5 1-1,-3-2 1-15,2-1-3 0,-3-4 1 16,-3 4 1-16,-1-4-1 15,0 7 0-15,-3 4 1 0,0 3-1 16,0 6 0-16,0 4 0 16,0 9-2-16,0 12 2 15,-1 4-1-15,-1 6 4 16,0 4 1-16,2 3 0 16,0 1 2-16,-1 1 0 15,1-3 0-15,-2-1-2 0,0-4 2 16,-3-7 1-16,1-4-12 15,-4-5 4-15,0-5 15 16,1-6-1-16,-2-3-3 16,-1-2-1-16,2 0-4 15,1-3 0-15,3-9-3 0,1-3 1 16,3-2-2-16,0-2 0 16,0-3-1-16,3-1 0 15,4 2-1-15,4-4-5 16,0 3-9-16,3 4-9 15,1 4 3-15,2 2-15 0,0 3-18 16,-1 4-24-16,2 3-25 16,-4 0-85-16</inkml:trace>
  <inkml:trace contextRef="#ctx0" brushRef="#br0" timeOffset="40159.51">23528 10144 86 0,'4'5'241'0,"1"4"-175"16,0 2 11-16,-2-1-17 15,2 8-11-15,-3 2-17 16,1 1-11-16,-1 1-4 16,-2 1-10-16,0 0-3 15,-2-1-3-15,2-3 0 16,-3-3 0-16,1-1-3 0,1-5-20 16,1-2-15-16,0-5-27 15,0-3-49-15,8-2-131 16</inkml:trace>
  <inkml:trace contextRef="#ctx0" brushRef="#br0" timeOffset="40395.35">23780 10081 77 0,'3'-5'363'16,"5"-2"-308"-16,-1 1-5 15,7 1-10-15,3 3-4 16,-2-1-14-16,7 1-12 16,0 0-3-16,-3 2-5 15,1 0 0-15,-2 0-2 16,-5 0-4-16,-5 2-35 16,-6 3-43-16,-2-1-110 15</inkml:trace>
  <inkml:trace contextRef="#ctx0" brushRef="#br0" timeOffset="40573.2599">23852 10174 412 0,'-4'2'66'0,"4"-2"-9"0,0 0-10 16,8 0-1-1,6 0-14-15,4-2-23 0,1-1-4 16,5 1-3-16,-1-2-2 15,-1 2-5-15,1-1-65 16,-2-4-144-16</inkml:trace>
  <inkml:trace contextRef="#ctx0" brushRef="#br0" timeOffset="41019.3">24260 10010 243 0,'-9'0'138'15,"1"0"-93"-15,3 0 41 0,3 0-37 16,2 0-18-16,3 0-6 15,12 0-14-15,4 0 1 16,5 0-2-16,3 0-6 16,0 0-2-16,2 0-2 0,-2 0-1 15,-3 0-22-15,-4 0-44 16,1-2-77-16,-4-3-197 16</inkml:trace>
  <inkml:trace contextRef="#ctx0" brushRef="#br0" timeOffset="41639.82">24647 9817 413 0,'0'-4'40'16,"-2"-1"-15"-1,0 2 25-15,-1 3-17 0,1 0-16 16,0 8-5-16,1 7-1 15,1 1 4-15,0 7-1 0,0-1-3 16,0 1-1-16,1-2-4 16,6-1-3-1,5-6-1-15,0 0 0 0,3-3 0 16,0-6-2-16,0-1 2 16,3-4-1-16,-3 0 0 15,-1-4 0-15,-2-4-1 0,-1-7-1 16,-2 1 1-16,-2-4 1 15,-4-1 0-15,2-1-3 16,-2 0 4-16,-3 4-3 16,0 4 1-16,0 2 0 15,0 5 0-15,0 2 1 0,0 3-1 16,0 3-2-16,0 10 3 16,0 5 0-16,0 5 1 15,-2 4 0-15,2 5 3 16,0-2 7-16,0 2-14 15,0 2 18-15,0 0-7 16,0-4-3-16,-1-1-2 0,-4-4-1 16,3-2-2-16,-3-5 0 15,2-2 1-15,-1-7-2 16,1-2 2-16,-2-5 3 16,-3-2 0-16,2 0-1 0,0 0 0 15,-1-9-2 1,0-3 0-16,0-1 0 0,4-3-2 15,1 0 0-15,0-2 2 16,2 0-2-16,0-1 0 16,6 1 0-16,3 1-2 0,2 4-5 15,3 1-10-15,2 6-14 16,3 0-2-16,0 4-38 16,1 1-58-16,-1-1-135 15</inkml:trace>
  <inkml:trace contextRef="#ctx0" brushRef="#br0" timeOffset="41874.2198">24974 10090 433 0,'0'6'47'0,"0"-1"-7"16,2 0 13-16,-1 6-15 16,1 0-12-16,0 3-8 0,0 2-2 15,-2-1 0 1,0 2-5-16,0 1-19 0,0-2 7 15,0-2 2-15,0 1-1 16,-2-5 0-16,-2 0 4 16,1-4-13-16,1-2-16 0,1-4-21 15,1 0-42-15,0-4-37 16,0-8-206-16</inkml:trace>
  <inkml:trace contextRef="#ctx0" brushRef="#br0" timeOffset="42177.2198">24991 9700 354 0,'0'-11'58'16,"0"0"-41"-16,0 4 47 0,0 7-18 15,0 0-17-15,0 0-16 16,1 5 0-16,3 6 0 15,-4 2-3-15,0 2 1 16,0 0-1-16,0 0-3 16,-4 2-3-16,1-3-2 0,-2 0-1 15,2-1-1-15,-1-3 1 16,1 0-1-16,0-3-15 16,3-2-11-16,-2-1-18 15,2-3-35-15,0-1-63 16,5 0-64-16</inkml:trace>
  <inkml:trace contextRef="#ctx0" brushRef="#br0" timeOffset="42380.2898">25059 9722 287 0,'7'-10'73'0,"-2"1"-8"0,2 2 3 16,-3 1-23-16,0 5-9 15,-3 1-7-15,1 0-5 16,-2 3-13-16,0 6 6 15,0 7 0-15,0 0 8 16,0 6-17-16,0-1 14 16,0 0-14-16,-2 3-1 0,-1-1-5 15,1 0 1-15,-2 2-8 16,0-5-43-16,3-6-93 16</inkml:trace>
  <inkml:trace contextRef="#ctx0" brushRef="#br0" timeOffset="43474.05">18831 10987 91 0,'6'-1'224'0,"-6"-10"-183"16,0 9 14-16,0 2-4 15,0 2-23-15,0 12 4 16,0 5-3-16,1 5-3 0,3 5-4 16,-1 4-1-16,-1-1 3 15,2 2-7-15,-3-1-3 16,3 0-2-16,-4-4-2 16,1-4-19-16,-1-4 14 15,0-5 5-15,0-5-4 0,0-4 3 16,0-5-3-16,0-2-4 15,0-2 5-15,0-10-4 16,0-6 1-16,0-4-3 16,0-1 1-16,0-6-2 15,0 1 1-15,0-2-2 16,0 1 2-16,0-4-2 0,5-2 2 16,-3 3-3-16,3 4 0 15,2 1-3-15,2 4 3 16,0 5 1-16,2 9 0 15,1 2 0-15,3 7 1 16,-3 0 0-16,-1 11-1 0,1 4 1 16,-3 5 0-16,-1 3 0 15,-3-1 0-15,-1-1 0 16,-4-1-1-16,0-3 2 16,-4 0-1-16,-5-7 1 15,-4 0-1-15,1-5 1 16,-1-2 0-16,1-1-1 0,-1-2 1 15,6 0-2-15,0 2-14 16,2-4-23-16,5-5-23 16,0-3-49-16,1-5-161 15</inkml:trace>
  <inkml:trace contextRef="#ctx0" brushRef="#br0" timeOffset="43755.2692">19183 10987 445 0,'2'-3'26'16,"-2"-3"3"-16,0 3 9 15,0 3-5-15,0 0-15 16,-6 0-7-16,0 11-1 16,-2 2 5-16,1 7 1 15,0 5 0-15,-2 6 1 0,3-1 3 16,4 2-20-16,2 0 10 15,0-2-6-15,2-1-3 16,9-4 0-16,5-2-1 16,4-7-7-16,2-3-16 15,5-6-25-15,-3-4-25 0,3-3-38 16,-1 0-189 0</inkml:trace>
  <inkml:trace contextRef="#ctx0" brushRef="#br0" timeOffset="44246.99">19400 11131 228 0,'-5'-10'199'15,"1"-4"-131"-15,4 3-16 16,0 1-22-16,11 0-3 16,4 5-13-16,0 2-4 15,2 3 2-15,-1 0-5 0,-3 7-6 16,-1 9 0-16,-5 1 0 15,-4 5-1-15,-3-1 0 16,0 1 1-16,0-1 0 16,-3-3 0-16,-6-2-1 15,4-3 2-15,0-5-3 0,3-2 3 16,2-6-2-16,0 0 2 16,0 0 4-16,4-6-2 15,3-4-3-15,3-3 0 16,1-1 0-16,-2-2-2 15,-2 0 2-15,0-2-1 16,-4 0 0-16,-1-1 0 16,-2 2 1-1,0 2-1-15,0-2 0 16,0 9-1-16,0 1 1 0,-2 3 1 16,-1 4-1-16,-2 1 0 0,3 12 1 15,-1 2 2-15,3 4 3 16,0 2 2-16,0 2 0 15,3-3-4-15,6-2-2 16,4-2-1-16,1-1 0 16,1-3-2-16,0-5-13 15,2-3-16-15,0-2-21 16,0-2-45-16,-3-2-84 0</inkml:trace>
  <inkml:trace contextRef="#ctx0" brushRef="#br0" timeOffset="44481.2898">19716 10925 398 0,'0'-7'72'16,"5"1"-8"-16,1 6-9 16,3 4-14-16,3 10-4 15,1 7-16-15,3 4 6 0,-3 6-11 16,-2-1-5-16,-4 6-1 15,-2-2-8-15,-1-2 1 16,-4 5-1-16,0-1-2 16,-8 1 0-16,0-3-6 0,-3 0-39 15,-2-7-38 1,-1-9-66-16</inkml:trace>
  <inkml:trace contextRef="#ctx0" brushRef="#br0" timeOffset="45278.28">20221 11016 319 0,'-5'-8'42'0,"-5"3"8"16,5-2 3-16,3 5-13 16,-3 1-4-16,2 1-9 15,-1 5-11-15,2 11-4 16,0 4 3-16,2 3 3 0,0 0-6 16,2 2-4-16,7-2-4 15,3-3-2-15,1-4-1 16,5-4-1-16,2-3 2 15,-3-5-1-15,3-2-1 16,2-2 2-16,-6-2-2 16,2-9 1-16,-6-1-2 15,0-3 2-15,-5-5-2 0,-4 3 1 16,-1-4 0-16,-2-1 0 16,0-1 1-16,0 5-2 15,0 4 1-15,0 5 0 16,-2 7 0-16,1 2 0 0,1 13-2 15,0 6 2-15,0 8 2 16,0 5-2-16,0 0 3 16,1 4 6-16,1-1 4 15,1-1-2-15,-1-2-19 0,-2-3 21 16,0-6-3-16,0 1-3 16,0-10-1-16,0-2 0 15,-2-3-1-15,-3-4 3 16,2-3-2-16,-1-2-3 15,-1 0-1-15,-1 0 0 16,-1-8-1-16,2-5-1 0,0 0 2 16,1-5-2-16,2-3 0 15,2 2-2-15,0-4-9 16,4 1-12-16,6 4-9 16,5 2-14-16,1 5-14 15,2 3-26-15,-1 4-122 0</inkml:trace>
  <inkml:trace contextRef="#ctx0" brushRef="#br0" timeOffset="45689.2">20608 11301 465 0,'-5'-5'44'16,"3"-4"-2"-16,2 0-9 15,0 2-9-15,7 0-12 0,3 3-7 16,-1 1-3-16,-1 3 0 16,1 0-2-16,1 3 0 15,-3 10 0-15,-4 1 0 0,-1 0 0 16,-2 6 0-16,0-2 0 16,-5 0 1-16,-7-2-1 15,-2 0 0-15,1-2 1 16,-4-3 1-16,5-1 6 15,0-3 7-15,2 1 4 0,5-6-3 16,3-1-2-16,2 1-6 16,0-2-17-16,5 0 19 15,9 0-4-15,3 0 0 16,3 0-5-16,2-5-1 16,2-1 1-16,0-1-2 0,-3 0 2 15,-5 2-9-15,1 3-13 16,-7-3-21-16,-5 1-13 15,-3-2-38-15,-2-2-100 16</inkml:trace>
  <inkml:trace contextRef="#ctx0" brushRef="#br0" timeOffset="45920.5199">20722 10926 453 0,'-18'-10'15'0,"11"2"27"0,-2 7 14 16,7 1-13-16,0 4-12 15,2 11-15-15,0 7 3 16,0 5-1-16,0 3-7 16,4-1-6-16,-1 3-4 15,1-4 0-15,1-1-22 0,-1-9-54 16,0-4-131-16</inkml:trace>
  <inkml:trace contextRef="#ctx0" brushRef="#br0" timeOffset="46625.03">21552 11093 368 0,'0'-6'14'0,"0"0"18"16,0 3 32-16,0 3-13 16,0 0-15-16,0 5-23 15,0 10-4-15,0 5 9 16,0 1-4-16,0 6-5 0,0 0-5 15,0-1-2-15,0 1 0 16,0-4-1-16,0-1-1 16,0-4-1-16,0-4-13 15,0-6-27-15,5-2-34 16,3-6-82-16</inkml:trace>
  <inkml:trace contextRef="#ctx0" brushRef="#br0" timeOffset="47062.43">21983 11083 408 0,'0'-3'13'0,"0"-2"15"15,-2-1 31-15,0 3-24 16,2 1-6-16,-2 2-7 0,1 0-10 15,-3 0-4-15,-2 7-3 16,1 5 0-16,-4 6 6 16,2 6 3-16,2 2-1 15,0 3-2-15,5-1-4 0,0-1-1 16,12-4-2-16,2-1-1 16,6-10-1-16,3-3 2 15,3-7-1-15,3-2-1 16,0 0 0-16,-5-5 0 15,-3-6-12-15,-1-3 7 0,-9-1 4 16,-4 1 3-16,-5-4 1 16,-2 0 0-16,0-1-2 15,-2-1-2-15,-7 2 1 16,-2-3-2-16,-3 2 0 16,-4-1-1-16,4 0-11 15,-5 6-9-15,0 1-14 0,1 8-16 16,-2 5-24-16,2 0-40 15,2 5-74-15</inkml:trace>
  <inkml:trace contextRef="#ctx0" brushRef="#br0" timeOffset="47291.8">21886 11187 274 0,'-2'0'169'16,"2"0"-109"-16,0-2-17 15,9-3-14-15,11 5-8 0,-1 0-6 16,8 3-6-16,0 10-1 16,-2 3 0-16,1 7-1 15,-7 0-4-15,-3 2-1 0,-3 1-2 16,-2 0 1-16,-2-1-2 16,-2-4-2-16,1-3-19 15,2-5-19-15,-1-6-31 16,5-7-94-16</inkml:trace>
  <inkml:trace contextRef="#ctx0" brushRef="#br0" timeOffset="47585.7898">22502 11051 444 0,'-19'-14'23'15,"0"2"-16"-15,1 5 36 0,6 5-8 16,0 2-6-16,3 5-4 16,6 10-8-16,1 6 3 15,2 5-3-15,0 5-1 16,0 1-1-16,4 0-5 0,1-2-5 16,2 5-1-16,0-5-8 15,1-4 1-15,1-4 4 0,1-2 5 0,3-8-10 16,-1-3-30-16,3-4-13 15,1-5-31-15,-1 0-60 16,0-7-161-16</inkml:trace>
  <inkml:trace contextRef="#ctx0" brushRef="#br0" timeOffset="48061.68">22611 11144 402 0,'0'-13'41'0,"1"3"25"0,-1 3-8 15,7-2-25-15,3 5-10 16,2 4-11-16,1 0-2 16,1 4-4-16,1 10-4 15,-6 2-1-15,-1 6-1 0,-4-1 1 16,-4 2 0-16,0-1-1 16,0-1 1-16,-4-5 0 15,-1-1-1-15,0-7 2 16,3 0-2-16,2-7 0 15,0-1 0-15,2 0 2 16,5-7-2-16,3-3 1 31,2-5-1-31,0-2 0 0,-2-3 0 16,0-2 1-16,-3 1-1 16,0-1 0-16,-4 3 0 0,-1 1 0 0,-2 2 1 15,0 7-1-15,0 2 0 16,-3 5 1-16,-4 2-2 15,0 4 1-15,-2 10 1 16,3 4 2 0,1 3 2-16,3 3 1 0,2 1 1 15,0-2-1-15,5-2-2 16,5-3-2-16,2 0-1 16,5-6-1-16,-5-1-1 0,6-6-18 15,-4 1-13-15,5-6-12 16,-6 0-18-16,1 0-29 15,-2-8-41-15,-2-2-15 16,-5-3-15-16</inkml:trace>
  <inkml:trace contextRef="#ctx0" brushRef="#br0" timeOffset="48296.03">22934 11061 113 0,'2'-33'62'0,"7"4"5"15,-6 6 18-15,1 5 0 0,0 8 3 16,-2 5-21-16,1 5-14 15,6 0-18-15,-2 14-20 16,3 5 8-16,2 8-12 16,2 2 7-16,-3 3 1 15,-2 0-8-15,-4-3-4 16,-3 3-4-16,-2-4-1 0,0-1-1 16,-11 0 1-16,-5-2-2 15,0-2-8-15,-2-1-42 16,0-6-49-16,3-8-152 15</inkml:trace>
  <inkml:trace contextRef="#ctx0" brushRef="#br0" timeOffset="49117.88">23301 11012 350 0,'0'-11'27'16,"0"1"4"-16,-4 1 31 15,4 3-23-15,-1 5-11 16,-2 1-3-16,3 3-14 16,0 12-6-16,0 4 3 0,0 3 7 15,0 1-2-15,8 1-5 16,4-2-3-16,-2-2-4 16,5-8 1-16,-3 1 0 15,5-6-1-15,-1-4 1 16,0-3 0-16,-2 0-1 0,3-7 1 15,-3-5-1-15,-1-2-1 16,-3 0 0-16,-1-6 2 16,-1-3-2-16,-3 1 0 15,0 2 1-15,-3 6-1 16,-2 0 0-16,0 9 0 16,0 5-1-16,0 1-1 0,0 19 0 15,0 3 2-15,0 8 1 16,0 2 2-16,5 3 1 15,-3 0 1-15,3 1 3 16,0-1-1-16,-2-2-1 16,-3-5-1-16,0-5-1 0,0 0 2 15,-3-10 1-15,-7-4 9 16,1-2-13-16,-1-6 12 16,-3-2-1-16,4-6-6 15,0-4 0-15,3-6-4 16,4-4 0-16,1-2-3 15,1-1-1-15,1-2 0 0,9 0 0 16,-1 0-9-16,1 4-23 16,3 1-8-16,-2 8-12 15,2 4-27-15,-1 5-69 0,0 1-258 16</inkml:trace>
  <inkml:trace contextRef="#ctx0" brushRef="#br0" timeOffset="49456.97">23672 11210 441 0,'0'0'46'15,"0"-7"-11"-15,0 2 6 16,7 1-24-16,2 3-1 16,4 1-8-16,-4 0-4 15,3 3-2-15,-4 8-2 0,-3 3 0 16,-3 0 1-16,-2 2-1 15,0-2 0-15,-2 2 2 16,-9-1-2-16,0-2 1 16,-1-1 0-16,-3-2 12 15,1 0 8-15,1-2-4 16,5 0-1-16,2-3-5 0,1 0-3 16,5-3-4-16,0 0 0 15,7-2-3-15,5 0 3 16,5 0-2-16,5 0-2 0,2-6 0 0,3 0-16 15,0-2-21-15,-2-1-19 16,-3-3-47-16,-3-1-59 16</inkml:trace>
  <inkml:trace contextRef="#ctx0" brushRef="#br0" timeOffset="49649.98">23979 11076 427 0,'0'-5'56'0,"0"-4"1"0,4 2-2 16,6 1-19-1,4 1-17 1,3 4-14-16,1-1-2 0,0 2-3 16,-2 0 2-16,-4 0-8 15,-4 3-43-15,-2 1-73 16,-6 1-134-16</inkml:trace>
  <inkml:trace contextRef="#ctx0" brushRef="#br0" timeOffset="49825.94">23993 11141 339 0,'-3'7'70'0,"1"-6"-21"16,2 1 21-16,7-2-20 15,6 0-10-15,6 0-24 16,3 0-13-16,0-2-3 0,1-1-13 15,-1-4-67-15,-1-4-256 16</inkml:trace>
  <inkml:trace contextRef="#ctx0" brushRef="#br0" timeOffset="50181.5199">24489 11099 297 0,'0'0'84'15,"-5"0"-29"-15,1 0 19 16,4-1-34-16,0-1-7 16,5-1-9-16,10 1-17 15,4-2-3-15,5 0-3 16,3 2-1-16,2 1-3 0,-4-1-41 15,1 0-52-15,-4-1-142 16</inkml:trace>
  <inkml:trace contextRef="#ctx0" brushRef="#br0" timeOffset="50764.67">24793 10919 416 0,'-4'-5'16'0,"1"-1"7"16,-1 5 36-16,2 1-21 16,1 0-14-16,1 11-14 15,-2 5 3-15,2 4 0 16,0 2-1-16,0 0-3 16,0-2-6-16,3-2 0 15,6-5-3-15,3 0 4 0,7-6-3 16,-1-3 0-16,-1-4 0 15,3 0 0-15,0 0 0 16,-2-7-1-16,-6-6-3 16,0-3 3-16,-6 2 0 0,0-4 0 15,-5-1 0 1,-1 1 0-16,0 1 0 0,0 2 1 0,0 4 0 16,0 2-2-16,0 5 3 15,0 4 0-15,0 0-2 16,0 13 0-16,0 6 1 0,0 6 3 15,-1 4 1-15,-1 3 2 16,0 2 4-16,0 1 4 16,1-3-2-1,-3 1-11-15,1-3-1 16,-1-3 5-16,1-2-3 16,-3-7 1-16,0-2 3 15,-1-7 3-15,2-2-1 0,4-5-2 16,-3-2-3-16,2 0 1 15,2-7 0-15,0-4-2 16,0-5-2-16,2 0-1 16,3-2 1-16,4 2-2 0,-2-2-10 15,1 3-19-15,-1 5-11 16,1 1-18-16,1 4-30 0,-1 3-56 16,1 2-111-16</inkml:trace>
  <inkml:trace contextRef="#ctx0" brushRef="#br0" timeOffset="51162.54">25033 11219 431 0,'-3'0'64'0,"-1"0"2"16,3-3-11-16,1-1-16 16,0-1-22-16,0 1-11 15,5 0-5-15,0 4 1 16,0 0-3-16,4 0 2 15,-3 0 0-15,-2 9-3 16,1 1 3-16,-2 0-2 0,-3 3-1 0,0 1 2 16,0-1 1-16,-1-1-3 0,-6-1 2 15,-3-1 2-15,0-1-3 16,-1 2 3-16,1-4-2 16,3-2 8-16,2-1 5 31,4 0 1-31,1-1-16 0,0-3 4 0,1 2 5 15,8-2 1-15,4 0 1 16,3 0-7-16,2 0 1 0,1 0-3 16,-2-4 1-16,-2 1-3 15,-1-3 1-15,-6 4-14 16,0-3-2-16,-2 0-27 16,-1-4-32-1,-4-2-62-15,3-5-157 16</inkml:trace>
  <inkml:trace contextRef="#ctx0" brushRef="#br0" timeOffset="51463.08">25120 10739 379 0,'-2'-9'9'0,"0"4"10"16,2 4 32-16,0 1-9 0,0 0-22 16,0 2-5-16,0 11 5 15,0 3-4 1,0 3 3-16,0 0-5 0,0 2-2 16,0 1-6-16,-3-3-1 15,-2-1-4-15,4-4 1 16,-3 3-3-16,2-7 1 15,1-3-2-15,1 1-26 0,0-7-28 16,1-1-48-16,8 0-111 16</inkml:trace>
  <inkml:trace contextRef="#ctx0" brushRef="#br0" timeOffset="51650.54">25218 10747 356 0,'0'-1'51'0,"-1"1"12"16,-1 0 3-16,2 0-25 16,0 8-9-16,0 4-10 15,0 4 1-15,0 4-9 16,0 2-7-16,0 3-3 0,0 2-2 16,0 5-1-16,0-1-12 15,-5-4-93-15,-5-4-421 16</inkml:trace>
  <inkml:trace contextRef="#ctx0" brushRef="#br0" timeOffset="60096.71">21390 11216 155 0,'-2'0'25'16,"1"0"13"-16,-2 0 34 0,3 0-18 15,0 0-18-15,4-4-9 16,3 0-5-16,-1 1-1 15,-1-1-2-15,0 2-1 16,1 1-2-16,-1 1 0 16,-3 0 1-16,2 0-3 0,1 0 2 15,0 0-1-15,7 0 5 16,0 1-2-16,4-1-4 16,2 0-3-16,4 0-1 15,1 0-3-15,1 0-4 16,-3 0 1-16,-1-1-4 15,-6 1 1-15,-6 0-2 0,-3 0-18 16,-5 0-30-16,-3 0-69 16,-6 0-264-16</inkml:trace>
  <inkml:trace contextRef="#ctx0" brushRef="#br0" timeOffset="65442.03">13677 10463 431 0,'0'-2'21'0,"2"-10"22"16,0-1-13-16,9-5 0 16,3-1-2-16,6-6-5 15,5-7-8-15,8-4-9 0,9-7-5 16,7 3-9-16,1-9-45 15,2 3-141-15</inkml:trace>
  <inkml:trace contextRef="#ctx0" brushRef="#br0" timeOffset="65926.47">13309 13082 579 0,'31'-25'22'15,"10"-13"-16"-15,21-10-5 16,6-13-15-16,12-8-100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6:10:01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17396 779 178 0,'0'-25'5'0,"-1"6"23"0,-6-3 25 16,-3 4-2-16,3-1-17 15,-2 3-8-15,4 0 8 0,0 5-14 16,0 2-3-16,2 4 6 16,1 3-2-16,0 2-10 15,2 12-13-15,0 10-1 16,0 6 2-16,0 10 1 15,0 3 0-15,4 3 0 16,-1-1 4-16,-1-4-4 0,1-1 1 16,-1-6 0-16,-2-6 0 15,0-9 1-15,0-5-1 16,0-3 1-16,0-3 0 16,0-4 3-16,0-2 19 15,0-6 9-15,-5-8-7 16,2-6-24-16,-1-4 1 0,1-11-3 15,1-4 0-15,2-2-2 16,-2-4-4-16,2 1-3 16,-2-1 2-16,2 6 0 15,0 5 0-15,-3 9 5 0,1 5 1 16,2 10 1-16,0 4 0 16,0 5-2-16,0 1-5 15,5 5-3-15,4 6 10 16,4 3 0-16,1 4-2 15,3-2 2-15,-2 0 0 16,4-4 0-16,-2-5-2 0,2-1-1 16,-4-6 3-16,5 0 1 15,-1-7 1-15,-4-7-1 16,0-4-2-16,-1-2-2 16,-5 2 2-16,-1 4-1 15,-5 1 1-15,-1 6 0 0,1 7 1 16,-3 4-8-16,2 14-2 15,2 5 5-15,-1 11 2 16,2 7 3-16,3 6 1 16,-1-2-1-16,2 2 2 0,-2-1-2 15,4-8 1-15,-2-2 0 16,-2-10-1-16,3-2 0 16,-2-9 0-16,1-4 1 15,4-5-1 1,-1-6-41-16,1-2-64 15,0-13-154-15</inkml:trace>
  <inkml:trace contextRef="#ctx0" brushRef="#br0" timeOffset="335.58">17904 852 316 0,'0'2'3'0,"6"-2"-3"15,3 0 2-15,1-2 11 16,3 1 7-16,3-6-5 16,-1-3-6-16,-1 0-3 0,-3-5-3 15,-4 5-1-15,-2-5 0 16,-5 1 1-16,0 0-1 16,0 0-4-16,-7 3-3 0,-6 2 2 15,-1 4 3-15,-4 5-2 16,2 0 4-16,-2 7 0 15,2 9-2-15,3 6 2 16,5 6 2-16,2 4 1 16,6 2 2-16,0-4 1 0,13-1 0 15,3-4-1-15,8-7-3 16,11-8 6-16,5-8-2 16,8-2-2-16,2-12-102 15</inkml:trace>
  <inkml:trace contextRef="#ctx0" brushRef="#br0" timeOffset="1288.3799">18450 833 158 0,'-16'5'40'16,"2"1"-30"-16,0 1 14 0,-1 1 13 15,1 2-9-15,1 0-16 16,2-1-4-16,4 2 3 15,6-1-4-15,-3 3 2 16,2-1-3-16,2 3-1 16,0-2-3-16,0-3 0 15,0-1 0-15,0-4 0 0,7-5 4 16,0 0 18-16,4-10 23 16,0-10-24-16,1-5-12 15,1-9-6-15,-4-4 2 16,0-2-2-16,-2-2-1 15,-3 2-2-15,0 2 0 16,-4 6-1-16,1 7-1 0,-1 7 1 16,0 7-1-16,0 6 3 15,2 5 4-15,2 2-5 16,-3 12-9-16,5 7 7 16,-1 8-3-16,5 5 3 0,-2 0 0 15,3 1 1-15,2-4 0 16,-1-3 0-16,2-5 0 15,-1-5 0-15,3-7-1 16,-1-2-5-16,-2-7-20 16,-1-2-32-16,-2-5-34 0,-6-10-99 15</inkml:trace>
  <inkml:trace contextRef="#ctx0" brushRef="#br0" timeOffset="1866.38">18331 724 366 0,'-19'5'6'16,"-1"-1"-5"-16,20-2-1 15,4-2-3-15,19 0-2 16,10 0 15-16,7 0-4 0,8-11-3 16,4-1 2-16,-6-3-5 15,-7-3-4-15,-5 1 4 16,-6-1 2-16,-14-2 0 15,-7-1-1-15,-3 1 0 16,-4-1-1-16,-4 3 6 0,-3 2 8 16,0 3-3-16,0 8 5 15,1 3-5-15,3 2-5 16,1 11-9-16,2 10-1 16,0 6-1-16,0 9 4 15,4 3 0-15,3 4 2 16,2-1 0-16,-4 0 0 15,1-5-1-15,-1-5 1 0,-3-5-1 16,-2-9 1-16,0-4 2 16,0-9 10-16,0-3 9 15,0-2 25-15,0-2 11 16,-4-10-41-16,1-2-14 0,1-6-2 16,2-2-3-16,0 0 1 15,2 2-1-15,5 0 0 16,1 4-4-16,4 5 5 15,-4 5 1-15,4 2 0 16,-2 4 0-16,-1 0-2 0,1 7-4 16,3 7 3-16,0 2 0 15,0 4 2-15,-1 0 1 16,3 2 0-16,-1 0-6 16,4-1-12-16,-2-4-22 15,0-3-13-15,2-3-7 16,2-6-2-16,-4-5-9 15,2 0-70-15</inkml:trace>
  <inkml:trace contextRef="#ctx0" brushRef="#br0" timeOffset="2201.85">19005 762 277 0,'0'-17'56'0,"0"5"7"0,-5 5 14 16,3 5-32-16,-1 2-27 15,-3 0-15-15,5 11-1 16,-1 3-3-16,2 6 0 15,0 3 1-15,3-2 0 16,9 0 1-16,7-1 0 0,-4-4-1 16,7-5 2-1,5-8 0 1,-6-1 1-16,1-2 5 16,0-3 4-16,-8-10 5 0,-1-5-2 15,-6-1-3-15,-4-5-3 0,-3 4-5 16,0-4-2-16,-7 1 0 15,-3 3-1-15,-7 4-2 16,1 4-9-16,-5 3-3 16,-1 9-10-16,2 0 1 15,-3 7-5-15,7 5-7 16,5 6-17-16,4 2-19 0,7 0-19 16,0 1-27-1</inkml:trace>
  <inkml:trace contextRef="#ctx0" brushRef="#br0" timeOffset="2970.55">19409 770 347 0,'15'-16'19'16,"-8"2"1"-16,-2 1 28 0,-3 3 13 16,-2 1-16-16,0 0-24 15,-2 4-11-15,-5 0-5 16,-2 3-3-16,-2 2-2 15,-1 0-1-15,-3 5-1 16,1 7 3-16,2 6-1 16,0 2 0-16,4 3-1 0,6 4-1 15,2-4 1-15,0-2 0 16,7-1-1-16,6-4-1 16,1-7 0-16,3-4 5 15,0-5 0-15,0 0 0 16,0-3 2-16,0-10-2 15,-4-5 0-15,-1-3 5 16,-3-4 4-16,-2-2 0 0,-2-1-1 16,-2-4-6-16,2-2 0 15,-5-2-1-15,1 4-3 16,-1 0 0-16,0 3-3 16,-6 6-1-16,-2 3 2 15,1 8 1-15,1 5 2 0,1 3-1 16,-1 4-1-16,1 4-2 15,3 14-3-15,0 5 1 16,2 7 4-16,0 4-2 0,2 7 3 16,7 0 0-16,4 2 0 15,-1-5 1-15,1-1-1 16,1-3 0-16,1-8 1 16,-3-4-2-16,0-4 1 15,0-9 1-15,0-8 2 16,1-1 2-16,-1-1 10 0,2-15-4 15,-1-2-3-15,1-7-3 16,-2-2-2-16,-2 2-2 16,2-3 0-16,-2 4-2 15,-1 5-3-15,-1 3 1 16,2 7 1-16,0 5-1 0,4 4 0 16,3 0 0-16,3 7-2 15,1 9 3-15,1 4-1 16,1 2 2-16,-5 0 1 15,-2 0-1-15,-5-2 1 0,-4-2-2 16,-7-3-1-16,0 0 3 16,-14-8 2-16,-5 2 4 15,0-5-1-15,-1-4 1 16,2 0-2-16,7 0 0 16,8-8-3-16,3-4-24 15,7-8-91-15,11-5-345 0</inkml:trace>
  <inkml:trace contextRef="#ctx0" brushRef="#br0" timeOffset="3819.81">20520 779 243 0,'5'5'-7'16,"-2"6"-2"-16,2 0 26 15,1 2-4-15,-1 2-3 16,6-2 2-16,1-2 4 16,2-4 1-16,1-3 12 0,5-6 14 15,1-2 4-15,-1-10-2 16,0-8-14-16,-4-3-13 15,-1-7-4-15,-3-1 5 16,-5-5-6-16,-3 1-4 16,-3-3-5-16,-1 5-4 15,0 1 0-15,-1 5-2 0,-3 10-1 16,-1 6 7-16,1 10-1 16,-1 3 0-16,0 8-4 15,1 15-3-15,-2 10 2 16,6 6 0-16,0 6 0 15,0-1 2-15,7 2 1 0,8-4-2 16,-1-9 1-16,6-6-1 16,0-5 1-16,1-11 1 15,-1-6 2-15,2-5 2 16,-5 0 4-16,0-11 1 16,-1-7 0-16,-1-3-6 15,-7-1-2-15,-1-3 0 0,1 4-2 16,-6 3 1-16,1 4-1 15,-3 5-1-15,2 3-1 16,-2 6 0-16,4 0-1 16,-1 10-6-16,4 2 6 0,3 4 2 15,0 0 1-15,9 2-1 16,-4-2 2 0,5-4-1-1,-2-5 1-15,-2-1 2 0,-4-4-1 16,0-4 10-16,-5 2 7 0,-4-6 8 0,-3-4-1 15,0-5-5-15,0-2-15 16,-7-1 4-16,-6-2-1 16,3 3-8-16,-9-5-14 15,-1 4-36-15,-6 0-14 0,-8 3-57 16,-9 0-166-16</inkml:trace>
  <inkml:trace contextRef="#ctx0" brushRef="#br0" timeOffset="3960.41">20481 601 458 0,'0'0'16'16,"4"0"-9"-16,26-2 16 15,12-7-9-15,11-2-6 16,10 1-9-16,3-3-47 16,-2-1-160-16</inkml:trace>
  <inkml:trace contextRef="#ctx0" brushRef="#br0" timeOffset="4493.02">21907 813 449 0,'-27'11'0'16,"-1"-11"-8"-16,13 0 9 16,3 0 0-16,0-2 3 15,5-11 16-15,7-4 9 0,0-8 10 16,12-3-12-16,7-7-3 16,6-2-8-16,2-1-8 15,0 3-7-15,-3 1 1 16,-10 3-3-16,-6 7-1 15,-4 2-3-15,-4 8-10 16,0 5 10-16,-11 7-5 0,-1 2-2 16,1 2-4-16,-1 11 6 15,5 3 6-15,1 7-1 16,6 4-4-16,0-1 1 16,14 4 1-16,5 1 4 15,0-3-1-15,3-1 0 16,0-2 3-16,-2-4 1 15,-3-3 1-15,-6-4 1 0,-5-3-2 16,-6-2 1-16,0-1 2 16,-8-3 4-16,-11-2 9 15,-3 1 1-15,-5-4-8 0,0 2-6 16,1-2-1-16,7 0 0 16,3 0-2-16,10-6-16 15,6 0-20-15,7-9-64 16,12-1-99-16</inkml:trace>
  <inkml:trace contextRef="#ctx0" brushRef="#br0" timeOffset="5084.28">22220 594 404 0,'9'-15'58'0,"-9"12"-17"16,0 3-2-16,0 0-28 0,-2 9-14 15,-3 3 2 1,1 6-1-16,1 6 2 0,3 2-1 15,0 1 1-15,7-2-1 16,5-2 1-16,3-5 0 16,2-2 0-16,0-6 3 15,2-5-1-15,-1-5 3 0,-2-5 2 16,-1-7 2-16,-5-6-1 16,-3-1 0-16,-2-6-5 15,-5-2 1-15,0 1-4 16,-10-2 0-16,-2 5-4 15,-5 2-8-15,1 3 2 16,-2 7-1-16,1 4 2 0,0 7 4 16,1 0 4-16,5 0-1 15,2 11 1-15,6-1-2 16,3 5-5-16,5-3-6 16,12-3-3-16,5-2 6 15,7-7 8-15,2 0 3 16,1-5 0-16,2-9 2 0,-4-6-1 15,-4-1 1-15,-6-1 6 16,-5-4 5-16,-3 2 1 16,-7 3-3-16,-3 1-3 0,0 6-4 15,-2 3 9-15,0 6-6 16,0 5 3-16,0 0-5 16,-2 9-11-16,-2 9 3 15,1 8 0-15,1 6 1 16,2 6 1-16,-3-1 1 15,3 5 2-15,0-5-2 16,0 3 1 0,-3-7 0-16,6-3 1 15,2-1-2-15,2-8-3 16,-2-4-13-16,2-5-21 0,3-7-19 0,-3-5-69 16,3 0-210-16</inkml:trace>
  <inkml:trace contextRef="#ctx0" brushRef="#br0" timeOffset="5693.53">22611 644 332 0,'8'-17'93'16,"-5"3"-39"-16,2 2 3 15,4 1-16-15,0 0-23 16,2 6-10-16,1 3-6 0,3 2-2 16,1 4-4-1,-1 14-5-15,-1 1 6 0,0 7 0 16,-1 2 1-16,-3 2-1 15,0-1 0-15,-5-4 2 16,2-4 0-16,-2-3-1 0,-3-7 1 16,1-4 0-16,2-6 2 15,-2 2-1-15,-1-3 3 16,3 0 5-16,2-10 4 16,0-2-6-16,5-6-3 15,-2-5-2-15,0 0 0 0,2-4 0 16,2-2-1-16,-3-1-1 15,-2 3-3-15,-1 4-1 16,-2 3 3-16,-1 8 1 16,-2 3 1-16,-2 5-1 15,3 4 1-15,1 0-9 16,2 11 1-16,3 2 7 0,7 3 0 16,3-2 1-16,3 0 1 15,6-5 0-15,1-5 1 16,-1-4 0-16,-2 0 1 15,-2-7-1-15,-9-6-1 16,-1 1 2-16,-6-4-1 0,-6 1 1 16,-3 1-4-16,0 2 1 15,-2-1 0-15,-5 4 1 16,-1 6 0-16,-2 3-2 16,1 0 0-16,-1 7-3 15,3 9 0-15,-1 4 2 0,3 1 0 16,5 4 1-16,0 0 2 15,0 0-1-15,8-4 1 16,6 1 1-16,3-6 1 16,5-4 3-16,3-3-2 15,2-1-1-15,2-5 0 0,-4-1-13 16,-2-2-42-16,-10 0-162 16</inkml:trace>
  <inkml:trace contextRef="#ctx0" brushRef="#br0" timeOffset="6357.88">18576 1398 421 0,'0'-9'8'16,"0"5"-8"-16,0 4 4 0,0 0-3 15,0 15-10-15,0 3 8 16,0 9 3-16,1 5 2 15,1 3 2-15,3 3 2 16,-2-3-4-16,1 1-1 0,-1-5 1 16,-1-5-2-16,0-3 0 15,1-7 1-15,-3-1-3 16,2-8 2-16,0-5 0 16,3-2-23-16,3-6 0 15,4-12-22-15,4-7-62 16,0-5-77-16</inkml:trace>
  <inkml:trace contextRef="#ctx0" brushRef="#br0" timeOffset="6560.96">18789 1378 339 0,'0'-1'82'16,"4"-12"-23"-16,-4 13-26 0,0 0-33 16,0 14 0-16,-2 8 0 15,0 3 4-15,2 3-2 16,0 4 1-16,4 0 1 15,4 4-2-15,-1-4 0 16,-2 0-2-16,0-3 1 0,-1 0 1 16,-3-6-1-1,-1-2-9-15,0-3-29 0,-6-6-42 16,-8-6-63-16</inkml:trace>
  <inkml:trace contextRef="#ctx0" brushRef="#br0" timeOffset="6764.04">18479 1402 522 0,'-2'-18'9'0,"2"-3"-1"0,12-1 11 16,14 1-14-16,8-4-4 15,8 3 3-15,4 4-4 16,3 4 3-16,-5 14-4 15,0 0-1-15,-8 22-10 16,-6 6-52-16,-8 11-73 0,-12 4-152 16</inkml:trace>
  <inkml:trace contextRef="#ctx0" brushRef="#br0" timeOffset="6967.12">18496 1880 369 0,'-15'9'91'16,"9"-7"-89"-16,6-2 4 16,19 0 26-16,10-6-9 15,8-4-5-15,13-5-13 16,9 1-5-16,2 1 1 0,4-1-23 16,0 2-39-16,-5-3-57 15,0 3-96-15</inkml:trace>
  <inkml:trace contextRef="#ctx0" brushRef="#br0" timeOffset="7664.15">19434 1507 544 0,'0'-7'13'0,"-2"-1"8"15,2 7 5-15,-1 1-18 16,-1 0-7-16,0 9-7 15,0 5 1-15,2 4 1 16,0 5 3-16,0 2 0 16,2-2 0-16,7 1 0 15,4-3 1-15,-1-5 0 0,3-4 0 16,-1-3 0-16,0-5 0 16,1-4 4-16,-1 0 3 15,-1-9-1-15,-1-4-1 0,-5-2 1 16,-3-3-3-16,-4-4-1 0,0 1-2 15,-2-1 3-15,-9 1-2 16,-4 1-9-16,-7 4-10 16,-3 2-2-16,-4 5 1 15,2 5 5-15,0 3 9 32,6 1 5-32,1 0 0 0,11 3-2 0,2 5-10 0,7-1-8 15,0 0-6-15,14-4-4 16,6-1 9-16,3-2 22 15,5-2-2-15,3-10 1 0,-1-4 2 16,1-4 1-16,-4-5 3 16,-7 2 0-16,-4-2-2 15,-7 4-1-15,-5 1-1 16,-2 5 0-16,-2 3-3 16,0 5 1-16,0 4 8 0,-2-1-7 15,2 4-3-15,0 0 0 16,0 5-14-16,5 5 9 15,6 5 2-15,4 1-2 16,0 2 6-16,5 0 2 16,2 0 0-16,-6 0 1 15,0 0-2-15,-3-1 1 16,1 3 2-16,-5 0 2 0,-5 1-1 16,1 2 6-16,0 0-3 15,-2 2 0-15,2-4-2 16,2-1-4-16,3-2 1 15,4-2 0-15,3-5-2 0,5-4-2 16,3-5-20-16,1-2-53 16,6-2-98-16</inkml:trace>
  <inkml:trace contextRef="#ctx0" brushRef="#br0" timeOffset="8550.34">20150 1515 242 0,'5'-15'91'16,"-5"0"-38"-16,0 5 5 15,0-1 7-15,-8 2-32 16,-1 2-14-16,-3 4-12 16,-1-1-5-16,-1 4-2 0,-4 0 0 15,0 4-1-15,-2 10 0 16,4 2 0-16,3 4-1 16,1 2-1-16,4 3 2 15,8 0-1-15,0-3 1 16,0-2-1-16,12-4-2 15,0-4 2-15,3-3 1 0,-1-3 1 16,2-6 1-16,0 0 2 16,-1-6 1-16,-1-8 0 15,-2-1-3-15,-1-2 5 16,-2-3 4-16,-2-3 6 16,-2-4-6-16,0-3-5 0,-4 0-5 15,3-3 0-15,-4-1 2 16,0 1-2-16,0 4-3 15,0 6 0-15,0 1 3 16,0 6-2-16,-2 6 2 16,0 6 0-16,-1 2 2 15,0 2-2-15,0 6-3 0,-1 8-3 16,1 7 2-16,1 6 1 16,0 5 2-16,2 4 1 15,0-2 1-15,2 2 0 16,5-4-1-16,4-2 2 0,0-2 0 15,5-4-1-15,0-5 0 16,2-3 0-16,3-7 1 16,3-3 2-16,1-6-1 15,-1 0 1 1,3-7-2-16,-5-8 1 16,-3-1 0-16,-2-3 1 15,-5-3 1-15,-7-1-3 16,0 3 1-16,-5-1-1 0,0 3-2 15,0 4 1-15,-2 3 1 16,-3 4-5-16,-2 7 3 16,-3 0-4-16,0 7 3 15,1 9-3-15,2 2 1 16,-1 3 0-16,5 4 1 0,3-1 1 16,0-3 0-16,7-2-2 15,6-4 2-15,1-3 2 16,4-4-2-16,-2-3 1 15,2-5 2-15,-4 0 0 16,3-2 0-16,-2-7 0 0,0-3-1 16,-4-3 2-16,2-1 1 15,-1-2 2-15,0-3-2 16,-2 1-2-16,2 1-2 16,-2 3 1-16,-1 3-1 15,-4 6 0-15,0 3-1 0,2 4-1 16,-1 8-8-16,1 9 3 15,0 3 5-15,2 3 0 16,0 2 5-16,0-1-2 0,-2-1 0 16,0-4-1-16,1-1 0 15,-3-3-48-15,4-5-129 16</inkml:trace>
  <inkml:trace contextRef="#ctx0" brushRef="#br0" timeOffset="9264.41">21545 1264 319 0,'-2'-5'130'16,"-3"-1"-129"-16,-2 1 4 16,0-1 3-16,1 6 1 15,0 0-3-15,5 8-6 0,-4 8-4 16,3 6 2-16,1 4 6 15,1 6 4-15,0 2 0 16,0 4 1-16,0-3 7 16,0-1-4-16,0-4-7 15,1-3 4-15,6-4-2 16,-4-5-1-16,1-3 2 0,2-3-3 16,0-3-3-16,2-2 4 15,4-1-1-15,0-3 7 16,5-1 4-16,-2-2 1 15,9 0-8-15,-1-4 1 0,3-1-2 16,1-2-1 0,-5-2 1-16,4 0-2 0,-6 1-2 15,-3 2 0-15,-4-1 2 16,0 3-1-16,-7 1 2 16,1-1-1-16,-6 0-2 15,1 4-3-15,-2 0-1 0,0 0-1 16,0 0-26-16,0 0-36 15,0 0-32-15,-3 0-128 16</inkml:trace>
  <inkml:trace contextRef="#ctx0" brushRef="#br0" timeOffset="9764.28">22178 1206 246 0,'0'-8'150'15,"-4"-2"-147"-15,1 5 19 16,3 5 28-16,0 5-43 15,0 13-11-15,0 6 1 16,0 9 6-16,2 2 4 16,-1 6 4-16,3-3-1 0,-2-3 0 15,-1-6 0-15,4 0-3 16,-5-8-2-16,2-5-1 16,-1-4 0-16,1-3-2 0,-2-2-2 15,0-3 2-15,0-1-1 16,0-3-16-16,-2 0-32 15,-6-1-1-15,0-8-70 16,-3-6-75-16</inkml:trace>
  <inkml:trace contextRef="#ctx0" brushRef="#br0" timeOffset="10139.2">22151 1382 272 0,'13'-11'44'15,"3"3"-24"-15,2-2 14 16,4 5-5-16,4 2-10 0,3-1-11 15,3 2-5 1,3-2 0-16,1 1-4 0,-4-2 2 16,-1-1 3-16,-6-2-2 15,-6-3 0-15,-4-2 5 16,-6-2 5-16,-6 0 8 16,-3-3 3-16,0-2-8 0,-5-1-3 15,-2 5-3-15,-3 0-1 16,2 6-2-16,1 2 1 15,3 8-2-15,-1 0-2 16,0 8-4-16,4 11-2 0,-1 2 1 16,2 5 4-16,0 3 3 15,0 0 0-15,0 1 0 16,2-7 1-16,2 2-1 16,-2-1-2-16,1-1-1 15,-1-2-1-15,0-1-1 16,-2-3 1-16,0 2 0 0,0-1-1 15,0-6-28 1,0-3-97-16,0-7-157 0</inkml:trace>
  <inkml:trace contextRef="#ctx0" brushRef="#br0" timeOffset="10576.94">23065 1148 277 0,'0'-6'88'0,"0"4"-39"0,0 2-7 16,0 0-14-16,-2 2-23 15,-1 14-5-15,-2 4 0 16,0 8 6-16,-2 2 3 15,4 4 1-15,-1 1-4 16,3-2-3-16,-1-3 2 0,2-2-5 16,0-3 1-16,0-7-2 15,0-2-10-15,0-6-29 16,-2-4-40-16,-1-4-59 16,-3-2-80-16</inkml:trace>
  <inkml:trace contextRef="#ctx0" brushRef="#br0" timeOffset="10889.43">22946 1206 355 0,'-3'-18'49'0,"3"4"4"0,0 4-6 16,3 4-17-16,11-2-18 16,3 8-7-16,5 0-1 15,5 0-6-15,2 6 5 16,1 8-3-16,-1 0-1 15,-2 5 3-15,-3 2-3 0,-2 1 2 16,-5 2 0-16,-5-2 2 16,-5 4-3-16,-3-5 2 15,-4 3-1-15,0 2 2 16,-11-1-1-16,-7 0 1 16,-1 0 2-16,-5-5-1 0,-1-1-2 15,3-5-1-15,1-3 0 16,4-7 0-1,5-4-14-15,7 0-12 0,3-15-46 16,2-6-72-16</inkml:trace>
  <inkml:trace contextRef="#ctx0" brushRef="#br0" timeOffset="11224.19">23496 1127 459 0,'0'0'12'16,"0"-4"2"-16,0 4 11 0,0 0-15 16,0 4-9-16,0 9-1 15,0 3 1-15,-2 6 5 16,-3 6-1-16,3 2 4 16,-1 2 5-16,1-4-2 0,0 3-2 15,2-5-3-15,0 1-2 16,0-4 1-16,2-3 3 15,7-2 3-15,1-4-2 16,7-4-4-16,4 0-3 16,2-7 2-16,4-1-3 0,-1-2 1 15,1 0-4-15,-6-5-10 16,-5-5-9-16,-3 0-12 16,-9-6-30-16,-4 2-65 15,0-6-241-15</inkml:trace>
  <inkml:trace contextRef="#ctx0" brushRef="#br0" timeOffset="11395.98">23569 1330 162 0,'-3'4'155'16,"3"-3"-125"-16,0-1-11 16,13 3 20-16,3-2-2 0,9-1-13 15,4 0-14-15,1 0-6 16,1 0 0-16,-1 0 1 15,-3-4-4-15,-9-1-20 16,-5-2-53-16,-10-2-69 16</inkml:trace>
  <inkml:trace contextRef="#ctx0" brushRef="#br0" timeOffset="11584.92">23589 1150 326 0,'-1'0'66'32,"1"0"-14"-32,5 0 4 0,10-4-23 0,9-2-14 15,3-3-2-15,6 2-8 0,3 3-4 16,0-1-6-16,-4 3-9 16,-5-2-86-16,-8-3-302 15</inkml:trace>
  <inkml:trace contextRef="#ctx0" brushRef="#br0" timeOffset="45092.83">20459 7340 237 0,'0'-18'80'0,"0"-5"-41"0,-2 3-10 16,-1 2 11-16,1 0-13 15,2 6 0-15,-1 5-3 0,-1 5-4 16,2 2 0-16,0 9-11 0,0 11 6 16,-2 6 8-16,2 12 6 15,0 1-1-15,0 6-10 16,0-1-2-16,0 2-18 16,0 1 22-16,0-2-8 15,-2-2-3 1,1-4-5-16,-1-4 4 0,0-2-2 15,0-7-3-15,1-3-2 16,-1-3 0-16,0-4 0 16,2-5 0-16,-2-2-1 0,2-9-4 15,0 0-16-15,0-4-11 16,0-12-1-16,2-7-36 16,2-7-31-16,-3-9-64 15,1-6-139-15</inkml:trace>
  <inkml:trace contextRef="#ctx0" brushRef="#br0" timeOffset="45413.03">20433 7304 202 0,'0'-13'199'0,"-6"3"-161"16,6 1-6-16,0 4 13 16,2 3-13-16,9 2-8 0,5 3-6 15,4 10 3-15,7 3-3 16,0 9 1-16,5 0-2 15,-1 3-2-15,-1 6-19 16,3 0 21-16,-1 2-9 16,-2-2-1-16,-1 2-2 0,2-3 4 15,-2-2-5-15,-2-3-2 16,-1-3 0-16,-1-3-1 16,0-3 0-16,-5-2-1 15,0-3 1-15,-4-4-1 16,-4-4-4-1,0 1-14-15,-4-5-10 0,-1-2-9 16,-1 0-6-16,-3-13-15 0,2-1-19 0,-4-9-20 16,-1-6-80-16</inkml:trace>
  <inkml:trace contextRef="#ctx0" brushRef="#br0" timeOffset="45709.7898">20998 7222 315 0,'-1'-25'30'15,"-3"5"3"-15,-1 8 23 16,3 5 7-16,2 7-23 0,-1 0-14 16,1 16-13-1,0 7 7-15,0 9 3 0,1 6-1 16,4 4-1-16,-1 5-4 16,-1 1-11-16,-3 2 12 15,0-2-7-15,0 2-5 16,0-1-2-16,-1-7 6 0,-5-1-5 15,1-5-3-15,-4-8-1 16,3-1 0-16,3-6-1 16,-1-6 1-16,1-2-6 15,3-7-13-15,0-4-17 16,0-2-21-16,7-8-11 0,2-13-50 16,2-5-133-16</inkml:trace>
  <inkml:trace contextRef="#ctx0" brushRef="#br0" timeOffset="46100.32">21212 7447 397 0,'0'-11'34'0,"0"4"13"16,0 5 6-16,0 2-23 15,-7 0-13-15,-1 9-5 0,1 7 5 16,-1 4-1-16,1 3 1 15,-1 6-1-15,3 3-4 16,3 0-1-16,2 1 1 16,0-4-18-16,11-2 14 15,7-4-2-15,2-3-3 0,3-6 1 16,3-6-1-16,1-5-2 16,0-3 0-16,2 0 1 15,-5-6-1-15,-2-8-1 16,-8 0 1-16,-6-4 0 15,-2-5 0-15,-4-2 1 0,-2-2-2 16,-4-3 4-16,-7 1-4 16,-1 1 0-1,-4 3 0-15,-6 7-10 0,3 5-6 16,-7 6 0-16,3 7-4 16,4 0-6-16,-3 4-10 15,3 5-20-15,7 1-29 0,5-2-58 16</inkml:trace>
  <inkml:trace contextRef="#ctx0" brushRef="#br0" timeOffset="46512.67">21506 7481 360 0,'-2'-4'19'0,"2"-1"12"0,0 1 18 15,5 4-6-15,9 0-17 16,1 0-10-16,5 11-1 16,2 5-3-16,0 3 2 15,-1 10-5-15,-4-1-3 16,-3-1-3-16,-5 2-1 0,-5-2 0 15,-4-2 0-15,0-6-1 16,-6-1 3-16,-5-6 7 16,-3-2 11-16,3-5-2 15,0-3-4-15,3-2 0 16,0-2-9-16,6-9 10 16,2-5-7-16,0-5-8 0,8-8 4 15,6-1-5-15,4-5-2 16,5-5 3-16,2-3-7 15,0 4-18-15,1 1-16 16,-3 3-39-16,-4 3-78 16</inkml:trace>
  <inkml:trace contextRef="#ctx0" brushRef="#br0" timeOffset="47543.65">21983 7582 189 0,'-14'-8'25'0,"4"-5"26"16,1 3 9-16,2-3-12 16,6 0-12-16,-1 2-5 15,2 3 2-15,0-1-9 16,2 1-6-16,6 5-4 0,3 3-7 16,-3 0-3-16,6 9-3 15,-4 9 0-15,0 5 0 16,-2 5 3-16,1 3-3 15,-6-1 2-15,-1-1-2 16,-2-4 2-16,0-4-2 0,0-3 0 16,0-5 3-16,-2-2 6 15,-1-8 0-15,1 0-3 16,1-3 4-16,1 0 3 16,0-10-2-16,0-7-10 15,3-1-1-15,2-6-1 0,5-3 2 16,0-1-3-16,1-3 3 15,0 1-3-15,0 3 2 16,-1 5-2-16,1 5 1 16,0 8 1-16,-1 7-1 15,3 2-1-15,0 7-1 16,0 11 3-16,-1 9-3 0,3 1 2 16,-1 2 0-16,-4 1 1 15,2-2-1-15,-5-1 0 16,-1-6 0-16,1-4 0 15,-3-4 1-15,-1-4-1 0,-2-5 1 16,-1-1 1-16,0-2-2 16,0-2 1-16,0 0 5 15,0-7 5-15,0-6-9 16,0-2 0-16,0-6-3 16,0-1 2-16,0-5-1 0,0-3 0 15,9 1 0-15,0 0 1 16,4 1-2-16,1 4 1 15,2 9 0-15,2 2 1 16,0 4-1-16,3 4-1 16,-3 5 2-16,3 0-1 15,-4 9 1-15,-2 5 1 0,-1 2-2 16,-3 7 5-16,-4 2-2 16,0 0-1-16,-2 2 1 15,-1-4-1-15,-1 0-1 16,2-3-1-16,-2-1 1 0,1-2-1 15,1-5 0-15,0 1-4 16,2-6-17 0,3 0-21-16,0-5-26 0,1-2-40 15,2 0-86-15</inkml:trace>
  <inkml:trace contextRef="#ctx0" brushRef="#br0" timeOffset="48297.87">22775 7609 319 0,'12'-21'27'16,"-3"3"6"-16,0 0 21 16,-4 0-8-16,-3 6-9 15,-2-3-15-15,0 5-8 0,0 1-2 16,-10 3-4-16,-3 3-2 16,-1 1 0-16,-5 2-2 15,-3 0 3-15,0 7 0 16,0 6-1-16,2 4 1 15,3 7 2-15,5 4 1 0,5 1-3 16,4 3-2-16,3-2-2 16,3-3-1-16,8-4 0 15,4-5-1-15,2-4 0 16,3-7 0-16,0-3 0 16,-4-4 2-16,0 0-3 0,-2-2 2 15,-2-8-1-15,-2-3 0 16,-1-1 1-16,-1-4 7 15,-3 0 0-15,0 0-2 16,0 0-5-16,-1-1 1 16,-1 3-2-16,-1 1-1 15,0 5 0-15,0 2 0 0,-2 5-1 16,0 3-1-16,0 0 2 16,0 7-1-16,0 9 2 15,0 2 0-15,8 4-12 16,-2-1 18-16,5 1-3 15,2-3-1-15,4-3 0 16,2-4 2-16,4-2-6 0,0-5 2 16,2-3 3-16,1-2-5 15,-1-4 2-15,-1-9 3 16,-5-1-6-16,-3-5 5 16,-5-5-3-16,-1-2 1 15,-2-5 0-15,-3-5 0 16,-1-3 0-16,1 0-2 0,-3 2 1 15,-1-1 0-15,-1 6-1 16,0 5 1-16,0 9 0 16,0 6-1-16,0 7 1 15,-3 5-1-15,-2 0 1 0,3 16-1 16,-1 7 4-16,1 7 6 16,2 6 1-16,0 7 0 15,0-2 0-15,0 2-2 0,3-3-2 16,-1-4-4-16,0-4-1 15,-1-3 3-15,3-6-3 16,-1-3-2-16,7-4 2 0,-1 0-1 16,6-6-14-16,7-4-52 15,5-6-89-15,6 0-333 16</inkml:trace>
  <inkml:trace contextRef="#ctx0" brushRef="#br0" timeOffset="48844.61">23986 7295 183 0,'-7'-20'248'16,"-2"1"-240"-16,0 1 0 15,2 4 26-15,0 5-7 16,-2 3-3-16,-4 5-5 0,3 1-4 16,-3 7-6-16,1 13 1 15,-5 6 2-15,3 8 2 16,1 7 2-16,4 5 2 0,2 4-5 15,0 2-4-15,6 0-3 16,-4-2 0-16,5-2 0 16,0-7-2-16,0 0-2 15,0-9-2-15,0-2 2 16,0-5-2-16,0-4-8 16,0-2-14-16,-5-9-28 0,-4-5-30 15,-3-5-29-15,-5 0-93 16</inkml:trace>
  <inkml:trace contextRef="#ctx0" brushRef="#br0" timeOffset="49288.04">23566 7582 377 0,'0'-11'22'0,"10"1"-7"15,9-2 4-15,8 1 0 16,7 2-5-16,3 2-2 15,5-1-5-15,-1 3-4 0,-2 5-2 16,-4 0-2-16,-4 0 2 16,-5 4-1-16,-6 5 0 15,-2 3 0-15,-7 3-1 16,-1-1 1-16,-2 4 0 0,-3-1 2 16,2 1 4-1,2 0 7-15,3-2 6 0,3-2-8 16,4-3-1-16,0-2 2 15,4-5-4-15,4-4 1 16,-3 0 5-16,-2-6 1 0,-3-6-4 16,-4-2-4-1,-7-4 2-15,-2-2-2 0,-6 0-1 16,0-3-1-16,-11 4-3 16,-7-1-2-16,-4 4 1 15,-2 3 0 1,-5 7-2-16,-2 2 0 15,4 4 1-15,0 0-5 0,4 10-9 16,7 5-5-16,8-1-18 0,6 2-21 16,2-5-38-16,12-4-101 0</inkml:trace>
  <inkml:trace contextRef="#ctx0" brushRef="#br0" timeOffset="49647.3">24261 7479 416 0,'11'-9'37'0,"0"0"-1"16,5 5 3-16,2 4-6 15,1 0-9-15,1 9-1 0,-1 7-13 16,-4 4-5-16,0 5-1 16,-4 2-1-16,-4 0 0 15,-6-2-3-15,1-4 2 16,-2-3 0-16,0-4-2 0,-3-3 1 15,-4-4 6 1,0-2 8-16,-1-5 1 0,3 0-1 16,-1 0-3-16,5-5-14 15,-1-6 12-15,2-5-1 16,0-2-5-16,5-5-1 0,7-4-2 16,1 1 0-16,1-3 2 15,5 1-5-15,-3 1-17 16,3 6-13-16,2 1-23 15,-6 9-34-15,4 2-49 16,-6 7-111-16</inkml:trace>
  <inkml:trace contextRef="#ctx0" brushRef="#br0" timeOffset="50272.17">24663 7431 366 0,'6'0'58'0,"-5"0"-5"16,1 0 2-16,0 7-26 0,-2 4-8 15,0 4-3 1,0 5-2-16,0 3-3 0,0 2-4 16,0 4-2-16,0-4-4 15,0 2-1-15,0-6-1 16,0-1 0-16,0-6-1 0,0-3 1 16,0-2-1-16,0-6 1 15,0-3 0-15,0 0 2 16,0 0 14-16,0-7-7 15,0-6-2-15,-2-1-4 16,2-4 4-16,0-5-17 0,0 0 12 16,0-2-1-16,0-2-2 15,4 2 0-15,2 4 0 16,-3 5 0-16,2 3 0 16,2 4 6-16,0 6-2 15,1 3-4-15,5 0-1 16,-3 7 0-16,1 4 1 15,5 3-1-15,-1-1 1 16,-1 1 1-16,-1-2-2 0,1-3 1 16,0 0 0-16,-5-3 1 15,2-3-1-15,-2-3 1 0,0 0-1 16,0 0 0-16,-2-11-6 16,4 1 5-16,-4-7-3 15,5 2 5-15,-3-2-1 16,3-1-1-16,-4 5 3 15,-1 0-2-15,-1 6 0 16,0 3 1-16,-6 4-2 0,0 4 7 16,0 10-2-16,0 4 2 15,-2 3 1-15,-4 4 7 16,-1 0-4-16,1 2-3 16,3-2-3-16,0-4-3 15,1-1 0-15,2-4 1 0,0-2-1 16,-2-1-1-1,2-2 0-15,-2-3-5 0,1-2-45 16,-6-5-67-16,4-1-325 16</inkml:trace>
  <inkml:trace contextRef="#ctx0" brushRef="#br0" timeOffset="50975.13">21609 8050 374 0,'-22'-2'7'16,"14"-10"4"-16,-2 9 30 16,5 0-14-16,1 1-11 15,2 0 8-15,2 2-2 16,2 0-6-16,13 0-11 15,8 0-4-15,12 4 0 0,7 1 1 16,9 2-2-16,12 1 1 16,7 0 0-16,11 1-2 15,8 2 2-15,14-3 0 16,6 0 5-16,8-1 3 16,8-1 6-16,8 1 2 0,4-2-2 15,2 2-2-15,2-1 0 16,1-2-4-16,-1 2 0 15,-7 2-1-15,-1-4 0 16,-10 0 1-16,-4-2-2 16,-12-2 3-16,-10 0-2 0,-12 0-3 15,-17 0-3-15,-16-6 0 16,-16 2-1-16,-19-4 0 16,-17 1-14-16,-15-3-51 15,-26-11-136-15</inkml:trace>
  <inkml:trace contextRef="#ctx0" brushRef="#br0" timeOffset="134392.21">2611 5524 58 0,'14'-11'1'16,"-5"-2"11"-16,5 3 13 16,-3-5 17-16,-3 1-1 0,0 0 17 15,-1-1-5-15,-3 3-5 16,-3 0-6-16,-1 1-7 16,0 2-5-16,-1 2-10 15,-10 4-9-15,-3 1-7 16,-2 2 0-16,-4 0-1 0,-3 3-1 15,-2 6 1-15,-1 3 2 16,-1 1 1-16,2 3-3 16,2 0 1-16,2 2 0 15,2 1-1-15,5 3 0 16,1 1 0-16,8 4 0 16,3 1 0-16,2 5 2 15,0 2-1-15,7 5 1 0,8 1-1 16,2 1-1-16,3 3 3 15,1-2-3-15,-1 0-1 16,-1 3-2-16,-1-3 2 0,-4 2-2 16,-2-2 1-16,-2-3 0 15,-7 2-1-15,-1-7 1 16,-2-1 0-16,0-4 0 16,-9-3 0-16,-5-2 1 15,-4-1-1-15,-2-3 3 16,-4-2-1-16,-1-1-1 0,-2-2 0 15,-1-1-2-15,-1-7 2 16,1 1-3-16,-1-3 3 16,7-4-2-16,-2-2 2 15,9 0 0-15,3 0 4 16,5-6 3-16,7-1 1 16,0-2-1-16,7 2-5 15,8-2-3-15,4 2 2 0,8 2-2 16,1 5-1-16,0 0 1 15,-1 4-2-15,-1 8 1 16,-3 8 0-16,-2 4 0 0,-1 4 0 16,-3 9-1-16,-3 0 1 15,-4 5 1-15,0 2-2 16,-1 5 3-16,-4 1-2 16,-2 2 0-16,-1 5 1 15,1 2 0-15,-3 0 1 16,0 0 1-16,0 1 0 15,0 1-1-15,-3-4 1 16,-2 0 0-16,1-2 1 16,-1-3 0-16,0-2 0 0,3-5 0 0,-2-4 4 15,2-3 0-15,2-8-2 16,0-4 0-16,8-6 0 16,4-8 4-16,6-5-13 15,5-7 13-15,9 0-2 16,1-3-3-16,5-9-2 15,3-6-2-15,3-2-7 0,-2-7-71 16,-6-8-116-16</inkml:trace>
  <inkml:trace contextRef="#ctx0" brushRef="#br0" timeOffset="138407.51">15096 5142 16 0,'-4'0'303'0,"4"0"-302"16,0 0-12-16,0 0-23 0,0 0-43 16</inkml:trace>
  <inkml:trace contextRef="#ctx0" brushRef="#br0" timeOffset="138829.31">15038 5182 207 0,'-16'0'13'0,"-2"0"17"15,2 0 1-15,0-1 6 0,0 1-6 16,3 0-1-16,6 0 1 15,4 0-9-15,3 0-2 16,0 0-5-16,16 0-1 16,10 0 10-16,14 0-4 0,14 0-6 15,15 0-1-15,7-2-4 16,14-3 0-16,7 2-2 16,3-1-2-16,2 1-2 15,-9-3 0-15,-7 4 3 16,-7-1-6-16,-9 2 2 0,-9-3-2 15,-7 0 1-15,-9 1-1 16,-6-1 0-16,-12 2 0 16,-6-1 1-16,-8 0-2 15,-6 0-1-15,-3 1-8 16,-4 1-11-16,-11-1-18 0,-9 1-59 16,-5 1-101-16</inkml:trace>
  <inkml:trace contextRef="#ctx0" brushRef="#br0" timeOffset="139191.68">15277 5265 118 0,'-29'5'39'0,"4"-4"-33"16,4-1 16-16,5 2 19 15,3-2-6-15,6 0 5 16,6 0 9-16,1 0 3 16,1 0-6-16,13 0-22 15,8 0-1-15,12 0-7 16,7 0 1-16,15-2-3 16,7 1 3-16,8-4-4 0,12 0-2 15,4-1 0-15,2 0-4 16,7 0 4-16,-8-1-1 15,-2 1-7-15,-6 1-1 0,-5 1-2 16,-9 0 1-16,-7 1-1 16,-13 1 1-16,-10 2-1 15,-14 0-2-15,-17 0-37 16,-5-1-52-16,-25-10-238 0</inkml:trace>
  <inkml:trace contextRef="#ctx0" brushRef="#br0" timeOffset="196041.47">3096 11026 208 0,'-10'-12'32'16,"3"-6"7"-16,-2 2 12 15,4 0-2-15,-1 3-13 16,3 1-3-16,-1 5-8 0,1 1-1 16,3 3-7-16,-2 3-8 15,0 2-3-15,2 10-5 16,0 5 1-16,0 4 4 15,0 0 0-15,5 4-2 16,1-5-1-16,0-3-3 0,-3-4 1 16,1-6 2-16,-3-4-2 15,1-3 5-15,-2 0 8 16,4-8 4-16,-4-4-10 16,0-6-5-16,0 1-1 15,-4 2-2-15,-1-3 0 0,-5 1 1 16,2 5-1-16,-3 3 0 15,-4 2 0-15,3 5 0 16,-3 2-1-16,1 3 1 16,-2 12 0-16,0 3 0 15,4 7 1-15,0 2 0 0,7 3 3 16,3 4 0-16,2-1 4 0,4 4 1 16,13-4-5-16,0-3 2 15,8-1-1-15,4-6-2 16,0-7 0-16,3-6-1 15,2-7-1-15,0-3 1 16,-2 0-2-16,1-13 2 16,-6-3-2-16,-2-2 2 0,-5-1-1 15,-2-2-1-15,-4-3 1 16,-5 3-2-16,-4-1 2 16,1 3 1-16,-6 1-4 15,0 2 3-15,0 4 0 16,-2 0-1-16,-2 7 0 0,-1 5-1 15,2 0 0-15,1 4-1 16,2 9 2-16,0 2-2 16,0 2 3-16,5 4-1 15,7-1 1-15,2 1-1 0,1 0 3 16,4 1-1-16,0-3-1 16,-1-3 0-1,4-1-2-15,-5-6 3 0,2-4-2 16,-4-3 2-16,0-2 1 15,-3 0-2-15,0-9 4 16,-4-3-3-16,-1-5 4 0,-3 2-4 16,-2-5 0-16,-2 0-6 15,0-2 0-15,-7-1 3 16,-7 0 9-16,-1-1-2 16,-3-1-8-16,-3 3-8 0,-1 2 3 15,-4 6-1-15,6 5 4 16,-7 6 3-16,3 3-1 15,2 0 1-15,3 8 0 16,2 5 1-16,7 1 0 16,5 1-1-16,5-3 0 0,0 2 2 15,8-5-2-15,8 0-1 16,6-5 0-16,3-2 4 16,2-2-5-16,6-2 1 15,-3-9 2-15,1 0 1 16,-1-3-2-16,-1 2 1 15,-4 1 0-15,0 5 0 16,-2 6 0-16,1 0-2 16,-2 13 1-16,-3 4-1 0,1 7 3 15,0 2-1-15,-3 1-1 16,0-2 0-16,-3 0 3 16,-4-2-3-16,2-5 2 0,-7-3-1 15,-2-6 1-15,-1-4-1 16,-2-3 2-16,0-2 7 15,0-2 10-15,0-8-11 16,0-3-4-16,4-3-2 16,-1-4 0-16,3-1-2 0,-1-1 1 15,2-1-1-15,-1-2 1 16,1 5-1-16,-1-2-2 16,1 4 0-16,0-1 2 15,0 9 0-15,2 1 0 16,0 4-2-16,0 5 2 15,-1 0-1-15,6 3-2 0,-2 10 2 16,1 3 1-16,1 3-1 16,1 3 2-16,-1 1 0 15,0 0-1-15,-3 1 3 16,1-1-1-16,0-2 1 16,0 2-1-16,0-5 0 0,1-3-1 15,-3-3-1 1,4-5-2-16,3-5-10 0,0-2 16 15,0-4-4-15,3-8 5 16,2-8-3-16,1-2-2 16,-2-4 1-16,3-3 2 0,-8-3-2 15,-2-1-2-15,-3-2 3 16,-4 3-4-16,-1 6 0 16,-6 2 1-16,0 8-2 15,0 7 9 1,-8 6-5-16,1 3-5 0,0 0 2 15,4 9 0-15,-1 5 1 16,4 2-1-16,0 0 1 16,4 2 3-16,6 1-3 15,5-1 1-15,2 0 0 0,2-4-1 16,0 1 2 0,1-3-1-16,-2 2 0 0,-5-1 0 15,-6 0-1-15,-4 1 2 16,-3-2 0-16,-5 3-2 15,-9-1 3-15,-3-1-1 16,0-3-1-16,-7-5 3 16,8-1-2-16,-2-4 0 0,2-2-16 15,3-12-66 1,7-6-186-16</inkml:trace>
  <inkml:trace contextRef="#ctx0" brushRef="#br0" timeOffset="196525.8">4516 11036 84 0,'0'-10'123'0,"0"3"-52"16,0-1-1-16,0 0-21 15,0-1 1-15,0 4-5 16,0 0-11-16,2 1-9 16,-1 2-2-16,1 2-1 0,-2 4-10 15,4 8-5-15,-3 8 7 16,1 0 3-16,2 7-2 16,1-5-4-16,3 2-5 15,-1-5-1-15,5 1-3 16,-1-6 0-16,3-1-1 15,-1-5-2-15,0 0-13 16,5-6-16-16,-6-2-31 0,0 0-26 16,-2-11-82-16</inkml:trace>
  <inkml:trace contextRef="#ctx0" brushRef="#br0" timeOffset="196666.34">4582 10850 391 0,'-10'0'5'16,"0"0"-4"-16,5 0 0 16,5 5 2-16,0 6-5 0,2-1-23 15,11 3-68-15,4 2-88 16</inkml:trace>
  <inkml:trace contextRef="#ctx0" brushRef="#br0" timeOffset="197791.07">4942 11107 354 0,'0'0'15'0,"0"-4"12"16,0-3 15-16,-2-2-11 0,-2-3-10 15,-2-1-9-15,-1-3-1 16,-1 4-1-16,-5-4-2 15,-3 5-3-15,-2-2-4 16,-2 6 0-16,0 6 1 16,-2 1 4-16,5 0 6 0,0 10 0 15,5 6-1-15,1 6 2 16,7 1-5-16,4 1-1 16,0 3-3-16,10-5-1 15,4-1-1-15,3-4-2 16,0-5 3-16,5-7-1 15,-3-1-1-15,3-4 2 0,0-2-1 16,-3-9-2-16,-1-3 2 16,-3-2 1-16,-1-5 0 15,-7 1 8-15,0-5 1 16,-1-2 0-16,-4-3 0 0,-2-2-8 16,0-2-5-16,0-2 1 15,0 6 0-15,-4 1-6 16,-4 8 0-16,0 5 0 15,-1 3 6-15,-1 8 0 16,3 5-1-16,-1 0-1 16,2 12 2-16,3 6 0 0,1 7 3 15,1 6 0-15,1 5-2 16,0 1 2-16,3 2 2 16,7 0 0-16,3-2-3 15,3 0-1-15,-4-7 0 0,7-7 3 16,1-3-4-16,4-4 0 15,1-7 3-15,4-6 0 16,0-3 0-16,0 0-2 16,0-11-1-16,-2-1 0 15,-8-6 1-15,-1 0-2 0,-6 2-1 16,-4-5-4-16,-4 1 7 16,-4-2 2-16,0 5-3 15,0-3-1-15,0 8 3 16,-5-1-4-16,-2 8 3 15,2 2 3-15,-2 3-2 16,2 3 1-16,0 8-5 0,1 5 0 16,4 5 1-16,0 0 1 15,0 4 1-15,4-3-3 16,8 1 4-16,3-3-2 16,2-2 0-16,5-4 1 15,0-3-1-15,-1-6 1 0,2-5-1 16,1 0-2-16,-3-11-1 15,1-3-2-15,0-6 8 16,-9 1-1-16,-1-5-1 16,-3 3 0-16,-6-4 0 15,-3 2-1-15,0 2 1 0,0 1-1 16,-3 5-2-16,-6 1 6 16,-1 6-16-16,1 2-2 15,3 4 0-15,0 2 0 16,3 0 3-16,3 4 0 15,0 5 6-15,0-1 2 0,10 4 1 16,2-4 0-16,2 5 1 16,1-2 2-16,2 3-1 15,0 0 0-15,-4 2 2 16,0 0 5-16,-2 4 2 16,-6-2 5-16,0-1 0 0,-1 3-5 15,-1-2-1 1,3-4 2-16,0-1-4 0,6-5-3 15,2-2-3-15,8-4 1 16,5-2 0-16,8-2-8 16,6-10-19-16,7-5-27 15,7-2-57-15</inkml:trace>
  <inkml:trace contextRef="#ctx0" brushRef="#br0" timeOffset="198699.23">7840 10958 332 0,'0'-15'25'0,"0"-3"14"0,-5-2 27 16,0 1-28-16,5 1-17 16,0 2-6-16,0 1-3 15,0 4 2-15,6 4-4 16,0 0-5-16,-1 6-2 16,2 1 1-16,0 0-3 0,1 13-3 15,-1 2 3-15,0 7 0 16,1 3-2-16,2 3 3 15,-3 1-2-15,3-3 1 16,2 1 1-16,-2-4-1 16,4-5-1-16,-1-4 5 0,1-3-3 15,3-9 1-15,2-2-1 16,3 0 5-16,-2-15-4 16,-1 0 1-16,1-8-3 15,-2-2 1-15,-4-4-1 16,-3-3 1-16,-3 0-3 15,-5 0 4-15,-1 3-3 0,-2 4 0 16,0 7 1-16,0 5-1 16,0 7 3-16,0 6 6 15,0 4-3-15,0 13-4 16,0 8 3-16,0 8 6 16,5 5-1-16,2 9 2 0,5 1-4 15,-4 0 0-15,-1 2-7 16,-2-4 8-16,-3-1-2 15,-2-6-1-15,0-1 0 16,-2-6-2-16,-8-5 3 16,-2-6-2-16,0-3 1 0,0-7 1 15,1-6 1-15,2-3-1 16,0-2-3-16,-1-4 5 16,2-8-5-16,-1-6-1 15,2-3-3-15,2-5 0 16,-1 0 1-16,4-1-1 0,2-2-1 15,0 4 1-15,8 0-3 16,3-1-3-16,3 2-3 16,2-1-5-16,4 0-24 15,-1 2-2-15,3-2-20 16,-2-2-51 0,1 0-75-16</inkml:trace>
  <inkml:trace contextRef="#ctx0" brushRef="#br0" timeOffset="198923.04">8395 10647 270 0,'0'-13'119'0,"0"1"-90"15,0 1 27-15,0 4-8 16,0 7-12-16,-2 0-11 16,2 3-18-16,-3 15-3 15,0 3 4-15,1 5-4 0,0 1-2 16,-1 0-1-16,3 2-1 15,0-2 0-15,0-4-19 16,0-2-20-16,3-6-17 16,1-4-31-16,4-9-57 15,-1-2-74-15</inkml:trace>
  <inkml:trace contextRef="#ctx0" brushRef="#br0" timeOffset="199094.9">8495 10662 114 0,'4'-15'154'0,"-1"2"-54"16,0 7-22-16,-3 2-2 16,0 4-31-16,0 5-30 0,0 9-1 15,0 4 6-15,0 7-2 16,0 3-4-16,0 4-8 16,0-2-5-16,0 5 0 15,0-2-7-15,0-2-65 0,0-8-135 16</inkml:trace>
  <inkml:trace contextRef="#ctx0" brushRef="#br0" timeOffset="199547.9199">9099 11001 307 0,'-10'0'35'0,"8"-2"11"0,1-3 25 16,1 2-16-16,0-2-22 16,7 1-16-16,9 0-8 15,8-1-4-15,8 1-1 16,7 1 0-16,1-1-3 15,3 0 0-15,0 1 0 0,-7-3 0 16,-6 1-6-16,-3 2-19 16,-12-1-38-16,-8-1-65 15,-5-2-144-15</inkml:trace>
  <inkml:trace contextRef="#ctx0" brushRef="#br0" timeOffset="199813.59">9258 10826 284 0,'-8'-12'13'0,"3"5"5"15,4-1 32-15,-1 3-1 0,2 2-8 16,0 3-6-16,0 0-13 16,0 13-16-16,2 7 8 15,3 5 5-15,-1 8 2 16,3 6-9-16,-3 1-2 0,-1-2-5 15,2-1-4-15,1-4-1 16,-2-4 1-16,0-6 1 16,1-3-1-16,-2-6-10 15,8-3-15-15,0-6-27 16,5-3-35-16,6-2-100 16</inkml:trace>
  <inkml:trace contextRef="#ctx0" brushRef="#br0" timeOffset="200657.14">10255 10774 426 0,'0'-4'13'15,"0"-4"-8"-15,-7 4 28 16,2 4 7-16,-3 0-16 16,1 6-4-16,-2 6-2 15,2 9 6-15,2 3-12 16,-1 7 1-16,2 1-4 16,4 2-1-16,0 3 0 0,0-3-4 15,12-4-3-15,1-3 1 16,4-2-2-16,4-7 0 15,2-4-17-15,-1-5-18 16,1-3-23-16,-3-5-18 0,-3-1-55 16,-3 0-163-16</inkml:trace>
  <inkml:trace contextRef="#ctx0" brushRef="#br0" timeOffset="201129.74">10402 10921 259 0,'0'-21'85'15,"0"1"-9"-15,0 8-3 16,7 1-27-16,6 3-23 16,1 3-9-16,6 5 0 15,-1 2 0-15,1 13-8 16,-1 3-3-16,-5 5-2 0,-4 0 0 16,-2 3-1-16,-6-1 1 15,-2-3-1-15,0-2 1 16,0-4-1-16,-2-4 1 15,-4-5 0-15,4-2-1 0,2-2 1 16,0-3 0-16,0 0 3 16,0-12 0-16,4 0-3 15,5-4 0-15,-2-4 0 16,0-3-1-16,0 0 0 16,-1-3 0-16,-2 2 0 0,-2-1 0 15,-1 6 0 1,-1 2 0-16,0 7 1 0,0 5-1 15,0 2 0-15,0 3 3 16,-3 10 0-16,1 8 4 16,-1 4 1-16,3 6 2 15,0 0-3-15,0 1 2 0,3-3-5 16,4-1-2-16,7-3-1 16,-1-7 0-16,1 2-2 15,1-8-12 1,1-3-22-16,2-4-17 0,-2-2-30 0,0 0-55 15,-4-12-185-15</inkml:trace>
  <inkml:trace contextRef="#ctx0" brushRef="#br0" timeOffset="201356.03">10786 10749 342 0,'6'-19'29'16,"-2"5"48"-16,4 6 1 15,3 7-28-15,7 1-15 16,-2 5-11-16,4 12 1 0,0 4-3 16,-3 11-18-16,0 2 9 15,-7 5-4-15,-4 2-3 16,-6 2-2-16,0 0-3 16,-9-4 1-16,-5 1-1 0,-3-7-14 15,2-2-25-15,-5-5-23 16,1-9-65-16</inkml:trace>
  <inkml:trace contextRef="#ctx0" brushRef="#br0" timeOffset="202184.62">11205 10812 276 0,'0'-12'41'16,"0"3"6"-16,0 0 12 16,0 3-13-16,0 4-8 15,0 2-12-15,0 0-4 16,0 2-16-16,0 13-2 0,0 1 4 15,0 6 6-15,3-1-2 16,4 0-6-16,3-1-1 16,4-3-2-16,4-4-1 15,-2-2-2-15,4-6 3 16,3-5-1-16,-3 0-1 0,-2-3 0 16,-2-8-1-16,-2-4 1 15,-1-2 0-15,-5-3 0 16,-1-2 1-16,-2 2-2 15,-2-2 0-15,-1 4 0 16,0 5 0-16,-1 3 0 0,-1 6 0 16,0 4 0-16,0 2-3 15,0 14 1-15,0 8 3 16,0 4 0-16,0 8 2 16,2 4-1-16,0 1 5 15,-2 3-2-15,0-3 2 16,0-2-2-16,0-4 0 15,-7-4 1-15,-2-4 1 0,-2-6 0 16,2-3 5-16,-3-2-11 16,1-6 12-16,2-2-4 15,0-4-2-15,0-4-1 16,0 0-2-16,0 0-1 0,2-12-1 16,-1-1 1-16,3-4-1 15,0-4-2-15,5-1 1 16,0-5-1-16,0-1-1 0,9-4-11 15,5 2-6-15,4-3 1 0,4 1-18 16,3 4-3-16,2-2-19 16,2 1-30-16,0 1-69 15,-2-3-149-15</inkml:trace>
  <inkml:trace contextRef="#ctx0" brushRef="#br0" timeOffset="202332.65">11658 10570 333 0,'3'-12'31'16,"-3"9"30"-16,2 3 5 16,0 6-34-16,1 12-7 0,-1 5-3 15,1 7-10-15,4 2-7 16,1 4-4-16,-3 0 0 0,-1 0-23 16,-1-4-80-16</inkml:trace>
  <inkml:trace contextRef="#ctx0" brushRef="#br0" timeOffset="202724.28">12340 10957 340 0,'0'-2'34'0,"0"-4"10"15,7 0 2-15,9-1-13 0,5-3-7 16,6 2-8-16,6 1-2 16,2 0-8-16,4 1-6 15,-3 2 0-15,-4 1-3 16,-5 3 2-16,-5 0-7 0,-5 0-34 16,-8 0-39-16,-6-2-93 15</inkml:trace>
  <inkml:trace contextRef="#ctx0" brushRef="#br0" timeOffset="202958.62">12521 10758 17 0,'-3'-4'315'16,"-2"-1"-281"-16,4 2 12 15,1 3 11-15,0 1-29 16,0 14-21-16,0 7 18 0,0 5 3 15,1 5-11-15,2 4-4 16,-1 1-5-16,-2 1-5 16,0-3-1-16,0-3 1 15,0-4-3-15,0-2 1 16,7-5-9-16,1-9-19 16,7-6-33-16,6-6-63 0,6 0-175 15</inkml:trace>
  <inkml:trace contextRef="#ctx0" brushRef="#br0" timeOffset="203380.3799">13093 10714 401 0,'0'-9'22'0,"0"4"26"15,-6 2 2-15,-1 3-21 16,-5 0-13-16,0 3-3 0,-4 9 2 15,0 8-3-15,-3 5-1 16,4 7 3-16,0 4 2 16,3 3-6-16,6 2 0 15,6 2-5-15,0-5-2 0,7-5 2 16,12-6-2-16,3-5-1 16,5-9 0-16,6-3 0 15,1-10 0-15,1 0 0 16,-1-10-2-16,-5-7 2 15,-5-4-2-15,-6-4 2 0,-1-4-3 16,-8-2-9 0,-6-2 22-16,-3-5-6 15,0 5-6-15,-2-3 3 0,-11 2-3 16,-3 5-2-16,-5 6-2 16,-3 7 3-16,-5 8-22 15,-5 8 0-15,-2 0-18 16,2 14-28-16,0 1-22 0,4 3-62 15,3 1-124-15</inkml:trace>
  <inkml:trace contextRef="#ctx0" brushRef="#br0" timeOffset="203583.46">12922 10836 370 0,'7'0'42'0,"1"0"-6"15,7 5 13-15,1 3-11 16,6 5-8-16,3 5-6 0,0 4-4 15,6 1 1-15,-3 3-6 16,0 1-7-16,0 0-6 16,-3-2-1-16,-2 0 1 15,-2-5-2-15,-4-1-1 16,3-2-26-16,-4-9-34 16,2-2-34-16,-1-6-81 15</inkml:trace>
  <inkml:trace contextRef="#ctx0" brushRef="#br0" timeOffset="203849.04">13577 10734 377 0,'-7'-10'60'16,"-5"2"-29"-16,4 3 21 15,-4 5-10-15,2 5-8 16,-2 9-13-16,0 10-5 0,0 2 2 15,5 6-7-15,4 5-3 16,3 0-2-16,0 2-4 16,10-2 0-16,7-3-1 15,2 0 0-15,5-7-1 16,1-4-4-16,2-5-18 16,0-4-24-16,0-7-28 15,-4-5-78-15,0-2-224 0</inkml:trace>
  <inkml:trace contextRef="#ctx0" brushRef="#br0" timeOffset="204316.16">13743 10889 117 0,'-3'-21'242'16,"-2"2"-186"-16,5 2 8 16,0 3-12-16,8 3-26 15,6 8-12-15,3-1-2 16,0 4-1-16,0 4-2 0,0 11-6 15,-5 3-2-15,-3 7 1 16,-3 4-2-16,-6-1 2 16,0 2-2-16,0-3 1 15,-4-4-1-15,-3-3-1 16,1-5 3-16,1-6-1 16,3-4-1-16,2-4 1 0,0-1-1 15,0 0 6-15,5-8 0 16,5-7-5-16,2-3 2 15,0-3-2-15,-2-4 0 16,0-1-1-16,-1-3 1 16,-1-2-1-1,-3 7 0-15,-3 1 0 16,0 2-1-16,-2 10 2 0,0 3-2 16,0 8 2-16,-2 0-2 15,-3 15 3-15,-1 5-2 16,-1 5 8-16,5 1-3 0,2 6-1 15,0-2-2 1,2-1 0-16,9-4-1 16,1-2 2-16,2-7-3 0,3-2-4 0,-2-3-18 15,2-5-18-15,1-6-37 16,-2 0-56-16,-1-8-155 16</inkml:trace>
  <inkml:trace contextRef="#ctx0" brushRef="#br0" timeOffset="204566.09">14110 10692 399 0,'0'-8'28'0,"2"4"33"16,9 4-3-16,3 4-20 16,4 11-3-16,3 4-6 15,1 6-5-15,0 7-3 16,-5 1-21-16,-2 3 10 0,-8 2-6 15,-7 1-1-15,0-2-3 16,-7-2 2-16,-13-3-1 16,-1-4-2-16,-4-3-4 15,-2-5-49-15,1-6-63 16,1-8-176-16</inkml:trace>
  <inkml:trace contextRef="#ctx0" brushRef="#br0" timeOffset="205386.01">14407 10811 161 0,'8'0'28'0,"1"-6"11"15,2-5 47-15,0 1-13 16,0 0-23-16,0-2-15 15,-1 5-16-15,1 1-4 16,-4 3 5-16,2 3-5 0,-2 0-7 16,-1 8 0-16,1 4 0 15,-2 8-1-15,-1 2 1 16,1 4 4-16,-1-2-3 16,2 0-2-16,1-1 0 15,1-2-2-15,5-3-1 0,0-4 2 16,7-3-2-16,-1-4 0 15,6-5 1-15,-1-2-2 16,1 0-2-16,-4-5 1 16,-1-6-2-16,-6-3 0 15,-1-5 3-15,-6-2-4 16,-2-1 1-16,-3-3 0 0,0 1 0 16,-2 3 0-16,0 4 0 15,0 4-1-15,-2 3 2 16,-1 9-5-16,-1 1 5 15,-1 1 1-15,1 16-1 16,1 1 0-16,1 8 3 0,0 6 0 16,2 6 2-16,0 4 4 15,0 2 0 1,2 0 6-16,0 2-19 16,1-1 9-16,-3-4-1 15,0-3-1-15,0-4-1 0,-7-4-1 16,0-3-2-16,-4-8 2 15,2-3-1-15,0-5 1 16,-2-6 1-16,-1-5 2 16,2 0 1-16,2-10-2 15,-1-6-1-15,1-4-1 16,5-2-1-16,1-4-1 0,2-4 1 16,0 1-1-16,10-1-4 15,0 1-17-15,4 0 6 16,6 1-20-16,0 3-4 15,3 2-16-15,2 2-18 16,6 1-44-16,4-2-144 16</inkml:trace>
  <inkml:trace contextRef="#ctx0" brushRef="#br0" timeOffset="205589.09">15275 10861 439 0,'6'-4'43'0,"3"-3"4"16,3 0 0-16,9 1-10 16,-1 3-19-16,2 1-12 15,5 0-2-15,-3 2-2 16,-3 0-2-16,-3 0-2 0,-9 7-21 16,-6 2-39-16,-3-1-62 15,0 0-169-15</inkml:trace>
  <inkml:trace contextRef="#ctx0" brushRef="#br0" timeOffset="205761.05">15321 10962 342 0,'-10'6'55'0,"3"-3"11"16,7 1-7-16,0-3-19 16,9 1-16-16,9-2-9 15,4 0-6-15,7 0-7 0,7 0 0 16,1-9-4-16,6 2-30 15,1-4-31-15,0-3-41 16,1-2-80-16</inkml:trace>
  <inkml:trace contextRef="#ctx0" brushRef="#br0" timeOffset="206079.25">15985 10664 394 0,'0'-6'35'15,"0"3"6"-15,-11 3 10 16,-4 0-11-16,0 13-11 16,-2 5-8-16,1 4-1 0,2 6 3 15,3-2-8-15,8 3-1 16,3-4-4-16,3-2-16 16,15-4 16-16,7-4-2 0,5-6-3 15,7-5-1-15,1-4 0 16,-1 0 1-16,-1-11-2 15,-7-3 2-15,-2-6-2 16,-7-2 1-16,-8-3 0 16,-3 1 1-16,-9-7 0 15,0 3-3-15,-13-3-2 0,-10 0 0 16,-11 0-2-16,-17 1-38 0,-10 3-37 16,-12-2-140-16</inkml:trace>
  <inkml:trace contextRef="#ctx0" brushRef="#br0" timeOffset="213025.3799">9639 10807 210 0,'0'-8'18'0,"0"-2"16"0,2 1 20 16,-1 1-6-16,-1 0-11 15,0 2-8-15,0 3 9 16,2 2-10-16,-2-1-4 15,0 2-3-15,0 0-9 0,0 3-8 16,0 10 5-16,0 1 7 16,0 6-1-16,2 3 0 15,-1 4 1-15,4 1-3 16,-3 3 0-16,1-3-4 16,1 2-1-16,-1 0-5 15,-1-3 3-15,0-4-1 0,3 1 0 16,-5-4-1-16,2-5-4 15,-2 0 2-15,1-5-5 16,-1 1-6-16,0-6 11 16,0 1-1-16,0-3-1 15,0-3 3-15,0 0 0 16,0 0-3-16,0 0 6 0,0 0 0 16,0-3 2-16,0-4-7 15,0-2-2-15,-1-2 2 16,-1-1-1-16,0-3 0 15,-1-3 1-15,3 1-1 16,-2-3 1-16,-2 0 0 0,3-1 0 16,-1-2-2-16,-2-1 0 15,4 2 0-15,-1-2 0 16,1-2 4-16,0 2-3 16,0-1-1-16,0 4 1 0,0-1-3 15,0 4 3-15,5 3 2 16,2 1-3-16,3 3-1 15,2-1 2 1,0 4 1-16,3-1-4 0,-1 2 5 16,1 4-3-16,0-2 0 15,-1 2 1-15,1 3-1 16,-5 0 1-16,4 0-2 0,-2 7 0 16,-4-1 3-16,0 4-3 15,3 0 2-15,-4 0 1 16,0 4-2-16,1-3 1 15,-1 2 1-15,-4 3-2 0,1-3 1 16,1-1 1-16,-5 2-1 16,1-3 0-16,-1 2 0 15,0-4 0-15,-3 1 0 16,-7-3 1-16,1 2-1 16,-6 1 1-16,-1-2-1 0,0-3 1 15,-2 0 0-15,-2 1 0 16,2-3 1-16,0 1-2 15,-2-3 1-15,6 2-1 16,1-3 0-16,3 0-4 16,-3 0-36-16,1-3-84 15,-1-11-355-15</inkml:trace>
  <inkml:trace contextRef="#ctx0" brushRef="#br0" timeOffset="-213878.17">9501 12266 140 0,'-11'-9'131'0,"-2"-4"-99"16,3 1 15-16,0-4 13 15,2 0-22-15,2-2-6 0,5 2-1 16,-3 2 1-16,4 3-12 16,-2 3-6-16,2 2-4 15,0 6 0-15,0 0-6 16,0 6-2-16,0 11 3 16,2 5 4-16,0 4 2 0,1 6 4 15,-1 3-1-15,2 0-6 16,-1-1-3-16,1 0-2 15,-1 0-1-15,1-6-1 16,-3-3 0-16,4-3 0 16,-4-5-1-16,1-4 0 15,-2-4 1-15,0-4 0 0,0-3-1 16,0 0 1-16,0-2 0 16,0 0 1-16,2 0 0 15,3-6-1-15,0 1-2 16,4-2 1-16,2 0 1 15,2 1-2-15,3 5 1 0,2-1 1 16,3 0-2-16,1 2 0 16,5 0 2-16,-1 0-1 15,3 0-1-15,0-2 1 16,0-1 1-16,-2-2-2 16,-4-5-1-16,-3 2 2 0,0-6-1 15,-7-1 1 1,-3-3 0-16,-3-2 0 0,-3 1 0 15,-4-2 2-15,0-1-4 16,0 1 3-16,0 1-2 16,-5 2 0-16,-1 2-4 0,-1 3 1 15,-2 3 1-15,0 3 2 16,-1 5 0-16,-4 2 0 16,4 0 0-16,-2 0 1 15,0 9 0-15,4 4 0 16,1 5 0-16,2 1 0 0,5 4 2 15,0 2 1-15,10 2 0 16,4 0 0-16,6-1-1 16,2-2 0-16,5-5-1 15,-1-3-2-15,6-3 3 16,0-6-2-16,3-5 1 16,0-2 0-16,-3-8-2 15,-2-6 3-15,-3-7-3 0,-2 0 3 16,-5-4-3-16,-4-2 1 15,-3-2 2-15,-6 1-3 16,0-2 2-16,-1-1-1 16,-5 1 0-16,-1 1 0 0,0 2 0 15,0 6 0 1,0 4 0-16,0 5 0 16,-5 7 2-16,1 5-4 15,-1 0 2-15,1 15 1 0,-1 4 4 16,1 6-2-1,4 3 4-15,-1 7 8 0,1-2-4 16,0 3-2-16,7-4-2 16,0 0-3-16,4-5-2 15,3-2 2-15,-2-7-5 16,6-6 2-16,1-3 3 0,0-7-8 16,3-2 0-16,-2 0-18 15,-5-9-13-15,0-1-24 16,-4-3-24-16,-6-5-35 15,-5 0-94-15</inkml:trace>
  <inkml:trace contextRef="#ctx0" brushRef="#br0" timeOffset="-213737.57">10194 12294 389 0,'-11'0'68'15,"2"0"-6"-15,9 0-8 16,0 0-24-16,14-1-14 15,13-5-14-15,6 1-2 0,6-2-21 16,6-3-87-16,2-1-218 16</inkml:trace>
  <inkml:trace contextRef="#ctx0" brushRef="#br0" timeOffset="-212827">11788 12277 253 0,'2'-11'37'0,"0"-1"19"15,0-1 6-15,-2 2-6 0,0 1-19 16,1-1-13-16,1 2-2 15,3 2-6-15,3 2-3 16,-3 1-4-16,4 4-2 16,-2 0-2-16,1 2-2 0,-1 10 3 15,0 5 1-15,-2 0-2 16,0 5 4-16,2-1-3 16,-4-2-1-16,2 1 5 15,0 0-7-15,2-2 2 16,3-2-1-16,1-5-3 0,2-1 1 15,2-5 0-15,4-1-1 16,-2-4 0-16,1 0 0 16,2-7-1-16,-4-4 0 15,-2-3 1-15,-1-2 0 16,-2-5-1-16,-4-1 0 16,0-1-1-16,-3-2 3 0,-4 0-3 15,0 2 2-15,0 2-1 16,0 4 0-16,0 5 0 15,0 3-2-15,-4 9 3 16,2 0 0-16,0 5-1 16,2 13 2-16,0 5 0 0,0 6 9 15,8 6-12-15,1 3 19 16,-2 1-5-16,1 2-6 16,0 2-2-16,-2 0-1 15,-3-4 0-15,-3-1 0 16,0-6 0-16,0-2-1 0,-7-5 0 15,-3-2-1-15,0-7 0 16,0-1-1-16,-4-3 3 16,6-5-1-16,-3-3 0 15,3-4-1-15,1 0 0 16,0 0 1-16,2-11 0 16,2-3-1-16,3-4-1 0,0-2-1 15,0-5 0-15,1-1 1 16,6-3-2-16,4-1-4 15,2 0-5-15,3 1-7 16,2 4-11-16,1 5-9 0,3 2-12 16,2 4-21-16,1 0-50 15,-1 2-91-15</inkml:trace>
  <inkml:trace contextRef="#ctx0" brushRef="#br0" timeOffset="-212639.55">12540 12290 372 0,'8'0'51'16,"-2"0"-5"-16,0 0 8 15,7 0-10-15,2 0-21 16,4 0-9-16,6 0-9 0,0 0-2 16,2 0-2-1,-1 0-2-15,-7 0-24 0,-6 0-48 16,-6 0-98-16</inkml:trace>
  <inkml:trace contextRef="#ctx0" brushRef="#br0" timeOffset="-212467.72">12630 12411 335 0,'-10'12'73'15,"8"-8"-18"-15,2-2 12 0,2-1-24 16,12-1-6-16,2 0-23 15,6 0-8-15,3 0-4 16,2-1-2-16,-4-3-17 16,-3 1-61-16,-2-3-172 15</inkml:trace>
  <inkml:trace contextRef="#ctx0" brushRef="#br0" timeOffset="-211702.25">13404 12133 295 0,'0'-8'20'0,"0"3"26"16,-2 1 9-16,1 4-3 15,-1 0-19-15,0 2-11 16,0 10-5-16,1 6 4 16,-1 2-4-16,2 3 2 0,-2 4-4 15,2-1-2-15,0 2-3 16,0-2-1-16,2-4-5 15,7-1 0-15,0-1-3 16,5-4 0-16,0-4 0 16,-1-3 0-16,3-3-1 15,-1-5 1-15,2-1 0 16,-2 0-1-16,-1-7 2 0,1-5-2 16,-3-1 0-16,-2-1-2 15,-3-6 4-15,-2 1-4 16,0-3 4-16,-5 1-2 15,2-2 0-15,-2 1 0 0,0 1 0 16,0 3 0-16,0 5 0 16,0 3 0-16,-2 5 0 15,2 4 1-15,-3 1 0 16,3 1-2-16,0 13 2 0,0 0 0 16,0 9 5-16,0 1 1 15,0 4 1-15,5-3-1 16,-2 0-2-16,2-2-3 15,3 0-1-15,1-1-4 16,2-6 0-16,2-2 8 16,1-1-19-16,4-6-18 15,-2-6-28-15,2-1-42 0,0-3-58 16</inkml:trace>
  <inkml:trace contextRef="#ctx0" brushRef="#br0" timeOffset="-211166.19">13794 12194 356 0,'-3'-10'55'0,"3"-1"0"15,0 2-4-15,0-1-11 0,3 4-17 16,4 2-5-16,0 4-3 16,3 0-4-16,-2 10-6 15,1 6-2 1,2 2 3-16,-2 6 2 15,0 0-5-15,-1 2 0 0,-1 2 1 16,0-4 0-16,0-1-1 16,2-1-1-16,-2-2 1 15,2-2-3-15,3-6 1 0,3-4 1 16,1-2-2-16,0-6 2 16,3 0-1-16,0 0 1 15,-1-11-2-15,-2-3 0 16,-1-2 1-16,-3-4 2 15,-1 1 1-15,-4-4-2 0,-2-3 1 16,-1 0-2-16,-1-2 2 16,-3-3-5-16,0 4 2 15,0-1 2-15,-1 3-4 16,-6 6-3-16,0 2 5 0,-5 9-1 16,2 5-1-16,-2 3 1 15,0 0 2-15,2 12-1 16,1 5-1-16,1 2 2 15,5 3 1-15,3 1-1 16,0-1 2-16,3-1 1 16,9-5-1-16,5-2-3 15,5-3 1-15,5-4 1 0,2-5-1 16,3-2-7-16,0 0-27 16,-1-2-58-16,-1-12-165 0</inkml:trace>
  <inkml:trace contextRef="#ctx0" brushRef="#br0" timeOffset="-210716.7">15455 12230 345 0,'-7'0'45'0,"4"0"8"15,3 0 21-15,10 0-39 16,10 0-16-16,13 0-5 16,6-1-1-16,10-3-6 15,-1 1-1-15,0 1-4 16,-3-2-1-16,-4 3 0 0,-11 1-4 15,-6 0-13-15,-9 0-25 16,-8 0-50-16,-7 0-40 16,-5 1-134-16</inkml:trace>
  <inkml:trace contextRef="#ctx0" brushRef="#br0" timeOffset="-210497.99">15509 12357 284 0,'-16'5'72'16,"5"-5"-18"-16,6 0 4 16,5 0-7-16,7 0-4 0,10 0-25 15,12-1-6-15,8-3-7 16,6 1-7-16,5 1 1 16,0 0-3-16,0 2 1 15,-2-2-3-15,-11 2-16 16,-6 0-20-16,-5 0-34 0,-8-4-29 15,-5 1-63-15</inkml:trace>
  <inkml:trace contextRef="#ctx0" brushRef="#br0" timeOffset="-210201.2">15842 12148 298 0,'-17'-8'46'0,"0"-2"6"15,5 5 3-15,2 3-3 16,5 2-15-16,2 0-16 0,3 2-7 16,8 6-1-16,7 2 1 15,7 2-4-15,4 3-5 16,4-3-2-16,1 3-2 16,-3-1 0-16,-5-2 0 15,-3-1-1-15,-5-1-2 0,-8 3-2 16,-5-2 1-1,-2 1 1-15,-9 1 0 0,-9 3 0 16,-2 2 4-16,-6-1-4 16,4 3-4-16,0-2-18 15,2-2-28-15,8-5-56 16,5-4-214-16</inkml:trace>
  <inkml:trace contextRef="#ctx0" brushRef="#br0" timeOffset="-209207.04">17310 12173 309 0,'-9'-18'32'16,"2"1"2"-16,5-1 0 0,2 2 9 15,4 0-15-15,8 3-9 16,5 4-8-16,-2 4-1 15,2 2-2-15,0 3-5 16,-2 0-1-16,-4 8 2 16,-3 11 2-16,-3 1 4 15,0 4 3-15,-5 4 0 16,0 1-3-16,0-3 2 16,0 0-4-16,2-3 3 15,3-4-4-15,4-2-4 0,4-7 1 0,3-3-2 16,4-5 3-16,3-2-1 15,3 0-2-15,3-9-3 16,-2-7 2-16,0 2 1 16,-5-6-2-16,-5 3 0 15,-2-3-1 1,-9 0 2-16,-5-1-1 0,-1-3 1 0,0 2-1 0,0 3 1 16,-5-4-1-16,2 9 1 31,-1 3-1-31,1 6 1 0,1 5-1 0,-3 0 0 15,5 7 0-15,-3 10 4 16,3 3 8-16,0 8 1 0,0 3 0 16,0 2-17-16,0 2 19 15,5 3-3-15,1 1-4 16,-4 0-3-16,0 0-1 16,-2 3 0-16,0-7-2 0,0-3-1 15,-7-1 0-15,-3-6 1 16,0-6 0-16,-1-3 2 15,0-5-1-15,1-4-1 32,-2-5 2-32,3-2-3 0,2 0 1 0,1-2-1 15,-2-5 3-15,2-9-5 16,1 0 1-16,3-6 0 0,-1-3 0 16,3-1 1-16,0-1-1 15,0 0-1-15,7-1-5 16,6 3 0-16,3 3-3 15,2 2-4-15,1 1-9 0,5 5 1 16,-1-6-14-16,1 2-19 16,-1-3-42-16,0-2-79 15</inkml:trace>
  <inkml:trace contextRef="#ctx0" brushRef="#br0" timeOffset="-208990.47">17942 11872 394 0,'0'-8'35'31,"-3"4"17"-31,-2 4-1 0,-1 0-22 0,0 5-14 0,-1 12-3 16,0 0 1-16,-1 4-7 16,3 3-5-16,-2 5 0 15,0-2 0-15,4 5-3 16,1-3-20-16,2-2-26 15,0-1-39-15,0-7-77 16</inkml:trace>
  <inkml:trace contextRef="#ctx0" brushRef="#br0" timeOffset="-208756.15">18109 12191 408 0,'17'0'61'0,"2"0"5"16,-1 0-3-16,6 0-21 15,-2 0-14-15,4-1-12 16,-3-1-10-16,3 0-5 0,-7 0 2 16,1 2-4-16,-5 0-21 15,-7 0-16-15,-2 0-44 16,-5 0-85-16</inkml:trace>
  <inkml:trace contextRef="#ctx0" brushRef="#br0" timeOffset="-208568.7">18235 12282 363 0,'-11'5'57'0,"6"1"16"0,3-1-5 15,2-1-21-15,0-2-14 16,12-1-8-16,3 1-8 15,4-2-21-15,5 0 9 16,1 0-3-16,-4 0-4 16,3-2-6-16,-2 2-74 15,-1-3-142-15</inkml:trace>
  <inkml:trace contextRef="#ctx0" brushRef="#br0" timeOffset="-207803.22">19144 12090 106 0,'3'-11'113'0,"-1"2"-41"16,0 0 5-16,-1 0-23 15,-1 4-6-15,0 1-17 16,0 2-4-16,0 1 0 16,0 1-4-16,0 1-11 0,0 10-3 15,0 7 6-15,0 3 1 16,0 8-1-16,0-1 1 15,6 1-6-15,1-2-3 16,4-2-5-16,3-2 2 16,1-2-4-16,0-3 2 0,6-5-1 15,-4-5 1-15,3 0 0 16,-3-6-3-16,0-2 4 16,-2 0-3-16,-3-8 0 15,-5-2 0-15,3-4 0 16,-5-3 0-16,-2-2 0 0,1-5 0 15,-4 1 0-15,2-2 2 16,-2-3-2-16,0 1-2 16,0 2 3-16,0 2-2 15,0 8-1-15,0 1 2 16,0 7 0-16,0 7 0 0,0 0-2 16,0 11 0-16,0 7 4 15,0 4-2-15,0 4 1 16,1 2 2-16,6 1-1 15,3-2-3-15,-3-2 2 16,3 0 0-16,2-2-3 16,0-3-1-16,2-5-21 0,1-2-20 15,-1-1-24-15,2-8-62 16,3-4-173-16</inkml:trace>
  <inkml:trace contextRef="#ctx0" brushRef="#br0" timeOffset="-207272.12">19668 12083 421 0,'0'-15'15'0,"0"1"12"0,0 4 25 16,2 4-11-16,5 3-8 15,1 3-12-15,6 0-6 16,-4 6-2-16,5 7-6 15,-3 5 0-15,0 4-2 16,-2 4-2-16,-1-3 2 0,1 2-2 16,-5-2-1-16,3 1-1 15,-4-5 1-15,3 1-1 16,0-4 0-16,2-4 0 16,2-1-1-16,-1-4 0 15,5-3 3-15,-1-4-3 0,3 0 2 16,-2 0-1-16,2-10 0 15,-3 2 1-15,1-5-3 16,-5 1 1-16,-1-5 2 16,-1 0-2-16,0-3 0 15,-4-5 2-15,1-2-3 16,-3-3 0-16,-2-1 1 0,0 2 1 16,0-1-7-1,0 5-2-15,-4 5 0 0,-6 6 4 16,-2 3 3-16,0 6 1 15,-3 5-2-15,0 0 4 16,1 6-2-16,4 7 0 0,1 1 1 16,6 7 0-16,3-2 0 15,0-2 0-15,10 3 0 16,7-4-1-16,4-4 0 16,1 0-9-16,5-7-27 15,-2-2-31-15,-1-3-55 0,-2 0-107 16</inkml:trace>
  <inkml:trace contextRef="#ctx0" brushRef="#br0" timeOffset="-207053.4199">20240 11846 184 0,'0'-8'202'0,"0"2"-158"16,0 6 29-16,0 0-26 15,0 6-16-15,-3 9-4 16,1 4-8-16,-1 0-1 0,1 4-11 16,2 1-5-16,-2 3-1 15,2-1-4-15,-2 1-35 16,2-1-62-16,0-2-173 16</inkml:trace>
  <inkml:trace contextRef="#ctx0" brushRef="#br0" timeOffset="-206787.53">20539 12200 474 0,'8'0'32'0,"9"-3"2"15,7 0 5-15,2 0-5 0,4 2-12 16,3-3-12-16,-2 2-2 16,0 0-1-16,-7 0-7 15,-2 1 0-15,-4-1 1 16,-6 2-5-16,-3-2-19 16,-4 0-24-16,-2 1-31 0,-3-3-85 15</inkml:trace>
  <inkml:trace contextRef="#ctx0" brushRef="#br0" timeOffset="-206553.23">20727 12040 386 0,'-7'-4'60'16,"0"4"9"-16,2 0-15 15,2 5-22-15,2 12-4 16,1 2-4-16,0 4 0 15,0 2-19-15,0 2 4 0,0 0-4 16,0-1-2-16,1-1-3 16,-1 2-1-16,3-4-19 15,2-1-39-15,-3-6-58 16,5-5-247-16</inkml:trace>
  <inkml:trace contextRef="#ctx0" brushRef="#br0" timeOffset="-205809.75">21352 12004 312 0,'1'-7'33'0,"-1"0"3"16,5 0 25-1,-3 3-25-15,-1 1-1 16,-1 0-10-16,2 3 1 0,-2 5-16 16,2 7-4-16,0 6 9 15,-2 6 2-15,1 2-5 16,1 1 0-16,0 2-8 0,0-5 0 31,3-1-3-31,0-4 2 16,5-2-4-16,0-5 2 15,7-5 0-15,0-3 0 0,3-4 1 16,4 0-1-16,-2 0-1 16,0-11 0-16,0-1 0 15,-3-3 1-15,-4-1 0 16,-4-2-2-16,-2-5 1 0,-4 2 2 15,-1-6-4-15,-2 2-1 16,-2 5-1-16,0-4 0 16,0 6 1-16,0 6 4 15,-6 2-2-15,1 7 1 16,2 3-2-16,-2 0 3 16,2 14 1-16,1 4-2 0,2 5 4 15,0 4 1-15,0 3 1 0,2-2 0 16,5-3-1-16,1 0-2 15,0-3-2-15,1-6-1 16,2 0 0-16,0-5 0 16,3-4-5-16,1-2-17 15,0-3-18-15,0-2-27 0,1 0-34 16,-1-5-90-16</inkml:trace>
  <inkml:trace contextRef="#ctx0" brushRef="#br0" timeOffset="-205603.73">21810 11797 365 0,'-9'-3'45'16,"2"-13"22"-16,2 14-8 0,-3 2-21 16,1 7-9-16,2 11-11 15,1 2-7-15,3 2-5 16,1 6-3-16,0 0-1 15,0 1-2-15,7 3-25 0,1-6-34 16,2 2-71-16,0-9-233 16</inkml:trace>
  <inkml:trace contextRef="#ctx0" brushRef="#br0" timeOffset="-205041.3592">22083 12011 249 0,'-5'-17'203'0,"3"6"-191"0,2-4 27 16,0 7-10-16,5 2 4 16,4 5-9-16,4 1-10 15,-3 0-2-15,5 8-5 16,-4 7-1-16,1 2 2 15,-4 8-1-15,-1-2 0 0,1 2-1 16,-1 0-2-16,3-1-2 16,-1-3-1-16,-1-3 1 15,6-4-1-15,-1-2-1 16,1-4 1-16,0-5-1 16,4-1 1-16,-4-2 1 0,2 0-1 15,2-7-1-15,-3 0 1 16,-1-7-1-16,-1-1 0 15,-5-5 1-15,3 1 0 16,-4-4-1-16,-1-4 0 16,-2 2 2-16,-1-1-3 0,-1-1 2 15,-2 4-1-15,0-1-1 16,0 6 1-16,-5 3-1 16,-5 3-1-16,-2 7 2 15,-2 2-1-15,-1 3 2 16,-3 0-2-16,4 5 0 0,3 8 2 15,2 1-1-15,7 4 2 16,2 2 1-16,8-1 0 16,9-1 2-16,7-4-1 15,3 0-2-15,0-3 1 16,2-2-5-16,-5-4-19 0,-4-4-49 16,-6-1-183-16</inkml:trace>
  <inkml:trace contextRef="#ctx0" brushRef="#br0" timeOffset="-203947.87">17186 13371 203 0,'-7'-3'108'15,"2"-7"-46"-15,-2 2-4 0,2-3-9 16,4 1-17-16,1 0-7 15,0 3-6-15,0-1-3 16,0 5-3-16,0-1 1 16,3 4-8-16,2 0-4 15,-2 6 0-15,2 5-1 0,1 4-1 16,-1 6 4-16,-2 0 1 16,5 2 3-16,-1 1-2 15,2-4-1-15,-1 1-3 16,6-4 1-16,-2-3-2 15,3-4 0-15,0-6-1 0,2-2 1 16,0-2 0-16,0 0 0 16,0-10 0-1,-2-6-1-15,-3 1 0 0,-2-4 0 16,-3 0 0-16,-3 0 1 16,-4-1-2-16,0 3 2 0,0 0-1 15,-2 3 0-15,0 3 1 16,-1 6-2-16,-1 3 1 15,0 2 0-15,2 7-1 16,2 8 3-16,0 6 7 16,0 4-2-16,0 3 0 15,0 1 0-15,2 7 3 0,2 1 2 16,-2 1-15-16,0 1 14 16,-1 0-4-16,1-3-2 15,-2 0-2-15,0-8-2 16,0-1 0-16,0-2 1 15,-3-8-1-15,-3-2 0 16,0-3 2-16,1-4 0 0,1-5 3 16,-1-3-3-16,2 0-1 15,-1 0-1-15,-2-7 1 16,3-7-3-16,-1-3 4 16,-1-2-2-16,3-6-2 0,0-2 2 15,-1-1-2-15,3-6 2 16,0 0-4-16,0 0-1 15,3 2-9-15,4 1-5 16,2 6 3-16,4 9-12 16,1-4-10-16,3 11-20 15,0-4-40-15,2 1-113 0</inkml:trace>
  <inkml:trace contextRef="#ctx0" brushRef="#br0" timeOffset="-203713.53">17595 13171 411 0,'-7'-3'8'16,"0"3"10"-16,2 0 34 16,5 1-13-16,-2 12-23 0,2 2-5 15,0 7-4 1,0 1-3-16,0 3-3 0,2-4 0 15,1 0-1-15,-1-4-13 16,0-2-21-16,1-3-20 16,1-4-26-16,-1-5-57 0,2-4-26 15</inkml:trace>
  <inkml:trace contextRef="#ctx0" brushRef="#br0" timeOffset="-203510.44">17703 13204 208 0,'7'-17'48'0,"-5"6"35"16,2 4-10-16,-3 7 7 16,-1 0-29-16,2 13-30 15,-2 6 7-15,4 6-4 16,-2 2-2-16,0 0-7 0,3 5-8 16,0-5-6-1,1-4 0-15,1 1-1 0,2-2-29 16,-4-3-39-16,1-2-83 15</inkml:trace>
  <inkml:trace contextRef="#ctx0" brushRef="#br0" timeOffset="-203212.8592">18153 13433 267 0,'3'0'285'0,"2"0"-265"16,4 0 7-16,9 0 3 16,5-4-2-16,4 2-17 15,0 1-8-15,5-3 2 16,-5 3-3-16,-3-2-2 15,-4 3-1-15,-8 0-22 16,-6 0-28-16,-6 0-46 16,0 0-114-16</inkml:trace>
  <inkml:trace contextRef="#ctx0" brushRef="#br0" timeOffset="-203032.11">18235 13496 370 0,'-7'4'75'15,"3"-3"-2"-15,4 0-14 16,0 1-15 0,0 0-13-16,12 0-9 15,3-2-2-15,3 0-19 16,5 0 5-16,3 0-3 0,-3 0-1 16,1 0-3-16,-3 0-6 15,-5-2-57-15,-4-2-83 16</inkml:trace>
  <inkml:trace contextRef="#ctx0" brushRef="#br0" timeOffset="-201946.3892">19110 13290 317 0,'-2'-1'19'15,"-3"-8"17"-15,5 7 23 16,0 0-17-16,0 2-13 16,0 3-12-16,0 12-3 15,2 5 5-15,3 2-1 0,0 7-2 16,-2 0 3-16,4 1-5 15,-1-3-5-15,-3-1-1 16,5-2-5-16,-1-5 1 16,2-3-2-16,2-2 0 15,1-6 1-15,4-7 1 0,0-1-2 16,5 0 0-16,-2-3 0 16,-1-8-2-16,-1-5 0 15,0-1 1-15,-5 2-1 16,-2-6 1-16,-3 1-2 15,-2-3 2-15,-3-1-1 0,-2 1 0 16,0 2 0-16,0 0 0 16,0 5 0-16,0 3 0 15,-2 4 0-15,-1 6 0 16,3 3 0-16,0 1-1 16,0 14 2-16,0 2 0 15,0 6 3-15,5 2 4 16,0 0-5-16,3 2 3 15,1-2-4-15,-1-2-2 0,3 1 1 16,0-3-1-16,0 0-5 16,4-8-17-16,-2 0-27 15,4-9-32-15,-3-1-56 0,3-3-156 16</inkml:trace>
  <inkml:trace contextRef="#ctx0" brushRef="#br0" timeOffset="-201393.91">19646 13328 443 0,'-5'-9'30'16,"-5"-1"15"-16,10 2 3 16,0 3-11-1,5 1-13-15,5 4-8 16,1 0-6-16,4 5-2 0,-3 6-3 15,3 5-1-15,-5 4-1 16,0 1 0-16,0 2 0 16,-3 0 0-16,0 0-3 15,-2-1 1-15,3-2 2 16,-1 0-2-16,2-7 0 16,1 0-2-16,2-5 3 15,0 0-2-15,1-5 1 0,1-3 0 16,-1 0 1-16,3-3-2 15,-4-6 0-15,3-2 1 16,-5 1-1-16,2-7 0 0,-4 0 1 16,-1-1 0-16,0-4 0 15,-5-1-2-15,2 0 2 16,-2-3-2-16,-2-2 1 16,0 3-1-16,0 0-1 15,0 3-8-15,-6 4 4 16,-3 7 2-16,-3 4 4 0,-3 5-2 15,3 2 1-15,-1 2 1 16,-1 9 0-16,2 3 0 16,2 6 1-16,7-2 0 15,3 1 0-15,0-3-1 16,8 0 0-16,9-5 1 0,3-3-5 16,1-2-25-1,6-3-31-15,-3-3-21 0,-3 0-49 16,2-3-104-16</inkml:trace>
  <inkml:trace contextRef="#ctx0" brushRef="#br0" timeOffset="-201151.5799">20149 13074 240 0,'1'-14'38'15,"-1"5"30"-15,0 5-9 16,0 4 0-16,0 0-17 0,-1 10-10 15,-1 4-1-15,0 5 4 16,0 3-12-16,1 1-6 16,1 0-10-16,0 1-5 0,0-3 0 15,0-3-2-15,0 1 0 16,3-5-15-16,2 1-21 16,0-6-37-16,0-3-40 15,0-6-100-15</inkml:trace>
  <inkml:trace contextRef="#ctx0" brushRef="#br0" timeOffset="-200932.8799">20318 13017 394 0,'0'-2'39'0,"0"2"12"16,2 2-4-16,-1 13-11 0,-1 3-4 15,2 4-10-15,0 2 1 16,0 2-10-16,-1 3-6 16,-1-4-3-16,0 2-2 15,0-4-2-15,0-2-21 0,-1 0-56 16,-5-10-105-16</inkml:trace>
  <inkml:trace contextRef="#ctx0" brushRef="#br0" timeOffset="-200446.73">20652 13429 192 0,'-3'0'241'16,"3"0"-217"-16,1 0 28 16,15-2-22-16,9 1-8 15,6 1-12-15,3 0-4 16,3-2-1-16,4 0-5 15,-4 2 1-15,-5-1 0 0,-3-1-1 16,-5 1-13-16,-10-2-21 16,-6 0-35-16,-6 0-48 15,-2 0-102-15</inkml:trace>
  <inkml:trace contextRef="#ctx0" brushRef="#br0" timeOffset="-200181.2">20876 13279 358 0,'-7'-5'17'0,"-2"0"16"0,7 5 26 16,0 0-15-16,2 0-13 16,0 10-11-16,0 5-3 15,0 5 3-15,6 2-4 16,0 7 1-16,1-4-3 15,-4 4-6-15,2-1-2 0,-3-1-3 16,3 0-2-16,-2-4 0 16,0-2 0-16,-1-1-1 15,3-6-11-15,1-2-24 16,-3-2-39-16,6-10-84 16</inkml:trace>
  <inkml:trace contextRef="#ctx0" brushRef="#br0" timeOffset="-199586.3199">21421 13297 325 0,'-2'-13'44'0,"-4"1"-2"16,2 0 14-16,4 3-23 0,6 0-14 16,8 4-7-16,-1 1-1 15,3 4 0-15,0 0-3 16,0 4-2-16,3 9-2 16,-5 2-3-16,-4 4-2 15,-2 3 1-15,-4-2 2 16,-4 1-3-16,0 0 1 15,-10-6 2-15,-2 3-4 0,-7-4 3 16,4-2 0-16,-4-1-1 16,4-2 1-16,0 2 3 15,4-7 9-15,4 3 2 0,0-4-2 16,7 1-5-16,0-3-2 16,13-1 3-16,2 0-2 15,7 0-2-15,3 0-3 16,3 0-2-16,4-5 1 15,-3 2-1-15,-1-4-1 16,1 4-19-16,-2 0-23 0,-4-2-16 16,-5-2-36-16,-2-1-104 15</inkml:trace>
  <inkml:trace contextRef="#ctx0" brushRef="#br0" timeOffset="-199070.8">21796 13265 293 0,'0'-12'40'0,"0"1"11"16,0 4 12-16,0 1-9 15,0 5-15-15,0-1-11 0,0 2-7 16,0 3-8-16,0 10-9 16,0 5 7-16,0 2 3 15,-4 6-1-15,4-2-6 16,0 0-2-16,0-2-1 15,0-4-1-15,7-3-2 0,4 0 1 16,2-6-2-16,3-1 2 16,4-2-1-16,0-3 0 15,-1-3-3-15,-1 0 4 16,0 0-5-16,-3-4 1 16,-3-6-1-16,-4 0 3 15,0-5-1-15,-2 0 2 16,0-4 0-16,0-2-3 0,-1-2 3 15,1-2 0-15,-1-3-3 16,-1 2 2-16,-2 7-1 16,1 2-5-16,-3 5 6 0,0 6-2 15,0 6 1-15,-3 0 0 16,-1 10 1-16,-1 9 1 16,1 5 2-16,3 2 1 15,-2 1 0-15,3 0-3 16,0-2 2-16,3-6-2 15,5 1-1-15,1-5 1 0,0 0-1 16,4-2-1-16,-1-6-14 16,-1 0-20-16,2-3-32 15,-3-4-42-15,1 0-139 16</inkml:trace>
  <inkml:trace contextRef="#ctx0" brushRef="#br0" timeOffset="-198858.8799">22178 13025 363 0,'-5'-13'31'0,"-1"6"33"16,3 3 1 0,1 4-27-16,1 7-19 15,-1 10-1-15,2 4-3 16,0 5-7-16,0 3-6 15,0 3-1-15,0 0-1 0,0 0-21 16,0-1-46-16,2-6-76 16</inkml:trace>
  <inkml:trace contextRef="#ctx0" brushRef="#br0" timeOffset="-198296.4799">22407 13229 391 0,'0'-5'15'16,"0"-1"19"-16,5 2 14 16,9 0-14-16,-1 4-8 15,1 0-10-15,-1 2-6 0,-1 10 1 16,-3 4 1-1,-1 2 1-15,-3 4-1 0,0 2 1 16,-1-4-2-16,1 2-4 16,0-6-3-16,3-1-1 15,2-2-2-15,3-2 0 0,1-4 0 16,2-3-1-16,-1-1 1 16,1-3 0-16,0 0 0 15,-4 0-1-15,0-6 1 16,-3-1-1-16,-3-5-1 15,0-1 2-15,-1-2-1 16,1-5 1-16,-2-1-1 0,-1-4 0 16,-1-3 1-16,0-1-1 15,-2-2-1-15,0 1 0 16,0 5 1-16,0 2-2 16,-6 3-2-16,-2 6 5 15,-2 5-3-15,-2 7 2 0,-1 2 0 16,2 2 0-1,1 14 0-15,2 2 1 0,4 3-1 16,4 5 0-16,0-4 2 16,7 2-2-16,3-3-1 15,4-3 3-15,3-2-6 0,0-5-26 16,0-2-22-16,-1-6-35 16,0-3-137-16</inkml:trace>
  <inkml:trace contextRef="#ctx0" brushRef="#br0" timeOffset="-198062.4499">22918 12910 256 0,'-2'-7'182'15,"-5"4"-154"-15,5 3 17 16,-1 0-6-16,1 8-12 0,0 7-2 15,1 4-10-15,1 4-1 16,0 2-10-16,0 2-2 16,0 0-1-16,0 0-2 15,1-2-32-15,1 0-51 16,0-6-104-16</inkml:trace>
  <inkml:trace contextRef="#ctx0" brushRef="#br0" timeOffset="-197808.3199">23128 13294 528 0,'0'-2'18'15,"5"-6"4"-15,12 3 5 16,5 2 0-16,2 3-5 0,7 0-10 15,-1 0-7-15,2 0-1 16,-1 0-3-16,-6 0-1 16,-5 2 2-16,-8-2-2 15,-3 0-8-15,-3 0-24 16,-6 0-30-16,0 0-38 0,0-2-49 16,-3-5-114-16</inkml:trace>
  <inkml:trace contextRef="#ctx0" brushRef="#br0" timeOffset="-197605.24">23318 13144 292 0,'-5'-11'63'0,"1"4"11"0,3 3 9 15,-3 3-28-15,4 1-11 16,0 7-20-16,0 7-8 16,0 8 4-16,0 4 4 15,0 3-20-15,0 3 2 16,-3 0-3-16,-1 0-2 15,-5-1-2-15,-4-5-55 0,-5-1-141 16</inkml:trace>
  <inkml:trace contextRef="#ctx0" brushRef="#br0" timeOffset="-196378.87">23720 13100 156 0,'0'-6'85'0,"0"2"-25"16,0-1 4-16,0 3-6 0,0 1-21 0,0-1-1 0,0 2-9 15,0 0-4-15,0 0-6 16,0 7-10-16,0 9 6 15,0 3 8-15,0 6-5 16,-1 4-2-16,1 1-2 16,0-1-5-16,0 0 0 15,3-4-5-15,8-2 1 0,3-7-1 16,1-2-1-16,4-5 0 16,3-4 1-16,-2-2-1 15,1-3-1-15,3 0 1 16,-6-5-1-16,0-7 1 15,-4-1-1-15,-1-2 0 0,-5-5 0 16,0-2 1-16,-3-3 0 16,1 0-3-16,-3 3 4 15,1-4-4-15,-3 5 2 16,-1 3-1-16,0 4 0 0,0 3 1 16,0 4 0-16,0 5 0 15,0 2-3-15,-1 0 2 16,-5 11 3-16,5 3-4 15,-3 2 3-15,2 6 0 16,2-1-1-16,0 0 1 16,0 2 1-16,2-5-3 0,7 4 1 15,1-7 1-15,-2 1 0 16,3-4 0-16,2-5-5 16,-1-2-15-16,0-3-27 15,1-2-26-15,-1 0-47 16,3-7-89-16</inkml:trace>
  <inkml:trace contextRef="#ctx0" brushRef="#br0" timeOffset="-196115.84">24105 12767 384 0,'-7'-5'15'16,"-1"0"25"-16,6 5 5 16,-1 0-19-16,3 7-17 15,0 7 0-15,-2 6 0 16,2 5-5-16,-1 2-4 16,-1 1 2-16,0-1-1 15,0-2-1-15,2-2-7 16,0-3-27-16,0-4-25 15,0-4-15-15,0-5-54 16,2-5-46-16</inkml:trace>
  <inkml:trace contextRef="#ctx0" brushRef="#br0" timeOffset="-195912.75">24283 12832 166 0,'11'-20'95'0,"-6"4"-15"0,-5 5-3 16,0 6-3-16,0 5-30 15,0 0-21-15,-5 9-10 16,-1 7-4-16,-1 7-1 16,-1 2-1-16,3 0-4 15,-2 2-2-15,0 0 0 16,4-2-1-16,-3 1-17 0,4-2-32 16,-2-4-47-16,4-7-119 15</inkml:trace>
  <inkml:trace contextRef="#ctx0" brushRef="#br0" timeOffset="-195274.81">24412 13069 228 0,'0'-4'227'0,"0"-1"-205"15,7 2 20-15,2 1-5 16,1 2-8-16,-2 5-8 16,3 7-9-16,-2 5-2 15,3 4-3-15,-3 2-2 16,3-1 1-16,-5 1-1 0,1-1-2 16,-1-1-1-16,3-3 0 15,0-3 0-15,2 3-2 16,2-6 2-16,-2 0-1 15,4-4 1-15,-2-3-2 16,5 0 1-16,-4-5 0 0,-2 0-1 16,1 0 2-1,0 0-3-15,-2-2 1 0,-4-7 0 16,0-2 1-16,-1-1-1 16,0-3 1-16,-2-4 1 15,1-1 2-15,0-3-4 16,-3-4 2-16,3 1-4 0,-5-3 2 15,1 0 2-15,0 2-3 16,-2 6 1-16,0-2-3 16,-2 7 2-16,-7 1 0 15,1 7 1-15,-2 1 0 16,-2 5-1-16,0 2-1 0,2 0 2 16,1 4 0-16,0 6 0 15,3 6 0-15,3 2 0 16,1 1 0-16,2-1 0 15,2 2 2-15,7-4-2 16,4-2 0-16,-1 0 1 0,3-4 0 16,-1-2 0-1,1-2 0-15,0-2-3 0,-2-3 3 16,1 1-8-16,0-2-20 16,-1 0-17-16,0 0-29 15,-2-9-95-15</inkml:trace>
  <inkml:trace contextRef="#ctx0" brushRef="#br0" timeOffset="-187386.9499">6317 15152 210 0,'-7'0'47'0,"1"-1"-22"31,5-7 3-31,-3 1 2 0,3-2-5 16,-1-3-4-16,2 3-6 15,0-6-4-15,0 5 1 16,0-1-4-16,0 2 3 16,0 4 2-16,0 0 2 15,0 2 2-15,0 2-1 0,0 1-4 16,0 0-7-16,0 4 3 16,0 6 4-16,0 6 2 15,-3 4-1-15,1 1-1 0,1 6 0 16,1 2 0-16,0-2-1 15,0 3-3-15,0-3 0 0,6-1-4 16,1-2-1-16,1-1-1 0,3-5-1 16,2-2 1-16,3-4 0 15,4-3-2-15,0-2 1 16,1-5 1-16,-1-2-1 16,2 0 2-16,-3-4-1 15,-1-6 4-15,-2-1-5 0,-1-3 0 16,-3-3 0-1,-4-1 1-15,-1 1 1 16,-4-3 1-16,-1-1-1 16,0-4-1-16,-2 0-2 15,0 0 1-15,0-2-1 0,0 2 0 16,0 0 1-16,0 3-2 16,0 5 2-16,1 3 0 15,-1 3-2-15,0 6 2 16,0 1-2-16,0 4 1 15,0 0-1-15,0 7 0 16,0 6 0-16,0 8 1 16,0 2 0-16,0 4 0 0,0 3 0 15,7 0 0-15,1-1 0 16,1-2 0-16,0-4-1 16,4-2 2-16,1-1-2 0,0-4-16 15,2-2-17-15,0-1-15 16,6-7-35-16,-2-5-93 15</inkml:trace>
  <inkml:trace contextRef="#ctx0" brushRef="#br0" timeOffset="-186643.25">6843 15052 311 0,'-4'-5'35'0,"1"0"6"16,1 1 6 0,2 0 3-16,0 1-13 0,0 1-14 15,0 0-6-15,2 2-7 16,5 0-1-16,2 4-3 16,2 9-2-16,1 2 0 15,-1 7 0-15,3 5-2 16,1-4 1-16,-1 2-1 0,1 0-1 15,1-5 1-15,-2 0 0 16,2-3 1-16,1-1-3 16,-3-2 3-16,2-3 0 15,0-1-1-15,-1-2-2 16,-3-1 1-16,-2-3 0 0,2-1 0 16,-3-3 2-16,-1 0 1 15,2 0 0-15,-1-2-1 16,-2-7 3-16,-1-2 1 15,4-1 0-15,-1-2 0 16,-2-4-5-16,2-4 1 16,-2 1 0-16,-1-4 1 15,-1-3 0-15,-2 1-2 0,-1-1-1 16,-2 3-1-16,0 0 1 16,0 3-1-16,0 6 1 15,-9 4-1-15,2 1 0 0,-2 4-1 16,0 5 2-16,-1 0-2 15,0 2 0-15,1 0 0 16,1 5 1-16,1 8 0 16,3 1-1-16,1 1 0 15,3 4 0-15,0-1 0 0,8-2 0 16,5 0 1-16,1-3-1 16,4-3-6-16,4-3-12 15,0-1-13-15,0-6-3 16,2 0-11-16,-2 0-61 15,1-9-106-15</inkml:trace>
  <inkml:trace contextRef="#ctx0" brushRef="#br0" timeOffset="-186362.1">7473 14795 382 0,'2'-3'16'16,"-2"0"19"-16,2 1-1 16,-2 2 0-16,0 5-18 15,0 10-2-15,-2 2 1 0,-3 3 0 16,2 2-7 0,-4 0-4-16,2 0-3 0,2-1 0 15,-1-1-2-15,2-5 1 16,2 0-15-16,0-2-13 15,0-5-13-15,2-4-20 0,7-4-35 16,4 0-87 0</inkml:trace>
  <inkml:trace contextRef="#ctx0" brushRef="#br0" timeOffset="-186143.41">7631 14772 355 0,'4'-10'38'0,"1"3"17"16,0 0-8-16,-3 6 1 16,1 1-17-16,-3 4-20 0,1 9-6 15,-1 3 3 1,0 5-2-16,0 0-1 0,0 2-1 16,0 1-2-16,-1-1 0 15,-2 0-2-15,1 0-1 16,-1-2-29-16,1 1-28 15,0-5-79-15</inkml:trace>
  <inkml:trace contextRef="#ctx0" brushRef="#br0" timeOffset="-185639.78">8005 15252 237 0,'0'2'58'0,"0"-2"2"16,0 2-3-16,0-2-2 0,3 0-5 15,4 0-6-15,6 0-20 16,8 0-2-16,8-4 0 16,6-1-4-16,1-1-5 15,1 4-8-15,1-1-3 16,-4 0 0-16,-4 1-3 0,-4-2 2 16,-5 4-13-16,-7-4-13 15,-2 2-11-15,-7-1-31 16,-3-2-48-16,-2 0-82 15</inkml:trace>
  <inkml:trace contextRef="#ctx0" brushRef="#br0" timeOffset="-185326.73">8202 15074 398 0,'0'-4'21'0,"0"-1"6"16,0-1 22-16,0 3-3 16,0 3-11-16,0 0-14 15,0 5-11-15,0 10-8 16,0 6 4-16,3 4 10 16,-2 4-1-16,1 3-6 0,2-4-3 15,-1 0-4-15,-1-1-2 16,3-4 3-16,-2 3-3 15,3-3-1-15,-2-5 2 0,3-1-1 16,0-2-16-16,0-3-16 16,4-5-30-16,0-7-54 15,1 0-168-15</inkml:trace>
  <inkml:trace contextRef="#ctx0" brushRef="#br0" timeOffset="-184693.4199">9018 15077 204 0,'0'4'33'0,"0"-4"17"16,-2 0 8-16,-5 0-5 15,-3 0-9-15,5-2-12 16,0-5 1-16,3 0-6 0,2-2-5 16,0 1-8-16,4 2-2 15,6 0-5-15,7 3-2 16,-3 3-3-16,6 0 0 16,-2 3-1-16,-1 12-1 15,0 4 0-15,-3 5 0 16,-4 0 0-16,-3 5 0 15,-7 0 0-15,0-1 1 0,-12-1 0 16,-3-4-2-16,-4 2 1 16,-2-5 0-16,1-1-1 15,5-3 2-15,3-5-1 16,5-4 0-16,5-3 1 0,2-2-1 16,6-2 3-16,4 0 14 0,10-4-2 15,0-3-6-15,3-1-6 16,0 3 1-16,-1 2-3 15,-3-1 0-15,-2 0-3 16,-1 2-1-16,-7 2-16 0,-2 0-15 16,-1 0-31-16,0 0-37 15,-1 0-58-15,0 0-109 16</inkml:trace>
  <inkml:trace contextRef="#ctx0" brushRef="#br0" timeOffset="-184084.19">9384 15118 185 0,'5'-14'195'0,"-1"-1"-171"0,-1 2-1 16,-1 2 26-1,-2 2-8-15,2 1-16 0,-2 5-9 16,0 2 2-16,0 1-5 15,0 4-3-15,0 7-8 16,0 7 2-16,-2 4 7 0,0-1 1 16,2 4-4-16,0 2-3 15,0-4 0-15,4 0-1 16,4 0-1-16,2-3-1 16,0-2-1-16,4-2 0 15,0-2 0-15,2-3-1 16,2-2 2-16,2-4-2 0,0-3 0 15,-1-2 1-15,3 0 0 16,-7-3-1-16,4-7 1 16,-3 0-1-16,-3-6 1 15,-6 2-1-15,-1-4 1 16,-1-6 1-16,-5 1-3 0,0-2 2 16,0-2-1-16,0 0 0 15,0 3 0-15,0 3 0 16,0 3 0-16,0 3 1 15,0 6-2-15,2 4 1 0,-2 5 0 16,0 0 0-16,0 1-2 16,0 10 2-1,0 6-1-15,0 2 2 0,0 4-2 16,0-2 1-16,0 5 1 16,3-3-1-16,4-2 0 15,0 1 0-15,2-6 0 0,2-2 0 16,0-4 0-16,-1 0-3 15,1-5-11-15,3-3-17 16,-1-2-25-16,1 0-48 16,1-9-98-16</inkml:trace>
  <inkml:trace contextRef="#ctx0" brushRef="#br0" timeOffset="-183865.5">9844 14815 393 0,'2'-5'17'15,"-1"2"22"-15,3 3-16 16,-4 9 12-16,2 8-5 16,-2 4-12-16,0 2-7 15,0 1-2-15,0 1-6 0,-2 0 1 16,-3 0-4-16,-1-3-12 15,3 0-53-15,-2-4-97 16</inkml:trace>
  <inkml:trace contextRef="#ctx0" brushRef="#br0" timeOffset="-183176.27">10090 15076 303 0,'-5'-13'42'0,"3"-2"20"16,2 5-33-16,0 1 17 0,0 0-8 15,7 5-12-15,0 3-8 16,1 1-6-16,2 0-3 16,1 12-2-16,-1 5-4 15,0 4 0-15,0 5 0 16,1 3 2-16,0 2 1 0,-1-1 0 15,1-3-1-15,0-2-1 16,1-6-4-16,1 0 2 16,3-4-1-16,1-6 0 15,-2-2-1-15,4-3 1 16,0-4 0-16,1 0 1 16,-3-7 2-16,7-4-2 0,-4-6 0 15,-2-2 0-15,0-4 1 16,-3-2-3-1,-3-5 3 1,-3-3-2-16,-2 0-1 0,-1-1 2 16,-4 2-1-16,-2-1-3 0,0 7 2 0,0 4-1 15,-4 6-1-15,-7 4 2 16,0 6-2-16,-2 6 2 16,1 0-1-16,-4 4 1 15,5 9 0-15,0 2 0 0,4 3-2 16,6 3 2-16,1 1 0 15,1 0 0-15,12-5-1 16,3 1 1-16,5-4-1 16,1-4-4-16,0-5-17 0,2-3-20 15,-2-2-23 1,0-2-47-16,1-10-146 0</inkml:trace>
  <inkml:trace contextRef="#ctx0" brushRef="#br0" timeOffset="-182941.94">10714 14744 275 0,'0'0'150'16,"0"0"-107"-16,0 0-16 0,2 7-10 15,-2 6 22-15,2 5-14 16,-2 2-6-16,0 4-5 15,0 2-5-15,0-1-8 16,0 0 2-16,-4 2-3 16,1-2-20-16,0-3-40 15,1-3-71-15,2-1-180 16</inkml:trace>
  <inkml:trace contextRef="#ctx0" brushRef="#br0" timeOffset="-182516.11">11088 15134 210 0,'7'2'78'0,"2"1"-17"0,0-3-19 15,0 4 17-15,1-2-6 16,0 0-18-16,0 0-5 15,7-2-3-15,4 0-1 16,4 0-2-16,9 0-11 16,3-2-4-16,2-4-3 15,-1 3-5-15,-3-1-1 0,-6 3 0 16,-2-1-6-16,-7 0-15 16,-7 2-9-16,-5 0-16 15,-3 0-22-15,-5 0-30 16,0 0-57-16,-7-2-44 15</inkml:trace>
  <inkml:trace contextRef="#ctx0" brushRef="#br0" timeOffset="-182260.24">11344 14984 314 0,'0'-8'9'15,"0"-3"32"-15,0 4-9 0,0 3 9 16,0 4 4-16,0 0-14 15,0 2-12-15,0 11-11 16,0 2 14-16,0 7-1 16,0 5-1-16,0 1-7 15,3 2-5-15,2-1-2 0,0-2-3 16,-1 0-1-16,1-4-2 16,0-4 0-1,3 1-13-15,-1-4-20 0,0-2-27 16,2-5-58-16,2-5-138 15</inkml:trace>
  <inkml:trace contextRef="#ctx0" brushRef="#br0" timeOffset="-181481.16">12077 14940 311 0,'4'-13'25'0,"0"6"15"16,0 0-7-16,-3 2 15 15,1 3-6-15,-2 2-15 16,2 0-9-16,-2 7-11 15,2 9 5-15,-2 6 0 16,0 1 3-16,1 4-2 0,1 3-2 16,1-2-5-16,3-1-3 15,2-2-2-15,0-2 0 16,4-3 1-16,3-2-2 16,-1-4 0-16,1-3 2 0,-1-4-1 15,3-3 0-15,-3-3-1 16,-2-1 1-1,-1 0-3-15,-2 0 1 0,0-7 1 16,-1-4 0-16,-5-3 1 16,2-2-1-16,-1-6 0 15,-1-1 1-15,1-2-1 0,-1-1-1 16,2-1 2-16,-4 2-2 16,3 6 1-16,-2 1 1 15,-1 7-2-15,1 2 2 16,-2 4 1-16,0 2-1 15,0 2 3-15,0 1-2 0,0 1-1 16,0 10-2-16,0 4 2 16,0 3 1-16,0 1-1 15,2 6 0-15,1-3 0 16,2 3 0-16,5-2-1 16,-1-5 1-16,-1-1-1 15,1-2 1 1,4-3-1-16,-2-3-10 0,-1-2-9 15,0-5-19-15,0 0-25 16,-1-2-48-16,1-4-93 0</inkml:trace>
  <inkml:trace contextRef="#ctx0" brushRef="#br0" timeOffset="-181222.3199">12544 14680 330 0,'0'0'38'16,"0"3"3"-16,0 3-28 16,0 6 15-16,0 3 17 15,0 6-23-15,-4 0-11 16,-1 4-6-16,0-1-3 0,0-2 0 15,-2 0-2-15,1-3-9 16,2-2-43-16,2-7-46 16,2-1-79-16</inkml:trace>
  <inkml:trace contextRef="#ctx0" brushRef="#br0" timeOffset="-181011.52">12630 14722 384 0,'4'-3'52'0,"-1"-9"2"0,2 9-12 31,-5 3-9-31,1 1-18 16,-1 10-11-16,0 9-3 0,0-1 1 16,-3 3-1-16,-5 3-1 15,-1 2-6-15,1-4-32 16,-4 1-66-16,3-3-191 0</inkml:trace>
  <inkml:trace contextRef="#ctx0" brushRef="#br0" timeOffset="-180074.24">13694 15047 354 0,'3'0'62'0,"4"0"-16"16,0 0-7-16,5-2 5 16,0 1-5-16,6-5-18 15,3 2-8-15,3-1-3 16,3 2-4-16,3-1-5 0,-3 1 0 15,0-1 1 1,-6 2-7-16,-4 2-19 16,-3 0-10-16,-6 0-22 0,-5-2-42 15,-1 2-49-15,-2-3-115 16</inkml:trace>
  <inkml:trace contextRef="#ctx0" brushRef="#br0" timeOffset="-179865.24">13855 14922 335 0,'-5'-3'31'16,"3"-1"26"-16,2 4-3 0,0 0-1 15,-2 1-18-15,1 10-17 16,-1 6 8-16,0 2-1 16,-2 2 1-16,0 3-11 15,-3 1-8-15,2 1-3 16,-5 3-6-16,-5-1-46 15,-1 1-68-15,-6 2-275 16</inkml:trace>
  <inkml:trace contextRef="#ctx0" brushRef="#br0" timeOffset="-173903.3799">12903 14974 205 0,'0'-9'13'0,"-1"-2"13"16,1 1 3-16,-2-3 13 0,2 2-7 16,0 3-13-16,0 0 0 15,0 1 2-15,0 4 8 16,0-1 5-16,0 2-12 16,0 2-6-16,0 0-9 15,0 0-5-15,0 2 0 0,0 9 5 16,3 3-1-16,3 5 2 0,-1 5 2 15,3 2-4-15,0 3-3 16,1 3-4-16,2-1 0 16,-2-1-1-16,0-5 0 15,-2 2 0-15,1-4 0 16,-1-3-1-16,-4-6 1 16,1 0-2-16,3-5 1 0,-1-8 1 15,-1 1 0-15,2-2 0 16,2-3 1-16,2-8-1 15,0-5 0-15,1-2-1 16,-1-5 1-16,0-6-1 0,-3 1 0 16,2-2 0-16,-7-5 0 15,3 2 0-15,-3-1 2 16,-3 1-2-16,0 5 0 16,0 5-2-16,-9 2 2 15,2 5-2-15,-2 4 2 16,-2 8-1-16,-4 2 0 0,3 2 0 15,0 2 0-15,1 10 0 16,2 2 1-16,2 6 0 16,7 2-1-16,0 0 1 15,5 2 1-15,11-3-1 16,6 1 1-16,3-4-1 0,6-3 0 16,3-4-19-1,3-5-42-15,7-6-84 0</inkml:trace>
  <inkml:trace contextRef="#ctx0" brushRef="#br0" timeOffset="-173000.8199">14800 14842 73 0,'-3'-9'237'0,"-4"0"-193"16,6 0-11-16,-3 2-5 15,2 0 9-15,1 1-2 16,1 3-12-16,-2 3 0 16,2 0-5-16,-2 5-7 15,2 10-9-15,-2 2 3 0,1 6 8 16,1 8-1-16,0-1-3 16,0 4-4-1,0 0-2-15,0-2-2 16,1 0 0-16,1-3-1 15,0-2 1-15,-2-8-1 16,2 0 0-16,-2-6 1 16,0-4-1-16,0-2 0 15,0-5 0-15,0-2 1 0,0 0-1 16,0-4 1 0,0-6-1-16,-4-7 1 0,2-2-2 15,1-2 2-15,-1-6-1 16,0-1 0-16,2-3 0 15,0-1 0-15,0 2 0 0,0-1-1 16,0 1 2-16,0 4-1 16,0 1 1-16,0 5-2 15,4 2 2-15,3 3-2 16,1 3 1-16,4 3 0 16,2 6 0-16,2 3 0 0,2 0 0 15,-2 2 0-15,2 8 0 16,-2 6 0-16,0 1 1 15,-1 0-1-15,-5 1 1 16,-5-2-1-16,0 0-1 16,-5-2 0-16,0 0 2 15,-15-1-1-15,-1-2 1 0,-5 1-2 16,-5-3 1-16,-1-2 0 16,0 0-2-16,5 1-4 15,0-5-10-15,5-1-14 16,5-2-19-16,3 0-31 0,7 0-97 15</inkml:trace>
  <inkml:trace contextRef="#ctx0" brushRef="#br0" timeOffset="-170206.28">15432 14683 290 0,'0'-3'13'16,"-2"-1"14"-16,-3 3 3 15,-2 1 2-15,0 0-6 0,-5 0-5 16,4 5 7-16,-3 5-2 16,0 7-1-16,-1 4 3 15,-2 8-4-15,4 6 0 16,0 9-3-16,-2 3-5 16,5 8-1-16,0-1-6 0,4 2-4 15,-1-2-5 1,4-4 1-16,0-5 0 0,0-8 0 15,4-5-1-15,6-5 0 16,2-4-6-16,2-5-12 16,1-5-16-16,4-4-22 0,1-9-34 15,-1 0-97-15</inkml:trace>
  <inkml:trace contextRef="#ctx0" brushRef="#br0" timeOffset="-169597.09">15698 14908 288 0,'0'-10'13'15,"0"4"31"-15,1 1-5 16,1-1 1-16,-2 4-2 16,0 0-18-16,0 2-1 0,2 0-6 15,-2 6-9-15,0 6 4 16,0 5 7-16,0 4 3 16,0 5-4-16,0-1-6 15,2 2-2-15,1-2-5 16,2-5 1-16,2 1-2 0,-1-3 2 15,5-4 0-15,-1-3-2 16,3-4 0-16,1-1 0 16,0-5 2-16,1-1-2 15,-2 0 0-15,1-1-1 16,-2-8 2-16,0-4-1 0,-5 1 0 16,0-8 1-1,-1-1-1-15,-3-3 1 0,1 1-1 16,-2-4 1-16,-1 2-1 15,1 4-1-15,0 2 2 16,0 4-1-16,-2 5 0 16,0 4 1-16,1 5-1 0,-1 1 2 15,0 0-2-15,0 5-2 16,0 5 3-16,0 8-1 16,0 2 1-16,0 3 0 15,-1 0-2-15,6 0 3 16,-2 1-2-16,5-3 0 0,-1-3-5 15,2-2-24-15,1-3-15 16,3-5-37-16,1-4-72 16,3-4-99-16</inkml:trace>
  <inkml:trace contextRef="#ctx0" brushRef="#br0" timeOffset="-169047.8799">16183 14906 378 0,'2'-9'14'0,"-1"0"7"16,3 2 7-16,1 0 10 15,-2 3-16-15,6 3-7 16,1 1 1-16,2 0-3 16,0 3-1-16,3 8-1 15,-5 3-2-15,4 5 1 0,-2-1-2 16,-4 4-4-16,4-2-2 15,-3-2-1-15,-4-1 2 16,2-1-3-16,1-1 1 16,-3-5-1-1,4-1 1-15,2-1-1 16,-2-5 1-16,3-1-1 16,1-2 1-16,-1 0 0 15,0-4 0-15,1-7-1 16,0 0 1-16,0-3-1 15,-5-4 1-15,1-1 0 0,-2-2 2 16,-1-1-4-16,-2-3 2 16,-2 2-1-16,-2 3 2 15,0-2-3-15,0 3 2 16,-6 3-1-16,-3 3-1 0,-2 7 1 16,-1 0-1-16,-3 6 1 15,0 0 1-15,0 3-2 16,1 5 1-16,1 3 0 15,4 3 0-15,7 0-1 16,2 2 1-16,0 0-1 0,7-4-1 16,8 2-8-16,1-4-8 15,4-5-9-15,2 1-24 16,-2-5-31-16,2-1-62 16,2 0-86-16</inkml:trace>
  <inkml:trace contextRef="#ctx0" brushRef="#br0" timeOffset="-168829.04">16739 14664 385 0,'0'-4'11'0,"0"4"27"15,2 0 2-15,-2 0-18 16,0 5-5-16,0 10 2 15,0 3-3-15,0 6 2 16,0 2-14-16,0 0-1 0,0 1-2 16,-3-2-6-16,-4-4-25 15,2-2-47-15,-2-2-78 16</inkml:trace>
  <inkml:trace contextRef="#ctx0" brushRef="#br0" timeOffset="-168422.8499">17084 14992 341 0,'-4'0'46'16,"4"0"14"-16,0 0-21 15,9 0-8-15,10 0-2 16,3 0-9-16,7 0-8 16,5 0-7-16,3 0-2 0,-2 0-2 15,1 0-1-15,-7 0-21 16,-4 0-14-16,-4 0-23 16,-4 0-31-16,-5 0-76 15</inkml:trace>
  <inkml:trace contextRef="#ctx0" brushRef="#br0" timeOffset="-168175.9">17298 14894 333 0,'-4'0'39'0,"1"-2"18"15,3 2-20-15,0 0-11 16,0 2-3-16,1 8 3 0,5 6-1 15,-1 4-7-15,0 1-8 16,0 4-7-16,-1 2 0 16,0-2-3-16,-2 0 2 15,-2-2-5-15,0-1-22 0,2-4-20 16,-1-5-42 0,1-1-63-16</inkml:trace>
  <inkml:trace contextRef="#ctx0" brushRef="#br0" timeOffset="-167527.9799">17788 14866 156 0,'-2'-2'90'16,"1"-6"-13"-16,1 8-21 0,0 0-17 16,0 0-12-16,1 0-6 15,4 8-4-15,-1 2 2 16,-1 8-7-16,1 3 0 15,-2 4-7-15,1 3-1 16,-1 1 0-16,2 0 1 16,0-1-3-16,1-3-2 0,2-3 2 15,2-6-2-15,0-2 0 16,3-5 1-16,2-4 0 16,3-5 0-16,1 0-1 15,2-2 0-15,0-6-2 16,-5-7-1-16,0 1 2 0,-3-7-1 15,-4-3 1-15,-3 1 1 16,-1-4 2-16,-2 1-3 16,-2 1 1-16,0 0 0 15,0 5 1-15,0 4 0 16,0 2-1-16,0 7 4 0,-2 1 2 16,0 6 0-1,0 0-5-15,1 2 2 0,-1 9-2 16,0 4 6-16,2 7-1 15,0 3 0-15,0 0 1 16,0 0-5-16,4-1-2 16,-3-1 0-16,3-6 2 0,1 0-4 15,2-7-10-15,-2-2-11 16,3-5-10-16,1-3-31 16,1 0-24-1,4-11-55-15</inkml:trace>
  <inkml:trace contextRef="#ctx0" brushRef="#br0" timeOffset="-167314.8499">18224 14615 393 0,'0'-3'33'0,"0"3"9"0,0 0-28 15,0 11-8-15,-2 6 11 16,-5 3-11-16,0 6-4 16,-4 3 1-16,2 0-3 15,1 1-2-15,2-3-32 16,-1-2-45-16,3-4-94 16</inkml:trace>
  <inkml:trace contextRef="#ctx0" brushRef="#br0" timeOffset="-166752.11">18429 14954 402 0,'5'-7'8'0,"1"-2"0"16,2 0 11-16,1 4 8 15,1-3-4-15,-2 8-11 16,3 0 0-16,-1 0-2 16,2 8-1-16,-4 8 1 15,6 2-1-15,-4 3-1 16,0 2-2-16,2 1-3 16,-4-5 0-16,6 1-1 0,-4-2 0 15,1-2-1-15,2-4 0 16,-1-3 1-16,3-2 0 15,-1-1 0-15,0-5 1 16,-1-1-2-16,-1 0-1 0,-1-1 1 16,0-8 0-16,-4-2-1 15,0-3 1-15,1-6 0 16,-7-3 0-16,3 0-1 16,-4-4 2-16,0 0-2 15,0 2-2-15,0 0 6 16,-7 6-9-16,-3 1 4 0,1 5 1 15,-3 6 0-15,1 4-1 16,-1 3 1-16,-1 0 1 16,4 1-2-16,0 6 1 0,4 3 0 0,1 0-1 15,4 3 1-15,0 1-1 16,6-1 1-16,6 1 0 16,1-2-2-16,3-1-20 15,-1-2-24 1,0-2-31-16,2-5-71 15,-2-2-109-15</inkml:trace>
  <inkml:trace contextRef="#ctx0" brushRef="#br0" timeOffset="-166479.3292">18933 14701 393 0,'4'-4'30'0,"-2"-1"15"16,3 5-14-16,0 0-1 16,5 6-11-16,2 10-5 15,3 3 0-15,-1 6 2 0,6 4-1 16,-5 0-3-16,0 3-4 16,-2-1-2-16,0 0-3 15,-12-1-2-15,-1-1 1 16,-6-4-1-16,-9 0-8 15,-4-2-17-15,0-6-20 16,-1 0-49-16,2-9-117 0</inkml:trace>
  <inkml:trace contextRef="#ctx0" brushRef="#br0" timeOffset="-165916.96">19619 14998 246 0,'-7'0'86'16,"2"-3"-45"-16,5-4-22 15,0 2 12-15,2-1 4 16,8 3-7-16,9-1-4 0,4 0-3 15,8 1-5-15,6-1-1 16,4 3-3-16,2-1-5 16,2 0-5-16,-7 2-1 15,-3-2-11-15,-8 2-13 16,-5 0-15-16,-11-1-23 0,-6-2-28 16,-5 0-82-16</inkml:trace>
  <inkml:trace contextRef="#ctx0" brushRef="#br0" timeOffset="-165667.02">19808 14848 378 0,'-2'0'36'0,"0"0"6"15,2 0-17-15,0-1 0 16,0 1-3-16,0 0-5 0,0 0-3 15,0 4-9-15,0 9-1 16,0 2 4-16,0 4-1 16,0 7-3-16,0-2-1 15,0 4-3-15,0-3 0 16,0 0-10-16,4-3-30 0,-3-4-33 16,3-5-60-16,2-6-192 15</inkml:trace>
  <inkml:trace contextRef="#ctx0" brushRef="#br0" timeOffset="-165026.55">20785 14724 311 0,'3'-2'45'16,"4"-5"-26"-16,-3 4 3 15,-2-1 3-15,-2 1-4 16,0-1-8-16,-6 4-4 16,-4 0 2-16,-7 0-1 15,0 4 1-15,-3 5 3 0,-3 5 4 16,3 5-3-1,3 3-4-15,5 4-2 0,3 1-3 16,6 2-2-16,3-1-3 16,5-1 0-16,14-4 0 15,3 0 0-15,7-5 0 0,5-4 0 16,-2-1 0-16,2-6 0 16,-2-5 0-16,1-2-1 15,-8 0 2-15,-1-5 3 16,-3-8 1-16,-7-1-1 15,-5-6 8-15,-3-1-2 0,-4-2-8 16,-2-4 0-16,-2-4-4 16,-7-2 0-16,-5 1-13 15,-3 2-6-15,-7 1-1 16,4 5-12-16,-9 6-24 16,-2 4-11-16,2 6-35 0,-1 4-54 15</inkml:trace>
  <inkml:trace contextRef="#ctx0" brushRef="#br0" timeOffset="-164785.24">20586 14742 282 0,'0'5'49'16,"2"2"7"-16,8-6-13 16,8 2 7-16,3 1-18 15,5 0-12-15,2 7-2 16,5 2 2-16,-3 5-8 0,-1 1-7 15,0 6 2-15,-2 2 0 16,-4 2-1-16,-2 1-3 16,-2-2-2-16,-5 1-1 15,0-4-2 1,-5-1-17-16,2-5-22 16,-2-1-26-16,-2-10-31 0,5-3-116 15</inkml:trace>
  <inkml:trace contextRef="#ctx0" brushRef="#br0" timeOffset="-164095.8592">21456 14762 283 0,'0'-4'20'15,"-3"-3"1"-15,1 3 8 16,2 1 3-16,-1 1-5 0,1 0-9 16,0 2 1-16,0 0 1 15,0 0-1-15,0 4-5 16,0 9 0-16,0 4 7 16,0 4-1-16,0 6-2 15,0-1-9-15,5 5-3 16,2-4-4-16,0-2 0 15,0 0-2-15,6-5 1 16,-3-4-1-16,3-6-1 0,3-3 1 16,1-3 0-16,-2-4 0 15,2 0 1-15,-1-7-1 16,-2-5 0-16,-1-5 0 0,-5-2 1 16,4-8-1-16,-7 0 1 15,0-3 0-15,-1 0-1 16,-3-2 0-16,3 2 0 15,-2 3 0-15,-2 8 1 0,0 3 0 16,0 8 3-16,0 8 0 16,-2 0-1-16,-2 7-4 15,1 10 2-15,1 5-1 16,0 6 1-16,2 1 1 16,0 1-2-16,4-1 1 15,5-1 0-15,2-3-1 0,1 0 0 16,1-3-1-16,1-8-7 15,3 2-15-15,-3-5-24 16,1-4-31-16,-3-5-49 16,2-2-106-16</inkml:trace>
  <inkml:trace contextRef="#ctx0" brushRef="#br0" timeOffset="-163543.87">21886 14751 397 0,'-4'-4'12'0,"1"-3"13"15,3 4 0-15,0 2 11 16,5 1-17-16,5 0-8 0,3 6-6 0,1 7 6 16,0 2-1-16,0 5-3 15,-2 0-1-15,-4 2-4 16,0-2-1-16,1 2 2 0,-2-2-2 15,0 1 0-15,1-2 0 16,1-1 0-16,-3 0-1 16,4-4 1-16,1-1-1 15,-3-4 0-15,1-2 0 16,1-1 1-16,-2-6-1 0,3 0 1 16,-2 0 1-16,2-6 0 15,-2-5 3-15,4-3 3 16,-5-5-4-16,-1-3 2 15,5-3-2-15,-7-3-3 16,2-2-1-16,-2-5 0 0,0 0 1 16,2 1-1-16,-6 2 0 15,1 2 0 1,-2 7 0-16,0 6 1 0,0 7-2 16,-8 2 1-16,1 7 0 15,-3 1 0-15,1 5 0 16,-2 8-1-16,2 5 1 0,2 2 0 15,4 4 1-15,3-3-2 16,0 3 1-16,5-2 1 16,3-6-2-1,11-2-14 1,-5-1-21-16,6-3-37 0,1-5-51 16,2-2-119-16</inkml:trace>
  <inkml:trace contextRef="#ctx0" brushRef="#br0" timeOffset="-163214.3">22738 14895 167 0,'-5'0'8'16,"0"-1"-7"-16,1-5 1 16,-1 1 18-16,3-1 36 0,0 1 7 15,2-1-1-15,0 5-7 16,0-2-6-16,9 1-14 16,3 2-10-16,8 0-7 15,4 0-3-15,3 0-5 16,5 0-2-16,-3 5-6 15,0 0-2-15,-5 1-18 16,-5 1-14-16,-3-2-18 0,-7 1-22 16,-2-3-26-16,-5 1-51 15</inkml:trace>
  <inkml:trace contextRef="#ctx0" brushRef="#br0" timeOffset="-162979.96">22770 14958 117 0,'-5'3'236'0,"5"-1"-192"15,0-2-19-15,0 2 3 16,10-2 10 0,0 0-11-16,9 0-11 0,0 0-3 15,8 0-7-15,3 0-5 16,4 0-1-16,0-4-6 15,0-1-24-15,3 0-43 0,0-1-39 16,-1-2-36-16</inkml:trace>
  <inkml:trace contextRef="#ctx0" brushRef="#br0" timeOffset="-162465.78">23516 14747 279 0,'2'-3'38'16,"-2"-2"-5"-16,0-2-8 16,0 1 9-16,-7 0-6 0,-3 2-7 15,2 2-2-15,-3 0 3 16,-2 2-6-16,-1 0 5 15,-1 2-6-15,3 8-2 0,-3 5 0 16,3 4-1-16,3 0 2 16,1 6 1-16,3-1-4 15,5-2-2-15,-2 2-4 16,2-1-2-16,6-2-1 16,5 0-1-16,1-4 0 0,3 1 1 15,-1-6-1-15,4 2 0 16,0-4-1-16,0-3 1 15,1-3 0-15,0-1 0 16,1-3-1-16,-3 0 1 16,2-3 1-16,-4-7 1 0,2-2 1 15,-2-4-1-15,-1-2 0 16,-4-3 1-16,1-5-3 16,-4 2 1-16,-5-3-2 15,-2-1 1-15,0-1 0 16,-5 1-1-16,-10-1 0 15,-7 2 0-15,-4 1 0 0,-8 4-10 16,-13 3-17-16,-4-2-26 16,-4-5-81-16</inkml:trace>
  <inkml:trace contextRef="#ctx0" brushRef="#br0" timeOffset="-155759.8499">16293 6029 11 0,'12'-6'230'0,"-2"1"-213"15,3-2 10-15,3 3 1 16,2 1-1-16,3 3-6 16,1 0-8-16,5 0-8 15,2 0-3-15,2 0-1 0,3 0 1 16,3 0-2-16,6 1 0 15,4 1 1-15,9-2-1 16,7 0 1-16,8 0 0 16,7 0-3-16,11-2 4 15,4-1 0-15,10-4 2 16,1 0 4-16,11 0 0 0,4-1 7 16,3 0-2-16,3 0-2 15,1 3 0-15,1-1-3 16,-1 3 2-16,0 1-4 15,-2 0 0-15,-4 2-2 16,0 0-2-16,-3 0-1 16,-6 0 2-16,-6 0-3 0,-5 0 0 15,-7-5 1-15,-6 0-1 16,-9-4 0-16,-7 0 0 16,-12-2-1-16,-6 0-3 15,-9 1 1-15,-10 3-3 0,-10-2-18 16,-16 3-26-16,-8 1-60 15</inkml:trace>
  <inkml:trace contextRef="#ctx0" brushRef="#br0" timeOffset="-154883.57">8821 7060 411 0,'0'0'4'0,"0"-6"2"31,0 5-4-31,8 1-2 16,1 0 1-16,4 0 0 0,1 5-1 0,8 4 0 0,0 0 1 16,7 1-2-16,10 1-1 15,2 2 1-15,9-3 1 32,10-1-1-32,11 0 2 0,12-4-1 15,12-1 2-15,11-2 5 16,9-2 8-16,7 0 5 15,9 0-5-15,7-6-4 16,4 1-1-16,0 0-1 16,1 1-1-16,-1-1 1 15,1 3-4-15,-9 2-4 16,-5 0 2-16,-5-2-1 16,-9 2 0-16,-13 0-3 0,-12 0 3 0,-16 0-6 15,-14 0-17-15,-16-3-49 16,-19-8-108-16</inkml:trace>
  <inkml:trace contextRef="#ctx0" brushRef="#br0" timeOffset="-150559.87">6618 16328 211 0,'0'-9'23'0,"0"0"7"16,0-1 6-16,0 0 4 16,0 0-3-16,0-1-6 15,0 5-2-15,0-1-1 16,2 3-1-16,-2 2-4 15,0 2-5-15,0 0-7 0,0 0-7 16,0 5-3-16,0 3 3 0,0 7 11 16,0 2 0-16,2 1 2 15,1 3-4-15,1 1-2 16,2 2-2-16,-2-3-3 16,1 2 1-16,2-3-1 15,0-2-3-15,1-1 2 16,0-1-4-16,3-1 0 0,2-5-1 15,1-1 1-15,1-5-1 16,0 0 2-16,4-4-2 16,-4 0 2-16,2-3-2 15,-3-6 0-15,1-1 1 16,-1-3-1-16,-6-2 2 16,4-3-2-16,-5 0 1 0,0-2-3 15,-6-3 5-15,1-1-3 16,-2-2 1-16,0-1-3 15,0 1 3-15,-3 1 1 16,-1 1-2-16,-1 2-1 16,2 7 1-16,1 4 2 15,-2 4-4-15,4 6 3 16,-1 1-1-16,1 2 1 0,0 15-2 16,0 2-1-16,0 8 2 15,0 2 1-15,1-3 2 16,3 5-3-16,1-4 1 0,-1-4-2 15,1 0 2-15,2-5-1 16,-1 2 0-16,3-5-6 16,-1 0-17-16,4-5-9 15,0 0-19-15,2-5-31 16,2-5-54-16,4 0-122 0</inkml:trace>
  <inkml:trace contextRef="#ctx0" brushRef="#br0" timeOffset="-149970.4199">7151 16258 376 0,'-8'-7'26'0,"1"-2"-7"15,2 0 2-15,3 2 15 16,0 0-8-16,-1 1-6 15,3 3-4-15,-1 1 1 16,1 2-5-16,0 0-5 0,1 9-8 16,6 7 0-16,3 3 4 15,0 7 1-15,4 2 4 16,0-1 0-16,0 0-2 16,2 0-2-16,1-2 0 15,-3-3-2-15,4-2-3 16,-2 0 0-16,2-4-1 15,4-2 1-15,-1-3-1 0,-1-4 0 16,2-4 2-16,0-3-3 16,2 0 3-16,-1-6-2 15,-1-7 1-15,-1 1-1 16,-4-7 0-16,-2 2 1 16,-3-4-1-16,-2-3 1 15,-6-2 0-15,-4-3-1 0,0-3 1 16,0 1-1-16,-7 1 0 15,-2-1 0-15,-2 9 0 16,-2 0 0-16,3 8 0 0,-3 5 0 16,1 5 0-16,-1 4 0 15,-1 4 0-15,1 9 0 16,2 3-1-16,6 5 1 16,3 0 0-16,2 3-1 15,4-2 0-15,8-1 1 16,8-6 0-16,2-2 0 15,3-4-14-15,-2-4-11 0,4-5-15 16,-2 0-23-16,-1 0-52 16,-5-5-104-16</inkml:trace>
  <inkml:trace contextRef="#ctx0" brushRef="#br0" timeOffset="-149673.61">7692 16014 407 0,'7'-9'6'0,"-1"-2"12"16,2 4 2-16,-3 3 11 16,-2 2 4-16,-3 2-9 0,0 0-12 15,0 5-10 1,0 5 0-16,0 5 13 0,0 5-1 15,0 1-9-15,-1 3-3 16,-3 0-3-16,2-2 0 16,2-4 0-16,0 0-1 15,0-4-5-15,0-2-13 0,0-2-5 16,0-6-14-16,4-2-32 16,1-2-20-16,2-2-64 15</inkml:trace>
  <inkml:trace contextRef="#ctx0" brushRef="#br0" timeOffset="-149454.91">7818 15980 328 0,'4'-5'33'0,"-1"-2"16"16,-1 3-11-16,-1 2 14 15,1 2-15-15,-2 0-15 0,0 10-15 16,0-1-1-16,0 10 4 15,0 4 2-15,0 4-8 16,-2-1-2-16,-1 0-3 16,1 5-1-16,-1-4-28 0,3-3-58 15,0-2-120-15</inkml:trace>
  <inkml:trace contextRef="#ctx0" brushRef="#br0" timeOffset="-148968.43">8344 16451 390 0,'0'0'33'0,"0"0"6"16,9 0-16-16,7 0 6 15,2 0-4-15,5-2-5 0,4-2-1 16,2 3-5-16,0-3-5 16,0 2-4-16,-2 1-4 15,-2-3 1-15,-2 2-1 16,-3-2-1-16,-2 1-1 15,-4 1-3-15,-5-3-12 16,-1 3-8-16,-5-1-16 0,-3-1-42 16,0 1-31-16,0-1-60 15</inkml:trace>
  <inkml:trace contextRef="#ctx0" brushRef="#br0" timeOffset="-148656">8507 16262 336 0,'0'0'8'16,"0"-2"23"-16,0 2-7 16,6 0 6-16,-2 7 3 15,3 9 1-15,-2 1-9 16,0 3-3-16,0 4 0 15,0 2-6-15,-2-2-2 16,-3 1-6-16,0-2-2 0,2 0-3 16,-2-1-2-16,0-3-1 15,0 0 1-15,0-2-1 16,2-3-2-16,1-3-13 16,4-4-19-16,0-7-45 0,6 0-112 15</inkml:trace>
  <inkml:trace contextRef="#ctx0" brushRef="#br0" timeOffset="-147597.01">9696 16075 285 0,'0'-11'4'0,"0"-2"4"15,-1 5-2-15,-6-2 5 16,-1 3 7-16,-1 3 11 0,0 0 1 16,-1 2-10-16,-5 2 6 15,3 0-4-15,-5 10-2 0,3 5 0 16,-2 4 2-16,-2 2 1 15,2 8 0-15,-1 4-5 32,3 4-1-32,0 6-3 15,5 3-1-15,2 0 1 0,5 4 0 16,2 0-7-16,0-3 0 16,5-3-3-16,7-3-1 15,3-4-1-15,4-4 0 16,1-6-1-16,6-4-1 15,-1-5 1-15,4-6-4 0,1 0-7 16,3-6-25-16,-1-4-20 16,-2-2-54-16,4-10-149 15</inkml:trace>
  <inkml:trace contextRef="#ctx0" brushRef="#br0" timeOffset="-146867.84">10219 16324 299 0,'-5'-11'21'15,"-2"0"14"-15,7-3-1 16,0 2 8-16,0 1-2 0,0 1-8 16,7-1-13-16,1 1-6 15,9 7-8-15,-3 2 1 16,3 1-3-16,0 3-1 15,1 12-1-15,-2 6 0 16,-1 2-1-16,-3 2 2 0,-5 3-1 16,1-3-1-16,-6 0 0 15,-2-3-1-15,0-1-2 16,-7-3 0-16,1 0 2 16,-5-5 0-16,2-3 2 15,-2-1-1-15,2-3 0 16,1-6 0-16,4 0 1 0,0 0 2 0,2 0 4 15,2-5 3-15,0 2 4 16,0-2 1-16,8 1-3 16,1 1-4-16,3-1-1 15,3 3 1-15,2-2-2 0,5 3-2 16,-2 0-3 0,1 0-1-16,1 0 1 0,-2 0-3 15,-1 0-9-15,-3 0-11 16,0 0-15-16,-1 0-16 15,-3 0-68-15,3-5-154 16</inkml:trace>
  <inkml:trace contextRef="#ctx0" brushRef="#br0" timeOffset="-145976.18">10628 16258 159 0,'0'-6'69'0,"0"-1"-23"15,0 0-9-15,4 0 5 16,2 4 7-16,-3 0-11 0,-1 0-7 16,0 3-5-16,1 0-6 15,-3 0-3 1,2 0-10-16,0 9 0 0,-2 5 6 16,3 4 2-16,1 3-4 15,-1 3 1-15,3 1-2 16,1-2-1-16,0 1 0 0,0-5-5 15,0 1-2-15,3-2 0 16,-3-3-1-16,1-2-1 16,2-3 1-16,-1-1-1 15,1-1 1-15,-1-3-1 16,1-3 2-16,0 0-2 0,3-2 0 16,-2 0 1-16,-1-2-1 15,5-5 0-15,-3-1 0 16,-2-2 2-16,0-1-1 15,-1-3-2-15,-2 2 2 16,-2-5 0-16,0-1-2 16,-4 3 2-16,1-5-1 0,-2 0-1 15,0-1 1-15,0 3-1 16,0 2 1-16,0 0 0 16,-2 3 0-16,2 5 1 15,0 3-2-15,0 0-1 16,0 5 5-16,-1 0-4 0,-1 0 1 15,-1 0 0-15,1 6-2 16,1 6 2-16,-1 5 0 16,0 0 2-16,2 3-1 15,0 3 2-15,0-3 1 16,0 1 2-16,0-3-2 0,2-2-2 16,6-1-2-16,2-5-1 15,1-1 4-15,4-2-3 16,0-1-2-16,0-3-15 15,1 1-10-15,-1-4-19 16,-3 0-14-16,-2 0-49 0,0-7-82 16</inkml:trace>
  <inkml:trace contextRef="#ctx0" brushRef="#br0" timeOffset="-145601.05">11127 15922 348 0,'0'-8'20'0,"0"3"19"16,0 3-3-16,0 2 4 15,0 0-12-15,0 0-11 16,3 11 1-16,-1 3 7 16,-2 8 0-16,0 2-6 15,0 3-5-15,0 2-5 16,0 5-2-16,-5-2-5 0,-2-2-1 15,-2 0-1-15,-4-2-34 16,5-8-57-16,-1-9-184 16</inkml:trace>
  <inkml:trace contextRef="#ctx0" brushRef="#br0" timeOffset="-142625.17">11563 16360 250 0,'-2'0'41'0,"-1"0"4"0,-2 0-10 15,1 0-2-15,-1 0-7 16,0 0 2-16,1 2-3 16,-2-1-2-16,4-1-4 15,1 2-3-15,1 0-2 16,0-2-4-16,8 2 2 15,9-2 9-15,5 0-3 0,10 0-5 16,7 0-3-16,5 0-3 16,1-2-1-1,3 0-2-15,-5 0-4 16,-7 2 2-16,-4 0-2 0,-6 0 0 16,-8 0-1-16,-6 0-9 15,-2 6-8-15,-3-5-12 16,-7 3-23-16,0-4-33 15,0 0-40-15,-7 0-82 16</inkml:trace>
  <inkml:trace contextRef="#ctx0" brushRef="#br0" timeOffset="-142262.3799">11731 16205 333 0,'-2'0'15'16,"2"0"21"-16,0 0-6 16,-2 0-3-16,2 1-5 15,0 5 5-15,0 5 0 16,-1 3-2-16,1 4-2 0,0 3-7 15,0 3 3-15,0 2-4 16,0 0-2-16,0 0-5 16,1-2 0-16,3-1-3 15,-1-3-3-15,-1 0-1 16,2-2-1-16,-3-4 1 16,1 1-1-16,-2-5-7 15,3-1-12-15,0-3-19 0,-1-3-35 16,1-3-68-16,-1 0-212 15</inkml:trace>
  <inkml:trace contextRef="#ctx0" brushRef="#br0" timeOffset="-141261.66">12449 16172 278 0,'-2'-14'22'0,"0"2"25"16,1 3-13-16,1 2 0 15,0 0-6-15,0 3 0 16,0 1-3-16,0 3-2 15,0 0-10-15,-2 6-9 0,0 6 4 16,0 9 10-16,1 2-2 16,1 7 3-16,0 4-6 15,0 0-3-15,0 0 0 16,0 1-4-16,0-2 1 16,3-5-4-16,1-3-3 15,-1-4 2-15,1-1-2 16,0-5 1-16,-1-3-2 0,-3-4 3 15,2 0-2-15,-2-4 0 16,4-4 1-16,-4 0-1 16,0 0 2-16,0-7 0 0,0-6-2 15,-4-2 0-15,-1 0 0 16,-1-3 0-16,-1-2 0 16,-2-5-3-16,2 0 1 15,-3-5 1-15,4-1 0 16,0-1 1-16,3-4 0 15,1 6-1-15,0-4 2 0,2 8-2 16,0 1 2-16,6 6-1 16,6 1 1-16,3 2 0 15,2 8 1-15,3 0 0 16,4 6-1-16,-2 2 1 16,0 0-1-16,-3 7-1 0,-4 7 0 15,-2 5 0-15,-6 5-1 16,-3-3 2-16,-4 3-1 15,0-1 0-15,-5-2 0 16,-9-2 0-16,0-1 0 0,-6-1 2 16,3-3-2-16,-5-1 0 15,0-5 0 1,3 1-7-16,1-4-2 0,0 1-8 16,4-3-14-16,1-1-16 15,5-2-26-15,3 0-33 16,5 0-88-16</inkml:trace>
  <inkml:trace contextRef="#ctx0" brushRef="#br0" timeOffset="-140587.64">12798 16151 211 0,'2'-5'84'0,"-1"-3"-28"16,-1 3-10-16,2 2 4 15,-2-1-4-15,0 3-10 16,0 1-14-16,0 0-8 15,0 1-10-15,0 10 0 16,-2 4 3-16,-1 5 1 16,1 2 1-16,0 6-2 0,2-2 0 15,0 2-2-15,0-2 0 16,4-4-3-16,3-1-1 16,1-4 0-16,4-4 1 15,0-1-2-15,0-5 0 16,3-2 0-16,-1-3 0 15,1-2 1-15,-1 0-1 0,1 0 0 16,-3-7 0-16,3-4 0 16,-7 2-1-16,1-5 1 15,-4-2 0-15,2-2 0 0,-2 0 0 16,-3-3 1-16,-1-4-1 16,3 1 0-16,-3 1 1 15,-1 2-1-15,4 2 0 16,-4 4 0-16,2 6 0 15,-2 1 0-15,0 3 1 16,0 4 0-16,0 1 2 0,0 0-1 16,0 1-2-16,0 12 0 15,0-1 0-15,-2 8 2 16,2 2 0-16,0 1 1 16,0 0-1-16,3 1-1 0,3-4-1 31,2-2 0-31,-3-5 0 15,2-1-10-15,-2-3-2 0,0-1-12 16,1-3-14-16,0-3-12 0,1-2-22 16,-1 0-37-16,0-2-51 15</inkml:trace>
  <inkml:trace contextRef="#ctx0" brushRef="#br0" timeOffset="-140243.97">13175 15996 261 0,'8'-5'143'16,"1"0"-118"-16,-1-1 10 16,1 2 1-16,-1 4 0 15,2 0-5-15,-1 2-6 0,-1 9-6 16,4 5-7-16,-2 4 2 15,1 6 0-15,-2 1-5 16,0 5-5-16,-2-2 0 16,2 3 0-16,-3-1-2 15,-1 0-1-15,-3-2 0 16,0 0 0-16,-4-5-1 0,2 2-1 16,-2-2-4-16,-8-5-11 15,3-2-8-15,-1 0-4 16,1-4-23-16,1-4-36 15,6-4-40-15,0-6-69 16</inkml:trace>
  <inkml:trace contextRef="#ctx0" brushRef="#br0" timeOffset="-139024.47">13633 16175 338 0,'-4'0'7'0,"4"-8"23"16,0 3 0-16,0-2 7 15,0 3-5-15,4-1-9 16,3 2-3-16,0-2-4 15,2 5 1-15,0 0 1 0,0 5-8 16,1 7-5-16,0 5 6 16,0 3-5-16,1 5-3 15,0 0 0-15,-2 0-2 16,-1 2 1-16,0-8-1 0,-1 2-1 16,2-3 0-16,-4-1 1 15,5-5-1-15,-3-1 0 16,2-1 0-16,-1 0 0 15,2-3 1-15,-1-1 0 16,-1-4-2-16,2 2 2 16,-1-4 0-16,-1 0-3 0,1 0 5 15,1 0-4-15,0-7 2 16,-1-2 0-16,-1-1 0 16,-1-1 1-16,0-3 1 15,0-4 2-15,1-2-3 16,-3-5 1-16,-2 2 0 0,-1-6-2 15,0 1 0-15,-2-1-1 16,0 2 0-16,0 4 1 16,-7 3-2-16,-5 5 1 15,0 2-1-15,-2 5 0 16,-2 6 0-16,-3 0 0 0,4 2 0 16,-2 0 1-16,5 7-1 15,1 1 2-15,2 4-2 16,4 0 1-16,5 2-1 15,0 0 1-15,0 2-1 16,8-1 2-16,5-1-1 0,1-1 0 16,3-2 0-16,0-3 0 15,0 0-3-15,1-7-7 16,-4 0-19-16,3-1-11 16,-5 0-27-16,2-8-35 15,-3-5-102-15</inkml:trace>
  <inkml:trace contextRef="#ctx0" brushRef="#br0" timeOffset="-138727.67">14123 15928 302 0,'0'-5'10'16,"2"-2"36"-16,-2 2-15 16,0 1 9-16,0 1-5 15,0 0-12-15,-2 2 1 16,0 1-1-16,-4 0-2 16,3 5-2-16,-1 6-1 15,2 3 1-15,-1 7 1 0,1 0-1 16,-1 3-9-16,1 3-6 15,-5 0-3-15,-1-1-3 16,-2-6-49-16,1-14-148 16</inkml:trace>
  <inkml:trace contextRef="#ctx0" brushRef="#br0" timeOffset="-132202.11">14700 16333 227 0,'-3'0'10'0,"-1"-5"24"16,1-1-13-16,1 3-11 15,2-1 4-15,0 1 0 0,0 1-3 16,0 0 1-16,0 0 9 31,0 2 11-31,0 0-6 16,0 0-1-16,0 0-6 0,7 0 9 15,3 0 2-15,6 0-6 16,5 0-5-16,6 0-1 16,7-4 0-16,7-3-3 0,3 2-6 15,2-2-3-15,-3 2-4 16,1 2-1-16,-5-2-1 15,-3 5 0-15,-6-1 0 16,-4 1-12-16,-6 0-9 16,-6 0-28-16,-1 0-47 15,-10-2-61-15,-3-5-92 16</inkml:trace>
  <inkml:trace contextRef="#ctx0" brushRef="#br0" timeOffset="-131889.69">14983 16101 397 0,'0'-1'8'0,"0"-3"9"0,0 1 9 15,0 3 13-15,0 0-6 16,0 0-14-16,0 9-9 15,0 8 9-15,0 2 0 16,0 8 4-16,0 4-5 0,0-1-1 16,0 2-2-1,0 0-7-15,0-5-2 0,0 0-4 16,0-4-1-16,0-3-1 16,0-2 0-16,4-1-1 15,1-5-18-15,0 1-11 16,6-6-14-16,0 1-43 0,1-8-140 15</inkml:trace>
  <inkml:trace contextRef="#ctx0" brushRef="#br0" timeOffset="-131186.0799">16148 15989 198 0,'4'-8'22'16,"0"5"5"-16,-3-2-4 0,-1 1 8 15,0 3 10-15,0-1 4 16,0 2-16-16,0 0-6 15,-3 0 1-15,-3 0-1 16,-3 0 3-16,2 3-7 16,-2 3-1-16,-2 2-1 0,-1 5-3 15,-3 2 0-15,-1 4 0 16,0 2 1-16,2 6 0 16,-1 3 3-16,-2 5-5 15,6 2-2-15,1 5-2 16,7-4-1-16,-1 2-2 15,4-3 0-15,0-2-4 16,6-2 0-16,5-5-3 16,3-3 3-16,6 0-1 0,3-2-3 15,4-4-10-15,5 1-24 16,4-3-12-16,4-4-19 16,3-5-92-16</inkml:trace>
  <inkml:trace contextRef="#ctx0" brushRef="#br0" timeOffset="-130382.61">20284 15873 305 0,'0'-5'9'0,"0"-2"24"16,0 1 2-16,5-1 3 0,0 3 1 15,2 1-12-15,1 1 0 16,1 2-5-16,1 0 1 0,4 7 0 15,1 8-1-15,4 8-5 16,1 7 1-16,1 6-1 16,0 3-5-16,-3 2-3 15,-5 2-7-15,-1 2-1 16,-5-1 1-16,-4 2-1 0,-3-3 0 16,-3 1-1-16,-11-5-2 15,-8 1-10-15,-10-2-19 16,-5-6-32-16,-14-6-96 15</inkml:trace>
  <inkml:trace contextRef="#ctx0" brushRef="#br0" timeOffset="-129305.42">16441 16126 194 0,'0'-4'97'0,"0"-6"-70"16,0 3-9-16,3 0 4 15,1 0 16-15,-1-1-7 16,-1 3-5-16,0 2 0 16,1 1 1-16,-2 1-5 0,1 1-7 15,-2 0-7-15,2 6-6 16,-2 9 4-16,2 2 7 15,1 6 0-15,-1 2 1 16,3 4-4-16,0-1-3 16,-1-1-1-16,2 0-4 0,-1-2 1 15,4-6-3-15,-2 1 0 16,2-4 0-16,0-2 1 16,2-2-2-16,2-3 2 15,-3 1 1-15,4-5-4 16,1-2 3-16,1 0-1 15,0-3 1-15,-2 0-1 16,3 0 0-16,-3-6-3 0,1-3 3 16,-5 2-2-16,-1-6 2 15,0 1 0-15,-3-2 0 16,-1-4-1-16,-4 2-3 16,-1-4 2-16,0 0 2 0,0 1-1 15,0 2 1-15,0 5 0 16,0-2 1-16,0 4-1 15,0 2-1-15,0 5 2 16,0-1 0-16,0 2 0 16,0 2 0-16,0 0 0 0,0 0-2 15,-1 9 1-15,-3 6 1 16,1 2 0-16,-1 3 3 16,3 3-4-16,1 0 2 15,0-1-1-15,0-2 0 16,0-1-1-16,3-3 0 15,6-3 0-15,-2-3 0 0,4-1-2 16,1-4-6-16,3-1-6 16,1-4-12-16,2 0-11 15,3 0-44-15,1-5-46 16,3-8-95-16</inkml:trace>
  <inkml:trace contextRef="#ctx0" brushRef="#br0" timeOffset="-128964.3">17008 15916 205 0,'-5'-7'16'15,"3"-2"-3"1,-1 3 7-16,1 1 16 0,2 3 6 15,-2 1-1-15,0 1-8 16,-1 0-8-16,1 0-9 0,-1 1 3 16,1 10 2-16,-1 2 7 15,0 2-8-15,-1 5-5 16,4 2-4-16,-2-1-5 16,1 1-2-16,-1 0-3 15,0 0 0-15,1-2-2 0,-1-1 1 16,0-3-6-16,-1-1-8 15,1-3-12-15,0-3-20 16,2-3-21-16,0-3-26 16,0-3-66-16</inkml:trace>
  <inkml:trace contextRef="#ctx0" brushRef="#br0" timeOffset="-128714.42">17140 15907 347 0,'3'-7'22'16,"1"1"8"-16,-1-1 3 15,-1 6 13-15,-2-1-7 16,0 2-17-16,0 2-16 16,0 8-5-16,0 5 4 15,0 2 6-15,-2 5-2 0,0 3-2 16,-1-4-3-16,1 2-2 15,1 1-2-15,-3-1 1 16,2 0-8-16,0-4-36 16,0-1-63-16,0-6-89 15</inkml:trace>
  <inkml:trace contextRef="#ctx0" brushRef="#br0" timeOffset="-128089.18">17355 16333 262 0,'0'0'44'15,"0"0"0"-15,0 0-4 16,0 0 4-16,0 0-12 15,2-3-12-15,3 1-2 16,4 2-3-16,2 0-1 0,0 0-4 16,4 0 0-1,6 0-1-15,0 0-1 0,2 0 1 16,4 0 0-16,-2 0-1 16,-1 0-5-16,0 0-3 15,-7 2-1-15,1-2 3 16,-4 0-2-16,-1 0 0 0,-6 0-6 15,-2 0-11-15,-1 0-3 16,-4 0-18-16,0 0-36 16,0 0-24-16,-4 0-78 15</inkml:trace>
  <inkml:trace contextRef="#ctx0" brushRef="#br0" timeOffset="-127698.64">17522 16184 229 0,'0'-1'20'15,"0"-1"15"-15,0 2-5 16,0 0 9-16,0 0-6 16,0 0-12-16,0 2 9 15,0 7 3-15,0 4-7 0,0 4 1 16,3 1-4-16,-1 4-1 16,3-1-10-16,-3 1-2 15,3-1 0-15,-2-3-7 16,0 1-1-16,-1-4 0 15,0-1-2-15,-2-1 0 16,3-1 0-16,-3-2 0 16,0 0-11-16,0-3-17 15,0-2-33-15,0-3-70 0,0-2-231 16</inkml:trace>
  <inkml:trace contextRef="#ctx0" brushRef="#br0" timeOffset="-126384.74">18002 16150 301 0,'0'-4'23'0,"0"1"17"0,0-2-13 16,0 4 6-16,0 1-9 15,0 0-7-15,0 1-11 16,0 9 5-16,0 4 16 15,0 8-3-15,0 4-4 16,0 4 2-16,0 3-3 0,0-4-10 16,1 2-4-16,3-2-2 15,-2-4-2-15,1-4 0 16,1-2 0-16,-1-4-1 16,-1-3 1-16,1-3-1 15,2-2 0-15,-3-2 1 0,-1-1-1 16,1-4 1-16,-2 0-1 15,0 0 2-15,0 0-1 16,0-7 0-16,0-3 0 16,0-3-1-16,0-2 1 15,-3-2-2-15,-2-3 2 0,2-2-1 16,-1-1-1-16,2-3 0 16,-3 2 0-16,0-2-1 15,3 1 1-15,-3 2 1 16,1 0 0-16,4 2 1 15,-2 0-2-15,2 6 2 0,0-2-2 16,2 2 1-16,5 1 0 16,2 5 0-16,3-1 0 15,3 3-1-15,-3 3 1 16,5 1 0-16,-1 3 0 16,2 0 1-16,-6 11-1 0,5 5 0 15,-3 4 1-15,-5 1-1 16,-2 2 1-16,-1-2-1 15,-6 0 0-15,0-1-1 16,0-4 2-16,-9-3-1 16,-3-1 0-16,-1-2 1 15,-2 0-1-15,-1-5 0 0,-2 2 0 16,2-5 0-16,-1 1 0 16,3-3-6-16,0 1-13 15,3-1-17-15,2 0-41 16,4-9-65-16</inkml:trace>
  <inkml:trace contextRef="#ctx0" brushRef="#br0" timeOffset="-125626.78">18394 16167 302 0,'6'0'41'16,"0"-7"-11"-16,-1 2 0 15,2 0 1-15,-4 3 1 16,-1 0 3-16,-2 2-11 16,0 0-9-16,0 2-12 0,0 10 5 15,0 4 6-15,0 6 1 16,0 3 2-16,0 2-1 15,0-1-6-15,2 0-5 16,2-2-2-16,3-3-1 16,2-5 2-16,1-1-5 0,3-6 3 15,1-1-2-15,5-2 1 16,-5-2 0-16,4-4 3 16,-1 0-3-16,0 0-2 15,0 0 1-15,-2-8 2 16,0 1-2-16,-3-2 1 0,-1-3-1 15,-3-2-1-15,-1-1 3 16,-6-5-2-16,3 2 0 16,-2-4 0-16,-2 0 0 15,1 1 0-15,-1-1 1 16,4 5-2-16,-2 3 2 16,-1 2-1-16,-1 3 0 0,2 4 0 15,0 3 0-15,-2 2-1 16,0 0 3-16,0 0-5 15,0 6 4-15,0 7-2 16,-4 2 2-16,1 3-1 0,-1 4 1 16,4 0 1-16,0 2 1 15,0-3-2-15,0-3-2 16,2-3 3-16,3-1-4 16,5-6 2-16,-1 0-6 15,1-5-10-15,0 1-10 16,0-4-16-16,1 0-21 0,-3 0-26 15,5-4-70-15</inkml:trace>
  <inkml:trace contextRef="#ctx0" brushRef="#br0" timeOffset="-125392.46">18833 15959 379 0,'2'-9'18'0,"0"-2"16"16,-1 6 2-16,3 3 8 0,-4 2-14 16,0 0-15-16,0 9-12 15,0 6 0-15,0 5 4 16,0 4-1-16,0 2-3 16,0 4-3-16,0 1 0 15,0 1-17-15,0-1-42 0,0-5-68 16,0-4-206-16</inkml:trace>
  <inkml:trace contextRef="#ctx0" brushRef="#br0" timeOffset="-125000.06">19012 16251 259 0,'-4'1'43'16,"3"-1"14"-16,-1 0-23 15,2 0 2-15,0 0 2 16,0 0-1-16,2 3-7 0,7-3-5 16,5 0-8-1,5 1-1-15,8 1-7 0,-1 0-5 16,3 0 0-16,-1-2 0 16,-1 3-3-16,-1-3-1 15,-4 4 0-15,-10-4-8 16,-2 1-4-16,-4 2-18 0,-4-3-26 15,-2 0-46-15,0 0-64 16</inkml:trace>
  <inkml:trace contextRef="#ctx0" brushRef="#br0" timeOffset="-124693.9">19188 16162 245 0,'-2'-2'20'16,"2"0"12"-16,-1 2-1 16,-1 0 12-16,-2 0-11 15,3 2-6-15,-1 7 3 16,-1 3-1-16,1 1 2 16,-3 5-7-16,4 1-4 15,-1 2-1-15,2 0-7 16,-2 1-4-16,0-5-5 15,2-1 0-15,-1 1-1 0,1-4-1 0,-2-1-1 16,0-1-15-16,2-4-17 0,0-1-35 16,0-6-52-16,7 0-145 15</inkml:trace>
  <inkml:trace contextRef="#ctx0" brushRef="#br0" timeOffset="-123893.45">19551 16060 274 0,'2'-4'17'0,"0"-1"10"16,1 2 14-16,-3 1-1 16,0 0-10-16,0 2-16 15,0 0-2-15,-7 0-5 16,-3 0 1-16,-2 2 5 15,-2 3 1-15,-1 4 7 0,-2 4 0 16,0 1-8-16,4 1 1 16,-2 6-1-16,2-1 0 15,5 0-4-15,2 5-4 16,2-1 0-16,4-2-2 0,0-1 0 16,4 0-2-1,9-2 0-15,-1-4 3 0,5-3 0 16,0 0-3-16,1-2 2 15,1-3-1-15,-2 0 0 16,-2-3-1-16,-1-3 1 16,-5-1-2-16,0 0 2 0,-2 0 3 15,0 0-2-15,-3-3 0 16,1-5-1-16,1 0 1 16,-3-3 1-16,1-5 0 31,1 0-2-31,0-2-1 0,-1-5 1 15,-2-3 0-15,-1 4-2 16,-1-3 0-16,0 0 0 16,0 3 0-16,-1 4-3 15,-6 1-4-15,0 3-4 0,-2 3-1 16,-2 3 1-16,0 2-11 16,-2 2-8-16,-1 0-3 15,2 4-22-15,-1 0-11 16,2 0-28-16,3 0-53 15</inkml:trace>
  <inkml:trace contextRef="#ctx0" brushRef="#br0" timeOffset="-123559.76">19385 16188 326 0,'3'0'20'0,"4"0"-8"16,-2 0 1-16,4 0 9 0,-1 0 10 15,0 0-8-15,5 6-2 16,0 2-2-16,1 3 4 0,2 4-3 16,2 1-2-16,0 2-5 15,-1-2-4-15,4 1-2 16,-3-2-5-16,1-1 1 15,-2 0-2-15,0-3-2 16,-2 0 1-16,-1-1-1 0,-1-2-3 16,-3-3-14-1,-1-1-20-15,1-3-40 16,-1-1-62-16</inkml:trace>
  <inkml:trace contextRef="#ctx0" brushRef="#br0" timeOffset="-121669.23">19923 16098 162 0,'1'0'48'0,"1"-4"-16"15,-2 1 7-15,0-1 0 16,2 1-3-16,-2 3-13 0,0-1-4 16,0 1 2-16,0 0-4 15,0 0-6-15,0 0-5 16,0 0-3-16,0 0 4 16,0 6 9-16,0 1 1 15,0 2 4-15,0 2-2 0,0 1-2 16,0 3 0-16,0 0-4 15,0 2 0-15,0 0-5 0,0 3-3 16,0-1-2-16,0 0-1 16,0 0 0-16,2-1 0 15,1 0-1-15,2-3 1 0,0-1-1 16,-2-1 0-16,6-2 0 16,-2-4-1-16,3 0 1 15,0-4-1-15,2 0 2 16,0-3-1-16,0 0 0 0,1 0-1 15,-1-4 0-15,-1-1 1 16,-2-2-2-16,0 0 2 16,0-3-1-16,-4-1 1 15,1-1-1-15,-2-4 1 16,-1 0-1-16,-1-4 1 16,-2 0-2-16,1-2 1 15,-1 0 0-15,2 0 0 0,0 3 0 16,0 4 1-16,1 2-1 31,-3 1 0-31,2 5 1 0,0-1 0 16,-2 4 2-16,1 3 2 15,-1 1-1-15,0 0-2 16,0 0 2-16,0 0-4 16,0 5 2-16,0 7 0 0,-3 3 4 15,1 3 3-15,0 5 4 16,1 0-5-16,1 1-1 15,0-4-2-15,0 4-3 16,0-5-1-16,0-1-1 16,0-2 0-16,5-1 1 0,6-5-10 15,3 1-18 1,5-2-17-16,0-2-19 16,6-3-43-16,0-2-107 15</inkml:trace>
  <inkml:trace contextRef="#ctx0" brushRef="#br0" timeOffset="-120862.37">20903 16073 236 0,'0'-7'25'16,"0"-1"16"-16,0 1 1 16,0 2 15-16,2 2-10 15,2-1-9-15,1-1-4 16,0 5-10-16,1 0-2 0,1 7-3 15,2 4-2-15,1 10-3 16,-2 2-3-16,3 3-1 16,-3 0-1-16,0 1-3 15,1-1-2-15,0-1-2 16,-1-1 0-16,2-4-2 16,-3 0 1-16,3-4-2 15,0-5 2-15,-1 0-1 0,-1-2 1 16,1-6-1-16,-1-3 1 15,-1 0-1-15,3 0 2 16,0-7-2-16,1-6 2 16,-1-2-1-16,3-6 1 0,-1-1 0 15,-1-6 0-15,0-1-1 16,3-4 0-16,-7 1 0 16,3 0-1-16,-7 0 0 15,-1 6 1-15,-2 1-1 16,0 5 0-16,-4 8 0 0,-7 0 0 15,1 6-1-15,-4 3 1 16,-1 3 0-16,1 0 0 16,-1 0 0-16,6 6 0 15,-1 7 0-15,4 2 0 16,6 5-1 0,0 2 1-16,1 2 0 0,11-3 0 15,2-1 0-15,2 1 0 16,3-4 1-16,3-3-11 15,2-1-22-15,0-3-20 16,3-6-36-16,1-4-87 0</inkml:trace>
  <inkml:trace contextRef="#ctx0" brushRef="#br0" timeOffset="-120549.95">21803 16144 285 0,'-4'4'39'15,"4"-4"10"-15,0 3-8 16,9 1 13-16,6-3-4 15,1 3-20-15,4 1-6 0,0 2-6 16,2-4-12-16,-2 2-4 16,-1-1-1-16,-5 0-1 15,-2 0-16-15,-4 0-18 16,-3 1-19-16,-3-1-31 16,-2-1-42-16,0-3-49 0</inkml:trace>
  <inkml:trace contextRef="#ctx0" brushRef="#br0" timeOffset="-120346.87">21867 16258 251 0,'-5'5'54'0,"2"2"-3"16,3-2 2-16,0 0-3 16,0 2-10-16,7-2-11 15,6-2-6-15,-1-1-2 16,4 1-6-16,4-2-8 15,-2-1-6-15,1 0-2 0,3 0-9 16,0 0-25-16,0-4-52 16,5-5-75-16</inkml:trace>
  <inkml:trace contextRef="#ctx0" brushRef="#br0" timeOffset="-119706.4">22505 16019 268 0,'4'-5'4'16,"-3"2"2"-16,-1-2 27 15,0 4 14-15,0 0-13 16,-3-2-5-16,-4 3-2 0,-3 0 7 15,2 0-3-15,-3 0-8 16,0 3-8-16,-1 1-1 16,1 4-1-16,0-1-1 15,2 1-1-15,-1 4-2 16,2-3 2-16,1 5-4 0,1-2 1 16,3 3-3-16,-1-2 4 15,3 3 1-15,-3-1-3 16,4 0 1-16,0 0 1 15,0 1-4-15,0-1 0 16,0-1-1-16,7 0-2 16,0-2 1-16,4 0 0 15,0 0 0-15,3-5 0 0,1 2-2 16,0 0-1-16,4-4 2 16,-4 0-3-16,2-1 2 15,-3-3 2-15,1 2-2 16,-1-3 1-16,-1 0-2 0,-1 0 0 15,-1 0 2-15,0-3-2 16,1 1 1-16,-3-4-1 16,2-1 2-16,-2-4-2 15,0 0 1-15,-3-2 0 16,-1-1 1-16,-1-1 1 0,1-3-1 16,-5-4 1-16,0 1 0 15,0-3-2-15,0 2 0 16,0-1-1-16,-2 2 1 15,-1-1-1-15,-3 2 0 16,1 2 0-16,-8 2 1 16,-1 6-2-16,-11-1-1 0,-11 2-33 15,-15-6-49-15,-13-8-130 16</inkml:trace>
  <inkml:trace contextRef="#ctx0" brushRef="#br0" timeOffset="-101713.8">6457 17173 211 0,'14'0'31'15,"3"0"-16"-15,2 0 3 16,1-1-4-16,5-1-6 16,-1 2-7-16,0-2 1 15,5 2-1-15,0 0 0 0,-2 0-1 16,2 0 0-16,-2 0 10 15,3 0 10-15,1 0 9 16,1 0-8-16,4 0 0 16,1 0-5-16,5 4-3 15,4-3-5-15,7-1-2 16,3 0-3-16,3 0-3 0,5 0 1 16,4 0 2-16,4-1-3 15,6-3 0-15,-3-2 3 16,8 2-3-16,3-2 1 15,2-5 1-15,2 4 1 0,5 0 0 16,2-3 1 0,1 2-1-16,3-1-2 0,0 2 4 15,3 2-3-15,0-3-1 16,2 1 1-16,1 1 0 16,2 0-2-16,1-1 2 15,4 1 0-15,-1 1-1 0,1-2 1 16,3 1-1-16,0 1 2 15,4 2-4-15,-3-1 5 16,4 3-4-16,1-3 0 16,0 4 1-16,0-2-1 0,0 2 3 15,0-2-3-15,4 1 4 16,-3-2 0-16,1 0 3 16,3-1-3-16,4 1 2 15,0-1-4-15,1 1 0 16,1 1 1-16,3-1 0 15,-1 3-2-15,3-2 0 0,0 2 0 16,4-2-1-16,-2 2 1 16,3 0 0-16,2 0-1 15,1 0 0-15,1 0 0 16,5 2 0-16,-2 3 1 16,0 0-1-16,2 4-1 0,4 0 1 15,0 2 1-15,-1-1-1 31,6 1 1-31,3 2 0 16,2 1-1-16,-2-2 1 16,4 3 2-16,2-2-1 0,1-3 2 0,0 1 1 0,5-2-1 15,1-2 2-15,4 0-3 16,3 0 0-16,0-1-1 16,6-1-1-16,-1 0 0 15,0-1-1-15,0-1 0 0,1-1 1 16,3 0-1-16,-4 2 0 15,2-3 2-15,2-1-2 16,1 2 0-16,-4 0 0 16,1-2 1-16,2 0 0 15,1 0-1-15,-5 3 2 16,0-4-1-16,0 2 2 16,-3-1-1-1,-4 2 0-15,-2-2 3 16,-1 2-3-16,0 0-1 15,-6-1 2-15,0-1-1 0,-1 3 0 0,-3-2-1 16,-3-1-1-16,-2 0 0 16,-3 0 2-16,-5 0-2 15,-4 0 1-15,-5-1-1 16,-10 1 3-16,-5-3 0 16,-11 2 0-16,-8-1 0 15,-14-2-1-15,-12-1 0 16,-15-1-1-16,-15 1 0 0,-14 0-1 15,-18-2 0-15,-21 2 1 16,-17-2-6-16,-35-11-58 16,-30-13-71-16</inkml:trace>
  <inkml:trace contextRef="#ctx0" brushRef="#br0" timeOffset="-99286.36">6482 17209 384 0,'0'0'8'16,"0"0"-1"-16,0 0 6 15,-1-5-5-15,-7-2-6 0,1-3-1 16,-2 2 1-16,-4-4-3 15,-1-5 2-15,-3-3-1 16,0-2 0-16,-1-7 0 16,-1-5 1-16,-3-3-1 15,3-8 1-15,0-5-1 0,1-4 2 16,2-6-1 0,1-1 5-16,1-3 6 0,3-1-1 15,1 1 0-15,3 0 2 16,0 0-7-16,4-1 0 15,-1 1-5-15,3 1 0 0,1-2 1 16,-2 3 0-16,0 3-3 16,2 3 2-16,0 5-1 15,-1 3-1-15,1 5 1 16,0 2 1 0,0 7 0-16,0 5-1 0,0 4 1 0,0 4-3 15,0 5 4-15,0 3-2 0,1 3 2 16,6 1-3-16,3 3 3 15,2 3-2-15,5 0-2 16,5-1 2-16,2 2 0 16,8 0 1-16,0 2-2 15,8 0 1-15,2 0 1 0,2-1-2 16,5 1 2-16,3 0-1 16,7 0-1-16,-2 0 1 15,8 0 1-15,-1 1-2 16,9 1 2-16,0 0-1 15,7 2 0-15,4-3 1 0,2 1-2 16,9-2 2-16,2 0-1 16,4 0 0-1,4 0 0-15,4-2-1 0,3-3 2 16,1 0-1-16,6-1 1 16,-2 2-2-16,3-1 1 15,3 2 0-15,0-1 0 0,-2 4 1 16,3-1-1-16,-2 1 0 15,0 0 0-15,-3 0 0 16,4 0 0-16,-1-2 0 16,0 2 0-16,-3 0 0 0,3 0 0 15,-5 0 0-15,3 0 0 16,-3 0 0-16,1 2 1 16,-1-2-1-16,3 0 0 15,2 0 0-15,2 0-1 16,0-6 2-16,1-1 0 15,3-6 0-15,2-1 1 0,-1 0 1 16,0-4-2-16,2 2 1 16,1-2 0-16,0 2 0 15,-4 0-1-15,-3 0-1 16,3 3 0-16,-5 1 2 16,1 1-1-16,-3 2-1 0,-3 4 0 15,1-1 2-15,2 3-2 16,-3 0 0-16,3-1 2 15,-2 2 0-15,5-2-1 16,-2 4-1-16,0-1 1 16,-1 1-2-16,2 0 2 0,3 0 0 15,1 0-1-15,2 0 0 16,5 0-1-16,2 0 2 16,1 0 0-16,4 0-1 15,3 0 0-15,2 1 1 16,3 1-2-16,-2 2 1 0,2-2 0 15,5 3 1-15,-4 0 0 16,4 1-2-16,-3 1 2 16,0 0-1-16,2 0 0 15,-4 2 0-15,5-2 0 16,-3-2 1-16,0 3 0 16,3-5-1-16,3-1 0 0,-1 0 1 15,-2-2 0-15,6 0 0 16,-2 0 1-16,1-2-1 15,1-1 1-15,-1-5 0 16,-1 1-1-16,0 0 0 16,-2 0-2-16,0 0 3 0,-3-1 0 15,1 3 1-15,-1 0-3 16,1-1 3-16,-5 3-3 16,-1 1 0-16,-5 1 0 15,-1 1 0-15,-4 0 0 16,-5 0 0-16,-2-2 0 0,-3 2 0 15,-3 0 1-15,-3 0-1 16,0 0-1-16,-1 0 2 16,-2 0 0-16,-3 0-1 15,2 0 1-15,-4 0-2 16,-1 0 1-16,-4 0 1 16,1 0 0-16,-8 0-1 0,1 0 0 15,-4 0 1-15,-3 0-1 16,-6-2-1-16,-3 4 2 15,-2 1-1-15,-4 1 1 16,-7-1-1-16,-4 1 0 0,-7 0 0 16,-5 1 0-16,-7-2 0 15,-6 1 0-15,-5 0 0 16,-6-3 1-16,-5 3 1 16,-6-2 1-16,-4 1 1 15,-2-1-1-15,-5 3 0 16,-1-1-1-16,-2 1-1 0,-2-1 0 15,3 1 0-15,-5 2-1 16,2 2 1-16,0 2-1 16,-2-2 0-16,1 4 0 15,0-3 0-15,-3 6 0 16,-1-2 1-16,1 2-2 0,-1 2 2 16,0 2-3-16,-1 1 4 15,1 2-2-15,-2 4 0 16,2 0-1-16,-2 5 2 15,0 2 1-15,0 5 0 16,0 4-4-16,0 4 4 0,0 4 1 16,-2 6 2-16,-3 1-1 15,1 8 1-15,-1-3 1 16,0 4-4-16,-1-3 0 16,4 2-1-16,-3-4 0 15,3 0 0-15,0-1 0 16,1 1 1-16,-1 3-2 15,0-6 0-15,-1-2 1 0,1-2-2 16,0-1 3-16,1-8-1 16,-1 1-2-16,0-10 4 15,2-5 0-15,-3-4 0 16,0-6 2-16,1-2-2 0,0-6-1 16,-5-7-1-16,2 0 2 15,-2-3 0-15,-4-4 4 16,0 0 4-16,-2-6 1 15,-1-2-2-15,0-7-2 16,0 1-3-16,-5-4 1 0,0 4-3 16,-6-2-2-16,-11 0 0 15,-13 5 0-15,-17 5-2 16,-26 6 1-16,-32 6-3 16,-44 13-15-16,-41-6-59 15,-42-13-180-15</inkml:trace>
  <inkml:trace contextRef="#ctx0" brushRef="#br0" timeOffset="10980.4">9184 17448 267 0,'-3'4'23'0,"1"-4"-7"0,0 2-4 16,2-1 9-16,0-1 4 16,0 0-3-16,7 0 0 15,6-1 6-15,5-5 1 16,0-1-4-16,7-2-8 0,8 1-3 15,1 0 3-15,5 0-4 16,0-2-8-16,7 3-3 16,-5-2-1-16,-1 2-1 15,-4 1 0-15,-2 1-4 16,-7 3-11-16,-7 1-3 16,-3-1-3-16,-8 1-18 0,-6-2-43 15,-3 2-31-15,-1-3-41 16</inkml:trace>
  <inkml:trace contextRef="#ctx0" brushRef="#br0" timeOffset="11230.4499">9258 17494 264 0,'-8'9'26'0,"2"-1"-12"0,6-7-5 15,5-1 38-15,10 0 3 16,5 0-15-16,9 0-16 16,3 0-11-16,5 0-2 15,3 0-2-15,-3 0-3 16,2 0 0-16,-5 0-2 16,-2 4-5-16,-5-3-20 0,-3 1-28 15,-2-2-29-15,-4 0-49 16</inkml:trace>
  <inkml:trace contextRef="#ctx0" brushRef="#br0" timeOffset="11561.04">9635 17290 282 0,'-7'-8'41'0,"2"3"14"15,3 1-25-15,0 4-6 16,2 0-3-16,2 0-11 16,9 7 3-16,4 5-1 15,6 1-5-15,0 1-2 16,2-1-2-16,1-1 0 16,-1 3 1-16,-3-5-1 0,-2 3 2 15,-3-3 0-15,-3 3 0 16,-7-2-4-16,-3 3 1 15,-2 2 0-15,-2 0 1 16,-10 6-1-16,-5 2 2 16,0 4-3-16,-7 0-2 0,1 2 3 15,2 2-2-15,1-3-35 16,5-11-70-16,15-10-247 16</inkml:trace>
  <inkml:trace contextRef="#ctx0" brushRef="#br0" timeOffset="12431.1">11196 17588 63 0,'0'-12'23'16,"0"-2"29"-16,0 3-10 15,0 1 4-15,-2 1-5 16,1 0-2-16,-4 0 4 16,3 3-4-16,-1-3-5 0,-1 1-4 15,3 1-1-15,-1-3-11 16,2 3-4-16,0 2-1 15,0 2-5-15,0 2 3 16,3 1-5-16,4 0-2 16,5 6-3-16,3 9 2 15,0 4-1-15,3 2 3 0,-2 8-1 16,0-1 1-16,-1 1-3 16,-3-1-1-16,1-1-2 15,-1-2 3-15,1-2-1 16,1-1-2-16,-1-3 2 15,1-1-1-15,-1-5 0 0,0-3 1 16,1-6-2-16,-2-4 3 31,3 0-2-31,-3-11 1 16,1-2 1-16,-2-6-3 0,-3-4 4 16,0-4-3-16,-4-4 0 0,-1-1 1 15,-3-1-2-15,0-3 1 16,0-1 1-16,0 3-1 15,0 0 0-15,-3 7 1 16,-3 4-1-16,-2 7-1 16,-2 4 2-16,0 5-2 15,-2 3 3-15,-2 4-2 16,-1 0 0-16,3 4 0 16,0 7-1-16,2 3 2 0,3 2-1 15,4 4 0-15,3 1-1 16,0-3 2-16,9-1-2 15,6-1 2-15,2-2-2 16,8-3 1-16,1-2-7 16,2-6-18-16,1-1-22 0,0-2-50 0,-5-2-37 15,3-10-78-15</inkml:trace>
  <inkml:trace contextRef="#ctx0" brushRef="#br0" timeOffset="12692.79">11733 17173 361 0,'0'-6'13'0,"-2"0"38"16,2 0-20-16,0 3 2 16,0 3-6-16,0 0-15 15,2 9-11-15,1 3 3 16,2 5 2-16,0 7-2 15,-2 3-2-15,-1-1-1 0,-2 4-1 16,0-2 1-16,0-1-10 16,0 0-13-16,0-4-18 15,0-8-11-15,0-2-14 16,0-6-28-16,2-7-61 16</inkml:trace>
  <inkml:trace contextRef="#ctx0" brushRef="#br0" timeOffset="12880.25">11889 17172 295 0,'1'-7'50'15,"1"1"19"-15,-2 5-17 16,0 1-18-16,0 3-26 16,0 9 5-16,0 5 6 0,0 4-11 15,0 2-6-15,0 2-1 16,0 3-1-16,0-1-22 15,4-5-78-15,2-4-226 16</inkml:trace>
  <inkml:trace contextRef="#ctx0" brushRef="#br0" timeOffset="13286.41">12611 17462 315 0,'-13'2'15'0,"4"0"28"16,6-2-10-16,3 1 6 15,0-1-2-15,3 0-15 16,11 0-4-16,6 0 5 16,9 0-7-16,5 0-8 15,2 0-6-15,0-1-1 0,-1-1 0 16,-3 0-2-16,-8 2-5 15,-4 0-8-15,-1-1-22 16,-7-2-41-16,-9-1-58 16,1-4-66-16</inkml:trace>
  <inkml:trace contextRef="#ctx0" brushRef="#br0" timeOffset="13527.73">12751 17266 379 0,'-4'-4'23'16,"1"3"37"-16,3-1-20 15,-2 2-19-15,2 0-7 0,0 13-7 16,0 5 6-16,0 3 2 16,0 8-5-16,3 1 2 15,3 8-11 1,1-2 1-16,-1 2-2 15,-3-3-5-15,1-1-28 16,1-4-31-16,-2-5-53 16,1-7-99-16</inkml:trace>
  <inkml:trace contextRef="#ctx0" brushRef="#br0" timeOffset="13980.75">13799 17179 205 0,'0'-20'14'0,"-3"-1"36"16,-2 0-17-16,1 1 4 15,1 3-12-15,-1 2-1 0,0 4 1 16,0 4 7-16,1 3-4 0,-4 4-8 0,-2 2-9 31,-2 12-5-31,-3 7 4 0,-3 8 10 0,2 5-3 16,-2 7-3-16,3 11-1 0,3 3 0 15,4 2-5-15,5 6-3 16,2-1-2-16,0 1 2 16,13-8-5-16,3-2 0 15,4-5 1-15,5-3 0 16,-1-8-2-16,3-3-14 16,2-5-22-16,2-11-21 0,1-10-44 15,2-8-54-15</inkml:trace>
  <inkml:trace contextRef="#ctx0" brushRef="#br0" timeOffset="14521.49">14254 17400 269 0,'-4'-13'55'0,"-1"-1"0"0,-1-1-12 31,2-2-3-31,3 3-10 0,-1 1-11 0,2 1-1 15,0 2-3-15,0 4-3 16,5 2-7-16,7 4-3 0,0 0 0 16,1 8-2-16,-1 6 0 15,0 4 1-15,1 2-1 32,-6 4-1-32,-3 2 1 15,-4-1-2-15,0 0 0 16,-5-3-1-16,-6 0 2 15,-2-5 1-15,1-3-1 0,-3-1 2 16,5-5-2-16,1 2 3 16,1-5-4-16,6 0 4 15,0-2-4-15,2-2 4 16,2-1-2-16,11 0 0 0,1 0 7 0,6 0-4 16,2-3 1-16,-1-5-3 15,3 1 0-15,-2 0-1 16,-5 0 0-16,1 0-9 15,-6 0-21-15,-2 2-31 0,-1-3-54 16,-2-3-63-16</inkml:trace>
  <inkml:trace contextRef="#ctx0" brushRef="#br0" timeOffset="15052.67">14566 17259 25 0,'0'-4'305'0,"0"1"-276"16,0-1 19-16,-2 4-12 15,-1 0 0-15,-1 0-13 16,1 0-11-16,0 11-3 0,-2 5 2 16,5 6 3-16,0 3-1 15,0 1-6-15,0 3-5 16,5-2 1-16,3-1-2 15,-1-7 0-15,4-2 0 0,2-3 0 16,2-7 0 0,2-3-1-16,-1-3 1 0,0-1 0 15,-2 0-1-15,1-5 1 16,-5-3-1-16,0-5 1 16,-3-1-1-16,-2-4 0 0,-5-2 1 15,0 0-1-15,0-4 1 16,0 6-1-16,-1-4 0 15,-5 4 0-15,3 3 1 16,1 0-2-16,-1 5 2 16,3 2-1-16,0 3 0 15,0 4 0-15,0-2 0 0,0 3 1 16,0 0-2-16,3 4 1 16,2 7 0-16,-1 5 0 15,-1 2-1-15,1 3 2 16,-2 2-1-16,-1 2 0 0,-1 2-1 15,0-4 0-15,0 0-6 16,2-5-10-16,-2 2-10 16,4-8-18-16,-3-3-12 15,1-3-3-15,4-5-68 16</inkml:trace>
  <inkml:trace contextRef="#ctx0" brushRef="#br0" timeOffset="15270.74">14846 17172 284 0,'4'-22'11'15,"-1"6"40"-15,2 0-8 16,-4 7 1-16,1 2 1 16,0 7-11-16,0 0-10 0,-2 7-23 15,0 9 2-15,0 4-4 16,1 7 2-1,-1-1 0 1,2 3-3-16,-2 3-19 0,0 0-41 0,0-6-83 16</inkml:trace>
  <inkml:trace contextRef="#ctx0" brushRef="#br0" timeOffset="15592.27">14325 17586 396 0,'0'0'62'15,"-5"0"-47"-15,5-6-7 16,7 2 6-16,8 2 5 0,2 1-3 15,7 1-2-15,8 0-2 16,2 0-2-16,8 0-2 0,3 0 0 16,5 0-5-16,3-3 0 15,1-3 1-15,1 3-4 16,-5-5 2-16,-4 4-2 16,-10 4-13-16,-7 0-17 15,-11 0-39-15,-11 0-86 16</inkml:trace>
  <inkml:trace contextRef="#ctx0" brushRef="#br0" timeOffset="16073.79">14647 17708 405 0,'0'0'5'0,"0"-10"4"16,0 4 9-16,0 5 16 15,0 1-1-15,0 0-16 0,0 3-10 0,0 11-6 16,0 4 4-16,0 4 4 0,0 3 1 16,0 0-5-16,6 0-2 15,-3-2-2-15,6-4-1 16,0-1 1-16,4-8-1 15,-1-2 1-15,1-4-1 16,-1-4 1-16,3-2-1 16,-1-9 0-16,-1-5 1 0,-1-5 0 15,-1-3-1-15,-3-1 1 16,-3-1 0-16,-4-1 0 16,-1 0 0-16,0 4 1 15,0 5 1-15,0 2 2 16,0 5-1-16,-1 8 0 0,-1 3 3 15,0 1-5-15,1 12-1 16,1 6-1-16,0 7 0 16,0 2 1-16,0 3-1 15,6 1-1-15,3-2-20 16,3-4-32-16,5-4-70 0,0-10-129 16</inkml:trace>
  <inkml:trace contextRef="#ctx0" brushRef="#br0" timeOffset="16387.56">15199 17511 167 0,'-15'0'227'16,"6"0"-214"-16,2-6 12 16,7 0 8-16,0 3 4 15,7-1-16-15,10-1-3 16,7 2-6-16,7-1-1 0,1 0-1 16,4 4-4-16,-4 0-4 15,1 0-2-15,-7 0-3 16,-2 0-9-16,-8 3-22 15,-2 0-43-15,-7-1-45 16,-3-2-87-16</inkml:trace>
  <inkml:trace contextRef="#ctx0" brushRef="#br0" timeOffset="16621.86">15347 17379 330 0,'-4'0'12'16,"3"0"30"-16,-1 0-8 15,0 0 0-15,2 5-4 0,0 9-17 16,0 4 3-16,0 7 4 16,0 3 1-16,2 4-9 15,5 3-9-15,-1-2-2 16,-1-3 0-16,2-1-8 15,0-4-26-15,1-9-40 16,3-4-72-16</inkml:trace>
  <inkml:trace contextRef="#ctx0" brushRef="#br0" timeOffset="17249.6">15801 17297 272 0,'-3'-10'31'0,"1"2"36"16,2 4 1-16,0 4-11 16,0 0-27-16,0 4-18 15,0 14-3-15,5 2 6 16,1 9-2-16,2 7 0 0,-3-1-6 16,0 3-6-16,-1-3 0 15,-1-5-1-15,-1-1 1 16,-1-4 0-16,-1-5-1 15,0-6-1-15,0-3 1 0,0-6 0 16,0-5 1-16,0 0 1 16,-5-10 0-16,2-10-1 15,-4-1 0-15,-3-8-2 16,5-4 3-16,0-4-4 16,1 0 3-16,3 2-3 15,1-3-3-15,0 8 5 16,5 5-3-16,2 7 5 0,4 4-4 15,0 7 4-15,2 3-2 16,-1 4 1-16,0 0-2 16,-1 7 2-16,2 11-2 15,-5 2 2-15,0 3-1 16,-3 4 1-16,-1-1-2 0,-4-1 1 16,0-1 1-16,-5-5-4 15,-7-4-5-15,0 1 3 16,0-6-8-16,-6-3-23 15,4-2-32-15,1-5-73 0,4-5-136 16</inkml:trace>
  <inkml:trace contextRef="#ctx0" brushRef="#br0" timeOffset="17538.99">15986 17217 457 0,'6'-5'2'0,"0"-2"9"16,-1 4 18-16,5 3-8 15,1 0-2-15,4 9 3 0,0 7-5 16,9 7-1-16,-2 2-4 16,0 8 0-16,-1 0-3 15,-7 5-7-15,-1-1-1 16,-8 5 0-16,-5-4 0 0,0 2-1 15,-12-3-3-15,-5-2-13 16,-6 1-17-16,-4-6-19 0,0-6-60 16,0-10-85-16</inkml:trace>
  <inkml:trace contextRef="#ctx0" brushRef="#br0" timeOffset="18131.64">16518 17387 231 0,'-4'-5'134'16,"4"-7"-76"-16,0 6-26 16,0 1 1-16,2 1-10 15,4 4-5-15,1 0-4 16,-2 6-1-16,4 12-3 0,-1 3-2 16,1 3 0-16,-1 6-4 15,1 0-2-15,1 0-1 16,0-2-1-16,-1-1 1 15,2-2-1-15,3-3-1 16,-2-7 1-16,0-2 0 0,2-6 0 16,2-5 0-16,0-2 1 15,-1-2-1-15,-1-8 2 16,-1-7-2-16,-4-2-3 16,-4-2 6-16,-2-2-5 15,-3-6 2-15,0-2 4 0,0-1-6 16,-7 0 2-16,2 3 2 31,-2 0-4-31,-3 4-1 0,3 7 2 16,2 7 1-16,-3 5 0 15,0 6-2-15,2 3 2 0,3 9-1 0,-2 6 1 16,3 0-1-16,2 6 1 16,0-4-1-16,3 2-10 31,8-9-17-31,6-3-25 0,1-5-47 15,-1-5-21-15,3 0-137 16</inkml:trace>
  <inkml:trace contextRef="#ctx0" brushRef="#br0" timeOffset="18312.91">16874 17311 126 0,'0'-6'184'0,"0"1"-137"16,0 2 1-16,0 3 7 15,0 0-25-15,0 7-20 16,1 8-4-16,3 6-2 16,1 3-1-16,3 4-2 15,-3-1-3-15,2 2-33 0,-3-8-73 16,3 1-205-16</inkml:trace>
  <inkml:trace contextRef="#ctx0" brushRef="#br0" timeOffset="18609.72">17427 17490 355 0,'0'2'124'0,"-2"-2"-93"15,2 0-27-15,0 0-2 16,2 0 8-16,10-1 5 16,5 0 0-16,6-5-3 15,6 2-4-15,2 0-3 0,3 4-6 16,-4 0 0-16,2 0-6 16,-5 0-12-16,-4 0-8 15,-1 0-23-15,-7 0-25 16,-5 0-50-16</inkml:trace>
  <inkml:trace contextRef="#ctx0" brushRef="#br0" timeOffset="18811.3298">17574 17322 311 0,'0'5'93'0,"0"0"-56"15,0 5-21-15,5 7-1 16,1 6 17-16,-1 4-13 16,0 1-7-16,-2 2-8 15,-1 2-3-15,-1-3-1 0,-1-2-26 16,2-6-74-16,2-17-126 16</inkml:trace>
  <inkml:trace contextRef="#ctx0" brushRef="#br0" timeOffset="19302.21">18501 17252 33 0,'0'0'317'16,"0"0"-298"-16,0 0 6 15,-2-2 11-15,-5 2-15 16,-4 0-7-16,-2 5 1 16,-3 7 8-16,-3 7-5 0,-1 7 2 15,1 6-3 1,2 8-2-16,-2 5-1 0,11 2-1 15,3 5-6-15,5 1-5 0,0-3-1 16,8-3-1-16,11-5-1 16,1-4-11-16,8-6-22 15,0-7-25-15,3-7-52 0,1-9-95 16</inkml:trace>
  <inkml:trace contextRef="#ctx0" brushRef="#br0" timeOffset="19920.58">18964 17382 267 0,'-2'-5'63'16,"1"-2"-7"-16,-1 4-13 15,2 3-2-15,-4 0-15 0,3 10-16 16,-2 7 2-1,1 5 4-15,-1 3 0 0,3 4-3 16,0 2-7-16,0-2-2 16,8 0-4-16,2-4 1 15,0-6-1-15,4-5 0 16,-1 0 0-16,1-7-1 0,-2-1 1 16,-4-6-1-16,6 0 1 15,-6-2 1-15,-2-9-3 16,2-3 1-16,-3-4 1 15,-4-1 0-15,-1-3-1 16,0-6 1-16,0-3-1 16,0 5 0-16,0-3 0 0,0 4 0 15,0 4 1-15,0 3 0 16,0 7 0-16,0 3 1 16,0 6 0-16,0 2 1 15,0 2-3-15,0 12 1 16,0 5 0-16,0 3 0 0,4 3 0 15,-2 1 0-15,3-1 0 16,-2 0 0-16,3-1-1 16,0-4-11-16,2-1-21 15,-1-7-24-15,2-3-40 16,3-5-89-16</inkml:trace>
  <inkml:trace contextRef="#ctx0" brushRef="#br0" timeOffset="20170.54">19266 17254 146 0,'7'-6'264'16,"-2"1"-251"-16,-1 5 5 15,1 0-1-15,-4 7-5 16,1 9-2-16,-2 8 0 15,0-2 2-15,0 3-6 0,-3 2-5 16,-4 0 0-16,2-2-1 16,1-4-17-16,-1 0-21 15,3-10-40-15,2-4-52 0</inkml:trace>
  <inkml:trace contextRef="#ctx0" brushRef="#br0" timeOffset="20357.98">19390 17275 386 0,'1'0'26'15,"5"0"20"-15,-3 2-35 16,1 12-2-16,1 3 1 16,-2 4-5-16,2 2-3 0,0 5-2 15,-3-3-28-15,-2 0-51 16,3-6-87-1</inkml:trace>
  <inkml:trace contextRef="#ctx0" brushRef="#br0" timeOffset="20670.4">19716 17498 338 0,'-9'0'12'16,"2"0"23"-16,4 0-12 16,3 0 15-16,0 0 2 0,3 0-5 15,13 0-8-15,6 0-11 16,7 0-2-16,6 0-6 15,3 0 0-15,2 0-8 16,-4 0 0-16,-2 0-5 16,-7 0-9-16,-6 0-17 15,-5-2-49-15,-5-2-35 0,-5-4-59 16</inkml:trace>
  <inkml:trace contextRef="#ctx0" brushRef="#br0" timeOffset="20920.34">19897 17323 354 0,'0'-1'36'0,"0"1"5"16,0 0-15-16,2 0-3 16,0 5 0-16,0 10-7 0,-2 7-3 15,3 5 1-15,-3 2-1 16,0 5-8-16,0-2-3 15,0 1-2-15,0-1 1 16,-5-3-10-16,3-1-21 16,-3-5-32-16,3-5-38 0,2-9-95 15</inkml:trace>
  <inkml:trace contextRef="#ctx0" brushRef="#br0" timeOffset="21493.3">20213 17334 369 0,'-7'-2'6'16,"4"-5"4"-16,1 4 6 15,0-2 17-15,1 4-3 16,-1 1-3-16,2 0-5 0,0 7-12 16,0 10 0-16,0 7 7 15,5 6 1-15,0 8-7 16,0-1-4-16,2 3-5 16,-4-3-1-16,-1-3 0 0,-2-6-1 15,0 0 0-15,0-9 2 16,0-4-4-16,0-4 4 15,0-7-4-15,-2-4 2 16,0 0 2-16,1-9 0 16,-1-7-2-16,-1-6 1 15,3-4-1-15,-2-5 0 16,1-1 0-16,1-3-5 16,0 0 2-16,0 0 2 15,1 2-1-15,7 4 2 0,-1 5 0 16,4 3 0-16,2 9 0 15,-1 4 1-15,0 7 2 16,1 1-2-16,0 3 2 16,-2 10-3-16,-2 5 0 15,-2-1 0-15,-4 7 0 0,-3-4-2 16,0 1 0-16,-3-4 1 16,-8 0-3-16,-4-4 0 15,-2-2-2-15,2-5-1 0,1-1-13 0,1-3-20 16,6-2-40-16,5 0-64 15</inkml:trace>
  <inkml:trace contextRef="#ctx0" brushRef="#br0" timeOffset="21985.74">20530 17391 152 0,'0'0'242'16,"2"0"-233"-16,-1 0-5 16,1 0 8-16,0 0-2 15,0 9-1-15,-1 3 8 16,1 8 2-16,2 3 4 0,-1 2-7 16,2 0-7-16,0 0-3 15,0-2-4-15,0-2-2 16,2-4 1-1,0-5-1-15,1-1 1 0,2-6-1 16,-3-4 0-16,5-1 1 16,-2 0-2-16,-1-6 1 0,2-9-1 15,-2 2 1-15,0-7 0 16,-2-2 1-16,-1-2 0 16,1 2 0-16,-4-3 2 15,1 4-2 1,-1 1 2-16,-1 4 0 15,0 5 3-15,0 6 6 0,-2 5-1 16,0 2-9-16,0 12-1 16,0 4 0-16,0 3-1 15,0 0 1-15,0 2 0 16,0-3-1-16,0-1 0 0,0-4-5 16,4-2-18-16,3-3-16 15,0-5-29-15,3-5-49 16,0 0-75-16</inkml:trace>
  <inkml:trace contextRef="#ctx0" brushRef="#br0" timeOffset="22187.26">20810 17270 340 0,'2'-8'66'15,"-1"1"-10"-15,1 7-22 16,-2 0-17-16,0 7-10 15,0 8 3-15,0 5-8 16,0 0 0-16,0 4-2 0,-3-1-3 16,-2 3-33-1,1-7-70 1,4-4-145-16</inkml:trace>
  <inkml:trace contextRef="#ctx0" brushRef="#br0" timeOffset="22528.8">20988 17496 288 0,'-2'0'55'16,"1"0"-11"-16,1 0-8 16,0 0 3-16,3 0 2 15,9 0-14-15,2 2-13 0,6-2-7 16,2 0-6-16,3 0 2 15,-4 0-3-15,1 1-6 16,-2-1-31-16,-4 0-53 16,-5 0-21-16,-4 0-50 0</inkml:trace>
  <inkml:trace contextRef="#ctx0" brushRef="#br0" timeOffset="22763.14">21090 17352 389 0,'0'2'38'15,"4"-1"-16"-15,-3 5-8 16,1 3 6-16,1 5-2 16,-3 6-8-16,0-1-4 15,0 6 0-15,-3-3-1 0,-4 2-3 16,0-1-2-16,-1-2-2 15,5 2-27-15,-3-8-32 16,3-4-57-16,3-7-66 16</inkml:trace>
  <inkml:trace contextRef="#ctx0" brushRef="#br0" timeOffset="23188.55">21443 17337 448 0,'7'-10'5'0,"-2"0"4"15,-2 2-2-15,-3 1 12 16,0 3 0-16,0 3-13 0,-7 1-3 16,-2 0-1-16,-2 1 5 15,1 12 4-15,-3 6 2 16,6 6-3-16,1 6 1 0,5 0-5 15,1 0-2-15,0-3-3 16,5-3 1-16,5-6-2 16,9-1 1-16,-2-7-1 15,1-1 1-15,3-8-1 16,-2-2 1-16,1 0-1 0,-2-8 2 16,-4-7-2-16,-2-3 6 15,0-3 0-15,-5-2 3 16,-4-4-3-16,-3-3-3 15,0 1-3-15,-2-2 0 16,-6 4 0-16,-7 6-8 0,-6 5-12 16,-4 5-7-16,-3 7-18 15,0 4-41-15,-3 0-32 16,-1 10-67-16</inkml:trace>
  <inkml:trace contextRef="#ctx0" brushRef="#br0" timeOffset="23407.26">21285 17369 363 0,'17'0'24'15,"0"0"7"-15,4 0-8 0,2 6 1 16,1 3 4-16,-3 5-9 16,0 2-5-16,1 4-4 15,-6 1-3-15,-1-2-2 16,-5 3-3-16,1-2-2 15,-2-2 1-15,-3-1-2 16,0-2-15-16,0-3-27 0,-1-4-42 16,3-7-53-16</inkml:trace>
  <inkml:trace contextRef="#ctx0" brushRef="#br0" timeOffset="23854.97">21742 17348 440 0,'1'-4'10'0,"-1"0"14"16,0 1 6-16,0 3-6 0,0 0-15 16,0 7-5-16,0 10 0 15,0 2 8-15,0 5 1 16,0 1-3-16,0 0-4 15,4-3-5-15,4 0 0 16,1-6-1-16,3-2 1 0,1-4-1 16,1-4 0-16,1-4 0 15,2-2 0-15,0 0 0 16,-2-5 0-16,0-8-1 16,-1-3 1-16,-3 0 0 15,-3-7 1-15,-2 2 0 0,-2-7 3 0,-1 4-1 16,-3 1 4-16,2 0 0 15,0 6-3-15,-2 7 0 16,0 5 2-16,0 5 1 16,0 0-6-16,-5 8-1 0,1 10 0 15,-1 3 0-15,0 4 1 16,3 0-1-16,2 2 0 16,0-6-5-16,0 3-18 15,0-6-22-15,5-4-38 0,0-3-85 16</inkml:trace>
  <inkml:trace contextRef="#ctx0" brushRef="#br0" timeOffset="24120.53">22052 17243 373 0,'5'-7'101'0,"5"0"-72"15,1 1 0-15,-1 5-4 16,1 1-4-16,2 3-5 0,7 8-2 16,-6 3-3-16,-1 6-1 15,-3 2-5-15,-1 8-2 16,-7 0-3-16,-2 5 1 16,0-2-1-16,-6 5 0 0,-7-4-15 15,-8-2-35-15,-4-1-46 16,-5-6-117-16</inkml:trace>
  <inkml:trace contextRef="#ctx0" brushRef="#br0" timeOffset="24804.37">19003 17714 401 0,'-7'0'10'0,"-18"-6"20"16,15-1-22-16,4 0 24 15,0 0-3-15,3 1-3 0,3-1-3 16,0 3 3-16,5 1-3 15,10 2-12-15,8 1-6 16,8 0 3-16,6 3-3 16,14 6-1-16,7 1-1 0,11 3-1 15,8-2 1-15,9 1 0 16,6-1 0-16,10 0-1 16,1-2-1-16,1-2-2 15,3-2 4-15,3-3-6 16,2-2 3-16,0 0-1 0,5 0 0 15,-3-2-2-15,-2-3-2 16,0-1 3-16,-6 1-2 16,-4 2 2-16,-8-4 1 15,-4 3 2-15,-10-2-1 16,-4 3-1-16,-13-2 1 16,-6 1 0-16,-11 2 0 15,-4-3 0-15,-9 1 0 0,-8 1 1 16,-3-3-1-16,-3 1 0 15,0 2 0-15,-2-3 0 16,-4 2 0-16,-1 3-2 0,-5 1-18 16,-4 0-3-16,-3 0-21 15,-5 1-64-15,-9 3-79 16</inkml:trace>
  <inkml:trace contextRef="#ctx0" brushRef="#br0" timeOffset="25366.74">20795 17801 358 0,'-2'5'38'0,"2"-1"-8"15,0-3-25-15,0 5-3 0,0 7 1 16,2 0 7-16,4 7 2 15,0 0 1-15,0 2-2 16,1-5-1-16,2-1-2 16,4-1-7-16,-4-5 0 15,6-1 1-15,-3-5 0 16,3-2 1-16,-3-2 0 16,2 0 0-16,-1-8-1 0,-1-4-1 15,-5-3 1-15,-1 0 6 16,-6-5 0-16,2 0 1 15,-2 5-2-15,0-3 2 16,-6 6-4-16,1 6 0 0,0 2 2 16,-2 4-2-16,0 5-2 15,3 8 0-15,1 3 2 16,3 5-2-16,0-1-1 16,5 2 0-16,11-5-4 15,2-1-15-15,7-5-34 16,3-5-103-16,7-6-200 0</inkml:trace>
  <inkml:trace contextRef="#ctx0" brushRef="#br0" timeOffset="26007.21">22454 17480 291 0,'10'-10'16'0,"-1"2"41"0,0 4-12 15,4 0 8-15,-1 2-19 16,-3 2-9-16,2 0-3 16,-2 7-4-16,1 7-12 15,-3 5-1-15,-1 3 1 16,-1 5 0-16,-1-1-3 15,1 1-1-15,2-2-2 0,1-3 0 16,1-5 0-16,3-6 1 16,1-6-1-16,3-3 4 15,-1-2-3-15,2-9 1 16,-2-7-2-16,-1-4 1 16,-1-5 0-16,-4 0 0 0,-1-1 0 15,-4-3 0-15,-1 1 0 16,-3-1 0-16,0 4-1 15,0 1 0-15,-2 6 0 16,-4 2 1-16,-1 7-1 16,-2 2 0-16,-1 7-1 15,2 0 2-15,-1 9-1 16,4 3 0-16,0 5-1 0,5-1 1 16,0 4 0-16,10-2 0 15,5 2-3-15,9-3-9 16,1-4-25-16,4-1-30 0,2-2-58 15,4-6-109-15</inkml:trace>
  <inkml:trace contextRef="#ctx0" brushRef="#br0" timeOffset="26187.38">23157 17490 345 0,'7'-4'64'0,"4"0"-26"15,0 1-13-15,1 0 5 16,4 3-13-16,0 0-10 16,4 0-5-16,0 0-4 0,1 0-14 15,-1 6-34-15,-3-4-45 16,-3 1-119-16</inkml:trace>
  <inkml:trace contextRef="#ctx0" brushRef="#br0" timeOffset="26340.64">23198 17608 376 0,'18'4'23'16,"4"-4"-8"-16,5 0-8 15,1-1-6-15,7-7-15 16,-5-3-99-16</inkml:trace>
  <inkml:trace contextRef="#ctx0" brushRef="#br0" timeOffset="26729.96">23939 17412 442 0,'0'0'7'16,"0"-8"13"-16,-1 2 10 0,-12 0-15 0,-1 5 1 0,-4 1-1 16,0 0 1-16,-1 5-2 15,-2 10 1-15,8 4 0 16,-1 5-3-16,7-2-4 16,4 3-3-16,3 0-2 15,7-2-1-15,10-3-1 0,2-3 1 16,6-5 3-16,2-4 3 15,0 0 1-15,0-8-5 16,-6 0-1-16,-3-6-2 16,-4-8 7-16,-4-2 2 15,-5-4-3-15,-5-4-7 16,-2-1 1-16,-12-2-1 16,-7 0-7-16,-8-1-29 0,-13-5-29 15,-6-3-102-15</inkml:trace>
  <inkml:trace contextRef="#ctx0" brushRef="#br0" timeOffset="32099.33">13638 18060 6 0,'0'10'199'15,"0"3"-164"-15,5-13-31 16,10 0 6-16,1-6 5 15,7-4-2-15,8-2-2 0,3-5 1 16,7-2-4-16,6-5-4 16,7-2-2-16,1-6-1 0,6-6 0 15,6-5 2-15,1-3 0 16,7-4 3-16,8-5 7 16,5-2 0-16,2 0 4 15,4-4-4-15,-1 1 1 16,2 2-5-16,-2 0 3 0,-3 2-3 15,0 1 0-15,-2 5-1 16,-2 2-1-16,-4 3-4 16,0 3-1-16,-7 1-1 15,-7 5-1-15,-4 2 1 16,-8 4-5-16,-5 3-10 16,-10 5-19-16,-6 5-34 0,-9-7-52 15,-10 3-98-15</inkml:trace>
  <inkml:trace contextRef="#ctx0" brushRef="#br0" timeOffset="32337.16">15816 16622 287 0,'-1'0'-12'0,"-4"0"48"16,5 0 8-16,0 0-25 15,0 0-14-15,3 0-4 16,4 3 6-16,2 7 5 0,1 2 0 16,1 6-1-16,0 5-3 15,-4 9-4-15,-6 7-1 16,-1 9-3-16,-8 10-11 16,-23-6-64-16,-17-8-205 15</inkml:trace>
  <inkml:trace contextRef="#ctx0" brushRef="#br0" timeOffset="39701.65">18202 17004 333 0,'-5'7'-6'16,"0"-3"32"-16,3 1-21 15,2 4 11-15,0 5-1 16,0 1-6-16,0 0-2 0,0 5-3 16,0-2-1-16,0 5 3 15,0 4 0-15,0 2 3 16,0 8 14-16,0 9 5 16,0 8-5-16,0 6-2 0,5 5-10 15,2 2-2-15,5 5-6 16,0-1-1-16,0-3 0 15,0 0-2-15,0-6 0 16,-5-5-6-16,-1-4-1 16,-3-3-4-16,-3-7 1 0,0-7-7 15,0-6-2-15,0-6-7 16,0-12-4-16,0-12-17 16,0-7-37-16,0-25-42 15</inkml:trace>
  <inkml:trace contextRef="#ctx0" brushRef="#br0" timeOffset="40559.0199">18214 16927 388 0,'-10'-14'-69'15,"3"-1"113"-15,4 3-15 16,3 7-10-16,1 3-12 16,8 2-7-16,6-2-3 15,4 2 7-15,5 0-8 0,4 0-7 16,3 0 15-16,6 0-9 16,9-4 8-16,4 1-11 15,11-4 19-15,8 1-6 16,11 0 2-16,8-5 1 15,12 0 3-15,10 2-1 0,12 0 4 16,7-1-5-16,9 2-1 16,5 0-4-16,4 0 0 15,2 1-4-15,-4-2 1 16,2 0 0-16,-3 4 0 16,0-1-1-16,-6 3 0 15,-4 1-1-15,2 1 2 16,-9 1 0-16,-1 0-1 0,-8 0 0 15,1 3 0-15,-8 2 2 16,-5 4-2-16,-5-2-2 16,-8 1 4-16,-3-1-2 15,-9-2 0-15,-4-1 0 0,-6-1 0 16,-4-1 1-16,-4 0 0 16,-10-1-2-16,-2 1 2 15,-8 2 1-15,-7-2-1 16,-2 1 0-16,-3 1-1 15,-7 1 1-15,0 1-1 0,-6-1 2 16,-4 0-3-16,-2 3 1 16,-4-3 0-16,-4 2 0 15,-2-2 1-15,-2 2-1 16,0-1 3-16,0 1 4 16,0-2 0-16,0-1 0 15,0 1-1-15,0 0-3 0,0 2 1 16,0-1 1-16,0 1-2 15,0 4 3-15,3 0-4 16,0 4 2-16,1 4-2 16,-1 4 0-16,0 4 1 0,-3 3 2 15,0 3-1-15,0 5 0 16,0 5-2-16,-3 0-1 16,-4 5 3-16,1 5 2 15,-1 4-1-15,-2 1-1 16,-4 4 0-16,1-3 0 15,-5-1-3-15,0-2 0 0,-2-5 1 16,2-1-2-16,0-3 1 16,3-4-1-16,1-4 0 15,1 0 0-15,-3-2-5 16,-4-6-31-16,-8-22-101 16</inkml:trace>
  <inkml:trace contextRef="#ctx0" brushRef="#br0" timeOffset="76315.82">22132 16861 179 0,'-4'-5'16'16,"4"-2"29"-16,0-4 2 0,0 4-22 15,5 0-10-15,2 0 1 16,-1 1-5-16,-1 1-4 15,1 1 4-15,-4 3 2 16,-2-1 1-16,2 2-3 16,-2 0-5-16,0 0-1 0,1 7-3 15,1 5 4-15,0 1 3 16,-1 7-2-16,5-3-2 16,-1 3 1-16,5 1-3 15,-2 1-2-15,4-1 1 16,2 0-1-16,-1-1 0 15,4-2-1-15,-1-2 1 0,-1-3 0 16,-3-3 4-16,3-6 6 16,0-4 4-16,4 0 1 15,3-11 6-15,7-7-6 16,5-5-4-16,8-7-5 0,-1-4-1 16,8-2-3-16,4-1-2 15,1-1 2-15,4 2 2 16,1 2 1-16,2 4-6 15,-1 5 1-15,-6 4-1 16,-6 5-5-16,-6 7-7 16,-5 4-10-16,-6 5-13 0,-6 0-22 15,-8 3-11-15,-5 4-31 16,-5 4-46-16</inkml:trace>
  <inkml:trace contextRef="#ctx0" brushRef="#br0" timeOffset="77199.51">22161 17122 211 0,'-2'1'-4'0,"-4"1"21"0,0-2 14 16,6-2 0-16,0-1-19 31,0 1-11-31,6 1 3 15,0-1 4-15,-3 2-2 0,2 0 0 0,1 0 2 16,-1 2 2-16,3 4 5 0,-1 1 0 16,1 1-5-16,-1-1-2 15,7 0-3-15,-2 0-2 16,3-1 2-16,2-3 1 0,1 1-2 16,3-3-1-16,5-1 1 15,1 0 6-15,1 0 4 16,3-6 0-16,0-3 2 15,3-9-3-15,3-4 0 16,5-5-2-16,6-6-5 16,6-8-2-16,11-6-2 0,6-5-1 15,14-1-6-15,3-8-33 16,2-5-73-16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3T06:15:41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10643 1541 274 0,'-13'0'10'0,"2"0"-6"16,3 0 21-16,0 0-6 15,1 0-7-15,0 0 3 0,2 0 5 16,1-4 6-16,1-1-1 0,0 0-3 16,1-5-6-16,-1 3 1 15,3-1-2-15,0-3-1 16,5 2-3-16,6 2-6 15,7 0 0-15,2 3-5 0,2 4 4 16,1 0-2-16,-2 6-2 16,3 6 1-16,-6 9-2 15,-2 3 1-15,-1 4 0 0,-7 1 0 16,-6 2 0-16,-2 0-2 16,-5-2 1-16,-14-1 0 15,-2 1 1-15,-2-6 2 16,-4-3 0-16,0-1 2 15,2-4 3-15,4-1 5 0,4-4 1 16,7-2-3-16,2-3-2 16,8 0-5-16,0-1-1 15,8-2-1-15,9-2 5 16,7 0 3-16,10 0 0 16,3 0-6-16,1-8-1 15,2 3-1-15,-4 0 1 16,-2 1-3-1,-4 2-1-15,-6 2-26 16,-3 0-37-16,-7-2-76 16,-1-3-114-16</inkml:trace>
  <inkml:trace contextRef="#ctx0" brushRef="#br0" timeOffset="562.38">11057 1515 455 0,'-5'-10'8'16,"0"1"-2"-16,1 2 38 15,1 3-4-15,-2 3-21 16,4 1-2-16,1 0-11 0,-2 7-7 16,0 9 1-16,-1 5 0 15,3 6 2-15,0 3 1 16,0 2 1-16,0 0-1 15,3-1 4-15,5-2-2 0,3-3-2 16,1-6-1-16,6-4 2 16,1-4-3-16,1-4 4 15,2-5 0-15,2-3-3 16,-2 0 7-16,0-11 0 16,-3-3-3-16,-2-2-1 15,0-5-2-15,-7-2-1 16,3-2 1-16,-8-4-2 0,1-1 0 15,-3 1 1-15,-3-2-2 16,0 1 0-16,0 7 0 16,0 6 0-16,0 2 0 15,0 6 0-15,-2 3 2 0,1 6 0 16,-1 0-1-16,0 3-6 16,0 11 0-16,-1 4 2 15,3 7 1-15,0 0 2 16,0 5-1-16,0 0 3 15,0 1-3-15,5-5 2 0,2-2-1 16,2-1 2-16,0-3-2 16,5-5 0-16,0-4 0 15,5-4-8-15,2-5-14 16,0-2-27-16,3-4-33 16,3-12-62-16,-2-7-225 15</inkml:trace>
  <inkml:trace contextRef="#ctx0" brushRef="#br0" timeOffset="799.16">11680 1183 207 0,'5'-6'266'0,"-5"-9"-246"16,0 7 16-16,-3 8-4 15,1 2-22-15,0 12-9 0,-1 5 1 16,1 6 2-16,-1 6 1 15,-1 4-2-15,1 1 0 16,1-2-2-16,-1 0-1 16,1 0 2-16,0-4 0 15,2-1-11-15,0-4-25 0,0-6-49 16,7-1-85-16</inkml:trace>
  <inkml:trace contextRef="#ctx0" brushRef="#br0" timeOffset="1064.71">12096 1597 543 0,'6'0'20'0,"3"0"-9"15,6-1 20-15,9-3-3 16,3 1-9-16,7-1-3 15,3 3-7-15,4-3-3 16,-2 1-4-16,0 1 0 16,-7 0-2-16,-1 0 0 15,-9 2-4-15,-3 0-29 0,-7 0-20 16,-8-2-44 0,-4 0-96-16</inkml:trace>
  <inkml:trace contextRef="#ctx0" brushRef="#br0" timeOffset="1283.41">12313 1414 126 0,'-5'-4'292'16,"-2"1"-251"-16,2 1 8 16,5 2-9-16,0 0-21 0,-2 11-8 15,2 5 9-15,0 4 1 16,0 6-5-16,0 3-8 15,0 5-3-15,0-2 0 16,0 2-4-16,2 1 0 16,4-2-1-16,1-3-24 0,-2-3-62 15,1-6-147-15</inkml:trace>
  <inkml:trace contextRef="#ctx0" brushRef="#br0" timeOffset="2057.63">13042 1407 293 0,'-2'-18'79'16,"-6"3"-29"-16,5 5 2 16,-2 5 0-16,3 3-29 15,-1 2-9-15,3 7-10 16,0 9-4-16,0 9 3 0,0 5 2 16,6 5 0-16,1 0-1 15,3 2-2-15,-3-1 1 16,-2-4 0-16,-1-3-1 15,-4-4-1-15,0-5 1 0,0-6 7 16,0-5 2-16,-4-2-1 16,-1-6-1-16,2-1 4 15,-5-3 14-15,2-11-10 16,1-8-10-16,0-2-5 16,0-9 1-16,0-2-2 15,3-5-1-15,-4 1 0 16,0-1 0-16,5 3-3 15,-1 4 1-15,2 1-1 0,0 4 3 16,7 9-3-16,6-1 1 16,4 6-3-16,9 6 4 15,1 5 1-15,2 3-3 16,-1 0 3-16,1 15-2 0,-3 1-1 16,-9 2-1-16,-2 1 1 15,-10 2-2-15,-5-3-4 16,0 2 6-16,-7-4 3 15,-10-2-2-15,-4-3 3 16,0 2-2-16,-5-5 4 0,3 2-3 16,3-3 1-16,6-2-21 15,3 2-18 1,10-4-23 0,1 1-62-16,10-2-108 0</inkml:trace>
  <inkml:trace contextRef="#ctx0" brushRef="#br0" timeOffset="2569.13">13557 1330 455 0,'0'-9'7'15,"0"2"13"-15,-2 5 27 16,2 2-32-16,0 1-13 0,0 13-2 15,0 5 3-15,0 6 9 16,0 4 1-16,0 3-4 16,0 1 0-16,0 0 2 15,2-1-3-15,6-2 1 16,4-3-4-16,0-4-1 0,5-5 1 16,6-2 0-16,2-5 1 15,2-4-4-15,3-5 0 0,-1-2 0 16,-2 0 0-16,-5-12-1 15,-3-5-1-15,-2-1 2 16,-5-3 0-16,-4-6 0 16,-3-1-2-1,-2-4 0-15,-1 0 0 0,-2 0 0 16,0 3 0-16,0 5 0 16,0 5 0-16,0 9 0 15,-3 2 0-15,1 6 0 0,-3 2 2 16,3 7-4-16,0 11 2 15,-2 6 0-15,2 2 2 16,2 5 2-16,0 1-1 16,0 2-1-16,6-2 2 15,3-4-3-15,0-1 1 0,4-5-2 16,2-4 1-16,4-5-13 16,2-3-15-16,6-7-35 15,0-3-42-15,5 0-73 16</inkml:trace>
  <inkml:trace contextRef="#ctx0" brushRef="#br0" timeOffset="2808.47">14422 1450 414 0,'0'-2'24'16,"0"-4"7"-16,0 6 18 0,0 0-21 15,10 0-13-15,7 0-5 16,3 0 0-16,7 3-1 0,2-2-7 16,2 1 2-16,-2 0-4 15,-7 0 1-15,-4 1-3 16,-7 1-38-16,-5 1-33 0,-6 2-32 16,0-1-36-1</inkml:trace>
  <inkml:trace contextRef="#ctx0" brushRef="#br0" timeOffset="2980.95">14446 1587 261 0,'-11'9'36'0,"4"-3"-8"15,3-1 23-15,4-3 11 16,0-1-18 0,11-1 2-16,7 0-13 15,4 0-13-15,6 0-15 0,5-1-2 16,1-1-3-16,3-2-19 15,3-2-89-15,1 1-196 0</inkml:trace>
  <inkml:trace contextRef="#ctx0" brushRef="#br0" timeOffset="3561.79">15412 1289 422 0,'0'-3'12'15,"-6"-13"12"-15,-1 9 29 0,2 1-15 16,-4 2-14-16,-2 4-9 16,-1 0-6-16,0 2-3 15,-3 11-1-15,-5 5 0 0,2 3 4 16,2 4-1-16,2 2 0 15,1 1 1-15,4 3-2 16,4-1 2-16,5-1 0 16,0-3-4-16,3-2 2 15,14-3-1-15,-2-4 2 16,6-4 4-16,2-4-8 0,1-5 3 16,2-4 8-16,1 0 8 15,0-11-6-15,-4-7-4 16,0-2-4-16,-3-7-1 15,-3 1-1-15,-5-6-2 0,-3-4 0 16,-6-1-3-16,-3-1-2 16,-3 4 0-1,-15-1 0-15,-11 8-4 0,-14 7-12 16,-14 11-57-16,-14 6-90 16,-11 3-393-16</inkml:trace>
  <inkml:trace contextRef="#ctx0" brushRef="#br0" timeOffset="17615.1698">8123 1662 243 0,'4'-7'32'15,"-1"1"-23"-15,-1 3-1 0,0 1 9 0,0 2-3 16,-2 0-7-16,0 0 4 15,0 4-5-15,0 3 2 16,-7 2 0-16,-4 0 1 16,-4 0-7-16,-4 0 6 15,-3-1 8-15,-1-2-2 16,-3-2 0-16,-1-3-1 0,3-1 1 16,2 0 1-16,4-5-5 15,4-9 1-15,5-2 1 16,3-6-7-16,6-3-4 15,0 0-1-15,8-1 1 0,4 2-2 16,3 3 2-16,-1 4-4 16,0 4 0-16,-1 3 5 15,-3 7-3-15,0 3 1 16,-1 0-1-16,-2 9-5 16,1 8 3-16,-1 5 2 0,1 5 1 15,-2 3 1-15,-1 1-2 16,0 1 2-16,-2 0-1 15,2 0 0-15,-5-4 0 16,0-1 0-16,0 0 2 16,0-5-2-16,-10-3 0 15,0-3 0-15,-2-1 2 0,-3-5 2 16,-4-4-1-16,2-1 1 16,-1-3-2-16,0-2 1 15,0 0-1-15,-2-4-1 16,6-1 0-16,2-3-1 0,2 2 1 15,3 0-1-15,2 1 0 16,5 1 0-16,-2 1-1 16,2 3 0-16,0 0-3 15,7 0 2-15,8 0-1 16,2 3 2-16,5 4 0 16,5 1 0-16,4-3 0 0,1-4 1 15,6-1 1-15,-1 0-2 16,2-8 5-16,-2-5-1 15,-3-5 2-15,0-1-3 16,-7-5-1-16,-6 0 3 16,-1-3-3-16,-5-4 6 0,-5-2-2 15,-4-3-1-15,-3-2-1 16,-3-1-1 0,0 0-1-16,0 5-2 15,0 4 3-15,-3 3-2 16,-1 9 0-16,1 5 0 0,-1 5 2 0,2 4 0 15,-1 4 0-15,0 0-2 16,1 9-2-16,2 7 2 16,-1 6 0-16,1 6 0 15,0 4 2-15,0 7 2 16,0 1 1-16,1 3 0 0,1-1 6 16,4 4 2-16,-4 1-3 15,2 0 7-15,-1 1-6 16,1 2-3-16,-1-2-1 15,2-2-3-15,1-1-2 0,-2-10 0 16,1-3-1 0,2-8 0-16,0-6 0 15,1-8 0-15,1-6 1 0,1-4 1 16,3 0 7-16,-1-14 2 16,1-4-5-16,2-6-6 15,-7-2 2-15,1-5-2 0,-3 0-1 16,-6-2 0-16,0-1-9 15,-2 2-14-15,-9 4 5 16,-5 5-1-16,-2-1 7 16,-2 8 7-1,1 6 5-15,0 0-1 16,4 7 0-16,3 0 1 16,4 1 0-16,2 2 0 0,6 0 0 0,0-2-1 0,11-2-2 15,11 1 0-15,8-1 3 16,9-3-3-16,9-2-53 15,3-4-106-15</inkml:trace>
  <inkml:trace contextRef="#ctx0" brushRef="#br0" timeOffset="18242.7">11546 2827 292 0,'-11'0'5'15,"2"-4"10"-15,4 1 21 16,1-3 19-16,4 2-8 0,0 1-11 16,15 0-15-16,9-5-6 15,9 3-1-15,9-2-3 16,7 0-1-16,4-2-4 16,2 0 0-16,-4 2-3 0,-3 0 0 15,-4 1-2-15,-9 1-1 16,-6 3 1-16,-4 2-1 15,-5 0-12-15,-10 0-51 16,-10 6-70-16,0-1-46 16</inkml:trace>
  <inkml:trace contextRef="#ctx0" brushRef="#br0" timeOffset="18508.26">11564 2916 312 0,'-9'0'26'0,"5"0"-1"15,4 0 28-15,4 0-11 16,12-2-29-16,10-2 1 16,8-1-2-16,6 1-1 0,9 1-7 15,3-2-1-15,5 1-1 16,1-1 0-16,-2-1-2 15,-4 1 4-15,-6-2-4 16,-6 4 0-16,-10-3-7 16,-5-1-36-16,-4 0-60 15,-11-2-73-15</inkml:trace>
  <inkml:trace contextRef="#ctx0" brushRef="#br0" timeOffset="18789.6092">12085 2556 353 0,'0'-7'17'15,"0"0"15"-15,0 1 11 16,0 4-1-16,7 2-20 16,3 2-19-16,7 10 0 0,2 6 1 15,7 5 3-15,-5 6-3 16,3 4 0-16,-5 0 1 15,-1 4-2-15,-9 1-2 16,-2-2 3-16,-7 0-2 16,0-4 0-16,-7 0 2 0,-9-2-1 15,-2 0-2-15,-4-5-14 16,3-5-71-16,3-11-201 16</inkml:trace>
  <inkml:trace contextRef="#ctx0" brushRef="#br0" timeOffset="19709.3298">14337 2528 226 0,'0'-8'51'0,"0"1"-16"16,0 0 6-16,0 3-2 0,0 1-16 16,0 2-7-16,0-2 1 15,0 3-10-15,0 0-4 16,0 4-5-16,0 6 1 16,0 5 3-16,0 5 3 0,0 6 1 15,1 2-1-15,1 0 2 16,2 0-1-16,-1 2 1 15,1-5 1-15,1 0-4 16,-2-2 4-16,5-5-3 16,-2 0-1-16,2-5 3 0,1-5 0 15,2-2 0-15,1-1 1 16,2-3-1-16,-2-2-2 16,0 0-1-16,-1-7-3 15,0-4 2-15,-3-3 0 16,2-6 0-16,-3-1-2 15,0-5 1-15,-2-4 0 16,-1 0-3-16,0 0 1 0,-2-1-1 16,1 5-1-16,-1 1 1 15,0 5 1-15,-2 4 0 16,2 3 0-16,-1 5 0 0,-1 1 0 16,0 3-1-16,2 4 2 15,-2 0-4-15,2 2-4 16,-2 9 2-16,3 5 4 15,3 5-2-15,0 4 3 16,-1 0 0-16,2 3 0 16,-2-1 0-16,2 0 1 0,1-1 1 15,-1-4-4-15,3-1 4 16,2-3-2-16,0-5 1 16,4-5 1-16,2-2-4 15,2-4-15-15,4-2-31 16,0-5-37-16,-2-13-72 15</inkml:trace>
  <inkml:trace contextRef="#ctx0" brushRef="#br0" timeOffset="19959.3098">14934 2306 356 0,'0'-14'9'16,"0"2"0"-16,0 1 23 15,0 4 9-15,0 3-12 16,0 4-12-16,0 0-11 16,0 12-10-16,0 8 1 0,-1 7 3 15,1 4 3 1,-4 2-3-16,2 3 0 16,1-2 4-16,-5-1-6 0,0-3 4 15,1 1-4-15,-2-2-28 16,-3-2-47-16,-5-8-67 15</inkml:trace>
  <inkml:trace contextRef="#ctx0" brushRef="#br0" timeOffset="20319.44">14235 2921 349 0,'-19'4'59'0,"6"-4"-43"15,8 0-3-15,5 0 18 0,0 0-14 16,13 0-9-16,8 0 13 16,10 0 5-16,9 0-4 15,11 0-12-15,10 0 1 16,5-5 5-16,4 1-4 15,-1-2 0-15,-6 1-4 0,-7 3-5 16,-10 0-2-16,-7 2 0 16,-10 0 0-16,-9 0-1 15,-3 0 1-15,-8 0-1 16,-2 0-5-16,-7 4-16 0,0 1-15 16,-2 1-4-16,-10 1-28 15,-10-3-97-15</inkml:trace>
  <inkml:trace contextRef="#ctx0" brushRef="#br0" timeOffset="20831.91">14534 3039 345 0,'-2'0'76'0,"-1"-9"-65"16,1 6 10-16,2-1 13 15,0 4-17-15,0 0-14 16,0 4-6-16,0 8 3 16,0 4 2-16,0 4 3 0,0 1 0 0,0 4-1 15,2 0 1-15,1-2 0 16,-1-3-2-16,1-2-1 16,3-6 1-16,0-1 0 0,-1-2 3 15,4-4 0-15,1-3 2 16,2-2-1-16,-2 0-1 15,5-2-1-15,-1-7-2 16,-2-3 0-16,1-4-1 16,-1-4-1-16,-3-1 1 15,-1-2-2-15,-3-3 2 0,0 5-2 16,-3 2-2-16,1 3 4 16,-3 3-4-16,0 8 4 15,2 1 0-15,-2 2-1 16,0 2 1-16,0 0-5 0,0 11-2 15,0 5 3-15,0 2 3 16,0 3 0-16,0 3 0 16,0-1 3-16,2-2-4 15,1-1 1-15,5-4 0 16,1-2-1-16,2-3 1 0,7-4-4 16,4-2-22-16,2-5-43 15,7-1-75-15</inkml:trace>
  <inkml:trace contextRef="#ctx0" brushRef="#br0" timeOffset="21066.35">15540 2734 457 0,'3'-6'13'0,"4"-8"0"16,8 6 14-16,1 0 2 16,4 1-17-16,1 2-2 15,4 1-7-15,-1 3-1 16,-1 1-2-16,-5 0-1 0,-5 1-28 16,-1 6-66-16,-10-1-67 15</inkml:trace>
  <inkml:trace contextRef="#ctx0" brushRef="#br0" timeOffset="21238.07">15603 2821 192 0,'-6'4'154'16,"6"-2"-128"-16,0-2 11 16,2 0 19-16,9 0-3 15,7 0-13-15,6 0-19 0,7-4-13 16,3 1-7-16,1 1 0 15,1-3-29-15,-8-1-154 16</inkml:trace>
  <inkml:trace contextRef="#ctx0" brushRef="#br0" timeOffset="21644.45">16529 2610 303 0,'-3'0'9'0,"3"-4"17"16,0-1 22-16,0 2 6 16,0-4-23-16,3 2 1 15,6 0-16-15,9 0-6 16,3 1-8-16,6 1 3 15,7 0-4-15,3 1-1 16,4 2-3-16,3 0-46 16,2-1-37-16,-2-3-49 0</inkml:trace>
  <inkml:trace contextRef="#ctx0" brushRef="#br0" timeOffset="22237.58">17193 2362 393 0,'0'-8'8'0,"-2"-1"-6"15,0 4 19-15,1 0 12 0,-3 5-18 16,1 0-3-16,1 2-12 16,0 12-2-16,-1 5 0 15,3 6 4-15,-2 4-1 16,2 3 3-16,0-2-2 15,0 1 1-15,0-3 0 16,0 1-1-16,0-4 0 0,0-4 0 16,0-5-1-16,0-3-1 15,0-5 2-15,0-1 0 16,-2-5 1-16,2 0 4 16,0-2 6-16,0 0 20 0,0-8-8 15,0-1-14-15,0-8-5 16,0-3-3-16,0-3-3 15,0-4 1-15,0-1 1 16,0-2-3-16,0-4 2 16,-1 2-2-16,-1-1 1 0,2 3 0 15,0 2 0-15,0 3 1 16,5 3-2-16,7 5-1 16,5 2 0-16,-1 3-2 15,2 3 4-15,1 5 2 16,3 4-4-16,-4 0-3 15,-4 6 5-15,1 6 0 0,-5 5-2 32,-3 1-2-32,-3 1 3 0,-1 1-1 0,-3-1 1 15,0-3-2-15,-3 0 1 16,-6-5 3-16,-3-1-1 16,1 0 3-16,-2-5-2 0,0-2 0 15,1 4-1-15,0 1-13 16,-3-1-33-16,3 0-51 15,2 0-75-15</inkml:trace>
  <inkml:trace contextRef="#ctx0" brushRef="#br0" timeOffset="22550.06">17052 2734 357 0,'-9'7'4'16,"-2"0"-4"-16,9-7 4 15,2 2 9-15,0-2 15 16,7 0 13-16,9 0 9 0,6 0-13 16,6 0-12-16,9 0-7 15,4-4-3-15,0-1 1 16,-1 2 1-16,-3-1-7 15,-8 2-8-15,-5 2 0 16,-7 0-2-16,-4 0 0 0,-6 0 0 16,-1 7-16-16,-5 0-27 15,-1 3-7-15,0-3-33 16,-5 0-90-16</inkml:trace>
  <inkml:trace contextRef="#ctx0" brushRef="#br0" timeOffset="23065.5098">17201 2998 396 0,'-2'0'35'15,"0"-9"-11"-15,2 3 9 16,0-2-6-16,0-1-8 15,0 0-4-15,0-2 3 16,0 3-3-16,2-3-5 16,0 0-2-16,3 4 0 0,0-1-5 15,-1 2-1 1,3 2 0-16,2 2-3 0,0 2 1 16,0 0 2-16,-1 4-4 15,2 6-1-15,-3 3 2 16,0 1 1-16,0 1-2 15,-3 1-5-15,-4 0-2 0,0 0 5 16,0 0-4-16,-4-2 5 16,-3 0 2-16,-3-1 1 15,-1-2 2-15,-2 1-1 16,4-5 0-16,2 0 0 0,-1-1-1 16,5-1 1-16,1-3 2 15,2-1-2-15,0-1 1 16,0 2 5-16,10-2 6 15,2 0-2-15,8 0 3 16,1 0-2-16,6-5-2 0,2-2 2 16,0-1 1-16,0 2-10 15,-4 0-1-15,-4 3 0 16,-6 3-4-16,-7 0-2 16,-8 0-44-16,0 0-93 15</inkml:trace>
  <inkml:trace contextRef="#ctx0" brushRef="#br0" timeOffset="24005.93">11826 4213 307 0,'0'0'10'0,"9"-7"26"0,9 0-2 15,9-1 8-15,5 1-11 16,9 2-7-16,6-2-4 16,3-2-6-16,-3 2-2 15,-1 1-6-15,-4 1-3 16,-9 2-1-16,-5 3-1 0,-10 0 0 15,-5 0-3-15,-8 1-28 16,-5 8-30-16,0-2-27 16,-8 1-43-16</inkml:trace>
  <inkml:trace contextRef="#ctx0" brushRef="#br0" timeOffset="24225.07">11955 4343 271 0,'-7'3'6'0,"4"-3"6"0,3 0 30 16,5 0 9-1,13 0-7-15,7-5-11 0,11-4-16 16,7 1-5-16,2-3-4 16,3 2-3-16,-2 4-4 15,-2-1 0-15,-5 2-3 0,-5 2-20 16,-7-1-33-16,-5-2-71 15,-8-2-99-15</inkml:trace>
  <inkml:trace contextRef="#ctx0" brushRef="#br0" timeOffset="24474.98">12370 4045 336 0,'0'-8'10'0,"0"-2"23"0,0 5 10 16,6 1 5 0,2 4-18-16,4 0-16 0,2 9 0 15,2 9-5-15,2 5-2 16,-2 9 0-16,-2 2-2 16,-2 7-2-16,-7 4 0 15,-4-1-2-15,-1-1 1 0,-5-2 0 16,-8-2-1-16,-4-3-4 15,-7-6-36-15,1-6-102 16</inkml:trace>
  <inkml:trace contextRef="#ctx0" brushRef="#br0" timeOffset="29052.78">14118 4419 264 0,'-5'0'5'15,"2"0"8"-15,3 0 25 0,0 0-18 16,0 0-15-16,5 0 7 15,8 0 9-15,3 0-1 16,2-6 1-16,2-3-7 16,1-4 3-16,1-7 2 15,0-3 0-15,-5-6-4 16,0-3-4-16,-5-5 0 0,-5-2-3 16,-1-2-2-16,-6 0-2 15,0 4-2-15,-3 1-1 16,-7 4-1-16,1 3 0 15,-3 4 1-15,-1 7 0 16,4 3-1-16,2 5 0 0,-1 5 0 16,5 3 1-16,-2 2-2 15,3 5 0-15,2 12-1 16,0 5 1-16,0 10 1 16,0 9 1-16,0 3 1 15,4 4 1-15,1 4-1 0,0-2 1 0,1-4 0 0,1-4 0 16,2-4-2-16,-1-6 0 31,4-8-1-31,0-5 1 16,3-6-1-16,2-6 2 0,2-7-2 0,4 0-10 15,-4-5-20-15,2-10-46 16,-4-4-70-16,-4-7-129 0</inkml:trace>
  <inkml:trace contextRef="#ctx0" brushRef="#br0" timeOffset="29543.01">14464 4213 312 0,'-3'-9'8'0,"-1"-4"28"15,4 3 2-15,0-3 0 16,0 4-10-16,4 2-12 16,4 0-5-16,4 4-5 0,0 3-3 15,4 3 0-15,-2 9-5 16,2 8 2-16,-1 5 0 15,-3 5 0-15,-1 1 2 32,-3-5 0-32,-5 3 0 0,0-6 1 15,-3-7 0-15,0-5 1 16,0-4 2-16,0-3 5 0,0-4 4 16,0-2 21-16,0-11-14 15,-1-3-14-15,1-3-4 16,0-6-2-16,1-2-1 15,8 0 0-15,6-1 0 16,-1 5-2-16,1 1 0 16,-3 6 0-16,0 4 1 15,1 5 1-15,-2 2-2 0,0 5 1 16,0 0-2-16,-1 8 1 16,3 6 0-16,-2 4 0 15,-3 4 1-15,2 1-1 0,-1 5 1 16,-4-1 0-16,-2 0 0 15,-1 0 0-15,-2-4 0 16,0-2 1-16,0 0-1 16,0-4-7-16,4-1-18 15,-1-6-17-15,3-1-46 0,3-7-52 16,1-2-141-16</inkml:trace>
  <inkml:trace contextRef="#ctx0" brushRef="#br0" timeOffset="30031.28">15002 4184 388 0,'0'-9'24'0,"0"2"11"16,0 2 11-16,0 5-19 16,0 0-14-16,0 5-14 0,0 9 1 15,0 4 1-15,0 6 1 16,2 2 2-16,0 1 4 15,0 0 3-15,2 0-5 16,-1-4-3-16,3-4 0 16,1-1 1-16,0-5-2 15,4-4 0-15,1-6 2 0,3-1 2 16,1-2 6-16,0-2-5 16,0-5-3-16,1-7 0 15,-3 1-3-15,-1-5 2 16,-5-3-1-16,-1-1-1 0,-1-3 1 15,-3 1-2 1,-1-2 1-16,-2 2-1 16,0 2-1-16,0 6 4 0,0 4-5 15,0 4 2-15,-4 7 0 16,3 1-1-16,1 0 0 16,-2 12-1-16,2 6 3 0,0 5-1 15,0 4 1-15,0-1-1 16,2 4 1-16,3-2 0 15,3-5-1-15,-3 0-2 16,2-3 4-16,2-2-2 16,0-4-8-16,3-3-23 0,9 0-32 15,-6-8-58-15,5-3-114 16</inkml:trace>
  <inkml:trace contextRef="#ctx0" brushRef="#br0" timeOffset="30281.22">15681 4272 391 0,'0'-3'12'16,"-2"-2"21"-16,2-2 5 16,0 7 9-16,0 0-31 15,10 0-11-15,4 0 1 16,3 0 2-16,2 0-3 0,2 0-3 15,0 0-1-15,-2 2 0 16,-4 2-2-16,-3-1-11 16,-5 0-43-16,-6 2-38 15,-1 0-52-15</inkml:trace>
  <inkml:trace contextRef="#ctx0" brushRef="#br0" timeOffset="30484.3">15705 4386 309 0,'-2'0'65'16,"2"0"8"-16,0 0-9 15,0 0-19-15,7 0-13 16,4 0-10-16,5-4-4 16,2 1-5-16,3-3-5 15,3 2-4-15,-4 3-4 16,-1 1 1-16,-2 0-10 0,-7 0-60 15,1 0-141-15</inkml:trace>
  <inkml:trace contextRef="#ctx0" brushRef="#br0" timeOffset="33630.98">16730 4209 144 0,'-6'0'10'15,"1"0"30"-15,0 0 12 16,2 0-6-16,1 0-4 0,2-2-1 16,0-1-4-16,0 1-9 15,0-1-6-15,7-1-1 16,3 2-2-1,3 0-4-15,5-2-1 16,7 3-3-16,4-3-1 16,7 1 1-16,6-1-1 0,2-1-3 15,0 2-1-15,-2-1-2 16,-4 0 0-16,-6 2-3 16,-5 2 0-16,-7 0-1 15,-6 0 0-15,-3 0 1 16,-5 0-2-16,-1 0 2 0,-3 0-8 15,-2 0-11-15,0 0-5 16,0 0-9-16,0-1-23 16,0-5-66-16,0-5-98 15</inkml:trace>
  <inkml:trace contextRef="#ctx0" brushRef="#br0" timeOffset="34146.48">17834 3799 320 0,'2'-14'4'15,"1"1"0"-15,-1 3 24 16,1 1 3-16,-3-1-4 0,0 4-3 15,0 3-2-15,-8-1-9 16,-3 4-7-16,-1 0-3 16,-6 0-1-16,1 8-1 15,0 9 6-15,-1 0-3 16,2 6 3-16,1 6-1 0,6 5 0 16,1 3 4-16,4 6 3 15,4 4 1-15,0 0-2 0,0 5-1 0,7 0 3 16,5 3 0-16,0-1-3 15,0-4-2-15,2 0 0 16,-1-2-3-16,-1-5 0 0,0 0-2 31,-6-4-1-31,1-2 1 16,-5-1 1-16,-2-6 0 0,0-1-1 0,-2-6-1 16,-8-1 0-16,-1-7 0 0,0-2 0 15,-1-6-1-15,-1 0 0 16,1-5 0-16,-1 0-1 15,0-2 0-15,1 0-3 16,-3-4-27-16,0-6-29 16,-4-7-51-16,-1-8-205 15</inkml:trace>
  <inkml:trace contextRef="#ctx0" brushRef="#br0" timeOffset="34472.54">17425 4029 309 0,'-5'-9'6'16,"1"1"29"-16,1 2 19 15,3 2-3-15,0 2-22 16,0 2-8-16,0 0-15 16,0 6-5-16,0 6 3 15,0 7 0-15,5-2-2 0,-3 4-2 16,3 4 3-16,-1-3-3 16,-1 2 0-16,-3 0-10 15,0-1-26-15,0-3-30 16,-9-2-33-16,-4-4-77 15</inkml:trace>
  <inkml:trace contextRef="#ctx0" brushRef="#br0" timeOffset="34691.24">17218 4319 286 0,'-5'0'19'15,"2"0"14"-15,3 0 33 0,3 0-14 16,12 0-29-16,6-1 2 15,8-3-8-15,3 4-5 16,4-3-7-16,0 3-4 16,-2 0 1-16,-1 0-1 15,-9 0-1-15,-2 2-13 0,-6 4-36 16,-9 2-52-16,-5 1-19 16,-2-2-92-16</inkml:trace>
  <inkml:trace contextRef="#ctx0" brushRef="#br0" timeOffset="35055.4">17296 4502 287 0,'-15'1'22'0,"5"-1"25"0,4 0 18 16,5-6-4-16,1-4-22 15,0 0-18-15,12 2-12 16,4-2-2-16,2 3-6 15,0 3 1-15,1 4 0 0,-4 0-2 16,-1 11-2-16,-4 7 2 16,-3 2 0-16,-5 4-2 15,-2 2 2-15,0-2-1 16,-9 3 1-16,-6-4 1 16,1-5-1-16,-1 0 0 15,1-6 2-15,1-2-1 0,4-5 4 16,2 0 2-16,4-3 3 15,3-2 1-15,0 0 0 16,10 0 5-16,7 0-2 16,2 0-9-16,6-6-1 0,6 3-4 15,0 0 1-15,-1-3-10 16,2 1-34-16,-3-4-44 16,-4-2-104-16</inkml:trace>
  <inkml:trace contextRef="#ctx0" brushRef="#br0" timeOffset="35761.15">18250 4012 289 0,'-8'0'8'0,"2"0"13"16,-1 5 22-16,6 7-22 16,-5 8-9-16,5 3 8 15,1 5 15-15,0 1-10 16,0 5-4-16,0-2-1 0,0 0-5 16,0-3-7-16,0-4-4 15,1-4 0-15,-1-5-1 16,2-3 1-16,-2-5 2 15,0-6-1-15,0 0 1 16,0-2 1-16,0-2 10 0,-2-7 5 16,-3-9-16-16,-3-3-1 15,1-3-3-15,-1-6-1 16,2-3 0-16,1-1 0 16,2-2-1-16,3 4 1 15,0-2-1-15,3 7 0 16,8 2 0-16,1 7-1 0,3 5 1 15,0 5-2-15,5 4 2 16,-6 4 0-16,5 0 0 16,-5 12-1-16,1 3 0 15,-7 3 0-15,-1 0-1 16,-2 0 1-16,-5 0 1 0,0-2-1 16,-7 0 2-1,-5-4-1-15,-4-1 1 0,2-1 1 16,-3 0-2-16,3-3 0 15,4-2 0-15,2-3-13 16,4 2-21-16,4-4-15 0,2 0-59 16,11-3-80-1</inkml:trace>
  <inkml:trace contextRef="#ctx0" brushRef="#br0" timeOffset="36026.74">18584 4006 388 0,'0'-6'10'0,"0"2"4"0,0 1 22 16,-5 3-15-16,-2 0-13 15,0 3-5-15,2 13-2 16,-5 1 4-16,2 6 6 16,1 4 5-16,2 3-7 15,-1 3 0-15,5-3-1 0,1 0-3 16,0-5-1-16,1 0-3 15,10-8 1-15,3 0 0 16,2-7 0-16,3-2-8 16,2-3-31-16,-1-7-26 15,-3 2-23-15,1-1-42 16</inkml:trace>
  <inkml:trace contextRef="#ctx0" brushRef="#br0" timeOffset="36510.98">18708 4113 240 0,'0'-17'57'16,"0"2"12"-16,5 2-6 0,3 2-11 16,1 4-19-16,4 6-14 15,1 1-12-15,3 0-4 16,-3 10-3-16,1 5 0 16,-3 3 1-16,-2 3-1 15,-2 2 0-15,-4-2-1 0,-3 1 1 16,-2-2-2-16,1-3-1 15,-2-4 1-15,-3-3 3 16,0-3-1-16,2-3 1 16,-1-2 0-16,4-2 1 15,0 0 1-15,0-11-1 0,5-1-2 16,5-3 1 0,-3-3 0-16,2 1-1 0,-2-6-1 15,-1 1 2-15,-1 1-2 16,-1 1 1-16,-3 2 0 15,3 0 0-15,-4 7 0 0,0 3-1 16,0 2 2-16,0 3 2 16,0 3-2-16,0 0-1 15,-4 5 0-15,1 7-3 16,-1 5 3-16,3 2 3 16,1 3-3-16,0 1 6 15,0 0-2-15,7-1-3 16,1-3-1-16,4-1 1 0,2-3 1 15,0-5-8-15,0-5-15 16,4-1-12-16,-2-4-23 16,3-2-69-16,-5-12-132 15</inkml:trace>
  <inkml:trace contextRef="#ctx0" brushRef="#br0" timeOffset="36762.58">19071 3931 360 0,'2'-11'48'16,"1"5"-8"-16,2 5 8 16,0 1-22-16,4 4-20 15,-1 8-5-15,6 8 1 16,0 3 1-16,-1 4-1 16,-1 3 0-16,-5-2-1 15,1 3 0-15,-8-2 0 16,0-3 1-16,0-1-1 15,0-4 0-15,-8-1 0 16,3-4-1-16,-1-4-6 0,1 0-16 0,3-7-25 16,2-2-30-16,0-3-52 15</inkml:trace>
  <inkml:trace contextRef="#ctx0" brushRef="#br0" timeOffset="37340.9">19485 4043 379 0,'3'-9'26'15,"-3"0"-4"-15,0 2 7 16,0 2 14-16,0-1-28 0,-1 5-10 16,-8-3 2-16,-4 4-5 15,1 0 0-15,-5 0-1 16,1 4 1-16,-2 7-1 15,4 1 1-15,1 4-1 0,2 3-1 16,4 1 1 0,4 3 0-16,3-1 0 0,0-2 0 15,2-1 0-15,6-5 1 16,5-3-1-16,0-4 1 16,-1-3 0-16,1-4 1 15,1 0 1-15,-2-4-1 16,0-7 0-16,-2-3 4 0,-1-4 6 15,0-2 3-15,-3-4-4 16,-3-1-3-16,1 0-4 16,-3-1-4-16,1-1 1 15,-2 1-2-15,0 4 1 0,0 2-2 16,0 3 4-16,-2 5-1 16,1 1 0-16,-1 4 1 15,0 5 1-15,2 2-2 16,0 0-2-16,0 12-5 15,0 1 2-15,0 7 3 0,4 4 1 16,2-1-2-16,1 2 2 16,0 2-1-16,-2-3 0 15,0-1 1-15,-1 2-2 16,-1-5 1-16,0-3 1 16,-1 0 0-16,3-5-2 15,0-1-13-15,4-4-22 0,-1-1-14 16,4-6-45-16,0 0-78 15</inkml:trace>
  <inkml:trace contextRef="#ctx0" brushRef="#br0" timeOffset="37950.0899">19721 3987 446 0,'3'-10'22'0,"2"1"7"15,2 1 12-15,0 0-12 0,2 5-9 16,4 3-10-16,-1 0-7 16,3 1-3-16,-1 12 0 15,-3 3-2-15,0 4 1 16,-4 1 1-16,-2 2-1 16,-2 1 1-16,-3-3-1 0,0-3 1 15,0-2-1-15,-5-4 1 16,0-1 1-16,1-4-1 15,1-2 2-15,1-5-1 16,2 0 0-16,0 0 3 0,0-1 3 16,2-10-2-16,5-2-3 15,3-2-2-15,0-2 2 16,-1-2-1-16,1-3-1 16,0 1 1-16,-3 0-1 15,-2 0 1-15,0 2-2 16,-3 4 1-16,-2 2 0 0,0 4 1 15,0 3 4-15,0-1 1 16,0 5-2-16,0 2-2 16,-2 0-1-16,-1 2-1 15,-3 9-2-15,3 3 2 16,-2 4 2-16,3 2 3 16,0 2-2-16,2-2-1 0,0 2 1 15,0 1 0-15,4-5 1 16,3 0-3-16,0-4 1 15,0-2 2-15,4-1-1 16,-2-4 2-16,1-3 2 0,2-1-2 16,-4-3 2-16,3 0-2 15,0 0-3-15,-4-1-1 16,0-5 0-16,-2 3-4 16,-3-2-31-16,-2-1-17 15,0-3-51-15,-12-3-289 0</inkml:trace>
  <inkml:trace contextRef="#ctx0" brushRef="#br0" timeOffset="39478.31">12902 5707 350 0,'-16'0'6'16,"6"0"-1"-16,7 0 4 15,3 0 39-15,2 0-28 16,16 0-9-16,9 0 7 16,10 0 10-16,8 0-10 15,9 0-6-15,0 0-5 0,2 0-5 16,-6 2-1-16,-5-2 0 16,-11 2-1-16,-5 0-3 15,-10-2-17-15,-6 2-27 16,-11 0-29-16,-2-1-35 15,-17 3-130-15</inkml:trace>
  <inkml:trace contextRef="#ctx0" brushRef="#br0" timeOffset="39672.37">12959 5895 272 0,'-3'2'7'16,"3"-2"11"-16,1 0 26 0,17 0 14 15,5-8-15-15,8 1-21 16,6-3-12-16,5 1-4 16,3 0-6-16,2 2 1 15,-8 3-12-15,-1-1-50 0,-6-1-51 16,-5-3-135-16</inkml:trace>
  <inkml:trace contextRef="#ctx0" brushRef="#br0" timeOffset="39984.7599">13331 5577 228 0,'-5'-7'128'0,"-1"2"-107"16,3 1 13-16,3 4 8 16,0 0-31-16,3 4-10 0,10 6 3 15,5 3 5 1,3 3 2-16,4-3 0 0,4 1-5 15,-2-3 0-15,-2-1-1 16,-4-3 0-16,-4 1-2 16,-5-3 0-16,-2-2-2 0,-7 1 3 15,-1-2 3-15,-2 3-3 16,0 2-2-16,-9 5 4 16,-4 6 3-16,-4 2-5 15,-5 5-1-15,2 2-2 16,-1 1 0-16,-3 3 0 15,8-3-5-15,3-1-60 0,6-4-98 16</inkml:trace>
  <inkml:trace contextRef="#ctx0" brushRef="#br0" timeOffset="40830.5899">15506 5977 309 0,'-2'-11'4'0,"-4"0"17"16,2 5 36-16,-1 0-9 0,5 1-18 16,-2 3 2-16,2 2-8 15,0 2-18-15,0 10-6 16,0 8 2-16,0 5 3 15,0 5 1-15,0 6 3 16,0-1-3-16,2 2 1 16,2-4 0-16,1 1-2 0,1-7 0 15,4-4-2-15,6-3-1 16,2-8 4-16,3-1-1 16,1-9 3-16,2-2-1 15,-1 0-2-15,3-6-3 0,-5-8 0 16,-1-1-1-1,-4-4 2-15,-4-2-1 0,-1-4-2 16,-3 0 3-16,-5-6-2 16,-1 1 0-16,-2-1-1 15,0 1 0-15,0 3 1 0,0 4-1 16,0 2 0-16,0 7 0 16,-2 3-1-16,1 5 2 15,1 6-2-15,0 0-1 16,0 4-2-16,0 11 3 15,0 4 1-15,0 2-2 0,0 7 2 16,0 0 2-16,3-3-2 16,0 2 1-16,3-2-1 15,2-2 0-15,2-2 0 16,1-3 0-16,1 0-3 16,4-4-23-16,4-1-26 15,3-5-52-15,1-4-49 0</inkml:trace>
  <inkml:trace contextRef="#ctx0" brushRef="#br0" timeOffset="41041.4">16227 6054 452 0,'5'-6'13'0,"1"-1"17"16,3 4-2-1,2-1-4-15,4 3-7 16,2 1-11-16,3 0-2 0,-2 0-4 16,-2 0 0-16,0 5 0 15,-3 2-16-15,-6 3-43 16,-2-2-54-16,-5-1-57 16</inkml:trace>
  <inkml:trace contextRef="#ctx0" brushRef="#br0" timeOffset="41205.7198">16278 6166 315 0,'-2'7'38'16,"2"-3"1"-16,0-1 33 15,14-1-13-15,3 0-20 0,5-2-23 16,4 0-11-16,4 0-5 16,-3 0-7-16,2-4-78 15,-2-3-255-15</inkml:trace>
  <inkml:trace contextRef="#ctx0" brushRef="#br0" timeOffset="41861.81">17371 6083 235 0,'-4'-2'25'0,"1"2"19"15,1 0 5-15,2 0-24 16,0 3-7-16,2 6 6 0,5-2 2 16,6 2-2-16,1-5-1 15,4-2-3-15,1-2-3 16,0 0-5-16,0-8 3 15,-1-4-5-15,-1-2-3 16,-7-2-2-16,-1-1-1 16,-5-2 0-16,-3 3-2 0,-1-2 1 15,-1 0-3-15,-8 4 2 16,-3 1-2-16,-3 4 0 16,1 4 0-16,-4 1 1 15,-3 4-2-15,4 0 1 16,-3 11 1-16,4 5 1 0,0 6 2 15,5 2 0-15,3 4 0 16,1 4 5-16,7-2 1 16,0 2-3-16,0-6 1 15,12-2-3-15,3-6 0 16,4-2 2-16,4-7-1 0,6-4 1 16,2-3-1-16,1-2-4 15,2-4-1-15,-2-4-2 16,1-7-27-16,-5-5-41 15,-4-7-107-15</inkml:trace>
  <inkml:trace contextRef="#ctx0" brushRef="#br0" timeOffset="42221.5">17325 5424 133 0,'3'0'182'0,"2"0"-169"16,-1-6 23-16,3 1 26 15,3-2-21-15,3 1-12 16,4-1-13-16,4 0-11 16,4-1-3-16,4 3-2 0,2-1 1 15,-1-1-22-15,2 0-40 16,-1-3-64-16,-2 2-136 15</inkml:trace>
  <inkml:trace contextRef="#ctx0" brushRef="#br0" timeOffset="42440.07">17793 5179 363 0,'0'-3'10'0,"-5"-2"15"16,2 1 27-16,-2 4-17 15,3 0-13-15,1 3-15 0,1 5 0 16,0 5 4-16,0 2-5 16,0 2-4-16,3 0 0 15,2 3-1-15,-2-2-2 16,-3 0-13-16,0-1-35 16,0 2-19-16,-2-2-30 0,-7-3-56 15</inkml:trace>
  <inkml:trace contextRef="#ctx0" brushRef="#br0" timeOffset="42674.39">17641 5470 338 0,'0'0'73'16,"1"0"-19"-16,16 0-11 15,4-5-13-15,8 0-9 16,5-1-6-16,1 2-3 15,4-1-1-15,-5 2-7 0,-4 1-3 16,-3 2 0-16,-6 0-1 16,-2 0-5-16,-9 2-28 15,-3 5-32-15,-4-2-72 16,-3 1-71-16</inkml:trace>
  <inkml:trace contextRef="#ctx0" brushRef="#br0" timeOffset="43064.93">17785 5567 338 0,'-12'0'41'15,"5"-2"4"-15,4-5 18 16,3-1-12-16,0 0-21 16,3 1-12-16,8 1-8 15,3 2-4-15,0 3-5 16,3 1 1-16,-1 1-2 15,-3 10 0-15,-1 7-2 0,-5 2 1 16,3 3-1-16,-10 2-6 16,0-2 0-16,0 0 1 15,-8-3 6-15,-5-3 0 16,3-2 2-16,-3-4 0 16,1-4 0-16,3-2 1 0,3-3 4 15,4 0 2-15,2-2 0 16,0 0 5-16,2 0 0 15,9 0-6-15,1 0-3 16,7-4-3-16,0 1 2 0,6-1-3 16,-1 0 1-1,1-1-2-15,0 1-9 0,0-1-19 16,0 0-34-16,0-4-72 16,-1-5-94-16</inkml:trace>
  <inkml:trace contextRef="#ctx0" brushRef="#br0" timeOffset="43408.5899">18400 5137 434 0,'-13'-17'8'0,"3"1"12"15,-3 6 19-15,-1 5-17 16,-1 3-8-16,3 2-3 15,-2 4 0-15,1 9-3 16,4 7-2-16,2 5 1 0,4 2 2 16,1 5 0-16,2 4 1 15,0-2-1-15,5 1-2 16,4 2-1-16,-1-2-1 16,4-2-1-16,-2-2 0 0,1 1-2 15,-3-3-1 1,-1-3-1-16,-6-1 2 0,-1-1-1 15,0-4-1-15,-1-2 2 16,-13-3-1-16,1-1-1 16,-8-5 1-16,1 0-8 15,-2-7-23-15,-2-2-47 0,2-7-165 16</inkml:trace>
  <inkml:trace contextRef="#ctx0" brushRef="#br0" timeOffset="44157.7292">18642 5216 328 0,'-9'-3'13'16,"1"1"15"-16,-1 2 16 15,3 0-13-15,1 13-15 16,-1 7-2-16,5 3 9 0,1 6-1 16,0 4-4-16,0 3-8 15,0-1-1-15,3 0-4 16,-1-7-5-16,0-1 1 15,-2-7 0-15,0-6 2 16,0-6-1-16,0-2 7 0,0-6 6 16,0 0 6-16,0-3 4 15,0-8-12-15,-2-7-8 16,-2-2 0-16,3-6-3 16,-1-5-1-16,2 1 0 15,0-4-1-15,0-2 0 0,0 3-2 16,3 4-1-1,4 2 0-15,3 4 1 0,0 9 0 16,1 3 0-16,5 4 0 16,-2 3 2-16,3 4-1 0,0 0 1 15,0 11-1-15,-3 5 1 16,1 0-1-16,-7 4 0 16,-1 1-1-16,-7-1-2 15,0-3 0-15,-1-2 2 0,-10-1 2 16,-5-3 0-16,-2 0 0 15,2-4 0-15,-2-2 1 16,5-2-1-16,3-1-7 16,4 1-26-16,5-3-15 0,1 0-26 15,8-5-108-15</inkml:trace>
  <inkml:trace contextRef="#ctx0" brushRef="#br0" timeOffset="44423.85">19000 5206 374 0,'0'-2'6'15,"0"-4"5"-15,0 4 27 16,0 2-4-16,0 0-24 16,-4 7-7-16,-3 7 0 0,2 4 9 15,-3 5 8-15,3 4-3 16,0-1-6-16,3 6-1 15,2-5-3-15,0 0-2 16,0-2-5-16,9-5 1 0,7-4 0 16,2-4-1-16,0-3-8 15,-1-2-26-15,4-7-32 16,0 0-57-16,-5 0-92 16</inkml:trace>
  <inkml:trace contextRef="#ctx0" brushRef="#br0" timeOffset="44907.85">19171 5281 299 0,'3'-14'66'0,"1"1"5"15,4 3-20-15,1 4-16 16,4 4-13-16,-1 2-11 16,5 0-9-16,-3 12-1 0,1 3 0 15,-3 4-2-15,-5 5 1 16,-2-1 1-16,-2 2-2 15,-3-3 1-15,0-3-1 0,-5-3 0 16,0-5 1-16,0-2 0 16,0-4 1-16,3-5 1 15,0 0-2-15,2 0 4 16,0-5 0-16,2-4-2 16,5-7-1-16,2-2 0 15,0-3 0-15,4 2 0 0,-6-5 0 16,0 3-1-16,-1 0 0 15,-1 4 1-15,-3 1-1 16,1 5 1-16,-1 2-1 16,-2 6 1-16,0 3 2 15,0 0-3-15,0 3-1 16,0 8 1-16,-2 7 0 0,2 2 0 16,0 4 2-16,0-2 0 15,2 3 0-15,7-4-1 16,-2-1 1-16,4-4-2 15,1-2 0-15,3-5 0 16,-1-2-5-16,2-5-17 0,5-2-19 16,-4 0-39-16,0-3-29 15,0-12-74-15</inkml:trace>
  <inkml:trace contextRef="#ctx0" brushRef="#br0" timeOffset="45157.8">19575 5146 325 0,'1'-11'57'0,"1"2"8"16,0 4-11-16,3 4-17 15,2 1-14-15,1 0-15 16,6 8-4-16,-2 6-1 0,3 5 3 16,-1 5 1-16,-1 2-1 15,-4 3-3-15,-2 1 2 16,-4-2-3-16,-3-2-1 15,0 0 1-15,-3-2-3 16,-4-1 4-16,-2-2-4 16,-2-4-3-16,4-5-20 0,1 1-21 15,6-8-47-15,0-3-47 16</inkml:trace>
  <inkml:trace contextRef="#ctx0" brushRef="#br0" timeOffset="45768.89">20187 5265 385 0,'12'-11'47'16,"-5"-1"-43"-16,-3 2 9 16,-1 4 35-16,-3 0-17 15,0 2-19-15,0-1-6 16,-5 4-2-16,-5-1-1 15,-3 2-1-15,-1 0-1 0,-2 0-1 16,-1 3 2-16,3 7 1 16,-2 0-2-16,5 7 3 15,0 0 0-15,7 3 0 16,1-1-1-16,3 3 0 16,0 0-1-16,7-5-1 0,6-3 0 15,-1-1 0 1,3-6 1-16,-3-3 0 0,5-4 1 15,-5 0 1-15,0-4 0 16,1-7 4-16,-2-4 4 16,-3-4-2-16,0-3 0 0,-2-2-2 15,-3 1-3-15,1-4-2 16,-1 0-2-16,-1 2 0 16,-2-2 1-16,2 2-4 15,-2 6 2 1,0 0-1-16,0 5 1 0,0 1-3 0,0 5 3 15,0 5 0-15,0 3 2 16,0 0-4-16,0 6-1 16,0 8 2-16,0 5 1 15,1 3 2-15,3 5-1 0,0-1 0 16,1 3 0 0,-3 2 1-16,3-5-2 0,-3-1 1 15,0 0-1-15,1-4 2 16,-1-2-2-16,2-5 0 15,0 1-2-15,3-4-16 0,-2-4-25 16,2-4-29-16,2-3-50 16,2 0-116-16</inkml:trace>
  <inkml:trace contextRef="#ctx0" brushRef="#br0" timeOffset="46284.65">20429 5235 409 0,'2'-9'20'0,"4"-4"20"16,-1 6 21-16,5-1-18 15,3 1-16-15,0 1-15 0,3 3-3 16,-2 3-3-16,1 0-3 16,-3 9-2-16,-3 4-1 15,-4 4 0-15,-3 2 0 16,-2 4 0-16,0 0 1 0,0 1 0 15,-7-3-1 1,0-2 0-16,0-2 1 0,0-6-2 16,1-1 1-16,2-5 0 15,3-3 0-15,-1-2 1 16,2 0 2-16,0-7-1 16,3-5-1-16,7-1 0 15,2-2 1-15,2-7-2 0,1 2 0 16,-1-1 0-16,-1-1 1 15,-1-3-1-15,-3 4 0 16,-1 3 0-16,-3 1 0 16,-1 6 0-16,-4 1 0 0,0 7 0 15,0 3 0-15,-6 0 0 16,-1 3-1-16,-1 12 1 16,1 3 3-16,2-1 1 15,0 8 1-15,3-1 0 16,2-3 0-16,2 1 1 0,8-2-2 15,9-1 0-15,2-3 0 16,7-1-3-16,7-2-2 16,3-2-43-16,-1-5-63 15,-1-5-141-15</inkml:trace>
  <inkml:trace contextRef="#ctx0" brushRef="#br0" timeOffset="47009.57">14904 5286 302 0,'-2'-33'3'0,"2"3"8"16,0 6 9-16,0 4-2 16,0 8-8-1,0 3 4-15,0 4 6 0,0 5 2 16,0 0-13-16,0 8-9 16,2 12 4-16,3 9 11 0,2 7 16 15,3 10 3-15,0 10-6 16,0 7-4-16,0 11-6 15,-3 6-1-15,-3 4-5 16,-4 5-4-16,0 0 1 16,0 4-1-16,0-2-1 15,-4-4-2-15,1-3-1 0,-3-4-2 16,1-8 3-16,1-6-3 16,0-13-1-16,3-9 1 15,-1-7 0-15,2-12-2 16,0-8 1-16,0-5 0 15,0-11-1-15,0-1-23 0,0-11 6 16,0-10-31-16,2-11-31 16,-1-9-76-16,-1-13-133 15</inkml:trace>
  <inkml:trace contextRef="#ctx0" brushRef="#br0" timeOffset="48182.2198">14839 5106 313 0,'7'-32'1'16,"6"2"9"-16,10 3 12 0,7 2 7 15,12 4-15-15,1 2-1 16,13-1 6-16,10 4 0 15,9 2-6-15,13 1-3 16,10-1-1-16,11 1 0 16,10-1-3-16,6 1-3 0,6 1 4 15,10 3-3-15,5-2-2 16,2 2 2-16,4 2-2 16,11 2-1-16,2 0-1 15,1 1 2-15,5-2 1 16,11 3-1-16,4-2 9 15,-1-1-3-15,2 1 0 0,7 0 0 16,4-3 1-16,-6 2-3 16,-2-3 0-16,3-1 0 15,0 0-3-15,-6-1 1 16,-10 2 2-16,1-3-1 16,-7-1-3-16,-8 3 0 15,-10-3 1-15,-7 2 3 0,-9 0 3 16,-8 3-5-16,-8 3 1 15,-13 1-2-15,-8 2-1 16,-10 2 0-16,-15 0-2 0,-6 4-1 16,-11 3 4-16,-8 4-5 15,-10 1 2-15,2-2 0 16,-9 3-2-16,-4 1 2 16,-1 3 0-16,-2-3-1 15,-4 5 1-15,-2 3-3 16,0 1 2-16,-4 5 1 15,1 3-1-15,-5 5 1 0,-2 4 0 16,0 9 0-16,-1 2 0 16,-2 6 1-16,0 6 0 15,-1 7 1-15,-1 6-1 16,0 2 1-16,0 8-2 0,-1 2 1 16,-1 1-1-16,2-2 0 15,-2 0 3-15,-1-1-1 16,2 0 1-16,-3-6-1 15,3-3 4-15,-3-1-3 0,5-2-1 16,-5-8-1-16,1-6-1 16,0-4 1-16,-2-8 1 15,0-5-2-15,0-9 0 16,-5-4 0-16,-6-9 0 16,-4-3 0-16,-5-6 0 15,-8-2 0-15,-9-1 2 0,-12-3-1 16,-10-3 0-16,-13 1-1 15,-12 0 1-15,-11-2-1 16,-15-1 1-16,-13 1 0 16,-7 2-4-16,-10 0 4 15,-11-3-1-15,-5 5 1 0,-8-2 1 16,-1 2-4-16,-8 0 0 16,-4-1-2-16,-3-1 0 15,1 1-2-15,-6-2 8 16,0 1-2-16,0 1 0 15,2-5-1-15,-1 0 1 0,0 0-1 16,4 0 2-16,0 0 0 16,7-3-1-16,-2-4 1 15,-1-3-1-15,6 4-1 16,0-3 2-16,7-4-2 16,4 2 2-16,4 0 0 0,9 0-2 15,9 0 2-15,1-1-2 16,13 0 1-16,6 0 1 15,9 1-1-15,12-3 1 16,7 1 4-16,12 1 2 16,12 1 3-16,6 1-4 15,13-1 0-15,5 0-2 16,4 1 0-16,8 0-3 0,-1 1 0 16,-4-6-7-16,0-6-100 15</inkml:trace>
  <inkml:trace contextRef="#ctx0" brushRef="#br0" timeOffset="66537.03">21277 5870 321 0,'-19'2'12'16,"2"-2"9"-16,2 0 5 15,8-6 23-15,4-3-10 0,3 2-11 16,0 0-5-16,1 2-7 16,6 1-5-16,3 2 0 15,0 2-1-15,-1 4-1 16,3 9 2-16,-4 6 1 16,1 2-1-16,0 5 2 15,0 2-2-15,3 0-7 0,2-3 4 16,0-1-4-16,-1-5 0 15,9-3 0-15,5-10 3 16,9-6 9-16,10-6-1 16,8-18 0-16,10-11-7 15,9-9-18-15,2-8 20 0,5-3 0 16,1-4-5 0,-4 0 1-16,-1 5-2 0,-1-1 0 15,-6 7-1-15,-2 3-1 16,-8 6 1-16,-7 3-2 15,-9 8 1-15,-8 6-1 16,-12 4-1-16,-7 9 2 16,-7 3-1-16,-5 6-4 0,-4 0-11 15,-2 6-13-15,-10 2-42 0,-5 1-52 0,-4-7-309 16</inkml:trace>
  <inkml:trace contextRef="#ctx0" brushRef="#br0" timeOffset="141356.99">9989 8379 149 0,'-2'0'28'0,"-2"0"9"16,3 0 11-16,-1 0-3 16,-2-2-20-16,1-4 11 15,-1-1 1-15,-1-3-8 0,2 2 1 16,-3-5-3-16,2 1-5 16,1-2-6-16,3-1-3 15,0 2 2-15,1-1-5 16,12 2 0-16,0 1-1 15,7 4 0-15,-5 2-7 0,6 5 1 16,-4 0-2-16,1 5-1 16,-1 9 1-16,-7 6-2 15,-1 3 2-15,-4 4-1 16,-3 1 0-16,-2 1-2 16,-5 1 1-16,-7-1 0 0,-5-3 2 15,-2 0-2-15,-3-3 2 16,4-2 0-16,-1-1 0 15,4-2 2-15,6-4 0 16,4-1 1-16,5-3 1 16,0-1-2-16,12-5 2 0,8-3 6 15,4-1-1 1,4 0-7-16,3-1 0 0,-2-5-2 16,2 1-1-16,-2 0 0 15,-4 1-18-15,-3-2-19 16,-2 3-31-16,-3-4-65 15,0-2-111-15</inkml:trace>
  <inkml:trace contextRef="#ctx0" brushRef="#br0" timeOffset="141893.19">10426 8276 422 0,'0'-12'7'0,"-4"-1"6"16,0 8 32-16,-1 3 1 16,1 2-20-16,1 5-13 0,-1 11-7 15,4 6 2 1,-3 6 7-16,3 6-2 0,0-2-3 0,0 4-4 16,3-2 3-16,4-4 0 15,2-3-5-15,4-6 0 16,3-1 0-16,2-6 0 15,4-3-1-15,2-6 0 16,0-3 0-16,1-2-2 0,0-2 1 16,1-6-2-16,-7-7 2 15,-3-3-2-15,-2 1 0 16,-4-3 1-16,-3-4 1 16,-4-2-2-16,-1-1 1 15,-2-3 0-15,0 1-1 0,0 1 0 16,0 3 0-16,-3 7 0 15,1 6 0-15,0 4-1 16,0 8 0-16,-1 0-1 16,3 13 0-16,-2 7 1 15,2 6 1-15,0 5 2 16,0 1 1-16,0 1 1 16,2-1 0-16,3-3 0 0,-1-2-3 15,3-4 0-15,0 0 0 16,1-5-1-16,2-3 0 15,0-5-2-15,4-5-24 16,-1-5-20-16,4 0-23 0,-1-10-78 16,2-10-184-16</inkml:trace>
  <inkml:trace contextRef="#ctx0" brushRef="#br0" timeOffset="142127.52">10991 8021 386 0,'0'-14'69'16,"-5"9"-52"-16,1 5 19 0,1 0 3 15,-2 10-16-15,2 10-6 16,1 2-2-16,0 7-2 16,1 2-6-16,1 2-2 15,-2 3-4-15,2 0 0 16,0-1-1-16,0 1-18 15,0-4-38-15,2-3-47 16,9-9-65-16</inkml:trace>
  <inkml:trace contextRef="#ctx0" brushRef="#br0" timeOffset="142386.8499">11585 8404 503 0,'0'0'13'0,"4"0"1"0,4 0 3 16,4 0 19-16,6 0-6 15,6 0-16-15,7 0-8 16,2 0-2-16,3 0-2 0,-4-3-3 15,-3 1 2 1,-5 2-4-16,-7 0-30 0,-7 0-29 16,-6 2-65-16,-4 5-59 15</inkml:trace>
  <inkml:trace contextRef="#ctx0" brushRef="#br0" timeOffset="142589.93">11705 8526 298 0,'-5'1'59'16,"4"1"8"-16,1-2-4 16,0 0-8-16,3 0-17 0,12 0-8 15,1 0-5-15,5 0-11 16,6 0-3-16,2-2-5 16,-3-1-1-16,0-2-6 15,-5 1 3-15,-4 2-28 0,-6 0-41 16,-6-1-114-16</inkml:trace>
  <inkml:trace contextRef="#ctx0" brushRef="#br0" timeOffset="143957.13">12718 8207 234 0,'0'-8'24'16,"0"-1"20"-16,0 4 17 15,0 2-17-15,0-1-13 16,0 4-3-16,0 0-2 16,0 2-16-16,0 10-6 15,6 4 15-15,-1 8 7 0,1 2 1 16,1 6-6-16,0 4-6 16,-4 0-2-16,3-2-4 15,0-1 1-15,-3-3-1 16,1-1-2-16,-3-6-1 15,1-1-2-15,-2-4 1 16,0-4-3-16,0-3 0 0,0-4 0 16,0-2 0-16,0-3-1 15,0-2 1-15,0 0 3 16,0-7 0-16,-2-7-3 16,1-2-1-16,-4-8 0 15,-2 1-2-15,2-6 2 0,0-4-1 16,0-3 0-16,-2-1-1 15,3-1 1-15,4 1-2 16,0 3 1-16,4 7 1 16,8 4-1-16,5 5 0 15,2 6-1-15,3 4 1 0,1 6 1 16,0 2-3-16,0 2 3 16,-3 10 0-16,-2 3-1 15,-3 5 2-15,-7-2-1 16,-4 0-1-16,-4 1 1 15,0-3 0-15,-5-1 0 16,-9-1 0-16,-5-6 0 0,2 2 2 16,-7-3 0-16,1 0-4 15,1-6 2-15,3 1 2 16,0 0-2-16,7-2-22 16,4 0-22-16,8 0-17 0,0 0-54 15,8-7-127-15</inkml:trace>
  <inkml:trace contextRef="#ctx0" brushRef="#br0" timeOffset="144531.13">13253 8169 388 0,'-3'0'6'0,"-1"-2"23"15,2 2 19-15,1 0-17 16,-1 0-10-16,0 4-9 16,-1 5 4-16,-1 3 4 0,1 3-7 15,1 2 0-15,-1 5 1 16,0 4-1-16,3 3 0 16,0 3-4-16,0 2 5 15,0-5-5-15,8-1-1 16,2-1 0-16,4-7-2 15,1-3-8-15,3-4-5 0,3-6 10 16,5-4-2-16,1-3 3 16,0 0-1-16,0-5-3 15,2-9 1-15,-5-2-1 16,-2-2 1-16,-2-5 0 16,-3-3-1-16,-5 0 1 0,-4-1-1 15,-2-2 0-15,-3 1 0 16,-1 1 1-16,-2 2-2 15,0 2 1-15,0 6 2 16,-5 0-2-16,1 5 0 0,-3 5 0 16,2 5 0-16,1 2 9 15,0 2-9-15,2 10 0 16,-1 8-1-16,3 3-10 16,0 5 16-16,0 3 2 15,7 3 6-15,-1 0-1 16,1-8-3-16,0 3-5 0,1-6 0 15,4-5-4-15,0-4 1 16,1-1-1-16,3-4 1 16,4-6-26-16,3 1-48 15,2-4-62-15</inkml:trace>
  <inkml:trace contextRef="#ctx0" brushRef="#br0" timeOffset="145093.5">8444 9513 285 0,'-10'1'10'16,"3"-1"-3"-16,2 0 38 15,3-1 13-15,2-5-8 16,0 0-6-16,14 3-18 0,8-2-10 16,8 1 0-16,8 3-7 15,6-1-3-15,3-2-3 16,1 2-1-16,1 2-2 16,-6 0 2-16,-3 0-4 0,-8 0-8 15,-8 2-20-15,-12 4-40 16,-7 0-65-16,-5 1-135 15</inkml:trace>
  <inkml:trace contextRef="#ctx0" brushRef="#br0" timeOffset="145334.31">8468 9644 300 0,'-12'4'27'0,"4"-2"-16"15,8-1 17-15,0-1-6 0,11 0 5 16,10 2 8-16,10-2-14 16,5 0-5-16,9 0-12 31,6-5 0-31,0-1-4 16,0-3 0-16,-3 2-13 15,-7 0-39-15,-7-2-46 16,-5-3-54-16</inkml:trace>
  <inkml:trace contextRef="#ctx0" brushRef="#br0" timeOffset="145630.77">8874 9388 264 0,'-9'-2'42'0,"5"2"-6"15,4 0 10-15,0 3-14 16,0 6-3-16,14 0-1 15,6 3-5-15,6 1-7 0,3-5-4 16,1 2-6-16,-1-5-2 16,-2 3-2-16,-8 0-1 15,-2-1 0-15,-7 4-1 16,-6 5 1-16,-4 1 0 0,-6 5 3 16,-12 2 4-16,-5 2 2 15,-2 2 0-15,-5 1-1 16,-3 0-6-16,5-2 1 15,0-2-6-15,8-7-32 16,8-8-147-16</inkml:trace>
  <inkml:trace contextRef="#ctx0" brushRef="#br0" timeOffset="146443.5">10750 9469 33 0,'0'-6'323'15,"0"0"-318"-15,-3 0 20 16,1 5 26-16,0 1-17 16,1 0-15-16,-1 13-9 15,2 2 7-15,-2 8 11 16,2 6-8-16,0-2-5 15,0 5 0-15,0-2-4 0,4-1-3 16,1-5-2-16,3 0-2 16,4-3-4-16,-2-6 4 15,5-3-3-15,-1-5 2 16,6-5-1-16,-1-2 4 0,1 0 2 16,2-11-6-16,-3-5-1 15,0 0-1-15,-2-2 1 16,-2-3 0-16,-3-2 1 15,-4 0-2-15,-1-2 1 0,-5-3 0 16,-2 2 0-16,0 1 1 16,0 0-2-16,0 5-2 15,0 5 4-15,0 4-5 16,-2 4 4-16,2 4-1 16,-2 3-1-16,1 0 1 15,-1 11-4-15,2 7 2 0,0 3 2 16,0 7 1-16,0 0 0 15,0-2 1-15,0 5 0 16,0-4-1-16,0-2 1 16,3-2-2-16,3-3 0 15,2-5 0-15,1 0 1 0,6-4-5 16,-1-5-17-16,4-1-17 16,-1-5-25-16,2-5-60 15,1-10-121-15</inkml:trace>
  <inkml:trace contextRef="#ctx0" brushRef="#br0" timeOffset="146662.2">11293 9222 429 0,'0'-8'24'0,"0"4"11"15,0 4 18-15,0 0-33 16,-2 8-12-16,2 6 0 15,-2 8 1-15,2 3 2 16,-1 6-9-16,1-2 0 16,0 4-1-16,0 0-3 15,0 0-33-15,0-3-19 0,0-8-55 16,5-4-93-16</inkml:trace>
  <inkml:trace contextRef="#ctx0" brushRef="#br0" timeOffset="146865.3592">11702 9480 493 0,'18'-2'12'0,"0"-5"11"16,5 0 8-16,6 1 6 0,0 5-16 15,-2 1-15-15,0 0-6 16,-4 0 1-16,-5 9-12 15,-6 1-43-15,-4 0-67 16,-6-2-114-16</inkml:trace>
  <inkml:trace contextRef="#ctx0" brushRef="#br0" timeOffset="147021.49">11819 9603 285 0,'-9'7'122'0,"1"-4"-63"15,7-1 8-15,1-2-16 16,8 0-8-16,11 0-17 0,6 0-13 15,9-3-7-15,3-2-3 16,4-1-5-16,-2 3-27 16,4-2-73-16,6-1-323 15</inkml:trace>
  <inkml:trace contextRef="#ctx0" brushRef="#br0" timeOffset="147991.99">12961 9372 168 0,'0'-8'30'0,"0"0"30"16,0 0 6-16,0 0-4 15,0 2-11-15,0 3-11 0,0 1-9 16,0 2-7-16,0 0-15 16,0 10-5-16,2 8 4 15,3 7 9-15,-2 4-1 16,4 4-1-16,0 5-3 15,-2-1-2-15,-4-3-3 16,3-2-1-16,-2-2-3 0,-1-6 2 16,-1-1-3-16,0-7 2 15,0-2-4-15,0-3 4 16,0-4-2-16,0-2-2 16,0-5 2-16,0 0 3 0,0-3 9 15,0-8-5-15,-1-1-5 31,-1-6-3-31,-3-5 2 16,0-4-4-16,1-4 3 16,-2-1-3-16,2-4 2 0,3 0-1 15,1-2 0-15,0 4-1 16,11 2-2-16,3 6 3 16,6 4-4-16,1 6 3 15,1 5 0-15,1 8 0 16,-1 3 0-16,-3 3 0 15,1 12 1-15,-4 2 0 16,-5 7-1-16,0-3 2 0,-8 2-2 16,-3 2 2-16,0-6-1 15,-7 1 0-15,-6-3 0 16,-4-2 1-16,-5-4-1 16,1 1 2-16,-2-5-1 15,2 0-1-15,4-3 1 0,4 0-1 16,3-2-14-16,6-2-15 15,4 0-14-15,0 0-42 16,14-11-68-16,6-6-210 16</inkml:trace>
  <inkml:trace contextRef="#ctx0" brushRef="#br0" timeOffset="148460.65">13458 9353 393 0,'0'-3'18'16,"0"-1"5"-16,-2 2 23 0,-1 2-5 16,1 0-22-16,0 9-3 15,1 7-1-15,-1 3 4 16,2 4-2-16,-2 4-3 0,2 1-2 16,0 2-5-16,0 0 1 15,4-3-2-15,3-2-6 16,5-2 4-16,-1-5-5 15,3-4 4-15,3-3-1 16,0-7-2-16,2-4 1 0,1 0 3 16,-1-2-3-1,-1-11-1-15,-2-1 1 0,2-7 0 16,-4-2 1-16,-1-4-2 16,-4-3 0-16,0-2 1 15,-3-3-2-15,-1 2 2 0,-3 4 0 16,0 4-1-16,-2 5 0 15,0 7 0 1,0 4 0-16,0 9-1 0,-2 0-1 16,2 17 1-16,-2 5 1 15,2 3 2-15,0 5-1 16,2 5 1-16,3 2 0 0,2-3-2 16,0 1 1-16,1-2-2 15,-6-2-12-15,-1-1-38 16,-1-6-41-16,0-3-97 15</inkml:trace>
  <inkml:trace contextRef="#ctx0" brushRef="#br0" timeOffset="148780.71">13007 9889 319 0,'-10'3'120'16,"8"-3"-89"-16,4 0 24 15,23 0-19-15,11 0-1 0,11 0-11 16,14-2-9-16,10-5 5 16,3 0-2-16,5 0-4 15,-4-2 0-15,-4 2-17 16,-8 1 10-16,-12 3-7 15,-9 1 3-15,-13 2-2 16,-10 0-1-16,-9 0-1 0,-9 0-14 16,-1 5-41-16,-9 3-5 15,-5-3-52-15,-6-2-173 16</inkml:trace>
  <inkml:trace contextRef="#ctx0" brushRef="#br0" timeOffset="149204.3">13354 10156 496 0,'-18'0'35'16,"6"-3"4"-16,8-6 2 16,4 0-8-1,2 0-13-15,10 0-16 0,7 0-3 16,2 2 1-16,2 3-2 15,1 4 1-15,-2 0-2 16,-3 6 1-16,-4 6 0 0,-3 4-2 16,-5 4 2-16,-4 3 0 15,-3 2-2-15,-3-1 0 16,-8-1 1-16,-5 1-1 16,-4-2 4-16,2-4-1 15,-4 0-2-15,3-4 3 0,1-1 4 16,4-5 6-16,5-1-2 15,1-3 0-15,8 0-1 16,0-1-4-16,8-3-7 16,10 0 18-16,5 0-4 15,2-3-6-15,8-5-4 0,-4-1 0 16,1 3-1-16,-3-2-1 16,-6 4-4-16,1 1-40 15,-8-4-56-15,1-4-169 16</inkml:trace>
  <inkml:trace contextRef="#ctx0" brushRef="#br0" timeOffset="149673.4499">15213 9522 200 0,'-4'0'59'0,"1"0"-12"15,3 0 16-15,0 0-3 0,5 0-15 16,10 0-11-16,2 0-10 16,10 0-4-16,5-3 0 15,8 0-2-15,2 0 2 16,4-3-7-16,1 2-4 15,-4 1-5-15,-4 1-1 0,-5 0-3 16,-9 2 1-16,-6 0-9 16,-9 0-22-16,-5 2-19 15,-5 3-42-15,-7 0-45 16,-8 0-132-16</inkml:trace>
  <inkml:trace contextRef="#ctx0" brushRef="#br0" timeOffset="149892.14">15267 9651 304 0,'-5'0'42'15,"5"0"10"-15,8 0 12 16,14-3-17-16,9-3-14 16,4 1-16-16,8 0-6 15,2 1-4-15,-2 2-4 0,3 2-2 16,-7 0 1-16,-5 0-18 15,-5 0-18-15,-4 0-42 16,-8-1-63-16,-2-5-179 16</inkml:trace>
  <inkml:trace contextRef="#ctx0" brushRef="#br0" timeOffset="150204.56">15665 9353 338 0,'-16'-10'35'0,"2"3"3"0,1 3 20 16,8 4-7-16,3 0-27 15,2 6-18-15,8 6 2 16,13 4 8-16,4 4-6 16,5-1 0-16,4 1-6 15,2-1-1-15,-4-2-2 0,-1-3-1 16,-7-1 1-16,-6-5-1 15,-9 3 0-15,-4-4 1 16,-5 4 0-16,-4-1-1 16,-11 5 1-16,0-2 1 15,-9 6-2-15,-1-1 1 16,-2 3-2-16,1-2 2 0,2 4 0 16,2 1-1-16,8-4-30 15,5-2-63-15,9-8-147 16</inkml:trace>
  <inkml:trace contextRef="#ctx0" brushRef="#br0" timeOffset="150985.09">16998 9380 323 0,'-4'-12'13'16,"2"0"26"-16,2 2 12 15,0 3 4-15,0 6-20 0,2 1-9 16,3 0-13-16,-1 8-4 15,1 10-1-15,3 4 5 16,-3 5-1-16,2 4-4 16,0 1 0-16,4 0-1 15,-2-1 0-15,3-7-4 16,0 0 0-16,2-6-2 16,1-4 0-16,-2-3 1 15,2-4-1-15,-1-4 2 0,0-3-1 16,1 0-2-16,3 0 2 15,-5-8-1-15,-1-5 1 16,1-5-1-16,-4-1-2 0,-1-6 3 16,0-2-1-16,-3-3 0 15,-1-2-1-15,-1 2-1 16,-3 2 1-16,2 6-2 16,-2 3 2-16,0 6 0 15,0 7 0-15,0 4 0 0,0 2 0 16,0 5-2-16,0 10 1 15,0 5 2-15,0 3 0 16,2 5 1-16,1 2 1 16,1-1 0-16,4-1 1 15,-1-3-2-15,1-4-1 0,3 0 1 16,0-6-1-16,1-2-2 16,2-4 3-16,-1 0-3 15,0-6-16-15,0-1-14 16,-1-2-23-16,-1 0-45 15,-2-9-57-15</inkml:trace>
  <inkml:trace contextRef="#ctx0" brushRef="#br0" timeOffset="151281.9">17493 9050 384 0,'-5'-18'3'0,"1"3"8"16,3 4 35-16,1 0 0 16,0 4-17-16,0 3-16 0,0 2-1 15,0 2-3-15,1 4-7 16,1 9 2-16,0 5 0 16,0 7 5-16,-1 5-1 15,-1 2-4-15,0 0-3 16,-1 0 2-16,1-4-4 15,0-3 2-15,0-3-2 0,0-5-17 16,0-5-16-16,1-2-25 16,8-6-20-16,1-4-54 15,2 0-93-15</inkml:trace>
  <inkml:trace contextRef="#ctx0" brushRef="#br0" timeOffset="151469.3799">17630 9086 191 0,'7'-19'51'15,"-2"4"38"-15,-1 5-15 16,-3 6-8-16,1 4-19 16,-2 1-32-16,0 12-10 15,0 7 4-15,0 1 1 0,0 6-3 16,-2 0-1-16,-1 1-4 16,0-1 0-16,-1 0-1 15,-1-2 1-15,3 0-23 16,0 0-46-16,2-7-59 15,0-1-203-15</inkml:trace>
  <inkml:trace contextRef="#ctx0" brushRef="#br0" timeOffset="151769.09">18145 9405 446 0,'0'0'12'15,"3"0"17"-15,9 0 13 16,2-2-4-16,2 2-13 16,9 0-9-16,4-2-3 0,4 2 0 15,2-3-6-15,-1 1-1 16,0 0-3-16,-5 1-3 15,-2-2 1-15,-9 3-1 16,-7 0-13-16,-6 0-21 16,-5 0-26-16,-2 3-52 0,-9 2-80 15</inkml:trace>
  <inkml:trace contextRef="#ctx0" brushRef="#br0" timeOffset="152019.04">18208 9548 399 0,'-11'3'24'15,"4"-1"5"-15,7 0 22 16,0 0-2-16,12-2-9 0,3 3-11 16,8-1-11-16,2-1-4 15,6-1-3-15,3 0 1 16,-4 0-2-16,1 0-3 15,-6 0-4-15,-5 0-1 16,-6 0-1-16,-7 0-4 0,-7 0-35 16,0 0-46-16,-3 0-116 15</inkml:trace>
  <inkml:trace contextRef="#ctx0" brushRef="#br0" timeOffset="152680.03">19487 9256 320 0,'0'-12'28'0,"0"2"13"0,1 1 2 16,1 5 2-16,-2 2-9 16,0 2-9-16,0 0-10 15,0 6-12-15,0 7 9 16,0 1 0-16,0 5-4 0,0 3-5 15,0-1-2-15,0 1-2 16,0 3 0-16,0-4-1 16,0 0-4-1,0 1-20-15,0-3-18 16,0-2-35-16,0-3-54 16,-3-6-125-16</inkml:trace>
  <inkml:trace contextRef="#ctx0" brushRef="#br0" timeOffset="152892.22">19346 9551 260 0,'-10'2'80'15,"3"-2"-24"-15,3 0 10 0,4 0-12 16,9 0-15-16,13 0-12 16,10 0-4-16,7 0-6 15,7 0-6-15,5 0-6 16,-2 0 0-16,-5 0-4 15,-4 0-1-15,-5-2 0 16,-9 2-15-16,-6 0-16 0,-6 4-30 16,-6 1-44-16,-8-2-66 15</inkml:trace>
  <inkml:trace contextRef="#ctx0" brushRef="#br0" timeOffset="153327.53">19472 9732 394 0,'-25'1'35'0,"3"-1"18"15,8 0 13-15,5-3-20 0,5-5-12 16,4 3-5-16,2-2-18 16,10 2-4-16,7 0-5 15,3 3 0-15,1 2-3 16,-2 0 2-16,-1 3-1 15,-3 11 0-15,0 4 0 0,-6 6 0 16,-4-1-3-16,-3 5-7 16,-4 1 1-16,0-3 5 15,-8 0 3-15,-4-3 1 16,-2-3 0-16,-4-5 1 16,4 0 0-16,-3-4 3 15,5-5 4-15,2 4 0 0,5-9 0 16,2 3-4-16,3-3-3 15,0-1 0 1,12 0 4 0,3 0-2-16,5 0 1 0,4 0-5 15,0-6 4-15,3 0-4 0,-2-1 2 16,0 0-1-16,-2 0-4 0,0 3-28 16,-1-3-17-16,-1-2-29 15,-2-1-96-15</inkml:trace>
  <inkml:trace contextRef="#ctx0" brushRef="#br0" timeOffset="153686.81">20280 9136 439 0,'-7'-18'-3'0,"1"2"7"16,1 3 22-16,3 6 27 16,-1 4-21-16,-1 3-10 15,-1 2-8-15,-3 14-4 0,1 5-1 16,-5 8 6-16,-1 6 1 16,-1 5 2-16,-1 7 1 15,1 3-2-15,1 2-4 16,3 2-9-16,6-1 5 15,2-1 0-15,2-6-5 0,2-1-3 16,9-8 3-16,5-5-6 16,4-7 3-16,1-1 1 15,3-8-2-15,3-8-16 16,-2-6-40-16,-2-2-32 16,4-7-89-16</inkml:trace>
  <inkml:trace contextRef="#ctx0" brushRef="#br0" timeOffset="154202.31">20786 9088 427 0,'-5'0'7'0,"0"0"26"0,2 1 23 15,3 14-30-15,0 5 2 16,0 5-2-16,0 7-2 16,3 1-1-16,2 1-2 15,0 0-5-15,-1 0-5 16,1 0-2-16,1-6-6 0,-4-1 2 15,2-4-4 1,-4-5 0-16,0-3-1 16,0-5 1-16,0-3 0 0,0-2-1 15,0-2-19-15,0-3-16 16,0-3 4-16,-2-5-8 16,-2-9-19-16,2-2-36 0,-4-4-21 15,1-5-42-15</inkml:trace>
  <inkml:trace contextRef="#ctx0" brushRef="#br0" timeOffset="154491.27">20759 9125 277 0,'0'-25'48'0,"9"2"12"15,6 6 3-15,5 6-8 16,4 5-22-16,3 5-13 16,2 1-3-16,-2 8-4 15,-1 6-2-15,-3 3-3 16,-7 2-7-16,-3-1 0 15,-6 2 1-15,-7-2-1 0,0-2 0 16,-4 0-1-16,-10-4 2 16,-4 1-3-16,-4-4 4 15,-3 1-4-15,1 1 2 16,4-4 1-16,-1-1-2 16,3 1 1-16,6-2-1 0,3-1 1 15,6-1-2-15,1-3-21 31,2 0-19-31,4 0-36 0,6-3-70 16,5-9-174-16</inkml:trace>
  <inkml:trace contextRef="#ctx0" brushRef="#br0" timeOffset="154715.0799">21126 8887 359 0,'3'-10'37'0,"-1"5"20"16,1 2 4-16,2 3-17 16,-2 0-22-16,-1 5-8 0,-2 9-4 15,0 4-2-15,0 3-1 16,0 6-4-16,-8 1-1 16,1 3-1-16,0 1-1 15,2 0-22-15,2-3-32 0,1-6-55 16,2-5-96-16</inkml:trace>
  <inkml:trace contextRef="#ctx0" brushRef="#br0" timeOffset="155269.05">21390 9154 321 0,'0'0'73'0,"0"-5"-49"16,0 3 30-16,0 2-1 15,0 0-22-15,0 10-9 16,4 7 3-16,-3 3-1 0,-1 4-3 16,2 1-2-16,2 1-5 0,-1 1 0 15,1-1-3 1,3 0-5-16,6-3-3 0,-3-4-1 15,3-2-1-15,1-3 0 16,1-5 0-16,1-5-1 16,0-2-3-16,2-2 0 15,-2-4 2-15,3-7 2 0,0-5 0 16,-4-1 2-16,2-3 2 16,-5-4-5-16,1-1-2 15,-2 2 0-15,-4-2-1 16,-3 0-2-16,0 1 1 15,-3 2 2-15,-1 3 1 0,0 2 1 16,0 5 0-16,0 5 0 16,-1 4 0-16,-3 3-1 15,0 0 0-15,0 10 1 16,3 6 0-16,1 2 2 16,0 6 2-16,0-2 3 15,1 2-2-15,5 2-14 0,1-2 14 16,2-1-2-16,0-2-2 15,-1-3 0-15,-1-2 1 16,1-2-2-16,-1-1-14 16,0-5-45-16,1-5-36 0,-1-3-146 15</inkml:trace>
  <inkml:trace contextRef="#ctx0" brushRef="#br0" timeOffset="155772.84">22105 9248 318 0,'-9'0'50'31,"1"-2"-3"-31,8-1 29 0,0-1-25 16,0 1-15-16,17 1-9 16,6 0-15-16,8 1-2 15,3 1-1-15,7-2-4 16,0 2-2-16,1 0 0 15,-8-2-4-15,-2 2 1 0,-8 0-16 16,-11-2-17-16,1 2-27 16,-11-4-36-16,-3 1-33 15,0-4-150-15</inkml:trace>
  <inkml:trace contextRef="#ctx0" brushRef="#br0" timeOffset="156022.8292">22293 9102 179 0,'-5'-5'146'0,"0"0"-95"15,3 1-9-15,2 2 19 0,0 2-15 16,0 3-24-16,3 10-14 16,6 5 7-16,0 4 2 15,-1 2-6-15,0 3-6 16,-1-2-3-16,-3 0-1 0,-1-4 1 15,-1 1-2-15,0-2-1 16,0-4-20 0,4-2-17-16,1-4-34 0,3-6-51 15,8-4-167-15</inkml:trace>
  <inkml:trace contextRef="#ctx0" brushRef="#br0" timeOffset="156589.4799">22941 9015 443 0,'0'-8'10'16,"-3"3"27"-16,3 5 16 16,0 0-25-16,0 11-19 15,0 7 7-15,0 5 4 16,3 4-4-16,1 3-9 15,-3 2 0-15,3 0 0 16,-2 0-5-16,2 0 3 0,-4-5-1 16,0 0-2-16,0-6 0 0,0-3-1 15,0-4 2-15,0-4-2 16,0-3 1-16,-3-4 0 16,3-3 1-16,0 0 2 0,0-2 9 15,0-6-6 1,0-5-6-16,0-4-1 15,0-2-1-15,0-2 1 0,-1-5-1 16,1-2 0-16,-2-2 0 16,2-3 0-16,-2 2 0 15,2 0-2-15,0 5-1 16,2 2 1-16,8 6 0 0,2 8 2 16,3 3-2-16,0 7 0 15,4 0 2-15,-2 3-1 16,0 8 0-16,-3 5 1 15,-1 0-1-15,-8 4 1 0,-2-2 0 16,-3 0 0-16,0-3 0 16,-8-2-2-16,-9-1-3 15,-3-1 4-15,-3-2 0 16,2-3-2-16,-1 0-7 16,6-2-9-16,1-2-4 15,10 0-10-15,5-2-22 16,2 0-46-16,14-10-125 0</inkml:trace>
  <inkml:trace contextRef="#ctx0" brushRef="#br0" timeOffset="157118.8292">23342 9031 430 0,'7'-4'32'0,"-6"-1"-2"16,1 5 8-16,3 0-12 0,-4 7-7 15,-1 7 2-15,2 7-3 0,-2 4 0 16,0 2-4-16,0 2 0 16,0 0-4-16,2-1-3 15,0-1 0-15,1-4-1 16,4-3-3-16,5-3-1 16,3-5-3-16,3-3 5 0,3-6-4 15,1-3 1-15,3 0 2 16,1-3-3-16,-2-7 1 15,1-4-1-15,-4-1 1 16,-4-2-1 0,0-1 1-16,-4-4-1 15,-3 1 0-15,1-3 1 16,-5 0-1-16,2 1 1 0,-4 0-1 16,-2 3 0-16,-1 4-1 15,-1 5 2-15,0 2-1 16,0 4 0-16,-3 5-1 15,-1 0 1-15,-2 11-1 16,3 4 0-16,-1 7 1 16,3 3 0-16,1 3 2 15,0 1-1-15,0-3-9 0,0-2 4 16,5-3 6-16,0-4-1 16,3-1 0-16,-1-2-1 15,3-4 0-15,2-5 5 16,0 1-32-16,2-3-22 0,2-3-27 15,-2 0-42-15,1-6-61 16</inkml:trace>
  <inkml:trace contextRef="#ctx0" brushRef="#br0" timeOffset="157353.15">23897 8799 311 0,'-11'-18'79'16,"3"6"-51"-16,3 3 19 16,3 5 8-16,1 4-16 15,-1 0-18-15,0 16-12 16,2 2 4-16,-2 5 3 16,-3 4-9-16,3 0-3 15,1-1-3-15,-5-1 1 0,2 2-2 16,0-7-16-16,1 1-32 15,1-5-37-15,2-7-101 16</inkml:trace>
  <inkml:trace contextRef="#ctx0" brushRef="#br0" timeOffset="157712.44">24163 8845 398 0,'1'-8'16'15,"1"0"0"-15,3 3 26 16,2 1 12-16,-1 4-14 16,1 0-16-16,0 7-11 15,4 9 2-15,-1 2 1 0,2 6 3 16,-2-2-1-16,2 8 1 15,-4 0-18-15,3 2 15 16,-4 3-2-16,1 1-3 16,-1 0 1-16,-4 0-2 15,-1-3-1-15,-2 2 2 16,0-6-4-16,-5 4-4 0,-12-1 2 16,-4 0-2-16,-8 3-3 15,-7-1 1-15,-5 4-4 16,-6-9-61-16,-3-1-101 15</inkml:trace>
  <inkml:trace contextRef="#ctx0" brushRef="#br0" timeOffset="183593.81">18180 10746 194 0,'-8'0'35'16,"-1"0"15"-16,4-9 20 15,0 2-14-15,0 2-10 16,2-2-1-16,3 1-9 0,0 1-11 16,0 2-12-16,8 1-6 15,4 0-4-15,3 2-2 16,7 0 0-16,2 0-1 16,1 0 0-16,1 2 0 15,-4 1-12-15,0 4-19 0,-4-3-30 16,-5 0-30-16,-7 0-93 15</inkml:trace>
  <inkml:trace contextRef="#ctx0" brushRef="#br0" timeOffset="183796.8799">18219 10855 356 0,'-10'6'46'0,"0"-3"-3"15,10-3 3-15,2 0-12 0,11 0-14 16,4 0-2-16,10-2-7 16,0-2-8-16,6 1-1 15,-1 2-4-15,-2-1-37 16,-1-4-70-16,-2 1-148 16</inkml:trace>
  <inkml:trace contextRef="#ctx0" brushRef="#br0" timeOffset="184328.94">19569 10664 288 0,'0'-12'33'0,"-4"2"10"16,1 0-6-16,-1 3 1 16,1 2-5-16,3 3 1 15,-2 2-6-15,2 4-20 16,0 8-1-16,0 4 13 0,0 8-3 15,5-2-3-15,-1-2-9 16,1 1-1-16,-1-1-3 16,1-2 1-16,-1-4-1 15,1 1-1-15,-1-5 1 16,-1 2-18-16,-1-1-19 16,-2-2-32-16,0-3-45 0,0-1-100 15</inkml:trace>
  <inkml:trace contextRef="#ctx0" brushRef="#br0" timeOffset="184594.87">19380 11003 339 0,'-3'8'42'0,"-6"-3"16"0,9-5 4 16,14 0-21-16,11 0-12 15,11-5-6-15,8-5-9 16,5 2-7-16,4 1 2 16,-1-3-4-16,-4 3-2 15,-3 2-1-15,-7 3-2 0,-6 1 1 16,-7-2-4 0,-8 3-9-16,-8 0-13 0,-6 0-21 15,-3 3-39-15,-3 0-52 16,-6-1-190-16</inkml:trace>
  <inkml:trace contextRef="#ctx0" brushRef="#br0" timeOffset="185056.9799">19569 11187 424 0,'-16'0'17'15,"2"0"9"-15,6-2 18 16,3-3-9-16,5 0-13 16,0-1-9-16,8 1-6 0,9-1-1 15,1 3-4-15,2-1 1 16,1 4-1-16,0 0-2 16,-2 2 2-16,-1 7-2 15,-6 5 0-15,-3 4 1 16,-3 0-1-16,-4 3 1 15,-2 1-1-15,-5 1 1 0,-7-2-1 16,-2-3 1-16,-4 4 0 16,1-4 0-16,0 0 10 15,-1-4 2-15,2 2-1 16,3-7-3-16,4-1 0 16,2 0-3-16,5-3 0 15,2-3-2-15,0 2 1 16,9-4 1-16,6 0-14 0,4 0 15 15,3 0-2-15,5-4-1 16,2-2-2-16,-2 1 1 16,0 1-2-16,-1-1-1 0,-4 2 1 15,0 1-10-15,-3-1-6 16,-3-1-34-16,-2-2-21 16,-2-2-58-16,0-7-167 15</inkml:trace>
  <inkml:trace contextRef="#ctx0" brushRef="#br0" timeOffset="185452.3499">20309 10496 355 0,'0'-17'9'0,"0"6"25"16,0 6 23-16,0 2-15 16,-4 3-18-16,-3 0-6 0,0 14-5 15,-2 4 5-15,-4 10 1 16,-3 6 0-16,-2 8-3 16,1 4 4-16,-2 5-3 15,3 5-2-15,2 2-15 16,5 6 17-16,1-1-5 0,3-4-3 15,3-4-1-15,2-4-3 16,4-4-2-16,7-10-1 16,5-2-1-16,4-5-1 15,2-5 1-15,0-4-1 16,5-5-11-16,-3-1-16 16,3-7-29-16,0 0-12 0,0-8-73 15,-1 0-262 1</inkml:trace>
  <inkml:trace contextRef="#ctx0" brushRef="#br0" timeOffset="187434.18">20871 10758 216 0,'0'-11'34'0,"-2"0"25"16,1 0 5-16,-1 2-14 15,0 4-17-15,2-1 0 0,0 5-4 16,0 1-5-16,0 0-9 15,0 4-7-15,0 12 1 16,2 3 15-16,1 8-3 16,3 3-8-16,-3 4-4 15,1 0 2-15,-1 0-2 0,-1 0-2 16,-1-6-1-16,1-1-2 16,1-2-1-16,-3-7-1 15,0-3 1-15,0-3-2 16,0-5 1-16,0-2 0 0,0-5 0 15,0 0-1-15,0 0 4 16,0-7 5-16,0-6-17 16,0-4 8-16,-3-3 1 15,3-5-2-15,-3-4 1 16,1-1-1-16,-1-2 1 16,-1-2-1-16,1 0 0 0,1 4 9 15,2 2-11-15,0 3-2 16,5 2 1-16,10 8 1 15,2 3 1-15,5 2 1 16,3 5-2-16,-2 3 2 16,1 2-2-16,-3 5 3 0,-5 10-3 15,-1 1 2-15,-8 2 1 16,-4 1-2-16,-3 1-4 16,0-2 2-16,-8-4 5 15,-5-2-5-15,-5 1 6 0,-2-2-5 16,-1-2 2-16,-1 0 0 15,1-2 0-15,0 0 2 16,6-3-2-16,3-1-3 16,0 1-13-16,7-4-10 15,3 0-4-15,2 0-15 16,0-6-31-16,7-3-34 0,5-5-94 16</inkml:trace>
  <inkml:trace contextRef="#ctx0" brushRef="#br0" timeOffset="187699.74">21212 10490 339 0,'0'-10'15'0,"0"4"22"16,0 2 22-16,0 2-7 15,0 2-23-15,0 4-21 0,0 7-1 16,0 5 8-16,0 3-6 16,0 6-4-16,0 4-2 15,0-4-2-15,0 6 0 0,-2-7-1 16,2 3-12 0,2-4-30-16,-2-1-51 0,2-5-76 15</inkml:trace>
  <inkml:trace contextRef="#ctx0" brushRef="#br0" timeOffset="188282.2">21379 10776 334 0,'-2'-4'29'0,"0"-2"13"0,2 2 11 16,0 3-9-16,0 1-12 15,0 0-14-15,0 7-9 16,0 5 6-16,0 5 4 16,0 4-4-16,4 2-1 15,-1 2-3-15,3 0 0 16,0 0-5-16,1-2-1 0,1 0-2 15,5-3-1-15,0-6-1 16,2-2 0-16,-2-2 0 16,4-9 0-16,0-1 0 15,0 0 0-15,-1-1-1 16,0-10 1-16,-2-5 0 16,-1 0-1-1,0-4 1-15,-5 1 0 16,-3-6-1-16,3 0 0 0,-4 0 1 15,-2-2-1-15,-2 1 0 0,0 4 0 16,0 2 0-16,0 4 0 16,-6 2 0-16,3 7-1 15,-2 3 1-15,2 4 0 16,0 0-1-16,1 4 0 0,2 10 0 16,0 1 2-1,0 9-2-15,0-1 1 16,7 4 1-16,2-1 0 0,2-2-1 15,-2 2 0-15,4-2 0 0,1-2-1 16,-1-3-16-16,-1-1-12 16,3-4-8-16,-1-3-40 15,0-4-46-15,-1-4-92 0</inkml:trace>
  <inkml:trace contextRef="#ctx0" brushRef="#br0" timeOffset="188719.59">22074 10857 300 0,'-3'0'71'16,"1"-2"-13"-16,2-1 5 15,0 0-13-15,0-2-17 0,0 2-13 16,7-1-4-16,5 3-5 15,5-1-3-15,5-2-1 16,4 3 1-16,2-3-1 16,5 3 1-16,-1-4-5 15,-2 0-2-15,-4 2-1 0,-1-1 0 16,-8 2 1-16,-5 1-4 16,-7-1-9-16,-3 2-10 15,-2 0-10-15,0 0-25 16,-5 0-39-16,-6-2-78 15</inkml:trace>
  <inkml:trace contextRef="#ctx0" brushRef="#br0" timeOffset="189063.25">22154 10667 290 0,'-1'-6'14'16,"1"2"27"-16,0 1 13 16,0 3 0-16,0 0-18 15,0 0-11-15,1 3-3 16,4 7 1-16,-2-1-4 0,1 8 1 16,1 1 1-16,-3 0-2 15,3 5 3-15,-2 0-10 16,4 2-1-16,-4-1-1 15,-1-4-3-15,0 4-3 16,1-5 1-16,-3 1-3 16,0-4-1-16,0 0-1 0,0-4 2 15,0-1-2-15,0 0 0 16,0-2-14-16,0-2-35 16,0-5-29-16,0-2-99 15</inkml:trace>
  <inkml:trace contextRef="#ctx0" brushRef="#br0" timeOffset="191985.34">22975 10613 208 0,'0'-11'50'15,"-1"1"8"-15,-1-2 0 16,0 4-22-16,-1 3-5 0,1-4-1 16,2 6 1-16,0 2-5 15,-2 1-5-15,2 0-4 16,0 3-12-16,0 14 1 16,0 5 11-16,0 4 1 15,0 4 0-15,0 7-3 0,4-1-2 16,1 1-2-16,-2-2-4 15,-1 0 1-15,0-5-4 16,1-1-1-16,-3-4 2 16,0-2-1-16,0-7 0 15,0-2-1-15,0-5-1 16,0-1-1-16,0-5 0 0,0-3 0 16,-3 0 2-16,1 0-10 15,0-13 6-15,1-1 0 16,-3-7 4-16,1-4-4 15,1-4 3-15,-3-1-2 16,1-3 1-16,0-2-2 0,0 1 9 16,2 3-15-16,1 3 2 15,1 0 3-15,0 6-2 16,11 1 5-16,1 3-3 16,7 8 1-16,0 1 0 15,3 5 0-15,1 4 0 0,-2 0 1 16,-1 12 0-16,-1-1-1 15,-6 6 0-15,-4 1 1 16,-4-3 0-16,-2 2 0 16,-3-4-2-16,-3 0 2 0,-5-1-1 15,-6 0 2-15,-3-4-1 16,-2 1 0-16,-1-1 0 16,0-2 2-16,4-3-4 15,1-3-8-15,7 3-17 16,1-3 0-16,5 0-12 15,2 0-19-15,3-3-54 16,11-5-35-16</inkml:trace>
  <inkml:trace contextRef="#ctx0" brushRef="#br0" timeOffset="192614.75">23413 10607 259 0,'-3'-7'39'16,"-2"4"14"-16,3-2-7 16,-2 3-9-16,3 0-5 15,-1 0-3-15,0 2-8 16,2 0-6-16,-2 0-2 15,2 7-5 1,-1 5 6-16,1 5 0 0,-2 1 3 16,2 3-4-16,0 4-1 15,0-3 0-15,0 4 0 0,2-2-4 16,3 0 1-16,0-1-4 16,2-3-2-16,4-2-1 15,-2-4 0 1,3-3-1-16,3-4 1 0,1-2 0 15,0-3-1-15,2-2 1 16,2 0-1-16,-2-7-1 0,0-2 0 0,-2-3 2 16,-2-5-1-16,-2 1-1 15,-2-1 1-15,-5-5-1 16,0 1 1-16,-3-1 0 0,-2-1-1 16,0 3 0-16,0-1 1 15,0 0-1-15,-2 4 0 16,-1 5 0-16,1 2 0 15,-1 2 0-15,1 3 0 16,2 5 0-16,0 0 0 0,0 6-4 16,0 10 2-16,0 2 2 15,0 2 3-15,4 4-1 16,-1 1 1-16,2-2-2 16,0 1 1-16,0 0 1 15,-2-4-2-15,1-3-1 0,1 1 0 16,2-3-11-16,0-5-26 15,4-3-27-15,2-5-90 16</inkml:trace>
  <inkml:trace contextRef="#ctx0" brushRef="#br0" timeOffset="196718.61">12203 8454 203 0,'-4'2'28'16,"4"-2"14"-16,-1 0 18 15,1 0-11-15,0 0-11 0,0 0-9 16,8 0 0-16,0 0-7 16,6 0-5-16,3 0-1 15,-2 0 0-15,4 0 0 16,-2 0-5-16,5 0 0 15,0 0 0-15,0 0-3 16,-3 0-1-16,1 0-1 0,-1 0 0 16,-1 0 0-16,-1-2-1 15,-3-1 2-15,-4 1-3 16,2 0-1-16,-5 1-2 16,-4-1 0-16,1 2 0 0,-4 0-2 15,0 0-11-15,0 5-30 16,-7 0-65-16,-4-3-162 15</inkml:trace>
  <inkml:trace contextRef="#ctx0" brushRef="#br0" timeOffset="197724.99">12457 9593 143 0,'-5'0'35'0,"2"0"-2"32,-1 0 26-32,1 0-12 0,-1 0-7 15,1 0-8-15,-1 0-3 16,3 0-5-16,1 0 0 16,-2 0-1-16,2 0-3 15,0 0-4-15,0 0-3 16,0 0-5-16,2 0-1 0,5 1 7 15,3 1 0-15,3 2-1 16,3-4-5-16,4 1-1 16,2-1 1-16,-1 0-1 15,2 0-2-15,-1 0 1 16,-3-5-4-16,0 2 1 16,-4 0 0-16,-3 2-2 15,-5 1-1-15,-2 0 0 0,-5 0-8 16,0 1-33-16,0-1-59 15,-5 0-204-15</inkml:trace>
  <inkml:trace contextRef="#ctx0" brushRef="#br0" timeOffset="199841.3199">19066 9372 192 0,'-5'-4'16'0,"1"-1"18"15,3-1 16-15,1 2 1 16,-2 2-16-16,2 1-8 0,0 1-1 16,0-2 2-16,0 2-5 15,0 0-3-15,2 0-5 16,3 0-1-16,7 0 1 15,-1 0-2-15,7 0-2 16,2 0-2-16,3 0 2 16,8 0 0-16,-2 0-1 15,-2 0-3-15,2 0-2 0,-5-2-3 16,0 0 0-16,-8 1-1 16,-2 1 0-16,-7 0-1 15,-3 0 0-15,-4 0-2 16,0 3-20-16,-4 1-33 0,-6-4-76 15</inkml:trace>
  <inkml:trace contextRef="#ctx0" brushRef="#br0" timeOffset="202439.31">19081 10784 256 0,'-8'0'42'0,"-1"0"6"16,6 0 9-16,3 0-4 0,0-2-14 15,0 0-9-15,7 1-14 16,6-2 0-16,1 3-4 16,2 0-1-16,5 0-2 15,-1 0 1-15,1 0-2 16,-2 0-2-16,-1 0 1 15,-2 3 0-15,-1-3-1 0,-3 0 1 16,-1 0 0-16,-2 0-3 16,0 0 0-16,-3 0-3 15,2 0 0-15,-2-3-1 16,-1 3-18-16,-2 0-37 0,-3-4-105 16</inkml:trace>
  <inkml:trace contextRef="#ctx0" brushRef="#br0" timeOffset="207703.65">23137 10385 162 0,'0'-7'17'0,"0"-1"10"15,0-1 22-15,0 3-6 16,0-2-8-16,0 3-5 16,0-1-5-16,0 1-5 0,0 2-2 15,0-1 3-15,0 0 0 16,0 2-3-16,0 1-3 15,4-1-3-15,0 0 0 16,1 0-1-16,2 2-2 16,0 0-2-16,-2 0-2 0,3 2-3 15,-1 9 0-15,-2 1-2 16,-1 3 0-16,-1 1 1 16,-3-2-1-16,0 2 1 15,0-2-1-15,0-1 1 16,-5-2 1-16,1-3 0 15,1-2 2-15,1-3 2 0,0 1 1 16,2-4-2-16,0 0 2 16,7 0 1-16,5 0-2 15,7-7-2-15,4 0-3 16,1 0-1-16,0 1 1 0,0 1-1 16,-4 3-22-16,-4 2-28 15,-3 0-52-15,-4 0-151 16</inkml:trace>
  <inkml:trace contextRef="#ctx0" brushRef="#br0" timeOffset="208422.13">23029 11087 66 0,'-1'0'205'15,"-3"0"-138"-15,2 0 2 16,2 0-20-16,0 0-12 15,6 0-9-15,6 0-10 0,8 0 4 16,5 4-5-16,6-2 2 16,3-1-5-16,7 1-2 15,4-2-1-15,3 0 0 16,6 0 1-16,-3-5-6 16,2-6 6-16,-4 2-1 0,-3 0-4 15,-7 2-10-15,-11 1-1 16,-7 1 5-16,-4 5 1 15,-7 0-2-15,-5 0 1 16,-1 0-1-16,0 0 10 16,-4 0-22-16,0 0-18 15,0 4-18-15,-4 1-19 0,-3-1-54 16,-2-3-123-16</inkml:trace>
  <inkml:trace contextRef="#ctx0" brushRef="#br0" timeOffset="209210.24">23369 11373 132 0,'-2'0'56'0,"0"0"4"16,-1 0 9-16,1-6-15 15,0 1-12-15,-2 0-6 16,2-1-7-16,0-1-2 0,1-2-4 15,-1 2-7-15,2-2-2 16,0 0-2-16,0 0-1 16,0-1 0-16,0 0-1 15,3 2 0-15,5-1-1 16,3 0 0-16,-1 3-1 0,5 1-1 16,-3 2-1-16,3 3-3 15,-1 0 0-15,1 0-2 16,-3 5 1-16,-3 4-2 15,2 1-2-15,-4 5 4 16,0-1-4-16,-2 1 4 16,-3 1-2-16,-2 0 1 0,0 2-2 15,0-2 1-15,-5 1 2 16,-2 0-3-16,-2-4 1 16,-2 2 2-16,0-3-3 15,-2 1 1-15,3-1 2 0,-1-1-3 16,0-2 2-1,2-2 0-15,2 1 0 0,2-3-1 16,-3 0 0-16,6-2 0 16,-1 1 0-16,1 0-2 15,2-1 4-15,0 1-2 0,0-4 0 16,2 4 0-16,6-3 2 16,4-2 3-16,2 1 4 15,4 0 0-15,2 0-13 16,3 0 12-16,2-4 0 15,2-1-1-15,0-1 0 0,-5 2-2 16,-3 1-4-16,0 1 0 16,-7 2-1-16,-1-2 2 15,-4 1-2-15,0 1 0 16,-2 0-6-16,-3 0-15 16,4-4-7-16,0-1-29 0,-1-6-45 15,0-7-141 1</inkml:trace>
  <inkml:trace contextRef="#ctx0" brushRef="#br0" timeOffset="209716.29">24094 10405 275 0,'0'-6'36'15,"0"3"-13"-15,0 0 24 0,0 3 12 16,0 0-19-16,2 3-16 16,5 7 6-16,4 2-7 15,-1 6-4-15,3 6 2 16,3 2-3-16,1 5 3 0,1 7 3 16,-1 4 0-16,0 4-18 15,-1 3 8-15,-1 2 1 16,-2 5-2-16,-4 0-1 15,1 3-4-15,-5-4-1 16,-5 1-3-16,0-6 0 16,-2-2 0-16,-11-7-1 0,-4-4 0 15,-3-1-1-15,-2-5-1 16,-1-1 0-16,0-5 0 16,-3-4-1-16,1-1-6 15,-4-6-32-15,-1-3-43 16,-4-11-69-16,-9 0-231 15</inkml:trace>
  <inkml:trace contextRef="#ctx0" brushRef="#br0" timeOffset="211053.11">22074 10925 183 0,'-3'0'52'0,"-1"0"11"16,2 0 3-16,1 0-9 16,-2 0-5-16,3 0-17 15,0 0-11-15,0 0-10 16,11 0 1-16,3 0 3 16,6 4-3-16,7-3-5 15,4-1-1-15,1 0 3 16,1 0-2-16,2 0-2 0,-4 0-3 15,-2 0-3-15,-6 0-1 16,-5-1 0-16,-4-3-1 16,-3 0 1-16,-4-3-1 15,-5 1 1-15,-1-2 1 16,-1-3-1-16,0 1-1 0,0 0 0 16,-7-2 3-16,-3 1-5 15,-2 1 2-15,-3-1-4 16,-3 0 2-16,-2 4-1 15,-1 4-1-15,-3-1 0 0,0 3 2 16,-5 1 2-16,4 0-1 16,-3 0 1-1,5 5-1-15,-2-1 2 0,5 2-3 16,4 1 2-16,4-2 1 16,2-1 0-16,5 0-1 15,3-2 0-15,2-1-3 0,2 3 2 16,7-2 2-16,7-1 0 15,2 4-1-15,8-4 0 16,0-1 2-16,3 2-3 16,3-4 2-1,2 2 1-15,1 0 3 16,-5-6-3-16,1 3 1 0,-8-4-2 16,-2 3-1-16,-4 0 1 0,-8 2 0 15,-2-3-2-15,-6 4 2 16,-1-3 0-16,0 4 1 15,-8-3-1-15,-7 0-1 16,-1 2 0-16,-6 1-1 16,-3-2-1-16,-2 2-1 15,-1 0 1-15,-5 0-1 0,1 0 0 16,-1 6 0-16,3 1 1 16,-2 1 3-16,9 0-1 15,3 2 0-15,5 0-1 16,5-2 1-16,4 1 0 0,6 2 0 15,0-4-1-15,14 0-1 16,6-1 4-16,4-1-2 16,6-1-1-16,3-3 1 15,2 1 1-15,3-2 1 16,-2 0 0-16,-1 0 3 0,-7 0-2 16,-3-3-1-16,-9-1 0 15,-3 1-1-15,-6-1 0 16,-6 0 0-16,-1 2 0 15,0-1 2-15,-7-1-3 16,-7 3 1-16,-2-1-1 16,-7 0-1-16,-2 2 1 15,-6 0 0-15,3 0-3 16,-6 0-1-16,1 0 1 0,3 7 3 16,3 0 0-16,0 1 2 15,10-4-4-15,5 2 2 16,5-2 2-16,7-1-3 15,2-3-1-15,12 0 1 16,9 0 3-16,8-9-2 0,3-3 0 16,3-2-1-16,2 3 0 15,-5-2-4-15,-6 1-32 16,-3 3-36-16,-9 2-35 16,-7-1-71-16</inkml:trace>
  <inkml:trace contextRef="#ctx0" brushRef="#br0" timeOffset="211354.15">22159 10755 226 0,'-8'-1'55'0,"3"-3"4"15,-1 3-8-15,5-1-9 16,-1 2 1-16,2 0-6 16,0 0-7-16,0 0-15 15,5 0-6-15,7 0-3 16,5 0 5-16,3 0 0 0,3 0-1 16,4 0-3-16,2 0-3 15,-1-1-1-15,1-6-1 16,-5 0-22-16,-1-5-68 15,-5-6-270-15</inkml:trace>
  <inkml:trace contextRef="#ctx0" brushRef="#br0" timeOffset="-211559.17">18287 12372 139 0,'-5'0'153'16,"-2"0"-110"-16,7 0 14 15,0 0-8-15,9 0-10 16,1 0-5-16,3 0-11 15,3 0 1-15,2-2-9 16,1 0-1-16,5 2-4 0,-6-2-8 16,3 2 1-16,-1 0-3 15,-1 0-1-15,-4 0-13 16,2 0-15-16,-7 0-21 16,-5 0-34-16,-1 4-48 15,-4-1-118-15</inkml:trace>
  <inkml:trace contextRef="#ctx0" brushRef="#br0" timeOffset="-211309.04">18328 12517 190 0,'-4'4'154'0,"-11"5"-107"15,9-7 20-15,4 0-10 16,2-1-17-16,3-1-14 15,11 0-2-15,6 0-5 16,0 0-3-16,8 0-1 0,-5-1-6 16,4-3-2-16,-1 1-5 15,-6-1-1-15,0 4 0 16,-2 0-12-16,-7 0-29 16,-4 0-27-16,0 0-96 0</inkml:trace>
  <inkml:trace contextRef="#ctx0" brushRef="#br0" timeOffset="-209758.9">19858 12311 153 0,'0'-7'36'16,"0"-3"1"-16,0 2 13 16,0 1-8-16,0-2-5 15,2 4-7-15,-2-3-2 0,0 5 2 16,2-1 0-16,-2 2-3 15,0 1-9-15,1 1-2 16,-1 0-5-16,2 3-3 16,-2 8 4-16,2 5 7 15,1 4 3-15,1 3-1 16,0 5-9-16,0 1 6 0,1 1-3 16,0 2-5-16,-1-2-2 0,1-3 1 15,-3 0-4 1,4-4-10-16,-3-3 9 0,-1-4-2 0,0-2 2 15,-2-5-1-15,0-2-1 16,0-3 0-16,0-1 0 16,0-3 0-16,0 0 0 15,0 0 0-15,-2-2 5 16,-1-4-3-16,-2-5-4 16,2-7 4-16,-1-3-3 0,-1-3-3 15,1-4 3-15,-1-2 1 16,2-2-2-16,-1-3 0 15,-2 2-1-15,3 2 0 16,3 1-3-16,0 3 3 16,0 4 1-16,3 3-1 0,7 4 0 15,4 7-2-15,1 2 4 16,2 3-2-16,1 4-1 16,0 0 1-16,0 0 3 15,-4 11-4-15,1 2 0 16,-5 3 4-16,-3 2-2 0,-2-2 0 15,-2 2 0-15,-3-2 0 16,0 0-2-16,-9-2 2 16,-4-2 2-16,-1 1-2 15,-4-4 0-15,0-2 0 16,0 2 2-16,-2-4-4 16,0-1 2-16,6-4 0 0,2 0 0 15,1 0-9-15,4-4-14 16,7-7-31-16,0-1-8 15,3-6-44-15,10-3-92 16</inkml:trace>
  <inkml:trace contextRef="#ctx0" brushRef="#br0" timeOffset="-209368.3592">20174 12125 15 0,'-5'-7'377'16,"1"-3"-367"-16,3-1 32 16,1-1 10-16,0 2-16 15,1 3-16-15,8 3-6 16,2 0-5-16,0 4-4 0,-1 0-3 16,0 12-1-16,0 4-1 15,-3 6 0-15,-1 1 1 16,-5-1-1-16,-1 0 0 15,0-2-3-15,-1-2 2 0,-10-3 2 16,1-2-2-16,-2-2 2 16,0-3-1-16,1 0 2 15,2-5 3-15,4 1 4 16,3-2 2-16,2-2-5 16,5 0 1-16,10 0 0 0,4 0-3 15,5-4-2-15,6-3-2 16,1-2 1-16,-1 2-4 15,-2 2-12-15,-7 1-38 16,-5 4-49-16,-11 0-43 16</inkml:trace>
  <inkml:trace contextRef="#ctx0" brushRef="#br0" timeOffset="-209035.75">19761 12762 397 0,'-23'9'25'16,"6"-3"2"-16,12-1 19 15,5-2-13-15,5-1-11 16,12 0 2-16,10-2 0 15,7 0-8-15,3 0-5 16,9-2-2-16,0-3 3 0,1-4 3 16,1 2 1-16,-6-2-5 15,-6 2-6-15,-6 3-3 16,-9 1-2-16,-6 3-2 16,-6 0-24-16,-6 0-24 0,-3 3-21 15,0 4-66 1,-10 2-115-16</inkml:trace>
  <inkml:trace contextRef="#ctx0" brushRef="#br0" timeOffset="-208473.3892">20000 12893 427 0,'-9'5'57'0,"0"4"-8"16,4 3-4-16,0 4-4 15,0 6-12-15,2 3-5 0,1 1-8 16,0 3-3-16,2-2-5 16,0-1-4-16,0-1 0 15,0-3 1-15,0-4-4 16,0-5 0-16,2-5-1 16,1-1 0-16,5-5-8 0,1 0 12 15,2-2 0 1,2 0 1-16,6-8-5 0,3 0 0 15,1-3 0-15,1 1-1 16,-2 0 2-16,-2 3-26 16,-1 2-8-16,-7 1-5 15,0 2 1-15,-4 2-16 0,-4 0-23 16,-3 0 12-16,-1 0-22 16,0 0-4-16,-3-3 19 15,-5-1 19-15,-1-1 44 16,2-2 14-16,-1-6 35 0,-2 3 16 15,3-5 14-15,0 3 11 16,2 1-4-16,0 2 0 16,0 4-11-16,3 2-12 15,2 3-7-15,0 0-23 16,0 14-9-16,0 2-8 16,0 6 14-16,0 1-3 15,0 5-9-15,2 1-1 16,3-1-5-16,-2 1-1 0,-1-1-4 15,-2-1 2-15,2-2 0 16,-2-5 1-16,0-5-1 16,0-2-6-16,0-4-21 0,0-4-39 15,0-5-46-15,0-2-118 16</inkml:trace>
  <inkml:trace contextRef="#ctx0" brushRef="#br0" timeOffset="-207989.13">20745 12691 56 0,'-5'-2'137'16,"-3"-2"-92"-16,5 1 21 16,-1 1-2-16,3 0-12 15,-1 1-2-15,2-1-5 16,0 2-14-16,9 0-9 0,2-2-2 16,5 2 0-16,5 0-5 15,5-2 0-15,3-2 1 16,5 1-3-16,1 0-6 15,-1-3-5-15,-1 2 0 16,-5 3-5-16,-4-3-45 0,-1 1-30 16,-7-5-152-16</inkml:trace>
  <inkml:trace contextRef="#ctx0" brushRef="#br0" timeOffset="-207154.1">21628 12355 326 0,'-3'-7'19'0,"-2"0"16"15,3 0 19-15,-2 3-3 16,4 4-13-16,0 0-13 16,0 6-12-16,0 8 2 0,0 4 5 15,0 7-3-15,0 5-2 16,0 4-3-16,0 0 0 16,0-2-3-16,0-1-4 15,0-6-1-15,0-3 0 0,0-6-1 16,0-1 0-1,0-6 0-15,0-2-1 0,0-4 1 16,2-1-2-16,0-2 0 16,0 0 2-16,-1 0-2 15,1-7 0-15,-2-4 0 16,0-3 0-16,0-4-1 0,-2-3 1 16,-3-2-1-16,-2-6 0 15,2 1 0-15,-1-1 1 16,2-1-1-16,1 1 0 15,3 4-1-15,0 2 2 16,0 4-1-16,5 1-1 0,6 5 1 16,5 4 0-16,2 2-1 15,4 4 0-15,-3 3 1 16,3 0 0-16,-3 3-1 16,-2 9 0-16,-5 1 0 15,-2 5 2-15,-3-2-1 16,-5 2-1-16,-2-2 2 15,0-2-2-15,-6-2 1 16,-2-1-2-16,-7-2 2 0,1-4 2 16,-3 1-2-16,0-1 0 0,0-1 0 15,1-1 0-15,0 1-2 16,5-3-11-16,4-1-9 16,3 0-7-16,4 0-10 15,0-8-18-15,11-8-52 0,5-4-117 16</inkml:trace>
  <inkml:trace contextRef="#ctx0" brushRef="#br0" timeOffset="-206957.02">21949 12108 392 0,'1'-8'17'15,"-1"1"31"1,0 5 10-16,0 2-27 15,0 0-20-15,0 11-5 0,0 5 3 16,0 4 1-16,-1 2-6 16,1 4-3-16,0 4-1 15,0 2-13-15,-6 2-33 0,3 0-69 16,-5 0-143-16</inkml:trace>
  <inkml:trace contextRef="#ctx0" brushRef="#br0" timeOffset="-206658.77">21593 12707 379 0,'-18'5'33'0,"7"0"12"16,7-1 1-16,4 2-12 0,2-3-7 15,15-1-3-15,3-2 5 16,9 0-10-16,6 0-2 16,1 0-7-16,1-5-2 15,-1-3-5-15,-2 1 2 16,-3 2-7-16,-6 3 3 16,-5 0-7-16,-8 2-26 0,-5 0-12 15,-7 4-32-15,0 3-51 16,-1 2-131-16</inkml:trace>
  <inkml:trace contextRef="#ctx0" brushRef="#br0" timeOffset="-206221.3799">21679 12982 403 0,'-12'0'47'0,"0"0"-4"15,7-2 11-15,3-1-17 16,2-3-7-16,0 0-17 16,6 1-3-16,3 0 0 0,5 3-5 15,-2 0-1-15,3 2-2 16,-3 0 0-16,2 6-2 16,-4 4 1-16,-1 5-1 15,-3 3 0-15,-4 1 0 16,-2 2 0-16,0 1-4 0,-2-2 1 15,-8 1 1-15,0-5 2 16,-5 0 0-16,1-1 0 16,2-5 4-16,-3-1 7 15,4-2 7-15,4-4-1 16,1 1-16-16,5-2 10 0,1 0-3 16,3-2 1-16,10 0 3 15,5 0-5-15,5-4-3 16,4-3-3-16,6-1 1 15,-5-2-2-15,3 3-1 16,-2-2 2-16,-4 4-9 16,-2 0-25-16,-5 1-21 0,-1-2-32 15,-4-2-75-15</inkml:trace>
  <inkml:trace contextRef="#ctx0" brushRef="#br0" timeOffset="-205820.5">22223 12234 314 0,'2'-14'13'15,"-2"5"16"-15,2 2 27 16,5 1 8-16,-2 6-14 15,2 0-23-15,6 0-5 0,-2 6 1 16,2 6-4-16,1 2 0 16,4 6 2-16,-4 7-2 15,2 1-1-15,0 4-13 16,2 8 15-16,-2 2-3 16,1 8-6-16,0 0-4 15,-2 2 1-15,-5 5-2 16,0-1-1-16,-6 1-3 0,-4 0 1 15,0-2-1-15,-14-1-2 16,-3-4 1-16,-8-2 0 16,-4-3-3-16,-7-3-23 15,-1-1-24-15,-5-6-45 0,-4-9-78 16,-5-6-213-16</inkml:trace>
  <inkml:trace contextRef="#ctx0" brushRef="#br0" timeOffset="-205273.21">19544 12144 384 0,'-11'-1'12'0,"-3"-1"21"16,3 2 22-16,-3 0-11 16,-2 7-20-16,1 11-1 15,-1 6-2-15,-2 8 3 16,0 8 1-16,-2 9-2 15,2 6-7-15,-4 8 4 16,1 4 4-16,3 4-6 0,1 3-5 16,2 1-4-16,4 0-1 15,6-2-2-15,3-2-3 16,2-1 0-16,14-3-2 16,13-6-1-16,11 0 1 15,11-8-1-15,12-3-13 16,12-8-55-16,10-12-55 0,9-13-182 15</inkml:trace>
  <inkml:trace contextRef="#ctx0" brushRef="#br0" timeOffset="-204376">22846 12484 192 0,'-3'-15'27'15,"1"0"21"-15,2 2-3 16,-2-1-7-16,2 3-6 0,0 4-4 16,0 0 2-16,0 3 0 15,0 0-3-15,0 3-3 16,0-1-2-16,0 2-3 15,0 0-7-15,0 9-4 16,0 5 4-16,0 6 10 0,0 3-2 16,0 4 1-16,0 3-6 15,0-1-3-15,2-1-3 16,3-3-19-16,2-4 15 16,0-1 0-16,3-4-5 15,0-3 0-15,2-2 3 16,3-6-2-16,-1-2 0 0,5-3 0 15,-1 0 0-15,-1-1-2 16,2-8 3-16,-2-2-1 16,0-3-1-16,-3-2-1 15,-1-2 3-15,-5 0-3 0,-1-3 2 16,-1-2 0-16,-2-1-3 16,0 1 2-16,-4 1-1 15,0 3 0-15,0 1 1 16,0 7 0-16,0 1 0 15,0 2 0 1,-2 5 0-16,-3 3-1 16,4 0 1-16,1 0 0 15,-2 9 0-15,2 5 1 16,0 4 1-16,0 5 4 0,8 4 3 16,-1 0 3-16,1 0 0 15,1-1-5-15,4-4 0 16,-2 1-3-16,7-7-2 0,1 0-2 15,5-2 1-15,3-3-1 16,3-4-31-16,1-7-88 16</inkml:trace>
  <inkml:trace contextRef="#ctx0" brushRef="#br0" timeOffset="-198058.5799">5429 14196 248 0,'0'-1'21'0,"-3"-7"-2"0,3 1-4 16,-2 0 14-16,2-2 8 16,-2 2-15-16,2-2-2 15,0 2-1-15,0-2 10 16,0 6-5-16,7-3-4 0,3 2-8 15,-1 3 1-15,1 1-5 16,3 0 1-16,-1 1 1 0,2 7-4 16,-2 4 1-16,0 2-1 15,1 4 1-15,-2 2-1 16,-3 0-1-16,0 5 0 16,-3-2 1-16,-1 4 2 15,1 0-1-15,-1-4 0 0,-3 2 0 16,3-3 0-1,0-2 2-15,1-2-3 0,-1-3-2 16,3-1-2-16,0-6 3 16,3 3-2-16,-2-5 0 15,3-5 0-15,-2 1-3 0,3-2 2 16,1 0 0-16,-2 0-1 16,1-3-2-16,-1-3 3 15,0-5-1-15,-1 1-2 16,2-1 1-16,-3-3 0 15,-1-1 2-15,-1-2-2 16,1 1 1-16,-3-4-2 0,1-1 1 16,-3-4 0-16,1 2 0 15,-4 0 2-15,0 1-3 16,0 2 1-16,0 4 2 16,0 2-2-16,0 3-2 15,0 4 4-15,0 3-3 16,0 1 1-16,0 3 2 0,0 0-4 15,0 0 2-15,0 0 0 16,0 0 1-16,0 0-1 16,0 5-2-16,0 4 3 15,1 4 0-15,1 5-2 0,2 3 2 16,-3 0 4-16,5 6-2 16,-4 2 3-16,2 1-6 15,-1-1 4-15,1-3 1 16,-3 1 0-16,3-5-1 15,1-1-1-15,1-7-4 0,1-1 2 16,4-4 3-16,-1-2-2 16,3-4-2-16,-1-1-6 15,5-2-13-15,-5 0-26 16,3 0-17-16,-3-4-35 16,-1-3-96-16</inkml:trace>
  <inkml:trace contextRef="#ctx0" brushRef="#br0" timeOffset="-197620.8199">6087 13982 208 0,'-2'-5'30'15,"1"-2"4"-15,-5 1-7 16,6 1 15-16,0 1 3 0,0 1-8 16,0 1-7-16,0 2-2 15,0-2 1 1,0 2-9-16,0 0-8 0,0 2-5 15,0 5 7-15,0 6 6 16,0 3-3-16,0 1-3 0,0 3-3 16,0 2 1-16,0-1-3 15,0 2-4-15,0-3-2 16,0 1-1-16,-4-1-1 16,2-1-1-16,-3-4 1 15,3-1-1-15,-3-3-1 16,3-2-12-16,2-4-6 15,0-2-10-15,0-3-22 16,2 0-32-16,5-7-66 0</inkml:trace>
  <inkml:trace contextRef="#ctx0" brushRef="#br0" timeOffset="-197342.28">6249 13943 356 0,'1'-2'42'0,"-1"-9"-4"16,0 8 10-16,2 1 3 15,-2 2-17-15,0 0-14 0,0 2-11 16,0 10-4-16,0 2 6 16,0 8 7-16,2 3-1 15,-2 0-3-15,0 2 0 16,0 1-5-16,0-3-2 15,-4 0-6-15,-3-3 0 16,0-1 0-16,1-3-7 0,1 0-47 16,2-6-42-16,3-1-133 15</inkml:trace>
  <inkml:trace contextRef="#ctx0" brushRef="#br0" timeOffset="-196606.01">6802 14271 157 0,'-2'0'10'0,"-2"0"7"16,3 0 2-16,-4 0 14 0,3 0 5 16,-3 0-8-16,2 0-1 15,-1 0 8-15,3 0-2 16,-1 0-6-16,0 0 4 15,0 0-4-15,2 0-2 16,0 0-5-16,6 0-2 0,9 0 0 16,5-2 5-16,9-1-8 15,7-2-7-15,2-3 1 16,3 3-1-16,-1-4-6 16,2 4-2-16,-3-3-1 0,-7 3-1 15,-3 2 1-15,-7 3-1 16,-5 0-9-16,-4 0-12 15,-4 0-12-15,-4 0-18 16,-1 0-42-16,-4 1-36 16,0-1-49-16</inkml:trace>
  <inkml:trace contextRef="#ctx0" brushRef="#br0" timeOffset="-196280.9799">7012 14091 250 0,'-3'-12'95'0,"-1"-3"-77"15,2 4-4-15,2 5 25 16,0 2 13-16,0 2-13 16,0 2-17-16,0 2-13 15,4 8-5-15,-1 8 11 16,2 6 2-16,1 2 3 15,-1 5-3-15,0 1-1 0,1 3-5 16,-4 1 2-16,2-2-6 16,-3 0 2-16,3-4-4 15,-3-1-1-15,3-6-2 16,-1-2-2-16,3-3 1 16,0-4-1-16,1-1-7 0,0-6-29 15,1-3-28-15,2-4-63 16,1 0-198-16</inkml:trace>
  <inkml:trace contextRef="#ctx0" brushRef="#br0" timeOffset="-195468.67">7854 14121 314 0,'0'-7'40'15,"0"-2"-25"-15,0 2-9 16,2 0 21-16,-1 2 16 16,-1 1-4-16,2 2-9 15,-2 2-6-15,0 0-10 0,0 2-5 16,0 11 0-16,0 3 7 15,2 5 1-15,-1 6-1 16,4 3-3-16,0 2-5 16,0 2-3-16,1-2-1 15,-3-1 0-15,2-3-3 16,-1-1 0-16,2-7 1 0,-4-3-1 16,1-4-2-16,1-4 4 15,-3-4-1-15,1-1-1 16,-2-4 1-16,2 0 0 15,-2 0 7-15,0-11-1 16,0-1-5-16,0-8-1 16,-2 0-1-16,-1-5 0 0,-3 0-1 15,1-3 0-15,-3-1 0 16,3 1 0-16,0 3 0 16,0-4 0-16,1 8 2 15,1-2-5-15,1 1 4 0,2 2-1 16,0 3 0-16,2-1-1 15,8 3 0-15,4 3-2 16,1 1 2-16,5 6 0 16,-1 5 1-16,1 0-2 15,-1 9 1-15,1 5 1 16,-5 6-1-16,-1 1 1 0,-7 3-1 16,-3-3 1-16,-4 2-2 15,0-1 1-15,-11-5-1 16,-3 1 1-16,-2-2 2 15,-6-3-1-15,3-3 1 0,-1-2-1 16,1-3-13-16,0-3-19 16,4-2-1-16,3 0-27 15,5-4-56-15,4-7-113 16</inkml:trace>
  <inkml:trace contextRef="#ctx0" brushRef="#br0" timeOffset="-195124.9799">8292 14039 348 0,'3'-10'27'16,"10"2"7"-16,-9 1-7 16,-4 4 25-16,0 1-12 15,0 2-23-15,0 0-7 16,-2 2-8-16,-5 10 2 0,-1 6 4 15,3 4 4-15,-2 4 2 16,2 3 1-16,1 8 2 16,-1 1-1-16,5 3-6 15,0 0 4-15,2 2-7 16,1-4-3-16,6-5-2 16,0-6-1-16,2-3 0 0,1-5-1 15,5-8 1-15,-3-1-4 16,4-7-16-16,0-4-11 15,0 0-17-15,2 0-18 16,-6-11-56-16,3-3-79 16</inkml:trace>
  <inkml:trace contextRef="#ctx0" brushRef="#br0" timeOffset="-194567.72">8505 14182 317 0,'6'-13'77'15,"3"1"-9"-15,0 1-29 16,6 4 4 0,-1 2-4-16,4 1-14 0,0 4-15 15,2 0 2-15,-3 2 1 16,-2 7-7-16,-1 3-4 0,-1 4-1 16,-3 1 0-16,-4 2-1 15,-5 1 0-15,-1-4 1 16,0 4-2-16,0-5 0 15,-5 2 2-15,-2-5-1 16,2-3 2-16,0-4-2 16,2-1 1-16,1-4-1 15,2 0 1-15,0-2-2 16,10-8 2-16,2-5-1 16,1-1 0-16,1-1 1 0,-2-3-2 15,2 2 2-15,-4-4-1 16,-1 3 0-16,-1 1 2 15,-5 0-2-15,1 0 0 16,-3 1 0-16,-1 0 1 16,0 3-1-16,0 0 1 0,-1 1 0 15,-5 6-1 1,3 2 2-16,-1 5 1 0,-2 0-1 16,3 5-1-16,-1 11-1 15,3 6 3-15,1 1 1 16,0 7 2-16,0 2 0 15,0-3-1-15,3 1-1 0,2-5-1 16,3-2-1-16,1-3-3 16,0-4 2-16,2-4-1 15,3-2-13-15,3-3-12 16,-2-6-6-16,2-1-15 16,-2 0-14-16,4-12-53 15,-4-4-68-15</inkml:trace>
  <inkml:trace contextRef="#ctx0" brushRef="#br0" timeOffset="-194313.12">8950 14016 396 0,'7'-9'24'16,"1"2"24"-16,4 4-3 15,-2 3 5-15,2 0-12 16,3 6-12-16,-3 9-8 0,3 4 8 15,-4 3-6-15,-1 5-12 16,-2 0-3-16,-3 3 5 0,-3 0-3 16,-2 0-2-16,0 1-4 15,-4-2 0-15,-9-1-3 16,-1 0-15-16,-4-1-37 16,-3 0-39-16,-2-6-84 15</inkml:trace>
  <inkml:trace contextRef="#ctx0" brushRef="#br0" timeOffset="-193578.22">9464 14087 361 0,'0'-7'30'16,"-1"0"-7"-16,1 0 15 16,0 2 15-16,0 3-18 0,0 2-10 15,0 0-6-15,0 4-6 16,0 10-6-16,4 4 3 16,-1 5 0-16,3 7 6 15,-1 2-2-15,0-1-8 16,0 2-4-16,2-4 0 15,-2-2-2-15,2-6 1 16,1-5 0-16,4-5 0 0,-2-4 0 16,6-5 0-16,0-2 1 15,3 0-2-15,-2-7 1 16,5-4-1-16,-5-2-3 0,2-2 0 16,-4-3 1-16,-1 0 0 15,-2-4 1-15,-7 1 1 16,-1 0 0-16,0-4 0 15,-4 2 0-15,0-1 0 16,0 3 0-16,-2 1 0 0,-1 6 0 16,-2 1 1-16,4 5-1 15,1 4 1-15,-2 4 2 16,-2 2-1-16,3 12-2 16,-1 4 0-16,2 5 2 15,0 6 1-15,0 3 1 16,0 0 0-16,2 0-1 15,5 2-1-15,-1-4-1 0,1-3 0 16,1-2-1-16,1-6 0 16,2-4-14-16,2-3-14 15,0-5-16-15,1-7-19 16,2 0-53-16,2-12-102 0</inkml:trace>
  <inkml:trace contextRef="#ctx0" brushRef="#br0" timeOffset="-193359.52">9934 13891 169 0,'0'-5'272'0,"0"1"-227"16,0 2-12-16,0 2 4 15,0 0-15-15,0 13-13 0,1 7 0 16,3 4 0-1,-1 3-4-15,-3 7-3 0,0 2-2 16,0-4-14-16,0 0-51 16,0-7-128-16</inkml:trace>
  <inkml:trace contextRef="#ctx0" brushRef="#br0" timeOffset="-192922.13">10397 14237 378 0,'-4'4'42'0,"4"-4"9"16,0 0-18-16,13 2-6 15,8-1 9-15,8 1-9 16,7-2-12-16,7 0-2 0,6 0-6 16,-1 0-3-16,-1 0-3 15,-6 0-1-15,-4 0-9 16,-8-2-17-16,-9 1-17 16,-6-1-18-16,-6-2-50 0,-8 1-81 15</inkml:trace>
  <inkml:trace contextRef="#ctx0" brushRef="#br0" timeOffset="-192672.17">10591 14105 396 0,'0'-3'20'0,"0"-8"8"15,5 6 15-15,0 5 4 16,-2 0-18-16,4 3-14 15,-4 11-4-15,2 6 2 0,1 7-4 16,-1 3 0-16,-2 6-2 16,-1-1-5-16,-2 3 0 15,0 1-2-15,0-1 0 16,0-4-14-16,0-1-21 16,0 0-15-16,0-8-38 15,0-6-44-15,3-6-116 16</inkml:trace>
  <inkml:trace contextRef="#ctx0" brushRef="#br0" timeOffset="-192234.77">11310 14116 215 0,'27'-16'206'16,"-12"0"-204"-16,-6 1 1 0,-4 1 17 15,-5 6 20-15,0-2-17 16,-7 5-13-16,-5 0 2 16,2 3 7-16,-2 2 0 15,-3 0-4-15,0 4-4 16,0 12-2-16,3 3 4 16,1 6 0-16,1 5 1 0,5 4-2 15,4 2 0-15,1 1-3 16,3-2-4-16,10-3-2 15,5-6-1-15,5-2 0 16,4-9 0-16,2-4 1 16,3-5 2-16,1-6-2 0,-1 0-1 15,-3-7 2-15,-2-10-8 16,-7 0 12-16,-1-6-3 16,-4-4-1-16,-10-4-3 15,-2 1 0-15,-3-2 0 16,-5-2-2-16,-13-2 4 15,-2 4-30-15,-6 0-9 16,-3 7-10-16,-2 7-15 0,-1 6-38 16,-1 8-65-16</inkml:trace>
  <inkml:trace contextRef="#ctx0" brushRef="#br0" timeOffset="-192016.09">11213 14148 353 0,'15'2'73'16,"4"0"-23"-16,3 3 6 0,5 4-15 16,0 4-8-16,2 1-12 15,0 4-1-15,-2 3-2 16,-3 0-6-16,3 1-5 16,-5-1-5-16,2-1 0 15,-3-2-1-15,-1-2-1 16,-3-5-13-16,-2-3-31 0,0-6-33 15,-1-2-91-15</inkml:trace>
  <inkml:trace contextRef="#ctx0" brushRef="#br0" timeOffset="-191641.16">12002 13977 389 0,'0'-11'-18'0,"0"0"-26"16,-7 3 35-16,-2 0 9 16,-5-1 1-16,0 2-5 15,1 4 4-15,0 1 4 0,0 2 26 16,-1 0 7-16,1 9 0 15,3 7 18-15,-2 4-2 16,-2 6-17-16,7 6-4 16,-1 6-4-16,2 3 1 15,2 2 1-15,4 1-21 16,0 3 2-16,0-5-2 16,10 0-3-16,2-5-5 0,5-5 1 15,-2-5 0-15,7-8-4 16,2-2-21-16,-3-5-13 15,-1-6-28-15,1-6-21 16,-1 0-86-16</inkml:trace>
  <inkml:trace contextRef="#ctx0" brushRef="#br0" timeOffset="-191064.3892">12123 14168 302 0,'8'-9'148'16,"4"-2"-127"-16,2 0-6 15,3 4 21-15,1 0 5 0,2 5-18 16,0 2-11-16,1 0-1 16,0 13-1-16,-8 3-6 15,2 7-2-15,-6 0 0 16,-4 2-1-16,-1 0 0 15,-4-2-1-15,0 1 2 0,-2-3-2 16,-5-7 1-16,2 1 0 16,-3-5 0-16,4-5 1 15,1 0-1-15,3-5 1 16,0 0 2-16,0-8-3 16,2-4-1-16,7-5 1 15,2 0-2-15,3-3 1 0,1 0 0 16,-2 1 0-16,4-1 0 15,-3 1 0-15,-3-1 0 16,0 2 0 0,-4 0-1-16,-4 2 2 0,1 4 0 15,-4-1-1-15,0 6 0 16,0 3 1-16,-4 4-1 0,-4 0 0 16,-1 10 1-16,-1 7 3 15,1 6 2-15,3 4 2 16,0 4 6-16,3 1-2 15,1-2-3-15,2 0-5 16,0-1-3-16,7-3 2 0,9-4-4 16,2-4 3-16,6-2-3 15,4-5-23-15,6-6-11 16,0-5-7-16,2-4-24 16,-2-8-78-16,2-13-172 15</inkml:trace>
  <inkml:trace contextRef="#ctx0" brushRef="#br0" timeOffset="-190720.72">12686 14025 78 0,'0'0'211'16,"0"0"-170"-16,5-4-7 15,2-3 14-15,3 0 2 0,-1 0-11 16,-1 0-7-16,0 1 2 16,1 3-3-16,0 3-2 15,-1 0-2-15,0 16-5 16,1 7-5-16,0 6 0 16,-1 8-1-16,-1 4-16 0,-2 2 10 15,-3 0-3-15,-2 0-5 16,0 1 0-16,0-4-2 15,-4 0 0-15,-6-2-7 16,-4-4-17-16,-1-2-24 16,-4-4-26-16,1-6-87 15,2-6-165-15</inkml:trace>
  <inkml:trace contextRef="#ctx0" brushRef="#br0" timeOffset="-190027.81">13090 14116 33 0,'7'0'290'0,"-1"0"-250"0,-2 0-10 16,1-2 16-16,-2 2 6 15,-1-1-12-15,0 1-10 16,-2 0-10-16,0 3-6 16,0 8 1-16,0 5 5 0,0 5-1 15,0 1-2-15,0 6-2 16,0-1-2-16,0 0-1 16,10-1-10-16,3-1 1 15,5-3-4-15,2-6 0 16,3-4 2-16,5-3 0 0,-1-4 0 15,3-5-1-15,-1 0 0 16,-3-1-1-16,1-10 4 16,-5-2-5-16,-2-2-1 15,-4-7 3-15,-6-1 0 16,0-2 0-16,-7-2-1 0,1-1 2 16,-4-1-1-16,0 3 0 15,0 0 0-15,0 7 0 16,0 6 0-16,0 1 0 15,0 8 3-15,1 4 2 16,1 0-2-16,-2 11-4 16,0 5 3-16,2 7-6 0,-2 2 3 15,2 2 5-15,1 3-1 16,1 0 0-16,4-1 0 16,-3-2-2-16,5-2 0 15,0-6-1-15,0-1-8 0,4-1-57 16,1-9-43-16,1-4-147 15</inkml:trace>
  <inkml:trace contextRef="#ctx0" brushRef="#br0" timeOffset="-189052.9799">5439 15033 48 0,'0'0'478'16,"10"-4"-471"-16,1 1-3 15,7-1-3 1,6 4 0-16,6 0 0 16,4 0 1-16,6 0 2 0,9-2 0 15,2 1 2-15,8 1 1 16,9-3 2-16,5 3 1 16,5-1 5-16,9 1-1 15,6 0-2-15,8 0-1 16,10 0-2-16,8 0-2 0,4 0 3 15,8 0-2-15,10 0-2 16,3-2-1-16,4-2-2 16,6-1-1-16,3-1 0 15,7 0-1-15,2-3 1 16,-3 2-2-16,7 0 2 0,-2-1-2 16,7-2 2-16,-4 3-2 15,0-3 0-15,4 0 1 16,-3 2-1-16,0-2 1 15,0-1-1-15,-2 2 1 16,1-3-1-16,0 4 0 16,-1 0 2-16,-2 2 3 0,-2 1-3 15,-1 2 2-15,-7 1-3 16,-4 2 4-16,-1 0-6 16,-8 0 5-16,-2 0 1 15,-6 0-4-15,-4 3 4 16,1-1 1-16,-11-1 1 15,0-1 2-15,-7 0-1 0,-1 0-3 16,-7 0 2-16,-4 0-3 16,-9 0-1-16,-7 0-1 15,-11 0 1-15,-15 0-3 0,-13 0-2 16,-13 0 2-16,-21 4-11 16,-15 0-46-16,-32-2-66 15,-24-2-147-15</inkml:trace>
  <inkml:trace contextRef="#ctx0" brushRef="#br0" timeOffset="-188164.4">9048 15271 366 0,'-2'-3'19'16,"2"1"34"-16,0 1-9 15,0 1-5-15,0 0-14 0,0 0-13 16,0 3-6-16,0 8 15 16,0 5 0-16,0 5-3 15,0 4 1-15,2 6 0 16,2 1-2-16,1 3-6 15,0 1-4-15,1-2-3 0,1-2 0 16,2-3-1-16,1-4-2 16,0-4 1-16,2-5 0 15,3-3-3-15,4-4 1 16,1-4 2-16,6-2-1 16,-1-3-1-16,-1 0 0 0,3-3-2 15,0-6 4-15,-3-4-3 16,0 1 3-16,-5-2-1 15,3-2-1-15,-9-2 2 16,2-2-2-16,-4-1-1 16,-4 0 3-16,-5-5 0 0,0 2-1 15,-2-3 0-15,0 0-1 16,0 2 0-16,0 2-1 16,-2 1 2-16,0 4 1 15,-2 6-2-15,4 3-2 16,-2 2 1-16,2 3 7 15,0 4 4-15,0 0-7 0,0 0-3 16,0 11 1-16,0 5-1 16,0 7 4-16,2 6 3 0,4 3 1 0,0 7 2 15,-1 1-2-15,0 2-4 16,2 1-2-16,3 2 0 16,2-4-4-16,10-7-19 15,0-11-125-15</inkml:trace>
  <inkml:trace contextRef="#ctx0" brushRef="#br0" timeOffset="-185788.37">14388 14697 396 0,'0'0'15'0,"0"0"1"16,0 0-4-16,0 0 20 15,0 0 2-15,5 0-11 16,5 0-6-16,6-2 1 15,2 1-4-15,4-4-1 16,2 3-1-16,5-2-7 16,2-1-2-16,-1 2 0 0,2-2-2 15,-3 4-1-15,-4 1-3 16,-4 0-11-16,-4 0-11 16,-6 1-16-16,-5 7-40 15,-6 1-51-15,0-2-170 0</inkml:trace>
  <inkml:trace contextRef="#ctx0" brushRef="#br0" timeOffset="-185578">14462 14822 419 0,'-3'4'32'0,"3"-4"-7"16,0 0 6-16,9 0-3 15,4 0 3-15,6 0-10 16,6 0-6-16,2-4-7 0,4 1-4 16,3-1-1-16,2 1-3 15,1-1 0-15,2 0-23 16,3-2-54-16,-1-3-187 16</inkml:trace>
  <inkml:trace contextRef="#ctx0" brushRef="#br0" timeOffset="-184374.62">22933 12989 64 0,'-2'1'84'0,"0"-1"-18"0,0 0-7 15,1 0-7-15,-2 0-6 16,1-5-6 0,2 0-5-16,-2 2-2 0,2-3-1 15,0 2-1-15,0 1-3 16,0 3-6-16,4 0-7 15,9 0-6-15,3 0-1 16,9 0 4-16,9 0 0 0,8 0-3 16,4 0 0-16,3-4 0 15,1-1 1-15,-3 0-4 16,-4-1-4-16,-5 1 1 16,-10-1-3-16,-6 3 0 0,-6 1 1 15,-7 1-5-15,-5 1-28 16,-4 0-17-16,-2 0-2 15,-9 3-23-15,-4 4-23 16,-2 2-53-16</inkml:trace>
  <inkml:trace contextRef="#ctx0" brushRef="#br0" timeOffset="-184100.3199">22997 13108 317 0,'-7'0'59'0,"-1"0"-25"16,8-1-13-16,0-6 17 0,10-1 4 16,7 1-14-16,7 0-8 15,8 0-1-15,6-2 3 16,7 2-6-16,1-1-5 15,5 1-7-15,-3 0-3 16,-3 4-1-16,-4 1-4 16,-7-1-38-16,-5-1-84 15,-5-7-334-15</inkml:trace>
  <inkml:trace contextRef="#ctx0" brushRef="#br0" timeOffset="-182055.57">23358 12712 182 0,'-11'0'-25'16,"-1"0"31"-16,-7-3-20 16</inkml:trace>
  <inkml:trace contextRef="#ctx0" brushRef="#br0" timeOffset="-179015.24">9866 8840 139 0,'-7'-9'9'0,"-1"-2"12"16,1 1 5-16,0 2-12 16,2 1 3-16,2 0 4 0,-2 2-1 15,3 1-5-15,2 2 0 16,0 2-2-16,0-2-9 16,0 2-5-16,7 0 4 15,3 0 4-15,5-1 1 0,5-1 5 16,4 0 4-16,2-1-3 15,3-1 1-15,7 1-2 16,2-1-3-16,3 2 1 16,6 1-3-16,3 1-2 15,6 0-2-15,1 0-4 16,3 0 4-16,4 0-2 16,-1 1-2-16,2 1 1 0,3 2 2 15,2-3-4-15,2 1 6 16,1 0-3-16,5-2 2 15,4 0-1-15,1 0 4 16,1 0-2-16,4 0-1 0,-1 0-1 16,0 2-1-16,6 0 0 15,-3-1 5-15,3 1-5 16,3 1 3-16,0 1-2 16,-3 0 0-16,0 0 2 15,2-1-2-15,0 0-1 0,1 1 1 16,-1-2-3-16,0-1 2 15,-4-1 3-15,3 2 0 16,-8-2-1-16,-3-2 0 16,-5 2 0-16,-2 0 1 15,-8 0 1-15,0 0-1 16,-7 0 1-16,-10-1 1 0,-6 1-1 16,-13 0-1-16,-7 0-3 15,-16 0-2-15,-9 12-3 16,-14 4-22-16,-28-3-34 15,-15-13-176-15</inkml:trace>
  <inkml:trace contextRef="#ctx0" brushRef="#br0" timeOffset="-170271.64">17208 14318 360 0,'0'-9'42'0,"0"-2"-2"16,0 4 17-16,0 2-4 0,0 1-22 16,-2 2-7-16,0 2-2 15,2 4-7-15,-1 10-5 16,1 7 3-16,0 8 9 0,0 3-4 16,0 6-4-16,0-1-7 15,0 2-8-15,0-3 8 16,1-2 2-16,1-2-5 15,3-3-1-15,-1-3 0 16,1-7 0-16,0-3 0 16,1-4-1-16,-2-2-1 0,-1-4 0 15,-1-6 0-15,0 0 0 16,0 0 3-16,-2-9-3 16,0-6 0-16,0-3-1 15,0 0 1-15,-4-10-1 16,1-2 0-16,-1-2-3 15,1-4-1-15,1-1 0 0,-1-4-1 16,3 1-3-16,0 3 3 16,0 0 2-16,3 4 2 15,7 5 2-15,1 6-2 16,5 6-2-16,0 4 2 0,4 5 1 16,0 2-2-16,1 5 2 15,-1 0 2-15,2 6-5 16,-5 7 3-16,0 1 0 15,-5 4-1-15,-3 0 1 16,-3 0 1-16,-6 1-2 0,-3 3 2 16,-12 0-2-16,-7-3 9 15,-1-1-6-15,-10 0-1 16,5-4-1-16,-5-2 0 16,5-6 2-16,3-3-4 15,5-3-11-15,9-3-31 16,8-14-18-16,3-2-17 15,10-8-83-15,10-5-193 0</inkml:trace>
  <inkml:trace contextRef="#ctx0" brushRef="#br0" timeOffset="-169863.1">17508 14118 502 0,'0'-9'14'0,"7"-2"-8"16,7 2 16-16,2 0 7 15,4 4-15-15,0-1-7 16,2 6-4-16,-5 0-2 0,3 8 0 16,-2 6-1-16,-9 4 0 15,-2 3 1-15,-2 1 0 16,-5 3-1-16,0-6 0 15,-7 3 2-15,-5-3-1 16,-3-3 1-16,1-1 5 16,-1-1 1-16,5-7 1 0,1-2 2 15,6-1 1-15,3-4 0 16,0 0-2-16,10 0 3 16,6-4-2-16,11-3-3 15,3-4-6-15,5 3 2 0,-1-3-3 16,1 2-1-16,-1 2 0 15,-7 3-8-15,-7 4-28 16,-6 0-15-16,-9 0-21 16,-5 6-99-16</inkml:trace>
  <inkml:trace contextRef="#ctx0" brushRef="#br0" timeOffset="-169535.01">17159 14798 378 0,'-25'21'31'16,"4"-16"-20"-16,8 0 6 0,6-1 23 15,5-1 11-15,2-2-27 16,10-1-2-16,14 0 2 15,5 0-2-15,10-4-1 16,6-2 2-16,5-1-5 16,4 1 0-16,0-1-3 15,-3 1-19-15,-5 2 9 0,-7 1-2 16,-4 3-2-16,-12 0-3 16,-3 0-5-16,-8 4-44 15,-8 5-21-15,-4-2-23 16,0-2-51-16,-11 2-116 15</inkml:trace>
  <inkml:trace contextRef="#ctx0" brushRef="#br0" timeOffset="-169190.97">17415 14956 288 0,'-2'2'179'16,"-1"-2"-136"-16,3 0-21 15,-2 0 13-15,2 1-10 16,-1 6-17-16,-3 4-4 16,2 6 4-16,-3 0 0 0,0 5 1 15,-2-1 3-15,1 2 4 16,2-3-1-16,3-2 1 16,1-2-3-16,0-4-1 15,7-1-1-15,6-2-13 16,4-2 18-16,8-3-8 15,3-4-1-15,2 0-4 16,4 0-2-16,2-4-1 0,-1-5 0 16,-1 2-2-16,-4-2-10 15,-5 2-22-15,-3 0-15 16,-12 0-6-16,0 1-21 16,-9-1-71-16,-1-2-67 0</inkml:trace>
  <inkml:trace contextRef="#ctx0" brushRef="#br0" timeOffset="-168964.13">17630 14981 434 0,'-2'0'62'0,"0"0"-23"0,2 0 3 16,0 0-5-16,0 11-3 16,0 1-2-16,2 6-5 15,2 4-17-15,1-1 8 0,0 3 0 16,-1 2-9-16,-1-2-8 15,2 3 1-15,0-2-2 16,-3-1 3-16,-1-1-16 16,3-3-23-16,-2-3-45 15,-1-3-27-15,-1-4-204 16</inkml:trace>
  <inkml:trace contextRef="#ctx0" brushRef="#br0" timeOffset="-168540.4">18122 14675 531 0,'0'-3'24'15,"0"-3"-17"1,2 4 6-16,12-2 15 0,4-1-6 16,6 1-9-16,5-3 1 15,10 0-4-15,0-2-7 16,0 1-1-16,7 2-5 0,-5-1-30 16,6 0-24-16,-3-1-58 15,1-1-167-15</inkml:trace>
  <inkml:trace contextRef="#ctx0" brushRef="#br0" timeOffset="-167850.37">19091 14337 437 0,'-3'-5'29'16,"-1"1"-2"-16,3 4 8 0,1 0-13 15,0 13-3-15,0 4-3 16,0 8 5-16,0 6-5 16,5 1-3-16,2 4-1 15,0 0-1-15,2-3-4 16,-3-2-3-16,-1-3-2 16,-2-5 0-16,-1-1-1 0,0-7 1 15,-2-5-2-15,0-3 3 16,0-4-1-16,0-3 1 15,0 0 1-15,0-8-1 16,-5-8-3-16,-1 0 2 0,3-9-2 16,-4-4 1-16,1-1-1 15,1-3 0-15,-1 1 0 16,3-3-1-16,-1-1 2 16,4 2-2-16,0 6 1 15,0-3 0-15,11 7 0 16,4 2-2-16,4 6 1 0,1 5 1 15,4 6-1-15,0 3 1 16,-2 2 0-16,0 6-1 16,-2 6 1-16,-6 6 0 15,-2 3 0-15,-4 2 0 16,-7-2-2-16,-1 1 4 0,-1-2-2 16,-14 1 0-16,-3-5 0 15,-5-2 0-15,-4-1 1 16,0-2-1-16,0-6 0 15,0 1 0-15,4-6-13 0,3 0-15 16,9-6-9 0,5-6-26-16,6-8-56 15,6-5-141-15</inkml:trace>
  <inkml:trace contextRef="#ctx0" brushRef="#br0" timeOffset="-167631.69">19466 14136 480 0,'0'0'38'0,"0"1"-27"15,0 7 7-15,0 4 18 0,0 4-10 16,0 2-12-16,0 5-6 16,0 4-3-16,4 3-4 15,-2 0 0-15,-2 3-1 16,0-1-11-16,-2-2-28 15,-5 0-54-15,-5-5-87 0</inkml:trace>
  <inkml:trace contextRef="#ctx0" brushRef="#br0" timeOffset="-167348.8799">19035 14837 528 0,'-1'15'11'0,"1"-11"5"16,8-4-9-16,16 0 26 16,5 0 3-16,7-4-13 15,6 0-9-15,4 0 2 16,1 0-4-16,-1 3-7 0,-2-1-3 15,-5 2-2-15,-5 0 0 16,-9 0-15-16,-3 3-21 16,-11 2-16-16,-6 1-43 15,-5-1-113-15</inkml:trace>
  <inkml:trace contextRef="#ctx0" brushRef="#br0" timeOffset="-166880.21">19275 15059 500 0,'-4'0'41'16,"-1"-3"-27"-16,1-6-2 16,3 0 11-16,1-2 2 15,0 0-17-15,0 1-4 16,1 2 4-16,8 2 1 0,5 0-2 15,3 6-3-15,-2 0-3 16,4 2 3-16,1 8-4 16,-5 7 1-16,-1 2-1 15,-4 1 0-15,-5 2 0 16,-5-1-1-16,0-2-4 0,-3 1 1 16,-9 0 2-1,-2-4 1-15,-1 0 1 0,0-3 1 16,-1-3 1-16,3-1-1 15,1-2 5-15,2-1 2 16,7-3-1-16,1-1 4 16,2-1-2-16,2-1-3 0,11 0 8 15,1 0-12-15,8 0 3 16,1 0 3-16,4 0-4 16,-1-1 4-16,3-3-5 15,-5 3-2-15,-1-1 0 0,-1 2-3 16,-6 0-18-16,0 0-6 15,-3 0-44-15,1-4-57 16,0-5-244-16</inkml:trace>
  <inkml:trace contextRef="#ctx0" brushRef="#br0" timeOffset="-166426.25">20192 14730 345 0,'-3'0'42'16,"-7"-4"-10"-16,5 2-6 15,3-2 15-15,2 3 8 16,0-2-12-16,4 3-11 15,11-2-10-15,4 2 1 0,8-2 1 16,3-2-3-16,6 3-4 16,4-2-3-16,0-4-4 15,-5 4-2-15,-1-4-1 16,-5 3-2-16,-9 1-10 16,-6 1-18-16,-9 2-15 0,-5 0-48 15,0-3-91-15</inkml:trace>
  <inkml:trace contextRef="#ctx0" brushRef="#br0" timeOffset="-166129.43">20345 14533 363 0,'0'-1'59'16,"0"-3"-29"-16,0 2-11 15,0 2 21-15,0 0-5 0,0 6-12 16,0 6-15-16,2 9 15 16,1 3 2-16,2 6 2 15,-1 1-8-15,-1-1-7 16,1 0 0-16,0-1 1 16,0-3-2-16,-1 1-8 0,-1-5-1 15,3-3 0-15,0-4-2 16,-1-1 0-16,4-4-12 15,-3-3-36-15,4-3-34 16,1-4-78-16</inkml:trace>
  <inkml:trace contextRef="#ctx0" brushRef="#br0" timeOffset="-165285.8892">21053 14316 378 0,'0'-7'14'0,"0"-2"3"15,1 3 7-15,1 3 13 16,0 3 4-16,-2 0-17 0,0 0-10 15,0 10-2-15,2 7 8 16,-1 4 2-16,1 6-2 16,3 3-2-16,2 4 1 15,-1 4-6-15,0-5-1 0,1 3-2 16,-4 0-2-16,0-5-1 16,1-3-1-16,-2-3 0 15,-1-6-1 1,-1-1-3-16,0-5 1 0,0-5 3 15,0-3-4-15,0-1 0 0,0-4-1 16,0 0 2-16,0-5 1 16,0-6 1-16,0-5-3 15,0-6 0-15,-1 0-2 16,-1-7 0-16,0 0 0 16,-1 1 0-16,-1-1-5 15,-1 4 2-15,2-1 1 16,-3 4 1-16,3-1 0 0,-2 4 1 15,4-5 0-15,1 3 0 16,0-1-1-16,0 1 0 16,8 2-1-16,2-1 1 15,2 4-1-15,5 4 1 0,0 0 0 16,2 7 1-16,2 3 0 16,-1 2 0-16,1 0 0 15,0 11 0-15,-2 2-2 16,-3 5 4-16,-2 1-4 15,-1-1 4-15,-2 2-2 0,-6 1 1 16,-3-2 0-16,-2-2 0 16,0 1 1-16,-12-4-2 15,-3 0 1-15,-3-3 3 16,-4 0-3-16,-3-4 2 16,-2-4-1-16,-4-1-1 15,2-2-2-15,-4 0-9 0,2-9-73 16,1-16-154-16</inkml:trace>
  <inkml:trace contextRef="#ctx0" brushRef="#br0" timeOffset="-159346.62">20246 14704 344 0,'-6'0'52'0,"3"0"-32"15,3-3 16-15,0 0 8 16,0 2-8-16,0 1-20 16,7 0-3-16,2 0-8 15,2 0 8-15,2 0 0 16,8 0 0-16,2 0-2 0,8 0 2 15,3 0-3-15,5 0 0 16,5-5 2-16,-1-1 1 16,-4-2-2-16,-1 0-7 15,-7 4-2-15,-9 0 0 16,-5 2-2-16,-7-1 0 0,-6 3 0 16,-2-2 1-16,-2-2-4 15,-6-3 5-15,-9 0-8 16,-4 0 1-16,0-4 3 15,-6-1 1-15,0 1 1 16,-2 2-2-16,0 2 0 16,-2 2 0-16,-2 1 2 0,2 4 0 15,-1 0-1-15,1 2 1 16,0 7 0-16,5 3 0 16,-1 1 0-16,5 0 0 15,4 0 0-15,3-2 0 16,2-1 1-16,8-4-2 0,3-4 1 15,3 0 0 1,11-2 2-16,8 0 4 16,3-4 1-16,8-1-5 15,4-6 2-15,4 0-4 16,1 1 2-16,-3 1-1 0,1 0 1 16,-10 0-1-16,-3 2-1 15,-8 1 1-15,-9 3-2 16,-5-1 2-16,-5 1 0 15,-2-1 0-15,-11 0-1 16,-8 3-1-16,-4-1 0 16,-4 2 0-16,0 0 0 15,-3 0 1-15,0 2-1 0,1 5 0 16,1 2-1-16,1 0-2 16,3 6 3-16,-1-4 0 15,5 4 0-15,2-3 1 16,4 0-1-16,3-6 1 15,8 0 1-15,3 3-2 0,2-6 1 16,7 1-3-16,10-3 3 16,6-1 1-16,3 0 0 15,8 0 0-15,3-7 0 0,2-3 0 16,-1 4 2-16,0-4 1 16,-7-1-3-1,-4 4-2-15,-10 1 4 0,-8 3-5 16,-7 3 3-16,-2 0-2 15,-11 0 3-15,-9 0-15 0,-4 2 0 16,-7 3-1 0,-1 2-10-16,0 1-14 0,1 1-36 15,4-8-78-15</inkml:trace>
  <inkml:trace contextRef="#ctx0" brushRef="#br0" timeOffset="-158340.12">21431 14082 207 0,'-5'-5'61'0,"0"-4"-42"15,-3 0-7-15,3 2 15 16,-1 0 17-16,-1-1-17 16,0 1-4-16,1 2 6 15,1-2 0-15,2 0-2 16,1 1-2-16,2 1-8 0,0-2 3 16,5 1-4-16,6-1-4 15,2 4-2-15,1 3-3 16,2 0 2-16,1 3-5 15,-5 12-2-15,-2 1 1 16,2 3-2-16,-5 3 1 0,-7 3-3 16,0-6 3-16,0 1 0 15,-9 0-2-15,-2-3 3 16,0-2-1-16,3-4 5 16,0-6 1-16,4-2 1 15,4-3 1-15,5 0 11 0,12-7-9 16,7-7-2-16,8-4-7 15,4 0-4-15,3-1 3 16,3 3-1-16,-5 3-6 16,-3 2-29-16,-8 3-30 15,-9 0-88-15</inkml:trace>
  <inkml:trace contextRef="#ctx0" brushRef="#br0" timeOffset="-157501.7">21060 14839 73 0,'-11'3'28'0,"-2"-1"12"16,-1 1 7-16,-1-2 5 15,1-1-10-15,-1 3 6 16,3-3-6-16,-1 0-5 0,3 0-1 16,-1 0-5-16,4 0-2 15,4 0-6-15,0 0 0 16,3 0 0-16,0 0 0 15,10 0-3-15,7 0-6 0,7 0 0 16,4 0 4 0,8 0-2-16,5 0-2 0,1-4 1 15,3 1-17-15,-2-1 14 16,-4 1-4-16,-5-1-5 16,-5 4 0-16,-3-1-3 15,-9-2 2-15,-4 3-3 0,-6 0-12 16,-2 0-5-16,-5 0-36 15,0 0 0-15,-8 0-38 16,-3 4-68-16,-2-1-173 16</inkml:trace>
  <inkml:trace contextRef="#ctx0" brushRef="#br0" timeOffset="-156938.27">21078 15091 318 0,'-10'6'18'16,"2"-4"-14"-16,-1 0-3 0,-1-1 22 15,3-1 23-15,2 0-9 16,0 0-14-16,1 0 8 15,4 0 2-15,0-7-1 16,0-2-8-16,11-1-8 16,1 0-3-16,5 2 0 0,1 1-2 15,1 1 1-15,3 5-1 16,0 1-6-16,-3 3-2 16,-1 9-2-16,0 5-1 15,-7 4-2-15,-4 0 4 16,-4 4-3-16,-3-2-2 0,0 2 0 15,-7-1 3-15,-6-1 0 16,-1-2-1-16,-1-1 2 16,2-2 0-16,-3-2 0 15,5-2 0-15,-2-3 0 16,5-4 3-16,3-2 3 16,3-1 0-16,2-2 0 0,2 0 6 15,11-2-7-15,3 0 13 16,4 0-3-16,5-2-8 15,4-2 0-15,0-1 2 16,0 1-4-16,-5-1 0 16,3 3-3-16,-5 0-3 0,-6 1 1 15,-3 1-1-15,-6 0 0 16,-5 0-11-16,-2 0-39 16,-7-4-43-16,-10-7-89 15</inkml:trace>
  <inkml:trace contextRef="#ctx0" brushRef="#br0" timeOffset="-156172.3">20313 14780 179 0,'-8'0'39'16,"-1"0"2"-16,2 0-1 15,0 0 15-15,-1 0-4 16,5 0-9-16,-1-3-5 16,1 2-4-16,3 1-8 0,0-2 2 15,0 2-4-15,7 0-11 16,9 0 0-16,6 0 0 15,4 0-1-15,9-2-1 16,1-4 1-16,0 0-1 16,-2 1-2-16,0-3-4 15,-7 1-4-15,-7 4 2 16,-6-1 0-16,-4 1-2 0,-5 3 1 16,-5 0-2-16,0 0-1 15,-15 0 5-15,-2 0-2 16,-7 3-2-16,-7 3 1 15,-3-1 0-15,-4-2-1 0,4 1 1 16,-2 2-1 0,4-1 0-16,3-2 1 0,7-2 0 15,7 2 0-15,6-3 1 16,7 0 0-16,2 0-4 16,12 0-3-16,10-4-30 0,12-7-31 15,7-4-142-15</inkml:trace>
  <inkml:trace contextRef="#ctx0" brushRef="#br0" timeOffset="-154085.71">21850 14633 206 0,'-6'0'173'16,"6"0"-165"-16,0 0 3 0,6-1 7 15,10-1 10-15,7-2 14 16,13 1-7-16,7 0-8 16,11-2-5-16,7 0-2 15,7 0-1-15,-1-2-5 0,-2-1-6 16,-6 4 0-16,-8 1-4 15,-10 0-3-15,-9 3-1 16,-11-2 0-16,-8 2-14 16,-8 0-30-16,-5 0-34 15,-2-2-46-15,-11-5-147 0</inkml:trace>
  <inkml:trace contextRef="#ctx0" brushRef="#br0" timeOffset="-153795.46">22157 14337 533 0,'-4'0'-3'0,"4"0"10"16,0 6-5-1,0 9 3-15,0 5 9 16,1 10 3-16,4 5 3 0,-3 5-3 15,-2 5-1-15,3 3-5 16,0-1-2-16,1 0-1 16,-1-1-3-16,3-4-3 15,0-6 0-15,-1-6 0 0,-3-6-1 16,3-3-2-16,-3-4-2 16,-1-8-25-16,5-3-25 15,-1-6-53-15,3 0-89 16</inkml:trace>
  <inkml:trace contextRef="#ctx0" brushRef="#br0" timeOffset="-153061.25">23201 14309 545 0,'20'-16'4'15,"-11"1"-2"-15,1 5-2 16,-9 1 1-16,-1 1 3 16,-13 1-5-16,-4 4 2 15,-5 1 1-15,-5 2 6 0,0 0 4 16,-5 9 6-16,1 7 2 16,-3 9 1-16,5 7-4 15,-1 5-5-15,7 6 2 16,1 6-1-16,7 2-4 15,12-4-5-15,3-3-1 16,7-3-1-16,16-5 1 0,6-8 3 16,9-5 2-16,7-6 3 15,1-7-10-15,0-6 6 16,0-4 5-16,-1 0 0 0,-4-7-1 16,-3-9-4-16,-9-2-4 15,-2-6 1-15,-7-2 0 16,-6-4 0-16,-5-6-1 15,-5 0-2-15,-4-3 0 16,-2-2-1-16,-11 2 0 16,-6 3-3-16,-3 6-3 15,-5 5-2-15,-5 9-6 0,-1 5-4 16,-2 9 3-16,-1 2-15 16,-3 4-16-16,5 10-7 15,-1 2 0-15,4 2-29 16,1 0 6-16,4 0-1 0,4-2 19 15,0 0 19-15,5-4 36 16,0 1 11-16,4-6 24 16,2 0 16-16,3-2 14 15,1-1-6-15,4-4-7 16,3 0 0-16,0 0-10 0,0 0-6 16,11 0-14-1,7 2-1-15,7 3 3 16,4 6 0-16,8 5 0 0,5 2-1 15,3 7-5-15,4 1-14 16,-5 3 10-16,3 2-1 16,-6-5-3-16,-2 5 0 0,-10-2-6 15,-2-1-1-15,-10 0 0 16,-5 0-11-16,-7 0-26 16,-3-6-62-16,-2-13-162 15</inkml:trace>
  <inkml:trace contextRef="#ctx0" brushRef="#br0" timeOffset="-149818.84">15986 16427 370 0,'-8'4'15'0,"3"-2"-2"15,5-1 1 1,0 3 4-16,10-2 8 0,7 0 6 15,10 0-6-15,5-2-9 16,4 0-9-16,5 0-6 16,-2 0-1-16,1-2 1 0,-4 2-7 15,-4 0-15-15,-10 0-22 32,-6 3-42-32,-11 3-111 0</inkml:trace>
  <inkml:trace contextRef="#ctx0" brushRef="#br0" timeOffset="-149630.13">15956 16633 249 0,'-4'5'158'0,"4"-3"-123"16,14-2-20-16,12 0 13 0,10 0 1 15,5-4-13-15,10-3-9 16,0 0-3-16,9 0-3 15,2-2-4-15,3 0-28 16,-2-4-56-16,3-2-133 16</inkml:trace>
  <inkml:trace contextRef="#ctx0" brushRef="#br0" timeOffset="-148930.09">18360 16200 290 0,'0'-10'20'0,"0"1"3"0,0 3 2 16,-7-2 11-16,-1 3 0 15,-4 1-4-15,-2 4-12 0,-2 0 2 16,-2 0-5-16,-2 7 2 16,-1 8-2-16,-1 5-2 15,2 3 1-15,1 5 0 16,-1 4-3-16,5 0-1 16,7 4-4-16,4-3-1 0,4 0-2 15,0-1-2-15,14-2-1 16,4-3-1-16,4-2 0 15,5-4 1-15,6-3 2 16,2-7 2-16,3-6 2 16,-1-5 0-16,2 0 2 0,-5-3 0 15,-4-10-3 1,-5-5 0-16,-4-1 1 0,-7-2-2 16,-6-7-2-16,-4 2 2 15,-4-5-4-15,0-2-1 16,-11-3 0-16,-2-2-1 15,-2-1-1-15,-4 0-2 0,2 3-11 16,-7 5 0-16,2 4-3 16,0 10-2-16,-5 8-4 15,-3 9-12-15,-2 1-24 16,-1 14-44-16,-1 7-40 16,2 2-47-16</inkml:trace>
  <inkml:trace contextRef="#ctx0" brushRef="#br0" timeOffset="-148633.18">18044 16412 373 0,'2'-4'24'0,"9"-9"1"16,0 2 0-16,6-1 14 15,4 2-6-15,4 3-11 16,4 3-5-16,1 2-5 0,4 2-3 15,4 9 4-15,-3 7 0 16,6 2-3-16,-4 3 2 16,1 0-2-16,-3 3 1 15,3-3 1-15,-4-1-3 16,3-2 0-16,-5-2-1 0,4-4-4 16,-4 0 0-16,-2 0-5 15,-3-4 3-15,-1-1-2 16,-4 1-21-16,0-3-26 15,-5-5-37-15,-1 0-146 16</inkml:trace>
  <inkml:trace contextRef="#ctx0" brushRef="#br0" timeOffset="-143964.07">19232 16305 224 0,'-13'3'45'32,"4"-1"-2"-32,-1-2-1 0,2 0 5 15,1 2-7-15,3-2-7 0,2 1-4 16,1-1-1-16,1 0-2 16,3 0-6-16,9 2 1 0,7 0 2 15,10-2-6-15,5 0-3 16,10 0-4-16,5 0-6 15,0 0-2-15,0 0-2 16,4-4-20-16,-5 4-23 0,-1-3-26 16,-4 1-55-16,-1-4-112 15</inkml:trace>
  <inkml:trace contextRef="#ctx0" brushRef="#br0" timeOffset="-143370.46">20021 16126 426 0,'4'-7'14'16,"-1"1"11"-16,0 5 21 0,-1 1-18 16,-2 1-14-16,0 16 4 15,3 3-2-15,-3 5 6 16,2 8-9-16,0 1 2 15,-1 4-2-15,1-3-2 16,0-1-5-16,0-2-3 16,-2-5-1-16,1-4-1 0,3-3-1 15,-2-6 2-15,-1-2-3 16,-1-5 3-16,2-3 0 16,-2-4 1-16,0 0 2 15,0-5 12-15,0-8-8 16,0-3-7-16,0-4-2 0,-2-2 1 15,1 0-2-15,-1-5 2 16,-2-2-1-16,1-3 0 16,1 3-1-16,-1-2 0 15,1 1 0-15,2 1 1 16,0 4-1-16,0 4 1 16,5 3 0-16,4 1-1 0,6 8 1 15,2-1 0-15,1 5-1 16,6 2 0-16,-5 3 2 15,3 0-1-15,-2 3-1 16,-4 6 1-16,-1 4 0 0,-7 0 0 16,-4 5-1-16,-4-1 1 15,0-2 1-15,-2 0-2 16,-13-3 0-16,-2 0 0 16,-5-1-1-16,-2-1-2 15,-2-2-10-15,-1-1-7 0,2 0-7 16,1-1 1-16,7-2-20 15,4-4-20-15,11 0-31 16,2-10-70-16</inkml:trace>
  <inkml:trace contextRef="#ctx0" brushRef="#br0" timeOffset="-143136.09">20376 15922 404 0,'0'-6'14'0,"0"1"26"0,0 3 8 16,1 2-7-16,1 0-14 15,0 7-19-15,1 7-1 16,2 6 0-16,-1 5 0 16,1 0-5-16,-2 6-1 15,-6 2 0-15,3 3-5 0,0-3-21 16,-5 3-24-16,-5 0-60 15,-3-3-106-15</inkml:trace>
  <inkml:trace contextRef="#ctx0" brushRef="#br0" timeOffset="-142851.8199">19892 16583 213 0,'-12'9'260'0,"4"-4"-244"0,5 0-9 15,3 0 17-15,9-1 15 16,9 2-4-16,5-1-12 16,8-2-6-16,10-1-1 15,6-2 1-15,1 0-2 0,2 0-7 16,1-3-3-16,-8-1-4 31,-2 3-4-31,-9-1-23 0,-8 2-18 0,-8 0-18 0,-9 0-72 16,-7 0-127-16</inkml:trace>
  <inkml:trace contextRef="#ctx0" brushRef="#br0" timeOffset="-142390.8">20075 16857 399 0,'-3'0'50'0,"-1"0"-27"16,4-8-16-16,0-5 18 16,0 1 0-16,6 1-15 15,2-3-5-15,4 3 4 16,3 2 4-16,0 2 2 15,-1 5-4-15,3 2-4 0,-3 0-5 16,0 2 0-16,-3 9 0 16,-2 3-1-16,-4 6-1 15,-5 1 0-15,0 2 1 16,0 1-1-16,-5-1-1 16,-6-2 1-16,-2-2 0 0,1 0 2 15,-3-3-2-15,3-4 8 16,2 1 5-16,0-4 7 15,5-3 0-15,1 0-5 16,4 0-2-16,0-3-1 16,13 0 3-16,5-3-15 15,5 0 11-15,6 0 3 16,7-6-3 0,3-6 2-16,3 4-4 15,-1-5-2-15,-4 4-1 16,-6 2-5-16,-7 2-3 0,-11 1-8 15,-5 2-32-15,-8-1-51 0,0-8-88 16</inkml:trace>
  <inkml:trace contextRef="#ctx0" brushRef="#br0" timeOffset="-140339.22">20997 16313 123 0,'-2'0'26'16,"0"0"-13"-16,0 0-1 15,2 0-1-15,-3 0 5 0,3 0 1 16,0 0 7-16,0 0-6 15,0 0 4-15,0 0-9 16,0 0-8-16,0 0-1 16,0 0 8-16,0 0 7 0,0 0 6 15,0 0-1-15,-2 0-1 16,2-1-5-16,-6 1-1 16,3 0 3-16,1 0-2 15,-2-2 4-15,1 2-4 16,-1 0 0-16,4 0 0 15,-1 0-1-15,1 0-2 0,0 0 2 16,7 0 0-16,3 0-2 16,10 0-6-16,5 0 1 15,6 0 1-15,3 0-4 16,5 0-1-16,0-2 1 16,3 0 1-16,-8-2 0 0,0 3 0 15,-8 0-4-15,-4 1-3 16,-8 0 0-16,-6 0 0 15,-4 0-1-15,-3 0 0 0,-1 0-4 16,0 0-6-16,0 0-6 16,0 0-11-16,-5-3-13 0,2 1-22 15,-1-5-66-15,4-3-136 16</inkml:trace>
  <inkml:trace contextRef="#ctx0" brushRef="#br0" timeOffset="-139443.74">22117 15930 27 0,'2'-8'328'0,"1"-5"-319"16,0 2 2-16,0 2 19 15,-1 4 6-15,0-1-9 16,-1 3-10-16,-1 1 2 16,2 2-1-16,0 0-3 15,-2 3-9-15,2 10-1 0,1 5 12 16,1 5 4-16,-3 2-4 15,3 3-4-15,-1 3-2 16,2 1-2-16,-3-2 1 16,3 0-4-16,-4-2-1 15,5 0-2-15,-5-6-1 0,3-1-1 16,-2-3 1-16,-1-4-2 16,4-6-1-16,-3 2 2 15,-2-5 1-15,1-3-1 16,1-2-2-16,-2 0 2 15,0 0 3-15,0-7 6 16,0-6-5-16,0-1-4 0,0-4 0 16,-3-4-1-16,-4-3-1 15,6 0 3-15,-1-1-2 16,0-2 0-16,0 2-1 16,2-2 3-16,0 3-3 0,0 1 1 15,0 5-1-15,6-2 3 16,2 5-3-16,-1 0 2 15,5 3-1-15,1 3 2 16,2 0-2-16,0 6 1 16,3 0 0-16,-3 4 1 0,-1 0-2 15,-1 0 0-15,-5 10 0 16,1 6 0-16,-2-1 0 16,-3 2-1-16,-4 1 2 15,0-1-1-15,0-2 1 16,-9-2-1-16,-3-2 0 15,-3 0 1-15,-3-3 0 16,0-1 0-16,-2-3-3 16,3-1 3-16,2-2-18 15,1-1-19-15,5 0-8 16,4-3-20-16,5-5-46 16,0-7-55-16</inkml:trace>
  <inkml:trace contextRef="#ctx0" brushRef="#br0" timeOffset="-139082.49">22420 15766 338 0,'9'-14'47'16,"1"3"-8"-16,0-1 9 16,2 5-3-16,2-1-12 15,-1 6-11-15,1 2-11 16,-2 0-4-16,-4 4-2 15,4 11-3-15,-5 3-1 0,-4 5 1 16,-1-1-3-16,-2 6 2 16,0-4-1-16,-5-2 2 15,-4-4-2-15,-4 0 1 0,4-8 1 16,1-1 2-16,1-4 0 16,2-3 3-16,5-2 0 15,0 0 7-15,10 0 6 16,9-7-16-16,5-4-2 15,8 0-1-15,2 1 0 16,0-1-3-16,-2 4 0 16,-3 6-15-16,-5 1-9 0,-6 0-13 15,-11 4-44-15,-7 9-64 16,0 3-128-16</inkml:trace>
  <inkml:trace contextRef="#ctx0" brushRef="#br0" timeOffset="-138801.3292">22178 16349 355 0,'-7'2'55'0,"0"-1"-20"15,7-1 15-15,0 0-8 16,7-1-12-16,8-1-12 15,4 2-1-15,6 0-1 16,6 0 4-16,3-2-5 0,5 0 0 16,3 1-4-16,-1-1 0 15,-4-2-5-15,1 0-5 16,-9 3-1-16,-7-2-1 16,-8 3-18-16,-3 0-29 0,-9 0-20 15,-2 0-77-15,0 0-198 16</inkml:trace>
  <inkml:trace contextRef="#ctx0" brushRef="#br0" timeOffset="-138363.93">22334 16477 462 0,'0'2'37'0,"-3"0"-27"16,3 0 3-16,-4 3-2 16,-1 6 2-16,0 2-1 15,-2 0 1-15,-3 7 1 16,0 2 2-16,1-1 0 16,-4 4-6-16,1-3-2 0,2 0 6 15,1 0-2-15,2-2 0 16,4-4-2-16,1-2 0 15,2-3-2-15,0-2-2 16,7-2 7-16,7-2-11 16,8-3 17-16,3-2-12 0,7 0 0 15,6 0-6-15,2 0 2 16,1-4-2-16,-2 1 1 16,-1-1-2-16,-8 3 1 15,-4-1-2-15,-6 0 0 16,-8 0-1-16,-2 2-13 15,-7 0-3-15,-3-2-22 16,0 2-13-16,-3-2-6 0,-7-1-33 16,-1 0-54-16,1-5-76 15</inkml:trace>
  <inkml:trace contextRef="#ctx0" brushRef="#br0" timeOffset="-138113.99">22510 16619 312 0,'-3'-4'59'0,"1"0"-18"16,-1 0-5-16,1 1 16 0,2 3-14 15,0 0-4-15,0 0-9 16,0 7-5-16,0 7 3 16,0 5 6-16,0 2-1 15,5 4-11-15,-3 2 4 16,0-1-2-16,-2 3-6 15,0 0-6-15,0-1-3 0,-2 0-3 16,-5 0 0-16,-6-4-6 16,-3-4-39-16,-2-11-91 15</inkml:trace>
  <inkml:trace contextRef="#ctx0" brushRef="#br0" timeOffset="-122907.73">7083 3785 209 0,'-13'3'7'16,"-2"-1"6"-16,4 0 7 15,1 2 1-15,0 6-8 16,5 2 1-16,1 5-5 16,1 6 2-16,3 0-4 15,0 9-1-15,2 1-1 16,3 9 0-16,4 4-2 0,-1 6-1 16,-1 5 0-16,-4 7 4 15,0 4 4-15,-3 5 0 16,0 6 1-16,0 5 3 15,-5 3 3-15,-3 4-8 0,0 5-1 16,1 4-1-16,-2 0-3 16,2 6-1-16,-3 5-1 15,3-2-1-15,2 9 0 16,2 2 0-16,1 1-1 16,2 2 0-16,0 2 1 0,5 0-1 15,6 5 1-15,2-1 2 16,-1 1 0-16,5 0 0 15,-2 2-2-15,2 0 1 16,-2-2 0-16,2 2 0 16,-3 0 2-16,-4 0 4 15,2 2-6-15,-5-2 0 0,-2 2 2 16,-2-3 0-16,1 3 0 16,-4 0 5-1,3 2-4-15,-2 1 1 16,1-1 0-16,0 1 2 15,1 1-3-15,3-1 1 0,-1 2-1 0,2-4-1 16,6-1-2-16,-1 0 0 16,3-4 1-16,-1 1-2 15,3-5-1-15,-2-1 0 16,2-4 0-16,-2-3 0 16,2 0 0-16,-3-4 2 15,1-4-4-15,-6 1 2 16,1 0 2-16,-2-4-2 15,-1-4-2-15,-7 2 4 0,0-5-4 16,0-3 4-16,-2-3 7 16,-5-7 2-16,-6-3 0 15,1-7 12-15,-1-13-5 16,-1-7 0-16,2-12-5 0,4-8 0 16,2-9-4-16,1-9-7 15,5-9-3-15,7-10-24 16,-5-25-80-16,-11-42-169 15</inkml:trace>
  <inkml:trace contextRef="#ctx0" brushRef="#br0" timeOffset="-120103.15">1571 4139 376 0,'-9'-5'8'16,"2"2"-6"-16,-1 3 1 0,3 0 18 15,-2 5-1-15,2 8 7 16,1 1-3-16,3 7-2 15,-1 4-5-15,2 5 2 16,0 5-6-16,2 0-3 16,3 1-4-16,2 1 0 15,0-5 0-15,1-3-4 0,-1-3 2 16,-2-4 0-16,3-6 1 16,4 0 1-16,0-9-2 15,4-3 1-15,6-4 1 16,3 0-1-16,4-7-4 0,-1-4 0 15,0-3-17-15,-6 1-26 16,-2-3-19-16,-9 2-37 16,-7-2-46-16</inkml:trace>
  <inkml:trace contextRef="#ctx0" brushRef="#br0" timeOffset="-119931.33">1612 4356 330 0,'-14'0'16'0,"-6"0"9"15,18 0 16-15,2 0-4 16,8 0-18-16,11-2-3 0,5 0-5 16,4 0-10-16,3 0 2 15,-1-1-5-15,-2 3 4 16,-8-2-35-16,-1 0-21 16,-9-2-60-16,-6-4-98 15</inkml:trace>
  <inkml:trace contextRef="#ctx0" brushRef="#br0" timeOffset="-119759.51">1593 4206 183 0,'-15'-6'129'0,"4"-1"-107"16,4 0 8-16,6 0 27 16,1-4-16-16,5 0-21 0,12 3-14 15,7-5-4-15,5 4 3 16,8 4-15-16,5 3-51 15,-1 2-60-15,2 2-59 16</inkml:trace>
  <inkml:trace contextRef="#ctx0" brushRef="#br0" timeOffset="-119208.11">2173 4359 339 0,'3'-7'10'15,"-1"-8"17"-15,-2-1 21 16,3-3-9-16,-3-1-14 16,0 1 0-1,-3-3-15-15,-6 3-3 16,-4-1-2-16,-4 5-1 16,-5 3-3-16,-3 5 0 15,-3 3-1-15,0 4-1 0,1 3 1 16,2 9-1-16,0 8 2 15,8 3-1-15,7 5-1 16,5 1 1-16,5 1-1 16,5-2 1-16,11-2 0 15,2-7 1-15,6-6-1 0,-2-6 1 16,3-7 1-16,-3 0 0 16,-2-11 1-16,-4-5-1 15,-3-2 2-15,-4 0 4 16,-2-2 1-16,-4 5 1 15,-3 4-2-15,0 4-2 16,0 5-4-16,0 2-4 0,0 12 0 16,0 8-1-16,-3 5 2 15,1 9 1-15,2 2 0 16,0 1 2-16,0 1 2 16,0 1 1-16,4-3 1 0,1-4-3 15,0-4 0-15,1-4 3 16,-1-9 4-16,2-6 4 15,0-5-4-15,3-4 1 16,-1-2 0-16,3-9-8 16,4-2-3-16,-3-7-21 0,0-4-18 15,4 1-10-15,-5-5-38 16,-4-1-66-16,-1-3-160 16</inkml:trace>
  <inkml:trace contextRef="#ctx0" brushRef="#br0" timeOffset="-118847.48">2290 4321 351 0,'3'-21'70'0,"-1"2"-3"16,3 4-12-16,-3 5-4 0,3 4-23 16,0 6-17-16,2 0-8 15,5 6-6-15,-2 10 2 16,3 5 2-16,-1 0-2 16,4 6 1-16,-6-2 0 0,-2 0 0 15,-4-5-2-15,1-6 3 16,-3 0-1-16,-2-6-1 0,0-3 1 15,0-5 3 1,0 0 1-16,-2-5 6 0,0-10 8 16,2-4-2-16,0-5-8 0,0-6-4 15,2 0-2-15,9-3 2 16,0 3-5-16,4 3 3 16,-1 4-2-16,-2 9-1 0,3 7 6 15,-5 7-4-15,3 0 1 31,0 12-5-31,-5 10 0 16,4 5 0-16,-4 3 2 0,1 0 1 16,1 4 1-16,-3-2-1 15,-2-1-8-15,-3-3-55 16,-2-1-73-16</inkml:trace>
  <inkml:trace contextRef="#ctx0" brushRef="#br0" timeOffset="-118028.15">651 5789 458 0,'-5'-14'5'0,"-5"4"-3"16,4 0 17-16,6 5 13 16,0 2-9-16,0 3-6 15,7 0-12-15,5 10-4 0,3 5-1 16,4 8 3-16,2 4 1 15,0 3 2-15,-3 6 0 16,-2 1 1-16,-2 3-3 16,-1-1 2-16,0-2-3 15,-1-1 0-15,-1-4 0 16,0-5 0-16,2-8 0 0,1-4 2 16,2-7 2-16,2-6 4 15,2-2 0-15,2-3-3 16,-3-13-1-16,1-6-4 15,-1-4 1-15,-2-6-1 16,-5-4 0-16,-2 2-1 0,-5-6 0 16,-2 1-1-16,-3-4 0 15,0 3 0-15,-3-2-1 16,-4 3-1-16,-5 5 0 16,0 5-2-16,-3 10 0 0,1 6 2 15,-1 8-2-15,0 5 2 16,0 2-1-16,3 12 0 15,0 2 1-15,2 9 1 16,6 0 0-16,4 6 0 16,0-1 0-16,4-3-1 15,11-4 0-15,2-2 1 0,7-6-1 16,3-3 0-16,3-5 1 16,3-3-4-16,1-3-27 15,-4-1-27-15,-1-1-53 16,-7-12-74-16</inkml:trace>
  <inkml:trace contextRef="#ctx0" brushRef="#br0" timeOffset="-117758.6">1233 5418 306 0,'0'-12'91'16,"0"-1"-87"-16,-5 6 14 15,3 2 28-15,-1 5-8 0,1 0-23 16,2 14-14-16,0 4 1 16,0 5 3-16,0 8-1 15,0 2-1-15,0-1-1 16,2 1-1-16,1-3 0 16,-1-2-1-16,3-6-3 15,-1-4-19-15,4-6-24 0,0-6-33 16,1-6-27-16,4-6-81 15</inkml:trace>
  <inkml:trace contextRef="#ctx0" brushRef="#br0" timeOffset="-117586.76">1353 5410 273 0,'0'-13'72'16,"0"4"-7"-16,0 7 8 15,0 2-36-15,0 7-25 16,0 11-4-16,0 3 0 0,0 8 0 15,0 5-3-15,6 3-3 16,-1 6-1-16,3 4-1 16,-1 3-21-16,0-5-60 15,-4-3-93-15</inkml:trace>
  <inkml:trace contextRef="#ctx0" brushRef="#br0" timeOffset="-117309.31">1456 5977 483 0,'-6'0'19'0,"5"0"4"16,1 0 11-16,11 0-9 15,8 0-5-15,10-6 0 16,10-2-8-16,5-1-3 15,2 1-4-15,-2 0-1 16,-3 1-4-16,-7 1 1 0,-7 2 0 16,-7 3-4-1,-6 1-18-15,-6 0-17 16,-3 0-16-16,-5 0-36 0,0 0-46 16,-12 0-112-16</inkml:trace>
  <inkml:trace contextRef="#ctx0" brushRef="#br0" timeOffset="-117121.85">1627 5822 448 0,'-9'-4'33'0,"5"-1"5"0,2 5 11 16,2 0-21-16,0 7-18 15,0 7 3-15,4 4 1 16,0 7-6-16,3 3-4 15,-2 6-3-15,-2 4-1 16,1 3 1-16,-1-4-58 16,-3-1-144-16</inkml:trace>
  <inkml:trace contextRef="#ctx0" brushRef="#br0" timeOffset="-116602.03">2612 5189 374 0,'-18'0'88'15,"-1"0"-86"-15,-6 10-3 0,-4 11 2 16,-5 15 3-16,-5 11 12 16,-7 15 3-16,-5 16 3 15,0 15-2-15,-3 13 9 16,3 2-3-16,5 10-3 0,9 2-6 16,11-5-8-16,16-3-1 15,10-7-1-15,9-8 0 16,18-12-4-16,8-13 0 0,8-8-2 15,6-13 0-15,5-14-24 16,-1-9-31-16,3-14-46 16,-2-14-81-16</inkml:trace>
  <inkml:trace contextRef="#ctx0" brushRef="#br0" timeOffset="-116193.36">2819 5652 361 0,'-6'-20'3'16,"-1"-1"-1"-16,-2 5 10 15,1 3 31-15,-7 6-4 0,-1 4-9 16,-1 3-5-16,0 2-9 15,0 16-6-15,-1 5-1 16,6 11 2-16,5 7-2 16,7 7 2-1,0-2 2-15,12 1-8 16,8-6-1-16,2-8 0 16,4-9-2-16,6-8 0 15,-3-11 4-15,6-5 1 16,-4 0 1-16,-1-14 4 15,-5-9-2-15,-2-4-1 16,-4-5-2-16,-9-4-1 16,-5-3 0-16,-5-2-4 0,0-2 1 15,-7 3-5-15,-11 7-2 16,-5 3-28-16,-2 10-11 16,-4 8-21-16,-1 6-59 15,-3 6-61-15</inkml:trace>
  <inkml:trace contextRef="#ctx0" brushRef="#br0" timeOffset="-115944.61">2655 5672 321 0,'-3'0'34'0,"3"-2"18"16,0-5-4-16,7-1 3 0,7 5-20 16,0 3-9-16,8 0-9 15,0 9-4-15,3 9 0 16,1 3-1-16,-2 8-4 15,3 3-1 1,-5 0-2-16,-3 4 0 0,1-4-1 0,-3-2 1 0,0-3 0 16,2-4-2-16,-4-7-24 15,7-2-18-15,-2-8-33 16,-1-6-69-16,3-6-174 16</inkml:trace>
  <inkml:trace contextRef="#ctx0" brushRef="#br0" timeOffset="-115752.8">3259 5740 434 0,'7'-4'36'0,"0"-5"4"16,2 5 11-16,4 1-13 0,5 0-15 16,3 3-12-16,4-4-7 15,6 2-3-15,-1 0 1 16,1 2-3-16,-2 0-19 15,-6-5-48-15,-1 0-160 16</inkml:trace>
  <inkml:trace contextRef="#ctx0" brushRef="#br0" timeOffset="-115043.41">3871 5488 389 0,'2'-13'7'16,"-2"1"1"-16,0 5 28 0,0 4 13 16,0 3-18-16,0 1-16 15,2 15-14-15,0 7 3 0,1 8 6 16,-1 3 5-16,1 7 3 15,1 0-7-15,-3 3-8 16,4-3 1-16,-5-3-2 16,0-6-1-16,0-4-1 15,0-6 2-15,0-8-1 16,0-1 0-16,0-8 1 0,0-5 0 16,0 0 1-16,0-5 7 15,0-12 3-15,-2-2-10 16,-1-8-1-16,3-5-4 15,-1-5 2-15,1-3 0 16,-2-1 0-16,2 0 0 0,0-2 0 16,0 6 2-16,0 1-4 15,2 4 4 1,7 4-4-16,4 6 1 0,0 6 1 16,1 4 0-16,-1 6-1 15,2 5 1-15,-1 1 2 0,-2 10-4 16,-4 5 1-16,-1 1 1 15,-5 1-1-15,-2 3 0 16,0-1 2-16,-10-2-2 16,-4-3 1-16,-5 0 2 15,1-3-2-15,-1-2 0 16,2-2 0 0,5-1-7-16,1-5-20 0,9-1-18 0,2 0-26 15,3-3-46-15,12-12-119 16</inkml:trace>
  <inkml:trace contextRef="#ctx0" brushRef="#br0" timeOffset="-114871.59">4157 5360 379 0,'0'-6'12'0,"0"5"16"16,-2 1 15-16,-2 3-16 15,-1 9-16-15,2 6-3 0,3 6-5 16,-2 2-1-16,2 6-1 15,0 6-1-15,0 3-42 16,-8-2-65-16,-2 2-164 16</inkml:trace>
  <inkml:trace contextRef="#ctx0" brushRef="#br0" timeOffset="-114637.29">3641 6046 449 0,'-4'2'18'0,"4"-2"10"16,22-2 18-16,9-6 0 15,12-1-16-15,12-2-16 16,6-3-7-16,-1 3 0 16,-4 2-3-16,-4 2-4 15,-11 3 0-15,-12 4 1 0,-10 0-24 16,-8 8-29-16,-9 4-33 15,-2 0-75-15</inkml:trace>
  <inkml:trace contextRef="#ctx0" brushRef="#br0" timeOffset="-114278">3887 6245 427 0,'-7'0'54'0,"0"-10"-18"0,5 2 13 16,2-4-8-16,0 0-18 16,9-2-13-16,4 3-5 15,1 4-3-15,3 2 0 16,-3 5-3-16,-1 0 0 16,1 7 1-16,-4 8-1 15,-5 4-2-15,0 2-5 0,-5 4 2 16,0 0 4-16,-8-1 0 15,-6 1 1-15,-1-2 1 16,-2-3 1-16,2-2 1 16,3-6 3-16,1-2 7 0,5-4 5 15,2-4-1-15,4-2 0 16,6 0 4-16,10 0-10 16,6-6-5-16,7-3-3 15,3-2-1-15,2-3-23 16,-1 2-39-16,1-2-39 0,-2-6-210 15</inkml:trace>
  <inkml:trace contextRef="#ctx0" brushRef="#br0" timeOffset="-113918.71">4360 5718 327 0,'2'-3'36'16,"8"-1"-6"-16,7 0 24 16,2 1-10-16,8-1-17 15,5 1-7-15,2 1-7 16,2-1-7-16,4 1-5 0,-2 2-1 16,1-4-22-16,1-1-73 15,-1-6-120-15</inkml:trace>
  <inkml:trace contextRef="#ctx0" brushRef="#br0" timeOffset="-113403.21">5078 5299 208 0,'-7'-3'217'0,"3"-1"-211"16,-2 2 3-16,4 2 22 0,2 6-14 15,0 9-9-15,0 9 3 16,5 2 7-16,2 5-3 16,0 1-3-16,0 2-3 15,-2 0-3-15,-1-2-4 16,-2-2 1-16,-2-5-2 0,0-4 0 16,0-6 1-16,0-5-1 15,0-3 3-15,0-4 2 16,0-3 4-16,0 0 17 15,0-13-6-15,-6-4-14 16,1-3 1-16,1-5 1 0,-1-6-4 16,0-1-3-1,1-5-1-15,1 1 0 0,3 0 0 16,0 1-1-16,0 3 0 16,3 5 0-16,4 6-2 15,4 4 1-15,0 7 0 16,1 2 0-16,-1 8 0 0,0 0 1 15,0 2-3-15,-3 12 1 16,2 3 2-16,-3 0-1 16,-5 3 2-16,-2 0-3 15,0 1 1-15,-7-3 1 0,-6-3 0 16,0 0 1-16,0-6-3 16,1 2-6-16,3-6-21 15,4-3-25-15,1-2-26 16,4 0-40-16,0-9-104 15</inkml:trace>
  <inkml:trace contextRef="#ctx0" brushRef="#br0" timeOffset="-113089.22">5246 5182 406 0,'8'-9'31'15,"-1"-3"-1"-15,5 5 17 0,-2 2-21 16,0 4-16-16,-1 1-3 15,2 0-3-15,-2 6-4 16,-2 7 0-16,-2 1 0 16,-3 4 0-16,-2 3-2 0,0-5 4 15,0 6-2 1,-7-6 1-16,0 0 0 0,2-3 0 16,0-1 0-16,3-4 1 15,2-3 0-15,0-2-1 16,3-3 4-16,11 0 12 0,5 0-7 15,3-7-8-15,4-2 1 16,-1 0-3-16,2 5 0 16,-7 0-25-16,-8 4-19 15,-5 0-72-15,-7 1-151 16</inkml:trace>
  <inkml:trace contextRef="#ctx0" brushRef="#br0" timeOffset="-112834.32">4986 5757 448 0,'-14'10'9'16,"3"-2"5"-16,16-8 45 15,19-3-21-15,10-4-14 16,8-3-6-16,4 2-5 15,1-1-4-15,-1 3-4 16,-7 5-1-16,-4 1-5 0,-12 0 0 16,-5 3-26-16,-9 8-27 15,-7 1-47-15,-2 1-45 16,-2-2-139-16</inkml:trace>
  <inkml:trace contextRef="#ctx0" brushRef="#br0" timeOffset="-112584.37">5210 5897 346 0,'-5'5'48'0,"0"0"-28"15,0 4 36-15,-4 4 2 16,-2 4-25-16,0 3-13 0,-2 2 2 16,3 1-2-16,1-1-4 15,2 0-6-15,4 0-3 16,3-3-2-16,0 0-2 15,10-6 0-15,7-3 1 16,5-5-1-16,3-3 2 0,6-2-3 16,-2 0-2-16,1-4-28 15,-4-3-23-15,-4-2-34 16,-5-1-79-16,-5-2-112 16</inkml:trace>
  <inkml:trace contextRef="#ctx0" brushRef="#br0" timeOffset="-112381.34">5327 6000 358 0,'-3'0'61'16,"1"0"2"-16,0 0-17 15,-1 9-13-15,1 5 1 16,0 4-6-16,1 4-10 0,1 3-7 16,-2 2-6-16,-1 1-2 15,3 2-3-15,-2-1 1 16,2-1-2-16,-1 2-3 15,-1-2-21-15,2-6-39 0,-2-5-60 16,2-9-78-16</inkml:trace>
  <inkml:trace contextRef="#ctx0" brushRef="#br0" timeOffset="-112053.29">5634 5176 473 0,'0'-22'27'0,"0"5"-19"0,0 6 10 16,0 6 28-16,0 5-10 16,9 2-22-16,6 12-7 15,4 10 7-15,3 14 4 16,5 15-3-16,4 6-2 15,-4 12 0-15,0 10-6 0,-5 8-6 16,-10 4 8-16,-9-4-7 16,-3 2 3-1,-15-3-2-15,-14-3-2 0,-8-2 1 16,-4-5-3-16,-8-2-17 16,3-4-39-16,0-8-23 0,6-14-100 15</inkml:trace>
  <inkml:trace contextRef="#ctx0" brushRef="#br0" timeOffset="-111350.33">5938 5593 267 0,'12'-8'110'0,"0"-3"-103"16,-4 0-2-16,6 2 24 15,-2 5-2-15,-2 4 0 32,0 0-4-32,4 4-11 15,-6 10 0-15,4 6 2 0,-4 5 1 0,-1 4 1 16,0 1-6-16,1-2 0 0,-3 3-4 15,2-5 1-15,-1-4-4 16,-1-2 1-16,5-4 0 16,-2-8 0-16,3 0-1 15,2-8 3-15,1 0 5 0,1-6-4 16,-1-10-1-16,-1-5-2 16,1-4 0-1,-4-4-1-15,-3-3 1 0,-1-3-3 16,-1-3 2-16,-3 1-4 15,-2-1 1-15,0 4 1 16,0 6-3-16,0 3-2 0,-5 7 4 16,-5 5-4-16,2 9 5 15,-5 4-4-15,2 0 4 16,1 8-2-16,-1 8 0 16,3 3 0-16,6 5 1 15,2-1 0-15,0 2-1 0,12-4-1 16,3 1 2-16,6-2 0 15,2-5-14-15,4-2-12 16,-2-2-22-16,2-5-33 16,-4-6-26-16,-1 0-111 15</inkml:trace>
  <inkml:trace contextRef="#ctx0" brushRef="#br0" timeOffset="-111147.24">6454 5611 341 0,'0'0'56'0,"0"0"-7"0,8-3 19 16,3-1-25-16,5-1-21 15,4 1-9-15,0 1-7 16,1 3-5-16,-5 0-1 16,-3 0-2-16,-4 1-26 0,-4 8-21 15,-3 0-40-15,-2 0-41 16,0 0-105-16</inkml:trace>
  <inkml:trace contextRef="#ctx0" brushRef="#br0" timeOffset="-110975.42">6498 5717 75 0,'-12'10'170'0,"-1"-3"-117"16,6-1 2-16,3-1 11 16,3-1-23-16,1-3-10 15,0-1-7-15,10 0 8 16,7 0-13-16,2 0-13 15,3 0-5-15,3-3-2 0,0-1-1 16,2-1-21-16,-2 1-51 16,0-3-68-16,-1-3-138 15</inkml:trace>
  <inkml:trace contextRef="#ctx0" brushRef="#br0" timeOffset="-110616.13">6827 5522 353 0,'-2'-9'41'16,"1"0"13"-16,-6 2 1 0,4 3-14 15,-2 1-10-15,-1 3-10 16,-1 0-12 0,-1 10-4-16,0 3-1 0,-1 5 5 15,4 3 3-15,1 2 2 16,4 4-3-16,0 0 3 0,2-2-6 15,9 0 0-15,4-5-2 16,0-4 1-16,4 0-2 16,0-9 0-16,1-3-2 15,0-4-1-15,-3 0 4 16,-2-6-7-16,-3-8 14 0,-1-4 1 16,-3-4-3-16,-3-5 1 15,-3-1-3-15,-2 0-5 16,0-3-2-16,-7 3 0 15,-10 3 0-15,-7 7-6 16,-13 6-13-16,-15 8-58 0,-15 4-102 16</inkml:trace>
  <inkml:trace contextRef="#ctx0" brushRef="#br0" timeOffset="-109659.53">763 7343 107 0,'5'8'346'15,"24"-3"-344"-15,3-5-6 0,11 0 8 16,11 0-3-16,9 0 5 16,13-4-2-16,7-1 1 15,14-2-2-15,8-2 1 0,7-2 0 16,7-3 0-16,11-1 2 15,6-1-3-15,10-2 7 16,8 1-4-16,6-3 8 16,9 4-3-16,3-3-2 15,1 2-1-15,2 1 3 16,7 0-2-16,-3-2-3 0,3 3 1 16,-6-2 4-16,7-1-3 15,-3 3-3-15,-5-2 1 16,-4 1-2-1,-2 0 0-15,-2 2 1 0,-9 0 0 16,-9-2 1-16,-9 3 2 16,-11 1-2-16,-12-1 1 0,-12 1-1 15,-18 1 0-15,-11 2-3 16,-19-2-1-16,-16 6-1 16,-14-1-1-16,-18 5-1 15,-9 1 2-15,-27 0-36 16,-23 5-17-16,-18 2-81 0,-26 2-190 15</inkml:trace>
  <inkml:trace contextRef="#ctx0" brushRef="#br0" timeOffset="-108799.53">2161 7677 346 0,'-10'-27'67'0,"3"2"-58"0,2 6-2 15,2 2 29-15,1 9-12 16,1 6-9-16,-1 2-4 16,2 10-9-16,0 14-2 15,0 4 1-15,3 6 1 16,3 5 0-16,1 0 6 16,-1 1 0-16,-1-6-2 0,0-1 1 15,-3-8-1-15,4-6-2 16,-6-5 2-16,3-8 6 15,-3-6 5-15,0-4 23 16,0-13-9-16,2-9-23 16,0-5-4-16,-2-6-2 0,5-2-2 15,-1-4 2-15,-1 0-2 16,2 0-1-16,2 3 1 16,-1 2 0-16,-2 7-1 15,1 10-1-15,-1 9 0 16,3 10-1-16,-1 4-4 15,6 15 4-15,0 12 1 16,7 5 2-16,1 3 0 0,2 3 0 16,4 0 2-16,-3-4-2 15,2-5 0-15,-1-6-1 16,-5-9 2-16,0-4-1 0,-7-7 0 16,-1-5 2-16,0-3 3 15,-6-13 14-15,0-6 1 16,-5-6-13-16,0-4-4 15,0-4 5-15,0-5-3 16,-2 2 0-16,-3-2-2 16,-2 3-5-16,4 6 1 0,-3 7-7 15,2 9-28-15,4 7-11 16,0 9-2-16,0 4-41 16,10 13 19-16,0 7-21 15,5 2-44-15,-1 1-30 16</inkml:trace>
  <inkml:trace contextRef="#ctx0" brushRef="#br0" timeOffset="-108160.93">2616 7632 235 0,'2'0'107'0,"-2"-1"-53"15,0-3 12-15,0 1-15 16,0 3-29-16,-6 0-9 0,3 10-9 16,-1 2-1-16,4 6 1 15,0 2 1-15,0 2-1 16,7-4-1-16,6 0-1 15,3-6 0-15,4 0 0 16,1-7 4-16,1-5 5 0,2 0 1 16,-5-5 0-16,1-9-3 15,-5 0-5-15,-3-4-1 16,-7 1 0-16,-1 2 1 16,-4-3-1-16,0 0-2 15,-11 4 0-15,-4 0-1 0,0 3-1 16,-6 2-3-16,4 1-3 15,-1 3 1-15,-1 3 3 16,5 2 1-16,2 0 2 16,3 0-1-16,3 0 0 15,6 0-4-15,0 0-3 16,6 0 0-16,7 0 5 0,4-10 1 16,7-1 2-16,1-6-3 15,2-5 5-15,-3 0-2 16,-2 1 0-16,-3 1 1 15,-5 5-1-15,-7-2 0 16,-5 8 0-16,-2 4-6 0,-2 3-7 16,-9 2-2-16,1 0 2 15,-2 6 8-15,4 1 3 16,1 5 2 0,5 1 0-16,2-1-1 0,0 1 0 15,5-3 0-15,7 1 0 16,7-2 1-16,-3 2 0 15,3-4 0-15,3 2 3 0,-4 2-1 16,2-1 0-16,-2 5 2 16,-2-1-1-16,-1 5-1 15,-5-2 2-15,0 2-3 16,0-5 0-16,-3 3-1 0,0-3 2 16,2-6-2-16,-1-1-10 15,0-1-31-15,3-4-50 16,0-2-43-16</inkml:trace>
  <inkml:trace contextRef="#ctx0" brushRef="#br0" timeOffset="-107523.4399">3092 7577 153 0,'-8'-14'226'0,"1"-2"-176"15,2 0 10-15,5 1-4 16,0 5-19-16,0 1-15 0,0 1-15 15,11 7-6-15,-2 1 1 16,-2 1 0-16,5 16-3 16,0 1 1-16,-2 7 0 15,1 1-2-15,-4 1 3 0,1 0 0 16,-5-6-1-16,1-1 0 16,-3-4 1-16,1-6-1 15,0-4 0-15,-2-5 1 16,0-1 1-16,1-3 6 15,3-9 5-15,-1-6-3 16,4-4-6-16,0 1-2 0,1-4-1 16,-1 0-2-16,5 4 3 15,-5 1-4-15,1 6 2 16,-1 5 1-16,-1 7-4 16,3 2 0-16,0 7 2 15,-2 9 0-15,4 7 0 16,0 2 2-16,2 2-1 15,-5-2 0-15,5-3 1 0,-5-3-2 16,0-5 1-16,-1-5 1 16,0-4-1-16,-2-5 1 15,2 0 1-15,0-10 2 16,-1-4 1-16,1-6 1 0,0-1-1 16,3-4 0-16,-1 0-2 15,-1 0 0-15,2-2-2 16,-1 4 0-16,-1 5 0 15,-1 4 0-15,1 1-1 0,-2 6-1 0,-1 7 0 16,-2 2-1-16,4 10 0 16,1 4 0-16,3 6 3 15,-1 3-2-15,3 1 1 0,1-2 1 16,1 1-9-16,2-6-17 16,0-3-9-16,-1-3-14 15,4-8-26-15,0-3-19 16,-3-2-24-16,2-4-32 0</inkml:trace>
  <inkml:trace contextRef="#ctx0" brushRef="#br0" timeOffset="-106894.9299">3746 7604 112 0,'8'-18'97'16,"1"-2"-11"-16,-4 1-5 15,0 1-8-15,-5 2-16 16,0 2-21-16,0 1-10 0,-10 8-7 16,0-1-11-16,-4 5-3 15,-3 1-2-15,0 1-1 16,2 8 1-16,0 6 0 15,1 0-1-15,5 5 0 16,6 3-2-16,3 1 2 0,0-3-2 16,10-3 1-16,6-2 0 15,2-6-1-15,1-4 2 16,0-4-2-16,-1-2 1 16,0-2-1-16,-4-7 2 15,-1-3-1-15,-5-3 1 0,-2 0-2 16,-2-4 0-16,-1 3 3 15,-3 2 0-15,0 1 5 16,0 1-1-16,0 5-5 16,0 1-1-16,0 5-2 15,0 1 2 1,0 0-1-16,0 9-2 16,4 3 4-16,1 3-3 15,5-1 1-15,-1 0 1 16,4-2-1-16,4-3 1 0,-1-1 1 15,2-7-4-15,-1-1 4 0,0 0-2 16,0-6 1-16,-3-9 0 16,-1-3 0-16,-5-1 0 15,1-5 1-15,-4-2-2 16,2-1 4-16,-2-4 1 16,0 1-3-1,-2-2-1-15,1 2-1 16,-1 3 0-16,-3 4-1 0,2 5 1 15,-2 5 1-15,0 12 3 16,0 1 6-16,0 5-8 16,0 14 5-16,0 5 7 0,0 4-6 15,0 4 6-15,0 2-3 16,2 0-2-16,3-2-3 16,1-1-3-16,0-1-2 15,-1-2 1-15,0-3-1 16,-2-1-1-16,-1-6-28 0,0-8-69 15,-2-8-140-15</inkml:trace>
  <inkml:trace contextRef="#ctx0" brushRef="#br0" timeOffset="-105552.53">4584 7414 399 0,'7'0'31'0,"8"0"-20"15,4 0 14-15,8-5 4 16,4-5-9-16,3-5-4 15,-2-2-6-15,-3-7-5 16,-2-2 1-16,-7-5 1 16,-8-1-3-16,-5-2-2 0,-7 0-1 15,0 2 0-15,-12 2 0 16,-2 3-1-16,-6 8 0 16,1 2 0-16,2 9 1 0,0 6 0 15,0 2-2-15,2 14 2 16,3 9 5-16,2 9 1 15,2 9 4-15,6 6 4 16,2 2 0-16,0 5 5 16,2 2-7-16,6 2-1 15,4 3 2-15,0-2 1 16,1-2-6-16,-1-2 1 16,-3-5-5-16,2-9-1 0,-2-7-1 15,-2-9-2-15,4-7 0 16,-2-7 1-16,3-9-2 15,0-2 2-15,2-6-1 16,-2-10 2-16,-1-4-2 0,-2-6 1 16,-6-2 1-16,-3-7-6 15,-3-2-10-15,-11-1-13 0,-8 1-5 0,-7 3 6 16,-1 2 5-16,-3 10 0 16,1 4 8-16,2 10 11 15,3 4 1-15,6 4 0 0,8 0-2 16,4 0 2-1,7 0 2 1,2 0-4-16,14 0-1 0,8 0 3 0,12-3 0 16,3-10-1-16,9-1 2 15,-2-2 0-15,-3 2-1 16,-4-2-1-16,-6 3-2 0,-11 4 1 16,-8 2 2-16,-2 3-1 15,-8 4 1-15,0 0-2 16,-2 9 4-1,0 4-1-15,0 6 4 16,1 1 5-16,5 0 1 16,3-3-3-16,2 1-3 15,3-7 0-15,2-4 0 0,0-3 2 16,2-4 1-16,-1 0-3 16,-3-4-2-16,-2-5 1 15,-4-3-3-15,-3-1 1 16,-3-1-1-16,-2-2 0 0,-4 0 0 15,-9 0-1 1,-4 0 0-16,-3 1-5 16,-2 5-6-16,1 1 0 0,-1 4 5 15,2 1 3-15,4 4 1 16,2 0 2 0,5 0-1-16,4 0 1 0,5 0 0 15,0 0-4-15,14-2 3 16,6-7 0-16,3-3 1 0,6-5-1 15,-2 1 0-15,-1-1 0 16,-4 0-2-16,-4 3-5 16,-4 2 4-16,-8 1-2 15,-5 4 1-15,-1 3-4 16,-5 4-5-16,-5 0 2 16,-3 0 7-16,2 8 4 0,2 2 1 15,4 3 0-15,5 1 0 16,0 2 0-16,7 2 0 15,9 0 0-15,6 0 2 16,-1-1 1-16,3-2-1 16,-3-1 1-16,2 2-3 0,-6-1 1 15,0-2-1-15,-2 4 1 16,-6-1-1-16,0 1 0 16,-4-2-8-16,1-5-29 15,-4 2-38-15,1-9-24 16,1-3-30-16</inkml:trace>
  <inkml:trace contextRef="#ctx0" brushRef="#br0" timeOffset="-105006.07">5307 7420 188 0,'5'-21'46'0,"-2"-4"7"15,-1 3 4-15,3 3 8 16,-1 4-4-16,-1 3-14 0,-1 8-11 16,1 4-13-16,3 2-15 15,-2 14-6-15,3 2-1 16,0 3 0-16,0 2 1 15,-1 1 0-15,-3-1 0 16,1-5-2-16,-2-4 1 16,-1-1 0-16,-1-6-1 15,0-6 1-15,0-1 1 0,0-1 20 16,0-12-8-16,0-1-6 16,2-6-3-16,0-1-2 15,3-2-2-15,0 0-1 16,5 1 1-16,-1 2-1 0,3 4 1 15,1 4-3-15,-1 8 1 16,3 4 0-16,-1 4 2 16,3 12-3-16,-2 4 2 15,-2 1 0-15,-2 0 0 0,-1 1 0 16,-3-5 0-16,-1-2 0 16,-4-5 0-16,0-2 0 0,-2-6 0 15,0-2 1-15,0 0 10 16,0-10 7-16,0-2-11 15,5-6-2-15,0-3-2 16,2 0-2-16,6-5 1 16,-2 2-2-1,1 2 1-15,5 2-2 0,-2 8 0 16,-2 6 3-16,0 6 4 16,-2 0-6-16,-2 15 2 15,-4 4 3-15,0 7-2 0,-1 0-1 16,-4-1 0-16,0 4-2 15,0-1-15-15,-9 1-61 16,-3-4-86-16</inkml:trace>
  <inkml:trace contextRef="#ctx0" brushRef="#br0" timeOffset="-103984.33">2202 8326 484 0,'-24'0'7'0,"2"0"-5"15,2 1 0-15,1 18 11 0,4 2-1 16,6 4-3-16,6 7-3 16,3 2 2-1,2 2 0-15,14-3-1 0,7-4-3 16,7-4-1-16,3-9-1 16,3-7 4-16,-2-9-3 15,0 0 1-15,-3-10 1 0,-9-7 4 16,-1-2-4-16,-11-4-3 15,-6 1 2-15,-4-1-2 16,-6-2-1-16,-11 0 1 16,-7 0-1-16,-3 2-2 15,-5 0 3-15,0 5-2 0,1 4 0 16,1 4 0-16,6 8-2 16,3 2 1-16,5 0 1 15,5 12-3-15,9 0 2 16,2 1 0-16,9-3-1 15,16-1 0-15,6-5-1 0,6-4 1 16,4-6-6-16,7-11-9 16,-4-7 8-16,-2-6 9 15,-8-1 0-15,-9-1 1 16,-6 4-1-16,-9-1 2 16,-8 3 0-16,-2 6 0 0,-4 6-1 15,-7 6 1-15,1 8-2 16,1 0 0-16,1 18 1 15,6 7 0-15,2 11 4 16,0 5 3-16,5 9-2 16,9 5 8-16,-1 6-3 15,4 3 0-15,-1 2-3 0,-1 6-1 16,-5-5-3-16,0-2 1 16,0-10-2-16,-5-10 2 15,-1-12-3-15,-1-9-1 16,-1-12 2-16,1-6 3 15,5-6 8-15,-2 0 11 0,1-13-15 16,1-4-5 0,0-10-4-16,-3-2-1 0,-5-3 0 15,0-6-4-15,-8 1 7 16,-9 3-18-16,-6 5-1 16,-3 6 4-16,-1 5 7 0,-1 11 2 15,3 4 1-15,1 3 2 16,6 0-1-16,6 5 2 15,7 2-5-15,5-2-19 16,12-1-31-16,13-4 3 0,9 0-96 16,7-9-247-16</inkml:trace>
  <inkml:trace contextRef="#ctx0" brushRef="#br0" timeOffset="-102754.92">3257 8408 355 0,'-3'1'4'0,"-1"7"0"16,1 1 10-16,0 4 2 0,1 2 5 15,2 2-5-15,0-3 0 16,6-3 0-16,3-4 5 16,2-4-5-16,2-3 6 15,2-5 10-15,4-11-7 16,-2-6-8-16,3-4-7 0,-1-7-4 16,-6-2-2-16,1-1 1 15,-2-1-2-15,-7 3 1 16,-3 0-4-16,-1 5 2 15,-1 4-2-15,0 5 1 16,-1 6-1-16,-4 4 0 16,-1 6 0-16,-2 4-1 0,3 2 0 15,-2 12 0-15,4 8 1 16,-2 6 0-16,5 8 0 16,0 3 0-16,0 4-2 15,5 0 2-15,7-4 2 16,5-5-4-16,3-7 2 0,0-9 0 15,6-12-1-15,1-6 4 16,2 0-3-16,-1-12 2 16,1-7-1-16,-3-5 0 15,-6-4-1 1,-1-2 1-16,-9-3 1 0,-1-1-2 16,-5 2 1-16,-4 0 0 15,0 3 0-15,-8 5-1 16,0 2 0-16,-1 8 0 15,-2 5-1-15,2 7 0 16,0 2 1-16,1 7-2 0,1 13 2 16,2 6-2-16,2 5 2 15,3 5-1-15,0 1 1 16,0-1 0-16,0-2 0 0,5-5 0 16,2-6 0-16,-3-8 0 15,2-3 0-15,-1-7 0 16,0-5 0-16,-2 0 3 15,4-2 4-15,1-7-1 16,1-5-5-16,0-4 1 16,2-2-3-16,0 1 2 15,-4-1-1-15,2 4 0 0,-2 0 0 16,-2 5 0-16,-1 6 0 16,-1 3 0-16,3 2-2 15,0 0 1-15,1 11 0 16,1 5 1-16,5-2-1 0,0 2 0 15,2 0 1-15,4-4 0 16,1-2 0-16,1-3 2 16,4-7-2-16,0 0 1 15,4-5 2-15,-2-10-1 16,-2-3-1-16,0-1 1 0,-5-4-1 16,-6 1-2-16,-6 4 2 15,-3 1 1-15,-5 2-1 16,0 1 1-16,-10 5-1 15,-4 2-1-15,4 3 0 16,-5 4 0-16,3 0-1 0,3 9 1 16,3 6-2-1,4 0 2-15,2 7-2 0,5-2 2 16,9 1 1-16,6-4 0 16,2 2 1-16,5-9-2 15,-1-2 2-15,1-7-2 0,0-1 0 16,-5 0-10-16,-7-3-19 15,-6-6-25-15,-7-2-47 16,-2-4-61-16</inkml:trace>
  <inkml:trace contextRef="#ctx0" brushRef="#br0" timeOffset="-102567.4599">3449 8192 442 0,'-36'5'9'0,"13"-5"0"0,16 0 14 16,7 0 25-1,15-7-32-15,20-3-14 0,10-3-1 16,9-1-19-16,5 0-59 16,6-6-151-16</inkml:trace>
  <inkml:trace contextRef="#ctx0" brushRef="#br0" timeOffset="-101160.15">4913 8103 284 0,'2'-11'31'15,"-2"-1"2"-15,0-3 12 16,-5 3-8-16,-9 1-15 16,-1 2-10-16,-4 1-5 15,-1 4-1-15,1 4-1 0,-1 0-1 16,3 4-1-16,-2 6-2 16,4 5 4-16,7 2-5 15,1 2 2-15,7 3-2 16,0 0 7-16,8-1-3 15,11-3-2-15,-2-2 0 0,7-7-2 16,-1-4 1-16,-1-5 3 16,-1-2 7-16,-1-9 3 15,-1-6 1-15,-7 1-4 16,-2-1-1-16,-2 2-3 16,-1 4-2-16,-2 2-1 0,-3 8-4 15,3 1 0 1,0 7-7-16,5 12 5 0,-1 8 2 15,1 9 1-15,0 3 0 16,-3 7 0-16,-2 1 1 16,-3-1 2-16,-2-4-1 15,0-4 0-15,-9-4 1 0,-6-7 5 16,1-9 9-16,-6-4 6 16,-2-5-5-16,1-7-7 15,1-2-4 1,3-2-1-16,2-14-1 0,6-6-3 0,6-1-2 15,3-7-1-15,5-6-3 16,11-3 2-16,7 2-7 0,3-6-11 16,4 4-6-16,1 1 14 15,-1 2-2-15,1 0 3 16,-4 3 3-16,-2 1 2 16,-7 3 4-16,-5 2 1 15,-3 2 0-15,-6 10 0 0,-1 2-1 16,-3 7 2-16,0 6 2 15,0 0 0-15,0 9-5 16,0 11 2-16,2 7-1 16,5 1 3-16,6 3-2 15,1-1 1-15,4 1 0 0,1-7-1 16,-2-2 0 0,1-6-4-16,-4-7-1 0,1-6-3 15,-3-3 2-15,-3-3 9 16,1-11-3-16,-5-3-1 15,0-4-3-15,0-1 6 16,-5 0-4-16,2 0 4 0,-2 2 0 16,0 2-2-16,0 6 0 15,0 9 0-15,0 3 1 16,0 0-1-16,5 12-1 16,3 4-1-16,3 2 4 0,1 1-2 15,1-1 0-15,1-1 1 16,-1-5 0-16,1-3 0 15,-2-2-1-15,-2-3 1 16,-5-4-1-16,0 0 8 16,0-8 0-16,-3-2-3 15,-2-4-2-15,2-6 2 0,-2 0-5 16,0-4 1-16,2 2-1 16,0 3 0-16,0-1-1 15,-2 3 2-15,4 5 0 16,-1 2-3-16,6 9 2 15,1 1-3-15,5 0 2 0,7 0 0 32,5 0 0-32,1 1 1 15,2-1 0-15,4 0 1 16,-5 0 1-16,-2-6-2 0,-5-3 1 16,-5 2 1-16,-9-3-2 15,-2 2 0-15,-6-2 1 16,0 4 0-16,-4 1 1 15,-5 1-2-15,-2 4 0 0,1 0-1 16,-3 9 1 0,2 6-1-16,2 4 0 0,6 3 1 15,1 6 0-15,2-2-1 16,2-1 1-16,10 0 0 16,6-5-3-16,3-4-18 0,4-7-15 15,-3-8-23-15,5-1-43 16,-6-1-20-16,-2-12-124 15</inkml:trace>
  <inkml:trace contextRef="#ctx0" brushRef="#br0" timeOffset="-100801.81">5909 8002 240 0,'4'-17'45'0,"-4"3"14"0,1 5 26 16,-1 5-12-16,0 4-33 16,0 2-29-16,2 9-7 15,2 7 3-15,-1 1 1 16,2 5 0-16,-2-5-2 0,1 4 2 15,-3-7-1-15,1 1-5 16,-2-7 1-16,0-1 0 16,0-2 1-16,0-7 6 15,0 0 6-15,-2 0 6 16,1-8-8-16,-3-7-7 16,2-3-2-16,1-3-2 15,1-4 0-15,0 0-2 16,0-1 2-16,5 5-2 15,3 1-2-15,3 8-2 0,2 3 2 16,-1 9 2-16,3 0 0 16,-1 6 2-16,1 9-2 15,-3 6 0-15,-3 2 0 0,-1 3-1 16,-7 1 1-16,-1 5-2 16,2-3-26-16,-13-1-75 15,-3-6-236-15</inkml:trace>
  <inkml:trace contextRef="#ctx0" brushRef="#br0" timeOffset="-100052">4513 8835 315 0,'-7'5'21'0,"4"4"-11"16,3-2 18-16,0 0 7 15,0 0-14-15,8-2 1 16,2-3 13-16,4-2-8 0,3 0-9 16,0-10-7-16,-2-5 1 15,-1-2-8-15,-4-3-2 16,-5 0 0-16,-3-3-1 15,-2 5 1-15,-2 1-1 16,-9 4 0-16,-2 6 0 16,-4 5-1-16,-5 2-1 15,2 5 0-15,1 13 2 0,2 5-1 16,5 6-1-16,4 1 4 16,8 2-1-16,5 3 4 15,17-5 1-15,9-4 2 16,9-4-4-16,3-10 0 15,9-7 0-15,1-5 0 16,-2-3 0-16,-2-15 0 0,-10 0-1 16,-5-7-3-16,-12 2 0 15,-7-2 0-15,-11 0 2 16,-4 0-2-16,-2 4-1 0,-12 1 1 16,-2 6 0-16,-4 7-2 15,0 5 1-15,0 2-1 16,5 9 1-16,0 9-2 15,6 7 2-15,2 4-1 16,7 3 1-16,0 3 3 16,0 4 1-16,5 0 0 0,2 3-2 15,3-3-1-15,0-2 0 16,-1-3-1-16,2-8 0 16,-2-5 0-16,0-8-20 15,1-7-30-15,2-6-27 16,-2-4-95-16</inkml:trace>
  <inkml:trace contextRef="#ctx0" brushRef="#br0" timeOffset="-99661.48">4976 8875 456 0,'5'-3'21'0,"-2"-6"-3"15,8 4 21-15,4 3-12 16,2 2-10-16,0 0-3 15,3 5-8-15,-1 6-4 16,-6 7 0-16,-1-2-1 0,-5 3-1 16,-3 1 2-16,-2 0-2 15,-2-6 2-15,0-3-2 16,0-4 1-16,0-7 1 16,0 0 3-16,0-9 0 15,0-7-2-15,1-4-1 0,7-3 0 16,4-2-2-16,3 0 0 15,-1 2 0-15,3 2 0 16,2 3 1-16,-1 7 3 16,-2 5 5-16,2 6 0 15,-2 0-3-15,-1 11-2 0,0 7-1 16,-3 0 0 0,-2 5 0-16,-3 4-1 15,-3-2-3-15,0 2-9 0,-2-4-65 16,1-5-138-16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1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8758 15184 0 0,'0'0'3'0,"0"-26"5"0,0 26 3 0,0-26 3 0,0 1-2 0,26-26-2 0,-26-1-2 0,51 52-4 0,-25-25-2 0,-1 50-1 0,1 27 1 0,-26-1 0 0,25 77 2 0,-25-51 0 0,-25-26 1 0,50 0-1 0,1-25 0 0,51-1-1 0,25-25-1 0,-25-25-2 0,0-26 0 0,-26-1 0 0,-26-25 0 0,-25-25-1 0,26 25 1 0,-52 26 0 0,26 25 1 0,0 26 0 0,0 0-1 0,0 52 1 0,0 50 2 0,26 26 0 0,-26 26 0 0,0 25 1 0,0 0-2 0,0-25-1 0,0-26 0 0,-26-51 1 0,-25-26-1 0,26-26 2 0,-26-50-2 0,0-26 0 0,-1-52-2 0,27 1 1 0,-1-26-2 0,103 25 1 0,25 1-5 0,0 51-18 0,-25 25-58 0</inkml:trace>
  <inkml:trace contextRef="#ctx0" brushRef="#br0" timeOffset="1">9807 15798 10 0,'-26'0'4'0,"1"-25"11"0,25-27 7 0,25 1-11 0,27 0-5 0,-1 51-2 0,0 51 0 0,0 52-1 0,-51 25 0 0,0-26 0 0,-77-25 2 0,1-26 3 0,24 0-1 0,27-51-1 0,25 26-2 0,51-26 0 0,26-26-2 0,25 1-3 0,1-1-6 0,-1 0-62 0,-76 26 34 0</inkml:trace>
  <inkml:trace contextRef="#ctx0" brushRef="#br0" timeOffset="2">10780 15645 51 0,'0'0'0'0,"26"-77"27"0,50 51-18 0,27 1-5 0,-1 25-4 0,-25 25-17 0,-51-25-53 0</inkml:trace>
  <inkml:trace contextRef="#ctx0" brushRef="#br0" timeOffset="3">10908 15721 18 0,'-51'0'29'0,"0"26"7"0,51-26-18 0,102 0-11 0,26-26-9 0,51 26-30 0,-102 0-35 0</inkml:trace>
  <inkml:trace contextRef="#ctx0" brushRef="#br0" timeOffset="4">12316 15184 5 0,'0'-52'18'0,"26"1"10"0,0 26-7 0,25 50-10 0,0 78-1 0,0 50-4 0,-25-25-2 0,25 0 0 0,0-51-1 0,26-51 0 0,0-26-1 0,0-77-1 0,-26 0-1 0,-26-76 0 0,1-1-1 0,-26-51-1 0,0 77 2 0,-51 77-1 0,-52 51 1 0,27 51 1 0,50 26-1 0,0 25 0 0,52 26 1 0,51-25-1 0,51-78-4 0,51 1-59 0,-153-26 26 0</inkml:trace>
  <inkml:trace contextRef="#ctx0" brushRef="#br0" timeOffset="5">13726 14928 21 0,'0'-26'8'0,"-26"0"11"0,0 1 4 0,1 102-7 0,-26-1-2 0,25 78-4 0,26 0-4 0,0-1-2 0,26-25-4 0,25-76-2 0,26-27-10 0,-1-25-63 0</inkml:trace>
  <inkml:trace contextRef="#ctx0" brushRef="#br0" timeOffset="6">13956 15158 15 0,'0'-26'23'0,"0"-25"-1"0,51 51-2 0,26 26-10 0,0 51-6 0,-77 25-1 0,25 1-3 0,-76-1 1 0,26-51 3 0,-1-25-3 0,77-77 0 0,26-52 2 0,-26-25-4 0,1-26 1 0,-27 52 1 0,-25 76 0 0,-25 1-1 0,-1 102 2 0,-25 25 3 0,51 26-3 0,0 0 0 0,77-25-3 0,-26-52-5 0,51-26-76 0</inkml:trace>
  <inkml:trace contextRef="#ctx0" brushRef="#br0" timeOffset="7">14622 14928 35 0,'0'-52'28'0,"51"27"2"0,0 50-13 0,0 103-7 0,26 26-5 0,-77 51-3 0,-51 102 0 0,25-256-7 0,26 1-40 0,0-52-8 0</inkml:trace>
  <inkml:trace contextRef="#ctx0" brushRef="#br0" timeOffset="8">15825 15004 4 0,'0'0'4'0,"0"-51"19"0,26 0 0 0,25 25-10 0,26 52-9 0,-52 51-2 0,1 25 1 0,-1 1 0 0,-25-1 1 0,26-51-1 0,25-25 0 0,26-26-4 0,-1-77 0 0,1-25 1 0,-26-1 0 0,-51 1 0 0,26 51 1 0,-52 25 1 0,1 52 0 0,-1 76 5 0,52 52-1 0,-26 51-2 0,25-1-2 0,-25 1-1 0,-51-77 0 0,25-77 2 0,-25-51 1 0,26-25 0 0,-26-78-3 0,25 1-2 0,26-26-1 0,51 26-3 0,26-1-15 0,-26 78-59 0</inkml:trace>
  <inkml:trace contextRef="#ctx0" brushRef="#br0" timeOffset="9">16900 15312 42 0,'0'0'0'0,"-26"51"32"0,0 51-9 0,26 1-14 0,0-26-7 0,26-26-2 0,-26 0-8 0,0-51-73 0</inkml:trace>
  <inkml:trace contextRef="#ctx0" brushRef="#br0" timeOffset="10">17540 14902 34 0,'0'-26'7'0,"-51"-25"16"0,25 51-5 0,-25 26-7 0,-1 76 1 0,27 52-2 0,25 51 0 0,0 0-8 0,51-26-1 0,0-77-2 0,26-51-2 0,26-51-22 0,-27-25-62 0</inkml:trace>
  <inkml:trace contextRef="#ctx0" brushRef="#br0" timeOffset="11">17898 15209 17 0,'0'-25'11'0,"26"-27"23"0,25 27-5 0,26-1-19 0,-26 52-5 0,0 76-3 0,-51 26-2 0,-25 0 0 0,-27-25 0 0,27-78 3 0,25-25-2 0,25-25-1 0,27-52 1 0,24-77-2 0,-24 1 2 0,-27 50-1 0,1 52 2 0,-26 25-1 0,-26 26 0 0,-25 77 2 0,51 26 1 0,-26 25 1 0,52 0-1 0,25-26-3 0,26-76-8 0,25-26-40 0,-50 0-26 0</inkml:trace>
  <inkml:trace contextRef="#ctx0" brushRef="#br0" timeOffset="12">18718 14748 27 0,'25'0'10'0,"1"-51"28"0,-1 26-12 0,27 76-10 0,-27 51-2 0,26 77-6 0,-25 1-4 0,-26 25-2 0,-26-26-1 0,-50-77-5 0,-52-25-97 0</inkml:trace>
  <inkml:trace contextRef="#ctx0" brushRef="#br0" timeOffset="13">12393 16233 5 0,'0'0'7'0,"0"-51"10"0,-25 26 7 0,50 25-11 0,52 0 2 0,77 0-1 0,76 0-6 0,26-26 0 0,78-25 1 0,-1 0-6 0,-52 25 0 0,-76 0-3 0,-51 1 1 0,-103-1-2 0,-25 26-2 0,-26 0-4 0,-77 0-29 0,51 0-18 0</inkml:trace>
  <inkml:trace contextRef="#ctx0" brushRef="#br0" timeOffset="14">12854 16464 29 0,'-26'0'7'0,"1"0"4"0,76 0 7 0,51 0-8 0,78-26-5 0,50 26 0 0,53-25-1 0,50-1 0 0,-52 0-2 0,-50 1-1 0,-78-1-2 0,-76 26-11 0,-51 0-52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1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5377 1434 5 0,'0'0'5'0,"-25"-51"14"0,25-26-1 0,0 77-10 0,51-26-2 0,-25 52 2 0,-1 25 1 0,1 51 1 0,-26 27-4 0,25-1 1 0,1-52-2 0,51-24 1 0,0-52-1 0,25-77-2 0,-25 0-2 0,-26-25 0 0,-25 25 3 0,-26 0-3 0,0-26-1 0,0 78 0 0,0-1 1 0,0 26 2 0,25 77 2 0,1 128-2 0,0-26 3 0,25-25-4 0,-26 51-1 0,-25-77 1 0,-25-26 1 0,-26-51 2 0,-26-25-1 0,26-26-1 0,-26-77-3 0,51-25-2 0,26-26 0 0,103-77-8 0,-27 154-14 0,27 25-71 0</inkml:trace>
  <inkml:trace contextRef="#ctx0" brushRef="#br0" timeOffset="1">6530 999 31 0,'0'-26'22'0,"-26"-25"5"0,26 51-12 0,-26 25-6 0,26 78-1 0,0 25-1 0,26 25-3 0,-26 52-9 0,0-102 1 0,0-78-13 0,26-25-70 0</inkml:trace>
  <inkml:trace contextRef="#ctx0" brushRef="#br0" timeOffset="2">6811 1024 11 0,'0'0'0'0,"27"-51"41"0,-27 25-6 0,24 52-17 0,-24 51-6 0,0 51-7 0,0 25-3 0,27 52-6 0,-27-102-4 0,0-52-52 0,26-25 20 0</inkml:trace>
  <inkml:trace contextRef="#ctx0" brushRef="#br0" timeOffset="3">7606 1767 34 0,'26'0'23'0,"25"0"9"0,77 0 7 0,51-26-25 0,-25 1-7 0,-1-1-9 0,-76 26-8 0,-26 26-26 0,-51-26-58 0</inkml:trace>
  <inkml:trace contextRef="#ctx0" brushRef="#br0" timeOffset="4">8093 1434 30 0,'0'0'16'0,"-26"-51"23"0,26 51-13 0,0 0-12 0,26 102-4 0,-1 77-2 0,-25 1-5 0,0-52-6 0,0-26-13 0,0-51-90 0</inkml:trace>
  <inkml:trace contextRef="#ctx0" brushRef="#br0" timeOffset="5">9526 1511 13 0,'0'-52'29'0,"25"1"7"0,-25 0-14 0,-25 25-12 0,25 154-4 0,0 129-1 0,51-27-1 0,-26-51-1 0,1-102-1 0,-26-51 1 0,0-52 0 0,-26-76 0 0,1-52-3 0,25 103 0 0,-26-282-1 0,26 230 2 0,0-25-2 0,51 77-1 0,52 51 1 0,-27 77 0 0,27 102-2 0,-103-51 5 0,-77-51-1 0,-25-51-1 0,25-1 0 0,0-25-5 0,26-51-23 0,77 26-63 0</inkml:trace>
  <inkml:trace contextRef="#ctx0" brushRef="#br0" timeOffset="6">10473 1459 17 0,'0'0'0'0,"25"-25"45"0,-25-52-12 0,-25 51-16 0,-26 26-8 0,-26 77-2 0,26 128-2 0,76-26 0 0,26 1-2 0,26-27-5 0,26-76-2 0,-27-77-20 0,1 0-81 0</inkml:trace>
  <inkml:trace contextRef="#ctx0" brushRef="#br0" timeOffset="7">10780 1664 22 0,'26'0'9'0,"-1"-76"32"0,26 50-13 0,26 0-20 0,0 129-6 0,-51-1 0 0,-1 26-2 0,-50-25 1 0,25-52 2 0,-26-26-1 0,26-50 0 0,51-26-2 0,1-52 0 0,-1-50-1 0,-26 25 0 0,-25 25 3 0,0 77 2 0,-25 1-2 0,-1 76-1 0,1 77 4 0,25 26-2 0,51-26 0 0,26-51-6 0,-1-26-6 0,27-51-59 0,-78 0 24 0</inkml:trace>
  <inkml:trace contextRef="#ctx0" brushRef="#br0" timeOffset="8">11625 1306 29 0,'0'0'25'0,"0"-51"20"0,26 25-21 0,25 52-11 0,26 102-4 0,-26 128-6 0,-26-77-1 0,-50-25-2 0,-52-52 0 0,26-51-12 0,0-51-109 0</inkml:trace>
  <inkml:trace contextRef="#ctx0" brushRef="#br0" timeOffset="9">12777 1511 15 0,'0'0'0'0,"0"-52"35"0,0 1-4 0,0 0-16 0,26 25-9 0,25 52-5 0,0 25 0 0,-25 103 1 0,-26-52-1 0,25 1 4 0,1-52-2 0,25-25-1 0,26-1 2 0,25-102-3 0,-50 1 0 0,-1-27-1 0,-51 1 2 0,0 25 0 0,0 26 0 0,0-1 1 0,0 78 0 0,51 128 2 0,-24 51-1 0,-3 25-3 0,3-25-1 0,-54-52 2 0,3-76 0 0,-27-51 2 0,-2-26 0 0,2-77-2 0,25-25-3 0,26-26-1 0,26 0-1 0,51 25-5 0,1 52-22 0,-27 25-67 0</inkml:trace>
  <inkml:trace contextRef="#ctx0" brushRef="#br0" timeOffset="10">13854 1050 34 0,'0'0'18'0,"-26"-51"21"0,26 51-19 0,0 51-9 0,0 26-5 0,26 51-6 0,-26 76-4 0,0-75-12 0,25-78-74 0</inkml:trace>
  <inkml:trace contextRef="#ctx0" brushRef="#br0" timeOffset="11">14519 1716 35 0,'26'0'26'0,"102"0"15"0,0-26-14 0,51 26-15 0,-51 0-13 0,-25 0-13 0,-78 0-101 0</inkml:trace>
  <inkml:trace contextRef="#ctx0" brushRef="#br0" timeOffset="12">14955 1331 32 0,'0'0'33'0,"-26"-25"7"0,26 50-15 0,0 78-9 0,0 76-11 0,0 0-5 0,0-25-12 0,26-52-90 0</inkml:trace>
  <inkml:trace contextRef="#ctx0" brushRef="#br0" timeOffset="13">16874 1434 36 0,'0'0'19'0,"-26"-51"10"0,-25-1-11 0,-26 52-9 0,-25 128 1 0,76 77-2 0,26 0-5 0,77-51-2 0,26-52 2 0,50-76 0 0,-25-77 1 0,-77-52-2 0,1-50-1 0,-78-27-3 0,-25 1-3 0,-26 77-2 0,-25 50-36 0,25 27-29 0</inkml:trace>
  <inkml:trace contextRef="#ctx0" brushRef="#br0" timeOffset="14">16490 1690 19 0,'0'0'0'0,"26"-26"40"0,-1 26-8 0,78 26-17 0,-1 51-7 0,0 51-5 0,26 0-3 0,0-26-5 0,-25-51-16 0,-1-51-62 0</inkml:trace>
  <inkml:trace contextRef="#ctx0" brushRef="#br0" timeOffset="15">17770 1434 20 0,'0'0'0'0,"0"-51"48"0,0-1-12 0,0 52-21 0,-77 103-7 0,26 76 1 0,51 0-7 0,51-25-2 0,1-52-6 0,50-25-30 0,-25-77-55 0</inkml:trace>
  <inkml:trace contextRef="#ctx0" brushRef="#br0" timeOffset="16">18077 1639 14 0,'0'0'0'0,"0"-77"43"0,26 77-8 0,25 0-21 0,26 102-9 0,-51 1-4 0,-1 25-1 0,-76 25 2 0,51-153-2 0,26-25 0 0,-1-78 1 0,26-25-2 0,-25 26 1 0,0-26 0 0,-26 102 3 0,-26 1 0 0,0 102 4 0,26 76 0 0,0-76-5 0,26 51-1 0,51 0-3 0,0-77-11 0,0-51-53 0,-52 0 26 0</inkml:trace>
  <inkml:trace contextRef="#ctx0" brushRef="#br0" timeOffset="17">18743 1383 26 0,'0'0'0'0,"0"-26"47"0,-25 0-16 0,50 26-16 0,52 52-5 0,25 127-5 0,-76 0-2 0,0-25-4 0,-78-26 1 0,1 0-3 0,26-103-5 0,-1-25-43 0,52 26-18 0</inkml:trace>
  <inkml:trace contextRef="#ctx0" brushRef="#br0" timeOffset="18">19306 1562 14 0,'0'-26'37'0,"0"1"7"0,26-1-24 0,0 103-10 0,-26 51-3 0,0 0-4 0,25-26-3 0,26-50 1 0,26-52 0 0,26-26-1 0,-26-76 1 0,-26-26 0 0,-51 0 1 0,0 25 0 0,0 52 3 0,-26 51 0 0,1 128 1 0,25 51 3 0,25 26-4 0,26 0-1 0,-51-26-3 0,0-51-3 0,-51-26 3 0,0-76 0 0,0-26 2 0,25-26-1 0,-25-76-2 0,51 0-2 0,0-26-2 0,77-52-13 0,0 52-31 0,25 77-52 0</inkml:trace>
  <inkml:trace contextRef="#ctx0" brushRef="#br0" timeOffset="19">20588 1664 40 0,'0'0'29'0,"25"-25"6"0,78 25-21 0,-1 0-15 0,-51 25-24 0,-51 1-36 0</inkml:trace>
  <inkml:trace contextRef="#ctx0" brushRef="#br0" timeOffset="20">20588 1895 18 0,'0'0'10'0,"-26"0"34"0,26 25-16 0,77-25-16 0,25 0-12 0,26 0-17 0,0-25-64 0</inkml:trace>
  <inkml:trace contextRef="#ctx0" brushRef="#br0" timeOffset="21">21561 1408 8 0,'0'0'0'0,"0"-25"35"0,0-1 4 0,-52 0-17 0,1 52-5 0,0 153-4 0,51-51-5 0,51 0 0 0,52-51-4 0,25-51 0 0,0-77-1 0,-77-26 0 0,-25-51 0 0,-52 0-1 0,-25 25 0 0,-77-25-8 0,-52 77-39 0,129 51-24 0</inkml:trace>
  <inkml:trace contextRef="#ctx0" brushRef="#br0" timeOffset="22">4276 4199 11 0,'0'0'7'0,"0"-51"16"0,26 25-1 0,51-25-11 0,0 0-2 0,-26-26-5 0,-51 26-1 0,-26 25-1 0,-25 1 2 0,0 50-1 0,51 52 3 0,0 102-1 0,25 77-2 0,27-25-1 0,-27-77-2 0,-25-78 4 0,-51-50 1 0,25-26-1 0,-25-51-3 0,26-26-2 0,25 0 1 0,25 26 0 0,26 51 0 0,1 51 0 0,24 0 0 0,27 1 0 0,51-52 0 0,-26 0 1 0,-26-26-1 0,0-51 0 0,-76 0 1 0,-26-25-2 0,-26-26 1 0,-25 51 1 0,26 51 1 0,-1 26-2 0,0 52 0 0,1 76 1 0,76 0 0 0,26 25 0 0,51-50 0 0,0-103 0 0,51-26 1 0,-51-51-1 0,-26-51-1 0,-76-51 1 0,-26 0-2 0,0 25 1 0,-26 103 1 0,-25 333 5 0,154 50-2 0,-26-229-5 0,-1-77-2 0,1-26-13 0,0-26-33 0,-77-25-18 0</inkml:trace>
  <inkml:trace contextRef="#ctx0" brushRef="#br0" timeOffset="23">5736 4225 16 0,'-51'0'19'0,"25"0"18"0,103 0-20 0,77 0-17 0,50 0-75 0</inkml:trace>
  <inkml:trace contextRef="#ctx0" brushRef="#br0" timeOffset="24">8477 4225 3 0,'-26'0'4'0,"0"-51"26"0,26-1-1 0,0 27-11 0,52-1-10 0,-1 1-5 0,0 25-3 0,-25 102 1 0,-26 26 4 0,0 26 0 0,25-52-2 0,1-76 2 0,76-1-1 0,1-102-3 0,-1 1 0 0,-51-27 0 0,-51 1 1 0,0-1 0 0,0 27 2 0,0 76 1 0,0 0-3 0,52 128 2 0,-27 25 1 0,1 52-1 0,-26 0-2 0,0 0-1 0,-26-77 1 0,-25-51 1 0,0-52 0 0,-1-50-1 0,1-52 0 0,26 0-1 0,-1-51-2 0,52-26 0 0,25 52-3 0,51 25-3 0,26 51-24 0,-51 1-66 0</inkml:trace>
  <inkml:trace contextRef="#ctx0" brushRef="#br0" timeOffset="25">9909 4353 25 0,'0'0'19'0,"0"0"18"0,77 0-13 0,26-26-15 0,25 26-10 0,-51 0-13 0,-52 26-78 0</inkml:trace>
  <inkml:trace contextRef="#ctx0" brushRef="#br0" timeOffset="26">9986 4583 22 0,'-51'26'33'0,"25"-1"3"0,78 1-13 0,24-26-14 0,53-26-11 0,50 1-92 0</inkml:trace>
  <inkml:trace contextRef="#ctx0" brushRef="#br0" timeOffset="27">12035 4174 6 0,'-26'-26'28'0,"0"-25"13"0,52 25-19 0,51 1-12 0,-26 50-6 0,26 52 1 0,-51 77 1 0,-1-1 1 0,26-25-2 0,-25-51-2 0,25-51 0 0,0-1-1 0,26-50 0 0,-26-27-3 0,26-50 3 0,-51 0-2 0,-1-78-1 0,-25 27 0 0,-25 25 1 0,-26 77 0 0,-26 25 0 0,26 77-1 0,-1 26 2 0,52 25 0 0,52 1-2 0,50-52 1 0,26-25-4 0,0-26-21 0,-51 0-73 0</inkml:trace>
  <inkml:trace contextRef="#ctx0" brushRef="#br0" timeOffset="28">13521 3969 6 0,'0'0'0'0,"-27"-26"37"0,27 1-3 0,0 25-15 0,0 51-5 0,0 77-2 0,0 25-7 0,51-50-1 0,27-52-2 0,25-25 0 0,-1-103-1 0,-25-26-3 0,-52-25 2 0,1 0 1 0,-26 52-1 0,-26 50 1 0,1 77-1 0,25 52 2 0,0 25 2 0,0 51 1 0,25 0-3 0,-25-25-2 0,0-26 3 0,-25-77-1 0,-26-25-1 0,-1-26 0 0,1-26 0 0,26-51 0 0,-1-25-2 0,26-26-2 0,51 51 0 0,52 26-7 0,-1 25-25 0,-25 26-56 0</inkml:trace>
  <inkml:trace contextRef="#ctx0" brushRef="#br0" timeOffset="29">14417 4430 13 0,'0'0'0'0,"-26"0"55"0,26 0-26 0,0 0-13 0,-25 51-2 0,25 51-2 0,0 26-1 0,0-25-5 0,0-26-3 0,0-1-12 0,0-76-100 0</inkml:trace>
  <inkml:trace contextRef="#ctx0" brushRef="#br0" timeOffset="30">9449 5223 3 0,'0'0'12'0,"0"0"8"0,0 0-6 0,-25-25-2 0,-1 25-1 0,-25-26-2 0,25 1 0 0,26-1 1 0,0-25-4 0,26 25-3 0,25 26-1 0,0 0-2 0,0 26 2 0,-25 51 0 0,-26-1-1 0,-26 27 2 0,-25-52 1 0,0 0-1 0,25-25-1 0,26-26 1 0,0 0 1 0,26 0 0 0,25 0 0 0,51 0-2 0,-25-26 0 0,-26 26-1 0,-25 0 0 0,-1 0-4 0,-25 0-26 0,26 26-69 0</inkml:trace>
  <inkml:trace contextRef="#ctx0" brushRef="#br0" timeOffset="31">8912 6836 1 0,'0'-25'7'0,"0"25"10"0,-26-51 4 0,26 25-1 0,0-25-4 0,-25 25-2 0,25 26-3 0,0 26-2 0,0 25-2 0,0 77-2 0,25-25 0 0,26-1-2 0,26-51 0 0,0-25-1 0,0-52-1 0,-26-25 0 0,0-26 0 0,-25-51 1 0,-26-26 1 0,0 52-2 0,25 76-1 0,-25 26 1 0,0 52 1 0,26 50 2 0,25 52 0 0,-25 25-1 0,-1 26 1 0,-25-52-4 0,0-50 3 0,-51-26-1 0,25-77 3 0,-25-26-4 0,26-76 1 0,-1-1-2 0,26-25-3 0,77 26-3 0,0 51-7 0,-1 25-24 0,26 52-76 0</inkml:trace>
  <inkml:trace contextRef="#ctx0" brushRef="#br0" timeOffset="32">9807 7400 28 0,'0'0'0'0,"-51"-51"33"0,25-1-6 0,52 1-13 0,25 26-11 0,26 50 0 0,-26 26-3 0,-25 26 1 0,-52 26 1 0,-25-27 3 0,-26-24 0 0,51-1 4 0,1-26-1 0,50-25-1 0,52 0-1 0,51-25-4 0,-25-1-2 0,-26 26-4 0,-52-25-10 0,-25 25-43 0,0 0-11 0</inkml:trace>
  <inkml:trace contextRef="#ctx0" brushRef="#br0" timeOffset="33">10089 6452 23 0,'0'0'10'0,"-26"-102"33"0,26 76-16 0,0 26-15 0,0 128-5 0,26 0-5 0,-26 26-3 0,0-26-10 0,25-25-87 0</inkml:trace>
  <inkml:trace contextRef="#ctx0" brushRef="#br0" timeOffset="34">11139 6990 57 0,'76'-25'31'0,"1"-1"5"0,51 0-22 0,0 26-11 0,0 0-8 0,-51 0-27 0,-77 0-63 0</inkml:trace>
  <inkml:trace contextRef="#ctx0" brushRef="#br0" timeOffset="35">11395 7221 37 0,'0'0'0'0,"-26"0"45"0,26 0-11 0,102-26-23 0,1 0-9 0,25 26-10 0,-51 0-81 0</inkml:trace>
  <inkml:trace contextRef="#ctx0" brushRef="#br0" timeOffset="36">13033 6836 5 0,'0'-25'10'0,"26"-26"24"0,-1 51-9 0,27 0-10 0,-1 76-3 0,26 53-5 0,-26 24 0 0,0 1-3 0,0-77 0 0,2-26-1 0,-29-51-1 0,54 0 1 0,-27-51-1 0,0-52 0 0,-25 1-2 0,0-77 1 0,-26-1-1 0,0 27 0 0,0 76 0 0,-26 51 0 0,-25 52 1 0,25 51-1 0,1 51 0 0,50 0 0 0,52-26 1 0,25-51-4 0,52-25-13 0,-52-26-67 0</inkml:trace>
  <inkml:trace contextRef="#ctx0" brushRef="#br0" timeOffset="37">14699 6683 47 0,'0'0'9'0,"0"-51"21"0,25 51-14 0,26 25-8 0,-25 78-3 0,0 25 1 0,-1-26-1 0,-25-25-2 0,77-26 0 0,0-51-1 0,51-51-3 0,-51-26 0 0,-26-25 1 0,0-1 0 0,-51-25 3 0,0 77-1 0,0 51 2 0,0 26-2 0,0 76 3 0,0 52 2 0,0 25-1 0,0 0-4 0,26-25-1 0,-52-26 2 0,-51-77 5 0,52-77-5 0,-27-25-2 0,1-51-1 0,51-1-4 0,51 1-5 0,26 51-17 0,51 0-41 0,-102 51 25 0</inkml:trace>
  <inkml:trace contextRef="#ctx0" brushRef="#br0" timeOffset="38">15774 7118 29 0,'0'0'15'0,"-26"51"26"0,26 1-9 0,0 50-15 0,-25 0-10 0,25 26-6 0,0-51-3 0,0-51-7 0,0-1-50 0</inkml:trace>
  <inkml:trace contextRef="#ctx0" brushRef="#br0" timeOffset="39">15800 6273 45 0,'25'-25'28'0,"-25"25"-6"0,0 102-14 0,-25 26-8 0,25 0-7 0,-26 0-80 0</inkml:trace>
  <inkml:trace contextRef="#ctx0" brushRef="#br0" timeOffset="40">16618 6888 56 0,'26'0'10'0,"76"-26"30"0,77 0-17 0,-51 26-17 0,-25 0-8 0,-27 0-20 0,-50 0-74 0</inkml:trace>
  <inkml:trace contextRef="#ctx0" brushRef="#br0" timeOffset="41">16976 6683 41 0,'0'-26'31'0,"0"26"9"0,0 26-22 0,0 51-5 0,26 25-5 0,-26 26-6 0,0 0-7 0,0-51-55 0,0-51 0 0</inkml:trace>
  <inkml:trace contextRef="#ctx0" brushRef="#br0" timeOffset="42">18052 6632 37 0,'0'0'6'0,"0"-52"15"0,51 27-4 0,51 25-7 0,-50 102-3 0,24 26 0 0,-76 26-2 0,26 0-2 0,25-78 1 0,0-24-1 0,26-52-2 0,0 0 1 0,-26-77-1 0,1 0 1 0,-27-77-1 0,1 1-1 0,-26-27 1 0,-26 78 0 0,-25 51 0 0,25 51-1 0,-25 25 0 0,26 52 1 0,25 26-2 0,51-52-2 0,26 0-11 0,-1-51-48 0,-24 0 24 0</inkml:trace>
  <inkml:trace contextRef="#ctx0" brushRef="#br0" timeOffset="43">19153 6068 30 0,'-26'0'20'0,"26"-25"17"0,-25 50-25 0,25 103-6 0,0 52-5 0,25-27-13 0,1-50-72 0</inkml:trace>
  <inkml:trace contextRef="#ctx0" brushRef="#br0" timeOffset="44">19767 6504 36 0,'0'0'0'0,"26"-26"52"0,-26 0-33 0,0 52-13 0,0 51 2 0,0 25-1 0,26 1-4 0,25-27-1 0,27-24-1 0,-3-52-2 0,29-52 2 0,-27-24 0 0,-52-52-1 0,1 25 1 0,-26 1 0 0,0 102 2 0,0 25-2 0,0 103 1 0,0 26 1 0,24 51-1 0,-24-26-1 0,27-25-1 0,-54-103 3 0,-23 0 2 0,-1-51 2 0,24-77-2 0,3-25-4 0,24-26-1 0,51 0-6 0,26 25-5 0,0 78-12 0,-1 25-58 0,-76 0 42 0</inkml:trace>
  <inkml:trace contextRef="#ctx0" brushRef="#br0" timeOffset="45">20844 7067 1 0,'0'0'3'0,"0"-26"21"0,25 26-2 0,-25 0-7 0,0-25 18 0,0 25-20 0,0 0-6 0,0 0-3 0,0 0 0 0,26 0-3 0,-26 0 1 0,0 0 5 0,0 0-8 0,0-26 4 0,0 26-3 0,0 0 0 0,0 0 0 0,0 0 1 0,0 0-2 0,26 0 1 0,-26 0 1 0,0 0 0 0,0-25-1 0,0 25 1 0,0 0-1 0,0 0 1 0,0 0 0 0,0 0-1 0,0 0 1 0,0 0-1 0,0 0 0 0,0 0-1 0,0 0 1 0,0 0 0 0,0 0-1 0,0 0 0 0,0 0 1 0,0 0 0 0,25 0 0 0,-25 0-1 0,0 0 1 0,0 0-2 0,0 0 1 0,0 0 2 0,0 0-2 0,0 0 1 0,0 0 1 0,26 0-2 0,-26 0 1 0,0 0 0 0,0 0 0 0,0 0 0 0,0 0-1 0,0 0 1 0,0 0 0 0,25 0 1 0,-25 0-1 0,0 0 0 0,0 0 0 0,0 0 0 0,0 0 0 0,-25 0 1 0,25-26-1 0,0 26 0 0,0 0 1 0,25 0-1 0,-25-26 1 0,0 26 1 0,0-25-1 0,0 25-1 0,0 25 2 0,0 52 4 0,0 0 2 0,0 51-2 0,0-26-1 0,0 1 2 0,0-103-4 0,0 25-4 0,0-50-12 0,-25 25-92 0</inkml:trace>
  <inkml:trace contextRef="#ctx0" brushRef="#br0" timeOffset="46">9117 8962 13 0,'0'0'0'0,"-26"-103"32"0,26 78-4 0,0-1-10 0,26 52-9 0,-1 76 0 0,1 52-2 0,0-26-4 0,25-51 1 0,51-52 0 0,0-50-2 0,-25-52-2 0,-1-26 0 0,-50-25 1 0,0 0-1 0,-26 51 2 0,-26 52 1 0,26 25-1 0,26 153 2 0,-1 52 3 0,1 51-2 0,25-76-3 0,-51-27 1 0,0-76 1 0,-51-26 1 0,25-51 0 0,1-77-3 0,-1 1-2 0,0-52-3 0,78 25-5 0,-1 52-11 0,0 25-29 0,26 26-41 0</inkml:trace>
  <inkml:trace contextRef="#ctx0" brushRef="#br0" timeOffset="47">10012 9730 31 0,'0'0'28'0,"0"-51"7"0,25-26-21 0,27 26-8 0,-1 51-4 0,26 0-1 0,-52 76-1 0,-25 27 1 0,-51-1 1 0,-26-51 2 0,0 1 0 0,26-27 4 0,154-25 0 0,-1 0-6 0,1 0-1 0,-27-25-3 0,-24-1-7 0,-27 0-30 0,-25 1-49 0</inkml:trace>
  <inkml:trace contextRef="#ctx0" brushRef="#br0" timeOffset="48">10319 8526 28 0,'-25'-51'28'0,"25"0"7"0,0 25-18 0,25 103-9 0,-25 51-3 0,0 26-4 0,0-52-1 0,0-25-3 0,0-26-13 0,0-51-51 0,26 0 38 0</inkml:trace>
  <inkml:trace contextRef="#ctx0" brushRef="#br0" timeOffset="49">10575 8526 11 0,'0'0'0'0,"26"-51"42"0,-1 26-5 0,-25 50-23 0,26 52-6 0,-26 51-3 0,0 26-4 0,0-26-5 0,0-26-32 0,0-76-7 0</inkml:trace>
  <inkml:trace contextRef="#ctx0" brushRef="#br0" timeOffset="50">11420 9397 46 0,'0'0'26'0,"26"0"15"0,25 0-22 0,77-26-13 0,26 1-6 0,-26-1-3 0,-52 26-10 0,-50 26-41 0,-26-1-8 0</inkml:trace>
  <inkml:trace contextRef="#ctx0" brushRef="#br0" timeOffset="51">11702 9602 24 0,'-26'0'32'0,"1"25"11"0,50-25-22 0,52 0-9 0,25 26-8 0,26-26-5 0,-25-26-11 0,-78 26-90 0</inkml:trace>
  <inkml:trace contextRef="#ctx0" brushRef="#br0" timeOffset="52">13802 9141 17 0,'0'0'0'0,"0"-51"33"0,0 0-3 0,52 51-17 0,24 25-5 0,1 129 0 0,0 25-3 0,-26-25 0 0,-25-52-1 0,25-51 0 0,0-25-2 0,26-52 0 0,-26-25-1 0,1-77 2 0,-52 26-2 0,0-78-1 0,-52 1 0 0,27 77 1 0,-1 76-1 0,1 26 0 0,-27 77 1 0,27 25 0 0,50 1-1 0,52-26-3 0,51-26-7 0,51-26-67 0,-153-25 38 0</inkml:trace>
  <inkml:trace contextRef="#ctx0" brushRef="#br0" timeOffset="53">15159 9013 25 0,'-25'-51'25'0,"-1"-1"19"0,26 52-21 0,0 26-15 0,0 77-3 0,26 50-1 0,25-50-1 0,26-27-3 0,25-50 0 0,-25-26-1 0,26-77 1 0,-52-25 1 0,-26-26 0 0,1-26-1 0,-52 128 4 0,26 180-1 0,26 51 1 0,0-26-1 0,-1 0-5 0,1-51 3 0,-26-51 2 0,-51-51 1 0,-1-52 1 0,1-25-4 0,26-51 1 0,25-1-3 0,0 52-7 0,76-26-11 0,27 52-49 0,-78 25 22 0</inkml:trace>
  <inkml:trace contextRef="#ctx0" brushRef="#br0" timeOffset="54">16183 9397 58 0,'-26'0'29'0,"1"51"7"0,25 26-17 0,0 25-9 0,0 1-8 0,0-26-4 0,0-26-5 0,-26-26-20 0,26-25-59 0,0 0 58 0</inkml:trace>
  <inkml:trace contextRef="#ctx0" brushRef="#br0" timeOffset="55">16106 8526 29 0,'0'-76'77'0,"26"152"-71"0,-26 27-2 0,-26 50-4 0,26-50-3 0,0-26-14 0,0-77-72 0</inkml:trace>
  <inkml:trace contextRef="#ctx0" brushRef="#br0" timeOffset="56">16362 8578 11 0,'26'-26'11'0,"-1"-25"41"0,-25 51-17 0,0 51-22 0,0 51-5 0,-51 1-8 0,51 50-39 0,-26-127-22 0</inkml:trace>
  <inkml:trace contextRef="#ctx0" brushRef="#br0" timeOffset="57">17309 9218 43 0,'0'0'0'0,"0"0"34"0,180 0 0 0,-1 0-31 0,0 0-5 0,-77-26-13 0,-76 26-75 0</inkml:trace>
  <inkml:trace contextRef="#ctx0" brushRef="#br0" timeOffset="58">17693 8936 31 0,'0'-26'23'0,"-25"1"15"0,25 25-24 0,25 77-7 0,1 76-4 0,0 27-4 0,-1-52-10 0,1-26-80 0</inkml:trace>
  <inkml:trace contextRef="#ctx0" brushRef="#br0" timeOffset="59">18513 8987 63 0,'0'0'0'0,"25"-51"35"0,27 51-17 0,24 26-12 0,1 51 0 0,0 76-4 0,-51-25 1 0,25-25-2 0,0-27-1 0,0-50 1 0,0-26-1 0,1-51 0 0,-1-26 0 0,-26-51 1 0,1-26-1 0,-26-25 0 0,-51 25 0 0,0 78-1 0,-1 76 2 0,1 76-1 0,51 27 0 0,0-1-1 0,51-25-2 0,52 0-12 0,-26-51-73 0</inkml:trace>
  <inkml:trace contextRef="#ctx0" brushRef="#br0" timeOffset="60">19460 8296 34 0,'0'0'0'0,"-51"-51"41"0,51 51-19 0,0 77-18 0,-26 25-2 0,26 0-6 0,0 1-25 0,0-78-23 0</inkml:trace>
  <inkml:trace contextRef="#ctx0" brushRef="#br0" timeOffset="61">19639 8270 23 0,'0'0'0'0,"52"-25"46"0,-52 25-29 0,0 102-12 0,0 26-6 0,0 0-21 0,0-51-37 0</inkml:trace>
  <inkml:trace contextRef="#ctx0" brushRef="#br0" timeOffset="62">20178 8501 55 0,'0'0'12'0,"0"0"18"0,0 25-21 0,0 78-1 0,0-1-4 0,26 26-2 0,25-51 0 0,26-26-2 0,25-51-5 0,0-51 4 0,-50-26 1 0,-1-51 1 0,-51 0 1 0,26 51 1 0,-52 52 1 0,26 50-1 0,-26 103 3 0,1 52 0 0,50 25 1 0,-25-1-6 0,26-50-2 0,-26-77 1 0,-51-52 5 0,-1-50 2 0,1-26-4 0,26-52-3 0,25 1-2 0,25-26-3 0,52 77-5 0,0 51-19 0,25 25-76 0</inkml:trace>
  <inkml:trace contextRef="#ctx0" brushRef="#br0" timeOffset="63">20946 9218 27 0,'0'0'0'0,"0"77"75"0,0-1-52 0,0 27-12 0,-25-26-9 0,25-1-7 0,0-24-32 0,25-52-41 0</inkml:trace>
  <inkml:trace contextRef="#ctx0" brushRef="#br0" timeOffset="64">21612 9013 68 0,'0'0'0'0,"102"-26"39"0,1 1-11 0,76-1-16 0,0 26-11 0,-102 0-5 0,-26 0-14 0,-76 0-69 0,25 0 54 0</inkml:trace>
  <inkml:trace contextRef="#ctx0" brushRef="#br0" timeOffset="65">21996 8578 15 0,'0'0'10'0,"0"-26"43"0,0 26-20 0,-26 102-10 0,26 78-6 0,0-27-11 0,0 1-6 0,0-26-9 0,-25-77-107 0</inkml:trace>
  <inkml:trace contextRef="#ctx0" brushRef="#br0" timeOffset="66">17463 10856 11 0,'0'0'0'0,"-26"0"32"0,1-25 4 0,-1-26-18 0,77 25-7 0,52 0-8 0,25 52-4 0,-51 76 1 0,-52 26 0 0,-50 26-3 0,-78-26 4 0,1-77 2 0,51-25 1 0,25-26 0 0,52 0 3 0,76 0-4 0,52 0-2 0,-1-26-3 0,-25 1-15 0,-51 25-64 0</inkml:trace>
  <inkml:trace contextRef="#ctx0" brushRef="#br0" timeOffset="67">18282 10831 58 0,'0'0'9'0,"26"-51"21"0,51 51-18 0,25 0-8 0,-51 102 1 0,1 26-1 0,-27 0-1 0,1 0 1 0,25-51-3 0,26-51 2 0,25-26-2 0,-51-52 1 0,1-50 0 0,-27-26-1 0,-25-51-1 0,-25-1 0 0,25 27 1 0,-26 102-2 0,0 51 0 0,-25 102 2 0,51 26-3 0,51-26-2 0,1-50-10 0,24-1-74 0</inkml:trace>
  <inkml:trace contextRef="#ctx0" brushRef="#br0" timeOffset="68">19332 10319 40 0,'0'0'0'0,"-77"-51"55"0,77 102-41 0,0 77-11 0,0 51-4 0,26-25-18 0,-26-103-49 0</inkml:trace>
  <inkml:trace contextRef="#ctx0" brushRef="#br0" timeOffset="69">19921 10652 55 0,'0'51'72'0,"27"51"-68"0,-27-76-2 0,0 25-1 0,51 26-1 0,26-52-1 0,-2-50-1 0,3-1 2 0,-1-51 1 0,-51-25 1 0,-26 0 0 0,0 25 0 0,0 51 1 0,0 77 1 0,0 52 1 0,0 50 0 0,25 1 0 0,-25 25-4 0,0-51 0 0,0-25 0 0,-51-78 2 0,-26-25 2 0,26-51-2 0,24-26-3 0,27-25-1 0,27 25-4 0,50 26-6 0,0 25-20 0,25 26-44 0,-76 0 36 0</inkml:trace>
  <inkml:trace contextRef="#ctx0" brushRef="#br0" timeOffset="70">20793 11087 19 0,'0'0'0'0,"0"26"48"0,-26 25-11 0,52 26-17 0,-26-1-14 0,-26 1-5 0,26 0-5 0,-26-51-12 0,26-1-63 0</inkml:trace>
  <inkml:trace contextRef="#ctx0" brushRef="#br0" timeOffset="71">20767 10344 18 0,'0'0'17'0,"0"-51"23"0,0 26-9 0,26 50-17 0,-26 52-5 0,-52 205-8 0,27-180-59 0,25-76 5 0</inkml:trace>
  <inkml:trace contextRef="#ctx0" brushRef="#br0" timeOffset="72">2383 13750 2 0,'0'-26'12'0,"0"1"7"0,-26-27-3 0,52 1-5 0,-26 51-8 0,51-51 8 0,-26 51-6 0,27 51 0 0,-1 52-1 0,-26-1 0 0,27 0-1 0,-27 26 1 0,1-25 1 0,25-52-2 0,0 0 2 0,26-51 1 0,-1-25-3 0,1-27-1 0,0-50 1 0,-52 0-2 0,26-26 0 0,-51-26-1 0,0 0 1 0,0 26-2 0,-25 52 2 0,-26 50-3 0,-26 52 1 0,26 50 1 0,25 27 0 0,52 25 0 0,50-51 0 0,27-52 1 0,50-25-6 0,-50 0-90 0</inkml:trace>
  <inkml:trace contextRef="#ctx0" brushRef="#br0" timeOffset="73">4020 13494 16 0,'0'-51'13'0,"0"51"6"0,0 0-4 0,0 76 0 0,26 27-4 0,0-1-3 0,-1 1-3 0,1-27-2 0,25-24 0 0,26-52 2 0,25-26-4 0,-25-51 0 0,-26-25 0 0,-25-1-2 0,-26 1 2 0,0 51 0 0,-26 51 0 0,1 25 1 0,25 78 1 0,0 25 0 0,25 51 0 0,1 0-1 0,-1 1-1 0,-50-27 1 0,-1-102 0 0,-25 1 0 0,0-52 1 0,25-26-2 0,-25-76 0 0,51-1-1 0,26 1-3 0,25 25-3 0,51 26-22 0,-25 25-59 0</inkml:trace>
  <inkml:trace contextRef="#ctx0" brushRef="#br0" timeOffset="74">5019 14031 43 0,'0'-25'9'0,"0"25"11"0,26 77 7 0,-1 25-14 0,-25 26-7 0,26-25-5 0,-26-27-2 0,0-50-5 0,0-26-36 0,0 0-20 0</inkml:trace>
  <inkml:trace contextRef="#ctx0" brushRef="#br0" timeOffset="75">5147 12930 45 0,'0'-25'5'0,"-26"-26"12"0,1 76-1 0,25 103-5 0,0 0-6 0,0 26-4 0,25-26-4 0,-25-51-8 0,26-77-56 0</inkml:trace>
  <inkml:trace contextRef="#ctx0" brushRef="#br0" timeOffset="76">5403 12930 15 0,'26'0'25'0,"-26"-25"15"0,0 76-23 0,-26 51-5 0,26 26-6 0,0 1-4 0,0-1-4 0,26 0-24 0,-1-103-49 0</inkml:trace>
  <inkml:trace contextRef="#ctx0" brushRef="#br0" timeOffset="77">6453 13929 39 0,'-26'0'23'0,"52"-26"5"0,102 1-13 0,51-1-9 0,0 26-6 0,-75-25-6 0,-79 25-72 0</inkml:trace>
  <inkml:trace contextRef="#ctx0" brushRef="#br0" timeOffset="78">6760 13596 33 0,'-26'0'17'0,"1"-25"15"0,25 25-12 0,0 102-9 0,0 52-7 0,0-1-3 0,25 1-14 0,1-77-80 0</inkml:trace>
  <inkml:trace contextRef="#ctx0" brushRef="#br0" timeOffset="79">7888 13750 29 0,'0'-26'29'0,"51"1"-1"0,26 50-14 0,0 52-6 0,-26 77 0 0,0-1-4 0,0-25-2 0,0-51-2 0,1-26 2 0,24-51 1 0,1-51-2 0,0-26 2 0,-26-51-3 0,-25-51-2 0,-1 0 0 0,-76 51 2 0,26 77 0 0,-27 51 0 0,1 25 1 0,26 26 0 0,25 52 0 0,25-1-2 0,52-25 1 0,25-51-6 0,26-26-100 0</inkml:trace>
  <inkml:trace contextRef="#ctx0" brushRef="#br0" timeOffset="80">9219 13084 30 0,'-25'-26'25'0,"-1"26"-13"0,0 52 7 0,26 76-10 0,0 0-6 0,0 25-4 0,0-50-83 0</inkml:trace>
  <inkml:trace contextRef="#ctx0" brushRef="#br0" timeOffset="81">9449 13007 35 0,'0'0'19'0,"0"-25"23"0,0 76-21 0,-25 77-12 0,25 51-7 0,0 26-7 0,0-51-100 0</inkml:trace>
  <inkml:trace contextRef="#ctx0" brushRef="#br0" timeOffset="82">10319 13647 12 0,'0'-51'24'0,"0"0"8"0,26 51-13 0,-26 26-8 0,0 76 0 0,0 26-3 0,51 0-4 0,0-26-1 0,26-76 0 0,25-52-1 0,1-50-2 0,-78-52 0 0,1-26 0 0,0 26 1 0,-52 77 0 0,26 76-1 0,0 52 3 0,26 77 2 0,-1 25-1 0,1 0-1 0,-1-25-2 0,-50-26 0 0,-26-77 2 0,-1-25 1 0,-24-52-1 0,24-25-1 0,27-26-1 0,25 0-3 0,25 0-2 0,52-25-13 0,26 51-80 0</inkml:trace>
  <inkml:trace contextRef="#ctx0" brushRef="#br0" timeOffset="83">11267 13955 63 0,'0'0'15'0,"-26"25"15"0,26 78-9 0,0-1-12 0,0 52-8 0,0-1-10 0,0-50-108 0</inkml:trace>
  <inkml:trace contextRef="#ctx0" brushRef="#br0" timeOffset="84">12265 14006 37 0,'0'0'9'0,"0"-26"21"0,51 1-10 0,77-1-9 0,77 0-9 0,-51 26-7 0,-77-25-28 0,-52 25-29 0</inkml:trace>
  <inkml:trace contextRef="#ctx0" brushRef="#br0" timeOffset="85">12598 13622 33 0,'-26'0'10'0,"-25"-26"22"0,51 26-10 0,0 77-7 0,0 51-8 0,26 26-5 0,-1-1-2 0,1-50-12 0,25-52-72 0</inkml:trace>
  <inkml:trace contextRef="#ctx0" brushRef="#br0" timeOffset="86">13545 13827 27 0,'0'-26'13'0,"-51"-51"20"0,78 0-4 0,50 52-16 0,25-1-9 0,-25 77-4 0,-26 77 0 0,-25 26 1 0,-78 0-2 0,-24-78 2 0,-27-24 3 0,52-27-1 0,24-25 1 0,54 0-2 0,75-25-1 0,26-1-2 0,26 26-8 0,-26-26-93 0</inkml:trace>
  <inkml:trace contextRef="#ctx0" brushRef="#br0" timeOffset="87">14417 13647 51 0,'26'-25'26'0,"25"-1"0"0,26 26-14 0,25 77-4 0,-51 51-3 0,26 26-1 0,-51-26-2 0,25-26 0 0,0-51 0 0,26-51-1 0,-26-25 1 0,0-78-1 0,-25-76-2 0,-1 0-3 0,-50-26 3 0,-26 103 1 0,25 76 0 0,-25 26-1 0,25 102 2 0,26-25-2 0,51 26 1 0,26-27-4 0,26-50-50 0,-78-26 2 0</inkml:trace>
  <inkml:trace contextRef="#ctx0" brushRef="#br0" timeOffset="88">15620 13033 52 0,'0'0'9'0,"-25"0"17"0,-1 102-5 0,26 26-15 0,0 52-6 0,0-27-23 0,0-76-49 0</inkml:trace>
  <inkml:trace contextRef="#ctx0" brushRef="#br0" timeOffset="89">16183 13596 50 0,'0'0'0'0,"-26"-77"32"0,26 52-7 0,0 50-15 0,0 52-2 0,26 51-3 0,0-25-1 0,-1-1-2 0,52-76 1 0,0-26-1 0,25-52 0 0,0-50-2 0,-50-26 1 0,-27 26-2 0,-25 25 1 0,-25 51 1 0,-1 77-1 0,26 52 1 0,0 50 0 0,0 52 1 0,0 0-1 0,-26-26-2 0,-25-76 2 0,0-78 2 0,0 1 1 0,25-103-1 0,1-25-2 0,25-26 0 0,25 25-2 0,52 52-5 0,25 0-10 0,-50 51-35 0,-1 0-11 0</inkml:trace>
  <inkml:trace contextRef="#ctx0" brushRef="#br0" timeOffset="90">17079 14031 10 0,'25'0'20'0,"1"26"25"0,-52 25-13 0,26 26-10 0,-25 51-12 0,-1-25-6 0,26-1-5 0,0-25-5 0,-25-77-39 0,25 0-31 0</inkml:trace>
  <inkml:trace contextRef="#ctx0" brushRef="#br0" timeOffset="91">17156 13110 59 0,'0'-52'19'0,"25"1"13"0,-25 26-12 0,0 127-8 0,26 0-3 0,-26 52-6 0,-26-26-5 0,1-25-99 0</inkml:trace>
  <inkml:trace contextRef="#ctx0" brushRef="#br0" timeOffset="92">18129 14006 34 0,'0'0'0'0,"-52"-26"16"0,52 1 8 0,52 25-8 0,76 0-4 0,25 0-1 0,1-26-7 0,-26 0-5 0,-26 1-7 0,-50 25-36 0,-52 0-13 0</inkml:trace>
  <inkml:trace contextRef="#ctx0" brushRef="#br0" timeOffset="93">18538 13622 20 0,'-25'0'18'0,"-1"0"10"0,26 0-2 0,0 25-13 0,26 52-2 0,-26 51-5 0,25 0-4 0,-25 0-1 0,0-51-4 0,26 0-7 0,0-77-67 0,-1 0 48 0</inkml:trace>
  <inkml:trace contextRef="#ctx0" brushRef="#br0" timeOffset="94">19870 13443 41 0,'0'-52'38'0,"-26"129"-13"0,26 51-10 0,0 0-5 0,0 51-6 0,26-25-3 0,-26-52 0 0,0-76 0 0,0-26 2 0,-26-26-2 0,1-76 0 0,-1-52 0 0,-25 1-2 0,25-1 1 0,1 1 1 0,25 25 0 0,76 51-1 0,1 51 0 0,27 77 0 0,-3 52-1 0,-50-1 1 0,-51 1-1 0,-24-52 1 0,-29-26 2 0,-49 1-2 0,25-26-1 0,26 0-17 0,51 0-85 0</inkml:trace>
  <inkml:trace contextRef="#ctx0" brushRef="#br0" timeOffset="95">21023 12777 37 0,'0'0'0'0,"-26"-77"20"0,1 51-6 0,-26 78 6 0,25 101-3 0,-76 78 3 0,-1 102-6 0,52-1-8 0,51-50-2 0,51-77-2 0,26-51 0 0,51-52-3 0,-26-51-6 0,-50-25-25 0,-27-26-75 0</inkml:trace>
  <inkml:trace contextRef="#ctx0" brushRef="#br0" timeOffset="96">21253 13417 10 0,'0'-26'7'0,"-25"1"26"0,25-1-8 0,25 1-13 0,1 25-3 0,25 76 1 0,-25 52-2 0,-26 0-4 0,51 0-1 0,0-25-2 0,0-52 1 0,1-51 0 0,24 0-1 0,-24-77 1 0,-27-25 0 0,1-52-2 0,-26 1 0 0,-26-1 0 0,-25 103 0 0,0 51-1 0,0 0 1 0,25 77 0 0,26-1 1 0,26 27-1 0,76-26 0 0,26-26-5 0,26-26-66 0,-129-25 29 0</inkml:trace>
  <inkml:trace contextRef="#ctx0" brushRef="#br0" timeOffset="97">22457 13238 31 0,'0'0'0'0,"-51"-52"32"0,51 27-9 0,0 50-14 0,0 52 1 0,-26 26-1 0,26-1-4 0,26 1-1 0,25-52-1 0,51-26-1 0,26-50-1 0,-51-52 0 0,-1-51 0 0,-50-26 0 0,-1 52 0 0,-25 51 0 0,-25 51 0 0,25 102 0 0,0 52 3 0,0 51-1 0,0-26-1 0,25 0-1 0,-50-51-1 0,-1-77 2 0,-25-51 0 0,-25 0 1 0,24-77-2 0,27 1 0 0,25-27-1 0,25 52-3 0,27 25-5 0,50 1-27 0,-26 50-56 0</inkml:trace>
  <inkml:trace contextRef="#ctx0" brushRef="#br0" timeOffset="98">23275 13750 47 0,'-25'0'11'0,"-1"-26"24"0,26 52-16 0,0 76-6 0,0 1-8 0,0-1-4 0,-26-51-4 0,26 0-13 0,0-51-75 0</inkml:trace>
  <inkml:trace contextRef="#ctx0" brushRef="#br0" timeOffset="99">23275 12623 49 0,'0'-25'24'0,"0"50"-11"0,-25 78 0 0,-1 50-4 0,0 1-9 0,26-1-4 0,0-50-45 0,0-77 9 0</inkml:trace>
  <inkml:trace contextRef="#ctx0" brushRef="#br0" timeOffset="100">23839 13468 63 0,'0'-25'23'0,"25"-1"6"0,78 0-12 0,50 26-10 0,-25-25-6 0,-25 25-3 0,-52 25-18 0,-26-25-76 0</inkml:trace>
  <inkml:trace contextRef="#ctx0" brushRef="#br0" timeOffset="101">24197 13135 33 0,'0'0'0'0,"-26"-25"38"0,26 76-8 0,0 77-13 0,0 77-13 0,0-26-6 0,-51 0-90 0</inkml:trace>
  <inkml:trace contextRef="#ctx0" brushRef="#br0" timeOffset="102">21253 14902 38 0,'0'0'0'0,"26"-51"36"0,0 51-14 0,25 51-12 0,0 26-1 0,0 51-3 0,0-26-2 0,1 1-1 0,24-52 0 0,-24-51 0 0,50 0-2 0,-25-51 1 0,-51-26-1 0,-26-51-1 0,0 0 1 0,0-51-2 0,-26 51 0 0,-25 102 0 0,-26 26 1 0,26 77 0 0,25 25 0 0,52 26-1 0,25-77 1 0,51-25-14 0,1-52-96 0</inkml:trace>
  <inkml:trace contextRef="#ctx0" brushRef="#br0" timeOffset="103">22073 14364 36 0,'0'0'14'0,"-26"-51"30"0,26 102-27 0,0 52-7 0,0 50-8 0,0 1-7 0,0-26-79 0</inkml:trace>
  <inkml:trace contextRef="#ctx0" brushRef="#br0" timeOffset="104">22661 14800 71 0,'0'0'0'0,"0"-52"23"0,26 104-1 0,-26 50-16 0,0 0-3 0,26-25-2 0,50-26 0 0,1-25 0 0,25-52-3 0,-25-25 3 0,-26-77 0 0,-25 26 0 0,-1 25 0 0,-25 51 1 0,0 1-2 0,-25 76 1 0,25 77 2 0,0 26 2 0,0-1-3 0,0 1 0 0,0-26 0 0,-26-77 0 0,0-25 1 0,-50-52 0 0,25-25-1 0,25-26-2 0,26 0 0 0,51 0-3 0,26 26-5 0,0 26-24 0,25-1-66 0</inkml:trace>
  <inkml:trace contextRef="#ctx0" brushRef="#br0" timeOffset="105">23506 15158 58 0,'0'0'0'0,"0"0"35"0,0 26-9 0,-26 76-14 0,26-25-6 0,0 25-5 0,0-50-2 0,0-27-7 0,0 1-61 0</inkml:trace>
  <inkml:trace contextRef="#ctx0" brushRef="#br0" timeOffset="106">23839 14595 52 0,'0'-26'21'0,"0"-25"14"0,76 51-17 0,-24 77-5 0,24 51-1 0,-50 77-3 0,-26-1-4 0,-51 1-3 0,-52-51-3 0,-25-26-17 0,-25-51-96 0</inkml:trace>
  <inkml:trace contextRef="#ctx0" brushRef="#br0" timeOffset="107">9730 16105 44 0,'-25'-25'14'0,"50"25"9"0,78-26-4 0,76 26-11 0,0 0-7 0,-25 0-3 0,-77 0-15 0,-77 0-67 0</inkml:trace>
  <inkml:trace contextRef="#ctx0" brushRef="#br0" timeOffset="108">10114 15824 9 0,'-25'0'17'0,"-27"25"21"0,52-25-14 0,0 26-11 0,26 76-3 0,0 26-3 0,-26 52-4 0,0-27-1 0,-26-76-4 0,52-26-21 0,51-51-68 0</inkml:trace>
  <inkml:trace contextRef="#ctx0" brushRef="#br0" timeOffset="109">11881 15875 41 0,'0'-26'10'0,"0"-50"27"0,-26 50-15 0,-25 26-12 0,0 26-3 0,0 25 1 0,25 77-1 0,1 0 1 0,25 51-2 0,76-51-4 0,27-51 1 0,25-51 3 0,0-26-4 0,-51-77-1 0,-26-26 0 0,-25-50 1 0,-52-27-4 0,-77 1-1 0,-25 102-4 0,0 77-12 0,0 77-61 0,77-51 34 0</inkml:trace>
  <inkml:trace contextRef="#ctx0" brushRef="#br0" timeOffset="110">11497 16259 52 0,'0'-26'14'0,"0"-25"13"0,51 26-10 0,52 25-11 0,25 76-2 0,-26 27 1 0,-25 25 2 0,0-26-4 0,-1 1-2 0,1-52-6 0,-25-25-95 0</inkml:trace>
  <inkml:trace contextRef="#ctx0" brushRef="#br0" timeOffset="111">12803 15977 16 0,'0'-51'20'0,"0"0"20"0,25 25-22 0,27 52-7 0,-1 51-1 0,0 51-2 0,0 0-3 0,0 0-1 0,-25-26-3 0,25-50 1 0,26-52-1 0,0-26-2 0,1-25 2 0,-54-103-1 0,3-25-1 0,-27 0-3 0,-51 76 2 0,0 52 2 0,-2 51 0 0,28 51 2 0,-1 26-3 0,26 25 1 0,77-25-2 0,25-51-11 0,26-1-91 0</inkml:trace>
  <inkml:trace contextRef="#ctx0" brushRef="#br0" timeOffset="112">14212 15824 37 0,'0'0'0'0,"0"-26"41"0,-26 26-16 0,26 26-13 0,-25 76-4 0,25 1-2 0,25-1-3 0,27 0-2 0,25-50 0 0,-1-52 0 0,27-26-3 0,-52-76 2 0,0-26 0 0,-51 0 1 0,0 76 0 0,0 27 0 0,-25 50-1 0,25 78 1 0,0 25 3 0,25 77 1 0,-25-26-4 0,0-25-1 0,-25-26 1 0,-103-128 8 0,76-77-9 0,52-26 1 0,0-25-5 0,52 26-4 0,24 51-16 0,27 25-52 0,-103 26 41 0</inkml:trace>
  <inkml:trace contextRef="#ctx0" brushRef="#br0" timeOffset="113">15006 16361 28 0,'0'0'23'0,"-26"26"20"0,26 51-19 0,-25 0-13 0,25 0-9 0,0-26-4 0,0 0-19 0,51 0-75 0</inkml:trace>
  <inkml:trace contextRef="#ctx0" brushRef="#br0" timeOffset="114">15902 16157 62 0,'0'-77'16'0,"102"77"-2"0,0 0-7 0,26 0-6 0,-51 25-6 0,-26 27-45 0,-51-52 16 0</inkml:trace>
  <inkml:trace contextRef="#ctx0" brushRef="#br0" timeOffset="115">16030 16387 28 0,'-77'0'27'0,"51"26"7"0,26-26-16 0,77 0-11 0,25 0-8 0,1 0-8 0,76-26-86 0</inkml:trace>
  <inkml:trace contextRef="#ctx0" brushRef="#br0" timeOffset="116">17360 16029 4 0,'0'0'0'0,"0"-26"35"0,0 0-12 0,0 1-5 0,-51-1-4 0,0 26-4 0,25 0 2 0,-25 51-1 0,0 26-2 0,25 26 0 0,26 25-4 0,0-26-2 0,26-25-1 0,25-26 0 0,0-51-1 0,26 0 0 0,0-25-1 0,0-1 2 0,-26-51-2 0,-25-25 1 0,-26-52 0 0,-77-76 0 0,0 178-1 0,-77 52-20 0,52 26-89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2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3995 1434 3 0,'0'0'0'0,"0"0"22"0,0-26-2 0,0 26 0 0,25 0-7 0,1 0-5 0,0 103-2 0,25-1 2 0,-26 52-2 0,27-26-1 0,-1-26 0 0,0 1-2 0,77-1 3 0,-51-102-4 0,0-51 0 0,-26-26-1 0,-26 0 0 0,1-51 0 0,-26-25-1 0,0-1 0 0,0 103 3 0,-51-1-3 0,0 52 0 0,-26 26-2 0,51 51 0 0,26 25 1 0,26 1 1 0,51-52-1 0,25-51-1 0,-25 0-7 0,-26 0-37 0,0-26-19 0</inkml:trace>
  <inkml:trace contextRef="#ctx0" brushRef="#br0" timeOffset="1">4942 1075 27 0,'0'-25'4'0,"-25"-52"58"0,25 51-46 0,0 52-2 0,0 51-6 0,0 25-5 0,0 1-3 0,25-27-3 0,-25 1-6 0,0-51-31 0,26-1-36 0</inkml:trace>
  <inkml:trace contextRef="#ctx0" brushRef="#br0" timeOffset="2">5249 947 9 0,'0'0'7'0,"26"-51"28"0,0 0 1 0,-26 51-22 0,0 26 1 0,0 50-10 0,0 27-3 0,0 76-6 0,0-77-10 0,25 26-84 0</inkml:trace>
  <inkml:trace contextRef="#ctx0" brushRef="#br0" timeOffset="3">6018 1408 22 0,'0'0'4'0,"-26"0"22"0,0 0 5 0,26 0-17 0,-25 0 0 0,25 51-3 0,25 78-5 0,-25-1-3 0,52-26-2 0,-1-25 0 0,26-52-1 0,-1-25-2 0,1-51 1 0,0-51 1 0,-26-1-2 0,-25-50 3 0,-1 76 2 0,-25 0-2 0,0 26 2 0,-25 51-1 0,25 51 3 0,-26 180-3 0,52-52 3 0,-1 0-3 0,-25-25-1 0,-25-1 0 0,-1-76 0 0,1-26 4 0,-27-51 0 0,1 0-2 0,0-25-1 0,25-52-3 0,26-26-2 0,26 1-2 0,51 25-6 0,0 26-16 0,25 25-48 0,-76 26 38 0</inkml:trace>
  <inkml:trace contextRef="#ctx0" brushRef="#br0" timeOffset="4">7017 1869 48 0,'0'0'25'0,"26"0"17"0,-52 77-10 0,-25 25-13 0,24 26-14 0,3-25-5 0,24-26-3 0,0-26-33 0,24-51-63 0</inkml:trace>
  <inkml:trace contextRef="#ctx0" brushRef="#br0" timeOffset="5">8272 1946 22 0,'0'0'0'0,"0"-26"37"0,-26 1-11 0,103 25-11 0,51-26-5 0,26 1-8 0,-52-1-6 0,-51 26-18 0,-25 0-62 0</inkml:trace>
  <inkml:trace contextRef="#ctx0" brushRef="#br0" timeOffset="6">8579 1562 7 0,'-51'0'19'0,"25"0"16"0,26 0-15 0,0 77-6 0,51 76-4 0,-25 27-7 0,0-27-3 0,-1-76-5 0,-25-26-39 0,0-51 8 0</inkml:trace>
  <inkml:trace contextRef="#ctx0" brushRef="#br0" timeOffset="7">9551 1664 43 0,'0'0'0'0,"26"-128"28"0,-26 103-4 0,25-1-10 0,1 26-9 0,25 51-1 0,0 77 0 0,-25 0 0 0,25 0-2 0,0 0 1 0,-25-51-3 0,25-51 0 0,26-26 1 0,0-26 0 0,0-51-1 0,-26-51 1 0,-26 26-2 0,-25-52 1 0,-25 26 0 0,-1 26 2 0,-25 25-2 0,25 51 0 0,-25 1 0 0,25 76 1 0,26 77-3 0,26-25 1 0,51-27 0 0,0-50-4 0,0-26-23 0,-1 0-62 0</inkml:trace>
  <inkml:trace contextRef="#ctx0" brushRef="#br0" timeOffset="8">10601 1050 27 0,'0'0'29'0,"0"-51"9"0,0 51-18 0,0 25-7 0,0 52-4 0,0 51-6 0,0 51-8 0,25-51-94 0</inkml:trace>
  <inkml:trace contextRef="#ctx0" brushRef="#br0" timeOffset="9">11420 999 1 0,'0'0'13'0,"-25"-26"12"0,-27 26-2 0,1 51-4 0,0 52 0 0,-26 25-2 0,52 128-9 0,25 102 1 0,25-102-4 0,26-102-2 0,26-26-1 0,0-77-4 0,-26-25-19 0,-25-1-71 0</inkml:trace>
  <inkml:trace contextRef="#ctx0" brushRef="#br0" timeOffset="10">12188 1613 5 0,'0'0'5'0,"0"0"27"0,-51-25-8 0,51-1-8 0,-26-25 3 0,1 25-8 0,25 0-4 0,25-25-3 0,78 26-2 0,-26 50-3 0,25 78-1 0,-76 50 2 0,-52-25 1 0,-76-25-1 0,-1-26 2 0,1-26 1 0,51-51-1 0,51 0-1 0,51 0 1 0,51 0-1 0,103 0 1 0,-102 0-7 0,-52 0-9 0,0 0-48 0,-25 0 10 0</inkml:trace>
  <inkml:trace contextRef="#ctx0" brushRef="#br0" timeOffset="11">12880 1536 8 0,'0'-25'37'0,"0"-1"-2"0,0-25-8 0,-26 51-14 0,26 77-3 0,0 51-4 0,0-26-1 0,0 1-2 0,77-52-2 0,0-26 0 0,25-50 0 0,-25-26 0 0,25-26-2 0,-49-26 2 0,-29-25-2 0,-24 77 2 0,0-26-1 0,0 52 1 0,0 25 0 0,-24 76 1 0,24 53 0 0,24-1 1 0,3 0 0 0,-27 25-2 0,24 1-1 0,-48-52 1 0,-3-51 0 0,3 1 2 0,-3-52-1 0,-24 0 0 0,25-26-2 0,-25-25 0 0,25-26-1 0,52 0-1 0,25 0-4 0,26 26-8 0,1 26-25 0,-1-1-54 0</inkml:trace>
  <inkml:trace contextRef="#ctx0" brushRef="#br0" timeOffset="12">13879 1946 19 0,'0'0'0'0,"0"-26"44"0,-25 26-9 0,25 0-16 0,0 77 0 0,25 26-8 0,-25-1-3 0,26 0-6 0,-1-50-1 0,-25-27-1 0,0 1-8 0,0-52-35 0,-25 1-56 0</inkml:trace>
  <inkml:trace contextRef="#ctx0" brushRef="#br0" timeOffset="13">13982 999 25 0,'0'0'30'0,"0"-26"0"0,0 52-18 0,0 76-4 0,-26 26-6 0,-25 26-6 0,25-26-25 0,26-103-33 0</inkml:trace>
  <inkml:trace contextRef="#ctx0" brushRef="#br0" timeOffset="14">14596 1818 16 0,'0'0'0'0,"0"26"44"0,0-26-5 0,51-26-23 0,52 26-6 0,25 0-2 0,25 0-5 0,-25-26-3 0,-51 26-7 0,-51 0-25 0,-26 0-55 0</inkml:trace>
  <inkml:trace contextRef="#ctx0" brushRef="#br0" timeOffset="15">14903 1511 6 0,'0'0'26'0,"0"-26"16"0,0 26-16 0,0 51-12 0,0 26 1 0,0 51-2 0,0 0-7 0,0-25-4 0,26-1-2 0,-26-25-4 0,0-77-20 0,26 25-80 0</inkml:trace>
  <inkml:trace contextRef="#ctx0" brushRef="#br0" timeOffset="16">16209 1408 8 0,'0'0'13'0,"0"-51"23"0,0 51-14 0,0 0-6 0,25 179-3 0,-25 77-1 0,26-51-6 0,-1-26-3 0,-25-127 1 0,0-27 1 0,-25-25 3 0,-1-25-5 0,1-78-2 0,25-50 1 0,-26-1-2 0,0 0 0 0,26 26-1 0,26 51 1 0,0 1-2 0,76 50 2 0,77 103-2 0,-153 25 2 0,-1 1 1 0,-76-52 0 0,-51 0 0 0,-1-25-1 0,27-1-2 0,50-25-10 0,0 0-41 0,78 26-18 0</inkml:trace>
  <inkml:trace contextRef="#ctx0" brushRef="#br0" timeOffset="17">17079 1536 12 0,'0'0'12'0,"-26"-51"31"0,26 25-12 0,0 1-18 0,-25 76-6 0,25 26 1 0,0 25-2 0,0 26-2 0,51-51-2 0,26-26 0 0,25-51-1 0,0-25 1 0,-25-52-2 0,-25-25 1 0,-27-1-2 0,1 1 2 0,-26 76 2 0,0 0-1 0,-26 52-2 0,26 51 1 0,0 77 1 0,26 25 1 0,-26 0-2 0,0-25 0 0,-26-52 0 0,26-51 0 0,-51-51 2 0,0 0-1 0,-1-25 0 0,27-52-2 0,25-26 0 0,0 27-1 0,51-27-3 0,52 52-6 0,-1 25-18 0,-25 26-70 0</inkml:trace>
  <inkml:trace contextRef="#ctx0" brushRef="#br0" timeOffset="18">17975 1946 30 0,'0'0'0'0,"-51"-26"46"0,51 26-16 0,0 77-14 0,0 51-5 0,0-25-5 0,0-27-5 0,0-24-4 0,0-27-7 0,-26 1-25 0,26-52-46 0</inkml:trace>
  <inkml:trace contextRef="#ctx0" brushRef="#br0" timeOffset="19">18231 1229 16 0,'0'-26'29'0,"51"-25"25"0,0 77-35 0,26 51-3 0,-26-1-4 0,1 78-4 0,-27 0-1 0,1-1-3 0,-26 27-2 0,-26-27-1 0,1-50 0 0,-27-52-2 0,27 0-3 0,-26-51-15 0,51 0-52 0,0 0 22 0</inkml:trace>
  <inkml:trace contextRef="#ctx0" brushRef="#br0" timeOffset="20">19306 1946 36 0,'0'-26'30'0,"0"1"8"0,26 25-17 0,51 0-8 0,51 0-3 0,26 0-7 0,-1 0-3 0,-76-26-3 0,-50 26-15 0,-54 0-80 0</inkml:trace>
  <inkml:trace contextRef="#ctx0" brushRef="#br0" timeOffset="21">19562 1536 17 0,'0'-25'31'0,"0"25"9"0,0 0-22 0,0 51-3 0,0 51-1 0,26 26-1 0,-52 26-5 0,1 0-5 0,25-78-4 0,0-24 1 0,0-52-21 0</inkml:trace>
  <inkml:trace contextRef="#ctx0" brushRef="#br0" timeOffset="22">11548 4174 3 0,'-25'-26'9'0,"-1"0"20"0,26 1-1 0,51-1-11 0,0 26-7 0,26 26-1 0,-26 102 0 0,-25 25-1 0,25 52-2 0,-25-51-1 0,-1-77 0 0,27-26-1 0,24-25 0 0,-24-52-3 0,-1-25 1 0,0-77-1 0,-25 0-1 0,-26-52 0 0,0 27-2 0,-26 25 2 0,26 77-1 0,-26 51 2 0,-25 25-2 0,26 52 0 0,25 0 0 0,25 0 0 0,52-26 0 0,0-26-10 0,25 1-44 0,-50-26-13 0</inkml:trace>
  <inkml:trace contextRef="#ctx0" brushRef="#br0" timeOffset="23">13008 3892 11 0,'0'0'0'0,"0"-26"34"0,-26 1-1 0,0 25-17 0,1 0-1 0,-26 77-1 0,25 76 2 0,0 26-3 0,26 77-5 0,0-25-3 0,52-52-2 0,-1-25-2 0,0-77 1 0,0-26-1 0,26-51-1 0,-26 0-4 0,-25-26-14 0,-1 26-111 0</inkml:trace>
  <inkml:trace contextRef="#ctx0" brushRef="#br0" timeOffset="24">13751 4276 10 0,'0'0'0'0,"26"-51"23"0,-26 51 8 0,0 25-6 0,0 78-6 0,0-1-5 0,25 1-7 0,27-27-2 0,50-76-1 0,0 0-1 0,1-76-3 0,-26-1 2 0,-52-26-1 0,-25 27-1 0,0 24 0 0,0 27 2 0,0 50 1 0,0 52 1 0,0 26 2 0,52 50-4 0,-27 1-1 0,1 0-1 0,-26-1 1 0,-26-102 2 0,-25-25 1 0,0-26 1 0,25-51-2 0,-25 0-2 0,51-52-1 0,25 26-2 0,27 1-6 0,25 24-26 0,-1 27-88 0</inkml:trace>
  <inkml:trace contextRef="#ctx0" brushRef="#br0" timeOffset="25">14801 4686 39 0,'0'25'32'0,"0"1"8"0,0 102-7 0,-26-51-25 0,26 51-5 0,0-51-3 0,0-26-2 0,0-51-8 0,0 0-33 0,0-51-33 0</inkml:trace>
  <inkml:trace contextRef="#ctx0" brushRef="#br0" timeOffset="26">14801 3892 31 0,'0'-26'33'0,"0"26"-2"0,0 52-19 0,0 76-7 0,0 0-6 0,0-26-7 0,0-25-61 0,0-77 40 0</inkml:trace>
  <inkml:trace contextRef="#ctx0" brushRef="#br0" timeOffset="27">15057 3969 10 0,'0'0'22'0,"0"0"-10"0,0 77 41 0,0 25-47 0,0 26-10 0,26 0-79 0</inkml:trace>
  <inkml:trace contextRef="#ctx0" brushRef="#br0" timeOffset="28">15697 4558 58 0,'26'0'22'0,"102"-26"16"0,25 0-16 0,0 26-20 0,-50 0-5 0,-27 0-17 0,-50 0-77 0</inkml:trace>
  <inkml:trace contextRef="#ctx0" brushRef="#br0" timeOffset="29">16157 4225 24 0,'-25'0'11'0,"-26"-26"38"0,25 52-19 0,26 51-10 0,26 76-4 0,25 26-13 0,-26-50-2 0,-25-27-7 0,0-51-43 0,0-25-9 0</inkml:trace>
  <inkml:trace contextRef="#ctx0" brushRef="#br0" timeOffset="30">17207 4199 4 0,'0'0'23'0,"-26"-25"10"0,26 25-13 0,0 102 5 0,0 52-14 0,0 25-6 0,0-51 0 0,0-51 1 0,0-77-2 0,0-26 5 0,0-51-7 0,0-25-2 0,-25-26 1 0,-1 0-1 0,26-26-1 0,26 77 2 0,50 26-2 0,27 51 2 0,-26 26-3 0,-26 76 2 0,-25 1 0 0,-52-1 0 0,-51-51 2 0,0-25-1 0,0-1-1 0,26-25-4 0,51-25-36 0,26 25-43 0</inkml:trace>
  <inkml:trace contextRef="#ctx0" brushRef="#br0" timeOffset="31">18180 4148 29 0,'0'0'18'0,"0"-26"14"0,-26 26-10 0,26 26-9 0,0 76-2 0,0 26-4 0,26-25-3 0,51-1-2 0,-1-76-1 0,27-26 1 0,-1-77-2 0,-25-25-1 0,-51-26 0 0,-1 25 2 0,-25 52 2 0,0 25-2 0,-25 129 5 0,25 50 3 0,0 52-4 0,25-25-3 0,1-1-2 0,-52-77 0 0,1-76 4 0,-26-26 2 0,-26-26 1 0,51-51-6 0,0-25 1 0,52 0-3 0,51 25-6 0,25 25-24 0,26 52-60 0,-102 0 48 0</inkml:trace>
  <inkml:trace contextRef="#ctx0" brushRef="#br0" timeOffset="32">19127 4634 30 0,'0'0'0'0,"0"0"51"0,-25 26-13 0,25 77-15 0,-26 25-11 0,26-26-10 0,0 0-3 0,0-50-9 0,0-52-52 0,0 0-11 0</inkml:trace>
  <inkml:trace contextRef="#ctx0" brushRef="#br0" timeOffset="33">19178 3866 39 0,'0'0'0'0,"0"-51"44"0,0 77-19 0,0 76-16 0,-25 26-9 0,-1 51-11 0,26-51-72 0</inkml:trace>
  <inkml:trace contextRef="#ctx0" brushRef="#br0" timeOffset="34">19819 4430 60 0,'25'0'14'0,"130"-26"22"0,-3 0-14 0,3 26-19 0,-78 0-17 0,-52 26-98 0</inkml:trace>
  <inkml:trace contextRef="#ctx0" brushRef="#br0" timeOffset="35">20151 4174 19 0,'0'0'0'0,"0"0"50"0,-24 0-13 0,48 51-20 0,-24 51-7 0,0 52-7 0,27-1-10 0,-1-50-28 0,25-52-54 0</inkml:trace>
  <inkml:trace contextRef="#ctx0" brushRef="#br0" timeOffset="36">21100 4097 28 0,'0'0'0'0,"25"-103"54"0,-76 78-16 0,-26 25-23 0,1 102-2 0,-1 26-4 0,77 0-3 0,0 26-6 0,102-52 1 0,1-51 1 0,25-76-1 0,-26-52 0 0,-51-51 0 0,-25 0-1 0,-52-26 0 0,-51 1-3 0,-25 76-6 0,-26 103-51 0,51 25-22 0</inkml:trace>
  <inkml:trace contextRef="#ctx0" brushRef="#br0" timeOffset="37">20767 4276 31 0,'0'-26'24'0,"26"1"21"0,25 25-18 0,26 25-13 0,-1 78-5 0,27-1-4 0,-1 1-4 0,1-52-3 0,-1-26-14 0,-25-25-53 0,-26 0 6 0</inkml:trace>
  <inkml:trace contextRef="#ctx0" brushRef="#br0" timeOffset="38">21740 4148 4 0,'0'-51'20'0,"26"-26"32"0,-26 26-15 0,0 51-17 0,0 25-9 0,0 78-3 0,0-1-3 0,51 1-3 0,26-52-1 0,-1-26 0 0,52-50-1 0,-51-52 0 0,-26 0 0 0,-25-25 0 0,-26 25 0 0,0 26 1 0,-26 51 0 0,26 77 0 0,-25 51 0 0,50 25 2 0,-25 26-1 0,0-25-2 0,-25 0 0 0,-26-77 1 0,-1-52 1 0,1-50 3 0,0-27 0 0,25-50-2 0,26 25-3 0,52-25-5 0,24-1-9 0,27 78-41 0,-26 25-44 0</inkml:trace>
  <inkml:trace contextRef="#ctx0" brushRef="#br0" timeOffset="39">22534 4455 29 0,'0'0'35'0,"0"0"8"0,0 51-12 0,25 52-16 0,-25-1-11 0,0 1-6 0,0-26-14 0,0-26-76 0</inkml:trace>
  <inkml:trace contextRef="#ctx0" brushRef="#br0" timeOffset="40">22764 3790 46 0,'0'0'0'0,"25"-26"49"0,1 26-12 0,25 77-20 0,26 25-5 0,-26 77-6 0,-26 52-3 0,-25-52-3 0,-51 0 0 0,0-76-1 0,0-26-2 0,-26-26-17 0,52-51-52 0,25 0 28 0</inkml:trace>
  <inkml:trace contextRef="#ctx0" brushRef="#br0" timeOffset="41">23506 4327 16 0,'0'0'21'0,"-26"-25"22"0,52 25-18 0,76 0-11 0,0 0-10 0,-25 25-7 0,-51-25-27 0,-26 26-43 0</inkml:trace>
  <inkml:trace contextRef="#ctx0" brushRef="#br0" timeOffset="42">23531 4532 28 0,'0'0'11'0,"-25"0"39"0,25 0-23 0,51 0-14 0,26 26-7 0,25-26-9 0,-25 0-17 0,-26 25-63 0</inkml:trace>
  <inkml:trace contextRef="#ctx0" brushRef="#br0" timeOffset="43">24504 4122 20 0,'0'0'0'0,"26"-51"43"0,-26 26-7 0,-26 25-21 0,-25 25-3 0,25 26 1 0,-25 26-1 0,26 26-4 0,-1-1-5 0,52-25 0 0,25 25-1 0,0-51 1 0,26-51 0 0,25 26-1 0,-25-77 1 0,-26 0-1 0,-25-26 1 0,-26-26-2 0,-51-25 1 0,-1 52-2 0,-24-1 0 0,-1 26-1 0,-26 25-6 0,1-25-98 0,76 25 49 0</inkml:trace>
  <inkml:trace contextRef="#ctx0" brushRef="#br0" timeOffset="44">17028 6171 0 0,'0'0'0'0,"25"25"5"0,-25-50 1 0,26-1 2 0,-1 1 2 0,1-27 0 0,51 1 0 0,25-26-3 0,52-25-3 0,0-26 1 0,25-26-2 0,-26 1 1 0,1 25-2 0,-26-26 0 0,0 0-1 0,0-25 0 0,0 0 0 0,0 51-2 0,0 0 2 0,26-26 1 0,-26 52 2 0,0-26-4 0,0 0 0 0,0 0 1 0,0-26 1 0,0 0 0 0,0 1 0 0,27-1 0 0,-27 1 0 0,-26 25 1 0,-25 51 1 0,-26 26-1 0,0-26-1 0,-25 51-1 0,-1 0-2 0,-25 26-9 0,-25 0-60 0,25 0 46 0</inkml:trace>
  <inkml:trace contextRef="#ctx0" brushRef="#br0" timeOffset="45">20100 2356 1 0,'0'0'4'0,"78"0"5"0,-1 0 3 0,25-26-1 0,26 26-3 0,0 0-1 0,-25-26-1 0,-1 1 3 0,-25-1-1 0,-26 1-1 0,-25 25-2 0,-1 25 2 0,1 78 2 0,-77-1-6 0,0 52-2 0,-1-26-13 0,52-51-59 0</inkml:trace>
  <inkml:trace contextRef="#ctx0" brushRef="#br0" timeOffset="46">21945 2125 4 0,'0'0'5'0,"0"-25"20"0,0-1-3 0,0 26-5 0,0 0-6 0,-51 0 1 0,-1 26 1 0,1-1-3 0,0 26-2 0,0 1-2 0,25-27-2 0,26 52-1 0,0 0 0 0,0-26 0 0,51 26-1 0,1-26-1 0,-1-25 0 0,0-26 0 0,26 0 1 0,-26 0-1 0,0 0 1 0,0-52-1 0,-25 1 1 0,0 0 1 0,-26 0-2 0,0-26 0 0,-26 26-1 0,0 0 1 0,1-1-1 0,-26 27 1 0,25-1-2 0,-25 26 1 0,0 0-1 0,25 0-3 0,0 26-22 0,26-26-71 0</inkml:trace>
  <inkml:trace contextRef="#ctx0" brushRef="#br1" timeOffset="47">20151 3431 2 0,'0'0'3'0,"-24"0"19"0,24 0-2 0,0 0-7 0,24 0 0 0,-24 26-1 0,27 50-1 0,-27 27-2 0,26-26-5 0,25-52 2 0,51-25-3 0,1-25 0 0,-27-27-1 0,-24-24-1 0,-52-27 2 0,25 1-2 0,-25 51 0 0,-25 25 1 0,25 26 0 0,25 77 1 0,1 51 2 0,0 51-1 0,-1-25-1 0,1-52-2 0,-26 1 2 0,-26-52-1 0,-25-26 1 0,0-25 1 0,-26-25-4 0,0-26 0 0,77-1 0 0,-26-24-1 0,103 24-1 0,26-24-4 0,-1-1-18 0,-25 51-47 0,-51 0 37 0</inkml:trace>
  <inkml:trace contextRef="#ctx0" brushRef="#br1" timeOffset="48">20997 3482 16 0,'-25'-25'20'0,"25"25"9"0,25 25-10 0,1 52-4 0,0 25-3 0,-1-25-8 0,1-25-4 0,-1-27-4 0,-25 1-25 0,52-26-47 0</inkml:trace>
  <inkml:trace contextRef="#ctx0" brushRef="#br1" timeOffset="49">21637 3047 15 0,'0'0'24'0,"0"0"-2"0,0 51-4 0,26 26-3 0,-26 25-3 0,26 26-6 0,-1-51-2 0,27-51-1 0,101-26 3 0,-76-103-5 0,0 1 2 0,-52-26-3 0,1-26-1 0,-26 78 1 0,-51 50 0 0,25 26 0 0,1 77-1 0,25 25 2 0,76 1 0 0,-24-1-1 0,24-51 1 0,-24 26 0 0,-52-51 1 0,0-1-1 0,-77 1-3 0,-51-52-13 0,25 1-29 0,52-1-19 0</inkml:trace>
  <inkml:trace contextRef="#ctx0" brushRef="#br1" timeOffset="50">21817 2893 13 0,'0'-25'19'0,"0"-1"-7"0,25 26-13 0,27 0-20 0,-27 0 2 0</inkml:trace>
  <inkml:trace contextRef="#ctx0" brushRef="#br1" timeOffset="51">22866 2586 1 0,'25'0'9'0,"-25"-26"2"0,26 26-7 0,-26 0 4 0,26-25 3 0,-26 25 2 0,25 0-1 0,1-26-2 0,-1 1-1 0,1-1-1 0,-26 0-2 0,-51 26-1 0,0 26-1 0,-1 25 0 0,52 26-3 0,0 0 1 0,52-26-1 0,24-25 1 0,27 25-3 0,-1 26-1 0,-76 0 4 0,-26-1 0 0,-103-24 0 0,26-27 2 0,-50-25-1 0,50-51-1 0,51 25-6 0,26-25-13 0,77-26-63 0,-26 52 53 0</inkml:trace>
  <inkml:trace contextRef="#ctx0" brushRef="#br1" timeOffset="52">23454 2612 18 0,'0'0'0'0,"-25"-52"36"0,-1 27-5 0,1 25-16 0,25 25-6 0,-26 52-1 0,52 26-3 0,25-26-2 0,26-1-1 0,-1-50 1 0,1-26-1 0,-26-51 0 0,-25-26 0 0,-26-25-2 0,-77-1 0 0,0-25-2 0,-51 77 1 0,0 25 2 0,26 52-2 0,51-1-2 0,76 52 1 0,78-51 1 0,50-1 0 0,1-25-1 0,-26-25 3 0,-25-52-1 0,-52-25 1 0,0-52-1 0,0-25 1 0,-51 25-1 0,-25 103 2 0,-27 25-3 0,27 52 1 0,-26 0 0 0,51 76 1 0,0 26 2 0,0 26 2 0,25-1 0 0,1 26 3 0,-1-25-1 0,27-51-3 0,-1-52-3 0,26 0-7 0,-26-25-98 0</inkml:trace>
  <inkml:trace contextRef="#ctx0" brushRef="#br1" timeOffset="53">21049 3533 0 0,'0'0'0'0,"0"-25"13"0,25 25 4 0,-25 0 1 0,0 0-1 0,26-26-4 0,-26 26-1 0,0 0-1 0,0 0 1 0,0 0-4 0,0 0-1 0,25 51 0 0,1-25-1 0,0 0-1 0,25 50-1 0,-51-24 0 0,0-1-1 0,25 0-1 0,-25-25 0 0,0-1-2 0,0 1 2 0,0-26-3 0,0 0-8 0,-25 0-78 0,25 0 36 0</inkml:trace>
  <inkml:trace contextRef="#ctx0" brushRef="#br0" timeOffset="54">2613 7221 5 0,'0'-26'13'0,"-26"-25"17"0,26 51-7 0,26-26-12 0,76 26-3 0,103 0-3 0,-26-51-5 0,-26 51-3 0,-50 0-7 0,-78 0-31 0,1 26 2 0</inkml:trace>
  <inkml:trace contextRef="#ctx0" brushRef="#br0" timeOffset="55">2715 7502 9 0,'-25'0'4'0,"-1"0"13"0,52 26 12 0,101-26-15 0,27-26-9 0,76-25-5 0,-51 25-7 0,-51 1-18 0,-102 25-16 0</inkml:trace>
  <inkml:trace contextRef="#ctx0" brushRef="#br0" timeOffset="56">3483 6862 12 0,'-26'-26'21'0,"0"1"4"0,26 50-12 0,26 52-3 0,76 0-5 0,26 0-3 0,-25-77 1 0,-52 26 0 0,-25-26 0 0,-52 25 4 0,-51 103-2 0,-51 0-3 0,0 0-3 0,103-51-15 0,25-26-57 0</inkml:trace>
  <inkml:trace contextRef="#ctx0" brushRef="#br0" timeOffset="57">6274 7656 7 0,'0'0'0'0,"25"-77"25"0,26 51-4 0,1 1-3 0,-1 25-3 0,26 77-5 0,-26 51-3 0,0 25-2 0,0-25-1 0,26-25-1 0,-26-26 2 0,0-52-2 0,53-25 1 0,-53-25-1 0,0-27 1 0,-25-50-2 0,0 0-1 0,-52-206-4 0,-25 180 1 0,25 77 1 0,1 51-1 0,-28 26 2 0,29 25-1 0,24 51 1 0,51-25-1 0,26 0 0 0,25-52-5 0,-25-25-19 0,51 0-62 0</inkml:trace>
  <inkml:trace contextRef="#ctx0" brushRef="#br0" timeOffset="58">7606 7118 26 0,'0'-25'18'0,"0"-1"15"0,0 26-23 0,0 77-1 0,0 25-2 0,0 26-4 0,0 0-3 0,0-25-3 0,0-52-4 0,26-51-39 0,-26 0 14 0</inkml:trace>
  <inkml:trace contextRef="#ctx0" brushRef="#br0" timeOffset="59">8016 7144 21 0,'0'-51'30'0,"25"25"6"0,-25 103-13 0,-25 25-15 0,25 26-4 0,0 26-3 0,0-26-3 0,0-51-8 0,-26-26-89 0</inkml:trace>
  <inkml:trace contextRef="#ctx0" brushRef="#br0" timeOffset="60">6581 8578 27 0,'0'0'0'0,"-26"-26"38"0,52 0-13 0,52 1-10 0,101 25-1 0,77-26 2 0,77 1-9 0,-77-1-5 0,-103 26-2 0,-76 0-8 0,-77 26-15 0,-25-26-78 0</inkml:trace>
  <inkml:trace contextRef="#ctx0" brushRef="#br0" timeOffset="61">6889 9346 17 0,'0'0'6'0,"0"0"16"0,26-26-4 0,51 26-6 0,-26 51-2 0,0 52-3 0,0 25-1 0,-25 0-3 0,25-51 1 0,-25-1 1 0,25-50-1 0,0 0 1 0,0-52-1 0,0-25 0 0,1-52-1 0,-27 1-2 0,1-52 0 0,-1 1-3 0,-50 25 1 0,-1 25-1 0,-25 103-1 0,0 0 2 0,0 52 1 0,25 24 0 0,26 27 1 0,77-26-2 0,0-26 0 0,25 0-6 0,0-51-30 0,-50 0-26 0</inkml:trace>
  <inkml:trace contextRef="#ctx0" brushRef="#br0" timeOffset="62">8067 8834 35 0,'0'0'8'0,"0"-52"26"0,0 52-23 0,0 103-4 0,0 25-2 0,-26-26-4 0,26 26-2 0,0-76-11 0,26-27-60 0</inkml:trace>
  <inkml:trace contextRef="#ctx0" brushRef="#br0" timeOffset="63">9961 8117 28 0,'0'0'18'0,"25"0"16"0,52-26-16 0,26 26-13 0,-1 0-5 0,0 0-9 0,-50 26-71 0</inkml:trace>
  <inkml:trace contextRef="#ctx0" brushRef="#br0" timeOffset="64">10012 8424 34 0,'0'0'8'0,"-26"0"0"0,129 26 53 0,-1-1-51 0,26-25-6 0,-51-25-7 0,-51 25-44 0,-1 0-6 0</inkml:trace>
  <inkml:trace contextRef="#ctx0" brushRef="#br0" timeOffset="65">12240 8091 1 0,'0'0'4'0,"0"-25"9"0,0-1-2 0,0 26-2 0,25-26 4 0,-25 1 4 0,0-26 1 0,51-1-5 0,1 1-4 0,24 51-3 0,-24 26-6 0,-1 76 0 0,-26 1 1 0,-50-1-1 0,-26 0 1 0,-26-25 1 0,0-51 3 0,26 25-1 0,25-25-1 0,26-26 1 0,26 0 3 0,76 0 0 0,1 0-5 0,25 0-4 0,-26-26-10 0,0 26-38 0,-76 0-27 0</inkml:trace>
  <inkml:trace contextRef="#ctx0" brushRef="#br0" timeOffset="66">13212 7809 34 0,'0'0'0'0,"0"0"7"0,0-51 23 0,0 51-9 0,0 51-13 0,0 26 2 0,26 0-1 0,0 154 1 0,52-180-6 0,24-26 1 0,26-25-5 0,-26-51 0 0,-25-51 0 0,-51-1 1 0,-1 1-1 0,-25 25 1 0,0 51 1 0,0 26-2 0,0 103 2 0,0 25 4 0,0 51-1 0,26-25-1 0,-26-1-4 0,0-50 2 0,-26-26 1 0,1-52 0 0,-26-25 0 0,-1-25-1 0,27-27 0 0,-1-50-1 0,1 0-1 0,76 25-4 0,26 26-11 0,25 25-46 0,-25 0-21 0</inkml:trace>
  <inkml:trace contextRef="#ctx0" brushRef="#br0" timeOffset="67">14366 8168 50 0,'0'0'15'0,"0"26"16"0,0 25-7 0,0 51-8 0,0 26-9 0,-26-25-4 0,1-27-4 0,-1-24-6 0,0-52-39 0</inkml:trace>
  <inkml:trace contextRef="#ctx0" brushRef="#br0" timeOffset="68">14596 7169 31 0,'0'-25'33'0,"0"25"-9"0,-25 102-11 0,-1 77-8 0,0-76-6 0,-25 76-11 0,26-77-52 0</inkml:trace>
  <inkml:trace contextRef="#ctx0" brushRef="#br0" timeOffset="69">15211 8066 70 0,'0'0'0'0,"51"0"17"0,51-26 19 0,78 26-13 0,-27 0-17 0,1 0-9 0,-78 0-15 0,-24 0-57 0,-52 0 33 0</inkml:trace>
  <inkml:trace contextRef="#ctx0" brushRef="#br0" timeOffset="70">15620 7733 27 0,'0'0'40'0,"0"0"-9"0,0 76-9 0,26 78-9 0,0 0-13 0,-26-26-4 0,0-26-77 0,0-76 42 0</inkml:trace>
  <inkml:trace contextRef="#ctx0" brushRef="#br0" timeOffset="71">13366 9141 28 0,'-24'-26'21'0,"48"26"10"0,80 0-12 0,75 26-7 0,51-26-4 0,-25 26-4 0,-77-26-1 0,-51 0-5 0,-51 0-7 0,-26-26-55 0,0 26 24 0</inkml:trace>
  <inkml:trace contextRef="#ctx0" brushRef="#br0" timeOffset="72">13700 9423 23 0,'0'0'27'0,"0"0"-3"0,0 0-10 0,26 76 0 0,-26 52-5 0,25 0-2 0,26-25-1 0,26-78-1 0,0 1-2 0,25-77-3 0,-25-26 0 0,-51-25 1 0,-26-1 0 0,0 52-1 0,-26 25 1 0,26 26 1 0,0 52-1 0,0 50 5 0,26 52 0 0,-26 307 8 0,-51-385-10 0,-26 1 2 0,26-102-4 0,25-52-1 0,0 0-2 0,52 0-2 0,51 26-14 0,25 0-47 0,-25 25-16 0</inkml:trace>
  <inkml:trace contextRef="#ctx0" brushRef="#br0" timeOffset="73">14775 9909 54 0,'-25'0'21'0,"25"0"9"0,-26 77-5 0,26 25-9 0,0 26-9 0,0 0-6 0,0-51-10 0,0-26-106 0</inkml:trace>
  <inkml:trace contextRef="#ctx0" brushRef="#br0" timeOffset="74">17156 7733 6 0,'-26'-52'25'0,"26"52"11"0,0-25-15 0,0 102-3 0,26 102-2 0,-1 26-5 0,1 0-7 0,-26-52 1 0,25-50-1 0,-25-78 0 0,0-25-1 0,0-25 0 0,-25-78-3 0,-1-50 0 0,26-462 1 0,103 589-2 0,-1 52 1 0,1 76-2 0,-52-25 1 0,-26 26 2 0,-76-26 0 0,-26-26 2 0,0-26-1 0,-25-25-1 0,51 0-3 0,51 0-38 0,0-25-65 0</inkml:trace>
  <inkml:trace contextRef="#ctx0" brushRef="#br0" timeOffset="75">10934 8706 5 0,'25'0'8'0,"-25"-26"19"0,0 26-4 0,26-26-8 0,76 26-4 0,26 0-4 0,26-25-3 0,-77 25 0 0,-26 0-2 0,-25 0 1 0,-26 0 0 0,-77 0 0 0,-26 0-1 0,-25 25 0 0,52-25 1 0,24 26 0 0,52-26 0 0,52 0-4 0,50 0-9 0,26 0-87 0</inkml:trace>
  <inkml:trace contextRef="#ctx0" brushRef="#br0" timeOffset="76">12265 7425 13 0,'0'0'0'0,"26"-51"21"0,-26 26-7 0,-26 25 15 0,1 51-16 0,-27 0-1 0,1 77 0 0,-26 26 0 0,0 51 1 0,26-1-3 0,26 27-2 0,-1 50 1 0,26 1-4 0,26 0-1 0,50-26-1 0,1-26-1 0,51-51-2 0,-25-25-3 0,-1-51-8 0,-25-1-96 0,-51-76 60 0</inkml:trace>
  <inkml:trace contextRef="#ctx0" brushRef="#br0" timeOffset="77">18026 7246 6 0,'0'0'5'0,"-25"-51"20"0,25 51 0 0,25 0-5 0,26 26-4 0,-25 50-4 0,51 27 0 0,-26 50-1 0,26 52-1 0,-26 0-7 0,-25 0 0 0,-1 25 0 0,1-25 2 0,-52 26 0 0,-25-1 1 0,0-25 1 0,-26-26-1 0,26-25-2 0,-26-52 1 0,26-25-2 0,25-26-5 0,-51-51-36 0,77 0-78 0</inkml:trace>
  <inkml:trace contextRef="#ctx0" brushRef="#br0" timeOffset="78">6043 11599 4 0,'0'0'0'0,"26"-26"2"0,-26 26 2 0,-26 26 8 0,1-26 6 0,-27 0-6 0,-24 0-4 0,24-26-2 0,27-50-2 0,25-52-1 0,25 0-1 0,27 0 0 0,-1 25 1 0,-26 77-1 0,-25 26 0 0,26 77 4 0,-26 51 2 0,26 77-2 0,25-26-1 0,-26-25-3 0,1-26 1 0,0 0 0 0,-78-51 2 0,1-52 0 0,-51 27-3 0,-1-52 2 0,1-26-2 0,-1 0 2 0,27-25-6 0,24-26-12 0,52-25-51 0,26 102 23 0</inkml:trace>
  <inkml:trace contextRef="#ctx0" brushRef="#br0" timeOffset="79">6376 11701 12 0,'0'-25'7'0,"0"-1"1"0,0 1 0 0,0-1 2 0,0 0 7 0,26 1-6 0,25 50-5 0,-26 78 0 0,1 50-4 0,0 1 1 0,-1-52-2 0,1-76 3 0,-1-26 0 0,28-102-2 0,-29-26-1 0,27 25 0 0,2 1-1 0,-2 51 0 0,-27 25 0 0,29 52 0 0,-29 50 1 0,29 27 1 0,-2 25 1 0,26 0-1 0,-1-51 0 0,1-77 1 0,0-52-2 0,25-50 0 0,1-154 1 0,-78 102-2 0,-25 1 0 0,0 76 0 0,0 51 0 0,0 1 0 0,-25 50 0 0,-26 27 2 0,51 50-1 0,0 26 3 0,51 51-1 0,26-25 0 0,25-26-1 0,0-77-1 0,27-25 1 0,-1-78 0 0,-26-24-1 0,-25-52-1 0,-52 0 0 0,1 25-1 0,-52 52 1 0,-25 25-1 0,0 78 1 0,25 24 1 0,26 52-1 0,26 0 1 0,51 0-2 0,25-76 1 0,1-27-1 0,-1-25-6 0,-51-51-13 0,-51-26-49 0,0 26 35 0</inkml:trace>
  <inkml:trace contextRef="#ctx0" brushRef="#br0" timeOffset="80">7632 11394 36 0,'-52'26'15'0,"27"-1"-1"0,127-25-6 0,154-25-5 0,-25-1-62 0</inkml:trace>
  <inkml:trace contextRef="#ctx0" brushRef="#br0" timeOffset="81">9321 11701 0 0,'77'0'11'0,"-77"-25"3"0,0-52 0 0,-26 26 2 0,-50-26-4 0,-1 26-4 0,0 25-2 0,1 52 3 0,24 76 1 0,1 26-2 0,77 51-4 0,51-25-2 0,-1-77 1 0,1-77 1 0,0-103-2 0,-52-50 0 0,1 25-1 0,-1 51 0 0,1 51-1 0,-26 129 1 0,51 76 1 0,0 77 1 0,0-25-2 0,-51-52 2 0,-51-77 7 0,-51-51 1 0,25-51-6 0,26-102-3 0,51-52-3 0,51 1-11 0,26-27-29 0,0 27-32 0,-1 102 36 0</inkml:trace>
  <inkml:trace contextRef="#ctx0" brushRef="#br0" timeOffset="82">9935 11855 5 0,'0'26'14'0,"0"-1"18"0,0 26-14 0,0 1-12 0,26-1-3 0,-1-26 0 0,26-25 5 0,1-51-3 0,-1-26-2 0,-25-51-2 0,-26-25-1 0,-26 25 0 0,0 51 0 0,1 51 1 0,25 103-1 0,25 0-1 0,78-51 2 0,-1-26 2 0,-25-52-3 0,0-76 0 0,-52 77 3 0,1 26 2 0,-26 127 3 0,-26 52-3 0,26 25-4 0,26-26-2 0,0-76-4 0,-1-102-12 0,1 25-57 0</inkml:trace>
  <inkml:trace contextRef="#ctx0" brushRef="#br0" timeOffset="83">11215 11983 17 0,'0'-26'6'0,"52"-25"13"0,-1 0 11 0,0-26-12 0,-51-25-6 0,0 51-6 0,-77 25-2 0,0 0 0 0,1 78 0 0,-1-1 0 0,25 51 0 0,52 26-2 0,77-25 0 0,0-27 0 0,0-76-1 0,-26 0 1 0,0-51-2 0,-25-51 1 0,-26-1-1 0,26-25 0 0,-26 26 0 0,0 25 1 0,0 77-2 0,0 51 2 0,0 77 0 0,51-25 0 0,-26 25-1 0,52-51 1 0,0-77 0 0,0-26 0 0,0-51-1 0,-26-76 1 0,-26-27-2 0,1 1 1 0,-26 51-1 0,-26 77 1 0,1 51 1 0,25 77-1 0,0 51 1 0,25 51 0 0,27 0 0 0,-1-51-1 0,26-51 1 0,-1-77 1 0,27-26-2 0,-1-76 0 0,-50-26 0 0,-27 26 0 0,-25 25 1 0,26 77-2 0,-26 51 1 0,0 77 2 0,25-26-2 0,27-25-1 0,50-26-1 0,0-51-11 0,-50-51-72 0,-52 51 46 0</inkml:trace>
  <inkml:trace contextRef="#ctx0" brushRef="#br0" timeOffset="84">11753 11369 60 0,'-26'0'7'0,"1"25"6"0,153-25-4 0,51 0-8 0,52 0-10 0,-27 0-69 0</inkml:trace>
  <inkml:trace contextRef="#ctx0" brushRef="#br0" timeOffset="85">12905 11625 1 0,'0'0'7'0,"0"-26"17"0,0 0-1 0,0 1-8 0,26-1-2 0,-1 1-1 0,27-1-5 0,-1 77-3 0,0 26 1 0,-25 51-3 0,25 51 6 0,-51-179-5 0,25-51-1 0,1-77 0 0,25 51-2 0,2-51 0 0,22 51 0 0,-48 52 1 0,-1-1-1 0,-2 26 0 0,3 26 1 0,-3 76 1 0,3-25 0 0,-1 25 0 0,50 1-1 0,1-52 0 0,26 0 0 0,76-51-1 0,26-25-1 0,-77-27 2 0,-26-24 1 0,-51-27-2 0,-25 1-1 0,0-1 1 0,-78 52 0 0,-24 51 0 0,-1 0 2 0,0 77-2 0,51 51 2 0,1-26-1 0,76 1 0 0,26-78-2 0,0 1 2 0,-26-77-1 0,-26 0 0 0,27-129 1 0,-27 104 1 0,-25 24 0 0,0 78-1 0,0 76 1 0,0 52 3 0,26 76-1 0,-26 27-1 0,0-53-2 0,-26-50 1 0,-25-52 4 0,-26-76 2 0,0-77-1 0,52-52-3 0,50-25-2 0,27-25-2 0,24-1-5 0,27 0-5 0,-78 52-33 0,-25 76-40 0</inkml:trace>
  <inkml:trace contextRef="#ctx0" brushRef="#br0" timeOffset="86">4789 14774 1 0,'0'0'4'0,"0"0"2"0,0 0 1 0,0 26 4 0,25-26 3 0,-25 25-1 0,51-50-1 0,26-1-5 0,26-51-1 0,-52-25 1 0,0-26 1 0,-25-26 0 0,-26-51-5 0,-26 0 0 0,0 77 0 0,26 77 1 0,-25 51-3 0,25 77 0 0,0 77 1 0,0 50 3 0,51 1 0 0,-25-25-1 0,-1-52-2 0,26-52 0 0,26-50-2 0,0-26-4 0,25-26-21 0,-50 1-67 0</inkml:trace>
  <inkml:trace contextRef="#ctx0" brushRef="#br0" timeOffset="87">5608 14441 10 0,'-26'-25'13'0,"26"-27"13"0,0 1-7 0,51 26-11 0,1 25-2 0,-1 0-2 0,-26 51 3 0,1 51 0 0,0 1 0 0,-1-1-3 0,-25-51 0 0,0-51 0 0,0 0 4 0,0-51-8 0,0-51 1 0,0-1 0 0,52 1-1 0,-1 51 0 0,0 25 0 0,0 77 0 0,26 26 0 0,-26 51 2 0,-25 0 2 0,-1-51 0 0,-25-26-2 0,26-25-2 0,0-26-9 0,25 0-105 0</inkml:trace>
  <inkml:trace contextRef="#ctx0" brushRef="#br0" timeOffset="88">6838 14185 6 0,'24'0'6'0,"3"-77"24"0,-1 52-10 0,51 25-6 0,-26 76-1 0,0 27 1 0,0 51-8 0,0-26 0 0,-25 0-2 0,25-52-1 0,0-24 0 0,26-52 0 0,-26-52-2 0,26 1-1 0,-51-51 0 0,-1-26 1 0,-25 0 0 0,0-26-1 0,-25 52 0 0,-26 50-1 0,25 52 1 0,-25 0 0 0,0 52 0 0,51 24 1 0,0 1 0 0,51-25-2 0,26-1 1 0,25-51-3 0,0-26-33 0,-50 26-40 0</inkml:trace>
  <inkml:trace contextRef="#ctx0" brushRef="#br0" timeOffset="89">8016 13519 33 0,'0'0'0'0,"0"-76"31"0,0 76-8 0,0 25-10 0,25 52-1 0,-25 25-2 0,-25 1-3 0,-1-26-4 0,26-52-1 0,-25 26-6 0,25-25-55 0,0-26 9 0</inkml:trace>
  <inkml:trace contextRef="#ctx0" brushRef="#br0" timeOffset="90">9500 14211 4 0,'0'0'7'0,"0"0"29"0,0-26-6 0,51 26-8 0,26-26-6 0,25 26-5 0,26 0-5 0,-25 0-3 0,-52-25-3 0,0 25-2 0,-51 0-8 0,0 0-40 0,-26 25-17 0</inkml:trace>
  <inkml:trace contextRef="#ctx0" brushRef="#br0" timeOffset="91">9551 14441 9 0,'0'0'15'0,"-25"0"21"0,25 26-2 0,25-26-21 0,1 25-4 0,25-25 2 0,26 0-2 0,51-25-1 0,0-26-4 0,-26 25-3 0,-25 26-3 0,-51-26-6 0,-26 52-38 0,0-26-13 0</inkml:trace>
  <inkml:trace contextRef="#ctx0" brushRef="#br0" timeOffset="92">12624 14031 2 0,'0'-25'9'0,"-26"-1"13"0,26 1-3 0,0-1-1 0,0-25-5 0,26 0-2 0,25 25-4 0,26 26-4 0,-52 51 0 0,26 26 0 0,-25-26 0 0,-26 26-1 0,0 0 0 0,-51 0 3 0,-26-26-2 0,0 0 1 0,52 26 0 0,-1-51-1 0,26-1 1 0,0 1 1 0,26-52 1 0,50 1-3 0,1 25 0 0,51-52-1 0,-25 52 0 0,-52-25-4 0,-51 25-14 0,-103 0-109 0</inkml:trace>
  <inkml:trace contextRef="#ctx0" brushRef="#br0" timeOffset="93">11599 14236 31 0,'-25'0'17'0,"-1"-25"9"0,77 25-10 0,52 0-6 0,-1 25-2 0,1-25-3 0,-52-25 0 0,0 25-1 0,-51 0 1 0,-51-26-2 0,-52 26-2 0,1 26 1 0,-26-26 0 0,26 25 1 0,50 1 1 0,52-26-1 0,103-26-1 0,76 1-3 0,26 25-10 0,-77 0-94 0</inkml:trace>
  <inkml:trace contextRef="#ctx0" brushRef="#br0" timeOffset="94">13802 14441 4 0,'26'0'14'0,"0"-25"9"0,-1 25 0 0,1-52-8 0,51-24-6 0,-1-27 1 0,-24-51-3 0,-27-25-2 0,-25 26-2 0,-25-1-1 0,-1 52 0 0,0 50 1 0,1 52-1 0,25 0-1 0,0 77 2 0,0 0 1 0,0 51 2 0,25 51 0 0,27 26-1 0,-27-51-3 0,1-26 1 0,25-51-3 0,26-77-3 0,51 0-15 0,-51-77-66 0,-52 77 47 0</inkml:trace>
  <inkml:trace contextRef="#ctx0" brushRef="#br0" timeOffset="95">14622 14057 25 0,'0'0'0'0,"-26"-26"27"0,26-25 1 0,26 26-13 0,25-1-9 0,0 26-3 0,-25 51 2 0,25 26 1 0,-51 25-2 0,26-25-1 0,-1-25-2 0,-25-52 3 0,0 0 0 0,0-77-1 0,26 0-2 0,-1-26-1 0,103-25 1 0,-102 128-2 0,25 26 2 0,-25 51 0 0,-1 25 0 0,1 1 0 0,0-26-1 0,-26-26-4 0,25-26-16 0,26 1-84 0</inkml:trace>
  <inkml:trace contextRef="#ctx0" brushRef="#br0" timeOffset="96">15800 13801 37 0,'0'-26'10'0,"0"-25"11"0,25 51-4 0,-25 0-10 0,26 26 1 0,-26 51 1 0,25 25 1 0,-25 0-4 0,51-25-3 0,1-26-1 0,24-51 0 0,26-25-2 0,-25-52 1 0,-26-25 0 0,-25-26-1 0,-26 25 1 0,25 52-1 0,-25 51 1 0,0 51 0 0,0 52 2 0,0 50 2 0,26 26 0 0,-26 1-3 0,0-27-1 0,-26-50 1 0,-25-26 2 0,0-52-1 0,26-25-1 0,-27-51 1 0,27-26-2 0,25-25-1 0,0-26-3 0,51 25-3 0,0 26-8 0,26 26-20 0,25 51-59 0</inkml:trace>
  <inkml:trace contextRef="#ctx0" brushRef="#br0" timeOffset="97">16772 14211 10 0,'0'0'9'0,"0"0"33"0,25 0-8 0,-25 51-12 0,0 51-5 0,0 1-5 0,0-1-7 0,0-25-3 0,26-26-3 0,-26-25-15 0,51-1-75 0</inkml:trace>
  <inkml:trace contextRef="#ctx0" brushRef="#br0" timeOffset="98">17514 14108 12 0,'0'0'0'0,"-25"0"28"0,50-25 10 0,52-1-13 0,25 0-8 0,52 1-5 0,25 25-5 0,-102 0-6 0,0 0-1 0,-26 0-2 0,-51 0-6 0,0-26-41 0,-51 26-28 0</inkml:trace>
  <inkml:trace contextRef="#ctx0" brushRef="#br0" timeOffset="99">17873 13775 4 0,'0'0'11'0,"-26"0"17"0,26 26 28 0,0 25-42 0,0-25-10 0,26 76 7 0,-1 26-4 0,-25 0-1 0,26 0-2 0,-26-76 0 0,0-27-1 0,0-25-2 0,0-25-15 0,0 25-91 0</inkml:trace>
  <inkml:trace contextRef="#ctx0" brushRef="#br0" timeOffset="100">19486 12854 1 0,'0'0'6'0,"0"-26"14"0,0 0-2 0,-52 26-3 0,-24 0-1 0,24 52-2 0,-24-27-2 0,-1 78 3 0,26 25-2 0,51 77-5 0,25 25 0 0,52-25-3 0,0 0 1 0,-26-26 0 0,0-25-3 0,0-26 2 0,-51-52 0 0,0 1 0 0,-76-51-1 0,-1-26-2 0,-26 25 0 0,1-50-4 0,51-26-16 0,76-1-56 0,-25 27 35 0</inkml:trace>
  <inkml:trace contextRef="#ctx0" brushRef="#br0" timeOffset="101">19921 13673 33 0,'-26'-51'17'0,"26"25"5"0,0 26-7 0,26 77-2 0,-26 51 0 0,27 26-4 0,-27-1-4 0,24-25-1 0,-24-76-1 0,0-27-1 0,0-50 3 0,-24-52-5 0,-3-51 1 0,1 0-1 0,-25-52 1 0,51 52 0 0,0 26-1 0,51 76 0 0,53 1 0 0,-27 50-1 0,-26 27 2 0,-27 50-1 0,-24-25 0 0,-51-52 1 0,0 1-1 0,1-26 0 0,-1 26-2 0,-2-26-3 0,28 25-27 0,50-25-57 0</inkml:trace>
  <inkml:trace contextRef="#ctx0" brushRef="#br0" timeOffset="102">20588 13571 16 0,'0'0'0'0,"25"-52"23"0,1 1 2 0,-26 51-10 0,0 26-2 0,-51 25 1 0,-1 51 0 0,1 26-2 0,51 0-8 0,0 26-1 0,51-52-3 0,26-25-2 0,0-25-10 0,0-52-59 0,-77 0 31 0</inkml:trace>
  <inkml:trace contextRef="#ctx0" brushRef="#br0" timeOffset="103">20972 13827 16 0,'0'0'0'0,"0"-103"44"0,51 78-17 0,0 25-14 0,0 25-8 0,1 78 2 0,-52-1-3 0,-26 0-1 0,0-25-1 0,1-51 0 0,-1-26 0 0,26 0-1 0,51-77-1 0,1 0-1 0,-1-25 1 0,-26-1-1 0,-25 27 2 0,0 50 0 0,-25 26-1 0,-26 26 1 0,51 76 3 0,-26 0 0 0,52 1 0 0,-1-26-3 0,52-26-1 0,0-26-9 0,0-25-38 0,-52 0-22 0</inkml:trace>
  <inkml:trace contextRef="#ctx0" brushRef="#br0" timeOffset="104">21663 13519 16 0,'0'0'0'0,"0"-76"43"0,26 50-19 0,102 180 11 0,-77-26-26 0,-25 25-4 0,-26-25-2 0,0-25-2 0,-26-52-2 0,-25-26-2 0,25-25-14 0,26 0-80 0</inkml:trace>
  <inkml:trace contextRef="#ctx0" brushRef="#br0" timeOffset="105">22891 13827 19 0,'26'-26'11'0,"-26"-25"18"0,0 25-8 0,0-25-9 0,-51 0-4 0,-26 51-4 0,26 0 1 0,0 51 1 0,-26 26 1 0,26 25-1 0,51 1-2 0,77-27-1 0,0-24-1 0,-1-52 0 0,1-26-2 0,-26-76 1 0,-25-1 0 0,-1-50 0 0,-25 25 0 0,0-26-1 0,-25 77 0 0,25 77 0 0,0 26 0 0,0 51 2 0,0 51 0 0,25 0 3 0,-25 0-2 0,26-26-3 0,-1-25-1 0,-25-26-5 0,26-25-18 0,25-26-91 0</inkml:trace>
  <inkml:trace contextRef="#ctx0" brushRef="#br0" timeOffset="106">23403 13673 22 0,'0'-26'20'0,"0"1"15"0,51-1-20 0,1 26-7 0,-27 51-2 0,1 52 0 0,-1-1-1 0,-50 26-1 0,-1-51-3 0,-25-51 3 0,51-26 0 0,0-26-2 0,51-25-1 0,52-26-2 0,-27-25 1 0,-24-1 0 0,-1 26 0 0,-51 26 1 0,0 26 0 0,-26 25 0 0,1 51 3 0,-1 26 5 0,0 25 1 0,1 26-3 0,50 0-3 0,1-77-3 0,77-25-8 0,-1-1-107 0</inkml:trace>
  <inkml:trace contextRef="#ctx0" brushRef="#br0" timeOffset="107">5941 16413 17 0,'0'0'0'0,"-51"0"7"0,51 0 4 0,0 0 3 0,51 0 6 0,26 0-2 0,51 0-5 0,51 25-5 0,26-25-2 0,-52 0-3 0,-49 0-2 0,-29 0 0 0,-48-25-2 0,-1 25-8 0,-79 51-19 0,-22-25-35 0</inkml:trace>
  <inkml:trace contextRef="#ctx0" brushRef="#br0" timeOffset="108">6146 16694 2 0,'-52'0'16'0,"27"0"16"0,25 0-7 0,77 0-11 0,51 0-4 0,25 26-7 0,1-26-1 0,-1 0-3 0,2 0-11 0,-105-26-36 0,3 26 7 0</inkml:trace>
  <inkml:trace contextRef="#ctx0" brushRef="#br0" timeOffset="109">6889 16157 15 0,'-27'-26'29'0,"3"0"-3"0,24 78-14 0,51 24 0 0,52 27-8 0,25-26 1 0,-26-26-2 0,-25-25-6 0,-52-26 7 0,-25 51 0 0,-51 26 3 0,-51-1-1 0,25 1-4 0,0 26-1 0,52-52-7 0,50 26-93 0</inkml:trace>
  <inkml:trace contextRef="#ctx0" brushRef="#br0" timeOffset="110">9551 16438 29 0,'0'-25'8'0,"26"-27"15"0,25 1-7 0,51 51-5 0,-25 51 1 0,0 1-2 0,-26 50-1 0,-25 1-3 0,-1-1-1 0,1 0-1 0,25-76 0 0,0 0 0 0,1-26-2 0,24-26-2 0,1-25 1 0,-51-26-1 0,-1-25 2 0,-25-26-3 0,0-1 0 0,-128-178 0 0,77 307 0 0,-26 26 1 0,52 51 0 0,25 25 0 0,77-25 0 0,-1-26-1 0,27-25-14 0,-1-26-58 0,-76 0 33 0</inkml:trace>
  <inkml:trace contextRef="#ctx0" brushRef="#br0" timeOffset="111">10703 15773 26 0,'0'-26'27'0,"0"0"2"0,26 26-18 0,-26 77 2 0,25 26-5 0,-25 25-3 0,0 0-3 0,-25 0-5 0,25-26-13 0,25-51-80 0</inkml:trace>
  <inkml:trace contextRef="#ctx0" brushRef="#br0" timeOffset="112">11753 16438 57 0,'0'0'0'0,"0"-51"34"0,51 25-14 0,52 1-11 0,153-1-12 0,-205 52-19 0,-51-1-57 0</inkml:trace>
  <inkml:trace contextRef="#ctx0" brushRef="#br0" timeOffset="113">11830 16618 26 0,'-77'0'38'0,"51"25"0"0,52-25-19 0,76-25-12 0,26 25-5 0,-25 0-10 0,-1 0-79 0</inkml:trace>
  <inkml:trace contextRef="#ctx0" brushRef="#br0" timeOffset="114">13905 15773 4 0,'25'-52'18'0,"-25"27"9"0,26 25-3 0,-52 179 23 0,26-77-39 0,26 1-6 0,-26-26-1 0,0-26-1 0,0-26-3 0,0 1-21 0,0 25-63 0</inkml:trace>
  <inkml:trace contextRef="#ctx0" brushRef="#br0" timeOffset="115">13521 16464 38 0,'-27'0'18'0,"27"0"5"0,78 0-10 0,50 26-3 0,26-26 0 0,50 0-1 0,27-26-3 0,-77 26-4 0,-52 0-4 0,-51 0-4 0,-51 0-10 0,-77 26-72 0</inkml:trace>
  <inkml:trace contextRef="#ctx0" brushRef="#br0" timeOffset="116">13649 16822 10 0,'0'-25'18'0,"25"-1"13"0,-25 1-13 0,26 25-8 0,-26 0-3 0,0 51 3 0,26 26-1 0,-26 25-3 0,25 0-5 0,1-50-1 0,25-27 1 0,0 1 1 0,26-77 0 0,-26-1-1 0,26-24-1 0,-77-27-1 0,26 26 2 0,-26 26-1 0,0 51 1 0,-26 51 1 0,26 26 3 0,26 26-1 0,-1 25-2 0,-25 25 0 0,0-50 1 0,0-1 0 0,-51-51-1 0,0-25 0 0,25-26-1 0,1-26 1 0,-27-25-2 0,27 0-1 0,25 0-3 0,25-1-3 0,27 1-9 0,24 26-38 0,-24-1-10 0</inkml:trace>
  <inkml:trace contextRef="#ctx0" brushRef="#br0" timeOffset="117">14417 17258 16 0,'0'0'8'0,"26"25"25"0,-26 1 0 0,0 51-14 0,25 25-5 0,-25-25-6 0,0 0-4 0,0 0-4 0,0-52-1 0,0 1-8 0,0-52-29 0,0-25-44 0</inkml:trace>
  <inkml:trace contextRef="#ctx0" brushRef="#br0" timeOffset="118">14315 16771 22 0,'0'-51'29'0,"0"25"1"0,25 1-21 0,26 25-5 0,-25 77 0 0,0-26 0 0,-52 26-2 0,26-26 4 0,-51-26 1 0,51-25-3 0,0 0 2 0,0 0-2 0,102-25-5 0,26-1-14 0,0 1-77 0</inkml:trace>
  <inkml:trace contextRef="#ctx0" brushRef="#br0" timeOffset="119">15953 16541 7 0,'0'0'3'0,"0"0"16"0,0 25 1 0,26 27-8 0,-1-27 0 0,52-25 0 0,-1 0-6 0,-24-51 1 0,24 25-5 0,-50-25 0 0,-26-26-4 0,-51 52 4 0,0-1-1 0,-1 0 2 0,-24 26-1 0,25 26 4 0,0 0-3 0,-1 51 5 0,27-1 1 0,25 27-3 0,51-1 2 0,0-25-3 0,0 0-1 0,26-26-1 0,0-51-2 0,-1 0-3 0,1-51-6 0,0 0-30 0,-52-26-66 0</inkml:trace>
  <inkml:trace contextRef="#ctx0" brushRef="#br0" timeOffset="120">16746 15235 7 0,'0'-26'8'0,"-51"-51"14"0,51 77-3 0,-26-25-8 0,-25 25 2 0,0 25-2 0,0 27 1 0,-1 24-2 0,52 1-6 0,0 26 0 0,52-1 0 0,24 1 0 0,-24 25-3 0,-27 0 2 0,-25 0-1 0,0-26 0 0,-25-25-1 0,-52-26 0 0,26-51 0 0,-26 0-5 0,51 0-19 0,26-51-72 0</inkml:trace>
  <inkml:trace contextRef="#ctx0" brushRef="#br0" timeOffset="121">17386 15389 15 0,'0'0'0'0,"-51"-52"24"0,51 52 4 0,0 52-12 0,0 24 2 0,25 78-6 0,-25-26-5 0,0 26-3 0,26-52-2 0,-26-76 1 0,-26-1 0 0,26-50-2 0,-25-27 0 0,-1-24-1 0,1-52 0 0,-1-26 1 0,26 26-1 0,26 51 1 0,50 26-1 0,1 51 0 0,0 26-1 0,-26 50 1 0,-25 1 1 0,-52 0-1 0,-25-26 3 0,-26-25-3 0,52-26-1 0,-27 0-6 0,27 0-43 0,25 0-23 0</inkml:trace>
  <inkml:trace contextRef="#ctx0" brushRef="#br0" timeOffset="122">18052 15414 29 0,'-26'-51'22'0,"1"25"5"0,-1 26-15 0,0 26 0 0,1 51 2 0,-1 51-6 0,1 0-3 0,25 0-3 0,0-26-2 0,51-76-5 0,0-1-18 0,0 1-66 0</inkml:trace>
  <inkml:trace contextRef="#ctx0" brushRef="#br0" timeOffset="123">18333 15517 44 0,'0'0'10'0,"52"-52"23"0,-1 27-20 0,26 50-4 0,0 129-4 0,-77-52-5 0,-26 1 1 0,0-52 1 0,1-25-1 0,-1-26 0 0,26 0-1 0,51-77-1 0,1 26 1 0,-1-77 0 0,0 0-1 0,-25 51 3 0,-1 26-1 0,-25 51 0 0,-25 0 1 0,-1 76-1 0,0 27 4 0,26 25-1 0,26 0-3 0,0-77-2 0,50-25-5 0,1-26-48 0,-51 0 4 0</inkml:trace>
  <inkml:trace contextRef="#ctx0" brushRef="#br0" timeOffset="124">19050 15286 47 0,'0'0'0'0,"-25"-26"37"0,50 52-19 0,52 25-9 0,-26 26-1 0,26 128-1 0,-77-77-5 0,-25-26-2 0,-27-50-1 0,27-27-5 0,-1 1-19 0,26-26-50 0</inkml:trace>
  <inkml:trace contextRef="#ctx0" brushRef="#br0" timeOffset="125">20178 15619 11 0,'0'0'0'0,"26"-51"29"0,-26 0-1 0,-26 25-13 0,-25-25-7 0,-27 51-1 0,28 0-1 0,-28 51 1 0,52 51-1 0,1-25 0 0,76 102 0 0,27-153-5 0,-28 0 0 0,28-52 0 0,-27-25-2 0,-25-52 1 0,-1-25-1 0,-25-25 1 0,0 25-1 0,0 25 1 0,0 78 1 0,-25 25 0 0,25 25 0 0,0 26-1 0,0 1 1 0,0 50 0 0,0 26 2 0,0 26 0 0,0-26-3 0,25-26 0 0,1-51-3 0,-2 1-9 0,3-52-58 0,-1 0 29 0</inkml:trace>
  <inkml:trace contextRef="#ctx0" brushRef="#br0" timeOffset="126">20665 15542 31 0,'0'0'0'0,"0"-51"30"0,0 25-10 0,51 1-10 0,-26 25 3 0,27 0-5 0,-1 25 0 0,0 52-2 0,-25 51-3 0,-26-25-2 0,0-27 2 0,-26-24-1 0,-25-52 1 0,51 0-2 0,-26-26 0 0,52-25-2 0,25-26 2 0,77-128-3 0,-51 103 3 0,-52 51-2 0,-25 25 2 0,-25 0-1 0,-1 26 0 0,26 26 0 0,-51 25 1 0,25 26 1 0,26 51 1 0,0-26 0 0,103 78 11 0,-1-180-15 0,1 25-38 0,-78-25-37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4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5121 1972 23 0,'0'-77'5'0,"0"51"10"0,52 52 10 0,-27 25-8 0,52 77-1 0,-26 51-4 0,26-51-5 0,-26 0 0 0,0-51 0 0,-25-26-3 0,51 1 3 0,0-52-4 0,-1-26-1 0,-24-51 0 0,25-25 0 0,-52-26-2 0,1 0 0 0,-26-52 0 0,-26 78-1 0,-25 51 1 0,25 51-1 0,-51 25 1 0,52 27 1 0,-1 50-2 0,52 0 1 0,25-25 0 0,26-26-1 0,51-51-8 0,26-25-35 0,-52 25-44 0</inkml:trace>
  <inkml:trace contextRef="#ctx0" brushRef="#br0" timeOffset="1">6555 2253 24 0,'0'0'0'0,"26"0"31"0,25 0-4 0,77 0-15 0,-26-25-12 0,-49 25-9 0,-29 51-71 0</inkml:trace>
  <inkml:trace contextRef="#ctx0" brushRef="#br0" timeOffset="2">6659 2535 25 0,'-53'0'17'0,"53"25"19"0,26-25-15 0,102-25-14 0,27-26-11 0,24-1-79 0</inkml:trace>
  <inkml:trace contextRef="#ctx0" brushRef="#br0" timeOffset="3">9398 1459 4 0,'0'-25'10'0,"-26"-52"25"0,-25 26-4 0,0 25-14 0,-25 1-6 0,24 76-2 0,-24 0-1 0,-53 128 2 0,78 1 1 0,26 24-2 0,25 27-3 0,25 25 1 0,1 0-1 0,25 26 0 0,26-1-1 0,-26-25-2 0,26 0 0 0,-26-51-1 0,0 26 0 0,-51-1-1 0,0-51 0 0,-51-25 0 0,0-26 2 0,-51-26-3 0,25-50 0 0,-26-52-2 0,-25-26-7 0,51-51-38 0,52-51-48 0,25 103 56 0</inkml:trace>
  <inkml:trace contextRef="#ctx0" brushRef="#br0" timeOffset="4">10703 2176 8 0,'0'-102'22'0,"26"25"23"0,-26 52-12 0,-26-1-17 0,1 103-6 0,25 51-1 0,0 0-4 0,25-26-3 0,1 1-6 0,-26-1-14 0,0-25-55 0,-26-51 32 0</inkml:trace>
  <inkml:trace contextRef="#ctx0" brushRef="#br0" timeOffset="5">10063 2893 15 0,'-77'26'29'0,"52"0"7"0,76-1-11 0,103-25-13 0,102 0-3 0,25 0 2 0,52-25-3 0,-128 25-7 0,-103 0-6 0,-76 0-15 0,-26 25-86 0</inkml:trace>
  <inkml:trace contextRef="#ctx0" brushRef="#br0" timeOffset="6">10345 3661 29 0,'0'0'19'0,"0"0"38"0,0 0-46 0,0 77-1 0,0 26 1 0,25-1-4 0,27 1-4 0,-1-78 0 0,26-25-1 0,-1-25-2 0,1-52 1 0,0-26-1 0,-51 1 0 0,-1 25 0 0,-25 26 1 0,-25 51 1 0,-1 25 1 0,26 52 2 0,0 51 2 0,26 52-4 0,-1-1 1 0,-25 0-1 0,0-25-1 0,-25-78 1 0,-27-50 1 0,1-26-1 0,0-26-2 0,25-50-1 0,1-27-2 0,25 1-5 0,77 51-3 0,-1 25-26 0,27 0-58 0,-52 26 57 0</inkml:trace>
  <inkml:trace contextRef="#ctx0" brushRef="#br0" timeOffset="7">11190 4225 27 0,'0'0'0'0,"25"25"48"0,-25 27-11 0,0 50-13 0,26 0-12 0,-26 26-9 0,0-51-5 0,0-51-8 0,-26 0-106 0</inkml:trace>
  <inkml:trace contextRef="#ctx0" brushRef="#br0" timeOffset="8">11139 3636 35 0,'0'-26'17'0,"51"-25"21"0,0 25-15 0,26 1-15 0,-52 76-5 0,1 26-1 0,-52 0 1 0,-25 0 5 0,0-52 3 0,25 1-1 0,1-1-5 0,50-25 0 0,52-25-1 0,0-26-3 0,25-1-5 0,-50 1-34 0,-27 51-65 0</inkml:trace>
  <inkml:trace contextRef="#ctx0" brushRef="#br0" timeOffset="9">12880 2663 3 0,'0'0'10'0,"0"0"15"0,25 26 0 0,26-26-10 0,26-26-3 0,-26-25-5 0,1-1-2 0,-52 1 0 0,-26 0 0 0,-51 25 1 0,0 26-1 0,1 0 1 0,24 52 3 0,27 24-1 0,25 53-2 0,25 24-1 0,27-50-2 0,-1-27 4 0,26-76-3 0,-1 0-2 0,27-25-7 0,-1-26-10 0,-25-26-37 0,-50 26-30 0</inkml:trace>
  <inkml:trace contextRef="#ctx0" brushRef="#br0" timeOffset="10">13059 1690 3 0,'0'0'6'0,"-51"-26"21"0,25 1 3 0,26 25-6 0,0-26-8 0,26 1-6 0,50 25-6 0,52 0-2 0,-25 0-9 0,26 0-76 0</inkml:trace>
  <inkml:trace contextRef="#ctx0" brushRef="#br0" timeOffset="11">14135 896 19 0,'0'0'7'0,"0"-51"22"0,0 25-3 0,-25 1-13 0,-27 76-4 0,1 26 0 0,26 51-1 0,25 51-2 0,102 26-2 0,0 0-4 0,-50-77 1 0,-27-51 0 0,-76-26 2 0,-51 0-2 0,-1-25-3 0,26-52-11 0,77 0-62 0,0 26 38 0</inkml:trace>
  <inkml:trace contextRef="#ctx0" brushRef="#br0" timeOffset="12">14571 1050 36 0,'0'0'9'0,"25"0"30"0,-25 0-16 0,0 102-10 0,26 52-7 0,-26 76-4 0,25-76-1 0,-25-103 0 0,0-25-1 0,0-26 3 0,-25-51-1 0,-1-77-2 0,1 25 0 0,-1-51 0 0,26-50 0 0,26 50 0 0,50 77-2 0,27 52 0 0,-1 76 3 0,-51 26-1 0,-25 51 0 0,-52-26 0 0,-50-51 2 0,-1-25-2 0,26-1-9 0,25-25-52 0</inkml:trace>
  <inkml:trace contextRef="#ctx0" brushRef="#br0" timeOffset="13">15416 1024 20 0,'0'-25'15'0,"0"-1"25"0,-26 0-15 0,-25 52-11 0,-1 102-4 0,1 26-4 0,51 76-4 0,51-76-3 0,26-77-9 0,0-52-49 0,-51-25 0 0</inkml:trace>
  <inkml:trace contextRef="#ctx0" brushRef="#br0" timeOffset="14">15620 1203 9 0,'0'0'19'0,"0"-51"22"0,52 26-16 0,-1 25-13 0,-26 51-10 0,1 51-1 0,0 1-1 0,-78 50 1 0,27-127 0 0,25 0 1 0,0-52-2 0,51-25 0 0,-25-26 0 0,50-26 0 0,-50-25-1 0,-1 26 3 0,-25 51-1 0,-25 51 0 0,-1 77 2 0,1 25-1 0,25 52-1 0,51-1-6 0,0-101-6 0,26-27-87 0</inkml:trace>
  <inkml:trace contextRef="#ctx0" brushRef="#br0" timeOffset="15">16234 896 29 0,'-25'0'35'0,"25"-51"-3"0,25 77-12 0,77 25-12 0,-25 26-2 0,-26 76-3 0,-51 52-4 0,-76 0-4 0,-1-77-9 0,51-77-53 0</inkml:trace>
  <inkml:trace contextRef="#ctx0" brushRef="#br0" timeOffset="16">17232 1255 38 0,'0'0'0'0,"26"-26"38"0,-26-25-9 0,0 25-22 0,-51 1 0 0,-26-1-3 0,-25 77-2 0,25 0 0 0,51 77-1 0,26 26-1 0,77-51 0 0,0-78 0 0,25-50 0 0,-25-52 1 0,-51 0 2 0,-1-77-1 0,1-25-3 0,-26 25 3 0,-26 26 0 0,1 103-1 0,25 76 1 0,-26 51 2 0,52 103-1 0,25 26-3 0,0-26-5 0,-51-129-6 0,26-50-39 0,-26-26-19 0</inkml:trace>
  <inkml:trace contextRef="#ctx0" brushRef="#br0" timeOffset="17">17591 1229 12 0,'0'-26'33'0,"51"1"9"0,26-1-19 0,0 103-12 0,-26 0-9 0,-51 102-1 0,-51-76-1 0,25-78 2 0,26-25 0 0,0-51 1 0,26-26-1 0,-1-25-2 0,1-52 0 0,0 26 0 0,-26 77 2 0,0 51 1 0,-26 102 6 0,26 26 0 0,0 103-4 0,0-103-3 0,26-77-6 0,50-25-20 0,-24-26-92 0</inkml:trace>
  <inkml:trace contextRef="#ctx0" brushRef="#br0" timeOffset="18">17847 2893 5 0,'77'-51'22'0,"-52"0"14"0,27 0-12 0,-52 0-9 0,-77 25-7 0,26 26-1 0,-26 26-1 0,26-1 0 0,-1 52 0 0,27 25-3 0,76 26-1 0,26-25 0 0,0-78 0 0,-1 1 0 0,1-77 1 0,-26-26-2 0,-25-51 0 0,-26-51-2 0,0-1 1 0,-26 1 2 0,26 102-2 0,0 77 0 0,0 52 1 0,0 101 0 0,26 27 3 0,0-1-2 0,-1 0-3 0,26-77 0 0,1-76-5 0,-1-26-15 0,26-26-71 0,-77 1 59 0</inkml:trace>
  <inkml:trace contextRef="#ctx0" brushRef="#br0" timeOffset="19">18487 2740 10 0,'0'0'0'0,"0"-26"46"0,26 1-10 0,-1-1-16 0,52 0-10 0,-26 52-4 0,1 76-4 0,-27 26 0 0,-25-25 0 0,-25-1 1 0,-1-76 0 0,0-1 0 0,26-25 0 0,26-51-2 0,25-26 0 0,26-25-1 0,-26 0-1 0,0-155 3 0,-51 257 0 0,-25 0-3 0,-1 26 3 0,1 77 3 0,25 25 1 0,0 0-2 0,0-52 2 0,51 1-4 0,0-26-3 0,51-51 2 0,-25 0-9 0,-26 0-87 0,-51 0 40 0</inkml:trace>
  <inkml:trace contextRef="#ctx0" brushRef="#br0" timeOffset="20">6274 5275 1 0,'25'0'6'0,"26"51"2"0,26 26 0 0,0-1-2 0,51-24 0 0,0 24-2 0,1-24-1 0,-52-1-2 0,25-26 0 0,1-25 2 0,-1 0-1 0,52-25-1 0,-1-26 0 0,1 25 1 0,-26 0-1 0,-25-25-1 0,-1 0 1 0,0 0-1 0,26 0 1 0,26-1-1 0,-52 1 0 0,26 26 0 0,26-1 0 0,0 26-1 0,-1 26 1 0,-25 25 1 0,26 0-1 0,-27 0 0 0,1 26 0 0,26-26 1 0,-1 0-1 0,-50 1 0 0,50-1 3 0,-76-26-2 0,102 1 0 0,-25 0 0 0,0-1 0 0,-1-25 0 0,-25 0 0 0,0-25 0 0,26-1-1 0,0-25 1 0,-26 0-1 0,-26-26 1 0,26 0 0 0,0-25-1 0,26 25 1 0,-26 26-1 0,25-26 1 0,1 51-1 0,0 1 0 0,-1 25 0 0,26-26 0 0,-25 26 0 0,1-26 1 0,-27 52 0 0,0-26 1 0,0 26-1 0,0-1 1 0,-26 26 0 0,26 1-1 0,0-1 0 0,0 0 0 0,0 0 0 0,0-25 0 0,0-1 0 0,0-25-1 0,0 26 1 0,0-26 1 0,-25 0 0 0,-1 0 0 0,1 0-1 0,25 0-1 0,-26 0 0 0,1-26 0 0,-1 1 1 0,0-1 0 0,26 1-1 0,-26-27 1 0,26 1-1 0,-26-26 1 0,1 1 0 0,-26 24-1 0,-1 1 0 0,27-26 0 0,25 26 0 0,0 0 0 0,-26 25 0 0,1 1 1 0,25 25-2 0,-26 0 1 0,26-26 1 0,0 26-1 0,-25 0 0 0,-27 26 1 0,27 25-1 0,-26-25 0 0,25 25 1 0,26-26-1 0,-51-25-1 0,-26 52-69 0</inkml:trace>
  <inkml:trace contextRef="#ctx0" brushRef="#br0" timeOffset="21">5480 6683 0 0,'0'-26'1'0,"25"-25"7"0,-25 51 3 0,0 0-4 0,26 77 11 0,-52 0-9 0,52-1-3 0,0 1-1 0,-1-25 0 0,26-27-2 0,26-25 1 0,-26-25-2 0,26-27-1 0,-25 1 0 0,-1-26 1 0,-26 0-3 0,1 26 1 0,-26 0 1 0,0 25 0 0,0 1-3 0,0 76 2 0,0 26 0 0,0 0 1 0,0 51 1 0,26 25 0 0,-52 1 0 0,26 25 1 0,-26-25-1 0,1-52 0 0,-26-25-1 0,-1-26 1 0,1-51 0 0,25 0 0 0,1-51 0 0,-1-51-2 0,26-1 1 0,51-25-2 0,1 26-4 0,25 25-21 0,-52 77-31 0</inkml:trace>
  <inkml:trace contextRef="#ctx0" brushRef="#br0" timeOffset="22">6248 7579 0 0,'0'-26'2'0,"0"-25"5"0,51 0 1 0,26 25-1 0,0 26-4 0,-26 77 0 0,-25 51 0 0,-26 26 0 0,-77 0 2 0,0-78 5 0,26-24 3 0,0-27-5 0,51-25-2 0,0 0 0 0,76 0-1 0,27 0-3 0,25-25-2 0,0-1-4 0,25 0-26 0,-126 26-4 0</inkml:trace>
  <inkml:trace contextRef="#ctx0" brushRef="#br0" timeOffset="23">7657 7605 11 0,'51'-103'15'0,"77"26"-4"0,26 52-9 0,-77 25-7 0,-51 51-22 0</inkml:trace>
  <inkml:trace contextRef="#ctx0" brushRef="#br0" timeOffset="24">7734 7758 9 0,'0'0'6'0,"-51"0"14"0,102 0 2 0,51-25-10 0,52-1-12 0,0 26-16 0,-129 26-14 0</inkml:trace>
  <inkml:trace contextRef="#ctx0" brushRef="#br0" timeOffset="25">9296 7067 1 0,'25'0'2'0,"1"26"3"0,25-1 3 0,0 52 5 0,51 256 27 0,-51-256-33 0,1-26 1 0,-1 0-1 0,0-51-2 0,26 0-1 0,-1-26-1 0,-24-25-2 0,-27-26 1 0,1-25-1 0,-26-26-1 0,0-26-2 0,0 52 1 0,-26-26 0 0,-25 102-1 0,0 26 0 0,0 52 2 0,25-27-1 0,26 52 1 0,51 0 1 0,26-52-1 0,25 1-1 0,1-26-10 0,-26 26-60 0</inkml:trace>
  <inkml:trace contextRef="#ctx0" brushRef="#br0" timeOffset="26">10754 6939 2 0,'0'0'0'0,"26"-51"15"0,-26 51 3 0,0 0-5 0,0 77 1 0,0-1-5 0,26 27-2 0,-1-26-1 0,52-26-1 0,0-26-3 0,0-25 0 0,-26 0-1 0,0-76 1 0,-25-27-1 0,-1-25-1 0,1 26 0 0,-26 76-1 0,0 0 0 0,0 78 0 0,0 25 2 0,0 51 3 0,0 51 2 0,0 0-1 0,26 0-2 0,-26 0 1 0,0-50-3 0,-26-27 0 0,0-76 3 0,-50-26 2 0,-1-77-4 0,51 0-1 0,0-51 1 0,26 0-1 0,52 25-2 0,-1 52-3 0,51 26-1 0,-25 25-2 0,26 0-42 0,-78 25-14 0</inkml:trace>
  <inkml:trace contextRef="#ctx0" brushRef="#br0" timeOffset="27">11804 7425 14 0,'0'-25'11'0,"26"-26"9"0,-1 51 2 0,-25 25-4 0,0 52-2 0,0 51-7 0,0 0-4 0,26-26 0 0,-26-25-1 0,0-51-3 0,0 0-3 0,-26 25-66 0,1-51 27 0</inkml:trace>
  <inkml:trace contextRef="#ctx0" brushRef="#br0" timeOffset="28">1717 7809 4 0,'0'-51'6'0,"51"-77"6"0,26 51 2 0,0-76 4 0,0-26-6 0,-26-1-6 0,-26 78-3 0,-25 51-2 0,-25 51-2 0,-26 51 1 0,51 51 1 0,0-25 1 0,76 26-2 0,52 25 2 0,-51-52-1 0,-26 27 1 0,-76-26 1 0,-52-1 1 0,-51-24-2 0,26-52-1 0,-1 25 1 0,78-50-2 0,50-52-9 0,78 0-72 0</inkml:trace>
  <inkml:trace contextRef="#ctx0" brushRef="#br0" timeOffset="29">2587 7221 6 0,'0'0'0'0,"0"-26"16"0,-25 26-7 0,25 26 0 0,-26-1 6 0,1 78-2 0,25-27-4 0,25 27-4 0,1-26 1 0,51-52-1 0,25-25 0 0,-26-25-3 0,1-27 0 0,-51-50-1 0,-26 0 0 0,-26-26-3 0,-51 25 2 0,1 52-2 0,-52 25 2 0,51 26 0 0,52 0-1 0,-1 26 1 0,77 25 0 0,26 26 0 0,76-26-1 0,-25-51 2 0,-26-51 0 0,1-51-2 0,-27-1 2 0,-50 1-1 0,-52-1 1 0,26 26-1 0,-25 52 0 0,25 50-1 0,-26 308 3 0,52-153 0 0,-1-1 1 0,1-26-1 0,-26-50 4 0,0-26-5 0,26-52-4 0,-26 26-8 0,-52 1-70 0</inkml:trace>
  <inkml:trace contextRef="#ctx0" brushRef="#br0" timeOffset="30">1205 8398 3 0,'0'-25'2'0,"-26"-26"9"0,103-1 0 0,51 27 1 0,51-1 4 0,77-25-1 0,52 25-5 0,50-25-3 0,51-26-2 0,-102 26-1 0,-77 26-3 0,-153 25 0 0,-26 0 0 0,-25-26-1 0,-77 26-52 0,0-26 24 0</inkml:trace>
  <inkml:trace contextRef="#ctx0" brushRef="#br0" timeOffset="31">3739 7067 10 0,'0'-26'9'0,"0"26"-1"0,-26 0-6 0,26 0 6 0,26 26 6 0,25-26-2 0,-25 0-6 0,-1-51-2 0,1 25-2 0,-26 1-2 0,-26-1-1 0,1 52-4 0,-1 25-10 0,26 0-32 0</inkml:trace>
  <inkml:trace contextRef="#ctx0" brushRef="#br0" timeOffset="32">3790 7477 1 0,'26'25'7'0,"-26"1"14"0,25-26 6 0,1-51-8 0,-1 25-8 0,-25-25-8 0,0 25-2 0,0 1-3 0,-25-1-12 0,25 26-31 0</inkml:trace>
  <inkml:trace contextRef="#ctx0" brushRef="#br0" timeOffset="33">4123 7272 13 0,'0'0'21'0,"0"-26"0"0,77 1-10 0,-1-27-7 0,52 27-14 0,-102 25-27 0</inkml:trace>
  <inkml:trace contextRef="#ctx0" brushRef="#br0" timeOffset="34">2306 10242 0 0,'0'-51'4'0,"25"-26"6"0,-25 26 0 0,0 51-1 0,26-26 1 0,-26 26-1 0,0 26 1 0,26 76 4 0,-26 52-1 0,25 51-2 0,1-1-5 0,25-50-2 0,-25-77 1 0,-1-26 0 0,1-51 0 0,-1-26-2 0,27-76-2 0,-27 0-1 0,26-1 0 0,0 52 1 0,0 51-2 0,-25 26 0 0,25 50 2 0,26 27-1 0,-1-1 1 0,27-25 1 0,-26-77 2 0,-26 0 1 0,-26-77-1 0,1-51-1 0,-26-77-1 0,-26-25-2 0,-25 25 1 0,0 77-3 0,-26 102-4 0,52 78-16 0,25-1-56 0,0-25 45 0</inkml:trace>
  <inkml:trace contextRef="#ctx0" brushRef="#br0" timeOffset="35">4097 9960 34 0,'0'-25'3'0,"0"-1"8"0,-51 26-1 0,-26 26 8 0,-25 76 0 0,-1 77 0 0,78 77-8 0,-1 0-2 0,77-76-2 0,26-27-1 0,26-50-2 0,25-52-4 0,25-25-47 0,-102-1-38 0</inkml:trace>
  <inkml:trace contextRef="#ctx0" brushRef="#br0" timeOffset="36">4456 10293 5 0,'0'0'0'0,"0"-25"22"0,-26-1-4 0,26 0-1 0,0 52-6 0,0 76 0 0,26-25-3 0,-1 26-1 0,26-27 1 0,1-24-1 0,24-27-1 0,1-25-3 0,0-51 0 0,0-26-1 0,-51-25-1 0,-1-1-1 0,-25 1 1 0,0 51 0 0,0 51-2 0,0 77 2 0,0 51 0 0,26 76 3 0,-1 1-1 0,-25-51 0 0,-25-77 1 0,-26-26 3 0,-1-51-2 0,1-51-1 0,26-26-4 0,-1-51 0 0,52 0-1 0,50 25-1 0,27 52-4 0,-26 26-22 0,-26 76-85 0</inkml:trace>
  <inkml:trace contextRef="#ctx0" brushRef="#br0" timeOffset="37">5505 10831 48 0,'0'0'6'0,"0"0"7"0,26 25 3 0,-26 52-3 0,0 26-6 0,0-1-5 0,-26-25-2 0,26-26-4 0,52-25-52 0,-27-26 21 0</inkml:trace>
  <inkml:trace contextRef="#ctx0" brushRef="#br0" timeOffset="38">6197 11036 62 0,'25'0'8'0,"-25"102"13"0,0-25-12 0,-25 0-3 0,-26-52-5 0,25 1-5 0,26-26-40 0,0-51-7 0</inkml:trace>
  <inkml:trace contextRef="#ctx0" brushRef="#br0" timeOffset="39">6606 10319 33 0,'0'-77'21'0,"26"26"2"0,1 51-6 0,-27 51-5 0,0 51-2 0,24 26-4 0,27 0-2 0,26-51 1 0,27-77 0 0,-27-51-1 0,25-51-1 0,-76-52-1 0,-1 0-1 0,-25 52-1 0,0 102 0 0,-25 51 0 0,-1 103 2 0,26 76 2 0,26 1 0 0,25-52-2 0,-26-51 1 0,-25-77 1 0,-51-25 3 0,0-52-4 0,-26-51-2 0,-1-25 1 0,54-26-3 0,48 25-5 0,54 52-18 0,-1 51-40 0,-26 0 5 0</inkml:trace>
  <inkml:trace contextRef="#ctx0" brushRef="#br0" timeOffset="40">7504 11036 35 0,'0'0'12'0,"-26"-52"10"0,26-24-6 0,26 24-2 0,25 1-6 0,0 26-3 0,0 25-2 0,-25 51-2 0,-26 51 1 0,-26 1 3 0,-25-1 1 0,0-51 3 0,25 1-2 0,26-52-2 0,0 0 2 0,0 0-5 0,26 0-1 0,76-26 3 0,-25 0-4 0,0 1 0 0,0-1-9 0,-26 1-29 0,-25-1-48 0</inkml:trace>
  <inkml:trace contextRef="#ctx0" brushRef="#br0" timeOffset="41">7913 9935 29 0,'0'-77'22'0,"26"51"2"0,25-25 2 0,0 51-5 0,1 77-8 0,24 25-3 0,1 52-2 0,-26 25-1 0,1 0-2 0,-1 26 0 0,-51-51 0 0,-51-26-1 0,-1-51-1 0,27-26-2 0,-26 0-18 0,-1 0-97 0</inkml:trace>
  <inkml:trace contextRef="#ctx0" brushRef="#br0" timeOffset="42">9654 10703 1 0,'0'0'0'0,"-26"-77"6"0,0 77 7 0,26-26 1 0,179 26 20 0,-25 0-23 0,25-51-5 0,-51 26-5 0,-25-1-1 0,-78 52-16 0,-50 50-42 0,25-50 47 0</inkml:trace>
  <inkml:trace contextRef="#ctx0" brushRef="#br0" timeOffset="43">9858 10882 1 0,'-51'26'7'0,"-26"25"19"0,52-26-7 0,25-25 0 0,76-25-4 0,52-1-6 0,0 26-6 0,1 0-4 0,-1 0-76 0</inkml:trace>
  <inkml:trace contextRef="#ctx0" brushRef="#br0" timeOffset="44">12240 9935 18 0,'0'0'4'0,"-26"-26"10"0,26 103 3 0,0 51 0 0,26 102-2 0,-1 52-1 0,1 76-2 0,25 27-1 0,0-1-3 0,0 0-1 0,-25-77 0 0,0-25-2 0,-26-1-1 0,25-76-1 0,-25-77-2 0,26-77 0 0,-26-51-5 0,0-51-57 0,25 26 8 0</inkml:trace>
  <inkml:trace contextRef="#ctx0" brushRef="#br0" timeOffset="45">14058 9935 18 0,'26'-77'11'0,"0"51"1"0,-1 26 2 0,-25 26 4 0,-25 51 0 0,-1 25-6 0,26 26-7 0,51-25-1 0,0-27-1 0,52-76 1 0,-1-25-3 0,-25-52 0 0,-26-25 1 0,-25-27-1 0,-26 27-1 0,-26 25 1 0,1 52-1 0,25 25-1 0,25 51 2 0,-25 51 1 0,26 52 3 0,0 51 0 0,-1-26-2 0,-25-25 1 0,0-52 0 0,-25-76 0 0,-1-1-1 0,-51-50 1 0,26-27-2 0,0-50-2 0,51 25 0 0,0 0 1 0,77 26-2 0,25 0-4 0,0 25-24 0,52 1-65 0,-128 25 67 0</inkml:trace>
  <inkml:trace contextRef="#ctx0" brushRef="#br0" timeOffset="46">15134 10293 15 0,'0'0'8'0,"51"-51"13"0,-25 51-1 0,-1 51 2 0,-25 0 0 0,0 77-5 0,0 0-8 0,0-25-5 0,0-26-2 0,0-26-3 0,0 0-40 0,26-25-17 0</inkml:trace>
  <inkml:trace contextRef="#ctx0" brushRef="#br0" timeOffset="47">17335 9807 13 0,'0'0'0'0,"0"-52"16"0,0 27-4 0,51 25 0 0,26 0-1 0,-26 51 0 0,-25 77-2 0,-1 0 0 0,1 26 0 0,0-26-1 0,25-77-3 0,0-25-2 0,51-52 1 0,-25-51-3 0,-26-51 1 0,-25-26-2 0,0 1 1 0,-26 25-1 0,-26 25 1 0,0 52-2 0,-25 51 1 0,0 26 0 0,0 25-1 0,25 51 1 0,52 1 0 0,51-52 1 0,25 0-1 0,0-51-2 0,26 0-35 0,-76-25-31 0</inkml:trace>
  <inkml:trace contextRef="#ctx0" brushRef="#br0" timeOffset="48">18538 9627 28 0,'0'0'9'0,"-25"-25"-7"0,50-1 23 0,-25 52-18 0,-25 51 9 0,25 51-7 0,0 0 0 0,0-26-3 0,77-51-1 0,25-25-2 0,0-26-2 0,-25-77 0 0,0 0 0 0,-77-76 0 0,26 25-1 0,-26 51 1 0,0 51-1 0,0 52 0 0,0 76 1 0,0 52 2 0,25 25 2 0,1 26-2 0,-26-26 0 0,0-25 0 0,-51-103 2 0,-1-25 0 0,-24-78-3 0,24-24 0 0,1-1 0 0,51-26-3 0,26 1 2 0,76 51-3 0,1 25-6 0,-1 1-30 0,-25 25-42 0</inkml:trace>
  <inkml:trace contextRef="#ctx0" brushRef="#br0" timeOffset="49">19460 10114 8 0,'0'0'5'0,"51"-26"5"0,0 26 11 0,-25 0 3 0,-26 26 0 0,0 25-4 0,-26 77-7 0,26 0-3 0,0 0-6 0,26-25-3 0,-26-52-11 0,0 0-79 0</inkml:trace>
  <inkml:trace contextRef="#ctx0" brushRef="#br0" timeOffset="50">14007 11957 4 0,'0'-51'8'0,"26"0"3"0,-26 25 3 0,0 26 0 0,0 77 7 0,0 26-5 0,0 50-4 0,25-25-6 0,78-51 0 0,-1-51-1 0,1-26-2 0,-1-77-1 0,-51 0-1 0,-25-25 1 0,-52-26-1 0,26 51-1 0,-25 77 0 0,-1 51 2 0,52 77 2 0,-1 26 1 0,27 25-1 0,-1 26 0 0,-51-52-2 0,-26 1 0 0,-25-77 1 0,-26-77 1 0,0-77-1 0,1-25-2 0,76-1 0 0,25-25-2 0,78 51-1 0,-1 26-5 0,26 26-46 0,-77 25-20 0</inkml:trace>
  <inkml:trace contextRef="#ctx0" brushRef="#br0" timeOffset="51">15159 12316 36 0,'0'0'0'0,"26"-51"19"0,-26 25 2 0,0 52-2 0,-26 51-2 0,26 76-5 0,0 1-6 0,26-26-4 0,0-51-1 0,-26-52-1 0,0-50-37 0,-26-78-51 0</inkml:trace>
  <inkml:trace contextRef="#ctx0" brushRef="#br0" timeOffset="52">15006 11420 0 0,'0'0'0'0,"-26"0"11"0,26-51 18 0,0 51-13 0,0 0 5 0,0 25-2 0,-25-25-11 0,25 77 4 0,0 25-3 0,0 1-4 0,0-52-4 0,0 0-5 0,0 0-94 0</inkml:trace>
  <inkml:trace contextRef="#ctx0" brushRef="#br0" timeOffset="53">17591 12085 3 0,'0'-25'3'0,"0"-52"11"0,0 26 5 0,26 25-3 0,-1-25-3 0,26 25-4 0,-25 52-4 0,25 76 3 0,0 26-1 0,1 26-3 0,24-26 0 0,-24-25-2 0,-1-27 1 0,0-50 2 0,26-52-1 0,0-50 0 0,-26-27-3 0,26-50 0 0,-52-27 0 0,-25 1-1 0,0 77 0 0,-77 50-1 0,1 27 0 0,-27 76 1 0,52 0-1 0,51 26 1 0,26 25 0 0,76-25 0 0,26-26-1 0,0-51-17 0,-51 0-79 0</inkml:trace>
  <inkml:trace contextRef="#ctx0" brushRef="#br0" timeOffset="54">18820 11855 10 0,'0'0'0'0,"0"0"31"0,0-26-8 0,26 52-8 0,-26 25-1 0,0 52-3 0,0-1-4 0,25 26-4 0,26-51 1 0,1-26-1 0,24-51 1 0,27-51-2 0,-26-51-1 0,-26-27 0 0,-51-24-1 0,0 50 1 0,0 78-2 0,-26 76 0 0,26 77 2 0,26 51 4 0,-1 26-1 0,1-26 0 0,-26 1-1 0,-26-78 1 0,-25-51 0 0,-51-51 0 0,51-51-1 0,-1-26-1 0,52-25-2 0,0-1 0 0,103 52-3 0,-1 26-5 0,1-1-30 0,-1 26-57 0</inkml:trace>
  <inkml:trace contextRef="#ctx0" brushRef="#br0" timeOffset="55">19793 12418 9 0,'26'-25'21'0,"-1"25"16"0,-25 0-14 0,0 102-4 0,0 1-7 0,0 25-7 0,0-52-4 0,0 1-1 0,-25-51-21 0,-1-52-68 0</inkml:trace>
  <inkml:trace contextRef="#ctx0" brushRef="#br0" timeOffset="56">19691 11420 36 0,'-26'-26'23'0,"0"52"-9"0,26 25 0 0,0 51-4 0,0 26-6 0,0-25-4 0,0-1-35 0,0-102-10 0</inkml:trace>
  <inkml:trace contextRef="#ctx0" brushRef="#br0" timeOffset="57">20562 12162 0 0,'0'0'2'0,"0"0"5"0,0 0 2 0,-26 0 1 0,26 0 0 0,0 0-1 0,0 0-1 0,-25 0-1 0,25 0-1 0,0 0 23 0,25 0-28 0,-25 0-1 0,0 0 1 0,26 0 0 0,-26 0 1 0,0 0-1 0,0 0 0 0,0 0 0 0,0 0 0 0,26 0 1 0,-26 0-1 0,0 0 0 0,25 0 1 0,-25 0 0 0,26-25 0 0,0 25-2 0,-1 0 2 0,52 0 0 0,0-26-1 0,25 26 1 0,1 0-1 0,-27-26 1 0,-50 26-2 0,0 0 0 0,-78 26-36 0,27-26-49 0</inkml:trace>
  <inkml:trace contextRef="#ctx0" brushRef="#br0" timeOffset="58">20793 11855 34 0,'0'0'7'0,"0"-51"10"0,0 51-4 0,25 77 1 0,-25 51-1 0,0 25-5 0,0 1-4 0,0-52-2 0,26-25-2 0,-1-51-6 0,27-26-74 0</inkml:trace>
  <inkml:trace contextRef="#ctx0" brushRef="#br0" timeOffset="59">21484 11855 34 0,'25'-51'21'0,"27"25"1"0,-27 52-8 0,1 51-5 0,25 25-2 0,-25 26-2 0,76 154 6 0,-51-282-7 0,26 0-1 0,-26-26-1 0,1-76 0 0,-27-26-2 0,26-52 1 0,-51 1-1 0,-25 51 0 0,-1 51-1 0,-51 77 0 0,26 26 0 0,0 51 1 0,51 25 0 0,26-51 0 0,50-25 0 0,27 0-29 0,-52-26-53 0</inkml:trace>
  <inkml:trace contextRef="#ctx0" brushRef="#br0" timeOffset="60">22303 11113 31 0,'0'0'0'0,"-51"-52"34"0,51 78-25 0,0 51 3 0,0 51-6 0,-26 0-3 0,1 25-5 0,25-25-35 0,0-102-14 0</inkml:trace>
  <inkml:trace contextRef="#ctx0" brushRef="#br0" timeOffset="61">22764 11522 27 0,'51'-77'22'0,"-26"52"0"0,1 25-5 0,-26 51-5 0,0 26-4 0,-26 51-2 0,26 0-3 0,26-51 1 0,51-26 0 0,25-51 0 0,0-26-3 0,1-76 1 0,-52-52 0 0,-51 26-1 0,25 26-1 0,-25 51 0 0,-25 76-1 0,25 78 3 0,0 76 2 0,0 26 1 0,0 25 0 0,-51 77 1 0,-1-307-2 0,1-76-1 0,0-1-1 0,51-26-3 0,0 52 1 0,26-26-3 0,50 52-10 0,27-27-43 0,-1 52-28 0</inkml:trace>
  <inkml:trace contextRef="#ctx0" brushRef="#br0" timeOffset="62">23608 11906 12 0,'0'0'0'0,"26"0"44"0,-1 26-15 0,1 25-7 0,-26 77-6 0,0-25-6 0,0-1-7 0,0-25-2 0,0-26-10 0,0-51-89 0</inkml:trace>
  <inkml:trace contextRef="#ctx0" brushRef="#br0" timeOffset="63">24146 9218 8 0,'0'0'0'0,"25"0"14"0,-25 25 7 0,0 52 1 0,26 0-6 0,0 51-3 0,-26 51-3 0,25 26 1 0,-25 77-3 0,26 25 1 0,-26 0-3 0,0-25-1 0,-26 51 3 0,1-77-1 0,-1-51-1 0,0-26 0 0,26 0-1 0,0-25-1 0,26-26-1 0,-26-51-1 0,0-26-1 0,-51-26-5 0,-77 27-62 0,102-52-9 0</inkml:trace>
  <inkml:trace contextRef="#ctx0" brushRef="#br0" timeOffset="64">11190 14825 13 0,'0'0'5'0,"0"-51"20"0,0 51 4 0,102 0-9 0,1-26-1 0,25 26-3 0,25-25-8 0,-25-1-6 0,0 26-25 0,-153 26-77 0</inkml:trace>
  <inkml:trace contextRef="#ctx0" brushRef="#br0" timeOffset="65">11395 15107 22 0,'-26'0'12'0,"26"0"15"0,26 0-6 0,25-26-8 0,0 1-2 0,26 25-2 0,51-26-2 0,-26 26-2 0,26-26-2 0,0 26-2 0,-77 0-3 0,1 0-54 0,-52 0 4 0</inkml:trace>
  <inkml:trace contextRef="#ctx0" brushRef="#br0" timeOffset="66">14417 14748 1 0,'0'0'2'0,"0"-51"11"0,0 26 1 0,26-27 0 0,-26 27-4 0,25 25-1 0,1 0 0 0,-1 0 1 0,27 77-1 0,-27-1-3 0,26 52-3 0,26 0 1 0,-51-51-2 0,25 0 1 0,-25-26 0 0,-1-51 1 0,26 0-1 0,1-51-1 0,-1-26 0 0,-26-25-1 0,27-52 0 0,-52 1-1 0,0 25 0 0,-26 51 0 0,-25 0-1 0,0 51 0 0,-1 26 1 0,-24 26-1 0,24 0 0 0,27 50 2 0,50 1-1 0,27 0 1 0,50-51 0 0,0-26-2 0,1 0-29 0,-26 25-55 0</inkml:trace>
  <inkml:trace contextRef="#ctx0" brushRef="#br0" timeOffset="67">15774 14467 19 0,'0'0'0'0,"0"-51"25"0,-26 51-3 0,26 25-9 0,-25 26-2 0,25 52-1 0,0 25-4 0,25-26-1 0,27 1-1 0,24-52 0 0,1-51-3 0,25-26 0 0,-51-51 0 0,0-25-1 0,-25-26 0 0,-26 26 1 0,0 25 0 0,-26 77 0 0,26 51-1 0,0 77 4 0,26 26 2 0,0 50 1 0,-1-50-3 0,-25-26-1 0,0-102-2 0,-51 102 3 0,0-103 0 0,-26-50-2 0,26-26 0 0,26-26-1 0,25 0-1 0,25 0-4 0,52 26-8 0,25 25-44 0,-25 26-28 0</inkml:trace>
  <inkml:trace contextRef="#ctx0" brushRef="#br0" timeOffset="68">16644 15056 16 0,'0'0'30'0,"25"0"-2"0,-25 76-11 0,0 1-3 0,26 26-5 0,-26-26-6 0,0-1-2 0,0-50-3 0,0-26-31 0,0-26-45 0</inkml:trace>
  <inkml:trace contextRef="#ctx0" brushRef="#br0" timeOffset="69">16388 14057 27 0,'0'0'0'0,"-52"-77"27"0,52 0-7 0,26 52-8 0,0 25-5 0,25 0-3 0,-26 51-2 0,1 26-2 0,-26 25 2 0,-51-25 0 0,25-26 1 0,1-25 2 0,25 0 0 0,0-26 3 0,25 0-2 0,52-26-1 0,0 0-4 0,25-25-2 0,-51 25-96 0</inkml:trace>
  <inkml:trace contextRef="#ctx0" brushRef="#br0" timeOffset="70">15287 14031 0 0,'0'-25'0'0,"52"-1"4"0,-52 26 1 0,25 0 0 0,1 0 3 0,-26 0 3 0,0 0 0 0,0 0 5 0,-26 26-10 0,26 25 0 0,-25 0 0 0,25 0-1 0,-26-25-1 0,0 25 0 0,26-25-2 0,0 0 0 0,0-1-1 0,0-25 2 0,26-25-1 0,-26-1 0 0,26 0-1 0,-26-25-1 0,25 0 0 0,1 0 0 0,0 25 1 0,-26-25-1 0,0 25 0 0,0 26 0 0,0-25 0 0,0 25 0 0,0 25 1 0,0 1 0 0,0-1 2 0,0 52 0 0,0-26 3 0,0 52-2 0,0-26-2 0,-26 0 4 0,26-77-4 0,0 25 1 0,0-25-2 0,0-25-4 0,0 25-92 0</inkml:trace>
  <inkml:trace contextRef="#ctx0" brushRef="#br0" timeOffset="71">17898 14800 0 0,'0'0'0'0,"0"-26"3"0,0 26 2 0,0 0 3 0,26 0 37 0,25 0-29 0,128-26 4 0,-76 26-16 0,-1-25-2 0,-51 25-1 0,0 0-1 0,-25 0 0 0,-26 0-5 0,0 25-45 0,0-25 22 0</inkml:trace>
  <inkml:trace contextRef="#ctx0" brushRef="#br0" timeOffset="72">17898 15132 4 0,'0'0'8'0,"-25"0"9"0,25 0 2 0,25-25-4 0,78 25-3 0,-27 0-3 0,27-26 0 0,-1 1-1 0,1 25-5 0,-52 0-2 0,-26-26-1 0,1 26-8 0,-26 26-76 0</inkml:trace>
  <inkml:trace contextRef="#ctx0" brushRef="#br0" timeOffset="73">20076 14851 2 0,'0'0'7'0,"0"0"6"0,0-26 0 0,0 26-1 0,0 0-1 0,24 0 0 0,-24 0-1 0,0 0-3 0,27 0 0 0,24 0-2 0,26-25-1 0,25 25-2 0,26-26 0 0,-25 0 0 0,-26 1-1 0,-26-26 1 0,-26-1-1 0,-25-24 0 0,0 24 0 0,-25 27-2 0,-26-1 2 0,51 26-1 0,-52 0 0 0,-25 0 0 0,1 51 0 0,24 1 0 0,1 24 1 0,0-24 1 0,24 24 0 0,3 1 1 0,-2 0 1 0,26 0-1 0,0-26 2 0,0 26-2 0,0-26 2 0,50-25-1 0,3-1 0 0,23-25 0 0,1 26 0 0,26-26-2 0,-1-26-1 0,-25 1 0 0,-26 25-1 0,-25-26 0 0,-26 0-2 0,0 1-23 0,0 25-75 0</inkml:trace>
  <inkml:trace contextRef="#ctx0" brushRef="#br0" timeOffset="74">20588 14108 2 0,'0'0'10'0,"25"-25"15"0,27-1-1 0,-1 0-5 0,26 1-4 0,25 25-7 0,0-26-5 0,-25 26-3 0,0 0-4 0,-26 0-87 0</inkml:trace>
  <inkml:trace contextRef="#ctx0" brushRef="#br0" timeOffset="75">21842 13622 32 0,'0'-26'3'0,"0"-25"5"0,-25 51 3 0,-1 0-6 0,-51 51 3 0,26-25 1 0,0 25 0 0,51 51-2 0,0 1-1 0,51 25-2 0,0 25 0 0,-25-50-2 0,-26-26 3 0,-26-26-4 0,-25-51 0 0,51-26-25 0,0 1-57 0</inkml:trace>
  <inkml:trace contextRef="#ctx0" brushRef="#br0" timeOffset="76">22047 13699 33 0,'0'-52'23'0,"0"1"-2"0,26 26-4 0,-1 127-7 0,-25 26-3 0,26 51-3 0,-26 0-2 0,0-50-1 0,0-53 0 0,0-76 2 0,-26 0 0 0,26-76 0 0,-25-27-2 0,-1-25 1 0,26 0-1 0,0 0-1 0,51 77-1 0,52 0 2 0,-1 51-1 0,-25 0-2 0,-51 51 2 0,-1 26-1 0,-76-26 1 0,0 0 1 0,-26-25 0 0,26-26 0 0,0 0-4 0,25 0-19 0,77 0-74 0</inkml:trace>
  <inkml:trace contextRef="#ctx0" brushRef="#br0" timeOffset="77">22866 13622 19 0,'0'-51'24'0,"0"25"-1"0,0 0-5 0,-51 52-7 0,0 51-2 0,0 51-1 0,25 0-4 0,26 0-1 0,26-26-4 0,25-25 1 0,0-26-18 0,0-25-57 0</inkml:trace>
  <inkml:trace contextRef="#ctx0" brushRef="#br0" timeOffset="78">23019 13852 23 0,'0'0'0'0,"26"-77"26"0,25 52-8 0,0 25-8 0,0 51-6 0,-25 77-1 0,-52-26-2 0,1-25 1 0,-1-51 2 0,1-1 0 0,-1-25-2 0,52-51-1 0,-26 26 0 0,51-52-1 0,0 0 1 0,0-25-1 0,-25 25 1 0,-26 51-1 0,0 26 0 0,-26 26 0 0,1 25 2 0,25 51 1 0,0 1-1 0,25-52 0 0,1 0-1 0,51-25-4 0,-26-26-46 0,-26 0-3 0</inkml:trace>
  <inkml:trace contextRef="#ctx0" brushRef="#br0" timeOffset="79">23608 13571 19 0,'0'-52'27'0,"0"27"0"0,26 25-12 0,25 51-6 0,-26 51-2 0,1 26-2 0,-26-25-2 0,0-1-1 0,-26-25-2 0,-25-26 0 0,0-25-11 0,51-26-62 0,0 0 48 0</inkml:trace>
  <inkml:trace contextRef="#ctx0" brushRef="#br0" timeOffset="80">24453 13827 21 0,'0'-52'16'0,"0"1"3"0,-26 26-8 0,1-1-6 0,-26 26-2 0,-1 0-1 0,1 0 1 0,-26 26 2 0,26 25 1 0,26 26 0 0,-1-1-1 0,26 27-1 0,51-52 0 0,0 0 0 0,26-51-1 0,-26 0-2 0,1-102 0 0,-1-1 1 0,-26-25 0 0,-25 0-2 0,0 0 0 0,-25 26 1 0,25 51-1 0,0 25 0 0,0 26-1 0,25 77 3 0,-25 25 1 0,0 26 1 0,0-102-3 0,0 51 1 0,0-52-2 0,52 155 4 0,-52-129-5 0,25-26-4 0,1-25-47 0,-26 0-15 0</inkml:trace>
  <inkml:trace contextRef="#ctx0" brushRef="#br0" timeOffset="81">24683 13673 10 0,'0'0'6'0,"0"-51"16"0,26 25 0 0,-26 1-8 0,26 25-7 0,-26 0-4 0,0 25 0 0,0 26 2 0,0 26 0 0,0 26-2 0,0-52-2 0,-26 0 2 0,26-51 2 0,0 0-1 0,0-26-3 0,51-25 1 0,0-26-1 0,1 1-1 0,-1-27 0 0,-25 52 1 0,-26 25-2 0,0 26 2 0,-26 26-2 0,0 0 2 0,1 50 1 0,-1 1 2 0,0 26 0 0,26-27-1 0,52-50 0 0,25 0-2 0,25-26-54 0,-76 25-3 0</inkml:trace>
  <inkml:trace contextRef="#ctx0" brushRef="#br0" timeOffset="82">19921 16592 2 0,'0'0'8'0,"0"0"14"0,0 0-4 0,78 0-2 0,50-26-7 0,102 26-4 0,1-25-3 0,-52 25 0 0,-25-26-2 0,-78 1-3 0,-50-1-27 0,-52 26-20 0</inkml:trace>
  <inkml:trace contextRef="#ctx0" brushRef="#br0" timeOffset="83">20127 16899 24 0,'-51'26'12'0,"-2"-1"11"0,79-25-5 0,76-25-8 0,53-26 0 0,50 25-3 0,0 0-3 0,-26 1-2 0,-51 25-2 0,-26 0 0 0,-50 0-14 0,-27 25-73 0</inkml:trace>
  <inkml:trace contextRef="#ctx0" brushRef="#br0" timeOffset="84">20741 16182 22 0,'0'0'4'0,"-25"-25"7"0,-1 25 3 0,1 76 3 0,25 52 0 0,25 26-6 0,1-26-4 0,-1 51 0 0,1-25-2 0,-26-52-4 0,0-25 1 0,-26-51-3 0,26-26-19 0,0-26-54 0</inkml:trace>
  <inkml:trace contextRef="#ctx0" brushRef="#br0" timeOffset="85">22124 16361 26 0,'0'-25'9'0,"-51"-26"6"0,51 51-1 0,-51 0-4 0,25 0 1 0,-25 0-4 0,25 25-1 0,-51 52 6 0,77 0-7 0,0 25-2 0,0 1-1 0,26-1 1 0,25-51 0 0,26 1 1 0,0-52-1 0,25-26-1 0,1-25 0 0,-27-52-2 0,-50 1 1 0,0-52 1 0,-103 1-2 0,-26 50-1 0,-76 78-7 0,0 101-100 0</inkml:trace>
  <inkml:trace contextRef="#ctx0" brushRef="#br0" timeOffset="86">22022 13622 0 0,'0'-26'2'0,"0"26"1"0,0 0 10 0,0 0-5 0,-26 0-5 0,26 0 4 0,-26 0 2 0,26-25-2 0,0 25-3 0,0 0 8 0,-25 0-6 0,-1 0-1 0,1 0 1 0,25 0-1 0,-26 0-2 0,26 25 0 0,-26 1-1 0,26-1 2 0,0 1-2 0,-25 0 0 0,25 25 1 0,0-26-1 0,-26 27 1 0,26-27 0 0,0 26-1 0,26-25-1 0,-1 25 1 0,-25-25-1 0,0 25 1 0,0-25-1 0,0 25 0 0,0-26 1 0,0 27-1 0,0-27 1 0,26 27 0 0,0-27-1 0,-26 1-1 0,0-1 2 0,0 27 0 0,0-27 0 0,0 26 0 0,0 1 0 0,0-27 0 0,-26 26 1 0,26-25-1 0,-26 0 0 0,1-1 1 0,-26 1-1 0,25-1 1 0,-25 1 0 0,25-26-2 0,0 26 0 0,1-26 1 0,-1-26-3 0,26-51-37 0,0 0-70 0</inkml:trace>
  <inkml:trace contextRef="#ctx0" brushRef="#br0" timeOffset="87">21919 13315 2 0,'26'0'5'0,"-26"-26"8"0,0 26 1 0,-26 0 27 0,26 0-29 0,0 26-8 0,0-26 3 0,0 25-1 0,-25 26-1 0,25 26-2 0,-26-26 0 0,26 26 0 0,0-26 0 0,0 26-1 0,0-26 0 0,0 103 2 0,26-103-2 0,-1 26-1 0,1 0-1 0,-26-26 2 0,25 0-1 0,-25 1 0 0,26-1-1 0,0 0 2 0,-1 0-1 0,1 26-1 0,-26 0 2 0,0-52 0 0,0 1 3 0,-51 0-4 0,-26-1 0 0,0 1-5 0,26-26-12 0,51 0-72 0</inkml:trace>
  <inkml:trace contextRef="#ctx0" brushRef="#br0" timeOffset="88">21612 14748 22 0,'0'0'0'0,"-51"0"4"0,25 26 2 0,77-26 6 0,0 0-1 0,1-26 0 0,25 1-3 0,-26-26 1 0,0-1-2 0,-25 1-2 0,-26 0-1 0,0 0-2 0,-26 0-1 0,26-26 1 0,-26 0-2 0,26 26 1 0,-25-52-1 0,25 1 1 0,-26-26 0 0,1 25-1 0,-1 1 2 0,0 25-2 0,78 26 0 0,50 0 0 0,0 25-1 0,-50 26-2 0,-1 0-83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5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6197 3918 0 0,'0'0'4'0,"25"25"2"0,-25-25 4 0,0 26 0 0,26 25 1 0,-26 0-3 0,51 26-1 0,0-51-2 0,52 25 0 0,-26-26-1 0,-1 1-2 0,27 0-1 0,-25-26 0 0,24-26 0 0,-25 26 1 0,0-51 1 0,0 25-3 0,-1-51 1 0,27 26 0 0,-26 0-1 0,-1 0 0 0,27 0 1 0,-26 25-1 0,25 0 1 0,-25 1-1 0,51 25 0 0,-26 25 0 0,26 27 0 0,-25-1 0 0,25 0 1 0,-26 0-1 0,1 0 1 0,-1-25-1 0,0 25 2 0,1-25-2 0,25-1 1 0,-26 1 0 0,1 0 0 0,-1-26-1 0,-25 0 0 0,25 0 0 0,-51 0 1 0,0 0 0 0,26 0-1 0,-1-26-1 0,-24-25 2 0,24 0-1 0,1-1 1 0,0 1-2 0,26 0 1 0,-1 0 1 0,-25 25-2 0,0 26 1 0,25 0 0 0,-25 0 0 0,25 0 0 0,-25 26 0 0,0-1 0 0,-26 1 0 0,0 0 0 0,0 25 0 0,26-26 0 0,0 1 0 0,0 0 1 0,0-1-1 0,0 1 0 0,-1-1 0 0,-24 1 0 0,24 0 0 0,1-26 1 0,0 25 0 0,0-25 0 0,-26-25-1 0,0 25 0 0,-25-26-1 0,25-25 2 0,26 0 1 0,0-26-2 0,0 26 0 0,25-26 0 0,0 51 2 0,26 1-1 0,-25-1-1 0,-52 26 0 0,51 51 0 0,-50-25-2 0,-27 51-71 0</inkml:trace>
  <inkml:trace contextRef="#ctx0" brushRef="#br0" timeOffset="1">10626 7707 0 0,'0'0'1'0,"0"0"7"0,26 0 5 0,0 26 1 0,-1 25-2 0,26-26-4 0,1 27-2 0,-1-52-1 0,26 25-1 0,-1-25-2 0,1 0-1 0,0-25 1 0,-26-1-1 0,52-51 0 0,-52 26-1 0,26 0 0 0,-26 0 0 0,0 25 1 0,26 0-1 0,-51 26-1 0,25 0 1 0,0 26 0 0,0 0 0 0,0-1-1 0,1 26 1 0,-27 1 1 0,26-27-1 0,-25 1 0 0,25-1 1 0,0-25 3 0,1-25 0 0,-1-1-2 0,26 1-3 0,0-1-59 0</inkml:trace>
  <inkml:trace contextRef="#ctx0" brushRef="#br0" timeOffset="2">7683 8782 1 0,'0'-51'5'0,"0"0"7"0,-26 51 3 0,26-26-1 0,0 52-8 0,26 25 6 0,-26 103 1 0,0 25-5 0,51 180 2 0,-51-283-6 0,0-24-1 0,0-52 1 0,0-26 0 0,0-25-3 0,0 25-1 0,26 1-1 0,-1 25 0 0,1 25 0 0,25 1 2 0,52 25-1 0,-1-25 0 0,-25-26 1 0,0-26-1 0,-1 0 0 0,-24-50 0 0,-27-27 1 0,1 1-1 0,-26-1 0 0,0 27 0 0,-26 50 0 0,1 0-1 0,-27 26 1 0,27 26 0 0,-1 25 0 0,26 26 0 0,0 25 1 0,51-25 0 0,26 0 0 0,0-26 0 0,25-25 0 0,-25-1 0 0,26-50-1 0,-27-26 1 0,1-52 0 0,-26 26-1 0,-25-76-1 0,0 25 2 0,-26 0 0 0,0 51-1 0,0 26 0 0,-26 51 0 0,0 51 0 0,26 77 1 0,0 26 2 0,26-1-1 0,25-25 0 0,1-51 0 0,50-26-1 0,-25-51-4 0,25-25-14 0,-77-52-60 0,-25 51 49 0</inkml:trace>
  <inkml:trace contextRef="#ctx0" brushRef="#br0" timeOffset="3">8963 9090 5 0,'-51'0'14'0,"0"0"14"0,76 0-10 0,103-26-14 0,77 1-8 0,-26-1-40 0</inkml:trace>
  <inkml:trace contextRef="#ctx0" brushRef="#br0" timeOffset="4">11113 8782 2 0,'0'0'0'0,"0"-76"11"0,51 50 6 0,-51 0-1 0,51 1-7 0,-25 25-1 0,0 25-1 0,-26 52 0 0,25 26-1 0,-25-27-3 0,51 1 3 0,26-25-3 0,0-52 0 0,-26-26-1 0,26-25-1 0,-51-26 1 0,-1-26-1 0,1 27 0 0,-26 24-1 0,0 27-1 0,0 50 0 0,0 52 3 0,0 77 1 0,25 0 3 0,1 25-3 0,-26-26 1 0,0-101 0 0,-26-1 0 0,-25-26 2 0,0-25-3 0,-26-51-1 0,52-26-1 0,-1-25-1 0,52 0-1 0,25-1-3 0,26 78-4 0,-1 25-29 0,-24 0-34 0</inkml:trace>
  <inkml:trace contextRef="#ctx0" brushRef="#br0" timeOffset="5">12188 9371 15 0,'0'-25'4'0,"0"-26"1"0,26 25 11 0,0-25 1 0,25 51-9 0,-26 25-3 0,-25 52 0 0,-25 26 4 0,-26-27 2 0,25-24-2 0,-25-1-1 0,25-26-3 0,26-25-1 0,51 0 4 0,52-51-9 0,-1 26 1 0,26 25-7 0,-25-26-48 0,-78 26 10 0</inkml:trace>
  <inkml:trace contextRef="#ctx0" brushRef="#br0" timeOffset="6">13136 9167 20 0,'25'-52'18'0,"26"27"4"0,79-1-6 0,-28 1-12 0,-1 50-11 0,-74 1-59 0</inkml:trace>
  <inkml:trace contextRef="#ctx0" brushRef="#br0" timeOffset="7">13212 9269 36 0,'0'0'0'0,"-51"0"24"0,51 0-5 0,51 0-3 0,79 0-12 0,22 0-10 0,-48 0-75 0</inkml:trace>
  <inkml:trace contextRef="#ctx0" brushRef="#br0" timeOffset="8">14494 8731 1 0,'0'-25'5'0,"25"25"15"0,27 0 0 0,-1 25-2 0,0 78-6 0,0 50-5 0,0-25-3 0,1-25 1 0,-1-26-1 0,0-52 2 0,26-25-3 0,-26-51 1 0,0-51-2 0,0-26-1 0,-25-26-2 0,-26-25 1 0,0 51 0 0,-26 51 0 0,-25 77-1 0,-51 0 1 0,51 51 1 0,25 51-1 0,26-25 1 0,51 26 0 0,26-52 0 0,25-26-1 0,1 1-4 0,25-26-36 0,-51 0-20 0</inkml:trace>
  <inkml:trace contextRef="#ctx0" brushRef="#br0" timeOffset="9">15953 8603 17 0,'-26'-25'16'0,"26"-1"0"0,0 26 2 0,-25 26-5 0,25 25-1 0,0 26-5 0,0 51-2 0,51-52-1 0,26-24-1 0,-1-52-1 0,27 0-2 0,-1-52 1 0,-51-50-1 0,-25 0 0 0,-26-1-1 0,-26 52 2 0,26 25-1 0,0 52 0 0,0 51 1 0,26 51 1 0,-1 25 4 0,1 1-3 0,-26 25 0 0,0-51 0 0,-26-76 0 0,-25-27 1 0,0-25-2 0,-51-102 1 0,102 25-3 0,0-25-1 0,25 25-1 0,52 26-2 0,25 25-11 0,-25 0-83 0</inkml:trace>
  <inkml:trace contextRef="#ctx0" brushRef="#br0" timeOffset="10">16848 9064 26 0,'0'0'25'0,"0"0"-2"0,26 77-3 0,-26 0-4 0,0 25-8 0,0 1-6 0,0 25-4 0,0-26-18 0,0-51-55 0</inkml:trace>
  <inkml:trace contextRef="#ctx0" brushRef="#br0" timeOffset="11">18308 9013 4 0,'0'0'3'0,"0"26"5"0,51 50 6 0,26-24-1 0,0-1-3 0,25-51-3 0,1-26-4 0,-27-76 0 0,-50-26 2 0,0-26 1 0,-26-25-3 0,-26 51-1 0,0 51 0 0,26 51-1 0,0 26-1 0,0 52 3 0,26 50 2 0,-26 77 3 0,26 0-3 0,-1-25-2 0,26-51 1 0,26-52-1 0,26-51 0 0,-1-77-3 0,0-25 0 0,-50-52-1 0,-27-25 1 0,-25-1 0 0,-25 104 0 0,-1 50 0 0,26 26-1 0,0 51 1 0,26 52 0 0,-26 25 0 0,25 51 0 0,-25-25 0 0,0-1 1 0,0-76 0 0,26-77 1 0,-26-26-1 0,25-76 0 0,1-26-2 0,25 25 0 0,0 27 0 0,-25 76 0 0,25 25 1 0,-51 52 0 0,52 51 0 0,24-25 1 0,1-52-1 0,0-26 1 0,1-50 0 0,-28-52 1 0,-23-25-2 0,-27-27-2 0,-53 27 2 0,53 76-1 0,-24 26 0 0,24 103 0 0,0-1 2 0,24 26-1 0,53-51 0 0,1-51-3 0,23-1-18 0,-23-101-55 0,-27 24 58 0</inkml:trace>
  <inkml:trace contextRef="#ctx0" brushRef="#br0" timeOffset="12">20485 8808 5 0,'0'0'9'0,"26"-51"35"0,-26 76-20 0,25 52-6 0,1 26-8 0,-26 50-6 0,26-50-2 0,-26-52 1 0,0-51 2 0,-26-26-3 0,-25-102 1 0,51 0-2 0,0-25 0 0,51 25-1 0,52 76-1 0,-27 52 1 0,27 26 0 0,-78 76-1 0,27 26 1 0,-52-25 0 0,0 25-2 0,-26-77-6 0,-76 0-64 0,50-51 36 0</inkml:trace>
  <inkml:trace contextRef="#ctx0" brushRef="#br0" timeOffset="13">18718 8629 9 0,'-52'25'18'0,"52"1"-5"0,77-26 7 0,26 0-6 0,50-26-14 0,26 1-64 0</inkml:trace>
  <inkml:trace contextRef="#ctx0" brushRef="#br0" timeOffset="14">6171 11394 2 0,'0'0'8'0,"0"-77"10"0,0 52-1 0,26-1-9 0,25 26-1 0,-25 51 2 0,25 52-1 0,0 50 2 0,0 1-4 0,0-26-1 0,1 0 0 0,24-77 0 0,-23 0-1 0,-3-76-1 0,130-206 2 0,-154 103-4 0,-26-25-1 0,-26-1-1 0,-1 26 0 0,-24 77 1 0,0 25-1 0,25 26 1 0,1 0 1 0,-1 52-1 0,26 24-1 0,26 27 2 0,52-1 1 0,24-76-2 0,52 25-1 0,-1-51-13 0,-50 26-67 0</inkml:trace>
  <inkml:trace contextRef="#ctx0" brushRef="#br0" timeOffset="15">7965 11599 3 0,'0'0'0'0,"0"-26"26"0,25 26 9 0,1-25-14 0,51 25-9 0,-1-26-6 0,27 26-4 0,-1-25-4 0,-51 25-8 0,-25 51-64 0</inkml:trace>
  <inkml:trace contextRef="#ctx0" brushRef="#br0" timeOffset="16">7990 11881 34 0,'-51'0'18'0,"25"0"7"0,78 0 8 0,24-26-25 0,52 0-5 0,-25 26-4 0,-52 0-5 0,26 26-88 0</inkml:trace>
  <inkml:trace contextRef="#ctx0" brushRef="#br0" timeOffset="17">10550 11113 1 0,'0'0'0'0,"0"-26"7"0,0 26 8 0,0 0 4 0,0 26 3 0,0 50-8 0,0 1-2 0,0 26-1 0,0-27-4 0,25 1-2 0,-25-26-2 0,0-25 0 0,0-26-3 0,26 26-1 0,-26-26-10 0</inkml:trace>
  <inkml:trace contextRef="#ctx0" brushRef="#br0" timeOffset="18">9628 10600 12 0,'0'0'0'0,"0"-102"8"0,-26 76 1 0,-25 26 10 0,0 0-3 0,-25 52-5 0,24 24-3 0,1 27 1 0,26 50 0 0,25 27-3 0,51 50 0 0,0 1-2 0,26 25-2 0,-1-26 0 0,-25 1-1 0,1-27 0 0,-27 1 2 0,26 0-1 0,-51-26 3 0,0-25-3 0,-25-26-1 0,-26-51 0 0,-205-26-1 0,205-102-11 0,25-52-101 0</inkml:trace>
  <inkml:trace contextRef="#ctx0" brushRef="#br0" timeOffset="19">9909 12342 6 0,'0'0'3'0,"0"-26"8"0,77 0 11 0,51 1 2 0,52-1-7 0,50 1-5 0,26-1-6 0,-102 0-4 0,-78 26 0 0,-50 0-3 0,-26 26-3 0,-77-26-19 0,52 0-38 0</inkml:trace>
  <inkml:trace contextRef="#ctx0" brushRef="#br0" timeOffset="20">10447 12649 21 0,'0'0'0'0,"0"-26"13"0,0 1 3 0,0-1 2 0,0 52-9 0,26 25 1 0,-26 26-4 0,25 25-1 0,27 0-1 0,-1-25-1 0,0-51 0 0,26-26-2 0,0-77 0 0,-52 0-1 0,1-25-1 0,-26-1 1 0,0 27 0 0,0 50 0 0,0 26 0 0,0 26 0 0,0 102 1 0,25 25 3 0,1 52 2 0,0-51-2 0,-26-103-3 0,0 154 2 0,0-103 0 0,-26-51 1 0,-25-51 0 0,0-25-2 0,-1-78 0 0,27 27-2 0,50-27 0 0,1 52-4 0,51 51-3 0,0-26-21 0,-26 26-56 0</inkml:trace>
  <inkml:trace contextRef="#ctx0" brushRef="#br0" timeOffset="21">11343 13212 14 0,'0'0'12'0,"0"0"16"0,0 51-4 0,0 52-3 0,0-1-11 0,0 1-6 0,0-52-3 0,0-26-2 0,0-25-5 0,0-51-75 0</inkml:trace>
  <inkml:trace contextRef="#ctx0" brushRef="#br0" timeOffset="22">11139 12444 28 0,'0'-51'13'0,"51"25"-6"0,26 26 3 0,-26 26-4 0,-51 51-3 0,0-1 0 0,-26 1 5 0,-51-26 7 0,1-25-3 0,50-26-4 0,26 0-3 0,0 0 0 0,51-26-1 0,26 1-4 0,25-1-3 0,1 1-29 0,-78 25-22 0</inkml:trace>
  <inkml:trace contextRef="#ctx0" brushRef="#br0" timeOffset="23">12752 11906 8 0,'0'0'4'0,"0"26"-2"0,25 25 4 0,26 26 7 0,26-52 1 0,-26-25-1 0,1-76-7 0,-27 24-4 0,-25-24-1 0,0-1-1 0,-51 26 2 0,0 25-1 0,0 26 2 0,-26 26 6 0,0-1 2 0,51 52-1 0,26 25-3 0,26 26-1 0,0-25 0 0,25-26-1 0,0-26 1 0,26-25-2 0,0-52-2 0,-1 0-4 0,1-25-8 0,-26 26-94 0</inkml:trace>
  <inkml:trace contextRef="#ctx0" brushRef="#br0" timeOffset="24">13084 11061 20 0,'0'-25'4'0,"0"-1"2"0,77 0 3 0,0 1 6 0,27-1-2 0,-53 26-5 0,-27 0-5 0,-48 0 1 0,-54 0 0 0,-25 0 1 0,-25 26 0 0,26-1 1 0,51-25-1 0,51 0-2 0,25 0-2 0,78-25 0 0,50-1-5 0,-50 26-21 0,-25 0-45 0</inkml:trace>
  <inkml:trace contextRef="#ctx0" brushRef="#br0" timeOffset="25">14186 10191 12 0,'-25'0'6'0,"-26"-26"6"0,-1 26 11 0,27 51-3 0,-1 1-7 0,26 50-4 0,26 26-3 0,25 51 2 0,51 180 3 0,-76-180-7 0,-26-51 0 0,-26-77 0 0,-50-25 0 0,24-52-9 0,27-25-52 0,25 51 7 0</inkml:trace>
  <inkml:trace contextRef="#ctx0" brushRef="#br0" timeOffset="26">14673 10447 31 0,'0'-51'10'0,"0"25"2"0,0 103 10 0,0 51-3 0,26 25-8 0,-1 1-5 0,-25 0-3 0,0-77 2 0,0-26 0 0,0-77 1 0,-25-51-5 0,-1-51 0 0,0-25-1 0,1-52 2 0,25 51-3 0,0 77 2 0,77 52-2 0,-1-1-1 0,1 52 2 0,0 51 0 0,-51 25-1 0,-26 0 1 0,-26-50 1 0,-51-1-1 0,26-51 1 0,0 25-2 0,25-25-4 0,26 0-43 0,26 0 5 0</inkml:trace>
  <inkml:trace contextRef="#ctx0" brushRef="#br0" timeOffset="27">15390 10319 25 0,'0'0'6'0,"0"-77"15"0,-26 51-1 0,1 52-3 0,-27 76-2 0,52 52-6 0,-25 51-2 0,50-26-2 0,27-51-2 0,25-25-4 0,-1-52-2 0,1-51-27 0,-51 0-56 0</inkml:trace>
  <inkml:trace contextRef="#ctx0" brushRef="#br0" timeOffset="28">15620 10703 24 0,'52'-51'32'0,"-27"25"-9"0,26-25-6 0,1 51-9 0,-27 51-5 0,26 51-1 0,-51 1-1 0,-25-1 1 0,-1-76 0 0,26-1 1 0,0-25-1 0,0-51-2 0,26-26 1 0,-1-51-2 0,1 26 1 0,-1-26 0 0,1 102 1 0,-26 1-1 0,-26 76 1 0,26 51 0 0,0 1 1 0,26-1 0 0,0-25-1 0,50-26-2 0,1-25-5 0,0-26-65 0,-77 0 35 0</inkml:trace>
  <inkml:trace contextRef="#ctx0" brushRef="#br0" timeOffset="29">16234 10319 20 0,'51'-51'24'0,"0"-1"5"0,1 27-6 0,24 76-11 0,-24 51-4 0,-52 52-3 0,25 25-4 0,-25-51-1 0,-25-51 1 0,25-26-4 0,0-51-10 0,76 0-84 0</inkml:trace>
  <inkml:trace contextRef="#ctx0" brushRef="#br0" timeOffset="30">17437 10677 24 0,'26'0'13'0,"0"-77"10"0,-1 1 3 0,-50-1-15 0,-52 51-5 0,25 26-3 0,-24 26-2 0,24 51 2 0,1 25 3 0,51 26-2 0,0-26-1 0,51-50 1 0,26-27-3 0,0-50 1 0,-26-27-1 0,1-76-1 0,-27-51 1 0,-25 0-2 0,0 0 2 0,0 51-1 0,0 153-1 0,26 103 2 0,-1 52 0 0,1-1 2 0,0-26-2 0,-1-76-1 0,1-26-4 0,25-25-26 0,-25-26-60 0</inkml:trace>
  <inkml:trace contextRef="#ctx0" brushRef="#br0" timeOffset="31">17924 10396 27 0,'25'0'8'0,"1"-77"22"0,51 51-9 0,-26 26-10 0,0 51-5 0,-51 77-2 0,0 26-2 0,-51-52 0 0,25-50 0 0,26-52 0 0,26 0 1 0,0-77-2 0,25-26-1 0,-26-50 1 0,-25 25-1 0,0 51 0 0,0 51 1 0,0 52 0 0,0 76 5 0,-25 26 4 0,25 26-2 0,25-52-2 0,27-50-3 0,24-1-3 0,1-26-7 0,26 27-69 0,-78-52 26 0</inkml:trace>
  <inkml:trace contextRef="#ctx0" brushRef="#br0" timeOffset="32">19178 12188 1 0,'0'0'0'0,"52"0"2"0,-27 0 2 0,1-26 6 0,-52 1 8 0,-25-52-4 0,-26 51-1 0,-25 1 0 0,25 50-1 0,26 26-3 0,25 26-2 0,26 26-3 0,51-26 0 0,26-26 1 0,-26-26-1 0,26-25-2 0,0-76-1 0,-26-27 0 0,-25-25 0 0,-26-51-1 0,-26 0 0 0,26 25 2 0,-25 77-2 0,25 26 1 0,0 77-1 0,25 25 0 0,1 77 2 0,-26 0 1 0,25 51 2 0,1-25-1 0,0-52-1 0,25-51-2 0,0-25-2 0,26-26-9 0,-52 26-53 0,1-26 14 0</inkml:trace>
  <inkml:trace contextRef="#ctx0" brushRef="#br0" timeOffset="33">19665 11957 32 0,'-26'-25'5'0,"26"-52"18"0,52 51-3 0,24 1-8 0,-24 50-5 0,-27 78-2 0,1 25-3 0,-52-26 0 0,1 1 0 0,-1-52 1 0,0-51 0 0,26 0 0 0,26-26-2 0,25-50 0 0,0-27-1 0,2-25-1 0,-2 0 2 0,-27 51 0 0,-24 26-1 0,0 25 0 0,0 26 0 0,-24 26 1 0,-3 51 2 0,-24 25 3 0,51 26 4 0,0 0-2 0,27-25-3 0,24-52 2 0,26-25-5 0,25-26-8 0,-51 0-121 0</inkml:trace>
  <inkml:trace contextRef="#ctx0" brushRef="#br0" timeOffset="34">7657 15004 0 0,'0'-25'5'0,"26"50"34"0,51-25-17 0,25 0-5 0,52 0-10 0,-52 0-4 0,-25 26-3 0,-51-26-1 0,-1 26-5 0,-50-1-32 0,-1 1-6 0</inkml:trace>
  <inkml:trace contextRef="#ctx0" brushRef="#br0" timeOffset="35">7888 15260 5 0,'-77'52'18'0,"51"-52"9"0,26 25-6 0,51-25-5 0,52-25-8 0,153-1-11 0,-154 52-73 0</inkml:trace>
  <inkml:trace contextRef="#ctx0" brushRef="#br0" timeOffset="36">10729 14825 0 0,'0'-25'4'0,"-26"-52"11"0,26 51 2 0,-25 1-5 0,-1 25-3 0,-25 0 3 0,-26 25-1 0,26 26-2 0,25 26 0 0,1 0-2 0,25 25-1 0,25 1-1 0,26 25 1 0,-25 26 0 0,25 25-3 0,26-26-1 0,-26 1 0 0,0 0 0 0,-25-1 0 0,25 1-1 0,-51 0 2 0,0-1-2 0,-25-25 2 0,-27-25-2 0,-24-52 2 0,-27-26-3 0,-102-50-5 0,129-78-26 0,76 52-50 0</inkml:trace>
  <inkml:trace contextRef="#ctx0" brushRef="#br0" timeOffset="37">12419 14876 6 0,'0'0'3'0,"25"-25"16"0,-25 25 4 0,0 51-4 0,0 51-5 0,0-25-3 0,26 0-3 0,-26 0-2 0,26-26-3 0,-1 0-3 0,-25-25-3 0,-77 51-55 0,77-77 20 0</inkml:trace>
  <inkml:trace contextRef="#ctx0" brushRef="#br0" timeOffset="38">12035 15645 23 0,'-26'0'14'0,"26"-26"10"0,51 26-2 0,52-26-9 0,25 26-3 0,51 0-1 0,231-51 0 0,-282 51-9 0,-52 0 1 0,-50 0-3 0,-52 0-3 0,-25 26-15 0,-26-26-64 0</inkml:trace>
  <inkml:trace contextRef="#ctx0" brushRef="#br0" timeOffset="39">12265 16413 12 0,'-25'0'3'0,"-27"25"12"0,27-25 9 0,25 0-12 0,25-25-1 0,52-27-2 0,0 1-2 0,25 26-3 0,-50 50-1 0,-1 103-1 0,-26 0 1 0,1-25-1 0,-77-26 2 0,25-52 0 0,1-25-2 0,25 0 0 0,0-25-1 0,25-1-2 0,26-25 1 0,103-308-1 0,-154 308 2 0,-26 25-2 0,26 26 2 0,-51 26-1 0,51 51 2 0,-25 25 2 0,25 26 0 0,25-51 1 0,1-26-3 0,25 1-1 0,26-27-1 0,0-25-10 0,-1 0-39 0,-50-25-18 0</inkml:trace>
  <inkml:trace contextRef="#ctx0" brushRef="#br0" timeOffset="40">12982 16080 22 0,'0'-26'10'0,"0"-76"16"0,51 76-11 0,26 26-9 0,-51 0-5 0,25 77-1 0,-51-26 1 0,-26 26 2 0,-25 0 1 0,0-26 0 0,25 0 2 0,1 0-1 0,-1-25 2 0,26-26 2 0,26 0-1 0,50 0-2 0,1-26-4 0,51-25-2 0,-24 26-3 0,-53-1-21 0,-25 0-57 0</inkml:trace>
  <inkml:trace contextRef="#ctx0" brushRef="#br0" timeOffset="41">14417 15004 0 0,'0'0'1'0,"0"0"12"0,-26 0 0 0,26 0 0 0,0 26-1 0,0 25 0 0,26-25-1 0,25-1-2 0,26-25-5 0,0 0-1 0,0-25-2 0,-52-1 0 0,1-25 0 0,-26 0 1 0,-26-26 1 0,-51 26-1 0,26 25-1 0,0 26 1 0,0 26 0 0,-26 51 2 0,26-1 1 0,0 1 2 0,51 26 0 0,0-27 0 0,25 27-3 0,26-26 2 0,26 0-2 0,-26-26 0 0,26-26-2 0,26-25-1 0,-1-51-2 0,-25 26-6 0,0-27-28 0,-52 1-64 0</inkml:trace>
  <inkml:trace contextRef="#ctx0" brushRef="#br0" timeOffset="42">14519 14006 12 0,'0'0'5'0,"0"-51"15"0,52 51 3 0,50-26-12 0,26 26-4 0,-51 0-2 0,-26 0-1 0,-25 0-1 0,-103 0 4 0,-26 0-4 0,1 26 1 0,0-1-1 0,25-25 0 0,51 0 0 0,26 0-2 0,77-25-1 0,51 25-7 0,-26 0-46 0,-76 0 15 0</inkml:trace>
  <inkml:trace contextRef="#ctx0" brushRef="#br0" timeOffset="43">15953 13212 0 0,'-26'-26'6'0,"1"1"7"0,25 25 2 0,-51 0 0 0,0-26 3 0,-1 26-4 0,1 0-4 0,26 26-1 0,-1 25-3 0,0 0-2 0,26 52 2 0,0-1-2 0,0 1 1 0,0 25-1 0,26 0 0 0,25 25 0 0,-25-25-1 0,-1 0-2 0,1 0-1 0,0-25 2 0,-26-1-1 0,0-25 0 0,0 0 1 0,-26-26 1 0,-25 0-1 0,0-25 0 0,-1-26-3 0,27-26-79 0,25 26 27 0</inkml:trace>
  <inkml:trace contextRef="#ctx0" brushRef="#br0" timeOffset="44">16106 13571 3 0,'0'0'8'0,"0"-26"6"0,0 26 6 0,26-26 0 0,25 26-3 0,26 0-6 0,25 0-4 0,0 0-6 0,-50 0-1 0,-27 0-5 0,-25 0-17 0</inkml:trace>
  <inkml:trace contextRef="#ctx0" brushRef="#br0" timeOffset="45">16874 13417 3 0,'-26'-26'6'0,"26"1"11"0,-25-1 8 0,-1-25-8 0,26 0-2 0,51 25-9 0,1 26-3 0,-1 51-3 0,-26 26 2 0,-25 26-1 0,-51-1 1 0,0-51 0 0,0 0 2 0,0-25 0 0,25 0 0 0,26-26 1 0,0 0-1 0,77 0 0 0,51 0-5 0,0-26 0 0,-26 26-7 0,-51 0-47 0,-51 0 13 0</inkml:trace>
  <inkml:trace contextRef="#ctx0" brushRef="#br0" timeOffset="46">17258 13366 15 0,'0'0'0'0,"26"-51"21"0,25-1-5 0,26 27 1 0,-26 50-9 0,0 52-2 0,-51 0-2 0,0 25-1 0,0 1 0 0,-25-52 0 0,-27-25 1 0,52-1 1 0,0-50-4 0,0-27 0 0,52-24 0 0,-1-27-1 0,26-50 0 0,-52 50 0 0,1 52 1 0,-1 51-1 0,-50 0-1 0,-1 51 3 0,1 52 0 0,-1-27 3 0,26 27-1 0,26-1 1 0,25-25-2 0,51-51-3 0,-25-1-3 0,0 1-25 0,-77-1-45 0</inkml:trace>
  <inkml:trace contextRef="#ctx0" brushRef="#br0" timeOffset="47">16541 13903 36 0,'-25'0'7'0,"-27"0"-1"0,78 0 7 0,51 0 2 0,76 0-1 0,27 0-6 0,76 0-1 0,-26 0-2 0,1 0-1 0,-103-25-4 0,-52 50 0 0,-50-25 0 0,-52 0-4 0,-50 0-12 0,-52 0-75 0</inkml:trace>
  <inkml:trace contextRef="#ctx0" brushRef="#br0" timeOffset="48">16516 14185 18 0,'0'0'3'0,"0"0"6"0,0 26 34 0,0 51-26 0,0-1-4 0,25 27-4 0,1 76 0 0,-1-102-8 0,-25-52-2 0,0 1-2 0,0-26-8 0,26-26-73 0</inkml:trace>
  <inkml:trace contextRef="#ctx0" brushRef="#br0" timeOffset="49">16925 14518 27 0,'26'0'24'0,"-1"0"2"0,27-26-10 0,50 26-13 0,-25 0-5 0,0 26-36 0,-77 0-1 0</inkml:trace>
  <inkml:trace contextRef="#ctx0" brushRef="#br0" timeOffset="50">17540 14390 29 0,'0'0'0'0,"25"-51"25"0,27 25-7 0,24 52-7 0,-24 25-7 0,-27 51 0 0,1-25-2 0,-77 0 1 0,-1-26 1 0,52-25-2 0,-25-1-2 0,50-76 2 0,27 0-2 0,-27-26 0 0,26-25-1 0,-25 25 1 0,-26 26 1 0,0 25-1 0,0 26 1 0,-26 26 0 0,1 25 2 0,25 26 4 0,0 25-2 0,25-25-3 0,27-26-1 0,24-51-3 0,-24 0-15 0,-27-25-26 0,1-1-2 0</inkml:trace>
  <inkml:trace contextRef="#ctx0" brushRef="#br0" timeOffset="51">18129 14313 10 0,'0'-25'8'0,"0"-27"22"0,25 27-7 0,26 25-9 0,1 25-8 0,-52 27-3 0,0 24 1 0,-52 1 1 0,1-26-1 0,26-25 1 0,-1 0-1 0,26-52 2 0,77 0-4 0,25-25-9 0,26 0-34 0,-51 25-24 0</inkml:trace>
  <inkml:trace contextRef="#ctx0" brushRef="#br0" timeOffset="52">19358 13699 21 0,'0'-26'13'0,"-26"-25"2"0,-25 25-6 0,0 1 0 0,-26 25-1 0,26 0-1 0,-26 25-1 0,26 26 1 0,25 26 1 0,26 0-3 0,0 25-2 0,51-50 0 0,52-52 2 0,-52-26-4 0,26-25 2 0,-52-52-3 0,1 1 2 0,-26 0-3 0,0-26 1 0,0 25 2 0,0 52-2 0,0 51 0 0,0 0 0 0,0 51 1 0,25 26-1 0,-25 25 2 0,26 26 0 0,-26 0-1 0,51-51-2 0,0-26-2 0,1-25-20 0,-1-26-76 0</inkml:trace>
  <inkml:trace contextRef="#ctx0" brushRef="#br0" timeOffset="53">19665 13545 26 0,'0'-26'20'0,"26"1"4"0,50-1-6 0,-24 26-9 0,-27 77-3 0,1 25-4 0,-77 1 0 0,-1-26 1 0,27-52-2 0,25 1 1 0,0-26-1 0,51-51-1 0,-25-52 1 0,25 1-1 0,-26-26 1 0,1 0-1 0,-26 77 2 0,0 51-1 0,-26 51 3 0,1 51 2 0,25 26 1 0,51 0-5 0,0-51-3 0,26 0-16 0,25 0-91 0</inkml:trace>
  <inkml:trace contextRef="#ctx0" brushRef="#br0" timeOffset="54">18615 15849 2 0,'0'0'11'0,"0"-76"13"0,0 24-2 0,-25-24-9 0,-1 50-6 0,0 26-4 0,-25 0-1 0,0 0 1 0,-26 51 1 0,26-25 2 0,0 25 1 0,51 26-1 0,0 0-2 0,25-1 0 0,52 1-3 0,-26-51 1 0,0-26 0 0,26-26-2 0,-25-25 0 0,-27-26 1 0,-25-25-1 0,0-26 0 0,0 0-1 0,-25-51 0 0,-1 102 1 0,26 51 0 0,-26 26 1 0,26 0-1 0,0 0 0 0,0 51 0 0,0 52 2 0,26-1-1 0,0 52 0 0,25-26 0 0,0-26-2 0,-25-51-1 0,25 1-7 0,0-52-68 0,-51 0 45 0</inkml:trace>
  <inkml:trace contextRef="#ctx0" brushRef="#br0" timeOffset="55">19076 15721 28 0,'0'-25'14'0,"0"-78"9"0,51 78-9 0,0-1-6 0,1 52-3 0,-27 25-1 0,1 51-1 0,-52-25 0 0,26 0 1 0,-25-51-1 0,-1-1-2 0,52-50 2 0,-1-52-3 0,26-26 1 0,1 1-1 0,-1 25-1 0,0 0 2 0,-51 26 1 0,0 26-1 0,0 25-1 0,-26 25 2 0,1 26 2 0,-26 26 3 0,51 26 0 0,0 25-1 0,25-26-2 0,26-76-3 0,52-1-17 0,-1-25-82 0</inkml:trace>
  <inkml:trace contextRef="#ctx0" brushRef="#br0" timeOffset="56">14903 13852 0 0,'0'0'0'0,"0"-25"0"0,0 25 0 0,-51 0 0 0</inkml:trace>
  <inkml:trace contextRef="#ctx0" brushRef="#br0" timeOffset="57">14417 14006 0 0,'0'0'2'0,"-26"0"7"0,26 0 0 0,26 0 3 0,25 0 3 0,26-26-5 0,25 26-1 0,1 0-5 0,-26 0-1 0,-1 0-2 0,-24-25 0 0,-1 25 1 0,-51 0-1 0,0 0 0 0,-51 0 0 0,-26 0 0 0,-26 0 1 0,1 0-1 0,0 25 0 0,25 1 1 0,51-1 0 0,26-25 0 0,51 0 1 0,52 0-1 0,25 0 0 0,0 0-2 0,-51 0 0 0,-26 0 2 0,-51-25-1 0,0 25 0 0,-51-26 0 0,-26 26 0 0,-26 0 1 0,27 26-2 0,24-1-1 0,78 1-67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5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7068 1613 22 0,'0'0'0'0,"0"-25"19"0,0-1-2 0,26 26 1 0,51 51-7 0,-26 77 0 0,0-25-2 0,0 25-1 0,1 25 2 0,-27-50-2 0,52-27-2 0,0-50-2 0,0-26 0 0,-1-26-1 0,1-76-2 0,-26-26 0 0,-51 0-1 0,0-26 1 0,0 1-2 0,-25 50 3 0,-1 52-4 0,26 25 2 0,-25 52 0 0,-27 102-2 0,27 0 1 0,50-25 1 0,52-52 0 0,51-26-8 0,26-25-35 0,-77 0-28 0</inkml:trace>
  <inkml:trace contextRef="#ctx0" brushRef="#br0" timeOffset="1">8809 1716 36 0,'77'0'25'0,"51"-26"4"0,0 0-18 0,-25 1-14 0,-78 50-27 0,1 1-30 0</inkml:trace>
  <inkml:trace contextRef="#ctx0" brushRef="#br0" timeOffset="2">8989 2023 17 0,'-26'0'27'0,"26"25"8"0,51-25-11 0,52-25-17 0,76-1-13 0,-51 26-77 0</inkml:trace>
  <inkml:trace contextRef="#ctx0" brushRef="#br0" timeOffset="3">11958 947 20 0,'0'0'19'0,"0"-51"-1"0,-77 51-5 0,0 26 1 0,-25 51 0 0,-1-1-1 0,27 52-1 0,50 77 0 0,26 51-3 0,51-51-2 0,52 51-3 0,-27 0-1 0,-24 52 1 0,-27-52-3 0,1-26 1 0,-52-51 2 0,1-76-2 0,-78 76 2 0,26-102-2 0,-127 0 0 0,76-77-5 0,0-52-14 0,102-50-39 0,26 25-27 0</inkml:trace>
  <inkml:trace contextRef="#ctx0" brushRef="#br0" timeOffset="4">14315 1203 44 0,'25'-51'16'0,"1"-26"17"0,-26 26-9 0,0 51-14 0,-26 51 0 0,26 77-1 0,-25 26-4 0,50 102-4 0,1 0-15 0,-26-205-34 0,-26-25-18 0</inkml:trace>
  <inkml:trace contextRef="#ctx0" brushRef="#br0" timeOffset="5">12956 2304 16 0,'-51'0'18'0,"0"26"15"0,51 0-6 0,51-26-9 0,77 25-6 0,103-25-2 0,128 0 0 0,153-51 0 0,-25 0-1 0,-52 0-4 0,-102-1 0 0,-51 27-1 0,-129-1-3 0,-25 26 0 0,-102 0-2 0,-26 26-4 0,-103-1-23 0,-50 1-59 0,102 0 44 0</inkml:trace>
  <inkml:trace contextRef="#ctx0" brushRef="#br0" timeOffset="6">12982 2996 2 0,'-26'0'2'0,"-50"0"15"0,-1-26 10 0,77 1-10 0,0-1 1 0,0 0-8 0,51 1 0 0,26 50-4 0,-26 52-2 0,-25 358 2 0,-78-358-1 0,27-77 0 0,-1 0-1 0,26-25 0 0,26-52-3 0,25-51 0 0,0 0 0 0,0 25-2 0,-25 27 2 0,0 50 0 0,-26 0 1 0,-26 26 0 0,0 77 0 0,1 26 3 0,25-1 1 0,0 0-4 0,51-25-1 0,26-26-2 0,0-25-3 0,1-26-18 0,-54 0-42 0,3-26 0 0</inkml:trace>
  <inkml:trace contextRef="#ctx0" brushRef="#br0" timeOffset="7">13393 2791 28 0,'0'0'0'0,"24"-128"28"0,29 77 7 0,-2 25-15 0,-27 26-12 0,29 128-5 0,-53-25 0 0,-53-27-2 0,2 1 2 0,27-51 0 0,24-26 0 0,0 0 0 0,51-26 0 0,26 1-2 0,-1-1 1 0,52-25-2 0,-25 0-5 0,-52-1-21 0,0 52-77 0</inkml:trace>
  <inkml:trace contextRef="#ctx0" brushRef="#br0" timeOffset="8">15083 2535 3 0,'25'-26'9'0,"1"1"14"0,-1-1 4 0,-50 26-7 0,-1-26-8 0,-25 26 0 0,0 52-2 0,0-27-1 0,-26 78 1 0,26 25 2 0,-1 25-1 0,52 52-4 0,0-26-2 0,26-25-3 0,25-26-2 0,0-51 1 0,1-52 1 0,-1 1-1 0,-26-26-4 0,1 0-5 0,-26-26-17 0,0 1-26 0,-26 25-11 0</inkml:trace>
  <inkml:trace contextRef="#ctx0" brushRef="#br0" timeOffset="9">15672 2765 14 0,'0'-25'11'0,"0"-1"15"0,0 26-6 0,0 0 1 0,0 26-9 0,0 25 1 0,0 51 0 0,-26 26 0 0,0 0-6 0,26-25 0 0,0-26-4 0,0-52-1 0,0 1-2 0,0-26-2 0,0 0-29 0,26-77-28 0,-26 51-4 0</inkml:trace>
  <inkml:trace contextRef="#ctx0" brushRef="#br0" timeOffset="10">15927 3149 14 0,'-25'0'14'0,"-1"26"21"0,52-26 5 0,-1 26-25 0,52-26-7 0,0 0-2 0,25 0-2 0,-76 0-3 0,-1 0-1 0,-25 0 2 0,-77 0 0 0,1 0-1 0,-1 0 0 0,0 0 0 0,52 0 1 0,50 0-1 0,52 0-4 0,25 0-10 0,1 0-45 0,-52 0-9 0</inkml:trace>
  <inkml:trace contextRef="#ctx0" brushRef="#br0" timeOffset="11">16618 2970 18 0,'0'-25'14'0,"-26"-27"18"0,78 27-2 0,50 25-14 0,-25 51-3 0,-26 26-7 0,-51 51-1 0,-26-26-3 0,-25-25 0 0,0-51 0 0,25-1 0 0,26-50 0 0,26-27-3 0,51-24 0 0,-26-52 2 0,0 25 0 0,-25 1-2 0,-1 76 3 0,-25 1 0 0,-25 25-1 0,-1 76 1 0,1 27 2 0,25-1 1 0,25 1-2 0,26-27-3 0,26-24-3 0,0-52-13 0,25-52-22 0,-76 27-51 0</inkml:trace>
  <inkml:trace contextRef="#ctx0" brushRef="#br0" timeOffset="12">17258 2560 27 0,'-26'0'18'0,"26"-51"17"0,0 51-9 0,26-25-16 0,25 25-5 0,0 25-4 0,-25 52-1 0,-52 26-1 0,1-27 3 0,-26-24 0 0,25-27 0 0,0-25 1 0,52 0-1 0,51 0 0 0,0-51-9 0,25 25-65 0,-76 1 29 0</inkml:trace>
  <inkml:trace contextRef="#ctx0" brushRef="#br0" timeOffset="13">17668 2304 58 0,'-51'-51'40'0,"179"205"14"0,-77-1-51 0,-26 27-1 0,-25 25-2 0,-25-26-1 0,-1-77 2 0,26-76-3 0,0-1-16 0,0-76-61 0,0 26 35 0</inkml:trace>
  <inkml:trace contextRef="#ctx0" brushRef="#br0" timeOffset="14">18718 2100 15 0,'25'-52'15'0,"26"-50"25"0,-51 0-11 0,-25 50-14 0,-52-24-5 0,-51 76-5 0,77 0-1 0,-26 76 2 0,51 1-4 0,26 77 1 0,51-52-2 0,26-76 1 0,0-26 0 0,0-51 0 0,0-52-1 0,-52-25 0 0,-25-51 1 0,0 25-3 0,0 52 0 0,0-26 2 0,26 102 0 0,-26 26 0 0,0 128 2 0,26 436 8 0,-1-462-12 0,1-51-2 0,-1-25-13 0,-25-26-29 0,26-26-54 0</inkml:trace>
  <inkml:trace contextRef="#ctx0" brushRef="#br0" timeOffset="15">19102 1613 13 0,'25'-51'30'0,"52"0"10"0,0 25-14 0,25 0-9 0,-25 78-8 0,-51 50-7 0,-26 52 0 0,-52-26-2 0,27-26 0 0,25-51 0 0,0-51 1 0,25-51 0 0,27-51-2 0,-27-26 1 0,1 0-1 0,-1 0 2 0,-25 51 0 0,0 26 0 0,-25 51 1 0,-1 102 0 0,1 52 2 0,25-1 2 0,25 1 0 0,1-52-2 0,25-76-4 0,52 0-12 0,25-52-110 0</inkml:trace>
  <inkml:trace contextRef="#ctx0" brushRef="#br0" timeOffset="16">9909 5556 30 0,'0'0'3'0,"-25"0"14"0,50 0 6 0,52 0-8 0,26 0-6 0,50-25-6 0,-25 25-4 0,-51-26-7 0,-77 52-39 0,0-1 21 0</inkml:trace>
  <inkml:trace contextRef="#ctx0" brushRef="#br0" timeOffset="17">10089 5838 13 0,'0'26'7'0,"-77"25"27"0,77-51-1 0,0 0-17 0,102-26-8 0,1-25-7 0,25 25-13 0,0 26-79 0</inkml:trace>
  <inkml:trace contextRef="#ctx0" brushRef="#br0" timeOffset="18">13008 5223 24 0,'-26'-51'8'0,"0"0"8"0,-50 25 2 0,-1 26 0 0,26 26-3 0,-1 51-6 0,27 51 2 0,25 25-1 0,51 78-2 0,51-1-3 0,-25 26-1 0,0-25-1 0,-26-26-1 0,0-26 1 0,-51-25 1 0,-25-1 0 0,-52-50-1 0,26-52 0 0,-52-26-2 0,27-25-3 0,-27-51-4 0,26-51-26 0,77 25-68 0</inkml:trace>
  <inkml:trace contextRef="#ctx0" brushRef="#br0" timeOffset="19">14929 5095 43 0,'0'-25'12'0,"26"-1"16"0,-26 52-8 0,25 51-7 0,1 76-5 0,-1 1-6 0,1-26-3 0,0-26-11 0,-26-51-92 0</inkml:trace>
  <inkml:trace contextRef="#ctx0" brushRef="#br0" timeOffset="20">14315 6017 42 0,'-26'0'9'0,"26"26"19"0,0-26-10 0,102 25-6 0,78 1-4 0,101-26-3 0,78-51 5 0,25-26-1 0,-128 51-6 0,-128 26-6 0,-103 26-4 0,-50 0-16 0,-78 25-53 0,78-26 47 0</inkml:trace>
  <inkml:trace contextRef="#ctx0" brushRef="#br0" timeOffset="21">14468 6606 18 0,'0'0'0'0,"-25"0"25"0,-1 0 10 0,26 0-19 0,0 77 1 0,26 25-2 0,-1 52-6 0,1-26-2 0,-26-26-5 0,25-50-3 0,1-27-8 0,-26-25-30 0,0 0-46 0</inkml:trace>
  <inkml:trace contextRef="#ctx0" brushRef="#br0" timeOffset="22">14878 6939 16 0,'77'0'27'0,"-26"0"11"0,51 0-23 0,1 26-14 0,-1-26-14 0,-25 0-63 0</inkml:trace>
  <inkml:trace contextRef="#ctx0" brushRef="#br0" timeOffset="23">15774 6657 23 0,'0'-25'33'0,"0"-1"4"0,26 0-19 0,50 1-10 0,1 76-3 0,-26 26-3 0,-51 51-2 0,0-26 1 0,-25 1-1 0,25-78 2 0,-26 1-1 0,26-26 0 0,26-77-1 0,-1-25 1 0,26-26-2 0,0 25 1 0,-51 26 0 0,0 52 2 0,0-1 0 0,0 52 1 0,-25 51 4 0,25 25 0 0,25 0-5 0,26-25-3 0,1-25-8 0,24-52-22 0,1 0-71 0</inkml:trace>
  <inkml:trace contextRef="#ctx0" brushRef="#br0" timeOffset="24">16413 6478 13 0,'26'-77'31'0,"-1"0"8"0,27 26-16 0,-1 51-13 0,-26 51-7 0,1 26-2 0,-52 26 0 0,-50-27 2 0,24-24-1 0,52-27 2 0,-25 1-1 0,76-26-1 0,51-26-5 0,1-51-16 0,25 1-83 0</inkml:trace>
  <inkml:trace contextRef="#ctx0" brushRef="#br0" timeOffset="25">17335 5710 35 0,'0'-26'24'0,"0"1"13"0,51 25-19 0,52-26-9 0,50 26-4 0,1 0-5 0,-52 0-9 0,-76-26-24 0,-26 26-45 0</inkml:trace>
  <inkml:trace contextRef="#ctx0" brushRef="#br0" timeOffset="26">17745 5351 8 0,'-26'0'14'0,"0"-25"24"0,26-1-9 0,0 77-12 0,26 77-4 0,0 0-6 0,-26 77-5 0,25-128-3 0,-25 0-9 0,51-26-69 0,-51-51 48 0</inkml:trace>
  <inkml:trace contextRef="#ctx0" brushRef="#br0" timeOffset="27">19230 5019 37 0,'0'0'0'0,"25"-52"43"0,26 52-8 0,-25 0-18 0,0 77-4 0,-26 0-7 0,25 25-5 0,1 1-6 0,-26-1-16 0,-26-25-90 0</inkml:trace>
  <inkml:trace contextRef="#ctx0" brushRef="#br0" timeOffset="28">18922 5710 39 0,'0'0'12'0,"0"0"28"0,103 0-15 0,25 25-11 0,77 1-5 0,25-26-6 0,52-26-3 0,-153 1-7 0,-79 25-42 0,-50 0-28 0</inkml:trace>
  <inkml:trace contextRef="#ctx0" brushRef="#br0" timeOffset="29">18948 6555 8 0,'0'0'20'0,"51"-51"19"0,-25-1-13 0,51 27-8 0,-1-1-7 0,1 52-5 0,-51 76-4 0,-1 52-3 0,-50-52-1 0,-1-25 4 0,1-51 1 0,-1-26 2 0,26-26-2 0,51-76-3 0,0-1-1 0,1 1 0 0,-27 25 2 0,-25 26 2 0,0 51 3 0,-25 25 2 0,-1 52 3 0,0 26-1 0,26-1-6 0,26 0-3 0,51-50-5 0,0-27-11 0,25 1-28 0,-25-52-73 0</inkml:trace>
  <inkml:trace contextRef="#ctx0" brushRef="#br0" timeOffset="30">19665 6196 40 0,'0'-51'25'0,"26"26"10"0,25-1-14 0,0 26-13 0,0 51-8 0,-25 26-1 0,-26 25 0 0,-77-50 2 0,26-1 0 0,0-26 4 0,51-25-2 0,0 0 1 0,76-25-3 0,52-26-6 0,0-26-19 0,-24 51-70 0</inkml:trace>
  <inkml:trace contextRef="#ctx0" brushRef="#br0" timeOffset="31">20408 4737 24 0,'0'0'0'0,"0"-77"36"0,0 51 4 0,26 26-19 0,25 52 0 0,26 76-3 0,0 51-2 0,25 26-5 0,26 25-4 0,0 52-1 0,-76 25-4 0,-27 0-1 0,-76-25 0 0,-51-77-2 0,-1-26-2 0,-50-51-13 0,-27 0-53 0,52-77-25 0</inkml:trace>
  <inkml:trace contextRef="#ctx0" brushRef="#br0" timeOffset="32">13879 4993 52 0,'0'-26'4'0,"-25"1"-3"0,-1 50 4 0,-25 78 3 0,-26 25 7 0,0 51-1 0,26 103 7 0,51 76 0 0,26 26-9 0,76-51-8 0,26-26 1 0,26-51-6 0,50-51-10 0,27-77-115 0</inkml:trace>
  <inkml:trace contextRef="#ctx0" brushRef="#br0" timeOffset="33">22252 5582 4 0,'-26'0'16'0,"-25"-51"12"0,51 25-5 0,0-25-8 0,-51 0-7 0,25 25-2 0,-76 0-2 0,25 26 1 0,0 26 1 0,26 51-3 0,51 25 0 0,0 1 2 0,26-27-1 0,51 1 0 0,25-51 0 0,0-26-2 0,-25-51 0 0,-26-52-2 0,-51 1 0 0,0-26 1 0,0 0-2 0,-25 0 2 0,25 25 0 0,0 52 0 0,25 51-1 0,-25 51 1 0,0 77 2 0,26 52 1 0,-26-27 0 0,26-25-2 0,25-51 0 0,-26-51-3 0,27-26-15 0,-1-26-46 0,-26 26-13 0</inkml:trace>
  <inkml:trace contextRef="#ctx0" brushRef="#br0" timeOffset="34">22687 5403 25 0,'77'-26'21'0,"-26"-25"18"0,0 25-11 0,26 26-12 0,-26 51-6 0,25 52-5 0,-50-1-1 0,-52 1-3 0,-25-52 1 0,0-26 1 0,26-25-1 0,25-25-1 0,0-52-1 0,51-25-1 0,0-26-1 0,51-77 6 0,-102 179-3 0,0 26 0 0,-25 26 0 0,-1 51 2 0,0 25 2 0,26 26 1 0,26-26-2 0,25-50-3 0,0-27-2 0,26 1-38 0,-51-26-77 0</inkml:trace>
  <inkml:trace contextRef="#ctx0" brushRef="#br0" timeOffset="35">10498 9371 15 0,'-25'-25'8'0,"-1"-1"20"0,26 1 0 0,51 25-11 0,52-26-9 0,25 26-8 0,0 26-8 0,-26-1-64 0</inkml:trace>
  <inkml:trace contextRef="#ctx0" brushRef="#br0" timeOffset="36">10601 9525 19 0,'0'0'0'0,"-51"26"26"0,51-1-3 0,76-25-5 0,78-25-14 0,25-27-24 0,-102 52-39 0</inkml:trace>
  <inkml:trace contextRef="#ctx0" brushRef="#br0" timeOffset="37">12470 8859 75 0,'0'-51'18'0,"0"51"2"0,0 26-8 0,0 50-5 0,26 27-5 0,-1-1-3 0,-25-25-12 0,26-26-78 0</inkml:trace>
  <inkml:trace contextRef="#ctx0" brushRef="#br0" timeOffset="38">12086 9525 34 0,'-26'0'63'0,"103"-26"-43"0,77 26-8 0,51 0-4 0,-1 0-7 0,-76-25-5 0,-76 25-10 0,-27 25-74 0</inkml:trace>
  <inkml:trace contextRef="#ctx0" brushRef="#br0" timeOffset="39">12470 9935 33 0,'0'0'9'0,"-51"-26"25"0,51 0-10 0,25 1-14 0,52-1-6 0,0 26-3 0,0 51-1 0,-52 52 0 0,-50-1-1 0,-26 1 4 0,-52-52 0 0,52 0 3 0,0-51 2 0,51 0 3 0,51 0-3 0,51-25-4 0,26-27-3 0,26 27-6 0,-77-1-41 0,-77 26-8 0</inkml:trace>
  <inkml:trace contextRef="#ctx0" brushRef="#br0" timeOffset="40">13726 9704 22 0,'0'0'12'0,"0"-25"16"0,25 25-8 0,26 0-12 0,26-52-2 0,0-50-3 0,-26-26 2 0,0-77-3 0,-51 26 0 0,-25 25 0 0,-1 77 0 0,1 77 1 0,25 52 3 0,0 127 2 0,25 26-1 0,26 0 0 0,26-77-4 0,-26-26-5 0,52-51-5 0,-26-51-32 0,0 0-50 0</inkml:trace>
  <inkml:trace contextRef="#ctx0" brushRef="#br0" timeOffset="41">14494 9320 22 0,'0'0'21'0,"-26"-25"12"0,52-27-4 0,25 27-17 0,0 50-5 0,26 52-1 0,0 51-5 0,-52-25 2 0,1-52 1 0,-26-51 2 0,0-26 1 0,0-51-4 0,26-25-1 0,25 0-2 0,26 25 1 0,-1 51-2 0,-24 52 1 0,-1 51 1 0,-26 25 2 0,1 26-2 0,0-77-1 0,-26-25-1 0,0-1-9 0,0-25-32 0,51 0-55 0</inkml:trace>
  <inkml:trace contextRef="#ctx0" brushRef="#br0" timeOffset="42">16311 8398 29 0,'0'-51'24'0,"0"26"8"0,0 25-13 0,-26 76-3 0,1 52 2 0,25 52 3 0,0 50-8 0,0 52-6 0,25-26-4 0,-25-26-1 0,0 1 0 0,0-52-1 0,0-77 3 0,0-25-5 0,0-77 1 0,0 26-2 0,0-103-49 0,0 0-20 0,26 52 24 0</inkml:trace>
  <inkml:trace contextRef="#ctx0" brushRef="#br0" timeOffset="43">17156 8526 33 0,'0'0'6'0,"25"-25"28"0,-25 25-12 0,0 25-9 0,0 78 0 0,0 25-3 0,0 25-2 0,26-24-5 0,-26-27-4 0,0-25-6 0,25-52-24 0,-25-25-57 0</inkml:trace>
  <inkml:trace contextRef="#ctx0" brushRef="#br0" timeOffset="44">17719 8808 33 0,'0'0'9'0,"77"-51"26"0,25 51-5 0,26 0-15 0,0 0-10 0,-51 0-7 0,-51 25-9 0,-1-25-57 0,-25 0 32 0</inkml:trace>
  <inkml:trace contextRef="#ctx0" brushRef="#br0" timeOffset="45">18103 8552 21 0,'0'0'0'0,"-51"-26"34"0,51 26 1 0,0 26-19 0,0 51-3 0,25 51-8 0,27 256-113 0</inkml:trace>
  <inkml:trace contextRef="#ctx0" brushRef="#br0" timeOffset="46">18666 8552 40 0,'77'-51'45'0,"26"25"-21"0,-27 52-15 0,-50 76-5 0,0 26-2 0,-52-25-2 0,-25-27 1 0,25-50 1 0,26-26-1 0,0 0-1 0,51-77 1 0,-25-25-1 0,25-1 0 0,-25 1 0 0,-1 25 0 0,-25 52 2 0,-25 25 0 0,25 25 3 0,-26 78 5 0,26 25-2 0,0 0-4 0,51-26-2 0,1-51-8 0,24 1-18 0,-24-27-87 0</inkml:trace>
  <inkml:trace contextRef="#ctx0" brushRef="#br0" timeOffset="47">17232 9474 34 0,'-51'0'18'0,"0"0"14"0,25 0-11 0,1 0-6 0,102-26-6 0,51 26 0 0,128 26-5 0,51-52 2 0,103 1 4 0,-52-27-2 0,-127 27-5 0,-129 25-4 0,-76 0-3 0,-1 25-6 0,-102 1-13 0,1 0-46 0,24-26 25 0</inkml:trace>
  <inkml:trace contextRef="#ctx0" brushRef="#br0" timeOffset="48">17463 9858 30 0,'-26'-26'22'0,"26"26"14"0,0 0-17 0,0 51-1 0,26 52-3 0,-26 25-6 0,26 0-4 0,-26-26-3 0,25-76-3 0,-25 0-10 0,0-1-21 0</inkml:trace>
  <inkml:trace contextRef="#ctx0" brushRef="#br0" timeOffset="49">17821 10165 21 0,'0'0'13'0,"26"-25"24"0,51 25-5 0,25-26-24 0,-25 26-9 0,25 0-28 0,-76 0-34 0</inkml:trace>
  <inkml:trace contextRef="#ctx0" brushRef="#br0" timeOffset="50">18436 9935 27 0,'25'0'9'0,"27"-52"34"0,25 27-13 0,-1 50-16 0,-24 27-8 0,-1 50-2 0,-51 26-4 0,-51-25 0 0,-1-52 1 0,52-51 2 0,0 0-2 0,0-26-3 0,52-51 0 0,-1-25 3 0,-26 25-2 0,1-25 2 0,0 25 0 0,-52 51 0 0,26 26 1 0,-26-25 0 0,26 76 2 0,0 51 3 0,0 1-4 0,26-1-2 0,128-25-22 0,-52-77-38 0,-76 0 15 0</inkml:trace>
  <inkml:trace contextRef="#ctx0" brushRef="#br0" timeOffset="51">19614 8398 51 0,'0'-51'15'0,"-26"51"19"0,26 26-15 0,26 76 0 0,-1 77-3 0,27 26-5 0,-27 26-5 0,1-1 1 0,-1-51-1 0,-25 1-2 0,0-52-1 0,0 0-1 0,0-52-1 0,0-24-3 0,26-27-10 0,-26 1-64 0,0-26 6 0</inkml:trace>
  <inkml:trace contextRef="#ctx0" brushRef="#br0" timeOffset="52">20844 9192 18 0,'0'0'0'0,"-26"-25"31"0,26-1 3 0,26 26-18 0,51 0-4 0,51 0-1 0,-26 0-5 0,-25 0-2 0,-52 26-4 0,1-26-1 0,-26 0-6 0,-26 0-32 0,26 0-32 0</inkml:trace>
  <inkml:trace contextRef="#ctx0" brushRef="#br0" timeOffset="53">22278 8706 55 0,'0'0'0'0,"-52"-52"33"0,52 27-12 0,0 25-5 0,26 51-3 0,-26 0-8 0,26 77-3 0,-26-51-4 0,25 0-10 0,-50 0-53 0,25-77 21 0</inkml:trace>
  <inkml:trace contextRef="#ctx0" brushRef="#br0" timeOffset="54">21945 9295 20 0,'0'0'0'0,"51"0"40"0,-25 0-1 0,25 0-17 0,77 25-8 0,25-25-5 0,52-25-5 0,-77 25-8 0,-102 0-22 0,-1 0-71 0</inkml:trace>
  <inkml:trace contextRef="#ctx0" brushRef="#br0" timeOffset="55">22175 9653 36 0,'0'0'0'0,"-51"-26"31"0,77 1 1 0,-1 25-16 0,26-26-3 0,26 52-4 0,0 25-4 0,-26 51-4 0,-25 26-1 0,-26-25 1 0,-51-52 4 0,25-25 0 0,0-26 1 0,26-26-3 0,26-51-3 0,25 0 0 0,26-25 0 0,-26 0 0 0,-25 25 1 0,-26 0 0 0,0 77-1 0,0-26 1 0,-26 52 0 0,1 25 5 0,25 52 1 0,0 25-3 0,25-26-1 0,1-51-1 0,50-25-2 0,1-26-14 0,-26 0-122 0</inkml:trace>
  <inkml:trace contextRef="#ctx0" brushRef="#br0" timeOffset="56">5096 12214 55 0,'0'0'0'0,"-26"0"9"0,26 0-8 0,26 25 0 0,-26 1-6 0,-26-1-46 0</inkml:trace>
  <inkml:trace contextRef="#ctx0" brushRef="#br0" timeOffset="57">4763 12700 17 0,'0'0'1'0,"0"51"-4"0,0-25-8 0</inkml:trace>
  <inkml:trace contextRef="#ctx0" brushRef="#br0" timeOffset="58">5249 12854 58 0,'103'-26'26'0,"-52"26"-90"0</inkml:trace>
  <inkml:trace contextRef="#ctx0" brushRef="#br0" timeOffset="59">8041 12290 21 0,'26'-51'15'0,"0"0"13"0,-1 25-16 0,52 26-1 0,-26 0-6 0,0 52-1 0,-25-1-1 0,-26 0 1 0,-26 26 2 0,26 0-1 0,26-26 0 0,51 0-2 0,25-25-2 0,-25-26 0 0,0-52 1 0,0-50 1 0,-52 0-3 0,-25-26 1 0,0 51 0 0,0 51 3 0,0 26-3 0,-25 77 4 0,50 77 1 0,1 25-2 0,25 0 0 0,-25 0-4 0,-26 0 4 0,-26-76-1 0,-25-52 2 0,0-25-1 0,-1-26 1 0,1-52-2 0,26-50-4 0,25 0 0 0,0-26-3 0,76 25-9 0,1 26-20 0,26 77-52 0,-78 0 51 0</inkml:trace>
  <inkml:trace contextRef="#ctx0" brushRef="#br0" timeOffset="60">9347 13058 45 0,'0'-25'9'0,"0"-26"12"0,0-26-2 0,51 26-9 0,26 25-4 0,-1 26-2 0,-50 77-3 0,-1 25 2 0,-50 1 0 0,-1-1 2 0,-50 1 3 0,25-27 3 0,-1-50-2 0,27 0 0 0,50-26-4 0,52-26-1 0,25-25-5 0,26 25-5 0,-26 1-29 0,-25 25-84 0</inkml:trace>
  <inkml:trace contextRef="#ctx0" brushRef="#br0" timeOffset="61">10934 12828 9 0,'25'0'9'0,"1"-51"36"0,-1 25-11 0,27 1-14 0,25-1-10 0,51 26-8 0,0 0-4 0,-26 26-16 0,-76-26-72 0</inkml:trace>
  <inkml:trace contextRef="#ctx0" brushRef="#br0" timeOffset="62">11164 12930 15 0,'-51'26'20'0,"25"0"11"0,52-26-1 0,51 0-22 0,51 0-9 0,-26 0-11 0,-51 25-68 0</inkml:trace>
  <inkml:trace contextRef="#ctx0" brushRef="#br0" timeOffset="63">13084 12521 37 0,'-25'0'19'0,"-1"-51"9"0,77-1-12 0,26 52-10 0,26 26-4 0,-52 102-1 0,-24 26 3 0,-3-26-4 0,3-26 3 0,-3-51 0 0,3-25 1 0,50-26 1 0,0-51-4 0,-1-1 0 0,1-76 0 0,-51 0-1 0,-1-51 0 0,1 51 1 0,-52 51-1 0,-50 52 0 0,24 25 0 0,1 25 0 0,26 52 0 0,25 0 2 0,51 25-3 0,26-25 0 0,51-51-2 0,51-26-56 0,-154 0 10 0</inkml:trace>
  <inkml:trace contextRef="#ctx0" brushRef="#br0" timeOffset="64">14622 12239 30 0,'0'0'3'0,"0"-51"21"0,0 25 7 0,0 52-16 0,0 51-3 0,0 0-2 0,128 102 0 0,-51-154-8 0,-1-50-1 0,-24-52 0 0,-1-25 0 0,-26-26 0 0,1 25-1 0,-26 52 1 0,26 25 0 0,-26 77-1 0,0 78 4 0,25 255 7 0,1-180-7 0,-1-24-1 0,-25-52 0 0,-51-52 1 0,0-76 1 0,0-25-1 0,-26-78-3 0,51 1 0 0,26 25-4 0,26 0-4 0,76 52-9 0,1-1-20 0,50 26-50 0,-101 0 57 0</inkml:trace>
  <inkml:trace contextRef="#ctx0" brushRef="#br0" timeOffset="65">15595 12751 24 0,'0'0'0'0,"0"0"61"0,0 77 0 0,0 25-48 0,-26 52-13 0,26-26-5 0,0 26-82 0,0-129 37 0</inkml:trace>
  <inkml:trace contextRef="#ctx0" brushRef="#br0" timeOffset="66">10985 14672 8 0,'0'0'10'0,"0"-26"34"0,0 0-11 0,77 26-10 0,51-25-15 0,25-1-7 0,-50 26-12 0,-26 0-84 0</inkml:trace>
  <inkml:trace contextRef="#ctx0" brushRef="#br0" timeOffset="67">11139 14902 33 0,'-52'26'18'0,"1"-1"4"0,51-25 13 0,128-25-25 0,77-27-11 0,-26 27-47 0,-128 25-1 0</inkml:trace>
  <inkml:trace contextRef="#ctx0" brushRef="#br0" timeOffset="68">13264 14492 16 0,'0'0'0'0,"0"-128"29"0,0 103 5 0,25-1-15 0,1 77-7 0,-26 1-4 0,0 24-5 0,27 27-1 0,-54-26-5 0,1-1-97 0</inkml:trace>
  <inkml:trace contextRef="#ctx0" brushRef="#br0" timeOffset="69">12854 15107 69 0,'-26'0'15'0,"52"0"4"0,76-51-1 0,103 25-10 0,27 0-4 0,-53 1-7 0,-77 25-6 0,-50 0-22 0,-52 25-48 0</inkml:trace>
  <inkml:trace contextRef="#ctx0" brushRef="#br0" timeOffset="70">13187 15363 27 0,'-51'-26'27'0,"51"-25"-2"0,51 0-7 0,77 51-13 0,-26 0-3 0,-25 51-1 0,-77 26-1 0,-24 25 0 0,-53-50 3 0,26-1 3 0,-27-26 3 0,52 1 0 0,77-26 2 0,104-26-14 0,50-25-11 0,25 0-91 0</inkml:trace>
  <inkml:trace contextRef="#ctx0" brushRef="#br0" timeOffset="71">14443 15235 62 0,'-26'0'13'0,"26"0"-4"0,77-26 1 0,0 1-6 0,-1-27-3 0,-50-76 0 0,-26-51 2 0,-26-26 3 0,1 26 2 0,-1 102-2 0,26 52-2 0,-25 76-2 0,25 51 3 0,0 78 1 0,25 24-3 0,52-50-3 0,-26-77-3 0,26-26-14 0,25-51-64 0,-76 0 48 0</inkml:trace>
  <inkml:trace contextRef="#ctx0" brushRef="#br0" timeOffset="72">15031 14825 17 0,'52'-77'36'0,"-27"26"-2"0,26 26-13 0,1 101-11 0,-27 52-6 0,1 0-2 0,-26-25-1 0,-26-78 2 0,26-25 0 0,0-76-1 0,-25-27-1 0,76-50 0 0,0 25 1 0,0 76-3 0,-25 52 1 0,25 77 5 0,-25 51 2 0,-1 0-6 0,27 0-3 0,-27-51-10 0,26-51-103 0</inkml:trace>
  <inkml:trace contextRef="#ctx0" brushRef="#br0" timeOffset="73">16439 14108 15 0,'0'0'9'0,"0"-25"17"0,-26 25 7 0,26 76-5 0,0 104-9 0,0 76-3 0,51 51-9 0,-25-25-3 0,25-52-2 0,-25-76-1 0,-1-77-1 0,-25-52-7 0,26-102-125 0</inkml:trace>
  <inkml:trace contextRef="#ctx0" brushRef="#br0" timeOffset="74">17207 14262 34 0,'0'0'0'0,"-26"-26"40"0,26 26-28 0,0 77 5 0,26 51-7 0,-26-25-7 0,25-1-4 0,1 0-102 0</inkml:trace>
  <inkml:trace contextRef="#ctx0" brushRef="#br0" timeOffset="75">17642 14544 57 0,'103'-52'17'0,"76"1"10"0,-26 0-13 0,-25 25-12 0,-102 78-94 0</inkml:trace>
  <inkml:trace contextRef="#ctx0" brushRef="#br0" timeOffset="76">18001 14185 24 0,'-26'0'20'0,"26"26"15"0,0 76-6 0,26 52-15 0,-1-1-10 0,26-25-5 0,-51-25-7 0,26-78-56 0,0 1 24 0</inkml:trace>
  <inkml:trace contextRef="#ctx0" brushRef="#br0" timeOffset="77">18615 14057 58 0,'0'-26'13'0,"77"1"2"0,0 50-3 0,-26 78-6 0,0-1-4 0,-76 26-3 0,-1-51 1 0,-25-51 2 0,51-1 0 0,0-50-2 0,128-283-6 0,-103 180 7 0,-25 52 1 0,-25 76 2 0,-1 0 1 0,26 102 6 0,0 26-2 0,51 0-5 0,26 0-4 0,-26-51-5 0,1-26-44 0,-52-25-28 0</inkml:trace>
  <inkml:trace contextRef="#ctx0" brushRef="#br0" timeOffset="78">17232 14979 48 0,'-25'0'4'0,"-52"51"2"0,103-51 17 0,153 26-5 0,77-26-10 0,51 0-1 0,26-77 3 0,0 26 1 0,-128 25-7 0,-77 26-5 0,-128 26-5 0,-51-1-12 0,-77 1-82 0</inkml:trace>
  <inkml:trace contextRef="#ctx0" brushRef="#br0" timeOffset="79">17309 15414 55 0,'-25'-25'31'0,"25"25"-23"0,25 51 12 0,26 51-9 0,-25 26-2 0,-26 0-6 0,26-25-3 0,-26-52-2 0,25-26-36 0,1 1-42 0</inkml:trace>
  <inkml:trace contextRef="#ctx0" brushRef="#br0" timeOffset="80">17745 15747 72 0,'0'-26'22'0,"51"-25"-8"0,51 26-5 0,26 25-8 0,-25 0-16 0,-52 25-68 0</inkml:trace>
  <inkml:trace contextRef="#ctx0" brushRef="#br0" timeOffset="81">18513 15491 60 0,'25'-26'25'0,"1"1"-2"0,25 76-12 0,-25 26-7 0,-1 25-5 0,-50 26 0 0,-26-51 3 0,-1-51 0 0,52-26 0 0,26-52-5 0,102-127-1 0,-77 26 2 0,-25 50 3 0,-26 78 3 0,0-1-1 0,-26 77 1 0,26 26 5 0,0 25-4 0,51 26-6 0,1-76-3 0,24-1-20 0,1-51-73 0</inkml:trace>
  <inkml:trace contextRef="#ctx0" brushRef="#br0" timeOffset="82">19639 13827 76 0,'0'-26'10'0,"-51"-51"18"0,51 77-13 0,0 103-3 0,26 76 2 0,-1 77-3 0,1 77-4 0,-26 25 0 0,26-51-2 0,-1-25-3 0,1-77-2 0,-77-77 0 0,-1-51-15 0,-50-52-94 0,76-25 60 0</inkml:trace>
  <inkml:trace contextRef="#ctx0" brushRef="#br0" timeOffset="83">12905 14416 5 0,'0'0'18'0,"0"-52"19"0,0 27-10 0,51-26-11 0,26 51-4 0,-26 25-8 0,26 78 4 0,-26 25-4 0,-51 25-1 0,0-50-1 0,-51-52 2 0,26-26-1 0,-1-25-3 0,26-25 2 0,26-52-1 0,25-25-1 0,26-26-2 0,1 25 1 0,-54 26 0 0,27 1 2 0,-51 50 0 0,27 0-2 0,-54 26 1 0,27 0-1 0,-51 26 1 0,51 25 2 0,-24 26-1 0,24 25 3 0,24 1 0 0,3-1 1 0,24-51-3 0,50-25 0 0,54-26-19 0,-1 0-92 0</inkml:trace>
  <inkml:trace contextRef="#ctx0" brushRef="#br0" timeOffset="84">20921 14569 30 0,'51'-25'36'0,"205"-52"20"0,-103 26-42 0,-25 51-8 0,-51 0-3 0,-51 0-2 0,-77 0 1 0,-77 25-1 0,0-25 0 0,-52 26 1 0,78-26 0 0,51 0 0 0,51 0 1 0,77 0-1 0,51 0-2 0,25-26-4 0,1 26-13 0,-1-25-71 0,-127 25 48 0</inkml:trace>
  <inkml:trace contextRef="#ctx0" brushRef="#br0" timeOffset="85">22354 13903 55 0,'-25'-51'25'0,"-1"51"-2"0,52-25-7 0,-26 101-2 0,25 1-1 0,1 26-3 0,0 50-2 0,-1 1 0 0,-25 0-2 0,26-26-3 0,-26-52-1 0,-26-50-1 0,26 0-1 0,0-26-12 0,0-26-66 0,0 26 14 0</inkml:trace>
  <inkml:trace contextRef="#ctx0" brushRef="#br0" timeOffset="86">10166 16669 46 0,'0'0'3'0,"0"-26"0"0,51 52 5 0,0 25 6 0,26 51-5 0,25 1-3 0,26-1-1 0,26-25-1 0,25-51 1 0,77-1-1 0,0-50-2 0,0-1-1 0,-25 0 0 0,-1-25 1 0,-25-26-1 0,0-25-1 0,25 25-1 0,-51 26 0 0,26 25 1 0,-24 26 0 0,-2 26 2 0,26 25-2 0,-1 0 0 0,27 26 0 0,-1 0 1 0,1 0 1 0,-1 0-4 0,1-1 4 0,-27-24 0 0,1-27 1 0,0-25-2 0,0-25-2 0,-26-27 2 0,0-24 1 0,0-1-2 0,0-26-1 0,0 27 1 0,26-1 0 0,0 0 1 0,0 26 0 0,25 0-1 0,-25-1 0 0,-26 52 1 0,0 0-2 0,1 0 1 0,-27 52 1 0,-25-1-2 0,52 26 1 0,-27-26 1 0,26 0 1 0,1 0-3 0,-27-25 1 0,1-1 0 0,0 1 0 0,-25-26 1 0,-1-26-1 0,0-25 2 0,0 0-2 0,25-51 1 0,129-78 0 0,-103 104-2 0,52-27 0 0,-1 1 1 0,0 50 0 0,-25 27 0 0,0 25 1 0,-26 77-2 0,1 25 2 0,-52 1-13 0,-77-52-85 0</inkml:trace>
  <inkml:trace contextRef="#ctx0" brushRef="#br0" timeOffset="87">1538 16797 1 0,'0'0'6'0,"0"-51"4"0,0 25 4 0,0 26 1 0,0-26-1 0,0 78 1 0,0 24-3 0,25 52-3 0,1-25-6 0,51-26 1 0,0-52 0 0,-1-25-2 0,-24-51 0 0,-1-51-2 0,-26-1 3 0,-25 1-3 0,-25-1 0 0,25 78 0 0,0 25 1 0,0 77 3 0,25 76 0 0,1 52 0 0,25 256 4 0,-102-384-6 0,25-52 0 0,-25-25 0 0,26 0 0 0,-1-51-2 0,26-51 2 0,0-1-4 0,26 1-3 0,-1 25-5 0,52 51-11 0,25 26-37 0,-25 0 14 0</inkml:trace>
  <inkml:trace contextRef="#ctx0" brushRef="#br0" timeOffset="88">2639 17283 6 0,'0'0'13'0,"25"-51"12"0,-25 25-5 0,0-25-8 0,-51 0-4 0,0 0 0 0,-26 51-2 0,0 25-2 0,26 27 3 0,25 24-2 0,26 52-1 0,26-25-1 0,25-52 1 0,0-51-1 0,1-25-5 0,-1-52 4 0,-51-26 0 0,0 26-3 0,0 26 1 0,0 51 1 0,0 77-1 0,25 77 2 0,27-1 0 0,-27 27-2 0,1-52 2 0,-26-77 2 0,-51-26-1 0,-1-25 0 0,1-25-1 0,26-52-2 0,-1-25-1 0,52-1-3 0,50 26-12 0,52 1-44 0,-77 76 19 0</inkml:trace>
  <inkml:trace contextRef="#ctx0" brushRef="#br0" timeOffset="89">3508 17078 18 0,'0'0'0'0,"26"-25"28"0,25 25-10 0,51-26-10 0,1 1-8 0,-26 25-16 0,-52 25-30 0</inkml:trace>
  <inkml:trace contextRef="#ctx0" brushRef="#br0" timeOffset="90">3585 17334 10 0,'-26'0'8'0,"1"26"25"0,25-26-10 0,102-26-10 0,52 1-12 0,25-1-16 0,-102 26-44 0</inkml:trace>
  <inkml:trace contextRef="#ctx0" brushRef="#br0" timeOffset="91">5173 16822 5 0,'0'0'9'0,"0"-51"12"0,-52 26-2 0,1-1-5 0,-26 26-3 0,-25 26 1 0,25 25-2 0,52 51 0 0,25 1-4 0,51-1-2 0,26-25 0 0,25-26-4 0,0-51-4 0,-25 0-15 0,-26 0-67 0</inkml:trace>
  <inkml:trace contextRef="#ctx0" brushRef="#br0" timeOffset="92">5403 17027 11 0,'0'0'19'0,"0"0"18"0,0 0-13 0,26 51-11 0,-26 26-6 0,25 0-5 0,-25 0-1 0,26-26-9 0,25 26-57 0,-25-77 33 0</inkml:trace>
  <inkml:trace contextRef="#ctx0" brushRef="#br0" timeOffset="93">5864 16771 36 0,'0'-25'9'0,"0"-52"24"0,-26 77-15 0,26 0-9 0,0 77-2 0,26-1-2 0,0 27-2 0,25-52-1 0,0-25-1 0,26-26 1 0,0-26 0 0,-26-51-2 0,-26-25 0 0,-25-1 2 0,0 27-1 0,0 50 0 0,0 26-2 0,0 77 1 0,26 76 3 0,-26 1 1 0,26 25-4 0,-26-51 1 0,-26-51 0 0,-51-51 4 0,26-26-2 0,25-52-4 0,1-24 3 0,25-52-2 0,25 25-4 0,52 26-5 0,-26 52-26 0,26-1-51 0</inkml:trace>
  <inkml:trace contextRef="#ctx0" brushRef="#br0" timeOffset="94">6659 16925 12 0,'24'0'19'0,"-24"51"23"0,0 26-17 0,0 0-12 0,26 25-9 0,-1-51-3 0,-25 0-7 0,26-25-17 0,1-26-57 0</inkml:trace>
  <inkml:trace contextRef="#ctx0" brushRef="#br0" timeOffset="95">6915 16874 22 0,'0'0'10'0,"24"-52"31"0,80 27-17 0,49-26-13 0,-50 25-9 0,-26 26-5 0,-26 0-6 0,-51 0-15 0,0 0-47 0</inkml:trace>
  <inkml:trace contextRef="#ctx0" brushRef="#br0" timeOffset="96">7222 16618 9 0,'-51'0'23'0,"51"0"2"0,0 25-6 0,0 52-4 0,0 25-6 0,25 1-7 0,1-1-3 0,-26-25-11 0,51-26-69 0</inkml:trace>
  <inkml:trace contextRef="#ctx0" brushRef="#br0" timeOffset="97">7913 16515 37 0,'0'-25'9'0,"0"-52"24"0,-25 51-19 0,-1 26-4 0,-25 26 0 0,0 25-1 0,51 26-4 0,0 25-2 0,51 1-2 0,26-27-1 0,0-50-8 0,-1 0-24 0,-24-1-50 0</inkml:trace>
  <inkml:trace contextRef="#ctx0" brushRef="#br0" timeOffset="98">8144 16720 16 0,'0'0'0'0,"-26"-51"43"0,52 25-21 0,25 26-17 0,-25 26-2 0,-1 51-3 0,-25-1 2 0,-51 1 4 0,-26-26 3 0,52-25 1 0,25 0-4 0,0-26-1 0,76 0-3 0,27-26-5 0,25 0-8 0,-51-50-78 0</inkml:trace>
  <inkml:trace contextRef="#ctx0" brushRef="#br0" timeOffset="99">8605 16285 25 0,'0'0'28'0,"0"-26"3"0,0 52-14 0,0 50-8 0,51 1-5 0,0-25-4 0,0-27 4 0,26-50-3 0,-26-27-2 0,-25-25 0 0,-1-25 2 0,-25 51-1 0,0 51 2 0,0 77 2 0,0 51 2 0,26 25 0 0,-26 1-4 0,26-26 2 0,-52-77-1 0,-25-25 1 0,25-26-2 0,1-51 2 0,-1-26-4 0,26-26 0 0,0 1-7 0,51 25-13 0,0 26-46 0,-51 51 25 0</inkml:trace>
  <inkml:trace contextRef="#ctx0" brushRef="#br0" timeOffset="100">9168 16541 10 0,'26'0'25'0,"-1"-26"8"0,26 1-16 0,-25-1-8 0,-1 77-4 0,-25 0 0 0,-51 26 1 0,0-26 1 0,-26 1 3 0,52-1-2 0,-1-51 1 0,26 0-2 0,51 0-2 0,52 0-1 0,-1-51-2 0,26 25-2 0,-77 0-6 0,-26 1-21 0,-25 25-64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6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21074 5172 0 0,'0'0'1'0,"0"0"8"0,0 0 0 0,0 0-3 0,0 26 0 0,26-26-1 0,51 25-2 0,25 1 2 0,26-26-1 0,51 0 0 0,52 0 3 0,-26 0 0 0,25 0 2 0,-51 0 0 0,26 0-2 0,-1 0-1 0,-50-26-2 0,-26 1 0 0,-103 25-3 0,1 0 0 0,-77 0-1 0,-180 51-91 0</inkml:trace>
  <inkml:trace contextRef="#ctx0" brushRef="#br0" timeOffset="1">2613 6222 3 0,'0'-51'14'0,"0"25"-8"0,-26 26-1 0,26 0 0 0,0 0-1 0,26 26 3 0,102 51-1 0,25-26-1 0,103 0-2 0,51-25 0 0,26-1 1 0,0-25 0 0,-52 0 0 0,-101 0 0 0,-52 0-1 0,-103 0-2 0,-50 0-2 0,-52 77-54 0</inkml:trace>
  <inkml:trace contextRef="#ctx0" brushRef="#br0" timeOffset="2">12803 8987 1 0,'0'-25'2'0,"0"-1"4"0,0 26 0 0,0 26 8 0,0-1-4 0,25-25 2 0,52 0 1 0,77-25-4 0,129-1-3 0,49-25 1 0,78 0-2 0,0-1-1 0,-1 1 0 0,-25 51 0 0,-51 0-2 0,-51 0-1 0,-27 51-2 0,-50-51 2 0,-51 26-1 0,-78-26 0 0,-24 0 1 0,-52 0 0 0,-52 0-2 0,-50-26 2 0,-52 26-1 0,-25-25 0 0,-25-1 1 0,-52 26 0 0,-25 0-1 0,-52 26 0 0,-26 25 0 0,26-25 1 0,26 25-1 0,25-26 1 0,25-25-1 0,54 0 0 0,22-25 1 0,104-52 0 0,26 26 1 0,51 25-2 0,77 1-1 0,25 25 1 0,52-26-1 0,52 26 2 0,357 51-1 0,154-51-3 0,-205 0 3 0,51-25-1 0,-51 25 1 0,-128 0-1 0,-128 0 1 0,-103 25 0 0,-76 1 0 0,-77-26-1 0,-51 25-36 0,51 1-9 0</inkml:trace>
  <inkml:trace contextRef="#ctx0" brushRef="#br0" timeOffset="3">6478 5710 0 0,'0'0'0'0,"0"-51"4"0,0 51 0 0,-25 51 1 0,25 0 1 0,0 26 2 0,25 25 1 0,1 1-1 0,51 25 0 0,1-51-2 0,74-1-1 0,3-24-1 0,24-52-2 0,0-26 2 0,-25 0-3 0,0-25 0 0,-1 0 2 0,-50 0-3 0,25-26 1 0,-26 26 0 0,26 0-1 0,0 25 0 0,0 0 1 0,-25 1-1 0,-1 25 0 0,52 0 1 0,-26 25-1 0,25 27 1 0,-25-27-1 0,-26 26-1 0,1 26 2 0,-27 0-1 0,1-26-1 0,25 26 2 0,1-26-2 0,-1 0 1 0,0 1 0 0,27-52 2 0,-27 0-2 0,26-26 0 0,0 0 1 0,-26-25 1 0,1 0-1 0,-1-26-1 0,1 26 1 0,25 0-1 0,0-26 0 0,25 0 1 0,-50 26-1 0,-1 25 0 0,1 1 1 0,25-1-2 0,-103 26 1 0,180-25-1 0,-103 25 1 0,1 0 0 0,-1 51 0 0,-25 0 0 0,26 0 0 0,-1 0 0 0,0 1 1 0,1-27-1 0,-1 1 2 0,-25-26 0 0,25-26 1 0,-50 1 2 0,-1-1-4 0,0-25-2 0,-51 51-65 0</inkml:trace>
  <inkml:trace contextRef="#ctx0" brushRef="#br0" timeOffset="4">4353 11292 0 0,'0'0'10'0,"0"25"6"0,26-25-3 0,25 0-4 0,26-51-5 0,-26 0-1 0,-25-26-1 0,-26 0 0 0,-26 26-1 0,0 25 1 0,1 26-1 0,-1 26 0 0,26 77 4 0,0 25 3 0,26 25-3 0,-1 1-1 0,-50-26-1 0,25-51 2 0,-26-77 4 0,52-103-9 0,-1 52 0 0,27 51-1 0,-27 0 1 0,52 51-1 0,0 26 2 0,25-51 0 0,1-26-1 0,-1-26 1 0,1-25-1 0,-52-52 1 0,0-25-1 0,-25 26 0 0,-26 0-1 0,-26 50 1 0,0 1 1 0,-25 51-2 0,26 26 1 0,-1 76 1 0,0 1 2 0,52 25 0 0,25-26 0 0,26-51-2 0,25-25 2 0,52-52-3 0,-52-25 1 0,-25 0-1 0,-51-52 1 0,-26 1-1 0,0-26 0 0,0 26 0 0,0 25 0 0,-26 77 1 0,26 0-2 0,0 77 2 0,0 76 1 0,0 26 1 0,51-25-1 0,26-52-1 0,0-50-1 0,51-52-9 0,-51-77-71 0,-77 51 48 0</inkml:trace>
  <inkml:trace contextRef="#ctx0" brushRef="#br0" timeOffset="5">5710 11369 30 0,'-77'25'20'0,"52"1"-4"0,153-52-4 0,102 1-12 0,52 25-60 0</inkml:trace>
  <inkml:trace contextRef="#ctx0" brushRef="#br0" timeOffset="6">8195 11087 4 0,'0'-51'8'0,"0"-1"11"0,51 27 0 0,0 25-9 0,1 0-2 0,-27 77 2 0,1 25-1 0,-26 1-2 0,0-27-2 0,25-24-1 0,27-27 0 0,24-50-1 0,1-27-2 0,-26-50 1 0,1-26-2 0,-52 25 1 0,0 52-2 0,0 51 1 0,-26 26-1 0,26 76 3 0,0 26 3 0,26 52-1 0,-1-1 1 0,-25 0-3 0,0-77 1 0,-51-50 0 0,25-27 1 0,-25-25-2 0,0-51 1 0,25 0-2 0,26-52-1 0,0-25 0 0,77 26-5 0,0 25-15 0,25 26-73 0</inkml:trace>
  <inkml:trace contextRef="#ctx0" brushRef="#br0" timeOffset="7">9066 11548 25 0,'0'0'7'0,"0"-51"17"0,25-1-8 0,52 27-7 0,-26 25-5 0,0 25-2 0,-25 52 2 0,-52 0 1 0,-25 25 3 0,-26-50 0 0,1 24 0 0,50-50-4 0,26 0-1 0,0-1-1 0,102-50 0 0,1-1-2 0,50 0-7 0,26-25-89 0</inkml:trace>
  <inkml:trace contextRef="#ctx0" brushRef="#br0" timeOffset="8">10652 11343 57 0,'0'-51'22'0,"51"25"-11"0,77 1-4 0,26 25-9 0,-52 0-8 0,-76 51-54 0</inkml:trace>
  <inkml:trace contextRef="#ctx0" brushRef="#br0" timeOffset="9">10857 11445 8 0,'-77'26'31'0,"26"-26"5"0,51 26-15 0,77-26-11 0,51-26-9 0,25 26-7 0,-76 0-74 0</inkml:trace>
  <inkml:trace contextRef="#ctx0" brushRef="#br0" timeOffset="10">11804 11215 5 0,'0'-26'7'0,"77"-50"15"0,-26 24 1 0,26 27-10 0,-26 50-4 0,0 52 2 0,-25 26-2 0,0 50 0 0,25 1-5 0,0-52 0 0,0-51-2 0,1-25 1 0,-1-77-2 0,0-52 0 0,-25 1 0 0,-1-52-1 0,-25 1 0 0,-25 25 0 0,25 76 0 0,-52 52 0 0,1 0 0 0,0 52-1 0,51 50 1 0,26-25 1 0,50 0-1 0,52-26-1 0,26-51-11 0,-77 0-80 0</inkml:trace>
  <inkml:trace contextRef="#ctx0" brushRef="#br0" timeOffset="11">13264 10984 27 0,'0'0'5'0,"0"-25"12"0,0 25 2 0,0 25 0 0,0 27-7 0,0 25-4 0,25 25-4 0,28-25-1 0,-2-26-2 0,26-51 2 0,-2 0-3 0,-22-102 1 0,-28-1 0 0,1-25-1 0,-26 51 1 0,0 26-2 0,0 128 1 0,25 25 2 0,-25 52 0 0,0 25 1 0,0 0-1 0,-25-76 1 0,25-26-1 0,-26-26 1 0,1-51 1 0,-28-51-1 0,29-1-2 0,-3-24-1 0,27-27 0 0,27 52-2 0,24 0-4 0,26 51-40 0,-26 0-29 0</inkml:trace>
  <inkml:trace contextRef="#ctx0" brushRef="#br0" timeOffset="12">14058 11394 43 0,'0'0'15'0,"0"-25"13"0,0 50-10 0,0 52-2 0,0 25-5 0,26 1-5 0,-26 25-2 0,0-51-4 0,-26-26-3 0,26-26-42 0,0 1-14 0</inkml:trace>
  <inkml:trace contextRef="#ctx0" brushRef="#br0" timeOffset="13">15774 11497 4 0,'0'0'2'0,"-26"25"8"0,26 26 9 0,26 26-3 0,0 0-4 0,50-51-3 0,27-26-2 0,-1-77-5 0,-26-26 1 0,-76-25-1 0,26-25 0 0,-52-1-1 0,-25 52 1 0,26 76 2 0,-1 26-1 0,1 51 1 0,50 77 2 0,26 52 1 0,26-1-4 0,0-51 0 0,51-51 0 0,0-77-1 0,-26-52-1 0,-51-76 1 0,-25-25-1 0,-1-52-1 0,-25 26-1 0,-25 102 1 0,-1 77-1 0,1 128 1 0,25 51-1 0,0 26 1 0,25-26-1 0,1-76 2 0,-1-78 1 0,-25-50-1 0,26-78 1 0,-26-25-1 0,51 0-2 0,0 51 2 0,-51 52-2 0,26 50 0 0,25 78 0 0,26 25 1 0,25-51 1 0,1-26 0 0,-1-26-1 0,1-76 0 0,-26-26 0 0,-52-51 1 0,-25 0-1 0,-25 77 0 0,-27 26-1 0,1 101 1 0,25 27 0 0,78 25-1 0,25-51 0 0,25-52-1 0,26-50-11 0,0-78-23 0,-51-25 27 0,-52 26 10 0,1 25 6 0,-26 77 8 0,0 102-1 0,0 1-5 0,26 25-4 0,-1-26-2 0,-25-51 0 0,0-76 1 0,-25-52-3 0,25-51 1 0,25 0-2 0,52 0 0 0,0 77 0 0,0 25 0 0,-1 103 0 0,-50 25 0 0,0 52-1 0,-78-52-3 0,-101 26-111 0</inkml:trace>
  <inkml:trace contextRef="#ctx0" brushRef="#br0" timeOffset="14">15774 11164 59 0,'-51'0'9'0,"153"0"-8"0,103 25-6 0,-78 1-45 0</inkml:trace>
  <inkml:trace contextRef="#ctx0" brushRef="#br0" timeOffset="15">4200 14364 6 0,'-26'-51'11'0,"0"0"7"0,52 0 1 0,25 25-9 0,0 26-3 0,26 51 2 0,-51 77 4 0,-1 26-3 0,27 25-3 0,-1-51-2 0,26-25-2 0,-52-78 0 0,52-50-1 0,0-52-1 0,-51-51 0 0,-26 0-1 0,0-51 0 0,-26 51-1 0,0 76 1 0,-25 52-1 0,25 77 1 0,1 51 0 0,76-25 0 0,26-1-1 0,25-76 0 0,78-26-48 0,-155 0 1 0</inkml:trace>
  <inkml:trace contextRef="#ctx0" brushRef="#br0" timeOffset="16">5633 14595 53 0,'0'0'0'0,"0"0"22"0,77-51-5 0,-26 25-12 0,103 26-3 0,-103 0-27 0,-51 26-37 0</inkml:trace>
  <inkml:trace contextRef="#ctx0" brushRef="#br0" timeOffset="17">5761 14825 9 0,'0'0'0'0,"-76"26"35"0,76-1-5 0,51-25-13 0,77-51-11 0,26 26-8 0,50 25-78 0</inkml:trace>
  <inkml:trace contextRef="#ctx0" brushRef="#br0" timeOffset="18">8528 13468 10 0,'0'0'0'0,"-26"-102"9"0,26 76 7 0,-51 26 3 0,-26 0-7 0,-25 51-1 0,-1 52 2 0,27-1 0 0,76 52-7 0,0 25 1 0,51 51-1 0,51 52-4 0,-25-26 0 0,77 564 6 0,-154-539-5 0,0-50-2 0,0-52 2 0,-52-77-1 0,-24-25 0 0,-1-77-2 0,-26 0 1 0,52-77-6 0,0-51-46 0,51 103 2 0</inkml:trace>
  <inkml:trace contextRef="#ctx0" brushRef="#br0" timeOffset="19">10242 13494 24 0,'0'-26'12'0,"0"1"-2"0,0 101 5 0,26 27 4 0,-26 50-9 0,26-50-7 0,-26 25-3 0,0-51-4 0,-26-26-78 0</inkml:trace>
  <inkml:trace contextRef="#ctx0" brushRef="#br0" timeOffset="20">9347 14620 50 0,'0'0'15'0,"51"-25"6"0,153-1-6 0,103 1-6 0,26-27-1 0,-51 1-4 0,-77 26-2 0,-128-1 0 0,-52 26-3 0,-50 0-4 0,-52 0-77 0,26 26 51 0</inkml:trace>
  <inkml:trace contextRef="#ctx0" brushRef="#br0" timeOffset="21">9577 15030 19 0,'0'-26'25'0,"25"1"-5"0,1 25-5 0,-26 51-2 0,0 51 0 0,26 1-5 0,-1-1-1 0,26-25-6 0,52-51 0 0,-27-52-1 0,1-25 2 0,-77-26-1 0,26-25-1 0,-52-1 3 0,26 26-4 0,0 52 0 0,0 76 1 0,0 51 3 0,26 52 3 0,-26 51 0 0,25 0-4 0,-25-52-2 0,-25-25 2 0,25-76 0 0,-51-27 2 0,-1-25-4 0,27-51 1 0,-1-26-2 0,26-25 2 0,51-1-3 0,-25 27-11 0,76-1-112 0</inkml:trace>
  <inkml:trace contextRef="#ctx0" brushRef="#br0" timeOffset="22">10396 15645 30 0,'0'25'37'0,"0"26"-4"0,0 52-16 0,26-26-12 0,-26-26-3 0,0 0-3 0,0-25-16 0,0-26-77 0</inkml:trace>
  <inkml:trace contextRef="#ctx0" brushRef="#br0" timeOffset="23">10319 15056 42 0,'0'0'0'0,"0"-103"28"0,103 26-8 0,-1 52-14 0,-51 76-5 0,-51 51 2 0,-25 1-1 0,-52-1 3 0,0-51 6 0,51-25-4 0,26-26-4 0,103 0 2 0,25-51-4 0,0 0-14 0,-77 25-56 0</inkml:trace>
  <inkml:trace contextRef="#ctx0" brushRef="#br0" timeOffset="24">12316 14441 5 0,'0'-25'13'0,"26"-1"9"0,25 52 2 0,0-26-7 0,52 25-6 0,-1-50-4 0,-25-27-4 0,-51-24-1 0,-26 24 0 0,-26 1-3 0,-51 25 1 0,0 26 0 0,1 26 0 0,24 25 1 0,1 26 0 0,51 51 8 0,0 0 0 0,26-25-2 0,51-1-2 0,25-51 0 0,26-51-3 0,26-51-7 0,-26 0-74 0,-103 25 34 0</inkml:trace>
  <inkml:trace contextRef="#ctx0" brushRef="#br0" timeOffset="25">13187 12598 17 0,'0'0'0'0,"0"-103"25"0,-51 78-4 0,-1 25-4 0,1 25-4 0,0 26 0 0,25 77-5 0,26 26-3 0,52 25 0 0,-1 0-1 0,26 1 0 0,-26-1-3 0,0-77 0 0,-77-50 1 0,-25-27-1 0,-51-25-1 0,25 0-2 0,26-51-4 0,51 0-71 0,0 25 38 0</inkml:trace>
  <inkml:trace contextRef="#ctx0" brushRef="#br0" timeOffset="26">13777 12623 5 0,'0'0'6'0,"0"-51"23"0,25 25-7 0,-25 78-2 0,26 76-2 0,0 51-7 0,-26-26-5 0,25 1-3 0,-25-77-1 0,26-77 1 0,-26-51 1 0,-26-52-3 0,1-25-1 0,-1 0-1 0,0-25 1 0,26 50 0 0,26 52 0 0,51 25 0 0,0 26 1 0,-1 77-1 0,-50 0-1 0,-26 25 0 0,-51-50 2 0,-26-27 0 0,0 1-2 0,26-26 1 0,25 0-4 0,26 0-66 0,26 0 30 0</inkml:trace>
  <inkml:trace contextRef="#ctx0" brushRef="#br0" timeOffset="27">14571 12623 17 0,'0'0'0'0,"0"-25"63"0,-52 76-47 0,1 51-3 0,26 26-4 0,25 26-3 0,25-26-2 0,52-51-4 0,-26-26-3 0,0-25-11 0,1-26-65 0</inkml:trace>
  <inkml:trace contextRef="#ctx0" brushRef="#br0" timeOffset="28">14980 12879 23 0,'0'-51'27'0,"0"25"-2"0,51 1-11 0,26 25-5 0,-26 77-6 0,-25 25 0 0,0 26-2 0,-78-51 3 0,1-26-3 0,26-51 5 0,25 0-3 0,0-51-4 0,51-26-1 0,0-51 0 0,-25 26 1 0,-1-1 1 0,1 52 1 0,-26 25 0 0,-26 52-1 0,26 25 2 0,-25 26 2 0,25 51 1 0,25-26-3 0,26-25-2 0,1-26-5 0,25-25-55 0,-52-26 16 0</inkml:trace>
  <inkml:trace contextRef="#ctx0" brushRef="#br0" timeOffset="29">15646 12623 19 0,'0'-25'27'0,"51"25"2"0,-25 25-7 0,25 78-10 0,-25 25-4 0,-26 0-4 0,25 0-2 0,-50-26-2 0,-1-76-3 0,26-1-30 0,0-25-39 0</inkml:trace>
  <inkml:trace contextRef="#ctx0" brushRef="#br0" timeOffset="30">16592 12930 29 0,'0'-102'24'0,"26"25"-5"0,-26 26-9 0,-26 25-6 0,-50 1 0 0,-1 50-3 0,0 27 4 0,26 24 3 0,25 52 0 0,52 0-3 0,25-25-5 0,26-52 1 0,0-51 3 0,-1-51-3 0,-50-77-1 0,0-26 0 0,-26 26 0 0,0-25 1 0,0 25 1 0,0 51-2 0,0 51 0 0,0 52-1 0,0 76 3 0,0 52-1 0,25-1-1 0,1 1 2 0,-1-52-3 0,1-50-1 0,51-27-105 0</inkml:trace>
  <inkml:trace contextRef="#ctx0" brushRef="#br0" timeOffset="31">17028 12726 24 0,'51'-52'47'0,"26"27"-21"0,-26 25-14 0,-26 51-4 0,-25 51-1 0,-51 26-2 0,26 0-4 0,-1-51 1 0,0-77-2 0,52 0 1 0,25-77-1 0,26-51 1 0,-26-25 0 0,-25-26 0 0,-1 76 2 0,-25 52-4 0,0 51 1 0,-51 77 1 0,51 51 6 0,0 25-3 0,77-25-1 0,0-51-3 0,0 0-7 0,-52-77-115 0</inkml:trace>
  <inkml:trace contextRef="#ctx0" brushRef="#br0" timeOffset="32">12291 13110 8 0,'0'0'7'0,"0"0"18"0,51-26 3 0,51 26-8 0,26-26-9 0,-25 26-4 0,-78-25-6 0,1 25 2 0,-103 0 0 0,-25 25-2 0,-26-25 2 0,0 52 1 0,51-27-2 0,51 1 0 0,52-1-8 0,51-25-84 0</inkml:trace>
  <inkml:trace contextRef="#ctx0" brushRef="#br0" timeOffset="33">16516 14492 3 0,'25'-51'11'0,"-25"26"6"0,0-1-1 0,0-25-7 0,-51 25 0 0,0 1-5 0,-26-1 5 0,0 52 0 0,26 25 0 0,0 26 0 0,51 25-2 0,26-25-2 0,50 0-2 0,52-52 0 0,-51-50 1 0,25-27-5 0,-76-50 2 0,0 0 0 0,-1-26-1 0,-50-1 0 0,25 1 1 0,-26 77-1 0,26 26 0 0,0 50-1 0,26 78 2 0,-26 25 1 0,25 0-2 0,1 0 0 0,-1 0-1 0,1-77-2 0,-26-25-44 0,26-1 2 0</inkml:trace>
  <inkml:trace contextRef="#ctx0" brushRef="#br0" timeOffset="34">17130 14339 43 0,'0'0'0'0,"-26"-26"31"0,52 1-13 0,76 25-9 0,-50 51-4 0,-27 51-2 0,-25-25-1 0,-25 25-1 0,-1-76 1 0,26 0-1 0,0-26 0 0,51-26-1 0,-25-51 2 0,-1-51 0 0,1 0-2 0,-26 26-1 0,0 76 1 0,0 26 0 0,-26 51 1 0,26 52 1 0,0-1 2 0,0 26-1 0,52-51-2 0,25-51-7 0,-1-1-69 0</inkml:trace>
  <inkml:trace contextRef="#ctx0" brushRef="#br0" timeOffset="35">15185 16105 35 0,'0'-25'5'0,"0"-52"14"0,0 77 1 0,26-26-8 0,76 26-1 0,26 26-1 0,0-26-9 0,-25 0 0 0,-52 0-3 0,0 0-13 0,-25 0-75 0</inkml:trace>
  <inkml:trace contextRef="#ctx0" brushRef="#br0" timeOffset="36">15416 16233 15 0,'-26'0'7'0,"-25"26"17"0,51 0 0 0,77-26-7 0,51-26-14 0,25 0-5 0,1 1-55 0,-103 25 31 0</inkml:trace>
  <inkml:trace contextRef="#ctx0" brushRef="#br0" timeOffset="37">18564 14851 2 0,'0'0'6'0,"0"-51"14"0,0 25 1 0,-26 0-5 0,26 26-7 0,-51-25-1 0,0 50 2 0,-26 27-6 0,0-1 2 0,0 26 3 0,52-1-5 0,-26 27 1 0,51-26-3 0,0 25 0 0,0 26 0 0,25 0 0 0,1 0 0 0,-1-25-2 0,1 50 0 0,0-76 0 0,25 51 1 0,-26-26-1 0,1 1 1 0,0-1 0 0,-1 1 0 0,1-26 0 0,-26 25 0 0,0-25 1 0,0 25-1 0,-26-51 1 0,1 1 0 0,-27-27-1 0,-24 1 0 0,-27-1 1 0,26-25-2 0,26-25 0 0,-26-1-2 0,52-25-44 0,25 51-12 0</inkml:trace>
  <inkml:trace contextRef="#ctx0" brushRef="#br1" timeOffset="38">19665 14979 0 0,'0'0'1'0,"26"0"0"0,-26 0 0 0,0 0 3 0,0 0 2 0,0 0 2 0,0 0-2 0,0 0 1 0,0 0-4 0,0-26 0 0,0 26-1 0,0 0 5 0,0 0-5 0,-26 0 1 0,26 0 0 0,-26 0 2 0,1 0 0 0,-1 0 3 0,26 0-1 0,-26 0-2 0,26-25 0 0,-25 25 0 0,25 0-2 0,25 0 0 0,27-26-1 0,25 26 0 0,-26 0 1 0,0 51-3 0,-25 26 0 0,-1 25 2 0,-25 1-1 0,0-26-2 0,-51-26 4 0,0-25-3 0,0-1 2 0,25-25-1 0,0-25 0 0,52-1 0 0,25-25-1 0,52-1-1 0,-1-50 1 0,-24 25 0 0,-28 0-1 0,-23 1 2 0,-27-1-1 0,0 51 0 0,-27 1-1 0,27 25 2 0,-26 51-1 0,-25 26 0 0,27-1 0 0,24 27 0 0,0-26 2 0,0-1 0 0,24 1-1 0,27-25-2 0,2-1 1 0,49-51-2 0,-51 0-7 0,-51-26-89 0</inkml:trace>
  <inkml:trace contextRef="#ctx0" brushRef="#br1" timeOffset="39">19230 15773 15 0,'-26'0'12'0,"26"25"12"0,51-50-4 0,52 25-6 0,-1 0 0 0,77-26-6 0,52 26 0 0,-52-26-3 0,-24 26-3 0,-53 0-1 0,-25 0 0 0,0 0 3 0,-26 0-3 0,-26-25 0 0,1 25-1 0,-26 0-3 0,-26 0-12 0,-25 25-83 0</inkml:trace>
  <inkml:trace contextRef="#ctx0" brushRef="#br1" timeOffset="40">18948 16797 3 0,'0'0'6'0,"0"0"15"0,51-51-3 0,26-26-1 0,0-26-1 0,-26 27-14 0,0-27 6 0,-25 26-7 0,-26 26-3 0,-26 51 2 0,-25 0 3 0,0 26 0 0,51 25-2 0,0-26 0 0,25 27-2 0,27-1 2 0,24 0 2 0,-24 0-4 0,-1 1 1 0,-26-1 0 0,-25 0 1 0,-25-25 0 0,-26-1 0 0,-1 1 2 0,1-52-2 0,-26 26 0 0,26-25-4 0,51-27-7 0,26 1-76 0</inkml:trace>
  <inkml:trace contextRef="#ctx0" brushRef="#br1" timeOffset="41">19767 16285 13 0,'0'0'0'0,"-25"-26"12"0,25 26 5 0,0 26-5 0,0 50 2 0,0 1-7 0,25 26-1 0,1-52-1 0,0 26-4 0,-26-26 0 0,25-51 2 0,-25 26-1 0,26-52-2 0,-26-25 2 0,25-26-2 0,1 0 1 0,25-25 0 0,0 50 0 0,2 1-2 0,-2 51 1 0,26 0 1 0,-52 77 0 0,1 0 3 0,-26 0-1 0,0-26 0 0,0-25-3 0,0-1 1 0,0-50 4 0,0-1-5 0,24-25 2 0,3-26-1 0,-1 0-3 0,25 26 1 0,26 0 3 0,-1 51-1 0,-50-26-2 0,25 77 0 0,-51 26 2 0,26 26 0 0,-26-1 0 0,0-25 0 0,0-52-1 0,0 1 0 0,0 0-6 0,26-52-56 0,-26 26 23 0</inkml:trace>
  <inkml:trace contextRef="#ctx0" brushRef="#br1" timeOffset="42">20972 16310 10 0,'0'-25'6'0,"-26"-27"6"0,1 27 10 0,50-26 2 0,26 51-16 0,1 0-1 0,-27 51-4 0,26 26-3 0,-51 25 3 0,0-25-2 0,-25-26 3 0,-1-25-2 0,26-1 1 0,0-50 2 0,26-1-5 0,25-25 1 0,0-26 0 0,-25 0 0 0,-1-25 0 0,1 51-2 0,-26 25 2 0,0 26 0 0,-26 0 0 0,1 26-1 0,-1 25 2 0,1 51 3 0,25 1 1 0,0-52-5 0,25 0 2 0,26 0 1 0,1-51-5 0,-1 0 0 0,0-25-33 0,-51 25-50 0</inkml:trace>
  <inkml:trace contextRef="#ctx0" brushRef="#br1" timeOffset="43">19716 16003 10 0,'0'0'16'0,"0"0"24"0,0-26-24 0,26 52-41 0,-26-26-15 0</inkml:trace>
  <inkml:trace contextRef="#ctx0" brushRef="#br1" timeOffset="44">19434 16029 0 0,'0'0'0'0,"26"-26"1"0,-26 0 3 0,0 26-9 0</inkml:trace>
  <inkml:trace contextRef="#ctx0" brushRef="#br1" timeOffset="45">20485 15952 1 0,'0'0'0'0,"0"-26"11"0,0 1 7 0,0-1 2 0,0 0-1 0,0 1-8 0,26 25-4 0,51-26-4 0,-26 26-3 0,-25 26 0 0,-1 25 1 0,-25 26-1 0,0 0 1 0,-25-26-1 0,-1 0 2 0,0-25 0 0,26-26 2 0,0 0 0 0,26-26-3 0,51 0 1 0,25-25-3 0,1 26-10 0,-27-27-77 0</inkml:trace>
  <inkml:trace contextRef="#ctx0" brushRef="#br1" timeOffset="46">21740 14825 0 0,'0'0'5'0,"26"0"3"0,-26 0 17 0,0 51-12 0,-26 1-1 0,26-27-1 0,26 1-1 0,25-1-1 0,0-25-3 0,0 0-2 0,26-25-1 0,-51-1 0 0,-1 1-1 0,1-27 3 0,-26 1-2 0,-26 0 2 0,1 25-3 0,-1-25-3 0,0 51 3 0,1 0-3 0,-26 26 2 0,-1-1-1 0,1 1 1 0,26 25-1 0,-1 0 0 0,0 1 1 0,26-1 1 0,0 0-1 0,0 26 2 0,0-26-2 0,0-25 0 0,0 25-1 0,26-26 1 0,0 27 0 0,25-27 0 0,-26 1 0 0,27-26 2 0,-1 26-1 0,0-52 0 0,0 26-1 0,0 0 1 0,-25-26 1 0,25 26 0 0,0 0-2 0,-25-25 0 0,0 25-2 0,-26 0-17 0,0-52-106 0</inkml:trace>
  <inkml:trace contextRef="#ctx0" brushRef="#br1" timeOffset="47">21458 13903 8 0,'0'0'0'0,"-25"0"11"0,25 0 11 0,25 0-3 0,26 0-3 0,52 0 0 0,-26-25-6 0,25 25-1 0,-51 0-3 0,-25 0-3 0,0 0-2 0,-26 0-1 0,0 0-11 0,0 0-79 0</inkml:trace>
  <inkml:trace contextRef="#ctx0" brushRef="#br1" timeOffset="48">22559 13263 1 0,'0'0'0'0,"0"-25"9"0,26-1 8 0,-26 26 8 0,-26-26-5 0,1 26-5 0,-1-25-6 0,0 25 0 0,1 0-2 0,-26 25-4 0,25 1 2 0,0 25-1 0,1 26 0 0,-1 0 0 0,26 25 0 0,26-25-1 0,-26 0-3 0,51 25 1 0,-25 1 0 0,-1-26 0 0,1-1 0 0,-1 27 0 0,1-26-2 0,-26 0 1 0,26-1 1 0,-52-24 0 0,26-27 2 0,-26 26-3 0,-25-51 2 0,26 0-2 0,-1 0-1 0,0-25-21 0,26-1-71 0</inkml:trace>
  <inkml:trace contextRef="#ctx0" brushRef="#br1" timeOffset="49">23147 13315 2 0,'0'0'6'0,"0"-52"12"0,0 27 3 0,0 25 1 0,0 0-7 0,0 25 0 0,-25 52-4 0,25 0-3 0,0-26-4 0,0 0-2 0,0-25-3 0,0 0-3 0,0-1-16 0,-26 26-53 0,26-51 51 0</inkml:trace>
  <inkml:trace contextRef="#ctx0" brushRef="#br1" timeOffset="50">22789 13827 4 0,'0'0'11'0,"-25"25"16"0,76-25 3 0,25-25-11 0,27-1-7 0,-1 0-6 0,0 26-2 0,-25-25-3 0,-26 25-3 0,-25 0-7 0,0 0-47 0,-26 25 21 0</inkml:trace>
  <inkml:trace contextRef="#ctx0" brushRef="#br1" timeOffset="51">22994 14159 21 0,'-51'-25'21'0,"51"25"4"0,51-26-11 0,0 1-6 0,0 25-2 0,0 0-4 0,-25 51 1 0,-1 26-2 0,-25 25 0 0,-25-51-2 0,-1 1 3 0,1-27 1 0,25-25-2 0,0-25 0 0,0-1 1 0,51-25-1 0,-26 0 0 0,27-26 0 0,-27 0-3 0,1 26 1 0,-26 25 2 0,0 26 0 0,-26 26 1 0,26-1 1 0,-25 52 1 0,25 26-2 0,0-52 0 0,25 0-3 0,26-25-1 0,77-26-28 0,-76-26-50 0</inkml:trace>
  <inkml:trace contextRef="#ctx0" brushRef="#br1" timeOffset="52">24427 13724 18 0,'0'-25'3'0,"26"-1"5"0,-26 0 7 0,0 1-2 0,-26-1 2 0,-25 1-6 0,0-1-3 0,0 26 0 0,0 0-1 0,-1 26 2 0,1-1-2 0,26 52-2 0,-1 0 1 0,26-26-3 0,0 26 1 0,51-52 1 0,0 1-3 0,1-26 1 0,-1 0 1 0,0 0-1 0,-25-51-1 0,-1-26 2 0,1 0-2 0,-26-25 0 0,0-1 1 0,0-25 0 0,0 0 0 0,-26 77 0 0,26 25-1 0,0 26 1 0,-25 0-2 0,25 0 1 0,0 77 2 0,0 26 1 0,0 25-1 0,25 0 0 0,1-26 1 0,-1-25-1 0,1-26-2 0,-26-25 0 0,26-1-1 0,-26-25-11 0,25 26-44 0,-25-26-15 0</inkml:trace>
  <inkml:trace contextRef="#ctx0" brushRef="#br1" timeOffset="53">24709 13647 25 0,'-51'-25'16'0,"25"-1"16"0,26-25-13 0,26 51-10 0,-1-26-1 0,27 26-2 0,-27 0-1 0,26 77 0 0,-51 0-3 0,26 0 1 0,-26 0 1 0,0-26-2 0,-26-26-1 0,1 1 1 0,-1-26 0 0,26 0 1 0,0-26-3 0,26 1 0 0,51-26-1 0,-26-1 2 0,26-24 1 0,-26-1-3 0,-25 26 2 0,-1-1-1 0,-25 27-1 0,0-1 2 0,-25 26-2 0,-1 0 1 0,0 26 1 0,1-1-1 0,-1 52 2 0,1 0-1 0,25-26 3 0,0 26-3 0,25-26 2 0,26-25-2 0,1-26-3 0,50 25-116 0</inkml:trace>
  <inkml:trace contextRef="#ctx0" brushRef="#br1" timeOffset="54">23454 15747 0 0,'0'0'1'0,"0"-26"0"0,52 1-1 0,-1 25 1 0,-26 0 0 0,1-26 6 0,0 1 16 0,25-1 2 0,-51-25-4 0,0 25-4 0,-26-25-5 0,1 0-4 0,-52 25-5 0,26 26 2 0,-52 0-2 0,26 26 3 0,1 25-3 0,50 26-1 0,0 25 0 0,26 1 0 0,26-27 0 0,0-24-1 0,50-52 1 0,1 0-1 0,0 0 0 0,-26-52 0 0,26-24-1 0,-51-1 0 0,-26-26 2 0,0-25-1 0,0-25-2 0,0 25 1 0,-26 25 1 0,26 52-1 0,-26 51-1 0,26 102 1 0,0 1-1 0,0 51 2 0,26-1 0 0,0-25-1 0,-1-25-1 0,1-1 1 0,25-51 2 0,0-25-1 0,1-1-2 0,-1 1-7 0,-26-26-25 0,27 0-69 0</inkml:trace>
  <inkml:trace contextRef="#ctx0" brushRef="#br1" timeOffset="55">24018 15670 4 0,'0'-25'6'0,"25"-1"31"0,1-25 1 0,-26 0-12 0,26-1-8 0,25 27-11 0,-26-1-2 0,27 52-2 0,-1 51 0 0,-26 25-3 0,1-25 1 0,-26 0-2 0,0-26 5 0,-51-26-2 0,25 1-1 0,1-26-1 0,25 0 2 0,0-26-2 0,51-25 0 0,0-26 0 0,26-25 0 0,-26 0 1 0,-25-1 1 0,-1 26-2 0,-25 52-1 0,0 25 1 0,-25 0 0 0,-1 25 0 0,-25 52-1 0,51 26 1 0,0-1 2 0,0 0 2 0,25-50-2 0,27-1-2 0,24-26 3 0,78-25-17 0,-52 0-104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44:17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4866 4366 268 0,'-2'0'25'0,"0"0"-3"0,-1-2 33 16,1-5 0-16,0-4-6 15,1-1-9-15,-1-4-11 16,0 0-4-16,2-2-5 16,0 0-8-16,0 1-7 0,2-1-3 15,7 0 0-15,-1 4-1 16,5 1-1-16,-2 4-1 15,1 4 0-15,1 5-1 16,-2 0 0-16,0 10-1 16,1 8 2-16,-3 4 4 0,-2 6-2 31,1 3 0-31,-3-1 0 16,-2 0 1-16,1-2-2 15,1-2 0-15,0-3 0 0,3-5 1 0,1-2-1 16,3-5 0-16,1-3-1 15,5-6 1-15,0-2-2 0,2 0 4 16,1-4 0-16,-1-8-1 16,0-2 1-16,-4-4-2 15,-1-1 1-15,-3-3 0 16,-5-3 2-16,-2 0-3 16,-5-2 2-16,0 1-1 0,0 2 0 15,0 3 0-15,-2 5-1 16,-1 5 0-16,1 6 4 15,0 3 2-15,2 2-4 16,0 4-4-16,0 10-2 16,0 5 4-16,0 8 0 15,4 7 1-15,1 3 2 0,0 5 3 16,-2 2 1-16,2 6 5 16,-3 0 2-16,0 0 2 15,-1 2-7-15,-1-8-5 16,0-1-1-16,0-5 1 0,-3-6-1 15,-4-4 1-15,-3-6 2 16,0-2 5-16,-2-5 4 16,0-5-2-16,0-3-4 15,-3-6-56-15,3-1 53 16,-3-1 0-16,0-12-1 16,0-3-3-16,1-4 0 0,3-5-3 15,5-1 1-15,1-1-4 16,5 0-4-16,0-1 2 15,10 3 0-15,5-2 0 16,5 0-2-16,4 2-3 16,0 2-8-16,3 1 30 0,2 3-65 15,-5 1-19-15,-4 0-88 32,-3-1-189-32</inkml:trace>
  <inkml:trace contextRef="#ctx0" brushRef="#br0" timeOffset="277.4">5466 4109 433 0,'0'-10'45'0,"0"-1"-22"16,0 5 17-16,0 3 7 16,0 3-21-16,-2 0-16 0,2 5-9 15,0 11-4-15,0 4 2 16,0 9 4-16,0 1 1 15,0 5-2-15,0 3 1 16,0-4-3-16,0-1 1 16,0-4 0-16,0-2-1 0,0-7 0 15,-4-6 2-15,4-5-5 16,0-6-15-16,0-3-26 16,0 0-15-16,8-12-7 15,2-10-56-15</inkml:trace>
  <inkml:trace contextRef="#ctx0" brushRef="#br0" timeOffset="469.47">5641 4070 445 0,'8'-11'55'0,"-4"2"-7"0,-1 8 7 16,-1 1-15-16,0 0-27 0,1 8-11 15,1 12 0-15,-1 5 6 16,1 2 2-16,-1 8 1 15,2 1 2-15,-4 0-6 16,1 0-5-16,0-4-1 16,-2-4 0-16,0-1-1 15,0-2-28-15,0-7-60 16,-2-6-119-16</inkml:trace>
  <inkml:trace contextRef="#ctx0" brushRef="#br0" timeOffset="1037.78">6532 4505 396 0,'-5'0'38'16,"3"0"-27"-16,0 0 26 15,2 0 26-15,0-2-29 16,11 1-11-16,5-3-19 15,6-1 1-15,9-1 2 16,6 1 0-16,1-2 4 0,3 1-2 16,2 1-5-1,-5 0-3-15,-2 3-1 0,-7 1 2 16,-8 1-4-16,-5 0-3 16,-5 0-15-16,-4 0-5 15,-3 1-11-15,-4 1-35 0,0-2-26 16,-5 0-39-16</inkml:trace>
  <inkml:trace contextRef="#ctx0" brushRef="#br0" timeOffset="1323.1299">6790 4291 327 0,'-5'-7'16'16,"0"0"17"-16,0 4 21 15,5 3-3-15,0 0-39 0,0 7-10 0,0 8-2 16,1 3 30-16,5 9 10 16,2 0-6-16,-3 3-4 0,2 1-2 15,-2 1-11-15,2-2-7 16,-4-2-5-16,2-4 1 16,-2-4-3-16,-1-3 0 15,0-4-2-15,0-4 0 0,-1-1-2 16,1-2 3-16,0-3-4 15,1-3-39-15,1 0-35 16,-1-5-93-16</inkml:trace>
  <inkml:trace contextRef="#ctx0" brushRef="#br0" timeOffset="2016.52">7491 4391 478 0,'0'-14'8'16,"0"-2"1"-16,2-4 32 16,11 4-4-16,1-2-13 0,1 4-9 15,4 2-5-15,3 5-4 16,-1 5-4-16,1 2 0 16,-1 7-4-16,1 10 3 0,-5 6 0 15,-2 3-1-15,-6 2-1 16,-2 1 3-16,-7-2-3 15,0-3 2-15,-2 2-1 16,-8-7 1-16,-1-4 2 16,2-3-2-16,2-7 0 0,3 1 1 15,2-6 2-15,2 0 2 16,0-7 15-16,6-8-11 16,5-2-11-16,1-7 0 15,4-2-1-15,-1-2 1 16,-1 2-4-16,-1-1-1 15,1 2 3-15,-5 2 2 0,-2 5 0 16,-3 0 2-16,-1 8 0 16,-3 2 4-16,0 1 5 15,0 6-2-15,0-1 4 16,0 2-7-16,-1 0-2 0,-6 2-4 16,0 10-1-16,-3 4 1 15,3 6 1-15,-2 3 0 16,4-2 1-16,1 4 0 15,2-2 2-15,2-4-2 16,0 0 0-16,2-3 0 16,7 0-1-16,2-5 1 0,5-3-2 15,0-1 1-15,4-4-2 16,-1-3-17-16,1-2-26 16,2 0-18-16,-6-7-36 15,0-6-84-15</inkml:trace>
  <inkml:trace contextRef="#ctx0" brushRef="#br0" timeOffset="2363.67">7888 4111 511 0,'-5'-19'9'0,"5"1"15"0,0 3 12 15,0 2 7-15,8 4-22 16,2 1-12-16,2 3-7 15,3 5-3-15,-1 0 1 16,3 7-1-16,-2 11 0 0,-3 3-1 16,-2 4 1-16,-3 2 1 15,-5 1-2-15,-2-1 1 16,0-2-2-16,-7-5 3 16,0-3 1-16,-1-6-1 15,3-4 0-15,-1 0 1 16,3-3-1-16,3-3 0 0,0-1 1 15,2 0 3-15,8-6 3 16,7-5-4-16,6-4-2 16,2-2-1-16,7-1-1 0,-3 0-4 15,1 4-26-15,-3-2-25 16,-3 4-88-16,-4-1-219 16</inkml:trace>
  <inkml:trace contextRef="#ctx0" brushRef="#br0" timeOffset="3114.71">8334 4284 544 0,'-10'-5'52'16,"8"-11"-52"-16,2-6-1 15,6 1 22 1,3 10-3-16,3 2-9 16,5 4-9-16,-3 3 0 0,4 2 0 15,-4 2-2-15,-1 9-1 0,-1 7 0 16,-5 1 1-16,1 6 2 16,-4 0 0-16,-2 0 1 15,-1 0-1-15,1-2 0 16,2-3 1-16,-3-2-1 0,4-4 0 15,4-3 0-15,1-4 1 16,2-2 0-16,3-3 2 0,2-2 2 16,3-4-1-16,0-6-1 15,-2-3-2-15,2-3 4 16,-6-3 3-16,1-5-1 16,-7 1-1-16,-1-2 3 15,-5 0-4-15,0 2-3 0,-2 5 0 31,0 6-1-31,0 3 7 0,0 5 2 0,0 4-5 16,0 0-5-16,0 4-3 16,0 11-4-16,0 5 5 0,-2 9 4 15,0 4 2 1,-1 9 0-16,3 1 3 0,0 1 1 16,0 3 3-16,0-1-2 15,3-3-42-15,-1-2 22 31,0-6 12-31,-2-4 1 0,0-6 1 0,0-6 1 16,0-4-4-16,0-5 7 16,0-4-2-16,-4-2 3 15,3-4-2-15,-3 0 7 16,-1 0 1-16,2-10 2 0,-7-3-7 16,1-7-7-16,0-4-1 15,3 0 1 1,-1-3-4-16,6-2 2 0,1 4-2 15,0 0-5-15,0 4 4 16,9-1-5-16,3 1-6 16,5 3-13-16,0-2-6 15,0 1 6-15,2-4-55 16,1-2-90-16,-3-8-248 16</inkml:trace>
  <inkml:trace contextRef="#ctx0" brushRef="#br0" timeOffset="3288.7399">8856 4077 569 0,'5'-13'14'16,"-1"5"6"-16,1 1 4 16,-1 4 31-16,-4 3-72 15,1 3 15-15,1 12 0 16,-2 5 3-16,0 9 2 0,0 7-2 16,0 4 2-16,0 3-1 15,0-1-2-15,0-3-47 16,-2-11-166-16</inkml:trace>
  <inkml:trace contextRef="#ctx0" brushRef="#br0" timeOffset="3836.63">9506 4409 412 0,'-3'0'34'15,"3"0"23"-15,0-2 13 16,5 1-38-16,11 1-21 16,4-2-9-16,7 2 1 15,3 0-1-15,4 0-1 0,2 0-1 16,-4 0 0-16,-3 0-1 15,-4 0-20-15,-3 0-19 16,-6 0-30-16,-7 0-12 0,-7-4-28 16,-2-1-126-16</inkml:trace>
  <inkml:trace contextRef="#ctx0" brushRef="#br0" timeOffset="4089.74">9661 4284 369 0,'-4'-3'33'0,"1"-4"24"16,3 5-8-16,0 2-7 16,0 0-28-16,0 5-11 15,0 7-4-15,3 6 5 16,2 6 6-16,2 2 2 16,0-1 0-16,3 4-1 15,-5-3-6-15,0 0-2 0,2-3-2 16,-3-4 0-16,1 1-1 15,-1-2 2-15,0-6-2 16,3 1-30-16,0-4-50 31,0-7-127-31</inkml:trace>
  <inkml:trace contextRef="#ctx0" brushRef="#br0" timeOffset="4741.46">10379 4364 397 0,'-2'-3'26'0,"0"-8"-1"16,2 2 30-16,0-3-15 15,2-1-14-15,7 1-7 16,2 1-5-16,3 2-9 16,4 6-2-16,-2 1-2 0,0 2-1 15,2 3 0-15,-2 10-1 16,-3 5 0-16,-2 3 1 15,-4 2 0-15,-3 2 1 16,-4-1-2-16,0-3 3 16,-2 0-7-16,-5-3 3 0,-3-4-1 15,1-1 4-15,1-6 0 16,3-4 0-16,3-1-1 16,2-2 3-16,0 0 1 15,0-10 0-15,7-3-5 16,3-6 1-16,2-1 0 15,0-4 0-15,0 3 0 0,-2-2-1 16,0 0 1-16,-3 5 1 16,-2 0 0-16,-3 6-2 15,1 3 6 1,-2 3 4-16,-1 4 1 16,0-1 0-16,0 3-4 15,0 0-5-15,0 7-2 0,-4 8-4 0,2 3 5 16,-3 1 0-16,2 4 2 15,3 2 0-15,0-3 0 0,0 1-3 16,8-3 1-16,2-3 2 16,4-1-2-16,4-5-8 15,0-4-25-15,2-3-31 16,0-4-78-16,1 0-168 16</inkml:trace>
  <inkml:trace contextRef="#ctx0" brushRef="#br0" timeOffset="5417">10858 4254 506 0,'0'-13'11'0,"-1"1"3"16,1-3 24-16,0 7 3 15,5 2-19-15,4 1-15 16,-1 3-5-16,4 2 0 15,0 0-4-15,1 13 1 0,-1 1 0 16,0 7 0-16,-2 4 1 16,-3 2 0-16,0-1 0 15,-2 1 0-15,0-2 0 16,0-3 1-16,0-2-2 16,0-4 1-16,0-4 0 0,4-3 1 15,3-3-1-15,3-3 1 16,5-3 2-16,4-2-1 15,0-8-1-15,3-5 0 16,-3-3 0-16,-2-3-1 16,-7-4 0-16,-3-2 2 15,-4-3-2-15,-4 1-1 0,-4 3 1 16,0 4-1 0,0 6 2-16,0 7 2 15,0 2 9-15,0 5-2 16,0 2-5-16,0 2-4 0,-2 10-6 0,0 10-1 15,2 5 10-15,-1 6 2 16,1 5 2-16,0 1 2 16,0 4 0-16,0-2-1 15,1 2-3-15,1-4-2 0,-2-1 0 16,0-2-2-16,0-6-1 16,0-4-1-16,-5-4 2 15,0-6 1-15,-3-2-1 16,1-5 3-16,0-5 2 15,-2-4 6-15,-2 0-47 0,0 0 46 16,1-11 0-16,-3-7-8 16,2-5-1-16,3-7 2 15,2-8-5-15,4-1 0 16,2-2-2-16,0 4-7 16,8-1-13-16,4 4-3 0,6 7 37 15,0-2-65-15,0 3-26 16,1-3-112-16</inkml:trace>
  <inkml:trace contextRef="#ctx0" brushRef="#br0" timeOffset="5946.65">11993 4348 148 0,'-7'0'299'0,"1"0"-269"16,5 0-4-16,1-2 40 15,0-1-27-15,3-1-17 16,14 1-13-16,0-2-5 0,10 1-3 16,2 1-1-16,1-2 1 15,3 4-2-15,-4-3 2 16,-1 4-27-16,-8-1-16 15,-4 1-24-15,-5-2-58 0,-9 2-149 16</inkml:trace>
  <inkml:trace contextRef="#ctx0" brushRef="#br0" timeOffset="6123.82">12027 4441 445 0,'-6'6'38'0,"5"-5"-31"15,1-1 21-15,9 0 16 16,7 0-16-16,6 0-5 16,5 0-7-16,2 0-12 15,1 0-4-15,2-1-17 0,1-3-71 16,-3 0-179-16</inkml:trace>
  <inkml:trace contextRef="#ctx0" brushRef="#br0" timeOffset="6639.08">13024 4354 425 0,'-4'2'18'0,"3"-2"-5"16,1 0 23-16,0 0-15 15,0 1-6-15,8 3-3 16,5-2 0-16,3 1-3 0,2-3-3 16,0 0-2-16,2 0-1 15,-3 0-1-15,3-7 3 16,-6-4-2-16,-1 2-1 16,-4-3-1-16,-5-2 2 15,-4-3 3-15,0 5-3 0,-2-3-1 16,-10 3-1-16,-3 4 1 15,1 0-2-15,-6 6 0 16,2 2 0-16,-2 0-1 16,0 4 1-16,3 7 1 15,-2 3 0-15,6 4 2 0,-1 3 3 16,6 6 1-16,2-4 5 16,3 4 0-16,3 0-2 15,0-4-2-15,3 0-2 16,4-3-2-16,8 0 1 15,-1-6 0-15,3-2-1 0,0-5 2 16,5 0-5 0,0-5 3-16,0-2-2 15,6 0-2-15,-5-5-22 0,2-6-22 16,-1-5-18-16,-5 0-72 16,0-7-106-16</inkml:trace>
  <inkml:trace contextRef="#ctx0" brushRef="#br0" timeOffset="7120.69">13322 4046 460 0,'-5'-19'7'16,"5"-1"18"-16,0 5 20 15,0 0-4-15,7 5-16 16,5 3-8-16,1 1-10 15,3 6-5-15,0 0-3 16,2 6 0-16,-2 8-1 0,2 5 2 16,-3 2-1-16,-5 3 0 15,-6-1 1-15,-1-3-3 16,-3-1-2-16,0-6 1 16,-3-1 4-16,-4-5 0 0,3-2 2 15,1 0-1-15,3-5 0 16,0 0 1-16,0-5 1 15,7-7-3-15,3-2-1 16,3-5 0-16,1-1 1 0,-1-2-2 16,0 1 2-16,-3 2-2 15,-4 1 1-15,-1 1 1 16,-3 9 2-16,-2 1 2 16,0 1 4-16,0 2 1 15,0 4 0-15,-3 0 0 0,-3 6-8 16,0 8-1-16,1 6 5 15,0 3 6-15,3 4 1 16,2-3-8-16,0 2-2 16,4-3-1-16,6 1 0 15,3-5-1-15,4-3-24 16,9-9-48-16,1-7-184 0</inkml:trace>
  <inkml:trace contextRef="#ctx0" brushRef="#br0" timeOffset="8125.26">15654 4209 378 0,'-3'-13'8'0,"1"1"-3"15,2 2 44-15,0-3-3 0,2 4-25 16,7-1-2-16,0 2-9 16,3 1-6-16,1 2-3 15,-1 5-1-15,2 0 0 16,-4 0 0-16,-3 5-1 15,0 10 0-15,-4 0 0 16,2 7 1-16,-3 1 1 16,-2 2 0-16,0 2 0 0,0-2-1 15,3 0 0-15,-1-5 0 16,5-3 0-16,0-2 0 16,2-7 1-16,4-3 0 15,0-3 3-15,4-2 1 16,0 0 0-16,-3-7-4 0,-1-7 0 15,-1 1 1-15,-3-6-1 16,-4 0 6-16,-3-3 5 16,-2-1-4-16,0 3-1 0,0 2-3 15,0 6-1-15,0 1 6 16,-2 5 2 0,2 6-2-16,0 0-5 0,0 9-6 15,0 9-2-15,0 5 3 16,0 9 3-16,2 3 2 15,1 4 4-15,1 2-4 16,0 0 1-16,-4-2 0 0,0 0-2 16,0-1 0-16,0-8 2 15,-2-3 0-15,-6-4 4 16,1-5 3-16,0-5-3 16,-1-6 1-16,-2-4-1 0,1-3 8 15,-1 0-1-15,0-9-1 16,0-9-10-16,3-3-52 15,2-6 48-15,3-7-1 16,2 0-1-16,0-3-1 0,7 0-5 16,5 1 7-1,6 0-46-15,1 6-4 0,9 3-20 16,0 2-85-16,6 2-167 16</inkml:trace>
  <inkml:trace contextRef="#ctx0" brushRef="#br0" timeOffset="8405.13">16389 4077 443 0,'-2'-7'7'16,"-5"0"20"-16,2 1 9 0,-2 6-17 15,-3 0-15-15,-4 0-2 16,1 13 1-16,-4 3 8 15,-2 9 8-15,2 6 0 16,-3 4 2-16,6 4-1 16,1 1-4-16,4 0-8 0,4-2-3 15,3-4-5-15,2-4 0 16,2-5-2-16,8-3 4 16,7-4-2-16,2-4 0 15,8-4-19-15,0-4-42 16,2-8-55-16,3 0-176 15</inkml:trace>
  <inkml:trace contextRef="#ctx0" brushRef="#br0" timeOffset="8784.47">16741 4206 414 0,'2'-11'64'0,"-2"2"-47"16,-10 0 7-16,0 4 6 15,-4 1-13-15,-1 4-2 16,1 0-1-16,-1 11-1 16,1 5-5-16,1 5-1 0,3 4 0 15,4 3 3-15,5-1 1 16,1 1-7-16,0-6-1 16,12 0-1-16,3-6-1 15,2-5 0-15,3-2 2 16,2-7-1-16,-1-2 4 0,3 0 7 15,-4-11 0-15,-1-2-22 16,-1-5-3-16,-4-1 11 16,-3-2 7-16,-5-3 4 15,-1-2-6-15,-5-2-2 16,0 0 1-16,-4 1-2 16,-8 3-1-16,-4 0-2 0,0 6 16 15,-4 6-49-15,-2 6-8 16,5 5-23-16,5 1-79 0,9-2-169 15</inkml:trace>
  <inkml:trace contextRef="#ctx0" brushRef="#br0" timeOffset="9116.78">16989 3999 500 0,'2'-6'48'15,"-1"0"-39"-15,3 3 21 0,-1 3 15 16,4 0-28 0,3 6-13-16,2 6-3 0,3 10 2 15,-1 4 4-15,4 3 1 16,-6 6-2-16,1 3-1 16,-4 1-1-16,-5-1-1 15,-4-1 0-15,0-4-2 16,-2-3 0-16,-8-5 2 0,-4-4 0 15,-2-1-1-15,2-6 0 0,0-4-1 16,3 0 0-16,2-5-1 16,4-3-11-16,5-2-37 15,0 0-18-15,7-11-87 16,8-8-257-16</inkml:trace>
  <inkml:trace contextRef="#ctx0" brushRef="#br0" timeOffset="9314.14">17468 4191 517 0,'9'0'32'16,"-3"-5"-17"-16,-1 1 4 0,5 4 10 15,3 0-13-15,1 0-13 0,6-1-2 16,2 1-1-16,-1 1 0 15,-1 3 0-15,-4 3-22 16,-3 0-51-16,-8-1-74 16</inkml:trace>
  <inkml:trace contextRef="#ctx0" brushRef="#br0" timeOffset="9517.2">17502 4327 178 0,'-11'5'260'0,"8"-3"-233"15,-1 0 19-15,4-2 21 16,0 1-23-16,0-1-13 16,11 0-1-16,4 0-11 0,4 0-4 15,4 0-12-15,4 0-2 16,4 0 0-16,-2 0-2 16,1 0-13-16,-1 0-45 15,-2 0-33-15,-2 0-95 0</inkml:trace>
  <inkml:trace contextRef="#ctx0" brushRef="#br0" timeOffset="9799.93">18043 4059 534 0,'1'-9'5'15,"-1"2"17"-15,0 6 33 16,0 1-25-16,0 0-16 15,0 8-17-15,0 10 6 16,-3 6 10-16,-1 6 11 0,3 4-59 16,-1 1 39-16,2 3 0 15,-2-3 0 1,1-3-1-16,-1 1-2 0,-1-8 0 16,1-2 0-16,-1-4-1 15,1-2 0-15,0-7-1 0,2 3-16 16,0-6 11-16,0-3-73 15,9-4-60-15,4 0-140 16</inkml:trace>
  <inkml:trace contextRef="#ctx0" brushRef="#br0" timeOffset="9965.8594">18314 4381 392 0,'10'14'120'16,"-3"-5"-101"-16,0 3 18 15,-6 1 6-15,-1 3-15 16,-6 0-20-16,-6 5-5 16,-8-3 0-16,-9 7-2 15,-5-5-1-15,-3-2-85 16</inkml:trace>
  <inkml:trace contextRef="#ctx0" brushRef="#br0" timeOffset="10894.9597">19419 4156 477 0,'0'-19'23'0,"1"0"10"16,10 5 0-16,-1-2-19 15,3 7-7-15,-1 4-2 16,2 3-5-16,0 2 0 0,-1 0 0 16,-3 7-2-16,-1 7 2 15,-1 6 2-15,-1 3-2 16,-4 2 2-16,1 3 0 16,-4 1-1-16,0-2 1 0,1-4-2 15,1-2 1-15,2-4-2 16,4-5 3-16,4-3-3 15,2-5 2-15,4-4 9 16,1 0-5-16,1-12-2 16,0 0-2-16,-4-6 1 15,-1 1-1-15,-5-5 0 0,-3-1 2 16,-3 0 0-16,-4 1 1 16,0 4 1-16,0 6 0 15,0 3 4-15,0 8 7 16,0 1-8-16,0 4-9 15,0 14-6-15,0 4 5 0,0 8 2 16,0 8 0-16,3-3 1 16,0 5 0-16,-1-3 3 15,-1-1 0-15,-1-2-1 16,0-4 1-16,0-3-1 16,0-4-1-16,-6-5 2 15,-1-4 5-15,-3-5 1 16,1-3 4-16,-2-5 0 0,0-1-3 15,1 0 0-15,0-9 0 16,1-5-1-16,3-4-37 0,2-5 3 16,4 0 24-16,0-2-1 15,4 2 0-15,6 0-3 16,5-1 1-16,2 3-12 16,2 1 3-16,3-2-8 15,0 2-43-15,3-4-43 0,2-2-178 16</inkml:trace>
  <inkml:trace contextRef="#ctx0" brushRef="#br0" timeOffset="11086.28">19972 3962 265 0,'-7'-6'283'16,"6"0"-280"-16,-1 5 13 15,2 1 5 1,0 1-19-16,0 13-6 0,0 6 2 0,-2 3 3 15,-1 8-1-15,1 3 0 16,0 0-2-16,2-3-64 16,0-4-88-16</inkml:trace>
  <inkml:trace contextRef="#ctx0" brushRef="#br0" timeOffset="11378.51">20372 4093 550 0,'0'-5'11'0,"0"-2"-11"15,-6 3 14-15,-1 4 1 16,-2 0-3 0,-4 0 0-16,1 7-10 15,-2 13 3-15,-1 0 7 16,3 8 1-16,1 4-1 0,2 4-6 0,2 3-2 15,5-2-1-15,2 1-1 16,0-6-1-16,7-3-2 16,5-6 0-16,7-4-2 15,1-4-4 1,4-4-28-16,5-8-42 16,-2-3-79-16,3 0-192 0</inkml:trace>
  <inkml:trace contextRef="#ctx0" brushRef="#br0" timeOffset="11755.99">20639 4214 443 0,'0'-12'44'0,"0"-1"-8"0,-2 3-4 16,-6 5-15-16,-3 1-4 16,0 4-2-16,-1 0-2 15,-2 9 0-15,2 5-4 16,2 6 0-16,0 6 2 15,5 1 2-15,5 0-2 16,0-2-3-16,5-2-1 0,10-1 0 16,2-4 0-16,3-6-1 15,1-3-1-15,-1-5 1 16,1-4 1-16,-3 0-1 16,-4-6 2-16,-1-5 4 0,-3-7 8 15,-4 1-1-15,1-6-5 16,-7-4-1-16,0-3-6 15,0-1-3-15,-9 1-1 16,-8 3 0-16,-2 5-4 16,-3 7-9-16,-3 3-4 0,2 11-10 15,-2 1-4-15,3 3 6 16,8 8-19-16,6-2-65 16,8-4-88-1</inkml:trace>
  <inkml:trace contextRef="#ctx0" brushRef="#br0" timeOffset="12038.03">20919 4049 93 0,'6'-6'458'0,"-1"1"-439"16,-3 1 1-16,5 4 4 15,0 0-9-15,3 8-12 16,0 6-1-16,2 7 2 0,1 8 6 15,-2 1-5-15,-1 6-3 16,-3 1 0-16,-2 0-2 16,-5-1 1-16,0-2 1 15,0-5-1-15,-4-3-1 16,-2-4 2-16,-3-6-2 16,2-6 1-16,2 0 1 0,0-3-2 15,2-6-22-15,3-1-22 16,0 0-34-16,3-10-103 15</inkml:trace>
  <inkml:trace contextRef="#ctx0" brushRef="#br0" timeOffset="12259.12">21394 4243 331 0,'14'-4'215'15,"4"-4"-196"-15,-1-7 2 16,5 8 16-16,-2 4-17 16,-1 3-15-16,0 0-4 15,-1 0-1-15,-6 0-2 16,-1 7-27-16,-6 0-55 16,-2-2-117-1</inkml:trace>
  <inkml:trace contextRef="#ctx0" brushRef="#br0" timeOffset="12443.51">21404 4341 479 0,'-3'0'24'0,"1"0"15"16,2 0 18-16,0 0-10 16,5 0-12-16,12 2-17 15,-2 0-8-15,7-2-5 16,4 1-4-16,1 1-2 0,-1 0-30 15,-1 0-37 1,0-2-32-16,1 0-104 0</inkml:trace>
  <inkml:trace contextRef="#ctx0" brushRef="#br0" timeOffset="12977.66">21952 4174 426 0,'-2'-10'4'0,"1"2"7"16,1-2 41-16,0 0-3 15,0 1-27-15,5 2-6 16,3 0-2-16,4 1-5 0,2 3-1 15,1 1-6-15,2 0-1 16,-2 2 0-16,1 0 0 16,-3 4 0-16,-1 6-2 15,-3 3 0-15,-4 5 2 16,1 4-3-16,-4 2 2 0,-2-1 1 16,0 2-1-16,-10 0-1 31,0-2 3-31,-7-3-2 0,1 0 0 15,-2-4 2-15,-1-2 0 16,0-3-2-16,4-2 3 0,0-2-1 0,1-4 2 16,4 1 6-16,3-2 3 15,4 0-1-15,-1-2-2 16,4 0 3-16,0 0 10 0,7 0 1 16,8 0-59-16,8 0 38 15,4 0 2-15,3 0-5 16,6 0 4-16,-3 0-1 15,0-2 2-15,-9 0-1 16,-7-2 0-16,-7 1-3 0,-10 0 0 16,-5-3 3-1,-19-1 6-15,-4-5-118 0,-6-7-334 16</inkml:trace>
  <inkml:trace contextRef="#ctx0" brushRef="#br0" timeOffset="58934.15">6598 8067 405 0,'-8'-13'18'16,"1"-2"3"-16,2 1 26 15,5-1 0-15,0 3-14 0,0-3-14 16,6 3-3-16,7 1-7 16,3 3-7-16,0 2-1 0,1 3-1 15,-4 3-1-15,2 0-1 16,-2 7 0-16,0 5 1 15,-6 6-2-15,0 5 2 16,-2 2 1-16,-2 0 0 16,2 4 0-16,-5-4 0 0,1-2 1 15,3-2-1-15,-2-5 1 16,5 0-1-16,0-7 1 16,6-4-1-1,1-3 3-15,2-2 0 0,2 0 2 16,4-9 0-16,-1-7 0 15,-2 0-4-15,2-3 2 16,-8-5-1-16,1-1-1 16,-7-1 1-16,-4-2 3 0,-1 2 1 15,-2 2-2-15,0 9 1 16,0 1 0-16,0 7 5 16,0 5 3-16,0 2-9 15,0 2-6-15,0 12-4 16,2 7 3-16,4 8 3 0,6 8 0 15,-5 4 1-15,0 3 1 16,-2 5 2-16,-2-2 2 16,-3 0 3-16,0 0 0 15,0-2-67-15,-8-2 66 16,1-8 0-16,-4-1 2 16,0-6-1-16,-1-4-3 0,1-5 1 15,2-4-3-15,0-5-2 16,4-2 1-16,-2-7-2 15,1-1 2-15,0 0 2 16,-2-7 2-16,1-7-11 0,-3-4 7 16,3-4-2-16,2-1-1 15,2-2 3-15,1-3-5 16,2 1 3-16,2-3-2 16,8 3 1-16,5-1-2 15,0-1-4-15,7 1-3 16,-2 0-16-16,5 2-7 0,-2 1 5 15,-1 0-90-15,0-2-132 16</inkml:trace>
  <inkml:trace contextRef="#ctx0" brushRef="#br0" timeOffset="59237.31">7251 7757 393 0,'2'-12'8'16,"0"1"9"-16,-2 5 30 0,1 2 7 16,1 1-20-16,-2 3-18 15,0 0-16-15,2 13-3 0,-2 3 2 16,0 8 3-16,0 2 2 16,0 4 2-16,0 3-2 15,0-3 0-15,-5-3-2 16,1-2-1-16,0-6 0 0,2-3 0 15,0-6-1-15,2-4 0 16,0-4-3-16,0-2-23 16,8-9-12-16,4-10-11 15,2-6-65-15,4-8-120 16</inkml:trace>
  <inkml:trace contextRef="#ctx0" brushRef="#br0" timeOffset="59424.77">7436 7720 360 0,'7'-6'62'15,"-5"1"-2"-15,-2 3-16 16,1 2-9-16,1 0-16 16,-2 0-12-16,2 11-5 0,0 3 3 15,3 4 10-15,-3 6 4 16,-2 2-3-16,1 2-8 16,-1 2-2-16,0 4-2 15,0-6-2-15,0-2-2 0,0 2 1 16,0-4-1-16,0-7-4 15,0 0-69-15,2-10-151 16</inkml:trace>
  <inkml:trace contextRef="#ctx0" brushRef="#br0" timeOffset="60122.31">8385 8162 299 0,'-5'0'64'0,"1"0"-20"15,1 0 16-15,1 0-13 16,2-2-12-16,0 0-10 0,5 1-13 0,10-3-1 16,4 4-7-16,10-3 0 15,5 0 0 1,8 2 1-16,-1-1 1 15,2-2-1-15,-1 3-2 16,-8-2-2-16,-2 3 0 0,-7 0-2 16,-7 0 2-16,-5 0-4 15,-6 0-19-15,-4 0-20 16,-3 0-34-16,0-3-15 16,-5-2-44-16</inkml:trace>
  <inkml:trace contextRef="#ctx0" brushRef="#br0" timeOffset="60434.7">8637 8002 365 0,'-1'-4'37'16,"-2"2"-2"-16,1 1 10 15,2 1-4-15,0 0-18 16,0 0-13-16,0 5-7 15,0 7-4-15,0 8 4 0,0 2 3 16,2 7 12-16,2-2 3 16,2 3-6-16,-5-3-5 15,4-2-3-15,-1-2-1 16,-1-6-2-16,-1-2-2 16,0-2 0-16,0-4 0 15,-1-2-1-15,-1-4-1 0,2 0-1 16,3-3 3-16,-2 0-15 15,2-3-61-15,0-14-111 16</inkml:trace>
  <inkml:trace contextRef="#ctx0" brushRef="#br0" timeOffset="60874.28">10061 7868 377 0,'0'-4'19'16,"0"3"5"-16,0 1 21 16,0 0-4-16,0 0-24 15,0 8-15-15,0 6 1 16,-3 5 5-16,1 7 2 0,-2-2 0 15,0 5-5-15,4-2-3 16,-4-2 0-16,1-2-2 16,1-5 1-16,0-2-1 15,1-4 1-15,-1-2-1 0,-1-2-1 16,3 0-39-16,-2-5-55 16,-2-3-127-16</inkml:trace>
  <inkml:trace contextRef="#ctx0" brushRef="#br0" timeOffset="61235.38">9675 8326 402 0,'-23'3'6'0,"5"-1"2"0,9 0 31 16,3 0 12-16,6 0-23 15,0 1-14-15,16 1-6 16,13-1 5-16,7 1 3 16,13-2 9-16,8-2-5 15,11 0-1-15,6 0-4 0,2-2 3 16,-1-5-4-16,-2-2-29 16,-6 1-4-16,-10 2 30 15,-7-1-8-15,-10 1 1 16,-8 2-1-16,-7 3-3 0,-7-1 0 15,-2 2 0-15,-8 0 1 16,-1 0-1-16,-4 0-2 16,-3 0 0-16,0 0-10 15,-1 0-24-15,-16 0 28 16,-4-2-96-16,-6-1-172 16</inkml:trace>
  <inkml:trace contextRef="#ctx0" brushRef="#br0" timeOffset="61643.45">9788 8645 366 0,'-4'0'31'0,"-1"0"8"16,5 0 16-16,-1 0-9 16,1 0-13-16,0 0-11 15,0 0 1-15,0 0-7 16,0 2-8-16,0 9-6 0,1 1 1 16,3 10 7-16,-3 1 9 15,1 5-1-15,0 1-6 16,-2 1-57-16,0-3 48 15,0-2 0-15,0-4-1 0,0-3 1 16,0-5-4 0,0-4 1-16,0 0 1 15,0-6-1-15,0 1 1 16,0-4 1-16,0 0-20 0,3 0 24 0,4-6-86 16,-1-4-73-16,7-1-197 15</inkml:trace>
  <inkml:trace contextRef="#ctx0" brushRef="#br0" timeOffset="61815.3">9987 8831 355 0,'4'0'127'0,"-2"0"-80"16,2 0-14-16,1 0-1 16,3 0-5-16,4 0-8 15,3 0-9-15,7 0-4 16,4 0-2-16,1 0-4 0,7-2 0 15,-4-2-7 1,1-1-43-16,-3 0-62 0,-3-2-264 16</inkml:trace>
  <inkml:trace contextRef="#ctx0" brushRef="#br0" timeOffset="62393.4">10455 8703 504 0,'-5'-6'31'0,"0"-1"-15"16,5-2 7-16,0 4 12 15,0-2-10-15,0 3-16 16,3-1-6-16,7-1 0 16,-1 1-1-16,-1 3-1 15,6 0-1-15,-2 2 0 16,1 0 0-16,-1 9-2 0,-2 6 1 15,0 1-1-15,-3 7 2 16,-3 0 0 0,-4 2 0-16,0 0 0 15,0-4 0-15,-9-3 0 16,1-1 0-16,-1-7 1 0,2-3 0 0,4-3 0 16,-1-2 3-1,3-2 0-15,1 0 6 16,0-10 7-16,0-3-11 15,3-4-4-15,6-4-2 0,-1-3 0 0,6 2 0 16,-2-4-2-16,3 3-1 16,-5 4 3-16,4 3 2 15,-4 1-4-15,-5 3 3 16,0 5 0-16,-3-1 2 16,-2 5-3-16,0 1 2 15,0 0 1-15,0 2-1 0,-5 0 0 16,-2 6 0-1,-1 6-5-15,1 6 3 0,-2 3 4 16,6 6-2-16,3 2 6 16,0-1-1-16,3-1-3 15,11-2-50-15,3-5 44 16,6-3 1-16,0-6 1 0,6-5 1 16,-2-4 0-16,1-2-34 15,1-9-168-15</inkml:trace>
  <inkml:trace contextRef="#ctx0" brushRef="#br0" timeOffset="63270.39">11147 8042 381 0,'0'-14'56'0,"0"0"-13"16,0 2-1-16,0 0-9 15,2 4-8-15,3 1-9 16,3 2-10-16,1 3-3 0,-1 2-2 16,1 0-2-16,1 9 0 15,-2 4-1-15,-1 5 1 16,-3 4-1-16,-1-1 0 15,0 2 0-15,-3-5 1 16,0 2 1-16,0-4 0 16,0-4 0-16,0 1 1 0,0-6-1 0,5-2 2 15,4-3 1-15,5-2 1 16,1 0 2-16,3 0-1 16,1-5-2-16,-2-6-2 15,0-1 3-15,-4-5-3 16,-2-1 3-16,-4-1-2 15,-4-4 0-15,1 1-1 0,-4 3 0 32,0 0-3-32,0 6 2 15,0 6 2-15,0 3 5 16,0 3-1-16,0 1-3 0,0 3-5 16,4 10-6-16,0 6 7 15,1 5 0-15,2 5 3 16,0 6-3-16,1 0 2 15,-1 2 2-15,-2 3 0 16,-2-1 4-16,-3 0 9 0,0 0-4 16,0-4-5-16,0-5-2 15,-6-5-1-15,-3-5 1 16,1-5 2-16,-1-2 0 16,2-6 3-16,-4-4-1 0,4-3 3 15,-2 0-35-15,0-1 21 0,0-10 2 16,2-7 6-16,0-5-4 15,3-5 0-15,1-3-2 16,3-1 1-16,0-2-5 16,2 7 1-16,6-1 10 15,6 5-10-15,1 1 0 16,1 3 17-16,4-1-42 0,0 0-22 16,-1 1-30-16,1-4-51 15,-1-4-163-15</inkml:trace>
  <inkml:trace contextRef="#ctx0" brushRef="#br0" timeOffset="63504.7199">11636 7727 495 0,'0'-7'19'16,"0"0"13"-16,0 3 5 0,0 2 3 15,1 2-28-15,-1 0-8 16,4 2-5-16,-2 13-2 15,1 4 2-15,-1 8 0 16,1 3 1-16,0 0 0 16,-3 3 1-16,2-4-2 0,-2-3 2 15,2-8 0-15,-2 0-1 16,1-4-3-16,1-11-71 16,0-3-100-16</inkml:trace>
  <inkml:trace contextRef="#ctx0" brushRef="#br0" timeOffset="64073.44">12593 8246 382 0,'-4'0'29'0,"3"0"3"16,1 0 11 0,0 0-10-16,6-2-10 0,9 0-13 0,6-1 0 0,6 3 2 15,4 0-3-15,3 0 0 16,-2 0-5-16,-1 0-1 16,-3 0-2-16,-2 0-1 15,-4 0 3-15,-7 0-4 16,-2 0 2-16,-4 0-1 15,-4 0-3-15,-1 0-21 0,-2 0-24 16,-2 0-43-16,0 0-47 16</inkml:trace>
  <inkml:trace contextRef="#ctx0" brushRef="#br0" timeOffset="64371.39">12793 8144 382 0,'-7'-4'42'16,"7"4"0"-16,-1-1 8 16,1-2-14-16,0 3-14 15,0 0-10-15,0 0-9 16,0 10-4-16,0 2 1 0,5 6 0 16,-1 5 6-1,2 2-3-15,-1 0 4 16,0 2 1-16,-2-4-4 0,1 0-1 15,-2-5 0-15,-1-2-1 16,4-1-1-16,-5-3 1 16,2-3-2-16,-2 0 0 15,1-2 0-15,1-6-14 0,0-1-66 16,3 0-129-16</inkml:trace>
  <inkml:trace contextRef="#ctx0" brushRef="#br0" timeOffset="64804.69">14349 8085 408 0,'3'-5'50'15,"-1"-1"-16"-15,-2 3 8 16,0 1-11-16,0 2-15 16,0 0-11-16,0 9-7 15,0 2-2-15,0 7 5 0,0 3-1 16,0 1 2-16,0 2 1 16,0-1-4-16,2 1 2 15,0-5 1-15,-1 1-2 16,1-1 2-16,1-2-15 0,-3-5-52 15,0-1-92-15</inkml:trace>
  <inkml:trace contextRef="#ctx0" brushRef="#br0" timeOffset="65120.94">14079 8501 312 0,'-14'7'151'16,"7"-5"-129"-16,7-1-5 16,0 3 13-16,14 0-9 0,12-1 7 15,9 1-4-15,13-3 2 16,8-1-1-16,11 0-5 16,7 0 1-16,2-5-5 15,-5 0-63-15,-5 1 52 16,-10 2-1-16,-13 2-3 0,-14 0-1 15,-11 0 1-15,-7 0-1 16,-8 0-3-16,-3 6-9 16,0-1 22-16,-14 0-55 15,-6 3-14-15,-5-3-19 16,-6 1-96 0</inkml:trace>
  <inkml:trace contextRef="#ctx0" brushRef="#br0" timeOffset="65718.3">13943 8924 419 0,'-18'0'38'0,"16"0"-5"16,2-7 20-16,0 0-19 0,10-1-16 15,2-1-11-15,2 1-2 16,1 2-2-16,2 1-1 16,-2 5-1-16,-3 0-1 15,0 0 0-15,-2 8-2 16,-3 7 1-16,-2 3 0 0,-3 1 1 16,-2 4 1-16,0-3 0 15,0 0-1-15,-7-4 1 16,0 0-1-16,0-7 1 15,2-2 0-15,0-2 0 16,2-3 1-16,3 2-1 0,0-4 3 16,0 0 2-16,0-7 15 15,0-4-6-15,6-3-10 16,1-4-3-16,0-2-2 16,-2-1 0-16,2 1 0 15,-2 0 0-15,-2 5 0 0,-1-2 0 16,0 5 1-16,-2 1-1 15,0 4 1-15,0 2-1 16,0 3 1-16,0 0 0 16,0 2 1-16,0 0-1 15,0 0 1-15,0 0-3 16,-2 6-1-16,-3 8-2 0,0 2 3 31,2 1 1-31,1 5 1 16,2-1 1-16,0-1 0 0,2 0-2 15,6-3 1-15,4 0 1 0,2-5-2 0,4-5-1 16,4-5-21-16,3-2-36 16,-2 0-54-16,4-9-104 15</inkml:trace>
  <inkml:trace contextRef="#ctx0" brushRef="#br0" timeOffset="65905.77">14364 8931 449 0,'2'0'81'16,"-2"0"-40"-16,1 0-4 15,1 0-7-15,5 0-4 16,2-4-17-16,2 1-5 0,6-1-4 16,2 1 0-16,3 1-9 15,0-2-53-15,0 0-58 16,3-1-177-16</inkml:trace>
  <inkml:trace contextRef="#ctx0" brushRef="#br0" timeOffset="66306.5399">14695 8824 520 0,'0'-7'49'15,"0"-2"-11"-15,0 0-4 0,5 0 3 16,3 2-15-16,3-1-11 15,1 5-9-15,5 3-1 16,1 0-1-16,-1 0-3 16,0 9 1-16,-1 7-1 15,-8 0 2-15,2 4-3 16,-7 1 0-16,-3 0 1 0,0 1 0 16,-13-4 2-16,-1-1 1 15,1 0 0 1,-6-3 0-16,5-2 1 0,-1-1 1 15,3-4-1-15,3-1 2 0,3-3 0 0,3 1-1 16,1-3 1-16,2 2 0 16,0-3 0-16,4 0 1 15,6 1 2-15,7-1 4 16,4 0-53-16,7 0 40 0,-1 0 8 16,8-1-2-16,-4-5-3 15,-2 1 1-15,-7-1-2 16,-2-1-6-16,-4-2-47 15,-3-7-187-15</inkml:trace>
  <inkml:trace contextRef="#ctx0" brushRef="#br0" timeOffset="67171.67">15358 8196 157 0,'-5'-6'277'16,"3"-1"-228"-16,1 2-4 0,1-2-7 16,0 3-10-16,0 1-9 31,1-1-13-31,5 1-2 15,1 3-3-15,1 0-2 16,0 0-1-16,-1 1 0 0,0 8 0 0,2 7-1 16,-6-2 1-16,3 8 1 0,-2-5 0 15,-1 5 2-15,3-3-2 16,-3 1 1-16,2-3 1 16,2-5-1-16,5 1 1 15,-4-6 0-15,7-4 1 16,-1-3-1-16,5 0 3 0,-4-5-1 15,5-10-1-15,-2 0 1 16,-3-7 0-16,-2 1 0 16,1-6 2-16,-6 0 1 15,-1 4-4-15,-3 0-2 16,-1 6 0-16,0 5 0 16,-3 6 1-16,0 3 8 0,0 3-6 15,0 0-3-15,0 11-7 16,0 9 3-16,0 5 3 15,2 7 1-15,3 5 2 16,-2 8 3-16,4 3 3 0,2-2 2 16,-1 1 3-16,-1-3-2 15,0-3-4-15,-2-3-1 16,-3-4 0-16,-2-8-3 16,0 0 0-16,-2-10-1 15,-7-4 1-15,2-1 2 0,0-6 6 16,-2-5-16-16,2 0-21 15,0 0 38 1,-3-9-1-16,2-9-7 16,-1-5-4-16,4-5 3 15,1-4-3-15,4-6 1 16,0-1-4-16,4 0-3 0,8-1-9 16,4 6 38-16,4 4-62 15,7 5-15-15,1 4-27 16,6-1-50-1,2 5-136-15</inkml:trace>
  <inkml:trace contextRef="#ctx0" brushRef="#br0" timeOffset="67358.14">16217 8180 97 0,'0'0'334'16,"2"0"-275"-16,3 0-26 15,2 0 2-15,3 0 1 16,8-2-12-16,4 0-9 0,2-2-7 16,2 3-6-16,-2 1-4 15,-3 0-8-15,-5 0-42 16,-6 0-71-16,-5 1-255 16</inkml:trace>
  <inkml:trace contextRef="#ctx0" brushRef="#br0" timeOffset="67529.97">16246 8301 378 0,'-12'7'51'0,"9"-5"-18"15,3 0 30-15,0-2-12 16,5 0-9-16,10 0-14 16,7 0-2-16,4-2-7 15,4-4-14-15,1 1-5 0,1-2-15 16,-7-3-90-16,-3-1-270 15</inkml:trace>
  <inkml:trace contextRef="#ctx0" brushRef="#br0" timeOffset="68233.22">17367 8365 440 0,'0'0'46'16,"0"-9"-22"-16,2-5 7 16,13-2-2-1,2-3-14 1,5-3-6-16,7-1-7 0,0-4-1 15,1 2 2-15,-4 1-3 16,-4-2 1-16,-2 5-1 16,-7 1 0-16,-7 4 0 0,-3 3 0 15,-3 6-1-15,0 2-1 16,-8 3 0-16,0 2-2 16,-3 0 1-16,2 7 0 15,-2 2 1-15,6 2 1 16,1 3 0-16,4 2 0 0,0 1 0 15,11-2 2-15,6 5-1 16,2-2 2-16,2 0-1 16,3 0 0-16,0 1-1 15,-7 0 1-15,0-2-1 0,-7 1 0 16,-3-1 0-16,-3 0 0 16,-4-7 1-16,-6 1 0 15,-6-4 1-15,-5-2 2 16,-2-1 4-16,-6-4 2 15,1 0-1-15,1 0-2 16,0 0-4-16,1-4-2 16,6-1 0-16,5-4-1 15,4 0 0-15,7-3-5 0,0-6-29 16,14 0-61-16,8-3-185 16</inkml:trace>
  <inkml:trace contextRef="#ctx0" brushRef="#br0" timeOffset="68937.48">17965 8108 529 0,'0'-4'13'16,"-3"-4"0"-1,1 6 12-15,2 2 3 16,0 0-20-16,0 6-12 0,0 6-1 15,0 8 5-15,0 1 0 16,0 4-1-16,0 1 1 0,0-2 0 16,0-1 0-16,3-3 1 15,-1-6-1-15,1-3 0 16,-2-4 1-16,3-2 1 16,-1-5 2-16,3 0 4 15,-3 0 2-15,6-5 11 16,0-8-1-16,4-3-6 0,0-4-8 15,2-2-6-15,-1 0 2 16,3-2-2-16,0 3-2 16,-2 6 3-16,0 1 0 15,-1 6-3-15,-2 5 2 16,1 3-3-16,0 1-1 0,-2 13-1 16,1 4 1-16,0 6 2 15,0 1 1-15,-4 1 1 16,-1-1-1-16,-1-4 2 15,0-4-1-15,-3-5 0 16,-3-5 2-16,4-3-2 16,-4-2 0-16,0-2 5 15,1-2 13-15,1-9 14 0,3-3-27 16,1-6-24-16,3-3 22 16,3 0 17-16,2-1-18 0,1 5-1 15,-1-1-1-15,3 6-2 16,1 3 2-16,-2 4 1 15,0 4-1-15,-2 3 0 16,1 0 0-16,-1 0-1 16,0 9 0-16,1 3-1 0,-3 4 0 15,1 3 1-15,-2 2 1 16,-4 0-1-16,-2-2-1 16,-2 3 2-16,-2-2-1 15,-1-5 0-15,0 2 0 16,0-7 0-16,0-1 0 15,0 0-21-15,2-7-42 16,5-2-56-16,3 0-130 0</inkml:trace>
  <inkml:trace contextRef="#ctx0" brushRef="#br0" timeOffset="69558.02">18793 8160 477 0,'-5'-13'32'16,"3"5"0"-16,2-5 4 0,0 4 7 15,7 2-13-15,3 0-14 16,2 0-8-16,0 3-2 16,3 4-2-16,-3 0-3 15,3 6-2-15,-1 6-1 16,1 6-1-16,-3 1 1 15,-5 5 1-15,1-1-1 0,-7 2 1 16,-1-4-1-16,0 1 2 16,-1-5 0-16,-7-2-1 15,1-2 0-15,2-6 1 16,-1 0 1-16,3-4 0 16,3-3-1-16,0 2 1 0,0-2 3 15,0 0 2-15,2-7 3 16,8-5-6-16,1-5-2 15,3-1-1-15,2-5 0 16,1 2 0-16,-2-3-1 0,0 3 0 16,-3 0 1-16,0 5-2 15,-5 0 2-15,-2 5-1 16,-3 4 2-16,-1 3 1 16,-1 0-2-16,0 3 2 15,0 1 0-15,0 0 0 0,0 0-3 16,-1 1-3-1,-4 10 0-15,-1 2 3 0,-1 5 1 16,-1 0 0-16,7 3 1 16,-1 1 2-16,2-1 0 15,0-2 3-15,0 3 5 16,3-4-59-16,5-2 56 16,3 0 3-16,1-4 3 15,1-1-5-15,4-4-5 0,-2-2-3 0,3 1 2 0,-5-6-4 16,-4 0-2-16,-9-2-43 15,0-17-423-15</inkml:trace>
  <inkml:trace contextRef="#ctx0" brushRef="#br0" timeOffset="71212.4899">4760 10012 292 0,'-5'-2'52'16,"1"-7"-5"-16,0-2 22 16,1-1-17-16,3-1-14 0,0 1-13 15,0-1-4-15,0 2-9 16,0-1-5-16,7 5-2 16,-1 2-3-16,3-1-2 15,-3 6-1-15,3 0-1 16,3 0 0-16,-4 11-1 0,3 5 2 15,-2 2-2-15,0 5 2 16,-2 2 0 0,0 0 1-16,-1 4 1 15,-2-4-1-15,1-2 0 16,0-2 1-16,2-3-1 16,1-2 0-16,2-4 1 15,3-4 0-15,3-4 0 0,2-4 1 0,3 0 2 16,1-4-3-16,-1-7 2 15,-3-1-2-15,1-6 2 16,-5 0-3-16,-1 0 1 16,-6-3 1-16,-2-1 0 15,-3 2-1-15,-2 1 0 0,0 3-1 16,0 1 2-16,0 7-1 16,-4 0 0-16,4 7 0 15,-1-1 1-15,1 2-2 16,0 2-2-16,0 5-2 15,0 9 2-15,0 2 2 16,0 5 0-16,1 7 1 16,5 4 2-16,-1 2 3 0,2 5 0 15,-1 3 2-15,4 0 4 0,-3-2 1 16,-3-3-2-16,-2-1 2 16,-2-6-4-16,0-5-61 15,0-6 59-15,-9-1 0 16,2-8 1-16,0-2-3 15,-3-6 0-15,3-2 3 0,0-2 1 16,-1 0-2-16,-2-6-2 16,1-7-3-16,-1-3 0 15,-3-5-2-15,6-3 1 16,0-1-2-16,3-5-1 16,1-1-2-16,3 1-3 15,0 0 0 1,9 3-2-16,1 2-3 0,7 0 1 15,-2 7 3-15,0 2-3 0,1 4 7 0,2 1-51 16,-2 4-44-16,-1 0-112 16</inkml:trace>
  <inkml:trace contextRef="#ctx0" brushRef="#br0" timeOffset="71597.9">5575 9933 231 0,'-2'-4'209'0,"2"-1"-172"15,0 4 5-15,0-1 5 0,0 2-17 16,-1 0-10-16,-1 0-11 15,-2 0-2-15,-3 2-4 16,-2 10-3-16,-5 2 1 16,1 10 1-16,-3 2 7 15,1 6 1-15,3 4 1 16,3 2 3-16,4 3-2 0,3-2 0 16,2 4-3-16,4-6-1 15,10-3-25-15,6-4 21 16,-1-3-35-16,6-8 28 15,-1-4 5-15,-1-5-1 16,-2-4 0-16,-1-4-1 16,1-2 2-16,-9-2-24 0,-4-12-128 15,0-8-302-15</inkml:trace>
  <inkml:trace contextRef="#ctx0" brushRef="#br0" timeOffset="72493.88">6067 9990 279 0,'0'0'71'0,"0"0"-42"16,0 0 1-16,0 0 2 16,0 0-17-16,0 0-6 15,-2 0 0-15,1 0 0 0,-1 0-2 16,-2 0-2-16,3 0-3 16,-5 0 0-16,0 0-1 15,1 0 1-15,0 0-1 16,0 0 2-16,-1 4 3 15,-2 1 3-15,2 4-2 0,0 0-3 16,-1 5 1-16,2 4 2 16,2 2 0-1,1 3 0-15,2 2-2 0,0 0-1 16,0 0 1-16,3-2 0 16,4-2 0-1,2-1 0-15,1-4 0 16,0-3-1-16,-1-3 0 15,0-1 0-15,0-5 1 0,2-2 4 0,-3-2 8 16,5 0 2-16,0 0-4 16,-3-7-4-1,3-4 2-15,1-1-4 0,-1-1 2 0,-4-5 2 16,0-1-3-16,-1-5-3 16,-3-1-4-16,-2-2 0 15,-3-1-2-15,0 1 1 0,0 4-2 16,0 1-3-16,-5 6 3 15,-3 4-2-15,-1 1 0 16,-1 4-3-16,-1 3-9 16,-2 3-14-16,5 1-7 15,-2 0-14-15,3 0-23 0,5 1-34 16,2-1-112-16</inkml:trace>
  <inkml:trace contextRef="#ctx0" brushRef="#br0" timeOffset="72884.47">6410 9842 387 0,'0'-3'96'0,"0"-1"-58"15,0 2 2-15,0 2 5 16,2 0-18-16,-1 0-17 15,6 0-9-15,0 7-2 16,3 6 1-16,3 5 0 16,1 5 1-16,3 4 0 15,-5 1 2-15,2 2-1 0,-5 3 2 16,0-1-1-16,-2 0 0 31,-3-2 0-31,-3-1-1 0,-1-3 0 16,0-1-1-16,0-3 0 15,-3-2 0-15,-4-2 0 0,2-4 0 16,-1-4-1-16,3-1 1 0,-1-2-1 16,2-3-1-16,0-1-8 15,0-3-16-15,2 0-7 16,0 0-10-16,0-12-19 0,0-4-87 16,4-6-154-16</inkml:trace>
  <inkml:trace contextRef="#ctx0" brushRef="#br0" timeOffset="73087.55">6810 10060 485 0,'6'0'61'0,"-5"-4"-22"16,6 4-2-16,-2 0-11 15,2-1-10-15,5-1-11 16,3 2-2-16,0-2-4 0,4 0 3 15,-3 2-2-15,2-2-4 16,-3 2-26-16,-7 0-24 16,-4 0-68-16,-4 0-119 15</inkml:trace>
  <inkml:trace contextRef="#ctx0" brushRef="#br0" timeOffset="73296.6">6907 10101 83 0,'-7'7'264'0,"2"-4"-217"16,2 3 4-16,3-2 15 15,-2-2-16-15,2-1-17 16,0 1-11-16,0 0-10 0,0-1-3 16,0 1 1-16,5 0 0 15,2 0 2-15,4-1-3 16,3-1 1-16,3 0-4 16,-1 0-3-16,0 0-4 15,0-1 1 1,-3-6-27-1,-6-2-75-15,-4-2-173 0</inkml:trace>
  <inkml:trace contextRef="#ctx0" brushRef="#br0" timeOffset="73788.4299">7558 9869 371 0,'2'-6'32'15,"0"1"22"-15,-2 2-1 0,1-1-2 16,1 4-8-16,-2 0-12 16,0 0-16-16,0 0-11 15,2 12-7-15,3 7-4 16,-1 4 6-16,-1 5 1 15,2 2 5-15,-3 2-1 16,2-1-1-16,-2-2 3 16,0-3-2-16,-2-2-1 0,0-3-1 15,0-3 0-15,0-4-3 16,0-1 3-16,0-3-2 16,0-1 0-16,0-2-11 15,2-5-59-15,3-2-55 0,2 0-226 31</inkml:trace>
  <inkml:trace contextRef="#ctx0" brushRef="#br0" timeOffset="74010.59">7922 10146 473 0,'13'5'47'15,"-4"-1"-27"-15,-2 2-4 16,-2 6 7-16,3 1 2 0,-5 2-8 15,1 2-9-15,-4 1-1 16,0-1 2-16,0-2-4 16,-2 2-2-16,-5-1-2 15,-4-4 0-15,-2 3 0 16,-3-3-2-16,-3-3-19 16,-1-5-83-16,1-4-219 0</inkml:trace>
  <inkml:trace contextRef="#ctx0" brushRef="#br0" timeOffset="74919.75">8741 9895 359 0,'-2'-10'64'0,"2"-1"-5"0,0 0-10 16,0 3-19-16,4-2-9 16,1 2-8-16,4 3-7 0,0 1-2 15,-2 0-3-15,0 3-1 16,3 1 0-16,-3 0-2 31,0 9 0-31,-2 3 0 16,2 4-1-16,1 6 1 0,-5 1 1 15,1 0 1-15,-1-4 0 16,3-1 0-16,-5 0 0 16,5-6 0-16,0-1 1 15,1-4 0-15,1-3 1 0,6-2 0 16,-1-2 2-16,3 0-2 15,3-7 0-15,-1-4-1 16,-2-3 1-16,-2-4 0 16,-1-2-1-16,-5 3 1 15,0-7 1-15,-4 5-2 16,-1 1 0-16,-1 4-1 0,0 2 0 16,-2 7 2-16,0 2 2 15,0 3-3-15,0 2-2 16,0 10-4-16,0 4 3 0,0 7 1 15,1 6 1-15,1 1 1 0,2 4 0 16,-1 2 2 0,1 1 1-16,0 1 2 0,-1-3 3 15,-1 1-1-15,0-4-2 16,-2-3 0-16,0-2-2 16,0-7-2-16,0-7 1 0,-2-2 2 15,-3-2 0-15,1-5 4 16,0-3 0-16,-3-1-48 15,2 0 47-15,-4-5 8 16,0-5-8 0,-2-5-4-16,2-5-1 15,0 1-1-15,2-2-2 16,3-1 0-16,4-1-1 0,0 3-2 16,0 0-2-16,12 3-5 15,5-3 11-15,1 2 6 16,5-3-48-16,2 1-20 15,4-1-47-15,-3-4-157 16</inkml:trace>
  <inkml:trace contextRef="#ctx0" brushRef="#br0" timeOffset="75129.87">9301 9689 484 0,'0'-4'41'0,"0"2"-10"15,0 2 14-15,0 0-27 16,0 6-18-16,0 6-5 16,-3 12 3-16,-3 4 2 15,3 2 0-15,1 8 1 16,1-2 0-16,-1-1 0 0,0-3-43 16,-1-11-154-1</inkml:trace>
  <inkml:trace contextRef="#ctx0" brushRef="#br0" timeOffset="75638.2">9737 9799 309 0,'-3'-2'10'0,"-2"0"5"0,1 2 23 16,1 0-9-16,-1 0-6 15,2 0 5-15,1 0 1 16,-5 0-2-16,0 0-7 16,-1 6-9-16,-1 3-2 15,-5 7 1-15,0 5 3 0,-2 6 1 16,3 6 3-16,2 2-1 15,-2 2-2-15,7 3 1 16,3 1-7-16,2-7-3 16,0 0-1-16,2-4 0 15,9-5-2-15,4-2-1 0,3-3 0 16,3-6 0-16,1-5-2 16,3-5-9-16,0-4-48 15,6 0-58-15,-5-13-134 16</inkml:trace>
  <inkml:trace contextRef="#ctx0" brushRef="#br0" timeOffset="76060.14">10017 9953 453 0,'0'-11'24'0,"0"2"-9"0,0 0 13 15,-1 2 7-15,-6 0-20 16,1 2-7-16,0 1 0 0,-4 4 1 15,-1 0-7-15,1 2-2 16,-3 7 0-16,1 7 0 16,3 3 3-1,1 5 0-15,3 0 1 16,5 4 0-16,0-4-1 16,3 0 0-16,10-3 0 15,3-3 1-15,1-5-1 16,2-3 0-16,-1-3-1 15,1-5-1-15,-6-2 4 0,0 0 1 16,2-7 1-16,-7-4 3 16,-1-3 6-16,-2-2 1 15,-4-5 2-15,-1-3-5 16,0-1-7-16,0-2-3 0,-8-1-4 16,0 1 0-16,-4 4-3 15,-2 3 0-15,2 4-7 16,-1 9-15-16,1 4-15 15,-2 3-17-15,3 0-28 16,5 3-100-16</inkml:trace>
  <inkml:trace contextRef="#ctx0" brushRef="#br0" timeOffset="76390.55">10233 9785 372 0,'13'-9'168'0,"-3"0"-158"16,2 0-1-16,0 6 22 15,-2 3-6-15,2 0-19 16,0 12-7-16,0 4-1 0,3 9 2 16,-1 2 3-16,1 5 0 15,-1 2 2-15,-1 0-1 16,-4 2 4-16,1-2 0 15,-2-2-1-15,-1-2-2 16,-5-3-1-16,-2 0-1 0,0-8-1 16,0 1-1-16,-6-7 1 15,-1-1-2-15,0-3 0 16,3-4 1-16,-1-3 1 16,3-2-3-16,2 0-20 15,0-7-36-15,2-9-45 0,10-4-137 16</inkml:trace>
  <inkml:trace contextRef="#ctx0" brushRef="#br0" timeOffset="76640.4899">10840 9937 425 0,'2'-2'128'16,"-2"-1"-97"-16,3-1 4 0,-1 2 7 15,6 0-15 1,2 2-14-16,6-1-8 0,4 1-1 16,7 0 1-16,0 0-3 15,2 0-1-15,-4 0-1 16,-4 0 0-16,-4-2-2 0,-7 2-17 16,-4 5-33-16,-6 1-35 15,0 2-20-15,-9 1-94 16</inkml:trace>
  <inkml:trace contextRef="#ctx0" brushRef="#br0" timeOffset="76847.17">10932 10044 191 0,'-11'7'150'0,"3"-3"-97"0,5-3 12 0,-1 3 4 16,4-4-23-16,0 0 0 16,0 1-10-16,0-1-5 15,0 0-8-15,6 2-68 0,5-2 49 16,6 0 0-1,3 0-2-15,6 0-1 0,1 0-1 16,2 0-5-16,-2 0 1 0,-1 0-93 16,1-7-126-16</inkml:trace>
  <inkml:trace contextRef="#ctx0" brushRef="#br0" timeOffset="77233.85">11526 9755 416 0,'1'-4'27'15,"4"1"7"-15,-3-1 26 0,-1 4-18 16,-1-2-11-1,0 2-16-15,0 0-1 0,0 0 0 16,2 0-9-16,-2 2-1 16,0 9-3-16,2 3 0 15,-2 4 10-15,3 7 3 0,-3 3 4 16,2 6-62-16,-2 0 57 16,0 0 2-16,0 2-4 15,0-2-7-15,0-4 1 16,0-3 0-16,0-4-2 15,0-2-1-15,0-6-1 0,0-3-1 16,0-3 1-16,0-3 2 16,-2-3-3-16,-5-3 0 15,-7 0-7-15,-10-16-51 16,-2-9-189-16</inkml:trace>
  <inkml:trace contextRef="#ctx0" brushRef="#br0" timeOffset="78510.23">3481 7809 486 0,'5'-7'7'0,"-5"0"-3"16,0 1 0-16,0 5 10 0,0 1-1 16,-5 0-11-1,-5 0-4-15,-7 1 0 16,0 8 1-16,-8 2-1 15,-1 5 1-15,3 4 2 0,-3 1-1 0,7 6 2 16,1 0-1-16,2 3 1 16,5 3 0-1,4 5-1-15,5-1 4 0,2 1-1 16,0 1 2-16,10 0-1 16,7 6 1-16,3-2-1 15,1 3-2-15,4 6 1 16,1-3-1-16,1 3-1 15,-2-3-1-15,-4-1 0 16,-3-2 1-16,-4-3-2 0,-6-2 1 16,-8-2 0-16,0-3 3 15,-8 0 2-15,-6-6 4 16,-9-3-2-16,-4-1-3 16,-2-2 0-16,-5-8-2 15,-2-1-1-15,2-5 0 0,0-5 0 16,4-1-2-16,3-3 1 15,1-1 0-15,9 0-1 16,2 0 0-16,8 0 2 16,3 0-1-16,3 0 6 15,1 0 11-15,0 0-6 0,3 0-7 16,4 0-5 0,4 0-2-16,2 10-1 0,1 2 1 15,-3 8 0-15,3 6-1 16,-4 9 1-16,-2 4 0 15,-2 7 2-15,-5 8 0 16,-1 3 0-16,0 6 2 0,-3 6-2 16,-6 0 1-16,-1 4-1 15,2-2 0-15,-1 4 1 16,-1 0-1-16,2 2 6 16,1 0 3-16,0-3 2 15,2 3 0-15,4-4 0 0,1-3 0 16,0-9-4-16,9-4-33 15,3-11 8-15,5-4 22 0,6-11 4 16,2-7-1-16,7-5 0 16,7-8 0-16,2-5-1 15,3-5-3 1,7-2-2-16,-1 1 0 0,2 0 0 0,-7-3-1 0,-6 3-23 16,-11 0-89-16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72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6811 1946 0 0,'0'-26'8'0,"0"1"21"0,0 25-3 0,51 25-8 0,79-25-8 0,-2 0-5 0,76-25-11 0,-152 25-27 0,-27 25-20 0</inkml:trace>
  <inkml:trace contextRef="#ctx0" brushRef="#br0" timeOffset="1">6939 2381 10 0,'-24'0'9'0,"24"0"23"0,51 0-8 0,51-51-13 0,1 25-4 0,25 1-8 0,-26 50-69 0</inkml:trace>
  <inkml:trace contextRef="#ctx0" brushRef="#br0" timeOffset="2">9756 1178 5 0,'0'-51'11'0,"0"-26"11"0,-51 26 0 0,-26-1-5 0,0 78-5 0,1 25-2 0,-27 52-1 0,27 25-2 0,76 76-2 0,102 27-3 0,26-26 2 0,0 25-2 0,-26-25-1 0,-25-26 2 0,-77-25 0 0,-52-52-1 0,1 1 0 0,-25-52 1 0,-1-51-1 0,0 0-2 0,1-26-5 0,50-25-12 0,52-77-72 0</inkml:trace>
  <inkml:trace contextRef="#ctx0" brushRef="#br0" timeOffset="3">10626 1920 22 0,'0'-51'13'0,"0"26"19"0,0 25-16 0,0 51-7 0,26 0-2 0,-26 26-3 0,51-52-2 0,-25-25-3 0,-26-25 4 0,0-52-4 0,-26 26 5 0,-51 0-3 0,26 51-2 0,0 25 3 0,-26 103 0 0,52 26 3 0,50-1-4 0,52-50 1 0,25-26-1 0,26-77 1 0,0-52-4 0,-25-152 5 0,-78 76-5 0,-25 51 4 0,0 77 0 0,0 51-2 0,0 77 2 0,0-26-1 0,77 1 1 0,0-52 0 0,26-25-3 0,-27-26 1 0,-24-26 1 0,-27-25 1 0,1-52-1 0,-52 1-2 0,1 0 1 0,-27-1 0 0,-50 52-1 0,0 51 2 0,-1 0-2 0,52 77 2 0,25 25-2 0,26 1-1 0,77-52 3 0,26 0-2 0,50-51 0 0,52-51 1 0,-26-52 1 0,-51-25-1 0,-77 26 0 0,-51 51 0 0,0 51-1 0,-25 25 1 0,-1 52 0 0,52 26 1 0,51 25-1 0,-26-26 1 0,-26-25-1 0,-25-26 0 0,-76-25 0 0,-27-26-1 0,1 0-1 0,51-26-38 0,51 26-36 0</inkml:trace>
  <inkml:trace contextRef="#ctx0" brushRef="#br0" timeOffset="4">12291 2228 32 0,'25'-26'22'0,"27"0"7"0,24 26-16 0,-24-25-8 0,24-1-5 0,-76-25 0 0,0 0 0 0,-51 51 0 0,0 0-1 0,-26 51 3 0,52 26 3 0,-1 25 2 0,52 26-4 0,25-51-2 0,26-26-2 0,25-51-4 0,26 0-62 0,-77 0 31 0</inkml:trace>
  <inkml:trace contextRef="#ctx0" brushRef="#br0" timeOffset="5">13187 2125 10 0,'0'0'0'0,"-26"-25"38"0,-51-1-10 0,26 26-7 0,-26 26-5 0,52 76-5 0,-1 0-5 0,52-25-1 0,25 0-4 0,51-51-2 0,1-26-9 0,-26-52-45 0,-26 27-9 0</inkml:trace>
  <inkml:trace contextRef="#ctx0" brushRef="#br0" timeOffset="6">13059 1434 29 0,'0'-26'23'0,"0"-25"11"0,25 25-14 0,27 1-16 0,-1 50-3 0,0 78 0 0,-25 25 2 0,-26 0-3 0,0-102 1 0,0-26-1 0,25-26 3 0,52-76-3 0,-26 25 0 0,26 25-7 0,-26 27-39 0,-51 25 11 0</inkml:trace>
  <inkml:trace contextRef="#ctx0" brushRef="#br0" timeOffset="7">13521 2253 25 0,'0'0'0'0,"24"-51"33"0,29 0-7 0,-2 51-11 0,26-26-9 0,-26 52 0 0,-51 51-5 0,0 51 0 0,-26-52 0 0,1 1-1 0,25-51 2 0,0-26-3 0,0-26 3 0,51-25-1 0,0-26-2 0,-25-25 0 0,-1-1 0 0,1 1 3 0,-26 51-1 0,0 51 1 0,0 25-1 0,-26 78 2 0,1-1 1 0,25-25-3 0,51-26-3 0,26 0-7 0,76-25-92 0</inkml:trace>
  <inkml:trace contextRef="#ctx0" brushRef="#br0" timeOffset="8">15134 2279 17 0,'0'0'0'0,"102"-51"34"0,-76-1-1 0,-26 1-14 0,-26 0-7 0,-51 25-8 0,1 1 0 0,-27 25-1 0,26 77 1 0,26-1-2 0,51 27 2 0,0-26-4 0,77-26 0 0,0-26 1 0,0-25-1 0,-1-51 1 0,-24 0 1 0,-27-51 0 0,-25-52-1 0,0-25-1 0,0 25-1 0,0 77 1 0,-25 52 2 0,25 50-1 0,0 78 3 0,0 50-2 0,25 1 2 0,26 0-3 0,1-52-2 0,-1-25-6 0,-25-26-25 0,25-25-61 0</inkml:trace>
  <inkml:trace contextRef="#ctx0" brushRef="#br0" timeOffset="9">15646 2074 35 0,'26'0'29'0,"-1"-51"8"0,26 51-18 0,1 0-11 0,-1 77-6 0,-26 51 0 0,-50-26-3 0,-26-25 3 0,25-52-2 0,26 1 1 0,0-52 1 0,51-25-2 0,-25-51 0 0,25-1-1 0,0-50 1 0,-25 50 1 0,-26 78 0 0,0 25-1 0,-26 25 3 0,-25 78 2 0,51 25-1 0,51 77 0 0,26-180-2 0,25 1-7 0,0-26-40 0,-76 0-23 0</inkml:trace>
  <inkml:trace contextRef="#ctx0" brushRef="#br0" timeOffset="10">7452 4686 2 0,'0'0'8'0,"-25"0"16"0,-1 0 0 0,26-26-3 0,77 0-7 0,25 26-7 0,1 0-5 0,-1 26-3 0,1 0-47 0,-103-26-2 0</inkml:trace>
  <inkml:trace contextRef="#ctx0" brushRef="#br0" timeOffset="11">7452 4942 13 0,'0'0'15'0,"0"25"24"0,52-25-12 0,50 0-12 0,0 0 1 0,26-51-10 0,-76 26-6 0,-27 25 0 0,-25 0-9 0,0 25-87 0</inkml:trace>
  <inkml:trace contextRef="#ctx0" brushRef="#br0" timeOffset="12">9628 4660 6 0,'0'0'0'0,"-77"-102"29"0,52 76 5 0,25 26-9 0,0-26-9 0,76 26-4 0,52 0-3 0,0 26-5 0,-25 0-3 0,-27-26 0 0,1 0-4 0,-51 0-18 0,-26 0-75 0</inkml:trace>
  <inkml:trace contextRef="#ctx0" brushRef="#br0" timeOffset="13">10729 4327 30 0,'0'0'0'0,"0"-51"24"0,0 51 0 0,0 26-11 0,25 25-6 0,-25 26-4 0,52-52 1 0,-27-25-2 0,1-25-2 0,-26-52 1 0,-51-77 1 0,25 129-1 0,-25 25-1 0,0 76 2 0,25 52 1 0,26 52 2 0,51-27-4 0,26-50 2 0,25-78-3 0,26-25 2 0,1-76 0 0,-27-1-2 0,-51 0 1 0,-25-26-1 0,-26 52 0 0,0 51 2 0,-26 26-1 0,26 76 3 0,0 1 0 0,77-1 0 0,25-25-3 0,1-51 2 0,25-52-3 0,-51-25 0 0,-26-52 0 0,-77 1 1 0,-25-26-1 0,-51 0-3 0,-26 51 4 0,0 51-2 0,25 78 1 0,52 24-2 0,0 27 1 0,102-1 0 0,179 1-1 0,-50-103 0 0,-1-52 2 0,-26-24 0 0,-25-1 1 0,-76-26 1 0,-27 1-2 0,-50 0 1 0,-1 50-1 0,0 1 1 0,1 51 0 0,25 26-1 0,0 76 1 0,25 26 1 0,1 26 1 0,0-1-1 0,-1-50 1 0,27-26-2 0,24-52 0 0,27 1-2 0,-26-52-6 0,-52-25-35 0,1 26-40 0</inkml:trace>
  <inkml:trace contextRef="#ctx0" brushRef="#br0" timeOffset="14">12137 4430 28 0,'0'0'15'0,"-26"-26"13"0,52 26 4 0,51-26-24 0,77 26-9 0,-26 0-12 0,-26 0-70 0</inkml:trace>
  <inkml:trace contextRef="#ctx0" brushRef="#br0" timeOffset="15">13008 4506 27 0,'0'0'0'0,"-26"-25"39"0,26-26-9 0,0 25-12 0,26-25-8 0,50 25-4 0,-24 26-3 0,24 51-1 0,-24 52-1 0,-27 25 0 0,1-26-1 0,-77-25 1 0,-1-26 1 0,27-25-1 0,25-26 1 0,0-51-1 0,51 0-1 0,26-26-2 0,-26-26 2 0,27-25 0 0,-52 51 1 0,-26 26-1 0,0 26 0 0,-26-1 2 0,-1 77 0 0,27 52 3 0,0-1 2 0,0 0-2 0,27-25-1 0,50 0-3 0,0-51-2 0,76-26-130 0</inkml:trace>
  <inkml:trace contextRef="#ctx0" brushRef="#br0" timeOffset="16">4532 6836 5 0,'0'0'0'0,"0"-102"28"0,0 51 2 0,26 25-12 0,-26 26-6 0,0 26-2 0,0 102-3 0,26-51-3 0,25 76 2 0,-26-101-5 0,104-1 3 0,-1-77-3 0,-52-25 0 0,-24-26-1 0,-27-25 1 0,-25-26-1 0,0 51 1 0,0 51 0 0,0 26-2 0,0 103 2 0,26 50 1 0,-1 52 0 0,1 0 0 0,-26-51 0 0,0-52-1 0,-51-25 0 0,25-52 2 0,-25-25 1 0,25-51-3 0,1-51 2 0,25-26-4 0,25-26 1 0,52 77-4 0,0 26-4 0,0 26-39 0,-52 50-30 0</inkml:trace>
  <inkml:trace contextRef="#ctx0" brushRef="#br0" timeOffset="17">5480 7477 45 0,'0'0'6'0,"-26"-77"25"0,26 51-13 0,77-25-8 0,0 51-6 0,-26 26-2 0,-51 50 0 0,0 27-1 0,-51-1 0 0,-26-25 1 0,26 0 1 0,0-26 1 0,51-51 0 0,25 0 1 0,334-102-6 0,-257 76-28 0,-25 26-70 0</inkml:trace>
  <inkml:trace contextRef="#ctx0" brushRef="#br0" timeOffset="18">6504 7221 28 0,'0'0'0'0,"26"-77"47"0,-1 77-16 0,79-26-13 0,-3 26-15 0,28 0-7 0,-52 0-30 0,-51 0-43 0</inkml:trace>
  <inkml:trace contextRef="#ctx0" brushRef="#br0" timeOffset="19">6709 7323 49 0,'-26'26'20'0,"2"-26"17"0,74 0-19 0,52 0-11 0,53-26-8 0,-27 26-12 0,-51 0-94 0</inkml:trace>
  <inkml:trace contextRef="#ctx0" brushRef="#br0" timeOffset="20">8784 7349 17 0,'-26'0'16'0,"1"0"23"0,25-26-15 0,102 0-8 0,52 1-11 0,-1 25-3 0,-25 0-6 0,-26-26-51 0,-76 26 12 0</inkml:trace>
  <inkml:trace contextRef="#ctx0" brushRef="#br0" timeOffset="21">10037 6888 43 0,'0'0'24'0,"0"0"-5"0,0 0-15 0,0 0 5 0,26 77 0 0,0-1-5 0,25 1-4 0,-25-51 1 0,-1-26 2 0,1-26 0 0,-1-25-4 0,-25-26 0 0,-25 26-1 0,-1 25 1 0,-25 26 3 0,25 77-1 0,1 51 1 0,25 26 0 0,51-1 0 0,51-50 0 0,26-52-1 0,0-77 1 0,-25-25-1 0,-26-51 1 0,-52-1 1 0,1-25-1 0,-26 52-1 0,0 50-1 0,-26 52 1 0,26 76 1 0,26 0 3 0,51 1-4 0,-1-26-1 0,27-77 2 0,-1 0-1 0,-25-26-1 0,-26-25 1 0,-51-26-2 0,-25-51 1 0,-52 26-1 0,-26-1 2 0,1 52-1 0,25 51-1 0,0 26 0 0,52 50-1 0,25 1 2 0,51 26-1 0,77-52 0 0,0-26-1 0,51-50 0 0,-25-26 3 0,-26-26 0 0,-26-26-1 0,-76 1 1 0,0-26-1 0,-52 51 1 0,0 51 0 0,1 26 0 0,-1 26 0 0,26 76 0 0,26 27 0 0,-1 24 2 0,27-25 0 0,-1 0 0 0,-26-51 0 0,27-51-2 0,24-1-3 0,-24-50-2 0,-1-1-17 0,-51-25-95 0</inkml:trace>
  <inkml:trace contextRef="#ctx0" brushRef="#br0" timeOffset="22">11625 6990 35 0,'0'0'0'0,"-51"0"36"0,25 0-9 0,77 0-18 0,77 0-11 0,0 0-9 0,0 0-67 0</inkml:trace>
  <inkml:trace contextRef="#ctx0" brushRef="#br0" timeOffset="23">12240 7016 15 0,'0'0'0'0,"76"-103"44"0,-50 52-7 0,25 25-15 0,26 52-10 0,-26 25-6 0,-25 52-5 0,-1-1 1 0,-50 1-1 0,-26-27 0 0,25-50-2 0,0-26 0 0,26-26 2 0,103-127-1 0,-78 25-1 0,1 25 2 0,0 26 0 0,-26 52 1 0,0-1 0 0,-26 52 2 0,26 25 1 0,0 52 1 0,0 25-4 0,26-26-2 0,25-51-9 0,26 0-113 0</inkml:trace>
  <inkml:trace contextRef="#ctx0" brushRef="#br0" timeOffset="24">14391 6248 20 0,'0'0'0'0,"-25"-26"31"0,-1 0-7 0,1 26-6 0,-27 26-1 0,-25 76-2 0,1 78-3 0,24 50-2 0,27 26-5 0,25-25-1 0,25-27-2 0,27-76 1 0,50-25-2 0,-25-78-4 0,0-25-16 0,0 0-102 0</inkml:trace>
  <inkml:trace contextRef="#ctx0" brushRef="#br0" timeOffset="25">15339 6836 12 0,'0'0'0'0,"0"-51"29"0,0 26-3 0,25 76-2 0,52-26-15 0,0 1-3 0,102-128 10 0,-153 25-16 0,-26 26 2 0,-51 25-3 0,-1 0 0 0,1 26 4 0,-26 52-1 0,1-27-2 0,50 52 5 0,26 25 0 0,26 27-2 0,-1-27 1 0,26-25 1 0,-25 0-1 0,51-52 0 0,0-25 0 0,25-25-6 0,-25-1-3 0,-52 0-57 0,-25 1-1 0</inkml:trace>
  <inkml:trace contextRef="#ctx0" brushRef="#br0" timeOffset="26">15083 6836 2 0,'25'-51'13'0,"-25"26"7"0,0-1-7 0,26 26 2 0,-26-26-2 0,25 1-2 0,27-1 0 0,24 1 2 0,1 25-1 0,-25 51-6 0,24 26-5 0,-24 25 1 0,-52 26-1 0,-26-51 1 0,-25 0 0 0,0 0 2 0,25-52-2 0,0 1-1 0,1-26 0 0,25 0 0 0,25-51 1 0,27-26-1 0,24-26 0 0,1-25-2 0,-26-25 0 0,1 50 1 0,-27 52 1 0,-25 0-1 0,-25 51-1 0,-1 0 0 0,-25 25 2 0,25 27 0 0,1 24 1 0,25 52-1 0,0 1 1 0,25-27 1 0,26-25 1 0,26-26 0 0,0-25-3 0,25-26-2 0,-25 0-4 0,-26-26-18 0,-25-25-76 0</inkml:trace>
  <inkml:trace contextRef="#ctx0" brushRef="#br0" timeOffset="27">15774 5889 23 0,'-26'-25'16'0,"1"-1"18"0,25 0-14 0,51 26-10 0,51-25-6 0,1 25-7 0,-1-26-19 0,-26 26-35 0</inkml:trace>
  <inkml:trace contextRef="#ctx0" brushRef="#br0" timeOffset="28">16336 5479 31 0,'26'-51'28'0,"-26"51"-1"0,0 77-11 0,0 25-6 0,26 52-9 0,-1-26-6 0,1-51-50 0,-26-77 23 0</inkml:trace>
  <inkml:trace contextRef="#ctx0" brushRef="#br0" timeOffset="29">16669 5633 4 0,'26'-51'18'0,"-1"0"28"0,-25 25-20 0,0 128-7 0,0 26-5 0,0 26-10 0,-25 25-3 0,25-51-4 0,0 0-6 0,-26-51-75 0,26-51 53 0</inkml:trace>
  <inkml:trace contextRef="#ctx0" brushRef="#br0" timeOffset="30">16951 5864 37 0,'25'-26'20'0,"52"-25"16"0,0 51-19 0,-26 51-9 0,-51 51-8 0,-25 26 3 0,-52-51-1 0,-26 0 2 0,52-26-3 0,51-25 0 0,0-26 2 0,77-26-1 0,25 1 0 0,1-27-2 0,25 27-9 0,-77 25-60 0,-25 0 25 0</inkml:trace>
  <inkml:trace contextRef="#ctx0" brushRef="#br0" timeOffset="31">17028 7246 61 0,'0'0'17'0,"25"0"14"0,78-77-19 0,25-25-4 0,25 0-2 0,-25-27-5 0,-76-24 1 0,-1 50-4 0,-51 52 1 0,-51 51-1 0,-26 26 1 0,0 25 2 0,51 26 0 0,26 25-2 0,77-51 2 0,0 1-1 0,25 25 1 0,-50-1-1 0,-27 1 0 0,-50-51 0 0,-27-1 2 0,-50 1-1 0,0-26-1 0,-1-26-1 0,52 1-5 0,25-26-44 0,52 25-22 0</inkml:trace>
  <inkml:trace contextRef="#ctx0" brushRef="#br0" timeOffset="32">18001 6683 46 0,'0'0'0'0,"0"-51"41"0,0 25-10 0,0 77-20 0,0 26-3 0,0 51-3 0,0 0-3 0,51-25-2 0,-26-52-1 0,1-26 2 0,0-50-2 0,25-26 2 0,0-52-1 0,0-25 1 0,0 26-1 0,26 25 1 0,-26 51 0 0,26 26-2 0,-25 103 1 0,-27 25 0 0,1 0-1 0,-1-51 2 0,-25-77 1 0,0-52 6 0,0-24-5 0,0-53-3 0,52 27 0 0,-1 0-1 0,51 76 0 0,-51 0 1 0,1 78 1 0,-27 50-1 0,1 26 1 0,-1-25-1 0,-25-27-3 0,0-24-14 0,0-27-74 0,0-25 52 0</inkml:trace>
  <inkml:trace contextRef="#ctx0" brushRef="#br0" timeOffset="33">19306 6708 42 0,'52'-25'29'0,"24"-52"15"0,-24 51-22 0,50 52-11 0,-76 51-6 0,-26 51-5 0,-26-26 0 0,-25-50 1 0,25-27-1 0,1-25 0 0,25-25-1 0,51-27 1 0,0-50 0 0,-25-26 1 0,-1 0-2 0,1 77 3 0,-26-1 0 0,-26 52 0 0,26 103 2 0,-25 25 1 0,50 0-3 0,27-26-3 0,24-25-6 0,27-51-12 0,-1-52-110 0</inkml:trace>
  <inkml:trace contextRef="#ctx0" brushRef="#br0" timeOffset="34">20100 6094 26 0,'0'-26'17'0,"0"-25"35"0,0 26-16 0,51 76-17 0,2 26-3 0,22 51-5 0,-22 76-5 0,-28 1-4 0,-25 0-1 0,-78-51 0 0,-50-1-6 0,-51-50-81 0,128-52 17 0</inkml:trace>
  <inkml:trace contextRef="#ctx0" brushRef="#br0" timeOffset="35">8451 9730 35 0,'0'0'22'0,"0"0"3"0,51 0-6 0,77 0-7 0,26-26-14 0,-52 26-10 0,-25 0-57 0,-77 26 43 0</inkml:trace>
  <inkml:trace contextRef="#ctx0" brushRef="#br0" timeOffset="36">8630 9986 16 0,'-51'25'30'0,"25"-25"12"0,52 0-15 0,76-25-13 0,52-26-11 0,0 25-6 0,-52 26-84 0</inkml:trace>
  <inkml:trace contextRef="#ctx0" brushRef="#br0" timeOffset="37">11574 9704 7 0,'0'0'15'0,"-26"-51"22"0,26 0-11 0,26 25-10 0,51 1-5 0,25 25-4 0,0 102-4 0,-25 26-1 0,-77 0-2 0,0 0-1 0,-51-51 1 0,0-51 1 0,51-26 0 0,0-52 0 0,51-25 1 0,0-51-3 0,0 0 2 0,-25-25 0 0,0 102 1 0,-26-1 3 0,-26 104-4 0,0 50 4 0,26 26 0 0,26 0-3 0,51-26-2 0,-26-50-4 0,52-52-5 0,-27 0-31 0,-24-52-47 0</inkml:trace>
  <inkml:trace contextRef="#ctx0" brushRef="#br0" timeOffset="38">11907 9064 30 0,'0'0'14'0,"25"-25"17"0,52-1-13 0,51 26-15 0,0 0-12 0,0 26-68 0</inkml:trace>
  <inkml:trace contextRef="#ctx0" brushRef="#br0" timeOffset="39">12752 8731 30 0,'0'0'0'0,"-52"-25"39"0,27 25-12 0,-1 51-13 0,26 51-7 0,0 1-5 0,51-26-8 0,26-26-29 0,-26-51-39 0</inkml:trace>
  <inkml:trace contextRef="#ctx0" brushRef="#br0" timeOffset="40">13110 8731 15 0,'0'0'13'0,"0"-51"38"0,0 51-22 0,0 51-14 0,0 77-3 0,0 26-7 0,0 51-6 0,0-52-2 0,-26-50-10 0,26-78-70 0,26-25 50 0</inkml:trace>
  <inkml:trace contextRef="#ctx0" brushRef="#br0" timeOffset="41">13289 9064 11 0,'53'-51'24'0,"22"-26"25"0,29 51-20 0,-27 26-19 0,-52 77-6 0,-25 26-2 0,-51-1 1 0,-51 1 0 0,25-52 0 0,26-26 2 0,179 1 7 0,0-52-10 0,25-25-6 0,-76 26-16 0,-51 25-92 0</inkml:trace>
  <inkml:trace contextRef="#ctx0" brushRef="#br0" timeOffset="42">10703 9960 18 0,'0'0'7'0,"0"0"22"0,26-25-6 0,51 25-5 0,51 0-10 0,0 0-3 0,-51 0-1 0,-26 0-3 0,-51 25 3 0,-51-25-3 0,-52 0 0 0,1 0 1 0,-26 26-1 0,25-26 2 0,26 0 0 0,52 25 1 0,50-25-3 0,78-25-3 0,50 25-97 0</inkml:trace>
  <inkml:trace contextRef="#ctx0" brushRef="#br0" timeOffset="43">14212 9602 8 0,'0'-26'13'0,"-51"180"81"0,128-129-89 0,-52-50-6 0,-25-52 4 0,0 0-2 0,-51 26-2 0,0 25 2 0,0 52-3 0,-26 51 3 0,51 51 0 0,26 25 2 0,103-50-1 0,25-26-1 0,0-77-2 0,0-52 2 0,-26 1-1 0,-25-51 2 0,-51-1-1 0,-1-25 0 0,-25 52 0 0,-25 76 0 0,-1 51 1 0,26 51 0 0,51 1-3 0,26-27 2 0,51-24 1 0,0-52 1 0,-26-26-1 0,-25-25-1 0,-77-26 0 0,-25 0-1 0,-52-25 0 0,0 25-1 0,-25 26 1 0,-1 51-1 0,1 25 1 0,25 27 0 0,77 50-1 0,51-51-1 0,77-25 1 0,0-26-1 0,51-51 1 0,1-26 1 0,-27-26 0 0,-76 1 0 0,-51 51 0 0,-52 25 0 0,-25 1 0 0,25 76 1 0,1 26-1 0,76-1 1 0,0 52 0 0,26-25 0 0,-26 25 0 0,-25-51-1 0,-52-52 4 0,-25-25-2 0,-26 0 1 0,0 0-4 0,26-51-3 0,51 0-11 0,26-26-88 0</inkml:trace>
  <inkml:trace contextRef="#ctx0" brushRef="#br0" timeOffset="44">16055 9525 30 0,'0'0'9'0,"0"-77"27"0,0 52-8 0,51-1-16 0,52 26-4 0,-27 26-4 0,-25 76-3 0,-25 26 1 0,0-26 1 0,-78 1-2 0,27-52 1 0,25-51 0 0,0 0 0 0,25-51-2 0,52-52 0 0,-26 1 2 0,1-52-1 0,-27 52 0 0,1 51-2 0,-26 25 1 0,-26 26 2 0,1 51 0 0,-1 26 1 0,77 256 9 0,0-282-9 0,52 0-3 0,-1-51-4 0,-25 0-35 0,-51 0-69 0</inkml:trace>
  <inkml:trace contextRef="#ctx0" brushRef="#br0" timeOffset="45">5992 9730 23 0,'0'-26'12'0,"-26"1"7"0,26 25-2 0,0 25-4 0,0 103-3 0,26 26-2 0,25-26-2 0,26-51 0 0,0-52-4 0,25-50-2 0,1-52 1 0,-52-26 1 0,0 1-2 0,-51-26 1 0,-26 102-1 0,26 1 0 0,0 102 2 0,26 76 4 0,25 78-1 0,0-26-3 0,-51-1 1 0,0-50 0 0,-51-77-1 0,-26-52 3 0,1-25-2 0,24-51 3 0,27-77-6 0,25 0 0 0,25-25-2 0,52 76-4 0,0 51-22 0,25 52-75 0</inkml:trace>
  <inkml:trace contextRef="#ctx0" brushRef="#br0" timeOffset="46">6838 10421 23 0,'0'-25'25'0,"0"-27"6"0,24 1-7 0,53 0-9 0,1 51-10 0,-27 77-6 0,-25 51 3 0,-26 0-1 0,-26-26-1 0,-50-25 3 0,-1-26 3 0,24-25 0 0,53-26 0 0,53 0-3 0,49-26 0 0,26-25-2 0,26 0-1 0,-1 51-15 0,-50 0-106 0</inkml:trace>
  <inkml:trace contextRef="#ctx0" brushRef="#br0" timeOffset="47">5019 11829 29 0,'0'0'0'0,"-51"-25"28"0,76-1-19 0,103 1-4 0,103-1-2 0,76 0-1 0,52 1 1 0,50-1 4 0,79 1 4 0,75-1 1 0,52-25-3 0,76 0-4 0,0-1-3 0,51 27-2 0,-25-26-1 0,0 25 2 0,-26 0 1 0,0 1 0 0,-50-1-1 0,-26 1 3 0,-52 25-3 0,-25-26 1 0,-77 26-1 0,-27 0 0 0,898-102 3 0,-1153 76-4 0,-51-25 1 0,-51 25 2 0,-26 0-2 0,-26-25-1 0,1 0 2 0,-26-26-3 0,0 0 1 0,0-51 0 0,26-51 0 0,-1 0 0 0,-25-26-1 0,0-25 1 0,-51 25 1 0,25-26-2 0,1 78 2 0,-26-78-1 0,-1 78 1 0,1 25-2 0,-26 0 2 0,26 51-1 0,-1101-307 0 0,794 358 0 0,-51 26 1 0,-78 0 0 0,-25 0 0 0,0 26 0 0,-51-1-1 0,-27 27-1 0,1-1 0 0,-51 0 1 0,25-25 0 0,-25 25 0 0,51 0-1 0,1-25 1 0,25 25-2 0,51 0 2 0,26 0-1 0,25 26 0 0,51-26 0 0,25 0 1 0,26 1 0 0,78-1 0 0,25 0-1 0,76-25 0 0,-24-1 2 0,50 1-1 0,52 0 0 0,-1-26 0 0,52 25 0 0,0 1 0 0,25-1-1 0,103 436 0 0,-26-282 2 0,0 26 0 0,-25 77 1 0,25 0-1 0,-25-1-2 0,-26-25 2 0,0-51 0 0,-26-26-1 0,1-25-14 0,76-103-84 0</inkml:trace>
  <inkml:trace contextRef="#ctx0" brushRef="#br0" timeOffset="48">10882 10575 0 0,'26'0'3'0,"-26"0"9"0,0 51 10 0,0 26 4 0,51 76-10 0,-25 52-2 0,-1 26-2 0,1 25-4 0,0-26-3 0,-1-25-4 0,-50-51-1 0,-1-77 0 0,26-1-4 0,-26-50-11 0,52 0-28 0,0-26 1 0</inkml:trace>
  <inkml:trace contextRef="#ctx0" brushRef="#br0" timeOffset="49">10857 12214 18 0,'-51'0'38'0,"76"25"-26"0,1 26-9 0,51 26 7 0,-26 0 0 0,26-51 2 0,0-52-2 0,51-51-7 0,0-25-5 0,-52-1-12 0,-50 52-73 0</inkml:trace>
  <inkml:trace contextRef="#ctx0" brushRef="#br0" timeOffset="50">12777 13289 6 0,'0'0'12'0,"-25"-77"9"0,50 26-4 0,26 0-5 0,-25 51-4 0,0 51 2 0,-26 77 0 0,0-26-2 0,25 26-3 0,1-51-2 0,25-77 3 0,26-25-4 0,25-52-2 0,-51-26 1 0,1 1 1 0,-52-1-2 0,0 52 1 0,0 26 2 0,0 101-3 0,0 78 3 0,51 102 3 0,-24-51-6 0,-3 0 1 0,-48-77 1 0,-3-51 3 0,-24-77 0 0,25-52-2 0,0-50-1 0,26 25-2 0,26-76-4 0,25 50-20 0,53 78-89 0</inkml:trace>
  <inkml:trace contextRef="#ctx0" brushRef="#br0" timeOffset="51">13777 13903 42 0,'0'0'0'0,"-26"-76"38"0,26 24-20 0,77 1-9 0,-26 51-6 0,0 26 1 0,-25 51-2 0,-26 25-1 0,-51 0 3 0,-26 1 2 0,26-26 2 0,25-52-2 0,1 1-3 0,50-26 1 0,52-51-4 0,51-1 1 0,26 27-7 0,-26-1-68 0,-77 1 25 0</inkml:trace>
  <inkml:trace contextRef="#ctx0" brushRef="#br0" timeOffset="52">15006 13750 50 0,'0'-26'9'0,"77"-25"17"0,-1 25-15 0,1 1-10 0,-26 50-22 0,-51 1-42 0</inkml:trace>
  <inkml:trace contextRef="#ctx0" brushRef="#br0" timeOffset="53">15057 13955 33 0,'0'0'0'0,"-77"25"46"0,52 1-21 0,76-26-10 0,102 0-14 0,27-26-30 0,-1 26-52 0</inkml:trace>
  <inkml:trace contextRef="#ctx0" brushRef="#br0" timeOffset="54">16746 13315 7 0,'0'0'8'0,"26"-103"26"0,25 77-6 0,51-25-13 0,1 77-6 0,-1 76-5 0,-51 78 1 0,-51-27-5 0,-25-50 4 0,-52-52-1 0,51-51 2 0,1 0-3 0,25 0-2 0,25-77 2 0,52-25-3 0,-26-26 1 0,0-52-1 0,-25 27 0 0,-26 76 2 0,-26 77 1 0,1 102 0 0,-1 52 1 0,52 25 1 0,25-51-4 0,51-51 0 0,27-77-15 0,-27 0-81 0</inkml:trace>
  <inkml:trace contextRef="#ctx0" brushRef="#br0" timeOffset="55">17335 12470 42 0,'-51'-77'34'0,"127"77"-34"0,78 0-7 0,-51 0-49 0</inkml:trace>
  <inkml:trace contextRef="#ctx0" brushRef="#br0" timeOffset="56">18001 11983 20 0,'0'-26'28'0,"0"26"9"0,0 128-15 0,0 1-13 0,0 24-7 0,0-25-6 0,25-25-36 0,26-103-25 0</inkml:trace>
  <inkml:trace contextRef="#ctx0" brushRef="#br0" timeOffset="57">18385 12162 17 0,'-26'-51'29'0,"26"51"13"0,-26 26-23 0,1 76-7 0,25 26-5 0,-26 51-4 0,26-25-1 0,0-26-5 0,26-26-33 0,-1-76-13 0</inkml:trace>
  <inkml:trace contextRef="#ctx0" brushRef="#br0" timeOffset="58">18692 12444 32 0,'-26'-51'41'0,"1"25"-11"0,25 1-19 0,25 25-9 0,-25 0 2 0,0 0-1 0,-25 0-2 0,25 0-3 0,-26 25 2 0,26-25 0 0,26-25-1 0,-26 25 2 0,25 0-2 0,-50 0 2 0,-1 0 0 0,26 0 1 0,0-26 0 0,51 0-2 0,1 1 1 0,24 50-1 0,-24 155 2 0,-78-78 0 0,-51 26 0 0,26-77 0 0,25-25 0 0,26-26-1 0,52 0 0 0,76 0-3 0,25-26-2 0,-25 26-96 0</inkml:trace>
  <inkml:trace contextRef="#ctx0" brushRef="#br0" timeOffset="59">19358 13238 63 0,'-26'-26'21'0,"26"52"-10"0,0 25-1 0,51 26-6 0,-25-26 0 0,-1-51-1 0,-25-26 1 0,0-25-3 0,-25 0-1 0,-1 0 1 0,-51 51 1 0,1 25-2 0,24 52 0 0,52-51 1 0,-25 127 6 0,102 1-3 0,25-52-2 0,26-50-2 0,26-52 1 0,-1-52 2 0,1-332-3 0,-154 282 1 0,-26 76-1 0,1 78-1 0,-1 76 3 0,52 25 1 0,25-25-2 0,51-51 0 0,2-26 0 0,-2-102 1 0,-52 0-2 0,-23-52 2 0,-54-50-2 0,-23-1-1 0,-28 26 1 0,-24 102 0 0,1 26-1 0,23 52 0 0,78 50 1 0,51 1 0 0,77-27-1 0,52-50 0 0,-1-52 1 0,1-102 1 0,-78 0 0 0,-76 26 0 0,-52 25-1 0,-25 77 0 0,0 26 1 0,51 76-2 0,51 26 1 0,26 0-1 0,-26 0 2 0,-25-51-1 0,-26-26-1 0,-77-25 1 0,0-26 0 0,26 0-3 0,25 0-22 0,26-26-63 0</inkml:trace>
  <inkml:trace contextRef="#ctx0" brushRef="#br0" timeOffset="60">21125 13161 50 0,'26'-26'12'0,"102"-51"28"0,-26 103-21 0,-76 76-7 0,-26 27-8 0,-26 24-2 0,-25-50-2 0,26-27 1 0,25-50 0 0,25-52 1 0,52-50-2 0,-26-104 0 0,-25-25 2 0,-1 26 0 0,-25 128 0 0,-25 77-1 0,-1 102 1 0,52 51-3 0,51 26-1 0,51-52-18 0,-26-101-63 0</inkml:trace>
  <inkml:trace contextRef="#ctx0" brushRef="#br0" timeOffset="61">22942 13724 57 0,'-76'51'31'0,"-77"52"1"0,-78 50-14 0,-76 27-9 0,-128 25-7 0,-128 25 0 0,-154-25-5 0,-129 0 5 0,-102-26-2 0,-25 0 2 0,0 0-5 0,27-25 3 0,24-26-1 0,128-102 2 0,102-52-4 0,129-128 1 0,51-50 1 0,102-104 1 0,103-76 0 0,128-51 0 0,102-26 0 0,102 0 1 0,103 51 0 0,128 52-3 0,103 76 0 0,127 78 0 0,78 24 1 0,102 1 2 0,77 0-1 0,102 51 0 0,101 77 0 0,78-1 0 0,26 52 1 0,0 26-2 0,-102 51 2 0,-154 76 1 0,-179 78-1 0,-103 102 0 0,-128 0 1 0,-103 25-1 0,-153 1-2 0,-154-27-7 0,-76-127-89 0</inkml:trace>
  <inkml:trace contextRef="#ctx0" brushRef="#br0" timeOffset="62">19537 15465 10 0,'0'0'0'0,"0"-102"25"0,0 102-6 0,0 102-1 0,25 52-1 0,1-26-8 0,25-26-5 0,26-76-1 0,0-52 0 0,0-50 1 0,-26-52-3 0,-51 0-1 0,27 25 4 0,-27 103-4 0,0 51 2 0,0 103-2 0,24 25 6 0,3 26-2 0,-27-26-1 0,-27-51 0 0,-50-77 3 0,26-51-1 0,0-51-4 0,25-51 1 0,26-26-5 0,77 0-8 0,-26-26-56 0,2 129 3 0</inkml:trace>
  <inkml:trace contextRef="#ctx0" brushRef="#br0" timeOffset="63">20306 15849 22 0,'0'0'26'0,"0"77"9"0,0 26-17 0,0-1-13 0,26 0-6 0,-1-25-13 0,1-26-47 0</inkml:trace>
  <inkml:trace contextRef="#ctx0" brushRef="#br0" timeOffset="64">21125 15568 22 0,'0'-103'26'0,"-25"52"0"0,25 26-16 0,0 25-4 0,25 51 0 0,-25 51 6 0,26 52 0 0,25-26-7 0,26-51 0 0,256-257-2 0,-256 1 1 0,-52-26-2 0,-25 103-4 0,-25 76 2 0,-27 77 0 0,52 52 1 0,52 51-2 0,25-26 1 0,-52 0 0 0,-25-52-1 0,-25-24 2 0,-52-27-4 0,-51-25-17 0,25-51-58 0</inkml:trace>
  <inkml:trace contextRef="#ctx0" brushRef="#br0" timeOffset="65">21202 15158 21 0,'0'0'0'0,"26"-26"15"0,25 26-24 0,-25 0-11 0</inkml:trace>
  <inkml:trace contextRef="#ctx0" brushRef="#br0" timeOffset="66">22380 15721 57 0,'0'-102'30'0,"26"-26"-6"0,50 0-11 0,52-26-15 0,-25 26 3 0,-78 77-2 0,1 25 0 0,-52 52 0 0,1 76 2 0,50-25-1 0,26 26 0 0,0-26 1 0,0-1-1 0,-25 1 2 0,-52-51-1 0,-50-1 2 0,-154-25-7 0,179-25-14 0,51-1-67 0</inkml:trace>
  <inkml:trace contextRef="#ctx0" brushRef="#br0" timeOffset="67">23070 15158 20 0,'52'-77'36'0,"-52"26"4"0,0 25-25 0,-26 129-4 0,0-1-2 0,26 26-5 0,52-25-1 0,24-26-2 0,27-77 0 0,-26-26 0 0,-52-76 1 0,-25-52-4 0,-51 26 1 0,0-26-3 0,-52 129 0 0,1 25 3 0,51 76 0 0,51 1 1 0,77-26 0 0,51-25-1 0,25-26 0 0,1-77 1 0,-52-25 1 0,-51-26 0 0,-51 25 1 0,0 52-1 0,-25 51 1 0,-26 103 2 0,51 50 2 0,25 26 1 0,1 1-7 0,-26-1-3 0,-26-25-20 0,-25-78-69 0</inkml:trace>
  <inkml:trace contextRef="#ctx0" brushRef="#br0" timeOffset="68">21484 16515 30 0,'-26'0'22'0,"26"26"4"0,0 51-10 0,26 51-2 0,-1-26-3 0,1 26-4 0,-26-26-2 0,26-76 0 0,-26 0-1 0,51-26-1 0,128-52 1 0,-76 27-3 0,-1-1-12 0,-25 1-62 0,-52 25 27 0</inkml:trace>
  <inkml:trace contextRef="#ctx0" brushRef="#br0" timeOffset="69">22252 16464 46 0,'-26'-103'32'0,"26"52"-3"0,0 51-18 0,26 77-1 0,25 26-9 0,-51-1 3 0,26 26-1 0,-26-51-6 0,0 0-6 0,-26-52-49 0,26-25-2 0</inkml:trace>
  <inkml:trace contextRef="#ctx0" brushRef="#br0" timeOffset="70">22201 16618 9 0,'0'0'9'0,"25"-26"29"0,78 0-20 0,50 1-6 0,26 25-6 0,-51-26-2 0,-77 1-7 0,-76-155 5 0,-26 78 3 0,25 25-3 0,26 77 2 0,0 77 6 0,-25 51 0 0,50 0-3 0,-25 0-1 0,26-26-4 0,-26-25-2 0,0-26-5 0,25-25-26 0,-25-26-49 0</inkml:trace>
  <inkml:trace contextRef="#ctx0" brushRef="#br0" timeOffset="71">23454 16105 45 0,'-25'-51'29'0,"-1"51"-1"0,26 51-15 0,0 52-1 0,0-1-8 0,0 1-3 0,0-52-1 0,0 0 0 0,0 0-10 0,0 1-73 0,-25-27 51 0</inkml:trace>
  <inkml:trace contextRef="#ctx0" brushRef="#br0" timeOffset="72">23301 16105 28 0,'51'-76'37'0,"26"24"-3"0,25 52-21 0,26 52-5 0,0 101 0 0,-102-25-7 0,-52 0 2 0,-51-51-1 0,-25-26 0 0,0 1-4 0,-1-27 2 0,78-25-13 0,-1 0-88 0</inkml:trace>
  <inkml:trace contextRef="#ctx0" brushRef="#br0" timeOffset="73">24376 15926 28 0,'0'0'0'0,"0"-77"33"0,26 77-15 0,-77 0-7 0,-1 26-2 0,-24-26-7 0,-1 26-1 0,0 25 0 0,51-51 0 0,26 0-1 0,-25 25 3 0,25 1 2 0,25 0 0 0,1 25 0 0,-26 51 2 0,0 26 1 0,26 0-2 0,-1-51-2 0,26-26 1 0,1-51-4 0,50 0-3 0,-25 0-19 0,-52-51-98 0</inkml:trace>
  <inkml:trace contextRef="#ctx0" brushRef="#br0" timeOffset="74">24043 16336 38 0,'0'0'45'0,"77"-26"-27"0,77 1-19 0,-103 25-69 0</inkml:trace>
  <inkml:trace contextRef="#ctx0" brushRef="#br0" timeOffset="75">19742 17488 5 0,'0'-25'3'0,"-26"-52"11"0,26 0-1 0,0 51-6 0,-25 1 0 0,25-1-4 0,-26 26 2 0,-25 0 6 0,-1 26 5 0,-24 25-2 0,24 26-1 0,52 25-6 0,52 1 0 0,-1-52-5 0,256 0-32 0,-256-51-64 0</inkml:trace>
  <inkml:trace contextRef="#ctx0" brushRef="#br0" timeOffset="76">19972 17539 10 0,'0'0'21'0,"-24"26"23"0,24-26-24 0,0 26-10 0,24 76-6 0,-24-25-4 0,27 0-1 0,-27-26-61 0,24-51 26 0</inkml:trace>
  <inkml:trace contextRef="#ctx0" brushRef="#br0" timeOffset="77">20255 17206 32 0,'0'-25'8'0,"-26"-26"24"0,26 51-21 0,26 102-6 0,-26 0-3 0,24-25 3 0,29 0-6 0,-28-77 1 0,26 0 0 0,-25-51 0 0,0-26-2 0,-26 0 4 0,0 26-2 0,0 25 1 0,25 26-1 0,-25 103 3 0,26 25 4 0,-1 26-1 0,-25-52-6 0,0 0 3 0,-51-76 2 0,26 0-4 0,-27-26 0 0,1-77 3 0,26 0-3 0,25 0-3 0,51 0-2 0,0 26-25 0,0 26-53 0</inkml:trace>
  <inkml:trace contextRef="#ctx0" brushRef="#br0" timeOffset="78">20793 17488 12 0,'0'0'20'0,"25"77"25"0,-25 0-24 0,0 0-13 0,26-26-7 0,-26 0-3 0,25-51-40 0,1 26-17 0</inkml:trace>
  <inkml:trace contextRef="#ctx0" brushRef="#br0" timeOffset="79">21842 17539 35 0,'0'0'22'0,"0"-51"0"0,77 51-22 0,0 0-17 0,-26 0-36 0</inkml:trace>
  <inkml:trace contextRef="#ctx0" brushRef="#br0" timeOffset="80">22354 17437 15 0,'0'-26'22'0,"26"1"-14"0,25 25-26 0,-25 0-3 0</inkml:trace>
  <inkml:trace contextRef="#ctx0" brushRef="#br0" timeOffset="81">22942 17334 33 0,'-25'-25'52'0,"25"-1"-24"0,51 1-25 0,0 25-77 0</inkml:trace>
  <inkml:trace contextRef="#ctx0" brushRef="#br0" timeOffset="82">14775 4481 2 0,'0'0'9'0,"26"0"-5"0,76 25-2 0,52-25-2 0,-26 0-1 0,-51-25-6 0,-77-1-2 0</inkml:trace>
  <inkml:trace contextRef="#ctx0" brushRef="#br0" timeOffset="83">14929 4378 0 0,'0'26'2'0,"0"25"6"0,0 26-1 0,-26 51-5 0,26-25-3 0,0-27-3 0,0-50-6 0</inkml:trace>
  <inkml:trace contextRef="#ctx0" brushRef="#br0" timeOffset="84">15646 4353 4 0,'0'0'6'0,"0"-26"0"0,0 1-2 0,-77 50 1 0,0 78 0 0,52-1-3 0,50 26-2 0,103-77-3 0,-51-51-21 0</inkml:trace>
  <inkml:trace contextRef="#ctx0" brushRef="#br0" timeOffset="85">16183 4455 9 0,'26'-51'18'0,"-26"25"5"0,0 1-13 0,-26 102-11 0,26 76 2 0,0 27-46 0</inkml:trace>
  <inkml:trace contextRef="#ctx0" brushRef="#br1" timeOffset="86">14571 4609 8 0,'0'-26'5'0,"0"-51"11"0,0 77-5 0,25 0 18 0,78 0-17 0,76 0-6 0,0 0-4 0,0-25-2 0,-51 25-5 0,-51-26-25 0,-51 1-16 0</inkml:trace>
  <inkml:trace contextRef="#ctx0" brushRef="#br1" timeOffset="87">15159 4174 5 0,'-25'-52'16'0,"-1"52"3"0,26 0-5 0,0 0-5 0,26 77 4 0,-26 51-2 0,-51 26-5 0,51-1-2 0,-26-76-3 0,52-25 0 0,-26-27-7 0,25-25-28 0,26 0-19 0</inkml:trace>
  <inkml:trace contextRef="#ctx0" brushRef="#br1" timeOffset="88">16260 4225 4 0,'0'0'6'0,"0"-77"18"0,0 26-3 0,-51 0-8 0,-26 25-4 0,0 26 0 0,-25 26 0 0,0 50-3 0,25 27 1 0,26 50-1 0,25-25 0 0,77 0-5 0,52-102 5 0,50 0-3 0,0-52-2 0,1 0-6 0,-103-25-23 0,0 26-60 0</inkml:trace>
  <inkml:trace contextRef="#ctx0" brushRef="#br1" timeOffset="89">16669 4353 15 0,'26'-26'23'0,"-26"-25"7"0,25 51-20 0,-25 51-2 0,0 26 3 0,0 0-4 0,-25 0-2 0,-1-1-4 0,1 1-1 0,25-25-2 0,0-1-15 0,0-26-56 0</inkml:trace>
  <inkml:trace contextRef="#ctx0" brushRef="#br1" timeOffset="90">17514 3713 18 0,'-25'-26'4'0,"-27"-25"12"0,1 0-9 0,-77-26 2 0,-26 0 2 0,-76 26-3 0,-52 25-5 0,-50-25 0 0,-52 51 2 0,52 26 1 0,24 76-1 0,52 26-3 0,51-26 0 0,77 27 0 0,0 24-1 0,0 26 2 0,77 1-1 0,26-1 0 0,25-26 1 0,76-24 1 0,78-1 1 0,102-52-4 0,77-24 0 0,51-1 0 0,25-51-1 0,-51 0 1 0,-25-26 1 0,-77-25-3 0,0-103 4 0,-77-25 1 0,-51-103 3 0,-76-25-1 0,-129 51-8 0,-205 26 1 0,-204 127-14 0,153 129-71 0</inkml:trace>
  <inkml:trace contextRef="#ctx0" brushRef="#br1" timeOffset="91">21100 5249 0 0,'0'-26'2'0,"0"1"0"0,25-129 19 0,1 129-14 0,0 50 4 0,-26 78 9 0,-26 76 1 0,-25 128-11 0,25 128-1 0,1 52-4 0,-1-103-4 0,26-77 3 0,0-51-4 0,0-102 0 0,-26-77 2 0,26-52-5 0,0-76-25 0,26 0-39 0</inkml:trace>
  <inkml:trace contextRef="#ctx0" brushRef="#br1" timeOffset="92">21535 6145 13 0,'26'-77'13'0,"-26"77"-4"0,0 26-3 0,0 51 1 0,0 25 0 0,25-25 0 0,52-26-1 0,0-25 1 0,-26-52-4 0,0-25 1 0,1-26-2 0,24 0 0 0,-50 77-2 0,-26 128 6 0,0 77-2 0,0 26 0 0,0-26-3 0,-51-77 2 0,25-77 3 0,-25-77 3 0,0-25-7 0,25-77-2 0,1 25-6 0,50-25-39 0,26 77-16 0,-25 51 52 0</inkml:trace>
  <inkml:trace contextRef="#ctx0" brushRef="#br1" timeOffset="93">22201 6760 13 0,'0'-26'24'0,"25"-25"-2"0,27 51-13 0,-1-26-6 0,26 26 0 0,-52 51-2 0,-25 26 1 0,-51 26 0 0,0-26 4 0,0-26 1 0,-1-26 1 0,52 1-3 0,26-26-2 0,76 0 2 0,26-26-4 0,26 1-6 0,-26 25-29 0,-77-26-29 0</inkml:trace>
  <inkml:trace contextRef="#ctx0" brushRef="#br1" timeOffset="94">22917 6529 35 0,'0'0'13'0,"51"-25"-6"0,51-1-9 0,-50 52-19 0,-1-26-9 0</inkml:trace>
  <inkml:trace contextRef="#ctx0" brushRef="#br1" timeOffset="95">22942 6734 9 0,'-25'0'22'0,"25"26"-2"0,77-26-2 0,76 0-13 0,1-26-12 0,-77 0-42 0</inkml:trace>
  <inkml:trace contextRef="#ctx0" brushRef="#br1" timeOffset="96">23480 6196 11 0,'0'-25'18'0,"26"-26"5"0,50 51-3 0,-50 25-10 0,51 52-2 0,-52 51-2 0,27-26-2 0,-27-25 0 0,27 0-1 0,-27-26-1 0,26-51 2 0,-25 0-1 0,0-51 1 0,-1-26-3 0,1-76 2 0,-1-27-2 0,1 1-1 0,-52 51-1 0,1 77 1 0,-26 51-1 0,-1 26-1 0,1 50 1 0,51 1 1 0,26 26 0 0,51-27-1 0,25-50-16 0,0-26-68 0</inkml:trace>
  <inkml:trace contextRef="#ctx0" brushRef="#br1" timeOffset="97">24402 6017 18 0,'0'0'12'0,"0"-51"16"0,0 51-19 0,25 26-5 0,-25 25 3 0,26 51-3 0,25-25 0 0,-25-26-2 0,25-51 2 0,0-25-2 0,0-27 0 0,1-24-2 0,-52 24 1 0,0 27-2 0,0 76 0 0,-26 51 2 0,26 129 3 0,-26-103-3 0,1 0 1 0,-1-51 1 0,1-52 8 0,-1-50-6 0,26-52-4 0,0-26 1 0,26 27-2 0,25-1-5 0,0 51-34 0,-25 26-23 0</inkml:trace>
  <inkml:trace contextRef="#ctx0" brushRef="#br1" timeOffset="98">25042 6452 20 0,'0'0'0'0,"0"0"37"0,0 26-11 0,0 25-7 0,-26 52-9 0,26-1-6 0,-25-25-4 0,-26 51-82 0</inkml:trace>
  <inkml:trace contextRef="#ctx0" brushRef="#br1" timeOffset="99">24223 7016 0 0,'0'0'2'0,"-26"0"7"0,26 25 4 0,0 1 5 0,-26 25-1 0,26 52-2 0,-51 25-4 0,-26 25-3 0,1 1-3 0,-1-52-3 0,26-51 0 0,-1 1-1 0,-25-1-6 0,1 0-42 0,50-25-1 0</inkml:trace>
  <inkml:trace contextRef="#ctx0" brushRef="#br1" timeOffset="100">23582 7835 6 0,'0'0'12'0,"26"0"2"0,-26 26 0 0,26 51 0 0,-26-1-2 0,51 1-1 0,0-51 2 0,26-26-3 0,51-51-2 0,26-26-5 0,-26 0-4 0,-103 26-3 0,-25 25-88 0</inkml:trace>
  <inkml:trace contextRef="#ctx0" brushRef="#br1" timeOffset="101">22636 8578 0 0,'0'0'4'0,"0"-26"6"0,25 0 5 0,-50 1 1 0,-1-1-3 0,-25 1-4 0,-26 25-2 0,1 0-1 0,-27 25 1 0,26 26-2 0,26 26 1 0,-26 26 0 0,77-1-2 0,26 0 0 0,25-50 1 0,26-27-2 0,0 1-3 0,0-26 0 0,-1 0-4 0,-24 0-13 0,50-26-75 0</inkml:trace>
  <inkml:trace contextRef="#ctx0" brushRef="#br1" timeOffset="102">22891 8859 6 0,'0'-25'9'0,"0"25"8"0,26-26-5 0,-26 52 1 0,0-1 6 0,-26 52-3 0,26-26-9 0,0 52 0 0,0-1-4 0,0-51-1 0,0-25-1 0,0 0-1 0,0-26 0 0,-25 25-7 0,25-50-70 0,0 25 53 0</inkml:trace>
  <inkml:trace contextRef="#ctx0" brushRef="#br1" timeOffset="103">23429 8526 9 0,'-26'-25'12'0,"26"25"0"0,0 0-6 0,0 25 6 0,-25 27 5 0,25 50-9 0,0-25-2 0,0 0-4 0,51-26 4 0,26-51-6 0,-1 0 2 0,1-51 0 0,0-26-1 0,-26-26 0 0,-25 27-1 0,0 24-1 0,-26 27 0 0,25 25 0 0,-25 77 1 0,26 25 2 0,-26 154 4 0,0-128-3 0,-26-51 0 0,-25-51 1 0,25-1 1 0,-25-25-3 0,0-51-2 0,51-26 1 0,-26 0-2 0,26 0-1 0,51-25-7 0,26 76-31 0,-25 26-23 0</inkml:trace>
  <inkml:trace contextRef="#ctx0" brushRef="#br1" timeOffset="104">24223 8885 9 0,'0'0'8'0,"25"0"15"0,1 51-4 0,-26 26-2 0,0 25-7 0,-26-25-9 0,26 0 0 0,-25-51-2 0,-1-1-18 0,26-25-27 0</inkml:trace>
  <inkml:trace contextRef="#ctx0" brushRef="#br1" timeOffset="105">24555 8578 8 0,'0'-103'22'0,"0"1"-11"0,-51-1-5 0,-26 27 6 0,-51-1-2 0,-102 0-2 0,-52 26-6 0,-51 0-1 0,-76 25 0 0,-26 26 1 0,51 0 0 0,77 51-1 0,51 26 0 0,102 25 0 0,52 26-1 0,76 77-1 0,26 26 1 0,77-27 4 0,51 1-3 0,77-25 2 0,51-52 2 0,77-52 1 0,153-76-1 0,26-25-3 0,-26-26-3 0,-127-26 2 0,-129-26 0 0,-76-101 3 0,-103-27-2 0,-102-51-2 0,-129 26-8 0,-24 154-77 0</inkml:trace>
  <inkml:trace contextRef="#ctx0" brushRef="#br1" timeOffset="106">23378 8296 8 0,'0'0'0'0,"25"-77"17"0,1 77-5 0,51 26 5 0,-1-1 0 0,-24 1-3 0,-1 0-5 0,26-26 1 0,0 0-1 0,25-26-1 0,52-51-1 0,50-51-2 0,1-25-2 0,0-27-1 0,-26 1-6 0,-51 77-89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830"/>
    </inkml:context>
    <inkml:brush xml:id="br0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6069 2458 2 0,'0'0'7'0,"0"0"8"0,0-26 1 0,-26 26-2 0,1-51-2 0,25 26-1 0,25-27-2 0,1 52-4 0,-1 0-1 0,1 77 2 0,0 0-3 0,-26 25 1 0,-26 1 0 0,26-1 2 0,26-50-2 0,25-52 2 0,51 0-2 0,26-77-3 0,-25 0 0 0,-52-26 0 0,-26 27 0 0,-25-1 0 0,0 51-1 0,-25 1 2 0,25 50-2 0,0 26 2 0,0 26 2 0,0 26 4 0,25 25-3 0,1 51-3 0,1 0 3 0,-27-25-4 0,0-1 0 0,-27-76 1 0,-24 0 1 0,0-51-1 0,25-26 2 0,-25-26-3 0,51-51 0 0,-26-51-2 0,77 0-1 0,52 26-1 0,-25-1-15 0,23 52-30 0,-23 0-46 0</inkml:trace>
  <inkml:trace contextRef="#ctx0" brushRef="#br0" timeOffset="1">7427 2151 11 0,'0'0'0'0,"25"-103"37"0,-25 78-8 0,0-1-12 0,0 26-7 0,0 77-1 0,0 51-3 0,-25 0-2 0,25-26-2 0,0-25-1 0,-26-26-3 0,26-25-16 0,51-26-62 0,-51 0 57 0</inkml:trace>
  <inkml:trace contextRef="#ctx0" brushRef="#br0" timeOffset="2">7913 1946 29 0,'0'-26'9'0,"52"-50"24"0,-27 50-2 0,-25 26-18 0,0 77 0 0,0 51-5 0,0 25-3 0,-25-25-1 0,25-25-1 0,-26-1 1 0,26-76-3 0,0-1-1 0,0-25-5 0,26 0-95 0</inkml:trace>
  <inkml:trace contextRef="#ctx0" brushRef="#br0" timeOffset="3">9040 2945 0 0,'0'0'0'0,"0"-26"9"0,0 26 14 0,-26 0 2 0,26-26-4 0,-25 26-2 0,25 0-6 0,51 0-1 0,51 0-4 0,77-25 0 0,51-1-3 0,-76-25-5 0,-52 51-1 0,-76 0-13 0,-52 26-50 0,26-26 6 0</inkml:trace>
  <inkml:trace contextRef="#ctx0" brushRef="#br0" timeOffset="4">9475 2689 14 0,'0'0'0'0,"-26"-77"33"0,26 77-6 0,0 0-13 0,0 25 3 0,0 52-4 0,0 102-4 0,0 1-3 0,0-52-3 0,26-26-2 0,-1-51-2 0,1-25-30 0,25-26-65 0</inkml:trace>
  <inkml:trace contextRef="#ctx0" brushRef="#br0" timeOffset="5">10447 2432 56 0,'0'0'0'0,"0"0"29"0,0 52-3 0,0 76-11 0,0 51-6 0,26 0-6 0,25 0 0 0,-51-76-4 0,26-52 4 0,-26-51-1 0,-26 0 2 0,0-102-2 0,26-52-3 0,-51-25 1 0,26-26-1 0,-1 51 2 0,26 77-1 0,51 26 0 0,52 0 1 0,-1 51-1 0,-25 51 0 0,-26 154-1 0,-128-102 1 0,0-52 0 0,-25 0 1 0,-26 0-73 0,128-51 19 0</inkml:trace>
  <inkml:trace contextRef="#ctx0" brushRef="#br0" timeOffset="6">11318 2458 52 0,'0'0'8'0,"-26"-26"25"0,-25 1-9 0,-26 25-12 0,26 77-1 0,0 51-5 0,51 51 0 0,25 0-3 0,27-51-2 0,50-51-1 0,0-51-9 0,-25-26-38 0,-26 0-46 0</inkml:trace>
  <inkml:trace contextRef="#ctx0" brushRef="#br0" timeOffset="7">11574 2740 34 0,'0'-26'10'0,"-26"-25"22"0,77 25-3 0,1 26-13 0,24 26-8 0,-24 51-4 0,-1 51-3 0,-51 0 0 0,-26-77-1 0,129-435 11 0,-78 307-10 0,-25 51-1 0,0 78 3 0,-25 50-3 0,25 26 2 0,0 0 1 0,51-51-3 0,0-26-7 0,0-25-30 0,26-26-59 0</inkml:trace>
  <inkml:trace contextRef="#ctx0" brushRef="#br0" timeOffset="8">12342 2407 42 0,'0'-51'22'0,"51"-1"17"0,26 52-12 0,0 77-13 0,51 410 0 0,-154-359-13 0,1-77 0 0,-27 0-7 0,27-25-26 0,25-52-49 0</inkml:trace>
  <inkml:trace contextRef="#ctx0" brushRef="#br0" timeOffset="9">13161 2535 37 0,'0'-26'28'0,"51"-25"9"0,-51 25-16 0,0 52-14 0,0 76 4 0,-25 1-6 0,25 25-2 0,25-26-1 0,52-25 0 0,27-77 0 0,-3-25-2 0,3-52 1 0,-79 51-1 0,1-76-1 0,25-26 1 0,-51 0 2 0,0 102 0 0,0 0 0 0,-26 103 0 0,1 77 3 0,50 0 1 0,-25 50-3 0,26-24-2 0,-26 101 2 0,-26-230-2 0,-25-51 2 0,0 0-1 0,0-76-2 0,24-27 1 0,3 1 1 0,75-1-5 0,51 27-2 0,-25-1-26 0,25 0-96 0</inkml:trace>
  <inkml:trace contextRef="#ctx0" brushRef="#br0" timeOffset="10">14186 2330 57 0,'0'0'0'0,"0"-51"46"0,0 25-12 0,0 52-17 0,0 102-6 0,0 25-6 0,-51 27-7 0,26-27-42 0,25-76-65 0</inkml:trace>
  <inkml:trace contextRef="#ctx0" brushRef="#br0" timeOffset="11">15416 2842 20 0,'0'0'0'0,"-26"-25"49"0,26-1-9 0,102 26-29 0,52 0-3 0,25-26-7 0,-25 1-3 0,-78-1-26 0,-50 26-49 0</inkml:trace>
  <inkml:trace contextRef="#ctx0" brushRef="#br0" timeOffset="12">15825 2586 29 0,'0'0'0'0,"-25"0"39"0,25-26-7 0,0 1-16 0,0 102-6 0,0 51-5 0,0 0-3 0,25 0-4 0,26-51-18 0,0-52-68 0</inkml:trace>
  <inkml:trace contextRef="#ctx0" brushRef="#br0" timeOffset="13">16900 2535 28 0,'0'0'0'0,"51"-77"54"0,-102 51-25 0,-26 26-14 0,-26 103-2 0,52 51-3 0,26-1-4 0,50 26-2 0,103-76-2 0,51-78 2 0,-25-50-2 0,-52-78 2 0,-50-25-3 0,-52-51-2 0,-52 0 0 0,-50 76-4 0,-26 78-25 0,-26 102-81 0</inkml:trace>
  <inkml:trace contextRef="#ctx0" brushRef="#br0" timeOffset="14">16695 2791 36 0,'0'0'13'0,"51"-26"25"0,26 26-7 0,25 52-16 0,-25 76-6 0,-26 0-6 0,26 0 0 0,-26-77-11 0,26 0-90 0</inkml:trace>
  <inkml:trace contextRef="#ctx0" brushRef="#br0" timeOffset="15">17847 2560 54 0,'0'-51'35'0,"-26"26"2"0,1 50-24 0,-26 78-2 0,-1 50-4 0,52 27-6 0,52-27 0 0,24-76-5 0,1-26-35 0,-26-51-51 0</inkml:trace>
  <inkml:trace contextRef="#ctx0" brushRef="#br0" timeOffset="16">18205 2612 57 0,'26'-26'32'0,"25"26"-2"0,52-26-18 0,-27 52-7 0,-24 77-5 0,-52 25 1 0,-52 0-1 0,1-52 2 0,26-76 6 0,25-25 1 0,51-103-5 0,0-51-1 0,0-1-3 0,-25 103 0 0,-52 52-4 0,26 102-15 0,-25 51-107 0</inkml:trace>
  <inkml:trace contextRef="#ctx0" brushRef="#br0" timeOffset="17">18513 2714 3 0,'0'0'3'0,"0"0"19"0,0 26-10 0,0-26-1 0,25 25-4 0,-25-25 1 0,26 0-1 0,-26 0-1 0,0 26 5 0,0 0-1 0,0 178 7 0,26-101-13 0,50-26-4 0,1-52-6 0,26-25-94 0</inkml:trace>
  <inkml:trace contextRef="#ctx0" brushRef="#br0" timeOffset="18">19204 2381 30 0,'0'-25'23'0,"26"-27"7"0,-1 52-6 0,26 26-12 0,1 102-2 0,-27 26-3 0,1 51-4 0,-52-26-4 0,-25-77 4 0,0-25-4 0,0-26-27 0,76-51-68 0</inkml:trace>
  <inkml:trace contextRef="#ctx0" brushRef="#br0" timeOffset="19">19999 2612 35 0,'0'0'11'0,"-27"0"25"0,27 0-19 0,-24 77-9 0,24 25 2 0,0 0-2 0,0 1-6 0,51-26 0 0,-1-52-1 0,52-25-1 0,2-51-1 0,-27-51 3 0,-52-1-3 0,1 1 2 0,-1 25 1 0,-25 77 1 0,0 51 4 0,-25 77-2 0,25 26 1 0,25-1-3 0,-25 27-3 0,0-52 1 0,-25-52 2 0,-1-24-1 0,-25-27 0 0,0-25-1 0,0-51 0 0,25-26 0 0,26-25 0 0,26-1-1 0,76 1-5 0,0 25-16 0,1 0-93 0</inkml:trace>
  <inkml:trace contextRef="#ctx0" brushRef="#br0" timeOffset="20">21253 2740 43 0,'0'-26'24'0,"52"26"4"0,24 0-17 0,52 0-10 0,-51 0 2 0,-51 0-49 0,-26 26-15 0</inkml:trace>
  <inkml:trace contextRef="#ctx0" brushRef="#br0" timeOffset="21">21305 2893 18 0,'-26'0'32'0,"-25"26"5"0,51-26-13 0,51 0-13 0,51 0-9 0,26 0-4 0,26-26-50 0,-128 26 5 0</inkml:trace>
  <inkml:trace contextRef="#ctx0" brushRef="#br0" timeOffset="22">22482 2432 36 0,'0'0'0'0,"-51"-76"39"0,26 76-9 0,-1-26-15 0,-25 26-1 0,0 77-4 0,-1 25-4 0,27 1-1 0,25 25 0 0,25-26-1 0,27-25 0 0,50-26-2 0,103-102 5 0,-129-51-5 0,-50-1-1 0,-52-102-1 0,-50 77 1 0,-52 77-3 0,0 25-16 0,0 103-111 0</inkml:trace>
  <inkml:trace contextRef="#ctx0" brushRef="#br0" timeOffset="23">10729 3457 0 0,'0'0'0'0,"-26"25"5"0,1-25 2 0,25 0 2 0,-26 0 1 0,0 26-4 0,26-26 2 0,26 0 5 0,51 0 1 0,102 0-2 0,52-26-3 0,25 26-3 0,-26 26-2 0,0-26 2 0,1 0 1 0,-77-26-3 0,-26 1 1 0,-52 25-3 0,-50-26-1 0,-26 26 1 0,0 0-4 0,-26 51-1 0,-25 0-17 0,26 1-57 0</inkml:trace>
  <inkml:trace contextRef="#ctx0" brushRef="#br0" timeOffset="24">17309 3610 0 0,'-51'0'5'0,"0"0"7"0,25 0 5 0,26-25-1 0,26 25-2 0,76-52 0 0,78 27-2 0,50-1-5 0,77 1-2 0,26-1 2 0,-51 26-1 0,-103 0-1 0,-102 0-1 0,-52 0-4 0,1 0-2 0,-26 26-3 0,-51 25-85 0</inkml:trace>
  <inkml:trace contextRef="#ctx0" brushRef="#br0" timeOffset="25">9040 5940 0 0,'-26'-51'5'0,"-51"-26"10"0,52 0 1 0,25 1-2 0,0-1-2 0,0 0 2 0,0 26 1 0,25 25-6 0,1 26-2 0,25 26 0 0,-25 51-1 0,0 25 1 0,-1 180 2 0,-25-154-5 0,26-51-2 0,51-77-1 0,25 0 0 0,0-103 2 0,-25 26-1 0,-26-51-1 0,-26 26-1 0,-25 25 0 0,0 51 1 0,0 78-2 0,0 50 3 0,26 77 1 0,-1 52 0 0,27-26 0 0,-52-52 0 0,0-50-2 0,-26-27 1 0,-25-50 1 0,-26 0 1 0,1-52-1 0,24-25-1 0,1-52-2 0,51 1 2 0,77 0-5 0,25-26 1 0,26 25-7 0,25-50-45 0,-50 76-44 0</inkml:trace>
  <inkml:trace contextRef="#ctx0" brushRef="#br0" timeOffset="26">10166 5403 18 0,'0'0'0'0,"0"-26"37"0,-26 0 2 0,26 26-24 0,0 77-1 0,0 51-2 0,-26 26-6 0,26-26-5 0,26-51-2 0,25-52-10 0,0-50-39 0,26-52-26 0</inkml:trace>
  <inkml:trace contextRef="#ctx0" brushRef="#br0" timeOffset="27">10396 5505 7 0,'26'-128'24'0,"-1"77"14"0,1 25-10 0,-26 77-12 0,0 77-7 0,0 0-6 0,0 26-6 0,77-26-47 0,-52-77-1 0</inkml:trace>
  <inkml:trace contextRef="#ctx0" brushRef="#br0" timeOffset="28">11113 6094 39 0,'0'0'0'0,"77"0"36"0,51 0 5 0,51 0-28 0,0-26-8 0,-51 26-3 0,-51 0-7 0,-51 0-27 0,-1 0-57 0</inkml:trace>
  <inkml:trace contextRef="#ctx0" brushRef="#br0" timeOffset="29">11651 5838 25 0,'0'0'28'0,"-26"0"10"0,26 0-19 0,0 51-6 0,0 77-3 0,0 26-6 0,26-1-6 0,-1-25-2 0,-25-25-34 0,51-78-29 0</inkml:trace>
  <inkml:trace contextRef="#ctx0" brushRef="#br0" timeOffset="30">12547 5607 42 0,'0'0'21'0,"0"-51"21"0,0 51-16 0,0 103-12 0,0 102-4 0,51 25-6 0,-25 52-1 0,25-78-1 0,-26-76-2 0,-25-51 1 0,0-51 2 0,0-52 1 0,-25-25-2 0,-26-51-2 0,-1-26-1 0,27-52 1 0,50 1 0 0,52 77 0 0,26 51-2 0,-1 25 1 0,-25 77 0 0,-26 52 1 0,-25-1-1 0,-52-25 1 0,-51-26 0 0,0-25 1 0,-25-26 0 0,51 0-7 0,0-26-27 0,102-25-76 0</inkml:trace>
  <inkml:trace contextRef="#ctx0" brushRef="#br0" timeOffset="31">13444 5940 33 0,'0'0'0'0,"26"-51"41"0,-26 26-4 0,0 25-20 0,0 76-6 0,0 1-3 0,24 51-2 0,27-51-5 0,53 0 0 0,-2-77-1 0,1-26 1 0,-27-76-3 0,-50-1 4 0,-26-25-1 0,0 77-2 0,0 0 2 0,0 77 0 0,0 76 3 0,0 77 1 0,26 0-1 0,-1 26-3 0,-25-77 1 0,-25-25 0 0,-27-27 0 0,-24-76 2 0,24-25-3 0,1-26 2 0,26-1-3 0,25-24 1 0,25-1-1 0,78 0-2 0,-1 0-14 0,0-51-53 0,-50 51-17 0</inkml:trace>
  <inkml:trace contextRef="#ctx0" brushRef="#br0" timeOffset="32">14366 5582 59 0,'0'0'0'0,"0"-51"44"0,0 25-13 0,0 52-17 0,0 76-4 0,0 0-6 0,-26 27-4 0,26-1-28 0,26-26-80 0</inkml:trace>
  <inkml:trace contextRef="#ctx0" brushRef="#br0" timeOffset="33">14929 6222 31 0,'26'0'23'0,"50"0"-3"0,283-26 54 0,-205 26-73 0,-52 0-3 0,-51-25-23 0,-51 25-91 0</inkml:trace>
  <inkml:trace contextRef="#ctx0" brushRef="#br0" timeOffset="34">15441 5940 22 0,'-25'0'28'0,"25"-25"16"0,-26 76-12 0,52 51-13 0,-26 26-8 0,0 52-9 0,-26-52-2 0,26-26-2 0,0-25-100 0</inkml:trace>
  <inkml:trace contextRef="#ctx0" brushRef="#br0" timeOffset="35">16848 6068 10 0,'26'-51'8'0,"0"-51"13"0,-26 51-3 0,-26-1-5 0,-51 27-3 0,0 25-1 0,-25 51 1 0,25 0 0 0,26 52-4 0,51-1-3 0,51-25-3 0,26-52 5 0,0-25-3 0,25-25-1 0,-51-52 1 0,1 0-2 0,-27 26 1 0,-25 51-1 0,0 102 1 0,0 78 5 0,0 24-1 0,26-50-4 0,-1-77 2 0,-25-26 1 0,0-51 1 0,26-51 1 0,25-26-5 0,0-25-1 0,1-78-3 0,-1 1-14 0,0 51-97 0</inkml:trace>
  <inkml:trace contextRef="#ctx0" brushRef="#br0" timeOffset="36">17668 5889 37 0,'0'-25'25'0,"25"-1"5"0,-25 0-19 0,52 52-6 0,-27 25 1 0,-25 52 3 0,-25 25-3 0,25 0 0 0,51-52-5 0,0-50 2 0,51-26-2 0,1-51 1 0,-26-52-1 0,-52-25 0 0,1-25 0 0,-1 50 0 0,-25 78 2 0,0 50-2 0,0 78 6 0,26 76-3 0,-26 0 0 0,26 52-2 0,-26-78-1 0,-26-25 1 0,0-77 3 0,1-25 0 0,-1-52-1 0,1-50-3 0,25-1 0 0,-26-51 0 0,77 0-2 0,0 0-3 0,52 51-24 0,25 26-49 0,-103 51 30 0</inkml:trace>
  <inkml:trace contextRef="#ctx0" brushRef="#br0" timeOffset="37">19025 6094 15 0,'0'0'14'0,"25"-26"23"0,27 26-5 0,24 26-18 0,27-26-7 0,25 0-6 0,-51 0-9 0,-52 26-69 0,-25-26 47 0</inkml:trace>
  <inkml:trace contextRef="#ctx0" brushRef="#br0" timeOffset="38">19153 6273 13 0,'-51'26'25'0,"-1"-1"16"0,27 1-14 0,50-26-16 0,78 0-5 0,25 0-8 0,25-26-4 0,1 1-87 0</inkml:trace>
  <inkml:trace contextRef="#ctx0" brushRef="#br0" timeOffset="39">20332 5889 27 0,'0'-51'30'0,"0"25"9"0,-26 1-16 0,-1 25-9 0,-23 0-4 0,-1 77-2 0,-27 25-1 0,54 0-3 0,24 52-2 0,24-26-1 0,54-51 0 0,-1-26 1 0,0-51 0 0,25-26-1 0,-51-50 1 0,-25-27 0 0,-26-25-1 0,-51-25 0 0,-26 25-2 0,0 76-7 0,-51 27-127 0</inkml:trace>
  <inkml:trace contextRef="#ctx0" brushRef="#br0" timeOffset="40">21279 6324 1 0,'0'-25'4'0,"-26"-26"8"0,26 25-3 0,0 26-5 0,-25 26 4 0,25 50 2 0,-26-24 2 0,26 50-4 0,26-25-3 0,-1 0 1 0,1-52-1 0,25 26 1 0,0-51 2 0,52-25-2 0,25-52-1 0,51-51-4 0,77-51 3 0,26-26-2 0,102 0-1 0,-27 0 1 0,-24 103-2 0,-154 51-1 0,-102 102-38 0,-51-26-14 0</inkml:trace>
  <inkml:trace contextRef="#ctx0" brushRef="#br0" timeOffset="41">15927 15491 1 0,'0'0'11'0,"-25"-26"5"0,25 1-3 0,0-1 1 0,0-25-3 0,25 0-4 0,27 25-2 0,-1 26-2 0,0 26-1 0,-26 51-1 0,1-1 4 0,-26 1-3 0,0 0 0 0,-26-26 2 0,52 26 1 0,-1-51-1 0,52-1-1 0,0-25 1 0,0-25-1 0,-26-27-4 0,0 1 2 0,-25-26 1 0,-1-25-1 0,-25 0 0 0,0 50-2 0,0 1 1 0,0 51 1 0,0 51 0 0,26 26 1 0,-1 51 3 0,1 26 0 0,0 25-2 0,25 0 1 0,-51 0 1 0,0-25 0 0,0-51-1 0,0-27-1 0,-51-50 0 0,-1 0 0 0,-24-52-2 0,24-25 0 0,1-26-1 0,0 0 0 0,51-25 1 0,51 25-2 0,26-26-3 0,25 27-5 0,26-27-42 0,-51 78-29 0</inkml:trace>
  <inkml:trace contextRef="#ctx0" brushRef="#br0" timeOffset="42">17540 15721 40 0,'0'-51'19'0,"25"26"3"0,52-1 0 0,0 26-11 0,51 0-2 0,0-26-6 0,-51 26-3 0,-26 0-1 0,-25 0-5 0,-26 0-21 0,-26 26-56 0</inkml:trace>
  <inkml:trace contextRef="#ctx0" brushRef="#br0" timeOffset="43">17693 16003 10 0,'0'0'0'0,"-76"0"29"0,76 26 0 0,0-26-6 0,51-26-3 0,51 0-8 0,1 1-3 0,-1 25-5 0,0 0-3 0,-50-26 0 0,-1 26-4 0,0 26-13 0,-25-26-78 0</inkml:trace>
  <inkml:trace contextRef="#ctx0" brushRef="#br0" timeOffset="44">19460 15517 23 0,'0'0'0'0,"-26"-26"15"0,26 26-5 0,26 0 0 0,51 51 1 0,-26-51 2 0,26 0-4 0,0-25-5 0,0-27 1 0,-52 1-4 0,1-26 4 0,-52 26-2 0,-25 25 2 0,0 1 1 0,-26 25-4 0,0 0-2 0,26 51 5 0,0 0-2 0,-1 26 1 0,1 26 0 0,26 25 2 0,25 0-1 0,25-26 0 0,52-25-1 0,0-52 1 0,25-25-2 0,26-25-4 0,-25-1 0 0,-25 1-7 0,-54-27-33 0,-24 1-61 0</inkml:trace>
  <inkml:trace contextRef="#ctx0" brushRef="#br0" timeOffset="45">19870 14723 7 0,'-26'-77'22'0,"26"51"7"0,0-25-8 0,26 26-6 0,25-1-3 0,0 103-5 0,0 51-3 0,2 0 0 0,-29 0-1 0,3-77 0 0,-27-25-1 0,0-52 5 0,-27-76-6 0,27-1 0 0,0-25-2 0,27 26 2 0,24 25-1 0,0 51 0 0,-1 26 0 0,28 52 0 0,-1 24-1 0,-26 27 3 0,-25-1-1 0,-26 26 1 0,25-77 3 0,-25-25 0 0,0 0-4 0,0-26 1 0,0 0-2 0,0-26 3 0,0-25-3 0,0-52 0 0,0-25 1 0,0 26-2 0,26 51 2 0,25 0 0 0,1 25-2 0,-1 26 1 0,0 26 0 0,-25-1 1 0,-1 26-1 0,1 26 0 0,-26 26 0 0,0-1 0 0,25-25 1 0,1-26 0 0,0-25-2 0,-1-1-2 0,-25-25-6 0,51-25-63 0,-25 25 23 0</inkml:trace>
  <inkml:trace contextRef="#ctx0" brushRef="#br0" timeOffset="46">21228 14697 24 0,'0'0'0'0,"0"-51"34"0,0-26-6 0,0 26-9 0,25 0-7 0,27 0-1 0,-1 25-7 0,0 52 1 0,0 50-1 0,0 27-3 0,-25 25 1 0,0-26 1 0,-52-25 1 0,-25-26-3 0,25-51 0 0,1 26 1 0,-1-26 1 0,0-26-2 0,52-25-2 0,25-26 0 0,26-25 1 0,-26 25 0 0,26-25-1 0,-26-1 3 0,-25 52-3 0,0 0 2 0,-26 25-1 0,-26 1 0 0,0 25 0 0,1 25 0 0,-1 26 0 0,0 1 1 0,1 24-1 0,25 27 0 0,0-1 1 0,25 1 2 0,1-52-1 0,25 51 1 0,1-76 1 0,24-1-1 0,-24-25-3 0,-27-25 1 0,1-1-2 0,-26 26-25 0,-26 0-80 0</inkml:trace>
  <inkml:trace contextRef="#ctx0" brushRef="#br0" timeOffset="47">16592 17078 10 0,'0'-51'8'0,"-25"-128"4"0,-1 128 6 0,52 51-7 0,-26 25-4 0,51 1 0 0,0 51-2 0,0-52 1 0,26 27 1 0,26-27-4 0,25 1 0 0,-26-26 0 0,52 0-3 0,-26-77 1 0,25 26 2 0,-25-26 0 0,-25 0-3 0,25 0 4 0,0 26-1 0,0 0-1 0,25 51-2 0,-50 0 0 0,-26 0 1 0,25 51-1 0,1 0 1 0,25 1-2 0,-26-1 2 0,0-26-1 0,1-25 1 0,-1 0-1 0,1-25 3 0,-1-26-3 0,0-1 1 0,52 1 1 0,-51 0-1 0,26 25 0 0,-28 26 3 0,1-25-3 0,2 25-2 0,-53 25-14 0,-51 1-71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8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6555 1562 2 0,'0'-26'11'0,"0"1"6"0,26 25-6 0,-1-26 1 0,1 26-1 0,1 0-6 0,-3 26 2 0,-24 25-3 0,0 0 2 0,0-25 1 0,0-1-2 0,0-25 2 0,0-25-5 0,0-26-1 0,0 25 0 0,0 26-1 0,0 0-1 0,0-26 1 0,0 26 1 0,26 0-1 0,-26 0-1 0,0 0 2 0,0 0-1 0,0 26 0 0,-26-26-1 0,26 26 1 0,0-26 0 0,0 25 0 0,0-25 2 0,0-25-2 0,0 25 0 0,0 0-1 0,0-26 1 0,0 26 1 0,0 0 0 0,0 0-1 0,0 0-1 0,0 0 1 0,0 0-1 0,0 0-1 0,26 0 2 0,-26 0 0 0,0 26 0 0,0-26 0 0,-26 0 0 0,26 0 1 0,-24 0-1 0,24 0 0 0,0 0 1 0,-27 0 0 0,27 0 0 0,0 0 0 0,27 0 0 0,23 0 1 0,28 76 2 0,-27 27-1 0,-27 25 0 0,3 0 1 0,-1 0 1 0,-26-77-1 0,0-25 1 0,0-26-3 0,-26 0 2 0,-1-77-3 0,27-26-2 0,27 1 0 0,23 0-1 0,28 50 1 0,-1 27 1 0,-26 25 1 0,26 25-2 0,-26 78 0 0,-25-1 1 0,-1 26 0 0,1-25 3 0,0-27-2 0,-26-50-2 0,25 0 1 0,-25-26 1 0,0-52 0 0,0-24-1 0,26-52-1 0,-1-26-1 0,1 52 1 0,51 25 2 0,-26 51-1 0,26 52 2 0,-26 51-1 0,-25 76 0 0,-1-25 0 0,1 0 1 0,-1-77 0 0,-25 1 0 0,26-52-3 0,-26 25-3 0,0-76-21 0,26-26-59 0,-26 52 49 0</inkml:trace>
  <inkml:trace contextRef="#ctx0" brushRef="#br0" timeOffset="1">7939 1459 20 0,'0'-25'13'0,"-26"-26"14"0,26-26 0 0,26 26-13 0,51 25-6 0,-26 0-4 0,0 103-3 0,-25 0 2 0,-1 102-5 0,-50-76 2 0,-1-52 5 0,1-25-2 0,25-1 1 0,0-25 3 0,51 0 1 0,26-77-6 0,25 1 2 0,26-1 1 0,-102 51-4 0,25 0 0 0,-26 26-8 0,-50 26-51 0,25-26-3 0</inkml:trace>
  <inkml:trace contextRef="#ctx0" brushRef="#br0" timeOffset="2">9296 2202 6 0,'-26'-26'13'0,"26"1"21"0,0 25-3 0,0-26-6 0,77 1-9 0,76 25-5 0,52-52-7 0,-26 27-2 0,-77-1-4 0,-51 26-10 0,-51 0-45 0,0 0-5 0</inkml:trace>
  <inkml:trace contextRef="#ctx0" brushRef="#br0" timeOffset="3">9679 1844 23 0,'0'-26'14'0,"-25"-25"20"0,25 51-8 0,25 25-11 0,1 52-2 0,-26 77-5 0,25-1-6 0,-25-25-3 0,0-25-2 0,0-52-14 0,51-25-63 0,-25-26 51 0</inkml:trace>
  <inkml:trace contextRef="#ctx0" brushRef="#br0" timeOffset="4">10652 1562 29 0,'0'-26'24'0,"0"-25"9"0,0 51-3 0,0 26-17 0,26 102 0 0,25 102-7 0,-26 26-3 0,27-51-1 0,-1-26 0 0,-51-76-3 0,25-52 2 0,-25-51 3 0,-25-51-2 0,-1-26-1 0,1-77-1 0,-1 26 0 0,26-51-1 0,0 51 1 0,77 51-1 0,51 52 0 0,-26 50 0 0,-25 52 1 0,-26 25 1 0,-51 26-2 0,-51-51 0 0,-26-51 2 0,-25-1-1 0,-1 1-2 0,27-26-9 0,50-26-31 0,26 26-48 0</inkml:trace>
  <inkml:trace contextRef="#ctx0" brushRef="#br0" timeOffset="5">11599 1997 29 0,'0'0'0'0,"0"-25"38"0,-25-27-11 0,76 27-11 0,0-26-9 0,0 51-4 0,26 76-2 0,-26 52-1 0,1 26 2 0,-52-52 0 0,0-50-2 0,0-27 1 0,-26-25 3 0,26-77-2 0,0 1 0 0,51-52 0 0,0 0-1 0,52 76-1 0,-52 52 1 0,26 52-2 0,25 101 2 0,-50-50 0 0,-27 25-1 0,-25-77 1 0,0-26-1 0,0-50 8 0,0-52-9 0,0 0-2 0,26-76 3 0,51 25-1 0,-1 76 1 0,27 27 0 0,-1 50 1 0,-51 52 1 0,1 51-3 0,-1 77 2 0,-51-154-1 0,0 0-9 0,25-51-48 0,1 0 6 0</inkml:trace>
  <inkml:trace contextRef="#ctx0" brushRef="#br0" timeOffset="6">13545 2048 43 0,'0'0'7'0,"27"-25"28"0,24 25-7 0,77-26-14 0,26 26-7 0,-1 0-4 0,-25-25-5 0,-76 25-17 0,-27 25-67 0</inkml:trace>
  <inkml:trace contextRef="#ctx0" brushRef="#br0" timeOffset="7">13930 1741 29 0,'0'0'9'0,"-51"0"26"0,51 0-9 0,26 77-3 0,-1 25-12 0,-25 52-6 0,26 0-5 0,-26-52-2 0,0-51-7 0,26 0-98 0</inkml:trace>
  <inkml:trace contextRef="#ctx0" brushRef="#br0" timeOffset="8">15057 1844 33 0,'0'-26'14'0,"26"-51"19"0,-26 0-2 0,0 26-15 0,-52 26-10 0,-24-1-5 0,-27 52 3 0,26 25-3 0,26 51 0 0,26 26 0 0,50 0-1 0,26-51-2 0,52-51 2 0,-26-52 0 0,51-128 2 0,-103 52 2 0,1 51-1 0,-26 25 0 0,-26 129-1 0,26 76 3 0,0 0 1 0,26-25-5 0,-1-26-3 0,27-77 2 0,-52-26 3 0,25-25-1 0,-25 0 0 0,26-76 1 0,-1-27 0 0,1 1-3 0,25-52-2 0,26 1-3 0,-26-1-24 0,-25 52-93 0</inkml:trace>
  <inkml:trace contextRef="#ctx0" brushRef="#br0" timeOffset="9">15774 1255 53 0,'0'0'16'0,"51"0"17"0,0-26-5 0,26 77-6 0,51 128-8 0,-26 103-6 0,-51 25-2 0,-51-25-2 0,-25-52-1 0,-52-25-1 0,-51-25-6 0,-51-52-48 0,51-77-58 0</inkml:trace>
  <inkml:trace contextRef="#ctx0" brushRef="#br0" timeOffset="10">6094 1203 11 0,'0'-25'10'0,"26"-26"28"0,-26-1 1 0,0 27-15 0,-51 50-5 0,-26 78 1 0,-51 614-2 0,179-359-15 0,77-102-4 0,103-51-13 0,127-51-118 0</inkml:trace>
  <inkml:trace contextRef="#ctx0" brushRef="#br0" timeOffset="11">17207 1920 48 0,'0'0'7'0,"-26"-25"19"0,26 25-8 0,26 25-12 0,76 27-1 0,26-52-4 0,-51 0 1 0,0-52-2 0,-77 1 3 0,-26-26-3 0,-25-25 2 0,-26 76-1 0,0 26 2 0,-25 52 3 0,51 76 3 0,0 51-3 0,76 0-1 0,26-77-1 0,52-50-2 0,51-27-4 0,25-76-7 0,-51 0-49 0,-103 51 11 0</inkml:trace>
  <inkml:trace contextRef="#ctx0" brushRef="#br0" timeOffset="12">17693 1152 47 0,'0'0'0'0,"0"-51"37"0,-25 25-15 0,25 52-12 0,0 76-5 0,25-25-3 0,-25-26-3 0,0 26 3 0,0-77 0 0,0 0 1 0,0-51-4 0,0-26 0 0,0-25 2 0,0 25 1 0,52 0-1 0,24 52-2 0,27 25 3 0,-26 25-2 0,-26 103 0 0,0 0-1 0,-25-25 1 0,-26-52 1 0,0-26 1 0,0-25-1 0,-26-76 0 0,26-1 0 0,26-51-1 0,25 25-1 0,102 1 0 0,-76 102 0 0,-26 77 1 0,-25 25 0 0,0 26 1 0,-26 77-18 0,25-205-87 0</inkml:trace>
  <inkml:trace contextRef="#ctx0" brushRef="#br0" timeOffset="13">18820 1050 51 0,'26'-26'32'0,"25"1"2"0,26-1-19 0,-1 52-9 0,-24 50-5 0,-27 52 1 0,-25 0-3 0,-25 0-1 0,25-102 3 0,0 0-2 0,51-129 0 0,0 1 2 0,0-26-1 0,-25 0-1 0,-26 25 3 0,25 78-2 0,-50 25 1 0,-1 77 0 0,26 51 1 0,0 25-1 0,51 1-4 0,26-77-20 0,-26-26-60 0</inkml:trace>
  <inkml:trace contextRef="#ctx0" brushRef="#br0" timeOffset="14">19844 1869 42 0,'26'0'37'0,"25"0"2"0,51 0-19 0,53 0-12 0,24 0-7 0,-76 0-5 0,-78 0 1 0,1 0-36 0,-26 51-34 0</inkml:trace>
  <inkml:trace contextRef="#ctx0" brushRef="#br0" timeOffset="15">19972 2176 43 0,'0'0'0'0,"-24"26"40"0,24-26-6 0,24 0-19 0,53-26-5 0,52 26-8 0,25 0-8 0,25-25-33 0,-128 25-43 0</inkml:trace>
  <inkml:trace contextRef="#ctx0" brushRef="#br0" timeOffset="16">21202 1792 41 0,'0'-25'31'0,"0"-26"6"0,-25 25-15 0,-27 26-8 0,1 0-4 0,0 77-3 0,0 25 1 0,51 52-3 0,0-1-3 0,51-50-1 0,0-52 0 0,103-25 1 0,-52-52 1 0,-25-51 0 0,-26-25 5 0,-51-26-4 0,-25-26-2 0,-78 26-3 0,1 51-2 0,-26 52-19 0,-51 102-135 0</inkml:trace>
  <inkml:trace contextRef="#ctx0" brushRef="#br0" timeOffset="17">17565 973 6 0,'0'0'13'0,"0"-26"18"0,26 26-2 0,0-25-15 0,-26 25-7 0,25 25 2 0,1 1-3 0,25 51 0 0,-25 0-2 0,-1-1-2 0,1 1 3 0,-26 0-3 0,-26-51-2 0,1 25-6 0,-1 26-80 0</inkml:trace>
  <inkml:trace contextRef="#ctx0" brushRef="#br0" timeOffset="18">7222 4634 5 0,'0'0'6'0,"-51"-25"23"0,25 25-4 0,26-26-7 0,26 26-8 0,51 0-3 0,76 26-2 0,52-26-1 0,0-51-1 0,-51 25-4 0,-78 26 0 0,-50 0-7 0,-77 51-28 0,25-25-19 0</inkml:trace>
  <inkml:trace contextRef="#ctx0" brushRef="#br0" timeOffset="19">7350 4839 6 0,'-26'26'14'0,"1"0"16"0,-1-26-7 0,77 0-11 0,52 0-2 0,50 0-7 0,27-26 0 0,-1 26-4 0,-25 0-16 0,-52-51-57 0</inkml:trace>
  <inkml:trace contextRef="#ctx0" brushRef="#br0" timeOffset="20">8118 4378 7 0,'-51'-76'28'0,"25"24"3"0,-25 27-9 0,51 50-13 0,77 52-4 0,25-26-2 0,52 1-2 0,-26-52 0 0,-77 25 0 0,-51 1 1 0,-51 25 0 0,-77 51 4 0,0 27 2 0,51-27-7 0,77-25-2 0,0-52 0 0,77 78-102 0</inkml:trace>
  <inkml:trace contextRef="#ctx0" brushRef="#br0" timeOffset="21">10422 4763 17 0,'0'-26'8'0,"-52"-77"27"0,27 27-14 0,50 50-13 0,52 26-3 0,0 51-2 0,25 52 2 0,-50 50-3 0,-27 1 0 0,-25-52 1 0,0-76 2 0,0-26-1 0,-25-51 0 0,25-77-4 0,25-26 2 0,52 26-2 0,0 26-1 0,0 76 1 0,-1 52 0 0,1 76-1 0,0 26 1 0,0 0 0 0,-51-25 2 0,-26-78-1 0,25 1 1 0,-25-52 1 0,0-76-1 0,0-1-2 0,26-25-1 0,25 0 2 0,0 26-1 0,26 76 1 0,0 77-2 0,-26 52 0 0,0 25 2 0,-25-26 0 0,-1 1-2 0,-25-52 2 0,0-25-11 0,0-52-62 0,0 26 35 0</inkml:trace>
  <inkml:trace contextRef="#ctx0" brushRef="#br0" timeOffset="22">11676 4199 17 0,'0'-102'29'0,"26"-1"-1"0,51 52-11 0,-26 51-15 0,-26 51 0 0,-25 52 3 0,0 25-3 0,-51-26 0 0,26-25 2 0,25-51-2 0,25-26 0 0,52 0 0 0,51-52-2 0,0 1-4 0,-25 0-28 0,-52 51-22 0</inkml:trace>
  <inkml:trace contextRef="#ctx0" brushRef="#br0" timeOffset="23">12393 4737 12 0,'0'26'30'0,"51"-26"5"0,52 0-15 0,76 0-8 0,-25-52-9 0,-52 52-4 0,-51 0-14 0,-25 0-57 0</inkml:trace>
  <inkml:trace contextRef="#ctx0" brushRef="#br0" timeOffset="24">12828 4506 13 0,'0'-25'34'0,"-25"-26"4"0,-1 51-21 0,52 25-7 0,-26 78-4 0,25 50-2 0,27 1-4 0,-27-52-2 0,1 1-17 0,25-52-79 0</inkml:trace>
  <inkml:trace contextRef="#ctx0" brushRef="#br0" timeOffset="25">13726 4250 23 0,'0'0'0'0,"76"-179"53"0,-50 154-22 0,-26 76-17 0,0 77-3 0,0 77-2 0,26 25-5 0,-1-25-2 0,26-51 0 0,-51-78-3 0,0-50 4 0,0-26-2 0,-25-26 2 0,-1-76-3 0,1-26-2 0,25-26 2 0,25-25-1 0,52 77 2 0,0 50-1 0,25 52 0 0,-51 52 0 0,1 50 0 0,-52 0-1 0,-26-25 2 0,-76-25-2 0,-1-27 1 0,26 1-2 0,1-26-14 0,76 0-79 0</inkml:trace>
  <inkml:trace contextRef="#ctx0" brushRef="#br0" timeOffset="26">14443 4558 37 0,'0'0'10'0,"51"-52"25"0,0 27-10 0,-25 25-20 0,-1 25-1 0,1 103-3 0,-26 1 0 0,25-27 0 0,-25-25 0 0,0-26 1 0,0-51 2 0,-25-26-4 0,25-76 3 0,0-26-1 0,51 0-4 0,0 25 1 0,26 52 0 0,0 77 0 0,-26 51 1 0,0 51 1 0,-25 0 1 0,-1-51-1 0,-25-26-1 0,0-51 2 0,0-51 0 0,0-26 1 0,0-26-2 0,52-25-3 0,24 26 2 0,1 76 0 0,0 26 0 0,-26 77 3 0,1 51-4 0,-52 0 1 0,25-25-2 0,-25-1 1 0,0-76-6 0,26-26-50 0,-1 0-5 0</inkml:trace>
  <inkml:trace contextRef="#ctx0" brushRef="#br0" timeOffset="27">15748 4660 18 0,'0'0'0'0,"26"-26"50"0,51 1-19 0,51-1-13 0,-1 26-15 0,-24 0-3 0,-27 26-14 0,-76-26-69 0,26 0 62 0</inkml:trace>
  <inkml:trace contextRef="#ctx0" brushRef="#br0" timeOffset="28">16132 4378 17 0,'0'-25'29'0,"-26"-1"6"0,26 77-17 0,0 26-8 0,0 51-2 0,26 0-6 0,-1 0-3 0,-25-25-2 0,0-26-66 0,0-77 34 0</inkml:trace>
  <inkml:trace contextRef="#ctx0" brushRef="#br0" timeOffset="29">17284 4455 25 0,'0'0'9'0,"25"-51"25"0,-25 0-14 0,-51 25-10 0,0-25-3 0,-26 25-2 0,26 26-3 0,-26 52-1 0,0 50 2 0,77 26 0 0,26-26 1 0,25-76-4 0,26-26 0 0,0-26 1 0,-26-50 1 0,0-1 0 0,-25 26-2 0,-1 51 0 0,-25 102 1 0,-25 52 5 0,25 25 1 0,0 0-3 0,25-51-1 0,-25-77-1 0,26-25 0 0,-26-26 6 0,25-26-4 0,1-76-3 0,25 0-1 0,1-78-16 0,-1 27-46 0,-26 127 14 0</inkml:trace>
  <inkml:trace contextRef="#ctx0" brushRef="#br0" timeOffset="30">18231 4558 34 0,'51'0'23'0,"77"-26"11"0,0 26-9 0,0 0-16 0,-25 0-8 0,-78 0-6 0,-25 26-61 0,-25-1 33 0</inkml:trace>
  <inkml:trace contextRef="#ctx0" brushRef="#br0" timeOffset="31">18487 4737 6 0,'0'26'9'0,"-77"-1"31"0,77-25-10 0,26 26-11 0,51-26-14 0,76-26-7 0,1 1-28 0,-52 25-32 0</inkml:trace>
  <inkml:trace contextRef="#ctx0" brushRef="#br0" timeOffset="32">19383 4404 29 0,'0'0'0'0,"-25"-77"45"0,25 26-11 0,-26 77-19 0,-25 76 0 0,51 26-6 0,25 26-1 0,78-26-5 0,25-77 3 0,0-51-4 0,0-102 1 0,-51-52-1 0,-52-51-2 0,-101 26 1 0,-78 102-2 0,-51 77-13 0,26 77-113 0</inkml:trace>
  <inkml:trace contextRef="#ctx0" brushRef="#br0" timeOffset="33">18359 5787 4 0,'26'-77'24'0,"-26"26"0"0,-26 25 1 0,-51 52-9 0,-51 102-2 0,-25 128 2 0,50 77-6 0,103-26-6 0,51-51-3 0,103-77 1 0,25-76-3 0,26-103-33 0,-77 25-64 0</inkml:trace>
  <inkml:trace contextRef="#ctx0" brushRef="#br0" timeOffset="34">19691 6043 42 0,'0'0'0'0,"0"-51"32"0,0 25-13 0,-52 128-8 0,52 78 0 0,-25 24-4 0,-1-50-1 0,0-52-5 0,1-50 1 0,25-27 0 0,0-25-1 0,0-102 0 0,0-26-1 0,0-77-1 0,77 0 2 0,0 52 0 0,-26 76 0 0,26 26-1 0,-26 51 2 0,0 76-4 0,0 104 3 0,0 24 1 0,-25 1-3 0,25-77 1 0,0-77 0 0,-24 1-11 0,-27-52-76 0,0-26 53 0</inkml:trace>
  <inkml:trace contextRef="#ctx0" brushRef="#br0" timeOffset="35">19383 6350 44 0,'-51'-26'21'0,"77"26"-4"0,102-25-6 0,77 25-10 0,52-26-4 0,-27 26-73 0</inkml:trace>
  <inkml:trace contextRef="#ctx0" brushRef="#br0" timeOffset="36">20716 6401 4 0,'0'0'11'0,"0"0"19"0,0 0-7 0,0 26-7 0,0-1-9 0,-26 1-1 0,26-26 4 0,0 0 0 0,0-51-5 0,0-26-4 0,0 0 0 0,0 52 1 0,0-1-6 0,0 52-8 0,0 25-84 0</inkml:trace>
  <inkml:trace contextRef="#ctx0" brushRef="#br0" timeOffset="37">21253 6043 34 0,'0'-26'22'0,"26"1"11"0,-26-1-16 0,26 103-11 0,-26 0 5 0,0 76-6 0,-26 1 0 0,26-26 2 0,26-26-4 0,-26-51 0 0,51-25 0 0,26 0-1 0,25-52-2 0,0-25-2 0,-25 0-8 0,-25-26-15 0,-52 26-37 0,0 51 18 0</inkml:trace>
  <inkml:trace contextRef="#ctx0" brushRef="#br0" timeOffset="38">21330 6350 6 0,'0'0'0'0,"-25"0"32"0,25 0-3 0,25 0-16 0,78-26-1 0,-1 26-6 0,26 0-5 0,-51 0-12 0,-51-25-59 0</inkml:trace>
  <inkml:trace contextRef="#ctx0" brushRef="#br0" timeOffset="39">21279 5940 13 0,'0'0'0'0,"-26"0"28"0,78 0 18 0,50 0-38 0,0 0-5 0,52 0-5 0,-26 0-12 0,-25 0-45 0</inkml:trace>
  <inkml:trace contextRef="#ctx0" brushRef="#br0" timeOffset="40">22175 5633 14 0,'0'-51'28'0,"0"0"6"0,26 51-9 0,-26 0-12 0,25 0 1 0,52 51-6 0,0 0-1 0,25 51 0 0,-50 27-1 0,-1 24-1 0,-51 26-2 0,-26 26 1 0,-25-26-2 0,-51-76 4 0,25-1-2 0,0-76 4 0,77-1-7 0,-51-25 1 0,0 0-2 0,25-25 0 0,-25-1-11 0,25 26-135 0</inkml:trace>
  <inkml:trace contextRef="#ctx0" brushRef="#br0" timeOffset="41">13879 6120 0 0,'0'0'1'0,"0"0"6"0,0 0 1 0,-51 0 2 0,51 25 0 0,-26-25 0 0,-25 51-2 0,26-25-1 0,-1 25-1 0,0-25-2 0,1-1 0 0,-26 27-2 0,25-1 3 0,-25 0 3 0,0 26-4 0,-2 0-2 0,2 25-2 0,0-25 7 0,0 25-9 0,-1 1 3 0,1-1 0 0,-51 52 2 0,25-1-1 0,0 1 0 0,0 0 0 0,1-1-2 0,-27-50 3 0,26-1-2 0,26 1 2 0,-26-1-1 0,26-25-2 0,26-26 3 0,-1-25-1 0,-25-1 0 0,25-25 0 0,1 0-3 0,-1 26-14 0,0-1-66 0</inkml:trace>
  <inkml:trace contextRef="#ctx0" brushRef="#br0" timeOffset="42">15544 6401 2 0,'0'-25'4'0,"-26"25"4"0,26-26-2 0,0 26 5 0,26 26 5 0,-1 25-4 0,26 0 0 0,1 26-5 0,24 51 0 0,27 0-1 0,-1 26-1 0,26 25 2 0,0 0-8 0,25 0 5 0,1 0-2 0,-1 1 2 0,1-27-1 0,-26 1 1 0,0 0 0 0,0-52-1 0,-26-25-1 0,-25 0 1 0,-26-26-1 0,-25-51 1 0,0 25-1 0,-26-25-2 0,-26 0-7 0,-25 52-94 0</inkml:trace>
  <inkml:trace contextRef="#ctx0" brushRef="#br0" timeOffset="43">20023 7938 1 0,'-51'-52'36'0,"27"-25"-21"0,24 26-1 0,51-26-4 0,26 26-3 0,25 51-3 0,-1 51 4 0,-74 77-10 0,-1 1 11 0,-79-1-6 0,-48-52-3 0,-28 1-1 0,28-26 5 0,48-25-1 0,53-26 4 0,26 26-4 0,52-26-1 0,50 0-2 0,0-26-1 0,-26 26-4 0,1 0-59 0,-103 0 26 0</inkml:trace>
  <inkml:trace contextRef="#ctx0" brushRef="#br0" timeOffset="44">21023 8168 26 0,'0'0'7'0,"0"-26"7"0,26 26-2 0,-26 52-1 0,51-52-1 0,0 25 2 0,26-50-3 0,-26-52-4 0,-25 0-6 0,-1-25-2 0,-25-1 5 0,-51-25 0 0,0 102-2 0,-26 26-1 0,26 26 2 0,51 51-2 0,77-52 1 0,51 1 0 0,25-77 1 0,-76 0 0 0,0-52-1 0,-77 52 2 0,0 25 1 0,0 52-4 0,-51 76 2 0,51 78 4 0,0-27 1 0,25-25-6 0,26-25-2 0,26-78 2 0,26-50-10 0,-26-52-22 0,-52 0-1 0,1-25 19 0,25 51 21 0,-25 25 15 0,-1 0-3 0,-25 1-5 0,0 25-5 0,-25 51-1 0,-1 26-1 0,26 25-5 0,51-25 3 0,26-51-2 0,0-1 2 0,0-25-3 0,-52-77-3 0,1 1 3 0,-52-52-2 0,-25-1 0 0,-26 27 0 0,-25 76 0 0,-1 26-1 0,52 52-1 0,26-1 3 0,50 0 0 0,78 0-1 0,50-25 0 0,1-26 0 0,-26-26 0 0,0-25-1 0,-26 0 1 0,-25 25-2 0,-52 1 3 0,1-1-1 0,-1 26-1 0,26 26 1 0,-51-1 0 0,26 52 0 0,-26 26 0 0,0-1-1 0,26-25 2 0,-1-26-1 0,26-25 1 0,0-26-2 0,-25-77 2 0,0 0 1 0,-26-25-2 0,-52-1-1 0,-50-25 0 0,25 77 1 0,1 51 0 0,50 0-1 0,26 51 1 0,51 0-1 0,77 0 1 0,51-25 0 0,-102-26 0 0,25-26 1 0,52-50 0 0,-26-52-1 0,-77 0 0 0,-25 0 1 0,-26 51 1 0,0 26-2 0,0 76 0 0,0 78 0 0,0 50 0 0,0 52 1 0,25-26 0 0,1-51-1 0,-26-51 1 0,26-51 2 0,-26-1 0 0,51-76-2 0,0 0 0 0,26 25 1 0,0-50-2 0,25-1 1 0,1 51 0 0,-27 0 0 0,-24 103-2 0,-27 26 2 0,-50-1 0 0,-1-25-1 0,-76-26 1 0,-26-51-4 0,0 0-15 0,25-77-54 0,52 26 17 0</inkml:trace>
  <inkml:trace contextRef="#ctx0" brushRef="#br0" timeOffset="45">23557 7528 29 0,'0'0'0'0,"51"-77"54"0,51 26-37 0,27 51-15 0,-27 0-2 0,103 51-13 0,-180-25-54 0</inkml:trace>
  <inkml:trace contextRef="#ctx0" brushRef="#br0" timeOffset="46">9066 8578 4 0,'0'0'8'0,"0"-26"1"0,25 0 1 0,-25 52 3 0,0 51 5 0,0 51-6 0,26 0-3 0,-1 0-1 0,-25 0-1 0,0-26-4 0,0-76 0 0,-25 0-1 0,25-26 2 0,0-77 0 0,-26-26-1 0,1-25-3 0,25-51 0 0,0 0 1 0,0 51 0 0,76 51-1 0,27 51 0 0,-1 26 0 0,0 77-1 0,-51 51 1 0,-25-25-1 0,-52-1 1 0,-153 26-1 0,103-102 1 0,25-26 0 0,25-26-1 0,26 26 2 0,51-26 0 0,0 26-1 0,0 26 0 0,0 25-1 0,26 26 2 0,25 26-2 0,1-27 2 0,-1-24 0 0,26-27 0 0,-51-25 2 0,25 0-4 0,-25-25 1 0,0-52 0 0,-26 0 3 0,0-25-4 0,-51-1 1 0,0 1 0 0,-51 25 0 0,0 51-1 0,0 26 1 0,25 26-1 0,0 51 1 0,1 25 0 0,25 26 0 0,77-25 2 0,-1-1-1 0,52-51-2 0,-25-25 3 0,50-26 0 0,27-51-2 0,-27 25 0 0,-50-51 0 0,-52-25 1 0,-51 25-1 0,-26 0 1 0,-25 51-1 0,-26 1 0 0,-25 25 0 0,51 51 0 0,25 26 0 0,26 25-1 0,26 1 1 0,25-52 2 0,26-25-2 0,-1-26 0 0,-24-26 3 0,-1-25-1 0,-25-26-3 0,-1 0 2 0,-25 26-1 0,0 51 1 0,0 26-2 0,51 50 0 0,1 27 1 0,50-1 0 0,-25-76 1 0,25-52 1 0,1-25 1 0,-27-51-4 0,-50-52 2 0,0-25-2 0,-26-1 1 0,0 52 1 0,0 77 0 0,0 51-3 0,0 0 3 0,-26 77-2 0,26 51 3 0,0 26 0 0,26 25-1 0,-1-51 1 0,26-26 2 0,1-76 1 0,-1-26-3 0,0 0-3 0,-25-26 0 0,-26 26-89 0,0 0 41 0</inkml:trace>
  <inkml:trace contextRef="#ctx0" brushRef="#br0" timeOffset="47">15364 8962 10 0,'0'0'0'0,"0"-77"18"0,0 77-8 0,0 25 2 0,0 52-1 0,26 26-4 0,-26-52 0 0,26 0 1 0,-26-51-4 0,25-51-1 0,-25-26-1 0,0-25 2 0,-25 25-3 0,-27 26 1 0,27 51-1 0,-27 76 0 0,27 78 3 0,25 25 3 0,25-51-2 0,52-51-3 0,0-51 4 0,51-26-5 0,-25-51-1 0,-52-26 3 0,-26 0-3 0,-25-51 0 0,26 77 0 0,-26 25 0 0,0 52 1 0,0 51-1 0,0 51 0 0,51-26 0 0,26-51 1 0,0-25 2 0,25-52-3 0,-51 1 4 0,0-78-4 0,-51 26 3 0,-51-51-4 0,0 26 0 0,-26 51 1 0,0 25-1 0,1 26 1 0,50 26-1 0,1-1 1 0,25 27 1 0,51-27-2 0,51 1 1 0,0-52 0 0,26 1 1 0,-26-27-2 0,1 27 0 0,-1 25 2 0,-51 77-2 0,0 51 0 0,1 51 1 0,-52-179 0 0,-26 0 1 0,26-51-1 0,0-26 1 0,26-26-1 0,-1-25 1 0,52 103-2 0,-26-1 0 0,-25 103 1 0,-1 25 0 0,1 26-1 0,25-25 1 0,-25-78 0 0,-1 1 0 0,-25-26 0 0,26-51 1 0,0 0 1 0,25-52-2 0,-26 26-1 0,1 1 2 0,25 50-1 0,-25 26-1 0,-1 0 1 0,1 51 0 0,0 52 0 0,-1 25 0 0,52-52-1 0,0-24 1 0,0-52 2 0,0-26-2 0,-26-51 0 0,-26-25 2 0,-25-26-1 0,0 0-1 0,0 102 0 0,0 0 0 0,0 103 1 0,26 77-2 0,0 25 1 0,-1 0 2 0,1-25-2 0,-1-52 0 0,-25-50 0 0,0-27 2 0,0-25 0 0,-25-77 0 0,-26-25-2 0,25-26 2 0,26-51-2 0,0 25-1 0,26 26 2 0,50 77-1 0,1 25-1 0,0 52 0 0,0 51 0 0,-52 25 0 0,-25 26 1 0,-51-77 0 0,-26-25 1 0,26-26-2 0,0 0-1 0,25-51-18 0,78-52-37 0,-27 52 5 0</inkml:trace>
  <inkml:trace contextRef="#ctx0" brushRef="#br0" timeOffset="48">18282 8808 8 0,'26'-26'20'0,"25"-50"7"0,-25 76-6 0,-26 0-10 0,0 102 4 0,-26 0-3 0,26 27-4 0,26 24-5 0,25-50 0 0,0-52 1 0,26-51-3 0,0 0 0 0,0-26-1 0,-52-51 0 0,-25-51 0 0,0 52 1 0,0 24 0 0,-25 27-1 0,-1 76-1 0,0 26 0 0,26 51 1 0,0-51 2 0,52-1-2 0,-1-50 1 0,51-26 0 0,-25 26-12 0,-26-52-33 0,-51-25-33 0</inkml:trace>
  <inkml:trace contextRef="#ctx0" brushRef="#br0" timeOffset="49">18999 9141 8 0,'0'0'0'0,"-25"-77"31"0,25 52-3 0,25-27-6 0,52 52-9 0,-51 0-9 0,-1 52 1 0,-25 24-2 0,-25 27 1 0,-1-26 0 0,26-26-3 0,0-51 0 0,0 0 2 0,51-26 1 0,-25-51-3 0,25-25-3 0,-51 0 3 0,26 25 0 0,-26 51-2 0,0 26 1 0,0 51 0 0,-26 1 1 0,26 101 3 0,51-50 1 0,52-27-3 0,50-50-13 0,-76 0-81 0</inkml:trace>
  <inkml:trace contextRef="#ctx0" brushRef="#br0" timeOffset="50">10217 10165 23 0,'0'-25'4'0,"25"-27"-2"0,27 27-1 0,-27-27 9 0,-25 52 14 0,0-25-1 0,-25 25-3 0,-52 25-6 0,-26 78-2 0,-25 25-6 0,0 51 3 0,-51 26-4 0,26 0-1 0,-1-26-1 0,1-25 0 0,25-26-1 0,51-51 0 0,26-52-1 0,25-25 0 0,1 0-1 0,-1-25-5 0,1 25-24 0,-1-26-69 0</inkml:trace>
  <inkml:trace contextRef="#ctx0" brushRef="#br0" timeOffset="51">4584 11932 12 0,'0'-77'14'0,"0"77"-3"0,0 0 4 0,25 102 9 0,1 52-10 0,-1 25-8 0,1-25-6 0,0-26 5 0,-26-51-3 0,0-77 1 0,0 0 0 0,0-51-3 0,0-26-1 0,51 26 2 0,0 25-1 0,-25 26 0 0,25 51 2 0,26 26-1 0,51 0 0 0,-26-26 1 0,1-51-2 0,-1-51 2 0,-25-26 1 0,-77-51-1 0,0 0-2 0,-51-26 2 0,-26-51-3 0,-26 77 1 0,1 52 0 0,0 76 0 0,-1 25 0 0,1 52 1 0,51 25-2 0,25 52 2 0,77-26 0 0,77-25-1 0,51-52 0 0,52-51 0 0,25 0-3 0,-77-26-4 0,-76 1-4 0,-52-1 6 0,-51-25 5 0,0-26 1 0,-26 51 2 0,26 1 0 0,-25 25 1 0,-1 77 6 0,52 25-5 0,-1 26-3 0,1-26-1 0,25-50-1 0,0-27-4 0,26-25-27 0,-26-51-55 0</inkml:trace>
  <inkml:trace contextRef="#ctx0" brushRef="#br0" timeOffset="52">5941 11881 52 0,'-51'-26'15'0,"25"26"-13"0,52 26-5 0,25-1-51 0</inkml:trace>
  <inkml:trace contextRef="#ctx0" brushRef="#br0" timeOffset="53">6248 12649 11 0,'0'0'0'0,"77"-51"3"0,-26-1 5 0,26 1 13 0,0-26 0 0,-1 1 0 0,-23-27-7 0,-29 1-4 0,2-26-11 0,-26 51 2 0,-26 77 1 0,-25 25-2 0,25 52-1 0,26 26 2 0,26-1-2 0,51-25-1 0,1 0 2 0,-3 0 1 0,-48-1 1 0,-27-50 1 0,-27 0 1 0,-75-26 0 0,1 0-2 0,-28-52-2 0,77 27-8 0,52-1-88 0</inkml:trace>
  <inkml:trace contextRef="#ctx0" brushRef="#br0" timeOffset="54">7120 12367 8 0,'0'0'4'0,"-52"0"13"0,52 26 4 0,0 25-8 0,0-25-5 0,52 25-1 0,24-51-3 0,1-26 0 0,26-25-2 0,-52-51-4 0,-26-52 3 0,-25-25 3 0,-25-1-2 0,25 78 1 0,-26 51 0 0,1 102 0 0,25 103 5 0,0 50-7 0,51-24-1 0,26-52 3 0,-1-51-1 0,1-52 2 0,0-50-3 0,0-27 0 0,-26-24 0 0,-25-27-2 0,-1 26 0 0,-25 77 1 0,0 26 0 0,0 76 2 0,26 1 1 0,51-26 0 0,0-26-2 0,25-51-1 0,-51-26-1 0,-25 1-9 0,-52-27-75 0</inkml:trace>
  <inkml:trace contextRef="#ctx0" brushRef="#br0" timeOffset="55">7376 11932 38 0,'-26'0'12'0,"-76"25"5"0,102-25-14 0,76 0 2 0,104 0-3 0,-1-25-6 0,26 25-48 0</inkml:trace>
  <inkml:trace contextRef="#ctx0" brushRef="#br0" timeOffset="56">8349 12290 19 0,'0'-51'11'0,"-26"0"-1"0,26 0 7 0,-26-1-4 0,52 27-6 0,25 25 0 0,0 25-3 0,1 52-1 0,-27 26 3 0,1-1-3 0,-1-25-3 0,-25-51 5 0,0-26-2 0,0-52 0 0,0-24 0 0,26-27-2 0,25 26 3 0,26 0-6 0,0 52 2 0,-26-1 1 0,-25 103 1 0,-1 0 3 0,1 25-1 0,-1-25-3 0,-25-26-3 0,26-25-4 0,25 0-40 0,1-26-10 0</inkml:trace>
  <inkml:trace contextRef="#ctx0" brushRef="#br0" timeOffset="57">9449 12111 29 0,'0'-77'29'0,"0"26"-4"0,0 0-4 0,-25 25-6 0,-1 52-8 0,-51 51 1 0,77 25-2 0,0 1-3 0,77-1-3 0,25-76 0 0,26-1 1 0,-26-25 0 0,1-77-1 0,-27-51 0 0,-50-77 0 0,0 1 1 0,-26 76 1 0,0 102-1 0,-26 26 0 0,0 128-2 0,1 0 3 0,25 77 1 0,51-51-1 0,0-52-2 0,52-51 1 0,-26-51-3 0,-1-25-25 0,-50-27-84 0</inkml:trace>
  <inkml:trace contextRef="#ctx0" brushRef="#br0" timeOffset="58">9858 12009 42 0,'-51'0'27'0,"25"-26"10"0,154 0-30 0,103 26-30 0,-154 0-35 0</inkml:trace>
  <inkml:trace contextRef="#ctx0" brushRef="#br0" timeOffset="59">4430 13852 3 0,'0'0'0'0,"0"-51"19"0,26 25-4 0,-1-25 0 0,26 26 2 0,1-1-9 0,24 26-1 0,-24 77-2 0,-1 51 4 0,0 0-4 0,-25-26-1 0,-26-51 4 0,0 1-8 0,0-52 2 0,-26-52 0 0,26-24 0 0,-25-27-2 0,25-25-1 0,25 51 3 0,1 1-2 0,51 50 1 0,-26 26 0 0,0 0-2 0,0 51 0 0,52 128 1 0,-78-76 0 0,-25-26 1 0,26-52-1 0,-26-25 3 0,0 0-3 0,25-25 1 0,-25-78-2 0,0 1 3 0,26-26-1 0,25 51-1 0,0 51 1 0,-25 1-2 0,25 25 1 0,0 77 0 0,1-1 0 0,-27 27 0 0,-25-1-1 0,26-25 2 0,-1-26-1 0,-25-25-1 0,26-1-9 0,25-25-90 0</inkml:trace>
  <inkml:trace contextRef="#ctx0" brushRef="#br0" timeOffset="60">6146 13903 32 0,'0'0'16'0,"25"0"13"0,1 52-10 0,-1 24-6 0,1 27-10 0,-26-26 0 0,0-26-5 0,0-25-4 0,0-1-48 0,26-25 23 0</inkml:trace>
  <inkml:trace contextRef="#ctx0" brushRef="#br0" timeOffset="61">6734 14057 13 0,'53'-26'5'0,"49"1"18"0,-25 50 2 0,-51 52-2 0,-26 26-13 0,0-1-4 0,-53-25-1 0,3-26-4 0,50 0-19 0,0-51-52 0</inkml:trace>
  <inkml:trace contextRef="#ctx0" brushRef="#br0" timeOffset="62">7529 13647 34 0,'0'0'6'0,"51"-51"17"0,1 51-6 0,-1 26-8 0,0 76-1 0,-25-25-5 0,-1 25 1 0,-25-50-1 0,-25-27 5 0,25-25-5 0,0 0-2 0,0-153 1 0,0 50-2 0,51 1-1 0,-26 51 0 0,52 25 1 0,-25 26 1 0,24 51-1 0,1 26-1 0,-51 51 2 0,-1-26-1 0,1-25 2 0,-26-51 1 0,0-26-3 0,0 0-1 0,0-26 2 0,0-51-1 0,26-25 0 0,-1 0 1 0,26 25 0 0,1 51-1 0,-1 1 1 0,0 25-1 0,0 0 1 0,-25 51-2 0,-1 26 4 0,1 25-1 0,-26 0 1 0,0-25-1 0,0-26-4 0,0-25-1 0,26 25-36 0,-26-51-37 0</inkml:trace>
  <inkml:trace contextRef="#ctx0" brushRef="#br0" timeOffset="63">8989 13878 34 0,'-26'-51'29'0,"26"-26"6"0,0 0-15 0,51 51-13 0,26 1-7 0,-51 50-1 0,25 52 0 0,-25 0 2 0,-26 25 1 0,-52-25-2 0,1-26-1 0,-26 1 3 0,26-27 3 0,25 1 2 0,26-26-3 0,26 0 2 0,25 0-2 0,52 0 0 0,-1-26-2 0,26 1 0 0,-77-1-3 0,0 26-4 0,-51 0-104 0</inkml:trace>
  <inkml:trace contextRef="#ctx0" brushRef="#br0" timeOffset="64">2741 15696 3 0,'0'-77'10'0,"0"26"-2"0,25 25-2 0,26 1 0 0,1-1 0 0,-27 52 4 0,-25-1-4 0,26 52 2 0,-1 25 4 0,-25 1 2 0,26-1-8 0,25-51 0 0,0-25-2 0,26-26-2 0,-26-77 1 0,-25 26-3 0,-1-51 3 0,-25-1 1 0,0-25-2 0,-25 77-2 0,-1 25 2 0,26 52-2 0,0 51 1 0,26 25 0 0,-1 77 4 0,1 26-3 0,25-26 0 0,-51 26 0 0,0-77 2 0,0-25-2 0,-51-52-1 0,0 0 1 0,-1-25 1 0,1-26-1 0,0-26 0 0,25-51-3 0,1 1 3 0,50-27-2 0,1 1 0 0,25-1-1 0,0 26-2 0,26 26-24 0,26 26-69 0</inkml:trace>
  <inkml:trace contextRef="#ctx0" brushRef="#br0" timeOffset="65">3867 16029 28 0,'25'0'14'0,"1"-52"9"0,51 52-2 0,0-25-6 0,25 25-14 0,-25 0-3 0,-52 25-3 0,1 27-77 0</inkml:trace>
  <inkml:trace contextRef="#ctx0" brushRef="#br0" timeOffset="66">4046 16285 3 0,'-51'25'21'0,"0"1"13"0,25-1-9 0,77-50-7 0,52-1-11 0,25 1-8 0,0 25-5 0,0 51-79 0</inkml:trace>
  <inkml:trace contextRef="#ctx0" brushRef="#br0" timeOffset="67">5941 15926 13 0,'-26'-51'15'0,"26"25"2"0,-51-25 4 0,25 26-9 0,-51 25-2 0,1 0 4 0,24 51-7 0,-24 26-3 0,24-1 5 0,27 52-6 0,25 0 1 0,25 0-2 0,52-76-2 0,0-1 0 0,0-51 2 0,25-26-5 0,-25 26-24 0,-26-25-54 0</inkml:trace>
  <inkml:trace contextRef="#ctx0" brushRef="#br0" timeOffset="68">6248 16233 11 0,'51'-102'56'0,"-51"128"-36"0,0 25 0 0,0 51-8 0,0 26-5 0,0-25-3 0,26-26 0 0,-26-26-6 0,0-26-4 0,25 1-105 0</inkml:trace>
  <inkml:trace contextRef="#ctx0" brushRef="#br0" timeOffset="69">7017 16029 2 0,'0'-26'11'0,"0"26"11"0,0 26 0 0,26-1-5 0,25 1-9 0,0-1 1 0,26-25 1 0,-26 0-5 0,0-51-7 0,-25 0 6 0,0-26-6 0,-52 26 4 0,-25 0 1 0,0 25-3 0,-1 26 0 0,27 51 0 0,-26 1 3 0,25 50 1 0,26 26 1 0,26 0 0 0,25-26-1 0,0-25 0 0,26-51-4 0,25-26 2 0,103-26-9 0,-154 1-45 0,-25 25-1 0</inkml:trace>
  <inkml:trace contextRef="#ctx0" brushRef="#br0" timeOffset="70">7504 15260 39 0,'0'0'0'0,"0"-76"17"0,25 76-1 0,26 25-5 0,1 78 2 0,-27-1-5 0,1-25-6 0,-26-26-2 0,0-25 2 0,-26-77 1 0,26-26 0 0,0-26-2 0,0 1-1 0,26 25-1 0,25 51 1 0,0 26-1 0,0 77 1 0,1 26 0 0,-1 50 1 0,-25-50-1 0,-1-52 3 0,-25-25 4 0,0-52-4 0,0-25-4 0,-25-52 3 0,25-25-2 0,25 26 0 0,26 51-1 0,26 25 2 0,-26 26-2 0,1 51 1 0,-1 26 0 0,-26 26-1 0,-25-1 0 0,26 0 2 0,51 1-111 0</inkml:trace>
  <inkml:trace contextRef="#ctx0" brushRef="#br0" timeOffset="71">8630 15465 29 0,'0'-51'39'0,"26"51"-15"0,-1 51-6 0,1 77-10 0,-26-51-7 0,26-26 0 0,-26 1-20 0,0-27-70 0</inkml:trace>
  <inkml:trace contextRef="#ctx0" brushRef="#br0" timeOffset="72">8937 15184 29 0,'26'-52'22'0,"51"-24"5"0,25 50-14 0,-25 77-2 0,-26 52-5 0,-25-1-5 0,-52-25 0 0,1 0 3 0,-26-52-4 0,51-25 1 0,0-25 1 0,25-26-3 0,26-26-1 0,0-51 1 0,-25 0 1 0,-1 76 2 0,1 1 0 0,-26 77-1 0,0 51 2 0,-26 25 2 0,26 52-6 0,0-26 4 0,52-26-2 0,24 1-28 0,-25-52-55 0</inkml:trace>
  <inkml:trace contextRef="#ctx0" brushRef="#br0" timeOffset="73">9679 16285 59 0,'0'0'0'0,"-25"-26"33"0,50 26-17 0,52-26-8 0,76 26-1 0,1-25-6 0,-51 25-2 0,-52-26-1 0,-26 26-14 0,-25 0-60 0</inkml:trace>
  <inkml:trace contextRef="#ctx0" brushRef="#br0" timeOffset="74">9961 15926 31 0,'0'0'0'0,"-52"-25"42"0,52 50-20 0,0 52-5 0,26 51-10 0,0 51-1 0,-26-51-3 0,0-51-5 0,0-51 2 0,25-1-36 0,-25-25-17 0</inkml:trace>
  <inkml:trace contextRef="#ctx0" brushRef="#br0" timeOffset="75">11139 16029 9 0,'0'0'4'0,"0"-52"18"0,-26 1-4 0,26 51-9 0,-51 0 3 0,-26 0-1 0,0 51 10 0,26 26-13 0,25 0-2 0,26 25 0 0,26 1 0 0,51-26-5 0,-26-77 0 0,77 0 0 0,-51 0-8 0,0 0-50 0,-52 0 16 0</inkml:trace>
  <inkml:trace contextRef="#ctx0" brushRef="#br0" timeOffset="76">11343 16233 24 0,'0'-25'16'0,"26"-1"4"0,25 1-6 0,26 76-5 0,-51 26-2 0,-1 51-2 0,-25-51 3 0,-51-1-7 0,-26-50 7 0,26 0-3 0,25-26 2 0,1 25-2 0,50-25-3 0,27-25-3 0,24 25 3 0,52-52-2 0,26 27-8 0,-26-1-96 0</inkml:trace>
  <inkml:trace contextRef="#ctx0" brushRef="#br0" timeOffset="77">12188 16054 36 0,'-25'0'23'0,"25"0"-2"0,0 26-11 0,77-1 2 0,-26-25-12 0,0-25 1 0,0-1 1 0,-25-51 0 0,-26-25-3 0,-26 51 3 0,-25 0-1 0,-26 51 0 0,0 51 0 0,26 0 6 0,25 77 5 0,26-26-9 0,77 26 0 0,0-51 2 0,0-51-6 0,25-26 0 0,-25 0-17 0,-26-26-79 0</inkml:trace>
  <inkml:trace contextRef="#ctx0" brushRef="#br0" timeOffset="78">12393 15158 25 0,'0'0'0'0,"-51"-77"32"0,51 77-11 0,26 51-13 0,-1 52 4 0,-25 25-8 0,26-51-1 0,-26-26-2 0,-26-51 2 0,26 0-1 0,-25-77 0 0,25-25-2 0,0-26-1 0,0 25 2 0,51 26 0 0,0 52-1 0,26-1 0 0,-26 77 0 0,0 52 1 0,-25-1 0 0,-1 1 4 0,-25-26-5 0,0-52 2 0,0-25 1 0,0-25-3 0,0-52 0 0,0 0 1 0,26-51 1 0,0 51-2 0,25 26 0 0,0 51 0 0,0 25 0 0,0 231 1 0,-25-153-1 0,-26-52 0 0,0 0-2 0,0 1-41 0,0-27-31 0</inkml:trace>
  <inkml:trace contextRef="#ctx0" brushRef="#br0" timeOffset="79">13238 15517 16 0,'-26'-52'23'0,"1"-24"12"0,50 24-9 0,1 27-19 0,25 25-4 0,-25 25-3 0,1 52-1 0,-27-26 3 0,-27 26 0 0,-24-26 3 0,-26 1-1 0,51-1 0 0,1-26-5 0,-1 1 5 0,52-26 4 0,50 0-6 0,-24-51 1 0,50 25-3 0,-24 1-2 0,23-27-4 0,-48 27-65 0,-28 25 26 0</inkml:trace>
  <inkml:trace contextRef="#ctx0" brushRef="#br0" timeOffset="80">13674 15030 23 0,'26'-26'9'0,"-26"-50"27"0,77 24-10 0,0 52-12 0,-1 52-8 0,-24-1-3 0,-27 51-1 0,-25-25 3 0,0 0-4 0,-51-52 0 0,25 1 2 0,1-26-1 0,25-26 1 0,25-25-1 0,27-26-2 0,-1 1 0 0,26-27 1 0,-52 26-1 0,1 26 0 0,-26 26 1 0,0-1 0 0,0 52-1 0,-26-26 0 0,26 76 0 0,-25 1 1 0,25 0 2 0,0 25 2 0,25-50 2 0,26-1-1 0,1-51-4 0,25 0-6 0,-52 25-42 0,-25 1-25 0</inkml:trace>
  <inkml:trace contextRef="#ctx0" brushRef="#br0" timeOffset="81">3739 17078 0 0,'0'0'0'0,"25"-25"3"0,-25-1 4 0,0 1 7 0,0-1 0 0,0 0-6 0,0 1 2 0,-25-1 2 0,25 1-6 0,-26-1-1 0,0 0 2 0,26 26-5 0,-25-25 3 0,-1 50-6 0,-25-25 5 0,25 52 0 0,26-27 1 0,0 26-1 0,0 26-3 0,26 0-2 0,0-26 3 0,-1-25 2 0,1-26 2 0,-1 0-5 0,1-26 2 0,25-25-4 0,-25 0 2 0,-26 0 0 0,26-1 0 0,-26 27-1 0,0 25 2 0,0 0-1 0,-26 0-1 0,26 51 2 0,26 26-2 0,-1 25 0 0,1 1 2 0,-1-1 0 0,1 1-2 0,-26-27 1 0,0 1 1 0,0-51 0 0,-26 25-1 0,1-51 1 0,-1 0-1 0,-25-51 1 0,51 0-1 0,-26-26 0 0,26-26 0 0,26 26-2 0,102 1-3 0,51 24-31 0,-102 27-49 0</inkml:trace>
  <inkml:trace contextRef="#ctx0" brushRef="#br0" timeOffset="82">5890 17334 7 0,'0'-51'13'0,"-26"51"-1"0,52 0-2 0,-26 0 0 0,25 0 3 0,1 51-5 0,25 26 0 0,0-25 0 0,26 24-4 0,25-24 0 0,1-27 1 0,25 1-3 0,25-52 2 0,-25-25-3 0,27 25-1 0,-1-50-1 0,-1 24 0 0,-25 27 3 0,-25-27 0 0,25 1-1 0,0 0 0 0,0 25 1 0,0 26-2 0,0-25 0 0,0 25 1 0,0 0-1 0,-26 0 0 0,1 25 3 0,-1 1-4 0,-25 25 2 0,25 0 0 0,-25-25-2 0,0 25 0 0,26-25 0 0,-1 0 1 0,0-1 0 0,0-25 4 0,1 26-3 0,-1-26 0 0,0 0-2 0,0 0 1 0,1-26-1 0,-26 1 2 0,25-1-1 0,-25 0 0 0,25-25-2 0,-25 0 4 0,0-26-1 0,0 26 0 0,0 25 1 0,-1 1-2 0,27-1 0 0,-26 26 0 0,25 0 0 0,0 0-2 0,1-26 4 0,-26 52-2 0,0-26-2 0,-26 26 1 0,0 25 1 0,26-26 0 0,0 1 1 0,127 0-4 0,-101-1 4 0,-26 1 2 0,-26-26 1 0,0 0 2 0,26-51-7 0,25 25 2 0,1-25-103 0</inkml:trace>
  <inkml:trace contextRef="#ctx0" brushRef="#br0" timeOffset="83">12240 9935 2 0,'0'-52'3'0,"0"52"-1"0,0 0 0 0,25 0 3 0,1 0 8 0,-1 26 2 0,27 0-6 0,-27 25 1 0,52 0-4 0,0 0-3 0,25 1 0 0,1 24-1 0,-1 1-1 0,0 0 1 0,1-26 2 0,-26 26 1 0,51-26 1 0,-26 0-4 0,26 26 2 0,27-26-4 0,24 1 7 0,26 24-7 0,-26-24-3 0,26-1 4 0,-26 0 0 0,26 26 0 0,-26-26 0 0,0 26 1 0,1-26-1 0,-1 26 1 0,-25-26 1 0,-26-25 0 0,-52 25-2 0,1-25 1 0,-51-1-1 0,-1-25-2 0,-50 26 0 0,-27-1-56 0,27-25 12 0</inkml:trace>
  <inkml:trace contextRef="#ctx0" brushRef="#br0" timeOffset="84">16183 11932 3 0,'26'-26'4'0,"-1"-25"14"0,-25 0-3 0,0 51-1 0,26 25-2 0,-52 52-1 0,52 307 13 0,-26-281-19 0,0-52-2 0,0-25-1 0,0-1 2 0,0-25 0 0,-26-51-3 0,1 0 1 0,25-52-1 0,-26-25-2 0,26-25 2 0,26-1 0 0,-1 77-2 0,52 52 1 0,25 50 0 0,-25 52 0 0,-26 25-1 0,-51 26-1 0,-51-25 2 0,-26-26-1 0,-25-52 1 0,25 1 0 0,26 0 0 0,25-26 1 0,52 0-3 0,25 0 2 0,0 0 0 0,0 25 0 0,26 52 0 0,-26-26-1 0,26 0 1 0,0-25 0 0,25-26 0 0,1-51 0 0,-1-26 1 0,-51-25 0 0,-25-1-1 0,-26 1 0 0,-26 50 1 0,1 27-1 0,-26 25 0 0,25 25 0 0,0 52 0 0,26 26 0 0,0-1 0 0,77-25 1 0,26-26-1 0,25-51 1 0,25 0-1 0,-25-51 0 0,-25-51 0 0,-78 25 0 0,1-26 0 0,0 26 1 0,-26 52-1 0,-26-1 0 0,26 52 0 0,0 51 0 0,0 25 0 0,26 26 0 0,-1 26 0 0,-25-26 1 0,26-26 0 0,-26-25 0 0,-26-51 0 0,26-1 3 0,0-50 0 0,-25-52-3 0,-1 0 0 0,0-77-2 0,26 1 2 0,0-26-1 0,26 50 1 0,25 53-2 0,26 76 1 0,0 25 0 0,-26 52-1 0,-25 26 1 0,-26-1-1 0,-77-25 0 0,0-26 1 0,26-25 0 0,25-26-2 0,1 0-37 0,50-26-33 0</inkml:trace>
  <inkml:trace contextRef="#ctx0" brushRef="#br0" timeOffset="85">18257 12290 20 0,'0'0'10'0,"25"-25"-4"0,1 25-1 0,25 0-3 0,0 0 0 0,-51-51 0 0,0-1 1 0,-51 1 1 0,0 0 2 0,0 25 1 0,25 77 3 0,-25 1 2 0,51 76-3 0,0-51-2 0,77-1 1 0,25-50-10 0,26-26-9 0,-25 0-82 0</inkml:trace>
  <inkml:trace contextRef="#ctx0" brushRef="#br0" timeOffset="86">18999 12137 11 0,'26'-26'19'0,"-26"-51"0"0,0 26-2 0,-51 25-5 0,-26 26 1 0,26 0-5 0,-26 26-6 0,26 51-1 0,-1 25 4 0,52 1-4 0,0-1 2 0,52-51-2 0,50-25 0 0,-51-26 0 0,128-179 1 0,-153 76-1 0,-26 26-2 0,0 52 0 0,-26 25 0 0,26 51 2 0,0 52-1 0,26-27 3 0,51 1 0 0,0-51 0 0,25-1-3 0,-25-50-1 0,-52-78 3 0,1-25-1 0,0-51 0 0,-26 0 0 0,25 51 0 0,-25 51-1 0,26 77 0 0,-52 26 0 0,26 76-1 0,0 26 2 0,0 51-1 0,26-51-1 0,25-25 3 0,26-26 0 0,25-26 0 0,1-51 0 0,-25-26-1 0,-3-51-1 0,-49 1 1 0,1-27-2 0,-3 1 2 0,-24 76 0 0,-51 26-2 0,1 26 1 0,23 25-1 0,3 26 1 0,24 0 2 0,51-1-2 0,50-50 0 0,54 0-3 0,24-26-8 0,-25 0-13 0,-52-77 14 0,1 26 9 0,-27-26 2 0,-50 0 5 0,-26 0 4 0,-51 51 0 0,-26 26-3 0,0 0-1 0,26 77-1 0,51 0-2 0,0 26-3 0,51-27-2 0,26-50 6 0,0-26-1 0,-26-51-3 0,-25-52 1 0,-1-76 0 0,1-26 0 0,-26 26 0 0,0 77 0 0,-26 76-3 0,1 103 3 0,25 76-1 0,0 27-1 0,0 24 1 0,25-75 1 0,-25-53-1 0,0-50 0 0,0-26-1 0,-77 0-29 0,26-51-75 0</inkml:trace>
  <inkml:trace contextRef="#ctx0" brushRef="#br0" timeOffset="87">19306 11881 7 0,'0'0'6'0,"26"-52"21"0,25 27-4 0,26 25 5 0,0 0-12 0,25 0-12 0,1 0-7 0,-26 0-72 0</inkml:trace>
  <inkml:trace contextRef="#ctx0" brushRef="#br0" timeOffset="88">17360 13673 4 0,'0'-51'13'0,"0"0"6"0,0 25-15 0,26 0 18 0,25 1-9 0,1 25-3 0,-1 0-1 0,0 77-5 0,0-26-2 0,-25 51 3 0,-26 1-6 0,0-27 4 0,0-50 2 0,-26 0-4 0,26-26 2 0,0-52 1 0,0 1-4 0,0-26 1 0,0-25 0 0,26 51-1 0,-1 0 1 0,1 25 0 0,25 0-1 0,0 1-3 0,26-1 3 0,-51 26 1 0,25 0-1 0,-25 51-1 0,-1 26 0 0,1 0 1 0,-1 0 1 0,1 0-1 0,-26-26 0 0,26 0 0 0,-26-25 1 0,0-26-1 0,0-26 2 0,0-25-1 0,0-26 1 0,0 26-1 0,25-26-2 0,1 26 2 0,25 0 0 0,-25 25-2 0,25 0 0 0,0 26 1 0,0 0 1 0,-25 0-2 0,-1 0 0 0,1 26 1 0,0 25 0 0,-26 26 0 0,0 25 1 0,25-25 3 0,-25 0 0 0,0-26-3 0,0-51 1 0,0 26-3 0,-25-26-48 0</inkml:trace>
  <inkml:trace contextRef="#ctx0" brushRef="#br0" timeOffset="89">18641 13903 0 0,'0'0'0'0,"77"-25"2"0,-26 25 3 0,0 0 8 0,-25 0 12 0,-26 0 8 0,0 25-1 0,-26 1-31 0,-25 51 4 0,0 51-31 0,51-103-47 0</inkml:trace>
  <inkml:trace contextRef="#ctx0" brushRef="#br0" timeOffset="90">19332 13596 21 0,'0'0'0'0,"-26"-51"23"0,52 25-5 0,0-25-5 0,25 51-6 0,0 0-1 0,0 51-1 0,-25 26-2 0,-1 0 0 0,-25 0-2 0,0-26 1 0,0-25-1 0,0-26 2 0,0 0-3 0,0-26 2 0,0-51-1 0,-25 0 0 0,50-25-2 0,1-26 2 0,25 77 0 0,26 25-1 0,-26 26 1 0,1 26-3 0,-1 25 2 0,-26 51 1 0,1 1-1 0,1-1 1 0,-3-51 0 0,-24-25 0 0,0 0 1 0,0-26-2 0,0 0 2 0,0-52-1 0,27 1-1 0,-27-26 0 0,24-25 0 0,2 0 0 0,25 25 1 0,-24 51-1 0,24 1 0 0,-25 25-1 0,-1 0 1 0,1 0 0 0,-2 25 1 0,-24 26-1 0,0 26 1 0,27 26 2 0,-27-52 1 0,0 0-2 0,0 26-2 0,0-26-92 0</inkml:trace>
  <inkml:trace contextRef="#ctx0" brushRef="#br0" timeOffset="91">17207 15235 2 0,'0'0'6'0,"0"0"9"0,0 0 0 0,-26 0 24 0,26 0-29 0,0 0 1 0,-25 51-4 0,25 52-1 0,0-27-1 0,0 27-1 0,25-26-1 0,1-26 2 0,25-26-1 0,26-25-1 0,25-51-2 0,-50 26 1 0,-1-27-1 0,-26-24 0 0,1-1-1 0,-26 0 0 0,0 0-1 0,0 26 4 0,0 51-3 0,0 25 2 0,0 52-1 0,0 26 1 0,26 50-1 0,-1 1 1 0,1 0-1 0,-26-1 0 0,0-25 3 0,0-51-3 0,-51-26 0 0,25-25-1 0,-51-26 1 0,26-26-1 0,0-51 1 0,25 1 1 0,0 24-3 0,52-24 0 0,25 24-2 0,1-24-4 0,24 24-20 0,1 27-29 0,0-1-3 0</inkml:trace>
  <inkml:trace contextRef="#ctx0" brushRef="#br0" timeOffset="92">17949 15798 4 0,'0'0'0'0,"26"0"24"0,0 0-2 0,-26 26 2 0,0-1-2 0,0 27-4 0,0 24-5 0,0 27-4 0,0 25-6 0,0-51 0 0,0-26-2 0,0-51-1 0,25 25-5 0,-25-50-26 0,26-1-42 0</inkml:trace>
  <inkml:trace contextRef="#ctx0" brushRef="#br0" timeOffset="93">18666 15696 51 0,'-25'0'6'0,"-1"-26"17"0,26 26-2 0,51 0-11 0,26 0-4 0,26-25-4 0,-27 25 1 0,1 0-6 0,-51-26-16 0,-1 52-58 0,-25-26 56 0</inkml:trace>
  <inkml:trace contextRef="#ctx0" brushRef="#br0" timeOffset="94">18769 15901 16 0,'0'0'0'0,"-51"51"29"0,51-51-2 0,0 0-9 0,76 0-2 0,27-26-12 0,25 1-5 0,-77-1-5 0,26 26-73 0</inkml:trace>
  <inkml:trace contextRef="#ctx0" brushRef="#br0" timeOffset="95">20279 15491 35 0,'0'0'6'0,"27"0"9"0,-1 26-6 0,50-26 0 0,-24-26-8 0,-1-51 1 0,-26 26 2 0,-50-26-1 0,-1 26-1 0,-25 25 1 0,-26 26 0 0,26 26 4 0,-26-1 2 0,26 52-3 0,24 0 0 0,27 51 3 0,0-25-3 0,53-1-2 0,-2-51-1 0,0 0 4 0,51-51-6 0,26-51-3 0,-25 0-7 0,-77-26-40 0,-1 52-28 0</inkml:trace>
  <inkml:trace contextRef="#ctx0" brushRef="#br0" timeOffset="96">20460 14748 24 0,'0'-51'12'0,"-26"26"8"0,26-1-6 0,51 26-5 0,0 0-4 0,1 51-1 0,-27 26 0 0,1 25 2 0,-26 1-2 0,0-52 2 0,0 0-5 0,0-51 5 0,0 0-4 0,0-51 0 0,-26-26-2 0,26-25 1 0,0-26-1 0,77 25 0 0,-51 103 0 0,51 0 1 0,-26 52-1 0,-26-1 0 0,1 51 2 0,0 1 1 0,-1-27-4 0,1-24 2 0,-26-27-1 0,0-25 3 0,0 0 0 0,0-51-2 0,0-26-2 0,0-25 2 0,25-26-2 0,1 51 1 0,25 26 0 0,26 25 0 0,-26 26 1 0,0 0 1 0,1 77-2 0,-27 25-1 0,-25 26 4 0,26-25-1 0,-26-52 0 0,0-25-3 0,25-1-2 0,-25-25-7 0,0 0-89 0</inkml:trace>
  <inkml:trace contextRef="#ctx0" brushRef="#br0" timeOffset="97">21535 14672 34 0,'0'0'0'0,"0"-52"24"0,26 27 3 0,25-1-17 0,26 52-3 0,-26 25 0 0,-25 26-1 0,-1 25-7 0,-25 1 5 0,-25-27-3 0,-27-50 1 0,27 25 0 0,-1-51 1 0,26-25-2 0,51-1 1 0,1-25-2 0,24-26 2 0,1-51-2 0,-26-26 0 0,-25 78 0 0,0 50 2 0,-26 0-1 0,0 52-1 0,-26 25 1 0,-25 52 2 0,51 25-3 0,0-26 3 0,0-25-2 0,51-26 2 0,26-25-5 0,0-1-4 0,-26-25-42 0,-51 26-31 0</inkml:trace>
  <inkml:trace contextRef="#ctx0" brushRef="#br0" timeOffset="98">17463 16848 11 0,'0'0'0'0,"-26"0"19"0,52 0 5 0,25-26-7 0,-25 26-5 0,-1 26 0 0,1 25 1 0,0 26-9 0,25-26 1 0,51-25 1 0,1-1-4 0,-1-25-5 0,0-25 4 0,26-26-1 0,0-1 0 0,0 1 0 0,1-26 0 0,24 26 1 0,-25 0 1 0,0 0-2 0,-25 0 0 0,25 51 0 0,-52 0 1 0,27 0-2 0,-52 25 1 0,26 26-1 0,25-25 1 0,-25 0 0 0,26-1 0 0,-27 1 1 0,1-26-1 0,0 0 1 0,1-26-1 0,-27 26 1 0,26-51-1 0,-26 25 1 0,51-25-1 0,-25 26 1 0,0-1-1 0,26 0 0 0,-1 1 1 0,0-1 1 0,-50 52-1 0,-1-1-2 0,-26 27 1 0,1-27-18 0,-26 1-51 0</inkml:trace>
  <inkml:trace contextRef="#ctx0" brushRef="#br0" timeOffset="99">21970 16131 6 0,'0'0'0'0,"0"-51"16"0,0 51 3 0,-25-26-5 0,25 26-5 0,-26 0 4 0,1 51-2 0,-1 1-1 0,0 50-3 0,26 0-1 0,52 1-3 0,-1-26 3 0,26-52-3 0,-26-25 0 0,0 0-1 0,-25-25-1 0,-1-52-1 0,-25-26 1 0,-25 1-3 0,-27 0 3 0,-24 76-3 0,24 26 1 0,1 0 1 0,26 26-1 0,25-1 2 0,0-25-1 0,51 0 1 0,51-25-2 0,1-1 1 0,-1-25 1 0,0 51-2 0,1 0 1 0,-52 77 1 0,-25 25-1 0,-1 0 0 0,-25-25 0 0,0-51 1 0,0 0-1 0,0-26 1 0,0-26 1 0,-25-25-2 0,50-26 1 0,1-26 0 0,50 1-1 0,-24 51 0 0,24 51-1 0,1 25 1 0,-52 52 0 0,1 26 1 0,0 25-1 0,-1-51-1 0,-25-26-7 0,0-26-46 0,26-25-8 0</inkml:trace>
  <inkml:trace contextRef="#ctx0" brushRef="#br0" timeOffset="100">23275 16464 11 0,'26'0'11'0,"25"-26"17"0,-25 1-4 0,25-27-7 0,0-76-5 0,51-128-5 0,-76 154-5 0,-26 51-1 0,-26 51-1 0,-25 25-1 0,0 27 2 0,51 24 1 0,26 27-1 0,25-26-2 0,26 25 1 0,-1-25 0 0,-50 0 0 0,-26-26 5 0,-51-25-3 0,-26-26 3 0,0-26-5 0,0 0-1 0,26 1-4 0,51-27-24 0,51 1-45 0</inkml:trace>
  <inkml:trace contextRef="#ctx0" brushRef="#br0" timeOffset="101">23941 16080 7 0,'0'0'7'0,"0"-51"22"0,0 25-5 0,0 26-8 0,-26 26-6 0,1 50 5 0,25 27-9 0,0-1-3 0,51-25-1 0,26-51 0 0,0-1-1 0,-1-50 1 0,-24-52-1 0,-52-26-2 0,-26 1 0 0,0 0 0 0,-25 50 0 0,0 27 2 0,-26 25-1 0,52 0 0 0,-1 25 0 0,0 27-4 0,26-27-93 0</inkml:trace>
  <inkml:trace contextRef="#ctx0" brushRef="#br0" timeOffset="102">22917 15849 8 0,'-26'0'12'0,"1"0"10"0,25 26-12 0,25 25-2 0,52-51-1 0,-26 0-1 0,0 0 1 0,-25-51-3 0,0-26 0 0,-26 0-4 0,-52 52-1 0,27-1 2 0,-52 77 4 0,26 52 3 0,25-1 0 0,26 26-2 0,77-51-3 0,51-77 0 0,51 0-27 0,-102 0-60 0</inkml:trace>
  <inkml:trace contextRef="#ctx0" brushRef="#br0" timeOffset="103">24453 15824 13 0,'0'0'16'0,"0"-26"15"0,0 1-13 0,0 50-2 0,0 52 0 0,0 51-3 0,0 0-7 0,26 26-3 0,-1-78-4 0,26-24-10 0,26-27-88 0</inkml:trace>
  <inkml:trace contextRef="#ctx0" brushRef="#br0" timeOffset="104">22559 16874 25 0,'0'-26'12'0,"0"0"13"0,0 52-8 0,51 51-1 0,-51 51-3 0,26 0-10 0,-26 0-3 0,0-51 0 0,-26-52 3 0,26-25 0 0,0-77-4 0,51-51-1 0,26 0 0 0,0 26 1 0,-1 76 0 0,-50 26 2 0,-26 52-1 0,-26 24 0 0,-25-50 1 0,-25 0 0 0,25-1-1 0,-1-25 0 0,27 26 2 0,50-1 1 0,27 27-1 0,50-1-3 0,-26 0 1 0,-24 0-8 0,-1-51-41 0,-26 26 2 0</inkml:trace>
  <inkml:trace contextRef="#ctx0" brushRef="#br0" timeOffset="105">23019 17206 15 0,'0'-51'20'0,"0"-26"18"0,26 52-14 0,25-1-13 0,-25 52-7 0,-1 51 1 0,1 25-3 0,-26-25 0 0,0-52 0 0,-26 1-2 0,26-77 0 0,0-26 1 0,26-51 0 0,25 26-2 0,0 50 1 0,0 27-1 0,-25 25 1 0,0 77 0 0,-1 25 0 0,1 0-2 0,-1 1 2 0,-25-52 1 0,77-25-1 0,-26-78-1 0,26-24 0 0,-51-27 1 0,-1 26 0 0,1 26 0 0,-26 51 1 0,0 0 0 0,-26 51 1 0,26 26-1 0,52 26-1 0,-1-52 1 0,0-26 1 0,0-25-2 0,-25 0 1 0,0-76-1 0,-78-1-1 0,1 0 1 0,-26 0-1 0,26 52 1 0,25-1 0 0,52 26-1 0,25 0 2 0,77 0-1 0,-25-26-1 0,-26 52 1 0,-26 51-1 0,-51 0 1 0,0-1-1 0,0 1 2 0,0-51-2 0,0-1 3 0,25-76-2 0,27 26 0 0,-1-52 0 0,-26 0 0 0,1 51 1 0,0 1-1 0,-1 102 0 0,1-1 0 0,25-24-1 0,-25-1 2 0,-1-51-1 0,1-26 0 0,-26-25 0 0,0 0 0 0,-26-26 0 0,-25 0-4 0,0 52 2 0,25 25 2 0,26 0 0 0,26 0-1 0,51 0 2 0,25 0-2 0,0 0 1 0,-50 25 0 0,-27 26 1 0,1 26-1 0,-26 0 1 0,0-51 0 0,0-1 0 0,0-25 1 0,-26-25-1 0,26-27-1 0,0 1 1 0,0-51 0 0,51 51-1 0,1-1 0 0,-27 52 0 0,27 26 2 0,-27 25-1 0,-25 52 3 0,26-27-2 0,-26 1-1 0,0-77-9 0,25 26-81 0</inkml:trace>
  <inkml:trace contextRef="#ctx0" brushRef="#br0" timeOffset="106">22942 15977 1 0,'1'0'6'0,"-1"-25"5"0,0 25-1 0,0 25 13 0,0 1-11 0,25-26-1 0,26 0-2 0,0 0-4 0,1-26-1 0,-27 1-3 0,-25 25 3 0,26-26 1 0,-26 1-1 0,-26-1-1 0,1 0 1 0,-1 1-4 0,0 25 4 0,1 0-4 0,-26 25 1 0,25 1 0 0,-25 0 0 0,25 25 2 0,1 0-3 0,25 0 3 0,0 26-1 0,0-26 1 0,51 0-2 0,-25 1 3 0,50-27-5 0,-25 1 1 0,1-26 0 0,-1 0 2 0,-26-26-2 0,1 1 1 0,0 25-1 0,-26 0 1 0,0-26-1 0,0 52-1 0,0-1 1 0,0 1 1 0,-26-1 0 0,-25-25-1 0,0 26 1 0,-1-26-1 0,1 0 0 0,0-26 1 0,0 1 0 0,25-1 0 0,26-25-3 0,0 0 1 0,0 0-7 0,77 25-98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8.9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5659 947 2 0,'0'0'6'0,"0"-25"9"0,0-1 2 0,-26 1-4 0,26-1 0 0,0 26-2 0,0 0-2 0,0 0-6 0,-25 0 4 0,25 51 2 0,0 52-3 0,25 25-1 0,-25 25-1 0,0-50-1 0,0-52 1 0,0 0 0 0,0-25-2 0,0-26-1 0,-25-26 1 0,25-51 0 0,-26-51-3 0,-25-25 1 0,51-1 0 0,26 26 1 0,25 77-2 0,51 25 0 0,-25 77 0 0,0 26 0 0,-26 0 0 0,-51 25-1 0,-25-25 1 0,-52 0 2 0,0-26-2 0,26-25 1 0,-1-26-1 0,27 0-1 0,25-26 1 0,25 26 1 0,27 51 1 0,24 1-1 0,1 24 1 0,51 53-4 0,0-104 4 0,0 1 0 0,-25-52 0 0,-1-25 0 0,-76 0 2 0,-1-26-2 0,1 0-1 0,-52-25 0 0,1 25 0 0,-26 51 0 0,-1 26-1 0,27 77 2 0,25 25-1 0,0 26-1 0,102 1 0 0,1-53 1 0,26-101-3 0,23-26-17 0,-24-1-7 0,-24-25 11 0,-2-25 14 0,-51 25 6 0,-25 26 7 0,-77 0 2 0,0 51 1 0,-52 0-3 0,25 77-4 0,28 25-3 0,100 77-6 0,28-102 3 0,25-77-1 0,-52-25 1 0,-26-27 3 0,-25-25-4 0,0-25 1 0,0 25 0 0,0 52 0 0,0 50 1 0,0 26 0 0,26 129-1 0,76-78-2 0,1-51 1 0,-26-76 1 0,-1-52-1 0,-50 26 4 0,0-52-3 0,-26-50-1 0,0-27 0 0,0 52 0 0,-26 103 0 0,26 50 2 0,0 103 1 0,0 26 0 0,26 0-2 0,25-1-1 0,-26-101-3 0,27-27-15 0,-1-50-62 0,-26 25 40 0</inkml:trace>
  <inkml:trace contextRef="#ctx0" brushRef="#br0" timeOffset="1">9347 1383 26 0,'0'0'0'0,"0"0"43"0,0 0-12 0,-51 0-11 0,0-52-9 0,-26 1-4 0,0-26-5 0,26-25-1 0,51 0-1 0,26 25 0 0,25 77-4 0,-26 25 0 0,1 1 3 0,-26 102-3 0,-51-26 4 0,-52 26 0 0,1 0 1 0,76-51 0 0,52-25 4 0,76-52-2 0,52-26-1 0,-1-25-2 0,-76 25-3 0,-26 0-113 0</inkml:trace>
  <inkml:trace contextRef="#ctx0" brushRef="#br0" timeOffset="2">10678 1255 17 0,'0'0'5'0,"-77"0"25"0,26 0-9 0,51 25-12 0,25 26 0 0,52-25-5 0,102-52 5 0,-153-50-6 0,-1-1 0 0,-50 0-6 0,-52 26 4 0,-25 25 1 0,25 103 4 0,26 51-1 0,51 26-2 0,102 76-1 0,77-153 0 0,0-51 1 0,1-103-2 0,-52 0 1 0,-77-26 0 0,-25-25-3 0,-52 0 1 0,-25 77-2 0,-52 26 2 0,52 76 0 0,26 0-3 0,50 26 2 0,78-26 2 0,-1 26-1 0,0 51-3 0,-76 26 3 0,-52-26 4 0,1-26-1 0,25-25-1 0,51-77-3 0,26-26-13 0,0-51-44 0,-26 26 1 0</inkml:trace>
  <inkml:trace contextRef="#ctx0" brushRef="#br0" timeOffset="3">11830 1152 12 0,'0'0'9'0,"0"-51"28"0,0 25-6 0,-26 52-16 0,26 76-2 0,0 1-5 0,51-1-5 0,26 26-4 0,-26-128 2 0,1 0 0 0,-27-51-1 0,26 0 1 0,-25-77-1 0,-26 0 0 0,26 25-1 0,-26 78 1 0,0 25 1 0,0 102 0 0,25 1 1 0,1 25 1 0,51 0-3 0,0-103 1 0,25-25-2 0,0-51 1 0,1-26 0 0,-26-25 0 0,-26-1 0 0,-51 27-1 0,-26 24 1 0,-25 27 1 0,-26 25 0 0,26 25-2 0,0 52 1 0,51 26 0 0,51 25 1 0,26-77-1 0,0 0 1 0,-26-51 0 0,0-26-1 0,-25-50 1 0,-26-1-1 0,0-26 1 0,0 78-1 0,0-1 1 0,0 77 0 0,0 26 1 0,25 0 0 0,26-26-1 0,1 0-2 0,50-25 1 0,-25-26 1 0,0-51 0 0,-26 0-2 0,0-52 2 0,-24-25 0 0,-3-25-1 0,-24-1 0 0,0 103 1 0,0 25-1 0,-24 52 1 0,24 204 0 0,0-102 1 0,24 26-2 0,3-52-1 0,23 1-8 0,1-78-38 0,2-25-19 0</inkml:trace>
  <inkml:trace contextRef="#ctx0" brushRef="#br0" timeOffset="4">14135 1357 34 0,'26'0'24'0,"25"26"19"0,-51 25-18 0,0 51-16 0,-51-25-9 0,-26 26-80 0</inkml:trace>
  <inkml:trace contextRef="#ctx0" brushRef="#br0" timeOffset="5">16388 1229 2 0,'0'-26'5'0,"0"1"10"0,25-26 3 0,-25 25 7 0,26 0-14 0,25 1 2 0,26 25-6 0,-26 51-2 0,0 51-1 0,-25 26 0 0,-1 26-1 0,1-77-4 0,-26-51 5 0,0-52-1 0,0 0-2 0,0-51 1 0,0 1-1 0,0-52 0 0,51 0 0 0,0 51-2 0,26 77 0 0,-26 0 0 0,1 77 1 0,-1 25 0 0,0 0 1 0,-51 1-1 0,26-26-1 0,-26-52 2 0,0-25-1 0,0-25 2 0,25-52 0 0,-25 0-2 0,26-51-1 0,51 26 1 0,-1 25 1 0,1 51-1 0,0 52 2 0,-51 51-1 0,25 51 6 0,-51-26-3 0,0 52-2 0,-26-103 2 0,26-25-6 0,26-26-6 0,25-26-106 0</inkml:trace>
  <inkml:trace contextRef="#ctx0" brushRef="#br0" timeOffset="6">10959 3149 1 0,'0'-51'14'0,"-25"0"11"0,25 0 0 0,25-26-11 0,1 26-2 0,25 51-4 0,0 51-4 0,1 51 3 0,-27 26-4 0,1 0-3 0,-26-51 2 0,0-51 0 0,0-52 0 0,0-25 0 0,0-51 0 0,0-26 2 0,77 25-4 0,-1 1-1 0,1 51 0 0,-26 25 1 0,26 77-1 0,-51 77 1 0,-1 51 2 0,1-51-1 0,0-25 1 0,-26-52 2 0,0-51 0 0,0-51 0 0,0-26-2 0,0-25 0 0,25-26 1 0,-25 0-5 0,51 25 1 0,1 78 1 0,-1 25-1 0,0 51 1 0,0 51 0 0,-25 26-1 0,-26 0 1 0,25-77 0 0,-25 1 1 0,0-27-3 0,26-25-38 0,0 0-36 0</inkml:trace>
  <inkml:trace contextRef="#ctx0" brushRef="#br0" timeOffset="7">12137 2612 18 0,'0'-52'24'0,"26"1"2"0,25 26-11 0,0 25-13 0,-25 76 1 0,-26 27 1 0,0 25-2 0,-51-51 3 0,-1-26 4 0,27-25 2 0,76-52 1 0,26 0-9 0,25-25 0 0,26 0-3 0,26 0-22 0,-103 51-74 0</inkml:trace>
  <inkml:trace contextRef="#ctx0" brushRef="#br0" timeOffset="8">18077 1331 1 0,'26'0'13'0,"0"0"3"0,-26-25 8 0,0 25 3 0,0-26 4 0,-26 26-19 0,26 26-1 0,-26 76-1 0,1 52-3 0,25-52-3 0,0-50-2 0,0-1 3 0,0-26-3 0,0-50-146 0</inkml:trace>
  <inkml:trace contextRef="#ctx0" brushRef="#br0" timeOffset="9">13033 3175 6 0,'0'0'0'0,"-25"0"27"0,25 0-1 0,0-26-2 0,25 26-7 0,26 0-9 0,77 0-2 0,2 0-1 0,22 0-1 0,-48 0-3 0,-53 0-1 0,-26 0-13 0,-50 0-61 0,25 0 44 0</inkml:trace>
  <inkml:trace contextRef="#ctx0" brushRef="#br0" timeOffset="10">13366 2919 2 0,'0'-26'5'0,"27"1"10"0,-27 25 1 0,0 0-1 0,0 0 0 0,0 0-4 0,0-26 2 0,0 26-8 0,0 0-4 0,24 0 0 0,-24 0-2 0,0 0 2 0,0 0 1 0,0 0 1 0,0 0 8 0,27 77-5 0,-27 51 3 0,0 26-3 0,0-26-4 0,26-26-1 0,-26-51 1 0,0 0-4 0,24-51-8 0,-24 0-71 0,0 0 44 0</inkml:trace>
  <inkml:trace contextRef="#ctx0" brushRef="#br0" timeOffset="11">14263 2689 1 0,'0'0'3'0,"26"-26"8"0,-26 0 6 0,0 26-4 0,0-25 9 0,0 25-4 0,0 0-6 0,26 0-1 0,-26 51-3 0,0 51 4 0,25 78-3 0,1 24-2 0,-26-24-4 0,0-1 0 0,25-77 1 0,-25-25-1 0,0-51-2 0,0-1-1 0,0-25 4 0,0-51-2 0,-25 0-3 0,25 0 2 0,0-52-1 0,-26 26 0 0,26-25-1 0,0 0 1 0,0-1 0 0,26 26-1 0,25 26 0 0,51 0 0 0,-25 51 2 0,0 0-2 0,-26 102 1 0,-25 1-3 0,-26-1 4 0,-26-25 1 0,-25-26-2 0,0-51-1 0,-26 26 2 0,26-52-1 0,0-25-17 0,25 25-57 0,26 1 25 0</inkml:trace>
  <inkml:trace contextRef="#ctx0" brushRef="#br0" timeOffset="12">15108 3073 12 0,'0'-52'17'0,"0"27"22"0,0-26-17 0,51 25-11 0,1 26 2 0,-27 0-10 0,26 77 1 0,-25 51 1 0,-26-26-5 0,0 1 2 0,0-78 1 0,0 1 3 0,0-52-2 0,-26-51-3 0,26-25-1 0,26-26 1 0,25 51-1 0,52 26 0 0,-26 51-1 0,-1 51 1 0,1 52-1 0,-51 25 0 0,-1-26 2 0,-25-51-1 0,0-25 1 0,-25-26 1 0,25-77-1 0,0 0-1 0,0-51-1 0,77 0 3 0,-1 51-2 0,1 52 0 0,-26 76-1 0,0 51 2 0,-25 26 0 0,-26-25-2 0,25-26 0 0,-25-26-1 0,26-26-32 0,-1-25-65 0</inkml:trace>
  <inkml:trace contextRef="#ctx0" brushRef="#br0" timeOffset="13">16516 3124 42 0,'0'0'15'0,"51"-51"22"0,102 51-17 0,27-26-13 0,-78 26-6 0,-51 26-18 0,-51-26-70 0</inkml:trace>
  <inkml:trace contextRef="#ctx0" brushRef="#br0" timeOffset="14">16848 2868 17 0,'0'0'16'0,"-25"-26"30"0,25 26-18 0,0 51-15 0,0 52-2 0,0 127-3 0,0-153-9 0,0-26-21 0,25-25-86 0</inkml:trace>
  <inkml:trace contextRef="#ctx0" brushRef="#br0" timeOffset="15">17770 2945 25 0,'0'-26'20'0,"26"-51"17"0,-52 26-14 0,1 25-12 0,-52 1-7 0,-26 25-3 0,27 0 1 0,24 77-1 0,27-1-1 0,50 27 1 0,27-78-3 0,24 1 0 0,-24-26 4 0,-1-26-3 0,0-25 1 0,-25 0 3 0,-1 25-1 0,-25 52 2 0,0 102 2 0,-25 77 3 0,25 0-5 0,0-52-2 0,25-50-1 0,-25-52 3 0,0-51 2 0,26-77 0 0,-1-25-3 0,1-26-2 0,25-26-2 0,0 26-16 0,-25 26-42 0,0 102-17 0</inkml:trace>
  <inkml:trace contextRef="#ctx0" brushRef="#br0" timeOffset="16">18564 3149 35 0,'77'0'35'0,"0"-25"0"0,25 25-16 0,0 25-9 0,1-25-7 0,-26 0-14 0,-77 0-105 0</inkml:trace>
  <inkml:trace contextRef="#ctx0" brushRef="#br0" timeOffset="17">18692 3277 36 0,'0'26'34'0,"0"0"-2"0,51-26-19 0,26 0-10 0,51 0-6 0,-26 0-24 0,-50 0-34 0</inkml:trace>
  <inkml:trace contextRef="#ctx0" brushRef="#br0" timeOffset="18">19844 2893 23 0,'-51'-51'39'0,"0"26"-4"0,25-1-16 0,-25 26-7 0,0 26-2 0,-1 50-3 0,27 52-2 0,-1 0-2 0,77 0 0 0,26-51-2 0,51-51 2 0,-25-52-2 0,-25-51 1 0,-27 1 0 0,-51-52-1 0,-27-26-1 0,-75 52 0 0,-52 50-33 0,52 52-69 0</inkml:trace>
  <inkml:trace contextRef="#ctx0" brushRef="#br0" timeOffset="19">13521 4711 8 0,'0'0'0'0,"51"-77"30"0,-51 1-3 0,0-27-10 0,-51 26-10 0,-26 52-2 0,-25 25-3 0,24 77-1 0,52 25 2 0,0 26-2 0,78-25 0 0,26-52 0 0,-3-51 1 0,29-51-2 0,-53-26 2 0,-25 0 2 0,-1 0 0 0,-25 77-2 0,0 51 2 0,26 129 3 0,25 50-1 0,-51 0-4 0,26-76 0 0,-78-77 4 0,27-52 3 0,-26-76-2 0,-2-77-5 0,53 0-2 0,0-51-2 0,53 25-8 0,49 78-27 0,0 76-66 0</inkml:trace>
  <inkml:trace contextRef="#ctx0" brushRef="#br0" timeOffset="20">14417 4660 18 0,'0'0'18'0,"-26"-26"21"0,-25-25-18 0,-26 26-11 0,0 25-5 0,1 76 3 0,50 53-5 0,26 24-3 0,26-25 0 0,50-77 0 0,27-51 4 0,-26-25-2 0,-52-52-3 0,27-25 4 0,-52-1-2 0,0 1-2 0,0 76 1 0,0 52 0 0,0 51-1 0,25 51 2 0,26 0-1 0,26-77 0 0,0-26-1 0,0-50 1 0,0-52 2 0,-52-51-2 0,1 0 1 0,-26 51 0 0,-26 51 0 0,26 103-1 0,0 77 0 0,51 0 1 0,26-52 0 0,-26-51 2 0,-25-51-1 0,0-51-1 0,-1-26 1 0,1-76-2 0,-1 25 1 0,1-1 0 0,0 104-3 0,-1 50 2 0,26 27-1 0,26-1 0 0,51 26 2 0,26-77-2 0,-52 0 1 0,-25-51 0 0,-26-26 0 0,-51 25-1 0,-25 1 2 0,-26 51-1 0,-1 51 1 0,27 52 0 0,-1 51 0 0,52-52 4 0,25-51 0 0,51-25 0 0,1-52-4 0,-27 1-1 0,-50-1-62 0,-26 26-5 0</inkml:trace>
  <inkml:trace contextRef="#ctx0" brushRef="#br0" timeOffset="21">17540 4737 18 0,'-26'-51'16'0,"26"-26"16"0,26 26-12 0,25 25-8 0,0 26 0 0,26 77-10 0,-51 77 8 0,-1-1-11 0,1-50 4 0,-26-78 0 0,0 1 1 0,0-103 0 0,0-51-2 0,25 0 2 0,27 25-6 0,-1 27 2 0,0 50 0 0,0 52-1 0,26 50 1 0,-26 27-1 0,0 25 0 0,-51-51 1 0,0-52 0 0,0 1 1 0,0-77 0 0,26-26 2 0,0-25-4 0,50-27 1 0,27 1 0 0,-52 103 0 0,26 25 0 0,-26 102-1 0,-25 1 2 0,-1 25-2 0,-25 0 1 0,0-51-3 0,26-52-36 0,0 1-40 0</inkml:trace>
  <inkml:trace contextRef="#ctx0" brushRef="#br0" timeOffset="22">19153 4660 49 0,'153'-26'53'0,"-25"26"-42"0,-25 0-6 0,-26 26-20 0,-52 0-71 0</inkml:trace>
  <inkml:trace contextRef="#ctx0" brushRef="#br0" timeOffset="23">19383 4916 36 0,'-51'0'23'0,"25"0"15"0,52 0-24 0,76 0-10 0,26 0-4 0,1 0-11 0,-27 0-89 0</inkml:trace>
  <inkml:trace contextRef="#ctx0" brushRef="#br0" timeOffset="24">20204 4583 32 0,'0'0'0'0,"0"-77"43"0,25 52-12 0,52-1-20 0,-26 77-2 0,26 52-6 0,-77-1 1 0,26 26-4 0,-26-25-1 0,0-78 2 0,0-50 0 0,0-52 0 0,0-25 1 0,25-1 0 0,1 1-2 0,51 25-2 0,0 77 2 0,-1 0 0 0,-24 77 1 0,-1 51-1 0,-26 0 0 0,1-26 0 0,-26-51 0 0,0-25 2 0,0-26 1 0,0-51 0 0,0-26 0 0,0-25-2 0,51-1 1 0,26 1-3 0,0 50 1 0,-26 52-1 0,26 52 1 0,-52 50 1 0,1 1 0 0,-26-1-1 0,0 0 0 0,26-76-2 0,-26 0-11 0,25-1-71 0,-25-25 43 0</inkml:trace>
  <inkml:trace contextRef="#ctx0" brushRef="#br0" timeOffset="25">21689 4839 49 0,'51'154'90'0,"-51"-77"-87"0,0-26 0 0,0 0-8 0,26-25-26 0,-26-26-67 0</inkml:trace>
  <inkml:trace contextRef="#ctx0" brushRef="#br0" timeOffset="26">22150 5019 53 0,'25'0'14'0,"26"0"29"0,-25 25-23 0,0 52-9 0,-52 0-9 0,-25 0-2 0,-26-1-9 0,26-24-81 0,51-52 54 0</inkml:trace>
  <inkml:trace contextRef="#ctx0" brushRef="#br0" timeOffset="27">22636 4506 29 0,'51'-25'35'0,"51"-1"7"0,-51 26-27 0,-25 77-6 0,-1 51-6 0,-50 0-4 0,25-25 1 0,-26-78 1 0,26-25 2 0,0-25 1 0,0-78-1 0,26 1 0 0,-1-1-2 0,27 1-1 0,24 76 0 0,1 26 0 0,0 77-1 0,-26 25 1 0,-25 52-1 0,-26-26 1 0,0-77 1 0,0-51 6 0,0-51-4 0,0-77 1 0,51 26-2 0,26-1-2 0,-1 26-1 0,1 52 0 0,0 25 2 0,-26 77-1 0,0 25 0 0,-51 26 0 0,26-51 0 0,-26 0 1 0,0-52-1 0,-26-25-19 0,52 0-99 0</inkml:trace>
  <inkml:trace contextRef="#ctx0" brushRef="#br0" timeOffset="28">24018 4686 39 0,'0'0'17'0,"77"-77"35"0,-26 51-18 0,26 1-21 0,-26 50-7 0,-51 52-5 0,-26 26 1 0,-25-1-3 0,-51-25 0 0,25-26 0 0,26-25 1 0,25-26 2 0,77 0 2 0,52-26-1 0,25-25-1 0,0 25-2 0,-26-25-4 0,-76 25-116 0</inkml:trace>
  <inkml:trace contextRef="#ctx0" brushRef="#br0" timeOffset="29">4123 6171 17 0,'0'0'13'0,"-26"-51"14"0,129 51 1 0,-52 76-26 0,-51 52 0 0,25 0 3 0,-25-51-1 0,26-26 1 0,25-25 0 0,52-52-2 0,-27-25-3 0,-24-26 3 0,-27-25 0 0,-25 0 0 0,0 25-2 0,0 51-3 0,0 52 2 0,26 102 2 0,25 51 1 0,-25-25 2 0,-1 25-1 0,-25-25-4 0,-25-52 1 0,-1-51 3 0,-25-51 0 0,0 0-1 0,-1-77 1 0,27 1-4 0,-1-27 2 0,52-25-2 0,25 51-2 0,51 26-9 0,1 25-51 0,-52 26-7 0</inkml:trace>
  <inkml:trace contextRef="#ctx0" brushRef="#br0" timeOffset="30">5121 6683 25 0,'0'0'29'0,"0"25"3"0,0 52-7 0,26 26-12 0,-26-1-5 0,0 1-9 0,0-52-1 0,0 0-12 0,51-25-58 0,-25-26 38 0</inkml:trace>
  <inkml:trace contextRef="#ctx0" brushRef="#br0" timeOffset="31">5838 6606 33 0,'26'0'28'0,"51"0"3"0,0 0-17 0,51 0-10 0,-26 0 0 0,-51 26-50 0,-51-26-3 0</inkml:trace>
  <inkml:trace contextRef="#ctx0" brushRef="#br0" timeOffset="32">6069 6862 37 0,'-51'0'35'0,"51"0"-5"0,25 0-19 0,78-26-7 0,25 26-6 0,-52-25-95 0</inkml:trace>
  <inkml:trace contextRef="#ctx0" brushRef="#br0" timeOffset="33">7785 6427 4 0,'0'0'5'0,"26"-26"31"0,-26-51-6 0,0 26-12 0,-26 0-9 0,-51 51-8 0,1 0 4 0,-1 51 1 0,26 26 0 0,25 51 0 0,26 0 0 0,0 0-5 0,51-26 1 0,52-50 1 0,-27-52 0 0,78-26-3 0,-26 0-15 0,-51-25-93 0</inkml:trace>
  <inkml:trace contextRef="#ctx0" brushRef="#br0" timeOffset="34">7555 6452 3 0,'0'0'0'0,"-26"0"21"0,26 0 3 0,0 0-4 0,-25 0-11 0,25 26 3 0,51 25-5 0,154-51 11 0,-129-51-14 0,-76 0-2 0,0-26-1 0,-51 0 0 0,0 26 1 0,0 51-2 0,-26 51-2 0,26 0-1 0,51 52-13 0,77-26-80 0</inkml:trace>
  <inkml:trace contextRef="#ctx0" brushRef="#br0" timeOffset="35">8118 5787 26 0,'0'0'0'0,"0"-103"42"0,0 78-16 0,26-1-14 0,51 0-7 0,-26 52-4 0,-26 51 2 0,1 25-3 0,-26 1 0 0,0-52 7 0,-26-51-6 0,26-77 1 0,0 0-2 0,26-25-1 0,25 25 2 0,26 26-2 0,-26 51 0 0,0 77 0 0,-25 25 0 0,25 26 2 0,-51-51-1 0,0-51 2 0,0-52-1 0,26-51 0 0,-26-25 0 0,25-1-1 0,27 1 1 0,-1 76-1 0,26 26 0 0,-26 77 1 0,-26 0 0 0,1 25-1 0,-26-25 0 0,0-26 1 0,0-51-8 0,26 26-44 0,-1-26-14 0</inkml:trace>
  <inkml:trace contextRef="#ctx0" brushRef="#br0" timeOffset="36">9321 5761 26 0,'26'-26'22'0,"-1"1"21"0,1 50-22 0,-26 52-4 0,0 0-5 0,0 26-8 0,0-27-4 0,0 1-1 0,0-26-22 0,26-25-88 0</inkml:trace>
  <inkml:trace contextRef="#ctx0" brushRef="#br0" timeOffset="37">9756 5659 25 0,'25'-52'42'0,"27"1"-9"0,24 26-15 0,-24 25-9 0,24 486 2 0,-101-486-10 0,-1 0 1 0,26-25-2 0,51-52-1 0,1 0 1 0,-1-26 0 0,0 1-2 0,-25 0 2 0,-26 76-1 0,0 26 2 0,0 26-1 0,-26 50 1 0,26 27 0 0,0-1 4 0,0 1-2 0,51-52-1 0,1-25-1 0,24-26-35 0,-50 0-28 0</inkml:trace>
  <inkml:trace contextRef="#ctx0" brushRef="#br0" timeOffset="38">4328 8270 5 0,'0'0'9'0,"0"-25"19"0,0-1-7 0,0 1-8 0,0 76 5 0,25 51-10 0,26 77-2 0,-25 1-1 0,-26-27 0 0,0-76-3 0,-26-51 0 0,1-26 1 0,-1-52-3 0,26 1 0 0,26 0 1 0,25 25-2 0,0 26 0 0,128 77 1 0,-76-77 0 0,25 0 0 0,-51-51 0 0,-26-51-1 0,-25-1 2 0,-26 26-2 0,-52-25 1 0,1 76-1 0,0 26 1 0,0 77-1 0,51 26 1 0,25 50 2 0,52-50-1 0,51-27 0 0,0-76 0 0,26-25 0 0,-1-78 1 0,-50-25-3 0,-52-25 2 0,-51-26-2 0,-51 51 1 0,51 76 1 0,-51 78-1 0,51 102 2 0,25 26 1 0,1-1 0 0,25-50-2 0,26-1 0 0,-26-76-1 0,0-26-8 0,1-26-31 0,-27 0-39 0</inkml:trace>
  <inkml:trace contextRef="#ctx0" brushRef="#br0" timeOffset="39">5633 8373 19 0,'0'0'0'0,"-76"-26"39"0,76 26-14 0,76 0-17 0,78 0-8 0,25 0-16 0,-76 0-36 0</inkml:trace>
  <inkml:trace contextRef="#ctx0" brushRef="#br0" timeOffset="40">6862 8194 30 0,'0'0'0'0,"53"-52"38"0,-29 27-14 0,-24 25-6 0,0 25-6 0,0 78-1 0,0-1-4 0,27 1-5 0,50-52-1 0,25-26 0 0,1-25 0 0,-1-51 0 0,-51-26-1 0,-51-25 1 0,0-26-1 0,-25 51 0 0,25 77 0 0,-26 26 0 0,52 76 1 0,-26 77 1 0,25 1 1 0,1 24-1 0,-26-50-2 0,-26-51 1 0,-25-78 3 0,25-25-1 0,-25-51-3 0,26-26 3 0,-1-51-3 0,52 0-1 0,25 26-7 0,51 50-35 0,-25 52-63 0</inkml:trace>
  <inkml:trace contextRef="#ctx0" brushRef="#br0" timeOffset="41">7760 8731 29 0,'0'-25'26'0,"0"-1"7"0,25-25-18 0,52 25-7 0,-26 1-2 0,1 50-3 0,-1 52-1 0,-77 153 0 0,-51-153 0 0,26-25 1 0,0-27 1 0,25 1 2 0,26-26-3 0,51 0 2 0,26 0-4 0,51-51-2 0,-25 25-1 0,50 0-57 0,-76 26-15 0</inkml:trace>
  <inkml:trace contextRef="#ctx0" brushRef="#br0" timeOffset="42">8733 8629 35 0,'0'0'0'0,"0"0"45"0,51 0-19 0,51-26-14 0,26 1-8 0,-51 25-4 0,-51 0-17 0,-26 25 3 0,0 1-72 0</inkml:trace>
  <inkml:trace contextRef="#ctx0" brushRef="#br0" timeOffset="43">8912 8782 20 0,'0'0'23'0,"-26"0"22"0,26 0-21 0,51 0-12 0,26 0-5 0,26-25-7 0,-1 25-41 0,-102 0-20 0</inkml:trace>
  <inkml:trace contextRef="#ctx0" brushRef="#br0" timeOffset="44">10294 8219 24 0,'0'0'9'0,"-26"-25"27"0,77-27-12 0,26 27-11 0,51 25-4 0,-77 102-1 0,-25 52-2 0,-1-26-2 0,1-51-2 0,25-1 1 0,26-50-1 0,0-26 0 0,0-51-2 0,-26-26 1 0,-51-281 0 0,-26 255-2 0,-25 52 1 0,0 25-1 0,0 52 1 0,25 51 0 0,52 0 0 0,25-26 0 0,77-26-4 0,26-25-40 0,-52 0-23 0</inkml:trace>
  <inkml:trace contextRef="#ctx0" brushRef="#br0" timeOffset="45">11753 7989 49 0,'-26'-26'31'0,"1"1"-2"0,25 50-17 0,0 52-5 0,0-26-4 0,25 103 1 0,52-77-3 0,0-26 0 0,25-51 1 0,1-51-2 0,-52-26 1 0,0-26 0 0,-51 1-1 0,0 51 1 0,0 0-1 0,0 51 0 0,0 76 0 0,0-50 1 0,26 256 5 0,0-78-3 0,-26-24 1 0,-26-78-1 0,-25-51 1 0,25-51 3 0,-25-25-4 0,25-78-2 0,26 1-1 0,26-26-1 0,51 0-2 0,0 77-17 0,-1 51-46 0,-24 0-7 0</inkml:trace>
  <inkml:trace contextRef="#ctx0" brushRef="#br0" timeOffset="46">12700 8347 57 0,'26'0'17'0,"-26"51"19"0,0 26-10 0,0 0-13 0,0 128-4 0,-26-128-11 0,26-1-50 0,26-50-15 0</inkml:trace>
  <inkml:trace contextRef="#ctx0" brushRef="#br0" timeOffset="47">14110 8475 3 0,'0'0'0'0,"0"0"22"0,0 0 10 0,0-25-12 0,0 50-2 0,0 52-9 0,51 0-5 0,26-26 0 0,0-51 4 0,25-51-8 0,0-52-1 0,-50 1 1 0,-27-26 1 0,-25 0 0 0,-25 0-1 0,25 77 2 0,-26 25 2 0,26 26 0 0,0 77-2 0,0 25 1 0,0 26-1 0,26 26 2 0,25-52 0 0,26-50-5 0,25-27 2 0,0-25-1 0,26-77 2 0,-25 1-1 0,-78-52-1 0,1-26 0 0,-26 0 1 0,-26 103-1 0,1 26-1 0,-1 76 2 0,26 51-2 0,0 52 2 0,26-1-1 0,-1-25 1 0,1-51-1 0,-26-51-1 0,0-26 2 0,0-26 1 0,26-51-3 0,-26-25 2 0,25 0-1 0,26 25 0 0,1 51 1 0,-27 26-1 0,27 0-1 0,-27 77 0 0,26 25 0 0,1 1 2 0,24-52 0 0,27-25-2 0,-1-52 1 0,26-25 1 0,-51-26-1 0,-77-230 0 0,-26 281 0 0,-25 52-1 0,51 76 0 0,0 52 2 0,51-52-2 0,51-25 0 0,1-26-3 0,24-76-32 0,-50-52-6 0,-26-51 31 0,-25 0 10 0,-26 25 8 0,0 78 17 0,-26 25-2 0,1 77-7 0,25 25-6 0,25 0-4 0,1-25-4 0,-26-26 0 0,0-51 0 0,0 0 2 0,-26-76 1 0,1-52-3 0,50 0 0 0,52 25-1 0,26 52 1 0,-1 51-1 0,0 77 1 0,-25 51-1 0,-51-26 0 0,-26 1 0 0,-51-27-3 0,-26-24-18 0,-26-52-83 0</inkml:trace>
  <inkml:trace contextRef="#ctx0" brushRef="#br0" timeOffset="48">14852 8117 52 0,'-51'0'19'0,"25"-26"6"0,78 26-14 0,101 0-7 0,26 0-39 0,-127 0-17 0</inkml:trace>
  <inkml:trace contextRef="#ctx0" brushRef="#br0" timeOffset="49">7273 10754 28 0,'0'0'27'0,"-25"0"-4"0,76-26-11 0,0 103-2 0,26 26 0 0,-26 25-2 0,0 0-2 0,-25 0-1 0,25 0-2 0,0-77 3 0,0-25-3 0,129-129 3 0,-129 1-6 0,-25-26 3 0,-26-26-1 0,0-25-1 0,-52 51-1 0,1 102-1 0,0 52-1 0,25 76 2 0,1 1-1 0,76 25 2 0,26-51-1 0,25-26 0 0,1-26-9 0,25-50-90 0</inkml:trace>
  <inkml:trace contextRef="#ctx0" brushRef="#br0" timeOffset="50">8605 11036 37 0,'0'0'24'0,"25"0"8"0,26 0-8 0,52 0-14 0,25-26-10 0,-26 26-6 0,-76 26-77 0,-26-1 51 0</inkml:trace>
  <inkml:trace contextRef="#ctx0" brushRef="#br0" timeOffset="51">8784 11266 41 0,'-26'26'24'0,"-25"-1"13"0,51 1-18 0,51-26-8 0,52 0-9 0,25-26-7 0,51 1-114 0</inkml:trace>
  <inkml:trace contextRef="#ctx0" brushRef="#br0" timeOffset="52">11420 10421 28 0,'0'0'0'0,"0"-77"30"0,-25 1-13 0,-27 50-2 0,-24 0-3 0,-1 26-1 0,-26 26-1 0,52 51-3 0,0 25 0 0,25 77-1 0,26 26 0 0,0-26-2 0,51 1 2 0,1-1-3 0,-1 26 1 0,-25 0-3 0,25-1 2 0,-26 1 0 0,1-25 0 0,0-27-2 0,-26 1 1 0,-26-52 0 0,-51-25-1 0,0 0 1 0,0-77-3 0,-25-26-3 0,25-51-24 0,52-25-87 0</inkml:trace>
  <inkml:trace contextRef="#ctx0" brushRef="#br0" timeOffset="53">12547 10703 71 0,'25'-77'21'0,"-25"0"-2"0,0 77-6 0,0 51-7 0,0 52 0 0,26 25 0 0,0 0-5 0,-26-26 0 0,0-25-7 0,-26-26-41 0,26-25-28 0</inkml:trace>
  <inkml:trace contextRef="#ctx0" brushRef="#br0" timeOffset="54">12111 11394 35 0,'0'0'13'0,"-25"0"29"0,102-25-19 0,76 25-9 0,52 0-5 0,51 0-4 0,-102-26-3 0,-52 26-5 0,-102 26-29 0,0 25-69 0</inkml:trace>
  <inkml:trace contextRef="#ctx0" brushRef="#br0" timeOffset="55">12009 11906 34 0,'0'0'24'0,"0"-25"6"0,0-1-9 0,26 26-12 0,-26 102 4 0,0 1 0 0,0 25-9 0,51-26-3 0,0-76 0 0,26 0 0 0,0-52 1 0,-26-25-1 0,-25-52-2 0,-26 1 1 0,0-1 2 0,0 78-2 0,0 25 0 0,0 25-1 0,0 78 2 0,25 25 2 0,1 26 0 0,-1-1 1 0,-76 52 4 0,26-205-6 0,-27-51 0 0,1-52-1 0,26 1-1 0,50 25-2 0,26 26-19 0,26 25-55 0,-26 26 33 0</inkml:trace>
  <inkml:trace contextRef="#ctx0" brushRef="#br0" timeOffset="56">12803 12342 51 0,'0'0'34'0,"0"76"-1"0,0 27-12 0,0-1-9 0,0-25-7 0,25 25-5 0,-25-50-3 0,-25-52-15 0,25-26-41 0,0 0 0 0</inkml:trace>
  <inkml:trace contextRef="#ctx0" brushRef="#br0" timeOffset="57">12726 11855 29 0,'0'-26'31'0,"26"-50"5"0,50 50-18 0,1 26-10 0,-51 51-6 0,-1 26 1 0,-25 0 0 0,-51 0-1 0,0-26 2 0,25 0 2 0,26-51-1 0,26 0 1 0,25 0-4 0,26-51-3 0,25 0-2 0,-25 51-96 0</inkml:trace>
  <inkml:trace contextRef="#ctx0" brushRef="#br0" timeOffset="58">14340 10959 13 0,'0'0'13'0,"-51"0"28"0,51 0-20 0,0 51-7 0,26 0-4 0,25-25-2 0,51-26-4 0,-25-26-4 0,-26-25 3 0,-25 0 0 0,-26-26-2 0,-51 0-2 0,-26 26 2 0,-26 77-1 0,52 25 2 0,0 51 5 0,25 52-1 0,26-26-4 0,308 128 7 0,-206-230-9 0,-25-52 0 0,0-25-11 0,-52 0-36 0,1-1-19 0</inkml:trace>
  <inkml:trace contextRef="#ctx0" brushRef="#br0" timeOffset="59">14545 10140 47 0,'-51'-52'21'0,"25"27"10"0,26-1-14 0,103 0-15 0,25 1 3 0,-26-1-7 0,-51 26 1 0,-51 0 2 0,-25 26 1 0,-52-1-1 0,-26-25 0 0,1 26-1 0,0-26 3 0,50 26 0 0,27-26-1 0,76 0 0 0,77-26-3 0,26 0-4 0,-1 26-77 0,-127 0 44 0</inkml:trace>
  <inkml:trace contextRef="#ctx0" brushRef="#br0" timeOffset="60">15825 9551 43 0,'-25'-52'25'0,"-27"1"-10"0,27 51 3 0,-26-25-9 0,-1 76-2 0,1 0 2 0,51 77-6 0,51 26 2 0,1 25-2 0,-1 26 0 0,-26-52-1 0,1-50-2 0,-52-26 3 0,1-52-2 0,-52-25-3 0,26-25-11 0,51-52-51 0,0 51 22 0</inkml:trace>
  <inkml:trace contextRef="#ctx0" brushRef="#br0" timeOffset="61">16260 9499 55 0,'0'0'0'0,"25"-51"41"0,-25 51-22 0,0 77-6 0,26 51-3 0,-26 26-3 0,25 25-4 0,-25 0-4 0,26-76 1 0,0-52 0 0,-26-26 0 0,0-25 0 0,-26-76 2 0,0-52-1 0,1-52-1 0,-1 1 1 0,52 25-1 0,25 78 1 0,51 50-1 0,-25 77-2 0,0 26 1 0,-51 25 0 0,-78-25 1 0,1 0 0 0,-51-77 0 0,-1 26-1 0,78-26-14 0,25 0-54 0,25 0 25 0</inkml:trace>
  <inkml:trace contextRef="#ctx0" brushRef="#br0" timeOffset="62">17130 9474 42 0,'0'-51'20'0,"26"25"18"0,-78 0-19 0,1 78-8 0,0 76-1 0,51 25-4 0,0 1-4 0,0-1-1 0,51-50-3 0,26-77-7 0,0-1-56 0,-52-25-3 0</inkml:trace>
  <inkml:trace contextRef="#ctx0" brushRef="#br0" timeOffset="63">17309 9679 32 0,'0'-26'12'0,"51"0"28"0,26 1-20 0,0 25-12 0,0 51-5 0,-51 77-1 0,-1-26-2 0,-50 1 2 0,-27-26-3 0,52-52 2 0,26-76-2 0,25-51 3 0,-25-1-1 0,-1-25 0 0,-25 26-1 0,26 76 1 0,-26 1 1 0,0 127-1 0,0 26 2 0,0 26-1 0,26-52-1 0,25-51-1 0,51-25-32 0,-76-26-36 0</inkml:trace>
  <inkml:trace contextRef="#ctx0" brushRef="#br0" timeOffset="64">18026 9499 20 0,'0'0'0'0,"-25"-51"53"0,25 0-17 0,51 25-17 0,26 52-8 0,-1 76-3 0,-50 26-3 0,-26 26-5 0,-26-26-1 0,1-26 1 0,-1-50-65 0,26-52-4 0</inkml:trace>
  <inkml:trace contextRef="#ctx0" brushRef="#br0" timeOffset="65">18846 9679 22 0,'51'-77'46'0,"-26"26"-16"0,-50 25-15 0,-26-25-6 0,-26 51-2 0,0 25 0 0,26 27-2 0,25 50-1 0,26 26-6 0,51-26 3 0,1-25 0 0,24-77 1 0,1-25-1 0,-51-27 0 0,-1-76-1 0,-25 26-1 0,26-52 1 0,-26 26 0 0,-26 26 1 0,26 76 0 0,0 26-2 0,0 103 2 0,26 25 0 0,-26 0 0 0,26 0-1 0,-1-26 0 0,1-25-4 0,-1-26-26 0,27-51-83 0</inkml:trace>
  <inkml:trace contextRef="#ctx0" brushRef="#br0" timeOffset="66">19281 9525 50 0,'0'-26'24'0,"51"-25"11"0,0 26-14 0,26 25-8 0,0 51-7 0,-26 51-8 0,-51 26 2 0,-26-25 1 0,1-27-1 0,-1-50 1 0,26-26-1 0,0-26-1 0,51-50 1 0,1-1 1 0,-27-51-2 0,1 25 2 0,0 1 0 0,-52 76-1 0,26 26 1 0,-26 52 3 0,26 50 0 0,0 26 0 0,0 0-1 0,26-77-2 0,25 0-2 0,0-25-126 0</inkml:trace>
  <inkml:trace contextRef="#ctx0" brushRef="#br0" timeOffset="67">19870 11215 33 0,'0'-26'12'0,"0"-76"24"0,-26-1-23 0,1 27-1 0,-52 50-3 0,0 26-2 0,0 51 0 0,-25 26 2 0,76 51-5 0,26 0-4 0,51-51 3 0,52-51-2 0,-1-26 1 0,1-52-1 0,-27-24-1 0,-50-52 0 0,1-1 1 0,-54-24 1 0,27-1-2 0,-51 52 0 0,51 76 1 0,0 52-1 0,0 76 0 0,0 26 2 0,25 26 1 0,28-26-3 0,-29-26 0 0,27-25-1 0,2-51-12 0,-2-26-62 0,-27 0 26 0</inkml:trace>
  <inkml:trace contextRef="#ctx0" brushRef="#br0" timeOffset="68">20279 10882 23 0,'0'0'0'0,"0"-77"57"0,27 52-30 0,24-1-12 0,26 52-5 0,0 76-1 0,-52-25-7 0,-25 51-5 0,-25-51 4 0,-1-26-1 0,1-25 2 0,25-52 0 0,51-25-2 0,0-26-1 0,0-26 1 0,1 1 1 0,-27-26 0 0,-25 51-1 0,0 52 0 0,0-1 2 0,-25 77 2 0,-1 52 1 0,0 25-2 0,26 0 1 0,52-77-2 0,-1 0-2 0,26-51-49 0,-52 0-28 0</inkml:trace>
  <inkml:trace contextRef="#ctx0" brushRef="#br0" timeOffset="69">9194 14416 49 0,'0'0'0'0,"0"-77"35"0,51 51-18 0,51 26-10 0,51 0 1 0,1 0-5 0,-27 0-1 0,-75 0-8 0,-104 26-50 0,1-1 2 0</inkml:trace>
  <inkml:trace contextRef="#ctx0" brushRef="#br0" timeOffset="70">9347 14569 10 0,'0'0'0'0,"-77"51"42"0,52 1-11 0,50-52-7 0,77-26-11 0,26-25-9 0,51 25-4 0,-25 26-35 0,-103 26-23 0</inkml:trace>
  <inkml:trace contextRef="#ctx0" brushRef="#br0" timeOffset="71">11727 14134 6 0,'0'0'8'0,"26"-103"28"0,-26 78-19 0,-51-1-6 0,0 26 9 0,-26 0-11 0,0 51 2 0,26 1-5 0,25 50 0 0,1 52 0 0,50 25-4 0,1 0 3 0,-1 52-1 0,1-27-2 0,25 1-1 0,-25 0 2 0,-1 0 0 0,1-51 0 0,-26-26-3 0,0-52 3 0,-26-24-2 0,-25-52-1 0,-26 25 2 0,-25-50-5 0,51-1-4 0,25-25-45 0,52 25-29 0</inkml:trace>
  <inkml:trace contextRef="#ctx0" brushRef="#br0" timeOffset="72">13417 14134 37 0,'0'-26'8'0,"27"-25"20"0,-27 51-8 0,26 26-10 0,-26 50 4 0,0 27-5 0,0-1-3 0,24 26-3 0,-24-25-3 0,0-52-8 0,-77 51-111 0</inkml:trace>
  <inkml:trace contextRef="#ctx0" brushRef="#br0" timeOffset="73">12777 15056 64 0,'0'0'12'0,"77"-52"14"0,51 52-9 0,51 0-3 0,130 0-1 0,-28-25-1 0,-25-1-6 0,-51 26-4 0,-102 0-2 0,-78 0-1 0,-25 26-8 0,-51 25-109 0</inkml:trace>
  <inkml:trace contextRef="#ctx0" brushRef="#br0" timeOffset="74">12803 16310 40 0,'-26'0'7'0,"52"51"22"0,76-51-7 0,1 0-13 0,-1-51-3 0,-51 0-4 0,-51 0 2 0,0-26-4 0,-51 0 3 0,0 52-3 0,-26-1 3 0,51 26-3 0,-25 0 1 0,26 26 0 0,-78 50 7 0,78 27-2 0,25 25 1 0,0-26-2 0,76 1-2 0,1-26 0 0,0-52-1 0,25 1-2 0,1-1-3 0,-52-50-24 0,0-26-76 0</inkml:trace>
  <inkml:trace contextRef="#ctx0" brushRef="#br0" timeOffset="75">13084 15389 44 0,'0'0'6'0,"26"-77"24"0,0 51-16 0,25 103-5 0,0 0-2 0,-25 25-5 0,-1-25-1 0,-25-51 0 0,0-1 1 0,0-25-1 0,0-51-1 0,-25-26 1 0,25 0 0 0,0-25 1 0,25 25-2 0,28 26-1 0,-2 51 2 0,26 25 0 0,-26 52-1 0,-27 26 1 0,29 50 0 0,-28-101 0 0,-25-27 1 0,-25-50-2 0,25-1 0 0,0-51 1 0,25-25 0 0,1 25-1 0,25 26 0 0,26 51 1 0,-26 0 1 0,-25 25-2 0,-1 78 0 0,-25-1 1 0,26-25 1 0,-26-26-3 0,0 0 0 0,25 1-45 0,-25-27-3 0</inkml:trace>
  <inkml:trace contextRef="#ctx0" brushRef="#br0" timeOffset="76">14212 15568 49 0,'0'0'28'0,"0"25"-6"0,0 27-8 0,0 24-8 0,0 1-1 0,0 26-2 0,26-52-1 0,-26 0-5 0,0-51-90 0</inkml:trace>
  <inkml:trace contextRef="#ctx0" brushRef="#br0" timeOffset="77">14443 15389 45 0,'0'0'0'0,"51"-103"44"0,26 52-23 0,-1 51-11 0,-24 25-8 0,-27 52 3 0,1 26-3 0,-26-26 1 0,-26-1-2 0,1-50-1 0,-1 0 2 0,26-52-2 0,0 0 2 0,26-25 0 0,25-51-3 0,0-1 2 0,0-25-1 0,-25 77 1 0,-26 25-1 0,-26 26 0 0,1 52-1 0,-1 24 3 0,26 27 0 0,0-1 2 0,51-25-3 0,0-51-1 0,26-1-13 0,-26 1-104 0</inkml:trace>
  <inkml:trace contextRef="#ctx0" brushRef="#br0" timeOffset="78">15518 14748 45 0,'0'0'0'0,"-51"-51"52"0,51 26-35 0,0 25-13 0,25 0-4 0,1 0-7 0,0 0-84 0</inkml:trace>
  <inkml:trace contextRef="#ctx0" brushRef="#br0" timeOffset="79">16772 14364 15 0,'-26'0'8'0,"-25"0"23"0,51 0-15 0,51 26-2 0,0-26-1 0,0 26-8 0,26-52-2 0,-26 0 1 0,-25-25-5 0,0 0 2 0,-26 0 0 0,-26-26 0 0,-25 26-1 0,-26 51 0 0,0-26-1 0,0 52 3 0,26-1 1 0,26 26 3 0,-1 26 0 0,26 0-3 0,0 26 3 0,0-27-3 0,26 27 4 0,-1-26 0 0,1-1-3 0,25-50-1 0,26 0 2 0,25-26-3 0,-25-52-1 0,0 52 1 0,-26-25-4 0,-51-1-33 0,0 26-66 0</inkml:trace>
  <inkml:trace contextRef="#ctx0" brushRef="#br0" timeOffset="80">16669 13315 19 0,'0'0'0'0,"-77"-26"42"0,77 26-23 0,52-26 1 0,76 1-5 0,25 25-4 0,1 0-3 0,-52-26-3 0,-51 26-4 0,-51 0-3 0,-25 26 2 0,-26-1-72 0,25 1 25 0</inkml:trace>
  <inkml:trace contextRef="#ctx0" brushRef="#br0" timeOffset="81">17847 12751 2 0,'0'0'0'0,"0"0"5"0,-26 0 5 0,26 0 4 0,0-25 0 0,-25 25 6 0,25 0-14 0,0 25 6 0,0 1-2 0,0 25-1 0,0 51-3 0,0 1-2 0,25 50 1 0,-25 1 0 0,26 25-1 0,-26-51-1 0,0-25-1 0,0-52 1 0,26-25-3 0,-26-26 3 0,0-26-2 0,0-25 3 0,0-26-6 0,-26-25 1 0,0-26 2 0,1-26-1 0,-1 26 0 0,26 51 1 0,26 26-2 0,51 0 1 0,-1 51 2 0,1 0-4 0,0 51 2 0,-51 0-1 0,-26 51 1 0,0-50 1 0,-26-1-2 0,-25-25 1 0,0-1 0 0,-26 1 1 0,26-1-2 0,25-25-1 0,26-25-32 0,0-1-55 0</inkml:trace>
  <inkml:trace contextRef="#ctx0" brushRef="#br0" timeOffset="82">18410 13033 42 0,'-25'-51'13'0,"25"25"9"0,51 0-18 0,0 26-5 0,26 0 4 0,-51 77 3 0,-1 51-2 0,-50-51-1 0,-1 0-4 0,-25-51 7 0,25-26-4 0,26 0 2 0,0-26-6 0,26-25 2 0,25-26 0 0,0-51 2 0,0 0-1 0,-25 25-2 0,-52 206 8 0,1 25-4 0,25-26 0 0,25 1-2 0,52-26-2 0,0-1-27 0,0-50-48 0</inkml:trace>
  <inkml:trace contextRef="#ctx0" brushRef="#br0" timeOffset="83">19614 14159 7 0,'0'0'0'0,"0"-25"16"0,-26-1 6 0,26-25-16 0,-26 25 5 0,-25 1 6 0,0 25-7 0,-51 0 0 0,50 25-2 0,1 52-4 0,26 26 3 0,25-1-1 0,51 26-5 0,0-51 0 0,26-51 4 0,0-26-1 0,-1-52-4 0,-50-50 1 0,25 0 1 0,-51-27-1 0,0-24-2 0,-25 25 0 0,-1 51 1 0,26 26 0 0,0 51 1 0,0 0-1 0,0 77 0 0,-26 25 1 0,26 26 0 0,26 0 0 0,0 0 1 0,-1-25-2 0,78-27 0 0,-78-50-4 0,27 0-53 0,-27-26 8 0</inkml:trace>
  <inkml:trace contextRef="#ctx0" brushRef="#br0" timeOffset="84">20023 14108 52 0,'0'-51'36'0,"26"51"-25"0,25-26-4 0,0 26-2 0,2 77-1 0,-28 0-2 0,-25 0 1 0,0 25-1 0,0-50 3 0,-25-27-1 0,25-25-6 0,0-25 6 0,0-27-3 0,51-24 1 0,0-27-3 0,-25-25 2 0,-1 26-2 0,-25 76 1 0,0 0 1 0,0 26-2 0,-25 26 1 0,-28 25 2 0,29 26-1 0,-2 51 3 0,26-25-1 0,50-27-2 0,54-50 1 0,49 0-15 0,-76-26-83 0</inkml:trace>
  <inkml:trace contextRef="#ctx0" brushRef="#br1" timeOffset="85">17693 6171 0 0,'0'0'1'0,"0"-26"10"0,0 1 2 0,0 25-3 0,0 25-4 0,0 1 2 0,-25-1-3 0,25 52 1 0,0-26 0 0,0 26 0 0,25-26-1 0,-25 52 2 0,0-26-2 0,26-26 0 0,-26 26-2 0,26-1 0 0,-26 1 0 0,0 26 0 0,-26-26-2 0,26 25 0 0,-26-25 2 0,26 25-2 0,0 26 0 0,0-25 1 0,0-27 3 0,0 1-4 0,0-26-2 0,0 26 2 0,0-25 1 0,0-27 3 0,-25 26-6 0,25 1 2 0,0-1-1 0,0-26 1 0,0 1 2 0,0 0-2 0,0-26 0 0,0 0 0 0,0 0 0 0,25 0-2 0,1 25 2 0,51-25 0 0,0 0-1 0,-1-25 0 0,52 25 1 0,0-26-2 0,26 26 2 0,-26 0 0 0,0 0-3 0,-25 26 2 0,-1-26 0 0,0 0-1 0,1 0 0 0,-1 0 2 0,1 0 0 0,25 0 0 0,-26-26-2 0,0 26 2 0,-25 0-2 0,-25 0 2 0,24 0-1 0,-24 0-1 0,-1 0 1 0,-51 0 0 0,0 26 1 0,25-26-2 0,-25 0 1 0,0 0 0 0,0 0-1 0,0 25 1 0,0 1 1 0,0-1 0 0,26 27-2 0,-26-1 1 0,27 0 0 0,-3 0 1 0,3 26-1 0,-3 0 0 0,2 0 1 0,-26 25-2 0,27 0 1 0,-27-25 0 0,0 0 1 0,0-26-1 0,0 1-1 0,0-1-1 0,-27 0-99 0</inkml:trace>
  <inkml:trace contextRef="#ctx0" brushRef="#br1" timeOffset="86">12905 15414 0 0,'0'0'0'0,"-25"0"9"0,25 26 5 0,-26-26-1 0,0 0 3 0,1 0-2 0,25 0 0 0,0-51-7 0,0 25-1 0,0 0 3 0,0-25-5 0,0 51 1 0,25-26-6 0,1 26 3 0,0 26 0 0,-1 25 1 0,1-25-5 0,-26 25 4 0,0 0-2 0,-26 1 3 0,-25-1-1 0,25 0-2 0,1-25 1 0,-1-1 1 0,1 1 0 0,-1-1-1 0,26 1 1 0,26-52 6 0,-1 26-7 0,26-25 1 0,1 25 1 0,-1 25-3 0,0-25 1 0,0 0 2 0,0 0-2 0,-51 0-2 0,26-25-1 0,-26 25-8 0,0 0-100 0</inkml:trace>
  <inkml:trace contextRef="#ctx0" brushRef="#br1" timeOffset="87">12649 15389 1 0,'0'0'3'0,"0"0"26"0,0-26-22 0,0 26 5 0,0-26-3 0,0 1 0 0,26-1-3 0,-1 0-1 0,27 1 2 0,24 25-1 0,-24 51-2 0,-1-25-2 0,-26 51 0 0,-25-26 2 0,-25 0 1 0,25 0 1 0,-26 0-4 0,26 1-2 0,-25-27 2 0,-27 1-2 0,27 25 3 0,-1-51-2 0,26 26 0 0,0-26 2 0,0 0-4 0,0 25 4 0,51-25 3 0,26-25-3 0,-26-1 0 0,1 0 0 0,24 1-1 0,-50 25-2 0,25 0 1 0,-25 25-53 0,-26-25-13 0</inkml:trace>
  <inkml:trace contextRef="#ctx0" brushRef="#br1" timeOffset="88">20279 8987 1 0,'0'0'1'0,"0"0"6"0,-24 0 0 0,24 0 3 0,0 0 0 0,0 0-3 0,0 0-1 0,-26 26 2 0,26-26 1 0,-25 0-4 0,25 26-2 0,0-26 5 0,25 0 0 0,1 0-6 0,25 0-3 0,26 25 2 0,25-25 3 0,26 0-2 0,0 0-1 0,-25 0 0 0,-1 0-1 0,-51 26 0 0,-25-1 0 0,0-25 2 0,-1 26 0 0,1 25-3 0,-26 0 1 0,25 1 0 0,-25 24 1 0,0 1-2 0,26 0 1 0,0 0 0 0,-1 25 0 0,1 1 2 0,-26 25 1 0,25 0-3 0,-25 0 0 0,26 0 0 0,-26-26 3 0,26 1-3 0,-26 25-2 0,0-77 2 0,0 51 1 0,25-51 0 0,-25 26 0 0,0 26 1 0,0-26 0 0,0 25-2 0,0 0 3 0,0 1-2 0,26-1 2 0,-26 26-1 0,0-25 2 0,25-1 1 0,-25 0-2 0,-25 1-2 0,25-52 3 0,0-25-2 0,0-1-1 0,0-25 1 0,0 0-3 0,-77 0-56 0,77 0-4 0</inkml:trace>
  <inkml:trace contextRef="#ctx0" brushRef="#br1" timeOffset="89">12035 3687 0 0,'0'0'0'0,"0"0"2"0,0 0 5 0,0 26 0 0,25 25 1 0,26-25-2 0,26 25 1 0,0 26-5 0,-26-1 1 0,26-24-1 0,26-27 0 0,-1-25 2 0,0 26 1 0,1-26 0 0,-1 0-5 0,26 0 3 0,0-26-2 0,26 1 0 0,1-1 1 0,-27 0-1 0,0 1-1 0,-52-1 1 0,27 1 0 0,-26-1-2 0,-1 0 2 0,1 1-1 0,0 25 0 0,26 0-1 0,-1-26 2 0,0 26-2 0,26 0 1 0,-25 0 0 0,-1 51 0 0,-25 1 1 0,0-1 0 0,0 0 0 0,-1 0 1 0,1 0-1 0,0-51 1 0,26 26 1 0,25-26-2 0,-52-26 2 0,1 1-2 0,0 25-3 0,0-26 3 0,-1-25 2 0,1 25-2 0,0 26-1 0,25-25 1 0,26-1-1 0,0-25-1 0,0 25-1 0,0 1 3 0,0-1-1 0,-26 26 0 0,1 26 1 0,-1-26 0 0,0 51-2 0,26-25 3 0,26 25 0 0,-26 0-1 0,-25-25-2 0,25-26-1 0,-26 51-59 0</inkml:trace>
  <inkml:trace contextRef="#ctx0" brushRef="#br1" timeOffset="90">18308 6478 0 0,'0'0'0'0,"25"0"7"0,-25-26 4 0,0 26 1 0,0-25-3 0,26-1-3 0,-26 1 3 0,0 25-4 0,26-26 2 0,-26 0 3 0,25 1-8 0,1-1-1 0,25 26-1 0,-25 0 4 0,-1 51-4 0,1 52 2 0,0-52-2 0,-26 26 1 0,0 0 1 0,0-52 1 0,0 1-2 0,-26-1 0 0,26-25 1 0,0-25 2 0,26-1-1 0,-26 1-3 0,0-52 0 0,-26-26 2 0,26 1 0 0,0 25-2 0,26 26 0 0,-1 25 0 0,1 1 0 0,25 25 0 0,0 25-2 0,-25 27 2 0,25 24 0 0,-51 1-1 0,26 0 1 0,-26-26 0 0,25 0 0 0,-25-25 1 0,26 0-1 0,-26-26 0 0,0 25 2 0,0-50 0 0,0-1-4 0,0-25 2 0,25-52 0 0,1 52 0 0,25-26 0 0,0 26 0 0,1 26 0 0,-1 25 0 0,-26 25 1 0,1 1-1 0,0 25-1 0,-26 26 1 0,0-26 0 0,0 0-1 0,0 26 0 0,0-51 0 0,0-1 1 0,25 1 2 0,-25-26-2 0,26 25-4 0,-1 1-53 0,1-26 23 0</inkml:trace>
  <inkml:trace contextRef="#ctx0" brushRef="#br1" timeOffset="91">19691 6529 11 0,'0'-25'8'0,"0"-27"8"0,76 27-2 0,27 25-9 0,-52 0-7 0,0 25-6 0,-51-25-26 0</inkml:trace>
  <inkml:trace contextRef="#ctx0" brushRef="#br1" timeOffset="92">19716 6683 5 0,'-25'0'13'0,"-1"-26"14"0,26 1-6 0,77 25-11 0,25-26-8 0,26 26-7 0,-51 26-56 0</inkml:trace>
  <inkml:trace contextRef="#ctx0" brushRef="#br1" timeOffset="93">20485 6555 5 0,'0'0'0'0,"0"-26"18"0,0 26 1 0,26-25-5 0,-1 25-3 0,52 0-3 0,0 0-4 0,0-26-4 0,0 26-2 0,-26 0-12 0,-25 0-29 0</inkml:trace>
  <inkml:trace contextRef="#ctx0" brushRef="#br1" timeOffset="94">21253 6171 5 0,'0'-26'6'0,"0"-25"7"0,0 51 2 0,0 0-3 0,-25 51 1 0,25 26-1 0,0 25-6 0,0 26-1 0,0 0-1 0,0 0 0 0,0-25-1 0,0-1-2 0,0-76 0 0,-26 0 3 0,1-26-3 0,25 0-1 0,0-26 2 0,0-25-1 0,0-26 0 0,0 0-1 0,0 0 2 0,-26-25 1 0,26 25-4 0,51 0-1 0,-25 0 2 0,25 52 0 0,26-1-1 0,0 52 1 0,-1 25-1 0,-50 26 0 0,-26 0 1 0,-26-1 0 0,-25-24 1 0,-26-27 0 0,1-25-1 0,50 26-1 0,0-26-1 0,26 0-7 0,26 25-71 0</inkml:trace>
  <inkml:trace contextRef="#ctx0" brushRef="#br1" timeOffset="95">21894 6580 12 0,'0'0'4'0,"-52"-51"16"0,129 0 15 0,0 51-23 0,25-26-7 0,1 26-3 0,-1 0-1 0,-51 0-2 0,-25-25-2 0,-26 25-17 0,0 0-31 0</inkml:trace>
  <inkml:trace contextRef="#ctx0" brushRef="#br1" timeOffset="96">22124 6171 1 0,'0'0'0'0,"0"-26"11"0,0 26 4 0,-26 51 5 0,26 26-4 0,0 26-3 0,26-27-7 0,0 1-1 0,-1 0-4 0,-25-26-5 0,0 0-11 0,-51 1-46 0</inkml:trace>
  <inkml:trace contextRef="#ctx0" brushRef="#br1" timeOffset="97">21868 6913 5 0,'0'0'6'0,"0"-25"21"0,51-1-2 0,26 26-3 0,25 0-14 0,1-26-6 0,-1 26-3 0,-25 26-7 0,-26-26-63 0</inkml:trace>
  <inkml:trace contextRef="#ctx0" brushRef="#br1" timeOffset="98">22636 6657 6 0,'0'0'6'0,"25"-25"6"0,1 25 5 0,-26 25-1 0,0 26 0 0,26 26-6 0,-26-26-6 0,25 26-5 0,1-25 4 0,-1-27-1 0,1 1-2 0,25-26 3 0,-51 0 0 0,0 0 2 0,-26 0-4 0,26-26 0 0,-25-51-3 0,25 0 2 0,0 1 2 0,0-27 0 0,0 1-1 0,0-1-3 0,0 1 2 0,0 0 1 0,0 25 0 0,0 26-3 0,25-1 2 0,1 27 0 0,-26-1 0 0,25 26 0 0,27-25-1 0,-1 25 1 0,-26 0 0 0,52 0 0 0,25-26 1 0,52 26-1 0,25-26 0 0,0 26 1 0,26-25 1 0,103 25-1 0,-206-26 1 0,26 26-2 0,0 0 1 0,-26 0-1 0,-76 0 0 0,0 0 1 0,-26 26 0 0,0-26-1 0,-26 25-7 0,-25 1-81 0</inkml:trace>
  <inkml:trace contextRef="#ctx0" brushRef="#br1" timeOffset="99">23198 6222 3 0,'0'0'12'0,"26"-26"5"0,-26 26-6 0,0 0-2 0,-26 436 32 0,26-334-35 0,0-25-5 0,0-26 1 0,-25-25-2 0,25-1 0 0,0-25 2 0,0 0 0 0,-26-51-1 0,26 0 0 0,0-52 1 0,0 27 1 0,0-27-3 0,26 26 1 0,51 26-1 0,-26 26 1 0,51 25-1 0,-25 25 0 0,-51 1 0 0,-1 51 1 0,-50-26-2 0,-27-26-1 0,-24 1 2 0,-1-26-2 0,26 26 3 0,25-52-2 0,0 26-13 0,52-26-76 0</inkml:trace>
  <inkml:trace contextRef="#ctx0" brushRef="#br1" timeOffset="100">23531 6120 9 0,'26'-52'15'0,"25"1"-1"0,0 26 1 0,-25 25-6 0,-1 0-3 0,1 51-5 0,-52 0 1 0,-25 26 2 0,26-26 1 0,-1 0 0 0,0 0-1 0,78-76 8 0,24-26-8 0,1-1-7 0,26 27 0 0,-78-1-21 0,-25 26-34 0</inkml:trace>
  <inkml:trace contextRef="#ctx0" brushRef="#br1" timeOffset="101">23685 6734 10 0,'0'0'12'0,"25"-26"10"0,27 1-1 0,-1-1-10 0,26 1-5 0,-26 25-7 0,0 0-7 0,-51 0-55 0</inkml:trace>
  <inkml:trace contextRef="#ctx0" brushRef="#br1" timeOffset="102">24146 6401 11 0,'25'-51'17'0,"-25"51"1"0,0 0-4 0,0 26-6 0,0 25 1 0,0 26-1 0,0-1-5 0,-25-50 4 0,25 25 1 0,0-25-3 0,51-26-3 0,0 0 0 0,0 0-2 0,26-26 1 0,0 26-1 0,-51-25-9 0,-26-27-60 0,0 52 42 0</inkml:trace>
  <inkml:trace contextRef="#ctx0" brushRef="#br1" timeOffset="103">24351 6529 6 0,'0'-25'14'0,"0"-1"12"0,0 26-7 0,25 0-2 0,-25 26-4 0,26 25-4 0,-26 26-1 0,0-1-12 0,0 1 5 0,0-26 0 0,0 1 5 0,0-52-5 0,0 0-7 0,0 0-49 0,0 0 15 0</inkml:trace>
  <inkml:trace contextRef="#ctx0" brushRef="#br1" timeOffset="104">24863 6427 2 0,'0'0'5'0,"25"-26"8"0,-50-51 13 0,-1 52-18 0,-25 25-1 0,0 0-2 0,-1 0-4 0,27 51 4 0,-1 0-1 0,26 0 0 0,0 1-4 0,51-27 1 0,-25 1 2 0,25-1-2 0,-25-25 1 0,-1-51 2 0,1 26-1 0,0-1-3 0,-26 0-1 0,25 26 0 0,-25 26 1 0,0 25 0 0,0 26 3 0,-25 0 1 0,25 0-2 0,0-26 1 0,0 0-1 0,25 0 1 0,1-25 0 0,-26-26-1 0,26-26 1 0,-1 1 1 0,1-27 1 0,25-24-3 0,0-27-3 0,0-25 2 0,1 51-5 0,-52 26-38 0</inkml:trace>
  <inkml:trace contextRef="#ctx0" brushRef="#br1" timeOffset="105">21074 7451 2 0,'0'0'0'0,"0"-26"19"0,0 1 1 0,26 25 1 0,-1 0-8 0,27 0-1 0,50 0-4 0,26 25-5 0,26-25 1 0,25 0-2 0,0 26-2 0,0-26 2 0,1 0-2 0,24 0 1 0,27-26-1 0,-27 26-1 0,-51 0 1 0,-25 0 0 0,0 0 0 0,26 0 0 0,0 0 1 0,-26-25 0 0,0 25-1 0,25 0 0 0,1 0 0 0,0 0 2 0,-1-26-1 0,-50 26-1 0,-52 0 1 0,-26-25 0 0,-25 25 0 0,0 0-2 0,-51 25-5 0,-51 1-93 0</inkml:trace>
  <inkml:trace contextRef="#ctx0" brushRef="#br1" timeOffset="106">22815 7835 2 0,'0'0'0'0,"25"-26"15"0,-25 26 2 0,0-25-3 0,0-1 1 0,0-25-8 0,0 0 2 0,0 25 0 0,51-25-3 0,1 51-5 0,24 0 0 0,1 0 1 0,-26 77 1 0,-51 25-3 0,0 1-1 0,-25-26-3 0,-27-26 6 0,1 0 1 0,26-25-1 0,-26-26 3 0,25 25-6 0,0-25 2 0,1 26-2 0,-1-26 0 0,26 25 2 0,-25 1 0 0,25 0-1 0,25-1 2 0,-25-25 1 0,51 0 4 0,26 0-7 0,25-25 0 0,26-1 4 0,0 0 1 0,-25 26-1 0,-78 0-5 0,-50 0-2 0,-52 26-86 0</inkml:trace>
  <inkml:trace contextRef="#ctx0" brushRef="#br1" timeOffset="107">21817 9218 1 0,'0'-26'2'0,"0"-102"9"0,25 77 2 0,-25 25 1 0,26 1 2 0,-26 25-2 0,0 25-4 0,26 78 1 0,-26-1-4 0,0 26-4 0,0-51 1 0,25-26-5 0,-25-25 6 0,26-26-5 0,76-103 2 0,-25 27-1 0,-26-1-3 0,-25 77 3 0,-26 25-1 0,25 27 1 0,27 24 1 0,-1-24-3 0,51-52 0 0,-25 0 3 0,-26-52 1 0,0-50-2 0,-51-26-2 0,0 26-1 0,-51 25 1 0,-26 77 0 0,52 25 0 0,-1 1 1 0,52 0-1 0,76-1 0 0,26-25 0 0,-26 0 1 0,-25-25 0 0,-26-27 1 0,-51 52 0 0,0 0-1 0,-26 77 1 0,26 51 1 0,0-51 0 0,52 0-1 0,24-52 0 0,27 1 0 0,-27-52 0 0,-24-25-1 0,-27-51 2 0,1-52-1 0,-1 0 0 0,1 26 0 0,-26 52 1 0,0 76-2 0,0 25-1 0,-26 103 2 0,26 0 0 0,0 26-1 0,0-26 0 0,52-77 2 0,-1 0-4 0,0-25-4 0,-25 0-32 0,-26-52-29 0</inkml:trace>
  <inkml:trace contextRef="#ctx0" brushRef="#br1" timeOffset="108">23301 9013 11 0,'0'0'0'0,"-103"-26"33"0,103 1-13 0,77 25-11 0,26 0-7 0,50 25-1 0,-50-25-1 0,-52-25-1 0,0-52 2 0,-25 0 2 0,-1 0-1 0,-25 26 6 0,0 51-2 0,0 77 3 0,0 76 2 0,0 27-5 0,26-1-3 0,-26-77 0 0,26-50-2 0,-26-52 2 0,0-52 0 0,0-50-3 0,0 0 1 0,76-1-1 0,1 52 0 0,0 51 0 0,-26 51 1 0,0 52-1 0,-25-1 1 0,-26-25 1 0,-26 25-2 0,1-25-4 0,-26 0-48 0,51-52-2 0</inkml:trace>
  <inkml:trace contextRef="#ctx0" brushRef="#br1" timeOffset="109">22150 10268 12 0,'25'-26'14'0,"-25"-25"12"0,26 25-3 0,-1 52-8 0,-25 76 5 0,26 77-9 0,0 26-4 0,-1 128-3 0,-25-230-1 0,0-78-3 0,-25-25 3 0,25-51-2 0,0-26 1 0,-26-25-3 0,26-1 2 0,26 1 0 0,25 25-1 0,26 26-1 0,25 51 1 0,-51 25 0 0,-25 52-1 0,-26 0 1 0,-51-26 1 0,-26 0-1 0,0-51 1 0,26 0-3 0,0 0-10 0,25-25-65 0,26-1 39 0</inkml:trace>
  <inkml:trace contextRef="#ctx0" brushRef="#br1" timeOffset="110">22661 10242 31 0,'0'-26'14'0,"26"1"6"0,25 25-8 0,0 25-6 0,-25 27-3 0,-26-1 6 0,-26 0-8 0,26 0 3 0,-25-51 0 0,25 0 3 0,51-25-4 0,0-52-3 0,51 0-4 0,-25 51-11 0,-26 26-72 0</inkml:trace>
  <inkml:trace contextRef="#ctx0" brushRef="#br1" timeOffset="111">22942 10959 50 0,'1'-26'29'0,"-1"1"-11"0,76-1-8 0,27 26-7 0,-27-26-4 0,-24 26-17 0,-27 0-57 0</inkml:trace>
  <inkml:trace contextRef="#ctx0" brushRef="#br1" timeOffset="112">23582 10524 22 0,'0'0'0'0,"0"-52"44"0,0 78-25 0,-25 25-8 0,-1 26 1 0,1-26-4 0,25 0-2 0,0 1 4 0,0-1-8 0,25-26 4 0,26-25-6 0,52 0 0 0,-1 0-3 0,-25 0-3 0,-26-25-18 0,-51-1-56 0,0 26 57 0</inkml:trace>
  <inkml:trace contextRef="#ctx0" brushRef="#br1" timeOffset="113">23762 10626 6 0,'0'0'0'0,"-26"0"38"0,26 0-1 0,0 0-18 0,26 51-11 0,-26 52 3 0,0-27-3 0,0 27-7 0,-26-1-5 0,26-76-2 0,0 0-40 0,0-1 6 0</inkml:trace>
  <inkml:trace contextRef="#ctx0" brushRef="#br1" timeOffset="114">24402 10703 20 0,'0'-51'13'0,"25"-1"14"0,1 1-8 0,-52-26-6 0,1 52-5 0,-1-1-9 0,-51 26 3 0,-76 154 9 0,127-52-5 0,52-25-6 0,25-26 1 0,0-25 3 0,0-26-4 0,1-51 3 0,24-26-3 0,-50 0-1 0,-26 51 0 0,0 26 2 0,-26 180 2 0,1-27 3 0,25-25-3 0,0-25-2 0,0-78 0 0,0 1 3 0,25-52 0 0,1-50-1 0,0-27-3 0,25-25-1 0,-26 0-2 0,1 77-3 0,-26 25-20 0,0 26-52 0</inkml:trace>
  <inkml:trace contextRef="#ctx0" brushRef="#br1" timeOffset="115">23301 11753 6 0,'0'0'4'0,"-26"-52"12"0,26 27 16 0,26-1-10 0,25-25-2 0,26 51-9 0,25 0-4 0,1 0-4 0,-27 0-4 0,-24 0-2 0,-52 26-23 0,-52-1-59 0</inkml:trace>
  <inkml:trace contextRef="#ctx0" brushRef="#br1" timeOffset="116">23378 11753 6 0,'-26'0'7'0,"0"25"23"0,26 1 1 0,0-26-8 0,77 0-7 0,51 0-6 0,-25 0-9 0,-27 0-2 0,-24 0-13 0,-27 0-73 0</inkml:trace>
  <inkml:trace contextRef="#ctx0" brushRef="#br1" timeOffset="117">24274 11573 17 0,'0'0'6'0,"0"-25"15"0,0-1-4 0,25 26 0 0,-50-25-2 0,-1 25-3 0,-25 0-10 0,0 25 8 0,25 1-5 0,26 51 1 0,-25-1-2 0,50 78 1 0,1-103-2 0,25 0 0 0,26-25-2 0,-26-26-1 0,26 0 2 0,-26-51 1 0,-25-26-4 0,-1 0 4 0,-25-25-3 0,-51-1 2 0,0 27-4 0,-103 101-99 0</inkml:trace>
  <inkml:trace contextRef="#ctx0" brushRef="#br1" timeOffset="118">21177 12034 2 0,'0'-25'5'0,"0"25"10"0,25-26 0 0,-25 26 1 0,26 0-9 0,-26 26 3 0,0-1-4 0,0 1-3 0,0 76 14 0,0 26-8 0,0 0-2 0,25 52 3 0,1 24-5 0,0 52-3 0,-1 26 0 0,1-26 0 0,-1 0 0 0,1 0-1 0,-26 0 3 0,0-25-2 0,26 255 2 0,-1-307-3 0,1-25 0 0,25-26 0 0,-25-77-2 0,-26 1 4 0,0-52-4 0,0 0-2 0,0-77-26 0,0 0-74 0</inkml:trace>
  <inkml:trace contextRef="#ctx0" brushRef="#br1" timeOffset="119">21740 13775 2 0,'0'-25'9'0,"26"-1"0"0,-26 26-1 0,0-25 6 0,0 25-1 0,0 0-3 0,0-26-4 0,0 26-3 0,0 0-2 0,0 0 0 0,-26 0 4 0,26 0-3 0,0 26 2 0,-26-26 5 0,26 0-6 0,0 0 6 0,-25 0-12 0,25 0-6 0,77 0-79 0</inkml:trace>
  <inkml:trace contextRef="#ctx0" brushRef="#br1" timeOffset="120">21663 14057 19 0,'0'0'9'0,"51"0"20"0,-25-26-5 0,0 26-11 0,-26 0-12 0,0 0-2 0,25 26-18 0,-25-26-45 0</inkml:trace>
  <inkml:trace contextRef="#ctx0" brushRef="#br1" timeOffset="121">22201 13980 43 0,'0'-25'29'0,"0"25"-8"0,0 0-13 0,25 0-6 0,-25-26-3 0,26 26-3 0,0 0-50 0,-26 0 21 0</inkml:trace>
  <inkml:trace contextRef="#ctx0" brushRef="#br1" timeOffset="122">22406 13878 12 0,'0'0'23'0,"25"-26"9"0,-25 26-13 0,0-25-21 0,26 50-23 0,-26-25-15 0</inkml:trace>
  <inkml:trace contextRef="#ctx0" brushRef="#br1" timeOffset="123">21868 14825 13 0,'-51'-51'17'0,"51"25"3"0,25-25-10 0,27 51-1 0,-1 0 4 0,-26 51-2 0,-25 26-4 0,26 51-1 0,-26-25-1 0,-26-52-3 0,26-51 1 0,0 0-2 0,0-26 1 0,-25-51 0 0,25-51-2 0,25 26 4 0,1 0-3 0,25 50 1 0,0 52-2 0,1 0 0 0,-1 77 0 0,-26 26 1 0,1-1-1 0,-26 0 0 0,0-76-2 0,0 0 2 0,0-26 4 0,0 0-3 0,0-26 0 0,0 0-1 0,0-50 0 0,26-27 1 0,-1 1-1 0,26 25 2 0,26 26-3 0,-51 51 1 0,51 25 1 0,-77 27-1 0,25 50 3 0,-25-25-1 0,0 0-1 0,0-26 0 0,0-26 0 0,0 1-2 0,0 0-2 0,0-1-21 0,26-25-82 0</inkml:trace>
  <inkml:trace contextRef="#ctx0" brushRef="#br1" timeOffset="124">22917 14800 21 0,'0'0'29'0,"51"-77"8"0,0 51-17 0,-25 26-10 0,51 0-7 0,-26 0-4 0,0 0-13 0,-25 26-61 0</inkml:trace>
  <inkml:trace contextRef="#ctx0" brushRef="#br1" timeOffset="125">22942 15030 32 0,'1'0'16'0,"-27"0"15"0,52-26-11 0,50 26-12 0,1 0-5 0,0-25 0 0,-26 25-6 0,-25 0-76 0</inkml:trace>
  <inkml:trace contextRef="#ctx0" brushRef="#br1" timeOffset="126">23634 14492 4 0,'0'0'0'0,"0"-25"19"0,0-1 0 0,25 26-1 0,-25 0-3 0,0 0 5 0,26-25-9 0,-1 25-2 0,27-26-1 0,25 0 0 0,-1 26-3 0,-24 0-5 0,-1 0 1 0,-26 0-1 0,1 0-1 0,-26 0-6 0,26 0-29 0,-26 0-39 0</inkml:trace>
  <inkml:trace contextRef="#ctx0" brushRef="#br1" timeOffset="127">24325 13929 34 0,'0'-26'17'0,"0"1"11"0,0 25-11 0,0 51-10 0,26 26-1 0,-26 51 4 0,0 0-3 0,0 26 1 0,0-52-8 0,0-25 1 0,25-26-1 0,-25-25 1 0,-25-26 4 0,25-77-4 0,-26 0-2 0,26-25 2 0,-26-1-2 0,26 1 1 0,0 25 0 0,26 26 0 0,25-1 0 0,0 27-1 0,1 25 1 0,-27 51-1 0,1 26 2 0,-1 25-1 0,-25-50-1 0,-51-27 1 0,0 1 1 0,0-1-1 0,0-25-5 0,25 0-30 0,26 0-29 0</inkml:trace>
  <inkml:trace contextRef="#ctx0" brushRef="#br1" timeOffset="128">24069 14851 36 0,'0'0'11'0,"-26"0"12"0,26 0-2 0,0 0-9 0,52 0 2 0,50 0-4 0,26 0-1 0,51-51-6 0,-51 25-2 0,-77 26 0 0,-25 0 0 0,-52 0-9 0,1 26-19 0,-1-1-48 0</inkml:trace>
  <inkml:trace contextRef="#ctx0" brushRef="#br1" timeOffset="129">24274 15260 29 0,'-26'0'21'0,"1"-25"4"0,25-1-10 0,-26 1-2 0,26-27-4 0,26 1-3 0,25 0 0 0,0 51 0 0,-25 0-2 0,-1 51-7 0,1 26 4 0,-52 0-5 0,-51-26 4 0,1 26 3 0,24-26 0 0,1-25 2 0,51 25-4 0,0-25 2 0,154-52 4 0,-52-25-4 0,1 25-2 0,-27 1 2 0,-50-1-5 0,-26 26-3 0,-77 0-32 0,26-26-56 0</inkml:trace>
  <inkml:trace contextRef="#ctx0" brushRef="#br1" timeOffset="130">22764 15235 2 0,'0'0'6'0,"0"-26"5"0,25 26 6 0,-25-25 3 0,26 25-3 0,-26 0-11 0,0 0 11 0,-26 25-11 0,26 26 6 0,0 1-5 0,0-1-3 0,26 0 0 0,-26 26-2 0,0-51 0 0,0-1 0 0,0-50 3 0,0-27-6 0,0-24 3 0,0-27-2 0,0 1 0 0,0 50-1 0,0 52 2 0,0-25-1 0,0 25 0 0,0 51 1 0,0 0 2 0,0 26-1 0,0 0 0 0,-26-26-1 0,26 26-3 0,0-26-101 0</inkml:trace>
  <inkml:trace contextRef="#ctx0" brushRef="#br1" timeOffset="131">12009 16848 0 0,'0'-26'1'0,"0"-50"4"0,51 76-2 0,-25-26 0 0,25 0 2 0,0 1 1 0,1-1 2 0,24-25-1 0,-24 0-5 0,24 0-1 0,27-26 0 0,25-26 0 0,25-50 2 0,27-1-2 0,-1 26 0 0,-24 0 0 0,-3 0 1 0,3 0 1 0,50-26 3 0,-1 1 0 0,-24 25-4 0,-78 51 0 0,1 0 0 0,-1 0 2 0,0 0-2 0,-25 1 0 0,-51 76-10 0,-1 25-60 0</inkml:trace>
  <inkml:trace contextRef="#ctx0" brushRef="#br1" timeOffset="132">16285 15107 1 0,'26'0'3'0,"-1"-26"6"0,1 1 1 0,25-27 3 0,26 1 0 0,0-51-6 0,0 25-1 0,25-51-1 0,77 0-1 0,0-77-1 0,26 0-1 0,0 0 0 0,-26 52 6 0,-25 25-4 0,0 0 3 0,50-51-1 0,27-26 1 0,25 0-4 0,-77 51-4 0,-102 77-7 0,-51 77-64 0</inkml:trace>
  <inkml:trace contextRef="#ctx0" brushRef="#br1" timeOffset="133">12316 16771 0 0,'0'0'0'0,"0"-25"4"0,26 25 2 0,-26 0 1 0,0 0 2 0,0-26 5 0,26 0-4 0,25-25-1 0,26 0 1 0,25-26-4 0,26 0-4 0,26-51 1 0,-26 26 0 0,25-1 1 0,-25 1-3 0,-24-26-1 0,-3 26 4 0,-23 25-1 0,-1 0 1 0,25 0-4 0,26 0-1 0,26 1 0 0,-26 24 4 0,-51 1-4 0,-52 51 0 0,1-26-8 0,-26 52-53 0</inkml:trace>
  <inkml:trace contextRef="#ctx0" brushRef="#br1" timeOffset="134">16516 14825 0 0,'0'0'4'0,"-26"0"8"0,26-25-1 0,51-27 2 0,26 1-5 0,25 0 2 0,26-51 0 0,77-1 0 0,0-50-2 0,0-1-2 0,0 26-3 0,-26 0 2 0,-25 25-2 0,-1-25-3 0,78 0 2 0,-78 0-2 0,-25 77-1 0,-76 26 1 0,-27 25-2 0,-25 25-2 0,-51 52-72 0</inkml:trace>
  <inkml:trace contextRef="#ctx0" brushRef="#br1" timeOffset="135">16644 16976 2 0,'0'-26'7'0,"-26"-25"10"0,0 26 2 0,26-1 0 0,0 0 1 0,0 26-9 0,0 0-5 0,52-25 9 0,24-1-4 0,78-25-2 0,25 0-6 0,0 25-1 0,-76 1-1 0,-26 25-3 0,-26 25 2 0,-51-25-3 0,26 26-14 0,-52-1-30 0,-25 27-23 0</inkml:trace>
  <inkml:trace contextRef="#ctx0" brushRef="#br1" timeOffset="136">16695 17130 2 0,'0'0'5'0,"-26"0"12"0,26 0 2 0,-25 0 1 0,25 0-3 0,0 0-3 0,0 0-4 0,51-26 3 0,51 26-4 0,52-26-1 0,-1 1-6 0,1 25 3 0,-77 0-4 0,0 0-3 0,-52 0 3 0,-25 0-5 0,26 0-19 0,0 0-67 0</inkml:trace>
  <inkml:trace contextRef="#ctx0" brushRef="#br1" timeOffset="137">18513 16669 18 0,'-26'-51'18'0,"0"-1"5"0,52 1-6 0,0 26-5 0,25-27 0 0,26 27-4 0,0-1-2 0,-26 52 1 0,0 51-1 0,0-1-6 0,0 52 3 0,-25-25-1 0,-26-1 0 0,-26 1 0 0,-25-52-2 0,0-26 3 0,0 1-3 0,0-26 2 0,-1 0-2 0,52-26 1 0,0 1-1 0,77-52 1 0,0 0-1 0,0 0-2 0,0-25 2 0,-1 0 0 0,1-1 0 0,-26 1 0 0,26-1 0 0,-51 26 1 0,-1 26-1 0,1 26 0 0,-26-1 0 0,0 26-1 0,-51 0 0 0,0 0 1 0,-1 51 0 0,-24 0 0 0,24 1-1 0,52-27 1 0,-25 52 1 0,-1 0-1 0,26 0 0 0,0 0 1 0,0-1 0 0,26 1 1 0,-1 0 1 0,27 0 1 0,-1 0-1 0,26-26-1 0,-1-26 1 0,27 1 1 0,-26-26-1 0,-1 0-2 0,27 0-118 0</inkml:trace>
  <inkml:trace contextRef="#ctx0" brushRef="#br0" timeOffset="138">1307 16771 0 0,'26'-77'6'0,"-26"26"8"0,0 26 7 0,0-1-7 0,25 26 1 0,-50 51 9 0,25 26-15 0,0 0-5 0,25 25-1 0,27-51 0 0,24 1 1 0,1-52-4 0,0-52-1 0,-26-24 0 0,1-1 1 0,-27-26 0 0,1 27 1 0,-26 24 1 0,0 52-3 0,0 26 1 0,0 51 1 0,25 76 0 0,1 27 1 0,25-27 1 0,-25-25-1 0,-26-25-2 0,-26-52 3 0,-25 0-2 0,0-51 1 0,0 0 2 0,25-51-4 0,0-26 2 0,1 0-4 0,50 0 1 0,1-25-4 0,0 51-27 0,50 25-58 0</inkml:trace>
  <inkml:trace contextRef="#ctx0" brushRef="#br0" timeOffset="139">2331 17437 52 0,'-25'-51'10'0,"-1"-26"-1"0,1 0 0 0,50 26-4 0,26-26-3 0,1 77 3 0,-1 0-1 0,-26 77 0 0,-25 25-3 0,0 1 1 0,-25-1 8 0,-26-25-5 0,25 0-2 0,-25-77 1 0,51 25 0 0,51-50 2 0,26-1-6 0,25-25-1 0,1 25-10 0,-1 1-78 0</inkml:trace>
  <inkml:trace contextRef="#ctx0" brushRef="#br0" timeOffset="140">3175 17181 64 0,'0'0'5'0,"0"-51"19"0,26 25-14 0,102-25-6 0,0 25 0 0,-26 26-8 0,-25 0-74 0</inkml:trace>
  <inkml:trace contextRef="#ctx0" brushRef="#br0" timeOffset="141">3278 17437 45 0,'0'0'9'0,"-26"0"14"0,52-26-7 0,51 1-6 0,51-27-6 0,0 52-23 0,-52 0-53 0</inkml:trace>
  <inkml:trace contextRef="#ctx0" brushRef="#br0" timeOffset="142">4302 17053 21 0,'0'0'0'0,"0"-26"21"0,0-25-7 0,77-26 1 0,0 52-4 0,25 50-4 0,-25 78 2 0,-26 50 1 0,-51-25-12 0,0-25 9 0,-77-1 2 0,77-153-8 0,0-26 2 0,26-25-2 0,25-1 0 0,-25 1-1 0,-1-1-2 0,1 27 2 0,-26 24 0 0,0 52-2 0,-26 0 2 0,1 52 1 0,-1 24 1 0,26 52 0 0,51 26 0 0,26-52-3 0,26-25-7 0,25-51-77 0</inkml:trace>
  <inkml:trace contextRef="#ctx0" brushRef="#br0" timeOffset="143">5633 16976 49 0,'0'0'0'0,"0"-26"23"0,0 26-6 0,26 0-6 0,76 26-9 0,-25-26 3 0,-25-26-3 0,-27-25 3 0,1-26-2 0,-26 1-7 0,-51 24 4 0,-26 27-1 0,0 25 4 0,0 51-1 0,26 0 5 0,0 52-3 0,25 25 3 0,26 0-2 0,51-26-3 0,26-25 0 0,-51-77-2 0,230-26-3 0,-179-25-30 0,-52 25-51 0</inkml:trace>
  <inkml:trace contextRef="#ctx0" brushRef="#br0" timeOffset="144">6018 16131 36 0,'0'-154'36'0,"25"103"-23"0,26 51-3 0,1 77-6 0,-1 25 3 0,-26 26-3 0,-25-25-2 0,0-52 7 0,0-51-10 0,0 0 4 0,-25-51-5 0,-1-52 2 0,26-25-1 0,0 26 3 0,51 25-1 0,1 77 0 0,-1 0-2 0,26 51 3 0,-26 26 1 0,0 26-3 0,-25-1-1 0,-26 0 1 0,0-50 2 0,0-52-1 0,0-52-1 0,0-50 1 0,25 0-1 0,-25-26-1 0,51 25 1 0,26 52 0 0,-26 51 2 0,2 51-2 0,-2 26 1 0,-27 25-1 0,3 1 1 0,-27-26 0 0,0-26-2 0,0 0-5 0,26-25-36 0,-2-26-30 0</inkml:trace>
  <inkml:trace contextRef="#ctx0" brushRef="#br0" timeOffset="145">7222 16131 17 0,'0'0'0'0,"26"-51"34"0,-1 25-5 0,1 52-6 0,-26 25-11 0,0 51 0 0,0 1-11 0,25-1 1 0,-25 1-7 0,0-78-55 0,26-25 13 0</inkml:trace>
  <inkml:trace contextRef="#ctx0" brushRef="#br0" timeOffset="146">7657 15952 54 0,'-25'-103'20'0,"25"52"2"0,76 26-14 0,-24 25-1 0,50 25 7 0,-51 52-13 0,-25 51 0 0,-26-26 3 0,-26 1-3 0,1-52 0 0,-1-25 2 0,0-26-5 0,26-26 2 0,26-25 2 0,25-26-1 0,1-25 0 0,24-52-1 0,-24 26-2 0,-52 51 3 0,25 52 0 0,-50-1 0 0,-1 77-2 0,0 52 2 0,1 25 4 0,25 0 0 0,25-52-6 0,27 27 3 0,24-52-7 0,-24 0-30 0,-27-25-59 0</inkml:trace>
  <inkml:trace contextRef="#ctx0" brushRef="#br0" timeOffset="147">1000 17795 0 0,'0'0'0'0,"0"26"2"0,0 51 1 0,-26-26 5 0,1-51 11 0,-1 26 1 0,26-26-1 0,0-26-4 0,0-51-8 0,26 0 6 0,-26-25-11 0,25-52 2 0,-25-25 0 0,0-77-1 0,0 0-1 0,26-51-3 0,-26-1 3 0,26 52-1 0,-1 52 0 0,26 50-1 0,-25 0 1 0,0 78-1 0,-26 50 0 0,51 26-2 0,26-26 1 0,51 26 1 0,51-25 1 0,26-1 1 0,0 0-2 0,51 1 1 0,51-1-1 0,25 26 1 0,52-25-1 0,25-1 1 0,27 26 0 0,-1-26 0 0,26-25 0 0,-51 26 0 0,-26-1-1 0,-26 0 0 0,-76 26 1 0,-1 0-1 0,-23-25 1 0,-28 25-2 0,-51 0 1 0,26-26 0 0,-51 26 0 0,-1 0-1 0,-25 0 0 0,-76 0 1 0,-1 0 1 0,-51 0-1 0,51 26-1 0,-51-26 1 0,0 25 0 0,26 27 1 0,-1-27 0 0,1 26 0 0,-26 1-2 0,25-1 2 0,1-26-1 0,-26 27 0 0,26-27 1 0,-1 1 1 0,1 0 1 0,-26-26-3 0,25 51-1 0,-25 0 2 0,26 0 0 0,-26 26 1 0,0 51 0 0,26 26-2 0,-1-1 1 0,-25 26 1 0,0 1-1 0,0-52 1 0,0 0 1 0,0 0-1 0,0-26 0 0,0 26-2 0,26-25 3 0,-26 25-3 0,0-52 0 0,0 1 1 0,0 103 2 0,25-129-3 0,-25-26 1 0,-25 1-2 0,25-26-5 0,-77 0-54 0,77 0-6 0</inkml:trace>
  <inkml:trace contextRef="#ctx0" brushRef="#br0" timeOffset="148">3534 7451 18 0,'0'0'0'0,"-51"-51"9"0,25 25-3 0,26 26-5 0,77-25 2 0,-26 25 0 0,51 0 2 0,27 0 3 0,50 0 0 0,51 51-8 0,1-26 4 0,-1 1-1 0,26 0 1 0,0-1-2 0,0 1 1 0,0-26-4 0,0 0 1 0,52-26 1 0,24-25-2 0,28 25 2 0,-27 1 1 0,51-26 1 0,0-1-1 0,51 27 4 0,-25-1-8 0,-26 1 8 0,-26-1-3 0,0 0-1 0,-51 1-1 0,-51-1 6 0,-77 26-3 0,-76-25-3 0,-52-1 1 0,-25 26-2 0,-154 0-55 0,76 0 11 0</inkml:trace>
  <inkml:trace contextRef="#ctx0" brushRef="#br0" timeOffset="149">3278 7323 26 0,'0'-26'5'0,"0"-25"-1"0,0-26-2 0,25 1-1 0,1-78 5 0,-26 0 1 0,0-51 2 0,26-51-2 0,-26 0 5 0,25 26-8 0,1 76 1 0,-1 26-4 0,52 26 2 0,0 25-5 0,25 26 0 0,27 0 1 0,50 25 2 0,51 0-1 0,26 1-2 0,77-1 4 0,26 26 1 0,50 0 0 0,1 0 3 0,51 26-7 0,1-1-1 0,536-25 7 0,-511-25-4 0,-26 25 0 0,-26-26 2 0,-52 1-6 0,-25-1 5 0,-50 0 0 0,-52-25 0 0,-51 26 0 0,-52-1-2 0,-76 0-1 0,0 26 0 0,-26 0 1 0,-25 0 4 0,-1 0-1 0,1 26-1 0,-26 0-1 0,26-1-3 0,-1 26 5 0,1 26-4 0,-1-26-1 0,1 26 4 0,25 77-2 0,-51-77 1 0,51 127 3 0,-25-24-2 0,0 25-2 0,-1-1 2 0,1 1-2 0,-1-51 1 0,1-1-1 0,-26-24 0 0,0-27 3 0,26 0-3 0,-26-50 1 0,-26-1-2 0,26-51 4 0,0-26-2 0,-26 1 3 0,-25-1-4 0,-51-25 2 0,-52 51-2 0,-153 0-2 0,-77 0-23 0,256 0-46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0-09-08T12:37:01.5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31061 8598 99 0,'74'-151'13'0,"-23"127"-15"0,-51 123-14 0,-76-23-50 0</inkml:trace>
  <inkml:trace contextRef="#ctx0" brushRef="#br0" timeOffset="1">31335 9425 93 0,'24'0'-9'0,"-24"0"-46"0</inkml:trace>
  <inkml:trace contextRef="#ctx0" brushRef="#br0" timeOffset="2">31034 9649 97 0,'27'-148'15'0,"-27"148"-18"0,0 99-71 0</inkml:trace>
  <inkml:trace contextRef="#ctx0" brushRef="#br0" timeOffset="3">-6339 10401 92 0,'1'0'0'0,"-26"-24"-3"0,25 24-71 0</inkml:trace>
  <inkml:trace contextRef="#ctx0" brushRef="#br0" timeOffset="4">-5963 10277 126 0,'1'0'-18'0,"-1"0"-74"0</inkml:trace>
  <inkml:trace contextRef="#ctx0" brushRef="#br0" timeOffset="5">-6214 10552 149 0,'-24'-24'28'0,"0"-1"-52"0,-1 25-60 0,25 25 35 0</inkml:trace>
  <inkml:trace contextRef="#ctx0" brushRef="#br0" timeOffset="6">31787 10277 104 0,'24'24'0'0,"25"-24"-1"0,54 127-17 0,-79-76-33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9.1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19076 15184 2 0,'0'0'0'0,"26"-52"17"0,-26 1 4 0,0 0-1 0,25 51 0 0,-25 26-6 0,26 76-3 0,25 26-2 0,-25-25-1 0,50-103 4 0,78-52-5 0,102-101-5 0,77-103 1 0,78-52-1 0,-2 78-2 0,-153 76-136 0</inkml:trace>
  <inkml:trace contextRef="#ctx0" brushRef="#br0" timeOffset="1">7478 17002 5 0,'0'-26'6'0,"0"0"-1"0,0-25 16 0,0 51-10 0,0 0 1 0,0 0 1 0,-26 51 3 0,26 52-3 0,26 50-8 0,25 1-1 0,0-77 1 0,1-51 0 0,24-103-4 0,1-51 1 0,-26-52-1 0,-51 52 0 0,0 52-3 0,0 76 2 0,0 51 3 0,0 102 2 0,52 78-3 0,25-1-1 0,-77-25 3 0,0-77-1 0,-26-77 1 0,-25-25-4 0,-26-26 5 0,0-26-3 0,51-50-3 0,26 24-1 0,0 27 1 0,52-78-6 0,24 1-23 0,53 51-64 0</inkml:trace>
  <inkml:trace contextRef="#ctx0" brushRef="#br0" timeOffset="2">8323 17539 10 0,'0'0'0'0,"51"26"36"0,-25-26-9 0,-1-26-4 0,1-25-9 0,-52 0-3 0,-25-26-11 0,-51 0 4 0,25 77-2 0,-25 26 0 0,50 76-2 0,27 26 1 0,76 0 3 0,51-51-2 0,-25-77-1 0,0-25 1 0,-26-52-3 0,-25-51 2 0,-1 77-1 0,1 51 0 0,-26 76 0 0,26 78 0 0,-1 0 0 0,-25-26 1 0,0-77 0 0,-102-51 4 0,51-51-4 0,51-52-3 0,51-25-14 0,51-51-94 0</inkml:trace>
  <inkml:trace contextRef="#ctx0" brushRef="#br0" timeOffset="3">9347 17334 31 0,'51'-25'32'0,"0"25"-4"0,26 0-21 0,25 0-9 0,-25 0-84 0</inkml:trace>
  <inkml:trace contextRef="#ctx0" brushRef="#br0" timeOffset="4">9526 17616 66 0,'-26'0'18'0,"1"26"-2"0,101-26 0 0,154 0-18 0,78 25-11 0,-129-25-61 0</inkml:trace>
  <inkml:trace contextRef="#ctx0" brushRef="#br0" timeOffset="5">11446 17565 24 0,'-26'-26'16'0,"1"-25"10"0,25 26-7 0,51 25-11 0,26 0-6 0,-1-26 0 0,-24-25 2 0,-27-52-3 0,-50 26 1 0,-27 1-1 0,-24 76 2 0,-1 51 7 0,26 77-5 0,51 51 2 0,25 26-2 0,78-103-8 0,50-76 6 0,1-52-6 0,-52-76-17 0,-76 0-63 0</inkml:trace>
  <inkml:trace contextRef="#ctx0" brushRef="#br0" timeOffset="6">11830 16694 49 0,'0'0'0'0,"0"-128"41"0,0 103-24 0,51-1-8 0,0 103-1 0,0 25-3 0,-25 26-8 0,-26-25 1 0,0-78 7 0,-26-25 0 0,26-25-7 0,0-78 1 0,0 1 0 0,52 0 1 0,-1 25-1 0,0 77 2 0,26 51-1 0,-26 51 0 0,0 26 0 0,-25-51 1 0,0-51-2 0,-52-26 4 0,26-103-2 0,-26-25-1 0,26 26 1 0,52 0-1 0,-27 76-1 0,26 52 2 0,1 76 0 0,-1 0 0 0,0 1-1 0,-51-1 0 0,26-51-11 0,-26 1-76 0,0-27 55 0</inkml:trace>
  <inkml:trace contextRef="#ctx0" brushRef="#br0" timeOffset="7">12854 16618 37 0,'0'-26'16'0,"26"-51"24"0,25 52-24 0,0 25-8 0,0 102-1 0,-51 0-7 0,26 26 1 0,-52-51-1 0,1-26 3 0,50-153-4 0,26-26 0 0,-25-26 1 0,-26 52 1 0,0 51 0 0,-26 76 1 0,26 103 2 0,26 52 3 0,25-52-6 0,52-52-4 0,-52-24-37 0,-24-52-18 0</inkml:trace>
  <inkml:trace contextRef="#ctx0" brushRef="#br0" timeOffset="8">10524 17309 1 0,'51'-51'9'0,"0"-1"8"0,1-24 29 0,-78 50-24 0,-25 0-11 0,-52 52 2 0,27 51-8 0,24 51 0 0,27 0-5 0,102 0 2 0,51-77-2 0,0-25-4 0,-26-26-46 0,-51 0 0 0</inkml:trace>
  <inkml:trace contextRef="#ctx0" brushRef="#br0" timeOffset="9">10959 17463 64 0,'0'0'13'0,"0"0"11"0,0 51-12 0,0 77-7 0,0 0-11 0,26-26-93 0</inkml:trace>
  <inkml:trace contextRef="#ctx0" brushRef="#br0" timeOffset="10">13212 17437 62 0,'0'-26'23'0,"0"-25"-3"0,103 25-8 0,26 26-6 0,-79 0-5 0,130-25-2 0,-77 25-7 0,-78 0-93 0</inkml:trace>
  <inkml:trace contextRef="#ctx0" brushRef="#br0" timeOffset="11">13521 17078 59 0,'0'0'0'0,"-51"0"32"0,75 205 1 0,3-51-35 0,-3 0 2 0,3-26-15 0,24-52-63 0</inkml:trace>
  <inkml:trace contextRef="#ctx0" brushRef="#br0" timeOffset="12">14852 17053 83 0,'0'0'0'0,"0"-103"18"0,-25 78-9 0,25 25-6 0,-26 25 3 0,-25 27 0 0,-26 24-1 0,51 27-4 0,26-1 0 0,0 26-2 0,77-51 0 0,26-77-1 0,-27 0-23 0,1-25-63 0</inkml:trace>
  <inkml:trace contextRef="#ctx0" brushRef="#br0" timeOffset="13">15057 17258 11 0,'26'0'12'0,"-1"-77"27"0,1 51-15 0,25 1-11 0,0 50-5 0,-25 52-4 0,-26 0-5 0,-51 51 6 0,-26-51 2 0,0-26-6 0,51 0 2 0,26-51 1 0,52 0-3 0,76-51-4 0,51 0-6 0,0 0-97 0</inkml:trace>
  <inkml:trace contextRef="#ctx0" brushRef="#br0" timeOffset="14">16311 16822 61 0,'-26'-51'28'0,"1"26"-13"0,-26 76-7 0,25 0 6 0,0 103-6 0,1-78-6 0,76 411-5 0,26-333-9 0,25-78-100 0</inkml:trace>
  <inkml:trace contextRef="#ctx0" brushRef="#br0" timeOffset="15">16746 17232 49 0,'0'-26'14'0,"26"-76"18"0,153 76-11 0,-102 103-17 0,-26 51-2 0,-51 26-1 0,-26-26-3 0,1-51 3 0,-27-77-1 0,27 0 1 0,50-51-2 0,27-77 0 0,-1-26-2 0,0 26 2 0,0 25 1 0,-51 78 1 0,0-1 0 0,0 103 2 0,-25 51-5 0,25 0 5 0,25 0-5 0,52-25-8 0,0-52-66 0</inkml:trace>
  <inkml:trace contextRef="#ctx0" brushRef="#br0" timeOffset="16">17898 17258 54 0,'0'-26'19'0,"77"26"3"0,0 0-16 0,25 26 2 0,1-26-5 0,-52-26-3 0,-51-25 0 0,-128-77-2 0,51 128 6 0,26 25 2 0,0 78 0 0,51-1-1 0,25 26-3 0,1-76-2 0,25-1 1 0,128-26-6 0,-128-25-50 0,-25 0 4 0</inkml:trace>
  <inkml:trace contextRef="#ctx0" brushRef="#br0" timeOffset="17">18461 16566 65 0,'0'-25'17'0,"0"-1"7"0,26 77-17 0,0 26-1 0,-1 51-3 0,1-51-3 0,-26-26 0 0,0-51-1 0,0-51 5 0,0-26-5 0,0-25 0 0,26-1 1 0,25 1 0 0,26 76-1 0,-1 26 2 0,1 103-2 0,-26-1 2 0,-25 26-1 0,0-51-1 0,-52-26 3 0,0-76 2 0,26-52-4 0,0-26 0 0,26-25-1 0,51 52 2 0,0 24 0 0,-26 27-1 0,-26 76 0 0,27 26 1 0,-27 25-1 0,-25 1 1 0,26-52-4 0,-26 0-61 0,0-51 18 0</inkml:trace>
  <inkml:trace contextRef="#ctx0" brushRef="#br0" timeOffset="18">19537 16438 51 0,'-26'-51'26'0,"77"25"-3"0,26 52-18 0,0 25 1 0,-51 52 1 0,-26-26-5 0,-51-1-5 0,-1-24 5 0,27-52-1 0,25 0-2 0,25-52 2 0,27-24-2 0,-1-1 0 0,-26-51-1 0,1 128 3 0,-26-52-1 0,0 52 0 0,0-25 0 0,0 50 2 0,-26 27 2 0,26 50-5 0,0 1 3 0,52-52-2 0,-27 0-25 0,26-25-55 0</inkml:trace>
  <inkml:trace contextRef="#ctx0" brushRef="#br0" timeOffset="19">20279 16157 42 0,'0'0'0'0,"-50"-77"46"0,100 51-22 0,-23 77-6 0,50 52-10 0,0 76 3 0,-26 26-1 0,-102 512-6 0,-130-461-130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9.1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6222 1408 5 0,'0'-51'19'0,"0"0"8"0,0 0-8 0,0 51-8 0,-25 25 0 0,25 52-2 0,0 51-7 0,25-51-3 0,-25-77 4 0,26 0 0 0,0-51-1 0,-1-26-1 0,-50-26 0 0,-27 27-2 0,1 50 0 0,0 26 4 0,0 77 2 0,25 51 0 0,1 77-2 0,101-77-1 0,27-77 0 0,25-51 0 0,-26-26-1 0,-25-25-2 0,-26 0 0 0,-25-51 1 0,-26 50 2 0,0 1-1 0,0 25-2 0,0 1 2 0,0 102 0 0,25 51-1 0,28-51 2 0,22-1 0 0,29-50-1 0,-3-26-1 0,-23 0-2 0,-52-77 3 0,-26 26-1 0,-26-51-1 0,1 25 2 0,-52 0-1 0,-27 26-1 0,27 51 1 0,2 25-1 0,-3 78 0 0,78-1-1 0,25-25 2 0,78-77-1 0,-1 0 1 0,26-77 0 0,1 26-1 0,-103 51 1 0,153 26 2 0,-128 50-2 0,1 104 2 0,-27-104-1 0,1-24-1 0,-26-52 0 0,25-26 1 0,-25-51 1 0,52-25-3 0,152-103-1 0,-152 256 3 0,-1 26-1 0,-26 25 2 0,1 1-3 0,0-52 1 0,-26-25 1 0,25-1-2 0,-25-50 2 0,26-52-3 0,25 0 3 0,0-25-3 0,1-1 1 0,-1 52 0 0,0 51 2 0,-25 26 0 0,-1 50 0 0,1 27 0 0,-1 25 1 0,52-26-2 0,0-51 0 0,25-25-2 0,1-103 2 0,-26 0 1 0,-52-25-2 0,-25-26 2 0,0 0-1 0,0 102 2 0,0 26-1 0,0 128 6 0,0 52 3 0,26-1-1 0,-1 51-6 0,1-76-1 0,-26-52-1 0,0-51 1 0,0-51 0 0,-26-51-2 0,26-51 1 0,-25-26-1 0,-1-77-2 0,52-25-3 0,25 76 1 0,26 103 4 0,25 51-1 0,1 51 1 0,-52 51-2 0,-25 1 0 0,-103-26 3 0,-26-52-3 0,26-25-1 0,1 0-27 0,50-25-59 0,26-1 55 0</inkml:trace>
  <inkml:trace contextRef="#ctx0" brushRef="#br0" timeOffset="1">9219 1844 18 0,'26'51'26'0,"-1"-26"10"0,1 27-14 0,25-1-12 0,51-51-3 0,-25-26-5 0,-1-51-1 0,-24-25 3 0,-27-26-2 0,-25 0-1 0,0 0 0 0,0 0-2 0,-25 77 2 0,-1 25 1 0,0 128 4 0,26 103-1 0,26 0-2 0,0-51 1 0,25-52-3 0,25-76 0 0,52-52 0 0,-25-51-1 0,-26-25-1 0,-26 0-1 0,-25-1 1 0,-52 52-1 0,-51 51 2 0,26 26 2 0,25 50 2 0,26 27-1 0,51-1-3 0,52-25 0 0,-1-26-2 0,1-51-19 0,-26 0-101 0</inkml:trace>
  <inkml:trace contextRef="#ctx0" brushRef="#br0" timeOffset="2">10601 1588 38 0,'0'0'10'0,"25"-52"27"0,1 27-14 0,51 25-12 0,51 102 1 0,-103 1-13 0,-50 127 3 0,25-204-1 0,0-26-1 0,51-77 0 0,0-26 0 0,-25-25 0 0,-1 0 1 0,1 77 1 0,-26 51 3 0,-26-26 0 0,1 103 1 0,-1 26 3 0,26-1-1 0,51 1-5 0,1-52-2 0,25-26-4 0,-1 1-66 0,-50-26 0 0</inkml:trace>
  <inkml:trace contextRef="#ctx0" brushRef="#br0" timeOffset="3">12547 1639 15 0,'-51'0'24'0,"51"0"-2"0,0 51-13 0,51-25 2 0,0-26 4 0,26-52-10 0,0-50 1 0,-52 51-3 0,-25-26-2 0,0 0-1 0,-25 51 0 0,-52 1 0 0,26 76 1 0,51 0-1 0,25 0 1 0,103-25-3 0,-51 0 0 0,-26 25 2 0,0 26 1 0,-25 0 1 0,25-26 3 0,0-26-3 0,26-25 0 0,26-51 0 0,-52-26-2 0,0-25 0 0,-51 25 1 0,0 0 1 0,0 26 0 0,-24 51 2 0,-3 26 3 0,27 153-3 0,51-77-2 0,27-25 0 0,23-51-1 0,-23-26 0 0,-27-51 1 0,-25-26-2 0,-77 0-2 0,0 26-1 0,-26-1-1 0,-27 1 3 0,29 51 1 0,48 0-1 0,54 26-3 0,75-26 2 0,26 0 0 0,51-26 1 0,0-25 2 0,-76 51 0 0,-52 26 1 0,-51 102 0 0,0 0 1 0,0-26-2 0,77-51 3 0,0-25 0 0,0-52-3 0,-52-25 2 0,-25-26-2 0,-51-25-1 0,0 51 1 0,-205 76-138 0</inkml:trace>
  <inkml:trace contextRef="#ctx0" brushRef="#br0" timeOffset="4">14647 1255 22 0,'0'0'21'0,"52"-77"22"0,-52 26-7 0,0 51-26 0,0 51 8 0,-26 26-12 0,26 204-1 0,51-127-4 0,0-52-1 0,1-50 0 0,-1-27 0 0,-26-50 1 0,1-27-2 0,-26-24 1 0,51-27 0 0,26 1-1 0,0 76 3 0,0 0-2 0,51 52 1 0,-77 77 0 0,-25 25-1 0,-52-26 0 0,-51-25 1 0,-51-52-3 0,0-50-11 0,0-78-46 0,77 52-22 0</inkml:trace>
  <inkml:trace contextRef="#ctx0" brushRef="#br0" timeOffset="5">14724 1306 31 0,'0'0'0'0,"0"0"39"0,26 0-13 0,76 0-20 0,26 0-26 0,-102 0-33 0</inkml:trace>
  <inkml:trace contextRef="#ctx0" brushRef="#br0" timeOffset="6">10703 2996 2 0,'0'0'0'0,"-25"0"6"0,25-26-4 0,0 52-4 0,25-26-1 0,-25 0 3 0,-25 0 2 0,25 0 4 0,-26 0 5 0,26 0-1 0,0 0 1 0,-26-26 3 0,1 26-4 0,25-25 1 0,0-27 1 0,51 27-8 0,154 76 8 0,-154 77-6 0,-25 26-4 0,-26-52 1 0,-26-51 1 0,26-25 4 0,-26-52 0 0,26-51-4 0,0-25-2 0,52 0 1 0,24-26-5 0,1 76 1 0,0 27 2 0,-26 25 0 0,1 77-2 0,50 307 2 0,-102-359 0 0,0-25 3 0,0-25 1 0,0-78-3 0,0 1-2 0,51-26 0 0,26 25 0 0,25 52 0 0,-25 26-2 0,0 127 2 0,-26 0 0 0,-25 26 2 0,-26-25-3 0,0-52 0 0,0 0-8 0,25-25-33 0,1-26-38 0</inkml:trace>
  <inkml:trace contextRef="#ctx0" brushRef="#br0" timeOffset="7">12342 3047 59 0,'51'-26'18'0,"26"-25"13"0,25 26-18 0,1 25-13 0,-26 25-9 0,-52 26-85 0</inkml:trace>
  <inkml:trace contextRef="#ctx0" brushRef="#br0" timeOffset="8">12547 3252 40 0,'-51'0'41'0,"25"25"-2"0,26-25-18 0,77 26-11 0,51-26-4 0,0-26-6 0,0 26-28 0,-77 0-69 0</inkml:trace>
  <inkml:trace contextRef="#ctx0" brushRef="#br0" timeOffset="9">14980 2893 15 0,'51'-76'25'0,"-51"50"16"0,0 0-18 0,-25 52-11 0,-26 76-5 0,25 52-2 0,-51-26-4 0,26-51 1 0,0-26 1 0,0-51-1 0,-1 0 0 0,-24-51-2 0,50 0 4 0,0-52-5 0,52 1 1 0,25 51 1 0,0-1 0 0,26 52-2 0,0 26 1 0,-26 51 3 0,0 51-2 0,1 0-1 0,152 51-111 0</inkml:trace>
  <inkml:trace contextRef="#ctx0" brushRef="#br0" timeOffset="10">15569 3073 27 0,'0'0'17'0,"26"-26"23"0,25 26-14 0,51-26-11 0,52 26-8 0,-26 0-5 0,-26 0-122 0</inkml:trace>
  <inkml:trace contextRef="#ctx0" brushRef="#br0" timeOffset="11">15953 2740 18 0,'-26'0'33'0,"26"0"2"0,0 51-15 0,0 26-5 0,0-52-13 0,26 1 0 0,25 281-5 0,-51-204-33 0,0-52-39 0</inkml:trace>
  <inkml:trace contextRef="#ctx0" brushRef="#br0" timeOffset="12">15697 3354 20 0,'0'0'0'0,"-51"0"47"0,51 0-17 0,26 0-16 0,76 0-5 0,51 26-8 0,26-26 0 0,-25 0-13 0,-52 0-63 0</inkml:trace>
  <inkml:trace contextRef="#ctx0" brushRef="#br0" timeOffset="13">16976 2945 22 0,'0'0'0'0,"0"-52"48"0,-25 27-13 0,25 25-17 0,-26 51-5 0,1 0-3 0,25 52-3 0,0 25-2 0,25-26-3 0,1-51-2 0,25-25-7 0,0-26-27 0,-51-26 18 0,51-25-77 0</inkml:trace>
  <inkml:trace contextRef="#ctx0" brushRef="#br0" timeOffset="14">17053 2714 21 0,'-25'0'20'0,"-52"-25"19"0,51 25-26 0,26 25-11 0,51 26-28 0,-25-51-21 0</inkml:trace>
  <inkml:trace contextRef="#ctx0" brushRef="#br0" timeOffset="15">17463 2842 51 0,'0'0'26'0,"0"-25"16"0,0 50-18 0,26 78-6 0,-26 76-8 0,0 26-6 0,0 25-2 0,0-76-1 0,0-52 1 0,25-76 0 0,-25-26-1 0,0-26 1 0,-25-76 0 0,-1-1-2 0,26-102-1 0,0 1 3 0,26-1-2 0,25 51-1 0,26 103 0 0,-1 25 2 0,27 52-1 0,-26 76-2 0,-77-25 0 0,0 0 1 0,-77-26 1 0,0-25 1 0,0-26-2 0,52 0 2 0,25-26-1 0,25 26-3 0,78-25 3 0,-1 25 1 0,0 76-2 0,-50 27 1 0,-52 25 1 0,-103-26 0 0,-25-51 0 0,0-25-8 0,-77-26-56 0,154-26 5 0</inkml:trace>
  <inkml:trace contextRef="#ctx0" brushRef="#br0" timeOffset="16">15697 3149 13 0,'0'0'12'0,"-77"-25"38"0,52 50-36 0,25 1 0 0,25 0-3 0,1-26-1 0,51 25-1 0,25-25-3 0,26-25-1 0,25-27-3 0,-25 27-2 0,-77-26-2 0,-25 25-20 0,-103 26-88 0</inkml:trace>
  <inkml:trace contextRef="#ctx0" brushRef="#br0" timeOffset="17">16004 2842 12 0,'0'-25'18'0,"-25"-1"19"0,-1 26-13 0,26 26-9 0,0 25-1 0,0 51-2 0,-26 26 1 0,26 26-5 0,26-26-6 0,-26-26-3 0,0-51-4 0,0 1-42 0,0-52-10 0</inkml:trace>
  <inkml:trace contextRef="#ctx0" brushRef="#br0" timeOffset="18">15723 3738 55 0,'-26'0'17'0,"1"0"21"0,50 0-20 0,52 0-2 0,51 0-6 0,51 0-4 0,-77 0-3 0,-51 0-1 0,-25 0-2 0,-77 0 1 0,-52 0-2 0,-24 0 1 0,-1 0 0 0,51 0 0 0,51 26 1 0,78-26 0 0,101 0-3 0,0-26-7 0,26-25-33 0,-102 25-61 0</inkml:trace>
  <inkml:trace contextRef="#ctx0" brushRef="#br0" timeOffset="19">15595 3201 38 0,'0'0'13'0,"-26"-26"18"0,52 26-11 0,76 26-7 0,1-26-2 0,24 25-4 0,27-25-5 0,-52 0-2 0,-25-25-6 0,-52-1-48 0,-25 0 12 0</inkml:trace>
  <inkml:trace contextRef="#ctx0" brushRef="#br0" timeOffset="20">16106 2893 17 0,'0'0'0'0,"0"-25"30"0,-25 25-2 0,25 0-12 0,0 25-3 0,0 1-2 0,0 25-4 0,-26 26 0 0,26 25 1 0,0 26-8 0,-25 0-6 0,25-25-31 0,-26-52-45 0</inkml:trace>
  <inkml:trace contextRef="#ctx0" brushRef="#br0" timeOffset="21">15672 3764 43 0,'0'0'25'0,"25"0"3"0,78 0-7 0,50-26-14 0,0 26-10 0,-25 26-91 0</inkml:trace>
  <inkml:trace contextRef="#ctx0" brushRef="#br0" timeOffset="22">4225 4993 26 0,'-25'-51'15'0,"-27"-26"12"0,52 0-8 0,0 26-8 0,52 51-6 0,-1 0-5 0,0 26 2 0,-25 50-2 0,-26 27 5 0,25 25-3 0,-25-51 2 0,0-1-3 0,26-50 2 0,76 0 0 0,26-78-2 0,-51-24-2 0,0-1 3 0,-51-26-1 0,-26 1 0 0,-26 0 1 0,26 76-1 0,0 0 1 0,26 26 1 0,-1 52 3 0,-25 24 1 0,26 52-2 0,-26 26-1 0,25 25-1 0,-25-25 0 0,0-26 2 0,0 0-4 0,-25-77 0 0,-1 0 2 0,-25-25 0 0,0-26 0 0,-26-26-1 0,26-25 0 0,25-26 0 0,26-25-4 0,26-1 1 0,76 1-3 0,-25 0-12 0,25 76-44 0,-76 0 8 0</inkml:trace>
  <inkml:trace contextRef="#ctx0" brushRef="#br0" timeOffset="23">6248 5428 35 0,'0'-25'23'0,"26"-52"18"0,-1 77-20 0,52-26-14 0,25 26-4 0,1 0-5 0,-25 0-5 0,-54 26-40 0,2-26 7 0</inkml:trace>
  <inkml:trace contextRef="#ctx0" brushRef="#br0" timeOffset="24">6299 5582 33 0,'0'0'0'0,"-51"0"40"0,51 0-18 0,77 0-8 0,51 0-11 0,25-26 0 0,1 26-11 0,-25-25-89 0</inkml:trace>
  <inkml:trace contextRef="#ctx0" brushRef="#br0" timeOffset="25">8093 5223 26 0,'25'-76'34'0,"-25"50"1"0,0-25-16 0,-51 25-11 0,-51 26-4 0,50 51-1 0,1 26 0 0,0 26 5 0,51 25-2 0,51-26-2 0,26-25-2 0,25-52-4 0,1-25-11 0,-1-51-50 0,-76 51 16 0</inkml:trace>
  <inkml:trace contextRef="#ctx0" brushRef="#br0" timeOffset="26">8553 5326 44 0,'0'0'26'0,"0"0"13"0,0 51-17 0,0 0-2 0,0 52-8 0,0 25-6 0,26 0-5 0,-26-26-2 0,26-51-14 0,-26 1-120 0</inkml:trace>
  <inkml:trace contextRef="#ctx0" brushRef="#br0" timeOffset="27">9833 5275 6 0,'-26'0'16'0,"-25"-26"19"0,25 26-14 0,26 26-13 0,77-1-1 0,0 1 0 0,25-26-3 0,-25 0-1 0,-26-51 0 0,-25-1-1 0,-26 1-1 0,-26 0 3 0,-25 0-2 0,0 51-2 0,-26 25 5 0,0 27-3 0,26 50 5 0,25 0 2 0,52 52-2 0,0-52-1 0,50-25 0 0,27-77-1 0,-1-25-4 0,52-27-10 0,-52 1-45 0,-102 26-4 0</inkml:trace>
  <inkml:trace contextRef="#ctx0" brushRef="#br0" timeOffset="28">10754 4353 9 0,'26'-26'25'0,"-26"1"7"0,0 25-3 0,-26 25-14 0,1 78 1 0,-26-27-13 0,-1 27 4 0,1-26-5 0,0-26 0 0,0-25-1 0,0-26 1 0,-1-26-2 0,27-51 1 0,25 0 0 0,0-25-1 0,25-1 1 0,27 78-2 0,24-1 0 0,-24 26 1 0,-27 77 1 0,1 0 0 0,25 25-1 0,0-25-1 0,26-26-2 0,0-25-17 0,0-26-92 0</inkml:trace>
  <inkml:trace contextRef="#ctx0" brushRef="#br0" timeOffset="29">11164 4481 39 0,'26'0'37'0,"-1"-26"-4"0,103 1-13 0,0 25-12 0,-25-26-5 0,-26 26-4 0,-52 26-8 0,1-26-57 0,-26 0 20 0</inkml:trace>
  <inkml:trace contextRef="#ctx0" brushRef="#br0" timeOffset="30">11446 4250 20 0,'0'0'10'0,"-51"-25"37"0,51 25-24 0,0 77-6 0,25 25 0 0,-25 52-13 0,26-1-3 0,-1-50-2 0,1-78-14 0,51 1-88 0</inkml:trace>
  <inkml:trace contextRef="#ctx0" brushRef="#br0" timeOffset="31">12060 4378 23 0,'0'-25'9'0,"26"-1"37"0,-26 26-18 0,0 51-10 0,-26 26-7 0,26 51-5 0,0-25-2 0,51-26-3 0,26-52-5 0,0-25-28 0,-26-25-45 0</inkml:trace>
  <inkml:trace contextRef="#ctx0" brushRef="#br0" timeOffset="32">12163 4199 26 0,'-52'-25'28'0,"52"-1"-4"0,26 26-20 0,77 51-68 0</inkml:trace>
  <inkml:trace contextRef="#ctx0" brushRef="#br0" timeOffset="33">12675 4250 36 0,'0'0'15'0,"0"0"27"0,0 77-14 0,-26 26-9 0,26 50-5 0,0 1-10 0,0-26-2 0,26 0-3 0,-26-77-3 0,-26-25-15 0,1-26-23 0,-1 0-33 0</inkml:trace>
  <inkml:trace contextRef="#ctx0" brushRef="#br0" timeOffset="34">12572 4378 10 0,'26'-102'30'0,"25"51"12"0,0 25-19 0,1 26-13 0,-1 26-4 0,0 51-2 0,-51-1-4 0,0 1-2 0,-26-51 2 0,-76 25-1 0,76-51 1 0,26 0 0 0,26-51 0 0,76 51 0 0,-25 0-2 0,-26 0 3 0,1 77 1 0,-52-1 0 0,-26 1 1 0,-51-51-1 0,0 0-2 0,1-52-2 0,24-25-17 0,78-1-58 0</inkml:trace>
  <inkml:trace contextRef="#ctx0" brushRef="#br0" timeOffset="35">13136 4148 46 0,'51'-51'39'0,"26"25"-2"0,1 26-15 0,-27 77-8 0,-27 51-4 0,3 77-7 0,-27 25-2 0,-51-50-3 0,-27-52-2 0,-50-26-30 0,-26-76-85 0</inkml:trace>
  <inkml:trace contextRef="#ctx0" brushRef="#br0" timeOffset="36">10473 3994 28 0,'-26'0'6'0,"-25"0"31"0,-51 26-4 0,25 102-21 0,0 26 6 0,0 76-6 0,77 26-9 0,103-51-3 0,153-51-9 0,76-78-109 0</inkml:trace>
  <inkml:trace contextRef="#ctx0" brushRef="#br0" timeOffset="37">13879 4404 11 0,'0'-26'10'0,"0"-50"42"0,0 50-15 0,26 26-20 0,25 0-13 0,0 77-1 0,-25 25 0 0,-52 1-3 0,-25-27 0 0,25-50-1 0,1-26 3 0,25 0-2 0,51-77-1 0,0-25 2 0,0-1-2 0,-25 1 0 0,0 76 1 0,-52 52 0 0,0 51 1 0,26 51-1 0,26 0-1 0,51-51-18 0,-52-52-54 0</inkml:trace>
  <inkml:trace contextRef="#ctx0" brushRef="#br0" timeOffset="38">14417 5275 46 0,'0'0'10'0,"26"51"34"0,25-51-11 0,51 0-17 0,52-26-6 0,25 26-9 0,-25 0-4 0,-78-25-29 0,-76 50-78 0</inkml:trace>
  <inkml:trace contextRef="#ctx0" brushRef="#br0" timeOffset="39">14775 5070 51 0,'-25'0'26'0,"25"-26"12"0,0 52-10 0,0 76-10 0,0 26-8 0,0 0-8 0,0 0-4 0,0-51-38 0,0-51-70 0</inkml:trace>
  <inkml:trace contextRef="#ctx0" brushRef="#br0" timeOffset="40">17181 5095 22 0,'-25'-25'18'0,"-1"-26"21"0,0 25-20 0,-25 26-7 0,-26 26-3 0,-25 102 2 0,25 25-1 0,52 1-5 0,50-26-1 0,78-77-1 0,50-51-3 0,1-51-13 0,-1 0-95 0</inkml:trace>
  <inkml:trace contextRef="#ctx0" brushRef="#br0" timeOffset="41">17463 5377 57 0,'0'0'0'0,"51"-77"41"0,0 52-17 0,26 50-11 0,0 26-5 0,-51 52-7 0,-26-1 0 0,-103 26 0 0,1-77 2 0,25-25-1 0,26 0 1 0,51-26-3 0,77-26 0 0,76-25-5 0,52 25-12 0,0-51-57 0,-128 77 31 0</inkml:trace>
  <inkml:trace contextRef="#ctx0" brushRef="#br0" timeOffset="42">18820 5172 58 0,'0'0'12'0,"-26"0"21"0,26 51-11 0,77-25-14 0,51-26-4 0,-25 0-1 0,-52-51-4 0,-51 0 2 0,0-26-1 0,-77 26 0 0,0 51 1 0,-25 0 3 0,25 76 2 0,26 27 2 0,25-1 0 0,77 1-3 0,52-27-2 0,25-24-2 0,0-78-6 0,0 0-28 0,-51-76-83 0</inkml:trace>
  <inkml:trace contextRef="#ctx0" brushRef="#br0" timeOffset="43">19691 3866 57 0,'51'-51'42'0,"-51"51"-25"0,0 77-5 0,-51 51-5 0,-1 26-5 0,-25-26-2 0,26-52 3 0,-26-24-3 0,26-27 0 0,-26-50 2 0,52-52 1 0,-1 0-4 0,1-25 1 0,50 50-1 0,26 1 0 0,1 26 0 0,-1 50 2 0,0 52 1 0,0 25-1 0,0-25-1 0,1 0-2 0,25-51-16 0,-1-1-91 0</inkml:trace>
  <inkml:trace contextRef="#ctx0" brushRef="#br0" timeOffset="44">19948 4250 45 0,'0'0'12'0,"24"0"29"0,27 0-19 0,53 0-16 0,24 0-7 0,-26 0-111 0</inkml:trace>
  <inkml:trace contextRef="#ctx0" brushRef="#br0" timeOffset="45">20588 4071 45 0,'0'0'0'0,"0"-25"47"0,0 25-19 0,0 51-12 0,0 51-4 0,0 1-5 0,25 25-3 0,27-77-6 0,24 0-11 0,1-77-74 0,-77 1 43 0</inkml:trace>
  <inkml:trace contextRef="#ctx0" brushRef="#br0" timeOffset="46">20690 3918 36 0,'0'0'0'0,"-25"25"60"0,101 26-109 0,-50-51 12 0</inkml:trace>
  <inkml:trace contextRef="#ctx0" brushRef="#br0" timeOffset="47">21279 4046 44 0,'0'0'25'0,"0"-26"18"0,0 52-11 0,0 50-13 0,0 52-7 0,0 0-6 0,0 52-4 0,0-52-1 0,26-26-1 0,-52-76-8 0,26-1-18 0,-51-25-33 0,51-25-16 0</inkml:trace>
  <inkml:trace contextRef="#ctx0" brushRef="#br0" timeOffset="48">21253 4046 21 0,'0'-26'12'0,"52"-51"28"0,-1 26-11 0,26 51-15 0,-1 26-6 0,-24 50-7 0,-27 1 0 0,-25 0-2 0,-77-51 0 0,26-1 0 0,0-25 2 0,0 0 0 0,51-25 1 0,25 25-3 0,52 0 3 0,26 0-2 0,-27 25 1 0,-24 26 0 0,-27 26 3 0,-76 26-3 0,-26-27 2 0,0-50 0 0,-25-26-1 0,51-51-10 0,25-26-100 0</inkml:trace>
  <inkml:trace contextRef="#ctx0" brushRef="#br0" timeOffset="49">21894 3738 59 0,'0'0'0'0,"-26"-51"43"0,77 25-11 0,26 52-14 0,0 51-6 0,-26 51-3 0,0 77-4 0,-25 0-1 0,-77-26-3 0,-26-51-2 0,-51-51-18 0,-51-52-118 0</inkml:trace>
  <inkml:trace contextRef="#ctx0" brushRef="#br0" timeOffset="50">19127 3687 65 0,'-25'0'15'0,"-27"0"14"0,1 77-8 0,-26 51-5 0,26 77-3 0,26 0-7 0,101 25-3 0,104-76-5 0,24-1-23 0,1-101-97 0</inkml:trace>
  <inkml:trace contextRef="#ctx0" brushRef="#br0" timeOffset="51">22687 4071 14 0,'0'0'0'0,"-77"-51"39"0,52 25-8 0,25 1-11 0,25 25-8 0,52 0-6 0,-26 25-2 0,0 52-5 0,-51 51 3 0,-25 0-1 0,-26-51 3 0,-26-51 0 0,51-26 3 0,1-26-1 0,76-51-4 0,51 0-2 0,26 1 2 0,-51-27-1 0,-26 26-2 0,-51 26 1 0,-51 26 1 0,25 25 1 0,0 25-1 0,1 52 2 0,25 25 4 0,25 26 1 0,1 0-1 0,0-76-4 0,25-1-1 0,51-26-2 0,-25-25-13 0,-26-51-133 0</inkml:trace>
  <inkml:trace contextRef="#ctx0" brushRef="#br0" timeOffset="52">6222 7963 30 0,'0'0'0'0,"-51"-77"24"0,26 77-1 0,50 0-9 0,52 0-5 0,77 26-1 0,-26-26-8 0,1 0-8 0,-79-26-71 0</inkml:trace>
  <inkml:trace contextRef="#ctx0" brushRef="#br0" timeOffset="53">6299 8219 36 0,'0'0'0'0,"-51"-25"36"0,51 25-18 0,77 0-3 0,25-26-7 0,1 0-6 0,-27 26-3 0,1 0-69 0</inkml:trace>
  <inkml:trace contextRef="#ctx0" brushRef="#br0" timeOffset="54">8553 8245 12 0,'0'0'11'0,"-25"0"28"0,25 0-21 0,51 25-2 0,26 1-10 0,51-26-1 0,-26-26-3 0,-25-25 1 0,-26 26-2 0,-51-27-2 0,-51 1 2 0,0 26 1 0,-26-1 0 0,0 77 3 0,0 0 3 0,26 52-2 0,26 25 0 0,25 0-2 0,76-26 1 0,27-76-4 0,-1-26 0 0,26-26-1 0,0 1-18 0,-25-1-85 0</inkml:trace>
  <inkml:trace contextRef="#ctx0" brushRef="#br0" timeOffset="55">9679 7246 37 0,'0'-51'10'0,"0"-26"28"0,-25 77-5 0,-27 128-20 0,1 26-11 0,51-26 1 0,-25-26-1 0,-26-51-1 0,-26-25 0 0,26 0 0 0,-26-26 1 0,26-52-1 0,0 1-2 0,25-26 1 0,26-25 2 0,26 25-1 0,25 26 0 0,0 25-1 0,-25 26 1 0,25 52-1 0,-26 50 0 0,27 26 0 0,101 51-2 0,-76-128-15 0,-1-25-61 0,-50-26 38 0</inkml:trace>
  <inkml:trace contextRef="#ctx0" brushRef="#br0" timeOffset="56">9986 7374 37 0,'26'-25'27'0,"-1"-1"6"0,27 0-17 0,-1 52-8 0,0 51-6 0,-25 25 0 0,-26 1-3 0,-26-27 4 0,1-50-2 0,25 0-2 0,0-52 1 0,51-76 0 0,0-1-1 0,-25 1 4 0,-1-1-1 0,-25 78-1 0,0-1 0 0,0 26 3 0,-25 26 0 0,25 76 3 0,0 1-1 0,0-1-2 0,25-25-3 0,26-52 2 0,1 1-5 0,-1-26-26 0,0 0-71 0</inkml:trace>
  <inkml:trace contextRef="#ctx0" brushRef="#br0" timeOffset="57">11779 7093 9 0,'0'0'7'0,"-26"-26"24"0,0 26-1 0,1-26-10 0,-26 26 0 0,-26 77-9 0,0 0-1 0,-25 77 1 0,-1 50-3 0,1 78 1 0,51 0-2 0,25-1-4 0,52-76 2 0,50-26-2 0,1-51 0 0,26-51-2 0,-1-51-1 0,26 0-3 0,-51-1-19 0,25-25-44 0,-76 0-20 0</inkml:trace>
  <inkml:trace contextRef="#ctx0" brushRef="#br0" timeOffset="58">12700 8014 32 0,'26'-51'24'0,"-26"0"8"0,0 0-25 0,-26 25 13 0,-25 26-13 0,-26 26 1 0,1 25 3 0,-1 26-1 0,51 25-6 0,26 1 2 0,0-1-3 0,51-25 0 0,1-26 0 0,24-25-3 0,1-1-4 0,26-50-15 0,-1 25-26 0,-51 0-45 0</inkml:trace>
  <inkml:trace contextRef="#ctx0" brushRef="#br0" timeOffset="59">13136 8296 14 0,'0'0'0'0,"25"-26"39"0,-25 1-6 0,0 25-10 0,26-26-6 0,-26 26-4 0,0 26-4 0,0 76 1 0,0 1-1 0,0-1-2 0,0 0-2 0,0-50-4 0,0-27-1 0,0-25 0 0,0 0-18 0,0 26-93 0</inkml:trace>
  <inkml:trace contextRef="#ctx0" brushRef="#br0" timeOffset="60">14596 7553 25 0,'0'-51'10'0,"-51"-77"27"0,0 77-10 0,0 51-10 0,-26 51-3 0,-26 103 1 0,26 153-3 0,1 26-2 0,76-51-5 0,25-52-5 0,52-76 0 0,51-52-8 0,0-76-23 0,-25-52-60 0,-52 0 57 0</inkml:trace>
  <inkml:trace contextRef="#ctx0" brushRef="#br0" timeOffset="61">15006 7938 54 0,'0'-52'28'0,"0"52"-5"0,0 26-9 0,0 51-7 0,0 0-1 0,25-26-6 0,1-26 1 0,-26-25 1 0,0-51-1 0,26-26 0 0,-52 1 1 0,26 24-3 0,-51 27 2 0,0 76 0 0,-1 26 4 0,52 76 0 0,26-25 0 0,76-51-4 0,1-26 2 0,25-25-4 0,0-77 0 0,-26-26 1 0,-50 0-1 0,-27-51 0 0,1 51 1 0,-26 26 1 0,-26 51-1 0,26 77 1 0,0 0 2 0,26 51 1 0,76-51-2 0,1-77-1 0,-1 0-2 0,-25-52 3 0,-26-24-1 0,-51-52-1 0,-26 0-1 0,-51-1-1 0,1 78 1 0,-27 51 0 0,1 51 0 0,25 26 1 0,77 26-1 0,51-26 0 0,52-26-1 0,50-26 0 0,1-25 1 0,25-51 1 0,-52-26 0 0,-50 1 0 0,-51-1 1 0,-26 0-2 0,0 51 1 0,-51 26-1 0,51 51 1 0,0 52 1 0,25-1-1 0,26 26-1 0,1-51 2 0,-27 0 0 0,-50-51 1 0,-52-1-1 0,-26-25-1 0,52-51 0 0,26 0-14 0,25 0-63 0,25 25 27 0</inkml:trace>
  <inkml:trace contextRef="#ctx0" brushRef="#br0" timeOffset="62">17002 7758 56 0,'0'0'23'0,"0"0"12"0,0 77-8 0,-26 77-8 0,26-1-7 0,0 27-6 0,0-27-5 0,26-50-1 0,-26-27-2 0,0-76-9 0,-26 0-25 0,1-76-34 0,-1 50 31 0</inkml:trace>
  <inkml:trace contextRef="#ctx0" brushRef="#br0" timeOffset="63">16874 7861 9 0,'0'0'0'0,"0"-103"49"0,77 26-16 0,0 52-12 0,25 50-7 0,-25 52-9 0,-282 231-5 0,179-334 0 0,26 0 0 0,52 1 0 0,50-1 1 0,0 26-1 0,1 77 2 0,-52 0 2 0,-51 25-3 0,-26-25 6 0,-76-51-2 0,25-1-1 0,-25-25-2 0,51-25-5 0,51-1-24 0,25-25-72 0</inkml:trace>
  <inkml:trace contextRef="#ctx0" brushRef="#br0" timeOffset="64">17693 7861 48 0,'52'-52'42'0,"24"27"-12"0,27 50-17 0,-52 78-8 0,-25 25-3 0,-52-26-2 0,-25-25 1 0,25-51 0 0,1-26 0 0,101-256-3 0,-24 128 1 0,-27 25 2 0,-25 52-1 0,0 51 2 0,-25 77 1 0,-1 77 1 0,26-26-3 0,26 0-3 0,25-77-5 0,26 0-31 0,-1-51-39 0</inkml:trace>
  <inkml:trace contextRef="#ctx0" brushRef="#br0" timeOffset="65">18513 7989 54 0,'25'0'23'0,"27"-26"15"0,24 1-13 0,78 25-12 0,25-26-10 0,-76 26-8 0,-52 26-16 0,-51-26 10 0,0 0-70 0</inkml:trace>
  <inkml:trace contextRef="#ctx0" brushRef="#br0" timeOffset="66">18897 7784 20 0,'-51'-51'36'0,"25"25"8"0,26 52-20 0,0 50-7 0,0 53-8 0,0-27-6 0,0 26-4 0,26-51-24 0,50-26-93 0</inkml:trace>
  <inkml:trace contextRef="#ctx0" brushRef="#br0" timeOffset="67">19537 7784 41 0,'0'-26'39'0,"0"-25"-1"0,0 51-12 0,-26 77-12 0,1 25-5 0,-1 1-4 0,26-1-3 0,51-25-2 0,0-51-8 0,26-26-22 0,0-77-48 0,-51 51 34 0</inkml:trace>
  <inkml:trace contextRef="#ctx0" brushRef="#br0" timeOffset="68">19562 7477 21 0,'-51'0'24'0,"26"-26"-6"0,25 77-14 0,51 0-66 0</inkml:trace>
  <inkml:trace contextRef="#ctx0" brushRef="#br0" timeOffset="69">20255 7707 30 0,'0'0'0'0,"77"-128"89"0,-130 102-79 0,-48 26-10 0,23 26 1 0,1 51-2 0,77 25 2 0,26-25 3 0,52-26-4 0,-1-25 1 0,25 0 0 0,-51-26-1 0,0 51 1 0,-76 26 1 0,-26-52-1 0,-26 1 1 0,-51-26-2 0,24-26-2 0,53 1-2 0,27-1-33 0,24 26-43 0</inkml:trace>
  <inkml:trace contextRef="#ctx0" brushRef="#br0" timeOffset="70">20639 7681 58 0,'26'-25'41'0,"-26"-1"-13"0,-52 52-15 0,52 76-2 0,0 26-6 0,26 0-2 0,0-51-2 0,25-26 0 0,-26-25-1 0,78-128 1 0,-52 25 0 0,-25-26 0 0,50 1 1 0,-24 51-2 0,-1 25 0 0,0 103-1 0,-25 25 1 0,-1 26-2 0,-25-51 3 0,0-51-2 0,0-1 1 0,0-50 2 0,0-26-2 0,26-52 1 0,51 1-2 0,-1-1 0 0,1 26 0 0,-26 77 2 0,1 77 0 0,-27 26-2 0,1-1 2 0,-26 1-1 0,0-52-2 0,25-26-20 0,1 1-45 0,0-26 17 0</inkml:trace>
  <inkml:trace contextRef="#ctx0" brushRef="#br0" timeOffset="71">21945 7758 15 0,'0'-51'16'0,"25"-51"44"0,-25 50-22 0,0 78-12 0,-25 51-6 0,25 76-8 0,0 1-6 0,25 25-5 0,1-51-1 0,0-25 0 0,-1-52-10 0,-25-51-24 0,-51-26-21 0,25-25-33 0</inkml:trace>
  <inkml:trace contextRef="#ctx0" brushRef="#br0" timeOffset="72">21919 7579 16 0,'51'-51'28'0,"1"0"14"0,24 51-17 0,1 0-14 0,-26 51-2 0,-25 51-7 0,0-25 0 0,-78-26-2 0,1 0 0 0,0-51 0 0,25 0-1 0,26-25 2 0,0-1 0 0,77 26-1 0,0-25 1 0,0 25-1 0,0 25 4 0,-26 52 4 0,-51 26-3 0,-26-27 0 0,-76-50-2 0,25 0-1 0,-25-26-2 0,50 0-2 0,27-26-17 0,50-25-58 0,-25 51 28 0</inkml:trace>
  <inkml:trace contextRef="#ctx0" brushRef="#br0" timeOffset="73">22585 7656 22 0,'25'-51'26'0,"26"25"21"0,26 0-19 0,0 26-13 0,-52 77-8 0,1 26-3 0,-77 25-5 0,25-51 3 0,-25-52-2 0,51 1 1 0,0-26 2 0,51-51-1 0,-25-26-2 0,25-26 0 0,-26 1 1 0,1-1-1 0,-26 52 1 0,0 51 1 0,-26 51 0 0,26 52 1 0,-25 25-1 0,25 0 0 0,25-51-3 0,52-26-3 0,0-25-22 0,25-26-97 0</inkml:trace>
  <inkml:trace contextRef="#ctx0" brushRef="#br0" timeOffset="74">23326 7093 17 0,'0'-26'34'0,"128"0"86"0,-51 129-111 0,0 25-1 0,-26 77-2 0,0-1-1 0,-51-24 0 0,-25-27-2 0,-52 1-2 0,0-52 0 0,0-50-1 0,26 24-1 0,26-76-9 0,-1 0-52 0,26 0-16 0</inkml:trace>
  <inkml:trace contextRef="#ctx0" brushRef="#br0" timeOffset="75">11932 10011 15 0,'0'0'6'0,"-25"0"16"0,25-25 7 0,0 25-8 0,76 0-2 0,27 0-10 0,51 0-4 0,-26 0-4 0,-26 0-8 0,-51 0-51 0,-51 0 14 0</inkml:trace>
  <inkml:trace contextRef="#ctx0" brushRef="#br0" timeOffset="76">12240 9730 42 0,'0'0'0'0,"0"-26"17"0,0 26 1 0,0 26 4 0,0 51-7 0,0 25-3 0,0 0-10 0,0 1-3 0,0-52-1 0,25 0-6 0,1-25-58 0,-1-26 27 0</inkml:trace>
  <inkml:trace contextRef="#ctx0" brushRef="#br0" timeOffset="77">13726 9858 34 0,'0'0'12'0,"-52"-51"9"0,27 25-3 0,-26 26-3 0,-2-26-2 0,2 26-8 0,1 26 0 0,-1 25 6 0,0 26-3 0,24 51-5 0,27-25 1 0,27-27-3 0,48-24 1 0,29-52-4 0,-2 0-8 0,-25 0-55 0,-51 0 13 0</inkml:trace>
  <inkml:trace contextRef="#ctx0" brushRef="#br0" timeOffset="78">13905 10216 64 0,'0'-51'20'0,"25"0"-3"0,52 0 1 0,-26 51-13 0,1 25-3 0,-27 78-2 0,-50-1 1 0,-52 1-1 0,26-52 5 0,-26-26-1 0,26 1 0 0,51-26 0 0,0 0 1 0,51-26-3 0,77 1 1 0,25-1-8 0,27 26-45 0,-155 0-15 0</inkml:trace>
  <inkml:trace contextRef="#ctx0" brushRef="#br0" timeOffset="79">15723 9397 52 0,'-51'0'12'0,"-26"0"10"0,-26 26 5 0,-25 102-10 0,26 102-3 0,76 77-8 0,77-76-4 0,52-26-2 0,51-77-4 0,25-77-24 0,-77-51-72 0</inkml:trace>
  <inkml:trace contextRef="#ctx0" brushRef="#br0" timeOffset="80">16541 9653 58 0,'-51'-26'16'0,"77"52"-3"0,-26 51-3 0,25 0-7 0,-25-26-1 0,0-26-1 0,0-25 4 0,0-51-6 0,0-26 3 0,-25 1-3 0,-27 50 2 0,52 0-2 0,-128 154 15 0,180 180-2 0,50-206-10 0,26-51 0 0,-26-51 0 0,1-25-4 0,-26-78 3 0,-1-25 0 0,-50 0-1 0,-26 51 1 0,26 52-1 0,-26 25 0 0,-26 102 2 0,26 1 1 0,51 25 1 0,52-51-2 0,-27-26-1 0,27-51-2 0,-26-51 3 0,-26-26-1 0,-51-51-2 0,-26 0 0 0,-51-26 1 0,1 77-1 0,-27 52 0 0,26 25 1 0,26 76 0 0,51 1 0 0,26 26 0 0,76-52-1 0,26-26 1 0,26-50 0 0,0-26-1 0,-26-26 1 0,-52 0 0 0,-76 0-1 0,-51 52-1 0,26 25 2 0,-1 76-1 0,52 1 2 0,25 26-1 0,26 25 0 0,-1 0 2 0,-50-26-2 0,-26-51 2 0,-205-76-1 0,180-26-6 0,25-26-41 0,51 51-41 0</inkml:trace>
  <inkml:trace contextRef="#ctx0" brushRef="#br0" timeOffset="81">18308 9679 42 0,'0'0'0'0,"25"-26"38"0,1 26-9 0,-26 128-2 0,26 0-11 0,-26 0-6 0,0 103-6 0,0-103-5 0,0 0 0 0,0-52-4 0,-52-50-12 0,1-26-29 0,26-26-16 0</inkml:trace>
  <inkml:trace contextRef="#ctx0" brushRef="#br0" timeOffset="82">18308 9807 15 0,'25'-77'29'0,"27"0"1"0,24 51-1 0,1 1-12 0,0 25-13 0,-26 77 0 0,1-1-3 0,-78 1-2 0,-51-51 0 0,0-1 4 0,52-25-3 0,-1 0 2 0,26 0-1 0,77-25-3 0,0 25 1 0,-26 0 2 0,0 51 0 0,-25 26 2 0,-26 0 0 0,-77-26 2 0,0-25 1 0,0-26-4 0,26 0 1 0,0-26-6 0,51 0-32 0,25 1-54 0</inkml:trace>
  <inkml:trace contextRef="#ctx0" brushRef="#br0" timeOffset="83">19025 9602 52 0,'25'-26'7'0,"52"1"20"0,0-1 3 0,0 52-18 0,-26 76-9 0,-51 26 2 0,-51-26-6 0,0-25 1 0,25-26 3 0,26-51-5 0,26-51 3 0,25-26 1 0,0-51 0 0,-25 0-2 0,-1 26 1 0,-25 51 0 0,0 25 0 0,-25 77 1 0,-1 52 3 0,26 50-1 0,51 1-5 0,0-52-3 0,26-25-109 0</inkml:trace>
  <inkml:trace contextRef="#ctx0" brushRef="#br0" timeOffset="84">19972 9832 51 0,'27'0'16'0,"23"-25"13"0,52-1-15 0,53 26-12 0,-1-26-11 0,-52 26-72 0</inkml:trace>
  <inkml:trace contextRef="#ctx0" brushRef="#br0" timeOffset="85">20997 9551 41 0,'-25'-26'37'0,"-1"0"0"0,26 52-18 0,-25 51-5 0,25 0-8 0,0 51-2 0,51-26-5 0,26-51-2 0,-26-25-12 0,-26-26-80 0</inkml:trace>
  <inkml:trace contextRef="#ctx0" brushRef="#br0" timeOffset="86">20997 9371 32 0,'0'0'6'0,"-25"-25"3"0,25 50-8 0,77 27-34 0</inkml:trace>
  <inkml:trace contextRef="#ctx0" brushRef="#br0" timeOffset="87">21689 9551 24 0,'0'-52'15'0,"25"27"8"0,-50-1-2 0,-52 1-6 0,0 25-7 0,0 25 2 0,52 26-9 0,-1 26 2 0,77-26-2 0,26 26-1 0,0-26-1 0,0 1 3 0,-26-27 0 0,-51 26-2 0,0 1 0 0,-51-27 1 0,-52-25 3 0,26 0-1 0,26-25-4 0,26 25-4 0,25-26-41 0,0 26 1 0</inkml:trace>
  <inkml:trace contextRef="#ctx0" brushRef="#br0" timeOffset="88">22047 9525 40 0,'0'0'8'0,"26"-26"28"0,-26 26-16 0,0 52-6 0,0 50-6 0,25 0-3 0,-25-25-4 0,26-26 0 0,-26-51-1 0,0 0 1 0,26-25-1 0,-1-78 3 0,26 27-1 0,1-27-4 0,24 52 3 0,27 25 0 0,-26 52-1 0,-26 51-1 0,-51 25-1 0,0 26 2 0,-26-77 0 0,1-25 2 0,25-26 2 0,0-77 0 0,0-51-3 0,51 26-1 0,25-1 0 0,27 52 0 0,-27 51-2 0,-25 26 2 0,-25 51 0 0,0 25-2 0,-26 0 3 0,25-25 0 0,-25-51-1 0,0-1-4 0,26-25-40 0,-1-25-40 0</inkml:trace>
  <inkml:trace contextRef="#ctx0" brushRef="#br0" timeOffset="89">23352 9448 35 0,'0'0'0'0,"0"0"45"0,-26 0-13 0,26 77-14 0,0 51-3 0,26 0-7 0,0 51-2 0,-26-51-5 0,-26-25-1 0,26-52-2 0,-26-25-9 0,1-52-40 0,-1-25-27 0</inkml:trace>
  <inkml:trace contextRef="#ctx0" brushRef="#br0" timeOffset="90">23275 9397 19 0,'0'-51'20'0,"51"0"10"0,1 25 2 0,24 26-15 0,1 26-7 0,-26 25-11 0,-51 26 1 0,-25-26 0 0,-26-26 2 0,-1 1-3 0,27-26 3 0,281 77 3 0,-256 0-3 0,0-1 2 0,-51-50 2 0,-26 0 0 0,0-26-2 0,0-26-2 0,26 0-3 0,25 1-3 0,26-1-16 0,52 1-80 0</inkml:trace>
  <inkml:trace contextRef="#ctx0" brushRef="#br0" timeOffset="91">24018 9320 29 0,'0'0'0'0,"25"-51"45"0,27 25-19 0,-1 52-11 0,26 25-13 0,-77 52-1 0,0-27-1 0,-52 1 0 0,1-51 3 0,26-1-1 0,25-50-1 0,25-1 1 0,1-51 0 0,51-127-1 0,-77 152-1 0,25 1 4 0,-25 51-5 0,0 51 2 0,0 26 5 0,0 26 1 0,0-27-3 0,26 1-2 0,51-26-2 0,-26-51-16 0,0 0-89 0</inkml:trace>
  <inkml:trace contextRef="#ctx0" brushRef="#br0" timeOffset="92">24504 8629 29 0,'0'0'8'0,"-25"0"20"0,50 0 3 0,-25-26-8 0,0 26-15 0,26 26 2 0,25-26-1 0,0 51-2 0,26 0-3 0,0 26-1 0,-26 25 2 0,-25 1 0 0,-1 25 0 0,-25 26-1 0,0-26 0 0,0 0 0 0,-51 25-1 0,25 1 1 0,-25-1 0 0,-26-50 1 0,26-26-1 0,-26-26 0 0,26-51-2 0,0 0-2 0,0 26-26 0,25-26-101 0</inkml:trace>
  <inkml:trace contextRef="#ctx0" brushRef="#br0" timeOffset="93">24504 8322 3 0,'0'0'0'0,"0"-26"15"0,26 26 2 0,-1 0 4 0,27 0 3 0,24 26-5 0,1 25-3 0,26 26-12 0,-1-1 2 0,-25 27 1 0,77 127 4 0,-103-102-6 0,0 26 0 0,-25 25-2 0,-1 0-1 0,-76 26-1 0,0 0 1 0,0 0 2 0,-1 0-1 0,1-52 2 0,-26-25-2 0,26-51-1 0,-26-26 1 0,-25-25-3 0,-1-26-15 0,52 26-115 0</inkml:trace>
  <inkml:trace contextRef="#ctx0" brushRef="#br0" timeOffset="94">3918 7656 3 0,'0'0'3'0,"-26"-26"13"0,1-51-1 0,-1 26 0 0,26 0-6 0,51 0-2 0,26 51 6 0,0 0-10 0,-26 77 4 0,0 25-5 0,-51 0 1 0,26 1 0 0,-52-26 1 0,52 0-3 0,0-26 3 0,25-51 2 0,26 0-2 0,-1-51-1 0,-24-26-3 0,-1-51 3 0,-26 0-3 0,-25 25-1 0,0 26 2 0,0 26 2 0,0 51-4 0,26 26 0 0,-26 51-1 0,26 25 1 0,-1 52 0 0,1-1 3 0,-1 1-2 0,-25 25 0 0,26 0 1 0,-26-25 0 0,0-26 0 0,0 0-1 0,-26-26 0 0,1-25 1 0,-52-25-2 0,26-27 3 0,-26-25 0 0,0-25-1 0,26-27 2 0,25-76-2 0,26-25-1 0,103-52 1 0,25 0 0 0,77 0-2 0,51 77-16 0,-205 103-53 0</inkml:trace>
  <inkml:trace contextRef="#ctx0" brushRef="#br0" timeOffset="95">15825 11778 1 0,'26'-25'4'0,"-1"-1"4"0,-25 0 5 0,0 26-5 0,0 0 3 0,0 52 1 0,26 24-4 0,-26 27 0 0,25 50 7 0,1 1-13 0,0 25 0 0,-26 26 1 0,25 26 0 0,-25 50 5 0,26-25-3 0,-1 26-1 0,-25-52-1 0,26 26 1 0,-1-25 0 0,26-1 0 0,-25-50-2 0,-26 50 0 0,26-25 2 0,-1 0 0 0,-25 0 3 0,26-1-4 0,-1-24 1 0,1-27-1 0,-1-25 0 0,1-77-1 0,-26 1-3 0,-26-52-23 0,1 0-74 0</inkml:trace>
  <inkml:trace contextRef="#ctx0" brushRef="#br0" timeOffset="96">16464 12009 1 0,'0'0'3'0,"0"-26"11"0,-25 26 1 0,25-26 3 0,-26 26-3 0,26-51 0 0,0 0-4 0,0 0-1 0,51 25-4 0,-25 26-8 0,25 0 7 0,-25 77 0 0,-26 0 1 0,0 0-5 0,0-1 6 0,0-24-5 0,0-1 1 0,51 0-1 0,0-25 3 0,0-26-4 0,26-26-1 0,-26-25 1 0,-25-26 1 0,25-25-4 0,-51-1 2 0,26 52 1 0,-26 25 0 0,0 26-1 0,0 0 1 0,0 26-2 0,0 25 3 0,0 52 0 0,25-1-1 0,-25 1 1 0,26-1 0 0,-26 26 0 0,26-26 0 0,-26 1-2 0,0-26 3 0,0-52-2 0,0 1 0 0,-26-26 2 0,-25 0-3 0,-52-26 1 0,52-25-1 0,0 0 0 0,25 25-2 0,26-25 3 0,52 0-1 0,24 0-1 0,27-1-3 0,-26 1-15 0,-26 0-56 0,-26 51 27 0</inkml:trace>
  <inkml:trace contextRef="#ctx0" brushRef="#br0" timeOffset="97">17386 12342 33 0,'0'0'5'0,"0"-26"11"0,26 26 5 0,-26 0-3 0,25 0-4 0,-25 51-1 0,0 26 1 0,-25 0-9 0,25 25 3 0,0-25-6 0,0-26 1 0,0-25-2 0,0-26 0 0,0 0-2 0,-26-26-9 0,26-25-45 0,26 25-24 0</inkml:trace>
  <inkml:trace contextRef="#ctx0" brushRef="#br0" timeOffset="98">17898 12265 21 0,'0'-26'20'0,"-25"1"9"0,25 25-7 0,25 0-6 0,52 0 2 0,0-26-11 0,25 26-3 0,1-26-6 0,-52 26-1 0,-77 52-125 0</inkml:trace>
  <inkml:trace contextRef="#ctx0" brushRef="#br0" timeOffset="99">18001 12393 13 0,'0'0'8'0,"-26"25"24"0,0-25-6 0,26 26-11 0,0-26 1 0,52 0-3 0,-1-26-6 0,26 1-6 0,-1 25 1 0,-24-26-6 0,-1 26-66 0,-26 0 26 0</inkml:trace>
  <inkml:trace contextRef="#ctx0" brushRef="#br0" timeOffset="100">19332 12111 2 0,'0'0'0'0,"-26"0"19"0,26-26 5 0,26 26 12 0,25 0-24 0,26 0-9 0,-26-25-1 0,0-26 3 0,-25-26-1 0,-52 26-3 0,-25-1 1 0,0 27 4 0,-51 50-2 0,25 52-3 0,0 0 2 0,26 51 5 0,25-25-3 0,52-1-3 0,25-25 2 0,51-52-3 0,1-25 4 0,25 0-6 0,-26-51-3 0,-25-26-28 0,-26 52-47 0</inkml:trace>
  <inkml:trace contextRef="#ctx0" brushRef="#br0" timeOffset="101">19999 11113 33 0,'0'-52'13'0,"0"27"10"0,0 25-7 0,-27 51-1 0,3 77-8 0,-3 0 1 0,-50-26-2 0,26-25-1 0,0-26 0 0,-26-25 0 0,26-52-2 0,-1 1-1 0,27-52-1 0,-1-25-3 0,26 50 2 0,51 27 0 0,26-1 1 0,-51 26-1 0,0 51-2 0,-1 26 2 0,1 0 2 0,25 0-3 0,0-52-1 0,-25 1-16 0,25 0-86 0</inkml:trace>
  <inkml:trace contextRef="#ctx0" brushRef="#br0" timeOffset="102">20151 11266 32 0,'0'-51'31'0,"53"25"-13"0,-2 1-5 0,0 25-7 0,0 77 1 0,-51 25-5 0,0-25 0 0,-25 0-1 0,-28-52 7 0,29-25-5 0,48-25 3 0,3-52-3 0,24-26-4 0,0 1-1 0,-25 0 3 0,-26 76-1 0,0 26 0 0,0 51-2 0,-26 52 2 0,26 25 4 0,0 0-5 0,52-52 0 0,50-24-18 0,-51-52-65 0</inkml:trace>
  <inkml:trace contextRef="#ctx0" brushRef="#br0" timeOffset="103">21407 11138 44 0,'0'0'5'0,"26"-25"18"0,-26-1-1 0,0 26-10 0,-52 26 5 0,1 50-10 0,0-24 2 0,-77 101-3 0,51 1 2 0,26 51-6 0,25 76 3 0,1-50-3 0,25-26 2 0,51-77-1 0,51-26-1 0,26-76-1 0,0-1-3 0,-76-25-10 0,-27 0-104 0</inkml:trace>
  <inkml:trace contextRef="#ctx0" brushRef="#br0" timeOffset="104">22047 11727 1 0,'0'0'0'0,"26"0"9"0,-26 0 4 0,0 0 0 0,0-26-3 0,-26 1 0 0,26 25 2 0,-25-26-4 0,-27 26-4 0,1 26 6 0,26 25 1 0,-27 51 0 0,52 1-4 0,0-1-5 0,77-25 3 0,0-51-4 0,51-26 1 0,-51 0-2 0,-52-26-1 0,27 0 3 0,-27-50 1 0,1-1-2 0,-26-26-1 0,0 78 0 0,0-1 1 0,0 52-1 0,0 76 4 0,51 1-3 0,0-1 2 0,26-25 0 0,25-77-3 0,-25 0 0 0,-51-77 0 0,-1-25 2 0,-50-26 0 0,-27 25-3 0,-24 52 0 0,-27 51 1 0,27 51 0 0,24 0-1 0,52 26 0 0,26-26 0 0,51-25 1 0,76-26 1 0,1-51-1 0,-1-52-1 0,-51 1 2 0,-76 0 0 0,-26 76-2 0,-51 0 1 0,25 78-1 0,26 24 1 0,77 52-1 0,0-25 1 0,-1-1 0 0,-24 1-1 0,-52-52 3 0,-52-25-2 0,-24-26 1 0,-1 0-1 0,0-26-3 0,52 0-17 0,50 1-63 0</inkml:trace>
  <inkml:trace contextRef="#ctx0" brushRef="#br0" timeOffset="105">23506 11625 54 0,'0'0'0'0,"0"-52"34"0,0 52-18 0,25 77 0 0,-25 51 1 0,26 26-11 0,-1 25-3 0,-25-51 0 0,0-51-3 0,-25-51 0 0,-1-1-11 0,-25-50-23 0,-26-52-38 0,77 51 49 0</inkml:trace>
  <inkml:trace contextRef="#ctx0" brushRef="#br0" timeOffset="106">23352 11778 9 0,'0'0'0'0,"77"-102"49"0,0 25-23 0,-1 26-8 0,1 51-7 0,-26 25-7 0,-25 27-2 0,0 24-2 0,-78 1 2 0,27-26 2 0,-26-25-5 0,25-26 4 0,26 0-2 0,77-26 1 0,0 26-4 0,25 0 2 0,-25 26 0 0,-26 51 1 0,-51 0-3 0,-25-26 5 0,-52-26 3 0,0-25-4 0,0 0-2 0,26 0-3 0,51-25-13 0,51-26-86 0</inkml:trace>
  <inkml:trace contextRef="#ctx0" brushRef="#br0" timeOffset="107">23992 11650 16 0,'26'-25'15'0,"76"-27"25"0,-25 27-15 0,-26 25-9 0,-25 77-11 0,-1 25-3 0,-50-25 0 0,-1 25-1 0,1-76 4 0,25-1-4 0,25-101 1 0,1-27-1 0,-1-25 0 0,1 0-2 0,-26 77 2 0,0 51 1 0,0 51 1 0,-26 52 2 0,26 25 1 0,26-26-3 0,51-25-3 0,25-52 0 0,-25 1-19 0,-51-26-96 0</inkml:trace>
  <inkml:trace contextRef="#ctx0" brushRef="#br0" timeOffset="108">20639 13366 45 0,'-51'0'18'0,"-1"-51"14"0,104 25-17 0,76 0-5 0,77 1-3 0,-26-1-7 0,-51 26 0 0,-103-26-10 0,-101 1-103 0</inkml:trace>
  <inkml:trace contextRef="#ctx0" brushRef="#br0" timeOffset="109">20972 13033 7 0,'0'0'0'0,"-26"-26"38"0,26 26-5 0,0 26-9 0,0 51-12 0,26 25-2 0,-26 52-4 0,25-26-5 0,-25-26-3 0,26-51-2 0,51-25-65 0,-52-26 26 0</inkml:trace>
  <inkml:trace contextRef="#ctx0" brushRef="#br0" timeOffset="110">21842 13161 55 0,'0'0'0'0,"0"-77"39"0,0 77-20 0,0 26-10 0,0 50 1 0,0 53-3 0,0-27-5 0,0 0-2 0,0-50 2 0,52-52-1 0,24 0-6 0,-24-103-67 0,-52 78 23 0</inkml:trace>
  <inkml:trace contextRef="#ctx0" brushRef="#br0" timeOffset="111">21945 12879 41 0,'-26'0'16'0,"-25"0"-7"0,77 51-9 0,-1 1-10 0,26-27-34 0</inkml:trace>
  <inkml:trace contextRef="#ctx0" brushRef="#br0" timeOffset="112">22431 13110 27 0,'26'-52'24'0,"-1"27"6"0,1-26-18 0,-77 25-4 0,0 26-4 0,-26 26 1 0,0 25 2 0,51 26-3 0,26-1-5 0,26-24 3 0,76-1 0 0,-25-25 1 0,0-1-4 0,-51 1 0 0,-1 51-1 0,-50-26 4 0,-27-26 1 0,-24 1 4 0,-1-26-4 0,26 0-5 0,25 0-1 0,26-51-16 0,26 0-79 0</inkml:trace>
  <inkml:trace contextRef="#ctx0" brushRef="#br0" timeOffset="113">22815 13084 52 0,'0'0'14'0,"25"-26"9"0,-25 26-7 0,0 52-6 0,0 50-1 0,26 26-5 0,-26-25 0 0,0-27-3 0,0-76-1 0,25 0-2 0,1-51 3 0,0-51 1 0,-1-1-3 0,26 26 2 0,0 26-2 0,1 51 0 0,-1 51 1 0,0 26 1 0,-25 51-1 0,-1-25 0 0,-25-78 1 0,0-25 2 0,0-51-1 0,0-51 1 0,26-1 0 0,25 1-3 0,51 25 1 0,-25 51-1 0,-26 26 0 0,-25 77-1 0,0 26 2 0,-1-1-2 0,-25-25 0 0,0-26-2 0,0-51-30 0,26 0-37 0</inkml:trace>
  <inkml:trace contextRef="#ctx0" brushRef="#br0" timeOffset="114">24018 12982 46 0,'25'0'21'0,"-25"-52"18"0,26 78-23 0,-26 51 2 0,-26 76-11 0,26-24-3 0,0 50-2 0,-25-51-2 0,25-77-2 0,-26 0 0 0,26-51-11 0,0-25-24 0,-25-78-54 0</inkml:trace>
  <inkml:trace contextRef="#ctx0" brushRef="#br0" timeOffset="115">23915 13161 16 0,'0'0'0'0,"-25"-103"46"0,204-25 3 0,-128 180-45 0,0-1-5 0,-51 51 4 0,-51-51-2 0,0-25 1 0,-26-26 3 0,77 0-4 0,0 0-1 0,77 26 0 0,0-26-1 0,0 0 4 0,-52 51-4 0,1 0 1 0,-77 0 0 0,-1-51 3 0,-24 26 0 0,-1-26-2 0,26-26-4 0,25 1-26 0,26-1-56 0</inkml:trace>
  <inkml:trace contextRef="#ctx0" brushRef="#br0" timeOffset="116">24479 12828 55 0,'0'0'0'0,"-26"-26"23"0,26 26 0 0,26 52-15 0,-1 50-3 0,-25-25-3 0,-25 0-2 0,-1-52 3 0,0 1 3 0,1-26-2 0,25 0-2 0,25-77-1 0,27 0 1 0,-27-25-5 0,-25-1 3 0,26 52 0 0,-26 51 1 0,-26 26 4 0,26 76-3 0,0 1 0 0,26-27-1 0,-1 1-1 0,27-51-8 0,-1-26-93 0</inkml:trace>
  <inkml:trace contextRef="#ctx0" brushRef="#br0" timeOffset="117">24760 12572 31 0,'26'-26'35'0,"-1"1"1"0,1 50-20 0,25 52-6 0,1 51 3 0,-1 26-8 0,-26 25 1 0,-25 0-4 0,-25 1-1 0,-78-27 1 0,1-50-5 0,-129-27-35 0,180-24-35 0</inkml:trace>
  <inkml:trace contextRef="#ctx0" brushRef="#br0" timeOffset="118">16516 15235 3 0,'0'-26'8'0,"0"1"13"0,25-27 0 0,-25 27-1 0,26 25-7 0,-26 0-1 0,-26 51 1 0,1 51-4 0,25 1 2 0,51-1-8 0,26-50-2 0,-26-52 3 0,0-26-2 0,0-25-2 0,-25-52-2 0,-26 1 1 0,25 25 2 0,-25 51-1 0,0 78 1 0,26 50 0 0,0 77 2 0,25 26 0 0,-26-26-2 0,-25-51 1 0,-25-76 2 0,-1-27-3 0,-76-25 3 0,51-77-1 0,25-25-4 0,26 0-1 0,26-26-3 0,25 76-12 0,26 27-68 0,-52 25 45 0</inkml:trace>
  <inkml:trace contextRef="#ctx0" brushRef="#br0" timeOffset="119">17181 15824 41 0,'-51'0'26'0,"25"0"-2"0,78-103-6 0,-1 78-14 0,0 25 0 0,-25 25-3 0,-26 52 4 0,-26 26-2 0,0-27-1 0,-25-24 2 0,26 24 5 0,25-76-5 0,0 26-3 0,76-52 2 0,27 1-5 0,-1-1-2 0,26-25-62 0,-102 25 12 0</inkml:trace>
  <inkml:trace contextRef="#ctx0" brushRef="#br0" timeOffset="120">18129 15619 72 0,'0'-51'24'0,"51"0"-10"0,77 25-8 0,0 26-7 0,-77 0-1 0,-25 0-43 0,-52 26-17 0</inkml:trace>
  <inkml:trace contextRef="#ctx0" brushRef="#br0" timeOffset="121">18180 15798 12 0,'-26'0'12'0,"-25"26"39"0,51-26-21 0,77-26-19 0,51 1-8 0,25-1-5 0,-50 0-94 0</inkml:trace>
  <inkml:trace contextRef="#ctx0" brushRef="#br0" timeOffset="122">19230 15363 11 0,'-26'0'17'0,"26"0"9"0,0-26-21 0,0 52 10 0,26-26 1 0,-1 51-4 0,1-25-6 0,25-26 0 0,26-26-4 0,-26-25-3 0,-25-26 2 0,-26 0 0 0,-52 52 0 0,1 25 0 0,-51 0 3 0,25 76-1 0,26 27 4 0,25 25-1 0,52 0-3 0,76-51 0 0,1-26-2 0,25-51-1 0,-26-26-6 0,1-25-41 0,-78-26-37 0</inkml:trace>
  <inkml:trace contextRef="#ctx0" brushRef="#br0" timeOffset="123">19870 14492 45 0,'0'-25'9'0,"-26"25"11"0,26 51 3 0,-25 51-18 0,-1 1-1 0,-51-26-3 0,0-1 5 0,0-50-1 0,26-26-3 0,0-26 1 0,51-50-3 0,0-27 0 0,0 26 3 0,26 26-4 0,-1 51 1 0,1 0 2 0,25 51-1 0,0 26 0 0,-25 26-1 0,25-1 0 0,0-51-1 0,1-25-1 0,-1-1-35 0,-26-25-37 0</inkml:trace>
  <inkml:trace contextRef="#ctx0" brushRef="#br0" timeOffset="124">20076 14697 39 0,'0'0'0'0,"24"-25"17"0,3-1 9 0,24 0-13 0,0 78-6 0,-25 24 1 0,-26 27-4 0,-26-26-3 0,1-26-1 0,-1-51 2 0,26 0 0 0,26-26-2 0,-1-76 1 0,25-1-1 0,-23 1 1 0,-1 25-1 0,-1 52-1 0,-25 25 2 0,-25 76-1 0,25 52 7 0,0 0-5 0,25-25 0 0,1-26-7 0,76-26-95 0</inkml:trace>
  <inkml:trace contextRef="#ctx0" brushRef="#br0" timeOffset="125">21151 14748 2 0,'0'0'0'0,"26"-51"25"0,-26 0 3 0,0 51-1 0,-26 0-16 0,-51 102 6 0,0 78 0 0,1 24-6 0,76 1-9 0,25-51 1 0,52-26-2 0,51-77-2 0,0-25-8 0,-51-26-97 0</inkml:trace>
  <inkml:trace contextRef="#ctx0" brushRef="#br0" timeOffset="126">21791 14928 8 0,'0'0'6'0,"0"-26"23"0,0 26-4 0,26 51-8 0,-26 0-6 0,25-25-8 0,-25-26 2 0,0-26-2 0,0-25 0 0,0 0-1 0,-25 0-2 0,-26 51 0 0,25 25 1 0,-25 27 3 0,25 76-1 0,52-26 3 0,51 0-2 0,-26-50-5 0,26-52 3 0,25-26 0 0,-51 0-1 0,0-50-1 0,-51-1-1 0,26 26 1 0,-26-1-1 0,0 27 1 0,0 50-1 0,26 52 1 0,50 77 1 0,1-129 1 0,0-25 0 0,-26-25 0 0,0-52-3 0,-51 0 2 0,-25 0-1 0,-52 1 0 0,0 24-2 0,0 27 3 0,1 25-2 0,50 51 1 0,0 0 0 0,78 26 0 0,76-26 0 0,0-51-1 0,0-25 0 0,-1-27 2 0,-50-50-1 0,-77 25 0 0,0 52-1 0,-51-1 1 0,25 52-1 0,26 76 0 0,52 0 2 0,-1-25-1 0,0 0 0 0,-26 0-1 0,-50-77 3 0,-26 0 0 0,-26 0-1 0,0-51-1 0,52 51-4 0,50-52-41 0,26 27-26 0</inkml:trace>
  <inkml:trace contextRef="#ctx0" brushRef="#br0" timeOffset="127">23096 14902 14 0,'26'-51'16'0,"25"0"16"0,-26 25 0 0,-25 77-14 0,0 52-2 0,0 25-7 0,26 51-6 0,0-25 1 0,-26-26-3 0,0-52-4 0,-26-50-1 0,0-26-20 0,1-51-67 0</inkml:trace>
  <inkml:trace contextRef="#ctx0" brushRef="#br0" timeOffset="128">23045 14928 13 0,'0'-77'34'0,"51"26"-8"0,51-1-8 0,1 52-7 0,-26 52-3 0,-26 24-10 0,-51 1 4 0,-51-26-3 0,-26-25 3 0,26-26-2 0,-1 0 0 0,52 0 1 0,52 0 3 0,24-26-2 0,27 26-2 0,-52 26 0 0,0 51 7 0,-51 0-2 0,-25-1-2 0,-52-50 0 0,0 0-2 0,0-26-1 0,26 0-1 0,51-26-18 0,0 0-76 0</inkml:trace>
  <inkml:trace contextRef="#ctx0" brushRef="#br0" timeOffset="129">23659 14851 27 0,'0'-26'20'0,"26"-25"5"0,-26 51-18 0,102 0 14 0,-50 77-14 0,-1 0-6 0,-51 25 0 0,-51-51 4 0,25 0-1 0,-25-51 0 0,51 0-3 0,0-25 0 0,25-26-2 0,52-52 0 0,-51 1 2 0,25 25 0 0,-51 51-1 0,0 52-1 0,-26 76 1 0,26 1 1 0,0-1 0 0,26-25-2 0,25-51-3 0,0-26-77 0</inkml:trace>
  <inkml:trace contextRef="#ctx0" brushRef="#br0" timeOffset="130">24376 14979 54 0,'26'0'11'0,"25"0"22"0,51-26-18 0,1 1-3 0,-1-1-6 0,-25 26-9 0,-77 0-89 0</inkml:trace>
  <inkml:trace contextRef="#ctx0" brushRef="#br0" timeOffset="131">21612 16361 4 0,'-26'0'21'0,"26"-51"8"0,0 26 1 0,0 25-7 0,0 51-12 0,-25 51-3 0,25 1 1 0,25-26-9 0,1-26 2 0,25-26-6 0,26-50-9 0,-26-26-72 0,-25 25 55 0</inkml:trace>
  <inkml:trace contextRef="#ctx0" brushRef="#br0" timeOffset="132">21689 16131 22 0,'0'-26'27'0,"-26"1"-12"0,26 50-15 0,26 27-22 0,-1-52-5 0</inkml:trace>
  <inkml:trace contextRef="#ctx0" brushRef="#br0" timeOffset="133">22201 16285 15 0,'0'0'0'0,"25"-26"33"0,-25-25-8 0,-25 25-7 0,-26 1-4 0,-1 50-7 0,1 1-2 0,0 51-2 0,51-1 0 0,51-24-1 0,26-1-3 0,0-51 4 0,-26 51-4 0,-25 0 0 0,-26-25 0 0,-26 0 3 0,-25-26 0 0,0 0-1 0,-1 0-3 0,1 0-3 0,51-26-21 0,0 0-65 0</inkml:trace>
  <inkml:trace contextRef="#ctx0" brushRef="#br0" timeOffset="134">22534 16285 38 0,'-26'-52'24'0,"26"52"-3"0,0 26-8 0,0 51-10 0,0 25 3 0,26-25 0 0,-1-26-7 0,-25-25 2 0,26-26 0 0,-26 0-1 0,25-77 1 0,1 0 0 0,25 0-1 0,0 1 1 0,26 50-2 0,-26 26 2 0,-26 102 0 0,1-25 0 0,-26-25-1 0,0-1 2 0,0-51 0 0,0 0 0 0,0-51-2 0,26-1-1 0,-1-25 1 0,52 26 2 0,-26 0-3 0,0 51-1 0,-25 26 3 0,-1 50 1 0,1 27-3 0,-26-26-1 0,0-26 1 0,26-25-19 0,-26-1-65 0</inkml:trace>
  <inkml:trace contextRef="#ctx0" brushRef="#br0" timeOffset="135">23557 16157 43 0,'0'0'0'0,"25"-52"49"0,-25 52-31 0,26 52-9 0,0 76 1 0,-26 0-8 0,0 0-1 0,0-26 0 0,0-25-2 0,0-51 0 0,0-1-4 0,-26-25-29 0,0-51-34 0</inkml:trace>
  <inkml:trace contextRef="#ctx0" brushRef="#br0" timeOffset="136">23608 16157 15 0,'0'0'0'0,"26"-103"36"0,25 78-10 0,0-1-8 0,0 26-10 0,26 26-3 0,-51 25-5 0,-26 0-1 0,-26 0 3 0,1-25 1 0,-1-1-1 0,26-25-2 0,26 26-1 0,25 0 1 0,-26 25-1 0,1-26 2 0,-52 1 3 0,-25 0 4 0,0-26-4 0,-26 25-2 0,26-25-4 0,25 0-11 0,26-25-68 0</inkml:trace>
  <inkml:trace contextRef="#ctx0" brushRef="#br0" timeOffset="137">24095 16157 39 0,'25'-52'22'0,"26"27"-10"0,1 25-4 0,-1 51-2 0,-51 0-6 0,-26 26 1 0,-25 0 1 0,0-52 3 0,25 1-8 0,26-26 7 0,26-26-2 0,25-50 0 0,0-1 0 0,-25-26 1 0,-1 52-2 0,-25 26 1 0,0 25 1 0,-25 25 1 0,-1 26 0 0,26 52-2 0,26-1 1 0,-1-51-3 0,27-25 0 0,-1-26-42 0,-26 0-13 0</inkml:trace>
  <inkml:trace contextRef="#ctx0" brushRef="#br0" timeOffset="138">24581 15645 31 0,'0'0'0'0,"0"-26"35"0,0 26-6 0,0 0-13 0,26 0-4 0,25 51-6 0,-26 0 1 0,27 26-2 0,-27 26 1 0,1 25-5 0,-26 25 1 0,0 1 2 0,-77-26-1 0,-25-26-1 0,-26-25-23 0,51-51-98 0</inkml:trace>
  <inkml:trace contextRef="#ctx0" brushRef="#br0" timeOffset="139">18846 6171 2 0,'0'0'4'0,"-77"-77"13"0,51 26 8 0,52 25-13 0,51 1 1 0,102 25-5 0,77 0-5 0,102-26 4 0,26 0-2 0,-75 1-6 0,-79-1 3 0,-127 1-3 0,-52 25-5 0,-77 25-20 0,-25 1-35 0</inkml:trace>
  <inkml:trace contextRef="#ctx0" brushRef="#br0" timeOffset="140">19486 6401 10 0,'0'0'0'0,"-103"0"28"0,78 0-10 0,25 0-8 0,25 0 1 0,26 0 1 0,52-25 2 0,51-1-9 0,76 0 2 0,-24 1-3 0,-1-1-3 0,-26 1-1 0,-77 25-3 0,-76 0-43 0,-52 0-3 0</inkml:trace>
  <inkml:trace contextRef="#ctx0" brushRef="#br0" timeOffset="141">10294 6068 19 0,'0'0'10'0,"-26"26"14"0,26 0-10 0,77-1 1 0,51-25 2 0,51-25-6 0,77-1-5 0,0 0-3 0,0 1-3 0,-102-1 3 0,-77 26-4 0,-26 26-3 0,-77-1-14 0,-51 1-53 0</inkml:trace>
  <inkml:trace contextRef="#ctx0" brushRef="#br0" timeOffset="142">10370 6504 3 0,'0'0'0'0,"-76"25"22"0,76-25-3 0,51 0-3 0,51 0 0 0,52-25-2 0,25-1 1 0,0 26-6 0,1 0-6 0,-1 0 1 0,-51 0-2 0,0-26-6 0,0 1-4 0,-103 25-89 0</inkml:trace>
  <inkml:trace contextRef="#ctx0" brushRef="#br0" timeOffset="143">16106 12495 4 0,'0'0'0'0,"51"-77"17"0,-25 77-10 0,25-25 33 0,-51-1-26 0,-51 52-5 0,-26-1 3 0,-50 52-9 0,-1 51 4 0,-51 26-3 0,-1 25 1 0,-50 0-3 0,-52 26-1 0,-51 0-1 0,26-26 1 0,25-51 1 0,26 0-3 0,52-25 2 0,50-1-2 0,52-51 1 0,75-25-6 0,27 0-47 0,27-26 15 0</inkml:trace>
  <inkml:trace contextRef="#ctx0" brushRef="#br0" timeOffset="144">15774 15721 2 0,'-26'-25'3'0,"-50"-1"11"0,24 26 4 0,1-25-3 0,-26-1 5 0,-25-25-3 0,-26-26-6 0,-77 0-5 0,-51-25 2 0,-51-26 0 0,-1 25-7 0,-50-50 0 0,51-1 0 0,50 52-1 0,52 25-1 0,77 51-8 0,77 1-85 0</inkml:trace>
  <inkml:trace contextRef="#ctx0" brushRef="#br0" timeOffset="145">10063 12905 19 0,'0'0'14'0,"0"0"0"0,0 51 3 0,0 77-4 0,26-26 0 0,25 27-4 0,0-78-6 0,26-51-3 0,0-26 4 0,0-51-3 0,-26-51 0 0,-26-25 0 0,-25 76-3 0,0 51 2 0,0 26 1 0,26 51 4 0,0 103 5 0,25 51-2 0,-26 25-6 0,1-50 2 0,-26-78-2 0,-51-51 3 0,0-51-2 0,-26-25 0 0,0-27-1 0,26 1-1 0,51-26-2 0,25 26-2 0,78 0-10 0,-1 0-36 0,-51 25-17 0</inkml:trace>
  <inkml:trace contextRef="#ctx0" brushRef="#br0" timeOffset="146">10882 13289 13 0,'0'0'23'0,"26"-26"14"0,0 103-17 0,-26 0-9 0,25 25-9 0,1-25 2 0,-26 0-15 0,25-26-78 0</inkml:trace>
  <inkml:trace contextRef="#ctx0" brushRef="#br0" timeOffset="147">11318 13289 54 0,'0'0'5'0,"51"-51"19"0,77-52-2 0,26 52-13 0,-1 0-6 0,-50 51-4 0,-78 0-29 0,-25 25-47 0</inkml:trace>
  <inkml:trace contextRef="#ctx0" brushRef="#br0" timeOffset="148">11599 12905 12 0,'0'-26'19'0,"-25"26"14"0,25 0-15 0,0 51-2 0,25 52-7 0,1 25-5 0,-26 26-2 0,26-52-4 0,-1-25-24 0,26-52-32 0</inkml:trace>
  <inkml:trace contextRef="#ctx0" brushRef="#br0" timeOffset="149">12265 12674 52 0,'0'0'0'0,"0"-102"24"0,0 51-4 0,0 51-10 0,0 25-7 0,0 52-2 0,0 26 2 0,26-1 1 0,25-25-2 0,0-52-2 0,26-50 4 0,0-52-2 0,-52-25-1 0,1-52 3 0,0 0-1 0,-26 103-2 0,25 51 1 0,-25 77 2 0,26 77 1 0,-1 25-2 0,1 0-2 0,-26-25 0 0,-26-78 0 0,-25-50 1 0,0-26 1 0,0-77-2 0,0 26-1 0,51-26 1 0,0 0-4 0,51 1-16 0,51 50-37 0,-51 0-13 0</inkml:trace>
  <inkml:trace contextRef="#ctx0" brushRef="#br0" timeOffset="150">12956 12854 40 0,'-25'-26'20'0,"25"-25"4"0,25-26-4 0,52 51-11 0,0 1-12 0,-51 50 5 0,-1 78 0 0,-25 25 0 0,-51-26-1 0,0-25-2 0,0-26 3 0,25-25 6 0,26-1 2 0,26-50-4 0,50-26 0 0,52-26-3 0,26 0-3 0,78 0-124 0</inkml:trace>
  <inkml:trace contextRef="#ctx0" brushRef="#br0" timeOffset="151">10242 14467 11 0,'-25'-26'14'0,"25"-25"11"0,25 51-9 0,27-26-3 0,101-25-4 0,52 0-2 0,77-52 4 0,76 1-7 0,1 25 0 0,-27 0 0 0,27 1-3 0,-52-1 0 0,-51 0 4 0,-77 0-2 0,-102 26-3 0,-26 25 0 0,-51 26 0 0,-76 52-19 0,-52-1-80 0</inkml:trace>
  <inkml:trace contextRef="#ctx0" brushRef="#br0" timeOffset="152">11599 14390 16 0,'-51'0'4'0,"51"0"0"0,-25 0 2 0,25 0 5 0,0-26 1 0,0-25 3 0,25 0 1 0,52 0-7 0,0 25-2 0,0 52-7 0,-52 76 1 0,-25 1-1 0,-25 25 2 0,-27-52-1 0,1-24 7 0,0-27 1 0,51-25-5 0,26 0 2 0,50 0-1 0,52-77-3 0,77 1 0 0,51-1-17 0,-153 51-87 0</inkml:trace>
  <inkml:trace contextRef="#ctx0" brushRef="#br0" timeOffset="153">13905 12777 0 0,'25'-51'1'0,"1"25"7"0,0 0 7 0,-26-25 3 0,0 26 2 0,25-1-6 0,-25 52-8 0,0 76 7 0,0 0-11 0,51-25 2 0,26-26 5 0,0-51-1 0,26-51-7 0,-27-26 1 0,1-25-2 0,-51-26 2 0,-26 0-3 0,-26 51 2 0,1 77-1 0,25 26 0 0,0 51 0 0,51 25 0 0,51-25-1 0,-51 0 0 0,-25-52 1 0,-103 26 1 0,-51-25-3 0,-25-26-36 0,50-26-29 0</inkml:trace>
  <inkml:trace contextRef="#ctx0" brushRef="#br0" timeOffset="154">14058 12342 13 0,'26'0'14'0,"-26"51"-16"0,0-26-16 0</inkml:trace>
  <inkml:trace contextRef="#ctx0" brushRef="#br0" timeOffset="155">12188 15389 16 0,'0'0'9'0,"-25"-52"5"0,25 1 10 0,0 0-12 0,-26 0-15 0,-25-1 15 0,0 27-10 0,-26 50 1 0,0 78 8 0,26-1-4 0,51 1-5 0,51-1 3 0,0-51-2 0,26-51-2 0,-51-51 3 0,-1-26-3 0,1-25 0 0,-1-26 1 0,-25 77-3 0,-25 25 0 0,25 103 2 0,25 0 0 0,52 0-1 0,0-1-1 0,51-50-18 0,-51-26-83 0</inkml:trace>
  <inkml:trace contextRef="#ctx0" brushRef="#br0" timeOffset="156">12726 15312 20 0,'0'0'0'0,"26"-26"34"0,25-51-12 0,-26 0-3 0,52-51-9 0,-26-25-8 0,-25 25 2 0,-26 0-2 0,-26 102-2 0,1 52-1 0,-1 51-1 0,26-1 2 0,26 1 1 0,25 0-1 0,26-26 1 0,0 0 2 0,-26 1-3 0,-26-27 3 0,-50 1 0 0,-52-1 0 0,51-25-2 0,1 0-1 0,-52 0-10 0,128-51-60 0,-51 26 36 0</inkml:trace>
  <inkml:trace contextRef="#ctx0" brushRef="#br0" timeOffset="157">13393 14672 34 0,'-27'-77'23'0,"3"77"-4"0,-3 25-3 0,27 27-3 0,0 24-6 0,27 1-7 0,-3 0 5 0,27-26-1 0,26-51-3 0,-26-25 1 0,2-27 0 0,-28-24-3 0,-25-27 1 0,-51 1 1 0,-27-1-1 0,1 78-2 0,26 25 2 0,0 51 0 0,25-25-1 0,26-1 2 0,53 1-1 0,49-1 1 0,26-76-1 0,51-26 1 0,-25-25 1 0,-52 0-2 0,-51-27 1 0,-51 27-1 0,-51 25 1 0,0 52 0 0,25 50-2 0,26 52 3 0,26 51 2 0,25 26 0 0,0-26 1 0,1-26-3 0,-27-25-1 0,-25-26-7 0,-51 26-112 0</inkml:trace>
  <inkml:trace contextRef="#ctx0" brushRef="#br0" timeOffset="158">7504 16541 13 0,'-26'-26'15'0,"0"1"-5"0,26 25 6 0,77-26 5 0,0 26-8 0,51 0 0 0,0 0-10 0,26-26-4 0,-52 26 1 0,-25 26-2 0,-51 0-41 0,-26-26-5 0</inkml:trace>
  <inkml:trace contextRef="#ctx0" brushRef="#br0" timeOffset="159">7427 16771 6 0,'-103'103'27'0,"1"-52"-8"0,102-26-7 0,102 1 3 0,52-52-6 0,25 1-7 0,0-26-4 0,-50-1-3 0,-27 1-51 0,-102 51 35 0</inkml:trace>
  <inkml:trace contextRef="#ctx0" brushRef="#br0" timeOffset="160">8016 16285 15 0,'-26'-26'9'0,"1"-25"20"0,-1 51-16 0,26 0-9 0,26 51 8 0,50 26-5 0,27 0-4 0,25-52 1 0,25 1-2 0,-101-26-2 0,-27 0 1 0,-50 0 2 0,-78 77 2 0,1 25-3 0,-1 26 1 0,27 0-3 0,76-25-1 0,25-1-91 0</inkml:trace>
  <inkml:trace contextRef="#ctx0" brushRef="#br0" timeOffset="161">9424 16361 23 0,'0'0'0'0,"-26"-102"44"0,26 51-21 0,51 51-18 0,0 0-4 0,0 77 3 0,-25-1 0 0,-1 27 0 0,-25-26 1 0,0 0-1 0,26-52-1 0,0 1 2 0,25-1-3 0,25-50 1 0,-24-26 1 0,-1-282-4 0,-51 281 2 0,0 27-1 0,0 50-2 0,0 78 0 0,25 25 2 0,27 26 0 0,-1-1 0 0,-51 26 1 0,0-25 0 0,-26-26 0 0,-25-51 1 0,-26-52-3 0,26-50 0 0,-26-26 3 0,52-26 1 0,-1-26-3 0,52 27-3 0,25-1 1 0,26 26-4 0,-26 25-34 0,26 0-59 0</inkml:trace>
  <inkml:trace contextRef="#ctx0" brushRef="#br0" timeOffset="162">10550 16797 60 0,'0'-26'18'0,"25"1"2"0,52-1-5 0,25 0-11 0,-50 26-1 0,-1 26-9 0,-26 25-54 0,-25-51 26 0</inkml:trace>
  <inkml:trace contextRef="#ctx0" brushRef="#br0" timeOffset="163">10575 16976 18 0,'-51'0'23'0,"25"0"12"0,1 0-10 0,76-26-11 0,51 1-3 0,52-26-10 0,-26 51-5 0,-77 0-100 0</inkml:trace>
  <inkml:trace contextRef="#ctx0" brushRef="#br0" timeOffset="164">11574 16899 17 0,'0'0'0'0,"-51"-25"27"0,51 25-13 0,25 0-6 0,1 25 1 0,76-25-2 0,-51 0 0 0,1-25-3 0,-27-27-2 0,-25-24 1 0,-51 50 1 0,0 0-6 0,-77 78 8 0,77 24 0 0,-1 1 0 0,52 26-2 0,0 25-1 0,52-52-1 0,24-50-1 0,27 0 1 0,-1-26-1 0,1-26 1 0,-27 0-49 0,-50-25-27 0</inkml:trace>
  <inkml:trace contextRef="#ctx0" brushRef="#br0" timeOffset="165">12393 16157 45 0,'0'-77'9'0,"0"0"8"0,-25 77-2 0,25 51-12 0,-52 77-1 0,1 26 1 0,0-52 1 0,0-25 1 0,-1-26-1 0,1-25-2 0,-26-26 2 0,26-77-2 0,26 26 2 0,-1-52-5 0,26 27 1 0,0 50-1 0,51 0 1 0,-25 26-1 0,51 26 1 0,-26 25 1 0,0 26-2 0,26 0 2 0,-26-26-7 0,26 0-97 0</inkml:trace>
  <inkml:trace contextRef="#ctx0" brushRef="#br0" timeOffset="166">12649 16208 51 0,'0'0'17'0,"26"-51"-3"0,51 51-12 0,-1 25 0 0,-50 52 1 0,-26 51-2 0,-26-25 2 0,-25-52-2 0,26 0 4 0,-1-25 5 0,77-78-12 0,0-24 1 0,-25-27-1 0,0-51 1 0,-26 26 1 0,0 103 1 0,-26 25-3 0,26 77 4 0,26 76 1 0,25 1-4 0,26-26-14 0,-52-77-53 0</inkml:trace>
  <inkml:trace contextRef="#ctx0" brushRef="#br0" timeOffset="167">13572 16515 43 0,'0'0'8'0,"-27"-25"7"0,27 76-2 0,53 51-8 0,-28-76-6 0,1-26 2 0,-26 0 3 0,0-51-1 0,-26-26 1 0,1 26-2 0,-1-1-5 0,-1 52 2 0,-24 26 4 0,51 256 14 0,51-206-12 0,2-24-2 0,49-52-2 0,-25-26-1 0,0-51 2 0,-1 0 0 0,-50 1 0 0,0-1-3 0,-26 51 1 0,0 26 0 0,-26 51-1 0,26 26 3 0,51 26 1 0,26-27-2 0,0-50 1 0,-26-26-1 0,0-51 2 0,-25-26-4 0,-52-25 3 0,1-26-3 0,-27 76 1 0,1 27-1 0,-26 25 1 0,1 51-1 0,24 0 1 0,27 0 0 0,50-25 0 0,52 0 0 0,51-26-1 0,0 0 1 0,-25-77 0 0,-1 0 1 0,-76 0-2 0,-26 26 2 0,-26 25-1 0,-25 26 0 0,25 26-1 0,52 25 1 0,51 52 0 0,25-27 0 0,-51 1-2 0,-25 0 3 0,-26-51 2 0,-51-1-3 0,-52 1 0 0,52-26 1 0,-26 0-3 0,52 0-32 0,25 0-43 0</inkml:trace>
  <inkml:trace contextRef="#ctx0" brushRef="#br0" timeOffset="168">14929 16336 49 0,'0'0'7'0,"0"-51"19"0,0 102-9 0,26 26 0 0,-26 51-6 0,25 0-7 0,1 25 2 0,-26-25-4 0,-26-51-1 0,1-26 2 0,-1-25-3 0,26 0-14 0,-26-52-35 0,1-25-15 0</inkml:trace>
  <inkml:trace contextRef="#ctx0" brushRef="#br0" timeOffset="169">14827 16438 26 0,'0'0'10'0,"25"-77"20"0,78 1-15 0,-1 50-2 0,-25 26-9 0,-52 102-3 0,1-25-1 0,-77 0 0 0,0-26 1 0,-1-25 1 0,1-26 2 0,26 0-3 0,50 0-1 0,26 0-2 0,1-26 4 0,-1 52-3 0,0 25 0 0,-51 0 6 0,0 1 4 0,-179-1 8 0,102-51-15 0,51-26-4 0,1 1-18 0,25-1-80 0</inkml:trace>
  <inkml:trace contextRef="#ctx0" brushRef="#br0" timeOffset="170">15364 16413 40 0,'0'0'8'0,"0"-52"17"0,52 27-9 0,-1 25-11 0,-26 77 0 0,1 0 0 0,-52 25-1 0,-25-51-4 0,26 0 0 0,-1-51 2 0,26 0 5 0,0-25-9 0,51-52 2 0,26 0 1 0,-51-25-2 0,-26 25 3 0,25 26-2 0,-25 51 0 0,0 76 1 0,0 1 2 0,26 26-3 0,-1-26 2 0,52-1-7 0,26-50-101 0</inkml:trace>
  <inkml:trace contextRef="#ctx0" brushRef="#br0" timeOffset="171">16336 16438 2 0,'0'0'0'0,"26"26"70"0,-26 25-55 0,0 0-8 0,26 1 3 0,-26-1-2 0,25-26-5 0,-25-25-2 0,26 0 2 0,25 0-2 0,26 0 1 0,25 0-2 0,26 0 0 0,26 0 1 0,-1 0-1 0,1 0 2 0,-26 0-1 0,26 0-2 0,-26 0 0 0,0 26 1 0,-26-26 1 0,1 0-1 0,25-26 2 0,0 26-2 0,0 0 1 0,-26 26-1 0,-25-26 1 0,-26 26-2 0,0-26-1 0,26 0 6 0,-26 0-2 0,-25 25-2 0,0-25-1 0,-103 51-108 0</inkml:trace>
  <inkml:trace contextRef="#ctx0" brushRef="#br0" timeOffset="172">5121 11061 4 0,'0'0'5'0,"0"0"17"0,77 0-18 0,77-25 0 0,102 25 2 0,51 0-1 0,77 0-6 0,51 0 6 0,53 0-3 0,24 25 0 0,77-25-1 0,0-25 3 0,50 25 3 0,27 0-1 0,25 25-6 0,26 1 3 0,0-26-2 0,25 26-1 0,53-52 1 0,-1 0-1 0,25 1 0 0,0 25-1 0,-51 0 2 0,-77 0-2 0,0 51 2 0,-25-25-2 0,-26-1 1 0,1-25 2 0,0 0 1 0,-27-25-4 0,1-1 5 0,-53 26 4 0,-24 0-6 0,-77 0-3 0,-103 51-1 0,-179-25-13 0,-179-1-45 0</inkml:trace>
  <inkml:trace contextRef="#ctx0" brushRef="#br0" timeOffset="173">6094 10831 0 0,'-25'0'1'0,"-206"-26"0"0,26 26-1 0,77 0-2 0</inkml:trace>
  <inkml:trace contextRef="#ctx0" brushRef="#br1" timeOffset="174">4379 11471 1 0,'0'0'0'0,"0"-102"6"0,25 76-4 0,27 0-1 0,-1 26 0 0,0-25 2 0,0 25 3 0,26 0 3 0,77 25 0 0,51-25-9 0,76 0 2 0,78 0-1 0,25 0 0 0,51-25 0 0,539-52 0 0,-436 51 6 0,-1 1-6 0,1 25 2 0,25 0 2 0,0 0-5 0,0 0 1 0,0 0 0 0,26 25 0 0,0-50 4 0,0-1 4 0,52 1-6 0,-26-1 2 0,50 0-3 0,-24 1-4 0,-2-1 0 0,-25 52 5 0,-50-1-6 0,-27 1 2 0,1 25-1 0,-26-25 1 0,0-1 2 0,27-25-1 0,-258 0 2 0,590-76 0 0,-308 24-3 0,-76 27 1 0,-129 25-41 0,-307 25 9 0</inkml:trace>
  <inkml:trace contextRef="#ctx0" brushRef="#br1" timeOffset="175">4814 10856 29 0,'0'0'0'0,"51"-51"4"0,26 51-3 0,77 51 1 0,102-25-2 0,102 25 0 0,52 0 0 0,102-25 1 0,78-26 0 0,50 0 1 0,103-26 4 0,76 26-1 0,25 0-4 0,52 0 3 0,0 0-6 0,0 0 5 0,-50-25 0 0,-1-1 2 0,0 26 0 0,-1-25-6 0,27-1 3 0,-77 0 2 0,-26 26-2 0,-26 26 1 0,-49 25-1 0,-28-25-1 0,1-1-3 0,-26 1 3 0,-51 0-1 0,-52-1-1 0,-51 1 0 0,-127 0-9 0,-180 25-52 0</inkml:trace>
  <inkml:trace contextRef="#ctx0" brushRef="#br1" timeOffset="176">22124 6939 3 0,'0'-26'3'0,"0"-51"4"0,0 52 3 0,0-1-3 0,0 52 6 0,0 25 10 0,-26 52-16 0,52-1 1 0,51-25 0 0,0-52-3 0,51-76 4 0,76-51-7 0,1-52 0 0,-1-25-1 0,1 25 0 0,0 26 2 0,-52 103-10 0,-25 25-64 0</inkml:trace>
  <inkml:trace contextRef="#ctx0" brushRef="#br1" timeOffset="177">24274 8424 15 0,'0'-26'12'0,"0"26"-3"0,0 52 6 0,0 24-4 0,25-24 1 0,1-1-1 0,0-26 4 0,25-50-7 0,51-103-3 0,103-51-4 0,51-1-2 0,77-50-98 0</inkml:trace>
  <inkml:trace contextRef="#ctx0" brushRef="#br1" timeOffset="178">11574 17488 3 0,'-26'-51'11'0,"1"51"-7"0,25 0 13 0,0 0-4 0,0 0 43 0,76 0-48 0,52 0 1 0,103 26-1 0,76-52-7 0,103 26 0 0,-1-26 1 0,1 26 0 0,1 26-3 0,-78-26-1 0,-52-26 5 0,-50 1-4 0,-103-1 1 0,-103 26-1 0,-76 0 4 0,-102 0-1 0,-78 26 1 0,-25-1-4 0,-77 1 1 0,-52 25 0 0,1 0-1 0,0 1 2 0,51-27-1 0,51 1 3 0,103-26-4 0,-26-26 1 0,129-25 1 0,50 25-2 0,128 1 4 0,78-1-1 0,127 26 0 0,51 26-2 0,52-26 0 0,25-26 0 0,53-51 0 0,-2 0 1 0,-127 52-4 0,-154 25 3 0,-154 0 0 0,-26 25 1 0,-127 1-1 0,-77 0 1 0,-77-1-1 0,-77 1-13 0,77 0-94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9.3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9142 1588 11 0,'0'0'0'0,"-25"-52"27"0,-1-25 1 0,26 77-5 0,-25 26-14 0,25 51-2 0,-26 0 6 0,26 51-3 0,0 0-7 0,51-26-1 0,26-76 0 0,25-26-1 0,-25-77 0 0,0-25 0 0,-52-26 1 0,1 0 1 0,-1 76-3 0,-25 52 0 0,0 103 4 0,-25 50 1 0,50 78-1 0,-25-1-3 0,0-102-1 0,0-25 3 0,-76-52 0 0,-1-51 1 0,26 0-1 0,-26-51-4 0,52-52 0 0,-1 26 0 0,77-25-7 0,77 25-11 0,0 26-68 0,-77 51 45 0</inkml:trace>
  <inkml:trace contextRef="#ctx0" brushRef="#br0" timeOffset="1">9935 2023 43 0,'0'25'36'0,"0"27"-4"0,0 24-12 0,0 52-12 0,-26 0-6 0,26 0-10 0,26-76-40 0,0-27 2 0</inkml:trace>
  <inkml:trace contextRef="#ctx0" brushRef="#br0" timeOffset="2">10780 1997 64 0,'154'-77'51'0,"127"26"-48"0,-153 51-50 0,-102 0-3 0</inkml:trace>
  <inkml:trace contextRef="#ctx0" brushRef="#br0" timeOffset="3">11010 2176 62 0,'-51'26'32'0,"26"-26"-3"0,50 26-14 0,78-52-11 0,76 0-2 0,0 1-17 0,0-26-105 0</inkml:trace>
  <inkml:trace contextRef="#ctx0" brushRef="#br0" timeOffset="4">12137 1844 51 0,'0'0'28'0,"26"0"7"0,51 0-20 0,76 0-9 0,-50-26-2 0,-1-25-4 0,-76 25 1 0,-26-25-1 0,-77 0 2 0,-26 51-3 0,27 25 1 0,-27 52 1 0,52 26 4 0,25 50 2 0,26 26-4 0,77-76-1 0,51-52-1 0,-25-25-4 0,25-26-18 0,-26-52-99 0</inkml:trace>
  <inkml:trace contextRef="#ctx0" brushRef="#br0" timeOffset="5">13161 1127 63 0,'0'0'0'0,"0"-26"38"0,0-25-14 0,0 76-18 0,-51 27-2 0,-26 50-5 0,0 0 2 0,1 1 2 0,24-78-3 0,-24-25 2 0,24 0-1 0,52-76 4 0,0-1-5 0,26-26-1 0,25 52 1 0,0 26-1 0,1 25 2 0,-1 76 1 0,0 27-1 0,26-1-5 0,0 26-16 0,-52-102-94 0</inkml:trace>
  <inkml:trace contextRef="#ctx0" brushRef="#br0" timeOffset="6">13315 1229 41 0,'27'-26'27'0,"-3"-25"16"0,27 0-22 0,2 51-14 0,22 77-5 0,-48 51-1 0,-27 51-4 0,0-102 2 0,-27-26-2 0,27-25 4 0,27-77-1 0,-1-26 1 0,-1 25 0 0,1-50-2 0,-1-26 1 0,1 51 2 0,-26 52-1 0,0 76 5 0,0 77-2 0,-26 51-2 0,52-76-6 0,51-27-40 0,-52-76-24 0</inkml:trace>
  <inkml:trace contextRef="#ctx0" brushRef="#br0" timeOffset="7">14571 1767 45 0,'0'0'9'0,"-26"25"27"0,26 52-14 0,0 0-17 0,51 0-3 0,-25-52-1 0,-1-25 3 0,1-51-2 0,-52-26-2 0,1 1 0 0,-26 50 1 0,-1 52 0 0,27 76 1 0,-1 52 1 0,52 25 0 0,51-77 0 0,51-76-3 0,0-26 0 0,0-77 0 0,-52-25 0 0,-24-52-1 0,-27 52 1 0,-25 50 1 0,0 78 0 0,-25 76 1 0,25 26 2 0,51 0-3 0,26-76-2 0,51-1 2 0,0-77 1 0,-51-51-2 0,-52 1 0 0,-25-27-2 0,-77-50 1 0,1 50 1 0,-27 78-1 0,26 25 0 0,-25 102 1 0,76 0-1 0,26 26 1 0,77-51-2 0,77-77 0 0,25-25-1 0,0-78 3 0,-25-25 1 0,-78-25-1 0,-24 50 1 0,-78 103-2 0,-25 0 1 0,0 51 0 0,51 52 0 0,25 25 0 0,78-26 0 0,-27 1 0 0,1-27-1 0,-77-24 1 0,-26-52 3 0,-50 25-2 0,-52-50 0 0,26 25-1 0,25-26-10 0,77 0-76 0</inkml:trace>
  <inkml:trace contextRef="#ctx0" brushRef="#br0" timeOffset="8">16464 1767 69 0,'0'0'0'0,"52"-77"54"0,-52 103-33 0,0 76-4 0,0 52-7 0,0 50-5 0,25-24-4 0,1-52-1 0,-26-52-2 0,-26-50-13 0,26 0-13 0,-25-78-30 0,25 27-6 0</inkml:trace>
  <inkml:trace contextRef="#ctx0" brushRef="#br0" timeOffset="9">16439 1920 24 0,'0'-102'47'0,"51"25"-21"0,51 77-6 0,-25 0-8 0,26 51-6 0,-52 26-4 0,-51 26-4 0,-26-52-1 0,-51-26 3 0,1 1 0 0,76-26-2 0,0-26 0 0,51 26 0 0,77-25 3 0,-26 25 0 0,1 77 1 0,-52 25 0 0,-51 0-1 0,-51-50 3 0,-52-27 0 0,-50 1-1 0,50-77-4 0,26 25-5 0,52-25-66 0,50 25 24 0</inkml:trace>
  <inkml:trace contextRef="#ctx0" brushRef="#br0" timeOffset="10">17335 1844 66 0,'51'-52'32'0,"26"27"-1"0,-26 25-19 0,0 51-9 0,1 51 1 0,-52 52-5 0,-26-26-2 0,-25-77 4 0,25-25 0 0,26-26 0 0,26-51-2 0,25-26 2 0,-25-77 0 0,25 1-1 0,0 50-1 0,-51 78 3 0,0 50 1 0,0 78 0 0,-26 50 2 0,26 1-2 0,52-52-4 0,24-51-10 0,27-25-100 0</inkml:trace>
  <inkml:trace contextRef="#ctx0" brushRef="#br0" timeOffset="11">9705 4404 10 0,'0'0'0'0,"0"-77"43"0,0 26-2 0,-26 51-11 0,1 51-16 0,25 103-5 0,51-26-8 0,25-26 2 0,27-76-2 0,-1-52 0 0,-25-76-2 0,-51-52 0 0,-26 26-1 0,0 77 4 0,0 102-2 0,25 128 1 0,1 52-1 0,0 51 0 0,-26-103 1 0,-52-102 3 0,1-52 5 0,-26-50 0 0,52-78-6 0,25-25-3 0,25-51-7 0,26 51-11 0,26 102-34 0,-51 26-9 0</inkml:trace>
  <inkml:trace contextRef="#ctx0" brushRef="#br0" timeOffset="12">10498 4865 60 0,'0'0'0'0,"26"-128"34"0,51 102-9 0,0 26-16 0,-1 52-8 0,-76 50-1 0,-25 26 0 0,-26-26 0 0,-52-50 6 0,52-1 1 0,51-26-2 0,0-25-1 0,102-51-2 0,103-26-9 0,-26 1-34 0,-102 50-52 0</inkml:trace>
  <inkml:trace contextRef="#ctx0" brushRef="#br0" timeOffset="13">11932 4583 82 0,'0'0'10'0,"51"-25"24"0,52-1-19 0,-1 0-13 0,-50 26-12 0,-27 52-106 0</inkml:trace>
  <inkml:trace contextRef="#ctx0" brushRef="#br0" timeOffset="14">11907 4788 49 0,'0'0'0'0,"-52"26"49"0,52-26-24 0,77 0-17 0,51-26-6 0,77 1-10 0,-26-27-102 0</inkml:trace>
  <inkml:trace contextRef="#ctx0" brushRef="#br0" timeOffset="15">13417 4481 62 0,'27'0'31'0,"23"51"2"0,54 0-19 0,49-25-9 0,-25-26-1 0,-51-51-3 0,-26-1 0 0,-51 1 0 0,-77-26 0 0,1 26-2 0,-27 51 2 0,-25 0 0 0,26 77 1 0,25 51 1 0,50 0 3 0,27 0 2 0,77 0-2 0,52-25-1 0,-1-78 0 0,0-25-1 0,-51-25-1 0,-26-1-3 0,-51-25-6 0,-51 0-45 0,0 51-68 0</inkml:trace>
  <inkml:trace contextRef="#ctx0" brushRef="#br0" timeOffset="16">14443 3610 41 0,'0'0'13'0,"-26"26"15"0,0 76-9 0,1 26-8 0,-26 0-7 0,-26-25 2 0,-26-52-1 0,26-51 2 0,1-26 2 0,-1-50-7 0,77-1-1 0,0 0 0 0,51 51 0 0,0 1 0 0,26 50-2 0,-26 78 2 0,0-1-2 0,1 26 2 0,-1-51-3 0,-25-51-18 0,25-26-76 0</inkml:trace>
  <inkml:trace contextRef="#ctx0" brushRef="#br0" timeOffset="17">14596 3943 40 0,'0'-25'15'0,"51"-27"19"0,1 27-3 0,24 25-23 0,-24 51-4 0,-27 51-3 0,-25 26 1 0,-25 0-3 0,-27-76 4 0,27-27-2 0,25-25 2 0,25-77-2 0,27-25-1 0,24-26-1 0,-24 0 1 0,-27 77 0 0,-25 51 1 0,-25 25 0 0,25 78 0 0,0 25 1 0,0 0-1 0,51-51-5 0,26-1-39 0,-52-50-23 0</inkml:trace>
  <inkml:trace contextRef="#ctx0" brushRef="#br0" timeOffset="18">16081 4404 47 0,'0'0'0'0,"51"-77"41"0,-51 52-10 0,0-27-21 0,-51 27-9 0,-51 25 3 0,-1 0-4 0,52 51 2 0,0 51 2 0,77-25-3 0,50 0 0 0,27-51-1 0,-27 25 0 0,-25 0 1 0,-25 26-1 0,-77-26 1 0,-26-25 2 0,-25-26-1 0,0 0-1 0,25-26-3 0,26 1-11 0,51-27-55 0,25 52 19 0</inkml:trace>
  <inkml:trace contextRef="#ctx0" brushRef="#br0" timeOffset="19">16362 4327 59 0,'0'0'0'0,"26"-51"37"0,-1 51-8 0,-50 26-18 0,25 76-3 0,0 0-6 0,0 26-4 0,51-51 4 0,-26-51-3 0,1-26 0 0,0-26 2 0,-1-51 1 0,1-25 0 0,25 0-2 0,26 25 1 0,-26 77-1 0,26 51 0 0,-26 77 1 0,-25-26-1 0,-1 27 0 0,-50-78 0 0,25-51 2 0,-26-77 2 0,52-26-4 0,50-25-1 0,1 0-1 0,0 77 0 0,0 26 3 0,-26 76 0 0,0 51 0 0,-25 26 1 0,-1 0-3 0,-25-25-3 0,0-52-13 0,26-51-104 0</inkml:trace>
  <inkml:trace contextRef="#ctx0" brushRef="#br0" timeOffset="20">17745 4250 62 0,'0'-51'40'0,"0"51"-3"0,25 51-18 0,-25 77-3 0,0 26-8 0,0 25-4 0,0-25-4 0,0-26-1 0,0-77-5 0,0-25-19 0,0-26-32 0,0-51-21 0</inkml:trace>
  <inkml:trace contextRef="#ctx0" brushRef="#br0" timeOffset="21">17693 4302 23 0,'0'0'0'0,"26"-77"50"0,51 26-19 0,25 51-10 0,1 25-13 0,-52 52-2 0,-26 0-4 0,-25 0-3 0,-51-52 0 0,-26 1 1 0,26-26 0 0,51-26 0 0,51 1-2 0,26-27 3 0,26 52 1 0,-27 26 1 0,1 51 0 0,-77 51 0 0,-25-51 2 0,-52-52-2 0,-26 1 0 0,-25-52-3 0,52 1-2 0,50-1-17 0,52-51-87 0</inkml:trace>
  <inkml:trace contextRef="#ctx0" brushRef="#br0" timeOffset="22">18461 4250 72 0,'26'-25'22'0,"77"-26"18"0,-27 51-23 0,-24 51-10 0,-27 51-3 0,-25 26-3 0,-51-25-3 0,25-27-1 0,26-76 3 0,0 0 1 0,52-76-1 0,-1-27 0 0,0-50-3 0,-25 25 2 0,-26 51 2 0,-26 77 1 0,0 77 2 0,1 51 3 0,25 25 0 0,25-25-5 0,27-51-5 0,24-51-41 0,-50-26-38 0</inkml:trace>
  <inkml:trace contextRef="#ctx0" brushRef="#br0" timeOffset="23">17437 6632 41 0,'0'-26'12'0,"0"0"18"0,0 26-12 0,26 26-2 0,0 102-1 0,-26 51-1 0,25 103-6 0,1 76-1 0,-1 27 2 0,1-53-5 0,-26 27 2 0,26-52-3 0,-26-51 1 0,-26-77-2 0,0-76 0 0,26-52-2 0,0-51-4 0,0-51-135 0</inkml:trace>
  <inkml:trace contextRef="#ctx0" brushRef="#br0" timeOffset="24">19562 6811 3 0,'0'0'0'0,"26"-51"24"0,-26-1 12 0,0 1-11 0,0 51-7 0,0 0-3 0,26 103-4 0,-26 50-2 0,25 27-5 0,27-78-1 0,24-76 1 0,1-26-2 0,0-77-4 0,-26-26 1 0,-24-50 1 0,-3 25 2 0,-24 102-1 0,0 52-1 0,0 76 2 0,26 52 0 0,1 51-1 0,-3-26-1 0,-24-51 1 0,-51-26 0 0,1-51-1 0,-1-25 2 0,-27-26 1 0,27-26 0 0,25-76-1 0,26 0-5 0,51-26-2 0,53 0-7 0,-29 0-23 0,2 76-71 0</inkml:trace>
  <inkml:trace contextRef="#ctx0" brushRef="#br0" timeOffset="25">20511 7067 33 0,'0'0'15'0,"25"-26"14"0,-25 103 7 0,26 51-18 0,-26 0-9 0,0 0-5 0,26-25-6 0,-26-52-11 0,0-26-98 0</inkml:trace>
  <inkml:trace contextRef="#ctx0" brushRef="#br0" timeOffset="26">21074 7118 45 0,'103'-51'38'0,"76"0"-4"0,-26 25-22 0,-25 1-9 0,-51 25-6 0,-25 0-10 0,-52 0-83 0</inkml:trace>
  <inkml:trace contextRef="#ctx0" brushRef="#br0" timeOffset="27">21535 6734 27 0,'0'0'20'0,"-26"0"25"0,26 26-22 0,26 76-9 0,0 26-6 0,-26 51-5 0,25-51-3 0,-25-25-10 0,51-78-65 0,-25-25 32 0</inkml:trace>
  <inkml:trace contextRef="#ctx0" brushRef="#br0" timeOffset="28">22201 6683 42 0,'51'-77'35'0,"-25"51"3"0,-26 26-19 0,25 77-8 0,-25 51-4 0,26 0-2 0,-1-25-6 0,52-26 1 0,0-77-3 0,25-26 3 0,-51-76 0 0,1-27 0 0,-27 1 0 0,1 77 0 0,-26 77 1 0,0 102 0 0,0 26-1 0,0 25 3 0,0 0-7 0,-26-51 4 0,1-51 0 0,-52-52 2 0,0-25-1 0,26-25 1 0,25-52-4 0,26-51-7 0,77 0-21 0,0 51-63 0</inkml:trace>
  <inkml:trace contextRef="#ctx0" brushRef="#br0" timeOffset="29">23122 7041 54 0,'25'-25'9'0,"52"-1"25"0,-26 1-8 0,0 25-13 0,1 25-9 0,-27 52-1 0,-25 0-1 0,-77 25-2 0,1-51 0 0,-27 1 1 0,52-27 1 0,25-25-1 0,52 0 3 0,76 0 0 0,26-25-3 0,26-1-1 0,0 26-5 0,-78-26-18 0,-76 26-79 0</inkml:trace>
  <inkml:trace contextRef="#ctx0" brushRef="#br0" timeOffset="30">20204 8066 38 0,'-104'51'5'0,"-24"-26"22"0,26 1-1 0,76-26-7 0,52 26-2 0,103-26-4 0,127-26-3 0,154 0 0 0,127-25 2 0,78-26-2 0,-78 52-6 0,-204 25-1 0,-129 0-2 0,-127 0-1 0,-26 0-5 0,-51 0-2 0,-76 0-25 0,-27 0-81 0</inkml:trace>
  <inkml:trace contextRef="#ctx0" brushRef="#br0" timeOffset="31">21074 8834 42 0,'-51'-26'16'0,"-26"0"18"0,77 1-13 0,0-26-7 0,77-1-2 0,25 27-4 0,26-1-4 0,-76 103-3 0,-27 25 0 0,-50 1 0 0,-52-26 0 0,-26-26 2 0,27 0 2 0,24-25-1 0,52-1-1 0,0 1 1 0,52-26 0 0,24 0-3 0,52 0-1 0,-25-26-3 0,-1 26-9 0,-51 0-28 0,1 0-62 0</inkml:trace>
  <inkml:trace contextRef="#ctx0" brushRef="#br0" timeOffset="32">21791 8782 49 0,'0'-25'8'0,"26"-26"32"0,-26 51-16 0,0-26-7 0,0 103 1 0,-26 0-10 0,26 25-2 0,26 1-4 0,-1-27-2 0,27-50-3 0,50-26-32 0,-76-77-35 0,-1 52 27 0</inkml:trace>
  <inkml:trace contextRef="#ctx0" brushRef="#br0" timeOffset="33">21919 8398 36 0,'0'0'0'0,"0"-51"42"0,-25 51-14 0,25 26-10 0,0-1-5 0,0 52-5 0,25-77-1 0,-25 26 3 0,0-26-7 0,0-51-12 0,26 25-118 0</inkml:trace>
  <inkml:trace contextRef="#ctx0" brushRef="#br0" timeOffset="34">21458 7297 26 0,'0'-25'23'0,"-25"25"12"0,-1 0-12 0,52-26 9 0,-1 26-24 0,78 0-2 0,25 0-2 0,25-51-1 0,-76 25-2 0,-51 1-1 0,-26-1 2 0,-77 26-4 0,-25-25 1 0,-52 25 0 0,-25 25 1 0,25 26 1 0,77 1 1 0,52-1-1 0,50-26-1 0,78-25 0 0,50-51 0 0,26 0 1 0,-25 0-2 0,-77 0 3 0,-51-1-3 0,-26-24 2 0,-77 50-2 0,-51-25 1 0,0 51-1 0,-26 0 1 0,52 25 1 0,50 27 0 0,27-27-1 0,102 1 0 0,51-1 1 0,25-25-1 0,1 0-1 0,-52 0 1 0,-76-25 3 0,-26-1-3 0,-26 1-1 0,-76-1 1 0,-26 0 1 0,-26 26 0 0,1 52 0 0,50-1 0 0,52 26-2 0,77-26 1 0,76-51 1 0,52-26-4 0,50-25-26 0,-101 51-86 0</inkml:trace>
  <inkml:trace contextRef="#ctx0" brushRef="#br0" timeOffset="35">9628 1101 4 0,'0'0'13'0,"0"-51"12"0,0 25-3 0,26 26-1 0,-26 0-3 0,0 0-8 0,0 0-2 0,25 0-4 0,1 26 0 0,-26-1 0 0,25-25 0 0,-25 26-2 0,0-26 0 0,0 0 2 0,0-26-4 0,0 1-1 0,0 25 0 0,0-26 2 0,0 26-1 0,0 0 1 0,0 0-2 0,0-25 0 0,0 25 1 0,-25 0 0 0,25 0 0 0,0 0 0 0,0 0 0 0,0 0 1 0,0 25 1 0,0-25-1 0,25 26 1 0,1-26-1 0,25 25-1 0,-25 27 0 0,25-1 1 0,-26 0 1 0,1 0 0 0,0-25 0 0,-1-26-2 0,-25 0 0 0,0 0-1 0,0 0-4 0,0 0-15 0,0-26-89 0</inkml:trace>
  <inkml:trace contextRef="#ctx0" brushRef="#br0" timeOffset="36">9961 1024 9 0,'0'0'19'0,"-26"-25"18"0,26 25-15 0,-26 25-3 0,1 26-6 0,-1 26-7 0,-25-26-6 0,0 26-3 0,25-26-17 0,1-25-69 0</inkml:trace>
  <inkml:trace contextRef="#ctx0" brushRef="#br0" timeOffset="37">9628 1306 27 0,'0'0'12'0,"51"-26"20"0,26-25-22 0,51 25-14 0,-26 26-57 0</inkml:trace>
  <inkml:trace contextRef="#ctx0" brushRef="#br0" timeOffset="38">10396 3994 19 0,'0'-25'14'0,"-26"-26"18"0,26 51-11 0,26 0-8 0,0 51 3 0,50 0-9 0,-24 26-4 0,-1-26-5 0,0-25-2 0,-25-1-44 0,-26-25 6 0</inkml:trace>
  <inkml:trace contextRef="#ctx0" brushRef="#br0" timeOffset="39">10601 3892 29 0,'0'0'0'0,"0"-51"40"0,25 51-17 0,-25 0-8 0,0 77-2 0,-25-1-8 0,25 1-5 0,0-26-2 0,0 1-4 0,-26-27-25 0,26 1-48 0</inkml:trace>
  <inkml:trace contextRef="#ctx0" brushRef="#br0" timeOffset="40">10447 4122 5 0,'-25'0'21'0,"-1"0"17"0,52-25-10 0,25 25-10 0,51-26-8 0,26 1-14 0,-25-1-93 0</inkml:trace>
  <inkml:trace contextRef="#ctx0" brushRef="#br0" timeOffset="41">18692 2074 0 0,'0'-51'2'0,"0"0"1"0,-26 25 6 0,26 26-2 0,-25 0 7 0,-1 26 3 0,26 25-10 0,26 26 1 0,25-1 3 0,0 1-4 0,0 0-6 0,1 0 3 0,-1-26-2 0,0-51 3 0,77-26 0 0,26-50-3 0,76-52 2 0,52-52-2 0,52-24-1 0,-53 24 1 0,27 1-1 0,101-26 0 0,-50 52-1 0,-52 50 0 0,-102 26-1 0,-52 52 2 0,-76 25-2 0,-26 0-1 0,-51 25-6 0,-76 78-76 0</inkml:trace>
  <inkml:trace contextRef="#ctx0" brushRef="#br0" timeOffset="42">20460 4378 3 0,'-26'-76'11'0,"26"24"2"0,0 52-4 0,0 0-5 0,0 0 7 0,0 26-4 0,0 51 3 0,0 0-3 0,0 25 0 0,0 26 1 0,26-25-3 0,-1-1-3 0,26-76 3 0,1-1 3 0,101-76-2 0,103-77-3 0,77-51-3 0,26-1 0 0,50-50 2 0,52 25 1 0,-26-25-2 0,-77 50-3 0,-153 52 2 0,-128 77-27 0,-77 51-32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9.377"/>
    </inkml:context>
    <inkml:brush xml:id="br0">
      <inkml:brushProperty name="width" value="0.05292" units="cm"/>
      <inkml:brushProperty name="height" value="0.05292" units="cm"/>
      <inkml:brushProperty name="color" value="#FF8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12419 7118 1 0,'0'0'0'0,"51"-77"16"0,-25 1-1 0,-26-1-6 0,0 51 6 0,-26-51 3 0,-76 77-11 0,-1 26-2 0,1 25 5 0,50 52-3 0,27-1-7 0,50-25 1 0,104 0 2 0,-1-26 0 0,0 26-1 0,-52-26-2 0,-50 0-1 0,-26 0 0 0,-77-25 1 0,0-26 2 0,-25 0-2 0,0-26 3 0,25 1-4 0,51-52 1 0,26 51 1 0,0 1-1 0,26 25 1 0,-26-26-2 0,25 52 3 0,1 50 1 0,51 104 4 0,25-129-5 0,26-51 2 0,26-77-3 0,-26-51-1 0,-77 0 3 0,-25-51-3 0,-26 76 1 0,0 52 0 0,0 51-1 0,0 103 4 0,25-1-1 0,1 26-2 0,25 0-1 0,26-51-1 0,0-77 0 0,-1-51 1 0,-24-52 0 0,-1 1 0 0,-24-1 0 0,-3 52 1 0,27 51 0 0,26 103-1 0,-26 50 0 0,-24 1 0 0,-1-52-1 0,-26-76 4 0,0-52 3 0,0-76-1 0,51-26-4 0,26-26-3 0,-1 77 2 0,-24 52 0 0,-1 76 2 0,-26 51-3 0,1 1-1 0,0 25 1 0,-26-51-4 0,25-26-19 0,26-26-87 0</inkml:trace>
  <inkml:trace contextRef="#ctx0" brushRef="#br0" timeOffset="1">14468 7195 46 0,'0'-26'11'0,"51"-50"30"0,-25 24-16 0,-52 52-17 0,-25 26 1 0,0 51-4 0,0 51 3 0,51 0-5 0,51 0-1 0,77-103-1 0,0 1-3 0,0-77 0 0,0-52 1 0,-51-25 0 0,-52 26 1 0,-25 25-1 0,-25 77 1 0,-26 26 1 0,-1 51 1 0,27 51-1 0,25 0 1 0,77-26-1 0,25-76-1 0,26-52-15 0,-51 0-97 0</inkml:trace>
  <inkml:trace contextRef="#ctx0" brushRef="#br0" timeOffset="2">16772 7374 37 0,'0'0'0'0,"-52"-25"27"0,27 25-3 0,-1 76-9 0,26-24-9 0,26-1 2 0,51-51 0 0,25-51-6 0,-25-52-1 0,-26-25 2 0,-25-25-3 0,-26 25 0 0,-26 25 1 0,0 77 0 0,1 26 1 0,25 26-2 0,25 51 2 0,1 77-2 0,0 25-1 0,25-26 3 0,26-76-2 0,-1-51-2 0,27-77 4 0,-26-52-2 0,0-25 2 0,-77-25-2 0,0-1 0 0,0 51 0 0,-26 78 0 0,26 76 0 0,0 103 1 0,26 51 1 0,25-26-2 0,-26-77 0 0,-25-76-1 0,26-26 4 0,-26-128-1 0,26 0-2 0,25 0-3 0,0 51 3 0,0 51 0 0,-25 78 1 0,25 50 0 0,0 26-1 0,26 0 1 0,-26-51-2 0,0-52 1 0,52-25 0 0,-26-76 0 0,-1-27-1 0,-24-50 1 0,-27 25 0 0,1 76 0 0,-26 52 1 0,0 103-1 0,0 50 1 0,51-25 1 0,0-25-1 0,26-78-3 0,26-50 3 0,-1-52-1 0,-51-25 2 0,0-26-2 0,1 25-1 0,24 52 1 0,-24 51-1 0,24 26 2 0,-24 76-2 0,-27-25 1 0,1 0 2 0,-77-1-1 0,-1-24-2 0,-24-27-3 0,-27-25-44 0,78 0-1 0</inkml:trace>
  <inkml:trace contextRef="#ctx0" brushRef="#br0" timeOffset="3">18590 6862 29 0,'-26'0'11'0,"0"26"5"0,52-1-66 0</inkml:trace>
  <inkml:trace contextRef="#ctx0" brushRef="#br0" timeOffset="4">16797 6990 83 0,'0'-51'9'0,"77"25"1"0,102 26-9 0,103 0-26 0,-205 0-14 0</inkml:trace>
  <inkml:trace contextRef="#ctx0" brushRef="#br0" timeOffset="5">20127 7169 100 0,'0'0'0'0,"51"-51"27"0,-25 0-9 0,-1 51-12 0,1 0-3 0,-52 51-2 0,1 52 2 0,25 25-3 0,0-26 1 0,25-51-1 0,52-25 0 0,0-52-1 0,-26-51 1 0,0-51 0 0,26-25-1 0,-26 50 2 0,26 78-1 0,-26 25-1 0,26 77 1 0,-51 51 2 0,-1-26-2 0,1-25 0 0,-77-26 0 0,-77-25-6 0,0-1-24 0,25-50-70 0</inkml:trace>
  <inkml:trace contextRef="#ctx0" brushRef="#br0" timeOffset="6">20255 6811 51 0,'0'-26'15'0,"24"1"2"0,29 25-20 0,23 25-54 0</inkml:trace>
  <inkml:trace contextRef="#ctx0" brushRef="#br0" timeOffset="7">22047 7118 65 0,'0'0'12'0,"26"-77"33"0,-1 1-24 0,-50 24-14 0,-78 1-5 0,1 51-4 0,0 103 6 0,25 50-2 0,77 26-4 0,51-76-1 0,26-78 5 0,0-25-2 0,-1-76 0 0,1-27 5 0,-51-25 0 0,-1 51-2 0,-25 77 3 0,0 52-2 0,0 76 0 0,26 0-1 0,76-52-8 0,26-101-54 0,-76-1-18 0</inkml:trace>
  <inkml:trace contextRef="#ctx0" brushRef="#br0" timeOffset="8">13726 8706 73 0,'0'0'0'0,"-26"-52"16"0,0 52 6 0,26 77-16 0,52-26 0 0,-27-25 0 0,26-26-4 0,-25-51-2 0,-26-26 2 0,-26-25-1 0,-50 50 0 0,-1 52-1 0,26 103 2 0,25 25 2 0,77 51-4 0,52-76 0 0,25-52 1 0,-52-51-1 0,-50 0 0 0,76-51-1 0,-25-26 1 0,-77-26 2 0,26 1-1 0,-26 76-1 0,0 26-2 0,0 103 4 0,25 25 1 0,52-51-3 0,0-52 1 0,26-25-1 0,-27-77 0 0,-24-25 2 0,-104-52-3 0,1 52 0 0,-77 25 0 0,26 77 2 0,25 26-2 0,-26 50 0 0,103 27-1 0,77-52 1 0,51-25-1 0,26-26 1 0,-26-52 0 0,-26 1 0 0,1 26 0 0,-26-1 0 0,-26 52 2 0,0 102 0 0,-25-26-1 0,-1-51 1 0,1-25-1 0,-26-26 1 0,25-26 1 0,-25-25-2 0,0-51 1 0,26-26-2 0,25 25 0 0,77 78 3 0,-102 127-2 0,25 52 1 0,26-52-1 0,0-51 2 0,25-51-2 0,-25-51 2 0,0-77-1 0,-26 0-2 0,0 26 1 0,26 76-1 0,-26 52 2 0,26 50-2 0,-26 1 1 0,-26 51-1 0,-76-25 1 0,0-52 0 0,-26-25 1 0,1-52 0 0,25 0-2 0,25-25 1 0,26 0-1 0,26 51 1 0,25 25 0 0,0 52 0 0,51-51 0 0,0-26 1 0,52-51-2 0,-26-52 2 0,-52-25 1 0,-50-25-1 0,-26 25-1 0,0 25 0 0,-51 78 2 0,25 50 1 0,26 103-1 0,0 26 4 0,77 25-3 0,-26-25-2 0,26-77-3 0,-26-52-5 0,0-76-19 0,-25-26-45 0,-26 51 26 0</inkml:trace>
  <inkml:trace contextRef="#ctx0" brushRef="#br0" timeOffset="9">16464 8526 59 0,'-51'0'37'0,"51"26"-1"0,51-26-26 0,77 26-14 0,0-26-87 0</inkml:trace>
  <inkml:trace contextRef="#ctx0" brushRef="#br0" timeOffset="10">18205 8526 39 0,'0'0'0'0,"0"-25"26"0,-25 50-4 0,25 52-14 0,25 0-2 0,1-51-2 0,0-26 3 0,-1-26-4 0,1-51-2 0,-52 26-2 0,-102 25 1 0,51 129 4 0,77 25 3 0,52 25-4 0,50-76 0 0,52-51-1 0,-1-77-1 0,-76-26-1 0,-26-26 0 0,-51 1 0 0,0 51 3 0,0 25-2 0,0 77-2 0,0 77 5 0,77 0-1 0,0-25-4 0,25-77 3 0,1-26 0 0,-52-77-4 0,-51-51 5 0,-26 25-5 0,-25-25 0 0,-230 51 0 0,229 180 2 0,52-26-1 0,103 25 0 0,50-51-4 0,1-51-3 0,51-25 3 0,-26-27 5 0,-102-24 2 0,-26-27-2 0,-51 26 2 0,-26 52 0 0,-50 25 0 0,24 102 2 0,52 26 0 0,26 26-3 0,102-26-1 0,0-102 0 0,26-26-1 0,-25-77 0 0,-79-51 1 0,-23-26 1 0,-27 0-2 0,-27 26 3 0,1 103-2 0,2 25 0 0,-3 102 1 0,54 52 5 0,-3 76-3 0,2 1-1 0,-26-26-1 0,27-52 1 0,24-102-2 0,0-25 1 0,26-52-2 0,-53-50 0 0,3-52 0 0,-104-26 0 0,-25 26 0 0,-2 102 1 0,29 26 0 0,75 0-5 0,75 26-32 0,2-26-54 0</inkml:trace>
  <inkml:trace contextRef="#ctx0" brushRef="#br0" timeOffset="11">21279 8731 80 0,'0'0'9'0,"26"-25"26"0,25-1-19 0,0-25-12 0,-25 0-2 0,-26-26-3 0,-26 51 2 0,-25 26-1 0,0 26 1 0,-1 51-1 0,52 51 1 0,26-26 1 0,102-25-5 0,0-52 2 0,51-50-2 0,-25-52 3 0,-77-25 1 0,-26-26-1 0,-102 51-1 0,-26 26 1 0,0 51 2 0,52 51-1 0,25 51 2 0,25 52 1 0,52-1-2 0,-51 1-1 0,-26-51-3 0,25-52-7 0,-50-26-52 0</inkml:trace>
  <inkml:trace contextRef="#ctx0" brushRef="#br0" timeOffset="12">22124 8603 52 0,'51'-51'40'0,"52"25"-2"0,-52 78-25 0,0 76-8 0,-51 0-3 0,0-26-3 0,0-76 3 0,0-26 0 0,0-52 0 0,26-76-1 0,50-25-1 0,1-1-1 0,25 103 1 0,-50 51 1 0,-27 102 2 0,1 52 1 0,-26 0-2 0,0-52 0 0,0-76-6 0,0-52-114 0</inkml:trace>
  <inkml:trace contextRef="#ctx0" brushRef="#br0" timeOffset="13">14571 10600 39 0,'0'0'0'0,"-52"-76"36"0,78-27-13 0,25 52-4 0,52 25-14 0,-52 52-1 0,0 51-1 0,-25 76-2 0,-26 1 1 0,25-77-1 0,26-26 7 0,52-77-6 0,25-50-3 0,-51-27 2 0,-26-25-1 0,-26-25 1 0,-25 25 3 0,0 102-2 0,0 26-2 0,26 102 4 0,25 103 2 0,-25 26-3 0,0 25-2 0,-26-77-1 0,-26-51 2 0,0-51 0 0,-25-77 1 0,-26-26-1 0,26-51 0 0,25-25-3 0,1-52 1 0,50 26-5 0,78 26-1 0,25 25-17 0,-26 26-86 0</inkml:trace>
  <inkml:trace contextRef="#ctx0" brushRef="#br0" timeOffset="14">16004 10780 81 0,'0'0'0'0,"51"-26"29"0,26 0-7 0,51 1-18 0,0 25-6 0,-52 0-15 0,-50 25-67 0</inkml:trace>
  <inkml:trace contextRef="#ctx0" brushRef="#br0" timeOffset="15">16157 10984 47 0,'-25'0'32'0,"-1"0"8"0,52 0-20 0,76 0-12 0,52-25-7 0,25-1-6 0,-77 1-116 0</inkml:trace>
  <inkml:trace contextRef="#ctx0" brushRef="#br0" timeOffset="16">17463 10805 36 0,'0'0'15'0,"0"26"8"0,51 25-12 0,52-51 0 0,-27-26-3 0,-50-25-4 0,0-26-1 0,-52 26 0 0,-25 0 1 0,-26 25 1 0,0 78 4 0,0 24-2 0,52 52 2 0,25 0-4 0,51 1-4 0,77-78 0 0,0-26-1 0,26-50-10 0,-52-26-43 0,-51-1-26 0</inkml:trace>
  <inkml:trace contextRef="#ctx0" brushRef="#br0" timeOffset="17">17975 10063 64 0,'0'0'0'0,"-26"-52"35"0,1 52-13 0,25 103-16 0,0-1 1 0,25 1-6 0,1-26-2 0,0-26 3 0,-26-51-2 0,0-26 0 0,-26-51 1 0,26-51 0 0,0 0-2 0,26 26 1 0,50 76 2 0,1 1-2 0,0 101-1 0,-51 53 1 0,-1-27 0 0,1-25 0 0,-26-52 3 0,0-25 1 0,0-76-3 0,25-27-1 0,1 26 0 0,25-25 0 0,26 51 0 0,-26 51 0 0,1 51 0 0,-27 77 2 0,1 0-2 0,-26-51-2 0,0 0-20 0,0-77-57 0</inkml:trace>
  <inkml:trace contextRef="#ctx0" brushRef="#br0" timeOffset="18">18846 10011 74 0,'25'-51'22'0,"52"26"10"0,0 25-23 0,-26 76-4 0,-51 27-3 0,0 25-2 0,-51-51-2 0,51-77 0 0,51-77 0 0,0-25 1 0,-25-27 0 0,-26 78 3 0,0 26 1 0,-26 76-1 0,1 51 3 0,50 26-3 0,26-25-11 0,26-26-108 0</inkml:trace>
  <inkml:trace contextRef="#ctx0" brushRef="#br0" timeOffset="19">20127 10498 40 0,'0'0'14'0,"-27"0"17"0,27-26-9 0,0 78-10 0,0 50 1 0,27 52-6 0,24-52-5 0,26-25 1 0,25-77-2 0,26-26 0 0,-25-76 0 0,-26-26-3 0,-77-51 1 0,0 51 0 0,-26 76 1 0,-25 52 1 0,25 103-1 0,52 50 0 0,51 1 2 0,-1 0-3 0,-24-78 1 0,-52-76 2 0,-52 0-2 0,-50-51-11 0,-1-51-65 0,52 76 30 0</inkml:trace>
  <inkml:trace contextRef="#ctx0" brushRef="#br0" timeOffset="20">20306 10242 1 0,'0'0'0'0,"26"0"-1"0</inkml:trace>
  <inkml:trace contextRef="#ctx0" brushRef="#br0" timeOffset="21">21509 10703 70 0,'0'0'0'0,"52"25"31"0,-27 1-12 0,26 0-17 0,26-1 0 0,-25-50-2 0,-1-27 0 0,-26-50 0 0,-25 0 0 0,0-1 1 0,0 52 1 0,0 51 0 0,0 77 4 0,154 256 4 0,-26-308-10 0,-26-50 1 0,1-78-2 0,-78-50 1 0,-25-52 0 0,0 26 0 0,-25 76 1 0,-1 77 1 0,1 103 0 0,25 103 3 0,51-1-2 0,26 0-2 0,-26-51-1 0,26-77-1 0,-26-25 0 0,0-52 1 0,-26-25 1 0,27-51-2 0,-27-26-1 0,52 25 2 0,25 52 1 0,0 25 0 0,-25 103 0 0,-26 77 0 0,-51-26-1 0,-51-51 0 0,-51-26-2 0,-26-51-29 0,0 0-78 0</inkml:trace>
  <inkml:trace contextRef="#ctx0" brushRef="#br0" timeOffset="22">22380 10242 50 0,'0'0'0'0,"26"-26"38"0,50 1-30 0,52 25-18 0,-77 0-60 0</inkml:trace>
  <inkml:trace contextRef="#ctx0" brushRef="#br0" timeOffset="23">21074 12188 41 0,'-25'26'10'0,"-52"25"19"0,77-51 4 0,102-51-21 0,52-78-4 0,25-24-6 0,-102-26-3 0,-52 25 0 0,-50 52 0 0,-26 102-1 0,-1 25 3 0,52 78 0 0,52-1-1 0,24 26 1 0,27-26 0 0,-52 26 0 0,-51-76 0 0,-26-27 2 0,-50-25-1 0,-27 0 0 0,26-25-1 0,26-1-4 0,26-51-20 0,76 26-74 0</inkml:trace>
  <inkml:trace contextRef="#ctx0" brushRef="#br0" timeOffset="24">21996 11701 64 0,'0'0'12'0,"0"-25"27"0,-26 25-20 0,1 77-7 0,-1-1-4 0,52 52-5 0,204 77-6 0,-127-205 4 0,-52-77 0 0,-26-51 0 0,-50-25-3 0,-26-1-1 0,-52 26 4 0,26 77-1 0,-25 51 0 0,51 51-1 0,51 0 2 0,51 26-3 0,51 0-1 0,52-51-1 0,0-1 0 0,-26-76 2 0,-26 0 0 0,-51-26 2 0,-25-25 2 0,-26-1 0 0,0 52 1 0,-26 25 2 0,26 26 1 0,-26 0-2 0,26 103 1 0,0 50 3 0,26 1-2 0,0 25-2 0,-26-25-3 0,25-52-6 0,-25-76-128 0</inkml:trace>
  <inkml:trace contextRef="#ctx0" brushRef="#br0" timeOffset="25">2536 12470 2 0,'0'-26'9'0,"-25"0"11"0,-1-25 1 0,26 0 8 0,0-26-10 0,26 26-11 0,-1 25-2 0,26 26-5 0,26 77 1 0,-26 26-2 0,-25 76 1 0,-1-51 1 0,1-26-1 0,-1-76 0 0,27-26 1 0,-1-77 0 0,0 0-3 0,-26-51 1 0,1 51 1 0,-1 52-1 0,1 25-1 0,25 102 2 0,26 26 0 0,25-25 2 0,1-52-1 0,-1-51 2 0,1-77-2 0,-52-25 1 0,-51-26-1 0,-26 0-2 0,-76 25-1 0,25 26-1 0,-25 52 1 0,50 50-1 0,1 27 1 0,51 24-1 0,77-24 1 0,51-1 1 0,51-51 1 0,1-51-1 0,-27-26 1 0,-50 0 0 0,-52-51 0 0,-77 0 1 0,-25 77-2 0,-26 51 0 0,52 25 0 0,25 103 0 0,25 52 0 0,26-1 1 0,-25-26 0 0,25-50-3 0,-25-26 2 0,-26-77 1 0,0 25 1 0,0-76-2 0,0-26 0 0,0-51 1 0,51 26 0 0,0-1-1 0,26 78 0 0,0 25 1 0,0 102-2 0,-26 26 1 0,-26-25 1 0,-25-1-2 0,0-25-2 0,0-52-38 0,26-25-44 0</inkml:trace>
  <inkml:trace contextRef="#ctx0" brushRef="#br0" timeOffset="26">4840 12521 70 0,'0'-26'15'0,"51"1"0"0,0-1-4 0,26 26-2 0,-26-51-4 0,-25-26 0 0,-26 0-2 0,-51 26-3 0,-26 25 1 0,51 26 1 0,1 26-2 0,-1 76 0 0,26 26 4 0,51 0 1 0,26 0-2 0,25-76-3 0,26-27 1 0,-25-102 0 0,-1-25 0 0,-76-52-2 0,-26 1 1 0,-26-1 0 0,1 52 0 0,-27 76 0 0,27 52 0 0,25 50 1 0,51-24-2 0,51 25 1 0,1-52 0 0,-26-25 1 0,25-51-1 0,-51-26 1 0,-25 0 0 0,-26 0 0 0,0 77-2 0,-26 0 1 0,26 103 0 0,0 25 0 0,0 0 1 0,77 0-1 0,0-26 1 0,25-76 0 0,26-26 1 0,0-77-2 0,-25-51 0 0,-78-25-1 0,-25 50 1 0,-76 77 1 0,-1 52 0 0,26 102-1 0,51 26 4 0,51-52-2 0,26 1 0 0,25-52 0 0,0-51-9 0,-25 0-128 0</inkml:trace>
  <inkml:trace contextRef="#ctx0" brushRef="#br0" timeOffset="27">7427 14313 52 0,'-26'-51'13'0,"1"-52"7"0,50 27 1 0,26 24-11 0,52 52-8 0,-1 77 4 0,-25 51-2 0,-51 52-2 0,-1-52 3 0,1-52-2 0,-52-229 9 0,26 25-10 0,77 0-1 0,0 0-3 0,0 51 1 0,0 77 2 0,-1 51-1 0,1 51 0 0,-26 27-1 0,1 24 1 0,-27-25 0 0,-25-77 1 0,0-25 1 0,0-52 1 0,-25-25-2 0,25-51 1 0,0-26-2 0,0 0 3 0,51 0-3 0,26 51 1 0,-1 51-1 0,1 26-1 0,0 26 0 0,-26 76 3 0,-25 26-3 0,-1 0 0 0,1-25-1 0,0-1 2 0,-26-51-3 0,-26-51-16 0,26 0-90 0</inkml:trace>
  <inkml:trace contextRef="#ctx0" brushRef="#br0" timeOffset="28">8937 13622 72 0,'0'0'0'0,"52"-77"31"0,25 51-17 0,-26 26-6 0,0 52-6 0,-25 50-1 0,-52 26-1 0,-25-26 3 0,25-25 1 0,1-77-1 0,50 0 4 0,52-51-4 0,25-51-5 0,26 25-6 0,-51 0-99 0</inkml:trace>
  <inkml:trace contextRef="#ctx0" brushRef="#br0" timeOffset="29">9935 14390 49 0,'0'0'0'0,"0"0"48"0,205-77-14 0,-26 52-30 0,-25-1-7 0,-103 26-1 0,-25 0-94 0</inkml:trace>
  <inkml:trace contextRef="#ctx0" brushRef="#br0" timeOffset="30">10242 13980 65 0,'0'0'16'0,"-25"0"11"0,25 26-12 0,25 51-4 0,1 51-6 0,0 51-3 0,-26-25-2 0,25-52-6 0,1-76-101 0</inkml:trace>
  <inkml:trace contextRef="#ctx0" brushRef="#br0" timeOffset="31">10934 14108 65 0,'0'-25'8'0,"0"-52"21"0,51 26-11 0,26 51-8 0,-26 102-5 0,0 0 0 0,-25 52-5 0,-26-51 1 0,0-78 1 0,0 1 1 0,0-77 1 0,0-26-4 0,25-51 1 0,1-26-1 0,25 26-1 0,0 77 1 0,1 51-1 0,24 77 0 0,-50 76 2 0,25-25-1 0,-51 0 0 0,26-51 1 0,-26-77-1 0,0 0 1 0,0-77 1 0,153-256-4 0,-50 282 2 0,-52 26 1 0,0 76-1 0,-25 51 3 0,-1 26 1 0,-25-25-4 0,26-26-1 0,-26-26-5 0,26-51-69 0,-1 25 20 0</inkml:trace>
  <inkml:trace contextRef="#ctx0" brushRef="#br0" timeOffset="32">12675 14236 72 0,'0'0'0'0,"25"-51"46"0,27 25-22 0,-1-25-15 0,51 51-7 0,1-25-8 0,-27 50-45 0,-50-25-12 0</inkml:trace>
  <inkml:trace contextRef="#ctx0" brushRef="#br0" timeOffset="33">13674 13827 65 0,'0'-77'30'0,"26"26"1"0,-26 25-16 0,0 0-4 0,-51 26-6 0,-26 52 1 0,50 50-1 0,3 52 0 0,24-1-3 0,51-25 0 0,0-25-1 0,0-78-2 0,26-25 1 0,-26-25 2 0,-25-52-4 0,-26-26 2 0,-51 27-2 0,-26 24 0 0,-25 52 2 0,-2 77-11 0,131-26-28 0,-3 1-60 0</inkml:trace>
  <inkml:trace contextRef="#ctx0" brushRef="#br0" timeOffset="34">14468 14006 83 0,'26'-26'15'0,"51"-51"23"0,-1 52-13 0,1-1-13 0,26 26-8 0,-1 0-4 0,-25 0 0 0,-52 0-11 0,-25 51-43 0,-25-51-15 0</inkml:trace>
  <inkml:trace contextRef="#ctx0" brushRef="#br0" timeOffset="35">14571 14185 53 0,'0'-26'18'0,"-26"26"18"0,52-25-11 0,50 25-14 0,27 0-8 0,25-26-4 0,-26 26-9 0,1 0-102 0</inkml:trace>
  <inkml:trace contextRef="#ctx0" brushRef="#br0" timeOffset="36">15825 13673 49 0,'0'-26'36'0,"0"1"-12"0,-25 25-8 0,-1 0-9 0,0 25-2 0,1 52 0 0,-1 0 1 0,26 25 3 0,0 26-3 0,0 0-4 0,51-25 0 0,1-52 1 0,24-51-1 0,27-51 1 0,-27-26-3 0,-25-25 0 0,-25-52 1 0,-358-204-1 0,127 434-17 0,102 1-90 0</inkml:trace>
  <inkml:trace contextRef="#ctx0" brushRef="#br1" timeOffset="37">17437 13929 3 0,'0'0'0'0,"-102"-77"27"0,51 77-15 0,25-25 6 0,0 25-1 0,52 0-1 0,76 0 1 0,78 0-9 0,50-26-7 0,1 0-1 0,-103 26-6 0,-52 0-21 0,-101 0-52 0</inkml:trace>
  <inkml:trace contextRef="#ctx0" brushRef="#br1" timeOffset="38">17386 14083 14 0,'-51'25'15'0,"51"1"10"0,102-26-6 0,78 0-13 0,24-26 1 0,1 1-11 0,-51 25-25 0,-154 0 2 0</inkml:trace>
  <inkml:trace contextRef="#ctx0" brushRef="#br1" timeOffset="39">18154 13622 31 0,'0'-51'29'0,"26"25"-3"0,51 52-4 0,-1 25-11 0,1 26-6 0,-51 51-2 0,-52 25 1 0,-76 1-3 0,25-52-5 0,77 1-64 0,0-78 22 0</inkml:trace>
  <inkml:trace contextRef="#ctx0" brushRef="#br1" timeOffset="40">19716 13852 3 0,'-25'0'3'0,"25"-51"20"0,0 25 0 0,0 1-5 0,25-26-2 0,26 25 0 0,26 26-10 0,-26 0 2 0,-25 77-4 0,1 51 0 0,-3 25-4 0,3-25 1 0,-27-51 2 0,0-51-5 0,0-26 2 0,0-26 2 0,0-25-1 0,0 25-2 0,0-76 2 0,50-52 0 0,1 1-1 0,27 76-2 0,-1 26 2 0,-26 51 0 0,26 77 1 0,-52 25-2 0,1 26 0 0,-26-26 2 0,0-25 0 0,0-77 0 0,0-25 0 0,-26-52 3 0,26-77-3 0,52 26 1 0,24 0-3 0,27 77-1 0,-26 25 2 0,0 78 2 0,-52 50 1 0,1 26-1 0,-26 0-3 0,0-51 1 0,0 0-10 0,25-26-95 0</inkml:trace>
  <inkml:trace contextRef="#ctx0" brushRef="#br1" timeOffset="41">21509 13878 88 0,'0'0'0'0,"0"-77"30"0,77 51-20 0,26 26-9 0,-1 0-7 0,-51 26-38 0,-51-26 1 0</inkml:trace>
  <inkml:trace contextRef="#ctx0" brushRef="#br1" timeOffset="42">21561 14006 27 0,'0'0'11'0,"-52"25"33"0,27 1-15 0,76-26-11 0,51 0-15 0,78-26-5 0,-1 1-81 0</inkml:trace>
  <inkml:trace contextRef="#ctx0" brushRef="#br1" timeOffset="43">22508 13571 28 0,'0'-52'17'0,"0"-50"12"0,0 25-3 0,77 26-13 0,25 51-11 0,0 26-3 0,-76 332 6 0,-103-256-2 0,0-50-2 0,1-1 2 0,25-26 2 0,51-25 0 0,0 26-3 0,51-26 0 0,51-26-2 0,26 1-3 0,0 25-11 0,-26-26-95 0</inkml:trace>
  <inkml:trace contextRef="#ctx0" brushRef="#br1" timeOffset="44">23301 13801 44 0,'0'-26'31'0,"25"1"-1"0,-25 76-9 0,0 51-14 0,-25 26-2 0,-26-25-4 0,-1-1-4 0,27-25-27 0,25-77-54 0</inkml:trace>
  <inkml:trace contextRef="#ctx0" brushRef="#br1" timeOffset="45">23710 13596 86 0,'0'-51'16'0,"26"0"5"0,102 51-15 0,-25 0-7 0,-1 0-8 0,-51 0-98 0</inkml:trace>
  <inkml:trace contextRef="#ctx0" brushRef="#br1" timeOffset="46">24427 13084 55 0,'0'0'8'0,"26"-77"24"0,0 52-11 0,-1 25-15 0,26 0 0 0,52 51-6 0,-52 26 0 0,-51 51-1 0,0-26 1 0,-51-25 1 0,0-26-1 0,-26-25 3 0,51-26-3 0,1 0 0 0,76-26 1 0,26 26-1 0,25 26 3 0,-51-1-3 0,-25 52 2 0,-26 26-2 0,-77-27 8 0,-25-24 0 0,-1-27-2 0,-25-50-3 0,26-52-2 0,-1 0-112 0</inkml:trace>
  <inkml:trace contextRef="#ctx0" brushRef="#br1" timeOffset="47">5992 16182 6 0,'0'-77'15'0,"-26"-25"10"0,26 25 7 0,26 26-23 0,51 0-2 0,-26 51-6 0,-25 25-3 0,-1 78 10 0,1 25-4 0,-26 25 2 0,0-50 0 0,51-26-3 0,26-77 1 0,25-26-1 0,1-51-3 0,-27-25 1 0,-50-26 1 0,-26-26-2 0,0 52 0 0,0 51 1 0,0 76-1 0,27 103 3 0,-27 51 1 0,24 26-2 0,2 0 2 0,-26-26-3 0,-26-51-2 0,-25-51 5 0,-26-51 1 0,0-154-3 0,77 25-1 0,0-25-3 0,52 0-1 0,24 0-11 0,27 51-51 0,-78 77 15 0</inkml:trace>
  <inkml:trace contextRef="#ctx0" brushRef="#br1" timeOffset="48">7350 16720 41 0,'0'-26'15'0,"0"1"1"0,26-1 0 0,-26-25-11 0,0-51 1 0,-77 50-5 0,0 1 4 0,0 25 0 0,-25 78-2 0,25 25 3 0,50 25-4 0,80 26 1 0,-2-26 0 0,51-76-1 0,-25-26 1 0,-26-26 0 0,0-76-3 0,-25 0 0 0,0 25 1 0,-26 26 1 0,0 51-1 0,25 102 0 0,1 26 4 0,25 51-4 0,-25 26 3 0,-1-26-4 0,-50 1 1 0,-27-78 3 0,1-51 0 0,0-51 0 0,25-77-1 0,1-25-2 0,25-52-1 0,25-25-4 0,52 0-22 0,26 25-73 0</inkml:trace>
  <inkml:trace contextRef="#ctx0" brushRef="#br1" timeOffset="49">8221 16618 40 0,'0'0'0'0,"51"-52"41"0,51 27-23 0,26-1-13 0,-25 1-12 0,-78 50-74 0</inkml:trace>
  <inkml:trace contextRef="#ctx0" brushRef="#br1" timeOffset="50">8400 16797 30 0,'-26'0'28'0,"-25"0"9"0,102 0-12 0,77-51-17 0,51 25-15 0,-25 26-74 0</inkml:trace>
  <inkml:trace contextRef="#ctx0" brushRef="#br1" timeOffset="51">11010 16285 28 0,'0'-26'5'0,"-25"-51"16"0,-1 52-7 0,1 25-7 0,-27 0 2 0,-50 25 1 0,25 26 6 0,0 52-1 0,26 25-9 0,77-26-2 0,25 1 2 0,26-26-4 0,51-52-2 0,0-25-6 0,26 0-35 0,-103-25-36 0</inkml:trace>
  <inkml:trace contextRef="#ctx0" brushRef="#br1" timeOffset="52">11446 16515 42 0,'0'0'28'0,"0"0"3"0,0 26-6 0,0 76-17 0,25 1-7 0,-25 25 0 0,26-52-9 0,0-24-91 0</inkml:trace>
  <inkml:trace contextRef="#ctx0" brushRef="#br1" timeOffset="53">12111 16438 37 0,'0'-25'32'0,"26"-27"-4"0,0 52-11 0,358-51-7 0,-384-26-10 0,-26 1 0 0,-51 24 0 0,1 27 0 0,-1 25 0 0,-26 25 3 0,52 52 2 0,25 51 0 0,52 26 0 0,25-52 1 0,26-25-5 0,0-26-2 0,25-51-1 0,52-25-5 0,-26-26-34 0,-102 25-10 0</inkml:trace>
  <inkml:trace contextRef="#ctx0" brushRef="#br1" timeOffset="54">12854 15440 63 0,'0'-51'20'0,"0"-52"8"0,51 52-14 0,26 51-14 0,0 0 1 0,-26 102-2 0,-51 1-1 0,-26 25 2 0,-25-51 3 0,-26-26-4 0,26-26 5 0,26 1-3 0,25-26 2 0,51 26 1 0,77-26-5 0,-26 0 0 0,1 0-7 0,-52 0-58 0,-24 0 21 0</inkml:trace>
  <inkml:trace contextRef="#ctx0" brushRef="#br1" timeOffset="55">13470 15389 46 0,'24'-77'30'0,"27"51"1"0,27 26-15 0,-27 26-12 0,1 76-3 0,-52 1-2 0,-26 25 3 0,-51-77-2 0,26-26 1 0,51-25 0 0,26-51-2 0,25-26 2 0,0-51-3 0,-25 0 1 0,-1 0 0 0,-25 103 2 0,-25 25-1 0,-1 102 4 0,26 26 1 0,26 0-4 0,25 0-3 0,51-25-53 0,-76-103-1 0</inkml:trace>
  <inkml:trace contextRef="#ctx0" brushRef="#br1" timeOffset="56">14750 16592 49 0,'0'0'0'0,"-26"-77"41"0,52 52-16 0,76-1-17 0,77 26-5 0,-25-26-5 0,-26 26-5 0,-77 0-42 0</inkml:trace>
  <inkml:trace contextRef="#ctx0" brushRef="#br1" timeOffset="57">15031 16182 27 0,'0'0'0'0,"-25"-25"34"0,25-1-2 0,25 52-15 0,1 50-5 0,-26 78-9 0,0 0-2 0,0-26-1 0,0 0-1 0,0-51-25 0,51-52-54 0</inkml:trace>
  <inkml:trace contextRef="#ctx0" brushRef="#br1" timeOffset="58">16439 16336 61 0,'0'-51'18'0,"0"-26"12"0,-26 51-22 0,1 1-5 0,-52 25-2 0,0 51 1 0,0 26-1 0,52 51 2 0,-1-26 0 0,26 26-1 0,77-51 0 0,0-26-4 0,51-51-7 0,-26 26-89 0</inkml:trace>
  <inkml:trace contextRef="#ctx0" brushRef="#br1" timeOffset="59">16797 16592 56 0,'0'-26'16'0,"0"-25"3"0,26 26-10 0,51 25-7 0,-26 25 2 0,0 52 0 0,-51 25-1 0,-26 1-3 0,-50-52 2 0,-1-25-2 0,0-26 3 0,26 0 2 0,76 0-2 0,52 0-3 0,51 0-1 0,0-26-21 0,-51 0-50 0</inkml:trace>
  <inkml:trace contextRef="#ctx0" brushRef="#br1" timeOffset="60">17796 16515 57 0,'0'0'16'0,"25"0"11"0,52 0-11 0,26 0-15 0,-27-25-3 0,-24-27 6 0,-27 1-3 0,-50-26-1 0,-52 26 0 0,0 25 1 0,0 26-1 0,0 77 1 0,52 26 1 0,-1 25 7 0,77 0-5 0,52-26 1 0,-26-76-2 0,25-26-3 0,26-26-9 0,-77-51-27 0,-25 52-17 0</inkml:trace>
  <inkml:trace contextRef="#ctx0" brushRef="#br1" timeOffset="61">17898 15696 59 0,'-25'-26'31'0,"50"1"-9"0,78-1-16 0,-1 26-6 0,0 0-9 0,-50 0-86 0</inkml:trace>
  <inkml:trace contextRef="#ctx0" brushRef="#br1" timeOffset="62">18590 15363 42 0,'0'-51'19'0,"51"-1"14"0,26 1-13 0,-1 51-11 0,-24 77-9 0,-27 0 0 0,-25 25 0 0,-51-25 1 0,-26-51 0 0,26-26 1 0,25 0-2 0,26-26-1 0,52 26 1 0,24-25-1 0,-24 25 0 0,24 0 1 0,-50 76 1 0,-26 27 1 0,-26-1-2 0,-25-25 4 0,-26-51 0 0,1-1-4 0,-1-25 4 0,51-25-4 0,1-1-3 0,25-25-62 0,25 51 15 0</inkml:trace>
  <inkml:trace contextRef="#ctx0" brushRef="#br1" timeOffset="63">19281 15389 53 0,'25'-26'10'0,"52"-51"30"0,0 51-17 0,-26 26-16 0,0 77-3 0,-25 26-3 0,-26-1-1 0,-51 1 1 0,25-78-1 0,1 1 3 0,-1-1-4 0,52-50 2 0,25-52-1 0,-26-25 1 0,52-52-1 0,-25 51-1 0,-52 52 1 0,25 26 1 0,-50 25-1 0,-1 51 0 0,26 51 0 0,0 1 1 0,0-1 2 0,102 1-4 0,79-1-95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9.4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14186 1511 5 0,'0'0'6'0,"0"-52"28"0,26 27-18 0,0-52 5 0,-26 26-5 0,0 0-12 0,-77 25 3 0,-26 26-4 0,1 77 2 0,0 0-3 0,25 51-1 0,77 0 1 0,102-77-3 0,26-25 2 0,0-1 3 0,-51 26-4 0,-51 1 1 0,-1-1-1 0,-76 0 2 0,-26 0-3 0,-51-51 2 0,0 0-1 0,77-25-3 0,0-27-18 0,76 27-69 0</inkml:trace>
  <inkml:trace contextRef="#ctx0" brushRef="#br0" timeOffset="1">14468 1459 37 0,'0'0'16'0,"-25"-25"20"0,25 25-11 0,-26 25-18 0,0 129 0 0,26-26-6 0,0 0 2 0,26-51-4 0,0-77 2 0,-1 0-1 0,1-51 1 0,25-52-2 0,0-25-1 0,52 52 2 0,-52 50 0 0,51 0-1 0,-25 129 1 0,-26 25 0 0,-25-26-1 0,-1 1-1 0,-25-78 2 0,-25-25 2 0,-1-25 1 0,26-52-2 0,0-26-2 0,77-25 1 0,0 26 0 0,0 51 0 0,-1 25 0 0,27 77 0 0,-52 77 1 0,-25-25-3 0,-1-1-4 0,1-25-39 0,0-51 1 0</inkml:trace>
  <inkml:trace contextRef="#ctx0" brushRef="#br0" timeOffset="2">16004 1485 33 0,'0'-26'21'0,"26"-25"19"0,-52 51-14 0,-25 0-17 0,-26 154-3 0,52 0-2 0,50-26-2 0,78 0-3 0,-1-103 0 0,51-25 0 0,-51-77 0 0,-25-25 2 0,-51-26-1 0,-1 26-1 0,-50 50 1 0,-26 52 0 0,-1 103 3 0,52-1-2 0,26 1-3 0,76-1-16 0,1-51-87 0</inkml:trace>
  <inkml:trace contextRef="#ctx0" brushRef="#br0" timeOffset="3">17386 1741 64 0,'26'0'13'0,"-26"0"26"0,0 26-17 0,0 25-15 0,51 0-7 0,51-25 1 0,1-26-2 0,-26-51-2 0,-52-26 5 0,1-51 0 0,-52 25-1 0,1-25-3 0,25 26 2 0,-26 25 2 0,0 51-3 0,26 103 3 0,0 102 0 0,26 26-1 0,51-77-1 0,0-25-3 0,25-52 1 0,0-77-1 0,26-50 1 0,-76-52 1 0,-1-26 1 0,-26 26 0 0,1 0 1 0,-26 51 1 0,-26 77-1 0,1 77 4 0,25 153-2 0,51-50-3 0,0-78 1 0,0-25-3 0,-51-52 1 0,26-25 0 0,-26-25 2 0,26-78 0 0,-1 1-3 0,27 0 0 0,-1 50 0 0,0 52 2 0,0 26 1 0,0 76 0 0,1 1-1 0,-1-52 2 0,51-25-1 0,1-52 0 0,25-25-1 0,-77-52-2 0,-26-25 1 0,-25 51 1 0,0 26-1 0,-51 51 3 0,0 103-2 0,25 25 5 0,52-26-3 0,76-25-4 0,1-51-6 0,-1-26-30 0,-76-26-38 0</inkml:trace>
  <inkml:trace contextRef="#ctx0" brushRef="#br0" timeOffset="4">17924 1383 60 0,'0'0'0'0,"-26"0"32"0,1 0-11 0,153 25-20 0,51-25-49 0,-128 0 0 0</inkml:trace>
  <inkml:trace contextRef="#ctx0" brushRef="#br0" timeOffset="5">20844 1536 36 0,'-26'0'12'0,"1"0"0"0,76 0 0 0,0-25-8 0,0-1-1 0,0-128 9 0,-76 78-11 0,-26 24 0 0,-26 52 5 0,0 128 4 0,26 103-7 0,128-77 1 0,51-103 1 0,25-51-2 0,1-77 1 0,-52-25-2 0,-76-1-3 0,-26 1 0 0,-51 25 0 0,-26 51 0 0,0 52 2 0,26 127 0 0,128 52 0 0,-1-51 1 0,1-26-3 0,-51 0-1 0,-26-77-2 0,0-25-14 0,-26-26-77 0</inkml:trace>
  <inkml:trace contextRef="#ctx0" brushRef="#br0" timeOffset="6">21433 1511 41 0,'0'-26'32'0,"51"0"2"0,0 1-18 0,26 127-11 0,-52 180 2 0,-25-256-8 0,26-26 3 0,-26-77 1 0,51-51-4 0,1 25 2 0,24 26-1 0,1 26 1 0,0 26-1 0,0 76 1 0,-26 103-3 0,-25-52 1 0,25-25-12 0,0-52-64 0,-25-25 38 0</inkml:trace>
  <inkml:trace contextRef="#ctx0" brushRef="#br0" timeOffset="7">22942 1280 39 0,'1'0'21'0,"50"-25"17"0,-26-1-16 0,-25 103-11 0,-25 0-3 0,25 102-7 0,51-102 1 0,0 0-1 0,-25-77-1 0,-1-26 0 0,1-51 1 0,-1 0 1 0,27-25 0 0,24-1-4 0,27 52 4 0,-26 26-3 0,25 76 2 0,-51 51-1 0,-25 78 0 0,-77-104 2 0,-26-24-1 0,0-52-7 0,0-26-15 0,26-76-58 0</inkml:trace>
  <inkml:trace contextRef="#ctx0" brushRef="#br0" timeOffset="8">23301 1024 35 0,'0'0'0'0,"0"-25"49"0,0-1-21 0,0 26-26 0,0 0-82 0</inkml:trace>
  <inkml:trace contextRef="#ctx0" brushRef="#br0" timeOffset="9">14929 3073 12 0,'0'-52'29'0,"0"1"-5"0,0-26-6 0,26 26-9 0,-52 0 0 0,-25 0-3 0,-26 25-2 0,-25 52 0 0,25 25-4 0,26 26 4 0,25 76 0 0,52-25-1 0,25-25-3 0,51-78 0 0,-25-25 2 0,0-51 1 0,-52-51-2 0,1-1 3 0,-52 27-3 0,26 50-2 0,-25 26 1 0,25 51 0 0,25 52 3 0,27-27-3 0,-1-24-1 0,77-27-3 0,25-25-45 0,-127 0-1 0</inkml:trace>
  <inkml:trace contextRef="#ctx0" brushRef="#br0" timeOffset="10">16464 2919 35 0,'0'0'0'0,"26"-77"44"0,-26 26-15 0,0-26-16 0,-26 52-8 0,-25-1-3 0,-26 52-4 0,1 25 2 0,25 26-1 0,51-1 2 0,0-24 1 0,25-27-2 0,1-25 0 0,-26 0 1 0,25-25 2 0,-25-1-3 0,0 0-3 0,0 1-8 0,0-1-11 0,26 1 6 0,-26 25 11 0,25-26 7 0,1 0 0 0,0 26 5 0,-26 0-1 0,25-25 0 0,-25 25-3 0,0 0-1 0,0 0 1 0,0 0 2 0,0 0-2 0,-51 0 1 0,-26 0-1 0,1 77 4 0,24 25 1 0,27 77-4 0,76-51-1 0,77-25 0 0,25-78-1 0,1-50-3 0,0-52 0 0,-52 0 2 0,-76 0 0 0,-1-51-1 0,-25 77-1 0,-25 0 3 0,25 76-2 0,0 78 0 0,25-1 2 0,52 1-2 0,0-52-1 0,25-26 0 0,1-50 1 0,-52-78 2 0,-26 1-2 0,-50-26-1 0,-52 0-1 0,-25 77 1 0,-26 25-1 0,25 103 1 0,52 0 0 0,102 51 2 0,52-51-3 0,25-1 1 0,25-50-2 0,1-52 3 0,0-25 1 0,-78-26 1 0,-24 1-2 0,-52 24 2 0,0 27-4 0,-26 25-12 0,-25 25-48 0,51 1 15 0</inkml:trace>
  <inkml:trace contextRef="#ctx0" brushRef="#br0" timeOffset="11">17770 2996 36 0,'0'0'10'0,"0"-26"33"0,26 1-20 0,25-1-14 0,0 52-3 0,26 50-4 0,-51 52 4 0,-26-25-3 0,25-26-3 0,-50-52 2 0,25-50 3 0,0-78-3 0,25 1-3 0,26-26 0 0,1 25 0 0,24 52 0 0,-24 51 1 0,-1 0 0 0,26 77-1 0,-52 25 0 0,1 26 2 0,-1-25-2 0,27-52 3 0,50-25-1 0,1-26-2 0,-1-77 1 0,0-26 2 0,-76 1-1 0,0-52-2 0,-52 78 1 0,0 50 0 0,-25 26 1 0,26 51-4 0,50 52 0 0,52 25 4 0,0-26-1 0,-26-25 0 0,-51-26-2 0,-26-25 3 0,-76-1-2 0,25-76 3 0,26 0-3 0,25 0-2 0,26 51 2 0,0-26 1 0,26 52 1 0,76 25 0 0,1-26-1 0,50-25 1 0,1-25 1 0,-26-26-1 0,-51-26 0 0,-52-26 0 0,-25-50-1 0,0 25-1 0,0 77 1 0,-25 25 2 0,-1 103 4 0,26 76 0 0,0 1-4 0,77-26 0 0,0-51-4 0,25-26-5 0,1-51-28 0,-52-26-71 0</inkml:trace>
  <inkml:trace contextRef="#ctx0" brushRef="#br0" timeOffset="12">19639 2893 51 0,'0'0'0'0,"-25"-25"61"0,50-1-43 0,129 26-15 0,1 0-13 0,-80 0-75 0</inkml:trace>
  <inkml:trace contextRef="#ctx0" brushRef="#br0" timeOffset="13">21100 2919 23 0,'0'0'6'0,"-26"77"43"0,26 0-49 0,26-52 7 0,-26-25 1 0,0-25-3 0,25-52-2 0,-25 0 1 0,-51 26-4 0,26 51 1 0,-27 51 4 0,27 77 1 0,50 0-4 0,78-26-1 0,-1-50-1 0,26-52 3 0,-25 0-4 0,-52-52 6 0,-26-50-2 0,1 0-6 0,0-1 4 0,-26 52 1 0,0 51-1 0,0 77 1 0,0 51 1 0,51 0-3 0,26-51 1 0,25-52-2 0,1-50 3 0,-52-52 1 0,0-26-1 0,-77-25-4 0,-25 0 0 0,-26 77 1 0,-51 51-2 0,51 26 2 0,26 76 1 0,51-25-3 0,77 25 1 0,77-50-3 0,-1-27 2 0,52-50 2 0,-51-27 1 0,-52-24 1 0,-76-1 2 0,-26 26-2 0,-51 25-1 0,-1 26 3 0,27 77 1 0,-1 25-3 0,77 26-1 0,77-25 1 0,26-52 0 0,-1-51-1 0,26-77 1 0,-77-51 1 0,-50-51 0 0,-52 0-3 0,-26 25 3 0,-25 128-2 0,0 26 1 0,25 128 1 0,26 26 1 0,0 76 3 0,26-25-2 0,-1 0-3 0,1-77 0 0,-1-51-1 0,1-51 0 0,0-26-1 0,-1-52-1 0,1-50-3 0,-52-26-2 0,-51 0 0 0,1 51 5 0,50 26 2 0,1 51 3 0,76 0-1 0,77-26-2 0,25 1-1 0,-25 25-29 0,-102 0-65 0</inkml:trace>
  <inkml:trace contextRef="#ctx0" brushRef="#br0" timeOffset="14">19281 4481 53 0,'-26'0'22'0,"26"-26"-2"0,77 26-8 0,25-25-8 0,-25-27-4 0,-51 1 2 0,-26-26-3 0,-51 26 2 0,-52 26 2 0,52 50 0 0,0 52 2 0,51 51 0 0,25 0-2 0,52 0 0 0,77-51-1 0,25-77-1 0,0-51-3 0,-51-52 1 0,-75-50 3 0,-29-1-4 0,-48 26 1 0,-29 102-2 0,-22 26 4 0,22 52-2 0,53 76 2 0,26 0 1 0,76 0-3 0,-49-26 2 0,-2 26-1 0,-51-25-1 0,0-27-1 0,-27-50-19 0,27-26-83 0</inkml:trace>
  <inkml:trace contextRef="#ctx0" brushRef="#br0" timeOffset="15">20306 4378 44 0,'0'0'0'0,"77"-102"42"0,0 76-21 0,-26 52-12 0,-26 76 0 0,1 26-5 0,-26-25-1 0,0-26-2 0,-26-77 2 0,26-26 2 0,0-51 1 0,26-51-6 0,25 0-1 0,26 0 0 0,-26 103 0 0,1-1 1 0,-27 77 1 0,26 52 3 0,-25 25 2 0,0-26-1 0,-1 0-1 0,1-76-1 0,51-52 1 0,51-25-4 0,-26-26-2 0,-25-25-19 0,-77 25-107 0</inkml:trace>
  <inkml:trace contextRef="#ctx0" brushRef="#br0" timeOffset="16">3816 6222 40 0,'-26'-77'22'0,"0"52"-4"0,26 50-12 0,26 26 7 0,25-25-9 0,26-52-2 0,25-50-2 0,-25-27 1 0,-51-25 3 0,-1 0-1 0,-50 51-2 0,25 77-1 0,-26 51 2 0,26 78 1 0,51 24 0 0,26 1-2 0,26-103 2 0,25-25-2 0,-26-78-1 0,-25-50 0 0,-52-26 3 0,1-26-2 0,-52 1-2 0,1-1 1 0,-1 103-1 0,26 51-1 0,0 128 3 0,51 51 0 0,26 26-2 0,-25-51 1 0,24-78 0 0,-50-50 1 0,25-52 0 0,-25-25 0 0,25-26 0 0,51-127-1 0,1 152-1 0,-26 52 1 0,25 103 0 0,-51 25 2 0,-51 0-1 0,-25-77 0 0,-78 0-4 0,1-25-8 0,-26-77-75 0</inkml:trace>
  <inkml:trace contextRef="#ctx0" brushRef="#br0" timeOffset="17">4609 5710 47 0,'0'0'18'0,"51"0"-2"0,78 0-9 0,101 0-68 0</inkml:trace>
  <inkml:trace contextRef="#ctx0" brushRef="#br0" timeOffset="18">7324 6529 41 0,'0'-25'12'0,"26"-27"9"0,51-50-6 0,0-26-6 0,-1 26 6 0,-24-1-11 0,-27 52-1 0,-50 25-2 0,-52 52-3 0,51 0 1 0,26 50-1 0,51 27 2 0,26-1 1 0,26 1 0 0,-27-27 0 0,-50 1 0 0,-52-51 3 0,-50-1-3 0,-206-76-13 0,282-26-87 0</inkml:trace>
  <inkml:trace contextRef="#ctx0" brushRef="#br0" timeOffset="19">8118 5992 27 0,'0'0'0'0,"51"-77"44"0,-51 77-12 0,-25 51-15 0,-1 26-5 0,1 51-8 0,50 0 0 0,52 0-5 0,25-103 1 0,26 1 1 0,-51-77 0 0,-26-26-1 0,-102-179-4 0,-51 102 2 0,-1 78 0 0,-25 50 1 0,52 52 0 0,50 50 0 0,52 27-1 0,102-52-2 0,51-25-1 0,-26-26-4 0,27-77 8 0,-52-26 4 0,-52-25 1 0,-50 0-2 0,-26 26 1 0,-26 76 5 0,1 52-2 0,-1 76-2 0,52 52-1 0,-1 25-3 0,27-25-1 0,25-26-2 0,-26-51-24 0,-26-77-58 0</inkml:trace>
  <inkml:trace contextRef="#ctx0" brushRef="#br0" timeOffset="20">10114 5787 62 0,'0'0'8'0,"0"-26"28"0,0 26-11 0,0 51-20 0,-25 52 4 0,50 25-7 0,27 0-3 0,24-26 3 0,-24-76-4 0,-1-26 3 0,0-51 0 0,0-26-2 0,0-51 3 0,26 0-2 0,0 51 2 0,25 77-2 0,1 51 1 0,-26 52 0 0,-52 25-2 0,1-26 1 0,-77-51 1 0,-52-25-4 0,-25-1-7 0,0-50-37 0,77-52-36 0</inkml:trace>
  <inkml:trace contextRef="#ctx0" brushRef="#br0" timeOffset="21">10370 5531 42 0,'0'-26'39'0,"0"0"-10"0,26 26-27 0,-26 52-79 0</inkml:trace>
  <inkml:trace contextRef="#ctx0" brushRef="#br0" timeOffset="22">12521 5684 20 0,'-25'-51'37'0,"-1"51"-9"0,0 0-8 0,-25 77-10 0,26 51 1 0,25 26-7 0,51-52-5 0,77-51 2 0,25-51 3 0,-50-25-3 0,-26-52 0 0,-77-51-1 0,-77 0 0 0,-26 0 0 0,-25 76 0 0,26 52-1 0,25 52 0 0,77 50 0 0,77 26 0 0,128-51 0 0,0-77 0 0,-1-51 0 0,-50-52 2 0,-77-50-1 0,-50-1 2 0,-27 52-1 0,-27 76 0 0,-24 52 0 0,51 76 1 0,0 103 0 0,0 77 3 0,51-52-3 0,0-25 0 0,0-77-3 0,-24-77 4 0,-1-51-1 0,-2-51 1 0,-24-52-2 0,-77-50-3 0,2 50 1 0,-29 52-1 0,2 51 0 0,76 51-6 0,26-25-20 0,77 25-69 0</inkml:trace>
  <inkml:trace contextRef="#ctx0" brushRef="#br0" timeOffset="23">14263 5992 43 0,'0'0'20'0,"26"0"20"0,-26 25-28 0,51 1-4 0,77-1-5 0,-51-25-1 0,0-51 1 0,-26-51 1 0,-51-1-2 0,0-50-4 0,0-1 3 0,-26 77 0 0,1 52 0 0,25 50 0 0,0 52 0 0,25 77 0 0,1 25 2 0,51-51-3 0,0-26-1 0,25-76 2 0,0-52 1 0,-25-50-1 0,0-232 0 0,-51 155 2 0,-52 25-3 0,26 102 1 0,-26 26-1 0,26 77 1 0,0 76-1 0,26 1 0 0,0 0 1 0,-1-52-1 0,-25-51 0 0,26-25 1 0,-26-52-2 0,25-25 1 0,1-51 1 0,25-1 0 0,1 1-3 0,-1 76 1 0,0 1 1 0,-25 76 0 0,-1 26 1 0,26 25-1 0,1-25 0 0,50-26 0 0,26-51 0 0,0-51 1 0,-52-51 0 0,-50-1-1 0,-26-25-3 0,-26 26 3 0,-25 76 0 0,0 77 2 0,26 52-1 0,25 25 1 0,76 0-1 0,1-51-1 0,25-52-4 0,-51-25-11 0,-51-25-33 0,0-27-30 0</inkml:trace>
  <inkml:trace contextRef="#ctx0" brushRef="#br0" timeOffset="24">14647 5403 76 0,'0'0'0'0,"-102"25"27"0,153 1-10 0,128-26-18 0,103 0-66 0,-205 0 26 0</inkml:trace>
  <inkml:trace contextRef="#ctx0" brushRef="#br0" timeOffset="25">17079 6171 66 0,'-26'0'8'0,"26"25"9"0,77-50-3 0,77-26-9 0,-26-26-4 0,0-51 2 0,-77 0-1 0,-51 0 0 0,-26 0-1 0,-25 51-2 0,0 51 0 0,25 77 2 0,1 26 0 0,25 77 3 0,0 76 3 0,51 26 2 0,-51 26-7 0,26-52-2 0,-1-76 2 0,1-26-3 0,25-102 6 0,0-26-2 0,0-103-3 0,-25 1 0 0,-52-52-3 0,-76-51-1 0,25 26-1 0,-25 77 3 0,50 102 1 0,27 0-1 0,50 0 0 0,78 0 0 0,76-26 0 0,0-25 0 0,-25-26 2 0,-77 26 0 0,-52 25 1 0,-50 52 2 0,-1 76 0 0,26 26 1 0,26-25-2 0,51-52 0 0,25-25-2 0,0-52-1 0,-50-25 1 0,-52-26 1 0,-52-51-3 0,-24 26-1 0,-27 50 1 0,1 52 1 0,25 26 0 0,26 0-1 0,51-1-2 0,102-25 1 0,26 0-2 0,26-51-1 0,-52-26 0 0,-51 0 5 0,-76 26-1 0,-1 25 2 0,-25 26 0 0,51 26 0 0,26 25 0 0,76 26 1 0,-25 0-1 0,-26 25 1 0,-25-25 1 0,-1-26-2 0,-25-25-7 0,26 25-86 0</inkml:trace>
  <inkml:trace contextRef="#ctx0" brushRef="#br0" timeOffset="26">18922 5992 20 0,'26'-52'20'0,"51"1"20"0,-52 26-18 0,1 76-9 0,0 51-8 0,-26 1-3 0,0-52-2 0,0 0 3 0,0-51 0 0,0-26 0 0,0-76-4 0,0-26 3 0,51 0-5 0,51 25 2 0,-25 78 3 0,-26 50 1 0,0 104-1 0,1 24-1 0,-1-50-1 0,-26-27 0 0,-25-127 8 0,26-51-5 0,25-26-2 0,26 25-3 0,51 26 3 0,-77 52 0 0,2 76 0 0,-29 77-1 0,3 0 1 0,-27-25-4 0,0-27-9 0,24-24-104 0</inkml:trace>
  <inkml:trace contextRef="#ctx0" brushRef="#br0" timeOffset="27">21100 5735 69 0,'0'-25'20'0,"0"-26"4"0,51 25-8 0,51 26-14 0,-50 0 4 0,-27 77-2 0,1 51-3 0,-26-26 1 0,51-25 1 0,0-51-3 0,26-26 1 0,0-77-1 0,-26-25 2 0,-51-1 2 0,0 1-3 0,0 50-1 0,0 52 1 0,-26 52 0 0,26 76 1 0,26 51 3 0,-26 0-3 0,26 26-1 0,-52-51 2 0,-25-78-3 0,0-24 3 0,51-590-17 0,76 436-9 0,-50 76 8 0,25-25-70 0</inkml:trace>
  <inkml:trace contextRef="#ctx0" brushRef="#br0" timeOffset="28">22150 5838 66 0,'0'0'0'0,"25"0"30"0,52 0-5 0,25 0-18 0,1 0-7 0,-52 0-18 0,-51 26-73 0</inkml:trace>
  <inkml:trace contextRef="#ctx0" brushRef="#br0" timeOffset="29">22226 6043 38 0,'-51'0'18'0,"26"0"22"0,25 0-21 0,76 0-14 0,27 0-4 0,50 0-63 0,-127-26 18 0</inkml:trace>
  <inkml:trace contextRef="#ctx0" brushRef="#br0" timeOffset="30">23096 5710 60 0,'0'0'19'0,"-26"0"14"0,26 51-15 0,52-25-13 0,50-26 0 0,0 0-2 0,-25-26-2 0,-51-25-1 0,-52-26 0 0,-51 51 2 0,1 1-2 0,-104 76 0 0,155 51 5 0,-1 27 1 0,77-27 0 0,1 0-4 0,24-50-5 0,27-52 1 0,-1 0-8 0,-25-77-34 0,-77 51-43 0</inkml:trace>
  <inkml:trace contextRef="#ctx0" brushRef="#br0" timeOffset="31">23326 4967 49 0,'0'0'12'0,"0"-51"27"0,0 26-12 0,0 76-23 0,0 51-1 0,26 52-1 0,0-129-2 0,-26 1 0 0,-26-26 0 0,26-26 1 0,0-25 0 0,0-51 1 0,0 25-2 0,51-25 0 0,26 76 3 0,0 0-2 0,-26 52-2 0,0 51 0 0,0 25 0 0,-51 1 2 0,0-52 0 0,0-26 0 0,0 1-1 0,0-52 1 0,0-25 0 0,0-26 1 0,26 1-2 0,25-27-1 0,1 52 2 0,-1 51-3 0,77 128 4 0,-103-51-1 0,-25-26-2 0,0 26 0 0,0-52-3 0,-25 1-44 0</inkml:trace>
  <inkml:trace contextRef="#ctx0" brushRef="#br0" timeOffset="32">24171 4916 33 0,'0'0'0'0,"103"-51"40"0,-78 0-8 0,1 25-13 0,76 1-13 0,-50 76-2 0,-27 26-3 0,1 51 2 0,-77-52 0 0,25 1-1 0,0-51 0 0,1-26-1 0,50-26 0 0,27-51-1 0,-1 1 1 0,0-52-1 0,-25 51 0 0,-26 26 0 0,0 51 1 0,-26 25 1 0,-25 78 0 0,51 50 3 0,-26-50-2 0,52-52 3 0,153-26-22 0,-102-50-114 0</inkml:trace>
  <inkml:trace contextRef="#ctx0" brushRef="#br0" timeOffset="33">2331 8808 21 0,'0'-26'6'0,"0"-76"21"0,0 25 1 0,26 52-18 0,0 25-6 0,-1 102 4 0,-25 103 0 0,0-26-9 0,-25-25 1 0,25-77 4 0,0-77-2 0,204-410 1 0,-178 435-2 0,51 52 1 0,-1 26 2 0,27-26-4 0,24-26 1 0,-24-51 2 0,-1-26-2 0,-51-51 0 0,-51 1 1 0,-25-53-3 0,-257-203 0 0,206 332 1 0,24 25-3 0,27 52 4 0,76-26-2 0,77 0-1 0,25-51 1 0,26-25 0 0,-25-26 0 0,-52-26 0 0,-50-26 1 0,-52 52 1 0,-52 0-1 0,1 51 1 0,0 0-1 0,51 77 2 0,0 76-1 0,51 27 1 0,0 25-1 0,-25-77-1 0,0-52 2 0,-52-50 0 0,26-26-1 0,-26-77 0 0,26-25 0 0,26-52-2 0,25 26 0 0,52 77 1 0,-52 51 1 0,0 77 0 0,0 51 0 0,-51-51-1 0,77 127-118 0</inkml:trace>
  <inkml:trace contextRef="#ctx0" brushRef="#br0" timeOffset="34">4251 8962 32 0,'0'0'0'0,"0"25"32"0,51-25-8 0,26 0-16 0,-26-25 5 0,-25-27-12 0,-1 1 4 0,-76 0-2 0,0 0-2 0,0 25-2 0,-1 52 4 0,27 51 0 0,25 51 3 0,25 0-1 0,78-26-5 0,-1-51 2 0,26-51-1 0,-25-25-2 0,-1-52 2 0,-25 0 1 0,-77-51-1 0,0 0-2 0,-51 26 0 0,25 76 2 0,1 26-2 0,25 51 1 0,51-25-1 0,51 25 2 0,-76-51-1 0,102-26-1 0,-77 1 2 0,-25-52 0 0,-26 26-2 0,-26 51 2 0,0 25 1 0,1 52 0 0,25 26 0 0,51 25-1 0,26-77 1 0,25 26-2 0,26-77 2 0,26-51-3 0,-26-1 0 0,-77-25 0 0,-25 1 2 0,-26-52-1 0,-26 51-1 0,0 51 1 0,-25 1 1 0,26 101 1 0,-1 27 2 0,52-1 1 0,25-25-1 0,26-51-3 0,0-1-1 0,25-50-10 0,-51-1-98 0</inkml:trace>
  <inkml:trace contextRef="#ctx0" brushRef="#br0" timeOffset="35">8118 8859 41 0,'-25'-51'10'0,"-27"-77"15"0,52 51-4 0,52 26-13 0,50 25 3 0,0 1-11 0,1 76 2 0,-52 77-1 0,0 0 3 0,-51-26-4 0,26-50 3 0,-52-52 1 0,26-52-2 0,-25-24 0 0,25-27-2 0,51 1 0 0,26-1-1 0,-1 78 1 0,-24 25 1 0,-1 102-1 0,-26 1 1 0,1-1-2 0,0-51 2 0,-1-25 0 0,-25-26 0 0,0-26 0 0,26-51 0 0,25-25-1 0,26 0 2 0,0 25-1 0,-26 77 0 0,0 77-2 0,-25 25 4 0,-1 26-1 0,1-26-3 0,-1-50-9 0,-25-27-39 0,26-25-28 0</inkml:trace>
  <inkml:trace contextRef="#ctx0" brushRef="#br0" timeOffset="36">9245 8168 50 0,'-26'-77'26'0,"52"0"3"0,25 26-12 0,25 26-13 0,1 76-3 0,-26 51 2 0,-51 26-2 0,-25-51 1 0,-1 0-1 0,-25-52 0 0,51-25 3 0,26-25-5 0,76-26 2 0,0-1-3 0,26 1-17 0,-26 26-82 0</inkml:trace>
  <inkml:trace contextRef="#ctx0" brushRef="#br0" timeOffset="37">10037 8859 72 0,'0'0'4'0,"26"26"23"0,77-26-6 0,50 0-8 0,52-51-7 0,-51 51-6 0,-78-26-5 0,-24 52-33 0,-52-26-34 0</inkml:trace>
  <inkml:trace contextRef="#ctx0" brushRef="#br0" timeOffset="38">10626 8450 48 0,'0'-26'36'0,"-25"26"-5"0,25 102-11 0,0 52-8 0,25 25-11 0,1-25 0 0,0-52-7 0,-26-25-29 0,25-77-54 0</inkml:trace>
  <inkml:trace contextRef="#ctx0" brushRef="#br0" timeOffset="39">11471 8578 76 0,'0'-26'14'0,"0"-25"16"0,52 25-21 0,24 26-8 0,-24 77 2 0,-1 51-3 0,-51-26 1 0,-26-25-1 0,-76-26 2 0,25 1-1 0,51-52-1 0,26 25 5 0,26 1-3 0,76-26-1 0,26 0-2 0,26-26-4 0,-52 26-50 0,-76 0-3 0</inkml:trace>
  <inkml:trace contextRef="#ctx0" brushRef="#br0" timeOffset="40">12086 8629 68 0,'0'-51'14'0,"25"25"15"0,27 0-8 0,-1 1-16 0,26 50-1 0,-26 78-1 0,-51 25-1 0,0 0-2 0,0-77 0 0,0-25 2 0,-26-26-1 0,26-26-1 0,0-51 2 0,0 0 0 0,26-51-1 0,25 0-2 0,0 26 1 0,52 76-1 0,-26 78 1 0,-26 50 1 0,0 77-1 0,-25-51 0 0,-26-51 3 0,0-77 1 0,0 0 0 0,0-77-1 0,25 0-3 0,26-51-1 0,26-25 0 0,0 76 0 0,25 77 1 0,-25 51 1 0,-51 77 0 0,-1 26 0 0,-25-26-2 0,-25-51-1 0,25-26-19 0,51-25-103 0</inkml:trace>
  <inkml:trace contextRef="#ctx0" brushRef="#br0" timeOffset="41">13726 8654 92 0,'0'0'0'0,"25"-25"34"0,52 25-11 0,25 0-12 0,52-26-8 0,0 1-2 0,-52 25-7 0,-76 0-19 0,-26 0-66 0</inkml:trace>
  <inkml:trace contextRef="#ctx0" brushRef="#br0" timeOffset="42">14135 8398 53 0,'0'0'13'0,"-25"0"28"0,25 0-12 0,0 52-10 0,0 76-4 0,-26 0-8 0,26 0-5 0,0 0-2 0,26-77-13 0,-1-25-35 0,26-26-50 0</inkml:trace>
  <inkml:trace contextRef="#ctx0" brushRef="#br0" timeOffset="43">14852 8270 89 0,'0'0'32'0,"0"0"0"0,0 52-13 0,0 76-6 0,-25 25-6 0,25 1-5 0,0-1-3 0,0-50-1 0,0-77-19 0,0 25-100 0</inkml:trace>
  <inkml:trace contextRef="#ctx0" brushRef="#br0" timeOffset="44">16055 8680 51 0,'0'0'0'0,"-76"-26"30"0,76 26 0 0,25 0-16 0,103 26-8 0,51-26-10 0,0 0-6 0,-102 0-80 0</inkml:trace>
  <inkml:trace contextRef="#ctx0" brushRef="#br0" timeOffset="45">15979 8962 68 0,'-77'25'26'0,"77"-25"-8"0,153 0-8 0,103-51-12 0,25 25-88 0</inkml:trace>
  <inkml:trace contextRef="#ctx0" brushRef="#br0" timeOffset="46">17284 8526 62 0,'0'-25'18'0,"-52"-26"12"0,-101 435 21 0,204-231-50 0,77-50 1 0,0-103-2 0,26-51 0 0,-77-52 5 0,-52-51 0 0,-102 1-5 0,-25 25-4 0,-77 77-25 0,51 76-69 0</inkml:trace>
  <inkml:trace contextRef="#ctx0" brushRef="#br0" timeOffset="47">9858 10626 69 0,'-25'0'14'0,"25"-51"11"0,51 25-12 0,128 1-7 0,26 25-8 0,-26-26 1 0,-76 26-4 0,-78-26-34 0,-25 26-17 0</inkml:trace>
  <inkml:trace contextRef="#ctx0" brushRef="#br0" timeOffset="48">9909 10728 51 0,'-51'26'20'0,"-26"-26"14"0,103 26-17 0,102-26-11 0,77 0-7 0,25-26-1 0,-76 26-18 0,-77 26-69 0</inkml:trace>
  <inkml:trace contextRef="#ctx0" brushRef="#br0" timeOffset="49">10550 10396 40 0,'0'-77'41'0,"0"51"-13"0,51 52-11 0,0 25-9 0,0 77-6 0,-25 51 2 0,-52-25-3 0,-25-52-7 0,51-51-25 0,0-25-53 0</inkml:trace>
  <inkml:trace contextRef="#ctx0" brushRef="#br0" timeOffset="50">11702 10344 76 0,'0'0'0'0,"51"-51"33"0,26 51-11 0,0 26-16 0,-26 76 1 0,0 1-3 0,-25 25-2 0,-26-52-1 0,-26-50 0 0,26 0 0 0,-26-26 0 0,26-77 1 0,0-26-4 0,52-50 3 0,-1 50-3 0,26 52 2 0,0 26-1 0,25 101 1 0,-51 52 1 0,0 0-2 0,1 0 0 0,-52-102 2 0,0 0-1 0,0-26 2 0,0 0 0 0,0-103-2 0,0-25 0 0,76 0 0 0,1-25-1 0,26 76 2 0,-1 51 1 0,-51 77-1 0,26 52 0 0,-51-1 0 0,-1 26 1 0,1-51-3 0,-26-26-3 0,0-25-19 0,51-1-72 0</inkml:trace>
  <inkml:trace contextRef="#ctx0" brushRef="#br0" timeOffset="51">13598 10370 68 0,'0'0'10'0,"102"-51"25"0,-25 25-10 0,51 26-18 0,-26-25-5 0,-25 25-13 0,-26 0-89 0</inkml:trace>
  <inkml:trace contextRef="#ctx0" brushRef="#br0" timeOffset="52">13777 10498 73 0,'0'0'24'0,"0"0"13"0,0 0-21 0,102 0-9 0,1-26-6 0,50 1-4 0,-76 25-19 0,-26 0-79 0</inkml:trace>
  <inkml:trace contextRef="#ctx0" brushRef="#br0" timeOffset="53">15287 10344 51 0,'-25'0'18'0,"-26"-25"13"0,51 25-15 0,76 0-7 0,104 0-8 0,-27-26-4 0,1 1-16 0,-52 25-77 0</inkml:trace>
  <inkml:trace contextRef="#ctx0" brushRef="#br0" timeOffset="54">16260 9935 64 0,'0'-26'16'0,"0"26"24"0,0 0-24 0,0 77-12 0,0 51 4 0,0 26-9 0,0-1-3 0,25-50-14 0,26-52-99 0</inkml:trace>
  <inkml:trace contextRef="#ctx0" brushRef="#br0" timeOffset="55">16951 10498 77 0,'25'0'27'0,"1"77"3"0,-26 25-22 0,-26 1-4 0,1-27 0 0,-26-24-8 0,-1-27-5 0,52-25-113 0</inkml:trace>
  <inkml:trace contextRef="#ctx0" brushRef="#br0" timeOffset="56">17617 10242 65 0,'25'-26'15'0,"1"26"-9"0,25-51 30 0,51 51-19 0,1 0-12 0,-1 26-8 0,1-26 2 0,-1-26-43 0,-102 26-8 0</inkml:trace>
  <inkml:trace contextRef="#ctx0" brushRef="#br0" timeOffset="57">18743 9755 52 0,'0'0'33'0,"-25"-25"2"0,25 25-17 0,0 25-7 0,0 52-1 0,0 26-3 0,0-1 0 0,0 26-1 0,0 0-1 0,0 0-2 0,0-25-4 0,0-27-2 0,-26-50-70 0,0 0-2 0</inkml:trace>
  <inkml:trace contextRef="#ctx0" brushRef="#br0" timeOffset="58">5352 12777 14 0,'0'0'10'0,"0"-51"21"0,-26-1-9 0,26-24-15 0,51-1 1 0,1 26-5 0,24 25-1 0,-24 52 1 0,-1 50-3 0,-51 27 7 0,0 25-1 0,0-26 2 0,0-25-6 0,25-26 4 0,52-25-1 0,0-26 1 0,0-51-4 0,51-52 2 0,-77-25-2 0,-25 0-2 0,-26 0 1 0,0 77-1 0,0 51 0 0,0 0 1 0,25 102 0 0,1 26 2 0,0 103-1 0,-1-52-1 0,-25 52 0 0,0-27 0 0,-51-50 3 0,0-103 0 0,0-51 1 0,-1 0-2 0,1-25-1 0,26-27-1 0,-1-50-3 0,26-26 1 0,77-26-9 0,0 77-14 0,-1 52-91 0</inkml:trace>
  <inkml:trace contextRef="#ctx0" brushRef="#br0" timeOffset="59">6992 13622 18 0,'0'0'5'0,"25"-26"8"0,-25-25 15 0,0 0-11 0,-51-26-9 0,-26 26 0 0,-1 0 5 0,1 51-4 0,2 25-4 0,22 26 2 0,28 52-4 0,25-1 1 0,51-25 1 0,26-26 1 0,-26-25-5 0,27-26 1 0,-27-51-2 0,-1-1 3 0,-23-24-2 0,-27-1-2 0,0 51 2 0,0 26-2 0,0 51 1 0,26 26 1 0,-1 26 4 0,1 50 0 0,-1 26-1 0,-25 1 0 0,-76 127-2 0,23-256 1 0,29-25 1 0,-2-1-2 0,-25-50 0 0,0-26-1 0,24-52 0 0,27 1-1 0,27-52 0 0,24 26-9 0,50 0-13 0,54 26-39 0,-104 76-2 0</inkml:trace>
  <inkml:trace contextRef="#ctx0" brushRef="#br0" timeOffset="60">8297 13263 66 0,'0'0'0'0,"0"-51"31"0,77 25-4 0,26-25-12 0,-1 26-4 0,26-1-8 0,-51 26-3 0,-26 0-1 0,-51 51-12 0,0-25-99 0</inkml:trace>
  <inkml:trace contextRef="#ctx0" brushRef="#br0" timeOffset="61">8451 13545 38 0,'0'0'14'0,"-51"0"18"0,25-26-8 0,26 26 1 0,26-25-18 0,25 25 1 0,26 0 0 0,25 0-5 0,1 0-3 0,-1 0 1 0,-25 0-2 0,-52 0-6 0,-25 0-116 0</inkml:trace>
  <inkml:trace contextRef="#ctx0" brushRef="#br0" timeOffset="62">11651 12905 9 0,'0'0'0'0,"25"-26"26"0,-25 1 7 0,-51-1-10 0,0 26-15 0,0 0-4 0,-26 0 8 0,0 51-3 0,0 26 1 0,0 25-4 0,77 52-3 0,26-26 3 0,51-25-3 0,0-52 0 0,51-51-1 0,0 0-7 0,0 0-17 0,-52 0-83 0</inkml:trace>
  <inkml:trace contextRef="#ctx0" brushRef="#br0" timeOffset="63">12214 13212 61 0,'0'-26'17'0,"0"26"12"0,0 0-13 0,0 52-6 0,0 50-1 0,26 26-2 0,-26 0-3 0,0-25-1 0,25-52-4 0,-25-26 0 0,26-25-6 0,25 0-51 0,-25 0 0 0</inkml:trace>
  <inkml:trace contextRef="#ctx0" brushRef="#br0" timeOffset="64">13059 13212 74 0,'0'0'0'0,"25"-26"30"0,52 1 0 0,51-1-19 0,27 26-6 0,-1-25 2 0,-26-1-8 0,-52 26-1 0,-50 0-10 0,-26 0-103 0</inkml:trace>
  <inkml:trace contextRef="#ctx0" brushRef="#br0" timeOffset="65">13545 12828 34 0,'0'0'15'0,"-24"-26"8"0,24 26-5 0,0 26-6 0,0 76 11 0,24 26-12 0,3 26-6 0,-27 0-5 0,26-77 1 0,-26-1-4 0,0-24-19 0,25-52-83 0</inkml:trace>
  <inkml:trace contextRef="#ctx0" brushRef="#br0" timeOffset="66">15083 12879 37 0,'-52'-25'24'0,"27"-27"5"0,25 1-15 0,0 26 2 0,-26-27-9 0,26 52-7 0,-77 26 3 0,26 0 1 0,0 50 0 0,0 27 2 0,51 25-1 0,25 0-1 0,27-26 0 0,24-50-2 0,1-52-1 0,26 0-2 0,-27-26-9 0,-24 0-61 0,-27 26 17 0</inkml:trace>
  <inkml:trace contextRef="#ctx0" brushRef="#br0" timeOffset="67">15390 13263 44 0,'26'-25'13'0,"-52"-1"24"0,26-25-15 0,-26 0 1 0,26 25-15 0,52 0-5 0,24 26 0 0,1 52-4 0,-26 50 3 0,-51 1-3 0,0-1 0 0,-76-25 1 0,-1-26 3 0,0-25 0 0,51-1 0 0,26 1-1 0,26-26 3 0,51 0-2 0,51-26-5 0,0 1-6 0,-26-1-38 0,-25 26-49 0</inkml:trace>
  <inkml:trace contextRef="#ctx0" brushRef="#br0" timeOffset="68">16234 12905 61 0,'0'-26'9'0,"-25"-76"18"0,50 51 4 0,52 25-22 0,0 26-4 0,-26 51-3 0,-26 77-3 0,-25 0 4 0,-25-25-1 0,-26-27-3 0,51-76 2 0,0 0-2 0,0 0 2 0,25-76 1 0,26-27-3 0,1-25 1 0,-27 0 2 0,1 51-2 0,-26 26 0 0,0 51 1 0,-26 51-1 0,26 52 1 0,0 25 3 0,26 0-2 0,25-51 0 0,0-1-1 0,26-76-7 0,0 0-59 0,-52 0 4 0</inkml:trace>
  <inkml:trace contextRef="#ctx0" brushRef="#br0" timeOffset="69">17002 12290 71 0,'26'-25'16'0,"-26"-26"14"0,51 25-10 0,0 26-12 0,26 51 1 0,25 77-1 0,1 26 0 0,-26 51-3 0,-52 25 0 0,-50-25-3 0,-52-26 0 0,-51-25-6 0,-52-26-12 0,-127-51-116 0</inkml:trace>
  <inkml:trace contextRef="#ctx0" brushRef="#br0" timeOffset="70">11113 12393 60 0,'-51'-26'9'0,"-26"1"0"0,26 50 7 0,-1 78 3 0,-50 153 8 0,76-26-16 0,1 180-2 0,76-103-5 0,103-77-2 0,76-76-2 0,103-52-18 0,-51-50-114 0</inkml:trace>
  <inkml:trace contextRef="#ctx0" brushRef="#br0" timeOffset="71">18461 12879 47 0,'0'0'7'0,"0"-25"11"0,0 25 0 0,52 25-10 0,25 26 6 0,-1-25-3 0,1-26-9 0,-26-26 3 0,-25-25-4 0,-26-26-1 0,-77 26 4 0,0 0-3 0,1 51-1 0,-1 26 2 0,0-1 2 0,26 78 0 0,51 25 2 0,0 0-3 0,51 0 1 0,231 25 1 0,-154-178-4 0,-26-1-11 0,-51-51-40 0,-51 26-41 0</inkml:trace>
  <inkml:trace contextRef="#ctx0" brushRef="#br0" timeOffset="72">18666 12214 33 0,'0'0'0'0,"-25"-26"43"0,25 26-21 0,0 0-8 0,102 0 6 0,1 0-14 0,25 0-4 0,0-26-5 0,-26 26-25 0,-76 0-61 0</inkml:trace>
  <inkml:trace contextRef="#ctx0" brushRef="#br0" timeOffset="73">19588 11957 58 0,'0'0'0'0,"0"-76"20"0,51 24 7 0,52 27-7 0,-1-1-12 0,2 52-3 0,-80 76-4 0,3 52 0 0,-131 51 3 0,79-205-3 0,25 0 4 0,25-51-5 0,52-26 1 0,-26-26-3 0,2 1 3 0,-2-26 0 0,0 77-1 0,-51-1 1 0,26 27-3 0,-26-1 2 0,0 52-1 0,-26 25 1 0,-25 26 0 0,24 25 5 0,3 52-1 0,24-52 2 0,51-25-4 0,26-51 1 0,76-26-6 0,-25 25-90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47:56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15082 10367 356 0,'-7'-9'19'0,"1"0"-13"16,2-2 2-16,1-1 41 0,-1-3-11 0,4 1-17 15,0 0 8-15,0 1-4 16,0-1-11-16,0 5-4 16,5 0-3-16,1 2-2 15,2 2-3-15,0 5-1 16,3 0-3-16,-2 0 1 0,4 3-1 16,-3 10 1-16,3 5 1 15,-2 1 1-15,-3 7 1 31,-2-5-1-31,-4 4 1 16,-2-4 2-16,0 3-2 0,0-3 0 0,0-2 1 0,-2 3 1 16,1-5 0-16,1-2-1 15,1-3-1-15,13-3-1 16,0-3 1-16,8-5 0 16,5-1 0-16,2 0 0 15,0-1 0-15,0-8 0 0,-4-2-2 16,-4 0 0-16,-5-3 0 15,-4 0 2-15,-4-2 0 16,-2-4 3-16,-6 4-2 16,0-5-1-16,0 3 1 15,0 0 0-15,-4 5-1 16,2 3 2-16,1 4 3 0,1 1 1 16,0 3 1-16,0 2-6 31,0 0-3-31,0 7-4 15,1 4 4-15,5 5 0 16,-1 4 1-16,0 1 1 0,0 6 1 0,1 1-1 16,-5 7 3-16,4 0-1 15,-2 6 0-15,-3 1 2 16,0-1 0-16,0 1 0 16,0-1 0-16,-2 0-1 15,-7-8-2-15,4 2 0 0,-2-7 1 16,0-5-1-16,-5-1 0 15,2-6 0-15,-2-5 1 16,-2-3 0-16,1-6 0 16,-1-2 2-16,1-3-50 15,-1-12 45-15,0-2-1 0,4-8 4 16,0-4-2 0,3-3-2-16,2-2-3 0,5-1-1 15,0 2-5-15,4 1 6 16,4 5-3-16,6 4 5 15,3 2-4-15,-2 4-2 0,0-1 28 16,4 7-47-16,1 1-17 16,-3 2-13-16,3-1-48 15,0-3-100-15</inkml:trace>
  <inkml:trace contextRef="#ctx0" brushRef="#br0" timeOffset="283.14">15685 10128 466 0,'1'-7'11'16,"-1"3"5"-16,0-2 14 16,3 6 13-16,-1 0-14 15,-2 4-22-15,0 10-6 16,0 12 2-1,0 2 5-15,0 12 0 0,0-3-1 16,-6 0-4-16,2-1-2 16,-1-6 0-16,0-1-2 0,3-10 1 15,0-5-3-15,2-3-13 0,0-5-25 16,0-6-37-16,9-4-42 16,1-10-80-16</inkml:trace>
  <inkml:trace contextRef="#ctx0" brushRef="#br0" timeOffset="486.48">15839 10160 421 0,'3'0'84'15,"-3"0"-45"-15,0 0-27 16,0 3 6-16,0 8 11 16,0 5-9-16,0 2-6 15,0 5-1-15,0 2-6 16,0 4-3-16,-3-1-2 0,3 1-2 15,-4-1 1-15,3 1-3 16,-3-3-25-16,3-2-69 16,1-6-245-16</inkml:trace>
  <inkml:trace contextRef="#ctx0" brushRef="#br0" timeOffset="977.02">16431 10479 347 0,'-12'4'8'16,"5"-4"5"-16,4 0 7 16,3 0 23-16,0 2-10 0,7-2-10 15,9 0 1-15,5 0 4 16,8 0-6-16,7 0-13 16,0-5-3-16,2 3-3 15,-2-2-3-15,-4 0 0 16,-3 2 1-16,-4-1-10 15,-8 1-21 1,-3 0-21-16,-9 1-41 16,-3-3-31-16</inkml:trace>
  <inkml:trace contextRef="#ctx0" brushRef="#br0" timeOffset="1219.24">16606 10402 384 0,'-2'-2'22'16,"0"1"32"-16,2 1-24 16,0 0 10-16,0 0-15 0,0 0-18 15,0 7-6-15,0 5 1 16,2 8 19-16,2 3-3 16,2 4-12-16,-1 2 0 0,0 1-2 15,-1-2-2 1,-1-1-1-16,1 1-1 15,-1-6-15-15,-1 1-32 0,-2-9-71 0,3-3-190 16</inkml:trace>
  <inkml:trace contextRef="#ctx0" brushRef="#br0" timeOffset="1868.62">17244 10236 489 0,'-9'-1'20'16,"7"1"9"-16,2 0-24 16,0 8-2-16,5 10-2 0,2 7 7 15,4 9-6-15,0 4 2 16,-2 4-1-16,1 0 1 16,-2 2 1-16,1-2-3 15,-4-5-1-15,-1-6 1 16,-3-5-1-16,1-6 1 15,-2-10 4-15,0-1 1 0,0-3 0 16,0-6 3-16,0 0 12 16,-2-15 15-16,-3-3-25 15,0-11-11-15,-2-2 1 16,3-8-2-16,0-6 0 16,4 2 1-16,0 1-3 0,0-3 1 15,0 7 1 1,3 4 0-16,4 6-2 0,1 6 3 15,3 7-1-15,2 3 1 32,1 11-2-32,1 1-4 0,2 1 1 15,0 14 1-15,-2 6-1 16,0 2 2-16,-4 3 2 16,-6-2 0-16,-2-1 1 0,-3-5-1 15,-3-1 1-15,-9-5 2 16,-5-3 0-16,-2 0 0 15,-1-6-1-15,-2-3-1 16,6 0-1-16,-4 0-1 0,6-3-25 16,3-6-17-1,8-2-36-15,3-3-85 0</inkml:trace>
  <inkml:trace contextRef="#ctx0" brushRef="#br0" timeOffset="2162.99">17817 10223 499 0,'-6'-8'11'0,"-5"3"-5"0,-1 0 1 16,1 1 15-16,-2 4-6 16,3 0-7-16,-3 10-4 0,2 10-1 15,3 7-1-15,-2 8 3 16,7 5 4-16,-1 1 0 15,4 0-4-15,0-4-2 16,0-1-1-16,7-7-2 16,4-3 0-16,0-4 0 0,3-7-2 15,-1 1-13-15,4-7-17 16,0-3-31-16,1-2-47 16,-2-4-78-16</inkml:trace>
  <inkml:trace contextRef="#ctx0" brushRef="#br0" timeOffset="2644.13">17941 10392 421 0,'7'-4'60'16,"-2"-10"-25"-16,4 7-3 0,0 5-9 0,2 2-9 0,-1 0-9 15,3 3-1-15,3 10-4 16,-3 2 0-16,1 4 0 31,-4 1 0-31,-2-1 0 0,-2 2 0 0,-6-4 0 16,0 1 0-16,0-6 1 15,-4-2 0-15,1-4 1 0,-4-1 0 16,4-5 1 0,1 0 1-16,2-7 3 0,0-5 0 15,4-8-6-15,5-4-4 16,3-4-5-16,3 0 0 15,-1 0 2-15,1-1 4 16,-3 5 1-16,-1 5 1 0,-8 5 2 16,3 5-1-16,-6 4 6 15,0 5 6-15,0 0-13 16,-9 5-1-16,-2 7 0 16,3 6 0-16,-4 7-1 0,2 2 3 15,5 1 2-15,1-1 3 16,4-2-3-16,0 0-1 15,11-5-1-15,1-4-1 16,4-2 0 0,3-3-1-16,-4-5-23 0,5-3-11 15,-4-3-21 1,1 0-36-16,-3-4-70 16</inkml:trace>
  <inkml:trace contextRef="#ctx0" brushRef="#br0" timeOffset="2883.42">18296 10247 408 0,'7'-14'85'16,"1"12"-34"-16,2 2-31 0,2 0-9 16,3 11 8-16,2 3-3 15,2 4-2-15,-4 5-2 16,-1 0-3-16,-2 4-4 15,-4 1-1-15,-5-1 0 16,-3 0 0-16,0 2-1 16,-9-4 0-16,-5-3-1 0,-3 1 0 15,0-5-2-15,-5-7-32 16,6-3-40-16,1-8-148 16</inkml:trace>
  <inkml:trace contextRef="#ctx0" brushRef="#br0" timeOffset="3687.48">18700 10273 512 0,'0'-8'19'16,"8"1"-12"-16,5 0-7 15,1 7 1-15,-1 0 1 0,0 2-2 16,-2 8-1-16,-2 5 0 16,-2 0 1-16,-2 3 0 15,-2 2 0-15,-3 0 1 0,3-1 0 16,-3 1 0-16,2-2 1 16,0-6 0-16,3 1 2 15,0-4 1-15,4-4 1 16,4-2 3-16,1-3-1 0,1 0-1 15,0-1-3-15,4-8-3 16,-4-3 3-16,-2-3-1 16,-2 1 0-16,-4-6 2 15,-4 1 17-15,-1-3-3 16,-2 1-5-16,0 1-5 0,0 6 0 16,0 1-5-16,0 4-3 0,0 6 3 15,0 1-1-15,-2 2-4 16,2 7-3-16,0 9-6 15,0 8 7-15,0 6 3 16,0 7 0-16,0 4 0 16,0 4 3-16,0-2 0 0,4 1 3 15,-4-3 0 1,0-1-3-16,0-9 0 0,0 0 1 16,-5-10 4-16,-1-3-1 15,-1-6 0-15,0-2-2 16,-2-3 1-16,2-6 0 0,0-1-1 15,-4 0 5-15,4 0-4 16,-2-12 1-16,0-2-36 16,2-7 27-16,3-1-5 15,4-9 0-15,0 1 7 16,0-2-3-16,6 2-1 0,6 2-5 16,2 3 3-16,3 3 17 15,1 2-34-15,-1 4-28 16,2-1-19-16,-4-1-147 15</inkml:trace>
  <inkml:trace contextRef="#ctx0" brushRef="#br0" timeOffset="3872.39">19124 10155 561 0,'1'-4'11'16,"-1"4"4"-16,4 2-12 0,-4 12-1 15,0 4 9-15,0 8-5 16,0 5-5-16,-4 1 0 0,-1 0 0 16,0 0-1-16,1-2-49 15,3-6-115-15</inkml:trace>
  <inkml:trace contextRef="#ctx0" brushRef="#br0" timeOffset="4233.26">19631 10446 462 0,'7'-4'56'0,"3"0"-27"0,0 1-19 16,7-1 7-16,3 2 4 15,1 1-9-15,6 1-11 16,0 0-1-16,4 0 0 15,1 0-8-15,-2 1-26 16,-4-1-35-16,-1 0-21 0,-6 0-13 16,-4 0-77-16</inkml:trace>
  <inkml:trace contextRef="#ctx0" brushRef="#br0" timeOffset="4498.99">19858 10315 446 0,'-2'0'69'16,"1"-5"-35"-1,1 3-19-15,0 0 10 0,0 1 5 16,0 1-18-16,0 8-12 0,0 8-4 16,0 10 5-16,1 4 1 15,3 7-1-15,-2 1 0 16,-2-1 0-16,0-2-1 15,0-4 0-15,0-4-3 16,0-9-26-16,3-1-10 0,4-10-30 16,6-7-51-1,3 0-253-15</inkml:trace>
  <inkml:trace contextRef="#ctx0" brushRef="#br0" timeOffset="4887.58">20406 10286 476 0,'29'-13'14'15,"-15"3"8"-15,-14 0 6 16,0-3 1-16,-2 8-19 0,-7-1-4 16,-2 5-5-16,1 1 0 15,-3 0 1-15,-2 8-1 16,0 11 1-16,0 5 0 15,3 7-1-15,2 5 2 16,5 1 2-16,5-2-1 16,3-1-2-16,11-3 6 0,6-9-1 15,2-3 6-15,2-7-7 16,1-5-4-16,0-7 2 16,-2 0 7-16,-3-1 14 15,-5-13-53-15,-1-6 38 16,-7-2 11-16,-2-6-7 15,-3-5-7-15,-2-4-3 16,-2-4-4-16,-7 0-3 0,-4 5-10 16,-6 4-10-16,-4 9 42 15,-5 7-56-15,0 14-10 16,0 2-45-16,-1 11-69 0,2 9-36 16</inkml:trace>
  <inkml:trace contextRef="#ctx0" brushRef="#br0" timeOffset="5137.54">20253 10447 381 0,'0'0'76'15,"2"0"-15"-15,5-1-40 16,2-3 7-16,4-2 1 16,4 5-7-16,3 1-17 15,2 0 3-15,1 1-4 16,2 10 4-16,1 2-5 0,-1 2-2 15,2 0 0-15,0-1 0 16,-4-1-1-16,-2 0 2 16,0-3-9-16,-6-3-25 15,0 0-7-15,-1-3-20 16,1-1-48-16,-3-3-56 16</inkml:trace>
  <inkml:trace contextRef="#ctx0" brushRef="#br0" timeOffset="5399.04">20860 10238 407 0,'9'-5'81'15,"0"-7"-19"-15,-9 9-29 16,0 3-4-16,-9 0-16 16,-2 11-11-16,0 9-2 15,-4 4 1-15,2 2 0 16,4 4 1-16,4 1-1 15,5 1 1-15,0-6-1 16,5 3 1-16,5-2 0 0,4-4-1 16,1-2-1-16,0-1-2 15,-1-4-21-15,3-5-12 16,-3-4-10-16,-1-7-56 16,4 0-90-16</inkml:trace>
  <inkml:trace contextRef="#ctx0" brushRef="#br0" timeOffset="5887.1">21054 10349 472 0,'6'-13'29'0,"0"8"6"16,0-2-18-16,5 3 4 16,0 1 3-16,1 1-9 15,4 2-13-15,3 0-3 16,2 5 0-16,-1 8 0 15,-3 3-1-15,-2 3 1 16,-6 5-1-16,-6-1-1 0,-3-2-1 16,0 1 1-16,-7-5 0 15,0-2 1-15,-2-6 4 16,2-3-2-16,0-1 0 16,7-4 1-16,0-1 1 15,0-1 5-15,0-12 8 0,8-1-13 16,7-9-2-16,-4-2 0 15,5-2 1-15,-2-3-1 16,3-1 0-16,-7 2 1 16,1 3-1-16,-3 4 1 15,-3 5 2-15,-3 4 2 0,-1 6 6 16,-1 2 0-16,0 5-4 16,0 0-7-16,-1 3-5 15,-6 9-2-15,1 8 5 16,-2 2 0-16,3 4 2 15,3 3 0-15,2-4 1 16,0 2-1-16,6-4 0 0,9-3 0 16,-2-3 0-16,4-2-9 15,2-3-21-15,1-5-13 0,0-5-35 16,-4-2-48-16,4-5-175 16</inkml:trace>
  <inkml:trace contextRef="#ctx0" brushRef="#br0" timeOffset="6154.96">21512 10140 354 0,'2'-7'127'0,"0"3"-79"16,0 1-11-16,-2 1 0 16,1 2-9-16,6 0-15 15,0 11-12-15,5 7-1 0,0 5 2 16,3 9 2-16,0 2 3 15,-4 3 0-15,-2 1 3 16,-3 0-4-16,-6-5 2 16,0 1-4-16,-6-4-2 0,-8 1 1 15,-4-6-2-15,0-3 0 16,-6-2-11-16,2-7-60 16,1-6-85-16</inkml:trace>
  <inkml:trace contextRef="#ctx0" brushRef="#br0" timeOffset="7022.72">21894 10370 102 0,'0'-7'239'0,"2"2"-195"15,3 2-17-15,5-3 14 0,0 3 8 16,3-1-22-16,0 2-14 16,-1 2-8-16,-2 0 0 15,2 0-1-15,-4 3-2 16,1 7-2-16,-1 2 1 15,-4 2 1-15,-1 3-1 16,1-2 2-16,-1 3-1 16,-1-1 1-16,5 0-3 15,1-5 1-15,4 1 2 16,4-4-1-16,4-4 2 0,0-3 0 16,3-2 1-16,0 0 0 15,-1-7-2-15,-2-4 0 16,-5-3 3-16,0-6 6 15,-4 3-3-15,-3-7-4 16,-4 1 2-16,0 0 4 16,-4 1-9-16,0 5 0 0,0 4 1 15,0 3 5-15,0 4 5 16,0 6-10-16,0 0-1 16,0 14-5-16,0 8-9 15,0 6 10-15,0 8-1 16,0 5 4-16,0 1-1 15,0 2 1-15,4 0-1 0,-4-4 1 16,2 2 0-16,-2-3 0 16,0-3-1-16,0-4 1 15,-7-3 0-15,-3-7 1 0,1 0-1 0,-1-8 2 16,-2-3 0-16,2-5 1 16,-2-6 2-16,-1 0 3 0,1-4 2 15,-2-10-3-15,6-3 1 16,1-5-5-16,2-6-3 15,5-5-1-15,0-3-2 16,10-3-3-16,6-1-8 0,5 0-8 16,5 6-2-16,1 4 0 15,0 5-3-15,0 9-16 16,-1 0-38-16,-1 5-77 16</inkml:trace>
  <inkml:trace contextRef="#ctx0" brushRef="#br0" timeOffset="7204.14">22649 10385 462 0,'11'0'21'0,"-1"0"-8"16,5 0-4-16,-1-4 16 15,4 1-13-15,-4-3-10 16,4 4-3-16,-4 0-23 0,1 2-32 15,-6 0-69-15</inkml:trace>
  <inkml:trace contextRef="#ctx0" brushRef="#br0" timeOffset="7385.47">22658 10492 414 0,'-15'8'12'15,"3"-4"11"-15,8 0 13 16,3-4 8-16,1 0-14 15,3 0-1-15,13 0 6 16,7-6-21 0,6-3-10-16,2 1-4 15,4-3-12-15,1 0-56 0,3-3-106 16</inkml:trace>
  <inkml:trace contextRef="#ctx0" brushRef="#br0" timeOffset="7892.72">23487 10218 505 0,'0'0'7'16,"0"0"-4"-16,0-1 11 16,0-1 16-16,0 2-13 15,0 0-11-15,0 0-2 16,0 13-2-16,0 5 4 16,0 4 10-16,0 7-1 0,0 5 1 15,0-2-4-15,0 1-5 16,0-4-4-16,0-2-2 15,0-4 1-15,0-5-2 16,0-1 0-16,0-7 0 16,0-1-1-16,0-2-8 0,0-3-25 15,0-4-27-15,0 0-52 16,0-8-20-16,-3-7-152 0</inkml:trace>
  <inkml:trace contextRef="#ctx0" brushRef="#br0" timeOffset="8330.12">23453 10279 232 0,'-1'-26'85'16,"1"2"-13"-16,0 3-6 16,7 5-14-16,5 2-12 0,6 5-13 15,1 5-13-15,7 2-6 16,2 2-3-16,1 0-3 16,2 10 0-16,-2 3-1 15,-6 4 0-15,-1 1-1 16,-8-1 0-16,-5 1-1 15,-8 0 2-15,-1-2-2 0,-10 0 1 16,-8-2-1-16,-7-1 0 16,-4-3 0-16,-3 0-1 15,0-3 0-15,1 0 1 16,4-2 0-16,7-2 0 16,6 0-1-16,5-2 0 0,5 1-1 15,4-2-3-15,0 2-2 16,13 0 2-16,1 1 7 15,5 2 4-15,1 2 1 16,2 3-2-16,0-2 1 16,-3 7 0-16,3-2-1 0,-2 2-1 15,-3 2-1-15,0-3-1 16,-3-1 1 0,1 0-2-16,-3-2 0 0,1-2 0 15,-4-4-6-15,1 1-16 16,0-5-14-16,2-1-65 15,0-1-70-15</inkml:trace>
  <inkml:trace contextRef="#ctx0" brushRef="#br0" timeOffset="8678.71">24034 10186 528 0,'8'-8'4'16,"-6"3"10"-16,-2 1 3 16,0 2 5-16,0 0-5 15,0 2-10-15,-3 0-5 0,-4 0-2 0,-5 0 4 16,-2 9-3-16,-2 9-1 16,-2 1 6-16,-2 8 0 15,2 2 3-15,2 3 1 16,1 0-3-16,3 0 0 15,7 1-1-15,3-5-1 0,2 0-1 16,0 0-2-16,12-3-1 16,3 0 2-16,3-5-2 15,-2-2 1-15,2-4-2 0,-2 0 0 16,0-8-4-16,-3-1-9 16,1-5-11-16,-4 0-16 15,0 0-16-15,-1-11-66 0,-1-5-121 16</inkml:trace>
  <inkml:trace contextRef="#ctx0" brushRef="#br0" timeOffset="9268.91">24139 10343 472 0,'0'-7'13'0,"4"-1"9"15,-1-3 2-15,1 2 11 16,-1 0 0-16,7 2-12 0,0 1-14 15,2 3-6-15,1 3 0 16,3 0-3-16,1 9 0 31,-3 7-1-31,1 2 0 16,-7 3 1-16,-3-1 0 16,-3 1 0-16,-2 1 0 0,0-4 0 0,-3 0 0 15,-4-4-1-15,-4 0 0 16,0-5-1-16,2-2 1 0,2-1 0 15,4-3 1-15,1-3 0 16,2 0 0-16,0 0 3 16,0-9 0-16,2-2-1 15,6-5-3-15,3-5 0 16,2-3-1-16,3 5 1 16,0-6 0-16,-2 4-1 15,1-1 2-15,-4 2 0 0,-1 1 0 16,-2 3 1-16,-3 1-1 15,-1 5 2-15,-4 2 2 16,0 1-1-16,0 4 0 16,0-1 2-16,0 4-2 0,0 0-1 15,0 0-2-15,0 4-3 16,-4 10-1-16,1 4 3 16,-3 5 0-16,0 2 1 15,4 2 1-15,2 0-2 16,0-1 3-16,0-4-1 0,4-1-1 15,4-5 1-15,-1 0-1 16,7-1 2-16,-3-8-4 16,0 0 5-16,4-4-4 15,-2-3-2-15,1 0-24 16,1-3-9-16,1-9-44 0,-1-10-105 16</inkml:trace>
  <inkml:trace contextRef="#ctx0" brushRef="#br0" timeOffset="9693.51">24518 10128 87 0,'3'-11'223'0,"1"0"-197"0,-2 2 16 16,4 2 9-16,-5 0 3 15,3 2-12-15,-2 0-12 16,1 1-5-16,-1 2 6 16,0 0-4-16,3 0-7 0,-2 2-5 15,3 0-3-15,0 0-6 16,1 0-4-16,1 6 0 16,5 4-1-16,0 7 0 15,1 0-42-15,0 5 48 16,1 1 6-16,-3 4-2 0,1-1 3 15,-2 3-5 1,-2-1-5-16,-1 1 4 0,-2 0-4 16,-4-2 1-16,2-1-2 15,-4 0 3-15,0-2-2 16,-4-1-4-16,-5 0 3 16,-4-1-2-16,-3-1 0 0,-8 1 0 15,-5-7-2-15,-11-3-44 16,-3-12-104-16</inkml:trace>
  <inkml:trace contextRef="#ctx0" brushRef="#br0" timeOffset="19631.76">4442 11228 221 0,'-9'2'20'0,"2"-2"14"16,2 0 10-16,-1 0-2 15,4 0 0-15,2 0-8 0,-2 0-9 16,2 0-6 0,0 0-5-16,0 0-8 15,8 0-8-15,4 0 2 0,7 0 5 0,5 0 5 16,5 0-2-16,3 0-2 15,5 0 1-15,-3 0-1 16,5 0 0-16,2 0 4 16,5-5-2-16,0-1-2 0,3-1-2 15,-2 0 0-15,2 1 1 16,2 0-3-16,-5 2 2 16,1 0 1-16,-2 2-1 15,-1 0-1-15,-2 2-1 16,-3 0-1-16,1 0 2 0,-4 0-2 15,2 0 0-15,-4 0-1 16,0 4 1-16,-2-2-2 16,-1 2 3-16,-1-1-2 15,-1-1 0-15,-2 1 0 16,-2-1-1-16,-2-2 2 16,4 0-1-16,0 0 1 0,0 0-1 15,0 0 1-15,2 0 3 16,3 0-2-16,2 0 1 15,0-2-1-15,2 1 1 16,-2-1-1-16,3-1 0 16,-5 1-1-16,-1 0 2 0,-1-2-2 15,2 2 0-15,-3 0 2 16,4-1 0-16,-3 3 2 16,2-2-2-16,1 2 2 15,-1-1-2-15,0-1-3 16,-1 2 2-16,-1 0-1 15,1-2 0-15,-4 0-2 16,2-1 2-16,-5-1 3 0,1 0-3 16,2 1 2-16,-1-3-3 15,-3 1 1-15,3 0 0 16,0 1 1 0,-3 0-1-16,1 1-1 15,-2 1 0-15,-1 1 0 16,-3 1 0-16,-4 0-1 0,-3 0 1 0,-2 0 0 0,-6 0 0 15,1 0 0-15,-4 0 0 16,0 0 0-16,0 0-16 16,-9 0-29-16,-3-2-39 15,-5-3-51-15</inkml:trace>
  <inkml:trace contextRef="#ctx0" brushRef="#br0" timeOffset="20782.53">9210 11210 286 0,'-4'-3'24'15,"1"-3"13"-15,-1 1-5 16,2 3-7-16,1-1 0 16,1 1 4-16,-2 2-1 15,2-2-7-15,0 2 3 0,0 0-8 16,0 0-10-16,0 0 0 15,0 0-4-15,0 0-2 16,2 0 2-16,6 0 3 16,4 0 1-16,9 0 6 15,4 0 2-15,11 0-3 0,5-2-3 16,9-2-2-16,8-1 1 16,6 0-1-16,3 0-3 15,1 1 0-15,2 0-1 16,2 4-1-16,-7 0-1 15,1 0 3-15,-2 0-1 0,-4 0-3 16,-3 0 2-16,-3 0 1 16,-4 0 2-16,-6 0 0 15,0 0 1-15,0 0 0 16,-3 0-1-16,2 0-3 16,4 0 2-16,0-1-1 15,1 1-3-15,8 0 3 0,1 0 0 16,3 0-2-16,1-2 1 15,3-2 0-15,-3 2-2 16,-1 1 2-16,-3-1 1 0,-4 0-3 0,0 1 3 16,-7-3-3-16,-1 4 3 15,-5-2-2-15,-5 2 0 16,-4 0 0-16,-6 0 2 16,-3 0-4-16,-5 0 4 15,-2 0-2-15,-3 0 0 16,0 0 0-16,-3 0 0 0,-1 2 1 15,-3-2 0-15,-2 0 3 16,-1 0-4-16,0 0 3 16,-2 0 1-16,0 0 0 15,0 0-1-15,0 0-1 16,-2 0-8-16,-11 0-32 0,-9-8-54 16,-4-4-168-16</inkml:trace>
  <inkml:trace contextRef="#ctx0" brushRef="#br0" timeOffset="35377.58">12396 9451 290 0,'0'0'40'0,"0"0"-14"0,0 0 3 16,0 0 8-16,0-1-3 15,-2-1-5-15,-3-2-13 16,0 0-1-16,2 2 0 16,-4-2-3-16,0 2-6 15,-1-2-3-15,-1 2 1 16,-1 1-2-16,-3-3 1 0,0 1-1 15,0-1 5-15,-8 1 2 16,3-3 0-16,1 2 1 16,-3 1-5-16,-1-1-1 15,1 0-4-15,0 3 1 16,-1 0 0-16,1 1-2 0,-2 0 1 16,0 0 0-16,-1 5-1 15,0 5 1-15,-8 1 0 16,4 3 0-16,-3 2 0 15,-3 3-2-15,3 0 5 16,-3 0-4-16,1 2 2 0,2 1 0 16,-1 0 0-16,1 2-1 31,1 1 2-31,-3 0-2 0,1 4 0 16,2 0 0-16,0 5 0 15,-1 3 0-15,5-1 0 16,-1-1-1-16,5 5 1 0,1 1 0 0,0 0 0 15,3 2-1-15,0 1 1 16,3 1 0-16,-2 3 1 16,3 2-1-16,-1 0 1 15,3-2 0-15,2-2 0 0,2 1 0 16,1-5 0-16,3 1 1 16,3 2-1-16,0-1 1 15,0-1-1-15,9 3 1 16,0-5-1-16,3 1 1 15,1-1-2-15,1-4 1 0,3 0 0 16,0-2 1-16,4-3 0 16,-1-4-2-16,2 1 1 15,4-3 0-15,-1-1-2 16,2 0 2-16,3-1 0 16,1-3 1-16,1 1 3 15,1-8-4-15,1 2 2 0,1-4-2 16,5-3 2-16,3-5 3 15,3-4-2-15,3 0-1 16,4-6 2-16,-2-5-2 16,1-5 0-16,-3 1 0 0,-2-7-2 15,0 1 0-15,-5-5 1 16,-2 0 1-16,0-4 2 16,-3-5 3-16,-3-4 0 15,0-5 1-15,-1-1 0 16,-5-6-55-16,-1-8 39 15,-1 0 12-15,-5-5-2 16,-3-1-1-16,-2-4-1 0,-5 2 0 16,-2-1 1-1,-6-2-1 1,-3 0-1-16,0 1 1 0,-1-4 1 16,-8 0-1-16,-4 1 0 15,-1 3-1-15,-3 2 0 0,-4 9 2 16,-2 6-2-16,-6 12 0 0,-7 7 0 15,-3 8 0-15,-8 8-2 16,-7 10-10-16,-7 7-12 16,-1 2 16-16,0 16-62 15,1 7-66-15,7 5-121 0</inkml:trace>
  <inkml:trace contextRef="#ctx0" brushRef="#br0" timeOffset="35892.03">12253 10826 415 0,'-3'-1'14'16,"1"1"12"0,0-1-5-16,2 1 13 0,0 0-10 15,0 0-6-15,0 0-1 32,0 0-3-32,0 0-7 15,0 2-5-15,9 15-5 0,3 4 3 0,5 9 5 0,5 6 2 16,-1 3 2-16,0 0-4 15,1-3-2-15,-3 0-2 16,0-5 0-16,-5-7 0 16,-1-1-2-16,-3-1-5 15,0-3-19-15,-5-4-29 16,-5-4-47-16,0-5-102 0</inkml:trace>
  <inkml:trace contextRef="#ctx0" brushRef="#br0" timeOffset="36193.13">12336 11280 431 0,'0'0'32'0,"2"0"-6"16,3 0-25-16,4 1 0 15,4 5 17 1,3 1-2-16,2 2-6 0,-1 2 0 0,4 0 2 15,-3-5-8-15,-2 2 1 16,0-6 5-16,-4-2 3 0,2-4 6 16,1-10 5-16,1-8-1 15,0-3-8-15,3-5-1 16,-5-2-10-16,2-1-3 16,-3 5-1-16,-1 1-3 0,-4 4-33 15,-5 6-49-15,-3 14-130 16</inkml:trace>
  <inkml:trace contextRef="#ctx0" brushRef="#br0" timeOffset="37865.38">12262 11824 394 0,'-7'0'43'0,"0"0"-23"16,5 0-18-16,2 2-3 16,0 5-1-16,7 3-3 15,4 5 4-15,2-1 0 16,1 2 0-16,-3-3 2 16,0 0-1-16,-4-7 1 15,-4 0-1-15,2-4-1 16,-5-2 3-16,0 0 17 0,0-2 20 15,-1-8-12-15,-6-2-22 16,-5-1-5-16,-2-2 3 16,-1 0-2-16,0 5 0 15,3 8 2-15,-1-7-3 0,2 9 6 16,6 3-4-16,1 15-2 16,3 6-2-16,1 6-1 15,0 4 2-15,8 2 0 16,7-3 1-16,3-4 0 15,2-8-1-15,2-4-2 0,-2-9 2 16,6-7-1-16,1-1 5 16,-4-6 2-16,2-10 5 15,-3-6-7-15,-2 4-2 32,-5-6 3-32,-2 2-3 15,-4 0 3-15,-4-1-3 0,-1 4 0 16,-2 1 1-16,-2 2-1 0,0 7 0 15,0 1 0-15,0 3 0 16,0 5 0-16,0-2 0 0,0 2 0 16,0 0-1-16,0 8-1 15,8 5-1 1,-2-1 2-16,5 2 0 16,2 1-1-16,-1-5 0 0,5-2 0 15,-7-1 1-15,4-5 0 16,-1-2 2-16,-2 0-1 15,-3-6 3-15,-1-5-1 16,-2 1 0-16,-5-5 1 0,0-2 0 16,0-1-1-16,-5-4-1 15,-7 0-2-15,0-2 2 16,-3 2-5-16,0 3 2 16,-4 5-7-16,2 5 5 15,0 7 0-15,0 2 2 0,-2 4-3 16,3 11 0-16,0 6 1 15,6-2 0-15,2 1 2 16,3-1-1 0,5-3-2-16,0-1 0 0,1-7-1 0,11-2 0 15,0-3 1-15,0-3 1 0,5 0 2 16,-5-3 4-16,1-8 1 16,-1-2 2-16,-3-7-1 15,-1 3-1 1,-1-4 0-16,1-3-2 15,-1 1 0-15,1 5-2 16,-1 2-1-16,4 4 1 0,0 6-3 16,3 6 1-16,3 0-4 15,2 4 4-15,3 7 0 16,-2 3 4-16,1 2-2 16,-1 0 0-16,-8-2 2 15,-9 1-2-15,14-6 0 16,-12-2 1-16,-3-7 0 0,0 5 2 0,-2-5 2 15,0 0 8-15,0-1 11 16,0-9 0-16,0-6-17 16,0-1-5-16,-2-8-1 15,2 1 1-15,0-1-4 16,0 0 2 0,0 6 0-16,2 3-1 15,-1 3 1-15,3 4 0 16,0 4-2-16,2 4 1 0,-1 1-2 15,2 0-2-15,1 0 0 16,4 10 2-16,0-1 1 16,1 2 2-16,1 1 0 15,1-1 0-15,-1-2 0 0,-2-2 1 16,3-3-1-16,-3-3 0 16,5-1 1-16,-5 0 2 15,1-9-2-15,-3-5 2 16,1-4-1-16,-1-3 0 15,-5-3 1-15,-5-2-2 16,0-1 0-16,0-3 0 16,-4 3 1-16,-4 4-4 0,0 3 2 15,1 6-4-15,0 3 3 16,2 6 1-16,-2 6-2 16,4-1-2-16,1 6-3 15,2 8 3-15,0 0 0 0,2 2 1 16,8 2 0-16,0-5-2 15,2 0 1-15,3-7 2 16,-1 0-1-16,-1-1 3 16,1-3-1-16,1 3 3 15,-3-3-3-15,-3 4 1 0,-2-3 0 16,1 2 0-16,-3 3 0 16,-3-1 1-16,-2 1 1 15,0 2 0-15,-2 0 0 16,-9-1-1-16,0 0 1 15,-3 0-2-15,-3-2 0 0,4-1-4 0,-2-6-11 16,3 0-21-16,3-3-26 16,3-11-36-16,4-7-116 0</inkml:trace>
  <inkml:trace contextRef="#ctx0" brushRef="#br0" timeOffset="38192.28">13092 11219 172 0,'0'-3'259'0,"0"-1"-199"16,0 4-35-16,0-2 0 31,0 2-3-31,0 0-13 0,1 0-8 0,5 9-6 16,2 7 5-16,4 2 3 16,1 5 4-16,1 0 0 0,-2 6 6 15,3-2-2-15,-3-1 1 16,3 0-2-16,-3-5-2 15,1-2 0-15,-1-2-3 16,-1-5-1-16,2-3-2 0,-4-2 1 16,-1-3-2-16,4-4 3 15,-3 0 1-15,1-4 0 16,-2-8 0-16,1-3-13 16,-2-3-27-16,-4-1-11 15,-3 0-14-15,0-5-52 16,-7 4-118-16</inkml:trace>
  <inkml:trace contextRef="#ctx0" brushRef="#br0" timeOffset="38325.8">13151 11371 390 0,'-2'2'93'16,"2"-2"-23"-16,0-6-21 15,9-8-11 1,8-9-27-16,-3-8-13 15,-1-4-29-15,-5-10-288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09-26T05:14:39.5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2536 4481 5 0,'0'0'0'0,"26"-77"32"0,-1 0-9 0,-25 52 2 0,0 25-11 0,-25 51-6 0,-1 77-1 0,1 25-2 0,-1-24-1 0,0-53-1 0,1-24-4 0,25-52 0 0,-26 0 5 0,26-77-3 0,0-51-2 0,0 0 1 0,0-128 2 0,26 102-2 0,-1 103 1 0,27 25 3 0,-1 103-2 0,51 51-1 0,-25 51 0 0,25-25 1 0,-51-52-2 0,0-50-1 0,0-27-6 0,-51 1-16 0,-25-26-33 0,-1 0 5 0</inkml:trace>
  <inkml:trace contextRef="#ctx0" brushRef="#br0" timeOffset="1">2383 4686 9 0,'0'0'0'0,"-26"-52"40"0,26 52-17 0,102-51-11 0,52 26-5 0,76-27-8 0,-51 27-72 0</inkml:trace>
  <inkml:trace contextRef="#ctx0" brushRef="#br0" timeOffset="2">3508 4174 31 0,'0'0'35'0,"-25"-26"-5"0,25 0-11 0,-26 103-7 0,0 51 3 0,1 51-10 0,50-25-1 0,1-26 1 0,25-25-3 0,26-78-2 0,51-25-2 0,-25-51-7 0,-27-26-18 0,-50 0-42 0,-26 52 30 0</inkml:trace>
  <inkml:trace contextRef="#ctx0" brushRef="#br0" timeOffset="3">3508 4506 20 0,'-25'-25'19'0,"-1"25"15"0,128 0-8 0,26 0-22 0,1-26-6 0,-1 1-17 0,-77 25-45 0</inkml:trace>
  <inkml:trace contextRef="#ctx0" brushRef="#br0" timeOffset="4">3431 4122 31 0,'-25'26'15'0,"25"-26"18"0,51 0-18 0,51-26-12 0,26 26 0 0,52-25-7 0,-52 25-65 0</inkml:trace>
  <inkml:trace contextRef="#ctx0" brushRef="#br0" timeOffset="5">4584 4378 41 0,'0'0'10'0,"25"0"24"0,1 0-17 0,-26 0-16 0,0 0-19 0,0 26-52 0</inkml:trace>
  <inkml:trace contextRef="#ctx0" brushRef="#br0" timeOffset="6">4712 4737 58 0,'0'0'17'0,"0"26"14"0,0-26-11 0,0 0-20 0,0 0-101 0</inkml:trace>
  <inkml:trace contextRef="#ctx0" brushRef="#br0" timeOffset="7">7248 4378 44 0,'0'0'20'0,"25"-51"3"0,52 26-11 0,0 25-5 0,0 51-9 0,-26 51 2 0,-26 26-1 0,-50-25 3 0,-52-26 0 0,0-26 1 0,0 26 2 0,52-52 3 0,50-25-4 0,52 0 3 0,51-25-3 0,0-27-4 0,26 27-6 0,-26 25-56 0,-102 0 11 0</inkml:trace>
  <inkml:trace contextRef="#ctx0" brushRef="#br0" timeOffset="8">8041 4378 60 0,'0'-25'14'0,"0"-26"14"0,26 25-10 0,25 26-13 0,26 51-1 0,-26 52-3 0,0 25 1 0,-51 0-4 0,0-51 2 0,0-52 2 0,0 1-1 0,-25-52 0 0,-1-51 1 0,26-25-2 0,26-26 2 0,102-26-5 0,-51 129 3 0,-1 50-1 0,-24 52 2 0,24 77-2 0,-50-26 2 0,0-26-1 0,-26-76 1 0,0-26 2 0,0-128-3 0,51 0 0 0,-26 0 0 0,52 25-1 0,0 52 1 0,0 25 1 0,-26 78 2 0,26 50 0 0,-51 26-2 0,-1 0 2 0,-25-51-5 0,26-26-2 0,-26-25-10 0,0-26-77 0</inkml:trace>
  <inkml:trace contextRef="#ctx0" brushRef="#br0" timeOffset="9">9219 3969 45 0,'0'-51'22'0,"51"-1"11"0,0 27-14 0,26 50-14 0,-26 52-2 0,-25 26-2 0,-52-1-2 0,1-25 1 0,-27-52 4 0,155-76-4 0,-1-26-2 0,-25 52-13 0,-1-1-76 0</inkml:trace>
  <inkml:trace contextRef="#ctx0" brushRef="#br0" timeOffset="10">9884 4532 69 0,'25'0'17'0,"1"0"17"0,51 26-12 0,77-26-10 0,25-26-7 0,-26 26-5 0,-76-26-12 0,-51 26-61 0</inkml:trace>
  <inkml:trace contextRef="#ctx0" brushRef="#br0" timeOffset="11">10319 4225 48 0,'0'0'13'0,"0"-26"26"0,0 77-16 0,26 26-5 0,-1 51-7 0,1 26-12 0,0-26-1 0,-1 0-18 0,1-77-83 0</inkml:trace>
  <inkml:trace contextRef="#ctx0" brushRef="#br0" timeOffset="12">11215 4302 68 0,'0'-26'11'0,"52"-25"24"0,-1 0-15 0,26 51-14 0,-1 51-2 0,-24 51-5 0,-52 26 1 0,-26 0-1 0,-51-51 0 0,0-26 2 0,26-25 0 0,26 0 0 0,25-1 0 0,51-25 2 0,51-25-2 0,1 25-3 0,25-26-9 0,0 0-103 0</inkml:trace>
  <inkml:trace contextRef="#ctx0" brushRef="#br0" timeOffset="13">11907 4455 47 0,'0'-51'27'0,"25"0"10"0,1 25-15 0,25 26-14 0,26 51-2 0,-52 52-8 0,1 50 4 0,0-50-3 0,-26-26 1 0,-26-77 3 0,26 0 0 0,-26-77 0 0,26-26 0 0,26-25-3 0,25 0-1 0,26 26-2 0,26 76 3 0,-52 26 1 0,26 128-1 0,-52 26-1 0,1 0 1 0,-1-77 1 0,-25-26 0 0,0-51 3 0,-25-51 0 0,50-52-2 0,1 1-1 0,25-52-3 0,26 52 1 0,0 76 0 0,-26 52-1 0,0 50 5 0,-25 52-1 0,-1 0-2 0,-25-25 0 0,26-52-4 0,0-25-13 0,50-1-71 0,-76-25 43 0</inkml:trace>
  <inkml:trace contextRef="#ctx0" brushRef="#br0" timeOffset="14">13470 4532 42 0,'24'-26'35'0,"54"1"7"0,24 25-19 0,26-26-15 0,26 1-7 0,-52-1-6 0,-76 26-26 0,-26 0-67 0</inkml:trace>
  <inkml:trace contextRef="#ctx0" brushRef="#br0" timeOffset="15">13879 4250 28 0,'-25'0'39'0,"25"-25"7"0,0 25-30 0,0 77 6 0,0 51-8 0,0 0-9 0,0 0-3 0,25 0-14 0,-25-51-100 0</inkml:trace>
  <inkml:trace contextRef="#ctx0" brushRef="#br0" timeOffset="16">15057 4276 32 0,'0'-26'37'0,"-26"-50"-4"0,26 50-14 0,77 0-13 0,26 26-4 0,-27 26 0 0,-24 76-1 0,-52-25-1 0,-77 0 1 0,0-26 0 0,26-25 0 0,25-26 0 0,1 0-1 0,50 0 0 0,52-26 0 0,0 26-1 0,0 0 2 0,-26 77 1 0,-51 25-3 0,0-25 3 0,-77 0-2 0,0-51 0 0,-51-26 0 0,26 0 1 0,25-26 2 0,26-25-3 0,25 0-5 0,52-52-22 0,25 52-73 0</inkml:trace>
  <inkml:trace contextRef="#ctx0" brushRef="#br0" timeOffset="17">16004 4404 46 0,'0'0'12'0,"51"0"30"0,26 0-15 0,51-26-19 0,0 1-6 0,-52 25-13 0,-50 25-104 0</inkml:trace>
  <inkml:trace contextRef="#ctx0" brushRef="#br0" timeOffset="18">16081 4558 49 0,'0'0'20'0,"-26"25"15"0,77-25-15 0,52 0-16 0,50-25-4 0,52-1-23 0,-77 0-71 0</inkml:trace>
  <inkml:trace contextRef="#ctx0" brushRef="#br0" timeOffset="19">17309 4148 30 0,'0'-26'50'0,"0"1"-15"0,-51-1-16 0,0 77-7 0,25 52-2 0,1 50-4 0,76-25-3 0,51-25-1 0,26-78-1 0,0-50 3 0,-25-78-1 0,-52-25-1 0,-77-25-3 0,-76 25-1 0,-77 51-10 0,-77 103-118 0</inkml:trace>
  <inkml:trace contextRef="#ctx0" brushRef="#br0" timeOffset="20">6504 6708 55 0,'-26'-102'25'0,"26"51"3"0,103 25-12 0,50 1-6 0,28 25-4 0,-2 0-5 0,-51 0-3 0,-51 25-10 0,-52 1-54 0,1-1 21 0</inkml:trace>
  <inkml:trace contextRef="#ctx0" brushRef="#br0" timeOffset="21">6659 6734 40 0,'-27'-26'26'0,"27"26"4"0,77 0-14 0,52 0-10 0,25 26-5 0,-26-26-5 0,-26 0-21 0,-25 0-59 0</inkml:trace>
  <inkml:trace contextRef="#ctx0" brushRef="#br0" timeOffset="22">7376 6401 43 0,'0'0'8'0,"0"-25"25"0,51 25-8 0,0 51-11 0,0 26-3 0,0 51-7 0,-51 0-2 0,0-52-1 0,-25 1-5 0,-1-51-26 0,52 0-46 0</inkml:trace>
  <inkml:trace contextRef="#ctx0" brushRef="#br0" timeOffset="23">8963 6632 47 0,'0'0'0'0,"0"-77"34"0,26 26-2 0,-1 25-14 0,52 0-9 0,-26 52-3 0,26 76-2 0,-51 26-3 0,-1 0 0 0,-25 1 0 0,-25-104 2 0,-1-25 0 0,1-51-2 0,25-26-1 0,51-51-1 0,0 26 0 0,25-1 1 0,27 78-1 0,-52 25 1 0,25 102-1 0,-24 0 1 0,-1 1 1 0,-51-26-2 0,25-52 2 0,-25 1 0 0,0-52 2 0,0-25-4 0,26-26 2 0,25-25-1 0,-25 76 0 0,127-127-2 0,-76 127 2 0,-26 77 0 0,-25 52 2 0,0 25-1 0,-26-52-1 0,25 1-2 0,1-25-6 0,-26-27-32 0,51-25-40 0</inkml:trace>
  <inkml:trace contextRef="#ctx0" brushRef="#br0" timeOffset="24">11062 6555 56 0,'25'-26'22'0,"27"26"20"0,50 0-21 0,0-25-12 0,26 25-8 0,0-26-4 0,-51 26-23 0,-77 0-86 0</inkml:trace>
  <inkml:trace contextRef="#ctx0" brushRef="#br0" timeOffset="25">11343 6760 59 0,'-25'0'34'0,"25"0"-3"0,25 25-9 0,52-25-7 0,26-25-9 0,25-1-3 0,0 0-77 0,-128 26 7 0</inkml:trace>
  <inkml:trace contextRef="#ctx0" brushRef="#br0" timeOffset="26">12931 6606 6 0,'0'0'0'0,"-26"0"39"0,1 0-10 0,25 0-6 0,51 0-6 0,51 0-8 0,52 0-4 0,1-26-4 0,-3 26-2 0,-48 0-14 0,-53 0-63 0</inkml:trace>
  <inkml:trace contextRef="#ctx0" brushRef="#br0" timeOffset="27">13982 6196 54 0,'0'-25'9'0,"0"-26"22"0,25 25-3 0,1 26-20 0,-1 26 1 0,1 102-1 0,-26 51-5 0,26-26 0 0,-26-25-6 0,0-76-1 0,0-1-7 0,51-51-48 0,-26 0 11 0</inkml:trace>
  <inkml:trace contextRef="#ctx0" brushRef="#br0" timeOffset="28">14903 6478 53 0,'0'0'0'0,"103"-26"36"0,-1 1-7 0,26 25-14 0,0 0-6 0,0 0-7 0,-25 0-5 0,-78-26-20 0,-25 26-77 0</inkml:trace>
  <inkml:trace contextRef="#ctx0" brushRef="#br0" timeOffset="29">15364 6017 42 0,'0'0'18'0,"-25"-25"13"0,25 76-18 0,25 51-2 0,-25 26-7 0,0 51-5 0,0-51-36 0,0-76-13 0</inkml:trace>
  <inkml:trace contextRef="#ctx0" brushRef="#br0" timeOffset="30">15185 6811 42 0,'0'0'19'0,"26"0"12"0,25-26-10 0,77 26-15 0,51-25-4 0,52-27-22 0,-155 27-58 0</inkml:trace>
  <inkml:trace contextRef="#ctx0" brushRef="#br0" timeOffset="31">16439 6401 58 0,'0'0'11'0,"0"-25"22"0,0 25-17 0,51 51-6 0,0 51-2 0,26 1-4 0,-51-52-4 0,25 51 2 0,-26-102-2 0,1 26 2 0,-26-26 0 0,26-51-1 0,-52-26 0 0,26-26 2 0,-26-50-2 0,1-26-1 0,25-1 1 0,0 52-1 0,25 26-1 0,52 51 2 0,26 25-2 0,25 0 0 0,25 26 0 0,1-25-1 0,-26 25-3 0,-77 0-32 0,-25 0-51 0</inkml:trace>
  <inkml:trace contextRef="#ctx0" brushRef="#br0" timeOffset="32">17642 6043 45 0,'0'0'0'0,"0"0"36"0,0 0-9 0,-51 0-17 0,-26 0-5 0,-25 0-5 0,-1 0 1 0,52 25 2 0,0-25-2 0,25 26-4 0,26 0 1 0,26 25 5 0,-1 0-3 0,-25 26 1 0,0 0 0 0,0-52-3 0,26 1 3 0,-26-26 0 0,26 0 1 0,50-26-1 0,1-25-2 0,26 0 2 0,-26 51 3 0,-26 25-1 0,0 78 0 0,-51-26-1 0,-26-1 1 0,-76-24 1 0,0-27-2 0,-27-25-3 0,1 0-22 0,77 0-76 0</inkml:trace>
  <inkml:trace contextRef="#ctx0" brushRef="#br0" timeOffset="33">13598 7451 36 0,'0'0'0'0,"0"-51"25"0,0 51 5 0,0-26-14 0,0 26-7 0,102 0 4 0,103 26-6 0,76-26 2 0,104 0-2 0,50-26-5 0,0 26 1 0,-25-25 1 0,24-27 0 0,-24 1 1 0,-52 26-3 0,-102 25 4 0,-76 0-3 0,-78 0-3 0,-51 0 2 0,-51-26-5 0,0 0-6 0,-102 26-35 0,25 0-37 0</inkml:trace>
  <inkml:trace contextRef="#ctx0" brushRef="#br0" timeOffset="34">15364 7989 29 0,'0'0'9'0,"-25"-77"13"0,-27 26 0 0,52 25-10 0,0-51 0 0,77 52-5 0,26-1-1 0,-26 26-2 0,-52 77-2 0,1 0 2 0,-52 0 0 0,-25 25-2 0,-51-25 1 0,25 0 0 0,25-26 2 0,1 0-2 0,26-51 1 0,25 26 0 0,-26-26-1 0,52 0 1 0,-1 0 1 0,78-26-2 0,-1 26 2 0,26 0-2 0,-25 0 0 0,-52 0-2 0,-26 0-1 0,1 0 1 0,-52 0-23 0,1 0-113 0</inkml:trace>
  <inkml:trace contextRef="#ctx0" brushRef="#br0" timeOffset="35">16055 6273 2 0,'26'-25'3'0,"-1"-27"18"0,-25 52 2 0,26-25-13 0,-26 25 9 0,0 25 7 0,-26 52-14 0,26 51-1 0,0-25-2 0,0-1-4 0,26-25-2 0,-26-26-4 0,51-25 1 0,26-52-4 0,25-25-22 0,-25 0-72 0</inkml:trace>
  <inkml:trace contextRef="#ctx0" brushRef="#br0" timeOffset="36">16234 5966 28 0,'0'0'10'0,"-25"-26"16"0,-1 26-11 0,0 0-3 0,26 26-6 0,0 0 6 0,0-26-3 0,26-26 3 0,-26-51-7 0,0 52-2 0,0-27 6 0,0 52-8 0,0 0 0 0,-26 52-1 0,26-27 1 0,0 1-5 0,0-1-119 0</inkml:trace>
  <inkml:trace contextRef="#ctx0" brushRef="#br0" timeOffset="37">4302 10063 4 0,'-26'-26'8'0,"26"-25"18"0,0 25 1 0,0-25-17 0,0 51-4 0,52-26-3 0,-1 52 3 0,-26 25-2 0,-25 0 4 0,0 52-1 0,0-1-1 0,-25 1 0 0,25-52-4 0,0 26 3 0,25-52 0 0,52-25-7 0,26 0 0 0,-1-51 1 0,-25 0 2 0,-26-26 2 0,-25-25-3 0,-1-1 0 0,-25 1-1 0,0 25 2 0,-25 51-2 0,25 26 1 0,0 52 0 0,0 24 1 0,25 78 1 0,-25 25-1 0,26 1 0 0,-26 24 0 0,0-50 1 0,-26-26 1 0,1-25 0 0,-1-52-2 0,-25-51 0 0,0 0 0 0,25-51-2 0,-25-52 1 0,51 1 1 0,0-1-3 0,25 26 0 0,78-51-7 0,-1 52-35 0,-25 50-38 0</inkml:trace>
  <inkml:trace contextRef="#ctx0" brushRef="#br0" timeOffset="38">5736 10856 12 0,'0'0'2'0,"0"0"0"0,0-51 13 0,0 0 4 0,-26 0 2 0,1 0-13 0,-1-1 0 0,-25 27-3 0,0 25 0 0,-26 25 2 0,0 1 3 0,26 25-4 0,0 26-1 0,51 0-2 0,0 0-1 0,76-26 2 0,1 26-4 0,26-52 1 0,-27-25-1 0,1-51 0 0,-26 25 1 0,-25-178 2 0,-52 204-3 0,26 25 0 0,26 78 3 0,-26 50 2 0,26 27-4 0,-1-1 4 0,-25-26-3 0,0 1 1 0,-25-77-1 0,-1-52-2 0,-51 27 6 0,0-78-5 0,26-51 1 0,26-51-5 0,25 0 3 0,51 0-6 0,26 0-3 0,25 26-23 0,-25 25-68 0</inkml:trace>
  <inkml:trace contextRef="#ctx0" brushRef="#br0" timeOffset="39">6787 10856 52 0,'0'0'6'0,"51"-25"10"0,77-1-3 0,0 26-8 0,-26-25-2 0,-25 25-52 0,-77 0 13 0</inkml:trace>
  <inkml:trace contextRef="#ctx0" brushRef="#br0" timeOffset="40">6966 11036 62 0,'0'0'0'0,"-51"0"27"0,51 0-11 0,51-26 1 0,51 26-13 0,1-26-5 0,-26 26-8 0,-1 26-92 0</inkml:trace>
  <inkml:trace contextRef="#ctx0" brushRef="#br0" timeOffset="41">9091 10626 18 0,'0'26'13'0,"0"-1"13"0,0 1-6 0,26 25-4 0,25 0-8 0,51-51 0 0,-25 0-2 0,51-51-2 0,-77 0-4 0,0-26-2 0,-77 0 6 0,-25 0-6 0,-51 26 3 0,25 51 1 0,-25 0 0 0,25 26 1 0,26 25-1 0,0 26 0 0,25 51 1 0,26-26 5 0,0 26-6 0,26 0-2 0,25-51 4 0,26-26 0 0,25-25 0 0,26-52-4 0,25-25 1 0,-50 0-6 0,-52-26-42 0,-51 51-19 0</inkml:trace>
  <inkml:trace contextRef="#ctx0" brushRef="#br0" timeOffset="42">9372 9704 32 0,'0'0'8'0,"-25"-25"13"0,50 25-7 0,52 0 0 0,25 0-6 0,52 0-6 0,-78-26-2 0,-50 26 2 0,-26 0-1 0,0 0 0 0,0 0 2 0,-77 0 2 0,-25 0 1 0,0 26-4 0,25-26 0 0,26 25-2 0,25-25-1 0,52 0-5 0,51-25-91 0</inkml:trace>
  <inkml:trace contextRef="#ctx0" brushRef="#br0" timeOffset="43">10268 9448 24 0,'0'0'16'0,"-26"-25"8"0,26-27-9 0,52 27-3 0,-1 25-3 0,0 0-9 0,0 77-1 0,0 25 3 0,-25 0 4 0,-77-25 1 0,0-26 2 0,-26-25-5 0,77-26-2 0,0-51-1 0,25 0 0 0,52-26 0 0,-26 51-1 0,-51 1 0 0,26 25 0 0,76-180 0 0,-102 155 1 0,0 25-1 0,-25 0 0 0,-26 25 0 0,25 78 2 0,26-1-2 0,26 26 1 0,25-51 4 0,26-26-6 0,25-51-12 0,-25-25-96 0</inkml:trace>
  <inkml:trace contextRef="#ctx0" brushRef="#br0" timeOffset="44">11190 9013 75 0,'0'0'0'0,"0"-26"25"0,0 26-8 0,-26 0-14 0,26 0 0 0,0 26 2 0,-25 76 5 0,-27 52-5 0,27 51 5 0,-27 25-6 0,52-25 0 0,0-51-2 0,0-52-2 0,0-51 1 0,0-25-5 0,26-26-14 0,0-26-97 0</inkml:trace>
  <inkml:trace contextRef="#ctx0" brushRef="#br0" timeOffset="45">11369 9781 80 0,'0'-26'7'0,"0"-25"15"0,51-26-8 0,0 52-6 0,52 25-4 0,-26 51-2 0,-52 51-4 0,-50 52 3 0,-52-26 1 0,-26-51 1 0,27-26 2 0,24-51-1 0,52 0 1 0,26-25-4 0,76-1 0 0,1 0 0 0,25 1-5 0,0 25-50 0,-77 25-12 0</inkml:trace>
  <inkml:trace contextRef="#ctx0" brushRef="#br0" timeOffset="46">13084 9576 18 0,'0'-25'18'0,"-51"-1"3"0,26 26-3 0,-52 77 3 0,-26 25 2 0,-25 77-8 0,0 103-8 0,52 102-1 0,24-51 2 0,52-26-5 0,52-51-2 0,50-51-1 0,77-77 0 0,52-77-3 0,-78-25-36 0,-102-26-50 0</inkml:trace>
  <inkml:trace contextRef="#ctx0" brushRef="#br0" timeOffset="47">14263 10498 35 0,'0'0'0'0,"-25"-26"30"0,-1-25-5 0,0 26-10 0,-50 25-4 0,-1 25 3 0,0 26-6 0,0 52 0 0,52 25-4 0,50 0 1 0,26-51-7 0,77-52 4 0,26 1-7 0,0-1-34 0,-103-25-51 0</inkml:trace>
  <inkml:trace contextRef="#ctx0" brushRef="#br0" timeOffset="48">14827 10703 54 0,'0'0'0'0,"0"-26"41"0,0 26-18 0,-26 51-9 0,26 1-2 0,0 50-9 0,0-25 0 0,26 77-91 0</inkml:trace>
  <inkml:trace contextRef="#ctx0" brushRef="#br0" timeOffset="49">15825 10216 35 0,'0'0'32'0,"-25"26"-13"0,25 51-3 0,0 25-7 0,25-51-3 0,1-51-1 0,-1 0-9 0,1-76 6 0,-26-1 1 0,-51 26-3 0,0 25 2 0,-1 26-4 0,1 102 3 0,51-76 1 0,0 256 8 0,103-129-7 0,24-76 0 0,27-51 0 0,-1-52-1 0,-51-51-2 0,-50-25 0 0,-27-52 2 0,-25 52-2 0,0 76-1 0,-25 26 1 0,-1 103 0 0,26 25-1 0,358 102 5 0,-255-281-3 0,-78-77 1 0,-25-26-1 0,-51-25 1 0,-26 51-3 0,-25 77 0 0,-26 76 1 0,51 27 0 0,52 24-1 0,25 1 1 0,76-26-1 0,78 1 0 0,0-52 2 0,25-52-2 0,26-76 0 0,-103 0 1 0,-76 52 0 0,-52 50-2 0,0 26 1 0,26 77 1 0,52 51 1 0,24 25-2 0,1 27 1 0,-51-78 0 0,0-25 1 0,-103-77 0 0,0 0 1 0,-26-26-4 0,27-25 2 0,76 0-26 0,25 0-64 0</inkml:trace>
  <inkml:trace contextRef="#ctx0" brushRef="#br0" timeOffset="50">18077 10242 53 0,'0'0'0'0,"-25"-51"27"0,25 51-14 0,25 51 8 0,-25 51-13 0,26 26-6 0,51 26 3 0,-77-128-2 0,25-26 0 0,-25-77-1 0,0-77 0 0,0-25-1 0,0 0 1 0,26-1-2 0,51 104 2 0,25 24-4 0,1 52 1 0,25 26-12 0,-26 0-85 0</inkml:trace>
  <inkml:trace contextRef="#ctx0" brushRef="#br0" timeOffset="51">19025 9986 55 0,'0'-26'11'0,"-26"26"12"0,1-25-10 0,-52 25-2 0,-26 25-6 0,1-25 0 0,51 0-4 0,25 26-4 0,26-1 3 0,0 52 2 0,26 0 1 0,-26 26 0 0,25-52-3 0,-25-51 3 0,0 25-2 0,52-50 0 0,229-1 2 0,-281 129-1 0,-25-1 1 0,-27 0 0 0,-24-50 0 0,-27-52-3 0,26 0 2 0,1 0-14 0,-1 0-69 0</inkml:trace>
  <inkml:trace contextRef="#ctx0" brushRef="#br0" timeOffset="52">18077 10933 63 0,'0'0'0'0,"0"0"27"0,77-25-4 0,230 25 6 0,-102 0-21 0,0-26-8 0,-77 26 0 0,-102 0-12 0,-26 51-99 0</inkml:trace>
  <inkml:trace contextRef="#ctx0" brushRef="#br0" timeOffset="53">18590 11292 59 0,'0'0'7'0,"0"-26"21"0,0 1-5 0,25-27-14 0,52 27-2 0,0-1-4 0,-26 52-2 0,-25 51 1 0,-1 25 0 0,-76 0-2 0,-26-25 0 0,26-26 3 0,0-51 0 0,25 0 0 0,26 0 0 0,77-25-1 0,25-1-3 0,1 1 2 0,50-1-7 0,-25 0-60 0,-102 26 9 0</inkml:trace>
  <inkml:trace contextRef="#ctx0" brushRef="#br0" timeOffset="54">19486 10421 61 0,'0'-25'8'0,"-26"-52"16"0,128 26-9 0,-25 102 0 0,0 51-9 0,-77 26-5 0,-25 0 1 0,-27-51 1 0,-25-51 0 0,103-78 2 0,0-24-5 0,51-52 2 0,-26-26-1 0,-26 26-1 0,1 26 1 0,-26 76-2 0,-26 52 0 0,1 50 0 0,25 52 1 0,0 0 1 0,25 0 1 0,78-51-6 0,26-26-72 0,-105-51 27 0</inkml:trace>
  <inkml:trace contextRef="#ctx0" brushRef="#br0" timeOffset="55">20818 10421 78 0,'0'0'0'0,"26"-51"25"0,76 25 0 0,52 1-10 0,-1-1-12 0,1 1 0 0,-77-1-5 0,-77 26-14 0,0-26-90 0</inkml:trace>
  <inkml:trace contextRef="#ctx0" brushRef="#br0" timeOffset="56">21202 9986 60 0,'0'0'10'0,"0"-26"17"0,0 77-3 0,0 26-8 0,0 77-5 0,0 0-8 0,0 50-2 0,0-50-12 0,0-77-87 0</inkml:trace>
  <inkml:trace contextRef="#ctx0" brushRef="#br0" timeOffset="57">14545 12700 21 0,'0'0'8'0,"0"-77"21"0,-26 52-1 0,-25-1-16 0,-26 26-7 0,1 26 9 0,-1 50-2 0,0 27-4 0,26 25 0 0,51 25-3 0,76-50-2 0,27-52-4 0,51-25 2 0,127-103-134 0</inkml:trace>
  <inkml:trace contextRef="#ctx0" brushRef="#br0" timeOffset="58">14724 13084 33 0,'0'0'26'0,"0"-26"3"0,26 1-18 0,25-1-4 0,26 26 2 0,-52 77-4 0,1 0-2 0,-26 25-1 0,-51 1 1 0,-26-52 2 0,0 0 1 0,-25-25-2 0,76-26-1 0,26-26 1 0,77 1-4 0,51-1-1 0,51 0-1 0,-25 1-26 0,-52 25-59 0</inkml:trace>
  <inkml:trace contextRef="#ctx0" brushRef="#br0" timeOffset="59">16209 12854 38 0,'0'0'0'0,"25"-128"32"0,-25 51-12 0,-25 26-11 0,-52 51 5 0,0 25-8 0,1 1-3 0,24 51 0 0,52 25-1 0,77 0-1 0,25-25-1 0,26 0-1 0,-77 0 3 0,-25 0-3 0,-77-26 3 0,-26-51 5 0,-25 26-3 0,25-52-5 0,26-25 0 0,25 25-3 0,26-51-48 0,26 77-3 0</inkml:trace>
  <inkml:trace contextRef="#ctx0" brushRef="#br0" timeOffset="60">16567 12777 62 0,'0'0'13'0,"0"-51"4"0,0 51 2 0,25 76-11 0,-25 27-7 0,26 25 3 0,0-26-3 0,-26-51-2 0,0-25 3 0,25-26 1 0,1-102-4 0,-1-1 4 0,27-25-2 0,-1 0 0 0,26 51 0 0,-1 77 0 0,-24 52-1 0,-1 101 1 0,-26-25-2 0,-25 26 1 0,0-129 2 0,0-25 2 0,-25-76 0 0,25-52-3 0,25 0-2 0,27 0 1 0,50 51 1 0,0 51-1 0,-25 52-1 0,-25 76 1 0,-1 26-1 0,-26-25 0 0,1 25 0 0,-26-77-17 0,51-26-82 0</inkml:trace>
  <inkml:trace contextRef="#ctx0" brushRef="#br0" timeOffset="61">18282 12700 67 0,'0'0'0'0,"0"0"21"0,26 77-3 0,-1 25-5 0,1 1-10 0,25-1 0 0,-25-51-1 0,-26-25-1 0,0-52 0 0,25-25 1 0,-25-77 0 0,0-26 0 0,103-332 3 0,-26 460-5 0,25 26 0 0,1 0-7 0,-27 52-64 0,-50-52 25 0</inkml:trace>
  <inkml:trace contextRef="#ctx0" brushRef="#br0" timeOffset="62">19332 12418 38 0,'0'-25'31'0,"0"25"-9"0,-26 0-11 0,-50 0 2 0,-27 25-4 0,1 1-8 0,51-26 2 0,25 26-3 0,26-1 0 0,0 26-1 0,26 26 3 0,-1 0 0 0,-25 0-2 0,26-52 0 0,-26-25 2 0,25 0-1 0,27-25-1 0,50-1 0 0,-25 26-1 0,-26 0 1 0,-25 51 1 0,-26 77-1 0,-26-25 0 0,-51-52 3 0,0-25 3 0,-51-26-3 0,26 0-5 0,25 0-25 0,26 0-65 0</inkml:trace>
  <inkml:trace contextRef="#ctx0" brushRef="#br0" timeOffset="63">18333 13366 68 0,'0'0'18'0,"52"-26"2"0,76 26-2 0,25 26-7 0,78-26-1 0,25-26-3 0,-51 1-5 0,-77 50-4 0,-103-25-16 0,-50 26-78 0</inkml:trace>
  <inkml:trace contextRef="#ctx0" brushRef="#br0" timeOffset="64">18820 13673 62 0,'0'0'17'0,"0"-26"3"0,0 1-3 0,51-1-12 0,52 26-1 0,-52 0-3 0,0 51-1 0,-51 26 1 0,-26 51-1 0,-50-51-1 0,-27-26 3 0,52-25 3 0,51-1 1 0,0-25 2 0,51 0-5 0,52-25-2 0,25-1-1 0,51 1-3 0,-51-1-65 0,-103 26 11 0</inkml:trace>
  <inkml:trace contextRef="#ctx0" brushRef="#br0" timeOffset="65">20049 12802 70 0,'27'-51'12'0,"48"-26"5"0,29 77-2 0,-27 77-13 0,-52 0 3 0,-25 51-2 0,-25 0-5 0,-52-77 1 0,26-25 6 0,51-26-8 0,0-77 6 0,75 0-1 0,3-51-2 0,-52 0 0 0,-1 26 0 0,-25 51 3 0,0 51-2 0,-25 25 0 0,-1 282 14 0,52-230-13 0,51-26-3 0,-1-25-3 0,27 0-96 0</inkml:trace>
  <inkml:trace contextRef="#ctx0" brushRef="#br0" timeOffset="66">20818 11855 52 0,'0'0'0'0,"0"-51"33"0,0 51-13 0,26 0-2 0,51 77-5 0,25 25-1 0,26 77-4 0,0 1 0 0,-77 76-8 0,-51 25 5 0,-77 26-6 0,-51-50 2 0,0-104 0 0,0-76 5 0,26-51-3 0,51-1 0 0,25-25-5 0,-25-51-124 0</inkml:trace>
  <inkml:trace contextRef="#ctx0" brushRef="#br1" timeOffset="67">16669 14800 12 0,'0'0'0'0,"77"-205"9"0,-77 102 8 0,26 27 2 0,-26 50-7 0,25 26-8 0,-25 51 2 0,-25 103 11 0,25 127-3 0,0 78-5 0,51 51-2 0,-26-1-1 0,1-25-4 0,-26-76 0 0,26-104 2 0,-26-50 1 0,0-77-4 0,0-52-1 0,0-25-2 0,25-51-92 0</inkml:trace>
  <inkml:trace contextRef="#ctx0" brushRef="#br1" timeOffset="68">18513 15235 4 0,'0'0'5'0,"-26"-26"21"0,26-25 2 0,26 25-14 0,25 1-6 0,-25 25-1 0,25 25 2 0,0 78-4 0,-25 25 0 0,-1-26-4 0,1-25 1 0,-26-51-2 0,0-26 1 0,0 0 3 0,0-26 2 0,-26-76-6 0,1-1-1 0,25 1 2 0,0-1 0 0,51 27-1 0,51 50 0 0,-51 26-1 0,26 77 2 0,-26 51 1 0,1 0-4 0,-27-26 2 0,-25-25-1 0,0-77 1 0,0-51 4 0,0-26-3 0,0-51-1 0,26 0 1 0,51 26-2 0,-26 50 2 0,26 27-1 0,-26 50 0 0,-26 78 1 0,1 25 1 0,-26-26-2 0,0 1-1 0,0-52-1 0,26 0-28 0,-1-51-52 0</inkml:trace>
  <inkml:trace contextRef="#ctx0" brushRef="#br1" timeOffset="69">19948 15260 61 0,'0'0'0'0,"51"-51"30"0,101 26-12 0,3-1-16 0,-53 26-9 0,-102 51-54 0,0-25 27 0</inkml:trace>
  <inkml:trace contextRef="#ctx0" brushRef="#br1" timeOffset="70">20100 15389 21 0,'-101'102'80'0,"178"-102"-66"0,102-26-10 0,0-25-18 0,-25 26-81 0</inkml:trace>
  <inkml:trace contextRef="#ctx0" brushRef="#br1" timeOffset="71">21663 14672 68 0,'0'0'8'0,"0"-52"12"0,0 78-1 0,-26 76-12 0,1 26-1 0,-26 26 0 0,-1-26-3 0,27-102-2 0,-129 76 2 0,77-76-3 0,-25-78 1 0,25-24-1 0,52-52 3 0,-1 25-3 0,103 26 0 0,0 52 0 0,25-1-1 0,-25 52 1 0,0 76 2 0,-1-25-1 0,-24 25-1 0,-1 1 1 0,0-78-7 0,26 1-20 0,-26-26-72 0</inkml:trace>
  <inkml:trace contextRef="#ctx0" brushRef="#br1" timeOffset="72">22175 14979 72 0,'0'-26'23'0,"77"1"0"0,25-1-14 0,26 26-1 0,26 0-6 0,-52 0-2 0,-76 0-3 0,-1-26-17 0,-50 26-79 0</inkml:trace>
  <inkml:trace contextRef="#ctx0" brushRef="#br1" timeOffset="73">22534 14620 9 0,'0'-25'32'0,"-26"-1"-12"0,0 26 1 0,26 51-3 0,-25 26 2 0,25 77-7 0,0-26-6 0,25-26-4 0,-25 1-4 0,0-52-6 0,-51 26-57 0,51-52 15 0</inkml:trace>
  <inkml:trace contextRef="#ctx0" brushRef="#br1" timeOffset="74">22150 15389 57 0,'0'0'30'0,"76"0"-5"0,52 0-13 0,77-26-10 0,0 0-2 0,-26 1-56 0,-154 25 6 0</inkml:trace>
  <inkml:trace contextRef="#ctx0" brushRef="#br1" timeOffset="75">23352 14723 43 0,'0'-51'32'0,"-26"-26"-9"0,26 77-5 0,0 25-14 0,0 52 3 0,-25 26 8 0,25 25-9 0,0-26-3 0,25-25-1 0,27-52-1 0,-1-25-5 0,26-25-22 0,-52-52-76 0</inkml:trace>
  <inkml:trace contextRef="#ctx0" brushRef="#br1" timeOffset="76">23403 14339 53 0,'0'0'0'0,"-25"-26"40"0,25 26-26 0,0 0-4 0,0 26-11 0,51 51-81 0</inkml:trace>
  <inkml:trace contextRef="#ctx0" brushRef="#br1" timeOffset="77">23967 14620 70 0,'0'-25'19'0,"-26"25"12"0,26 51-15 0,26 77 0 0,-26 26-8 0,0 25-3 0,25-51-2 0,-25 0 2 0,0-77-4 0,0 0-1 0,0-25 1 0,0-52-4 0,-25-25-13 0,-1-51-32 0,26 50-37 0</inkml:trace>
  <inkml:trace contextRef="#ctx0" brushRef="#br1" timeOffset="78">23890 14646 34 0,'0'0'10'0,"25"-102"24"0,78 25-15 0,-26 51 3 0,25 1-11 0,-51 50-10 0,-25-25-1 0,-1 77-2 0,1 0 4 0,-26 0 1 0,-51-26 0 0,0-26-2 0,-1 1-3 0,1-26 5 0,51 0-3 0,0 0 1 0,179 26 0 0,-76-1-2 0,-26 26 1 0,-52 52 3 0,-25-1 7 0,-77-51-1 0,-25 1 3 0,-26-52-4 0,0-26-5 0,26-25-13 0,76 25-100 0</inkml:trace>
  <inkml:trace contextRef="#ctx0" brushRef="#br1" timeOffset="79">17693 16925 3 0,'0'-26'14'0,"26"26"19"0,-26 0-23 0,26 0 6 0,-1 26-2 0,26 25-6 0,26-51 1 0,-26 0 0 0,26-26-8 0,-26-25 1 0,-25 0-3 0,-26 0 2 0,-51 0-2 0,25 25 1 0,-25 0 1 0,-26 52-1 0,0 0 0 0,1 50 1 0,24 1 4 0,27 26 1 0,25-1-2 0,51 0 2 0,26-25-3 0,25-26-1 0,26-25 0 0,-51 0-3 0,0-52 1 0,0 0-23 0,-1-25-76 0</inkml:trace>
  <inkml:trace contextRef="#ctx0" brushRef="#br1" timeOffset="80">18564 16105 53 0,'0'-25'14'0,"-26"-1"0"0,26 26-11 0,0 77 6 0,-25 0-7 0,-1 51 9 0,-25-26-6 0,-26-25-6 0,0-26 2 0,26-25 3 0,0-52-1 0,25-25 0 0,-25 0-2 0,25-52-5 0,26 52 7 0,77-26 1 0,-26 77-5 0,1 52 3 0,50 24-1 0,-102-50-2 0,128 77 0 0,-77-52-4 0,1-26-53 0,-27-25 14 0</inkml:trace>
  <inkml:trace contextRef="#ctx0" brushRef="#br1" timeOffset="81">18769 16285 42 0,'0'-26'21'0,"51"-25"2"0,0 51-12 0,0 25 3 0,26 78-12 0,-51-26-2 0,-26 0 3 0,0-77-2 0,-51 51 1 0,-1-26 2 0,52-25-7 0,0 0 4 0,154-307 3 0,-103 205-3 0,-51 50 0 0,26 27-1 0,-52 25 0 0,1 102 3 0,25 1 0 0,0 25-4 0,25-26 1 0,52-51-12 0,-26 1-87 0</inkml:trace>
  <inkml:trace contextRef="#ctx0" brushRef="#br1" timeOffset="82">19921 16643 59 0,'0'0'0'0,"-51"0"15"0,51 0 0 0,0 51-6 0,25-25-4 0,-25 0-2 0,0-26 3 0,0-26-6 0,0-25 1 0,-25-26 0 0,-26 26-1 0,-1 25 1 0,-24 52 2 0,50 25 1 0,26 77 4 0,26 0-4 0,76-26-2 0,-25-25 1 0,1-77-2 0,23-25-1 0,-50-52-1 0,0 0-1 0,-24 51 2 0,-1-153 0 0,-26 205 0 0,0 25 2 0,0 51-2 0,51-25 3 0,0-26-2 0,51 1 0 0,-25-52 3 0,0-26-5 0,-51-25 0 0,-26-26 3 0,-26-25-3 0,-25-26 1 0,0 51 0 0,-26 26-1 0,0 51 1 0,0 25-1 0,26 52 1 0,51 0-1 0,51-26 2 0,77-25-2 0,0-26 1 0,52-26-1 0,-27-76 1 0,-50 25 0 0,-52 0-1 0,-51 51 0 0,-77 1 1 0,51 25-1 0,1 51 1 0,50 51 0 0,52-25 0 0,-26 26 1 0,-25-52-1 0,-26 0 0 0,-51-25 2 0,-26-26-2 0,0 0 0 0,26 0-3 0,51-26-13 0,51 0-78 0</inkml:trace>
  <inkml:trace contextRef="#ctx0" brushRef="#br1" timeOffset="83">21407 16413 58 0,'0'-26'18'0,"-26"0"16"0,52 206-4 0,0-52-20 0,-26 51-7 0,25-25-1 0,-50-1-3 0,25-127-2 0,-26-52-4 0,0-51-20 0,1-51-55 0,25 103 53 0</inkml:trace>
  <inkml:trace contextRef="#ctx0" brushRef="#br1" timeOffset="84">21330 16515 11 0,'0'-77'35'0,"77"26"2"0,0 25-23 0,25 26 1 0,1 26-8 0,-78 51-5 0,-25 0-1 0,-179 51-2 0,153-128 4 0,26-26-2 0,52 26-3 0,24 0 3 0,1 0 2 0,26 103 0 0,-154-52 1 0,-1-26-1 0,-25 1 0 0,-25 0-4 0,51-26-1 0,51 0-19 0,0-26-62 0</inkml:trace>
  <inkml:trace contextRef="#ctx0" brushRef="#br1" timeOffset="85">22047 16464 63 0,'0'-51'14'0,"77"-1"13"0,0 52-14 0,-26 0-9 0,0 77-3 0,-25 26 0 0,-77-1 0 0,-1-25 3 0,27-51-2 0,-1-1 0 0,52-76 0 0,51-26-2 0,-26-25 1 0,-26-1 0 0,1 26-1 0,0 1 0 0,-26 76 4 0,-26 51-2 0,0 26 2 0,26 51-1 0,0-26-2 0,0 1-2 0,26-27-14 0,51-50-94 0</inkml:trace>
  <inkml:trace contextRef="#ctx0" brushRef="#br1" timeOffset="86">22815 16643 71 0,'25'0'18'0,"26"0"10"0,-25 26-10 0,-26 51-9 0,-51 25-6 0,-51 26-29 0,51-77-49 0</inkml:trace>
  <inkml:trace contextRef="#ctx0" brushRef="#br1" timeOffset="87">21407 17539 44 0,'0'0'0'0,"0"0"11"0,0 0-1 0,51 26 0 0,26 0-3 0,0-26-2 0,-26 0 2 0,-25-26-2 0,-1 0-2 0,-25-25-1 0,-51 26-2 0,0-1 1 0,-26 26-1 0,26 51 2 0,0 26 7 0,51 25-3 0,0 1 0 0,51-1-3 0,26-76 2 0,25-1-4 0,26-25-1 0,-25-51-15 0,-1-51-86 0</inkml:trace>
  <inkml:trace contextRef="#ctx0" brushRef="#br1" timeOffset="88">22175 17155 50 0,'26'-25'15'0,"-26"-52"5"0,0 51-5 0,25 52-6 0,-50 51-4 0,-26-1-3 0,-1 27 2 0,-24-52-1 0,-78 26 1 0,128-128-3 0,26-26 0 0,0-26-1 0,26 27 0 0,0 50 1 0,25 26-1 0,0 26 1 0,0 25-4 0,0 26 4 0,1-1-3 0,-1-24-2 0,0-1-35 0,-51-51-28 0</inkml:trace>
  <inkml:trace contextRef="#ctx0" brushRef="#br1" timeOffset="89">22303 17232 11 0,'26'0'12'0,"25"-77"34"0,0 52-27 0,-25 25-12 0,25 76-3 0,-25-24-1 0,-26 24 1 0,0-24 0 0,-26-52-3 0,26 25-1 0,0-76 1 0,26-26-2 0,-1-25 1 0,52-26 2 0,-77 128-2 0,0 0 1 0,0 77 1 0,-26 25-4 0,26 0 2 0,26-25-2 0,51 0-100 0</inkml:trace>
  <inkml:trace contextRef="#ctx0" brushRef="#br1" timeOffset="90">23403 17437 48 0,'0'0'0'0,"0"-26"6"0,0-51 22 0,0 26-23 0,-51 26-3 0,-26-1 2 0,0 26 2 0,1 51-3 0,24-25 0 0,52 25-1 0,26 0 3 0,51 1-4 0,0-27-1 0,-26 26 3 0,-26 1-3 0,-25-1 1 0,-25 0 1 0,-52-51 2 0,-25 0-3 0,25-26 1 0,26 1-4 0,76-52-106 0</inkml:trace>
  <inkml:trace contextRef="#ctx0" brushRef="#br1" timeOffset="91">23582 17283 57 0,'0'0'0'0,"-25"-25"17"0,-1-1-4 0,26 52-9 0,26 102 8 0,-1-51-10 0,1-1 1 0,-26-50-1 0,26 0 0 0,-26-26-2 0,0-52 2 0,25-24-3 0,1-27 2 0,25 52 2 0,26 51-2 0,-26 0-1 0,0 154 0 0,-51-78 2 0,0-24-2 0,0-52 1 0,-25 0 1 0,25-52 0 0,25-24-1 0,1-27-1 0,51 26-2 0,-26 77 1 0,0 26 2 0,-25 25-1 0,-26 26 2 0,25 0-3 0,-25 0-2 0,0-52-9 0,26-25-67 0</inkml:trace>
  <inkml:trace contextRef="#ctx0" brushRef="#br1" timeOffset="92">24427 17206 59 0,'0'-51'18'0,"26"51"11"0,-26 51-21 0,26 52 1 0,-26-1-1 0,0 26-6 0,0 0-2 0,25-25 1 0,-25-26-4 0,-25-52-15 0,-1-25-61 0</inkml:trace>
  <inkml:trace contextRef="#ctx0" brushRef="#br1" timeOffset="93">24376 17181 33 0,'0'-26'10'0,"26"-25"18"0,25 0-14 0,0 51-11 0,26 0 0 0,-26 51 1 0,-51 0-5 0,0 26-2 0,-25 0 2 0,-27-52 6 0,1 1-3 0,51-26 0 0,0-26-1 0,26 1-2 0,76-1 1 0,-25 26 1 0,-51 26 0 0,-1-1 1 0,-25 104 0 0,-25-78 1 0,-52-51-3 0,26 25 4 0,-26-50-5 0,51 25 0 0,26-26-101 0</inkml:trace>
  <inkml:trace contextRef="#ctx0" brushRef="#br1" timeOffset="94">24914 17181 32 0,'0'-77'35'0,"51"51"-15"0,26 26-11 0,-26 26-9 0,-25 76 4 0,-1-25-1 0,-76 26-1 0,0-52 0 0,25-51 0 0,1 0 2 0,25 0-5 0,25-77 1 0,1 0 3 0,25 0-4 0,-25-25 2 0,-1 25 0 0,-25 77-1 0,-25 51 4 0,25 52 0 0,25-1-2 0,52 1-2 0,26-78-103 0</inkml:trace>
  <inkml:trace contextRef="#ctx0" brushRef="#br1" timeOffset="95">19665 6376 31 0,'0'0'0'0,"-26"-103"19"0,26 103-8 0,0 26 0 0,26 383 34 0,-26-152-39 0,0 24-2 0,26 26 2 0,-26-25-5 0,-26-103 4 0,-25 1-3 0,25-180-4 0,52 0-5 0,102-103-95 0</inkml:trace>
  <inkml:trace contextRef="#ctx0" brushRef="#br1" timeOffset="96">20895 6785 56 0,'0'0'0'0,"0"-77"21"0,0 103-15 0,0 51 1 0,-51 51 0 0,25 0 9 0,-51 0-12 0,-25 0 2 0,-1-77-5 0,1-25 1 0,25-1-1 0,26-76 1 0,24 0-2 0,27-51 1 0,27-1-2 0,-1 26 0 0,50 26 1 0,-24 51 1 0,-1 0-1 0,26 77 1 0,-26 25 2 0,26 1-2 0,-26-1 0 0,26-51-3 0,51-51-27 0,-77 0-51 0</inkml:trace>
  <inkml:trace contextRef="#ctx0" brushRef="#br1" timeOffset="97">21484 7144 38 0,'25'-26'50'0,"1"1"-35"0,76-1-1 0,1 26-14 0,-1-26-7 0,-76 26-62 0</inkml:trace>
  <inkml:trace contextRef="#ctx0" brushRef="#br1" timeOffset="98">21561 7323 40 0,'-26'0'20'0,"0"0"-1"0,52 0-4 0,102-26-8 0,26 1-10 0,-26 25-60 0</inkml:trace>
  <inkml:trace contextRef="#ctx0" brushRef="#br1" timeOffset="99">22482 7093 62 0,'-25'-26'11'0,"25"0"2"0,77 1-3 0,76 25-3 0,-25 0-10 0,-26 0-75 0</inkml:trace>
  <inkml:trace contextRef="#ctx0" brushRef="#br1" timeOffset="100">23275 6760 56 0,'0'0'0'0,"0"-52"35"0,0 52-23 0,0 52 2 0,-25 50-7 0,25-25-7 0,0-26 2 0,0 26-18 0,0-77-83 0</inkml:trace>
  <inkml:trace contextRef="#ctx0" brushRef="#br1" timeOffset="101">23582 6683 35 0,'0'0'42'0,"0"51"-21"0,-25 51-7 0,-1 52 4 0,-25 0-16 0,25-1 1 0,-25 1-3 0,26-77-1 0,25-26-7 0,51-25-88 0</inkml:trace>
  <inkml:trace contextRef="#ctx0" brushRef="#br1" timeOffset="102">23864 7093 60 0,'0'-26'19'0,"0"-51"5"0,51 77-3 0,-25-25-13 0,51 25-5 0,-26 76-2 0,-25 1-2 0,-1 26 2 0,-76 25-4 0,-26-26 3 0,-51-51-1 0,51-25 3 0,0-26 1 0,52 0 1 0,25 0 4 0,77-26-4 0,76 26 0 0,27-25-6 0,-52-1-9 0,-77 26-89 0</inkml:trace>
  <inkml:trace contextRef="#ctx0" brushRef="#br1" timeOffset="103">20255 8578 40 0,'0'-77'36'0,"0"77"-11"0,24 25-11 0,3 52-3 0,-27 487 6 0,26-488-19 0,-26-50-13 0,-26-26-88 0</inkml:trace>
  <inkml:trace contextRef="#ctx0" brushRef="#br1" timeOffset="104">20229 8526 38 0,'0'0'0'0,"103"-204"67"0,-1 178-52 0,26 26-11 0,-51 51 0 0,-51 77-5 0,-78-25 4 0,-25-27-2 0,-51-24-1 0,52-27 0 0,50-25 0 0,26 0 0 0,77-25 2 0,51-1 0 0,-26 26-3 0,-25 26 1 0,-51 50 0 0,-52 27 0 0,1-26 1 0,-78-26 2 0,26-25-2 0,0-26 1 0,26-26 0 0,26-25-9 0,76-1-100 0</inkml:trace>
  <inkml:trace contextRef="#ctx0" brushRef="#br1" timeOffset="105">21381 8706 67 0,'26'0'8'0,"0"0"17"0,332-26-105 0</inkml:trace>
  <inkml:trace contextRef="#ctx0" brushRef="#br1" timeOffset="106">21535 8936 21 0,'0'0'0'0,"-26"26"45"0,26-26-19 0,77 0-12 0,77-26-9 0,51 0-24 0,-103 26-61 0</inkml:trace>
  <inkml:trace contextRef="#ctx0" brushRef="#br1" timeOffset="107">22764 8603 66 0,'0'0'11'0,"0"0"9"0,0 51-3 0,25 26-8 0,1 26-5 0,-1-27-3 0,1-24 2 0,-26-52-1 0,-26-26 4 0,1-76-5 0,-1-26 1 0,26-26-2 0,26 0 2 0,25 26-1 0,26 77-2 0,25 26-4 0,-25 76-19 0,-26-26-45 0</inkml:trace>
  <inkml:trace contextRef="#ctx0" brushRef="#br1" timeOffset="108">23582 8450 52 0,'0'0'0'0,"-25"0"38"0,25-26-22 0,-77 26-8 0,0 0-1 0,0 0-4 0,-102 51-3 0,154-25 1 0,25 25 0 0,0 0 0 0,25 26 0 0,1-51 2 0,-26-26-3 0,25 0 0 0,27 0 0 0,24-26 2 0,1 26-3 0,0-26 0 0,-26 78 1 0,-51 24 2 0,0 52 2 0,-25-25-2 0,-231-77 9 0,204-78-13 0,27 52 1 0,-1-51-13 0,1 25-85 0</inkml:trace>
  <inkml:trace contextRef="#ctx0" brushRef="#br1" timeOffset="109">24197 8450 42 0,'0'0'0'0,"26"-52"55"0,-26 52-41 0,-26 77-1 0,-51 154 9 0,26-52-17 0,0-25-5 0,0-1 3 0,-1-50-1 0,27-52-3 0,25-26-3 0,0 1-24 0,0-26-81 0</inkml:trace>
  <inkml:trace contextRef="#ctx0" brushRef="#br1" timeOffset="110">24299 8987 44 0,'0'-25'17'0,"0"-27"13"0,52-24-4 0,-1 24-12 0,0 27-6 0,26 25-6 0,-52 102 0 0,-25 26 0 0,-51 0-2 0,-26 0 0 0,-25-51 1 0,51-51 2 0,0-1-1 0,51-25 2 0,25 0 0 0,52-25 0 0,51-1-4 0,0 26 1 0,-26-25-2 0,-50 25-10 0,-52 0-103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5:31:31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2614 4406 91 0,'0'-2'97'0,"0"-2"-58"16,0 2-13-16,-2-1 20 15,2-1-22-15,-1-1 12 16,1 1-15-16,-2-1-3 15,2-1 6-15,0 3-6 16,-2-2-8-16,2-1-7 0,0 3 4 16,0-1 2-16,0 2 0 0,0-1 0 15,-2 1 3-15,2 0 3 16,0-2 1-16,-1 3-2 0,1-1 0 16,0 0-3-16,0 1-3 15,0 1-1-15,0 0 3 16,0 0-5-16,0 0-1 15,0 0-2-15,0 0-1 0,0 0-2 16,0 1-1-16,0 6 2 16,0 2 1-16,0 6 3 15,0 1 0-15,0 0 1 16,0 2 3-16,3-2 1 16,-1 3 0-16,1 2-2 15,-1-1-1 1,2-2 3-16,-3 2-4 15,1 1 0-15,2 0 0 0,-3 1 1 16,4 1-2-16,-3 2 1 16,-1-4-54-16,-1 1 52 15,2-4-1-15,0 2-1 16,-2-5 1-16,0 2-1 16,1-5 2-16,-1 3-1 15,0-5 0-15,0-1-2 16,0-2 1-16,0-2 0 0,0-1 1 15,0-2-2-15,0-2 1 16,2 1-1-16,-2-1 1 16,0 0-1-16,0 0 2 15,0 0-3-15,0 0-4 0,0 0-13 16,0-3 13-16,0-2-49 16,0-1-29-16,0 0-73 15</inkml:trace>
  <inkml:trace contextRef="#ctx0" brushRef="#br0" timeOffset="437.3985">2932 4729 33 0,'0'1'150'0,"-2"-1"-146"0,0 0 11 16,2 0 24-16,-2 0-7 15,2 0-8-15,-1 2-9 16,1-2 3-16,-2 2 5 15,0-1 5-15,2 1-3 0,0 0-4 16,0 2-2-16,0-4-3 16,0 2 1-16,0 0-1 15,0-2-2-15,0 0 7 16,0 0-2-16,0 0 4 16,0 0-1-16,-2 0-4 15,2-4-7-15,-3-2-1 16,1 3 5-16,2-2-6 0,-1 1-5 15,1 2-2-15,0 0-1 16,-4 2-1-16,2 0-15 16,-2 0-37-16,-1 0-109 15</inkml:trace>
  <inkml:trace contextRef="#ctx0" brushRef="#br0" timeOffset="4397.1134">4406 4468 99 0,'0'-5'28'0,"0"1"-10"16,0-2-8-16,0 1 1 0,0-2 3 31,0 0 2-31,0-2 2 16,0 0 4-16,0 0-3 15,0-2 18-15,2 1 14 0,-2-1-12 16,0 0-3-16,0 3-7 16,0-2 7-16,0 5-10 15,-2 0-12-15,2 1-2 16,-2 3 2-16,1 1-4 0,1 0-8 15,0 3-5-15,0 9 0 0,0 10 3 16,0 3 7-16,3 7 8 16,1 2 2-16,1 5-4 15,-1-1-3-15,0-3-4 16,1 3-2-16,0-6-2 16,-3-4 0-16,1 0-1 0,1-7 0 15,-2-5-1-15,-1-5 1 16,2-3 0-16,-3-2 0 15,0-5-1-15,0-1 1 16,2 0 3-16,-2-7 7 16,0-9 11-16,0-7-20 15,0-9 1-15,-2-7-3 16,-4-7 1-16,1-3-5 0,-1-1-5 16,1 0-3-16,5 8 3 15,-3 2 1-15,3 10 5 16,0 5 1-16,0 7 2 0,0 9 0 15,0 4-1-15,5 5 0 16,4 0-3-16,2 10-1 16,-1 8 2-16,4 6 3 15,3 1-1-15,-1 3 1 16,-2 1 0-16,2-5 0 0,-1 2 1 16,-1-3-2-16,-1-6 1 15,-1-2 1-15,-3-4-1 16,1-4 0-16,0-6 0 15,0-1 1-15,0 0 1 16,-1-8 0-16,1-8-1 16,2-2 1-16,-2-8-2 15,-1-2-4-15,-1-2 2 0,-1-2-5 16,1-2-4-16,-1 5-3 16,1 6 10-16,-4 7 2 15,1 5 2-15,-3 8 2 16,1 3-3-16,2 6-5 15,1 12 2 1,0 9 6-16,1 5 1 16,0 6 5-16,-2 1 4 0,0 2 0 15,-3-2-6-15,4 3-1 0,-2-7-2 16,-3 3-1-16,1-8-1 16,3 1-1-16,-1-7 0 0,1-2 0 15,0-4-18 1,7-6-33-16,0-5-66 0,3-7-94 15</inkml:trace>
  <inkml:trace contextRef="#ctx0" brushRef="#br0" timeOffset="5141.6603">5018 4602 345 0,'-5'3'15'16,"2"-1"-11"-16,3 0-4 15,0-1 6-15,0 2 0 16,0-3 6-16,5 0 8 16,4 0 3-16,0-10-2 0,0-2-1 15,-2 0-7-15,0-4-7 16,-2-2 5-16,-2 2-5 15,-3-2-3-15,0 4-2 16,0-1 1-16,-6 4-2 16,-1 3 1-16,0 2 0 15,0 5-1-15,-1 1-1 0,-1 0 0 16,2 3 0-16,2 9 0 16,-3 6 0-16,6 4 0 15,-1 4 2-15,3 5 6 16,0 1 4-16,8 0-1 0,1-5 0 15,3-1-1-15,4-6-4 16,2-2-1-16,2-6-1 16,0-4 2-16,4-4 0 15,2-4 1-15,1-4 0 16,-2-9-1-16,0-5-3 0,-4-1 0 16,-2-5 0-16,-5 0-3 15,-5-5 2-15,-2-1 0 16,-5-3-1-16,-2 3-2 15,0-4-4-15,-4 1-1 16,-3 6 3-16,-2 2-2 16,2 7 2-16,0 3 3 0,2 8 2 15,3 2-1-15,0 5 4 16,0 0-1-16,1 2-1 16,1 10-5-16,0 10 6 15,0 1 1-15,0 7 7 16,0 8 0-16,1-1 2 0,3 1-3 15,1-1 4-15,0-1-5 16,2-4 0 0,3-3-4-16,-3-8-3 15,7-3 0-15,-1-7-1 16,4-3-1-16,2-6 2 0,2-2-5 16,-3-2-22-16,0-8-14 15,0-10-22-15,-7-5-36 16,-6-5-121-16</inkml:trace>
  <inkml:trace contextRef="#ctx0" brushRef="#br0" timeOffset="5313.5068">5271 4516 433 0,'-10'3'58'0,"5"-1"-37"0,3 0 13 16,2-2-11-16,7 0-18 15,11 0-9-15,5-9 7 16,11-3-3-16,4-1-30 16,-4-3-81-16,2-1-222 15</inkml:trace>
  <inkml:trace contextRef="#ctx0" brushRef="#br0">5485 4716 327 0,'0'0'58'16,"0"0"-44"-16,0 0 2 16,2 0-6-16,1 0-6 15,-1 0-4-15,4 0 2 16,0 0 12-16,4-4 13 16,3-5 2-16,1-5-12 0,4-4-10 15,0-5-4-15,0-7-1 16,0-4-2-16,-4-2 0 15,-1-1 1-15</inkml:trace>
  <inkml:trace contextRef="#ctx0" brushRef="#br0" timeOffset="7098.6212">6515 4502 363 0,'3'-2'42'0,"13"-9"-31"16,-13 6 14-16,2 1 23 16,-5 1-22-16,0-1-13 15,0 0-7-15,-6 3 7 16,-1-3-2-16,-6 3-5 0,-1 1-4 16,-6 0 0-16,0 0-2 15,-2 8 0-15,2 5 2 16,1 3 5-16,3 9 4 15,3-2 0-15,5 4-5 16,6 1-1-16,2-1-3 16,0-5 0-16,9-3-1 0,6-5 1 15,4-4-1-15,1-5 1 16,2-5-1-16,2 0 0 16,0-3-1-16,-1-10 2 15,-4-7-2-15,0-3 1 16,-3-4-2-16,-4-5 4 0,-5 0-5 15,-1-4 2-15,-5 1-2 16,-1-1-4-16,0 2-2 16,0-2 2-16,-7 6 5 15,-1 6 0-15,1 5 2 16,-1 6-1-16,-1 7 6 16,2 6 4-16,5 1-3 0,1 16 0 15,-1 8 0-15,2 5 6 16,0 7 7-16,7 3-11 15,3 0-47-15,0 0 49 16,0 1-3-16,-3-6-3 0,0-1-4 16,1-3 0-16,-4-3-1 15,-1-5 1-15,-1-1-24 16,-2-8-4-16,0-5-172 16</inkml:trace>
  <inkml:trace contextRef="#ctx0" brushRef="#br0" timeOffset="8198.417">7509 4553 248 0,'-12'-1'49'0,"-1"-1"-32"15,1 2 15-15,5 0 15 16,-1 0-24-16,3 7-3 16,5 7-10-16,0 1-4 15,0 4 4-15,10 1-3 16,0-2-2-16,2-2-5 0,3-6 4 16,-3 0-4-1,2-9 3-15,-1-1 4 0,1-1 10 16,-3-16 3-16,2-4-11 0,-3-7-3 15,0-5-3-15,-3-4 2 16,0-6-2-16,-4-1-1 16,-1 1-2-16,-2-4 2 15,0 8-4-15,0 1-3 0,0 12 1 16,-2 6 4-16,-1 13 0 16,-1 7 0-16,1 1-1 15,-1 18 1-15,1 6 1 16,1 7 1-16,2 3 3 15,0 8 0-15,0 0 0 0,0 0 4 16,5-2 0-16,4-2-3 16,2-5-1-16,0-4-1 15,3-8-2-15,-1-5-1 16,4-4 2-16,0-7-3 16,0-6 1-16,0 0 2 0,-2-2-4 15,2-9 3-15,-3-3-3 16,-3-3 2-16,-2-2 1 15,-4-2-2-15,-3-1 1 16,-2 1 0-16,0-1-1 16,0 3 0-16,0 5 0 0,0 4 0 15,0 5 0-15,0 5 0 16,0 0 0-16,0 11 0 16,6 3 1-16,1 8 5 15,4 2-1-15,-1 0 1 0,3-1-1 16,-1-4-2-16,3-3-2 15,1-3 0-15,0-6-1 16,0-5 1-16,-1-2 1 16,1 0 1-16,-5-7 2 0,-4-4 8 15,-2-3-2-15,-5-4-4 16,0-2 0-16,-3 1-2 16,-8-4-2-16,-7-1-2 15,1 0-1-15,-2 2 0 16,-3 3-7-16,2 4-14 0,-2 6-7 15,2 6-4-15,-6 3-27 16,-1 0-44-16,1 2-58 16,1 3-107-16</inkml:trace>
  <inkml:trace contextRef="#ctx0" brushRef="#br0" timeOffset="8357.1611">7615 4464 396 0,'18'0'45'0,"6"-5"-13"0,8-6 18 16,7-3-21-16,7-1-14 16,-7 2-10-16,-3 2-4 15,-11 2-13-15,-11 4-57 16,-12 1-152-16</inkml:trace>
  <inkml:trace contextRef="#ctx0" brushRef="#br0" timeOffset="9835.0805">5541 4637 85 0,'0'0'186'0,"0"0"-159"15,0 0-13-15,7-8 37 16,3-3-17-16,-2-5-17 16,1 0-6-16,1-2 2 15,0-2-3-15,-5-3 0 16,-1 0-6-16,-2 1-4 16,-2-1 2-16,0 2 0 0,-2 1-1 15,-3 4 0-15,1 3 1 16,-1 5 2-16,3 0 7 15,-1 5-1-15,2 3-2 16,1 0-6-16,-2 0-2 16,2 5-1-16,0 8 1 0,0 3-1 15,0 7 2-15,0 4 3 16,0 7 4-16,2-1 5 16,2 5-4-16,0 2-1 15,-1-2 4-15,1-2-7 16,-1-4-3-16,1-3 1 0,-1-6-2 15,1-5 0-15,-3-6 1 16,1-5-1-16,1-1 1 16,-1-4-1-16,-1-2 1 15,1 0 1-15,1-3 10 16,1-7-4-16,-1-4-7 16,4-4-2-16,0-2 0 15,0 1 0-15,-2 0 1 16,2 2-3-16,0-1-3 0,1 4 2 0,-1 1 2 15,-4 5 0-15,2 2-1 16,0 1 0-16,1 3 1 16,-2 2 0-16,3 2-2 15,0 9 1-15,3 3 1 0,0 4 1 16,2 3 0-16,-1-1 1 16,0 1-1-16,1-5 0 15,1 0 0-15,0-5 0 16,-1-2 0-16,3-5 0 0,-3-4 0 15,4 0 1-15,-3-2 1 16,2-9-1-16,-3 0 0 16,-4-5 0-16,2-1 4 15,-5-6-4-15,-1 1 2 16,-3-1-1-16,-1 0-2 16,0 3 2-16,0 2-1 0,0 7-1 15,0 4 1-15,0 5-1 16,0 2 3-16,0 0-3 15,0 13-3-15,0 1 3 16,6 7-1-16,-1 1 2 0,3-1 0 16,1 1 1-16,-1-4-1 15,2-2-1-15,2-2 1 16,0-3-1-16,3-2 2 16,-1-1-2-16,4-4 1 15,-5-4 0-15,1 0-1 16,-3 0 2-16,-1 0 1 0,0-11 4 15,-1-5-2-15,-2-1 0 16,-2-6-3-16,-1-5-1 16,-4-2 0-16,0 0 0 15,-2-2-4-15,-11 3-4 16,0 2 0-16,-6 6 3 16,-1 5 1-16,1 5 0 0,-1 6 2 15,1 5 1-15,2 0-3 16,5 9 2-16,4 3 0 15,6 4 1-15,2 4-4 16,4-2 3-16,12-4-1 0,6 0 0 16,3-3 2-16,5-6-11 15,2-5-61-15,7 0-109 16</inkml:trace>
  <inkml:trace contextRef="#ctx0" brushRef="#br0" timeOffset="10885.5445">8965 4398 429 0,'15'-12'39'0,"-3"-6"-36"15,3 0 21-15,-1-1-3 16,-3-5-14-16,0 3-5 16,-6-2-1-16,-1 3 1 15,-4 2-2-15,0 4 0 16,-9 3 1-16,-6 4-1 0,-2 5-1 16,-5 2 1-16,-2 4 0 15,1 8 0-15,0 5 0 16,1 4 0-16,8 3 2 15,5 2 1-15,5 0-1 16,4 1-1-16,5 0 0 16,15-2 0-16,4-4 0 0,3-3 0 15,4-1-1-15,-3-2 1 16,-5-2 1-16,1 0-2 16,-8-3 0-16,-5 2 0 15,-4-2 0-15,-7-2 0 16,0 2-1-16,-4-4 2 0,-8-2 0 15,-5 2 6-15,-4-3 4 16,-2-1 7-16,-1-2-3 16,-1 0-5-16,-2 0-6 15,5-5-3-15,3-5-1 16,2 2 0-16,7-3-10 16,6 0-25-16,4-3-21 0,2 3-40 15,12-1-94-15</inkml:trace>
  <inkml:trace contextRef="#ctx0" brushRef="#br0" timeOffset="11572.8805">9235 4350 351 0,'9'-2'50'16,"-3"-3"-24"-16,-6 3-2 15,-6 2 12-15,-1 0-18 0,-2 4-6 16,-1 8 1-16,3 2-3 15,4 4 6-15,1 4-6 16,2-1 2-16,0 3-1 16,4-1-2-16,4-2-5 15,5-5-2-15,1-2 0 0,3-3 1 16,0-5-2-16,3-5 2 16,-1-1-2-16,0-3 1 15,-2-8-1-15,-2-4 0 16,-3-4-1-16,-4 1 1 15,-4-5-1-15,-4 0 1 16,-4 0-3-16,-12-4-7 0,-3 2-8 16,-7 5-8-16,-1 3-4 15,-2 6-4-15,1 5 9 16,0 6 17-16,6 0 9 16,2 7 2-16,8 10 3 0,4-3-2 15,8 4-1-15,1-2-1 16,18-2 0-16,8-1-2 15,5-6 1-15,6-7-2 16,1 0-10-16,5-6 1 16,-2-8 6-16,-4-6 2 15,-2 1 1-15,-8-3 2 0,-9 1-2 16,-6-1 4-16,-8 1 17 16,-5-1-2-16,0 3-7 15,-2 1-1-15,-1 5 0 16,-5 3 1-16,3 5 2 15,-1 3-4-15,5 2-5 16,-3 2-3-16,1 10-3 0,3 8 2 16,0 4 2-16,0 5 2 15,0 4 2-15,0 2 0 16,3-1-2-16,1-2 1 16,-3-1-3-16,1-3 0 15,-2-1-2-15,0-4-1 16,0-2 1-16,0-4-1 0,0-5-1 15,0-2-17-15,2-6-26 16,3-4-27-16,2 0-56 16,3-12-235-16</inkml:trace>
  <inkml:trace contextRef="#ctx0" brushRef="#br0" timeOffset="12254.4967">9617 4375 222 0,'4'-7'230'16,"0"-4"-177"-16,-1 2-25 0,3 2 9 16,-1 2-18-16,2 5-6 15,2 0-11-15,2 5-1 16,3 8-1-16,-1 6 0 0,3 6 2 16,-3 0-3-16,1 2 1 15,-1 0 0-15,-5-4 1 16,3-2-1-16,-6-5 0 15,5-1 2-15,-9-6-4 16,5-4 2-16,-5-2 1 0,1-3 0 16,2 0 1-1,1-5 1-15,1-7 1 0,-1-8 1 16,4-1-4-16,-2-4 0 16,1-5 1-16,-1 1-2 15,-5 0 0-15,3 2-3 0,-3 4 4 16,-2 6-3-16,1 2 2 15,1 8 0-15,-2 4 0 16,0 3-1-16,2 3-1 16,1 7 0-16,2 7 2 15,5-3 1-15,1 4-1 0,9-4 1 16,-1-3 0-16,6-2-1 16,6-4 1-16,3-5-2 15,2 0 2-15,2 0 0 16,-2-7-1-16,-6-2 0 15,-3 0 0-15,-9-4 0 16,-7 5-1-16,-4-7 0 0,-7 1 1 16,0-4 0-16,-7 3 1 15,-1 0-3-15,-4 3 2 16,0 3 0-16,-3 9 1 16,1 0-1-16,1 9 0 15,1 10 2-15,3 6 6 16,-3 5 0-16,9 3-2 0,0-3 9 15,3-2-3-15,0-2-4 32,3-3-3-32,7-9-3 15,5-1 0-15,-3-3 2 0,7-6 0 16,-1-4-3-16,3 0 0 0,-4-2 0 16,4-10-10-16,0-1-34 15,-4-5-29-15,-1-3-143 16</inkml:trace>
  <inkml:trace contextRef="#ctx0" brushRef="#br0" timeOffset="13374.167">11597 4222 259 0,'0'-9'27'0,"0"3"4"31,0 1 18-31,0 2-7 0,0 0-14 0,0 2-8 16,0 1-6-16,0 0-6 0,0 7-8 15,0 9 6-15,0 5 9 16,0 8 3-16,0 3 1 15,0 4 0-15,0-4-5 32,0 2-3-32,0-4-1 0,0-3 0 15,0-2-2-15,0-7-4 16,0-2 1-16,1-4-2 16,3-5 1-16,-1 1-1 15,-1-3-3-15,3-2 1 16,2 1 0-16,3-2 1 0,2 2-2 15,5-1 1-15,0 0-1 16,7-1 1-16,1-2 0 16,0 0 0-16,1 0-1 15,1 0 0-15,-1-5 0 16,-3 0 0-16,-1-3-8 16,-5 3-21-16,-2 0-16 0,-2-4-34 15,-5-2-50-15,2-3-138 16</inkml:trace>
  <inkml:trace contextRef="#ctx0" brushRef="#br0" timeOffset="13736.1117">12033 4259 411 0,'-4'-3'18'0,"-5"-12"3"15,2 10 30-15,3 1-16 16,2 3-14-16,1 1-9 16,1 1-7-16,0 12-4 0,0 5-1 15,1 5 4-15,6 4 3 16,-1 1 1-16,1 2-3 16,-1-1-3-16,-1-4 0 15,-3-2-1-15,-1-2 1 16,-1-1-3-16,0-6 3 0,0 1-2 15,0-6 0-15,0 0 1 16,0-4-11-16,-1-3-15 16,-1-2-17-16,0 0-9 15,0-4 15-15,1-8-21 16,-3-4-29-16,1-2-11 16,-3-2-67-16</inkml:trace>
  <inkml:trace contextRef="#ctx0" brushRef="#br0" timeOffset="14096.1303">12009 4413 117 0,'0'-4'117'15,"0"-3"-60"-15,2 3-17 16,8 1 8-16,5 1-18 16,4-2-10-16,1 2-8 0,4-1-6 15,1 1-3-15,1-1-3 16,-6-1 0-16,1-2 1 16,-3 1-1-16,-6-2-1 15,-1 0 0-15,-2-2 2 16,-4-3-1-16,-3-4 2 15,-2-1-1-15,0 0-1 0,0 1 7 16,0-1-3-16,-3 5-1 16,-1 3 0-16,4 4 13 15,-2 5 5-15,2 0-12 16,0 9-6-16,0 7 1 16,0 3 8-16,0 4 1 0,0 3 2 15,0 2-5-15,0-3 0 16,0 2 1-16,0-4-6 15,0 0-3-15,2-3 0 16,2 1 0-16,-3-4-3 0,1-5 2 16,2 2-1-16,-4-5-1 15,1 0-34-15,3-5-46 16,1-4-101-16</inkml:trace>
  <inkml:trace contextRef="#ctx0" brushRef="#br0" timeOffset="14533.5613">12601 4202 359 0,'0'0'30'0,"0"0"-11"15,-1 0 20-15,1 4-12 16,0 6-10-16,0 6-2 16,0 4 8-16,0 5 1 15,1 0-4-15,-1 2-8 16,2-2-3-16,-2 0-4 0,0-2-3 16,0-2-1-16,0-3 0 15,0 0-1-15,0-4 1 16,0-5-2-16,0 2-18 0,-3-4-26 15,-3-7-39-15,5 0-66 16</inkml:trace>
  <inkml:trace contextRef="#ctx0" brushRef="#br0" timeOffset="14926.2847">12542 4220 386 0,'-3'-2'19'0,"3"-3"-4"0,0 3 1 15,8 0 18-15,4 2-19 16,3 0-5-16,5 0-6 16,2 0 0-16,4 0 3 15,0 7 1-15,-1 2-1 16,2 2-3-16,-3 3-1 15,-4 2 1-15,-3 0 0 16,-2 2-3-16,-4 1 2 16,-3 1 2-16,-1 0-3 0,-4 0 3 0,-3-1-2 15,0-1 0-15,-8 3-1 16,-6-2 2-16,-3 0-1 16,-2 1 0-16,-4-4-2 15,-4-2-1-15,0-2 1 16,1-1 0-16,2-6 0 15,4-5-1-15,0 0-4 0,9 0-26 16,3-12-31-16,8-8-76 16</inkml:trace>
  <inkml:trace contextRef="#ctx0" brushRef="#br0" timeOffset="15317.441">13012 4161 373 0,'-2'0'23'16,"-3"0"-6"-16,5 3 11 15,-1 5-7-15,1 2-7 16,0 4 0-16,0 6 7 0,0 7 3 15,0 4-10-15,0 1-2 16,0 1-1-16,0-1-2 16,1-1 4-16,4-6-5 15,-2-2-2-15,3-2-2 16,0-6 2-16,7-4 0 16,0-5 1-16,4-2-1 15,5-4-3-15,0 0-2 0,1-2 1 16,2-5-2-16,-3-4-10 15,-1 1-7-15,-7-4-13 16,0 3-7-16,-9-2-26 16,-4-1-38-16,-1 3-79 0</inkml:trace>
  <inkml:trace contextRef="#ctx0" brushRef="#br0" timeOffset="15473.6522">13066 4391 291 0,'0'0'60'0,"0"0"-9"16,12 0-9-16,2 0-12 16,8-2-18-16,3-3-9 15,2-2-2-15,-1-2-5 16,-2 2-45-16,-6-6-105 0</inkml:trace>
  <inkml:trace contextRef="#ctx0" brushRef="#br0" timeOffset="15649.49">12981 4220 298 0,'0'4'131'0,"2"-3"-98"0,13-1-3 0,9 0 18 16,5 0-22-16,3-3-10 15,4-3-13-15,1 3-2 16,-1-3-5-16,-1 1-76 15,-6-6-269-15</inkml:trace>
  <inkml:trace contextRef="#ctx0" brushRef="#br0" timeOffset="16941.5287">14069 4259 425 0,'0'-9'15'0,"-5"2"-14"16,3 1-1-16,0 5 26 0,-1 1-11 15,-2 1-11-15,0 12-3 16,2 9 3-16,-1 2 11 16,1 9 4-16,1 1-5 15,2 1-3-15,0 1 0 16,3-4-3-16,8-5-3 16,0-6-3-16,3-5 0 0,4-7 1 15,2-5 2-15,3-4 3 16,-3 0-2-16,1-13-2 15,-2-4-4-15,-3-1 1 16,-4-6 1-16,-3 0 1 0,-7-2-3 16,-2 0-4-1,-4-1-5-15,-10 0-3 0,-4 0 2 32,-4 8-1-32,-2 5 6 0,0 2-1 15,-3 11 6-15,2 1 0 16,1 4-1-16,3 5 1 15,3 3 1-15,9 2 2 16,4-2 2-16,5 3-5 16,14-6 0-16,13-2-2 0,5-1 4 15,9-5-2-15,8-1 0 16,-3-5-10-16,3-8-1 16,-6-5 3-16,-3-1 9 0,-6-1-4 15,-7 1 3-15,-8-1 1 16,-7 1-1-16,-3 1 1 15,-6-2-1-15,-3 2 8 0,0 2-3 16,0 0-4-16,-5 5 0 16,-2 0 3-16,-1 8-4 15,1 3 4-15,0 0-3 16,-2 0 0-16,0 11 0 16,0 4 4-16,0 9 7 15,4 2-5-15,0 11 9 0,0 2-2 16,5 5 4-16,0 3-1 15,0 5 5-15,0-2-6 16,2-3-2-16,3 2-65 16,-2-4 57-16,-1-5 0 0,1-2 2 15,-1-6-8-15,5-2 3 16,0-3-1 0,1-4 0-16,4-3-1 0,0-6 0 15,5-5-1-15,1-5 1 16,-2-4 1-16,4 0-1 15,-3-11-1-15,-2-3-5 0,-6-8-1 16,-4-3 0-16,-1-2-2 16,-4-5-8-16,-6-2 36 15,-8 0-50-15,-7 1 9 16,-3 2 10-16,-3 5 7 16,0 6 2-16,1 6 0 0,2 5 4 15,6 7 0-15,2 0 2 16,5 2 3-16,7 0 0 15,4 0-6-15,2 0 0 16,15 0 2-16,8-1-4 16,4-5-37-16,8-3-91 0</inkml:trace>
  <inkml:trace contextRef="#ctx0" brushRef="#br0" timeOffset="17980.443">15238 4254 420 0,'-11'-5'17'0,"-2"-7"-9"15,6 2 33-15,6 7-12 16,-1 3-14-16,0 0-10 16,2 5-3-16,0 11-3 15,0 3 2-15,0 6 2 16,0 2 1-16,0 2 0 0,5-3 0 15,1-2 0-15,2-3-2 16,2-5 1-16,2-3 1 16,0-6 2-16,3-2-2 15,-1-3-1-15,1-2-1 16,1 0 0-16,-3-2-1 16,-3-7 0-16,-3-2 0 0,-1-3 1 15,-4 0 0-15,-2-4-1 16,-2-2 3-16,-7-1-4 15,-5 0-5-15,-5-1-1 16,0 4-4-16,-1 4 4 16,2 5 4-16,2 4 2 0,1 3-1 15,7 2 1-15,-1 0-1 16,5 2-1-16,4 3 0 16,0-2-4-16,7 2 0 15,12-4 2-15,0-1 1 16,6 0-6-16,2-3-7 15,7-6-8-15,-3-8 9 0,-4-2 2 16,-2-1 7-16,-2-3 6 0,-7 3 0 16,-5-1 1-16,-4 3 4 15,-4 4 5-15,-3 2-3 16,0 3-4-16,-5 5-1 16,0 4-2-16,-4 0 0 0,2 0 0 15,-1 7-1 1,7 4 0-16,1-2 1 0,0 3-1 15,6 2 1-15,6 1-1 16,5-1 0-16,2 2 2 16,1 2 1-16,-1 0 0 15,-1 1 1-15,1 1 4 16,-7 2 4-16,-4-3 3 0,-1 5 0 16,-6-5 3-16,-1 2 1 15,0-1-3-15,0-4 0 16,-6-2-6-16,4-3 0 15,2 0-3-15,0-6-5 0,2-1 2 16,10-2-3-16,5-2 0 16,5 0-19-16,3-4-25 15,2-3-28-15,0-6-39 16,-2 1-108-16</inkml:trace>
  <inkml:trace contextRef="#ctx0" brushRef="#br0" timeOffset="19064.8859">15883 4318 67 0,'1'-11'329'0,"6"3"-304"16,0-4-8-16,-1 2 19 0,0 1-8 15,-1-2-11 1,-3 3-8-16,-1-2-1 0,-1 2 3 16,0-1-2-16,-3 1-4 15,-6 3 0-15,-2 0-4 16,-3 3 1-16,-4 2-2 15,4 0-1-15,-5 2 1 0,4 8 1 16,0 7 3-16,1 1-1 16,4 2 1-16,7 4 0 15,1 1 0-15,2-2-2 16,5-1 0-16,8-4 0 16,5-4-2-16,-2-5 0 0,4-4 2 15,-2-5 0-15,-2 0-2 16,2 0 1-1,-3-9 0-15,-1-2-1 16,-1-7 1-16,-1 1 0 16,-2-3 0-16,-2-5 0 15,-1-3-1-15,-3-3 0 16,-1-3 1-16,-3 2-1 0,0-2 0 16,0 2 1-16,-2 2-1 15,-4 1 0-15,-1 10-1 16,0-1 1-16,2 10 0 15,2 0 0-15,1 10 0 0,-2 0 1 0,4 7-2 16,0 11-1-16,0 7 3 16,0 7 1-16,4 4 2 15,3 5 2-15,-2 2 1 16,3 1-2-16,-1-4-1 16,2-1 0-16,-1-3-2 0,4-6 0 15,3-7-1-15,0-3 2 16,4-4-2-16,5-7 0 15,3-5-1-15,2-4 1 16,0 0 0-16,-1-11-1 16,3-5 0-16,-6-4 0 15,-6-3 1 1,0-4-1-16,-9-2 0 0,0-1-3 0,-5 0 0 16,-3 5 0-16,-2 2-1 15,0 7 1-15,0 7 2 0,-7 5 1 16,-3 4-2-16,2 2 0 15,-1 10 1-15,-3 6 1 16,4 4 0-16,3 1 1 16,3 2 0-1,2 0 0-15,2-2 0 16,8-2 1-16,7-1-1 16,0-5 0-16,5-2 0 0,3-1-1 0,0-6 0 15,3-4 1-15,-2-2-2 16,-1 0 1-16,-3-7 0 15,0-6 0-15,-8 0 0 16,-4-6-1-16,0-2 1 16,-9-4 1-16,1 2-2 15,-2-2-4-15,0 1-7 0,-5 5-3 16,-1 3 0-16,2 6 8 16,1 4 0-16,1 4 4 15,2 2 1-15,0 0-3 16,0 0 2-16,0 8 3 0,2 0-2 31,3 3 4-31,5 0-5 16,-3 1 4-16,3 1 1 0,0 3 6 15,-3-2-2-15,1 2 7 16,-2 0 4-16,3 0-5 16,-5 2-2-16,1 0-5 0,0-2 0 15,0 0-1-15,2-2-4 16,3-1 2-16,4-4-1 15,3-2-1-15,3-2-7 16,4-7-31-16,3 2-26 16,2-2-61-16,0-11-192 0</inkml:trace>
  <inkml:trace contextRef="#ctx0" brushRef="#br0" timeOffset="19596.0232">17183 4204 413 0,'0'-13'32'0,"0"3"-8"0,0-3 35 16,0 1-18-16,3 2-16 15,4 3-14-15,4 2-3 16,0 3-1-16,2 2-4 16,-1 0-3-16,2 10 0 15,-1 5-1-15,-1 7 1 16,-3 1 0-16,-3 6 1 0,-2-1-3 15,-6 0-4-15,2-1 5 16,-10 0-1-16,-4-2 3 16,-2-5-2-16,0-2 2 15,1-4 0-15,3-1 8 16,3-5 4-16,4 0 0 0,3-3 2 16,2-1-3-16,0 1 2 15,9-3-55-15,3-2 49 16,8-2 5-16,6 2-7 15,1-4-2-15,5-3-3 16,2 0 2-16,0-2-2 0,-3 0-1 16,-3 2 1-16,-12 2-1 15,-3-1-9-15,-13 3 22 16,0-5-93-16,-15-1-181 16</inkml:trace>
  <inkml:trace contextRef="#ctx0" brushRef="#br0" timeOffset="47848.8368">19569 4018 84 0,'4'-8'183'15,"1"-3"-150"-15,-3 0-6 16,1-2 21-16,1 5-9 0,-2-1-11 16,-2 1 3-16,0 3-4 15,0 0 1-15,0 3-5 16,0 1-4-16,-4 1-10 0,-3 0-7 15,-4 5 0-15,-1 5-3 16,-1 8 3-16,-3 5 1 16,0 6 6-16,-2 5 3 15,-1 5 1-15,4 2-2 16,0 4 1-16,3-2 0 0,1-3-6 16,6-2 3-16,1-3-74 15,4-6 74-15,0 0-2 16,6-5 1-16,4 0-6 15,6-3 1-15,1 1-2 16,1-5 0-16,1-1 0 0,1-3-7 16,-1-2-23-16,3-7 47 15,-2-4-82-15,-1 0-37 16,0-10-110-16</inkml:trace>
  <inkml:trace contextRef="#ctx0" brushRef="#br0" timeOffset="48786.1135">19964 4211 341 0,'6'-12'38'16,"-4"0"-15"-16,1 2 8 15,-1 0 12-15,1-1-12 16,-1 0-13-16,0 0-5 15,-2 1 4-15,0 0-6 16,-2 3-3-16,-7 4-5 16,-2-2-3-16,-3 2 0 0,-1 3 0 15,-4 0 0-15,1 3-1 16,2 4 0-16,-2 1 1 16,2 5-1-16,3-1 2 15,2 5-2-15,6-3 0 0,1 2 0 16,4 0 0-16,0 0 0 15,11 2 1-15,1-2 0 16,7 0 0-16,0 0 0 16,1 0 2-16,0-2-2 0,-4 3 1 15,-1-2-1-15,-3 0-1 16,-4-1 1-16,0 2 0 16,-6-5-1-16,0 0 0 15,-2-3 3-15,0 0-2 16,-10-1-1-16,0-4 4 15,-4-1-3-15,-3 0 3 0,2-2-3 16,-2 0 0-16,1 0 1 16,0 0-3-16,2-4 2 15,1-1 0-15,2 0 1 16,0 1-1-16,6 0 0 16,1 1-1-16,4-1 1 0,0 3 3 15,0-3 0-15,0 1 0 16,4-1-1-16,4 2-1 15,2-2-2-15,-1 3 2 16,2 1 0-16,-1 0-2 16,1 0 1-16,2 0 0 0,-1 7 0 15,2 0 0-15,1 2 2 16,-1 0 0-16,4 0-2 16,1-2-2-16,2-2 6 15,4-1-4-15,2-6 1 16,2 2 2-16,1-7-2 0,2-5 0 15,1-6 1-15,-3-2-1 16,-6-5-1-16,-1-2 0 16,-5 2 1-16,-5-2-1 15,-3 1 0-15,-4-1 1 16,-3 4-1-16,-1 3 0 16,-2 6-1-16,0 2 1 15,0 4 1-15,0 5-1 0,-4 3 0 16,-3 0 0-16,-1 3 0 15,0 10 0-15,-1 4 0 16,0 7 4-16,0 0 1 0,4 5 1 16,1-2 2-16,2-1-1 15,2-2 1-15,0-1-4 16,6-3-2-16,5-6 1 16,3-3-1-16,2-4-1 15,4-4 0-15,3-3-13 16,4 0-27-16,-1-8-30 0,1-7-68 15,-1-4-241-15</inkml:trace>
  <inkml:trace contextRef="#ctx0" brushRef="#br0" timeOffset="49095.9258">20652 4172 331 0,'-8'-5'75'15,"1"-1"-42"-15,2 1 14 16,-2 1-11-16,4 2-9 16,-3 2-8-16,-2 0-11 15,-2 0-4-15,3 7 0 0,-6 10 6 16,2 2 4-16,-1 4 3 16,-1 6-1-16,6 1 0 15,-1-1 2-15,1-1-3 16,7-3-4-16,0-3-2 15,5-6-62-15,7 0 53 16,2-6 0-16,4 0 3 16,4-4-3-16,-1-4-5 0,4-2 2 15,1 0-64-15,-3-3-66 16,2-12-258-16</inkml:trace>
  <inkml:trace contextRef="#ctx0" brushRef="#br0" timeOffset="49361.438">20875 4281 396 0,'-6'6'41'16,"1"-6"-11"-16,5 0 17 0,5 0-11 15,11 0-8-15,4 0-8 16,7 0-8-16,7 0-5 16,-2 0-4-16,1-1-2 15,-1 1-2-15,0-2-11 16,-5-1-43-16,-1-1-66 16,-3-4-253-16</inkml:trace>
  <inkml:trace contextRef="#ctx0" brushRef="#br0" timeOffset="49736.4593">21451 4100 447 0,'0'-5'19'16,"-1"0"2"-16,1 1 13 0,0 2 7 15,0 0-16-15,0 2-7 16,0 0-11-16,0 0-3 16,0 8-2-16,-5 6 2 15,2 4 9-15,-1 3 3 16,1 6 3-16,-3-1-4 0,3 2-2 16,1-2-75-16,0 1 70 15,2-4-4-15,-1-2-2 16,1-1 0-16,0-5 0 15,0-3-1-15,-4 1-1 16,2-5 1-16,2-2-1 16,0-3-2-16,0 1-6 0,0-4 36 15,0 0-64-15,0 0-4 16,4-2-15-16,5-9-37 16,1-7-132-16</inkml:trace>
  <inkml:trace contextRef="#ctx0" brushRef="#br0" timeOffset="50172.2748">21699 4063 103 0,'5'-9'329'0,"-3"4"-290"16,0-1-20-16,-2 6 22 16,0 0-8-16,0 0-14 15,-2 2-14-15,-5 9-3 16,-3 7 7-16,0 3 3 0,-1 4-1 15,2 5-4-15,0 2 1 16,0-1 0-16,4 1-1 16,3-3-1-16,2-3-1 15,0-2-1-15,0-5 0 16,9-1 0 0,3-4-1-16,3-2-1 15,1-4 0-15,2-3-1 16,0-3 2-16,0-2-2 15,0 0 0-15,-4-4 1 16,1-7-1-16,-6 1 1 0,-2-3-1 16,-5-3-1-16,-2 4 1 15,0-5-3-15,-7 4 3 16,-2 2-5-16,-8 5 2 16,0 3 0-16,-3 3 0 0,0 0 2 15,2 5-1 1,2 3 1-16,3 0-2 0,4-1-16 15,4-2-11-15,5-3-18 16,0 1-33-16,7-3-80 16</inkml:trace>
  <inkml:trace contextRef="#ctx0" brushRef="#br0" timeOffset="50633.1075">22011 3913 420 0,'0'-1'42'0,"0"-3"-4"16,0 4 4-16,4-2 1 15,4 2-14-15,4 0-12 16,2 6-5-16,2 4 3 16,2 8 8-16,0 5-9 15,-2 6-64-15,0 3 56 0,-5 5 3 16,-8 2-5-16,1 0 0 15,-4 3-3-15,0-3 2 16,-4 2-2-16,-6-3 0 16,0-5-2-16,-7-1 4 15,-1-3-2-15,0-4 0 16,-4-2-1-16,-1-1-4 0,-2-3-24 16,2-3 22-1,-3-7-95-15,3 2-233 0</inkml:trace>
  <inkml:trace contextRef="#ctx0" brushRef="#br0" timeOffset="62348.6268">9131 5565 166 0,'-2'0'34'16,"1"0"-11"-16,-2 0 11 16,1 0 10-16,2-5-5 15,-2 1-3-15,2 0-13 0,0-1-1 16,0 0 0-16,-1 1-3 15,1-2-2-15,0 1-4 0,-2-2 1 32,2 0 5-32,0-2-7 0,0-2-2 0,2 0-1 15,6 3-2-15,-1-3 0 0,1 2-1 16,1 4-4-16,2 1-1 16,-2 4-2-16,0 0 0 15,2 4 0-15,-4 7 1 31,4 4 0-31,-6 3 0 0,1 4 0 16,-3-2 1-16,1 3-1 16,-1-2 1-16,-1-1-1 15,0-1 0-15,1-1 2 0,3-2 0 16,0 0 1-16,4-3 4 16,4-4-1-16,3-2 1 15,0-2 1-15,3-3-4 16,0-2-1-16,1 0 0 15,-1-4-1-15,-1-6 0 16,-4-1-1-16,2-5 0 0,-5 0 0 16,-1-2 0-16,-2-3 1 15,-2 1 0-15,-2-3-1 16,-3 1 0-16,0 1 0 16,-2 1-2-16,0 3 2 0,0 2-1 15,0 5 0-15,0 3 0 16,-2 3 0-16,0 2-1 15,1 2 2-15,1 0-1 16,-2 9-2-16,2 3 0 16,-2 8 3-16,2 3-1 15,0 4 5-15,0 7 1 0,0 2 5 16,0 1 3-16,0 4-3 16,0 2 1-16,0-2-61 15,0-2 52-15,-2-3 0 16,-1-2 4-16,-2-8-2 15,-3 1-2-15,-1-5 2 0,0-3 0 16,-2-4-3-16,1-3 2 16,3-5-1-16,-5 1-2 15,2-8 0-15,-2 0 0 16,0 0-2-16,0-4 4 0,-3-7-5 16,1-5 5-16,0-2-3 15,3-3 2-15,0-1-5 16,6 1 1-16,2 0 0 0,3-1-2 15,0 2-4-15,10-1-2 16,6-2 0-16,4 1-4 16,4 3 42-16,3 3-66 15,0 0-10-15,-1 3-25 16,-3 4-78-16</inkml:trace>
  <inkml:trace contextRef="#ctx0" brushRef="#br0" timeOffset="62614.2032">9669 5829 429 0,'2'2'60'16,"-2"-1"-38"-16,2 3 4 15,1 3-2-15,1 2-3 16,2 7-6-16,-3 0-3 15,1 4 2-15,-2-1-5 0,-1 3-7 16,-1-2 1-16,0-1-3 16,0 1 1-16,0-4-1 15,0-2 0-15,0-3-11 16,0-1-19-16,-1-4-30 16,1-6-48-16,0 0-128 15</inkml:trace>
  <inkml:trace contextRef="#ctx0" brushRef="#br0" timeOffset="62998.4104">10146 5429 420 0,'-7'-9'21'16,"4"0"4"-16,0 4 22 15,3-1-16-15,-2 5-10 0,0 1-9 16,0 0-5-16,-1 0-3 0,-4 14 0 16,-1 2-1-16,1 8 6 15,-3 8 1-15,-2 3 5 16,3 5-3-16,3 2 2 0,-1 3-2 15,5-2-2-15,2 1-2 16,0-8-3-16,2-4-2 16,6-3-1-16,3-6-1 0,4-4 0 15,0-3 1-15,4-5-3 16,1 0-11-16,-3-4-25 16,3-2-14-16,-1-3-31 0,0-2-89 15</inkml:trace>
  <inkml:trace contextRef="#ctx0" brushRef="#br0" timeOffset="63616.863">10375 5675 413 0,'0'-16'43'15,"0"2"-11"-15,0 0 3 16,0 1 10-16,4 5-14 0,1 0-16 15,3 3-9-15,0 3 1 16,3 2-6-16,2 4-1 16,1 8 0-16,-2 6 0 15,3 3 0-15,-5 4-1 16,0-1 2-16,-3 0-1 0,-5 0 0 16,-2-4 0-16,0-1 0 15,0-3 0-15,-7-2 1 16,-1-5-1-1,3 0 2 1,3-5-2-16,-3-1 0 0,5-3 1 16,0 0 0-16,0-3 1 0,0-10-1 15,3-3 0-15,4-1-2 16,5-7 0 0,0-1-3-16,-2 2 0 15,2-2 0-15,-2 2 3 0,3 0 0 16,-6 3 0-16,0 2 1 15,-3 2 1-15,-1 6-1 16,-1 0 0-16,-2 3-1 16,0 4 3-16,0 1-1 15,0 2-3-15,0 0 3 0,-5 0-3 16,-2 7 1-16,1 5 2 16,1 5 1-16,-1 2 3 15,1 5-4-15,5 4 5 16,0-1 1-16,0-1 1 15,0 0 0-15,0-2 0 0,5-4-3 0,3-2-3 16,2-4 0-16,1-1-1 31,2-6 0-31,3-3 0 0,0-1-16 16,2-3-15-16,-2 0-13 0,0-7-27 16,-1-6-69-16,0-4-235 15</inkml:trace>
  <inkml:trace contextRef="#ctx0" brushRef="#br0" timeOffset="63917.7343">10777 5454 457 0,'0'-5'44'0,"-1"-1"-15"15,1 1 16 1,0 3-1-16,5 1-18 0,2 1-11 0,6 0-9 15,-1 10 2-15,3 8-1 16,-1 5 2-16,1 4 0 16,-3 3 0-16,-2 4-1 0,0 0-48 15,-5 0 36-15,-3-2 8 16,-2-4-3-16,0 1 0 16,0-4 0-16,-2 0 0 15,-8-2 0-15,-5 1 1 16,-1-5-1-16,-2 1 9 15,-4-6-73-15,3-5-72 0</inkml:trace>
  <inkml:trace contextRef="#ctx0" brushRef="#br0" timeOffset="64834.2269">11860 5617 216 0,'-2'-9'49'0,"2"-2"-1"16,0 0 13-16,0 0-12 15,2 1-10-15,1-1-5 16,4 6-10-16,-6-2-7 0,1 3-3 15,-2 2 0 1,2 2-5-16,-2 0-4 0,0 11-3 16,0 3-2-16,0 6 2 15,0 7 3-15,2 1 5 16,1 1 1-16,2-1-2 0,4-3-2 16,1-1-4-16,2-5-1 15,3-5 0-15,-1-1-1 16,4-8 2-16,1-3 0 15,1-2-1-15,2 0 3 16,-3-11-4-16,1-5 1 0,-4-3-4 16,1-3 4-16,-7-3-1 15,1-4 0-15,-4-2-3 16,-3-1 1-16,-2 3-3 16,-2 0-4-16,0 6 1 15,0 5 3-15,0 7 1 16,-2 4 1-16,-2 6 0 15,-1 1 2-15,2 3-4 16,3 10 2-16,0 4 1 0,0 5-1 16,3-1 1-16,9 4 0 15,2 0 2-15,5 0 0 16,-3-1 2-16,2-3-1 0,-2 0 2 16,-4-1 0-16,1-6-1 15,-6 2-1-15,-3-3 0 16,-4-1-1-16,0-3 1 15,-11 0 0-15,-7-2 0 16,-2-5-2-16,-3-2 1 0,-2 0-14 16,-4-14-31-16,2-8-54 15,-2-8-92-15</inkml:trace>
  <inkml:trace contextRef="#ctx0" brushRef="#br0" timeOffset="64959.1755">11948 5422 504 0,'-3'-4'36'0,"-1"1"-17"16,4 3-4-16,0 0-13 15,0 5-22-15,11-1-89 0,3-4-287 16</inkml:trace>
  <inkml:trace contextRef="#ctx0" brushRef="#br0" timeOffset="66044.0287">13380 5538 345 0,'0'-11'46'0,"0"-3"-19"15,-2-2 21-15,-4 0-9 16,2-2-22-16,-3 2-7 16,-1 1-7-16,-2 1-1 15,-2 2-1-15,-2 5 0 0,-1 1 0 16,-3 6-1-16,0 0 0 15,0 6 0-15,-1 10 1 16,0 1-1-16,4 9 4 16,2 2 4-16,6 3 0 15,5 1-3-15,2-2-2 0,5-1-2 16,12-5-1-16,0-7 1 16,5-7-1-16,2-6 2 15,0-4 1-15,-2 0 1 16,-2-13-3-16,-4-5 1 15,-3-1 0-15,-6-4 3 16,-4 0 6-16,-3-1-3 0,0 5-4 16,0 5-2-16,0 1 0 15,0 8 1-15,0 5 5 16,0 1-4-16,0 17-4 16,7 6-1-16,3 9 2 0,2 4 2 15,0 7 0-15,3-3 0 16,-1 1 0-16,-4-4-2 15,-4-3-1-15,-6-1 1 16,0-7 0-16,-3-5 1 16,-10-5 18-16,-5-2 1 15,2-4-1-15,-2-6-8 16,0-5-55-16,0 0 45 0,4-5-2 16,0-11-1-16,2-6 2 15,4-3-1-15,6-5 0 16,2-3-1-16,0 0 26 15,5 1-35-15,9-1 4 0,8 5-1 16,0-2-1-16,5 1-2 16,-2 2-5-16,6 1 0 15,-5 1-2-15,-1 0 2 16,-3 1 3-16,-2 5 3 0,-6-2 6 16,-2 6 1-16,-4 3 2 15,-4 3 2-15,-4 2-2 16,0 5 7-16,0 2 2 15,0 0-9-15,0 12 0 16,-2 4 1-16,2 9-1 16,0 4 6-16,0 1 3 0,0 2-1 15,7-3-3-15,0-2-1 16,4-6-3-16,-2-3 2 16,3-4-3-16,3-5 1 15,-3-4 0-15,3-5-15 16,-3 0-25-16,-1-8-40 15,0-10-79-15</inkml:trace>
  <inkml:trace contextRef="#ctx0" brushRef="#br0" timeOffset="66184.5897">13623 5342 406 0,'-7'0'15'16,"0"0"-11"-16,7 0-4 15,0 1-1-15,0 10-3 16,9-2-47-16,6 1-58 0</inkml:trace>
  <inkml:trace contextRef="#ctx0" brushRef="#br0" timeOffset="66947.7447">13801 5525 387 0,'-5'-10'16'0,"3"-3"-10"16,0 3 19-16,2-3 3 16,0 1-10-16,0 3-15 15,0 0 2-15,6 2 7 16,-1 3-1-16,0 2-7 15,3 2-3-15,-1 2-1 16,0 10 1-16,0 6-1 0,4 6 0 16,-4 1 2-16,0 1 0 15,3 3 0-15,-3-4 1 16,0-4-1-16,0-1 0 16,2-6-1-16,-2-3 2 0,0-2 2 15,0-8 2-15,0 1 0 16,1-2-1-16,1-3-3 15,-2-8 0-15,0-1 1 16,2-5 0-16,-3-4-1 16,-1 0-1-16,0-2-1 15,-2-2-1-15,-1 0 1 0,1 0-1 16,-3 3 0-16,0 5 0 16,0 4 0-16,0 5 1 15,0 4-1-15,0 4-1 16,0 0 2-16,0 1-2 15,0 10-1-15,5 2 2 0,2 2 0 16,2-1 0-16,4 3 1 16,1-6-1-16,6-1 0 15,1-3 1-15,4-5-1 16,2-2 0-16,0 0 0 0,-3-2 0 16,-2-5 1-16,-5-2-1 15,-5 0 0-15,-2-3 1 16,-5 0 1-16,-3-3 0 15,-2 2 0-15,0 1 4 16,0 3-5-16,-4 4 4 16,-1 5-1-16,-3 0-1 15,0 7-2-15,-1 9 4 0,0 7 7 16,1 4-2-16,1 0-1 16,2 3 1-16,5-3 2 15,0-4-5-15,0-2-2 0,12-4-3 0,3-5 0 16,1-3 1-16,4-4-2 15,3-3-1-15,-2-2 0 16,-1 0-28-16,2 0-18 16,-3-5-37-16,-2-5-113 15</inkml:trace>
  <inkml:trace contextRef="#ctx0" brushRef="#br0" timeOffset="67611.3603">14430 5506 269 0,'-2'-6'52'0,"1"1"-10"15,-2 0 13-15,3 0-4 16,0-1-13-16,0-1-14 15,6 2-5-15,-1-1 0 16,2 3-3-16,2-1-5 0,-1 4-2 16,2 0-1-1,1 2-5-15,0 9 0 0,0 4-3 16,-1 5 1-16,3 5 1 16,-4 0-1-16,0-2 1 15,-3 1-2-15,-3-3 0 0,-1-3 2 16,0-2-2-16,-2-3 0 31,0-5 0-31,0-2 1 0,0-5 0 16,0-1 3-16,0 0 6 15,0-3 8-15,0-11-7 16,1-2-1-16,5-4-5 16,-1-4-2-16,5-2-3 0,0-1 0 15,2 0 0-15,3 2-1 16,-1 3-2-16,1 2 2 15,-3 4-1-15,2 3 2 16,1 4-1-16,-1 2 1 0,-1 0 0 16,-1 5 0-16,-1 2 0 15,2 0-1-15,-5 0 1 16,2 6-1-16,-3 4 1 16,-2 2-1-16,-1 5 1 15,-3 2 1-15,-1 5-1 0,2-1 4 16,-2 4 2-16,4-2 2 15,-3 0-63-15,1-2 60 16,3 0-2-16,-2-6-4 16,0 0 4-16,1-5-1 15,1-3-1-15,-1-2-1 16,-3-2 1-16,1-1-18 0,-2-4 4 16,0 0-123-16</inkml:trace>
  <inkml:trace contextRef="#ctx0" brushRef="#br0" timeOffset="77769.5321">7969 7297 277 0,'-7'9'22'15,"-1"2"-6"-15,1-6 15 16,4 2 19-16,3-2-21 0,0 2-9 16,0-1-3-16,3-2 3 15,6-1-3-15,2-1-4 0,3-2-3 16,3 0-1-16,2-9-2 15,-1-5-2-15,2-4-2 16,-4-6 0-16,-1-2 1 16,-3-4 4-16,-3-1-3 0,-1-3-3 15,-3 0 0-15,-3-1-1 16,-2 1 0-16,0 0-1 16,-2 2 1-16,-8-1 0 15,3 9-1-15,-1 4 0 16,-1 4 1-16,1 5 1 0,1 4 2 15,2 5 3 1,1 2-1-16,-1 0-3 0,0 6-1 16,0 6-1-16,5 6 1 15,0 5 0-15,0 8 3 16,0 1 4-16,2 3 0 0,8 3-2 16,-5-1 0-16,4 1 2 15,0-6-3-15,2-2-2 0,1-3-1 16,5-6 0-16,0-3-2 15,1-5 0-15,4-6 0 16,1-4 0-16,2-3 0 0,1 0-1 16,-1-10 1-16,-2-3-1 15,-2-5 0-15,-1-1 0 16,-6-5 1-16,1 0-2 16,-4-3 1-16,-3-4 0 15,-5-2 0-15,-1-1-3 16,-2-2-3-16,0 0-3 15,0 3 2 1,-8 2 3-16,4 8-1 16,-1 5 3-16,0 5 2 15,1 10-1-15,-1 3 1 16,2 3-1-16,-2 14 1 0,2 6-1 16,1 5 1-16,2 8 0 15,0 5 2-15,0 0 0 16,2 4 2-16,4-3 0 15,-1-4-1-15,0-4-1 16,2-4-1-16,0-8-1 0,-3-6 0 16,2-4 0-16,-3-5 0 15,-1-5 2-15,0-2 5 16,-2-5 5-16,3-9-6 16,-1-2-3-16,0-8-2 15,1 1-1-15,3-4 1 0,0 4 0 16,-3 2-3-1,3 3 1-15,-3 5 0 0,0 6 0 16,1 7 1-16,-1 0-2 16,4 9 1-16,-2 7 1 15,2 4 0-15,1-1 0 0,7 3 0 16,-2-2 1-16,1-3-1 16,2-2 1-16,1-7-1 15,0 2 1-15,1-9-3 16,2-1 4-16,-2 0-1 0,0-9 0 15,-2-1 0-15,1-5 0 16,-7 1 0-16,0-4-3 16,0 2 4-16,-5-2-1 0,-3 0 0 15,-2-3-1-15,0 3 1 16,0-1-1 0,0 2 0-16,-3 3-1 0,-4 3 3 15,0 6-3-15,0 5 1 16,1 0-2-16,-1 9 3 0,-1 7-1 15,2 2 0-15,1 7-1 16,3 2 0 0,2-4 3-16,0 0 0 0,4-2-1 15,6-3-1-15,5-4 0 16,4-4 0-16,0-5-2 16,3-2-6-16,-1-3-25 15,2 0-2-15,1-3-18 0,-4-4-27 16,-3-4-39-16,0-2-49 15</inkml:trace>
  <inkml:trace contextRef="#ctx0" brushRef="#br0" timeOffset="78206.9473">8892 7158 171 0,'0'-22'91'0,"0"3"-27"15,0 3-10-15,0 3 2 16,0 4 10-16,0 8-22 16,0 1-16-16,0 3-13 15,0 13-8-15,0 5 6 16,0 4 3-16,2 6-5 0,1-3-4 15,1-1-3-15,-3-2-1 16,1-4-2-16,-2-5 0 16,2-3 0-16,-2-4 1 15,0-5 5-15,0-4 7 16,0-2 3-16,0-11-2 16,0-4-11-16,-2-5-3 0,2-5-1 15,0-3 0-15,0-1 0 16,2-1-1-16,3 6-4 15,5 2-2-15,-1 5 4 16,-1 6 1-16,5 5 1 16,1 4 0-16,1 4 1 0,-1 0 1 15,3 4 1-15,-3 8 0 16,0 2-1-16,-1 4 2 16,-3 0-1-16,0 3 1 15,-3 1-6-15,-4-3-31 16,2 1 32-16,-5 0-1 15,2-2 5-15,-2-1-1 0,0-2 1 16,0-1-3-16,0-4 33 16,-3 0-62-16,-4-4-24 15,-2-2-27-15,-6-4-77 16</inkml:trace>
  <inkml:trace contextRef="#ctx0" brushRef="#br0" timeOffset="78519.2846">8020 7067 331 0,'-8'0'13'0,"6"0"23"0,2 0-9 15,0-4 9-15,5-3-9 16,3 2-10-16,-1-3-9 16,0 3 7-16,2 0 5 15,2 1-2-15,1 3-2 0,3-1-1 16,4 2 0-16,5 0-10 16,8 0-2-1,6 0-3-15,7-6 0 0,6-3-31 16,7-5-53-16,1-11-142 15</inkml:trace>
  <inkml:trace contextRef="#ctx0" brushRef="#br0" timeOffset="79583.2884">11074 6894 384 0,'-17'-11'9'15,"7"-1"14"-15,5-3 13 0,3 1 14 16,2 1-26-16,0-1-13 15,9 3-8-15,1 3-2 16,7 1-1-16,-3 3 1 16,-1 4-2-16,-1 0 1 15,0 9 0-15,-2 8 0 16,-2 7 0-16,-1 1 0 0,-3 3 0 16,-1 1 0-16,0 1 5 15,-1-3 5-15,1-2 0 16,1-4 1-16,3-3-4 15,1-3-2-15,4-3 1 0,3-5-1 16,2-7-1-16,2 0-1 16,1-2 2-16,4-10-4 15,-1-3 0-15,-2-2-1 16,-1-5 1-16,-6-3-2 16,-1-1 2-16,-7-1 0 0,-3-2 0 15,-3 0-1-15,0 5 1 16,0 2-1-16,0 6 0 31,-5 6 1-31,3 8-1 0,0 2 4 16,-1 7-3-16,3 13 0 15,0 6 6-15,0 6 2 0,0 6 7 16,5 5-1-16,2 1-4 16,-2-1-3-16,1 1-2 15,-2-2 0-15,-4-1 0 16,0-7-2-16,0-2 0 0,0-4-2 15,0-5 0 1,-6-5-39-16,-1-3 31 0,0-5 2 16,0-3 4-16,-3-3 2 15,3-4 1-15,-1 0 0 16,-4 0 0-16,4-9-1 16,-3-5 1-16,2-6-7 0,0-1 4 15,0-6 0-15,4 0 2 16,3-3-5-16,2 3-1 15,0 0-5-15,14 6 1 16,4 0 28-16,6 5-66 16,4 1-4-16,5 3-23 0,1 3-57 15,0 3-206-15</inkml:trace>
  <inkml:trace contextRef="#ctx0" brushRef="#br0" timeOffset="80016.7334">11609 7209 430 0,'-9'2'44'15,"-1"-2"-15"-15,5-5 17 16,3-4-7-16,1-3-22 16,1 1-13-16,0 0-2 0,3 0-1 15,7 0 0-15,-2 8-2 16,1 3 2-16,3 0-2 15,-4 5 1-15,-1 11 0 16,0 2 0-16,-2 4 0 0,0 1 0 16,-3 2 0-16,-2 0 0 15,0-2-1-15,-12-1 2 16,2-3-2-16,-2-1 2 16,-5-4-1-16,0-1 6 15,5-4 13-15,3 0 5 16,1-6-6-16,2 1-7 0,6-3-3 15,0 1-3-15,1-2-3 16,12 0-55-16,3 0 47 16,6 0 9-16,5-7-4 15,4 2 5-15,-3-2-6 16,5-2 3-16,-5 3-1 16,1 1-11-16,-2 0 27 0,-1-1-68 15,0 1-42-15,-3-2-106 16</inkml:trace>
  <inkml:trace contextRef="#ctx0" brushRef="#br0" timeOffset="80288.9043">12311 7049 405 0,'-3'-2'54'16,"3"0"-13"-16,0 0 7 0,0 0-9 16,3 2-11-16,9 0-14 15,7-3-5-15,4 1 3 16,6-1 2-16,-1 1-7 16,2-3-3-16,-3 1-3 15,-1 0-1-15,-10 4 0 16,-2 0-14-16,-9 0-28 0,-3 0-44 15,-2 2-127-15</inkml:trace>
  <inkml:trace contextRef="#ctx0" brushRef="#br0" timeOffset="80491.8481">12382 7151 376 0,'-8'7'133'16,"-1"-2"-87"-16,9-5 7 15,0 0-8-15,11 0-9 16,2 0-22-16,8 0-64 16,6-4 53-16,0-3-2 0,3-2 2 15,1 4-2-15,-2 0-1 16,-9-3 27-16,-1 3-106 16,-7-5-104-16</inkml:trace>
  <inkml:trace contextRef="#ctx0" brushRef="#br0" timeOffset="81357.8995">13311 6886 373 0,'0'-15'41'0,"0"-3"-21"15,0 5 6-15,1 1 10 16,4 2-12-16,0 3-8 16,0 6-5-16,4 1-3 0,0 0-5 15,2 14 0-15,1 8 1 16,1 4 2-16,1 5 2 16,0 2 3-16,-2 2 2 15,-2-2-3-15,2-1 0 16,-4-1-1-16,1-7-2 0,0 0 0 15,-1-3-4-15,0-5 1 16,3-3-1-16,0-4 1 16,0-4 3-16,1-3 0 15,1-2-1-15,1 0-70 16,2-7 66-16,-2-6 3 16,1-3-5-16,-3-4 4 0,1-2-3 15,-2-3 1-15,-2-8-4 16,2 1 2-16,-2-3 0 15,-4-5-1-15,-2 1 1 16,-1 3 0-16,-2 2-3 16,0 6-2-16,0 8 1 15,-2 4 3-15,-5 9-2 0,-3 3 2 16,-3 4 0-16,1 0 2 16,-3 4 57-16,3 6-56 15,3 5-2-15,-1 3-1 16,7 2 1-16,3-1-1 0,0 1 1 15,2-1 2 1,12-1-2-16,4-5 1 16,5-1-1-16,4-3 1 0,4-4 0 15,0-1-8-15,1-3-27 16,0-1-15-16,-1 0-29 16,1-6-134-16</inkml:trace>
  <inkml:trace contextRef="#ctx0" brushRef="#br0" timeOffset="82045.2398">14148 6744 381 0,'0'-2'34'15,"0"0"-7"-15,0 1 27 16,0 0-11-16,0 1-14 15,0 0-12-15,0 4-12 0,0 8 3 16,0 5 5-16,0 4 4 16,2 5-6-16,2 2-3 15,-1 0-1-15,4-3-3 16,0 0 0-16,4-8-2 0,0 2-1 16,3-7 0-16,2-5 1 15,0-3-1-15,4-4-1 16,0 0 0-16,-1-7 1 15,1-8 0-15,-1 0-2 16,-5-3-2-16,-1-4-2 0,-3-1-1 16,-5-4 3-16,-1 2-1 15,-1-2 0-15,-3 4 2 16,0 4 0-16,0 4 2 16,0 6 0-16,0 2 0 15,0 7 0-15,0 0 0 0,0 7 2 16,0 8 0-16,0 6 3 15,0 6 7-15,0 5-2 16,0 3 0-16,2 3 5 16,0 0-72-16,1 1 67 15,0-2-5-15,-3-1 0 16,0-2-3-16,0-4 0 0,0-3 1 16,-6-2-2-16,-1-6 0 15,-2-2 1-15,1-7 0 16,-2-1 1-16,1-3-2 15,2-6 2-15,0 0-2 0,-1-4 0 16,3-7 2-16,0-5-3 16,3-1 0-16,0-7 0 15,2-2 1-15,0-1-2 16,2 0 0-16,9-1-5 16,0 4-8-16,5 3-3 15,2 3-5-15,3 6 42 0,-1 1-56 16,2 4-17-16,-1 3-41 15,-3 2-141-15</inkml:trace>
  <inkml:trace contextRef="#ctx0" brushRef="#br0" timeOffset="82263.9354">14622 6995 392 0,'0'6'59'16,"0"-1"-20"-16,0 6 20 0,0 1-5 15,0 4-19-15,0 4-8 16,0 1-6-16,-2 1-33 16,-1 1-6-16,1 0 27 15,2-3-5-15,0-3-4 16,0 0 0-16,0-5 3 16,0-1-8-16,2-1-24 0,0-8 4 15,-1-2-196-15</inkml:trace>
  <inkml:trace contextRef="#ctx0" brushRef="#br0" timeOffset="84553.2354">15990 6818 327 0,'0'-12'46'0,"0"0"-16"16,0 3-2-16,0 2 7 0,3 3-10 15,4 4-6-15,-4 2-9 16,4 14-9-16,2 9 6 16,-4 4 0-16,5 6-1 15,-3 1-1-15,-1 0-3 0,0-3 0 16,2-4-2-16,-3-6 1 15,-3-3-1-15,3-8 4 16,-3-3 2-16,1-3 2 16,2-6-3-16,5-2 2 15,0-9 8-15,2-7-6 16,7-1-5-16,-1-5-4 0,0 1-1 16,0 0 1-16,-1 4 1 15,0 4 0-15,-1 8-1 16,-1 5-1-16,-2 2 1 15,4 9-3-15,-5 7 6 16,3 2-4-16,-1 2 2 16,3-1-1-16,-2-5 0 0,2 3 1 15,4-7-1-15,-1-2 1 16,-2-3 0-16,1-5 0 16,0 0 3-16,-2-2 0 15,-5-9-1-15,0-1-2 0,-5-8 1 16,1 0-1-16,-5-6-1 15,-3-3 0 1,0-3 1-16,-3 2-1 0,-9-2 0 16,-3 2-2-16,-2 4-5 15,-4 5 2-15,-4 8 2 0,1 6 1 16,-1 6 2-16,1 1-1 16,5 0 1-16,3 8 0 15,5 3 0-15,6 0-1 16,5 1-1-16,5-3 0 15,13 0 1-15,7-1 0 0,7-4-1 16,5-1-9 0,4-3-4-16,0 0-1 0,1-6 3 15,-5-5 3-15,-3 1-8 16,-7-3-2-16,-3-1 15 16,-9 1 4-16,-2-2 2 0,-5-2-1 15,-5 4 0-15,-3-6 4 16,0 5 2-16,-3-2-2 15,-5 3-1-15,1 5-1 16,0 1 1-16,-2 5 5 16,-1 2 1-16,2 0-5 15,-1 2-3-15,0 10 3 16,0 6 3-16,2 5 2 0,5 4 2 16,0 7-3-16,2 1 2 15,0 2-1-15,4-2-3 16,3-2-2-16,1-2-3 15,-3-4 2-15,2-4-2 16,-4-5-1-16,-1-2 1 0,0-6-1 16,-1-3 1-16,-1-3-1 15,0 0 1-15,0-4 0 16,0 0 0-16,2-4 3 16,-2-5 1-16,2-3-3 0,1-4-2 15,4-2 0-15,0-2 2 16,1 1-2-16,1-1 0 15,4 2 0-15,-1 4-2 16,0 3 2-16,-2 2 0 16,-1 6-1-16,2 1 1 15,-2 2 0-15,1 2 0 0,-3 12-1 16,3 2 1-16,-1 5 0 16,1 4 0-16,0-1 0 15,2 1 0-15,3-4 1 16,-1-3-1-16,4-4 1 15,3-4 1-15,1-2-4 16,3-6 2-16,-3-2 3 0,1 0-3 16,-3-8 1-16,0-4-1 31,-5-2 0-31,0-2 1 16,-4-4 0-16,-3 0-1 0,-2-1 1 15,-5-1-1-15,1 0 0 16,-2 0 0-16,0 1 0 15,-2 6-1-15,-3 1 1 16,-2 5 0-16,-3 4 0 16,2 5-1-16,-1 0 1 15,0 5 0-15,2 9 0 0,1 6 1 16,5 2 1-16,1 3 3 16,0-3 1-16,6 1-2 15,6-1 1-15,2-6-1 0,4-2 1 16,4-3 0-16,3-7-2 15,3-4-2-15,3 0 1 16,-3-2 0-16,3-9-2 16,-2-3 1-16,-2-2-1 15,-7-2 0-15,-4-1 2 16,-3-5-3-16,-5 1 2 16,-4-4-1-16,-4 2 1 0,0 0-12 15,0 6-9-15,-2 2 5 16,-5 9 5-16,0 2 1 15,-1 6-3-15,3 0 2 16,2 0 1-16,1 8 1 16,2 1 3-16,0 1 2 0,2 1 2 15,6-2 0-15,2 1 1 16,4 1 0-16,-1-2 1 16,1 0-1-16,-2 0 2 15,1 3 4-15,-2 1 2 0,0 1 0 16,-2 1 1-16,0-1-1 15,1 2-1 1,1-3-1-16,0-3-2 0,4-1 0 16,0-2-3-16,0-1 2 15,3-6-2-15,2 0 0 16,-3 0 0-16,5-6-1 0,-2-5 0 16,-3 1 1-16,2-5-1 15,-5-4-3-15,-1-1-1 0,-3-3 4 16,-3-2 0-16,1 0 0 15,-6 2 0-15,0 5 0 16,-2 3 0-16,0 9 4 16,-2 2 8-16,-6 4-4 0,1 4-1 15,-2 10 5-15,2 6 4 16,-2 2-3-16,3 6-4 16,6-3-66-16,0-2 64 0,2-2-2 15,10-1-5-15,3-4 4 16,4-4-5-16,2-1 3 15,2-4-4-15,2-5 17 16,2-2-106-16,4 0-159 16</inkml:trace>
  <inkml:trace contextRef="#ctx0" brushRef="#br0" timeOffset="85408.1728">18720 6710 344 0,'-2'-10'46'16,"2"0"-5"-16,0-2 16 15,0 1-24-15,3 1-17 16,8 0-8-16,0 3-4 15,3 5 2-15,1-1-2 0,-1 3 2 16,4 0-1-16,-4 12-2 16,3 6 0-16,-3 5 5 15,-3-1 2-15,0 6-4 0,-6-1-1 16,2 0 1 0,-4-1 0-16,3-2 0 0,0-1 0 15,1-7-2-15,0 0 0 16,0-5-1-16,4-4 2 15,-1-4 0-15,4-3-1 16,-2 0-1-16,0 0 0 0,1-7-2 16,-3-3 0-16,4-6 0 15,-4-2 0-15,-1-3 1 16,-1-7-1-16,0 2-1 16,-1-4 1-16,0 1-2 15,0-1 2-15,-5 1-2 0,1 4 1 16,-3 4 0-16,0 5 0 15,0 7-1-15,-3 2 1 16,-4 5 0-16,-2 2 0 16,1 2-2-16,0 8 2 0,1 2-1 15,2 5-1 1,3 1 2-16,2-3 0 0,2 5-1 16,10-8-2-16,4 2-1 15,8-7-12-15,-2 0-15 16,4-4-13-16,1-1-36 15,-2-2-62-15,1 0-135 0</inkml:trace>
  <inkml:trace contextRef="#ctx0" brushRef="#br0" timeOffset="85689.3574">19404 6567 289 0,'7'-3'66'15,"1"-9"-14"-15,-8 7 11 16,0 4-16-16,0 1-28 15,-2 0-10-15,-8 1-7 16,0 9 6-16,-2 1 7 16,-3 9 7-16,1-1 1 0,-1 6 0 15,4 3-3 1,0 2 1-16,6-3-70 0,5 5 57 16,0-2-3-16,3-1 2 15,10-4-6-15,5-2 0 16,4-3 0-16,3-2 1 0,4-6-2 15,-2-3-3-15,2 0-22 16,-1-5 35-16,-5-4-70 16,-1 0-22-16,-6 0-99 15</inkml:trace>
  <inkml:trace contextRef="#ctx0" brushRef="#br0" timeOffset="86259.5821">19680 6684 226 0,'0'-12'196'0,"0"2"-138"16,0-2-15-16,0 4-4 15,0 4-7-15,5-4-15 16,5 6-10-16,-3 0-3 16,2 2-2-16,1 0-1 0,0 12-1 15,-3 0-1-15,0 6 1 16,-2 4 0-16,-3 2 1 15,-2 1-1-15,0-2 0 16,0-4 0-16,0 1 2 16,-4-4-2-16,-1-4 0 0,0-3 0 15,3-3 1-15,0-3-1 16,2-3 1-16,0 0 0 16,0 0 1-16,4-5 2 15,6-6-2-15,0-3-2 16,2-4 0-16,-2-2 1 0,2 1-1 15,-3-3 0 1,-1-1-1 0,0 4 2-16,-4 1-1 15,-1 4 1-15,-1 3-1 0,-2 2 1 16,0 4 1-16,0 4-1 0,0 1 4 16,-7 0-4-16,-1 0 0 15,1 6 0-15,-2 7 3 0,2 4 2 16,-1 3 9-1,5 1-2-15,0 3-70 16,3-3 61-16,0-3 2 0,0 1-3 16,11-5-5-16,1-1 5 15,4-2-4-15,4-6 1 16,0-1 0-16,4-4-27 0,-2 0 42 16,-2 0-71-16,0-9-32 15,-4-2-58-15,-4-3-126 16</inkml:trace>
  <inkml:trace contextRef="#ctx0" brushRef="#br0" timeOffset="86607.2234">20065 6515 365 0,'0'-5'45'0,"0"2"10"15,-6-2 6-15,6 3-13 16,0-1-14-16,0 3-8 16,6 0-15-16,3 0-3 15,1 12 4-15,0 0-7 0,4 5 0 16,-4 2 3-16,0 2 2 31,-2 4-58-31,1-4 42 0,-4 4 17 0,0-2-3 16,0 2-1-16,-3-4 0 0,-2 5-3 15,0-5-3-15,0 3 0 16,-2-2 0-16,-8 2 0 16,-2-1 0-16,-3 2-1 0,-4-4-5 15,-1 1-24-15,-1-7-4 16,1-5-188-16</inkml:trace>
  <inkml:trace contextRef="#ctx0" brushRef="#br0" timeOffset="106064.5471">7898 8511 414 0,'-15'-19'27'16,"1"-2"-1"-16,6-4 12 0,3 3-11 15,1 1-11-15,4 3-8 0,0 4 1 16,0 5 3-16,2 7-6 15,3 2-2-15,3 7-2 16,-1 13-1-16,0 10 3 16,0 4 0-16,-2 7 7 15,-3 0-1-15,2 0-2 16,-2-4-4-16,-2-5-2 0,0-5 1 16,0-4 0-16,0-6 1 15,0-7-3-15,0-3 1 16,2-5-3-16,3-2 7 15,2-3 1-15,3-8 1 16,0-3-6-16,2-4 0 0,1 4-2 16,-2-2-2-16,3 3 5 15,-3 6-6-15,3 5 5 16,-1 2-6-16,1 0 4 16,4 12 1-16,-2 3-1 15,4-3 0-15,2 1 0 16,-1-1 1-16,2-4-2 15,1-3 2-15,-3-5 0 0,1 0 1 16,-2-2 0-16,-1-9 2 16,-4-3 2-16,-5-2-1 15,0-6-3-15,-5-1 1 16,-3-1-2-16,-2-3-1 0,-4 0 1 16,-9-4 0-16,-1 5-1 15,-6-1-3-15,-3 0-8 16,0 8-3-16,-2 3 7 15,1 7 4-15,-1 9 2 0,4 0 0 16,-1 7 0-16,4 5-1 16,7 4 3-16,4 1-3 15,7 2 0-15,0-3 1 16,16-3-1-16,11-1 1 16,5-5-1-16,4-5-3 15,6-2-5-15,1-2-2 0,-2-12-1 16,-1-2 5-16,-6-6 6 15,-4 1 2-15,-6-3 0 16,-8 0 0-16,-6 1 0 16,-8-2 0-16,-2 2 0 15,0-1 0-15,-7 3 1 0,-3 1-1 16,-1 6 0-16,-2 5 1 16,4 4-1-16,-2 5 2 15,4 5-1-15,0 13 0 16,5 10 5-16,2 8 1 15,0 9 0-15,0 3 2 0,7 5-1 16,0-1-4-16,3-2-1 16,-3-5-1-16,-2-4 0 15,-2-7 0-15,-1-6 1 16,-2-5 0-16,0-8 4 16,0-8 3-16,0-3 3 0,0-4 3 15,0-11-45-15,0-9 23 16,0-5 9-16,5-5-2 15,2-6-1-15,1 2 0 16,3 2 1-16,2 4-2 16,-3 4 0-16,4 8 1 0,-1 6-1 31,1 6 0-31,1 4 1 0,-3 2 0 16,3 12-1-16,-1 4 5 15,1 3-4-15,-3 4 0 0,-1 2 1 16,-3 0 0-16,-2-4-2 15,0 2 20-15,-3-5-57 16,2-2-12-16,-3-4-17 16,3-7-44-16,-2-7-98 15</inkml:trace>
  <inkml:trace contextRef="#ctx0" brushRef="#br0" timeOffset="107032.1886">8705 8577 402 0,'7'-8'55'0,"-2"-1"-20"16,4 0 3-16,3 2-10 16,1 0-11-16,2 3-14 0,1 0-1 15,1 1-3-15,-2-1 3 16,0 1-2-16,-4-3 1 16,-4 1-1-16,-1-2 0 15,-4-2 1-15,-2 0 0 16,0-2-1-16,-7-2 0 15,-1 5 1-15,-3-3-1 16,-4 6-2-16,1 1 3 0,0 4-1 16,0 0-1-16,-3 4 2 15,5 10-1-15,1 6 6 16,2 3 0-16,5 2 4 0,4 5 2 16,0-1-2-16,7 1-1 15,10-5 1-15,3-2 0 16,3-3-4-16,0-6 1 15,8-5-4-15,-4-2-3 16,3-5 3-16,-1-2-2 0,0-3 0 16,-4-8 1-16,-4-7-2 15,1 0 1-15,-6-3-1 16,-5-3 1-16,-2 0-1 16,-6-2-1-16,-3 2 3 15,0-2-4-15,0 7 0 16,-3 1-11-16,-3 2 2 0,-1 7 6 15,2 4 2-15,2 3 0 16,-2 2 0-16,4 0 2 16,-1 5 0-16,2 2 1 15,0 0 0-15,2-1-1 16,5-2 1-16,4-3 0 0,1-1-1 16,1 0 1-16,1-3-2 15,-1-5-2-15,-2 0 2 16,-1-1 2-16,-2 0 0 15,-3 1 1-15,1 2-1 16,-5 2 1-16,1 2 1 0,-2 2 2 16,2 2-1-16,-2 12 1 15,1 2 1-15,1 9 6 16,2 2 0-16,4 1 2 16,0 3-3-16,6-2-51 15,1-3 46-15,4-2-7 0,0-5 6 16,2-5-4-16,0-3 3 15,1-4-2-15,-2-7-1 16,1 0 1-16,-3-7-1 16,1-7 2-16,-5-8-2 15,1-1 2-15,-7-6-3 16,-1 1 3-16,-2-2-4 0,-5 1 2 16,0 0 4-16,0 6-4 15,0 6 0-15,-1 6 1 16,-6 6-1-16,-2 5-3 0,-2 1 3 15,4 14 0-15,-2 2-1 16,4 6-2-16,1 1 4 16,4 1 2-16,0 0-2 15,7-2 4-15,7-4-3 16,5-1-2-16,0-2-1 16,3-5 3-16,5-6-1 0,-4-3-2 15,4-2 1-15,2 0-19 16,-3-12 3-16,5-4-90 15,4-8-362-15</inkml:trace>
  <inkml:trace contextRef="#ctx0" brushRef="#br0" timeOffset="107875.8445">11344 8426 270 0,'-7'-17'41'0,"2"0"27"16,2 1-18-16,1 0-8 0,2 5-4 16,0-1-11-16,0 2-11 15,5 5-3-15,2 5-5 16,4 0-2-16,0 4-4 16,3 12 0-16,1 9 4 15,0 2 3-15,2 6 0 0,-3 3 1 16,-1 0 1-16,-1-2-1 15,0 0-2-15,-4-4 0 16,3-3 5-16,0-2-2 16,-2-5-4-16,3-6-1 15,1-2-1-15,1-4 1 16,3-7-56-16,0-1 55 0,3 0-5 16,2-11 5-16,-1-5-5 15,1 0 1-15,0-5-2 16,-7-4 3-16,0-2-1 15,-8-3-1-15,0-2 3 0,-5-4-6 16,-2-3 1-16,0 3 40 16,-5 0-44-16,-4 6 1 15,-3 3 1-15,2 8 3 16,0 8-1-16,-2 6 4 16,2 5-5-16,-1 0 5 15,-2 3-3-15,4 10-1 0,3 3 1 16,0 4 1-16,5 1-2 15,1 2 1-15,0 2 1 16,10-4-1-16,2-1 3 16,7-4-4-16,2-2 3 15,0-6-3-15,5-3 2 0,1-5-1 16,1 0-17-16,1 0-26 16,-2-7-20-16,0-2-47 15,-2-6-115-15</inkml:trace>
  <inkml:trace contextRef="#ctx0" brushRef="#br0" timeOffset="108094.4315">12145 8387 373 0,'12'0'56'0,"-2"0"4"0,1 0-9 16,0 0-15-16,1 0-11 15,1 0-13-15,1 0-5 16,4 0-2-16,2 0-3 16,-2-6-2-16,2 2 0 15,-6 1-23-15,-4 0-35 0,-2 1-70 16,-8 0-211-16</inkml:trace>
  <inkml:trace contextRef="#ctx0" brushRef="#br0" timeOffset="108276.353">12204 8527 205 0,'-6'13'257'0,"2"-6"-201"0,4-3-10 15,7-2 11-15,11-2-10 16,4 0-87-16,4 0 46 16,5 0 0-16,2-7-5 15,1 1 1-15,-5-1 18 16,-3 0-119-16,-2-6-207 15</inkml:trace>
  <inkml:trace contextRef="#ctx0" brushRef="#br0" timeOffset="109123.8561">13830 7970 332 0,'0'-16'15'0,"-5"4"24"0,1-3-7 15,-1 6 15-15,0 1-16 16,0 1-11-16,0 4-3 16,0 1-1-16,-2 2-4 15,-2 0-6-15,-1 2-3 31,-3 8 1-31,-2 4 1 0,-1 4 8 0,-1 4-3 0,2 7 0 16,0 4 3-16,3 3 1 16,3 5-1-16,1 2 3 15,3 5 0-15,3 4-2 16,2 3-65-16,0 6 58 16,7-1 3-16,3 3-2 0,2 1-5 15,5-2-2-15,-2-1-1 16,2 0 3-16,-3-6-3 15,2-1 1-15,-2-3 0 16,-5-1 1-16,2-5-2 16,-2 5 2-16,-4-2 1 0,0-3 2 15,-1 1-7-15,-1-2 4 16,-3-2-2-16,0-1 0 16,0-1 3-16,0 0 1 15,0-2-2-15,0 3 1 16,0-6-3-16,-3 0 0 15,-2-2 1-15,-2-3-2 0,0-1 1 16,-5-6 1-16,2-2-1 16,-4-3 3-16,-1-4-5 15,-6 0 5-15,0-4-2 16,-5-7-1-16,-1-3-7 0,0 0-14 16,0-18 12-16,4-7-142 15</inkml:trace>
  <inkml:trace contextRef="#ctx0" brushRef="#br0" timeOffset="109686.4043">15085 8139 226 0,'-5'-7'53'0,"2"1"2"15,-1-1-3-15,1 3 2 31,3 3-4-31,-1-3-10 16,1 4-11-16,0 0-11 0,0 5-12 0,0 8-6 0,0 5 6 16,4 5 11-16,1 5 1 15,1 3-6-15,-1-1-7 16,-2-1 0-16,2-1-4 16,-1-3-1-16,-1 0 0 15,-2-5 1-15,-1 1-1 16,0-3 0-16,0 0-23 0,-4-2-29 15,-3-3-43-15,-2-7-79 16</inkml:trace>
  <inkml:trace contextRef="#ctx0" brushRef="#br0" timeOffset="109998.8322">14785 8583 421 0,'-10'5'30'0,"6"-5"25"15,4 0 2-15,9 0-30 16,18 0-7-16,16-5-2 31,7-2-2-31,11-2 6 0,9-2-6 0,6-3-75 16,-3 1 63-16,-3 5 0 0,-4-3 0 15,-10 4-4-15,-10 1 3 16,-12 1-3-16,-11 3 1 16,-9 0-1-16,-3 2-8 15,-10 0 44-15,-1 0-80 0,-5 0-10 16,-12 0-48 0,-5 0-186-16</inkml:trace>
  <inkml:trace contextRef="#ctx0" brushRef="#br0" timeOffset="110858.8526">14920 9093 326 0,'-9'0'28'0,"4"-5"26"16,1-1 9-16,2 1-2 16,2 2-28-16,0 1-15 15,0 0-6-15,0 2-2 16,0 0-5-16,0 9-4 0,0 5-1 15,2 4 3-15,2 5 6 16,-1 0 1-16,2-1-2 16,1-1-2-16,1-3-2 15,2-4-2-15,4-3 1 16,-1-2 1-16,4-1 0 0,2-5 0 16,4-3-1-16,-3 0-2 15,3-3 0-15,-2-7-2 16,-2-2 2-16,-2-4 1 15,-5 1-2-15,-3-4 1 0,-5-3 1 16,1 1-1 0,-4-2-1-16,0 3 2 15,0 4-3-15,-4 2 2 0,1 6-1 16,2 7 0-16,-1 1 0 16,2 5-1-16,0 13-2 15,0 3 3-15,0 10-1 0,6 0 3 16,1 6 2-16,-2-3 0 15,2 5 0-15,-3-4-1 16,-1 2-2-16,-3 0 1 16,0-4-1-1,0-3-1-15,-2-1 2 0,-4-6-1 16,-1-4-1-16,-4-2 2 16,1-6 1-16,0-6 2 15,1-3 0-15,0-2-1 16,-2 0-54-16,3-11 45 15,1-3 9-15,2-5-3 0,3-6 2 16,2 0-3-16,0-4 0 16,2 0-1-16,10 4-8 15,1 1-7-15,2 2 36 16,4 4-61-16,3 6-11 16,-2 2-22-16,1 4-55 0,3 2-205 15</inkml:trace>
  <inkml:trace contextRef="#ctx0" brushRef="#br0" timeOffset="111124.4159">15398 9350 424 0,'0'6'46'16,"0"1"1"-16,0 1-3 16,-2 1-10-16,-2 4-11 15,4 4-11-15,-1-1-4 16,1 6 4-16,-2-2-5 15,2 1-1-15,-2 0-5 0,2-1 1 16,0-4-3-16,0-4 1 16,0-1 2-16,0-5-3 15,0-5-18-15,0-1-11 16,0 0-11-16,0-13-13 0,4-4-29 16,-3-8-72-16,-1-8-106 15</inkml:trace>
  <inkml:trace contextRef="#ctx0" brushRef="#br0" timeOffset="111421.2192">15343 8982 425 0,'-5'-17'7'0,"5"4"38"16,0-1-4-16,0 5 2 15,7 4-17-15,1 3-11 16,4 2-14-16,-1 3 0 0,0 10 0 15,-2 1-1-15,-2 2-2 16,-4 4 4-16,-1-2-3 16,-2 1 3-16,-2-2-4 15,-5 1 4-15,-1-6-2 0,-3 0 2 16,1-3 0-16,2-2 12 16,3-1-4-16,5-5-1 15,0 2-7-15,3-3 6 16,13 0-4-16,7-8 4 15,8-5-8-15,5-2 0 16,6-5-24-16,2-5-31 0,-3-4-79 16</inkml:trace>
  <inkml:trace contextRef="#ctx0" brushRef="#br0" timeOffset="112171.0431">16675 8354 371 0,'-5'2'26'0,"4"0"3"16,1-2 21-16,0 2-19 16,9-2-13-16,3 2-3 15,5-2-3-15,2 0-2 16,3 0-3-16,-2 0-2 0,-4 0-3 16,2-6 2-16,-4 1 0 15,-2 0 0-15,-4-2-2 16,-3-3 3-16,-1 3 0 15,-2-1 1-15,-2-2 2 16,0 2-6-16,0-3 0 16,-2 3-1-16,-3 2-1 0,-4-3 0 15,-1 4 0-15,-2-1 1 16,0 6-2-16,-1 0 1 16,-1 0 0-16,-3 2 0 15,5 7 0-15,-3 1 1 16,3 3 2-16,1 3 1 0,5 4 2 15,1 3-1-15,3 2 6 16,2 3 2-16,0 1-4 16,0-2 1-16,6-3-3 15,1 0-1-15,4-4-1 16,1-4-3-16,5-4 1 0,0-1-59 16,5-6 51-16,2-1 7 15,1-4-3-15,1 0 4 16,1-2-2-16,0-9-6 15,0-3 42-15,-1-2-74 16,-5-6-9-16,-3-5-40 16,-3-8-83-16</inkml:trace>
  <inkml:trace contextRef="#ctx0" brushRef="#br0" timeOffset="112649.8597">16828 7903 373 0,'-15'-1'9'0,"6"-3"14"15,4 1 19-15,3 1 4 16,2 2-16-1,0-1-6-15,9-2-10 16,8 2-7-16,7-4 2 16,3 4-2-16,1-1-3 15,1 0-2-15,-2 1-3 16,-6-1 1-16,-4 1 1 0,-7 1 1 0,-2-3-4 31,-4 2 2-31,-3 1 4 0,-1-2-3 16,0 0 4-16,-9 0-4 0,-3 1-2 15,-4 1-2-15,-2-3 3 16,-4 3 0-16,1 0 0 0,1 0 0 16,1 0 0-16,4 0 2 15,2 0-4-15,4 0 2 16,7 0 0-16,2 0 0 16,0 0-10-16,9 0-18 15,11 0-20-15,5-3-52 16,4-8-239-16</inkml:trace>
  <inkml:trace contextRef="#ctx0" brushRef="#br0" timeOffset="113432.5549">17515 7449 152 0,'5'-11'30'0,"0"2"2"16,-1-2 8-16,-4 4 19 16,0 0-16-16,0 2-8 15,0-1-4-15,-2 3-1 16,-5 3-13-16,0 0-7 0,-4 0 1 15,0 0 5-15,-1 3-3 16,-3 5 1-16,0 0 0 16,0 5 2-16,1-1-2 15,2 10-3-15,5-1 2 16,4 4-1-16,3 5 0 16,0 4-2-16,2 1-2 15,11 2 0-15,-1-1 2 0,2 1-5 16,3-2 0-16,-4 1-2 15,1 0 2-15,-4-1-3 16,-1 0-2-16,-3-3 1 16,-3-4 0-16,-3 1-2 15,0-4 4-15,0-2-2 0,-3-6 2 0,-3-1 2 16,-5 0-2-16,3-5-30 16,-4-4 7-1,0 2 22 1,0-3-2-16,0-5 2 15,0-1-1-15,2 0-1 0,0 0 38 16,5-10-79-16,3-6-28 0,2-9-81 0</inkml:trace>
  <inkml:trace contextRef="#ctx0" brushRef="#br0" timeOffset="114505.0684">17859 7575 153 0,'0'-7'41'0,"0"-2"-4"15,0 1 17-15,0 0 7 16,0-1-16-16,0 6-10 15,0-1-1-15,0 2 1 0,0 2-11 16,0 0-11-16,0 0-6 16,0 16-6-16,0 4 6 15,0 5 10-15,0 5 3 32,4 4-5-32,-1 4-2 15,4-5-6-15,1 0-5 0,-1 1 4 16,-3-6-6-16,1-2 2 15,-2-5 1-15,-1-4-5 16,0-4 4-16,-2-4 0 16,0-4 0-16,0-2 0 15,0-3-1-15,0 0 3 16,0 0 0-16,0-6 5 0,-2-3-5 16,-3-6-3-16,2-2-2 15,-6-7 3-15,0-2-2 16,3-1-1-16,1-5 2 15,-1 2-3-15,1-3 3 0,2 1-5 16,1 4 2-16,2 1 3 16,0 4-4-16,4 5 2 15,6 4 3-15,7 6-5 16,0 3 2-16,3 5 2 0,2 0-2 16,-1 13 0-16,-1 1-1 15,-2 5 3-15,-4 3-1 16,-3-2-1-16,-8-1-1 15,0-1 0-15,-3-4-3 16,-3 0 2-16,-9-3 2 0,-4-2 1 16,0-2 1-16,-4-3-1 15,4 0 0-15,1-4-3 0,5 0-12 16,4 0-4-16,6-4-8 16,4-5-19-16,11-6-35 15,9-2-89-15</inkml:trace>
  <inkml:trace contextRef="#ctx0" brushRef="#br0" timeOffset="114786.2457">18297 7514 402 0,'-10'-3'16'0,"-2"1"18"0,0 0 11 15,2 2-11-15,-1 0-13 16,2 7-5-16,0 6-6 15,2 9 1-15,-1 0 3 16,0 8 2-16,1 1-2 16,0 3-6-16,0 2 1 15,4 0-2-15,1-4-3 0,2-2-2 16,0-5-1-16,2 0-2 16,8-7 2-16,2-4-2 15,4-3-7-15,4-4-11 16,1-4-15-16,0-3-20 15,-1 0-32-15,1-1-77 16,-6-9-121-16</inkml:trace>
  <inkml:trace contextRef="#ctx0" brushRef="#br0" timeOffset="115291.1114">18409 7682 162 0,'5'-12'194'0,"-1"3"-134"16,-1-2-14-16,5 2-1 15,1 4-21-15,1 3-9 16,4 2-6-16,-1 0-3 16,1 7-3-16,-1 9 2 0,-2 2-5 15,-1 3 1-15,-5 3-2 16,-5-1 2-16,0 0-2 16,0-3 3-16,-5-3-3 15,-5-2 1-15,1-5 1 16,1-2 1-16,0-1 2 15,6-5 7-15,0-2-4 16,2 0-2-16,0-6 1 0,4-5-3 16,4-3-2-16,0-4-1 15,3-3 0-15,-3-1 0 16,-1 0 1-16,-1-2-3 16,-2-1 2-16,-1 2-2 15,-3 3 1-15,0 2 0 0,0 6 0 16,0 4 1-16,0 3 1 0,0 5-1 15,0 2 2-15,-1 13-4 16,1 3 2-16,0 3 5 16,0 6 3-16,0 0 1 15,1-2-3-15,5-4-5 16,2-2 1-16,2-1-2 16,0-4 0-16,4-3 2 0,3-1-4 15,1-6-16-15,6 0-23 16,-3-4-16-16,1 0-50 15,-1-11-98-15</inkml:trace>
  <inkml:trace contextRef="#ctx0" brushRef="#br0" timeOffset="115556.6877">18764 7534 375 0,'-3'-9'26'0,"1"-2"28"16,2 4 8-16,0 1-11 15,0 2-14-15,0 4-14 16,7 0-12-16,3 5-6 16,0 9 3-16,3 8 6 15,1 3-2-15,0 5-4 16,-3 2-1-16,0 0-1 0,-3-1-1 16,-1-1-3-16,-4-3 0 15,-3-2-1-15,0-2-1 16,-2-2 1-16,-6 1-6 15,-4-5-37-15,0-4-23 0,-3-5-61 16,5-8-338-16</inkml:trace>
  <inkml:trace contextRef="#ctx0" brushRef="#br0" timeOffset="116437.2912">19237 7674 265 0,'2'0'52'15,"-2"-3"-11"-15,0-4 13 0,0 0-15 16,0 0-8-16,0-2-12 16,0 0-5-16,-4 1-1 15,-4 0-6-15,0 1-3 16,-1 0-3-16,-4 1 3 16,-3 5-2-16,0 1 3 0,0 0 3 15,-1 0 4-15,0 7-4 16,2 4 5-16,3 1-5 15,0 4 1-15,2 2-5 16,5 0-1-16,5 5-1 0,0-3 0 16,2 3 0-16,8-5-3 15,1-1 2-15,2-2 0 16,0-5-1-16,-1-2 2 16,0-3-2-16,3-5-1 15,-5 0 4-15,4 0-2 16,-2-7-2-16,0-4 2 0,1-1-2 15,-4-6 3-15,4-2-2 16,-4-3 2-16,-3-2-4 16,1-1 3-16,0-3 0 15,-6 0 0-15,1 1-1 16,-2 1-2-16,0 0 1 0,-2 4 2 16,-2 5-2-16,-1 6-1 15,-1 1 3-15,1 4-2 16,0 3 1-16,2 2 1 15,-1 1-1-15,1 1-1 16,2 0 3-16,1 0-3 0,-2 0 2 16,2 7 0-16,0 7-3 15,0 6 3-15,6 5 4 16,1 7 0-16,2-2 0 16,-2 4-3-16,2-2 0 15,-2-1-2-15,0-3 0 0,2-3 2 16,-1-5-3-16,-1 0-4 15,2-5-16 1,1-2-17-16,0-6-16 0,2-3-39 16,1-4-53-16,-3 0-67 15</inkml:trace>
  <inkml:trace contextRef="#ctx0" brushRef="#br0" timeOffset="116908.0621">19447 7588 343 0,'4'-13'77'0,"-2"2"-23"0,1 3 4 16,2 1-26-16,4 1-12 16,2 4-8-16,2 2-3 15,3 0-1-15,0 15-2 16,0 3-3-16,-5 4-1 0,-2 6-2 16,-2-2 1-16,-5-1-1 15,-2-2 0-15,0-3 0 16,0-4 2-16,0-5-2 15,-2-4 0-15,0-2 0 16,2-3 0-16,0-2 0 16,0 0 3-16,2-5-3 15,7-4 3-15,2-5-3 0,0-4 0 16,1-2-2-16,-3-7-1 16,1 2-1-16,-3-2 1 15,-4-1 1-15,-3 3 1 16,0 3 0-16,0 5 1 0,2 2 0 15,-6 9 1-15,-1 2 6 16,-1 4-2-16,2 4-1 16,1 9-1-16,-1 9 4 15,3 3 5-15,1 3 4 16,0 1-2-16,0-2-7 0,7-4-47 16,4-2 35-16,-2-3 2 15,5-4 6-15,-1 1 4 16,1-5 1-16,2-3-67 15,0-1-74-15</inkml:trace>
  <inkml:trace contextRef="#ctx0" brushRef="#br0" timeOffset="117845.3445">20065 8369 103 0,'10'0'73'16,"3"0"-31"-16,-2 0 5 16,-1-4 14-16,1-1-15 15,-3-2-6-15,-1 0-6 16,-4 0 6-16,1-3-9 0,-4 5-7 16,0-5-4-16,0 0-8 15,0 3-6-15,-7-1-2 16,-2 1-3-16,-4-1 3 15,-1 5-4-15,-1-1 2 0,-2 4 0 16,0 0 0 0,-2 0-2-16,2 5 2 0,1 5 4 15,5 2 0-15,3 2 0 16,2 4-3-16,6 2-2 16,0 1 1-16,0-1 0 15,11-3-2-15,-1 0 1 0,5-3 0 16,-1-5 0-16,1-2 1 15,-1-2 0-15,-1-3-2 16,-3-2 3-16,1 0-4 16,-1-4 3-16,-2-6 0 15,1-3-2-15,-2-4 3 0,1-3 0 16,-1-5 1-16,-2-4-2 16,0-1-2-16,0-1-2 15,-3-1 4-15,1 2-2 16,-3 2 0-16,0 1 0 15,0 5 0-15,-3 4 1 16,0 6-3-16,-1 3 3 16,-1 6 0-16,3 1 0 0,-1 2-2 15,1 4 2-15,0 8-1 16,2 6-1-16,0 5 2 16,0 6 0-16,4 1 2 0,3 4 0 15,0-3-3-15,1 0 5 16,0-2-3-16,1-4-1 15,0-4 1-15,0-3-2 16,2-2 1-16,-1-6-1 16,0 0-2-16,4-5-15 15,-1-1-18-15,-3-3-21 0,1-1-24 16,0 0-71-16,0-5-173 16</inkml:trace>
  <inkml:trace contextRef="#ctx0" brushRef="#br0" timeOffset="118327.711">20362 8289 103 0,'4'-10'268'0,"2"0"-227"15,-2-1-5-15,3 0 16 16,-1 6-21-16,3 5-10 16,3 0-8-16,1 0-6 15,1 11-3-15,-2 7 2 16,4 0-4-16,-5 3 0 0,-2 0-1 15,-3 1-2-15,-6-4 3 16,0-2-1-16,0-2-1 16,0-1 3-16,-6-6 0 15,2-2 2-15,1-4 2 0,1 1-3 16,2-2 1-16,0 0 0 16,3-5 4-1,6-10-5-15,2 2-4 0,2-7 0 16,-2-3 0-16,1-1 0 15,-5-1 0-15,0 0-2 16,-5 3 3-16,2 0-1 16,-4 4-2-16,0 4 4 0,0 5-2 15,-6 4-1-15,1 2 3 16,-2 3-1-16,0 4 0 16,0 9 1-16,-1 5 4 15,3 3-1-15,3 6 2 0,0-4 3 16,2 4-7-16,0-4 1 15,6-1-2-15,2-3-1 16,4-5 0-16,0-2-1 16,1 0 0-16,1-6-8 15,1-2-17-15,-6-2-33 0,-3-2-70 16</inkml:trace>
  <inkml:trace contextRef="#ctx0" brushRef="#br0" timeOffset="144636.8126">2482 11123 161 0,'-4'2'17'0,"2"1"-4"16,0-3 9-16,0 0 21 0,0 0 3 15,0 0-6-15,2 0-11 16,-1 0-4-16,-1 0-1 15,0 0-4-15,0 0-3 16,-3 0-3-16,0 0 0 16,2 0-4-16,-7 0 0 0,1 0-1 15,0 0 5-15,2 0-1 16,-2-3 2-16,0 1 1 16,2-3-2-16,-1-2 3 15,3-3-6-15,0 0-2 16,5-3 0-16,0-1-3 15,0-1-1-15,10 2-2 0,2 0 1 16,3 1-1-16,2-3 1 16,5 6-4-16,-5 0 0 15,3 4 3-15,-1 3-3 16,-2 2-2-16,0 0 4 0,-2 11-4 16,-3 3 4-16,0 4-2 15,-5 2 0-15,-2 1 1 16,-3 0 0-16,0 2 0 15,-2-1 1-15,0 1 1 16,-6-5-1-16,-1 3 0 16,0-1 0-16,-4 2 0 0,1-1-2 15,-4-2 1-15,2 1-1 16,4 2 0-16,-6-3 0 16,4 1 0-16,0-2 1 15,-2 1 0-15,2-1-2 16,1-2 1-16,1-2 0 0,1-3 2 15,2-2-4-15,1-1 2 16,4-5 2-16,-3-1-2 16,3-2 0-16,0 1 0 15,0-1-2-15,0 0 4 16,0 0-3-16,3 0 2 0,1 0 2 16,1 0-3-16,5 0 3 15,0 0-3-15,2 0 2 16,2 0 1-16,1 0 0 15,4 0-60-15,-2 0 60 16,5 0-4-16,-2 0 2 0,1 0 3 16,1-1-5-16,-2 1 1 15,-3-4 2-15,1 1-8 16,-4-3 39-16,3 1-72 16,-1 0-21-16,-1-1-42 15,-2 1-74-15</inkml:trace>
  <inkml:trace contextRef="#ctx0" brushRef="#br0" timeOffset="144886.7693">2898 11375 344 0,'0'-2'82'0,"0"0"-40"16,0 2 7-16,0 0-10 15,0 0-10-15,1 0-11 16,1 0-7-16,2 0-6 15,-2 0 1-15,0 0-1 16,2 0-2-16,-3 2 0 0,1 0 2 16,0-2 2-16,-1 0-2 15,-1 0 3-15,0 0-1 16,0 0-3-16,0-6-3 16,0-1-30-16,0-4-31 15,-1-3-102-15</inkml:trace>
  <inkml:trace contextRef="#ctx0" brushRef="#br0" timeOffset="146178.8253">4810 11049 259 0,'2'-6'51'0,"1"-3"-3"16,-3-2 1-16,0 0-6 0,0 0-1 15,0-1-19-15,0 1-6 16,-7 1-4-16,0 0-7 16,-3 1 0-16,-5 1-4 0,-1 3 0 0,-4 1-5 15,-2 1 6-15,0 3-3 16,0 0 0-16,0 7 1 16,3 3 2-16,1 5 2 15,4 0 0-15,4 7 0 16,5 1 0-16,5 0 4 0,0 4-4 31,15 0-1-31,7-2-2 0,4-4 1 16,8-3-2-16,1-4 1 15,2-1-1-15,-3-3 0 16,0 1-3-16,-5-2 2 16,-5 2 1-16,-2 2-1 0,-7-3-1 15,-3 1 2-15,-7 0-2 16,-3-1 1-16,-2 1 0 0,0 2 0 15,-7-3 2-15,-7 1-4 16,-1 0 3-16,-7-1 1 16,0-2-3-16,-3-2 2 15,-4 0 0-15,2-2-1 16,0-1 2-16,1-3-1 16,4 0-1-16,2 0-2 0,0-3 4 15,4-7-12 1,6 2-14-16,3-3-5 0,7-4-20 15,0 1-24-15,7 2-39 16,10-2-110-16</inkml:trace>
  <inkml:trace contextRef="#ctx0" brushRef="#br0" timeOffset="146982.7953">5139 11149 366 0,'-9'-5'21'16,"1"-2"12"-16,1 1 17 0,2 3-6 16,2 1-14-16,-1 1-9 15,2 1-12-15,-1 0-3 16,3 8-2-16,0 8 0 15,0 1 7-15,0 6-2 16,0 0 3-16,7 2-4 16,0-2-5-16,3 0 2 15,2-5-4-15,0-4 2 0,1 1-2 16,-1-6 1-16,0-6-4 16,5-1 6-16,-3-2-5 15,1-2 4-15,-1-10-2 16,-1-3-2-16,-6-1 1 0,1-2 2 15,-6-3-1-15,-2 0-1 16,0-2 0-16,-7 0-6 16,-5-1-5-16,-3 4-3 15,-4 1-2-15,-3 7-3 16,-1 1 7-16,-1 5 9 0,1 4 0 16,0 2 3-16,3 0 1 15,4 9-3-15,5 2 3 16,7 0-1-16,4 2-1 15,7-5-1-15,15 1 2 16,7-3-1-16,7-3 1 0,4-4-5 16,2 1-18-16,3-10-15 15,-3-2 6-15,-1-6 9 0,-5 2 12 0,-6-3 10 16,-8-1 1-16,-10 0 1 16,-4 1 5-16,-6-1 16 0,-2-1 6 15,0 1-4-15,-4-2-11 16,-4 7-3-1,3 0-4-15,0 2-1 0,0 7 2 16,1 2 6-16,-2 4-6 16,1 0-4-16,-2 9-3 0,3 9 1 15,-1 5 4-15,0 5 4 16,5 8 6-16,0-2-3 16,0 6-1-16,0-3-2 15,3-3 2-15,1-2-2 16,1-2 0-16,-1-1-3 15,1-4-4-15,-2-4-2 0,2-3 1 16,-2-2-1-16,3-3-2 16,-3-3-20-16,2-6-5 15,2-2-20-15,1-2-22 16,-1-4-28-16,-2-8-168 16</inkml:trace>
  <inkml:trace contextRef="#ctx0" brushRef="#br0" timeOffset="148602.2482">5575 11164 311 0,'-9'-4'36'16,"4"-3"4"-16,3 0 9 16,2-2-17-16,0 2-14 15,6 2-7-15,2 1 1 16,-1 2-8-16,3 2 2 15,-1 0-4-15,-1 9-2 0,1 9 7 16,-1 4-2-16,1 4 3 16,-2 3 0-16,1 3 4 15,-1-4-7-15,-2-2 0 16,3-7 0-16,-1-3-5 16,1-3 2-16,1-8 0 0,1-3 2 15,4-2 4-15,-4-4-1 16,5-8-2-16,-3-8-3 15,-2 1 0-15,0-5 0 16,-3-1 0-16,-2 0 0 16,-3 0-3-16,2 4 1 0,-4 3 0 15,0 4 3-15,0 5-2 16,0 0-2-16,0 7 2 16,0 2-1-16,1 0-1 15,11 2-1-15,3 7-1 16,5-2 2-16,9 0 1 0,5 2 0 15,2-5 0-15,2-3 0 16,-4-1-3-16,-4 0 1 16,-5 0-2-16,-5-5 2 15,-9 0 0-15,-4-1 1 16,-4 1 1-16,-3-1 2 0,0 5-1 16,0-3 0-16,-1 4-1 15,-6 0 0-15,3 13 0 16,2 3 1-16,1 7 3 15,1 2 0-15,0 2 0 16,7 0-3 0,8-4 0-16,-2-4-1 15,4-5 0-15,0-3-7 16,0-9-16-16,-1-2-11 0,-3-7-39 0,-4-11-89 16</inkml:trace>
  <inkml:trace contextRef="#ctx0" brushRef="#br0" timeOffset="148774.0833">6106 11057 187 0,'-5'0'225'0,"-9"11"-180"16,7-3-18-16,7-1-15 16,0 1-9-16,2 0-2 15,8 4-1-15,6-2-23 0,4-5-50 16,2 0-146-16</inkml:trace>
  <inkml:trace contextRef="#ctx0" brushRef="#br0" timeOffset="149844.4643">6372 11210 321 0,'-8'0'44'16,"-4"0"-1"-16,7-5 15 0,3-1-10 16,2 0-16-16,0-2-19 15,0 1-5-15,6 4-5 16,0-3 1-16,3 6-5 16,-1 0 1-16,1 0 0 15,2 9 0 1,0 6 0-16,-1 2 1 15,2 4-1-15,-4 1 0 0,-1-2 2 16,1-4-2-16,-4-4-1 0,-3-3 1 0,3-2 0 16,-4-3 0-16,0-4 1 15,2 0 2-15,-2 0 6 16,1-7 3-16,3-4-9 16,1-3-2-16,2-2-1 0,1 0 1 15,1-2-3-15,-2 0 3 16,2 0-1-16,0 4 0 15,-2 0 0-15,-2 1 0 0,0 6 0 16,0 3-1-16,-2 2 1 16,1 2 0-16,1 0 0 15,2 4-1-15,2 7 2 16,2 5 2-16,-1 3 0 16,5 3 3-16,-1 0 0 15,3-1-5-15,0-2 0 0,0-4-1 16,0-3 2-16,7-3-8 15,-2-3-8-15,1-6-6 16,3 0 0-16,1-8 1 16,6-4 6-16,-5-4 8 15,3-4 5-15,0 0 0 16,-6 1 2-16,-2-1 2 0,-5 4 1 16,-7 0-2-16,-2 4 4 15,-7-3 2-15,-2 3-3 16,0 1-2-16,-2 2-1 15,-8 1 0-15,-4 2-1 16,-1 4 0-16,-4 2-1 16,0 2 0-16,-3 12 2 15,2 2 10-15,5 6-1 0,1-1-4 16,6 2-2-16,6 1-3 16,2-3-1-16,4-5-2 15,6-2 1-15,7-5-1 0,-2-5 0 16,2-4 0-16,-2 0-1 15,0-2 1-15,-2-7 0 32,0-4 0-32,-5 1 0 15,-2-4 0-15,-1-2 0 0,-3 2 2 16,2 0-2-16,-4 2 5 16,0 3-5-16,0 4 3 15,0 5 3-15,2 2 5 0,0 9-9 16,1 10 2-16,2 10 6 15,0 7 8-15,7 5-71 16,-3 2 64-16,-3 2-4 16,1-1-2-16,-3-3-3 15,-2-2 1-15,-2-5-2 16,0-5 0-16,-7-8 2 0,-2-5-2 16,-1-5 4-16,0-6-1 15,-1-5 2-15,3 0 1 16,-4-6-3-16,4-11 1 15,-1-4-4-15,1-6 2 16,5-7-2-16,3-5-4 16,0-2 4-16,3-2-17 0,10 2-2 15,5 0-14-15,5 4 36 16,6 0-69-16,3 2-107 16</inkml:trace>
  <inkml:trace contextRef="#ctx0" brushRef="#br0" timeOffset="150531.8003">9278 10955 285 0,'1'-12'62'15,"-1"3"-13"-15,0 1 4 16,0 3 7-16,0 5-28 15,0-2-8-15,0 2-10 16,0 0-9-16,3 10-4 0,-1 7-1 16,0 8 1-16,-1 5 14 15,3 6 2-15,-3 2-4 16,3-2-5-16,-2-3 1 16,1-4-1-16,-3-6 3 0,4-1-3 15,-3-9 1-15,3 0-6 16,-1-4 4-16,2-5-1 15,0-1-46-15,4 1 23 16,1-4 18-16,7 0 1 16,3 0 0-16,2 0-1 15,9 0 1-15,1 0-1 0,2 0 0 16,-2 0-1-16,-2-2 0 16,-4 0-2-16,0 0 3 15,-6 2 7-15,-6-1-40 16,-1-1-8-16,-6 0-13 15,-2-2-31-15,-1-4-80 0</inkml:trace>
  <inkml:trace contextRef="#ctx0" brushRef="#br0" timeOffset="150859.8476">9795 10907 419 0,'-7'-5'6'0,"-2"1"21"0,6 4 28 15,-2 0-14-15,5 9-21 16,0 10-14-16,0 6 8 16,2 6 6-16,4 5-5 15,3-5-9-15,-4 1-3 16,0-2-2-16,1-6-1 0,-4-4 1 15,-2-2-1-15,4-4 0 16,-4-2 0-16,0-3-2 16,0-3-14-16,0-4-14 15,0-2-15-15,0 0-19 16,-4-4-5-16,0-9-67 16,0-3-18-16</inkml:trace>
  <inkml:trace contextRef="#ctx0" brushRef="#br0" timeOffset="151250.3929">9784 11061 275 0,'0'-4'50'16,"4"0"-3"-16,12-1-11 0,2 5-12 15,4 0-7-15,3 0-7 16,4-2-6-16,-1 0-2 16,-1 1-2-16,-4-3 1 15,-2-1-1-15,-4 1 1 16,-2-3-3-16,-7-2 1 15,-2 0 0-15,-3-5 0 0,-1-1-2 16,-2 0 6-16,0-2 0 16,0-1 3-16,0 4 3 15,0 4 1-15,-2-1 5 16,0 7 1-16,2 3 3 0,0 1-9 16,-1 3-5-16,1 12 1 15,0 2 6-15,0 8 7 16,0 2-1-16,0 3 0 15,1 1-6-15,3-4 3 16,0-1-4-16,0-2-5 0,-2-5-1 16,1-1-3-16,-1-2-1 15,-2-2 0-15,2-3-1 16,-2-1-1-16,0-1-22 16,0-1-17-16,1-5-32 15,-1-3-68-15</inkml:trace>
  <inkml:trace contextRef="#ctx0" brushRef="#br0" timeOffset="151794.2626">10409 10882 254 0,'-5'-6'24'0,"0"1"34"16,3 2 0-1,-2-1-6-15,4 1-14 0,0 0-7 16,0 3-4-16,0 0-2 15,0 0-9-15,0 10-12 16,0 8-3-16,0 4 8 0,4 9 8 16,-2 1-3-1,-1 4-7-15,1-7-4 0,0 1 2 16,0-5-8-16,1-4 6 16,-3-5-3-16,2-1-2 15,0-7-9-15,-2-1-11 16,0-3-21-16,0-2-30 0,0-2-22 15,0-2-30-15,0-11-89 16</inkml:trace>
  <inkml:trace contextRef="#ctx0" brushRef="#br0" timeOffset="152125.0563">10386 10905 301 0,'0'-7'52'0,"0"0"-4"15,6 2-1-15,6-2-3 16,6 3-17-16,3 2-7 16,4 2-2-16,1 0 2 0,1 6-11 15,0 6 0-15,-3 9-3 16,0 3-3-16,-4 2-2 16,-8 3 2-16,-2-2-1 15,-5-1 1-15,-5-1-2 0,0-1-1 16,-13-6 1-16,-3-1 1 15,-6-2-1-15,0-3 0 32,0 1 0-32,-3-5 0 15,3-1-1-15,2-1 1 0,6-4-3 16,0-2-13-16,8 0-12 16,4 0-15-16,2-11-36 15,8-3-92-15</inkml:trace>
  <inkml:trace contextRef="#ctx0" brushRef="#br0" timeOffset="152457.5484">10857 10858 407 0,'0'-3'29'0,"0"0"18"0,0 3-1 16,0 0-14-16,1 2-19 0,-1 10-8 15,2 4 10-15,-2 7 10 16,0 4-7-16,0 3-8 16,0 1-1-16,0-1 0 15,0 0 3-15,0-3-7 16,0-2 0-16,4-7 1 0,3-4-3 16,1-2-3-16,9-4-50 15,3-5 47-15,6-3-2 16,3 0 8-16,3-3-1 15,-1-6 5-15,-4-4 22 16,-2 3-62-16,-10-1-2 0,-5-2-15 16,-8 3-40-16,-2-5-68 15,-5 5-155-15</inkml:trace>
  <inkml:trace contextRef="#ctx0" brushRef="#br0" timeOffset="152604.2008">10930 11034 41 0,'-9'0'312'0,"6"0"-249"16,3 0-22-16,2-8 6 16,11 1-23-16,6-1-20 15,0 0-2-15,3-2-8 16,-2 1-34-16,-8-2-38 0,-3 0-153 0</inkml:trace>
  <inkml:trace contextRef="#ctx0" brushRef="#br0" timeOffset="152760.4127">10820 10841 408 0,'-7'2'33'15,"7"-2"28"-15,5 0-27 16,19 0-5-16,10 0-8 16,8-6-13-16,6-1-7 15,4 1-1-15,-1-6-21 16,-5 0-154-16</inkml:trace>
  <inkml:trace contextRef="#ctx0" brushRef="#br0" timeOffset="154548.5889">12219 10886 369 0,'-5'-15'55'0,"3"-1"-8"16,2 2 10-16,0 2-24 16,6 2-16-16,2 5-10 15,5 5 0-15,1 0-1 0,0 12-5 16,1 11 1-16,-4 3 0 16,2 4 1-16,-6 4 0 15,-2-2-1-15,-3 0-2 16,-2-5 1-16,1-2 0 15,-1-7 0-15,0-4 0 0,0-5-3 16,2-4 4-16,3-3-3 16,3-2 2-16,3 0 2 15,-1-7-2-15,5-3 1 16,1-7-1-16,-1 1 0 16,0-3-2-16,-2 1 3 0,0 0-3 15,-2 6 0-15,-2 2 2 16,-4 7-2-16,-2 3 1 15,3 3-2-15,-1 12 0 16,3 1 2 0,-1 3 1-16,3-1-1 15,3 0 2-15,1-5 0 16,3-2 0-16,-2-3 0 16,6-6-4-16,-4-2 4 0,1 0-1 0,1-3 2 15,-5-10-1-15,-2-1-1 16,-3-4-2-16,-3-2 4 15,-6-1-2-15,0-2-1 16,-2-3 1-16,-11 4-1 16,1-2-4-16,-4 6 0 0,-1 3 3 15,3 4-1-15,-1 5-1 16,7 5 4-16,-4 1-3 16,7 0 1-16,5 1-1 15,0 5 1-15,4 1-1 16,11 0-3-16,0 2 2 15,7-2-3-15,3-1 0 0,1-5-8 16,-1-1 5-16,-2 0 3 16,-2 0 4-16,-2-3 1 15,-7-5 1-15,-2 1 0 16,-2 2 0-16,-1-1 0 16,-3 1 1-16,-2 5 0 15,1 0-1-15,-1 2-1 16,1 11 1-16,1 6 2 0,2 2 1 0,-3 7 1 15,3-2 0-15,-1-3-3 16,0 0 0-16,2-5 1 16,1-4-2-16,1-1 1 15,3-4-1-15,1-6 2 16,1 0 0-16,1-3-1 16,-1 0 0-16,2-8-1 0,-4-4 2 15,2-6 0-15,-2 0 2 16,-5-7 5-16,1-4-2 15,2-3-5-15,-5-1-1 16,0-2-1-16,1 2 0 16,-3 1-3-16,1 3-5 0,-4 5 7 15,0 9 0 1,2 2 0 0,-2 8 2-16,0 5-1 15,0 0 1-15,-2 11-1 0,0 8-1 16,2 6 2-16,0 3 1 15,0 5 3-15,2 1-2 16,7-1 2-16,0-2 0 16,1-2-2-16,4-4-2 15,-1-4 0-15,2-5 0 0,3-5-1 16,2-4 2-16,-2-4-3 16,3-3 1-16,-1 0-1 0,-1-5-5 15,-4-7 0-15,2-4 2 16,-5-6 4-16,-2-5 0 15,-2-1-1-15,-1-6 0 16,-1-2 0-16,-3 1-3 16,0 1 1-16,3 2 4 15,-5 8-2-15,-1 4 2 16,5 8-2-16,-5 6 2 16,0 6-1-16,0 12 5 0,0 14-7 0,2 4 4 15,1 8 4-15,1 6 2 16,1 2-5-16,0-6-2 0,0-4-2 15,0-5 4-15,2-8-5 16,-4-4 2 0,-1-8 0-16,0-2 1 15,-2-6-1-15,0-3 1 16,0 0 3-16,0-8 4 16,0-7 3-16,3-4-5 0,1-7-2 15,4 2 0-15,4-2-3 16,0 2-2-16,1 2 3 0,4 4-3 15,2 6-1-15,-2 6 3 16,1 5-2-16,3 1 6 16,-4 1-1-1,0 10-2-15,-3 6 1 16,-1 0-1-16,-6 1-2 16,0 5 0-16,-4-3 0 0,-3 1 1 15,0-5-6-15,0-1-18 16,-7-3-5-16,-5-1-14 15,-6-2-25-15,-3-4-45 16,-4-5-106-16</inkml:trace>
  <inkml:trace contextRef="#ctx0" brushRef="#br0" timeOffset="154710.7711">12978 10825 465 0,'-12'-4'17'15,"12"-1"4"-15,2 1-1 16,21 4 2 0,8 0-16-16,10 0-8 15,4 0-50-15,10-5-147 16</inkml:trace>
  <inkml:trace contextRef="#ctx0" brushRef="#br0" timeOffset="156977.2596">15904 10682 392 0,'-9'0'52'0,"9"0"18"16,0 0-19-16,15 0-22 16,4 0-20-16,8-2-8 15,3 1-22-15,8-3-48 16,-1-3-177-16</inkml:trace>
  <inkml:trace contextRef="#ctx0" brushRef="#br0" timeOffset="158655.6785">16836 10707 276 0,'9'0'21'0,"1"0"-17"15,0 0 20-15,-1-5 21 16,-1 2-9-16,-1-3-5 16,-4 0 0-16,2 1 6 0,-3 3-8 15,-2 1-2-15,0 1-4 16,0 0-12-16,0 0-7 16,0 0-5-16,0 5 1 15,0 3 0-15,0-3 1 0,0-2-2 16,0-1 2-16,0 0-1 15,0-2 0-15,0 0 1 16,0 0 0-16,0-4 1 16,0-4 0-16,0-5-2 15,0 1 1-15,-2-3-2 16,-1 9 1-16,-1-3 0 0,-2 6 0 16,1 3 0-16,-4 0 0 15,1 12 1-15,-2 4-3 16,5 8 3-16,1 2 3 15,4 3-3-15,0 0 2 16,5-2-1-16,12-5 1 16,4-2-2-16,6-4 2 0,2-3-1 15,5-6 1-15,0-6-2 16,-1-1-1-16,-5 0 1 16,1-5 0-16,-4-8-2 15,-5-1 1-15,-3-4 1 0,-5-1-1 16,2-6-1-16,-5 1-1 15,-2 2-2-15,-3 2-1 16,-1 6 2-16,-3 5 3 16,0 3 0-16,0 6 0 15,-1 6 2-15,-3 9-1 0,2 3 1 16,2 6 0-16,0 2 1 16,0-2-1-1,9 0-1-15,3-7-2 16,3-1 4-16,5-4-4 0,-1-5 3 0,1-1-1 15,0-4 0-15,0-2-2 16,-4 0 1-16,-4-9 1 0,-3-5 0 16,-3-6 0-16,-4-3 0 15,-2-2-1-15,0-4 0 16,-4 2-7-16,-7 2-2 16,-3 2 0-16,-1 9-2 15,-2 1 3-15,-3 8 1 16,-4 5 4-16,-1 0 3 0,-4 5 0 15,7 7 0-15,-2 0 1 16,7-1-1-16,9 0 1 16,6 1 0-16,2 0-1 15,20-1 1-15,9 1-1 0,5-3 2 16,7-1-2-16,9-4-7 16,4-1-9-16,-2-3 1 15,2-3 8-15,-8-3 5 16,-7-3 3-16,-9-3-1 15,-11-1 0 1,-5 1 1-16,-7-4 9 16,-4 4 2-16,-3-5-8 0,0-1 1 15,0 4-4-15,0-1 0 16,-3 5-1-16,-3 3 0 16,-3 0 1-16,0 7-2 0,-1 0 0 15,-4 7 4-15,2 8 0 16,0 5 6-16,4 6 6 15,6 6-1-15,2-1-4 16,0 5-1-16,14-4-3 16,3-5 1-16,5-3-6 0,3-7 2 15,6-5-1-15,1-5-2 16,0-7 1-16,2 0-1 16,-2-14 2-16,-3-4-2 15,-5-7 0-15,-5-1 2 16,1-6-2-16,-8-4 2 15,1-2-1-15,-2-3 0 16,-3 2-2-16,0 2 2 0,-2 4-1 16,-5 7-3-16,-1 8 3 15,0 9 3-15,0 9-2 16,-5 2-2-16,-6 14 2 0,-1 13 2 16,-1 6 9-16,0 10-66 15,-1 2 70-15,3 7 0 16,4 3-10-16,0 0 3 0,2-1-2 15,5-2-4-15,0-5-2 16,0-8 3-16,3-5-5 16,6-8 2-16,4-5-1 15,1-6 3-15,0-7-3 16,3-2 1 0,-4-6-2-16,4-2 1 15,-3-2 1-15,-3-11-2 16,-2-5 2-16,-2-3-2 15,-3-7-4-15,-2-5 2 0,0-2-2 16,-2 3-6-16,-8 1 3 16,-1 8 3-16,-1 3 1 15,-1 8 4-15,0 3 0 16,2 5-1-16,4 1-1 16,-1 3 2-16,4 0-6 0,2-2-8 15,5 2-20-15,10-3 60 16,4-1-83-16,3 0-66 15,5-3-195-15</inkml:trace>
  <inkml:trace contextRef="#ctx0" brushRef="#br0" timeOffset="158780.5243">18201 10844 520 0,'1'0'63'0,"-1"0"-11"16,0 0-5-16,0 0-82 15,-1 0 48-15,-5 0-13 16,5 0-17-16,-3 0-23 0,1-10-293 15</inkml:trace>
  <inkml:trace contextRef="#ctx0" brushRef="#br0" timeOffset="168824.3089">14878 10739 253 0,'-7'-5'159'0,"2"-3"-98"16,0 6-8-16,3-2-18 16,1 2-15-16,-2 2-7 15,1 0-9-15,2 7-4 0,0 4 1 16,0 3 1-16,0 2-1 15,0-2 0-15,0 0-1 16,0-3 1-16,0-4 0 16,0-1-2-16,0-3 1 15,0 0 0-15,0-3 1 0,0 0 0 16,0 0 3-16,0-5 0 16,-3-2-3-16,-3-1 0 15,-2-3 0-15,-1 0-1 16,-1 4 0-16,0 0 1 15,0 3-1-15,-4 4 0 16,2 0-1-16,-3 4 1 16,3 10 2-16,-1 4-1 0,6 3 2 15,2 4 5-15,5 4-1 16,0 0-1-16,3-3-2 16,12-1-1-16,3-4 2 15,2-3 2-15,5-4 0 16,-1-4-4-16,3-3-2 0,-3-6 0 15,0-1 0-15,-4 0-1 16,-6 0-1-16,-4-7-3 16,0-1 2-16,-7-7 2 15,1 1 3-15,-4-4-3 0,0-2 3 16,0 1-4-16,0-1 2 16,0 2 0-16,0 6-4 15,0 1 4-15,0 5-1 16,0 6 0-16,0 0-2 15,3 4-2-15,1 10-1 16,1 4 5-16,3 6 2 0,0-3-4 16,1 2 4-16,2-3-1 15,2-3-3-15,-3-2 3 0,5-8 1 16,-3 2-3-16,3-7 2 16,-3-2 0-1,-1 0 1-15,-2-2 0 16,0-9-1-16,-4-1 2 0,0-2-2 0,-5-3 0 0,0-1 1 15,0-3-2-15,0 3 0 16,-8-1-1-16,-3 3-4 16,0 1-2-16,-1 7 0 15,-5 1 0-15,3 3 4 0,-2 4 0 16,0 0 2 0,1 0 1-16,5 5 0 15,-1 2-1-15,3 2 1 0,7 0-4 16,1 2 2-16,0-4 2 15,11 0-4-15,3 0 3 0,4-5 1 16,1-2-2-16,3 0-1 16,2-3-3-16,-1-6-1 15,0-4 1-15,1 0 1 16,-3 1 3-16,-2 2 1 16,2-1 0-16,-5 4-2 0,-4 3 1 15,-1 4 1-15,-1 2-2 16,-4 8 5-16,0 8-2 15,1 2-4-15,-4 3 6 16,2-3 0-16,-2-1-2 16,-1-2 0-16,0-7 0 0,-1-1 1 15,-1-3-1-15,2-3 0 16,-2-3 0-16,2 0 6 16,-2 0 9-16,1-9-4 15,1-2-9-15,2-1 1 16,-1-4-2-16,2 0-1 15,0-1 0-15,0 0 0 16,0 1 0-16,2 3 0 16,-2 1 0-1,3 3 1-15,-1 2-2 16,2 3-1-16,-2 0 2 0,3 4-1 0,-3 0 0 16,0 6 0-16,-1 6 1 15,2 5 0-15,-1 1 0 16,-1 3 1-16,-1-2-1 15,2 1 0-15,1-5 1 0,-1-1 0 16,0-4-1-16,1-1 0 16,4-5 1-16,0-2 1 15,3-2-3-15,0 0 2 16,0-2-1-16,-1-7 1 16,1-5-1-16,-3-3 1 0,-1-2-1 15,-2-1 1-15,-2-6 0 16,-1 2-1-16,-3-1-1 15,-1 6-3-15,-2 3-1 16,0 1 4-16,0 8-1 0,-5 3 4 16,-4 4-7-16,-4 0 3 15,1 0 1-15,-2 8 1 16,2 2 0-16,5 3-1 16,2 1 0-16,5 1 1 15,0-1-2-15,5 0 1 16,7-3 0-16,3 0 1 0,3-1 1 15,0-1-2-15,-2 0 2 16,0 0-2-16,-3 0 1 16,-2 2 1-16,-4-3 0 15,-2 3-3-15,-3-4-1 16,-2 2-4-16,0-1 0 0,-4-1 1 16,-4-2 0-16,-4 0 1 15,-2-1 1-15,-1-3-1 16,3 2 2-16,-2-3-2 15,3 0 4-15,1 0-2 16,3-3 2-16,-1-2 0 0,4 0 0 16,2 0 1-16,1 1 0 15,1 1 1-15,0-1 0 16,0 0 3-16,0 2-1 16,1 1-1-16,1-1 1 15,2 2 0-15,0 0 1 0,0 0-2 16,-1 0 0-16,2 3 2 15,2 7 2-15,0-2 3 16,3 3-4-16,2-2-1 16,3-4 1-16,2 1-1 15,7-5-2-15,3-2 0 16,3 1 1-16,-1-9-3 0,2-4 1 16,-4-4-1-16,-5-1-1 15,0-2 2-15,-5-3 1 16,-3 0-2-16,-4-3 2 15,3 2-2-15,-4-3 1 0,0-1-1 16,-1 3 0-16,-3-1 0 16,-2 4 0-16,-3 5-1 15,0 3 2-15,0 3 0 16,0 5 2-16,0 5 9 16,0 0 0-16,-1 1-3 0,-5 0-5 15,0 0-3-15,3 2-1 16,-1 9 0-16,1 2 1 15,1 3 4-15,2 4 2 16,0 2 4-16,0 4-1 16,2 1-1-16,1-1-48 15,3 1 37-15,1-4 6 16,0 1 0-16,4-5-4 0,-1-1 2 16,3-4 0-16,4-7-1 15,-1 0 3-15,6-5-6 16,-3-2 2-16,-1 0 0 15,0-9-14-15,-4-2 32 0,-3-1-63 16,-5-4 1-16,-6-2-32 16,0-7-83-16</inkml:trace>
  <inkml:trace contextRef="#ctx0" brushRef="#br0" timeOffset="169038.4763">15822 10764 336 0,'-9'0'134'16,"6"0"-67"-1,3 0-25-15,10-6-2 0,12 2-20 16,7 0-12-16,10 1-6 16,3-1-1-16,4 4-2 15,-2 0 0-15,-6 0-27 16,-4-4-28-16,-11 1-55 0,-6-4-209 15</inkml:trace>
  <inkml:trace contextRef="#ctx0" brushRef="#br0" timeOffset="170573.3633">22003 7377 381 0,'8'0'60'0,"8"-7"-28"16,6-16-19-16,12-18 11 15,2 3 4-15,11-10-15 16,7-9-8-16,2-9-6 16,6-9-39-16,-1-9-127 0</inkml:trace>
  <inkml:trace contextRef="#ctx0" brushRef="#br0" timeOffset="183156.8093">10377 12311 198 0,'-5'0'47'0,"1"0"-17"0,-1-2-20 16,-1-2-3-16,2-1 16 16,1-2 7-16,1 0-3 15,0 1-3-15,1-4-8 16,1 2-1 0,0 1 2-16,0 0-4 15,0 0 0-15,5 2-3 16,2-1-3-16,6 6-2 15,-1 0-2-15,3 0 6 0,1 2-4 16,4 9-2-16,-3 3 0 16,3 4 0-16,-1 4 2 15,-4 1 1-15,-3 1-2 16,-2 2 5-16,-3-5-1 0,2 2 0 16,-3-3-2-1,-1-6 0-15,-1-1 1 0,1-5-2 16,0-2-2-16,0-4 2 15,3-2-1-15,-1 0 4 16,4 0-1-16,2-10 0 16,-3-2-5-16,1 0-1 0,0-6-1 15,1 2 0-15,-3-2 2 16,-1 2-2-16,-1-4 0 16,-2 2 1-16,-2-1-1 15,1 3 1-15,-1 0-1 16,-1 3 0-16,-2 5 1 0,3 0-1 15,-3 5 3-15,2 3 0 16,-2 0-2-16,0 0-2 16,0 7 0-16,0 4 0 15,0 3 2-15,0 5 1 16,0 1 0-16,0 3 0 16,1 2 4-16,1 0-1 0,0 4 1 15,1-1-2-15,1 2 2 16,1 1-2-16,-3-1 4 15,3-1-1-15,1-1 0 16,-2-1-2-16,1-2-3 0,-5-2-1 16,0-1 1-16,0-3-1 15,0 1-1-15,-9-2 2 16,-2-4-2-16,2-2 3 16,-6-2-4-16,3-2 2 15,0-4 1-15,-1-1-1 16,2-3-2-16,1 0 4 0,0-10-3 15,3-5 0-15,2-2 0 16,0-5 1-16,3-3-2 16,2 0-2-16,0 0-2 15,2 2-2-15,5 0 3 16,5 3 0-16,1 2 3 16,3 2-1-16,0 2-15 0,0 3-1 15,2 1-3-15,-4 3-9 16,1-1-11-16,-1 1-24 15,1-1-19-15,-1-2-79 16</inkml:trace>
  <inkml:trace contextRef="#ctx0" brushRef="#br0" timeOffset="183511.8453">10928 12047 360 0,'-3'-11'30'0,"1"3"2"15,0 0 6-15,1 4 10 0,1 2-18 16,-2 2-12 0,2 0-4-16,0 0-9 0,0 6-4 15,0 9 0-15,0 4 2 0,0 9 1 16,0 1-1-16,0 1-1 15,-2 2-1-15,-1-1-1 16,0-3 0-16,-1-3 2 16,3 0-5-16,-3-5-8 0,2-4-6 15,2-5-5-15,0-3-17 16,0-4-14-16,6-4-16 16,7 0-45-16,1-11-102 15</inkml:trace>
  <inkml:trace contextRef="#ctx0" brushRef="#br0" timeOffset="183731.5039">11104 12088 110 0,'2'-11'234'0,"-2"6"-166"16,0-2-23-16,0 3 3 0,0 1-13 16,0-1-2-16,0 4-8 15,0 0-7-15,0 2-13 16,0 8-4-16,0 7 4 15,0 2 0-15,0 4-1 16,0 0-2-16,0-1 0 0,0-1-2 16,0 0 0-16,0-4 0 15,-3 1-17-15,1-3-26 16,-2-2-49-16,0-4-152 16</inkml:trace>
  <inkml:trace contextRef="#ctx0" brushRef="#br0" timeOffset="184181.5109">11702 12416 356 0,'0'0'73'15,"0"0"-29"-15,0 0-10 16,10 0-11-16,7 0 2 16,8 0-4-16,8 0-3 15,4 0-9-15,2 0-2 16,5 0-6-16,-5-2 0 0,-3 0 1 16,-2 2-3-16,-7-1-9 15,-3 1-13-15,-9-2-5 16,-1 2-13-16,-9-2-32 15,-2 0-61-15,-3-1-131 16</inkml:trace>
  <inkml:trace contextRef="#ctx0" brushRef="#br0" timeOffset="184489.6529">11966 12300 380 0,'-1'-3'11'0,"-1"0"3"16,-1 2-4-16,1 1 16 15,1 0-8-15,-3 0-7 0,3 1 0 16,-5 9 7-16,5 4 5 16,-1 2 4-16,2 7-5 15,0 4 1-15,2 5-8 16,5 0 3-16,1-1-4 15,0 1-3-15,1-4-3 16,-2-3-3-16,0-5-4 16,-1-3-1-16,-1-2 0 0,-1-4-8 15,-1-6-11-15,1 0-7 16,-4-3-15-16,0-2-34 16,0-4-40-16</inkml:trace>
  <inkml:trace contextRef="#ctx0" brushRef="#br0" timeOffset="185413.3718">12779 12118 391 0,'4'-4'5'0,"-2"-2"10"15,-1 2-3-15,1 0 27 16,0 2 0-16,-2 2-18 16,0 0-8-16,0 0-3 15,0 6 1-15,0 8 6 16,0 6 0-16,0 8 6 15,4 8-4-15,2 5 0 16,-1 3 0-16,3 3-5 0,4-1-7 16,-5-1 0-16,3-4-5 15,-1-3 1-15,-1-5-3 16,-1-4 2-16,0-4-2 16,0-4 0-16,-4-3 0 0,2-4 0 15,-4-1 0-15,3-4 0 16,-2-2 0-16,-2-2 0 15,0-1 0-15,0-4 0 16,1 2 0-16,-1-2 0 16,0 0 0-16,0 0 3 0,-3-4 0 15,-4-3-2-15,-1-4 0 16,-1-3-1-16,-1-2-1 16,0-2 0-16,2-3 0 15,-1-5 1-15,4 2 0 16,-3-5-2-16,8-1 1 15,0 3-1-15,0-1 1 16,1 1 0-16,11 4 1 16,2 3-2-16,-1 2 2 0,3 2-1 15,2 3 0-15,-1 3-2 16,2 2 3-16,-1 4-2 0,-2 1 3 16,0 3-2-16,0 0 0 15,-4 11-1-15,1 5 2 16,-2 6 0-16,-4 4-1 15,-3-1 1-15,-4 4 0 0,0-4 1 16,0-4 1-16,-8-3-4 16,-2-2 4-16,-2-3-2 15,-5-5 1-15,0-2-1 16,-2-2 1-16,-4-1 1 16,-1-3-1-16,5 0-2 15,-5-1-9-15,6-7-9 16,4-1-18-16,4-3-22 0,3-4-62 15,7-2-146-15</inkml:trace>
  <inkml:trace contextRef="#ctx0" brushRef="#br0" timeOffset="186273.2975">13402 12229 372 0,'0'-6'33'16,"0"1"2"-16,0-2-6 15,2 3 17-15,4 1-23 0,1 3-13 16,2 0-7-16,-2 0-2 16,1 3 2-16,0 10-3 15,-1 3 2-15,0 5 0 16,3 4 0-16,-5 2 2 0,4-2-3 15,-2 2 2-15,1-4 2 16,1-2 1-16,-1-1-2 16,1-4-1-16,2-7-2 15,0-2 1-15,2-3 3 16,-1-4 1-16,0 0 2 0,3-7 0 16,-3-4-6-16,3 0 1 15,-6-5 2-15,0-2 4 16,-2-1 6-16,-1 1-10 15,-1-4 1-15,-3 3-4 16,1-1-1-16,-1 4 0 16,-2 5-1-16,0 4 2 15,2 3 3-15,-2 3 2 0,0 1-3 16,0 0-2-16,0 4-3 16,0 6 1-16,0 5 0 15,0 2 0-15,-2 5 2 0,0 4 4 16,2 1-2-16,0 2 0 15,0 3 0-15,0-4 0 16,0 5-1-16,0-3-3 16,0 0 3-16,0-1-2 15,0-6 0-15,-2 0-1 16,-1-3 0-16,-4-2-2 0,-1-4 5 16,-2 0-2-16,1-3-1 15,-4-4 1-15,1-3 0 16,1-1 0-16,0-3-1 15,-1 0 1-15,3-9-1 16,-1-3 1-16,5-4-1 16,2-4 0-16,3-2-1 0,0-1-1 15,5 0-1-15,8 0-5 16,1 2-3-16,4 3 2 16,0-2-4-16,2 6-16 15,1-2-10-15,2 2-26 16,-1-3-46-16,0 2-101 0</inkml:trace>
  <inkml:trace contextRef="#ctx0" brushRef="#br0" timeOffset="186484.3527">13864 12064 407 0,'0'-10'23'0,"0"6"25"15,0 4-18-15,0 0-6 0,0 15-8 16,0 5 8-16,0 6-2 16,0 3-8-16,0 3-7 15,0-2-4-15,0 0-2 16,0-1-2-16,-2-3-27 16,-1-2-48-16,1-5-152 15</inkml:trace>
  <inkml:trace contextRef="#ctx0" brushRef="#br0" timeOffset="186921.7807">14607 12293 363 0,'0'4'12'0,"0"1"19"16,0-2-17-16,0 1 36 15,5-1 0-15,3 1-21 16,6-2-4-16,6-2-1 0,2 0-5 16,9 0-11-16,1 0-5 15,4 0-2-15,-2-4-1 16,-2 2-2-16,-2 1-20 15,-6-1-13-15,-5 2-18 0,-2 0-18 16,-7 0-17-16,-2-2-54 16</inkml:trace>
  <inkml:trace contextRef="#ctx0" brushRef="#br0" timeOffset="187205.3829">14800 12198 333 0,'-2'-5'47'16,"2"-2"-9"-16,0 3-23 16,0 1 19-16,0 1 14 15,0 0-20-15,0 2-10 16,0 2-8-16,0 11-6 16,0 4 5-16,0 8 8 15,0 9-4-15,0 2 0 0,0-1-7 16,0 1-2-16,0-2-3 15,0-2-1-15,-1-7 0 16,1-2-1-16,0-5-16 16,0-6-21-16,1-2-21 15,6-10-68-15,4 0-216 0</inkml:trace>
  <inkml:trace contextRef="#ctx0" brushRef="#br0" timeOffset="188143.3151">15854 12177 314 0,'2'-2'54'15,"-1"-3"-15"-15,1 0-33 16,0-3 14-16,-2 3 11 16,0-3-8-16,0-1-15 0,0-4-1 15,0 1 2-15,-7-1-3 0,-4-1 0 16,-2 1-4-16,-2 3-1 16,-4 0 1-16,1 7-1 15,-1 0 2-15,-1 3 3 16,-2 3 0-16,3 6 2 15,0 3 3-15,5 6-4 0,3 4 1 16,4 0-2 0,4 2-2-16,3 1-2 0,0-2 0 15,8-3 0-15,5-2-2 16,5-1 0-16,0-4 0 16,1-4 0-16,-2-4 1 15,0-2-1-15,-2-3 0 0,0 0 0 16,-3 0 0-1,-1-3-1-15,2-4 3 16,-4-4-3-16,-3 2 2 16,2-4-1-16,-2 1 2 15,-1 2-3-15,-2 0 2 16,1 3 2-16,-2 0 2 16,1 3-1-16,-1 4 0 0,4 0-3 15,-4 4-2-15,3 10 3 16,-3 4 0-16,1 6 0 15,1 4 5-15,1 1-1 16,-3 4-2-16,-1 2 0 16,3 0 2-16,-2-2-3 0,-2-1 3 15,4-4-2-15,-2-3-1 16,-1-3 1-16,1-7-1 16,0-4-1-16,0-2-1 15,-2-4-1-15,3-3 3 0,1-2-2 16,-3 0 7-16,6-5 8 15,-1-7-64 1,5-5 42-16,-2-4 10 0,2-4 0 16,3-6-2-16,-4 0 1 15,4-6-3-15,-1-1 2 16,-1 0-7-16,-2 2 5 16,1 3 7-16,-2 2-48 0,2 8-12 15,-3 7-36-15,6 4-49 16,-2 4-142-16</inkml:trace>
  <inkml:trace contextRef="#ctx0" brushRef="#br0" timeOffset="188939.7191">16397 12133 402 0,'3'-10'19'0,"0"-2"26"16,1 1-10-16,1-1 1 15,0 6-7-15,-1-3-9 16,2 9-9-16,1 0-3 0,0 0-4 16,2 10-1-16,2 5-2 15,-2 3-1-15,3 4 2 16,-2 4-2-16,-2-4 0 15,-1 3 2-15,0-4-1 0,-3 2-1 16,0-3 0-16,-2-2 1 16,0-2-1-16,1-3-1 15,2-5 3-15,2 1-2 16,3-4 2-16,2-5 0 16,2 0-2-16,4 0 1 15,1-5 1-15,0-4-2 0,-1-1 0 16,-2-3 0-16,-3-3 1 15,-3 2-1-15,-1-2 0 16,-7-4 1-16,2 2 1 16,-4 0 0-16,0 3-1 15,0 0 3-15,0 4 2 16,-2 1-3-16,0 4 6 0,0 2 1 16,2 4-5-16,0 0-2 15,0 0-2-15,0 3-1 16,0 5 6-16,0 7 3 15,0 5 1-15,0 2 0 0,4 2-60 16,2 6 52-16,-4-3-1 16,3 2 3-16,2 1 2 15,-4 0-1-15,-1 0-1 16,0 1-2-16,1-1 1 16,-3 2-2-16,3-2 1 0,-3-1 1 15,0 0-2-15,0-6-2 16,-3-2 2-16,3 1-1 15,0-8 0-15,0 0 1 16,-3-3-2-16,-1-4 4 16,1-5-3-16,-2-2 1 15,-2 0 1-15,-1-6 2 16,1-6-1-16,0-8-2 0,0 1 0 16,3-8-3-16,3-3 5 15,1-4-7-15,0-2 0 16,3 0-1-16,6 1-10 15,5 2 4-15,2 3-12 16,3 9 33-16,1 3-61 0,4 5-25 16,1 1-73-16</inkml:trace>
  <inkml:trace contextRef="#ctx0" brushRef="#br0" timeOffset="189330.3259">17561 12133 259 0,'-9'-8'42'15,"4"5"2"-15,3-3 4 16,2 4 5-16,0-2 2 16,0-1-17-16,9 0-12 15,4 3-4-15,3-2-2 16,8 1-4-16,1 2-6 0,4-1-4 15,-2 2-4-15,1 0 0 16,-5 0-2-16,2 0-10 16,-6 0-16-16,-2 0-19 15,-4 0-25-15,-4 3-17 0,-4 0-72 16</inkml:trace>
  <inkml:trace contextRef="#ctx0" brushRef="#br0" timeOffset="189535.8732">17617 12259 392 0,'0'3'31'0,"0"-3"-1"16,7 0 2 0,6 0 11-16,4 0-21 0,5 0-14 15,2-5-7-15,-2 2 1 16,2-3-4-16,1 1-11 0,2 2-28 15,-1-3-33-15,-1 1-69 16</inkml:trace>
  <inkml:trace contextRef="#ctx0" brushRef="#br0" timeOffset="189973.2708">18131 12048 353 0,'0'-7'32'0,"0"2"1"16,0 1-8-16,-7-3 16 0,-3 4-11 15,2 1-13-15,-1 2-11 16,-4 0 3-16,1 3 2 16,-2 10 0-16,2 1-5 15,3 4 1-15,4 2 2 16,2 6 2-16,3-2-6 0,0-1-1 15,5 0 0-15,9 0 2 16,3-3 1 0,3-4-6-16,2-2 1 0,4-1 0 15,1-8 0-15,0-3 1 16,0-2 1-16,-5 0 9 16,-2-5 1-16,1-8-4 0,-9-2 0 15,-5-2 10-15,-4-1-67 16,1-7 50-16,-4 1 0 15,0-6-2-15,-9 2 0 16,-3-1-1-16,-7 3 1 16,0-1-1-16,-4 5 11 0,-4 9-1 15,-6 1-46-15,-1 9-11 16,-1 3-35-16,-4 0-81 16</inkml:trace>
  <inkml:trace contextRef="#ctx0" brushRef="#br0" timeOffset="191005.7381">20476 11808 393 0,'-2'-14'6'0,"-3"-1"26"0,1 3-11 16,4 1 14-16,0 8-1 15,0 1-11-15,0 2-9 16,0 2-5-16,0 14-6 16,0 7 3-16,0 9 14 0,2 9-3 15,3 9-2 1,-1 5-7-16,3-2-3 0,0 1-5 16,1-2 2-16,-3-6-2 15,0-5 1-15,-1-7-2 16,-3-4 1-16,-1-6 1 0,2-5-2 15,-2-5 2-15,0-3-1 16,0-4-1-16,0-5-5 16,0-2 0-16,0 0 4 15,-3-7 1-15,-1-6-2 16,-1-2 1-16,1-7 2 0,-1-1-1 16,-1-4 1-16,1-3-1 15,1-2 2-15,1-4-3 16,1 2 1-16,2-1 1 15,0 2-1-15,0 3 2 16,5 4-2-16,4 8 2 16,8 2 2-16,-2 0-2 0,5 8 1 15,4 1 1-15,0 6-1 16,-4 1 0-16,2 0-2 16,0 8 0-16,-3 5-1 15,-4 4 2-15,-4 3-1 16,-3-3 0-16,-3 2 0 0,-7-3 0 15,2-2 1-15,-6-1-1 16,-10-3 1-16,-2 0-1 16,-1-2 0-16,-7-1 0 15,1-2 0-15,1 1-7 16,1-1-2-16,5 1-10 0,4-5-13 16,5 1-19-16,7-2-36 15,2 0-86-15</inkml:trace>
  <inkml:trace contextRef="#ctx0" brushRef="#br0" timeOffset="191208.7989">20939 12218 377 0,'11'12'15'0,"-4"-2"15"15,-3 0-9-15,-4 1 14 16,0 3 0-16,0-2-14 0,0 5-8 15,-8-3-8-15,-2 0 0 16,-3 2-5-16,-1-2-1 16,1-1-20-16,3-2-32 15,0-6-43-15,2-5-116 16</inkml:trace>
  <inkml:trace contextRef="#ctx0" brushRef="#br0" timeOffset="192072.0807">21462 11928 289 0,'7'-10'31'15,"-4"-2"-5"-15,1 0-1 0,-4 0 9 16,0-2-15-16,-4 0-7 16,-5 0-3-1,-3 2 3-15,-3 0 5 0,0 7-4 16,-5 2-5-16,-1 3-6 16,2 0 2-16,-2 8 1 15,2 8 3-15,0 3 0 0,8 2 0 16,4 1-5-16,3 2-1 15,4 1-1-15,5-3 0 16,10-4 0-16,4-7 0 16,3 1 0-16,0-4-1 15,-1-7 1-15,-1-1 0 0,-2 0 2 16,-4-4 3-16,0-7 2 16,-2 1-1-16,-4-2 2 15,0-2-2-15,-1-3-1 16,-3 2 1-16,-1-1-1 0,1 4-2 15,-1 2 2-15,-1 4 2 16,0 3 0 0,-1 3-4-16,1 0-3 0,-2 3-2 15,0 12 0-15,3 6 1 16,-3 6 0-16,0 7 2 16,0 1-2-16,0 5 1 0,0 0-1 15,0-2 0-15,0-4 2 16,0-2-1-16,0-4 2 0,0-3 2 15,0-2 0-15,2-3-2 16,1-6-2-16,2-1 0 16,2-3-1-16,-2-3 2 15,2-3-1-15,0-4 5 16,1 0 5-16,1-7 1 0,1-7-4 16,-2-2 2-16,3-8-4 15,-3-2-3-15,4-5-3 16,-2-2 0-16,-3-3-2 15,3 0-10-15,-3-1-16 16,0 3-11-16,2 5-10 0,0 7-20 16,3 5-53-16,3 7-190 15</inkml:trace>
  <inkml:trace contextRef="#ctx0" brushRef="#br0" timeOffset="193483.7248">22395 11968 271 0,'8'4'7'0,"-4"-4"8"0,1 1 2 16,-4-1 6-16,-1 0 14 15,0 0 11-15,0-1-19 16,-1-5-13-16,-6 0 0 16,-3-5-5-16,0 3-5 15,-2 2-5-15,0 0 1 0,0 3 1 16,-1 3-2-16,1 0 3 16,1 2 1-16,0 8-1 15,2 8 0-15,0-1-2 16,6 4 5-16,-2 5-4 15,5 1-1-15,0-4 0 16,3-3 0-16,6 0 0 0,1-8-2 16,2-1 2-16,-2-6-2 15,1-2 2-15,0-3 3 16,-2 0 4-16,-2 0 0 16,1-6-5-16,-1-4-1 0,-2-1-1 15,0-5 1 1,-3 1-1-1,-1-2 0-15,3-2 0 16,-2 1 0-16,1 0 0 0,1 0 3 16,-3 7-5-16,2-1 2 15,1 6 1-15,-4 3 0 16,1 3 0-16,-1 3-2 0,2 9-2 16,0 5 1-1,-1 5 0-15,5 1 1 0,-1-1-1 16,5 0 1-16,-2-6-1 15,4 1 0-15,3-7 0 16,1-2 1-16,4-1 1 0,-4-6-3 16,0-1 2-16,0 0-2 15,-1-3 3-15,-3-6-2 16,-2-2 1-16,0-3 0 16,-3-4-3-16,-2-2 5 15,2-2-3-15,-4 0 0 0,2-3-4 16,-3 1-2-16,0 4-2 15,-2 0 4-15,0 3-1 16,0 7 3-16,0 1 1 16,-5 5 2-16,-2 2-2 15,-3 2 0-15,3 0-1 0,0 0 2 16,3 3-4-16,3 4-1 16,1-2-1-1,0 0 4-15,10 0 0 0,4 1 2 16,1-2-1-16,2 2 1 15,2-3 0-15,-1-2-2 16,-2 1 1-16,-3-2 0 0,-3 0 0 16,-1 0 1-16,1 0 0 15,-5-2 1-15,0-2-1 16,-1 1 2-16,-1 0 2 16,-3 3 0-16,0 0 0 15,0 0-1-15,0 0-3 0,0 7-1 16,0 9 1-16,-3 3 1 15,1 6 0-15,2 2 3 16,0 1-3-16,0-3 0 16,9 0 0-16,5-5-1 15,4-3 0-15,7-8 2 0,4-3-2 16,3-4 3 0,2-2 4-16,0 0-2 0,-5-11-3 15,-2 0 1-15,-3-1 1 16,-5-2 4-16,-6-4-2 15,-3-2-3-15,-4 1 1 16,-2-5 0-16,-4 1-2 0,0 5-3 16,-3 1 1-16,-4 3 0 15,0 4 0-15,-1 7 0 16,-2 3-1-16,3 3 0 0,-3 12 0 0,4 5 0 16,0 2 3-16,6 3 0 15,0 2 0-15,5 0 1 16,7-6-1-16,8-1 1 15,3-8-2 1,2-2 2-16,2-6-2 16,0-4-1-16,0 0 0 15,-3 0 0-15,-2-9-15 16,-5-3-20-16,-5-3-15 16,-7-2-69-16,-5-4-307 0</inkml:trace>
  <inkml:trace contextRef="#ctx0" brushRef="#br0" timeOffset="195790.2474">20896 12746 257 0,'-3'-3'61'15,"0"-1"-9"-15,3 2-18 0,0 0 3 16,-2 2 2-16,2 0-8 15,0 0-11-15,0 2-11 16,0 9-6-16,0 1 1 16,0 6 1-16,2-2 0 0,4 0-1 15,1-1-4-15,0-7 0 16,-1 0 0-16,-3-4 0 16,3-3 0-16,-4-1 0 15,1 0 0-15,-1-3 2 16,-2-5-1-16,0-4 0 0,0-3 0 15,-2 1-1-15,-6-2-1 16,0 2 2-16,-1 0-1 16,-1 3 0-1,0 4 0-15,0 0 1 16,1 7 1-16,-3 0-2 16,5 10 2-16,1 8-1 0,-1 7 2 15,5 4-2-15,2 5 0 16,0-2 1-16,9 2-1 15,6-8-1-15,5-2 1 16,6-3-1-16,-1-5 3 16,5-5-4-16,-2-2 2 15,-1-6-1-15,-1-3 1 16,-1 0-2-16,-1-2 2 0,-5-6 0 16,-1-5-1-16,2-4 1 15,-6-3-2-15,-1-4 3 16,-2 1-2-16,-3-5 0 15,-2-1 0-15,-3 3 2 0,1 0-3 16,-4 5 1-16,0 7 1 0,0 5 3 16,0 5 5-16,0 4-1 15,0 2-4-15,-4 12-3 0,2 6-1 16,1 3 0 0,-1 6 2-16,2-3-1 0,0 0 0 15,2-4 0-15,7-4-1 16,3-1 2-16,5-9-3 15,0 1 1 1,5-5 1-16,0-4 0 0,-3 0-1 16,3 0 1-16,-5 0-1 15,-2-7 0-15,-3-2 0 16,-2-2 2-16,-5-3-2 0,-5-1 0 16,2-4 0-16,-2-4 1 15,-9 0-1-15,-4-2-3 16,-2 0-1-16,-2 2 1 15,-2 4 0-15,-1 4 2 16,1 5 1-16,0 5-1 16,3 5 2-16,-2 0-2 0,3 5-1 15,7 5 2-15,4 4-1 16,4-4-3-16,0 5-1 16,11-1 3-16,5-2-1 15,5-1 3-15,3-5 0 16,-1-1-1-16,3-5 2 15,-4 0-1-15,0 0-1 16,0-2 2-16,-3-7-1 0,1-2 0 16,2-1 2-16,-3 1 0 0,1-3-1 15,0 3 0-15,-1 4 0 0,0 2 2 16,-4 5 2-16,2 0 2 16,-3 16-2-16,1 3-4 15,-3 6-1-15,-1 4 0 16,0-1 1-16,-4 0-1 15,0-4 0-15,1-4 0 0,-5-4 0 16,1-2 0-16,-1-4 0 16,1-7 0-16,-4-1 0 15,3-2 0-15,1 0 2 16,-1-5 0-16,2-8 1 16,0-1-1-16,3-4-1 0,-1 1 0 15,3-3 0 1,-1 2 0-16,1-1-2 0,0 6 1 15,-3 3 2-15,2 3-3 16,-3 4 2 0,0 1 1-16,0 2-3 15,1 0 2-15,-4 7-1 16,3 2 0-16,0 5 0 16,1-2 2-16,-2 6-2 15,2-1 0-15,2-2 0 0,0 0-2 16,2-1 4-16,1-3-5 15,3-4 6-15,-1-2-3 16,2-3 0-16,0-2-2 16,1 0 2-16,-2-5 0 15,2-6 0-15,-3-2 0 0,-1-2 0 16,1-5 0-16,-1-2 0 16,-3-3-1-16,2-1 0 15,0 2 1-15,-3 3 0 16,-2 7-1-16,-2 5 2 0,1 2-1 15,-3 7 0-15,3 0-2 16,1 5 2-16,0 6 0 16,4 1 0-16,-4 6 1 15,2 0-2-15,2 0 1 16,-4 0 0-16,0-2 0 16,-4 0 0-16,3-4 0 0,-5-1 0 15,-1-2 0-15,0-2-2 16,0-2-6-16,0 2 2 15,-5-3-3-15,-4-2 1 16,1 0 3-16,-4-2 0 16,2 0-1-16,0 0 3 0,-2 0 1 15,3-2 2-15,6-2 0 16,-2 2 0-16,3 2 0 16,2-1 0-16,0 1 0 15,0-2 0-15,0 2-2 16,7 0 1-16,0 0 2 0,2 0 1 15,4 0 3-15,-1 0 4 16,1 0 0-16,1 0-2 16,3 0 0-16,0 0 0 15,0 0-3-15,5 0-2 16,2 0 0-16,-2-5-1 16,-1-4 0-16,2-2 0 0,-5-3-1 15,1-6 2-15,-7 0 2 16,-3-3-1-16,-2-5-2 15,-1-2 7-15,-4-1-2 16,-2-1-5-16,0 3 0 0,0 3-1 16,0 6 1-16,0 6 6 15,0 5 4-15,0 7 1 16,-2 2-2-16,-3 3-8 16,2 12-3-16,1 3 2 15,2 5 1-15,0 2-38 0,0 2 21 0,2 1 14 16,6-1 2-16,0 0 3 15,-1 1-2-15,4-3 2 16,-3 0 1-16,-1-2-3 16,-2-4-1-16,-2-2 0 0,1-3-1 15,-1-5 0 1,2-3 1-16,2-6-2 0,0 0 0 16,0-2-12-16,4-11-5 15,0-3 28-15,-3-3-50 16,2-1-6-16,-3-3-26 15,-2-4-47-15,-1 2-127 0</inkml:trace>
  <inkml:trace contextRef="#ctx0" brushRef="#br0" timeOffset="195962.0833">22383 12746 368 0,'-5'2'41'16,"5"-2"12"-16,0 0-12 15,14 0-2-15,7 0-5 16,5 0-12-16,3-7-14 16,3-1-6-16,-3-2-2 0,-1-1-36 15,-5-1-120-15</inkml:trace>
  <inkml:trace contextRef="#ctx0" brushRef="#br0" timeOffset="203915.4232">5300 13886 210 0,'0'-6'75'0,"0"1"-44"16,0 0-4-16,0 1 10 15,-1-1 5-15,1 1-7 16,-2-1-3-16,2 3-7 0,-2 0-5 16,2 2-2-16,0 0-1 15,0 0-8-15,0 2-7 16,0 11 0-16,0 3 3 15,0 5 12-15,2 4 3 16,3 3-5-16,3 3-3 0,-3-2-2 16,2-3-3-16,0-1-3 0,-2-3-2 15,-1-3 0-15,-2-1-1 16,0-2-1-16,-2-5 1 16,0-2-1-16,0-2 1 15,0-4-7-15,0-3-11 16,0 0-5-16,0-1-3 0,0-10-23 15,-2-3-39-15,2-6-75 16</inkml:trace>
  <inkml:trace contextRef="#ctx0" brushRef="#br0" timeOffset="204306.5484">5360 13673 376 0,'0'-10'23'0,"0"-1"4"16,0 2-7-16,1 2 14 16,3 1-1-16,2 6-6 15,4 0-12-15,1 6-9 0,7 8 10 16,3 6 5-16,4 8-2 15,2 4-4-15,4 4 1 16,1 3 4-16,-1 4-8 16,-2 0-1-16,-2 0-4 15,-4 0-1-15,-4-2-3 0,-5 0 0 16,-8-4-3 0,-4-1 2-16,-2-2-1 0,-5-2-1 15,-7-1 0-15,-7-7 0 16,-1 1-3-16,1-7-5 15,-3-1-10-15,1-9-16 0,0-4-13 16,-1-4-36-16,5-9-139 16</inkml:trace>
  <inkml:trace contextRef="#ctx0" brushRef="#br0" timeOffset="205193.0939">6963 13875 343 0,'7'-7'8'15,"-3"-2"37"-15,2 2-25 16,-5 0 11-16,1 2 7 16,-2 3-13-16,0 0-5 15,0 2-8-15,0 2-4 0,-3 8-2 16,-4 10-7-16,1 5 2 15,-1 5 4-15,1 2 1 16,1 4 0-16,0-2-2 16,-1-6-1-16,1 1-1 0,-1-8-2 15,5-5 0-15,-3-3 1 16,2-6-1-16,1-3 1 16,1-4-2-16,0 0 2 15,0 0 2-15,0-11 2 16,1-3-2-16,5-6 0 0,-3-3-3 15,4-5 1-15,-5-5 0 16,4 1-2-16,-3-2 2 16,3 1-1-16,-1 0-1 15,0 1 2-15,2 4-1 16,-3 4 0-16,3 1 1 16,-1 7 1-16,1 2 1 15,-2 3 2 1,3 6-3-16,-3 3 2 0,2 2-2 15,2 7-1-15,-1 9 0 0,2 6 0 16,0 3 0-16,7 5 0 16,-5 0 2-16,1 3-2 15,1-3 1-15,1 0 0 16,-1 0-2-16,-2-5 1 0,0-1-1 16,0-5 1-16,-3-4-1 15,2-1 1-15,-6-5-2 16,2-2 1-16,-5-2-4 15,0-1-10-15,-2-1-15 16,0-3-12-16,0 2-29 16,-2-2-20-16,-7 0-48 0</inkml:trace>
  <inkml:trace contextRef="#ctx0" brushRef="#br0" timeOffset="205411.7981">6953 13989 332 0,'0'-2'18'0,"0"1"35"15,1-1-46-15,6 0 5 0,6 2-1 16,1 0-5-16,5-2-5 16,3 2-1-16,4-3 0 15,2-1-3-15,3 1-21 16,1-3-29-16,-1-3-37 15,-1 2-106-15</inkml:trace>
  <inkml:trace contextRef="#ctx0" brushRef="#br0" timeOffset="205572.0162">7396 13953 312 0,'0'6'27'16,"2"-1"-2"-16,-1 3 13 15,1-3-4-15,1 2-19 16,-3 0-9-16,0-3-5 0,0 1-2 16,0-2-32-16,0-3-74 15</inkml:trace>
  <inkml:trace contextRef="#ctx0" brushRef="#br0" timeOffset="206289.532">7739 13813 272 0,'-2'-8'11'0,"0"1"12"16,2 2 12-16,-3 2 20 16,3 1-15-16,-2-2-13 15,2 4-6-15,-2-4-3 16,2 4-2-16,0 0-3 0,0 0-4 15,-3 0-3-15,3 8-4 16,0 4 1-16,0 3 5 16,0 6 5-16,0 4-3 15,0 2 2-15,3 0-6 0,1 1 0 16,1-1-1-16,-2 0-2 16,4-3 0-16,-4-2-2 15,2-2 1-15,-3-4-1 16,5-6 0-16,-4-1 0 15,7-4 1-15,-3-3 0 16,3-2 2-16,5 0 0 0,1 0-3 16,4-3 0-1,2-4-1-15,1 1 0 0,0-1 0 16,-1 2 0-16,-3 1-5 16,-6 0-11-16,-2 4-5 15,-3-1-9-15,-3 1-10 0,-2-2-29 31,-3-1-24-31,0-5-53 0</inkml:trace>
  <inkml:trace contextRef="#ctx0" brushRef="#br0" timeOffset="206544.3889">7745 13948 299 0,'-8'2'17'16,"3"0"31"-16,5-2-22 16,0 0 13-16,5 0 4 15,8 0-11-15,3 0-8 0,7 0-10 16,6-4-6-16,0 3-1 16,0-5-6-16,1 1 0 0,-3-1-1 15,-4 3-7 1,-7-1-11-16,-3 1-27 0,-4 3-32 0,-9-4-29 15,0-1-123-15</inkml:trace>
  <inkml:trace contextRef="#ctx0" brushRef="#br0" timeOffset="206778.664">7730 13766 364 0,'0'-8'23'0,"0"-2"-6"16,2 3-3-16,3 2 24 16,-2 2-1-16,4 3-14 15,-2 0-16-15,5 0-5 16,2 0-2-16,3 0 0 0,2 1 1 16,4-1-1-16,2 0-3 15,3 0-32-15,2-7-31 16,3-2-66-16</inkml:trace>
  <inkml:trace contextRef="#ctx0" brushRef="#br0" timeOffset="207091.0829">8533 13857 232 0,'6'2'220'0,"-1"-2"-171"15,-5 0-35-15,0 0 1 0,0 0 1 16,0 0-9-16,0 0-5 16,0 0-15-16,0 4-36 15,0 1-25-15,0-1-74 16</inkml:trace>
  <inkml:trace contextRef="#ctx0" brushRef="#br0" timeOffset="207298.8023">8588 14016 387 0,'0'4'45'16,"-3"-1"-7"-16,1-3 10 16,2 0 1-16,0 0-13 15,0 0-16-15,0 0-11 16,0 0-8-1,0 2-1-15,0-2-32 16,-2 0-44-16,2-4-108 16</inkml:trace>
  <inkml:trace contextRef="#ctx0" brushRef="#br0" timeOffset="214115.5107">12328 13865 290 0,'-1'0'38'0,"1"0"5"15,0 0-23-15,0 0 5 16,0-4 8-16,0-5-6 15,0 0-10-15,0-2 2 16,0-1-1 0,4-1-1-16,3 3-3 0,0 1-3 15,2 3-2-15,2 1-2 16,0 5-1-16,1 0-3 16,1 7-2-16,1 7 2 15,1 6-2-15,-1 5 2 0,0 4 0 16,-1 1 0-1,-3 0-2-15,0-5 0 0,-5 2-1 16,0-4 1-16,-3-3-1 16,0-4 1-16,-2-4 0 15,0-1 0-15,0-2-1 16,0-5 1-16,0-1 1 16,0-3-2-16,-4 0 3 15,2-3 1-15,1-12-3 0,-1-1 2 16,0-5-1-16,0-6-1 15,2 0-1-15,0 1 0 0,0-5-1 16,6 5 1-16,4-1-1 16,3 4 2-16,1 3-2 15,3 5 1-15,-2 3 0 0,4 7 0 16,-4 1-1-16,2 4 1 16,-5 2 0-16,5 10 0 15,-7 5 0-15,1 4 0 16,-2 6 0-16,0-2 0 15,-4 2 0-15,-1-1 0 16,2-4 0-16,-4-1 0 16,-1-5 0-16,3-2 0 15,-2-3 0-15,-1-4 0 0,-1-2 0 16,0-5 0-16,4 0 0 16,-4 0 0-16,2-3 1 15,-2-8 1-15,0-5-1 0,0-2-1 16,0-3 1-16,0-2-2 15,0-4 1-15,1 2 0 16,6 2 0-16,1 1-1 16,4 8 0-16,1 2 2 15,1 5-3-15,0 5 2 0,5 2 1 16,-4 5 0-16,2 9-2 16,-3 4 1-16,1 2 0 15,-5 1 1-15,-3 1 0 16,-1-3-1-16,0 1 0 15,-5 0 1-15,-1-5-1 16,0 1 1-16,0-1 0 16,0-4 1-16,0-3-4 0,0-2 3 15,0-4 0-15,0-2-2 16,0 0-18-16,0 0-31 16,-1-11-91-16</inkml:trace>
  <inkml:trace contextRef="#ctx0" brushRef="#br0" timeOffset="216029.5158">11979 13713 281 0,'0'-5'25'16,"0"-5"-1"-16,0 2-11 16,1 2 24-16,1 1 6 0,-2 1-13 15,2 2 0-15,0 2-3 16,-2 0-9-16,0 6-10 15,0 8 5-15,0 8 6 16,0 6-2-16,0 8 2 16,1 3-6-16,1 6-2 0,4 1-1 15,-2 2-3-15,-1-2-5 0,1-1-1 16,-3-4 1-16,1-1-2 16,-2-5 1-16,0-6-1 15,0-1 0-15,0-5 1 16,0-3-1-16,0-6 1 15,0-3-1-15,-2-6 0 16,2-1 1-16,0-4-1 0,0 0 2 16,0-7 6-16,0-8 3 15,0-2-6-15,0-6-4 16,0-4 0-16,0-2-2 16,0-1 1-16,0-6 0 0,0 4-2 15,-1-5-2-15,1 1-4 16,-2 2 4-16,0 4 1 15,2 1 0-15,0 4 2 16,0 7 1-16,0 2 0 16,0 6 0-16,4 1-1 0,4 1-2 15,4 1 3-15,3 2-2 16,2 2 2-16,2 3 0 16,5 0 1-16,-1 0-1 15,-2 12 0-15,1 2-1 16,-4 2 2-16,-5 2-2 15,-5 0 1-15,-3 2 0 16,-5-1 1-16,-2-1-2 0,-9 2 2 16,-7-3-1-16,-4 1 1 15,0-2 1-15,-3-3-1 16,1 0-1-16,-2-5 0 0,1-2-1 16,3-3-8-16,-1-3-15 15,0 0-28-15,3-7-61 16,0-9-202-16</inkml:trace>
  <inkml:trace contextRef="#ctx0" brushRef="#br0" timeOffset="216679.5298">11223 13995 340 0,'-6'2'56'0,"4"-1"-33"15,2-1 4-15,0 0 12 16,5 0 2-16,10 0-11 0,7 0-7 16,2 0-4-16,7 0-3 15,4 0-3-15,2-1-7 16,-1-1-1-16,-2-2-4 16,-5 0 0-16,-2 1-1 15,-10-1 0-15,-2 1-8 0,-9 1-13 16,-3 0-14-16,-3-1-13 15,0 1-41-15,-3-3-57 16,-6-1-114-16</inkml:trace>
  <inkml:trace contextRef="#ctx0" brushRef="#br0" timeOffset="216951.0478">11366 13882 292 0,'-7'-3'25'15,"2"-1"28"-15,1 1-19 0,3 1 19 16,-1 0-7-16,2 2-5 16,0-2-11-16,0 2-6 15,0 0-8-15,0 0-2 16,0 4-9-16,3 10 2 16,1 5 1-16,3 5 4 0,0 6-1 15,-2 4-3 1,0-2-3-16,-2-3-4 0,-3-1 0 0,0-3-1 15,0-3-13-15,0-1-28 16,-2-3-17-16,-6-5-56 16,-2-3-143-16</inkml:trace>
  <inkml:trace contextRef="#ctx0" brushRef="#br0" timeOffset="218044.5373">9885 13865 281 0,'0'-4'47'15,"0"0"-12"-15,0-1 0 16,0-2 13-16,2 2-11 16,3-3-13-16,1 1-10 0,-1 0-5 15,0 4 1 1,6-1-3-16,-3 4-2 0,6 0-1 15,3 9-2-15,1 9 1 16,1 3-3-16,2 6 2 16,-3 3-1-16,-2 1 0 0,-3-5-1 15,-5 3 0-15,-2-2 1 16,-6-6 0-16,0-3-2 16,0-4 3-16,0-3-2 15,0-4 2-15,-4-4 0 16,2-3 0-16,-1 0 6 15,3-10-2-15,-2-4-2 0,1-6-2 16,1-3 1-16,0-4-2 16,0 0-1-16,3-2-1 15,4 6 1-15,3 2 0 16,-3 5-1-16,3 2 2 16,0 5-1-16,2 2 1 15,-3 3 1-15,1 4-1 0,3 0-1 16,-2 0 1-16,0 7-1 15,-1 6 0-15,3 3 0 16,-2 4 1-16,-2-1-1 16,-1 0 0-16,-2 3 0 0,0 0 1 15,-4-5-1-15,1-1 1 16,-3-1-1-16,0-5 0 16,0-1 0-16,0-2 1 15,0-3-1-15,0-2 0 16,0-2 0-16,0 0 1 0,0 0 0 15,0-11 0-15,0 0 1 16,0-3-2-16,0-6 1 16,2-1-1-16,-1 0 0 15,3-3-1-15,1 5 1 16,2-1-2-16,3 4 1 0,0 4 1 16,1 3-1-16,2 0 1 15,-1 5 0-15,-2 1 1 16,0 3 1-16,1 0-1 15,0 0 0-15,-1 7 0 16,1 3-1-16,-3 5 1 0,-1-1-1 16,0 6 2-16,0-1-2 15,0 3 2-15,-1-1-2 16,1 2 2-16,-2-3 0 16,-3-2-1-16,1-4-1 15,-1-1 0-15,-2-3 1 16,0-4-4-16,0-5-20 0,0-1-22 15,0 0-42-15,-5-5-53 16</inkml:trace>
  <inkml:trace contextRef="#ctx0" brushRef="#br0" timeOffset="218419.4507">10345 13623 375 0,'-2'-19'21'0,"2"-1"40"0,0 6-30 16,3 0 11-16,4 3-11 15,3 2-12-15,2 6-5 16,-1 3-8-16,2 0-4 16,-1 7-1-16,1 7 0 15,-1 6-1-15,-5-1 1 0,-2 4-1 16,0-1 1-16,-5-1-1 15,0 0 1-15,0-3-1 16,0-3 1-16,0-6 0 16,0-1-1-16,0-2 2 15,0-4-1-15,0-2 1 0,5 0 9 16,9-5 4-16,1-8-6 16,4-4-5-16,5-6 9 15,6-1-4-15,-1-2-8 16,5 2-5-16,-2 1-21 15,-1 3-32-15,-1 7-54 16,-3-3-155-16</inkml:trace>
  <inkml:trace contextRef="#ctx0" brushRef="#br0" timeOffset="219092.4922">13478 13848 359 0,'-1'0'49'0,"1"0"-19"15,0-1-1-15,0-1 17 0,0 2-7 16,0-2-13-16,10 0-7 16,7 1-3-16,5-3-2 15,7 0-3-15,5-3 1 16,6 0-7-16,1 2-3 15,-3-3 1-15,2 1-5 0,-8 2-8 16,-6 2-11-16,-7 3-12 16,-7-2-22-1,-4 2-51-15,-7 0-85 0</inkml:trace>
  <inkml:trace contextRef="#ctx0" brushRef="#br0" timeOffset="219389.3143">13692 13730 323 0,'0'-7'75'0,"-3"2"-35"0,1 0-29 16,2 1 14-16,0 3 7 16,-3-1-7-16,3 2-8 15,-3 0-6-15,3 5-5 16,0 9-3-16,0 8 5 15,0 4 8-15,0 4 0 16,0 5-3-16,6-3-4 16,-3-2-6-16,1-1-1 0,1-5-2 15,0-2 1-15,-1-6-1 16,-1-2-1-16,1-3-4 16,0-4-19-16,-2-5-24 15,0-2-73-15,1-5-174 0</inkml:trace>
  <inkml:trace contextRef="#ctx0" brushRef="#br0" timeOffset="220300.9243">14485 13795 295 0,'6'0'26'0,"-6"-9"16"0,0-2-26 15,0-3 10-15,0-2 3 16,-2-2-14-16,-7 0-7 15,-2 0-3-15,-1 0-1 16,-1 3 4-16,-1 2 2 16,1 4 1-16,-3 2-2 0,1 5-3 15,0 2 0-15,0 0-1 16,1 2 4-16,1 7-1 16,4 3 0-16,4 3-4 15,1 3 1-15,4-1-2 16,0 1-2-16,2 2 1 0,9-5-2 15,2-2 1-15,2-2-2 16,0-4 1-16,-1-3 2 16,1-4-4-16,-1 0 4 15,-4 0-2-15,0 0 1 16,1-8 0-16,-3 0 0 16,0-3 3-16,-1-2 1 0,0 3-1 15,0-1-1-15,-4 2 1 16,1 2 2-16,0 4 1 15,0 3 0-15,-1 1-4 16,1 12-1-16,-1 6 6 16,-1 8 0-16,2 3 0 0,-3 2-3 15,1 1-1-15,-2-1-2 16,0-4-1-16,0 1 0 16,3-2-1-16,-3-4 0 15,3 0 2-15,-1-5 0 0,3-2 0 16,-3 0 0-16,3-5 0 15,-1-4-2-15,-1 0 2 16,1-5-1-16,-1-1 0 16,2-1 6-16,-2 0 3 15,4-7 0-15,-2-7 0 16,2-4-1-16,3-3-3 0,-3-6-1 16,3-5-4-16,2-4 0 15,0-1-6-15,0-2-14 16,1 1-17-16,1 4-8 15,3 6-18-15,-2 3-62 16,4 5-107-16</inkml:trace>
  <inkml:trace contextRef="#ctx0" brushRef="#br0" timeOffset="220682.6144">15243 13740 306 0,'0'0'67'0,"0"0"-15"16,0 0-10-16,0 0 7 0,0 0-16 15,5 0-8-15,10 0-11 16,-1 0 1-16,8 0-4 16,3 0-3-16,2 0-7 15,-1-2 0-15,0 2-1 0,-1 0-10 16,-7 0-12-16,-4 0-8 15,0 0-22-15,-6 0-37 16,-4 2-40-16,-3 1-66 16</inkml:trace>
  <inkml:trace contextRef="#ctx0" brushRef="#br0" timeOffset="220885.5888">15284 13865 219 0,'-7'7'157'16,"2"0"-112"-16,5-6-29 0,2-1 16 16,8 2 19-16,8-2-16 15,4 0-11-15,4 0-5 16,0-3-8-16,2-4-7 16,-2-2-4-16,-1 1-18 0,-3-2-27 15,-5 1-59-15,0-5-137 16</inkml:trace>
  <inkml:trace contextRef="#ctx0" brushRef="#br0" timeOffset="221635.4104">15966 13668 123 0,'0'-3'177'0,"0"-1"-117"15,0 1-26-15,0 1 4 16,0 0 3-16,0-2-9 16,1 4-9-16,-1 0-6 0,0-2-5 15,0 2-4-15,0 0-1 16,-1 0-3-16,-7 0 0 16,1 6 0-16,-2 3 1 15,-2 0 3-15,0 2 0 16,2 3 1-16,2 2-1 15,0-2 1-15,3 4-5 16,1 0-2-16,3-1 0 0,0 0-1 16,0 1 2-16,0-3-5 15,5 2 4-15,2-1-1 16,2 0-1-16,2-4 1 0,-1 0 0 16,3 1 0-16,1-4 0 15,3-2-1-15,-1-2 1 16,2-1-1-16,-1-2 2 15,-3-2-2-15,-1 0 1 16,2 0 0-16,-3-4 2 0,0-1-1 16,0-4 0-16,-2 2 2 15,0-2 2-15,-1-3-2 16,0-1 0-16,-1 1 0 16,-3-5 1-16,-5 3-1 15,0-4 0-15,0 0-2 16,0 1 1-16,-4-3-2 15,-5-1 0-15,0 1-1 0,0 1 0 16,-1-1 0-16,-2 2 1 16,2 4-1-16,-2 3 0 15,0 2 0-15,-3 6 0 16,2 0 0-16,-8 3-2 0,-3 0-11 16,-3 4-29-16,-4 2-27 15,-3-5-99-15</inkml:trace>
  <inkml:trace contextRef="#ctx0" brushRef="#br0" timeOffset="231128.1154">13036 14486 251 0,'0'5'79'0,"0"0"-77"16,0 0-1-16,0 4 16 16,-7 2 25-16,2-2-15 0,-4 3-2 15,-1 1-7-15,0 1 7 16,-2 0 4-16,-3 7 0 16,-3 1-5-16,-3 6-3 15,1 0-2-15,0 4-1 16,-1-2 1-16,2 0-7 15,4-3-2-15,0-6-5 0,6-3 2 16,-1-6-3-16,3 0-5 16,2-7 4-16,3-2-3 15,1 1 0 1,1-4-8-16,0 0-29 16,0 0-20-16,0-4-21 15,0-6-125-15</inkml:trace>
  <inkml:trace contextRef="#ctx0" brushRef="#br0" timeOffset="232284.4623">13068 14450 219 0,'0'1'90'0,"0"1"-48"16,0 0-22-16,0 0-12 16,-2 1 12-16,1 1-1 15,-3 3 0-15,-1-2-4 16,0 6 1-16,-6 0 2 16,0 5 2-16,-3 2 6 0,-3 5-7 15,0 4-1-15,-1 1-1 16,-6 6-5-16,0 0 0 15,5 3-4-15,-4 2-3 16,-1-4-1-16,2-2-2 0,0-1-2 16,0-3 2-16,5-4-1 15,-2-4 0-15,4-2 1 16,1-2-1-16,6-6 0 16,1-1 1-16,1-4-1 15,2 0-1-15,2-3 1 16,1-2-1-16,-6 1-8 0,0 0-29 15,-6 0-40-15,-7-2-112 16</inkml:trace>
  <inkml:trace contextRef="#ctx0" brushRef="#br0" timeOffset="233803.4095">11159 15575 279 0,'0'-18'52'16,"0"0"-6"-16,0 6-4 16,0 3-2-16,0 0-7 15,0 5-9-15,0 4-4 16,0 0-7-16,0 4-7 16,0 10-5-16,-3 6 4 15,-1 9 5-15,1 4 2 0,1 5 0 16,0 3-5-16,2-2-2 15,0 0-1-15,0-1-2 16,0-2 0-16,0-8 0 16,0-1 0-16,0-7 0 15,0-6-1-15,0-7 0 0,0-2-1 16,0-1 1-16,0-4-1 16,0-4 3-16,0-7 2 15,0-8-3-15,0-4-2 16,0-4 0-16,0-1 0 15,0-5 0-15,-1 3 0 0,-3-2 1 16,1 3-2-16,1 3 2 16,0 1-1-16,1 3-1 15,1 1 2-15,0 3-1 16,1 2-1-16,8 0 1 16,5 4 4-16,1 0-3 0,4 6 0 15,1 2 0 1,2 4-1-16,0 0 0 0,-5 4-1 15,1 8 1-15,-2 2-1 16,-5 4 0-16,-2 0 2 16,-7 3-2-16,-2-1-6 15,-2-2 1-15,-11 0 1 0,-3-1 1 16,-2-2 3-16,-3-3 1 16,-1 1-1-16,0-3 0 15,3-3-3-15,-1-2 1 16,4-2 1-16,3-1 1 0,5-2 0 15,3 0 0-15,0 0 0 16,5 0 1-16,0 0-1 16,0 0-3-16,5 0 3 15,3 0 1-15,1 3 0 16,4 4 1-16,3 4 0 16,2 0-1-1,-1 3 1-15,5-2 0 0,0 1 0 16,-1-2 0-16,3-1-1 15,-1-5 1-15,-1 1 0 0,-1-2-5 16,-1-3-20-16,0-1-7 16,-3 0 3-16,0 0-8 15,-3 0 3-15,3 0 8 16,-5 0 9-16,-2-3-1 16,0-1 10-16,-3 0 6 15,2 1 3-15,-6-1 8 0,5-1 8 16,-3-2 8-16,2 1 0 15,0-2-6-15,3-1-2 16,-2-4-1-16,1 3-4 16,0-4-1-16,-1 1 1 15,0-3-4-15,-4 2 0 16,-1-1-4-16,-1 3-2 0,-2-1-1 16,0 3-1-16,-5 1-1 15,-4 1 3-15,-4 3-2 16,1 3-1-16,0 2 0 15,-3 0 0-15,1 7 0 16,-1 4 0-16,5 5 0 16,0 7 1-16,6 1 0 0,4 2 3 15,0 3 0-15,4-1-1 16,9-4 0-16,3-6-2 16,7-3-1-16,1-5 1 0,6-5-1 15,-1-5-8-15,7 0-15 16,-2 0-12-16,4-9-20 15,0 0-18-15,-1 0-20 16,-1 0-18-16,-4 0 2 16</inkml:trace>
  <inkml:trace contextRef="#ctx0" brushRef="#br0" timeOffset="234546.9702">11973 15823 90 0,'11'-4'55'0,"-4"-1"7"16,-3 0-1-16,-2-4-6 0,0 2-6 15,-2-4-12-15,0 1-8 16,0-5-5-16,1 2-5 15,-1 0-3-15,0 0 3 0,0 0-4 16,0 2-4-16,0 4-4 16,-1 1 0-16,-7 2-1 15,-1 4 0-15,-1 0-4 16,-4 0 0-16,1 10-2 16,-4 2 2-16,1 3 2 15,4 7 1-15,-1-1-3 0,4 4-1 16,1 0 1-16,3-3-1 15,5-1 0-15,0-3-2 16,12-6 0-16,0-3 2 16,4-4 0-16,0-1 1 15,6-4 0-15,-5 0-2 0,2-5 1 16,-3-4 0-16,-2-2-1 16,-2 0 1-16,0-1 0 15,-7-2-1-15,-2 1 2 16,-1 1 1-16,-2-5 0 15,0 7-1-15,0-1-1 0,-3 2 1 16,-3 2-1-16,3 2 1 16,1 2 1-16,0 3 0 15,1 0 0-15,1 0-1 16,0 1-3-16,0 8 2 16,1 4 1-16,6 2-2 0,2 3 1 15,3-1-1 1,0-2 0-16,2-2 0 15,-1-4 1-15,1-4 0 0,4-3-1 16,-1-2 1-16,4-2 0 16,-1-8-1-16,0-5-2 15,1-2 4-15,-1-5-2 0,-6-1 2 16,-1 0 5-16,-6-4 0 16,-4 0-2-16,1 0 0 15,-4-3 0 1,0 1-2-16,0 2 0 0,0 2 3 0,0 4-4 15,0 5 2-15,0 6 11 16,0 4 5-16,0 6-33 16,1 9 12-16,3 9 16 0,-1 8-30 15,5 5-7-15,-1 5 20 16,0-1 3-16,0 0 1 16,3-5-1-1,-3-2 0-15,0-5 0 16,0-3 1-16,1-4-4 15,-1-7 2-15,3-4 4 16,7-5-78-16,3-8-74 0</inkml:trace>
  <inkml:trace contextRef="#ctx0" brushRef="#br0" timeOffset="235199.2186">14249 14403 437 0,'-4'0'9'16,"2"0"23"-16,2 0-14 15,0 0 9-15,0-2-8 16,0 2-9-16,0 0-1 0,0 4-7 16,7 9 1-16,4 5 13 15,5 3 1-15,2 8-3 16,5 0 0-16,4 4-3 16,6 2-5-16,-1 2-2 15,4 0-1-15,-1-4-1 16,2 1 1-16,1-1-2 15,-3-4 0-15,-1-5 1 16,-3-5-4-16,-6-3 2 0,-1-1-7 16,-5-6-17-16,-1-6-35 0,-7-3-87 0</inkml:trace>
  <inkml:trace contextRef="#ctx0" brushRef="#br0" timeOffset="237551.2489">15126 15404 351 0,'-5'-4'21'16,"3"-1"12"-16,2 1 1 16,0 2 4-16,0 2-12 15,0 0-9-15,0 0-9 16,0 0-10-16,2 11 1 15,3 0 4-15,5 5-5 16,-1 0 2-16,-2-2 0 16,1-1 0-1,0-6 2-15,-3 0-2 16,1-5 0-16,-5-2 0 0,3 0 1 16,-4-7 4-16,0-4-4 0,0-3-1 0,0-2 1 15,-7 0-1-15,-2-2 1 16,-2 0-1-16,0 5 0 15,1 5 0-15,-2 2 0 16,2 6 1-16,0 0 0 16,-4 13 0-16,2 8 3 0,4 6 1 15,1 2-3-15,2 4 2 16,5 1-1-16,0-5 0 16,7-1-3-16,8-4 0 15,4-5 0-15,3-4 0 0,5-3 1 16,4-5 0-1,-1-5 0-15,2-2 0 0,1 0 1 16,-1-7-1-16,-2-4-2 16,-2 0 2-16,-5-5-1 15,1-4 1-15,-9-1-1 16,-2 2 1-16,-2-5-1 0,-6 5 0 16,-1-1 1-16,-3 6-1 15,-1 1 4-15,0 6 2 16,0 6 1-16,0 1 1 15,0 0-5-15,0 5-2 16,0 7-2-16,4 4 1 0,-1 4 1 16,7 0 0-16,0-1-1 15,3-1 0-15,1-2 1 16,2-2 0-16,1-3-1 16,-2-4 0-16,4-2 0 15,-3-1 1-15,0-4-1 16,-4 0 0-16,1 0 0 15,-2 0 0-15,-4-4 1 0,-5-3 0 16,0-3 0-16,-2-6 2 16,0-2-1-16,-4-6-1 15,-5 2-1-15,-1-7 0 16,-4-2-1 0,2 5-1-16,2 1 0 15,-3 5 0-15,1 4 2 16,-2 7-1-16,0 4 1 0,1 5-1 15,-2 0 0-15,3 5 1 16,-2 6-2-16,6 3 2 16,1 1 0-16,3 1 0 15,4-2-2-15,0 0-1 0,4-3 2 16,6 0 0-16,7-4 1 16,0-4-2-16,5-3 2 15,2 0 2-15,-2 0-2 0,5 0 0 16,0-3 0-1,-1-4 0-15,1 1 0 16,0 1 0-16,-5 0 0 16,2 3 0-16,-6 0 0 0,0 2 0 15,-2 0 1-15,-2 5 2 16,-1 10-1-16,-2 1-2 16,-3 5 0-16,0-1 3 15,-2-1-3-15,-3-1 0 0,-1-2-1 16,-2-2 1-1,0-3 2-15,0-4-3 0,0-2 1 16,0-1 2-16,0-2-3 16,0-2 1-16,0 0 1 15,0 0 1-15,0-6-1 16,0-2-1-16,0-5 0 0,3-1 0 16,3-6 1-16,1-1-1 15,0 0 0-15,2-3 0 16,2 5 0-16,-2 2-1 15,0 7 1-15,1 3 0 0,-2 7-1 16,3 0 0-16,-3 14 1 16,4 6-1-16,-3 3 2 15,3 0-2-15,-3 2 1 16,2-6 1-16,-3 1-1 16,-1-7 0-16,5-4-1 15,-7-4 1-15,0-3 1 0,0-2-1 16,3 0 2-16,-1-6 3 15,0-6-2-15,2-4-1 16,1-2-1-16,-2-2-1 16,-1-1 2-16,2 0 0 15,-1 1-1-15,-1 2 0 16,0 4-1-16,-2 3 2 0,0 2 1 16,0 2 0-16,-2 4 1 0,-1 3-1 0,0 0 2 15,1 0-3-15,1 8-3 16,-3 3 2-16,6 4-1 15,0 1 0-15,0 0 1 16,-1-2-2-16,5-2 2 16,-1-1-1-16,0-2 0 0,2-4 0 15,0 2 0-15,0-3 0 16,3-2 0-16,-1-2 0 16,2 0 0-16,-2 0 1 15,1-6-1 1,-3-1 0-16,-1-2 0 15,0-3 1-15,-2-2-1 16,-2-2 1-16,0-6 0 16,-1 2 0-16,-1-1 0 15,-3 2 0-15,1 1 0 0,-1 7 1 16,0 4 3-16,-2 0 7 16,0 7-2-16,0 0-5 15,0 2-4-15,0 10-1 0,0 2 0 16,0 9 2-16,0 1-2 15,0 4 4-15,0 4 0 16,0-1 0-16,0-1 0 16,1-1 0-16,3-1-2 15,-2-3 0-15,1 0-2 0,-3-3 2 16,2-1-2-16,-2-4 0 16,0 0 0-16,0-4-1 15,0-3 1-15,0-3-1 16,0-4 1-16,0-3 0 15,0 0 0-15,0-3 4 0,0-8-1 16,-4-3-3-16,1-5 0 16,-2-4 0-16,3-3 0 15,-3-2 0-15,1-5 0 16,1 0-2-16,1-1 1 0,2 2 0 16,0 0 0-1,0 1 1-15,4 6-1 0,4 4 1 16,4 3-1-16,5 4 1 15,0 1-1-15,2 6 0 16,1 4 1-16,-4 3 0 16,2 0 0-16,-6 10 0 0,-3 8 1 15,0 2-1-15,-5 1 0 16,-1 0-1-16,-3 1 1 16,0-2 2-16,-3-2-2 15,-6-2 0-15,-4-2-1 16,-3-4 1-16,-4 0-5 15,-2-4-11-15,-3-4-21 0,-1-2-8 16,2 0-25-16,8-7-74 16</inkml:trace>
  <inkml:trace contextRef="#ctx0" brushRef="#br0" timeOffset="238455.1523">16772 15536 286 0,'-4'-7'24'0,"-4"0"-6"16,3 3-1-16,0-1 16 15,0 1-6-15,1 2-12 16,1 0 5-16,1 2 6 15,2 0-4-15,0 0-9 16,0 6-4-16,0-1 2 16,7 1 3-16,3-3-3 0,3-3-2 15,1 0-3-15,3 0 1 16,-3-10 5-16,4-6-3 16,-4-4 2-16,0-4-1 15,-1 0-5-15,-4-5 2 0,-4 0-1 0,-3-1-2 16,1 0-2-16,-3 3 0 15,0 0 0-15,-7 4-1 16,2 2 3-16,-2 7-2 16,0 2 0-16,1 7 0 0,-1 4 4 15,2 1-4-15,0 1-3 16,1 8 1-16,2 4 0 16,1 2-2-16,1 7 2 15,0 1 0-15,0 4 1 16,5 1 0-16,2 5 3 15,0-3-1-15,4 1-1 0,0-3 0 16,4-1-1-16,0-6-1 16,2-1 1-16,0-6-1 15,5-5 1-15,0-4-1 16,2-1 2-16,0-4 0 0,-1 0 2 16,3-7-1-1,-4-4-1-15,-2-3 0 0,-1 0-2 16,-5-4 1-1,-1 0 0 1,-4-2 0-16,-2 1 0 0,-6-1 0 16,1 2-1-16,-2 4 0 15,0 2 1-15,0 4-1 16,-5 5 0-16,-2 3 2 0,-3 3-2 16,3 10 0-16,0 5-2 15,2 3 1-15,5 2 1 16,0 1 1-16,0-3-2 15,10-3 0 1,7-2 0-16,2-5-1 0,1-4-5 16,0-4-24-16,1-3-14 15,-1 0-19-15,2 0-53 0,-3-3-86 16</inkml:trace>
  <inkml:trace contextRef="#ctx0" brushRef="#br0" timeOffset="238932.2455">17366 15386 323 0,'-4'-9'42'16,"4"0"22"-16,0 2-25 15,5 0 8-15,8 2-13 16,0 3-3-16,1 2-8 0,2 0-11 16,-2 2-5-16,1 10-5 15,-6 4 1-15,-2 4-2 16,-4-1 0-16,-3 3-1 15,0-3 1-15,0 1 0 16,-7-4-1-16,0-4 1 16,2-2-1-16,0-5 0 15,0-3 1-15,5-2 0 16,0 0-1-16,3-11 3 0,8-5-3 16,1-6 1-16,3-2-2 0,-1-3 1 15,0 2 1-15,-1 0-2 0,-5 2 2 16,-1 5-1-16,-4 3 6 15,0 7 8-15,-3 2 2 16,0 4-4-16,-1 2-7 16,-4 0-3-16,-5 11-2 15,3 7 2-15,0 2 3 16,3 3 2-16,4 4 5 0,0-1-1 16,4-1 0-16,8-2-67 15,3-3 57-15,6-6 1 16,4-3-1-16,4-7-3 15,3-4 1-15,2 0 2 16,-5-2-56-16,-4-7-22 0,-12-2-118 16</inkml:trace>
  <inkml:trace contextRef="#ctx0" brushRef="#br0" timeOffset="239742.5679">11517 16169 290 0,'0'0'118'16,"0"0"-74"-16,-2 0-22 15,-1 0-4-15,-2 6-5 16,-2 2-3-16,-3 3 1 0,-2 3 0 16,-1 6-3-16,-1 2 4 15,-3 6 4-15,0 0-1 16,-2 6-3-16,0 0 0 0,-3 0-2 16,-3 0-3-16,0-1-1 15,2 2-3-15,-2-5 0 16,3-3-1-16,4-6 2 0,4-2-1 15,2-6-1-15,2-2-1 16,5-4 0-16,1-5-1 16,4 0 0-16,0-2 1 15,0 0 0-15,0-6-6 16,0-5-14-16,5-1-30 0,4-6-44 16,4-2-92-16</inkml:trace>
  <inkml:trace contextRef="#ctx0" brushRef="#br0" timeOffset="240318.2433">12097 16125 112 0,'0'0'228'15,"2"0"-177"-15,-2 0-20 16,0 0-2-16,0 0 9 16,2 0-8-16,-1 0-7 0,1 5 1 15,3 2 4-15,5 4 0 16,1 1-7-16,2 8-7 15,2 1 4-15,5 6-6 16,0 1 2-16,0 4 0 16,1-1 0-16,0-1-7 15,-1 1-1-15,2-5-4 16,-3 1 2-16,2-4-1 16,-6 0-2-16,2-1 0 15,-3-3-1-15,-5-5 0 0,-2-1 2 16,0-3-2-1,-2 0 0-15,-3-7-3 0,0 1-6 16,0-3-24-16,-2-1-19 16,-2 0-8-16,-8-1-69 15,-4-10-274-15</inkml:trace>
  <inkml:trace contextRef="#ctx0" brushRef="#br0" timeOffset="242074.1339">9750 16961 312 0,'-3'-9'38'0,"1"-2"16"16,1 5-18-16,1 0-3 15,-3 6-4-15,3 0-12 16,0 0-11-16,0 12-3 16,0 10 4-16,0 5 7 15,0 6-2-15,3 7-3 0,2 2-4 16,0 0-2-16,-2-7-2 15,3 1 0-15,-3-7-1 16,-1-6 1-16,0-2-1 16,-2-7 0-16,1-3 0 0,-1-4 0 15,5-5 0-15,-3-2 0 16,-1-2 1-16,4-9 0 16,1-1 0-16,-3-2-2 15,2-2 1-15,1 1 0 0,2 3 0 16,-1 3 0-16,-1 4 0 15,3 5 0-15,1 0 0 16,0 5 0-16,2 9 1 16,2 0-1-16,4 4 0 15,-2 0 1-15,4-2-1 16,-5-3 1-16,5-3 0 0,4-3 0 16,-5-3 0-16,1-4 4 15,2 0 2-15,-3-2-1 16,0-8 0-16,-2-3 0 15,-2 1-2-15,-6-4-5 16,-3-4 3-16,-2 0 1 16,-4 1-1-16,0-5 0 0,-9-2-3 15,-3-1 2-15,-6-3-1 16,0-1-1-16,0 0 1 16,-2 0 1-16,1 3 0 15,-1 1-1-15,0 2-1 0,-1 5 1 16,-1 4 0-16,0 4-1 15,-1 4 0-15,0 5 2 16,1 3-4-16,3 0-2 16,-1 11 1-16,3 6 4 15,7 5-1-15,3 6-1 0,3 2 3 16,4 1-2-16,9 1 1 16,7-3 1-16,11-8-1 15,3-3 0-15,9-7 1 16,0-6 0-16,4-3-2 15,2-2 2-15,-2 0-12 0,-2 0-19 16,-1-4-27 0,-6-1-34-16,-7 0-35 0,-6-1-64 15</inkml:trace>
  <inkml:trace contextRef="#ctx0" brushRef="#br0" timeOffset="242689.2486">10277 17086 347 0,'0'-13'34'16,"0"-1"6"-16,0 2-3 15,3 0 6-15,-1 2-6 0,-1 5-11 16,1 2-5-16,0 3-3 16,-2 0-8-16,0 8-7 15,0 10-3-15,0 6 6 16,2 0-1-16,-1 5-1 15,3-1 3 1,2-3-2-16,-1-3-4 0,4 0 0 0,0-5 3 16,4-4-5-16,-1-5 4 15,5-1-2-15,2-5-1 16,1-2 5-16,2 0-4 16,2-9-1-16,0-1 0 15,-3-6 0-15,0 1 2 16,-6-2-2-1,0-1 0-15,-6-2 0 16,-4-1 0-16,-3-4 1 0,-2 0 0 16,0 0-2-16,0 2 2 15,-5 5-1-15,1 1 1 16,-3 7-1-16,3 3 0 0,2 5-2 16,0 2 1-16,2 5-3 15,0 9 2-15,0 1 1 16,4 3 1-16,7 3-1 15,0-1 0-15,7-2 2 16,-1 0-2-16,2-3 0 0,1 0 2 16,-5-1-1-16,0-3 0 15,-4-1 1-15,-4 0-1 16,-2 0 1-16,-5-1-1 16,0 2 0-16,-7-4 1 15,-5 2-1-15,-7-2 0 16,-2-3-2-16,0-1-3 15,-8-3-5-15,4 0-13 0,3 0-17 16,3-5-33-16,5-8-38 16,7 1-99-16</inkml:trace>
  <inkml:trace contextRef="#ctx0" brushRef="#br0" timeOffset="243677.9251">10701 17175 355 0,'-2'4'24'16,"-1"-1"-6"-16,3-1-9 16,0 4 17-16,0-1-1 15,0 2-11-15,0-1-7 16,0 3 0-16,3-4 3 15,7-2-2-15,-1 1 0 0,6-4 3 16,2 0 3-16,0-7-8 16,2-6-1-16,3-3-2 15,-2 0 2-15,-1-2-4 16,-2-5 1-16,-3 0 1 16,-5-2-3-16,-2 2 3 15,-3-2 2-15,-4 2 2 0,0-1-3 16,0 3-3-16,0 1 1 15,-4-1-2-15,-1 7 0 16,0 1 1-16,-3 4 0 16,1 5-1-16,2 4 1 0,-1 0-1 15,1 2 1-15,-1 11-2 16,1 3 1-16,3 5 1 16,2 3-1-16,0 4 1 15,0 4-1-15,5 2 0 16,5-2 1-16,-1-2-1 0,3-3-1 15,3-5 2-15,-1-7-1 16,2-4 1-16,3-4-1 16,3-4 0-16,0-3 0 15,2 0 4-15,-2-8-4 16,-2-2-2-16,4 0 2 16,-8-2 2-16,-2 2-2 0,-3-1 1 15,-4 0-1-15,-4 2 1 16,-3 2 3-16,0 0 0 15,0 3-1-15,0 3-1 16,-3 1-1-16,1 1 2 16,0 8-4-16,1 5 3 15,1 1 2-15,0 3 1 0,7-6-1 16,4 1-3-16,3-3 1 16,4-2 0-16,-2-5-2 15,4-3 0-15,-3 0 1 16,0-3-6-16,-3-10-13 0,-4 0-18 15,-7-1-35-15,-3-4-24 16,0-2-25-16,-13-1-19 16</inkml:trace>
  <inkml:trace contextRef="#ctx0" brushRef="#br0" timeOffset="243881.0305">10910 17005 319 0,'-2'0'37'16,"2"-3"14"-16,2-6-27 0,9 1 21 16,5-2-4-16,-1 2-14 15,4 2-13-15,1 1-7 16,2 3-6-16,0 2-3 16,2 0-16-16,3-2-35 15,-2 2-44-15,1 0-68 16</inkml:trace>
  <inkml:trace contextRef="#ctx0" brushRef="#br0" timeOffset="244459.0283">11295 17088 300 0,'-7'-9'43'16,"0"2"-11"-16,4 0 2 15,-2 1 7-15,3 2-8 0,2 3-5 16,0-1-4-16,0 2-8 15,0 0-6-15,5 0-9 16,3 9 0-16,-1 3 0 16,2 3 0-16,-2 1-1 15,1 2 0-15,-3 0-1 16,-2-6 2-16,-1 1-1 0,0-6 0 16,-2 0 1-16,0-6 0 15,0-1-1-15,0 0 1 16,0 0 1-16,0-1 1 15,0-8-2-15,2-3 1 16,1-5-3-16,-1 1 2 0,3-1 1 16,3-3-1-16,-1 4 1 15,0 2 0-15,2 10 1 16,-1-12 6-16,0 14 2 16,-1 2 0-16,0 4-6 0,1 8-4 15,-1 4 0-15,-2 2 0 16,-3 0-1-16,1-2 2 15,-3 2-2-15,2-6 0 16,-2-1-6-16,0-4-12 16,2-2-10-16,1-1-13 15,5-2-38-15,3-2-36 16,-1-2-85-16</inkml:trace>
  <inkml:trace contextRef="#ctx0" brushRef="#br0" timeOffset="244974.5199">11573 17080 299 0,'0'-12'54'0,"0"-1"-6"16,0 1-7-16,-2 2 4 16,-5-1-1-16,1 4-16 15,3 0-2-15,-3 1-5 16,3 4-4-16,-1 2-8 16,1 0-3-16,3 11-1 0,-2 3 0 15,2 8 4-15,0 3-3 16,0 0-2-16,5 0-2 15,6-4-1-15,0-2 0 16,0-4-1-16,1-5-2 16,4-2 3-16,-2-5-2 15,5-3 3-15,-1 0-2 0,1-8-1 16,0-5-2-16,-2-5 2 16,0-7 1-16,-7-1 0 15,0-5 0-15,-5-1 0 16,-5-4 2-16,0 0-3 0,0 1 2 15,0 3 0-15,0 3-1 16,-2 4 1-16,0 9 1 16,2 4-1-16,0 6 7 15,-1 6 8-15,-2 4-10 16,3 12-5-16,0 7 0 16,0 4-1-16,0 7 2 15,0 3 0-15,6-1 0 0,1-1-1 16,0-2-1-16,2-3 0 15,2-6 0-15,-2-3 0 16,1-7-2-16,0-1-6 16,2-6-11-16,-1-6-11 15,3-1-6-15,-3 0-30 0,0-3-79 16,-4-9-132-16</inkml:trace>
  <inkml:trace contextRef="#ctx0" brushRef="#br0" timeOffset="245141.0466">11736 17013 387 0,'-5'5'39'0,"3"-1"7"15,2-4-6-15,4 0-1 16,9 0-3-16,4 0-22 16,5-5-13-1,5-4-16-15,5-4-44 16,4-1-104-16</inkml:trace>
  <inkml:trace contextRef="#ctx0" brushRef="#br0" timeOffset="246000.2377">12613 17023 339 0,'-6'7'22'16,"2"-1"9"-16,4-6-22 0,0 4 1 15,6-3 18-15,1 1-8 16,6-2-8-16,0 0-1 15,1-2-7-15,0-9 0 16,0 1-3-16,-1-8 1 16,-2 1 0-16,-2-3 3 0,-4 0 0 15,-3 0 2 1,-2-1 7-16,0 2-3 0,-2 4-6 16,-10 2-3-16,-1 5-1 15,-1 2-1-15,-1 6 1 16,-3 0-1-16,2 8 0 15,0 6-1-15,1 6 2 0,8 6-1 16,2 1 1-16,5 3 1 16,0-1 2-16,12-3-1 15,8-4 5-15,4-4 0 16,5-6 1-16,3-7-1 16,5-5-1-16,-3 0-3 0,4-7-1 15,-4-8-1-15,-2-3-1 16,-5-2 1-16,-1-2-2 15,-6-1 0-15,-8 0 0 16,-5 0-2-16,-4 2-2 16,-3 1-4-16,-3 7-1 0,-8 1 1 15,-1 6 0 1,-3 6 1-16,1 0 4 0,3 2 3 16,1 9-1-16,3 2 1 15,1 4 1-15,6 5-2 16,0 1 2-16,0 4 1 0,4 1 1 15,3 2-1-15,0 1 1 16,1-1-1-16,0-1 3 16,-1-2-2-16,0-4 0 15,-3-3-2-15,-2-2-1 16,-1-4 0-16,-1-6-10 16,0-1-7-16,0-7-32 0,5 0-38 15,0-14-75-15</inkml:trace>
  <inkml:trace contextRef="#ctx0" brushRef="#br0" timeOffset="254947.3627">13189 16898 139 0,'0'0'45'0,"0"0"8"15,0 0-17-15,0 0-5 0,0-3-4 16,0-2-2-16,0 0-10 16,0 1-5-16,-2 0 5 15,2 0-1-15,0-1 12 0,0 2-6 16,0 1-4-16,0 0 2 16,-2 0-3-16,2 2 0 15,0 0-4-15,0 0-4 0,0 0-4 16,-2 0 1-16,1 0 0 15,-1 4 4-15,-2 3 2 16,4 0-1-16,-1 2-2 16,1 3 4-16,0 1-5 0,0 3 2 15,0-2-2-15,3 1-3 16,4 1-1 0,0-3-2-16,3-3 1 15,-2 0-2-15,1-2 3 0,3-4-4 16,-4-1 3-16,3-1 0 15,0-2-2-15,-2 0-2 16,1 0 0-16,2 0-1 16,-2-5 1-16,-1-3 3 15,2-1 0-15,-2-1 0 0,0-1 1 16,0-3-1-16,0-1 0 16,-2-2 0-16,-2 1 0 15,-1 1 0-15,2-1 1 16,-5 7-2-16,-1 0 1 15,4 4 1-15,-4 3-1 16,0 2 2-16,0 0 0 0,0 0-4 16,0 0 1-16,-5 4 2 15,0 3-2-15,0 0 1 16,2 2 0-16,-1 3 0 16,4-3 0-16,0 4 0 15,0-4 0-15,0 1 0 0,2-1-1 16,7-3-1-16,4 1-4 15,1-2-19-15,2-1-2 16,2 1-7-16,2-1-35 16,0 0-27-16,-3-3-6 0,0-2-13 15</inkml:trace>
  <inkml:trace contextRef="#ctx0" brushRef="#br0" timeOffset="255839.776">13629 16895 182 0,'9'-4'65'15,"0"1"-14"-15,-2 0-17 16,0-1 19-16,-1 0 2 16,-3-1-12-16,-3 0-14 15,0-1-4-15,0 1-5 0,-2 1-6 16,-5 1-3-16,-2-3-5 15,-2 6-2-15,1 0-2 16,-3 0-2-16,1 0 0 16,3 8 0-16,-2-2 0 15,2 7 0-15,0 0 0 0,4 2 0 16,-1 2 0-16,6-1 1 16,0 1-1-16,0 0 0 15,1-5 0-15,9-3 0 16,-3 2-1-16,4-6 1 15,0-2 0-15,-2-3 0 16,1 0 1-16,3 0-1 0,-2-3-1 16,-4-4 1-1,4-2-2-15,-4 2 2 16,-2-4 0-16,-1 2 0 16,1-2 0-16,-3 1 2 15,-2-1-2-15,1 1 1 16,1-1 3-16,-2 2-1 15,0 0 0-15,0 4 0 16,0 1-1-16,0 2 1 0,0 2 1 16,0 0-1-16,0 0-2 0,0 0-1 15,0 0-1-15,0 6 2 16,0 2-1 0,0 5 0-16,0 1 0 0,0 1 1 15,0-3-2-15,3 1 2 16,2-3-2-16,2-1 1 15,2-3 0-15,4-3 0 0,2-3 0 16,4 0 1 0,2 0-1-16,2-5 0 0,3-6-1 15,-1-3 0-15,0-1-1 0,-7-3 1 16,-2-1 2-16,-5-2-1 16,-4-1 1-1,-6-3 4-15,-1-4-1 16,0 5 0-16,0-7-1 0,-3 6-1 0,-2 2 4 15,1 4 0-15,-1 4-2 0,0 4 4 16,-1 6 0-16,-1 3-5 16,0 2-3-16,-2 0 1 15,1 13-2-15,1 3-2 16,2 4 4-16,0 6-3 16,5 3 4-1,0 3-4-15,0-2 3 16,0 3 1-16,7-5 0 15,1 1 4-15,4-4-2 0,0-4 1 0,3-2-2 16,-1-4-1-16,2-5-4 16,0 0-17-16,1-9-24 0,0-1-37 15,-4 0-153-15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5:36:52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5191 959 188 0,'0'-12'32'0,"-3"1"7"16,3-1 1-16,0-3 1 0,-2 5-1 16,-1-1 1-16,0 2-14 15,1 2 1-15,0 4-2 16,-1-1-5-16,3 2-3 16,-2 2-8-16,2 0-6 15,0 4-4-15,0 10-3 16,0 4 3-16,0 5 7 0,0 4 4 15,2 5-1-15,3 0-3 16,-3 0 0-16,1 4-2 16,2-4 1-16,-3 0-2 15,-1-6-1-15,-1-1 0 16,2-5-1-16,-2-6 1 16,0-3 0-16,0-2-1 0,0-6 0 15,0-1 0-15,0-2 3 16,0 0 17-16,0-7 9 15,-2-7-1-15,-6-6-23 16,1-5-9-16,-3-5 2 0,0-5 2 16,-2 2-3-16,3 0-1 15,1 1 2-15,3 1 0 16,2 2-1-16,3 4 0 16,3 4 1-16,10 0-3 15,5 3-1-15,2 2 1 0,7 3 3 16,0 6-3-16,-2 6-1 15,2 1-2-15,-6 5-3 16,1 11-11-16,-4 0-3 16,-4 7 4-16,-7 0 3 15,-3 2 5-15,-4 0-2 16,-4-1 7-16,-8-1 4 16,-1-6 2-16,-4 4 1 0,0-7-1 15,1-4 2-15,1-1-1 16,0-4 0-16,3 1 0 15,2-4-2-15,5-1 2 16,0-1-1-16,1 0-3 0,4 0-1 16,0 3-2-16,0-2-2 15,0 4-4-15,5 4 1 16,2 5 10-16,5 1 0 16,2 0 1-16,1 3 1 15,2 2-1-15,0-2 2 0,3-3-1 16,0 2 0-1,1-5-1-15,3-3-6 0,-2-3-41 16,5-6-35-16,-2 0-43 16</inkml:trace>
  <inkml:trace contextRef="#ctx0" brushRef="#br0" timeOffset="783.5024">5600 1046 493 0,'-8'-6'4'0,"-4"-3"4"0,5 2 25 16,-3-1-16-16,5 5-10 16,-3 2-2-16,3 1-2 15,-1 0-3-15,3 4-2 16,-1 11-1-16,4 0-1 16,0 7 0-16,0 2 0 15,0 2 3 1,7-2 1-16,2 2 0 15,2-6-2-15,2 0 5 16,0-7-3-16,1 0 3 16,0-8 2-16,0-2 3 0,0-3-1 15,1 0 7-15,-1-3 1 16,-1-9-3-16,-2-3-2 16,-3-2-7-16,0-5 0 15,-6-1 0-15,-2-3-4 16,0 2 0-16,0 0-6 15,-10 2-9-15,-3 4 6 0,1 4 1 16,-2 4 2-16,0 4 3 16,1 6 2-16,1 0 1 15,2 0-1-15,3 0-4 16,2 3 2-16,5 4-9 16,0-3-10-16,5 2-6 0,10-2 2 15,4-3 18-15,5-1 8 16,1 0 1-16,6-4 1 15,-2-7-1-15,-1 1 1 16,-2 1 0-16,-4 0 0 0,0 2 0 16,-8 6-1-16,-1 1 0 15,-4 0-2-15,-2 3-3 16,-1 9 2-16,-1 2 4 16,0 7 5-16,-3-2 5 15,2 3 2-15,-1-1 4 16,1 2-6-16,2-4-1 15,-1-3-6-15,2-2-1 0,2-1 3 16,0-7-2-16,0-1 6 16,3-5 2-16,1 0 1 15,1 0 2-15,-2-10 0 16,2-4-1-16,-6 0-4 0,-1-5 0 16,-1 0-1-16,-6-3-1 15,0-2-6-15,0 0-1 16,-11 6 1-16,-3-2-2 15,-4 4-4-15,-6 4-9 16,0 4-3-16,-3 3-2 16,0 5-5-16,3 0-6 0,2 3 0 15,8 5-28-15,7-1-70 16,6-2-123-16</inkml:trace>
  <inkml:trace contextRef="#ctx0" brushRef="#br0" timeOffset="1376.3516">6196 808 444 0,'10'-7'81'0,"-10"3"-74"16,0 2 4-16,0 2 10 16,0 2-14-16,0 7-7 15,0 7-3-15,-2 7 7 16,2 6 4-16,0 1-2 0,0 6-3 15,4 0-2-15,1-3-1 16,4-1 2-16,-1 0-2 16,0-3 0-16,3-7 2 0,-1-4-2 15,1-2 1-15,-2-6 0 16,2-7 0-16,2-3 3 16,-3 0-1-16,5-3 0 15,-3-9 4-15,2-4 0 16,3-4-5-16,-7-4-1 15,2 4 0-15,0-4-2 0,-4 5-7 16,2 1-2-16,-5 2 7 16,2 5 1-16,0 4 3 15,-5 0-3-15,1 3 3 16,4 2-1-16,-2-1 0 16,-2 3 0-16,3-2-2 15,-1 2 3-15,3-1-2 16,-7 1 0-16,5 0 0 15,-3 0 0-15,1 0 0 16,-3 0 0-16,5 3-1 0,-3 6 0 16,3 3 4-16,-1 1 0 15,1 3 1-15,-1 0-1 16,-3-2 1-16,-1 4 0 16,-1-4-1-16,0 0 4 15,-3-1-1-15,-8-1 2 16,-3-1 1-16,-4-2-3 0,0 1 1 15,-6-4-6-15,0 1 3 16,0-3-5-16,1-4 0 16,-6 0-46-16,5-5-143 15</inkml:trace>
  <inkml:trace contextRef="#ctx0" brushRef="#br0" timeOffset="1549.6009">6159 913 555 0,'0'-5'14'16,"1"-4"-8"-16,13 0 13 15,8 3-4-15,5 3-13 16,9-2-4-16,4 1-60 0,5 1-183 16</inkml:trace>
  <inkml:trace contextRef="#ctx0" brushRef="#br0" timeOffset="2738.6752">7540 995 299 0,'3'0'34'0,"1"0"-8"15,1-7 33-15,1-1-12 16,-1-4-13-16,-1 0-10 15,-1-3-6-15,-3 1 2 16,0-1-10-16,0 0-7 16,-5 2 0-16,-6 3-5 15,0-1 3-15,-7 6-2 0,2 3-2 16,-4 2 2-16,1 0 0 16,-1 13 0-16,2 2-1 15,4 7 1-15,0 3 1 16,6 3-1-16,4 3-2 15,4-3 5-15,0 0-1 16,9-1-1-16,4-5-1 0,1-4-1 16,-1-7 5-16,-1-2-2 15,2-8 2-15,-1-1 6 16,0-1 8-16,0-14-1 16,1-3 0-16,-1-5-6 0,-1-3-6 15,-3 1-2-15,-1-4-4 16,-1 2 2-16,-2 6 0 15,0 5-3-15,-3 3 3 16,1 6 0-16,2 7 0 16,0 0-7-16,4 13-4 0,1 2 8 15,5 7 3 1,2 3-1-16,2-1 1 0,1 0 1 16,-3-6 0-16,2-1-1 15,-4-4 0-15,0-5 1 16,-3-4-1-16,-3-2 2 15,2-2 1-15,-2-2 1 16,0-10-2-16,2-4 2 0,0-3-2 16,-1-3-2-16,1-1 0 15,0 2-1-15,-1 1-5 16,0 4 2-16,-1 3 1 16,-1 5 2-16,0 4 0 0,-1 2-1 15,5 2-2-15,0 4-1 16,2 5 1-16,2 5 2 15,0 2 2-15,2 2 0 16,-2 0 0-16,1 1 0 16,0-1 0-16,1-5 0 15,-5 1 0-15,3-6 0 0,-2-3 2 16,3-4-2-16,-2-1 6 16,2-4 1-16,0-7-1 15,2-6-3-15,-3-2-2 16,-2-3 1-16,-3-2-1 15,-2-2-1-15,-5 3-1 0,-2 0-5 16,-1 5-1-16,-1 5 3 16,0 6 4-16,-5 6 1 15,-2 1-1-15,-3 3-2 16,3 9-1-16,-1 8 1 16,6 2 2-16,2 3 1 0,0 0 4 15,9 0 0-15,5-4-1 16,4-2-1-16,2-6 0 15,3-2-1-15,2-6 1 16,4-5-1-16,-2 0-38 16,-2-14-122-16</inkml:trace>
  <inkml:trace contextRef="#ctx0" brushRef="#br0" timeOffset="4175.5098">9206 1052 169 0,'0'7'84'16,"2"-1"-83"-16,0-3 2 16,-1 0 30-16,3-1 1 15,-1-2-3-15,3 0 11 0,3 0 11 16,0-8 3-16,2-5-22 16,0-3-16-16,3-5 1 15,-5-3-6-15,-2 1-5 16,2-1-6-16,-4 0-2 15,1 3 1-15,-4 5 0 0,0 2-2 16,0 4 3-16,-2 3-5 16,0 7 5-16,1 0-3 15,6 2-6-15,0 11-3 16,3 1 9-16,4 9 2 0,2 0-3 16,5 2 1-16,-1 0 3 15,2-1-2 1,1-3-1-16,-1-3 3 0,-1-6-3 15,0 1 1-15,-1-7 1 16,2-4 2-16,2-2 0 16,-2 0-1-16,2-8 3 0,-2-6-2 15,-1-3-2-15,-5-2 1 16,0-5-1-16,-6-1 1 16,-2 0-2-16,-2 3-1 15,-5 0-6-15,-1 8 1 16,0 1 2-16,0 6 4 0,0 3 1 15,-1 4-3-15,-5 0 1 16,-1 6-1 0,4 6 0-16,-2 3-1 0,-1 6 2 15,6 2-1-15,0 0 0 16,0-1 0-16,9-2 2 0,9-1-2 16,2-5 2-1,7-6 3-15,3-1-1 0,8-7 0 16,4 0 0-16,-1-8 1 15,0 0-4-15,-2-9 3 16,-9 0-5-16,-4 1 2 16,-8-2 1-16,-7 2 0 0,-6 0 2 15,-4 2 0-15,-1-1 1 16,0 5 0-16,-1 2 2 16,-8 5-3-16,0 1-1 15,-6 2-1-15,2 0-1 16,-1 3 0-16,1 12 0 15,4-1-3-15,1 6 3 0,4-2-2 0,3-1 2 16,1-1-1-16,1-5-1 16,8-2 1-16,1-4 0 15,-2-1 3-15,1-4 1 0,1 0 1 16,-1-5 1-16,-3-6 4 16,1-2 2-16,0-1 0 15,-2 0-3-15,0-1-4 16,-3 5-2-16,1 1-1 15,-1 3 2-15,-2 5-2 0,2 1 0 16,1 4-7-16,2 8-3 16,5 1 9-16,4 5 2 15,1 1-1-15,4-1 1 16,3-1 1-16,1-6-1 16,3-4 2-16,1-7-2 15,-3 0 2-15,0-12 1 16,-2-8-1-16,-8-5-2 0,-1-8 2 15,-5-3-3-15,-4-3 1 16,-2-4-2-16,-2 0-11 16,0 2-4-16,-2 9 6 15,-3 5 8-15,1 9 6 0,1 7 18 16,1 8-2-16,2 3-8 16,0 11-14-16,0 8-9 15,0 10 10-15,0 5 10 16,7 6 0-16,2 2-2 15,1-1 0-15,-2-4 1 0,-1-5-2 16,-2-3-2-16,0-4-1 16,-1-7-1-1,-2-2-3-15,2-4 4 16,-1-6-8-16,1-3-64 16,3-3-119-16</inkml:trace>
  <inkml:trace contextRef="#ctx0" brushRef="#br0" timeOffset="4862.8453">11671 988 119 0,'-17'0'225'16,"0"-4"-171"0,-1-3-19-16,2-5 20 0,-2-1-14 15,2-3-20-15,-2 0-4 16,1-3-3-16,-2-3-7 15,1-1-3-15,4-4-1 16,4 2 1-16,2 2-2 0,4 0-1 16,4 5 2-16,0 4-3 15,0 5 1-15,10 4-2 16,0 5-2-16,4 0 0 16,1 7 0-16,-3 9-7 15,1 7-2-15,-4 3-6 0,-7 2 7 16,-2 4 4-16,0 0 4 15,-11-4 2-15,-3 2 1 16,-4-2-2-16,2-7 4 16,2-3 0-16,2-4 1 15,5-2 4-15,7-3-1 16,0-5 0-16,5 1 2 0,12-4 4 16,4 2 2-16,9-3-4 15,7 0-2-15,1 0-3 16,1-9-1-16,2 2-1 15,-1-4-7-15,-4 1-31 0,-4-3-56 16,-5 0-209-16</inkml:trace>
  <inkml:trace contextRef="#ctx0" brushRef="#br0" timeOffset="6194.5462">12857 931 357 0,'0'-9'19'0,"0"0"-13"16,-4-3 24-16,-2 1-9 16,3 0-17-16,-2-1-3 0,-2-1-1 15,0 3 1 1,-5 0 4-16,4 3-3 0,-4 2 0 16,-3 3 2-16,1 2-4 15,-5 0 1-15,3 2 1 16,-3 9 1-16,0 1 1 15,4 2 4-15,2 4 2 0,2 2-3 16,4 2-3-16,4 0 0 16,3 0 3-16,0 1-1 15,3-3 0-15,8 0-1 16,3-5-2-16,0-4 3 16,5-1-3-16,-2-6 2 0,0-2 1 15,2-2 1-15,-1 0 1 16,1-9-3-16,-2-5-4 15,0 3 1-15,-3-7-1 16,-2-1 1-16,-4-2 0 16,-1-4-2-16,-4-4 3 0,-3-1-4 15,0-3 3 1,0 1-2-16,-5 0-2 0,-2 4-1 16,-1 3 1-16,3 5 2 15,0 4 0-15,1 5 1 16,1 5 0-16,1 0 2 0,2 4 0 15,0 2-2-15,-2 0 0 16,0 0-1-16,2 4-3 16,0 8-3-16,-1 6 4 15,1 6 1-15,0 2-1 16,0 6 2-16,3 4 0 16,4 1 1-16,2-3 2 0,4 0-4 15,1-6 4-15,2-3-2 16,2-3 1-16,2-5 1 15,2-7-1-15,-3-8 1 16,3 1 1-16,0-3 1 0,-2-3 0 16,1-5-1-16,-3-8-1 15,-4 0 0-15,-4-3 1 16,0-2-1-16,-5-1 2 16,0 1-4-16,-1 4 0 15,-4 3-2-15,2 7 2 0,-2 3-1 16,0 4-1-16,1 0-4 15,1 7-5-15,3 8 9 16,1 2 0-16,1 5 1 16,4-2 0-16,2-2 1 15,-1-3-1-15,8 0 2 16,-1-6-2-16,3-6 3 0,4-3 2 16,-3 0-1-16,1-2 4 15,0-8-1-15,-2-6-3 16,-5 0 5-16,-2-6-5 15,-6 0-1-15,-4-6-2 16,0 3 0-16,-2-1-2 0,-3 2-7 16,0 6-2-16,0 6 7 15,0 4 2-15,0 3-1 16,0 5-1-16,0 0-2 16,0 11-1-16,0 0 3 15,0 5 0-15,9 4 2 0,3 0 0 16,3 1 0-16,2-3 1 15,1 1 0-15,3-1 0 16,-6-2 0-16,0-2 0 16,-4-1 0-16,-4-6 0 0,-4 0 0 15,-3 0 0-15,0-3 0 16,-14 2 3-16,-4-3-1 16,-3-3-1-16,-8 0 0 15,-3 0-27-15,-5-9-74 0,5-6-139 16</inkml:trace>
  <inkml:trace contextRef="#ctx0" brushRef="#br0" timeOffset="6319.5882">13178 779 505 0,'-7'-5'17'16,"5"1"-11"-16,2 3-5 15,0 1-2-15,6 0-136 16</inkml:trace>
  <inkml:trace contextRef="#ctx0" brushRef="#br0" timeOffset="7231.6957">13681 991 117 0,'-4'0'158'16,"1"1"-117"-16,3-1 6 16,0 0 2-16,0 0-29 15,0 0-5-15,0 0 6 0,0 3-4 16,0-1-14-16,0 2-4 15,5 1 0-15,3 2 2 16,-1-2 0-16,1 3 0 16,3-4 1-16,-1-1 6 0,-2-3 1 15,3 0 11 1,0-6-1-16,1-6-4 0,-5-6-8 16,1-3 1-16,-1-6 1 15,0-2-1-15,-3-7-5 16,-3 1-2-16,3-1-2 15,-4 2-2-15,0 4-3 0,0 7-1 16,0 5 5-16,0 7 2 16,0 8 2-16,0 3 0 15,0 1-3-15,0 16-8 16,3 6 6-16,2 4 3 16,2 8 0-16,0 1 0 0,1 0 0 15,4-3 1-15,-2-1-1 16,2-3 1-16,1-6 0 15,3-3-1-15,-1-6 2 16,1-1-2-16,0-8 3 0,0-3-2 16,-1-2 5-16,-1-4-5 0,2-6 1 15,-5-7 4-15,0-1-5 16,-2-1 0-16,-4-2-1 16,0 1 2-16,-3 2-5 15,0 4-2-15,0 5 5 16,-1 3 0-16,-1 6-1 15,2 4-4-15,4 10-3 0,-1 4 7 16,2 3 2 0,2 1 1-16,4-2 0 0,1-4 1 15,3-3 3-15,0-7-3 16,3-4 2-16,-1-2-1 16,-2-2 2-16,0-10-3 0,-5-4 0 15,-5-6-3-15,-6-1-19 16,-1-3-14-16,-12-5-62 15,-8 2-140-15</inkml:trace>
  <inkml:trace contextRef="#ctx0" brushRef="#br0" timeOffset="7435.0471">13755 808 262 0,'-7'0'47'0,"4"0"-6"0,3 0 21 15,3-4 2-15,9-1-40 16,4 1-19-16,7-1 1 16,1 2-4-16,5-1-3 15,-1 4 2-15,5 0-22 16,-3 0-48-16,1 0-34 16,1-2-45-16</inkml:trace>
  <inkml:trace contextRef="#ctx0" brushRef="#br0" timeOffset="7560.0278">14176 792 283 0,'3'2'70'16,"-3"-2"-16"-16,0 0-6 0,0 0-3 15,0 0-27-15,2 0-15 16,-2 0-3-16,1 0-33 16,1 0-98-16</inkml:trace>
  <inkml:trace contextRef="#ctx0" brushRef="#br0" timeOffset="8106.7668">14284 892 361 0,'0'-8'27'0,"0"1"-6"16,2-3 33-16,3 1-17 0,4-2-27 16,2 0-6-16,-2 1 0 15,0 3-1-15,2 1-2 16,-4 5 0-16,2 1-1 16,2 0 0-16,-4 5-1 15,2 9-1-15,1 2 0 0,-3 6 2 16,0-3 0-16,-1 5 0 15,-4-3 1-15,2-3 0 16,-3-4-1-16,1-3 0 16,-2-3 0-16,2-4 1 15,-2-4-1-15,4 0 4 16,0 0 13-16,1-5 20 0,5-6-18 16,0-3-12-16,2-4-5 15,0 2-2-15,3-4 1 16,-2 2-1-16,0 2 0 15,-3 2-2-15,-3 3 1 0,-2 2-1 16,2 6 2-16,-6 1 0 16,3 2-1-16,1 0-4 15,2 7-2-15,2 6 4 16,0 3 3-16,3 1-1 16,3 3 1-16,-1 2-1 15,-2-3 2-15,3 1-1 0,-3-4-11 16,5-2-29-16,-3-5-54 15,3-4-32-15,-2-5-52 16</inkml:trace>
  <inkml:trace contextRef="#ctx0" brushRef="#br0" timeOffset="8657.086">14861 886 323 0,'7'-14'55'0,"-2"1"-3"15,-1 1 14-15,-3 5-16 16,-1 1-22-16,0 3-10 15,0 1-6-15,0 0-5 16,0 2-3-16,-7 0-5 0,1 0 2 16,-1 4-2-16,-1 5-1 15,-1 3 2-15,5 3 0 16,3 1-1-16,1 2 2 16,0 1 1-16,8-1-2 15,7-2 5-15,4 0-3 0,5-5 0 16,3-2 0-16,4-7 0 15,-3-2-1-15,5 0 0 16,-5-6-1-16,0-8-2 16,-8-2 0-16,1-4 4 15,-8-3-1-15,-3-2 2 16,-3-1-1-16,-2-5-2 0,-3 2 1 16,-2-4-1-16,0 4 0 31,0 2-1-31,0 8 1 0,0 2 0 0,-2 7 0 0,1 6 1 15,-3 4-1-15,2 2 0 16,-3 12-5-16,3 8 3 16,1 3 4-16,-1 7 4 0,2 2 2 15,0 1-1-15,0 0 0 16,3-3 0-16,3-2 0 16,-1-3-2-16,2-8 2 15,2 1 0-15,4-8 0 16,0-1-2-16,6-6 1 0,1-1-2 15,3-4-1-15,-2 0-1 16,0-13-13-16,-4 1-21 16,-6-5-11-16,-4-5-24 15,-7-3-89-15</inkml:trace>
  <inkml:trace contextRef="#ctx0" brushRef="#br0" timeOffset="8797.6442">15148 802 255 0,'-7'2'192'16,"5"-2"-126"-16,2 0-7 16,7 0-4-16,12-2-30 15,3-1-24-15,12-2-1 0,12 0-32 16,2-3-82-16</inkml:trace>
  <inkml:trace contextRef="#ctx0" brushRef="#br0" timeOffset="9855.8077">17111 640 326 0,'3'-3'22'0,"-1"-5"9"16,-2 5 13-16,0 1 18 15,0-2-21-15,0 3-15 16,0 1-12-16,-3 0-5 15,-4 0-5-15,-3 0-4 16,-2 10-1-16,-3 6 0 0,-2 8-1 0,-2 6 1 16,5 4 3-16,1 2 1 15,3 3 4-15,5 0 2 16,5-3-4-16,0-6-1 16,7 2-1-16,9-7-4 0,0-3 2 15,9-1 0 1,0-4-2-16,6-7-25 0,-2-8-19 15,1-2-42-15,-1 0-63 16</inkml:trace>
  <inkml:trace contextRef="#ctx0" brushRef="#br0" timeOffset="10684.3535">17328 779 363 0,'-7'-7'93'0,"7"0"-80"16,0 1 4-16,0 1 25 15,0 0-23-15,0 1-11 16,4 3-11-16,4 1 2 16,1 0-1-16,4 3-3 0,1 9 1 15,1 5 0-15,-1 2 1 16,-4 3 1-16,2-1 1 15,-5-1 1-15,-2-1 0 16,-2-6 1-16,-3-1 0 16,0-5-1-16,0-1 1 15,0-2 0-15,0-3 0 0,0-1 0 16,0 0 3-16,0 0 8 16,0-5 17-16,0-6-15 15,0-7-9-15,-3 1-4 16,1-7-1-16,2-1 0 15,0 4-1-15,0-1-1 0,0 4 1 16,5 4 1-16,5 6-1 16,-1 2-3-16,3 2 1 15,3 4 1-15,2 0-1 16,3 4-1-16,-1 9 0 16,0 5 1-16,-1 3 1 15,-2 2 0-15,-1 0-1 0,-5 0 3 16,-3-1-3-16,-1-6 1 15,-4 0 2-15,-2-3-2 16,0-5 4-16,0-1-2 16,0-5 0-16,0 0 0 15,0 0 2-15,0-2 0 0,0 0 1 16,0 0 6-16,0-6 3 16,-4-6-5-16,0-4-3 15,1-4-5-15,1 1 3 16,2-3-4-16,0-1 3 0,0 3-3 15,5 2 3-15,5 3-4 16,0 2 3-16,1 4-1 16,0 2-2-16,1 6 1 15,0 1 2-15,0 0-3 16,0 0 0-16,1 5 1 0,-1 5 1 16,3 3-1-16,-3 1-1 15,-3 4 3-15,1-2-1 16,-3 2 2-16,-2 1-1 15,0-1-1-15,-3-2 2 16,0 2-1-16,-1 0 2 16,-1-4-3-16,2-1 3 0,-2-3-3 15,4-1-1-15,-2-3-22 16,4-3-25-16,2-3-58 16,-1 0-70-16</inkml:trace>
  <inkml:trace contextRef="#ctx0" brushRef="#br0" timeOffset="10903.0493">18024 856 462 0,'0'0'25'0,"2"0"-15"15,-2 3 1-15,3 5-11 16,0 2 2-16,-3 3 1 15,2 1 0-15,1 4-2 16,1 1 0-16,-1-1 2 16,1 0-3-16,-1-3-38 0,3 1-61 15,3-8-127-15</inkml:trace>
  <inkml:trace contextRef="#ctx0" brushRef="#br0" timeOffset="11107.2162">18277 951 541 0,'0'0'28'0,"0"0"-23"15,0 1-1-15,0 9-1 16,0 0 1-16,0 8 0 16,0 1 1-16,0 6-4 15,-5 0 0-15,-2 0 0 16,0 0 1-16,-1 0-31 0,0-7-51 15,2-4-106-15</inkml:trace>
  <inkml:trace contextRef="#ctx0" brushRef="#br0" timeOffset="11952.2016">18659 722 293 0,'0'-7'204'16,"0"4"-192"-16,0 1-4 15,0 0 11-15,0 2-6 0,0 0-9 16,5-2-4-16,0 6-4 15,5 6 1-15,0 5-1 16,2 2 2-16,0 5 1 16,-2 3 1-16,-1-2-1 15,-6-1 0-15,4-1-1 16,-6-5 1-16,-1-3-2 0,0-5 2 16,0-2 1-16,0-2-1 15,0-4 1-15,0 0 2 16,0 0 3-16,0 0 5 15,0-8 7-15,0-4-10 16,0-3-3-16,0-4-2 0,0-3-1 16,0 1 0-16,4 0-2 15,-1-1 0-15,6 4 0 16,-6 4 1-16,5 1-2 16,-1 6 1-16,0 0 0 15,2 2 0-15,1 1 2 0,2 4-2 16,0 0-2-16,1 0-1 15,-1 11-1-15,5 3 2 16,-3 2-1-16,-1 8 3 16,1-1-1-16,-5 0 2 15,-2 2-1-15,0-6 1 16,-1 3 0-16,-5-6 1 0,-1-4-1 16,2-1 0-16,-2-1 0 15,0-6 0-15,0 0 0 16,0-2 1-16,0-1-1 15,0-1 0-15,0 0 6 0,0 0 1 16,0-8 6-16,0-5-9 16,2-6-1-16,0-3-1 15,3-5-1-15,3-1-2 16,-3-1-2-16,2 3-1 16,2 2 2-16,-1 6 0 15,2 3 0-15,-1 5 2 0,4 7 3 16,-4 1-1-16,3 2 0 15,1 0-2-15,-1 7-1 16,5 8-2-16,-9 5 1 16,4 0 2-16,-4 5-1 15,-1 3 3-15,-1-4-3 0,-6 2 4 16,0-5-3-16,0-2 0 16,0 1-16-16,-2-4-26 15,-2-2-43-15,4-4-66 16</inkml:trace>
  <inkml:trace contextRef="#ctx0" brushRef="#br0" timeOffset="12376.7151">19261 930 495 0,'0'-8'36'16,"0"1"-11"-16,1 0 14 15,3 1-12-15,-1 3-15 16,3-1-6-16,-1 3-3 0,0 1-3 16,3 0-2-1,-1 3-4-15,-2 6 2 0,2 5-4 16,-3-1 1-16,-3 1 0 16,-1 2-1-16,0-3 1 15,-5-1 5-15,-7-1 4 16,-1-1-1-16,-1-1 1 0,2 3 0 15,0-6-2-15,4-2 5 16,2 1 0-16,3-4 2 31,3 2 0-31,0-1 0 16,0-2 7-16,0 0 2 0,0 0 6 16,9 0-6-16,1 0-50 15,7 0 38-15,2-2 0 16,3-2-2-16,-1-1-1 15,0 3 1-15,-1-3-9 16,-1-1 12-16,-4 1-57 0,-1-2-23 16,-2-6-99-1</inkml:trace>
  <inkml:trace contextRef="#ctx0" brushRef="#br0" timeOffset="12649.1266">19512 657 533 0,'0'-8'17'16,"0"-1"-5"-16,0 2 21 16,5 5-19-16,4 2-9 15,4 8-5-15,-1 7 0 16,4 7 3-16,2 6 1 15,-3 5 3-15,-5-1 1 0,-4 5-3 16,-6 1 1-16,0-1-2 0,-14-2 0 16,-13 3 1-16,-9 0-3 15,-13 1-11-15,-9-7-88 16</inkml:trace>
  <inkml:trace contextRef="#ctx0" brushRef="#br0" timeOffset="13804.35">8220 2120 458 0,'-5'-8'11'0,"3"-1"-6"16,2-4 12-16,0 1 36 0,0-1-33 15,7-1-15-15,2 3-4 16,4 2-2-16,-1 4 1 16,1 5-2-16,1 0-1 0,-5 7 0 15,1 8-5-15,-5 2 8 16,0 6 0-16,-1 4-1 16,-3 2 1-16,-1-3 1 0,0 3-1 31,0-2 0-31,2-4 2 15,0-3-1-15,5-4 1 16,2-2-1-16,5-5 3 16,3-4-1-16,2-1 3 0,6-4-1 15,-1 0-3-15,1-7 2 16,-1-4-3-16,-3-3 1 16,-3-2 0-16,-6-4 0 0,-2 1 3 15,-5-3 2 1,-1-3 0-16,-4-2-2 0,0 2-1 15,0-1-3-15,0 4 0 16,0 2 1-16,-2 5 0 16,0 4 1-16,0 4-3 15,2 3 4-15,-1 4-4 0,-1 0 0 16,2 4-4-16,0 12-4 16,0 3 6-16,0 8 0 15,5 7-1-15,2 5 5 16,0 4-3-16,-2 4 2 15,3 2 1-15,-4 1-2 0,-1 2 3 16,-1-6 0-16,-2-3-3 16,0-4 0-16,-4-4 2 15,-3-6 1-15,-4-9-2 16,2-2 2-16,-1-5 1 16,0-6 1-16,2-4 4 15,-3-3 0-15,1 0 0 0,2-10 5 16,-3-5-5-16,3-6-6 15,-2-3-2-15,7-2-1 16,-1-5-4-16,4 3 2 16,0-2-5-16,4 0-9 0,2 3 3 15,11 2 0-15,-1 3 1 16,2 6-10-16,1 4-11 16,1 3-24-16,2 3-84 15,-4 3-177-15</inkml:trace>
  <inkml:trace contextRef="#ctx0" brushRef="#br0" timeOffset="14512.5519">8926 2501 392 0,'5'-3'28'16,"0"-9"-8"-16,-3 3 11 15,2-1 14-15,-2-1-27 0,-2-3-11 16,0 0-4-16,-2 2 2 16,-7-3 1-16,-3 2-6 0,-5 1 0 15,0 3 0-15,-2 7 1 16,-1 2 0-16,1 0-3 16,1 4 3-16,2 9-4 15,1 6 3-15,3 0 0 16,5 3 0-16,3 2 3 0,4-4 0 15,0 1 0-15,9-1 0 16,4-3-1-16,3-4 0 16,2-1-1-16,-2-7 1 15,2-5 0-15,-2 0 2 16,-2 0 0-16,1-11 1 0,-3-1-3 16,0-3 3-16,-5-1 4 15,-4 0 0-15,-1-2-1 16,0 1-1-16,-2 0-3 15,0 5-1-15,0 0-3 16,0 8 1-16,0 4-3 16,0 0 3-16,-2 7-5 15,0 10 3-15,2 5 1 0,0 3 4 16,0 6-2-16,2 0 1 16,3 5-1-16,0-2 2 15,3 3-4-15,-3 1 3 16,2-4-2-16,-3-2-2 0,-2-4 5 15,-2-4-2-15,0-5 0 16,0-3 1-16,0-3 1 16,-4-4 2-16,-3-2 7 15,0-5-3-15,-3-2 3 0,4 0 5 16,-3-2-5-16,-1-9-1 16,1-3-9-16,2-6-3 15,-1-3 3-15,3-2-3 16,0-2 0-16,3-3-3 15,2 2-6-15,0-1-12 0,4 1-4 16,9 1-15-16,4 0-5 16,7 1-26-16,5-4-82 15</inkml:trace>
  <inkml:trace contextRef="#ctx0" brushRef="#br0" timeOffset="14733.0493">9427 2240 441 0,'3'0'49'16,"9"0"-22"-16,2-2-5 16,7-1 5-16,3-2-11 15,2 1-6-15,1 2-7 16,-2 0-2-16,-3 2-1 0,-8 0-25 15,-4 2-46-15,-7 4-115 16</inkml:trace>
  <inkml:trace contextRef="#ctx0" brushRef="#br0" timeOffset="14923.2074">9498 2365 414 0,'-7'5'26'16,"7"-1"5"-16,0-1 38 15,0 1-21-15,12 0-7 16,2-4-10-16,4 2-3 0,1-1-11 16,5-1-13-16,-1 0-3 15,3 0-1-15,-6 0-33 32,-1 0-97-32,-5 0-332 15</inkml:trace>
  <inkml:trace contextRef="#ctx0" brushRef="#br0" timeOffset="15570.2471">10871 2187 366 0,'0'-11'8'0,"-7"-2"-8"15,1 1 27-15,-2 1 13 16,2 4-19-16,-3-1-11 0,0 3-2 16,-2 2-3-16,-1 3-1 15,1 0-2-15,-4 6 2 16,0 4 6-16,-2 8 0 16,3 1 1-16,1 6 3 15,4 6 2-15,-1 1-3 0,5 2-2 16,5 0 1-16,0-3-4 15,0-1-6-15,12-4 2 16,0-8 0-16,5-1 5 16,0-8 0-16,8-6-3 15,-1 0-4-15,-1-3-3 0,2 0 2 16,0-3-12-16,-3-5-29 16,-2 1-12-16,-4-6-48 15,0 0-61-15</inkml:trace>
  <inkml:trace contextRef="#ctx0" brushRef="#br0" timeOffset="15789.2759">11069 2304 408 0,'3'-3'37'0,"-1"0"-4"16,1 3 22-16,1 0-16 15,-1 3-28-15,-1 11-2 16,0 6 6-16,0 2 5 15,-1 6-4-15,-1 0-3 0,0 1-1 16,2-4-5-16,-2 0-7 16,0-4 1-16,0-3 0 15,2-4 0-15,-2 0-2 0,0-3-21 16,0-7-43-16,0-4-67 16</inkml:trace>
  <inkml:trace contextRef="#ctx0" brushRef="#br0" timeOffset="16351.5543">11636 2265 429 0,'3'4'27'15,"2"-3"-21"-15,2 3 0 0,3-1 11 16,2 1 4-16,1-2-8 16,1 2-4-16,3-4-1 15,-1 0 2-15,-2 0-1 16,0-7 0-16,-1-3-3 0,-4-2 0 15,0-1-2 1,-6-1 0-16,-1-2-2 16,-2 4 6-16,0-4-4 0,-3 3-1 15,-6 1-3-15,-2 1 0 16,-2 4-1-16,-1 1 1 16,0 5-2-16,-2 1 1 0,-1 0 0 15,3 7 1-15,-1 5-1 16,3 4 0-16,-1 4 1 15,6 3 0-15,2 4 5 16,5 1 1-16,0 1 6 16,0-1-1-16,7-1 4 0,6-3-6 15,1-3-5-15,0-3 0 16,4-4 3-16,2-7 1 16,1-3-1-16,3-4-3 15,5 0 0-15,-4-2-1 16,4-11-23-16,-2-1-41 15,-5-7-51-15,-5-6-231 0</inkml:trace>
  <inkml:trace contextRef="#ctx0" brushRef="#br0" timeOffset="17204.2296">11829 1849 422 0,'-3'-10'3'16,"3"-1"2"-16,0 2 17 16,0 2 23-16,2 2-20 15,5 1-15-15,2 2-9 16,0 2 0-1,1 0-1-15,4 6-1 0,-4 4 2 16,0 6-2-16,-2 4 0 16,-1-2 1-16,-3 5-1 0,-2-3 1 0,-1-3 0 15,-1 1 2-15,0-5-3 16,0-4 2 0,0-2-2-16,0-4 2 15,0-1 1-15,0-2-2 16,0-2 10-16,0-6 18 15,0-7-25-15,0-2-3 16,0-1 2-16,0-4 1 0,2 1-2 16,1-1 1-16,1 3 0 15,2 3 0-15,1 3-2 16,0 2 4-16,3 4-2 16,0 4-1-16,2 1-2 15,1 2 1-15,0 0-2 0,1 4 0 16,-1 6-1-16,-3 1 4 15,2 3-2-15,-2 2 0 16,-1 0 0-16,-2 1 0 16,1-1 1-16,-5-2 0 15,1-2 0-15,-3-1 0 16,-1-1 1-16,0-4-1 0,0-1-1 16,0-1 1-16,0-2 2 15,0-2-3-15,0 0 2 16,0 0 2-16,0 0 3 15,0-9-5-15,0-2 0 16,0-3 0-16,0-2-1 0,0-4 0 16,0-1 0-16,4 1-1 15,3 2 0-15,1 2 0 16,0 5 0-16,3 1-1 16,-1 3 0-16,2 1 1 0,0 3 1 15,-1 3 0-15,1 0-1 16,-1 0 1-1,-2 0-2-15,-2 5 1 0,0 6-1 16,-1-1 3-16,1 1-2 16,-3 4 1-16,-1-1 0 15,-1 4 0-15,-2 0 0 0,2 1-2 16,0 1 4-16,-2-1-4 16,0-1 4-16,0 0-2 15,1-4-21-15,3-3-30 16,-1-2-44-16,7-7-85 15</inkml:trace>
  <inkml:trace contextRef="#ctx0" brushRef="#br0" timeOffset="17452.1607">12431 1881 399 0,'2'-3'43'0,"-2"3"2"0,0 0-16 16,0 3-15-16,0 8-10 15,0 4 15-15,-2 3 3 16,2 5-3-16,0 0-8 16,0 0-2-16,0 0-4 0,0-3-2 0,0-1-1 0,2-4-1 15,0-3-1-15,0-3 0 16,-1-2-3-16,-1-3-20 16,2-4-26-16,2 0-39 15,1-5-39-15</inkml:trace>
  <inkml:trace contextRef="#ctx0" brushRef="#br0" timeOffset="17992.1508">12603 1796 365 0,'8'-7'97'0,"1"-2"-81"15,3 2 1-15,5-2 25 16,-2 4-17-16,2 1-13 16,3 2-7-16,-3 2 0 15,2 2-5 1,-5 8-1-16,-1 10 1 16,-3 0 0-16,-5 3 0 15,-1 2-2-15,-4-3 2 16,0-1-1-16,0-5-1 0,-7-2-1 15,2-3 5-15,0-4-2 16,-2-2-1-16,4-3 4 16,1-2-3-16,2 0 3 15,0-7 0-15,0-6-2 16,5-1-1-16,7-2 2 0,-4-4-2 16,3-1-2-16,-1-4 4 15,0 5-3-15,-3-1-1 16,1 3 0-16,-5 4 1 15,1 1 2-15,-4 8-1 16,0 0 1-16,0 5 1 16,0 0 0-16,-5 0-3 15,-3 7 1-15,1 4 1 0,2 5 3 16,-1 5 2-16,5 4 2 16,1-2 5-16,0-1 1 15,5 1-2-15,3-2-5 0,7-4-5 16,3-1 1-16,-3-6-6 15,4 1 2-15,-3-4-41 16,0-5-62-16,-1-2-335 0</inkml:trace>
  <inkml:trace contextRef="#ctx0" brushRef="#br0" timeOffset="18536.4857">13370 2298 394 0,'-7'-8'28'16,"2"1"2"-16,5 1 21 16,0-1-1-16,2 2-28 15,10 0-12-15,8 0-7 16,3 1-2-16,10 2 2 0,-1 2-1 15,2 0-2-15,2 0 0 16,-4 0 0-16,-3 0 0 16,-7-1-13-16,-3-2-18 15,-4 0-24-15,-8-2-24 16,-4-1-58-16</inkml:trace>
  <inkml:trace contextRef="#ctx0" brushRef="#br0" timeOffset="18807.9462">13543 2099 195 0,'-4'0'179'0,"1"-5"-138"16,1 1-5-16,2 4 24 16,0 0-30-16,0 0-20 15,0 8-10-15,2 7-3 0,3 9 7 16,2 4 13-16,-2 6-6 15,0 0-2-15,0 2 0 16,0-3-3-16,-3-2-3 16,0-2-3-16,-1-6 1 15,1-4 0-15,0-4-1 0,0-3 1 16,1-5-1-16,1-3-22 0,2-2-30 16,6-2-69-16,2-8-75 15</inkml:trace>
  <inkml:trace contextRef="#ctx0" brushRef="#br0" timeOffset="19198.4505">14200 2103 397 0,'0'-9'66'0,"3"0"-59"15,-3 2 9-15,0 0 28 0,0-1-24 16,0 3-8-16,-3-2-2 16,-6 2-3-16,0 1-2 15,-2 2-3-15,-3 2-3 0,1 0 1 16,-1 0 0-16,-3 8-3 16,5 4 4-16,3 1-3 15,0 6 3-15,5 2 1 16,3 4 1-16,1 2 4 15,0 2-1-15,3-4-1 16,7 0-1-16,2-6-2 0,0-1 2 16,5-5 0-16,-1-6-2 15,0 0 2-15,4-5 3 16,1-2-6-16,-1 0 0 16,0 0-15-16,-1-6-31 15,-2 0-50-15,-3-5-163 16</inkml:trace>
  <inkml:trace contextRef="#ctx0" brushRef="#br0" timeOffset="19624.205">14401 2276 436 0,'-5'0'55'16,"2"-6"-20"-16,0-2 4 15,1-2-8-15,0 3-16 0,2-3-6 16,0 3-5-16,0-1 1 16,2 1-2-16,8 4-2 15,-3 1-2-15,5 2-1 16,-2 0 0-16,2 9-2 16,-2 5-1-16,2 6-2 15,-4 3 2-15,-1 2 1 0,-5 2-1 16,-2-2 1-16,0-2-2 15,-2 1 4-15,-8-5 1 16,1-2 2-16,-4-3 2 16,4-5-2-16,1 1 3 0,0-7 0 15,4 1 3-15,1-2-3 16,1-1-1-16,2-1 3 16,0 0 6-16,9 0 1 15,4 0-4-15,6 0 1 0,3-3-7 16,8-4-4-16,-1-3 2 15,2 1-10-15,-6-5-29 16,0 0-44-16,-9-2-194 16</inkml:trace>
  <inkml:trace contextRef="#ctx0" brushRef="#br0" timeOffset="20402.5614">15014 2125 109 0,'0'-5'332'0,"0"4"-320"0,0 1-12 15,0 0 5-15,0 0-1 16,0 0-4-16,1 1-4 15,6 4 2-15,0 3 5 16,7-4 2-16,-6-1-3 0,4-1 3 16,0-2 0-1,-2 0 2-15,-1-2-2 0,1-7-3 16,-3-2 1-16,-4-1 0 16,1-1 3-16,-4-1 2 15,0 2-1-15,0-1-5 16,-4 3-1-16,-1 2 0 15,-7 3-2-15,4 3 1 16,-4 2-2-16,-2 0 1 0,2 4 0 16,-1 7 0-16,3 3 1 0,-1 4 2 15,2 3 7-15,2 0 5 16,3 3 7-16,4-1-4 16,0-2 0-16,4-1-7 15,7-2 0-15,3-4 2 16,4-3-1-16,1-4-1 15,5-2-5-15,1-3-3 16,1-2-1-16,-4 0-1 16,2-2-25-16,-6-6-30 15,-2-5-40-15,-3-3-121 0</inkml:trace>
  <inkml:trace contextRef="#ctx0" brushRef="#br0" timeOffset="21198.4324">15146 1748 459 0,'0'-7'20'15,"0"-2"-12"-15,0 2 28 0,0 1-2 16,4 2-22-16,3 3-12 15,1 1 1-15,-1 0-3 16,1 7-1-16,3 6 0 16,0 1 2-16,-2 3 1 15,0 3-3-15,-3-2 1 16,-3 0 3-16,1-4-1 16,-3 0-1-16,-1-5 1 0,0-3-3 15,0-3 5-15,0-3-2 16,0 2 2-16,0-2-1 15,0 0 4-15,0-5 6 16,0-6-5-16,0-3-3 0,0-2-2 16,0-4 0-16,0-1-1 15,0 1 0 1,2 4 0-16,3 0 1 16,2 3-2-16,3 3 2 0,0 1 1 15,-1 2-2-15,4 3 0 0,-1 4 0 0,1 0-2 16,0 0 0-16,-1 4-2 15,-1 6 1-15,2 6 2 16,-5 1 0-16,2 0 0 16,-3-1 1-16,0 4 0 15,-4 0 0-15,1-4-1 16,-3-2 2-16,1-2-2 0,0-1 1 16,1-6 1-16,-3-1-2 15,0 0 2-15,0-4-2 16,0 0 2-16,0 0 2 15,0 0 3 1,0-8-2-16,1-2-2 0,-1-3 1 16,2-3-3-16,2-3 2 15,-1-1-4-15,2 0 2 0,2 2 0 16,0 1-2-16,5 2 4 16,-4 3-4-16,3 3 1 15,-2 2 1-15,0 3 0 16,2 4 6-16,-2 0-7 15,0 2-3-15,0 9 2 16,0 1 2-16,-2 4-3 0,-2 0 4 16,1 2-1-16,-5 2 2 15,3-1-2-15,-2-1 0 16,-2 2 0-16,0-2 0 16,1 0-7-16,-1-2-37 15,3-4-73-15,1-3-112 16</inkml:trace>
  <inkml:trace contextRef="#ctx0" brushRef="#br0" timeOffset="21624.0164">15694 1907 92 0,'-2'-6'359'0,"-1"-4"-314"16,0 2-4-16,3-2 2 15,0-1-20-15,0 2-9 16,0 2-4-16,8 0-7 16,1 1-1-16,-2 3-2 15,4 1 0-15,-2 2-2 16,0 0 2-16,-2 0-5 0,1 9 2 16,-2 5-2-16,-2 2-3 15,-2 4 4-15,-2 0 0 16,0 1-1-16,-6 0-1 15,0-1 4-15,-4-2 1 0,-1-4 1 16,4-2-1 0,1 0 1-16,-1-6 1 0,4-2 0 15,3-1-2-15,0-1 2 16,0-2 8-16,3 0 6 16,7 0 2-16,4 0-7 0,1 0-1 15,6-7-7-15,1 2-2 16,-2 0 1-16,0-3-2 15,1 5-6-15,-3-2-37 16,-2-3-34-16,2-1-110 16</inkml:trace>
  <inkml:trace contextRef="#ctx0" brushRef="#br0" timeOffset="22275.4187">16001 1710 412 0,'0'-9'33'16,"0"-1"-13"-16,6 3 12 16,4-2 23-16,0 3-34 0,0-1-12 15,2 4-5-15,0 1-2 16,0 2-4-16,0 2 2 15,-1 10-3-15,2 4 0 16,-7 2 2 0,2 3 1-16,-4 1-2 0,-4-5 3 0,0 3 0 15,0-4-1-15,0-2-2 16,-5-3 2-16,-2-4 0 16,4-3 2-16,0 0-1 15,3-3-1-15,0-1 1 0,0 0 2 16,0 0 2-16,0 0 11 15,8-9 6 1,4-1-20-16,0-6-1 0,1-4 1 16,1-3-4-16,1 1 2 15,-3-3-5-15,-2 4 0 16,0 0 3-16,-1 3 2 0,-6 5-1 16,1 1 2-16,-4 3 1 15,0 5 2-15,0 2 0 16,0 2-2-16,0 0-2 15,0 0-1-15,-6 4-4 16,3 7-1-16,-2 5 3 0,0 3 2 16,2 1 0-16,1 2 0 15,2-1 2-15,0-2 1 16,5-1 0-16,2 0 3 16,3-4 0-1,-3-3 0-15,4 0 0 16,0-2 1-16,-3-2-2 15,4-2-2-15,0-1 0 16,-2-2 0-16,4-2-1 16,-2 0 2-16,1 0-15 0,-4-2-34 15,-2-7-45-15,-4 0-214 16</inkml:trace>
  <inkml:trace contextRef="#ctx0" brushRef="#br0" timeOffset="30837.6012">5668 4236 60 0,'2'-9'207'0,"2"-2"-163"16,-3-1 5-16,1 1 6 15,-2 0-8-15,0 1-14 16,0-1-10-16,0 4-5 0,0 2 4 15,0 1-6-15,-2 1-5 16,2 3-2-16,0 0-5 16,-1 0-3-16,-3 1-4 0,2 13-3 15,1 4 1-15,-3 9 4 16,2 7 1-16,-1 2 2 16,1 1 4-16,2-3 3 0,-1 0-4 15,1-5-3-15,0-6 0 16,0-2 4-16,0-2-2 15,0-1-1-15,0-5-1 16,0 0 0-16,0-1-2 16,0-3 0-16,0 0 1 15,0-4-1-15,0 0 0 0,0 1 0 16,0-2-7-16,0-3-13 16,0-1-14-16,0 0-18 15,-2 0-1-15,-3-11-35 16,-3-3-147-16</inkml:trace>
  <inkml:trace contextRef="#ctx0" brushRef="#br0" timeOffset="31294.9487">5616 4172 422 0,'6'-15'31'15,"3"0"-21"-15,1-2 12 0,5 5-2 16,-3 3-10-16,7 1-4 15,2 5-5-15,0 3-2 16,3 2 0-16,1 10-1 16,-1 8 0-16,-1 3 1 15,-5 2 1-15,-6 2 0 0,-2 0-1 16,-8-2 0-16,-2-2 1 16,-5-1 0-16,-9-2 1 15,-6-2 1-15,-1-1 0 16,-2-5-1-16,-1-3 0 15,0 0 0-15,7-4 0 0,2-1 2 16,5-4 0 0,5 0-1-16,1 0 4 0,2 0 4 15,2 0 2-15,0 0-8 16,0 0 0-16,0 0-1 16,0 2-5-16,7 3-1 15,2 2 0-15,4 5 0 16,1 1 3-16,4 3-1 0,1 4 3 15,-2-2-2-15,2-2 2 16,5 0-2-16,-2 0 0 16,0-3 1-16,-2-3-1 0,2-1 0 15,0-2-15-15,-3-3-39 16,-2-4-33-16,-3 0-65 16</inkml:trace>
  <inkml:trace contextRef="#ctx0" brushRef="#br0" timeOffset="32147.0997">6085 4354 357 0,'0'-11'12'0,"0"4"3"16,0-2 14-1,-1 3 3-15,-3 1-12 16,2 3-2-16,-2 2-6 15,1 0-8-15,-1 2-3 0,1 9-2 0,-1 3-1 16,1 6 4-16,1 1 6 16,2 1 1-16,0-1-2 15,3 2 5-15,4-3-3 16,2-2 4-16,4-4-5 16,-1-3 0-16,3-3-2 15,4-2 3-15,-2-4 0 0,0-2 0 16,2 0 0-16,-4-6-3 15,0-6-5-15,-1 3 1 16,-2-5 1-16,-4-1-3 16,-4 0 1-16,-4-2-1 15,0-1-1 1,-4 4-11-16,-8-2-5 16,-3 0-4-16,-4 4 0 0,1-1 3 15,-2 6 0-15,1 1 5 16,2 3 11-16,1 1 0 15,7 2 2-15,2 0 0 0,5 0 0 16,2-1 2-16,0 1-3 16,7-4-2-16,8-2 4 15,2 3-1-15,3-2 1 0,6-1-1 16,2-1 0-16,-1 2 0 16,4-3 0-16,-2 3 0 15,-3 0 1-15,-3 2-2 16,-1 1 5-16,-4-1-1 0,-5 3 0 15,-3 0-1-15,-3 0-1 16,-1 0-1-16,0 5 0 16,-5 5 0-16,3 5 1 15,-1 0-1-15,1 7 3 16,-3-1 3-16,1 4-2 0,2-1 4 16,0-1 5-16,1-2-3 15,2-2-5-15,2-2 5 16,2-3 0-16,5-5 4 15,2-2-4-15,0-5-2 16,4-2-4-16,-2 0 1 16,-1-4-1-16,-1-7-2 15,0-1 4-15,-5-2 2 0,-6-2 2 16,0-2-2-16,-7-2 0 16,0 3-5-16,0-5 0 15,-11 1-3-15,-4-1-2 16,-5 2-1-16,-8 3-3 0,0 0-6 15,-5 7-7-15,-1 5-8 16,4 5 1-16,-1 0 5 16,8 5-24-16,4 5-58 15,9-1-141-15</inkml:trace>
  <inkml:trace contextRef="#ctx0" brushRef="#br0" timeOffset="32896.928">6851 4117 466 0,'0'-6'19'0,"1"2"8"0,-1 1 12 16,0 3-16-16,0 0-12 16,0 2-8-16,2 9-6 15,0 8 5-15,0 6 10 16,3 5 2-16,0 3-3 15,-2 0-2-15,3 1-1 16,-2-4-2-16,0-1-1 0,-1-4-1 16,1-2-3-16,-3-5 2 15,5-2-1-15,-3-1 1 16,4-6 0-16,1-1 0 16,1-3 1-16,4-1 1 15,2-4 1-15,4 0-1 0,2 0-3 16,2-9-1-16,1-2-1 15,-2 1 0-15,2-4-1 16,-4-2 3-16,-3-2-2 16,2-2-1-16,-7-1 2 15,-2-2-1-15,-3-1-1 0,-4 1 2 16,-3 2-5-16,0 4 4 16,0 3 0-16,-5 6-3 15,-2 2 2-15,-3 4-4 16,2 2 1-16,-1 0 1 15,2 6-1-15,-1 4 0 16,3 4 3-16,5 3-2 16,0 1 3-16,0 3-2 0,8-4 2 15,9 5-1-15,-3-6 2 16,3 0-2-16,1 0 1 16,-2-5 1-16,-3 2-1 0,-5-5 0 15,-1 2 2-15,-7-2-4 16,0 3 2-16,-7-2 1 15,-7 0 0-15,-6-4 2 16,-5 1-2-16,0-5 0 16,-4-1-13-16,-3-1-36 15,-4-10-58-15,4-5-128 0</inkml:trace>
  <inkml:trace contextRef="#ctx0" brushRef="#br0" timeOffset="33058.1749">6761 4229 198 0,'1'-2'279'0,"13"0"-263"15,10 1-13-15,7 1 14 0,3 0-8 16,5 0-5-16,3 0-4 16,-1-4-140-16</inkml:trace>
  <inkml:trace contextRef="#ctx0" brushRef="#br0" timeOffset="34572.7962">8346 4263 333 0,'0'-6'28'0,"0"-1"-2"0,0-2 18 15,0 0-17-15,-2 1-19 16,-1-3-4-16,-3 0 3 16,1 0-1-16,-3 2 0 15,0 1 0-15,-3 1 2 16,-2 3-6-16,-1 0 0 0,-4 4-1 15,0 0-2-15,0 0 1 16,1 9 1-16,-2 4 1 16,7 2 2-16,-1 5 7 15,6 7 3-15,3-1-4 16,4 1-2-16,0 4 2 0,6-4-3 16,4-6-2-16,5 0-1 15,2-6 0-15,2-5-1 16,1 0 2-16,-1-7-1 15,1-1 0-15,-3-2-1 16,0 0-1-16,-1-7 0 0,-3-3-1 16,-3 0 1-16,2-4-2 15,-4 0 1-15,-1-3 0 16,-3-2 0-16,-1 1-1 16,1-3 1-16,-4 1-1 15,0 2 0-15,0 2 0 16,0 3 0-16,0 3 0 0,0 5 1 15,0 1-2-15,0 4 2 16,0 0-2-16,0 5-1 16,0 9 0-16,0 4 1 15,0 4 0-15,6 1 1 16,3 2 1-16,1-2 1 0,5-2-1 16,-1 1 0-1,6-6 0 1,2-6-2-16,-1 2 3 0,1-7-1 15,-1-4-2-15,-1-1 3 16,-2 0-1-16,-1-3 0 0,-4-8-1 16,-4-1 1-16,-2-4 0 15,-2-6 2-15,-4-1-3 16,-1-3 1-16,0-5-1 16,-1 2-4-16,-4 2-6 15,-2 3-1-15,2 7 2 0,1 5 9 16,-1 9-4-16,4 3 3 15,-1 0 1-15,2 1-3 16,0 8 2-16,2 2-3 16,8-4 2-16,7 0 2 15,0 1-2-15,3-8-1 16,1 0-1-16,-1 0 0 0,0-2 5 16,-6-7-2-16,-1-2 1 15,-1 0 0-15,-5 2 1 16,-1 1 0-16,-2 1 1 15,-4 1-2-15,0 6 3 0,0 0-2 16,0 0-1-16,0 14 0 16,-3 4-2-16,2 7 4 15,-3 3 4-15,4 0 2 16,0 0-2-16,4-3-1 16,3-4-2-16,6-1 1 0,2-4 0 15,5-4-1-15,2-2-1 16,5-7 1-16,2-3-1 15,0 0 2-15,0 0-1 16,-7-11-1 0,-2 0-2-16,-3-5 2 0,-7 2-1 15,-1-6 0-15,-2-3 0 16,-5-2 0-16,1 2-1 0,-3-2 0 0,0 4-2 16,0 3-1-16,0 5 1 15,-5 6 2-15,-2 7-1 16,0 0-1-16,0 11 0 15,-2 9 0-15,3 4 1 16,1 5 3-16,5 0 5 16,0 0 5-16,4-7-2 15,7 0 0-15,6-8 0 0,3-1 0 16,3-6-1-16,4-3-5 16,2-4-2-16,3 0 0 15,-1-2-13-15,-8-9-59 0,-1-3-120 16</inkml:trace>
  <inkml:trace contextRef="#ctx0" brushRef="#br0" timeOffset="35574.1593">10138 4341 300 0,'-7'9'101'0,"5"-3"-97"0,0-1-2 16,2 0 31-16,0-2-14 15,4 1-6-15,4-4 7 16,6 0 7-16,0-4-6 16,2-4-5-16,0-8-7 15,-3-2-6-15,-1-5-1 0,-5-4 1 16,-1 0-3-16,-4-3 0 15,-2 1-3-15,0 6-1 16,-8 0-1-16,-2 7-1 16,1 1-2-16,1 10 5 0,1 3 1 15,2 2 2-15,5 0-1 16,0 7-1-16,7 6-1 16,4 2 1-16,5-1 0 15,4 0 2-15,-4-2-1 16,4 5 0-16,-2-2 2 15,-2 3-1-15,-4 0 0 0,1 1 1 16,-4 1-1-16,-2 4 0 16,-1-3 0-16,1-1 2 15,0-5 3-15,0 3 2 16,6-5-3-16,3-4 5 16,2-4-5-16,6-3 2 15,2-2-1-15,1 0-3 0,3-10 0 16,-1-3-2-16,0-5 1 15,-7 2-2-15,-2-2 2 16,-8-4-1-16,-3 3 2 16,-4 0 0-16,-5-3-1 15,0 2 0-15,-2 3 0 0,-5 2-1 16,-2 3 2-16,1 3-2 16,-2 5 1-16,-2 4-2 15,5 0 0-15,-4 5 1 16,0 12-1-16,6 3 3 0,1 5-1 15,4 1 4-15,0 3 4 16,6-2-1-16,9-6-1 16,4-2-1-16,4-1-2 15,2-5-2-15,5-8 0 16,1-1-2-16,1-4-16 16,3 0-27-16,1-4-41 15,-1-7-91-15,-1-1-124 0</inkml:trace>
  <inkml:trace contextRef="#ctx0" brushRef="#br0" timeOffset="36269.5093">11113 4225 347 0,'2'-11'50'0,"-2"-1"-8"0,0 1 24 16,-7 2-35-16,-4 1-16 15,0 1-5-15,-5 1-9 16,0 4 1-16,-3 0 0 15,2 4-2-15,-1 0 1 16,4 9-1-16,-3 4 3 16,7 7 2-16,3 1 3 0,3 2-2 15,4 4 6-15,0-4-4 16,6-2-5-16,6-5 0 16,4-4 0-16,2-7-1 15,2-1 2-15,0-6-4 0,-1 0 3 16,3-4-3-16,-6-3 1 15,-2-5-2 1,-1-3 4-16,-4 3-2 0,-2-6 1 16,-3 0-1-16,-3 2 0 15,-1-4-2-15,0 4 4 0,0-1-3 0,0 4 3 16,-3 4 0-16,-1 2-1 0,1 3 0 16,0 4 1-16,-2 4-2 15,3 10 0-15,2 4 0 16,0 5 3-16,0 1 3 15,10-2 1-15,2 0-5 16,5-4 0-16,2-8 0 0,3 0-1 16,1-9 2-16,0-1-3 15,-1-3 0-15,-2-10 1 16,-3-4 0-16,-4-7-1 16,-4-2 0-16,0-3-1 15,-3-2 1-15,1-1 0 16,-2-1-1-16,2 1 1 15,-3 3-2-15,-1 2 0 0,-1 8 1 16,2 2 0-16,-4 9 0 16,0 4 3-16,0 4 2 15,0 9-5-15,0 11-7 0,0 5 9 16,0 8 9 0,0-1 3-1,0 4-7-15,0 0 1 16,0-3-63-16,0-2 60 15,0-4-1-15,0-3-3 0,0-2 0 16,0-6-1-16,0-2 2 16,0-3-2-16,0-7-23 15,5-4-90-15,6 0-322 16</inkml:trace>
  <inkml:trace contextRef="#ctx0" brushRef="#br0" timeOffset="36925.6058">12607 4327 341 0,'0'0'28'0,"-13"0"-25"16,3-8 9-16,-5 0 25 0,0-7-18 15,-4-2 3-15,5-3 3 16,-2-3 5-16,3-4 2 16,4 0-14-16,2-3-2 15,3 2-7-15,4 3-3 0,0 0-2 16,0 3 2-16,7 4-6 15,5 8 0-15,-4-1 2 16,3 8-3-16,0 3-3 16,-4 0-3-16,0 3-10 15,-3 8 1-15,-4 7 6 0,0 3 6 16,-6 4 1-16,-6 1 4 16,-4 5-3-16,-2-1 3 15,0 2 0-15,1-3-1 16,5-2 3-16,3-4 6 15,6-3-2-15,3-5-1 0,3-2 1 16,15-4-1-16,5-4 6 16,10-5 1-1,6 0-7-15,3-3-4 0,2-8-1 16,2-4-26-16,-4-4-67 16,-2-6-236-16</inkml:trace>
  <inkml:trace contextRef="#ctx0" brushRef="#br0" timeOffset="37877.9695">13568 4156 279 0,'-8'0'42'16,"3"0"-7"-16,2 0 0 15,3 1-15-15,0 9-9 0,0 0 3 16,0 0 0-16,6-1 0 16,6 1-7-16,0-7 1 15,1-1 3-15,-4-2 7 16,3-2-4-16,-1-3-5 15,-2-6-7-15,-2-1 1 16,-5-5-2-16,0 2 6 0,-2-5 4 16,-2 4-4-16,-9-1-3 15,0 3-3-15,1 7 2 16,-1 2-3-16,-2 5 0 16,1 0 0-16,1 11-1 15,2 8 1-15,2 3 0 16,5 6 2-16,2 1 2 15,0 1 0-15,7-2-3 0,8-1 0 16,6-5 4-16,6-4-3 16,5-8 4-16,2 0-2 15,3-7 1-15,-3-3 0 0,0 0-2 16,-5-13 1-16,-2-1-3 16,-5-5-2-16,-3-3 2 15,-3-1 1-15,-9-6-5 16,-2 1-3-16,-5-2-8 15,0 3-2-15,-5 5-2 16,-6 4 2-16,-1 8 8 0,-2 5 5 16,-1 5 0-16,1 0 0 15,3 3 1-15,2 8 2 16,7 3-1-16,2 4-2 16,0 0 2-16,9 3 1 0,6-1-1 15,2-1 2-15,1-1-2 16,0 2 2-16,0-3 0 15,-7 1 2-15,0 0-3 16,-4 2 3-16,-5-1 1 16,1 5 2-16,-3 0 0 0,0 3 6 15,0-2-2 1,-3 2 0-16,3-2-2 0,0-5 2 0,0-6-7 16,5 0 3-16,8-5-3 15,1-5-2-15,6-2 2 31,-1-2-3-31,5 0-6 16,-2-11-23-16,-5-1-4 0,1-4-22 16,-4-6-48-16,-1-5-35 15</inkml:trace>
  <inkml:trace contextRef="#ctx0" brushRef="#br0" timeOffset="38338.023">14171 4122 363 0,'2'-8'44'0,"-1"1"2"0,-1 4 6 16,2 1-10-16,-2 2-25 16,3 0-15-16,-1 7-5 0,-1 6 5 15,1 7 3-15,3 2 1 16,-3 1-2-16,3 3 0 16,-1-2-2-16,3 0-2 15,2-4 2-15,2-5-3 0,1-2 4 16,1-4-3-16,-1-3 4 15,3-3-4-15,-3-3 2 16,3 0-1-16,-3-8-1 16,-1-5 0-16,2-4 0 15,-1-3 1-15,-2-3-2 16,-3-3 1-16,1-3 0 0,-4 2 1 16,1 2 0-16,0 4-1 15,-2 7 0-15,-1 2 0 16,-2 6 0-1,0 6 1-15,0 0 1 16,0 10-4-16,0 7 1 0,0 1 1 16,0 7 4-16,0-2 0 0,0 2-1 15,0-2-2-15,9-4 1 16,3 1-1-16,1-5 0 16,4 0-1-16,3-4-17 15,4-4-22-15,3-3-38 0,2-4-47 16,0 0-84-16</inkml:trace>
  <inkml:trace contextRef="#ctx0" brushRef="#br0" timeOffset="39025.3763">14782 4157 338 0,'3'-12'58'0,"1"1"-14"16,-4 1 2-16,0 0-15 15,-2 5-18-15,-7 2-11 16,-3 1 0-16,-3 2-2 15,-5 0 1-15,1 0-1 0,-1 7 1 16,2 7 0-16,0 3 3 16,8 4 1-16,0 2 2 15,8 0-1-15,2 2 1 16,5-3-3-16,9-3-1 16,1-5 0-16,4-3 0 0,-3-4-2 15,2-3-1-15,-4-4 3 16,-1 0-2-1,-1-4 0-15,-3-4 1 0,-2-5 9 16,-1-1 3-16,-1-2-4 16,-2-1-2-16,-1-2-3 0,-2 1 0 15,0 0-1-15,0 4-3 16,0 1 0-16,0 5-1 16,0 1 0-16,-2 7 2 15,-1 0-3-15,1 3-1 16,0 9 0-16,2 6 0 15,0 2 4-15,2 1 0 16,11 0 0-16,-1-2-1 0,5-1 0 16,2-6 0-16,6-3 1 15,-1-4-1-15,1-5 1 16,1 0-1-16,0-4-2 16,-3-8 1-16,-3-4 0 0,-4-2 1 15,-3-5-2-15,-4-2 0 16,-4-2 1-16,-1-2-2 15,-4 0 1-15,0 0-1 16,0-2 2-16,0 6 0 16,0 5 0-16,0 4 1 0,0 5-1 15,0 7-1-15,0 4 4 16,-2 4-1-16,0 11-4 16,2 7 5-16,0 6 4 15,0 3 7-15,0 1 4 16,5 0-6-16,1-2-2 15,0-3-4-15,-1-4-2 0,-1-2-3 16,1-1-1-16,-4-4 1 16,3-2-2-16,-2-3-62 15,-1-7-48-15,6-4-379 16</inkml:trace>
  <inkml:trace contextRef="#ctx0" brushRef="#br0" timeOffset="39622.9428">16789 3872 377 0,'-2'-10'15'15,"-1"-2"13"-15,-2 4 16 16,-2 3-6-16,-1 3-27 15,-1 2-3-15,-3 2-4 16,-3 14 1-16,1 5 6 0,-4 11 9 16,2 7 1-1,-2 3 2-15,7 5-7 0,0 0-1 16,4-3-7-16,7 1 0 16,0-8-3-16,7-1-2 15,11-7 0-15,6-6-4 16,3-4 2-16,5-2 2 0,2-7-6 15,0-6-19-15,-3-1-44 16,-1-3-47-16,-4-3-142 16</inkml:trace>
  <inkml:trace contextRef="#ctx0" brushRef="#br0" timeOffset="40387.0468">16998 4070 382 0,'-2'-11'8'16,"2"1"10"-16,0-2 30 15,0 2 2-15,2 3-26 0,3 1-14 16,3 4-3-16,2 2-2 15,1 0-1-15,2 8-3 16,-1 10-1-16,0 5 1 16,1 4 0-16,-2 2 1 15,-3 0-2-15,-1 0 0 0,-4-4 0 16,0-5 1-16,-1-4 1 16,-2-3-4-16,2-6 3 15,-2-2 0-15,0-3 0 16,0-2 0-16,0 0 21 15,2-11 14-15,-1-5-26 16,3-4-10-16,-1-3 0 0,1-2 1 16,2-1-1-16,1-2 0 31,2 6 2-31,1 0-4 16,0 2 1-16,4 10 2 15,-1 2-3-15,-1 8 2 0,3 0-1 0,-1 11-2 16,4 7 1-16,-4 5 0 15,3 6 4-15,-5 1-4 16,-2-1 0-16,0-2 3 16,-5-4 0-16,0-6-3 15,-3-2 2-15,0-6 1 0,-2-3-1 16,0-3 0-16,0-3 3 16,0 0 0-16,0-11 4 15,0-4 0-15,0-4-3 16,0-4-2-16,5-2 1 0,5-4-2 15,0 1 0-15,2 1-1 16,2 4 0-16,-2 1 0 16,3 9 0-16,-3 3-1 15,0 7 1-15,1 3-1 0,-2 0-1 16,-1 13 1-16,3 2-1 16,-2 7 3-16,-2-1-3 15,0 2 2-15,-4 2 2 16,0-1-2-16,-3-2 0 15,2-2 0-15,-3 0 0 16,1-6-10-16,4 0-18 16,3-3-19-16,3-5-38 15,6-6-64-15,1 0-164 0</inkml:trace>
  <inkml:trace contextRef="#ctx0" brushRef="#br0" timeOffset="40605.7535">17915 4106 481 0,'4'-2'50'0,"1"2"-25"15,5-2 6-15,4 0-3 16,1 2-9-16,5-1-8 16,4-2-6-16,0 2-2 15,-5-1-3-15,-1 2-1 0,-4 0-18 16,-4 0-35-16,-9 3-56 15,-1 3-108-15</inkml:trace>
  <inkml:trace contextRef="#ctx0" brushRef="#br0" timeOffset="40786.7348">17976 4177 345 0,'-7'5'97'15,"1"-5"-54"-15,6 0 20 16,0 0-10-16,0 0-16 15,8 0-7-15,6 0-8 0,6 0-10 16,-1 0-4-16,7-3-7 16,-1 1-1-16,-1 0-5 15,-7-1-46-15,-2-1-47 16,-3-3-192-16</inkml:trace>
  <inkml:trace contextRef="#ctx0" brushRef="#br0" timeOffset="42129.0292">19514 4114 423 0,'5'-1'53'16,"-3"-1"-14"-16,-2 2-3 16,3 0-15-16,-1 6-18 15,0 6 0-15,-1 4 1 0,1 0 1 16,-2 2 0-1,0-1-3-15,0 1-1 0,0 0 0 16,0 0-7-16,0-2-37 16,0-3-44-16,0-3-61 15</inkml:trace>
  <inkml:trace contextRef="#ctx0" brushRef="#br0" timeOffset="42305.7066">19665 4263 460 0,'5'1'48'0,"-3"9"-41"16,-1 3 14-16,1 4-9 0,-2 0 2 15,0 3-5-15,0 0-6 0,0 0-1 16,-3-3-1-16,-6-2-8 16,1-7-61-16,3-4-89 15</inkml:trace>
  <inkml:trace contextRef="#ctx0" brushRef="#br0" timeOffset="43083.6383">20067 3962 427 0,'5'-12'89'16,"2"2"-69"-16,0-1-7 0,4 6 16 15,0 3-8-15,-1 2-11 16,0 7-10-16,0 9-1 16,-1 3 1-16,1 7 1 15,-3 2-1-15,-4-3 1 16,1 2-1-16,-3-5 0 15,-1-3 1-15,0-8-3 16,0-1 2-16,0-5 0 16,0 0 0-16,0-5 0 0,0 0 3 0,0 0-1 15,0-8 3-15,0-4-4 16,0-1-1-16,0-6 1 16,5-3 0-16,5 0-1 15,2 0 0-15,-1-3-1 16,4 3 1-1,0 7-1-15,0 2 0 16,-1 4-3-16,-1 7 3 16,1 2-2-16,-1 7 3 0,-1 10-2 15,-3 5 0-15,1 6 1 16,-1 2 2-16,-4 2-2 16,-2-2 1-16,2-5 0 15,-3-2-1-15,-2-5 2 0,2-6-1 16,-2-5-1-16,0-3 1 15,3-4 1-15,-2 0 5 16,1-9 16-16,0-3-10 16,3-4-10-16,0-6-1 0,2-1-1 15,3-2 0 1,0 0-1-16,-1 2 3 0,2 2-4 16,0 0 3-16,-1 6-4 15,-3 6 4-15,1 5-4 0,-1 4 3 16,4 0-4-16,-2 4 2 15,3 11 1-15,-3 0 2 16,4 5-3-16,-4-2 2 16,-2 1-1-16,0-1 2 15,-3 1-1-15,0-2 0 16,-4-1 0-16,0 0-1 16,0-2 1-16,-2 1-12 0,0-3-23 15,2 1-20-15,0-8-67 16,2-2-144-16</inkml:trace>
  <inkml:trace contextRef="#ctx0" brushRef="#br0" timeOffset="43286.7198">20786 4131 195 0,'4'-4'247'0,"-4"2"-173"0,0 2-28 15,0 0-27-15,0 7-16 16,0 7 2-16,0 4 18 15,0 2 2-15,-2 2-12 16,0 1-8-16,2-2-3 16,0-2-2-16,-3-1 0 15,3 1-3-15,0-7-22 0,0-1-34 16,0-4-52-16,0-7-138 16</inkml:trace>
  <inkml:trace contextRef="#ctx0" brushRef="#br0" timeOffset="43552.2882">21072 3864 246 0,'9'-4'292'0,"0"0"-251"0,1 4-14 16,2 4 0-16,-2 10-9 15,-1 8-2-15,1 7 6 16,-5 8-6-16,0-3-5 16,-5 7-56-16,0-3 48 15,0 1 2-15,-10 3-4 0,-9-2 1 16,-8 3 1-16,-8 4 24 16,-14-2-109-16,-12-5-78 15</inkml:trace>
  <inkml:trace contextRef="#ctx0" brushRef="#br0" timeOffset="53560.5968">18549 4061 295 0,'-7'-9'16'15,"3"0"7"-15,-1 0 14 0,2 0-1 16,1 2-11-16,0 1 2 16,2-2-5-16,0 4 1 15,0 0-6-15,0 3-5 16,2-1-4-16,1 2-6 16,4 0 0-16,0 0-2 15,3 6 1-15,-1 8-1 0,-1 2 2 16,4 5-2-16,-5 3 3 15,0 2-4-15,-2 1 2 16,-2 0 1-16,-1-2-3 0,0-2 4 16,-2-5-3-16,0-2 2 15,0-7-3-15,0-2 1 16,0-5 1-16,0-2 3 16,0 0-2-16,0 0 21 15,0-9 3-15,0-5-21 0,0-4-3 16,1-2-2-1,6-1 0-15,0-2 0 0,0-1 0 16,1 3 2-16,4-2-4 16,-4 3 1-16,3 2 0 15,-2 4 1-15,2 5 0 0,-2 1-1 16,0 3-2-16,-2 4 3 16,4 1-4-16,-3 0 4 15,5 11-3-15,-2 3 2 16,2 1 1-16,-2 7 0 15,-1 0 0-15,0-1-1 16,-5 0 1-16,0-1-1 0,-1-4 2 16,-3-2-1-16,-1-5 0 15,0 0 0-15,0-3 0 16,0-3 0-16,0-3 0 16,0 2 0-16,0-2 2 0,0 0 1 15,0-2 0-15,0-8-1 16,0-3-1-1,0-5-1-15,0 0 1 0,0-7-1 16,12 4-1-16,-4-4 0 16,5 2-1-16,3 4-3 15,0 2 1-15,2 3 2 0,-2 3-1 16,4 3 3-16,-6 5-2 16,2 0 2-16,-3 3 0 15,0 0-1-15,-5 4 2 16,3 6-3-16,-1 5 2 15,-5-1 0-15,2 5 1 0,-4 1 0 16,1 1 0-16,2 2 2 16,-4-1 1-16,-1 1-3 15,1-1-1-15,0 0 0 16,-2-2 2-16,0-2-20 16,0-7-142-16</inkml:trace>
  <inkml:trace contextRef="#ctx0" brushRef="#br0" timeOffset="55382.3844">8719 5404 303 0,'-10'-16'12'15,"-1"-2"3"-15,3 2 23 16,1-2 1-16,4 0-17 15,1 4-3-15,2 0 1 16,0 3 7 0,0 2-5-16,4 0-4 15,3 4-10-15,1 1-5 0,0 0-2 16,1 4-1-16,1 0 2 16,0 0-3-16,1 4 1 0,-1 5-1 15,3 4 1-15,-2 3 1 16,-3 2-1-16,2 3 1 15,-3 4 0-15,0-1-2 16,-2 1 2-16,1-2 0 0,1-2-3 16,-2-1 3-16,1-2-1 15,1-3 0-15,1-4 1 16,0-2 1-16,3-4 0 16,2-3 4-16,2-2 0 15,2-2 3-15,0-3-4 0,4-7-3 16,-6-4 1-16,4-2-2 15,-5-3 1-15,-1-3 3 16,-5-2-2-16,-1-1-1 16,-2 0 0-16,-4-1 0 15,-1 3-2-15,0 3 1 0,0 4-1 16,0 6 0-16,-3 0 1 16,-1 8 0-16,0 2 1 15,2 2 0-15,1 0-2 16,-3 6-1-16,4 11 1 15,0 4 1-15,0 5 3 16,0 6 4-16,4 7 4 0,4 0 3 16,2 2-1-16,-3 2-4 15,2-1-2-15,-4 1 0 16,-1-1-2-16,0-4-2 16,-4 0-1-16,0-2 1 15,0-4-2-15,-4-1 1 0,-5-5 1 16,-2-3-3-1,-1-7 2-15,-3-1 0 0,1-6 1 16,-2-4 0-16,2-2 1 16,-1-3 0-16,-1 0-1 15,3-7-1-15,3-5 3 0,1-8-4 16,1-3-2-16,4-4 2 16,4-3-5-16,0 0 3 15,2-1-1-15,10 4-5 16,2 0-1-16,2 7-7 15,7 0-3-15,-1 4-14 0,-1 5-8 16,0 4-11-16,-1 3-22 16,0 4-77-16,-6 0-196 15</inkml:trace>
  <inkml:trace contextRef="#ctx0" brushRef="#br0" timeOffset="56133.5338">9335 5818 458 0,'5'0'15'0,"2"-7"-11"16,-2-7 14-1,0 5 20-15,0-2-18 0,-1-1-11 16,-3-1-2-16,-1-1 4 15,0 3-5-15,0-3 0 0,-8 0-4 16,-4 1-2-16,-2 4 0 16,-1 0 0-16,-2 4 0 15,3 3 0-15,-2 2 0 16,2 0 0-16,1 11 0 16,0 1 0-16,0 6-2 0,6 5-1 15,4 2 4 1,-1 2-1-16,4-2-1 0,0 0 1 15,7-5 0-15,5-2 1 16,2-6-1-16,-1-5 4 16,4-3-4-16,0-3 0 15,-2-1 0-15,2 0 3 16,-5-7-3-16,0-3 1 16,0-3 0-16,-5 1 1 15,-2-1-2-15,-3-1 7 0,-2-2 0 0,0 4-1 16,0-1-2-16,-2 2-1 15,0 4-2-15,0 3 0 16,2 4 2-16,0 0-1 16,0 10-4-16,0 5 2 0,2 5 0 15,5 7 2-15,-1-1 6 16,1 5 4-16,-1 1 4 16,-5 0-4-16,1 4-2 15,-2-1-2-15,0 1 4 0,-3-2 1 16,-6 0 0-16,-3-6 0 15,4-1-5-15,-3-7-68 16,3-2 65-16,1-6 0 16,0-3 0-1,2-3-1-15,2-5-2 0,-1-1 0 16,3 0 1-16,-2-1 1 16,3-10 1-16,0-5-4 15,0-9 2-15,0-3-6 0,8-7 3 16,0-4 3-16,3 0-6 15,0-4-7-15,3 2-2 16,3 0 17-16,-2 3-75 16,6 4-12-16,-8 2-109 0</inkml:trace>
  <inkml:trace contextRef="#ctx0" brushRef="#br0" timeOffset="56586.8606">10580 5661 349 0,'-2'0'44'16,"2"0"-22"-16,0 0 25 0,2 0-8 16,7 0-21-16,11 0-2 15,1 0-1-15,4 0-1 16,4 0-7-16,-2 0-6 16,-5 0-1-16,-1 0 1 0,-3 0-19 15,-6 0-41-15,-8 4-62 16,-4-1-98-16</inkml:trace>
  <inkml:trace contextRef="#ctx0" brushRef="#br0" timeOffset="56774.1834">10625 5804 363 0,'-9'14'53'15,"5"-10"-22"-15,4-4 7 16,2 0 3-16,9 0-11 0,5 0 0 15,9-4-7 1,5-5-5-16,5-1-10 0,1-1-4 16,1 4-4-16,-4-2-10 15,-3 2-78-15,-6-3-213 16</inkml:trace>
  <inkml:trace contextRef="#ctx0" brushRef="#br0" timeOffset="57399.1509">12245 5403 331 0,'-12'-10'9'0,"4"2"0"16,-3-1 35-16,1 3-14 15,-2 3-9-15,2 1-12 16,-2 2 1-16,-1 0-1 15,-1 2 1-15,-1 7 0 0,3 7 2 16,-3 2 0-16,4 3 1 16,0 2-3-16,2 5-1 15,2 3 1-15,2-2 1 0,5 1-3 16,0 0-3-16,2-3 0 16,8-4 0-16,5-2-2 15,1-6 2-15,6-3 1 16,-3-3-1-16,6-3-2 15,-1-4-2-15,-1-2-1 16,0 0-2-16,-1 0-2 0,-4-2-30 16,-2-2-16-16,-1-2-43 15,-5 0-47-15</inkml:trace>
  <inkml:trace contextRef="#ctx0" brushRef="#br0" timeOffset="57649.0199">12442 5600 402 0,'0'-1'35'16,"2"-3"-12"-16,-2 4 25 15,1 0-22-15,-1 4-13 0,0 8 2 16,0 4 7-16,0 6 4 16,0 2-5-16,-1 0-3 15,-1 4-3-15,-2-3-6 16,4 2-3-16,0-4-6 15,-1-3 1-15,1-2-1 16,0-4 0-16,0-3 0 0,0-2-13 16,0-6-31-1,0-3-34-15,8 0-110 0</inkml:trace>
  <inkml:trace contextRef="#ctx0" brushRef="#br0" timeOffset="57948.3119">12932 5552 420 0,'-3'0'17'15,"1"-2"-10"-15,2 2 22 16,0 0 7-16,2 0-19 0,10 0-1 15,4 0 3-15,8 0-3 0,0 2-4 16,7-2-5-16,4 0-3 16,-1 0-3-16,-4 0 2 15,1-2-3-15,-5-1 1 16,-8-1-5-16,-3 3-21 16,-8-3-33-16,-5 2-61 15,-2-3-101 1</inkml:trace>
  <inkml:trace contextRef="#ctx0" brushRef="#br0" timeOffset="58229.4559">13080 5429 21 0,'-2'-7'355'0,"2"3"-320"15,-2-1 0-15,2 3 34 0,0 2-32 16,0 0-9-16,2 11-25 15,5 3 11-15,-2 8 4 16,2 5 5-16,1-1-11 16,-5 5-2-16,3-3-3 0,-3 1-2 15,1-3-3-15,-4-2-2 16,1-3 2-16,1-5-3 16,-2-3 1-16,2-3 0 15,-1-4 1-15,4-4-20 16,2-2-35-16,3-2-21 0,4-13-90 15</inkml:trace>
  <inkml:trace contextRef="#ctx0" brushRef="#br0" timeOffset="58633.5586">13780 5435 422 0,'0'-9'24'0,"0"0"-12"15,0-2 33-15,-3 2-14 16,-2 2-14-16,2-1-7 0,-1 2 1 16,-3 3 4-16,2 0-8 15,-5 3-4-15,2 0-2 16,-3 0-1-16,-2 9 0 15,3 2 1-15,-2 3 1 16,0 2 4-16,3 2 1 0,2 2 0 16,2 3 3-16,1 0-1 15,4 0-1-15,0 0-3 16,0-1-2-16,8-2 2 16,0-4-1-16,3-2 0 0,4-1 0 15,0-6 0-15,4-2-4 16,3-2 3-16,0-1-3 15,0-2 0-15,0 0-13 16,-1 0-37-16,-1 0-56 16,-8 0-161-16</inkml:trace>
  <inkml:trace contextRef="#ctx0" brushRef="#br0" timeOffset="59070.955">14013 5645 203 0,'0'-3'273'0,"0"-7"-243"15,-3 0-2-15,-1 1 13 16,2 1-14-16,1 0-9 16,1-1-11-16,0 2 0 15,0 3-3-15,1 2-1 0,6 2-3 16,2 0 0-16,1 0-1 15,2 6 1-15,-2 5 1 16,0 2-4-16,0 4 3 16,-6 4-1-16,-1-1 1 0,-3 1-3 15,0-1 1-15,-8-1 1 16,-3-2 0-16,-2 0 1 16,-1-4 0-16,1-1 1 15,-1-1-1-15,4-4 3 16,2 2 6-16,1-3 3 15,3-3 1-15,1 1-2 0,3-3-2 16,0 1 2-16,5-2 4 16,10 0-6-16,2 0-3 15,5 0-4-15,5-3-2 16,2-3 0-16,3-1-18 16,1 0-28-16,-3-2-25 0,2-3-75 15,-3-2-238-15</inkml:trace>
  <inkml:trace contextRef="#ctx0" brushRef="#br0" timeOffset="59707.7629">14407 5493 459 0,'-4'-19'10'15,"2"-2"0"-15,2 4 12 16,0 3 20-16,0 2-7 16,0 5-13-16,0-1-2 15,4 5-6-15,4 1-4 16,1 2-8-16,3 0-2 16,0 9 0-16,4 3-1 0,-2 3 1 15,1 2 1-15,-3 3-2 16,-3 3 2-16,1 1-2 15,-7 1 1-15,-3-2 1 16,0 0-3-16,-7-2 2 16,-4-3 2-16,2-2-2 0,-1-3-2 15,2-7 4-15,1 0-2 16,5-2 0-16,0-4 0 16,2 0 2-16,0 0 1 0,0-6 0 15,2-4-2-15,7-7-3 16,2 0 2-16,3-5 1 15,1-1-3-15,-1-2-1 16,1-2-5-16,-5 2 3 0,-1 2-1 16,0 2 4-16,-5 7 1 15,0 1 1-15,-4 6 0 16,0 2 0-16,0 1 1 16,0 4 0-16,-8 0-1 15,2 0 1-15,-1 7 0 16,2 2 2-16,-2 5-1 0,1 4 6 15,4 3-2-15,1 3 2 16,1 1 0-16,0-2-1 16,3-2 0-16,7 1-1 15,0-4-3-15,5-4 1 16,-1-1-4-16,6-3 1 0,-3-5-1 16,4 0-16-16,-4-5-22 15,1 0-17-15,-3 0-41 16,-1-8-112-16</inkml:trace>
  <inkml:trace contextRef="#ctx0" brushRef="#br0" timeOffset="60051.4249">14787 5174 485 0,'0'-8'15'15,"0"2"8"-15,2 2 20 16,1 4-10-16,5 0-13 16,2 0-15-16,4 11 1 15,5 1 10-15,3 8-6 16,-2 1 3-16,4 3-1 0,-4 5 7 16,4 1-4-16,-3 3-2 15,-5-1-2-15,2 4-2 16,-5-2-55-16,-5 2 43 15,-1 0 7-15,-5-3-3 16,-2 3 5-16,0-2-5 0,-10-2-3 16,-6 2 4-16,-6 0-1 15,-5-2 2-15,-3 0-5 16,-11-2 2-16,-7-1-14 16,-4-4-16-16,-5-4-64 15,-4-4-183-15</inkml:trace>
  <inkml:trace contextRef="#ctx0" brushRef="#br0" timeOffset="60614.1506">12058 5231 99 0,'-8'-3'5'16,"1"-1"33"-16,-2 0 0 15,1 0 22-15,0-1-3 16,1 4-15-16,-4-1 11 0,4 2 5 15,-4 0-19-15,1 0-15 16,-7 5 0-16,0 10 1 16,-3 9-5-16,-4 3 1 15,1 11 9-15,-2 8-5 16,1 4-4-16,4 5 6 0,8 6-1 16,5-4-6-16,7 2-11 15,2-2-6-15,19-5 0 16,12-2-1-16,11-9-2 15,12-4 0-15,14-6-38 16,10-12-63-16,3-6-80 16</inkml:trace>
  <inkml:trace contextRef="#ctx0" brushRef="#br0" timeOffset="61451.9822">15525 5411 326 0,'-9'0'29'0,"6"2"-7"15,1-2 14-15,2 0-19 16,0 4-9-16,5 1 3 16,7 2 2-16,3 0 4 0,1 0-5 0,2-1-6 15,1 1-2-15,0-5-1 16,-1-2-2-16,-4 0 0 16,-3 0 1-16,-2-4-3 15,0-3 5-15,-6-4 3 0,-3 3 4 16,0-5 1-16,0 1-11 15,-5-1 2-15,-4-1-2 16,0 5-1-16,-5 2 0 16,2 3-1-16,-1 2 2 15,-3 2-2-15,-1 0 2 16,2 11 3-16,-4 2 4 0,4 4 4 16,0 5-4-16,6-1 6 15,2 6 1-15,4 1-7 16,3-1 2-16,3 0-2 15,7 0-3-15,6-4 4 0,4-3-3 16,6-5 5-16,-1 0-3 16,4-7-6-16,-1-4 0 15,-1-2 1-15,1-2-3 16,-2 0 0-16,-3-4-19 16,-4-8-21-16,-5-2-11 0,-2-6-39 15,-6-6-112 1</inkml:trace>
  <inkml:trace contextRef="#ctx0" brushRef="#br0" timeOffset="62258.7896">15726 5104 371 0,'0'-12'9'16,"0"1"5"-16,0 4 5 16,0 0 26-16,9 4-18 15,2 3-21-15,0 0-5 16,5 7-2-16,-1 6 2 16,2 6 0-16,-2 2-2 15,-1 1 1-15,-5 2 3 16,-2-2-3-1,-1-3 1-15,-5-4-1 16,-1-3 1-16,0-2 3 0,0-5 0 16,0-4 0-16,0-1 1 0,0 0 17 15,-1-14 3-15,-1 2-20 16,0-8 0-16,2-3-4 16,0-1 0-16,0 2-1 15,5 0 0-15,2 3-1 0,3 0 0 16,-1 7 1-16,-2-1-1 15,1 8 1-15,4 0 0 16,-5 5-2-16,1 0 0 16,4 0 2-16,-5 9-1 15,1 5-2-15,3 3 4 0,-3 2-3 16,0 2 2-16,-1 1 1 16,0-2-1-16,0-1-1 15,-2-1 2-15,0-5-1 16,-3-5 0-16,-1-3 0 15,1-2 0-15,0-3 0 16,-2 0 2-16,0-1 6 0,2-7 10 16,-2-7-14-16,1-1-2 15,1-3-2-15,3-2 0 16,-2 0 1-16,2 0-2 16,2 2 1-16,2 2 0 0,1 3 1 15,-3 6-1-15,1 0 0 16,1 5 0-16,2 1 0 15,2 2 0-15,0 0 0 16,-1 0 0-16,-2 5 0 16,2 3 0-16,-7 0 0 15,4 2-1-15,-4-1 1 16,-2 1 0-16,0 4 0 0,1 0 1 16,-4 1 0-16,1 1-1 15,1 2 1-15,0-2-1 16,-1 1 1-16,3-3-1 0,-2 2 0 15,1-5 0 1,1-2-2-16,-1-2-20 0,5-3-20 16,-3-4-50-16,2 0-55 15</inkml:trace>
  <inkml:trace contextRef="#ctx0" brushRef="#br0" timeOffset="62931.0597">16371 5192 304 0,'0'0'46'0,"0"0"0"16,0 0 5-16,0 0 9 16,0 0-29-16,0 7-21 15,0 2-7-15,0 3 9 16,2 4 5-16,1 4-3 15,1 0-3-15,-1-2-6 0,1-1-1 16,-2 0-3 0,1-3-1-16,-1-3 0 15,1-3 1-15,-3-1-1 0,0-2-12 16,0-4-34-16,0-1-56 16,0 0-86-16</inkml:trace>
  <inkml:trace contextRef="#ctx0" brushRef="#br0" timeOffset="63672.4461">16588 5056 361 0,'-1'-3'23'0,"-3"-4"-1"15,4-4 31-15,0 8 0 16,0-1-26-16,9 0-16 16,3 3-3-16,3 1 4 15,1 0-5-15,2 1-2 0,-2 9-4 16,2 2 0-16,-2 2 0 15,-1 4 0-15,-5-2-1 16,-2 4 1-16,-5-2-2 16,-3-1 1-16,0 0 2 0,0-4-2 15,-8 2 1-15,0-6-1 16,-1-1 3-16,0-2-1 16,1 0-1-16,5-5 1 15,-1-1-1-15,3 0 2 16,1 0 3-16,0-7 1 15,3-4-2-15,6-1-3 0,4-4-2 16,-1-4-1-16,5 3 1 16,-3-4 0-16,1-3 0 15,0 2 0-15,-3 0-1 16,-2-1 1-16,-1 4 0 16,-2 3 0-16,-1 0 0 0,-4 5 0 15,-1 1 0-15,1 1 1 16,-2 3-2-16,0 3 2 15,0 1-2-15,0 2 1 16,0 0-1-16,0 2-1 16,-3 11 1-16,-1 5 0 0,0-1 0 15,2 8 1-15,0 2 4 16,-1-2 0-16,3 0 3 16,0 0-4-16,0-7 2 15,0 2 2-15,3-6-1 16,5-1-3-16,1-1 1 0,3-4 2 15,3-1 1-15,1-3 1 16,2-3-3 0,1 1-2-16,-1-2-1 0,1 0-2 15,-4 0 0-15,-3 0-14 16,-5-5-42 0,-5 0-77-16</inkml:trace>
  <inkml:trace contextRef="#ctx0" brushRef="#br0" timeOffset="87537.5974">6057 7525 133 0,'-4'-11'116'0,"1"1"-80"16,-2-5-8-16,4 5 18 0,-3-5-2 16,4 3-13-16,-2-1-1 15,2 5-5-15,0-1-3 16,-1 4-1-16,1 1-5 0,0 4 1 16,-2 0-7-16,2 4-5 15,0 13-5-15,0 6 4 16,0 8 6-16,0 6 3 15,0 4 2-15,0 2-3 16,3-2-2-16,1 0-4 16,-1-5-2-16,3-4 0 0,-2-5-2 15,-1-4 0-15,-1-7 0 16,0-3 0-16,-2-5 1 16,0-4-2-16,0-4 2 15,0 0 3-15,0-4 20 16,0-10-5-16,0-2-20 0,0-5 0 15,-2-4-1-15,-1-7 0 16,-1-3 1-16,-4-2-2 16,3-2 0-16,0 0-3 15,0 2-3-15,1 0-1 0,4 7 6 16,0 5-1-16,5 4 0 16,8 5 1-1,3 5 1-15,4 4-2 0,1 4 2 16,4 3-2-16,3 0 2 15,-5 8 0-15,-2 5 0 16,-3 4 1-16,-6 5-6 0,-4 1-4 16,-6 0-1-16,-2 2-2 15,-6 2 0-15,-10-2 7 16,-4 0 1-16,-2-3 3 16,-4-7 4-16,-1 2-2 15,4-5 0-15,3-3 1 0,2-4-1 16,2-1 0-16,7-4 1 15,2 0-1-15,3 0 0 16,4 0 0-16,0 0-3 16,6 0-3-16,4 0 2 15,3 0 5-15,3 0-2 0,0 0 1 16,-2 9 0-16,1 5-1 16,3 2 2-16,-3 2-1 15,-2 3 0-15,2-3 1 16,-1 2-1-16,1-2-2 15,-1-2 5-15,0-2-3 16,-1-3-2-16,3-4 1 0,-5-4-32 16,5-3-19-16,-3 0-16 15,-1-7-13-15,1-6-25 16,-2-3 0-16,-3-6 50 16,4 0 44-16,-3-2 14 15,-3 0 5-15,1 1 39 0,0 3 40 16,3-1-4-16,-5 1-6 15,2 4-7-15,-2 4-18 16,2-1-25-16,-4 4-2 16,-1 6-3-16,0 1-3 15,-2 2-8-15,0 2-8 0,0 12-1 16,-6 2 0 0,0 5 0-16,3 6 6 0,-1 2-1 15,4-4 1-15,0 1-1 16,0-2-1-16,10-5-2 15,4-1-2-15,1-5 2 0,4-5-1 16,-1-4 0-16,7-3-1 16,-2-1 0-16,1-4 0 15,-4-4 0-15,-3-6 0 16,0 0-1 0,-9-2 1-16,-2-4 0 0,-5 1 1 15,-1-2-1-15,-5-3-1 16,-7-3 0-16,-6 2-3 0,-4 4-6 15,-2 1-1-15,-2 6-1 16,3 4 0-16,-3 7-1 16,7 3-4-16,1 8-9 15,4 4-9-15,4 6-30 16,7-2-28-16,3-2-47 16</inkml:trace>
  <inkml:trace contextRef="#ctx0" brushRef="#br0" timeOffset="87995.5931">6761 7634 420 0,'7'-7'42'0,"-4"0"-22"16,-1 1 2-16,0 1 7 0,-1 3-6 15,-1 1-8-15,0 1-11 16,0 0-4-16,0 0 1 15,-1 10 0-15,-5 3-1 16,3 3 1-16,-2 5 2 16,1 4 3-16,4-2 4 0,0 5 1 15,0-6-3-15,7 2-2 16,4-5 0-16,2-1-2 16,2-4-1-16,4-1 2 15,0-8-1-15,1-2-2 16,2-3 2-16,-1 0 4 15,-3-6 1-15,-2-3-4 16,-1-4-1-16,-5-3 4 16,-3 2 6-16,-3-6 1 15,-4 1-14-15,0-2 2 0,-4-5 1 0,-6 1-1 16,-4-2-3-16,-5 4 0 16,-1 2-1-16,-1 5-6 15,0 5-8-15,0 7-7 0,2 4-2 16,4 4-11-16,5 10-13 15,1 3-29-15,8-2-27 16,1 0-53-16</inkml:trace>
  <inkml:trace contextRef="#ctx0" brushRef="#br0" timeOffset="88576.3262">7119 7493 477 0,'5'-11'19'16,"-5"3"21"-16,0 2-6 16,3 2 6-16,-3 3-18 0,0 1-10 15,0 0-10-15,2 5-5 16,1 11-1-16,3 6 6 16,-1 6 7-16,2 6-4 15,1 4 18-15,0-5-15 0,1 2-6 16,2-6 0-16,0-1-1 15,-1-6 1-15,4-4-2 16,-2-5 0-16,2-2 0 16,2-8 3-16,3-3 0 15,3 0 0-15,0-12-1 16,5-4-1-16,-3-8-1 0,0-1 1 16,0-3-1-16,-3-1 0 15,-2 1-4-15,-9-1 2 16,-3 3-2-16,-3 4 2 15,-4 4-2-15,0 2-1 0,-4 7-1 16,-6 4-2-16,-5 5 3 16,3 0 1-16,-3 7 2 15,3 7 2-15,3 5 0 16,4 0-2-16,5 4 2 16,0-2-2-16,8 3 2 0,5-5 1 15,5-1-1-15,1-2 3 16,1-1-1-16,0-3 0 15,-4-3 0-15,-1 2 2 16,-3-4-1-16,-5 0-3 0,-4 0-1 16,-3-2 1-16,0 2-1 15,-7-3 2-15,-6-1-1 16,-6-1 1-16,-6-2-10 16,-1 0-23-16,-7-9-32 15,0-8-86-15,-4-1-190 0</inkml:trace>
  <inkml:trace contextRef="#ctx0" brushRef="#br0" timeOffset="88732.5504">7041 7538 517 0,'5'0'38'0,"12"-4"-32"15,12-3 11-15,8-2 2 16,7 2-13-16,7 0-5 15,-1-2-23-15,2-2-120 16</inkml:trace>
  <inkml:trace contextRef="#ctx0" brushRef="#br0" timeOffset="90117.7246">8870 7586 295 0,'0'-20'89'0,"0"-1"-76"16,-3 0 2-16,-3-1 13 16,-2 2-9-16,-4 2-11 15,0 3-1-15,-3 2 6 0,-2 4-4 16,-1 4-2-16,-2 5-3 15,-1 0-1-15,-1 9-1 16,0 7 4-16,1 7-2 16,4 6 3-1,5 3 2-15,5 3-1 16,6 1 2-16,1-2-5 16,1-4-4-16,11-3 0 0,2-7 1 15,5-8-1 1,1-5 0-16,-1-5 0 0,1-2 1 15,0-2 2-15,-1-10-3 16,-2-5 0-16,-3 0 1 16,-1-5-3-16,-4-1 2 15,-4 2 1-15,-3-4-2 0,-2 1 0 16,0 5 1-16,0 1-1 16,0 4 0-16,-2 5 2 15,-2 5-4-15,3 4 2 16,-1 7 0-16,2 10-1 15,0 6 1-15,0 4 2 16,3 5 4-16,4-4 5 0,5 1-3 16,0-3-4-16,5-6 0 15,2-2-1-15,3-7-1 16,1-3 1-16,1-7-1 16,4-1 2-16,-5 0-3 0,-1-9 2 15,-5-8-3-15,0 0 1 16,-5-5 0-16,-7-3-1 15,0 0 2-15,-5-3-1 16,0-1-2-16,-5 1-4 16,-3-1-5-16,-3 8-2 15,3 5 3-15,-4 5 6 0,3 8 1 16,2 3 0-16,1 0 2 16,5 7-2-16,1 5 0 15,0 2 2-15,4 1-1 16,6-3 1-16,6 1 0 15,2-8-1-15,3-1-1 16,-1-3-2-16,1-1 2 0,-1 0 1 16,-5-8-2-16,0-2 3 15,-3 2-1-15,-1 1 0 16,-8-1 1-16,3 3-2 16,-4 3 0-16,-2 2 3 15,0 2-4-15,0 12-3 0,0 6 7 16,0 5 0-16,0 6 2 15,4-1 5-15,-1-2 1 0,4 1-4 16,2-6 1-16,4-3-4 16,3-5 1-16,4-7-2 15,3 1 3-15,4-9-4 0,4 0 3 16,1-10 0-16,0-4-4 16,-3-5 2-16,-6-3-1 15,-3-2 1-15,-8 0 0 16,-4-1-1-16,-6 2 1 15,-2 0-1-15,0 5 0 16,-2 2 0-16,-3 7 1 0,-3 5-2 16,-1 4 1-16,2 7 1 15,0 11-1-15,6 6 4 16,1 4 6-16,0 1 2 16,5-3 2-16,9-2-3 15,6-5-5-15,5-6-3 16,6-8-2-16,3-5-1 0,7 0-5 15,-2-11-42-15,1-8-38 16,-3-6-179-16</inkml:trace>
  <inkml:trace contextRef="#ctx0" brushRef="#br0" timeOffset="91808.9924">11011 7441 207 0,'4'0'75'15,"-4"-3"-27"-15,0-1-1 0,0 1 1 16,1-1-15-1,-1 2-9-15,0 1-10 16,0 1 0-16,0 0-7 16,0 0-6-16,0 0-1 15,0 1-1-15,0 5 1 16,0-3 0-16,0 1 1 16,0-1-1-16,0-3 0 0,0 0 3 15,0 0 10 1,0-7-2-16,0-3-9 0,-3-1-1 15,-2 0-1-15,-2 2 8 16,2 2 15-16,2 0-12 16,-1 5 0-16,1 0-8 0,-2 2-3 15,-2 0-2-15,-1 11-2 16,1 7 1-16,0 5 2 16,3 7-1-16,3 1 8 15,1 3-2-15,1 0-1 16,11-6-3-16,2-3 1 15,5-5-1-15,4-8 1 0,1-3 0 16,0-5 2-16,5-4 1 16,-2-4-2-16,2-8-1 15,-4-5-1-15,-1-2 1 16,-5-2 0-16,-1-1-2 0,-6-3 1 16,-2 2 1-16,-5 0-2 15,-3 3 0 1,-2 1-1-16,0 4 1 0,0 5 1 15,0 3-2-15,-3 7 3 16,1 0-2-16,0 10-1 16,2 8-1-16,0 1 4 0,0 5 1 15,7 1 0-15,5 0-1 16,3-4 2-16,1-3-2 16,4-2-1-16,2-5 1 15,-3-4 0-15,3-5 0 16,-4-2 0-16,-1 0 0 0,-6-2 0 15,0-7 2-15,-5-2-2 16,-5 1 1-16,-1-5 1 16,0 0-2-16,-7-4-1 15,-8 1 0-15,0-1 0 16,-5-1-1-16,-2 4-7 16,1 2-3-16,-1 3 6 15,0 6 2-15,3 3 1 0,1 2 2 16,4 0-1-16,2 7 0 15,4 2 1-15,6 0-2 16,2-2 1-16,4 0-2 0,12 1 1 16,3-7-2-16,8-1 2 15,2 0 0-15,2-3-1 16,1-6 2-16,-2 2-1 16,3 2 0-16,-3 3-1 15,-1 2-2-15,-2 3 2 0,-2 9 2 16,-4 6 1-16,-2 4-2 15,-4-1 4-15,-7 5-4 16,-1-6 2-16,-5 0 1 16,-2 0-2-16,0-7 1 15,0-3 0-15,0-1 3 16,-4-6 2-16,1-3 2 0,1 0 3 16,2-1 8-16,-1-10-7 0,1-3-4 15,0-5-4-15,0-5-2 16,0-1 0-16,6-2-1 15,3 1 0-15,6 2 0 0,-1 5-2 16,4 2 1-16,0 9 1 16,2 4-2-16,0 4 2 15,1 7-1-15,1 10 1 16,-4 4-2-16,-1 4 2 0,0 2-1 16,-3 0 1-16,-3-4 2 15,-5-2-4-15,-3-3 2 16,0-6-1-16,-3-3 1 15,0-4 2-15,0-3-2 16,0-2 0-16,2-3 14 16,0-10 10-16,3-3-18 0,3-7-5 15,3-2-1-15,2-4 0 16,2 1 1-16,1 5-3 16,1-1 3-16,-2 8-2 15,0 6 1-15,-1 8-1 16,-3 2-1-16,0 9 2 0,-2 7-1 15,0 4 1-15,0 1 0 16,-4 4 0-16,0-2-1 16,1 0 2-16,-2-3-3 15,-2 1 2-15,0-4 0 16,-2-3-30-16,0-6-35 0,0-4-145 16</inkml:trace>
  <inkml:trace contextRef="#ctx0" brushRef="#br0" timeOffset="92356.6196">12301 7449 272 0,'-8'-11'58'0,"2"4"14"16,5 1-6-16,1 6-6 15,0 0-41-15,5 13-16 16,5 8 13-16,2 4 6 0,-2 5 1 15,2 8-5-15,-2-2-2 16,-3 1-5-16,3 1-3 16,-7-1-4-16,2-3-3 15,-1-4 1-15,-2-2-2 0,-2-6 1 16,0-4 0-16,0-5-2 16,0-5 1-16,-2-4-5 15,-3-4-23-15,-2-3-5 16,-1-8-15-16,1-8-33 15,0-7-16-15,2-4-37 0</inkml:trace>
  <inkml:trace contextRef="#ctx0" brushRef="#br0" timeOffset="92606.9057">12316 7522 301 0,'0'-23'44'16,"5"3"14"-16,2 2-15 0,7 2 12 0,-1 5-27 15,6 6-15-15,-2 3-6 16,3 2-1-16,2 4 0 15,0 8 0-15,-5 4-4 16,-2 4-1-16,-6 0-1 0,-6 1 1 16,-3 0-1-16,-3-1 0 15,-14-2 1-15,-2-2 1 16,-3-4-1-16,0-5 0 16,2-1 0-16,1-5 0 15,9-1-5-15,5 0-20 16,5-1-22-16,1-6-49 15,15-5-98-15</inkml:trace>
  <inkml:trace contextRef="#ctx0" brushRef="#br0" timeOffset="93196.9092">12586 7624 374 0,'0'7'19'16,"-4"-4"1"-16,4-1 17 15,4-2-5-15,3 0 2 16,7 0-10-16,2-11-8 0,8-3-7 16,-5-6-4-16,3-3-3 15,-2-4 1-15,-4-3 1 16,-5 0-4-16,-4-4 2 16,-4 1-2-16,-3 0 1 15,0-1-1-15,-7 5-1 0,-2 6 2 16,2 3-2-1,2 6 2-15,-4 9 3 0,4 5 0 16,-1 1-4-16,2 16-1 16,1 6 0-16,1 5 2 15,2 3 2-15,0 4 5 16,0 3-1 0,9-3 2-16,2 0-2 15,1-3-2-15,1-4-1 16,5-6-1-16,2-1-2 0,-1-9 2 0,3-2-3 15,3-7 4-15,0-3-4 16,-1 0 0-16,-1-13 0 16,-3 1 2-16,-2-4-2 15,-4-2 1-15,-5-3 0 0,-4 1-1 16,-1 0 1 0,-2 4-3-16,-2 4-1 0,0 1 1 15,-2 7 0-15,-6 4 1 16,3 2-1-16,0 13 1 15,-2 3 1-15,2 3-1 16,0 4 2-16,4 0 2 16,1-2-1-16,0-3 2 0,11-2-3 15,1-6-1-15,5-3-1 16,2-4 2-16,1-3-16 16,4-2-30-16,-5 0-17 0,1-9-74 15,0-3-94-15</inkml:trace>
  <inkml:trace contextRef="#ctx0" brushRef="#br0" timeOffset="93634.3057">13160 7452 403 0,'3'-9'59'0,"2"0"-12"16,3 4-5-16,3 1-17 15,4 4-9-15,0 0-9 16,2 0-2-16,2 7 3 15,-2 8-6-15,-3 1 0 16,-3 3-2-16,-4 1 1 0,-4 2-1 16,-3-1 0-16,0-2 0 15,-1-1 0-15,-4-4 1 16,-1-3-1-16,3-5 2 16,1-1-3-16,2-5 1 15,0 0 1-15,4-4 4 0,6-6-2 16,2-8-3-16,5-4 0 15,-2-1 0-15,2-4 0 16,-2-1 0-16,-3 3 0 16,-1 0-3-16,-3 6 2 15,-3 4-1-15,0 4 3 16,-3 6 0-16,-2 5 3 0,0 0 3 16,0 15-7-16,0 2 1 15,-2 8 12-15,-2 4 3 16,4 1 3-16,0 0-10 0,4-1-4 15,6-6-3-15,4-1-4 16,1-4 1-16,4-6-18 16,3-7-51-16,3-5-156 15</inkml:trace>
  <inkml:trace contextRef="#ctx0" brushRef="#br0" timeOffset="94192.3609">15351 7159 437 0,'-16'-16'3'0,"0"6"1"31,1-1 28-31,5 6 4 0,-3 3-11 0,0 2-11 31,0 10-2-31,1 8-4 0,0 13 0 0,1 6 8 0,0 9 1 31,4 6-4-31,4 2 1 16,-4 3-5-16,7-2-4 0,0-3-3 16,2-4-2-16,10-7 1 15,3-7-2-15,11-3 3 16,2-12-5-16,10-5-24 16,6-8-29-16,3-6-50 15,8-7-149-15</inkml:trace>
  <inkml:trace contextRef="#ctx0" brushRef="#br0" timeOffset="94661.7213">16007 7241 465 0,'0'0'5'15,"0"0"-4"-15,-2 13-4 16,-3 5 11-16,-3 5 8 0,-1 4 0 15,-1 0-6-15,0 3 0 16,-4-2-3-16,-3-1 0 16,0 0 2-16,-3-4 1 15,1-3-1-15,-1-4 1 16,-1-2-1-16,2-5-1 16,3-5-3-16,2-2 2 15,1-2-2-15,0 0 4 16,5-11-5-16,0-2-2 0,1-5-1 15,2-1-1-15,1-5 0 16,2-1 0-16,2 3 1 16,0 0-2-16,7 2 1 0,4 4 0 15,-1 6 0-15,7 2 0 16,-2 7 0-16,0 1 0 16,4 0 0-16,0 12-1 15,-1 6 2-15,1 3 0 16,0 5 2-16,-3-4 1 0,-3 5 1 15,0-4-4-15,-3-1 0 16,-1-1-1-16,1-2 1 16,2-6-3-16,-2 0 3 15,3-6-28-15,6-3-39 16,2-4-95-16</inkml:trace>
  <inkml:trace contextRef="#ctx0" brushRef="#br0" timeOffset="94927.2882">16448 7424 472 0,'0'-4'30'0,"2"1"-23"16,16 0 5-16,6 2 7 0,6-1 6 15,4-2-8-15,5 3 1 16,1-1-4-16,-5 0-4 16,0 2-7-16,-7 0-3 15,-6 0 0-15,-5 0-3 16,-9 0-25-16,-4 0-17 0,-4-1-60 16,-2-1-46-16</inkml:trace>
  <inkml:trace contextRef="#ctx0" brushRef="#br0" timeOffset="95161.5987">16614 7274 349 0,'-2'-2'82'0,"-1"-3"-37"16,3 3 10-16,0 2-22 15,0 0-20-15,0 10-13 16,0 6 0-16,0 4 4 15,0 5 3-15,0 0-1 0,0 4-3 16,-3-2-2-16,-1 1-1 16,-1 2 1-16,-2-3-10 15,-4 2-26-15,0-3-49 16,1-4-72-16</inkml:trace>
  <inkml:trace contextRef="#ctx0" brushRef="#br0" timeOffset="95329.8315">16437 7652 438 0,'0'0'69'15,"0"0"-31"-15,14 0-3 16,6-2-5-16,8 0-6 0,4-1-14 16,7 1-8-1,6-2-2-15,0 3 0 0,4-3-8 16,-3-3-44-16,-4-4-129 15</inkml:trace>
  <inkml:trace contextRef="#ctx0" brushRef="#br0" timeOffset="95861.2607">17247 7325 393 0,'-2'-8'19'16,"-3"-3"17"-16,2 6 16 15,1 3 4-15,0 2-27 0,2 5-20 16,0 11-8-16,-2 4 1 16,2 3 16-16,0 5-5 15,0-1-4-15,0-2-7 16,2-2 3-16,5-3-6 16,0-4 3-16,2-4-3 0,2 1 3 15,1-8-1-15,0-1-8 16,0-4-24-16,0 0-17 15,-2-5-28-15,-2-12-31 16,-1-6-79-16</inkml:trace>
  <inkml:trace contextRef="#ctx0" brushRef="#br0" timeOffset="95999.8091">17286 7202 390 0,'-5'-5'42'15,"-7"-1"-26"-15,7 6-13 16,3 0-3-16,0 11-2 15,2 4-9-15,2 3-36 16,10-2-42-16,6 0-157 0</inkml:trace>
  <inkml:trace contextRef="#ctx0" brushRef="#br0" timeOffset="96315.0593">17588 7315 469 0,'0'0'19'0,"-3"2"15"16,1 3-8-16,0 7-13 16,2 5 12-1,-2 6-1-15,2 4-1 16,-1 3-7-16,-1 3-3 16,2 4 0-16,-2-2-1 15,1 0-5-15,-1-2-2 0,0-3-2 16,0-7-3-16,0-1 0 15,0-5 0-15,0-4 0 16,2-4 0-16,-2-3 0 16,2-2-2-16,0-4-22 0,0 0 0 15,0 0 1-15,0-12-2 16,0-6-5-16,0-6-22 16,0-7-23-16,0-6-12 15,0-5-15-15,0 0-21 16</inkml:trace>
  <inkml:trace contextRef="#ctx0" brushRef="#br0" timeOffset="96743.5021">17559 7359 163 0,'0'-32'86'0,"2"4"-22"0,2 4 7 16,4 5-17-16,0 6-8 15,4 5-17-15,3 4-10 16,3 4-9-16,0 0-5 16,4 7 0-16,-7 6-5 15,0 1 3-15,-2 4-5 16,-10-4 4-16,1 2-2 0,-4-2 0 15,-6-1 1-15,-4-4-1 16,-7-1 0-16,2 0 0 16,-4-3 0-16,7-1 0 15,1-3 1-15,5 1-1 0,3 0 0 16,3-2 0-16,0 0 1 16,7 0-1-16,10 0 0 15,4 0 0-15,0 0 0 0,3-2 0 16,1 2 0-16,0 0 0 15,-4 0 0-15,1 9-1 16,-2 4 2-16,-8 1-2 16,-3 0 1-16,-4 2 0 15,-5 0-1-15,0 0 1 16,-12-3 1-16,-2 0-1 16,-4-3 2-16,-1-3 4 15,0-1 8-15,1-5-4 0,-1-1 0 0,4 0-5 16,5 0-4-16,3-5 0 15,3-4-1 1,4-3-20-16,0-5-49 0,11-6-128 16</inkml:trace>
  <inkml:trace contextRef="#ctx0" brushRef="#br0" timeOffset="96990.9601">18061 7088 515 0,'12'3'16'16,"-1"5"-5"-1,5 4 27-15,2 6 1 16,2 5-9-16,2 2-9 0,-2 2 2 16,-3 7-49-16,1-2 26 15,-5 2 9-15,-8 2-4 16,-5-2-2-16,-4 1-5 15,-14-1 6-15,-13 4-7 16,-9-3 13-16,-10 1-119 0,-11-7-290 16</inkml:trace>
  <inkml:trace contextRef="#ctx0" brushRef="#br0" timeOffset="98174.2007">9257 8942 324 0,'-12'-11'19'0,"4"0"28"16,-1-2-15-16,4 1 20 16,0-1-19-16,5 1-10 0,0 2-4 15,0 0-3 1,0 3-5-16,8 4-6 0,-1 0-2 16,2 3-2-16,-1 0-3 15,4 6 2-15,-3 7-2 16,-1 5 3-16,0 3 0 0,-3 1-1 15,1 3 0-15,-5 0 1 16,-1 0-1-16,2-2 1 16,-2-2-1-16,4-3 0 15,1-4 0-15,1-3 0 16,4-4 0-16,4-4 0 0,5-3 2 16,1 0 1-16,2-5 1 15,4-9-4 1,-4-2 1-16,-2-4-1 0,-5-1 2 15,0-2-1-15,-6-2-1 16,-4-2 2-16,-3-1-1 16,-2 0 1-16,0 4-1 15,0 4 0-15,-5 6 0 16,1 3 2-16,2 8 7 0,2 3-4 16,0 7-7-16,0 9-1 15,0 11 0-15,6 5 3 16,2 7 3-16,4 5 6 15,-2 5-2-15,1 1-3 16,-4 0 0-16,2-2-2 16,0-2-2-16,-4-4 2 0,-1-6-3 15,-3-3 0-15,-1-5 0 16,0-5 0-16,0-5 2 16,-5-3-2-16,-4-6 2 15,-1-3 1-15,-3-6 1 16,-1 0 1-16,-3-3-2 15,2-11 0-15,0-4-2 16,-1-3-1-16,7-5 0 0,2-2-1 16,3-2 0-16,4-2-5 15,0 5-9-15,12-2-11 16,5 4-5-16,5 7-11 0,2 3-41 16,1 2-29-16,2 4-78 15</inkml:trace>
  <inkml:trace contextRef="#ctx0" brushRef="#br0" timeOffset="98831.5064">9865 9366 381 0,'6'0'41'15,"-3"-3"-23"-15,3-9 15 0,-5 0 10 16,1-1-20-16,-2-2-12 15,0 0-8-15,0 0 3 16,-7-3-3-16,-4 5-1 16,-7-1-1-16,0 3-1 15,-1 2 0-15,-3 6 0 16,-2 3 1-16,4 0-1 0,-2 3 1 16,7 10 2-1,3 6 0-15,6 2-1 0,5 6 3 16,1-1 1-16,5 3-4 15,9-4 0-15,2-3 0 16,2-6-4-16,0-8 6 0,-1-4-3 16,-3-4 0-16,2 0 5 15,-3-5 4-15,-3-9-3 16,0 0-2-16,-2-3 1 16,-1-2-1-16,-3 1-1 15,-1 1 1-15,-1 2-2 0,-2 4-2 16,0 4-1-16,0 4 0 15,0 3 1-15,0 8-3 16,0 11 0-16,0 7 1 16,2 6 4-16,-1 4 2 15,6 3 4-15,-7 1-3 16,1-1-1-16,-1-4 0 0,0-1-1 16,0-2 0-16,-8-3-1 15,1-4 0-15,-1-4 2 16,-3-3 0-16,2-5-1 15,2-3 1-15,0-2 0 16,0-8-1-16,-1 0 3 16,1-8-1-16,0-6 1 0,2-4-4 15,-2-5-2-15,2-2-4 16,4-5 2-16,1-1-3 16,1-1-13-16,12 0-13 15,3 0-12 1,4-2-24-16,6 1-54 0,1-2-119 15</inkml:trace>
  <inkml:trace contextRef="#ctx0" brushRef="#br0" timeOffset="99043.6661">10260 9190 408 0,'10'3'22'0,"2"-3"17"15,6 0 18 1,3 0-19-16,3 0-14 16,1 0-16-16,-2 0-6 15,-5 0-3-15,-3 0-15 16,-8 0-58-16,-6 0-142 0</inkml:trace>
  <inkml:trace contextRef="#ctx0" brushRef="#br0" timeOffset="99204.6035">10296 9301 292 0,'-9'10'137'0,"5"-5"-98"0,4-2 2 15,0 0 11-15,14-3-9 16,5 0-13-16,6 0-19 16,4 0-7-16,3-4-4 15,-1-4-2-15,1-2-61 16,-5-4-165-16</inkml:trace>
  <inkml:trace contextRef="#ctx0" brushRef="#br0" timeOffset="99899.6052">11707 9025 336 0,'-2'7'18'0,"2"-1"-15"0,0 3 20 15,10 0 15-15,4-1-11 16,4 2-4-16,2-7-3 15,1 1-6-15,0-4-8 16,-2 0 2-16,-3-4 2 0,-4-3-5 16,2-2-1-16,-7-2-2 15,-4-1 0-15,-3-2 3 16,0 0-3-16,0-1 1 16,-9 2-1-16,-4-1-3 15,1 6 3-15,-3 0-2 16,1 6 3-16,-2 1 0 15,3 1 0-15,-3 1-2 0,4 9 2 16,1 4 3-16,2 4 3 16,2 1-4-16,0 6 5 15,7 3 1-15,0 3 0 16,0-1 1-16,1 1-2 16,8-3-4-16,6-5 0 0,1-3-2 15,2-3-1-15,6-4-1 16,-2-4 0-16,3-3 0 15,2 0-2-15,1-6-1 16,-1 0 2-16,0 0-11 0,-5-10-26 16,0-1-23-16,0-3-56 15,-5-4-93-15</inkml:trace>
  <inkml:trace contextRef="#ctx0" brushRef="#br0" timeOffset="100415.11">12228 8610 388 0,'0'-7'11'0,"0"0"9"0,0 1 7 16,-2 6 11-16,-3 0-20 15,2 3-14-15,-4 12-4 16,0 3 1-16,-3 5 6 15,1 2 1-15,1 2-1 16,-2-1-2-16,1 1-3 0,-1-4 2 16,-2 0-2-16,2-4 0 15,0-5-2-15,-4 0 2 16,2-5-1-16,-1-2 0 16,1-3 0-16,-1-4-1 15,2 0 0-15,1 0 2 16,0-7 0-16,3-6 1 0,2-3-2 15,2-2 1-15,-1-2 0 16,4 1-2-16,0-1 0 16,0 4 0-16,2 4 0 15,7 1 0-15,-4 2 1 0,4 4-1 16,0-1 1-16,2 3 0 16,-2 3-1-16,2 0 0 15,-1 0 1-15,3 7-2 16,-2 7 1-16,-1 4 1 15,5 0 1-15,-3 3 0 16,3-1-1-16,-3 0 0 0,5-5-1 16,-1-2 0-16,-2-1-1 15,2-4-5-15,2-3-27 16,-2-3-66-16,2-2-59 16</inkml:trace>
  <inkml:trace contextRef="#ctx0" brushRef="#br0" timeOffset="100885.8495">12372 8708 345 0,'-2'-9'46'0,"2"0"3"16,0 2-12-16,0 1 14 16,2 1-24-16,5 2-10 15,3 3-11-15,4 0-2 16,-1 8-3-16,2 7 0 0,-1 4-1 15,-1 3 1-15,-4 1-1 16,-5 2 1-16,-3-2 0 16,-1-2-2-16,0-3 1 15,-7-1 0-15,-1-5 0 16,0-3 1-16,3-3 0 0,3-5 1 16,-2-1-3-16,4 0 1 15,0-3 5-15,6-8-4 16,2-5-1-16,5-4 0 15,3-3 0-15,1 0-1 16,-3-2 1-16,-1 0-5 0,-5 2 4 16,-1 1 0-16,-3 8 3 15,-1 3-4-15,-2 6 3 16,-1 3 1-16,0 2 3 16,-1 7-5-16,-7 11 0 15,2 5 1-15,1 2 7 0,3 6 4 16,2-3-3-16,0-1-4 15,13-6-3-15,2-1-2 16,0-6 0-16,7-3-15 16,2-6-36-16,-2-5-119 15</inkml:trace>
  <inkml:trace contextRef="#ctx0" brushRef="#br0" timeOffset="101466.3264">13606 8537 412 0,'-20'-11'3'16,"-3"0"11"-16,3 6 12 15,0 3 18-15,-1 2-14 16,1 2-12-16,3 14 2 0,0 11-1 16,-2 8-1-16,4 14 2 15,0 7 5-15,1 11-2 16,-1 4 3-16,3 5-5 15,0 1-6-15,4 0-69 16,3-7 65-16,3-2-1 0,2-10-3 16,3-5-5-16,9-12 1 15,9-6-3-15,4-8-3 16,7-8 4-16,2-7 1 16,7-5-10-16,5-5-43 15,8-2-15-15,7-5-125 0,5-11-159 16</inkml:trace>
  <inkml:trace contextRef="#ctx0" brushRef="#br0" timeOffset="101997.4581">14447 8904 171 0,'0'0'159'15,"-1"-7"-124"-15,-3 0 5 16,1-2 12-16,-2 2-14 16,-1 0-18-16,-2 0-3 15,1 1-4-15,-5 4-6 16,-1 2-2-16,-1 0-3 15,-1 2 2-15,-2 9 2 0,0 5 8 16,2 3 1-16,-2 6-2 16,7 2 3-16,1 5-6 15,3 1-1-15,6-1-4 16,0-4-2-16,6-1-3 0,8-6 1 16,4-3-2-16,5-7 3 15,4-4-1-15,3-5-1 16,1-2-7-16,3 0-29 15,-4-6-17-15,1-4-52 16,-4-1-68-16</inkml:trace>
  <inkml:trace contextRef="#ctx0" brushRef="#br0" timeOffset="102217.9877">14656 9038 381 0,'0'0'39'16,"0"-2"1"-16,0-2 2 15,0 4 1-15,0 0-23 16,0 4-13-16,0 7-7 16,0 6 6-16,0 5 11 15,0-1-4-15,0 4-5 0,0-1-5 16,0-1-2-16,0-2-1 16,0-3 1-16,0 0-2 15,3-4-10-15,3-3-33 16,3-3-54-16,4-5-57 15</inkml:trace>
  <inkml:trace contextRef="#ctx0" brushRef="#br0" timeOffset="103401.0071">15123 8906 411 0,'0'-6'54'16,"0"-1"-50"-16,0 4-2 15,0 3 28-15,0 0-24 16,0 3-5-16,3 6 0 16,-1 0 3-16,1 2 1 15,2-1-2-15,-2-4-3 0,-3-1 1 16,2-3-1-16,-2-2 4 15,2 0-1-15,-2 0 2 0,0-7 1 16,0-4-2-16,0-1-3 16,-4-1 0-16,-4 1-1 15,1-1 1-15,1 3-2 16,-5 3 2-16,1 3-1 16,-2 4 0-16,4 0 0 15,-2 9 0-15,1 7 3 0,6 7 8 16,-1 2 3-16,4 2 0 15,0 3 1-15,11-1-7 16,2-1-5-16,2-4 1 16,6-3-3-16,-2-5-1 15,3-6 2-15,1-2-1 16,1-5-1-16,-2-3 2 0,4 0 0 16,-3-9-2-16,-1-3 0 15,-1-3-3-15,-4-4 2 16,-4-1 1-16,-3-3 0 0,-3 0 0 15,-2 0-1-15,-3 2 1 16,-2 1-5-16,0 4 2 16,0 7 3-16,0 1 0 15,0 8-1-15,-2 0-1 16,1 10 0-16,-3 7 3 16,2 3-2-16,2 5 5 0,0-2-1 15,2 0 0-15,7-1-1 16,2-5 0-16,3 0 0 15,-2-5 0-15,5-3-1 16,0-4-1-16,0-2 1 16,-3-3-1-16,-1 0 1 0,-3-3-1 15,2-4 1-15,-5-4 0 16,-4-3 0-16,-3-1 0 16,2-6 1-16,-2 0-1 15,0 2-1-15,-5-5-2 16,-4 1 1-16,-2 0-3 0,-3 4-2 15,1 1 0-15,-5 3-1 16,0 8 2-16,-1 4 4 16,-1 3-1-16,-1 0 2 15,2 3 0 1,6 8-1-16,5 3 2 0,2-2-3 0,6 3 1 16,4-3-1-16,13-1-1 15,8-4-3-15,6-3 0 16,5-4-8-16,1 0-10 15,2-2-3-15,-2-9-5 0,1-1 8 16,-4-1 14-16,-5-1 8 16,-8-2 0-16,-4 0 5 15,-8 4-2-15,-4 1 5 16,-3 2 0-16,-2 4 2 0,-2 3-1 16,-5 2-5-1,-3 2 0-15,2 6-2 0,1 7 4 16,5 1 6-16,2 3 0 15,0 1-1-15,7 1 3 16,6-1-2-16,3-2-2 16,0 0 2-16,0-2-3 0,-1-4-5 15,-3 2-1-15,-2-1 2 16,-3-1-3-16,-6-2 2 16,-1 0-1-16,0 1 1 15,-9-2 0-15,-5-2-2 16,-5 0 3-16,0-4-2 15,-3 1-1-15,1-2 1 0,3-2-1 16,2 0-2-16,5-7-13 16,6-6-32-16,5-6-50 15,0-6-142-15</inkml:trace>
  <inkml:trace contextRef="#ctx0" brushRef="#br0" timeOffset="103853.1545">16098 8815 468 0,'4'0'25'0,"11"0"-7"15,-10 2-1-15,-4 12 2 0,-1 2 1 16,0 4-7-16,-3 0-7 16,-7 0 5-16,2 2-2 0,-5-1-5 15,0-1-1-15,3 0-3 16,-5-4 3-16,-1-2-1 15,1-2-1-15,0-5 2 16,0-3-1-16,1 0-1 16,-1-4-1-16,3 0 2 0,1-2-2 15,-2-5 1-15,8-6-1 16,0-1 1-16,1-2-2 16,4 0 0-1,0-3-4-15,0 1-2 0,0 0 6 16,6 4-1-16,2 3-1 15,5 0 3-15,1 4-2 16,1 3 1-16,1 4 1 0,-1 0 0 16,0 5 0-16,2 8-1 15,-3 5 1-15,1 1 0 16,-1 5 3-16,-4-3-4 16,2 1 2-16,0-1-1 15,-4-3 1-15,4-2-2 16,-2-3-1-16,1-3-31 0,0-3-31 15,0-3-58-15,4-4-154 16</inkml:trace>
  <inkml:trace contextRef="#ctx0" brushRef="#br0" timeOffset="104337.4119">16380 8890 431 0,'7'-2'22'16,"-2"-5"5"-16,3 7 1 16,-1 0-3-16,5 1-14 0,0 12-4 15,0 3-2-15,-2 4 5 16,0 1-5-16,-2 1-2 16,-4-1-1-16,-2 1-2 15,-2-3 0-15,0-3 1 0,-4-4 1 16,-1-1-1-1,2-4-2-15,-1-3 5 0,2-4-4 16,2 0 5-16,0-2 9 16,2-12-2-16,7 0-13 15,1-6 2-15,5-3-2 16,-3-2 2-16,-1 2-1 16,2-4-3-16,-4 2-2 0,-3 4 2 15,1 1 0-15,-4 6 4 16,-1 3-2-16,-2 7 2 15,0 4 2-15,0 2 0 16,-4 13 0-16,1 4 6 0,-5 6 11 16,6 2 2-16,1-2-4 15,1 1-9-15,0-2-4 16,0-5-1-16,5-1-4 16,6-1-1-16,3-7 2 15,3-3-5-15,2-3-37 0,6-4-30 16,-1 0-114-16</inkml:trace>
  <inkml:trace contextRef="#ctx0" brushRef="#br0" timeOffset="104886.7358">17208 8913 390 0,'-7'0'40'16,"5"0"-8"-16,2 0 27 0,9 0-29 15,8 0-19-15,5-3-3 16,7-1-2-16,3 2-1 16,2-3-2-16,-2 1-3 15,-3-1 1-15,-2 2-2 16,-5-2-17-16,-10 4-15 15,-3-3-40-15,-5 1 2 0,-4-1-2 16,-6 1-15-16,-6-1-38 16</inkml:trace>
  <inkml:trace contextRef="#ctx0" brushRef="#br0" timeOffset="105105.3964">17354 8806 63 0,'-10'-7'94'15,"5"-4"-40"-15,1 2 5 0,2 4 1 16,2 0 8-16,0 1-10 15,0 4-14-15,0 0-14 16,0 0-15-16,0 7-8 16,0 6 0-16,2 4 6 0,0 6-2 15,0 2 2-15,-2 2-4 16,0 0-3-16,0-4-4 16,0 2-1-16,0-2-1 15,0-3 1-15,0 0-3 16,0-4-6-16,1-4-23 0,8-3-29 15,6-4-53-15,5-5-82 16</inkml:trace>
  <inkml:trace contextRef="#ctx0" brushRef="#br0" timeOffset="105449.3683">17990 8790 373 0,'2'-20'63'16,"-2"6"-58"-16,-7 3 12 0,-5-3 22 15,1 7-19-15,-2 2-7 16,1 1-5-16,-4 4 2 16,-1 0 3-16,3 2-7 15,-6 8 2-15,4 6 2 16,0 2 3-16,3 8-2 0,3 0 0 15,2 3-1-15,5-1-3 16,3 2-1-16,0-5-4 16,5-1 1-16,8-6-3 15,4-3 1-15,2-5 0 16,4-3-1-16,4-4 0 16,-2-3-15-16,2 0-32 0,-2 0-25 15,0-9-62-15,-3 2-119 16</inkml:trace>
  <inkml:trace contextRef="#ctx0" brushRef="#br0" timeOffset="105792.9987">18122 8911 443 0,'2'-7'19'16,"1"-4"7"-16,3 3 15 15,2 0-7-15,-1 5-12 16,5 1-11-16,-4 2-7 0,4 3-4 15,2 12 1-15,-6 2-1 16,-1 3 1-16,-2 3-2 16,-5-1 1-16,0 1 0 15,-3-3 2-15,-6-3-3 0,-5-2 3 16,1-1 0 0,-1-5-2-16,1 0 5 0,5-2 9 15,-1-4-4-15,5 0-2 16,4 0-2-16,0-1-2 15,4-2 1-15,10 0-1 16,6 0 5-16,5 0-4 0,6 0-5 16,-1-8-1-16,1 1-2 15,-2 2-15-15,-5-4-25 16,-2-2-65-16,-4-3-184 16</inkml:trace>
  <inkml:trace contextRef="#ctx0" brushRef="#br0" timeOffset="106542.7913">18827 8785 279 0,'11'-11'32'16,"-5"0"-7"-16,1 1 9 15,-6 2 11-15,3 0-10 16,-4 2-4-16,0-1-12 15,0 3-8-15,-7 3-7 0,-4 1-1 16,0 0-3-16,-5 0 0 16,1 0 0-16,0 7 1 15,0 2 0-15,1 3 1 16,2-1 6-16,2 3-1 16,3 2-2-16,4-2-1 0,3 1-3 15,0-5-2-15,7 0 1 16,8-2 1-16,0-1 1 15,4-1 1-15,0-1-2 16,3 2 1-16,-2 2-2 16,-3 2 0-16,1-1 1 15,-5 3-2-15,0 1 1 16,-8 1 0-16,-2-3-3 0,-3-1 3 16,0 1 0-16,-3-3 0 15,-9-2 1-15,-3-1 4 16,-4-3-4-16,0-1 1 15,-2-2-1-15,-1 0-1 0,1 0 1 16,1 2-2-16,1-2 2 16,7 0-2-16,5-4-4 15,5-1-20-15,2 0-26 16,9-6-75-16,11-2-150 16</inkml:trace>
  <inkml:trace contextRef="#ctx0" brushRef="#br0" timeOffset="107187.7531">19056 8802 426 0,'-6'0'10'0,"-2"-5"13"16,7 5 10-16,-1 0-13 15,2 5-17-15,0 8-2 0,0 5 3 16,0 3 4-16,0 0-3 15,3 1-2-15,2-4 1 16,-2 1-4-16,3-4 0 16,-3-3 0-16,1-5 1 0,2 0 0 15,1-1-2-15,-2-5 2 16,-2-1 2-16,3 0 0 16,1 0-1-16,-1-7 0 15,4-3 7-15,-1-5-4 16,1-4-2-16,2-1-3 15,2-1 1-15,-1 1-1 0,1 2 0 16,4 4 0-16,-4 5-1 16,3 7-1-16,-4 2 2 15,4 13-2-15,-1 7 1 0,-3 5 0 16,-1 1 1-16,-3 3 0 16,-4-4 1-16,-1-2-1 15,0-5 1-15,-4-6 0 16,0-5 1-16,2-3 3 15,-2-4 11-15,3-2 14 16,1-12 2-16,6-4-26 16,0-2-6-16,4-1 0 0,2-2 0 15,2-1 0-15,2 5 1 16,-1 0-3-16,1 0 0 16,0 7 1-16,-3 3 0 15,0 4 2-15,-3 5-1 0,-1 0 0 16,-4 3 1-16,0 12 0 15,-4 3-1-15,1 3 2 16,-4 2-1-16,-2 2 1 16,0-2 1-16,0 0-2 15,-6-3 0-15,-1 0-1 0,-4-4-7 16,-1-5-39-16,-5-4-79 16,2-7-249-16</inkml:trace>
  <inkml:trace contextRef="#ctx0" brushRef="#br0" timeOffset="107962.4037">15922 8850 291 0,'-5'0'23'0,"1"-1"16"0,2 1 17 16,2 0-8-16,0 0-22 15,0 0-12-15,0 5 1 16,4 6 13-16,-1 5-5 0,1 5-2 16,-1 4 0-16,3 4-6 15,-5 5 5-15,2 3-2 16,-1 0-2-16,-1 3-3 16,-1 1-1-16,0-2-1 0,0-1-1 15,0 0-2-15,0-5-3 16,0 0-2-16,0-3 0 15,-3-6-1 1,-1-4 2-16,2-2-5 16,-2-6 1-16,3-4 1 0,-1-3 1 15,2-4-3-15,0-1 3 16,0 0-71-16,0-5 71 16,0-8-8-16,0-6 42 0,3-2-84 15,3-8-9-15,-5-2-28 16,4-6-83-16</inkml:trace>
  <inkml:trace contextRef="#ctx0" brushRef="#br0" timeOffset="108637.8957">15925 8885 297 0,'0'-11'3'0,"0"4"3"16,0 0 22-16,0 1 19 0,7-1-25 16,1 3-18-16,1 1 0 15,1 0 6-15,0 1 9 16,0 0 4-16,3 0-4 16,-2 2-2-16,1 0-3 15,1 0-8-15,-2 0-4 0,-1 7-2 16,3 2 1-1,0 2 0-15,-3 1-1 16,0 3 2-16,-3-1-2 16,-4 0 1-16,-1 0-1 15,-2-1 0-15,0-3 0 0,0 0 2 16,-7-2-2-16,-4-2 2 16,0-1 0-16,-1 0-1 0,-1-1 1 0,1 0-1 15,1-1-1-15,0-3 1 16,2 4 0-16,4-4-3 15,0 0 3-15,3 1-1 16,2-1 0-16,0 0 1 0,0 0 0 16,3 0 2-16,8 0-1 15,4-1-1-15,-1-3 0 16,4 1 0-16,-1-1-1 16,3 2 2-16,4 0-1 15,-7 2 1-15,3 0-1 16,-2 4-1-16,-3 5 3 0,-3 4-1 15,-5 1 1-15,-1 0-2 16,-4 0 3-16,-2 2 0 16,0-3 2-16,0-1 1 15,-8 1 4-15,-1-5 1 16,-1 2 1-16,-3-3-3 0,-3-2 0 16,1 1 0-16,-2-5-1 15,-5-1-2-15,0 0 2 16,3 0-1-16,0 0-3 15,0-1-4-15,3-3 0 16,2-3-1-16,1-4-17 0,1-5-49 16,6-9-147-16</inkml:trace>
  <inkml:trace contextRef="#ctx0" brushRef="#br0" timeOffset="109556.4067">19909 8890 168 0,'0'-8'81'0,"0"1"-28"16,0 1 8-16,0-2-2 15,0 3-9-15,2 1-7 16,-2 2-1-16,0 2-10 0,0 0-12 16,1 13-15-16,1 6-3 31,2 6 15-31,-1 6 5 0,4 3-5 16,-2 1-8-16,0 1-4 15,0-2 0-15,-2 0-2 0,-1-3-1 16,0-7-1-16,-2 0-1 15,2-3 1-15,-2-7 0 16,0-3-2-16,0-3 2 16,0-2-11-16,0-4-22 15,0-2-3-15,0 0-9 0,0-2-2 16,0-12-31-16,0-4-42 16,0-7-52-16</inkml:trace>
  <inkml:trace contextRef="#ctx0" brushRef="#br0" timeOffset="110025.0502">19943 8854 342 0,'2'-19'47'0,"3"4"3"15,5 3-13-15,2 1-3 16,0 1-12-16,2 2-9 16,1 4-6-16,0 1-3 15,0 3-3-15,-1 0-1 16,1 2 0-16,-3 11-1 0,-2 0-2 15,-5 4 1-15,-3 1-1 16,-2 1-4-16,-2-3-3 16,-13 1 5-16,-1-4 2 0,-2-2 5 15,-1-4-1-15,4 0 1 16,1-3-2-16,5-1 0 16,5-3 0-16,4 2 1 15,2-2 0-15,11 0 0 16,4 0 1-16,7 0 0 15,1 0-2-15,1 0 0 16,-2 0 0-16,1 0 0 0,-3 8 1 16,-2 0 0-16,-6 2-1 15,-5 0 0-15,-3 1-2 16,-6 0 3-16,0-3 0 16,-8 2 0-16,-6-3 4 15,-4 0 3-15,-3-4 3 0,-3 1-5 16,1-4-2-16,-1 0-1 15,3 0 1-15,1 0-4 16,5-6 1-16,5-1-1 16,3 0-8-16,7-2-16 15,0-1-33-15,16-5-84 16</inkml:trace>
  <inkml:trace contextRef="#ctx0" brushRef="#br0" timeOffset="110574.039">20476 8843 455 0,'-2'-5'17'0,"0"-4"-5"15,2 0 23-15,6 2-3 16,4 4-14-16,5 1-7 15,1 2-9-15,0 0-1 16,0 5 0-16,-3 7-2 0,-3 5 1 16,-3 1 2-16,-5-1-3 15,-2 3 1-15,0-4-1 16,-9 2 1-16,-1-4 0 16,-5-3 2-16,5 0-3 0,-1-4 3 15,3-2-2 1,5-3 0-16,1-2 0 0,2 0 2 15,5-4 0-15,8-8-2 16,3-1 0-16,2-7 0 16,4 1 0-16,-3-2-1 15,0-4 0-15,-5 1 1 0,-3 1-3 16,-4 2 4-16,-2 1-2 16,-3 8 1-16,-2 3 0 15,0 7 3-15,-2 2 1 16,-6 5-1-16,2 9-4 15,-2 6 3-15,3 4 4 0,0 0 0 16,5 3 1-16,0 0-2 16,0-6-2-16,3 1-2 15,4-2-1-15,5-5 1 16,2-2-1-16,4-2-1 16,0-4-16-16,3-2-16 0,-1-3-27 15,0-2-67 1,-4 0-115-16</inkml:trace>
  <inkml:trace contextRef="#ctx0" brushRef="#br0" timeOffset="110933.587">20895 8593 251 0,'-5'-6'130'15,"3"0"-92"-15,1 1 3 16,1 3 21-16,0 2-22 0,0 0-16 16,11 0-13-16,1 9-4 15,7 4 11-15,3 4 3 16,2 5-4-16,3 3 5 15,-2 3 2-15,-3 6 0 16,-3 2-66-16,-4 5 44 16,-8-3 4-16,-7 4-3 0,0 1-1 15,-15 2 1-15,-11-1-2 16,-12 6-1-16,-10-4 18 16,-10-6-120-16,-3-6-156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5:39:42.1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4876 8310 270 0,'6'0'30'0,"0"-2"5"16,-3-2 19-16,4-3-14 15,-3 0-3-15,-1 0-13 16,2-2-9-16,-2-1-9 15,-1-3 0-15,1 1 0 0,-3 1-1 16,0-2-4-16,0 2 1 16,-11 1-1-16,-1 1-1 15,-4 2 2-15,-2 3-4 16,-3 2 1-16,1 2 2 0,1 2-2 16,1 7 1-16,2 4 1 15,6-1-1-15,-2 4-1 16,7 0 1-16,2 2 0 15,3 1 1-15,0 0 0 16,7 0 0-16,9-1-2 0,0 2 2 16,6-4 0-16,1 2 1 15,4-2-1-15,-2 2 0 16,-2-2 1-16,-3-2-3 0,-4 4 3 16,-3-2-4-16,-4 0 3 15,-6 0 0-15,-3 0 0 16,0 0-2-16,-7-2 1 15,-6-1 3-15,-2-4-2 16,-4-2 8-16,0-3 6 16,-3-3-2-16,-1-1 1 15,-1 0-3-15,2-1-7 16,1-7-3-16,4-1 0 0,0-1-2 16,7-1 1-16,0 0-5 15,5 1-4-15,5 2-15 16,0 1-14-16,5-2-43 0,7 2-30 15,2-3-62-15</inkml:trace>
  <inkml:trace contextRef="#ctx0" brushRef="#br0" timeOffset="799.63">5107 8310 347 0,'-4'-13'27'0,"2"3"1"16,1 0 18-16,-1 2-7 0,2 4-3 15,-2 3-15-15,0 1-4 16,2 0-11-16,-2 1-3 15,0 11-3-15,2 7 1 16,-2 7 5-16,2 5 1 16,0-1 6-16,0 4-7 0,0 0 0 15,0-4-4-15,0-3 2 16,4-6-3-16,0-1 1 16,1-6-1-16,-1-5-2 15,-1-2 1-15,1-3 1 16,1-4 0-16,-1 0 3 0,3 0 1 15,0-11-1-15,0-3-1 16,2-6 0-16,1 1 1 16,-2-4-3-16,-1-1 0 15,3-1-1-15,-1 4 0 16,-1 3-2-16,3 2 4 0,0 3-3 16,-2 8 1-1,3 2 0-15,3 3-1 16,-1 1-1-16,1 10 0 0,0 7 1 15,0 2 0-15,-1 1 0 16,-1 2 0-16,-4 0 1 16,-2-1 0-16,-2-3 0 0,-2-2 0 15,0-3 0-15,-1-5 0 16,-2-4 0-16,0-3 1 16,0-2 0-16,0 0 8 15,2-11 20-15,1-5-18 0,1-6-8 16,1-2-4-16,0-3 1 15,5-2 1-15,-1-1-3 16,1 2-1-16,0 3-3 16,0 5 0-16,1 3 5 15,0 9 0-15,1 3 1 16,0 5-2-16,0 5-1 0,0 9 1 16,1 6 1-16,-1 3 1 15,-5 2 0-15,3 1 0 16,-5-2 0-16,0-1 0 15,-1-1-1-15,-1-7 0 16,-1 0 2-16,0-3-7 0,1-1-30 16,2-6-20-16,3-3-66 15,-1-2-130-15</inkml:trace>
  <inkml:trace contextRef="#ctx0" brushRef="#br0" timeOffset="1367.9928">5782 8376 444 0,'0'-11'23'15,"0"2"-12"-15,0 0 32 0,0 1-19 16,0 2-4-16,0-1-15 16,0 3 4-16,0 1 8 15,0 1-4-15,-2 0-7 16,0 2-2-16,-3 0 0 15,-1 0-3-15,-1 7 0 16,-2 4 1-16,2 5-1 0,-1 0 7 16,3 6 4-16,3 0-3 15,1 2 0-15,1-1-2 16,0-2 0-16,5 1-1 16,6-6-5-16,3 0 5 15,5-1-2-15,2-7 0 0,4-2 1 16,4-5-1-16,3-1-1 0,5-5-3 15,0-13 2-15,-3-1 1 16,-2-3-1-16,-5-3-1 16,-4 0-1-16,-6 0 0 15,-9 0 0-15,-1 4 1 0,-7-2-2 16,0 3 0-16,0 2-2 16,-5 2 3-16,-4 7 2 15,1 4-3-15,-4 3 1 16,4 2-2-16,-3 9 0 15,2 7 0-15,2 5 1 0,0 4 1 16,3 4 1-16,4 0 2 16,0-2-5-16,0-3 6 15,7-2-4-15,4-6 0 16,2-2-3-16,2-3 9 16,2-4-27-16,2-2 18 15,1-5 11-15,2 0 3 0,-3 0-27 16,1-5-68-16,0-9-109 15</inkml:trace>
  <inkml:trace contextRef="#ctx0" brushRef="#br0" timeOffset="2889.2859">7243 8501 311 0,'-5'5'15'15,"1"-3"-10"-15,1 1 10 0,1 5 14 16,2-1-12-16,0 2-10 16,0 0 5-16,2 1-2 15,7-1-5-15,2-1-1 16,-2-3 3-16,3-4-1 0,1-1 11 16,-3-1 12-16,3-10 2 15,0-7-17-15,1-5-4 16,-3-5-5-16,0-9-1 15,-3 0-2-15,2-6 0 16,-3 4-1-16,-2 0 2 16,-1 5-3-16,-4 3 1 0,0 10-2 15,0 5 4-15,0 7 1 16,-2 4 2-16,-3 5 0 16,1 0-5-16,-1 11-4 15,3 7 3-15,-2 3-1 16,2 9-1-16,2 4 2 0,0 4 0 15,2 1 3-15,4-1-1 16,3-1-1-16,1-3 4 16,3-8-3-16,1-2 0 15,3-5 3-15,2-8-2 16,1-5-1-16,4-6 2 0,3 0-2 16,-3-10 2-16,1-9-3 15,-1-1-2-15,-4-3 2 16,-4-5 0-16,-6-3-1 15,-4-1 1-15,-4-2 0 16,-2 0-2-16,0 2 1 0,-8 1-4 16,1 5 1-16,-3 7 1 15,3 4 1-15,-1 6 1 16,3 5 0-16,-1 4 0 16,3 3-3-16,-1 12 1 15,3 7 1-15,1 8 0 16,0 6 1-16,0 3 1 0,0 2 0 15,3 0 0-15,-1-3 1 16,0-4 1-16,-1-4-2 16,1-7-1-16,0-5 1 15,-2-5-1-15,2-7 0 16,-2-2 1-16,1-4-1 0,1 0 6 16,4-9 8-16,-1-5-4 15,1-6-9-15,2-3 0 16,-1 0-2-16,1-2 1 15,1 3-1-15,0 1-3 0,-1 8 0 16,0 3 2-16,-3 1 0 16,1 7 0-16,1 2-2 15,1 6 1-15,-1 6 3 16,3 4-1-16,3 5 2 16,-1 1-1-16,0-2 1 0,3-2-1 15,-1-2 3 1,3-2 0-16,0-5-2 0,0-4 2 15,5-5-2-15,0 0 3 16,2-5-2-16,1-6 0 16,-1-3-2-16,-3 0 2 15,-3-1-2-15,-6-1-1 0,-2 2 3 16,-5-3-1-16,-5 2-3 16,0-2 5-16,0 2-3 0,-7 0 2 15,-1 1-4-15,1 5 2 0,0 2 0 16,0 5 0-16,-1 2 0 15,3 2 0-15,-2 12-3 16,2 4 3-16,5 5 1 16,0 2 4-16,0 2-3 15,9-5-1-15,6-1 0 0,2-3 2 16,1-4-3-16,3-3 0 16,1-6 2-16,-2-1-2 15,-1-4-2-15,-4 0-3 16,-3 0-32-16,-4-6-16 15,-8-4-54 1,0-6-121-16</inkml:trace>
  <inkml:trace contextRef="#ctx0" brushRef="#br0" timeOffset="3092.3865">7227 8333 465 0,'-8'2'3'0,"8"-2"3"15,15 0 1-15,19-6 4 16,15-2 6 0,12-5-12-16,11-1-8 0,1-6-51 15,5-3-128-15</inkml:trace>
  <inkml:trace contextRef="#ctx0" brushRef="#br0" timeOffset="4765.6486">9628 8269 311 0,'-1'-12'13'0,"-7"-6"17"16,-1 3 2-16,2-2-7 16,-2 0-16-16,-4 1-3 0,-1 2 6 0,1 4-11 15,-3 0 7-15,0 6-4 16,-2 3 5-16,2 1-4 0,-2 5 2 16,4 12 1-16,1 2 1 15,4 2 6-15,3 4-5 16,5 0-2-16,1 2-1 15,1-2-3-15,13-5-2 16,-2-4 1-16,4-5-3 0,-2-8 2 16,5-3 4-16,-2 0 6 15,0-9 1-15,-3-5-8 16,1-5-2-16,-3-1-2 16,-5 2 3-16,-1-2-3 15,-4 4-1-15,-1 5 1 16,1 4-1-16,-2 4 1 0,2 3-1 15,1 10-3-15,4 12 0 16,2 10 3-16,1 6 1 16,2 8 6-16,1 0 1 15,-3 2-3-15,-3-3-1 16,-3-2-2-16,-2-4 2 0,-2-5-2 16,-6-6 11-16,-4-6 4 15,-3-6 1-15,1-5-1 16,-3-6-5-16,2-5-5 15,1 0-1-15,-1-10 0 16,4-8-5-16,3-6 0 0,2-4 0 16,2-2-3-16,2-4 0 15,4 0-10 1,6 3-4-16,7 1 0 0,2 1 6 16,5 1 0-16,1 1-2 15,2 2 0-15,-3-2 0 0,2 4 3 16,-5 0 5-16,-2 1 4 15,-5 4-1-15,-6 3 1 16,-2 2 0-16,0 2 1 16,-6 4 1-16,0 0-1 15,0 4 3-15,0 3 0 16,0 0 1-16,0 12-5 0,0 6 0 16,0 5 2-16,0 8 8 15,3-1-3-15,4 2-2 16,2-2-4-16,-1-3 0 15,1-4 0-15,3-5 0 0,3-3-1 16,-1-8-1-16,4-4-9 16,-2-3-20-16,0-2-2 15,0-10-35-15,-3-6-3 16,-4-3 21-16,-4-6 14 16,-3-2 30-16,-1 3 8 15,-1 1 0-15,0 1 5 0,0 6 19 16,0 6 25-16,0 5 9 15,-1 5-20-15,1 2-13 16,0 2-18-16,7 12-10 16,1 6 7-16,2 3 6 15,2 2-6-15,0 0-1 0,-4 0-3 16,1-4-4-16,1-1 3 16,-5-4-3-16,2-4 2 15,-2-4-1-15,0-5 2 16,1-3-2-16,0 0 1 15,1-1 3-15,-1-9-3 0,0-4-1 32,0-4 3-32,-3-3-2 15,1-1-3-15,-2-3 0 16,-1-1-2-16,1 5-3 0,-2-1 0 16,2 6 0-16,0 4 5 15,1 4 0-15,0 5 2 16,7 3-1-16,4 0-1 15,1 7 2-15,6 4-1 16,-1 1 3-16,5-1-2 16,1-4 1-16,-2-2 0 0,1-5 1 15,1 0 0 1,-1-2-2-16,-3-5 1 0,-5-5-1 16,-4-1-1-16,-4 1 4 15,-4-2-1-15,-3 1 0 16,-2-2-1-16,0 0 5 15,-2 4-1-15,-3 4-4 0,0 1 0 16,-3 6 0-16,1 3 0 16,0 9-2-16,0 9 6 15,2 4 6-15,-3 2 0 0,6 5-1 16,2-2 3-16,0-1-6 16,0-2-3-16,5-4-1 15,8-5-4-15,1-3 1 16,5-5-1-16,1-5-8 15,1-5-24-15,0 0-19 16,1-2-41-16,-4-11-92 0</inkml:trace>
  <inkml:trace contextRef="#ctx0" brushRef="#br0" timeOffset="5194.0511">10623 8217 372 0,'0'-5'77'16,"0"1"-7"-16,0 4-32 15,0 0-15-15,-2 7-7 16,2 6-5-16,0 5 3 0,0 3 6 16,0 1-6-16,4 1-6 15,1-2-5-15,3 0-2 16,-5-3-1-16,1-1 0 16,-1-5 0-16,-3-4 1 15,2-3-1-15,-2-4 0 0,0-1 3 16,0-3 6-16,0-10 2 15,-5-3-8-15,3-3-2 16,2-5 0-16,0-2 0 16,0 1-2-16,3 0 1 15,8 1-1-15,2 6-1 16,1 6-1-16,6 3 0 16,-1 4 2-16,3 5 0 0,2 0 0 15,-5 0 1-15,1 8 2 16,-4 3 3-16,0 2-2 15,-7 5-1-15,-1 0 0 16,-5 1 3-16,-3 1-3 0,0 1-2 16,0 1 2-16,0-3-3 15,-3-1-1 1,1-4-50-16,2-3-55 0,5-5-287 16</inkml:trace>
  <inkml:trace contextRef="#ctx0" brushRef="#br0" timeOffset="6167.7746">11892 8232 273 0,'-5'0'33'15,"1"0"-23"-15,1 0 21 16,3 0 21-16,0 0-28 15,0 0-11-15,0 0-12 16,5 0 1-16,2 0-2 0,5 0 1 16,-2 0 0-16,0-4 0 15,2 0 1-15,-3-3 2 16,-2-2-1-16,-2 0 1 16,-4-1-2-16,-1-5-1 0,0 3 3 15,0 0 0-15,-10-2 3 16,1 6 1-16,-2 1-2 15,-1 3-3-15,0 4 2 0,-2 0-3 16,2 4 2-16,1 8 4 16,0 8 4-16,6 5 1 15,5 4-1-15,0 3 7 0,9 1-6 16,11-4-1-16,4-3-6 16,4-4-1-16,8-7-2 0,2-10 1 15,4-5-2-15,2 0 0 16,-1-13-1-16,-4-6 1 15,-2-4-1-15,-7-2 0 16,-9-2-1-16,-4 0 1 16,-12 0 0-16,-3 1-1 15,-2 1 0-15,-6 1-6 0,-7 6-3 16,-2 6-3 0,-4 5 6-16,4 7 4 0,-4 0 1 15,5 5 0-15,1 8 1 16,6 1-1-16,6 2 1 15,1 4-1-15,1-2 1 0,11-1 0 16,2 3-1-16,1-3 2 16,0 1-1-16,1 2 0 31,0 0 0-31,-3 3 1 0,-4 0 2 16,-2 2 3-16,-3 2-1 15,-1 0-3-15,-3-2 0 16,0 0 0-16,0-6 0 15,0 1-1-15,0-9-1 0,0-3-1 16,2-2 2-16,3-6-2 16,7 0-18-16,0-9-45 15,1-9-70-15,-1-7-168 16</inkml:trace>
  <inkml:trace contextRef="#ctx0" brushRef="#br0" timeOffset="6616.6099">12422 8185 426 0,'-6'-7'31'16,"5"-2"16"-16,-3 4-12 15,4 1 1-15,0 2-15 16,0 1-14-16,7 1-5 0,6 0-3 16,0 5 2-16,1 5-2 15,2 8 2-15,-3 2-1 16,-1 2 0-16,-3 0-1 15,-4 0 1-15,0-2 1 16,-3-4-1-16,-2-6 0 0,0-1-1 16,0-5 1-16,0-2 4 15,0-2 3-15,0-6 13 16,0-8-7-16,0-4-11 16,5-4-3-16,2-2 1 0,1 1 2 15,4 0-2-15,0 2 0 16,0 2 0-16,1 6-1 15,-1 5-2-15,5 2 5 0,-1 6-1 0,-3 0 0 16,1 14 0-16,1 3 1 16,-3 6 0-16,-3 2 0 15,-2 0 0-15,-1 3-2 16,-1-3 1-16,-3 0 0 0,-2-1-2 16,0-6 2-1,0-5-6-15,0-3-40 0,0-10-72 16,5 0-250-16</inkml:trace>
  <inkml:trace contextRef="#ctx0" brushRef="#br0" timeOffset="7351.1606">13751 8117 301 0,'0'-2'5'16,"-3"-5"8"-16,-3 6 31 15,2-2 12-15,1 3-18 16,1 0-11-16,2 10-10 0,0 4-2 15,2 5 9-15,6 6 2 16,4 4-4 0,2-2-9-16,-1-1-7 0,1-1-3 15,-2-5 0-15,3-4-2 16,-1-5 1-16,2-4 3 16,0-7 4-16,1 0-2 15,5-4-5-15,-3-10 3 16,1-4-4-16,2-5-1 0,-3-4 1 15,1-1-1 1,-5-2 0-16,-1-5 1 0,-6 3-3 16,-2 4 2-16,-5 5-7 15,-1 5 0-15,0 5 3 16,-5 9 2-16,-2 4-1 0,-3 4 1 16,3 10 1-16,4 7 2 15,3 0-2-15,0 5 0 16,6-1 3-16,8 0 0 0,3 0 1 15,2-1 1-15,1-3-1 16,-4-1-2-16,0-3-1 16,-7-2 1-16,-4-1-1 15,-5-1 0-15,0-3 1 0,-12-1 0 16,-8-3-1-16,-3-6 0 16,-6 0-4-16,-1-4-24 15,-2-12-46-15,-3-7-124 16</inkml:trace>
  <inkml:trace contextRef="#ctx0" brushRef="#br0" timeOffset="7488.4546">13814 7995 443 0,'0'0'24'0,"7"0"-18"15,0 0-11 1,2 3-19-16,4-1-119 15</inkml:trace>
  <inkml:trace contextRef="#ctx0" brushRef="#br0" timeOffset="9148.9684">15199 8069 303 0,'0'0'17'15,"0"0"-5"-15,0 2 6 16,0 9 9-16,0 3 4 16,0 4-8-16,0 0-3 15,0 0-4-15,0-3-5 16,0 0-4-16,0-6-2 15,0-4 0-15,1-2-1 0,3-3 5 16,-1 0 14-16,3-3-4 16,-3-8-12-16,1-5-5 15,-3-1 0-15,-1-3-1 16,0 0 0-16,-3-1-1 16,-6 6 0-16,-1 1-1 0,-3 5 1 15,-1 8 0-15,-1 1-1 16,1 10 1-16,-1 10 0 15,5 3 0-15,3 7 2 16,3 4 4-16,4 2 3 16,0-4-3-16,12 2-2 0,7-7-2 15,5-6 3-15,5-5 0 16,6-7 3-16,1-7 0 16,-1-2-4-16,-1-4-2 15,-1-10-1-15,-6-5 0 16,-6-5 0-16,-5-1 1 15,-5-3-1-15,-5 1 0 0,-6-2-1 16,0 6 0-16,0 4-1 16,0 2 1-16,-8 10 0 15,3 7 0-15,1 0-1 16,2 13-1-16,2 6 1 16,0 6 1-16,0 4 1 15,7-2 1-15,8-2-1 16,1 0 0-16,4-7-2 0,2-3 3 15,0-4-1-15,4-4-1 16,-3-7 1-16,1 0 0 16,-7 0-1-16,0-7 1 0,-8-5-1 15,-2-2 2-15,-4-3-2 16,-3-2 1-16,0-2-1 16,-9-4 0-16,-5 0 0 15,-2 0-1-15,-2 1-1 16,-2 6-3-16,0 3 0 15,1 4 3-15,-3 8-1 0,4 2 1 16,-1 1 2-16,0 1 0 16,5 7 0-16,1 1-3 15,6 2 4-15,6 0-2 16,1-3 1-16,5 3-3 16,11-2 3-16,2-2-1 0,4-2-2 15,3-3 1-15,4-2-1 16,-4 0 4-16,-1-2-1 15,5-6-1-15,-3-3 0 16,1 1 1-16,0 0-1 0,-4-1 1 16,2 4-1-1,-5 3 1-15,2 4 0 16,-3 0-1-16,1 13 1 0,-4 6 1 16,0 3-1-16,-1 5 1 15,-5-2 0-15,-3 0 1 16,-1-2-2-16,-5-4 1 0,-1 0-1 15,0-7 1-15,0-3-1 16,0-2 3-16,0-5 0 16,0-2 1-16,0 0 6 15,0-7 5-15,0-8-9 16,4 0-4-16,0-5-1 0,1-5-1 16,2 2 0-16,0-4 0 15,3 0 0-15,-1 6 0 16,-1 3-1-16,-1 4 1 15,3 4-1-15,-1 6 0 16,-1 4 1-16,2 0-2 16,1 7 2-16,-1 7 0 0,1 4-1 15,2 3 1-15,-3 2 1 16,3 1-1-16,-2-3 0 16,1 2 0-16,-1-2 0 15,0-4-1-15,3-3 1 16,-1-3 1-16,5-4-2 0,-2-6 2 15,4-1 0-15,2-5-1 16,-2-9 1-16,6-4-2 16,-6-3 1-16,1-4 2 15,-5 0-1-15,-3-3-2 0,-6 2 2 16,-1-1-1-16,-3 6-2 16,-3 1 2-16,0 8 1 15,0 3-3-15,0 3 2 16,-3 6-2-16,-1 0 0 15,2 15 0-15,0-1 2 0,2 4-1 16,0 3 2-16,0-1-2 16,9-1 2-16,2 3-1 15,2-6-1-15,-3 0 4 16,1-2-3-16,0-3 0 16,-4 0 0-16,-3-1 0 15,-4-3 0-15,0-1 0 0,-12-1 0 16,-7 1 2-1,-4-1-1-15,-6-2-1 16,-5 0-1-16,-2-3 1 0,-1 0-54 0,1-15-144 0</inkml:trace>
  <inkml:trace contextRef="#ctx0" brushRef="#br0" timeOffset="9789.4321">16392 8285 204 0,'24'-2'-2'0,"-3"1"-33"0,1-4 18 16,-4 4 16-16,-5-1 7 15,-4 0 13-15,-4 1 15 16,-3-1 34-16,-2 2 7 16,0 0-7-16,0 0-25 15,0 0-33-15,1 0-4 16,1 5 8-16,3 3 10 0,3-3-9 15,1-2-6-15,1-1 2 16,7-2 3-16,0-2 0 16,5-11-5-16,-2 1-5 15,-1-7-2-15,-2-3-2 0,-1-1 0 16,-5 0 1-16,-4-2 0 16,-4-2 0-16,-1 2-1 15,-2 2 0-15,0-1 0 16,0 6 0-16,0 6 0 15,-3 0 0-15,3 8 1 0,-2 4-1 16,2 2 1-16,0 16-3 16,0 2 2-16,2 6 3 15,1 1 3-15,2 2 1 16,-1-1-2-16,2 0-3 16,-2-2 2-16,3-5-1 15,1 0 0-15,-1-4-1 0,5-6-1 16,0-1 1-16,6-5-1 15,1-3-1-15,1-2 1 16,0 0-17-16,0-7-28 16,-4-3-26-16,-7-3-43 0,-6-7-38 15</inkml:trace>
  <inkml:trace contextRef="#ctx0" brushRef="#br0" timeOffset="9944.0992">16716 8122 321 0,'-5'0'53'16,"-16"0"-1"-16,18 0-11 0,3 0-2 0,12 3-17 16,15-3-8-16,7 0-8 15,12 0-5-15,3-3-1 16,4-5-71-16,-3-8-163 16</inkml:trace>
  <inkml:trace contextRef="#ctx0" brushRef="#br0" timeOffset="11633.2886">17858 8035 37 0,'-5'0'326'15,"-2"0"-301"-15,-3 0-1 16,3 7 5-16,0 4-6 16,4 1-3-16,3 6-9 15,0-1-1-15,0-3-3 16,1-2-3-16,6-2-2 0,0-2 0 15,-2-5 1-15,3 0 5 16,-2-3 7-16,-3 0 0 16,2-8-3-16,-1-1-3 15,-3-7-4-15,-1 0 0 16,0 0-3-16,0-2-2 0,-7 4 0 16,1 1 0-16,-1 6 1 15,-7 6-1-15,2 1 0 16,-1 3-1-16,-1 15 1 15,4 4 0-15,0 4 0 16,3 5 5-16,7 1 1 0,0-2 0 16,9-3 1-16,11-4-5 15,5-3 1-15,6-7 3 16,1-3 0-16,4-8-1 16,-4-2-4-16,0 0 2 15,-5-10-2-15,-3-2 0 16,-1-4-1-16,-8-3 0 0,-3 1 0 15,-4-2 1-15,-5 0-1 16,-1 3 0 0,-2 0-1-16,0 5 0 0,-2 3 0 0,-1 4 1 15,-5 5 0-15,2 0-4 16,3 5 3-16,1 9 0 16,2 3 1-16,0 4 0 15,0 2 1-15,5-3 0 16,10-2 0-16,1 1 1 15,4-5-2 1,5-3 1-16,0-5 0 0,0-3-1 16,0-3 2-16,-1 0-2 0,-7-3 0 0,-2-8 1 15,-4-2 0-15,-4-5-1 16,-7 0 1-16,0-3-2 0,-6-2 3 16,-7-1-4-16,-4 0 3 31,0 2-2-31,-4 0 0 0,0 7-2 0,1 4 2 15,-1 4 0-15,0 7-2 16,2 0 2-16,3 1 1 16,4 9 0-1,3 1 0-15,4-1-1 16,5 1 0-16,8 3-1 0,11-3 1 16,10 1 1-16,7 1-1 15,4-5 0-15,8 0-7 16,-1-3-5-1,1-5-4-15,-2 0 4 0,-4 0 7 16,-8-5 5-16,-5-6-5 16,-9 0 5-16,-8 1 1 0,0-5 2 15,-9 0-1-15,-3 0 2 16,0-3 1-16,0 4 0 16,-3 3-1-16,-3 4 1 15,-1 4 2-15,-2 3-1 0,0 0-4 16,1 16 1-16,3 3 1 15,0 8 3-15,3 4 1 16,2 1 4-16,0-3-4 16,14-1-6-16,4-6 1 0,6-4-2 15,5-5 4-15,5-8-4 16,2-5 1-16,-2 0-1 16,0-10 2-16,-2-8-2 15,-5-4 0-15,-5-3 1 16,-3-3-1-16,-6-1 0 0,-4-3 0 15,-6-2 0-15,1-4 1 16,-4 4-2-16,0 0 1 16,0 5-1-16,0 8 1 15,-4 6-1-15,-1 8 1 16,0 7-2-16,0 0-1 16,-1 11 2-16,-2 9 1 15,3 7-1-15,2 5 3 0,1 7 5 16,2-2 0-16,0 5 2 15,0 0 5-15,0 2 2 16,0-1-4-16,0 0 1 16,2 0-3-16,1-6-5 0,2-4 0 15,3-1-2 1,1-9-47-16,2-2 44 0,2-5-3 0,-1-5 3 16,0-6 3-16,3-3-2 15,-5-2 0-15,3 0-1 0,-2-11 3 16,-4-5-1-16,-2-5-1 15,-3-3 0-15,-2-2-1 16,0-3-3-16,0 3 3 16,-7-1-3-16,-4 5 15 15,1 4-7-15,0 8 4 16,0 5-11-16,-1 1 1 0,2 2-1 16,2 2 2-16,2 0-2 15,3 0-1-15,2 0-12 16,2 0-18-16,10 0 15 15,4 0-16-15,4-1-21 16,1-5-110-16</inkml:trace>
  <inkml:trace contextRef="#ctx0" brushRef="#br0" timeOffset="11807.3587">19241 8222 468 0,'5'6'19'31,"-4"2"28"-31,-1 3 0 16,0 6-17-16,0-2-13 16,-1 5-12-16,-8 5-5 0,-4-2 0 15,2-3-57-15,3-2-336 16</inkml:trace>
  <inkml:trace contextRef="#ctx0" brushRef="#br0" timeOffset="13991.3604">20230 7975 440 0,'-2'-9'18'15,"-1"0"1"-15,3 0 11 16,0 0-2-16,3 2-13 15,6 5-8-15,0 0-3 16,2 2-3-16,-1 2-1 0,0 13 1 16,-1 2-1-16,-2 6 2 15,-2 2-1-15,-2 1 1 16,-1 3 0-16,-2-4 3 16,0-1 1-16,2-5 5 15,-2-2-3-15,6-3-1 0,-1-7-3 16,6 0 2-16,4-7 4 15,2 0-1-15,5 0-5 16,1-11-4-16,0-2 3 16,-1-2-3-16,-4-3 1 15,-2-3-1-15,-3-4 2 0,-8 0-1 16,-1 0 0-16,-3 0-1 0,-1 5 0 16,0 6 1-16,0 2-2 15,0 10 3-15,-3 2-1 16,1 6-1-16,2 13-1 15,0 6 1-15,0 5 3 16,7 5 2-16,0 5 5 0,1 3-2 16,-4-1 1-16,-1-1-3 15,-3 0-3-15,0-1 0 16,0-3 2-16,-5-7-2 16,-3-5 0-16,1-2-1 15,-2-6 2-15,-1-5-2 0,2-7-1 16,-3-3 0-16,1-2 3 15,-3-2 0-15,1-8-4 16,-2-6 1-16,2-2 1 16,5-7-1-16,-1-2-2 15,7 0 0-15,1-5 1 0,1 3-2 16,14 3-6-16,3 3-9 16,5 1-17-16,4 6-6 15,4-2-9-15,-2 4-48 16,1 0-110-16</inkml:trace>
  <inkml:trace contextRef="#ctx0" brushRef="#br0" timeOffset="14163.242">20841 8074 439 0,'0'6'7'0,"0"-6"20"0,3 0 12 16,7 0-17-16,4 0-6 15,3 0-8-15,7 0-5 16,-1 0-3-16,2-2-16 16,-4 0-77-16,-6 0-111 15</inkml:trace>
  <inkml:trace contextRef="#ctx0" brushRef="#br0" timeOffset="14335.0331">20864 8190 381 0,'-11'7'108'16,"7"-5"-69"-16,4-2-9 16,11 0-2-16,11 0 1 15,1 0-23-15,9-5-3 16,1 0-13-16,-1-2-56 16,-2-6-156-16</inkml:trace>
  <inkml:trace contextRef="#ctx0" brushRef="#br0" timeOffset="14935.9703">21623 8042 258 0,'0'3'41'16,"2"-2"-19"0,0-1-7-1,5 0 18-15,4 0 11 0,-1 0-5 16,5-1-20-16,1-5-8 16,-1-3-7-16,-3 0-1 15,-3-2-2-15,-1 1 0 16,-5 0 0-16,-3 0 2 15,0 1 1-15,-5 0 0 16,-8 4 1-16,0 2-2 0,-3 3-2 16,-2 0 0-16,0 8 5 15,2 5 13-15,2 5 2 16,3 3-4-16,1 5-4 16,9 1 3-16,1 2 0 0,0-3-5 15,11-2 0-15,5-3-8 16,4-3 0-16,2-7 0 15,0-3-1-15,2-4 0 16,-1-4-2-16,3 0 0 16,-5 0-1-16,-1-11-21 15,0 0-26-15,-6-8-25 0,1-2-49 16,-3-8-124-16</inkml:trace>
  <inkml:trace contextRef="#ctx0" brushRef="#br0" timeOffset="15654.5214">21845 7695 415 0,'-6'-7'6'15,"0"0"10"-15,6 3 25 16,0 4-6-16,0 0-26 15,0 12-10-15,7 2 1 16,3 7 1-16,-3 0 0 16,0 2-1-16,0-2 2 15,-4 1-2-15,2-6 0 16,-5 0 0-16,0-6 1 0,0 0-1 16,0-7 2-16,0-1-2 15,-6-2 2-15,2 0-1 16,1-8 1-16,-1-2 1 15,2-8-1-15,2 0 0 0,0-1 0 16,0-2-1-16,6-3-1 16,2 5 1-16,4 1-1 15,-2 1-1-15,1 7 0 16,2 3 3-16,-5 3-2 0,6 4 1 16,-4 0-3-16,-1 9 3 15,-1 3-3-15,4 5 4 16,-4 1-3-16,-1 1 2 15,-3 1-1-15,2-1-1 16,-4-1 1-16,0-1 2 0,-2-5-2 16,0-2-1-16,0-3 2 15,0-2-1-15,0-5 0 16,0 0 1-16,0 0 4 16,0-6 11-16,0-8-10 15,0-3-2-15,1-2-4 16,5-1 2-16,0-3-3 0,4 2 1 15,6 1 1-15,-1 2-2 16,0 4 1-16,4 2-1 16,2 6 1-16,-1 4-1 15,-5 2 1-15,-2 0-1 16,1 13 1-16,-4 3-1 0,-5 5 2 16,-1 1-2-16,-4-1 2 15,0 2-1-15,0-2 0 16,0 0 1-16,0-3-2 15,-2-6 1-15,2 2-17 16,0-5-26-16,0-6-49 0,5-3-45 16,6 0-120-16</inkml:trace>
  <inkml:trace contextRef="#ctx0" brushRef="#br0" timeOffset="16060.6721">22293 7727 369 0,'5'-14'53'15,"1"-1"-3"-15,5 5 4 0,1-1-17 16,3 5-14-16,2 5-10 16,3 1-7-16,-2 0-3 15,-2 12-2-15,-3 4 0 16,-4 4-1-16,-5 1-1 16,-4-1 1-16,0-1 0 0,-2-1 1 15,-6-3-1-15,-1-6 0 16,6-1 1-16,-2-4-1 15,3 0 1-15,2-4-2 0,0 0 4 16,2-9 3-16,6-2-6 16,3-5 2-1,2-4-2-15,-3-1-2 0,2 0 3 16,-5-1-1-16,-2 2 0 16,-3 3 0-16,0 4-1 15,-2 4 2-15,0 6-1 16,0 3 0-16,0 2-1 0,-4 12 0 15,1 5 1-15,1 5 2 16,2 1 6-16,0 1-3 16,5-1 0-16,7-1-3 15,3-5 0-15,1 1-4 0,2-8-29 16,2-2-43-16,1-9-157 16</inkml:trace>
  <inkml:trace contextRef="#ctx0" brushRef="#br0" timeOffset="16817.7681">23080 7957 338 0,'0'-7'20'0,"0"2"12"15,0 2 17-15,0 3-6 16,2 0-23-16,1 11-16 0,-1 6-1 16,3 6 10-16,-1 4 6 15,1 1-4 1,0 0-6-16,1-1-4 0,0-2-2 15,0-3-1-15,1-5-1 16,5-2 0-16,-2-7 1 0,4-2 2 16,1-6 5-16,1 0 1 15,4-2-4-15,2-9-4 16,-1-5 0-16,-1-1-1 16,0-7 0-16,-1-4 0 15,-1-1-2-15,-6-1 1 16,0-2 1-16,-5 3-2 0,-4 4-4 15,-3 7 1-15,0 7 3 16,0 3 0-16,-3 6 0 16,-4 2 0-16,-1 4 0 0,4 8 0 15,1 4-1-15,3 4 2 16,0 3-1-16,11 2 2 16,5 1 2-16,1-1 0 0,2 0-1 15,-1-1 0-15,-4-6-1 16,-1-3 1-16,-8 0-1 15,-3-5 1-15,-2 1-1 16,-3-5 0-16,-12-1 0 16,-6-5 3-16,-3 0-4 0,-3-5-8 15,0-12-43 1,2-2-70-16,1-8-164 0</inkml:trace>
  <inkml:trace contextRef="#ctx0" brushRef="#br0" timeOffset="16943.9042">23206 7852 446 0,'-8'0'6'0,"-3"0"0"15,1 0-7-15,-5 2-32 0,-1 2-196 16</inkml:trace>
  <inkml:trace contextRef="#ctx0" brushRef="#br0" timeOffset="18146.819">17939 9063 375 0,'0'4'16'0,"0"-1"-18"16,0 1 2-16,7 3 9 16,2-2-1-16,1-2-5 15,1-3 1-15,2 0 6 0,1 0 1 16,-1-5 3-16,0-5-6 15,-5-3-2-15,1-1-5 16,-2-2 2-16,-3-2-1 16,-4 0 4-16,0 2-1 15,0 2-1-15,-4 1-1 16,-1 4 4-16,1 4 6 0,-1 1-4 16,0 4-3-16,5 3-4 15,0 9 0-15,0 6 1 16,2 3 5-16,6 6 2 15,5 1-4-15,3-1-2 0,4 0-3 16,-2-8 0 0,2-1-1-16,3-7 3 0,-2-6-3 15,-1-3 0-15,0-2 0 16,0-7 1-16,-5-11 1 16,-3-3-2-16,-2-6 1 0,2-3 0 15,-9-4-2-15,0 0 3 16,-1-2-3-16,0 2 1 15,-2 0-2-15,0 2-1 16,0 6 0-16,0 6 0 0,0 4 4 16,0 5-2-16,-2 9 3 15,0 2 2-15,1 5-4 16,-1 13 0-16,0 4-2 16,2 5 4-16,0 5 5 15,0 1 4-15,5 3-6 0,2-4 1 16,3 3 0-16,1-6-3 15,-3-1-1-15,5-6-2 16,-2-1 0-16,-1-9 0 16,3-3 1-16,0-4-1 15,-5-5 2-15,4 0-2 16,-4-2 3-16,3-10-2 0,-2 0 2 0,-2-9-1 16,4 2-1-16,-1-1 0 15,3 2-1-15,0 1 0 16,3 4 1-16,3 6-3 15,-4 2 2-15,5 5-1 16,-2 0 1 0,0 10 0-16,-2 5-1 0,-1 4 2 0,-5 3-1 15,-3-1 0-15,-4-1 2 16,-3 1-2-16,-5-3-1 16,-9-2 5-16,-2-2-4 0,-3-5 2 15,-3-2 2-15,-2-3-3 16,5-4-1-16,1 0-3 15,-1-9-25-15,4-7-38 16,3-6-103-16</inkml:trace>
  <inkml:trace contextRef="#ctx0" brushRef="#br0" timeOffset="18318.6633">18277 8860 411 0,'-7'5'16'16,"2"-5"17"-16,5 0-7 16,7-2-1-16,11-5-15 15,-1 1-10-15,2-1-2 16,1 1-35-16,-6-4-103 16</inkml:trace>
  <inkml:trace contextRef="#ctx0" brushRef="#br0" timeOffset="18474.86">18012 8827 496 0,'-2'4'10'16,"2"-2"-8"-16,11-2-4 15,9 0-1-15,4 0-154 16</inkml:trace>
  <inkml:trace contextRef="#ctx0" brushRef="#br0" timeOffset="19101.8227">19697 9068 104 0,'0'-8'320'16,"3"-5"-275"-16,4-2-21 16,4-2 11-16,2-1-13 0,1-2-10 15,-1-1-9-15,-1-1-2 16,0 1 0-16,-2 1-2 16,-5 1 3-16,-3 3-2 15,0 5-2-15,-2 4-2 16,-9 4-1-16,-3 3-7 15,-1 0 2-15,0 3 6 0,2 7 1 16,1 7 3-16,6 1 0 16,4-1 0-16,2 3-6 15,12 1 7-15,6 1-2 16,0-3 1-16,1-1 1 0,1 2 1 16,-2-3-2-1,-6 0 0-15,-4-3-3 0,-2-3 6 16,-6 0-5-16,-2-4 2 15,-2-2 3-15,-11-2 4 16,-3 0 5-16,-6-2-6 16,-1-1 1-16,2 0-2 0,-1-4-2 15,4-3-2-15,4-1-1 16,9-3 0-16,5-2-8 16,0 1-20-16,12-5-25 15,10 2-38-15,5-3-34 16,5 4-87-16</inkml:trace>
  <inkml:trace contextRef="#ctx0" brushRef="#br0" timeOffset="19764.9564">20002 8915 288 0,'12'-8'48'15,"-8"3"14"-15,-4 0-20 16,0 3 5-16,0 0-8 16,0 2-27-16,0 0-10 0,-2 11-1 15,-3 2-1-15,3 7 8 16,-1 3 7-16,3-1-3 15,0 3-4-15,0 0-2 16,8-3 0-16,3-4-1 0,2-2-2 16,1-5-2-1,4-6 2-15,-2-2-2 16,0-3 1-16,0 0 2 0,1-7 0 16,-5-5-4-16,-2-6 1 15,-5 0 0-15,-2-3-2 16,-3-3 4-16,0-1-2 0,-8 0-2 15,-7 2-1-15,1 2-4 16,-3 3-2-16,0 4 2 16,-2 5 4-16,1 6 1 15,1 3 2 1,0 0-3-16,3 0 2 16,3 5 0-16,9 3-1 0,2 2-1 15,4-2-2-15,16 2 3 16,5-5 0-16,7 0 1 15,2-3-2-15,7-2-10 16,-1 0-6-16,-2-7 2 16,-4-2 6-16,-5-4 3 15,-6-1 5-15,-9 2 2 16,-1-5 1-16,-9 2 3 16,-2-1 0-16,-2-1 2 0,0 0 0 15,0 2-1-15,-4 3 0 16,-1 4 7-16,2 3 0 0,1 2 0 15,-1 3-3 1,1 3-6-16,0 8-2 0,1 8 0 16,-1 6 5-16,2 4 5 15,0 2 4-15,0 2-3 16,0-2-3-16,0-1-2 16,2-2-1-16,3-3-3 15,3-1 0-15,1-6-3 0,-1-3 1 16,4-4-1-16,-2 0 0 15,2-5-14-15,1-3-24 16,1-1-27-16,1-4-44 16,-3 0-68-16</inkml:trace>
  <inkml:trace contextRef="#ctx0" brushRef="#br0" timeOffset="19919.0554">20559 8999 482 0,'3'0'55'0,"-1"-4"-16"15,0 2-7 1,-2 2-7-16,0 0-10 16,0 0-15-16,-7-5-64 0,-3-8-269 15</inkml:trace>
  <inkml:trace contextRef="#ctx0" brushRef="#br0" timeOffset="27208.054">5237 10079 309 0,'-10'-12'22'16,"1"-2"6"-16,0-2 20 0,0 0-12 15,2 1-11-15,0-1-3 0,3 2-4 31,0 3-3-31,4 2-2 16,0 2-2-16,0 0-5 0,0 5-1 0,0 1-2 16,0 1-3-16,0 0 0 0,0 0-2 15,0 12 0-15,2 4 3 32,4 6 0-32,-1 2 2 15,2 5 3-15,-2 3 1 0,-1 0 1 16,1 0-2-16,1-3 0 15,0 0 0-15,-1-7-3 16,2 0-1-16,-2-6 0 16,3-4-1-16,-1-2-1 15,0-7 2-15,1-3 1 0,2 0 2 16,1 0 1-16,1-7-3 16,-1-4-1-16,1-3 0 15,-1-2-2-15,0-6 0 16,-4 3 1-16,2-4 0 15,-1 1-1-15,-3 1 0 0,0 5 1 16,-3 0-2-16,1 7 1 16,-1 3 0-16,-2 3 0 15,0 3 0-15,2 0-2 16,1 5-2-16,1 8 0 16,2 4 3-16,1 3 2 0,5 4-1 15,1-1 3-15,1-2-2 16,3-2 0-16,0-4 1 15,3-6-1-15,2-2 0 16,-1-7 0-16,1 0 0 16,-2-3 0-16,-3-10 0 0,0-3 0 15,-7-4 0-15,-1 1 1 16,-4-3 0-16,-5 1-2 16,0-3 1-16,-5 3-2 15,-7-2-3-15,-5 0 0 16,0 2-2-16,-3 1-4 15,-6 4-1-15,4 2 5 0,-2 3 2 16,4 5 2-16,1 3 1 16,4 3 1-16,5 0 0 15,0 2-1-15,8 8 1 16,2 1-4-16,8 2-2 0,8 1 2 16,9-4 3-16,8 0 1 15,4-5-1-15,3-4 0 16,3-1-10-16,0-5-3 15,-3-6 3-15,-3-5 4 16,-4-2 4-16,-5-1 0 0,-6-1 3 16,-4 1 0-16,-11-1 1 15,-4 1 0-15,-3 0 4 16,0 3-3-16,-9 2 0 16,-1 2-2-16,1 4 3 15,-4 3-1-15,4 5-1 16,-1 0-1-16,2 7-2 15,1 11 2-15,4 4 0 0,-1 6 2 16,4 6 1-16,0 2 4 16,0 3 0-16,7-2 0 15,-2 1-5-15,-3-4-1 16,2-2 1-16,-3-4-1 0,-1-4 1 16,0-4-3-1,0-2 3-15,0-8-1 0,0-3-2 0,0-4 3 16,0 0-2-16,0-3 3 15,0 0-1-15,0-8 5 16,0-4-1-16,0-3-5 0,0-4 0 16,0-2-2-1,5-3 2-15,0 1-3 0,2 2 4 16,2 1-5-16,0 4 1 16,3 2 2-16,1 7-3 15,5 3 3-15,2 4 2 16,3 7-2-16,0 7 3 0,-1 4 2 15,0 4 1-15,-5-1-2 16,-2 2-2-16,-3-3-1 16,-5-1-1-16,-1 0 1 15,-5-6-1-15,-1 2-2 16,0-6-27-16,0-2-15 16,0-7-56-16,0 0-88 0</inkml:trace>
  <inkml:trace contextRef="#ctx0" brushRef="#br0" timeOffset="28260.6766">6123 10097 401 0,'5'2'28'0,"4"-2"11"15,2 2 2-15,3-2-17 0,3 0-10 16,-2 0-8-16,4 0-2 15,-4 0-2-15,0-4 0 16,-4-1-1-16,-4-2 1 16,1-4-2-16,-7 0 3 15,-1-1-1-15,0-2 0 16,0 1-1-16,-5 2 1 16,-1 3-1-16,-3-2 0 0,1 7 0 15,-4 3-2-15,2 0 1 16,-2 0-1-16,0 7 1 15,2 4-1-15,1 3 1 16,4 4 0-16,0 0-1 0,5 3 4 16,0-1 4-16,0 0 4 15,8-1-2-15,5-1 0 16,3-2-2-16,3-2 1 16,1-3-6-16,2-2 1 15,1-4-2-15,-1-1-1 0,-2-4 1 16,1 0-1-16,-1-2 1 15,-5-7-2-15,4-3 3 16,-4-4-1-16,-3-1-1 16,-2 0 0-16,-2-4 0 15,-3 1-1-15,1-2 2 0,-6 1-1 16,0 1-6-16,0 3-3 16,0 2 1-16,0 2 3 15,-2 7 3-15,-3 0 2 16,1 4-2-16,0 2 0 15,0 0 1-15,1 0-1 0,1 4 3 16,2 1-2-16,0 0-3 16,0 1 4-16,2-1-2 15,5-1 2-15,4-4 0 16,0 0 1-16,2 0 0 16,-3 0 1-16,1-2-4 15,-2-3 4-15,-2-1-1 0,-2 1-1 16,-3 2 1-16,0-3 0 15,0 2 1-15,-2 1-1 16,0 1 1-16,0 2 1 16,0 0 1-16,0 0-3 15,-2 7 2 1,0 6-2-16,0 3 3 0,2 5 6 16,0 4 4-16,0-2 0 15,6 1-1-15,7-3-5 16,-1 1 2-16,4-7-6 15,2-2-2-15,4-2 1 16,-1-4-2-16,1-3-1 16,-1-4-1-16,-2 0 1 15,3-11-6-15,-2-3 3 0,-4-2 3 16,-3-4 0-16,-4 0 2 16,-2-1-2-16,-5 0 1 15,-2 1-1-15,0 0 1 16,0 4 0-16,0 5-1 0,-2 4 0 15,-3 3 0-15,-1 4-1 16,1 0 0-16,2 10 0 16,-5 4 1-16,4 6 0 15,3 2 3-15,1 3 2 16,0-1 3-16,5-3 0 0,6-1-3 16,1-4-3-16,7-7 0 15,-4-4 1-15,6-5-3 16,-1 0-3-16,-3-3-25 15,0-6-25-15,-5-9-18 16,-4 0-118-16</inkml:trace>
  <inkml:trace contextRef="#ctx0" brushRef="#br0" timeOffset="29377.5744">7732 10003 299 0,'-4'-2'36'0,"2"-4"2"15,1 0 5-15,1-4-1 16,0 2-3-16,5-1-10 16,2 2-18-16,4 1-4 15,1 1-2-15,5 3-3 16,-3 2-1-16,1 2-1 0,-1 10 0 16,1 5 1-16,0 2 2 15,-4 4-2-15,2 4 1 16,-8-2 1-16,-1 2-3 15,-3-4 4-15,-1-2-3 16,0-4 5-16,0-5-2 16,0-3 7-16,-1-4-2 0,-1-3 1 15,2-2 0-15,0-2 6 16,0-6 3-16,0-9-10 16,0-1-8-16,0-5-2 15,2-2 1-15,3 0-1 0,2 0-1 16,1 2-3-16,2 1-1 15,1 3 3-15,0 6 0 16,1 5 2-16,1-2-2 16,-1 9 2-16,2 1 2 15,1 0-2-15,-1 11-1 16,1 3 0-16,-1 6 3 0,1 1-3 16,-3 0 2-16,-2 3 1 15,-3-3 0-15,-2 0-1 16,-3-3-2-16,-2-4 4 15,0-3-3-15,0-4 2 16,0 1 0-16,0-7 0 16,0 1 0-16,0-2-1 0,-2 0 2 15,0-3-2-15,0-6 3 16,1-6-3-16,-1-1 0 16,2-5 2-16,0-2-4 15,0-1 0-15,5 1 0 16,6 4-6-16,2 1 3 0,4 4 3 15,1 6 0-15,3 5 1 16,3 3 1-16,-2 3-1 16,1 11 0-16,-2 8 2 15,-1 0 0-15,-6 4 2 0,-2 1-1 16,-7-2 1 0,0 0-3-16,-3-5 1 15,-2-1-1-15,0-6 0 0,0-1 0 16,0-5-17-16,0-7-46 15,0 0-89-15</inkml:trace>
  <inkml:trace contextRef="#ctx0" brushRef="#br0" timeOffset="30214.7794">9116 9929 33 0,'-3'-6'316'0,"3"-2"-261"16,-4 3-15-16,4 0 9 16,0 1-13-1,0 4-16-15,0 0-8 0,0 0-7 16,0 4-4-16,0 10-2 16,0 6 2-16,5 3 6 15,1 4 9-15,-3 1 0 16,3 2-4-16,1-3-7 15,-1-4 1-15,0-1-1 16,3-5 2-16,4-4-2 0,1-4-1 16,5-6-2-16,1-3-1 15,2 0 0-15,2-5 0 16,1-7-1-16,1-6 0 0,-1 0-2 16,-8-4-2-16,0 1 1 15,-7-4-2-15,-3 0 0 16,-5 2 0-16,-2 0 1 15,0 5-7-15,-2 2 5 16,-5 7 3-16,0 4 2 16,0 5 0-16,3 0 2 0,2 11-3 15,2 4 1-15,0 3 1 16,4 4 0-16,11-1 2 16,-2 0-2-16,9 3 2 15,-3-4 1-15,-2 1-3 16,0-4 0-16,-5 0 2 0,-5-3-3 15,-4-1 3-15,-3-3-3 16,0-1 2-16,-8 2 3 16,-10-2-5-16,-4-4 2 15,-1 1-1-15,-4-6-8 16,-2 0-18-16,3-6-13 16,-1-5-17-16,1-8-12 15,5-6-45-15,0-6-101 0</inkml:trace>
  <inkml:trace contextRef="#ctx0" brushRef="#br0" timeOffset="30339.727">9184 9860 365 0,'-2'-13'58'0,"-1"5"18"15,0 2-25-15,3 3-14 16,0 1-21-16,0 2-14 16,1 0-20-16,10 0-76 15,5 0-108-15</inkml:trace>
  <inkml:trace contextRef="#ctx0" brushRef="#br0" timeOffset="31422.6754">10397 10001 300 0,'2'-9'70'16,"-2"-2"-24"-16,0-1 10 15,0-1-10-15,0-1-15 16,-2 0-14-16,-3-2 0 15,-3 1-6-15,-1 1-7 16,-1 5 0-16,-2 2-2 0,0 3 1 16,-1 3-2-16,-1 1-2 15,2 3 2-15,-1 10-1 16,2 3-1-16,3 5 2 16,3 3 3-16,3 0-2 15,2 2 0-15,0-2 0 0,7 0-2 16,5-6-1-16,2-6 3 15,1 0-2-15,0-8 0 16,2-4 1-16,-5 0 2 16,3 0-1-16,-3-12 1 0,-2-3-3 15,-3-1 2-15,-2-3-1 16,-3-3 0-16,1 1 0 16,-3 1 0-16,0 2-1 15,0 6 2-15,0 1-4 16,0 7 3-16,0 4 1 15,0 16-3-15,4 10-1 16,3 8 1-16,4 6 6 0,-1 9 4 16,2 1-1-16,0 1-2 15,-5-1-3-15,-4-3-1 16,-3-6 0-16,0-3 0 16,-3-7-1-16,-8-6 4 15,-2-3 5-15,1-9 4 0,-4-5-3 16,2-6-2-16,1-2-5 15,2-4-2-15,1-10 4 16,4-7-6-16,3-6 1 16,3-7 0-16,0-4-5 0,7-1-10 15,7 2-1-15,2-2 2 16,4 3-3-16,3 2 4 16,4 2 1-16,-2 2-2 15,3 1-1-15,-5 2 0 0,0 2 3 16,-3 2 8-16,-2 1 1 15,-6 3 4-15,-3 3-6 16,-2 0 6-16,-4 4 0 16,-2 1-2-16,-1 5 3 15,0 1 0-15,0 2 0 16,0 3 1-16,-1 0 0 0,-5 8-4 16,2 10-1-16,1 7 0 15,3 2 6-15,0 3 8 16,0 4-7-16,5-5-1 15,6-1-2-15,1-6-1 0,1-3-2 16,5-6 0 0,-1-4-4-16,0-4-17 0,1-5-19 15,-2 0-55-15,-1-3-47 0,-5-10-66 16</inkml:trace>
  <inkml:trace contextRef="#ctx0" brushRef="#br0" timeOffset="32043.821">10792 9963 194 0,'0'-16'37'0,"0"4"47"16,0 3 0-16,0 4-9 0,0 5-14 16,0 0-32-1,5 3-24-15,1 10-1 0,2 5 4 16,4 3 6-16,0 2-6 16,-2-1-4-16,2 1 0 15,-2-4-3-15,-1-1-2 0,-1-5 2 16,-1-2-3-16,0-5 5 15,0-2-3-15,-2-4-1 16,3 0 3-16,-1-5-2 16,1-9 1-16,1-4-3 0,-1-4-1 15,1-1 2-15,-2-2 0 16,-2-2-5-16,-2 4 0 16,2 0-2-16,-5 1 1 15,0 8 2-15,0 4 1 16,0 3 4-16,0 7 1 15,2 0-1-15,1 1-2 16,6 8 0-16,1 2 3 0,9 1 0 16,1-1 3-16,7-4-3 15,2-3 1-15,3-4-2 16,0 0 2-16,0 0-2 16,-7-5 0-16,-2-3 0 0,-6-1-2 15,-5 4-1-15,-7 0 2 16,-3-3 0-16,-2 3 1 15,0 0 0-15,-5 0 0 16,-4 1 0-16,2 0 0 16,-3 4 2-16,2 0-2 0,-1 8 0 15,4 7 5-15,-3 5 10 16,6 2-2-16,2 2-2 16,0 2 7-16,2-3-6 15,8-4-8-15,0-1-3 16,8-4-1-16,-4-4 2 15,5-4-3-15,-2-2-2 0,3-4-20 16,-2 0-23-16,-2-4-9 16,0-4-33-16,-1-5-16 15,-5-3-28-15</inkml:trace>
  <inkml:trace contextRef="#ctx0" brushRef="#br0" timeOffset="32465.6007">11436 9878 341 0,'3'-9'64'0,"-3"2"11"16,1 3-9-16,-1 3-18 16,0 1-20-16,2 1-21 15,0 10-5-15,0 3 7 16,1 8 2-16,1-3-2 0,-1 2-1 16,2 1 0-16,0-2-7 15,2-4 0-15,-2-6 0 16,-2 1-1-16,-1-6-1 15,2-1 2-15,-4 0-2 16,0-4 0-16,0 0 2 16,0-4 3-16,0-5-2 0,0-2-1 15,0-5-1-15,0-2 0 16,0-1 0-16,0-4 1 16,1 3-1-16,4-2 0 15,7 5 0-15,-3 1-1 16,3 7 0-16,1 5-1 0,-1 4 0 15,1 0-1-15,1 13 3 16,-3 3 1-16,0 3 2 16,-1 5 2-16,-3-3-1 15,1 2-1-15,-1-5-1 16,-2 2-3-16,1-6 3 0,-5-2-4 16,1-1-21-16,-2-4-28 15,0-3-64-15,0-4-287 16</inkml:trace>
  <inkml:trace contextRef="#ctx0" brushRef="#br0" timeOffset="33792.6735">12374 10055 380 0,'0'5'7'15,"0"-5"-4"-15,0 0 28 16,10 0 6-16,5 0-7 15,2-9-22-15,5-3-8 16,4-4 1-16,-4-2 2 16,-2-6-3-16,-1 1 1 15,-5-2-1-15,-3-3 0 16,-4-3 3-16,-5 2-2 0,-2 1 1 16,0 1 0-16,-4 4 0 15,-3 6 2-15,-1 0 12 16,1 9 1-16,0 2 4 0,2 6-7 15,-3 0-12 1,5 0-1-16,1 9 1 0,0 3-2 16,2 6 1-16,0 2 2 15,0 5 1-15,6 2 2 16,3 1 0-16,2 4 1 0,1-1-4 16,3-1 3-16,0-3-1 15,4-4-2-15,1-3-2 16,1-4 0-16,-1-6 1 15,2-2-2-15,-5-5 1 16,0-3-1-16,-3 0 1 16,-3-7-1-16,-2-5 0 15,-4-3 0-15,-3-1-2 16,-2-3 1-16,0-1-1 0,0 0 0 16,-7 0-2-16,-2 3-1 15,-1 2-2-15,3 5 4 0,0 5 1 16,4 1 1-16,-1 4 0 15,4 0 0-15,0 0-3 16,0 4-3-16,11 1 0 16,3 0 2-16,8 0-3 15,3-3-3-15,2-2-2 0,4 0-4 16,-4-2 13-16,0-3-7 16,-6-2-5-16,-5 0 7 15,-4 0 9-15,-2 1 0 16,-8 1 5-16,-1 2 8 15,-1-1 4-15,0 4-3 16,0 0 1-16,0 2-6 16,-3 10-7-16,3 4 0 15,-3 6 7-15,3-1-1 0,0 0-2 16,10-1-3 0,2-4-2-16,5-4 0 0,2-4-1 15,3-8 1-15,3 0 0 16,-3 0 2-16,-1-11-3 15,-1-2 0-15,-6-3-2 16,-1-2 2-16,-10 1 0 0,1-3 0 16,-4 1 0-16,0 1 1 15,0 2-1-15,-5 5 3 16,1 6-1-16,-1 5 8 16,0 0-6-16,4 14 0 0,1 6 1 15,0 6 2-15,0 4 5 16,6 3-3-16,3-1-5 15,-2 2 7-15,0-1-5 16,-2 0-1-16,-1-4-4 16,-2-3 5-16,-2-2-4 0,0-5 2 15,-6-3 2-15,-1-6 3 16,-4 0-1-16,1-5 0 16,-1-5 6-16,2 0-5 15,-2-7-55-15,3-8 46 16,5-4 3-16,3-8-2 15,0-3 2-15,9-8-6 0,6-3 4 16,0-2-13-16,9 1-1 16,-2 3-61-16,0 2-24 15,-2 5-180-15</inkml:trace>
  <inkml:trace contextRef="#ctx0" brushRef="#br0" timeOffset="39513.4021">14325 10103 274 0,'-10'-13'86'0,"1"1"-41"0,1-1-13 16,1-1-1-16,4 2 5 15,3-1-4-15,0 2-15 16,0 2-2-16,5 0-4 15,8 2-5-15,-1 0-1 16,5 3-3-16,-3 4 0 0,6 0-2 16,-4 11 0-16,0 5 0 15,0 6 0-15,-3 5-4 16,-2 1 6-16,-5 2-2 16,-2 1 2-16,-2-2-1 15,-2-3-1-15,0-4-1 16,0-5 3-16,-4-4 0 15,1-6 0-15,1-2 3 0,0-3 3 16,-1-2 1-16,3-2 6 16,-2-8 0-16,0-5-9 15,2-5-1-15,0-1-6 16,0-5 2-16,0 1-2 0,2-2 1 16,5 0-2-16,-2 2 3 15,3 7-2-15,-1-2-3 16,2 10 2-16,-1 1 1 15,2 7 1-15,1 2-2 16,-1 0 2-16,5 5-2 0,-3 8 2 16,3 7 0-16,-3-1-1 15,0 2 1-15,-2 1 1 16,0-2-1-16,-3-1 0 16,0-3 0-16,-2-5 0 15,-3 0-1 1,-1-4 0-16,-1 0 0 15,0-7 0-15,0 2 0 0,0-2 1 16,0 0 2-16,0-5-1 16,-5-8-2-16,0-1 2 15,0-4 0-15,-2-5 0 16,4 0-2-16,3-3 1 16,0 0 0-16,0 2 0 0,3 5-2 15,6 4 2-15,4 5-1 16,1 4-1-16,1 5 0 15,2 1 1 1,4 0 0-16,-5 11 1 0,2 3 0 16,-4 2 0-16,-1 4-1 15,-5 1 2-15,0 2-1 16,-4-1 1-16,-3-3-1 16,1 1 1-16,-2-4-1 0,0-3 0 15,0-5 0-15,0-1 0 16,0-3-26-16,0-4-25 15,0 0-34-15,0-4-23 16,2-11-98-16</inkml:trace>
  <inkml:trace contextRef="#ctx0" brushRef="#br0" timeOffset="39841.4445">14734 9708 391 0,'-3'-19'36'0,"3"2"3"16,0 5 4-16,6 2-8 16,6 4-12-16,1 2-14 15,0 4-6-15,1 0-2 16,-3 8-1-16,-1 7 0 0,-3 5 1 16,0 2-2-16,-7 3 1 15,0 0 0-15,0-2 0 16,-1-2 0-16,-6-5 1 15,1-1 0-15,3-8 0 0,-1-4 0 16,4-1 4-16,0-2 3 16,0 0 5-16,13-9-1 15,3-3-10-15,5-2-3 16,6-1 2-16,2 1-17 16,2 3-17-16,-3 2-21 15,-2 4-62-15,-3 5-109 16</inkml:trace>
  <inkml:trace contextRef="#ctx0" brushRef="#br0" timeOffset="40107.002">15123 10061 466 0,'0'2'24'0,"5"-2"-5"0,10 0 14 16,4 0-4-16,6 0-5 16,9 0-9-16,7-3-3 15,-2-1-3-15,0 1-4 16,-3-3-4-16,-6 3-1 16,-6-1 0-16,-8 3-14 15,-5 1-24-15,-8 0-22 0,-3 0-59 16,0-2-83-16</inkml:trace>
  <inkml:trace contextRef="#ctx0" brushRef="#br0" timeOffset="40341.3589">15309 9913 394 0,'-8'-1'24'16,"3"1"20"-16,3 0 1 0,2 7-5 15,0 11-9-15,0 3-5 16,3 6-1-16,4 3-3 16,2 4-5-16,-3-4-7 15,-1 2-5-15,1-1-3 16,-5 0-1-16,3-5-1 0,-4-1 0 16,0-6-24-16,0-2-23 15,0-9-50-15,0-6-142 16</inkml:trace>
  <inkml:trace contextRef="#ctx0" brushRef="#br0" timeOffset="40927.1925">15971 9921 334 0,'0'0'15'16,"-2"0"22"-16,0 0 6 0,1 0-1 15,1 3-18 1,-5 8-14-16,3 3 1 0,-1 4 12 0,-2 2-1 15,-1 1-11-15,3-1-3 16,-2 1 2-16,-1-3-2 16,2 1 1-16,2-2-4 15,2-3-1-15,0-3-1 0,4-1 0 16,9-2 0-16,4-5 1 16,3-1 0-16,8-2-1 15,4 0-5-15,-2 0 3 16,4-4 0-16,-3-1-2 15,-8 1-15-15,-3 2-16 0,-6 1-6 16,-7 1-26-16,-3 0-16 16,-4-2-22-16,0 0 13 15,-7-3-16-15,-5 0 38 16</inkml:trace>
  <inkml:trace contextRef="#ctx0" brushRef="#br0" timeOffset="41161.5081">16159 10101 42 0,'-13'-12'55'0,"1"-3"-30"15,1 1-1-15,0-4-9 0,2 5 25 16,4 1 0-16,2 5 9 15,1 0 1-15,2 1 8 16,0 4-9-16,0 2-12 16,0 0-10-16,0 0-10 15,0 13-9-15,0 2 13 0,0 6-3 16,3 2-4-16,1 4 1 16,-1 0-8-16,1-1-2 15,-1 0-2-15,1-3-1 16,-1-2-4-16,2-5 2 15,-2 0-11-15,2-5-20 0,1-6-31 16,1-5-44-16,2 0-102 16</inkml:trace>
  <inkml:trace contextRef="#ctx0" brushRef="#br0" timeOffset="41880.0972">16360 9976 456 0,'0'0'8'0,"0"-3"31"0,0 1-7 16,3 2-1-16,2 0-13 16,2 2-15-16,0 12 0 15,3 4 1-15,1 5-1 16,0 4 3-16,-2 1-5 15,-1-1-1-15,-3-2 3 16,-2-4-3-16,-1-3 0 0,-2-2 1 16,0-5-1-16,0-4-1 15,0-4 3-15,0-1 0 16,0-2 0-16,-2 0 1 0,-1-8 0 16,-1-7 1-16,1-4 1 15,3-5-1-15,0-2-3 16,0-3-1-16,0-2-1 15,5 3 0-15,4 3-3 16,1 4-3-16,2 5 2 16,3 5 4-16,0 6 0 0,-1 5 1 15,3 0-2-15,2 12 1 16,-3 8 1-16,2 3 0 16,-2 0 1-16,-3 4-3 15,0-2 3-15,-6-2-1 16,-2 0 1-16,-3-5-1 0,-1-2 1 15,-1-7 0-15,0 0 0 16,0-4 0-16,0-5 3 16,0 0 4-16,0 0 0 15,-1-10 1-15,-1-3-6 16,2-5 0-16,0-3-2 0,0-4 0 16,2-2-2-1,3 0 1-15,6-1 0 0,-2 4-3 16,3 5-4-16,3 5 4 15,1 1 2-15,2 9 1 16,2 4 0-16,-1 0 0 16,0 8 2-16,-4 6 2 0,2 8-1 15,-5-1 3-15,-2 2 2 16,-3 4 0-16,-4-4-1 16,-1 0-1-16,-2-1-3 15,0-3-4-15,0-3 3 0,0-3-2 16,0-1-36-16,0-6-35 15,0-6-88-15</inkml:trace>
  <inkml:trace contextRef="#ctx0" brushRef="#br0" timeOffset="42356.6207">17301 10105 328 0,'-9'0'38'15,"2"0"10"-15,3 0 1 0,4-2 6 16,0-2-14-16,13-1-27 16,5 1-10-16,7-3 5 15,9-2 0-15,3 2-6 16,5 0-2-16,-4 2-1 16,-1-3-1-16,-8 3-22 0,-4 2-11 15,-9-1-22 1,-3 0-18-16,-9 1-65 0,-4-2-108 15</inkml:trace>
  <inkml:trace contextRef="#ctx0" brushRef="#br0" timeOffset="42653.432">17471 9951 278 0,'-5'-6'37'15,"3"1"17"-15,1 0-7 16,1 5-1-16,0-2-3 15,0 2-12-15,0 0-12 0,0 0-10 16,0 7-6-16,0 8 4 16,0 3 7-16,1 4 4 15,1 6-5-15,1 0-3 16,-1 2-3-16,3 0-3 16,-2-1-1-16,-1-2-2 15,1-4-4-15,-1-2 5 0,-2-3-1 16,2-5-6-16,-2-2-14 15,2-6-13-15,-1-2-8 16,3-3-31-16,3-1-14 16,2-10-76-16</inkml:trace>
  <inkml:trace contextRef="#ctx0" brushRef="#br0" timeOffset="43187.8679">17908 9932 300 0,'-6'-4'15'0,"1"0"18"16,0-1-2-16,1-2 15 15,-1 0-5-15,5 1-6 16,0-3-11-16,0 1-3 15,0-3-6-15,5 2-2 16,2 2-5-16,2-1-3 0,2 5 0 0,2 1-3 16,-2 2 1-16,3 0-2 15,-2 5-1-15,1 8 0 16,-2 5 0-16,-4 7 0 0,-1 0 0 16,-5 2 0-16,-2-1 0 15,1 3 0-15,-12-6-2 16,0 0 2-16,-3-3 1 31,1-4-1-31,-2-3 0 0,2-1 3 16,3-6 0-16,2-1 9 0,4-2-4 15,1-1 0-15,4-2 2 16,0 0-3-16,0 0-1 16,4 0 6-16,4 0-3 15,5 0-2-15,1 0-5 16,6-4 0-16,0 1-1 15,0 0-1-15,1 1 0 0,0-2 0 16,-4 0 0-16,1 2-17 16,1-1-14-16,0 1-9 15,-1-1-31-15,3-3-75 16,1-2-177-16</inkml:trace>
  <inkml:trace contextRef="#ctx0" brushRef="#br0" timeOffset="43437.7825">18431 9969 396 0,'0'-6'26'16,"0"1"16"-16,0-2 9 16,5 1-11-16,6 3-10 15,2 0-14-15,4 1-11 0,7 0 1 16,-2 2 0-16,-2 0-3 15,4 0-1-15,-2 0-2 16,-5 0 0-16,0 0-1 16,-7 0-13-16,-4 0-19 15,-3 0-23-15,-3 2-38 16,0 1-90-16</inkml:trace>
  <inkml:trace contextRef="#ctx0" brushRef="#br0" timeOffset="43672.4093">18488 10044 364 0,'-9'3'50'0,"5"-1"-11"16,3-2-1-16,1 0 4 16,0 4-12-16,3-2-13 15,8-1 2-15,2 3 1 0,4-3-11 16,3 1-4-16,4-2-4 15,-1 0-1-15,3 0 3 16,0 0-4-16,-3-3-15 16,3-1-23-16,-4-3-42 15,-5-2-58-15</inkml:trace>
  <inkml:trace contextRef="#ctx0" brushRef="#br0" timeOffset="44174.185">19071 9778 437 0,'0'-7'41'0,"-3"-1"-8"15,-1 3 15-15,1 2-24 16,-1 1-10-16,1 2-6 15,-2 0-4-15,-2 0 2 16,2 0-2-16,0 5 0 16,-4 2 2-16,1 6 3 15,0 1 1-15,-1 1 0 16,0 4 0-16,1 0 2 16,1 3-4-16,4 3 0 15,3-2-1-15,0 2-2 16,0-3-63-16,2 1 60 0,6-3 4 15,6-2-3-15,-2-4-1 0,3-2 4 16,-2-3-4-16,8-4 1 0,0-3-2 16,0-2-1-16,3 0 4 15,-1-5-6-15,1-6 4 16,-3-1-1-16,-4-2-1 16,-4-1 3-16,1-1-2 15,-7-3-3 1,-4-3 7-16,-3-1-5 15,0-2 4-15,-2-4-4 0,-8 2 0 16,-9 1 0-16,-2-3 0 16,-6 8-10-16,-7 1-11 15,-9 9 17-15,-10 6-84 0,-2 3-142 16</inkml:trace>
  <inkml:trace contextRef="#ctx0" brushRef="#br0" timeOffset="44814.6464">20591 9653 386 0,'-13'-11'17'0,"4"-1"14"16,2 3 6-16,0 6 4 15,1-2-18-15,1 5-9 16,1 0-7-16,-1 9-1 0,-2 11 3 16,-2 5 4-16,0 9 6 15,-2 7-5-15,0 6 0 16,1 3-1-16,-1 0-4 15,1-2-2-15,4-2-5 0,4-3-1 16,2-8 0-16,3-4-1 16,14-4 1-16,5-8-8 15,10-6-14-15,2-6-16 16,7-7-28-16,2 0-81 0</inkml:trace>
  <inkml:trace contextRef="#ctx0" brushRef="#br0" timeOffset="45323.2247">21080 9730 391 0,'-12'-2'17'16,"0"2"16"-16,1 0-4 15,-2 11-4-15,1 7-4 16,-1 3-2-16,1 4-10 0,2 2 0 15,-2-4-1-15,3 2-4 16,2 0-2-16,0-5 1 16,1-3-2-16,3-2 1 15,3-7-1-15,-2 0 0 16,2-5-1-16,0-1 1 16,0-2 1-16,4 0 3 15,-1-11 8-15,1-3-4 16,3-4-6-16,-3-7-2 15,1-3-1-15,0-3 1 0,1 1-1 0,-1-4-1 16,3 4 2-16,-3 0-2 0,2 5 1 16,2 5 0-16,-1 3 0 15,-2 7 0-15,3 5 0 16,2 5-2 0,0 0 2-1,-1 12 0-15,4 8 1 16,-4 3 1-16,2 6 2 0,0 1 2 15,-2 0-1-15,0-1-3 0,0-3-1 16,2 0 0-16,-5-4-1 16,-2-2 0-16,2-3-2 15,-4-4-17 1,-3 0-15-16,0-6-14 16,0-1-40-16,-2-4-58 0,-9-2-123 15</inkml:trace>
  <inkml:trace contextRef="#ctx0" brushRef="#br0" timeOffset="45495.0456">20978 9860 244 0,'-12'-2'141'16,"5"1"-89"-16,7-1-17 16,0-2-2-16,12 0-10 0,10 1-16 15,7-2-6-15,3 1 0 16,6 2-18-16,-1-1-37 15,1-1-67-15,2 1-150 16</inkml:trace>
  <inkml:trace contextRef="#ctx0" brushRef="#br0" timeOffset="45620.0128">21397 9869 350 0,'0'7'25'15,"0"-1"-8"-15,0-5 6 16,0 1-7-16,0-2-14 15,5 0-17-15,6-2-84 0,2-7-207 16</inkml:trace>
  <inkml:trace contextRef="#ctx0" brushRef="#br0" timeOffset="45972.1838">21599 9648 481 0,'0'-4'15'0,"0"2"17"16,3 2 1-16,1 0-11 16,1 4-11-16,-2 10-2 15,3 2-3-15,-1 6 6 16,-2 2-4-16,2 5-3 16,-5 0 0-16,1 3 0 0,-1-4 0 15,2-1 2 1,2-2-1-16,-3-5 0 0,6-4 0 15,-1-2 0-15,5-5 3 16,3-2-5-16,3-3 0 16,2-4-1-16,4 0-2 0,3 0-1 15,-1-6-10-15,-4-5-10 16,-1 1-6-16,-5 1-6 16,-3-4-10-16,-9 1-18 15,-3 0-25-15,0-4-99 16</inkml:trace>
  <inkml:trace contextRef="#ctx0" brushRef="#br0" timeOffset="46159.6472">21655 9787 363 0,'-5'0'60'16,"5"0"-19"-16,2 0 5 15,13 0-22-15,2-2-14 0,7 0-6 16,3 2-3-16,2-1-1 15,-2-1 0-15,-3 2-2 16,-6 0-35-16,-3-2-37 16,-8-1-28-16,-5-3-69 15</inkml:trace>
  <inkml:trace contextRef="#ctx0" brushRef="#br0" timeOffset="46362.7254">21618 9689 250 0,'-19'-4'50'0,"9"1"4"0,7 1 0 16,3 0-17-1,0-1 3-15,5 0-11 0,11 0-18 16,7-1-2-16,6 1-3 16,3-1-4-16,3-1-2 15,1 2 0-15,0-1-25 0,-1 0-59 16,-2-3-75-16</inkml:trace>
  <inkml:trace contextRef="#ctx0" brushRef="#br0" timeOffset="46690.7898">22061 9553 416 0,'0'-3'26'0,"0"-3"13"0,4 1 17 15,2 5-13-15,1 0-13 16,0 0-16-16,4 0-3 16,-1 12 1-16,1 6 4 0,4 6 2 15,-3 2-44-15,3 3 27 16,-7 3 13-16,5 1-3 15,-4 2-2-15,-3-1-1 16,-3 1-8-16,-3-1 1 16,0 4 3-16,-17-1-5 15,-11 0 1-15,-15-1-38 16,-13-6-31-16,-17-26-453 0</inkml:trace>
  <inkml:trace contextRef="#ctx0" brushRef="#br0" timeOffset="48256.7089">12374 11281 179 0,'-5'2'108'0,"1"0"-60"15,4-2 6-15,0 0-16 16,5 0-14-16,7 0 4 16,9 0 6-16,4 0-12 0,5 0-10 15,6 0-1-15,2 0-6 16,-1 0-1-16,3 0-3 16,-2-2-1-16,-2 0 1 15,-4 1-2-15,-3-1-4 16,-9 0-12-16,-8 2-10 0,-5 0-14 15,-5 0-10-15,-2 0-42 16,-9 4-52-16</inkml:trace>
  <inkml:trace contextRef="#ctx0" brushRef="#br0" timeOffset="48560.075">12343 11494 281 0,'-8'3'83'15,"1"-3"-33"-15,7 0-2 16,0 0 3-16,12 0-27 16,5-5-11-16,8 0-2 15,8-2-6-15,1 1-1 0,6 1-1 16,-3 0-1-16,1 1-2 15,-2 1 3-15,-2-1-4 16,-4 2-1-16,-4 0-11 16,-6-1-14-16,-1-1-25 15,-6-1-20-15,-3-2-37 16,-3-4-54-16</inkml:trace>
  <inkml:trace contextRef="#ctx0" brushRef="#br0" timeOffset="48919.3615">12729 11189 358 0,'-14'-9'23'16,"0"4"26"-16,3-1-15 16,4 1 11-16,1 3-15 15,5 2-6-15,1 0-10 0,0 4-11 16,14 6-1-16,4 3 4 15,7 1 1-15,3 4-4 16,4-4-2-16,0-1 0 16,-2-3-2-16,-2 0 1 15,-2-3 1-15,-5-2-1 16,-2-2 1-16,-7 1-2 0,-9 1-2 16,-3 4 0-16,0 4-3 15,-7 3 4-15,-11 5 2 16,-1 4 1-16,-5 4-2 15,-1-1 2-15,-2 1-1 0,0 1 2 16,4-5-3-16,5-1 2 16,1-3-1-16,7-5-3 15,5-2-45-15,5-7-85 16</inkml:trace>
  <inkml:trace contextRef="#ctx0" brushRef="#br0" timeOffset="50181.3164">14101 11253 286 0,'-10'-4'46'0,"2"-1"-7"16,4-2 8-16,-1 1-13 15,3 0-5-15,2 0-6 0,0 1-9 16,2-1-3-16,5-1-5 16,3 4-4-16,2 1 0 15,0-1 1-15,3 3 0 16,-3 0-1-16,1 0-1 0,-2 8 0 15,-1 7-1-15,2 6 1 16,-4 2-1-16,-3 4 1 16,-1 1 0-16,-1 3 2 15,0-4-2-15,-3-4 1 0,0-2 1 16,0-5 1-16,0-3-1 16,0-4 4-16,0-5 0 15,0-3-1-15,0-1 0 0,0 0-3 16,0-1 13-16,0-9-6 15,0-2-8-15,0-4 0 16,0-4-2-16,0 0 1 16,0-2-1-16,-3 0-1 15,2-3 2-15,-1 4-1 16,2 1 0-16,0 0-1 0,0 4 1 16,2 4 0-16,6 1 0 15,2 4-2-15,0 3 1 16,5 2 0-16,1 2 1 15,2 0-1-15,-4 0 0 0,5 8 0 16,-3 3 1-16,0 2 0 16,-4 4 0-16,1-1 0 15,-4 1 1-15,-2 3-2 16,-1 0 1-16,-2 0 0 16,-3-2 1-16,-1-1-1 0,0-1 0 15,0-1 1-15,0-7-1 16,0 1 0-16,0-3 1 15,0-3-1-15,0-1 0 16,0-2 0-16,0 0 0 16,0 0 2-16,0-5 0 15,-3-6-1-15,3-3-1 16,-2-6 0-16,2-1 0 0,0-2 0 16,0-3 1-16,0 3-2 15,0 2 1-15,7 3-1 16,3 2 1-16,1 2 0 15,4 7 0-15,0 1 0 0,2 4 0 16,1 2-2-16,0 0 1 16,0 4 1-16,0 7 1 0,-4 5-1 15,-1 0-1-15,-2 5 2 16,-4 1 1-16,-2 1-1 16,-3 0 4-16,-2 0-1 15,0 2 3-15,0-3 0 16,0-5-6-16,0-1 3 0,0-3-3 15,0-4-3-15,3 0 3 16,4-6-10-16,1-3-20 16,3 0-19-16,1-1-53 15,1-14-142-15</inkml:trace>
  <inkml:trace contextRef="#ctx0" brushRef="#br0" timeOffset="50525.0139">15001 11289 66 0,'0'0'257'0,"1"0"-171"15,1 0-14-15,2 0-5 16,-3-2-20-16,7-2-15 16,-1 1-12-16,2-1 0 15,4 3-5-15,3-1-7 16,0 0-3-16,2 0-2 16,-2 1-2-16,3 1-2 15,-4-3 1-15,-3 3 0 0,2 0-13 16,-6 0-21-16,-4 0-4 15,-2 0-17-15,-2 0-41 16,0 6-56-16,-2-2-158 0</inkml:trace>
  <inkml:trace contextRef="#ctx0" brushRef="#br0" timeOffset="50790.5563">15012 11396 319 0,'-3'1'65'16,"2"-1"-7"-16,1 0-9 15,0 0-10-15,0 0-11 0,6 2-6 16,2 0 8 0,5-2-8-16,1 2-6 0,2-2 1 15,4 0 0-15,-1 0-4 16,0 0-5-16,-1 0-5 15,-4-4-2-15,1 2 0 0,-5 1-2 16,-3-1-20-16,-2 0-34 16,-3-1-44-16,1-6-213 15</inkml:trace>
  <inkml:trace contextRef="#ctx0" brushRef="#br0" timeOffset="62350.7073">15849 11310 304 0,'-2'0'50'0,"-2"0"-20"0,4 0 17 15,0 0-5 1,0-1-8-16,2 1-15 0,9-2-13 15,1 2-1-15,3-2 2 16,2 0 1-16,3 2 1 16,2-2 0-16,-1 2-1 15,-1-2-5-15,-2 2-2 16,3 0-1-16,-8 0 2 16,3 0-2-16,-1 0-11 0,-5 0-22 0,1 0-56 15,0 0-90-15</inkml:trace>
  <inkml:trace contextRef="#ctx0" brushRef="#br0" timeOffset="62866.2159">16307 11221 382 0,'-8'-3'16'0,"1"-5"12"15,2 1 8-15,-2 0-3 16,3-2-10-16,1 0-5 16,0-3-3-16,3 4 0 15,0-1-5-15,4-1-3 16,5 2-2-16,1 3-3 0,4 4 2 16,0 1-1-16,0 0-4 15,2 0 3-15,-4 10-3 16,1 4 2-16,-4 1-2 15,-2 2 1-15,-5 5-1 16,-2 0 3-16,0 1-1 0,-7 0 0 16,-7-2-1-16,1 1 1 15,-3-1-2-15,0-1 4 16,2-4-1-16,0 0-2 16,4-2 3-16,0-1-1 15,4-5 0-15,0 0-2 16,4-3-1-16,2 1 1 0,0-5 1 15,0 1 1-15,4 0 1 16,6-1 7-16,3-2-3 16,6 1 3-16,0 0-4 15,3 0-3-15,3-2 1 0,-1-3-6 16,1-1 5-16,-4 1-3 16,1-1-3-16,-2 1-24 15,-8 2-31-15,-3-1-64 16,-2-1-209-16</inkml:trace>
  <inkml:trace contextRef="#ctx0" brushRef="#br0" timeOffset="63367.7948">16911 11276 283 0,'-5'-1'78'0,"0"-1"-29"16,5 0-9-16,0 2-17 15,7 0-8-15,6 0 6 16,8 0 1-16,6 0-8 16,2 0-3-16,3 0-6 0,2 0 2 15,0-6-5-15,-2 1-2 16,-3 0 2-16,-5-1-2 16,-6 3 0-16,-6 0-2 15,-5 3-12-15,-2-4-23 0,-5 4-20 16,0-4-30-16,-5 0-79 15</inkml:trace>
  <inkml:trace contextRef="#ctx0" brushRef="#br0" timeOffset="63649.0116">17106 11119 332 0,'-3'-1'32'0,"-4"-3"0"15,5 4 13-15,-1 0-8 0,1 0-10 16,2 0-14 0,0 5-8-16,0 6 5 0,0 7 1 15,0 0 0-15,0 5-4 16,2 2-3-16,1 4-1 16,1-1-2-16,-1 0-3 15,-3 1 4-15,0 2-4 0,0-3-15 16,0-1-26-16,-3 0-28 15,-6-8-31-15,-3 1-18 16,-1-8-95-16</inkml:trace>
  <inkml:trace contextRef="#ctx0" brushRef="#br0" timeOffset="63820.8481">16964 11521 217 0,'-6'0'99'0,"5"-2"-33"15,1-3-4-15,0 1-6 16,3-1-13-16,9-1-23 15,7 1-9-15,6 2-4 0,4-5 1 16,5 3-3 0,3-1-4-16,1 1-1 0,-1 0 1 15,0 0-23-15,-5-3-29 16,-4 0-84-16</inkml:trace>
  <inkml:trace contextRef="#ctx0" brushRef="#br0" timeOffset="64491.0437">17561 11298 298 0,'0'-4'51'0,"0"-1"-9"16,0 1 9-16,0 2-11 15,0 2-8-15,0 0-12 16,0 2-12 0,10 11-5-16,0-1 5 0,1 9 5 15,4 1-3-15,-2 1-2 0,2 0-3 16,-6-1 2-16,3-4-6 16,0-2 3-16,-4-6-3 15,-1-3-1-15,1 1 2 16,-3-5 0-16,-1-3 0 15,-1 0 4-15,1-2 7 16,-2-8-1-16,-1-4-2 0,1-6-9 16,0-3 2-16,-2-6-5 15,0-3 4-15,0-2-2 16,0-2 1-16,0 1-3 16,-2-1 1-16,0 0 2 0,-1 8-2 15,-1-2 1-15,3 5 0 16,1 3-2-16,0 2 3 15,3 6-2-15,9 3 1 16,5 3 1-16,6 2-2 16,6 2-1-16,5 4 3 0,2 0-1 15,5 0-1-15,-4 0 1 16,-2 6-1-16,-2-1-17 16,-4 1-16-16,-9-1-5 15,2-3-16-15,-10 0-21 16,2-2-84-16</inkml:trace>
  <inkml:trace contextRef="#ctx0" brushRef="#br0" timeOffset="64989.7496">17939 11251 341 0,'-5'-3'22'0,"2"-6"-7"0,0 0 23 15,-1 2 3-15,4-2-17 16,-2 2-10-16,2-1 2 16,0 2 3-16,2 0-7 15,5 0-4-15,4 5-3 16,2 1-2-16,0 0 0 15,1 1-2-15,0 9 0 0,0 4-1 16,-1 4 1-16,-5 5 0 16,-2-1-1-16,-6 1-1 15,0 0 2-15,0 0 0 16,-6-1-2-16,-8-5 1 16,0 1 1-16,0-3 0 0,-2-3-1 15,1-3 5-15,5-2 5 16,3-3 5-16,3-3-1 15,1 1-5-15,3-2 0 16,0 0 5-16,10 0 0 16,6-2-10-16,6-3 1 15,1-4-2 1,8 0 0-16,1-3-2 16,4-1-1-16,-2 0 0 0,-2 3 1 15,-1 1-1-15,-8 2-4 0,-9 5-36 16,-10 2-27-16,-4 0-100 15</inkml:trace>
  <inkml:trace contextRef="#ctx0" brushRef="#br0" timeOffset="71914.3753">8750 12600 235 0,'-7'-4'21'16,"2"-5"26"-16,-1 1 9 0,3-4-22 16,0 0 6-16,1 0-10 15,2-1-3-15,0 0-11 16,5 3 3-16,4-1-9 16,-1 2-1-16,3 2-4 0,0 2 1 15,0 1-4-15,-3 2 2 16,2 2-6-16,-1 0 4 0,-2 6-4 15,-2 4 4-15,1 5-2 16,-3 2 0-16,-1 3 3 16,2 0-2-16,-4 2 2 15,0-1 1-15,0-4-1 0,0 1 4 16,0-2-1-16,0-1 0 16,0-3-3-16,0-3-1 15,1 0-1-15,8-5 6 16,4-1 0-16,5-3 1 0,3 0-3 15,1 0-2-15,1-7 0 16,2-2-4 0,-3-1 3-16,-2 0-2 0,-2 0 0 15,-7 1 1-15,-1 0-2 32,-3-2 2-32,-5 0 0 0,2-1 0 0,-4 1 1 0,0-6-1 15,0 1 0-15,0-1-1 16,-4 3 2-16,1 0-2 15,-1 2 0-15,2 4 0 16,2 3 0-16,0 3 1 0,-1 2 1 16,1 0-1-1,0 0-2-15,0 2 1 0,0 5-2 16,0 4 2-16,0 3 1 16,0 4 0-16,0 0-1 15,0 2 3-15,1 2 2 0,-1 2 1 16,2 1 2-16,-2 2-1 15,0-3 2-15,0 3 0 32,0 2-2-32,0-3-1 0,0 3-2 0,0-2 0 15,0-4-1-15,0 2-2 16,0-5 0-16,-3 0 1 16,-3-3-1-16,0-3 0 0,1 1-1 15,0-5 0-15,0-1 1 16,-1-1-2-16,1-3 4 15,-3-2-3-15,1-1 0 16,0-2 0-16,0 0 1 16,-2 0 0-16,0-3-1 0,2-6 1 15,0-6-3-15,3-3 5 16,-2-3-6-16,6 0 4 16,0-2-2-16,2 0 0 15,10-1-1-15,0 4 2 16,6-1-1-16,1 3-3 0,3 2-7 15,2 0-15-15,-1 2-12 16,2-1-21-16,-7 1-47 16,-1 0-199-16</inkml:trace>
  <inkml:trace contextRef="#ctx0" brushRef="#br0" timeOffset="73195.742">9420 12839 179 0,'0'0'28'0,"0"0"29"0,0 0-6 16,0 0-6-16,2-2-15 15,1-3 1-15,-1 0-7 16,-2-1-4-16,0-3 0 15,0 2 1-15,-4-2-10 16,-4 0-3-16,-6 2-5 0,2 0 1 16,2 0-3-16,-7 1 1 15,5 4 2-15,-3 1-3 16,1 1-1-16,3 0 1 16,-1 3 1-16,1 4-1 15,2 6-1-15,2 3 0 16,1 4 6-16,5 3 0 0,1 2-1 15,0 1 1-15,0-1-1 16,5-3 1-16,5-2-3 16,0-4 0-16,2-7 1 15,1-2 2-15,-1-6-1 16,2-1 0-16,0 0-1 0,-1-3-2 16,1-7 0-1,-2-3-2-15,-2-3 1 0,2 0 0 16,-5-1-1-16,-2-2 1 15,-4 1-1-15,-1 2 0 16,2 2 1-16,-2 3 0 16,0 2-2-16,0 6 2 15,0 1 1-15,0 2 0 0,0 5-2 16,0 12 1-16,2 3-1 16,4 10 2-16,1 2 6 15,0 5 8-15,2-1-2 0,-6 3 1 16,5-1-1-16,-4 0-5 15,-3 0-1-15,-1-4-1 16,0 0-2-16,0-4-1 16,0-5-1-16,-5-1 1 15,-3-9-1-15,1-2 2 16,0-2-3-16,2-8 2 0,-2-1-1 16,1-2 2-16,1 0 1 15,0-8-5-15,1-6-2 16,1-5 3-16,-1-6-1 15,4-6-1-15,0 2 0 0,0-7-3 16,9 1-18 0,-1 2-9-16,7 2-18 0,3 5-1 15,5 1-22-15,3 3-19 16,1 2-93-16</inkml:trace>
  <inkml:trace contextRef="#ctx0" brushRef="#br0" timeOffset="73414.5218">9956 12764 376 0,'8'0'29'0,"3"0"3"16,1 0 3-16,4-4 11 15,8 2-19-15,-3-1-11 16,2-1-9-16,1 1-4 15,-2-2-3-15,-3 3 1 0,-4 0-11 16,-6 2-36-16,-4 0-56 16,-5 0-130-16</inkml:trace>
  <inkml:trace contextRef="#ctx0" brushRef="#br0" timeOffset="73586.2691">10036 12869 354 0,'-7'11'60'0,"5"-6"-7"16,2 0 0-16,2 0-16 16,8-2-10-16,7-1-4 0,4-2-8 15,4 0-10-15,2 0-4 16,0 0-1-16,-2-5-34 16,-4-3-92-16</inkml:trace>
  <inkml:trace contextRef="#ctx0" brushRef="#br0" timeOffset="74697.6293">11373 12632 142 0,'5'0'25'0,"-4"-2"16"16,-1 0 10-16,0-1 13 15,0-1-14-15,0-1-13 16,0 1-7-16,-4 1-5 0,0 1-6 15,1 0-8 1,-2-2 1-16,-1 4-3 0,-1 0-4 16,-2 0 2-16,0 0-2 15,0 0 3-15,-2 0-1 16,2 0 2-16,-1 0-2 16,3 0 0-16,-1 0 0 0,1 0-2 15,5 2-1-15,1 0-1 16,-1-2 1-16,2 0-3 15,0 0 2-15,0 0-2 32,0 0 1-32,0 0 0 0,0 0-1 15,0 0 0-15,0 0-1 16,0 2 0-16,0-2 0 16,0 2 0-16,0-2 1 15,0 2-1-15,0-2 0 0,0 0 0 16,0 1-1-16,0-1 2 0,0 0-1 0,0 0 1 31,0 0-1-31,0 0 1 0,0 0-1 0,0 0 0 31,0 0 1-31,0 0 1 0,0 0-1 0,0 0-1 32,0 0 0-32,0 0 1 0,0 0-1 15,0 0 1-15,-4 0-1 16,1 0 0-16,-5 2-1 15,1 1 1-15,-2 1-1 0,2 2 2 0,-2-1-1 0,0 4 0 16,4 0 0-16,-2 3 0 16,5 4 0-16,0 0 1 15,2 4 2-15,0-1-1 16,0 3 1-16,6-2 0 16,2-1 2-16,4-3-1 15,5 1 1-15,3-5 3 0,1-3 0 16,6-4 0-16,0-1-4 15,0-3-4-15,0-1 2 16,0 0-2-16,-4 0 0 16,-3-3-1-16,-2-1-14 15,-4 1-25-15,-2-2-33 16,-4-1-30-16,-2-1-132 0</inkml:trace>
  <inkml:trace contextRef="#ctx0" brushRef="#br0" timeOffset="74973.4428">11646 12741 361 0,'0'7'45'0,"0"0"-10"15,0 2 13-15,0 5 1 16,0 4-16-16,0 3-4 15,0 3-5-15,2-1-1 16,0 2-7-16,-1 0-3 16,-1-2-4-16,0-3-7 15,0 3 1-15,0-7-4 0,0-2 1 16,0 1 2-16,3-7-4 16,-1-1-13-16,1-3-37 15,-1-4-75-15,5-9-246 0</inkml:trace>
  <inkml:trace contextRef="#ctx0" brushRef="#br0" timeOffset="75721.5664">12235 12673 295 0,'-5'-2'44'0,"1"2"-4"16,3 0 11-16,1 0-23 15,0 2-13-15,3 5 4 16,8 0 1-16,2 2-3 0,-1-2-11 16,3-1-3-16,2-3-1 31,0-3 1-31,1 0-2 0,-2 0 0 0,0-1 0 15,-3-5 1-15,-3-3-1 16,-2-2-1-16,-3 1 2 16,-3-3-1-16,-2 2 0 15,0-1 1-15,0 1-1 0,-5 2-2 32,-5 1 3-32,1 2-3 15,-3 2 2-15,1 1-1 0,-3 3 0 0,-3 0-1 0,2 0 3 16,-2 3 1-16,0 1 0 15,0 7 3-15,1 0 0 16,0 1 3-16,3 6 2 16,2 2 4-16,2 3-2 15,4 0-3-15,3 2 2 0,2 0 0 16,0-2 0-16,7 2-4 16,4-5-1-16,0-3 1 15,3 0-2-15,3-3 0 16,-3-3-3-16,2-3 2 15,2-2 0-15,0-5-1 0,2-1 0 16,3 0-4 0,0-3 2-16,1-6-1 0,1-4 0 15,-2 3-2-15,-1-3-2 16,-6 3-29-16,-4-2-32 16,-1-3-70-16,-5-5-350 15</inkml:trace>
  <inkml:trace contextRef="#ctx0" brushRef="#br0" timeOffset="76290.1401">12331 12291 228 0,'-8'-4'72'16,"3"1"-1"-16,1 1-8 0,3-1-20 15,1 1-8-15,0 0-11 16,1 0-10-16,12 2-5 16,2 0 1-16,6 0-2 15,4 0-2-15,0 0-2 0,4 0-2 16,-2 0-3-16,2 0 1 15,-2-3-5-15,-2-1-32 16,-4 0-31-16,-3-1-54 16,-4-4-135-16</inkml:trace>
  <inkml:trace contextRef="#ctx0" brushRef="#br0" timeOffset="76821.6502">12764 12166 142 0,'0'-1'69'0,"-6"0"-20"16,-1-3-10-16,0 1 6 0,0 0-9 15,-1-3 8-15,3 1-11 16,1-2 0-16,2 0-4 15,2-2-12-15,0 0-7 16,4 2 0-16,3 1-5 16,8 1-1-16,-3 3-2 0,3 2-2 15,-1 0 1-15,1 7-1 16,-2 10-1-16,-1 1 0 16,-3 3 1-16,-4 4 1 15,-3 0-1-15,-2 0 0 16,0-2-2-16,-6 0 4 0,-4-5-4 15,-3 0 3 1,-1-4 1-16,1 0-3 0,0-5 2 16,5 0 1-16,0-4 4 15,3-1 1-15,3-2-2 16,2 2 1-16,0-1-2 16,0-1 3-16,5 0 1 0,5-1-4 15,-2 1 0-15,3 0 0 16,0-2-1-16,3 0 0 15,5 0-1-15,-2 0-2 16,3 0 0-16,4-5 0 16,-3 1 0-16,4 1-11 0,2-1-16 15,-3-2-23-15,-4 1-47 16,4-4-63-16</inkml:trace>
  <inkml:trace contextRef="#ctx0" brushRef="#br0" timeOffset="77067.887">13105 12223 275 0,'-2'-1'58'16,"2"-1"-10"-16,0 0 15 16,0 2-26-16,5 0-10 15,8 0-7-15,1 0-2 0,6 0-3 16,1 0-7-16,3 0-3 15,1 0-4-15,-2 0 0 16,0 0 1-16,1 0-2 16,-7 0-3-16,2 0-15 15,-5 0-28-15,-3-2-35 16,-7-3-74-16</inkml:trace>
  <inkml:trace contextRef="#ctx0" brushRef="#br0" timeOffset="77339.2162">13229 12083 297 0,'-2'-1'28'16,"2"1"16"-16,0 0-17 0,0 9-2 0,2 8 16 15,3-2-8-15,0 5-5 16,0 1-9-16,1-1-2 15,-3 1-7-15,0 1-5 16,-3-1-2 0,2 1-2-16,-2-1 0 15,0-1 0-15,0-2 0 16,1 0-4-16,1-4-14 16,3-2-14-16,-1-5-35 0,3-3-72 15,0-4-121-15</inkml:trace>
  <inkml:trace contextRef="#ctx0" brushRef="#br0" timeOffset="77878.3974">13504 12194 155 0,'0'0'249'0,"0"0"-202"15,0 0-3-15,0 0-18 0,1 4-7 16,3 3-6-16,3 4 2 16,0 2 1-16,0 1 0 15,1 4-9-15,0 0-4 16,1-3-1-16,1 2-1 16,-3-3-1-16,0-3 0 0,0 0 0 15,-2-4 1-15,3-2 0 0,-3-3-1 16,0-1-1-16,-1-1 2 15,-1 0 1-15,-1 0-2 16,1-1 1-16,-1-5 1 0,-2-2-1 16,0-3 0-16,0-2-1 15,0 1 0-15,0-6 0 16,-5 0 0-16,0-5 0 16,-1 0 0-16,1-4 0 15,0 0-1-15,0 0 1 0,2 1 0 16,3 2 0-16,0 3 0 15,0 5-1-15,3 2 1 16,9 5 0-16,0 0-1 16,6 3 1-16,2 1-1 15,5 1 0-15,0 0 1 16,-1 2 0-16,1-2 0 0,-2 4-4 16,-1-1-5-16,-4 1-8 15,-4 0-6-15,-3 0-13 16,-7 0-36-16,-1 1-53 15,-1 3-88-15</inkml:trace>
  <inkml:trace contextRef="#ctx0" brushRef="#br0" timeOffset="78382.4804">13806 12175 330 0,'-5'0'33'15,"2"0"-6"-15,1 0 9 16,2 0-10-16,0-2-2 0,0-1-10 16,0-2 10-16,3 0-8 15,4-1-8-15,3 2-5 16,-1 1 3-16,1 0-2 15,0 2-2-15,0 1 0 0,1 0-1 16,-2 7-1-16,0 4-1 16,-6 7 3-16,-1-4-2 15,-2 5 0-15,0 1 0 16,-7-2 0-16,-1-2-1 16,-4-2 3-16,0-3-3 15,-1 0 3-15,2-2-3 0,1-4 4 16,-2 1 0-16,4-3 6 15,3 1-3 1,1-3 2-16,4 1-3 0,0 2 2 16,0-1 4-16,7-1 0 15,3 0 4-15,5-2-2 0,3 0-2 16,2 0-7-16,2 0 0 16,1-4-4-16,0-1 0 15,-3 0 0-15,2-1-1 16,-8 1-5-16,-1 1-24 0,-4 1-31 15,-4-3-36-15,-2-1-167 16</inkml:trace>
  <inkml:trace contextRef="#ctx0" brushRef="#br0" timeOffset="78729.9737">14013 11972 171 0,'-2'-6'162'16,"1"0"-145"-16,1 2 32 15,0-1 10-15,0 3-16 16,1 0-16-16,3 2-11 0,3 0 1 16,1 0-4-1,4 9 3-15,0 5 3 0,5 4 1 31,-1 8 2-31,0 4-8 0,-1 5 6 16,0 2 0 0,-4-1-4-16,-3 2-8 0,-5-1-5 15,-3-2 3-15,0-3-6 16,-3 1 1-16,-5-1-4 16,-4-5 6-16,-2-1-6 15,-1-1-12-15,-7-1-33 0,-2-5-15 16,-10-3-65-16,-3-5-271 15</inkml:trace>
  <inkml:trace contextRef="#ctx0" brushRef="#br0" timeOffset="79292.3278">12342 11949 243 0,'-7'0'14'0,"0"0"14"16,2 2 15-16,2 1 4 16,-4 1-11-16,2 2-4 15,-1 0-8-15,-2 3 4 16,0 2-1-16,-3 7-6 16,2 3 0-16,-2 6 0 0,1 8 5 15,0 7-6-15,3 2 3 16,5 2-2-16,2 4-3 15,2-1-10-15,13-5-3 16,4-3-4-16,6-5 0 16,9-6-1-16,8-7-4 0,3-5-30 15,5-7-56-15,5-9-110 16</inkml:trace>
  <inkml:trace contextRef="#ctx0" brushRef="#br0" timeOffset="80158.13">14371 12148 165 0,'-12'-7'75'15,"4"2"-15"-15,1-2 0 16,3 1-11-16,2-1-6 16,2 1-7-16,0 0-9 15,4 2-13-15,6-2-6 0,2 5-1 16,0 1-2-16,2 0-2 16,-1 5-2-16,-1 8 1 15,0 5-1-15,-7 0-1 16,0 3 2-16,-3-1-1 0,-2 1 1 15,0-3-2-15,-4-2 0 16,-4-2 0-16,-2-3 0 16,3-4 1-16,0-2 1 15,4-3 1-15,1-2 0 16,2 0 1-16,0 0 4 16,2-7-3-16,5-6-4 15,3 1-1-15,1-4 0 16,-2 0-1-16,1-2 2 15,-3-2-2-15,-2 4 2 0,-2-5-1 16,-1 3-1 0,0 4 2-16,-2 3-1 0,0 2 1 0,0 3-1 15,-2 3 0-15,-3 0 1 16,0 3-1-16,2 6 4 16,1 7 0-16,0 7 0 15,2 3 4-15,0 4 6 0,10-2-2 16,2 4-8-16,4-4-1 15,8-2-2-15,-1-3-6 16,4-5-19-16,0-4-41 16,0-5-109-16</inkml:trace>
  <inkml:trace contextRef="#ctx0" brushRef="#br0" timeOffset="80712.3649">15084 12714 378 0,'-2'-5'68'16,"2"1"-15"-16,0-1-9 15,7 1-20-15,8 2-6 16,5 1 1-16,8-1-3 15,2 2-8-15,8-2-3 16,2 2-1-16,-4-2-2 16,-1 2-1-16,-2-2-1 0,-10 2 0 0,-7 0-4 15,-5-1-19-15,-7 1-20 16,-4 0-13-16,-2 0-29 16,-11 0-71-16</inkml:trace>
  <inkml:trace contextRef="#ctx0" brushRef="#br0" timeOffset="80978.0524">15265 12593 205 0,'-5'-8'81'0,"-3"2"-23"16,3 2 1-16,-1 0 3 15,1 2-17-15,3 2-10 0,1 0-14 16,1 11-12-16,0 7 3 15,0 1 14-15,0 8-9 16,5 4-7-16,0-1-2 16,2 2-4-16,1-2-4 0,-3-1 2 15,2-4-2-15,-2-1-2 16,4-9 1-16,-1 2-25 16,1-9-37-16,3-4-46 15,1-4-200-15</inkml:trace>
  <inkml:trace contextRef="#ctx0" brushRef="#br0" timeOffset="81559.2111">16441 12637 255 0,'-9'-5'100'0,"0"-2"-35"15,-2-2-19-15,2 2-17 16,-2 1-12-16,1 1-8 0,1 1-2 15,-1 1-3 1,0 3-1-16,-2 0-2 0,0 0 4 16,-2 7-1-16,-1 4 3 15,2 5 3-15,-1 2 4 16,0 5 0-16,4 4 1 0,0 1-2 16,9 1-4-16,1-1-3 15,0-3-2-15,9 0 0 16,5-7 3-16,5-2-4 15,1-5 0-15,6-2-2 16,-1-4-2-16,2-3 3 16,-2-2-4-16,-1 0-20 0,-1 0-24 15,-3 0-14-15,-3-7-35 16,-4 0-68-16</inkml:trace>
  <inkml:trace contextRef="#ctx0" brushRef="#br0" timeOffset="81919.7174">16514 12808 305 0,'-5'-8'61'0,"2"-1"5"0,-1 1-6 15,2 2-20-15,2-2-19 16,0 3-4-16,0 3-3 16,9 0-1-16,0 2-6 15,4 4-3-15,1 7-2 0,-1 5-1 16,-1 5-1-16,-3 2 3 15,0 2-4-15,-5 0 1 16,-4-3 0-16,0-2-1 16,-5-3 2-16,-8-3-1 15,-1-1 0-15,-1-2 1 16,1-3 0-16,-1 0 8 0,5-5 5 16,4 3-2-16,3-3-2 15,3-1-7-15,2 0 2 16,11-1 3-16,6-1-3 15,6 0-1-15,6-1-4 16,3-8-1-16,3-2-2 16,1-1-20-16,-1-3-20 15,0-1-77-15,-7-3-154 0</inkml:trace>
  <inkml:trace contextRef="#ctx0" brushRef="#br0" timeOffset="82567.3761">17325 12682 310 0,'-4'5'32'15,"0"1"-16"-15,4-3 16 16,0 4-1-16,0-3-16 15,8 0-9-15,2-3-2 0,1-1 0 16,2 0 3-16,-1-1 2 16,1-5-4-16,-1-3-4 15,-3-2 0-15,-1-1 0 16,-5-2 1-16,-1 1-1 0,-2-1 3 16,-2 1 2-1,-11 3 0-15,1-1-3 0,-3 2 2 16,-2 2-2-16,0 5 6 15,0 2 4-15,0 0 0 16,1 0-1-16,3 9 0 16,1 3-2-16,1 3 1 0,4 4 2 15,3 3 2 1,4 5-3-16,0 0-3 0,0-1 3 16,7 1 0-16,3-4-3 15,0-2 0-15,3-2-2 16,1-5-1-16,0-4-1 15,3-3 1-15,5-3-2 0,2-4-1 16,5 0-2-16,3-4 0 16,0-3-2-16,1-7-10 15,-3 0-36-15,-4-6-36 16,-1-1-49-16</inkml:trace>
  <inkml:trace contextRef="#ctx0" brushRef="#br0" timeOffset="83209.5741">17291 12172 100 0,'-10'1'184'0,"1"-1"-113"16,2 0-15-16,2 0 2 15,1 0-15-15,2 0-8 16,2 0-2-16,2 0-8 0,13 0-10 15,2 0 2-15,5 0-5 16,5-3-5-16,0-1-5 16,2 3-2-16,0 0 2 15,-4-2-2-15,-3 3-15 16,0 0-19-16,-5 0-40 16,-3 0-40-16,-2-1-134 15</inkml:trace>
  <inkml:trace contextRef="#ctx0" brushRef="#br0" timeOffset="83709.4651">17666 12077 302 0,'-7'-5'58'0,"4"-6"-10"16,1 2 1-16,2 0-18 16,0 2-12-16,10-1-11 15,2 0-1-15,0 3 0 16,3 4-4-16,-1-2-2 16,1 3 0-16,-1 3 0 0,-3 6-1 15,-2 6 0-15,-2 1-1 16,-5 5 2-16,-2 2-1 15,0-1 1-15,-5-1-2 16,-8-2 0-16,0-2 1 0,-2-4 0 16,-2 1 0-16,3-3 3 15,1-4 4-15,4-2 6 16,2 0-2-16,4-1-5 16,3 0-1-16,0-1-2 15,0 1 5-15,7-1 3 16,1 1-3-16,6-1-2 0,1-3 0 15,2 0 0-15,2 0-1 16,1 0 2-16,2-3-3 16,3-3-1-16,-4 2-4 15,1 3 1-15,2-1-1 0,-4 2-8 16,1-1-20-16,-1 1-33 16,-3 0-33-16,-2 0-96 15</inkml:trace>
  <inkml:trace contextRef="#ctx0" brushRef="#br0" timeOffset="84023.8124">18044 12125 151 0,'-1'0'98'15,"-1"-2"-30"-15,2 1-20 16,0 1 10-16,0-2-13 16,5 2-8-16,2-2-8 15,5 2-2-15,0-2-4 0,4 2 3 16,3-1-8-16,7 0-2 16,-3-2-4-16,3 2-6 15,-4-1 1-15,-2-1-6 31,-1 2 0-31,-9 1-2 0,-1 0-9 0,-6 0-33 0,-1 0-30 16,-2-6-75-16</inkml:trace>
  <inkml:trace contextRef="#ctx0" brushRef="#br0" timeOffset="84789.2524">18454 12073 340 0,'-7'-1'25'0,"1"-1"-3"16,1 0 11-16,3 2-2 15,-1 0-5-15,3 0-8 16,0 4-5-16,0 7 2 16,2 4 8-16,6 3 0 15,1 4-4-15,1 0-4 0,0-2-7 16,1 2-6-16,-3-6 2 15,0-4-3-15,1 1-1 16,-4-6 1-16,-1-2-1 16,1-3 2-16,-1-2 4 15,0 0-1-15,-1-5 0 0,1-6 2 16,-1-3-1-16,-1-4-3 16,1-5-3-16,-1 2 2 15,-2-6-3-15,0 0 3 16,0-1-2-16,0-1-2 15,0 3 4-15,0-2-3 16,-2 7 0-16,-1 0 0 0,1 3 2 16,0 4-2-16,2 2 2 15,0 1 0-15,7 2-3 16,5 3 2-16,2 1 0 16,4 1 0-16,5 1-1 0,0-1-1 15,1 4 0-15,1-1-2 16,1 1-3-16,-4 0-8 15,2 0-11-15,-4 0-5 16,-5 3-11-16,0 2-34 16,-4 2-57-16,-3 1-72 15</inkml:trace>
  <inkml:trace contextRef="#ctx0" brushRef="#br0" timeOffset="85236.9766">18732 12073 375 0,'-11'-5'54'16,"4"-3"-19"-16,2-2 7 16,2 4-11-16,3 0-18 15,0 1-5-15,3 0-2 0,4 2-3 16,4 1 0-16,4 2-2 15,-5 0-2-15,0 2 1 16,4 8 0-16,-7 2 0 16,-2 6-1-16,-4 2-2 15,-1 0-1-15,0 0-1 0,-3-1-1 16,-6-2 5-16,-6-1 0 16,3-5 1-16,-3-1 1 15,3-3 0-15,3 0 5 16,3-3 4-16,-1-2 0 0,4 0-1 15,3 0 2-15,0-1-2 16,2-1 0-16,7 0 1 16,7 2 2-16,2-2-5 15,1 0-3 1,5 0-4-16,0 0 1 16,1 0-2-16,-3 0 0 0,0 0-14 15,2 0-17-15,-8-5-18 16,0 1-41-16,-4-7-117 15</inkml:trace>
  <inkml:trace contextRef="#ctx0" brushRef="#br0" timeOffset="86315.084">19007 11851 283 0,'-4'-5'51'15,"4"2"-13"-15,0 1 8 0,0 1-13 16,0-1-8-16,4 2-10 15,4 0 4-15,0 0 1 16,3 0-4-16,0 8-3 16,0 4-1-16,4 2 1 0,-2 5 2 15,0 5-3-15,-2 2 0 32,-1 5 1-32,1 1-1 0,-4 4-3 15,-1-3-4-15,-3 2 1 16,-1-2-2-16,0-1-1 0,-2-1-2 15,0-5 2-15,-4 1-4 16,-5-2 1-16,-3-3 2 16,-2 1-5-16,-6-2-6 15,-4-1-22-15,-1-1-36 16,-6-4-40-16,-1-6-251 0</inkml:trace>
  <inkml:trace contextRef="#ctx0" brushRef="#br0" timeOffset="86956.326">17233 11861 251 0,'-2'-3'44'0,"1"-1"7"15,-1 3-6-15,-1 1 8 16,0 0-24-16,1 0-16 16,-3 1-4-16,1 6 10 15,-4 8 2-15,-2 0-7 16,-2 4 1-16,-2 4 2 0,-1 4 4 16,1 1-3-16,-1 4 0 15,1 2 1-15,3 2 0 16,4-1-5-16,5 0 0 15,2-5-5-15,2 0-4 0,15-3 0 16,3-1 0-16,6-1-3 16,3-3-1-16,1-1 0 15,2-1-1-15,2-4-4 16,0 0-26-16,-1-2-17 16,-1-5-45-16,3-8-119 0</inkml:trace>
  <inkml:trace contextRef="#ctx0" brushRef="#br0" timeOffset="87981.5147">19400 12025 220 0,'-5'-5'63'0,"1"1"-16"15,1-2-2-15,1-1 9 16,2 1-19-16,0 2-9 16,0-1-6-16,2 2 0 15,5 0-11-15,2 0-2 0,4 2-1 16,1 1-2-16,1 0-2 16,-1 7-1-16,-2 2 1 15,3 11-2-15,-7-1 0 16,-1 2 1-16,-2 4-1 15,-5 0 1-15,0-4-1 16,-3 1-1-16,-7-4 2 0,-3-4-1 31,-2-3 1-31,3-4-1 0,1-2 1 16,0-3 0-16,6-2 0 16,2 0 0-16,3-2 4 15,0-7 2-15,3-2-4 16,6-1-2-16,6-4-1 15,-3-3 0-15,3 0 0 0,-3-4 0 16,0 2 0-16,-2-1 0 16,-3 5 0-16,-2-2-1 15,-3 2 2-15,-2 6-1 16,0 1 0-16,0 2 0 16,0 5 1-16,0-1 0 15,0 3 1-15,-4 1-1 0,1 0 2 16,-1 0-1-16,1 0-1 15,-1 1 3-15,0 8 5 16,2 7-1-16,0 2 5 16,2 6 1-16,0-2-1 0,0 5-1 15,10 0-2-15,-1-6 0 16,3 2-5-16,1-5-3 16,3-4-2-16,4-1 1 15,0-4-1-15,4-2 0 16,3-4-34-16,-1-3-44 15,3 0-91-15</inkml:trace>
  <inkml:trace contextRef="#ctx0" brushRef="#br0" timeOffset="96721.2093">12455 13636 366 0,'0'-3'7'0,"0"-3"-5"16,0 1-3-16,-3-1 11 16,0 3 3-16,3 1 0 0,-2 0 2 15,0 2 5-15,1-1-1 16,-1 1 4-16,-3 0-11 15,-1 0-9-15,1 7 4 16,-3 1-2-16,0 5 4 16,1 1 3-16,1 6-3 0,0 0 2 15,4-1-1-15,2 2-5 16,0 1 1-16,5-2-3 16,4-2-1-16,1-3 0 15,5-4-1-15,1-2 1 0,0-2 0 16,3-5 0-16,3-2 2 15,-2 0-4-15,-1 0 0 16,1-9 3-16,-1 0-5 16,-7 0 3-16,-2-1 0 15,0 1-1-15,-6-4 1 0,-4 3 0 16,0-2-1-16,0 2 1 16,-6-3-2-16,-3 3 1 15,-2-2 0-15,-4-3-2 16,1 2 3-16,-2 3-1 15,0-1-3-15,1 0 3 0,1 6-1 16,1 2-6-16,-2-1 5 16,2 4 0-16,4 0 1 15,0 0 1-15,0 4-2 16,4 1 3-16,1-2-2 0,4-1 1 16,0 0-3-16,0 0-5 15,0-2 1-15,9 0 0 16,4 0 4-16,1-2-1 15,2-3 1-15,2-4-7 16,2 0 1-16,-2-2-1 16,-1-3 8-16,-2 0 1 0,-1 0 1 15,-2-3 0-15,-7 3 0 16,0-1 0-16,-2 3 2 16,-3 2-3-16,0-1 2 15,0 4 0-15,-7 1-2 16,1 5 1-16,-1-2-1 15,0 3 0-15,0 0 1 0,6 0-1 16,-1 8 2-16,2 1-3 16,0-2 2-16,5 1 0 15,8 4 2-15,1 0-3 16,3 3 2-16,0-1 0 16,3-2 3-16,-4 6-2 15,1-2 1-15,-5 3 3 0,1-1 0 16,-3 2-1-16,-4 2 2 15,2-3 4-15,-3 1-3 16,0-2 1-16,-2-2-1 0,3-6-1 16,1-1 0-16,2-3-1 15,3-6-1-15,7-2-1 16,-4-4-4-16,6-4 1 16,0-2-17-16,-1-6-59 15,-6 1-160-15</inkml:trace>
  <inkml:trace contextRef="#ctx0" brushRef="#br0" timeOffset="100308.3327">10693 14528 313 0,'-6'0'17'0,"5"0"23"16,-1-2-21-16,0 1 18 15,2-1 0-15,0 0-9 16,0 2-8-16,0 0-6 0,0 0-11 16,7 5-1-16,5 2 3 15,0 2-2-15,2 2 4 16,4-2-4-16,2-5 2 16,1-1 1-16,4-3-1 0,1 0-1 15,-1-3-3-15,0-6 3 16,-4-2-4-16,-1-3 0 15,-8 5 1-15,-2-4 0 16,-5 4-2-16,-5-1 3 16,0-1-1-16,-1 2-3 15,-11-2 1-15,0 2 2 0,-2 2-3 16,-3 0 3-16,2 3-2 16,-4 1 3-16,3 3-4 15,0 0 3-15,-2 0-2 16,2 9 1-16,1 2 0 15,3 3 0-15,-1 0 3 0,4 4 0 16,1 0 1-16,2 0 1 16,3 5 3-16,3 0 0 15,0-1 2-15,0 3-1 16,0-5-4-16,7 0 0 16,3-2 3-16,2-4 3 0,5-3-3 15,1-3-4-15,3-4 3 16,5-2-3-16,1-2-2 15,1 0 0-15,3-6-3 16,-1-2 2-16,-1-3 0 16,-3 1-4-16,-3-1-16 0,-5-1-24 15,-5 2-15-15,-3-5-31 16,-5-1-67-16</inkml:trace>
  <inkml:trace contextRef="#ctx0" brushRef="#br0" timeOffset="100620.7776">10718 14109 310 0,'-5'0'31'0,"5"2"-3"0,0 1-13 16,0 1 19-16,8 1-1 15,7-1 3-15,4-1-8 16,7 1-8-16,1-2-7 16,5-2-2-16,-1 0-7 15,-1 0-3-15,-3 0-1 16,-5 0-11-16,-1 1-32 15,-4 1-48-15,-7-2-133 0</inkml:trace>
  <inkml:trace contextRef="#ctx0" brushRef="#br0" timeOffset="101085.292">11035 14098 354 0,'3'-9'15'0,"1"-1"0"16,-1-5-3-16,1 3 33 15,-1-1-12-15,2 3-12 16,-1 1-7-16,4 2 0 16,0 3 1-16,-1 2-8 15,2 2-3-15,1 4-3 0,0 6-1 16,1 5 3-16,-2 4-1 0,-2 1-4 15,-2 1 4-15,-3-3-4 0,-2 4 6 16,-3-1-6-16,-8-1 5 16,-4-6-2-16,0 2 4 15,0-5 4-15,3-3 2 16,0 0-1-16,5-6-3 16,4-1-3-16,1-1 3 0,2 0 1 15,0 0-1-15,9-5-4 16,4-1-3-16,3 1 1 15,2 2 0-15,4-1 1 16,-1 1-3-16,0 3 2 16,0-2-1-16,-4 0-2 15,-2 2 1-15,-3-2-12 16,-2 2-20-16,-3-2-8 0,-2 2-21 16,-2-3-46-16,-1-1-128 15</inkml:trace>
  <inkml:trace contextRef="#ctx0" brushRef="#br0" timeOffset="101553.7677">11275 14029 283 0,'0'-9'36'0,"0"0"18"16,0 1-23-16,0 5 15 15,0 1-5-15,5 2-13 16,3 0-13-16,2 2-9 15,-1 7-1-15,2 3-1 0,-2 1 2 16,-2 3-5-16,-2 0 0 16,0 0 0-16,-5 2-1 15,0-5 1-15,0 1-1 0,0-2 0 16,0-3 0-16,-3-2 2 16,1-3-2-16,2-2 0 15,0-2 0-15,0 0 1 16,0-2 1-16,8-7-1 0,1-4-2 15,-1-3 1-15,1 0 0 16,1-3 0-16,-3-3 0 16,-2 3 0-16,-2 1 1 15,-1 2-2-15,0 3 2 16,-2 4-1-16,0 4 1 16,0 3 6-16,0 2 6 0,-4 0-2 15,-1 11-6-15,0 3 2 16,3 6 1-16,0 3 0 15,2 2 0-15,0-2-3 16,4-2-3-16,6-1-1 16,5-6-1-16,4-1-18 15,5-6-61-15,7-7-208 0</inkml:trace>
  <inkml:trace contextRef="#ctx0" brushRef="#br0" timeOffset="110344.4967">12013 14211 310 0,'0'-6'29'0,"0"1"-2"15,0 0-8-15,0 1 10 16,0 0 6-16,-6 1-5 15,1 3-6-15,2 0-6 0,-7 0-7 16,3 0-2-16,-5 7 3 16,0 3-1-16,-1 7 1 15,-1-1 4-15,-5 7 0 16,1 4-6-16,2 7 5 16,-4 6 0-16,5 5-1 0,0 5-5 15,6 5 4-15,2 2-1 16,5 1-67-16,2-3 57 15,2-1 3-15,8-6-2 16,4-6-3-16,5-4 1 16,3-6 3-16,-2-5-5 0,4-2 2 15,1-8 0-15,1-1 0 16,-3-3-2-16,0-2-5 16,0-8 28-16,-3-3-82 15,1-6-47-15,-2-11-144 16</inkml:trace>
  <inkml:trace contextRef="#ctx0" brushRef="#br0" timeOffset="111242.694">12772 14475 118 0,'4'0'11'0,"-4"0"16"16,2 0 0-16,-2-2 10 15,0 0 10-15,0-1 4 16,0-1 0-16,0 0-24 16,0 1-1-16,0-3 5 0,0 3-10 15,-6-1-3-15,3 1-5 16,-2 1 0-16,-3 0-1 15,1 1-5-15,-2 1-4 16,-2 0 1-16,0 0 0 0,-1 0 0 16,-1 3-1-16,1 4 0 15,-1 2-2-15,1 2 5 16,-1 1-1-16,4 4-1 16,-3-2 1-16,5 6 3 15,-1 0-1-15,2 3 1 0,5-4-6 16,1 3 0-16,0-4 0 15,9-3 4-15,4 0-1 16,5-5 3-16,3-2-2 16,1-3 0-16,3-1-4 15,2-4 2-15,-3 0-3 16,0 0-1-16,-4 0 0 0,-1-1-2 16,-2-5-10-16,-5 1-7 15,-1 0-6-15,-4 0-11 16,2 0-17-16,-6 2-43 15,-1 0-72-15</inkml:trace>
  <inkml:trace contextRef="#ctx0" brushRef="#br0" timeOffset="111638.3133">12973 14576 70 0,'2'0'217'16,"-2"-1"-162"-16,3 1-21 16,-3 0 1-16,0 0 9 0,0 0-8 15,0 0-13-15,0 0-8 16,0 0-6-16,0 0-3 15,1 3 5-15,3 5 4 16,-2 2-1-16,3 6 1 16,-2 0-6-16,1 6 4 0,3-2-3 15,-1 4 0-15,-4-2 0 16,1 1-4-16,-3-2-3 16,2-1-2-16,-2-3-2 15,0-2 1-15,0-5 0 16,0-3 1-16,0 1-5 0,0-8-23 15,0 0-29-15,0-5-62 16,0-13-229-16</inkml:trace>
  <inkml:trace contextRef="#ctx0" brushRef="#br0" timeOffset="113110.2481">13677 14418 288 0,'0'-8'23'0,"0"-2"-10"16,0 1 5-16,0-2 9 0,-7 2-11 15,-2 2-7-15,0 0-2 16,0 0-3-16,-1 3 6 15,0 2 2-15,0 2 0 0,-1 0-2 16,0 2 0-16,0 10 1 16,1 3 7-16,-3 3-2 15,1 5-3-15,1 2-2 16,3 4-2-16,0 1 2 16,6 0 2-16,2-1-8 15,0 0-2-15,7-5 0 0,6-1-1 16,6-2-1-16,-1-9 1 15,4 0 0-15,-1-3-2 16,4-4 1-16,-1-3 0 16,0-2 0-16,-4 0-1 15,1-2 1-15,-3-7-1 0,-4-2 1 16,-2 1-1 0,-2-1 0-16,-3-3 0 0,-4 2 2 15,-1-5-2-15,-2 3 0 16,0 0 1-16,0 0-1 15,0 3 0-15,0 0 1 0,-2 6-2 16,0-1 2-16,1 5-1 16,1 1 4-16,0 0-4 15,0 7 2-15,0 4-4 16,3 3 5-16,1 2-1 16,2-2 1-16,4 4 2 15,-3-2-4-15,4-2 1 0,0-1-2 16,3-4 1-16,1-3-1 15,0 0 1-15,4-2 0 16,-4-4 1-16,2 0 2 16,-1 0-4-16,-3-5 3 15,-3-4-1-15,1 0 1 16,-3-4-4-16,-5 1 4 0,-1-5-2 16,-2 2 1-16,0-3-3 15,0 0 3-15,-5-2-4 16,-3 2 2-16,-1 0 1 15,-1 4-2-15,-5-2 1 0,1 6 1 16,-6 2-3-16,0 3 1 16,-3 3 1-16,-2 2 0 15,3 0 0-15,0 9-2 16,3 0 4-16,4 2-6 16,6 3 6-16,4-2-2 0,5 5-2 15,0-5 3-15,14 1-3 16,6-1 2-16,9-5 0 15,3-3 2-15,4-4-3 16,1 0 1-16,2-8-5 16,-2-4 0-16,-3-2 3 0,-3-2 2 15,-4-4 0 1,-2 0 1-16,-4 1-1 0,-6-1 0 16,-5-1 1-16,-3-1-1 15,-5 3 0-15,-2 3 0 16,0 1-1-16,0 5 2 15,-7 5-1-15,0 3 0 0,-1 2 0 16,0 0-2-16,1 9 3 16,1 3-3-16,3 2 4 15,3 4-3-15,0 0 1 16,2 2-2-16,8 1 4 16,3 1-2-16,3-4 0 15,-1 1-2-15,-1 1 4 0,1-5-2 16,-5 3 0-16,0-3 0 15,-2-2 0-15,-6 1 0 16,-2-4 0-16,0-1 0 16,0 0 0-16,-10-4 0 0,-2 2 0 15,-3-3 0-15,2-3 0 16,-3-1-1-16,-1 0 1 16,1 0-1-16,2-5-9 15,0-3-17-15,2-4-27 16,4-1-19-16,4-4-38 0,4 0-81 15</inkml:trace>
  <inkml:trace contextRef="#ctx0" brushRef="#br0" timeOffset="113700.5315">14381 14291 376 0,'-5'-9'18'0,"0"0"11"16,3 4 3-16,0 1 10 15,1 3-6-15,-1 1-13 0,2 3-12 0,0 13-8 32,0 3 8-32,0 8 4 0,0 6-1 15,0 2-6-15,5-1-1 0,0 4-2 16,0-5-3-16,1 2 0 15,-3-6-1-15,2-4-1 0,-2 0 0 16,-3-7 0 0,2 0 1-1,-2-9-1-15,0-3 0 0,0 0 0 0,0-6 0 32,0 0 0-32,0-2 3 0,0-8-3 15,0-6 1-15,0-3-1 16,0-5 0-16,3 1-1 15,6-2 1-15,-2 2 0 0,4 3-1 16,3 4 0-16,1 0 0 16,1 7 0-16,2 4 1 15,1 1 0-15,0 4 0 16,-2 0-2-16,-2 4 1 16,1 7 3-16,-7 5-2 0,-2 0 1 15,-2 3 1-15,-3 1 7 16,0 0-2-16,-2 3 1 15,0-5 1-15,0-2-4 16,0-2-4-16,-2-1-1 16,0-5 2-16,1-2-2 15,-1-4 0-15,2 1 0 0,0-3-14 16,0 0-28-16,0 0-45 16,0-9-136-16</inkml:trace>
  <inkml:trace contextRef="#ctx0" brushRef="#br0" timeOffset="114379.6218">14827 14498 320 0,'10'-7'23'0,"-3"2"-5"16,0-1-8-16,0 2 15 0,-6 3 13 15,1 1-7-15,0 0-6 16,1 5-14-16,1 8 13 16,1 2-8-16,4 5-2 15,0 0-8-15,2 1 2 16,-1-1-5-16,2-2-2 0,-2-2-2 15,-3-3 3-15,-1-4-2 16,-1 1 0-16,1-5-1 16,-3-1 2-16,-1-3-1 0,0-1 0 15,-1 0 1-15,-1 0 1 16,2-8 0-16,-2-4-2 16,0-3 0-16,0-3 0 0,0-4 0 15,0 1-1-15,0-6 1 16,0 3 1-16,0-3-1 15,0-2 0-15,0 4 1 16,4 1-3-16,5 2 3 16,-2 4-1-16,4 3 1 0,0 3-2 15,1 3 1 1,2 2 0-16,3 2 0 0,1 1 0 16,-1 1-1-16,2 1 1 15,0 2 0-15,-1-2-1 16,-6 2-5-16,2 0-13 15,-6 0-18-15,-4 0-39 0,-4 2-116 16</inkml:trace>
  <inkml:trace contextRef="#ctx0" brushRef="#br0" timeOffset="114863.8882">15128 14501 237 0,'-4'-1'10'0,"1"-5"26"16,1-2-8-16,2-2 22 16,0 3-12-16,0 2-8 15,11-2-9-15,0 3-4 16,1 2 1-16,3 2-2 0,1 0-8 15,-1 7-5-15,-3 6-1 16,-2 2-1-16,0 2-1 16,-5 1 1-16,-5 0-1 15,0 0 0-15,-2 0 0 0,-9-4 0 16,-1 1 1-16,0-4-1 16,-5-1 1-16,3-3-1 15,4-2 1-15,2 0 1 16,3-2 3-16,1 0 3 15,4-1 0-15,0-2-3 16,0 1 0-16,9 2 4 0,1-2 0 16,5-1-2-16,4 2-2 15,0-2 0-15,1 0 0 16,-3 0-7-16,3 0 6 16,-1 0-4-16,-4 0-4 15,5 0-12-15,-4-2-30 16,1-3-42-16,-2-5-116 0</inkml:trace>
  <inkml:trace contextRef="#ctx0" brushRef="#br0" timeOffset="115414.561">15493 14457 386 0,'-4'-9'26'0,"4"-3"-7"0,0 1 10 16,0 2 11-16,7 0-7 16,3 2-20-16,0 3 2 15,4 4-8-15,3 0-1 16,-3 11 0-16,-1 5-3 16,-3 5-3-16,2 3 1 15,-5 2 1-15,-6-2-2 16,-1 0 0-16,0-1 1 0,0-2-3 15,-3 0 4-15,-5-5-4 16,1-6 3-16,2 1 0 16,1-5-1-16,4-2-1 15,0-4 1-15,0 0 3 0,4-12-3 16,4-4 3-16,6-3-3 16,-2-2-3-16,3-5 6 15,-1-1-3-15,0 1-3 16,-3 1 4-16,-2 0-2 15,-4 4 1-15,-2 3 1 16,-3 3-1-16,0 8-1 0,0 2 1 16,-3 5 1-16,-6 0 1 15,0 5 0-15,-2 12-1 16,2 0 4-16,1 6 3 16,2 2 2-16,5 4 4 15,1-4 1-15,0 1-5 0,0-2-4 16,8-6-3-16,5-3-3 15,1-4 0-15,6-4 3 16,1-1-5-16,3-6-20 0,3 0-34 16,2-6-42-16,0-2-161 15</inkml:trace>
  <inkml:trace contextRef="#ctx0" brushRef="#br0" timeOffset="115914.4213">16451 14501 364 0,'0'0'54'16,"0"0"-20"-16,15 0-13 16,9 0 9-16,4 0-1 15,8-7-11-15,4 0 0 16,4-2-4-16,-5 4-9 0,-5-2-4 15,-4 3-5-15,-9-1-12 16,-8 3-16-16,-11 0-44 16,-2 0-136-16</inkml:trace>
  <inkml:trace contextRef="#ctx0" brushRef="#br0" timeOffset="116182.6193">16545 14332 356 0,'0'-4'70'0,"0"1"-34"16,0 1-13-16,0 2-1 16,3 0 5-16,0 13-5 0,-1 1-4 15,-1 9 2-15,3 0-2 16,-1 6-6-16,1-1 0 15,-1 5 0-15,1-5-4 16,-1 0-6-16,-1 3-2 16,0-6 0-16,0 0 0 15,2-4-21-15,-2-3-27 16,1-5-42-16,4-8-153 0</inkml:trace>
  <inkml:trace contextRef="#ctx0" brushRef="#br0" timeOffset="116902.8147">17469 14350 232 0,'0'0'139'15,"0"-7"-118"-15,0-2-12 16,0 0 13-16,-3 0 3 16,-4 2-10-16,-2-2-8 0,-4 3 0 15,-1 1 1-15,-1 3 2 16,0 2 3-16,-2 0-2 15,0 2 0-15,2 9-2 16,1 3 0-16,1 4 2 16,4 1-1-16,4 5-1 15,3 1-3-15,2 1 0 0,2 1-1 16,8-2 0-16,5-2-1 16,1-1-3-16,2-6 0 15,4-2 0-15,-1-5 0 16,4-2-1-16,1-5 0 0,-3 0-6 15,0-2-18-15,0 0-14 16,-3 0-33-16,-4-7-32 16,-3 3-119-16</inkml:trace>
  <inkml:trace contextRef="#ctx0" brushRef="#br0" timeOffset="117284.7024">17601 14507 332 0,'0'-6'48'16,"0"-1"-15"-16,0-1-13 16,2 0 12-16,3 5 4 0,4-1-3 15,-2 1-15-15,4 3-6 16,0 0-6-16,2 5-2 16,-1 8 0-16,-5 1-2 15,0 4-1-15,-4 0-1 16,-3 1 1-16,0 1-2 0,-5-3 0 15,-7 3 0-15,-5-4-1 16,2 0 0-16,-2-5 2 16,3-2 0-16,4-3 0 15,0 0 0-15,5-2 0 16,3-1 0-16,2 0 0 16,0-3 2-16,11 1 0 0,5 1 3 0,4-1 3 15,3 1-2-15,4-2-1 16,2 0 0-16,-2 0-5 15,0 0 1-15,0-3 0 16,-2 0-6-16,-7-5-24 0,-3 2-42 16,-7-2-147-1</inkml:trace>
  <inkml:trace contextRef="#ctx0" brushRef="#br0" timeOffset="117972.8646">18402 14371 284 0,'12'0'29'0,"-3"-2"-22"0,1-1 19 16,-5-5 9-16,-2 1-1 15,-3 0-3-15,0 0-12 16,-5-2-5-16,-2 2-3 16,-8 2-4-16,1 2 0 15,0-1-6-15,-4 4 0 0,0 0 3 16,-1 0 1-16,4 9 5 16,-2-1-2-16,8 5-3 15,1-1-1-15,1 5-2 16,4-2-1-16,3 2-1 15,0-1 0-15,12-2 0 0,1 0 1 16,8-5 1-16,-1 2-1 16,2-2-1-16,5 0 1 15,-5 0-1-15,2-2 1 16,-3 2 0-16,-5-1-2 16,-4 2 1-16,0-2 2 15,-9-1-4-15,1 3 1 0,-4-3 1 16,0 0 0-16,-12 0 2 15,-3-2-4-15,-4-1 3 16,0-1-2-16,-4 0 2 16,-1-3-1-16,-1 0 0 15,2 0 1-15,1 0-5 0,6-4-9 16,3-2-22-16,5-4-6 16,4 2-24-16,4-6-65 15,6 0-89-15</inkml:trace>
  <inkml:trace contextRef="#ctx0" brushRef="#br0" timeOffset="126296.5686">18698 14405 210 0,'-5'0'9'16,"-2"0"-4"-16,1 0-6 15,0 0 7-15,1 0 11 16,2 0 1-16,1 0 1 16,-2-2 1-16,3 0 10 0,-1 1-7 15,-2-1-13-15,3 0-6 16,1 0-3-16,-4 1-1 31,2-1 0-31,1 2 0 16,-2-2-1-16,1 2 7 0,1-2 17 0,1 2 9 0,-2-1-7 15,0 1-1-15,0 0-8 16,2 0-2-16,-1 0-7 31,-1 3 2-31,2 4 1 16,-4 5 3-16,3 5-1 15,1 1-5-15,0 5-1 0,0 0 3 16,0 2-4-16,0 0 1 0,-2-2-5 16,2-3 1-16,2-2-1 15,3-4-1-15,-2-2-1 16,3-5 1-16,-5 0 0 16,5-3 0-16,-2-4 1 15,-1 0 0-15,4 0-1 0,0 0 2 16,0-11-4-16,1 1 5 15,3-6-4-15,-3-1 2 16,4 0-3-16,-5-1 4 16,3 0-4-16,0 2 4 15,0 0-2-15,1 2-2 16,2 1 2-16,-3 3 2 0,2 2-3 16,2 5 0-16,-1 3 1 15,1 0 1-15,0 7-2 16,-1 5 1-16,-1 6 0 15,0 0 0-15,-1 0 0 0,0 0 0 16,-6 0 1-16,-1-2-2 16,0-6 1-16,-2 2 0 15,-1-8 0-15,-1 0 0 16,0-4 0-16,0 0 1 16,0-2 1-16,0-8-1 0,-1-4-1 15,1-3 0-15,0 1 0 16,0-5 0-16,0 4 1 15,5 3-1-15,2 0 0 16,0 5-1-16,4 2 1 16,1 5 0-16,1 2 0 15,0 0 0-15,-1 0 0 0,1 6-2 16,-2 5 2-16,-1-1 0 16,0 2 1-16,-5 3-1 15,-2-2 0-15,1 4 0 16,-2-1-1-16,-2-2 2 15,0 1-3 1,0 1 3-16,0-4-16 0,0 1-11 16,0-2-22-16,0-6-29 0,0-3-38 15,3-2-106-15</inkml:trace>
  <inkml:trace contextRef="#ctx0" brushRef="#br0" timeOffset="126859.8301">19239 14343 387 0,'-7'-17'18'0,"-1"5"3"0,3-2 3 16,1 3 17-16,1 4-17 16,1 0-3-16,0 3-9 15,1 1-1-15,1 3 0 16,0 0 1-16,0 3-10 15,0 15-2-15,0 6 5 0,3 6 11 16,0 3-7-16,3 4 0 16,-1-4-2-16,-2-1-5 15,-3-2-1-15,0-5 0 16,0-1-1-16,0-5 1 16,0-5-1-16,-3 0 0 0,1-8 0 15,0-1 0-15,2-5 0 16,0 0 0-16,0 0 0 15,0-8 2-15,0-3-2 16,4-3 0-16,-1-4-2 16,4 0 1-16,-2 0 0 15,2 2 1-15,0 2-1 0,2-2 0 16,4 7 0-16,-3 0-1 16,5 2 2-16,-3 3 0 15,3 2-1-15,-3 2 1 16,3 0 0-16,-1 7 0 15,0 6 0-15,-1-1 0 16,-3 5 1-16,0-2-2 0,-3 3 1 16,-5 2 0-16,-1-4 0 15,-1 1 0-15,0-3 0 16,0 0 0-16,0-3 0 16,-1-4 0-16,-1-2 0 0,-1-3-6 15,3-2-28-15,-2 0-19 16,0-6-59-16,2-8-205 15</inkml:trace>
  <inkml:trace contextRef="#ctx0" brushRef="#br0" timeOffset="127578.4051">19738 14436 261 0,'-2'-6'43'0,"2"2"8"16,0 3-16-16,0-1 1 15,0 2-10-15,0 0-7 16,0 7-5-16,0 7 3 16,2 4 3-16,5 6-9 15,0-2-4-15,2 6-1 16,2 0-3-16,-1-5 0 16,2 0-2-16,-2-3-1 0,2-6 3 15,-4-3-4-15,-1-6 1 16,0-1 1-16,-2-4 0 15,0 0 1-15,-2-2 0 16,-1-6 0-16,-2-7-1 0,0-4 0 16,0-1-1-16,0-4 2 15,0-1-2-15,0-1 1 16,0-1-1-16,0-2 0 16,2 1 1-16,5 5 0 15,0-2-2-15,4 5 1 0,1 4 3 16,5 2-1-16,0 1-2 15,2 2 1-15,0 6-1 16,-1 0 1-16,2 3-1 16,-2 0-1-16,-2 2 1 15,0 0-9-15,-1 0-19 0,-1 6-15 16,-1-1-22-16,-1 0-63 16,-2 2-70-16</inkml:trace>
  <inkml:trace contextRef="#ctx0" brushRef="#br0" timeOffset="128000.4755">20086 14496 392 0,'-5'0'13'0,"3"-5"14"16,2-4-14-16,0 0 16 0,0 2 0 15,7-2-11-15,4 3-5 0,0 3-4 16,1 3-3-16,3 0 0 16,0 0-6-16,-1 10 0 15,-4 7 0-15,-3-1 0 16,-5 3 0-16,-2 1-5 16,0 3 3-16,-12-3 0 15,-4-1 3-15,-4 1-1 16,0-2-2-16,2-3 4 15,0 0-4-15,6-5 3 0,2 0 0 16,5-3-1-16,3 0 2 16,2-4 1-16,4 1 1 15,7 0 3-15,6-4 1 16,2 0 0-16,4-1-7 0,-2 1 1 16,3-3-2-16,-1-3 0 15,-4 3 0 1,0-2-10-16,-1 4-21 0,-6-3-40 15,-3 0-111-15</inkml:trace>
  <inkml:trace contextRef="#ctx0" brushRef="#br0" timeOffset="128723.4536">20449 14496 313 0,'0'-5'33'0,"0"1"10"16,8-1-26-16,4-1 10 16,2 3-4-16,2 1 1 15,-2 2-5-15,1 0-6 0,-1 0 1 16,1 7-8-16,-5 9 0 16,1 2-4-16,-1 2-1 15,-7 3 0-15,1 0 0 16,-4-3-1-16,0 1 0 0,-6-3 0 15,-3 0 0-15,-2-8 1 16,1 0 0-16,0-2 0 0,5-4 1 16,1-4 1-16,4 0 1 15,0 0 0-15,2-11 2 16,7-1-6-16,4-4 2 16,-1-6-1-16,5 1-1 15,-2-1 0-15,0-3 0 0,-3 3 0 16,-3 1 0-16,-1 2 1 15,-4 1-1-15,-1 6 2 16,-1 1 2-16,-2 4 3 16,0 0-1-16,0 3 0 15,0 3-3-15,-2 1-1 0,-3 0 1 16,1 0-3-16,-2 7 0 16,-1 5 0-16,2 4 2 15,2 4-1-15,-1 1 4 16,4-1-1-16,0 3 0 15,0-5-1-15,5-1-1 0,4 0-1 16,-1-5-1 0,2-1 1-16,-1-2-2 0,4 0 1 15,-1-3-2-15,1-3-8 16,1-3-8-16,-1 0-11 16,-2 0-13-16,1 0-32 0,0-6-64 15,-2-5-133-15</inkml:trace>
  <inkml:trace contextRef="#ctx0" brushRef="#br0" timeOffset="129176.4735">20807 14182 258 0,'0'-7'37'0,"-2"0"3"16,2 2-5-16,0-1 5 16,0 2-6-16,2 3 2 0,4-1-10 15,1 2-4-15,2-2-9 16,3 2 1-16,1 5-1 15,2 6 2-15,3 2 3 16,0 3-6-16,-2 2-3 16,4 5 2-16,-2 2 2 0,1 5-2 15,0 2 2 1,-4 2-1-16,0 4-3 0,-3-1-72 16,-2 2 69-16,-6 0 0 15,-1-1-1-15,-3-2-3 16,0 1 1-16,-5-2-2 0,-7-2-1 15,-7 0 1-15,-4 1-1 16,-8 1 1-16,-8 0-6 16,-6 3 30-16,-8-2-80 15,-3-1-47-15,-6-10-297 16</inkml:trace>
  <inkml:trace contextRef="#ctx0" brushRef="#br0" timeOffset="157677.7657">21810 14294 241 0,'-9'0'32'0,"-1"0"20"16,2 0-14-16,1 0-15 0,0 0 1 15,3-1-4-15,1 1 1 16,1 0 6-16,2 0-10 16,0 0-7-16,0 5-8 0,2 6 0 15,7-1 7-15,-1 7 1 16,4-2-6-16,2 0-1 15,2-5-2-15,2-3 0 16,3-3 3-16,5-4-2 16,4-4-2-16,3-11 3 0,6-10 1 15,3-7-1-15,9-11 1 16,5-4-3-16,2-5 2 16,8-8 0-16,4 1 4 15,2-4-2-15,-2 3 1 16,-2 5-1-16,-5 8 2 15,-9 10-4-15,-13 12-3 0,-9 9-1 16,-10 9-10-16,-13 7-13 16,-9 0-21-16,-6 7-61 15,-17-6-181-15</inkml:trace>
  <inkml:trace contextRef="#ctx0" brushRef="#br0" timeOffset="167618.2322">3178 15909 218 0,'-4'-9'11'0,"4"0"11"16,-3 0 15-16,-1 0 10 15,1 0-2-15,-2-1-14 16,-2 0 6-16,2 0-8 15,3-1-10-15,1 2-8 16,1 0-9-16,0 0 1 0,7 6-2 16,4-1 1-16,1 4-2 15,5 0 1-15,-2 4-1 16,4 10 1-16,-4 5 2 16,2 5-2-16,-5 2 1 15,0 5 6-15,-4-4-7 0,1 1 3 16,-4-3-1-16,1-4 0 15,0-3 0-15,-1-3 0 16,4-4 1-16,-1-1 2 16,5-6 1-16,3-2 2 15,2-2-1-15,4 0 0 0,-3-12 1 16,3 0-5 0,-2-6-2-16,-1 0 0 0,-4-1 0 15,-4-2 1-15,-4-3 5 16,-1 2 1-16,-4-4-1 15,-2 3-2-15,0 1-4 16,0 3 0-16,0 3-1 0,0 5 0 16,0 2 1-16,-2 7 1 15,2 2-2-15,0 4-2 16,0 14-1-16,2 3 2 16,5 6 0-16,1 7 1 15,1-2-1-15,1 6 1 0,0-1 2 16,-1-1-2-16,1 1 1 15,-4-2-1-15,1 3 2 16,-3-2-1-16,-1 2-1 16,-3-5 0-16,0-1 0 15,0-7 0-15,0 0 0 0,-1-3-1 16,-5-4 1-16,-1-6 0 16,1-3 0-16,-2 0 0 15,-1-6 0-15,0 1 0 16,-4-4 0-16,3 0 1 15,-4-5-2-15,2-6 1 16,2-7-1-16,3-3 0 0,3-7 0 16,3-1-1-16,1-3 0 15,0-3-1-15,7 2-2 16,7 3 1-16,2 3-1 16,5 4-2-16,3 3-11 0,-3-1-11 15,1 9-10-15,1-4-30 16,-1 3-57-16,0 0-198 15</inkml:trace>
  <inkml:trace contextRef="#ctx0" brushRef="#br0" timeOffset="167915.0381">3890 15832 412 0,'0'-7'11'0,"0"0"29"15,0 3-7-15,0 2-1 16,0 2-11-16,-5 0-2 16,-5 10-13-16,-1 9-4 15,-5 6 5-15,2 9 11 16,-3 7-5-16,2 4-3 0,3-1-1 16,3 2 1-16,6-3-6 15,3-2-1-15,0-1-4 16,5-6 3-16,7-3-2 15,7-1-6-15,3-6-22 16,5-5-15-16,-1-5-12 16,2-6-48-16,5-8-150 0</inkml:trace>
  <inkml:trace contextRef="#ctx0" brushRef="#br0" timeOffset="168549.6334">4146 15873 351 0,'2'-5'37'0,"0"-4"7"16,-2 4-10-16,0-3-3 16,0 5-3-16,-4-3-13 15,-6 5-7-15,2-1 3 0,-3 2-8 16,0 0 0-16,0 5-2 15,1 4 1-15,-1 4-1 16,4 4 1-16,0 5 1 16,5 0 3-16,-1 2 3 0,3-1 2 15,1 1-3-15,6-3-2 16,5-1-1 0,2 1-3-16,-1-4 0 0,4-5 2 15,0 0-2-15,4-3 0 16,-3-4-1-16,-2-3 0 15,2-2 1-15,-4 0 0 16,-1 0 5-16,1-7 5 16,-5-4-1-16,-1-3-1 0,-3 0-2 15,-4-6 0-15,-1-1-1 16,0-3-3-16,0-1-3 16,-6-1-2-16,-4-2 2 0,3 0-46 15,-5 3 86-15,0 4-38 16,4 3-7-16,-3 7-3 15,0 4-11-15,-1 7-7 16,1 0-7-16,1 4-10 16,2 6-4-16,1 3-27 15,7-2-70-15,0-4-120 0</inkml:trace>
  <inkml:trace contextRef="#ctx0" brushRef="#br0" timeOffset="168874.0098">4396 15687 326 0,'3'-3'22'0,"-1"0"26"0,0 1-14 15,3 2 4-15,0 0-13 16,3 10-8-16,1 6-1 15,3 4-3-15,1 5 7 16,1 5 2-16,1 2-6 16,-1 4-8-16,-1 0-1 0,-3-1-1 15,-1 1 0 1,-4 0-2-16,-5-2-2 16,0-3-1-16,0 0 3 15,-9-5-6-15,-1-2 5 0,-5-6-4 16,-2-11 1-16,-3-6-11 15,0-1-39-15,2-17-68 16</inkml:trace>
  <inkml:trace contextRef="#ctx0" brushRef="#br0" timeOffset="169358.4263">5090 15948 231 0,'-5'2'11'0,"-2"-1"24"0,0-1-15 16,0 3 23-16,-1-2 3 15,3 0-13-15,1 2 1 16,1-3-7-16,3 2-2 16,0-1-9-16,5-1-3 15,12 0-5-15,2 2-2 0,6-2-2 16,4 0-1-16,1 0-3 16,-1 0-4-16,-3 0-17 15,-6 0-38-15,-5 2-58 16,-3-2-148-16</inkml:trace>
  <inkml:trace contextRef="#ctx0" brushRef="#br0" timeOffset="169592.8209">5027 16100 391 0,'0'0'47'15,"10"-7"-11"-15,4-5-11 16,6 3-3-16,1-1-3 16,4 0-10-16,-1 2-7 15,1 1-1-15,-1 3-1 16,-2 1-2-16,3 3-15 0,-1 0-31 16,-2 0-34-16,0-2-68 15,2 0-88-15</inkml:trace>
  <inkml:trace contextRef="#ctx0" brushRef="#br0" timeOffset="169831.7388">5641 15894 353 0,'14'-7'105'0,"-8"2"-77"0,1-1-6 16,0 2 4-16,-2 1 3 15,0 3-3-15,0 0-8 16,4 0-15-16,4 0-3 16,1 0 0-16,10 0 0 0,3 0-3 15,1-1-22-15,6-5-16 16,0 1-22-16,2-2-21 16,-2-2-110-16</inkml:trace>
  <inkml:trace contextRef="#ctx0" brushRef="#br0" timeOffset="170128.5485">6080 15639 401 0,'-2'-2'59'16,"2"1"-15"-16,0-3-17 15,0 4-3-15,0 0-4 16,0 0-5-16,0 2-3 0,6 7-1 15,-3 5-3-15,1 1 4 16,-3 4 1-16,1 4-2 16,2 2-3-16,-1 4-2 15,1-1-1-15,-3 5-2 16,6-1-1-16,-6 1-1 0,1-1-1 16,-2-2 1-1,0 1-1-15,0-2-8 0,0-4-20 16,0-6-24-16,2-7-40 15,1-11-164-15</inkml:trace>
  <inkml:trace contextRef="#ctx0" brushRef="#br0" timeOffset="170723.407">7732 15864 319 0,'0'4'56'0,"0"-4"-15"16,0 0-17-16,0 0 0 16,0 0 3-16,5 0-2 15,8 0-9-15,4-4-5 16,10-3-3-16,6 4 2 0,4-3-7 15,7 2-1-15,2 1 0 16,3-2-2-16,0-1 0 16,-3 2 1-16,-5 3 0 15,-6-1-2-15,-7 1 3 16,-5 1-4-16,-8 0 3 0,-8 0-21 16,-7 1-25-16,0 5-41 15,-10-1-76-15</inkml:trace>
  <inkml:trace contextRef="#ctx0" brushRef="#br0" timeOffset="171035.6998">7786 15968 384 0,'-2'0'23'0,"0"1"15"0,2 2-30 16,0-3-5-16,0 3 3 15,0 0 5-15,9 2 8 16,4 1-5-16,5-2 5 0,5-3-4 16,11-1-4-16,5 0-1 15,7-3 0-15,5-5-3 16,3 1-3-16,-3 0-3 15,-5 0-1-15,-4 4-8 16,-8-1-15-16,-7 3-8 16,-8 1-24-16,-7-3-43 0,-9 0-103 15</inkml:trace>
  <inkml:trace contextRef="#ctx0" brushRef="#br0" timeOffset="171506.4875">8095 15661 425 0,'-4'-4'5'31,"2"-3"22"-31,2 4-17 0,0-1 3 0,0 0 3 16,0 4 1-16,0 0-1 15,2 0-11-15,3 0-5 0,4 11 1 16,4 1 3-16,3 5 0 16,2 1 2-16,4 1-3 15,1 4 2-15,2-1 2 16,0-3 1-16,2 1-3 16,0-1-3-16,-4-4-1 0,-1-3-1 15,-2-1 0-15,-6 0 2 16,1-4-2-16,-5-2 1 15,-5 1 0-15,-1-3 2 16,-2 1 0-16,-2-1 2 16,0-1 2-16,0 4 0 15,-6 1 1-15,-4 1 3 0,-3 5 2 16,-5 6 1-16,-3 5-2 16,-5 1-5-16,-3 6-3 15,-5 6-3-15,0-3 0 16,2 1-3-16,-2-9-33 15,7-2-73-15,2-15-342 0</inkml:trace>
  <inkml:trace contextRef="#ctx0" brushRef="#br0" timeOffset="185940.4883">10638 15736 250 0,'0'-4'76'0,"0"1"-30"16,0-1-21-16,-3-3 8 15,-7 3-12-15,1 2-4 0,-4-1-3 0,-1-1 1 16,2 1 4-16,-3 3 0 16,-1 0-5-16,0 0-1 0,0 0-4 15,-4 3 1-15,1 4-3 16,2 0-1-16,-1 5-3 31,-2-2 1-31,6 3 2 0,1-1 0 16,4 2-1-16,2 2 0 15,5 2 3-15,2 2-4 16,0-3 0-16,0 1 0 0,9 0-1 16,4-1-1-16,-1-2 0 15,3-4 0-15,2-2-1 16,2-2 0-16,-2-2 1 0,1-1-2 15,3-3 1-15,-4-1-1 16,0 0-2 0,0 0-18-16,-2 0-8 0,-1 0-8 15,1-5-23-15,-3-2-42 16,-2-1-81-16</inkml:trace>
  <inkml:trace contextRef="#ctx0" brushRef="#br0" timeOffset="186229.6901">10820 15872 275 0,'6'0'131'16,"-4"0"-77"-16,0-3-14 15,-2 2 3-15,1-1-1 16,-1 2-13-16,0 0-9 0,0 0-4 15,0 7-9-15,0 7-3 16,0 6 6-16,0 1 9 16,0 6-73-16,0-1 64 15,0 1-5-15,0 2-4 16,0-4 1-16,0-3-2 0,0 0 2 16,0-3-4-16,0-4-19 15,0-3 35-15,4-2-69 16,1-9-37-16,0-1-149 15</inkml:trace>
  <inkml:trace contextRef="#ctx0" brushRef="#br0" timeOffset="186729.3803">11379 15819 324 0,'0'3'63'0,"-1"-3"-20"0,1 0 3 15,0 0-4-15,10 0-14 16,7 0-10-16,5-3-4 16,7 2-3-16,5-5 0 15,3 3-3-15,5-1-7 16,-6 3 1-16,-2-3-3 16,-3 2-2-16,-6 0-15 0,-5 2-18 15,-8-2-22-15,-3 1-43 16,-5-5-82-16</inkml:trace>
  <inkml:trace contextRef="#ctx0" brushRef="#br0" timeOffset="187026.1776">11544 15659 376 0,'0'-5'9'0,"0"1"22"15,2 1-6-15,0 1 16 16,-1 2-4-16,1 0-17 16,-2 9-13-16,2 5 4 15,0 5 5-15,1 8 1 0,0 0-3 16,-1 4-4-16,-1 1-5 16,-1-2-2-16,2-3-2 15,-2-1-1-15,0-1 0 16,0-5 0-16,3-2-7 15,-1-6-11-15,3-1-14 0,-1-6-20 16,1-2-35-16,3-3-71 16</inkml:trace>
  <inkml:trace contextRef="#ctx0" brushRef="#br0" timeOffset="187430.5997">12174 15755 335 0,'10'-6'28'16,"-3"-2"14"-16,-2 1-17 16,-3 0 12-16,-2 2 3 15,0-1-17-15,0 2-8 16,-9 1-7-16,-2-1 0 15,-2 1-5-15,-2 3 3 16,-4 0 0-16,4 0 0 0,-2 5 1 16,0 4 3-16,5 4-3 15,0 2-1-15,2 3-1 16,5 2-2-16,2 3 0 16,3 2 1-16,0 0-2 0,0 0 1 15,7 0-1-15,2-5-1 16,5-2 1-16,1-5-2 15,1-1 1-15,2-4 0 16,3-6 0-16,3 0-10 16,-3-2-11-16,0 0-15 0,1-4-19 15,2-4-52-15,-4-1-131 16</inkml:trace>
  <inkml:trace contextRef="#ctx0" brushRef="#br0" timeOffset="187872.9763">12340 15901 270 0,'-4'-10'129'16,"3"-3"-90"-1,-3-1-25-15,4 4 15 16,0-1 5-16,0 2-12 0,0 1-11 15,0 5-1-15,7 2-1 16,2 1-3-16,-1 0-5 16,4 7 0-16,-3 5-1 15,1 1 0-15,-2 2 0 16,-3 3 2-16,0 0-3 0,-5 2 2 16,0-4-1-16,0 4 1 15,-5-3-1 1,-3-1 1-16,-2-4 0 0,1 1 0 0,0-2 0 15,0-2 3-15,3-4 2 16,3 1 0-16,1-5 0 0,2 0 1 16,0-1 1-16,2 0 1 15,7 0 6-15,4 0-3 16,1 0-6-16,4-4-5 16,1-3 0-1,7-1-1-15,-5 0 0 16,1 2-8-16,-1-1-19 0,-1 0-32 15,-1 3-58-15,1-3-174 16</inkml:trace>
  <inkml:trace contextRef="#ctx0" brushRef="#br0" timeOffset="188318.0851">13182 15769 310 0,'0'3'44'16,"0"-2"-5"-16,5 1-8 15,3 2 15-15,0-3-1 16,5 1-13-16,2 0-7 15,4 0-8-15,1-2-7 16,3 0-7-16,4 0-3 0,-2 0-1 16,0 0-18-16,0 0-25 15,-1-4-36-15,-2 2-60 16,-5-1-111-16</inkml:trace>
  <inkml:trace contextRef="#ctx0" brushRef="#br0" timeOffset="188542.4681">13292 15854 390 0,'-2'0'40'0,"2"0"-6"15,0 0 4-15,7 0-1 16,5-6-4-16,3 2-16 15,2 3-11-15,7-3-5 16,1 1-1-16,-1 1 0 0,5 2-6 16,1 0-31-1,1-2-32-15,3-4-46 0,3 2-128 16</inkml:trace>
  <inkml:trace contextRef="#ctx0" brushRef="#br0" timeOffset="188823.6346">14023 15768 298 0,'-6'1'36'15,"-1"-2"9"-15,3-1-11 16,2 0 8-16,2 0 2 15,0 1-8-15,9-1-13 16,8-2-11-16,7 1-4 16,5 0 0-16,1-2-6 15,7 4-1-15,-6-1-11 0,1 0-21 16,-2-1-16-16,-5 1-24 16,0-1-85-16</inkml:trace>
  <inkml:trace contextRef="#ctx0" brushRef="#br0" timeOffset="189137.8289">14464 15570 387 0,'0'-2'25'0,"0"-4"6"16,2 3 9-16,-2 1 3 15,0 2-10-15,0 0-15 0,0 0-8 16,0 7-3 0,0 6 6-16,0 3 11 0,-2 7-5 15,0 2 4-15,2 6-7 16,-1-1-66-16,-1 2 63 16,2 2-8-16,-2 2-1 0,2-4-3 15,0-4 2-15,0 2-1 16,0-5-2-16,0-3 0 15,-3-4-7-15,0-2 13 16,-4-11-87-16,-2-5-114 0</inkml:trace>
  <inkml:trace contextRef="#ctx0" brushRef="#br0" timeOffset="192993.7476">3194 17070 317 0,'-1'0'38'16,"-6"-7"5"-16,0-4-23 16,4 0 2-16,-1-1 5 15,3 3 2-15,-1-3-10 16,2 1-5-16,0 0-1 15,0 0-3-15,2 4-1 0,5 0-6 16,2 2 1-16,2 1-2 16,-1 4 1-16,2 0-1 15,0 0 0-15,-2 7-2 16,3 4 1-16,-2 5 0 0,-4 3-1 16,1-1 3-16,-3 6-2 15,-2 1 0-15,-1 0 0 16,0-4 0-16,1-1 0 0,1 0 1 15,-1-6 1-15,5-6-1 16,3 2 1-16,-1-5 0 16,5-2 4-16,2-3 4 15,3 0-2-15,1 0-4 16,-2-3-2-16,-1-6-2 0,-2 2 2 16,-3-4 2-16,-4 2 1 15,-3-3-1-15,-2-3 4 16,-1 1 0-16,-3 0-2 15,0-2-2-15,-5-2-2 0,-2 2-2 16,2 2 0-16,0-3 0 16,1 9-1-16,1-2 2 15,-2 5-2-15,5 2 4 16,0 1 1-16,0 2-2 0,0 0-3 16,0 10-2-16,0 5 2 15,8 8-1-15,-1 2 2 16,2 4-1-16,1 1 1 15,-2 1-1-15,-1-3 0 16,0 3 1-16,-1-3 0 16,-2-1-1-16,-2 1 1 0,-2-1 0 15,0 0-1-15,0-2 0 16,-8-2 1-16,1-5 0 16,-4 2 0-16,3-5-1 15,-4-6 1-15,4 0 0 16,1-6 0-16,-3-3 0 0,1 0 2 15,2-9-2 1,2-3 0-16,-3-9 0 0,3-2-1 16,1-1 0-16,4-2-1 15,0 2-1-15,0 3 0 0,6 2-3 16,5 1-1-16,0 5-3 16,1 1-4-16,3 5-10 0,-2-3-9 15,2 3-27-15,3-1-36 16,-2-2-78-16</inkml:trace>
  <inkml:trace contextRef="#ctx0" brushRef="#br0" timeOffset="193229.0466">3690 16877 195 0,'0'-21'191'0,"-4"1"-172"16,3 4 9-1,-1 5 7-15,-2 4 7 0,3 6-8 16,-4 1-8-16,2 1-13 16,-1 15-8-16,1 6-5 15,-1 6 0-15,4 8 0 0,-1 3 1 16,1 1-2-16,0-3-2 16,0 1-29-16,0-8-41 15,0-7-76 1</inkml:trace>
  <inkml:trace contextRef="#ctx0" brushRef="#br0" timeOffset="193535.1393">4063 16877 488 0,'0'-7'21'0,"0"-2"4"16,-2 2-14-16,-3 2 7 16,-3 1-3-16,-6 4-4 0,4 0-4 15,-5 9-5-15,-1 12-1 16,2 6 2-16,1 9 0 16,3 9 4-16,4-1 2 15,4 1-3-15,2-2-5 0,0-4 0 16,5-7 0-16,8-1-1 15,1-5-18-15,3-3-16 16,3-3-13-16,1-6-29 16,-1-3-63-16,0-8-113 15</inkml:trace>
  <inkml:trace contextRef="#ctx0" brushRef="#br0" timeOffset="193964.0048">4234 17005 343 0,'9'-7'55'15,"-7"2"-34"-15,-2 2-11 16,0 1 4-16,0 2 17 16,0 0-15-16,-4 2-7 15,-4 6-5 1,0 5 1-16,1 1 6 0,0 8 4 15,1 1-4-15,3 4-5 0,3-1 2 16,0 1-2-16,0-2 1 16,5-5-4-16,4-3 1 15,3-4-2-15,5-2 1 0,-3-4-1 16,6-7 2-16,-2 0 1 16,1-2-2-1,0-9 0-15,-4-1 1 0,-3-4 7 16,-2-2 4-1,-6 1-2-15,-4-5 1 16,0-3-4-16,-4 2-3 16,-8-2-5-16,-8 1-3 0,1 3-1 15,-3 7-10-15,-2 3-7 16,1 7-8-16,-3 4-7 16,7 0-6-16,3 2-33 15,7 6-56-15,7-8-110 16</inkml:trace>
  <inkml:trace contextRef="#ctx0" brushRef="#br0" timeOffset="194269.9863">4591 16756 443 0,'0'0'6'0,"0"-4"30"15,0 3-28-15,0-1-6 0,-2 2 7 16,1 0-1-16,1 2-2 0,1 10-3 16,-1 6 11-16,7 7 0 15,3 5 7-15,0 6-12 16,2 3-2-16,2 0-3 16,-2 1-4-16,-1-3 4 0,-4 3-4 15,-3-7-2-15,-4-3 4 16,0-1-2-16,0-9-16 15,0-1-11-15,-2-3-24 16,0-7-24-16,-1-7-68 16</inkml:trace>
  <inkml:trace contextRef="#ctx0" brushRef="#br0" timeOffset="194521.433">4839 17050 489 0,'27'4'47'16,"-5"-4"-9"-16,1-9-23 0,0 0 2 0,-1 2-7 15,-4 1-7-15,-4 1 0 16,-4 2-7-16,-3-1-14 15,-4 2-12-15,-1 2-15 16,-2 0-51-16,0 0-61 0,0 4-1 16</inkml:trace>
  <inkml:trace contextRef="#ctx0" brushRef="#br0" timeOffset="194708.8963">4986 17058 170 0,'-8'7'49'0,"-4"1"-1"15,2-2-18-15,-4 1 4 0,1 0 15 16,2-2-7-16,3 1-7 15,1-5 0-15,2 3-2 16,5-4-3-16,0 0-6 16,2 0-4-16,9 0-3 15,7-7-10-15,5-2-5 0,1 0-6 16,8-2-32-16,2-1-19 16,2-2-76-16</inkml:trace>
  <inkml:trace contextRef="#ctx0" brushRef="#br0" timeOffset="195414.8787">5527 17023 330 0,'0'-6'31'15,"2"-3"2"-15,0-4-17 16,-1 3 7-16,1 0 8 0,3 3-6 15,-1-2-10-15,1 2-9 0,5 2 0 16,-2 3-5 0,5 2 0-16,1 0-2 0,-1 7 3 15,3 9-2-15,-2 6 0 16,-1 3-1-16,-2 1 0 16,-4 3 2-16,-6-1-2 0,-1-3 3 15,-7 0-2-15,-6-5 1 16,-6-2-1-16,1-2 1 15,-1-4 1-15,0-3 3 16,5-3-1-16,1-1 1 16,5-3-2-16,4-2 1 0,2 0 7 15,1 0 1-15,1 0 0 16,0 0 3-16,1 0-8 16,8 1-4-16,6-1-2 15,2 0 3-15,5 0-1 16,5 0-2-16,2 0-1 15,3-3 0-15,1-2-19 0,-3-4-14 16,1 1-22-16,-4 0-39 31,-1-1-54-31,-3-2-39 0</inkml:trace>
  <inkml:trace contextRef="#ctx0" brushRef="#br0" timeOffset="195634.7042">5935 17104 336 0,'-2'0'67'0,"2"0"-18"0,0 0-19 16,0 0-6-16,10 0-1 15,5 0-4-15,4 0-8 16,3 0-7-16,3 0-3 16,2-4-1-16,-4 2 0 15,-3 1-11-15,-1-1-19 16,-7-2-31-16,-2 1-10 0,0-8-65 15</inkml:trace>
  <inkml:trace contextRef="#ctx0" brushRef="#br0" timeOffset="195884.6484">6040 16975 381 0,'-3'6'18'0,"1"-4"22"0,2 1-28 16,0 2 2-16,0 4 22 15,0 4-5-15,0 1-10 16,3 9-4-16,1 0-6 16,1 4 2-16,1 2-5 15,1 0-6-15,-2-5-1 0,2 2 0 16,3-5-6-16,-3-2-29 15,2-5-42-15,1-6-74 16</inkml:trace>
  <inkml:trace contextRef="#ctx0" brushRef="#br0" timeOffset="196683.9743">6410 17011 363 0,'0'-6'33'0,"2"-6"4"16,-1 2-24-16,4-1 7 15,0 0 4-15,-1 2-4 16,3 2-8-16,-1 2-3 16,4 3-5-16,-1 2-1 15,1 0-1-15,-1 5-2 0,1 8-1 16,-2 4 1-16,-2 1-1 15,-5 2-2-15,-1-2-3 16,0 0-4-16,0-2 1 16,-5 0 1-16,-2-4 5 15,0-1 0-15,-2-2 4 16,3-5-2-16,3-1 1 0,-1-3 0 16,3 0 0-16,1 0 0 15,0-1 0-15,0-5 0 16,5-1 0-16,2 0 0 15,2 1 3-15,4 3 4 16,-3 3 8-16,3 0 1 0,1 0-7 16,-1 9-3-16,-1 3-2 15,1 1-1-15,-5-1-1 16,-3 2-2-16,-4-1 1 0,-1-2 0 16,0-4 0-16,-5 4 0 15,-6-3 0-15,-1-1 1 16,-2 0-2-16,-5-1 0 15,3-2 0-15,-2-3 1 16,2-1-1-16,2 0-1 0,-3 2-6 16,5-7-5-16,0-4-11 15,2 0-20-15,3-3-22 16,6-3-64-16,1-1-96 16</inkml:trace>
  <inkml:trace contextRef="#ctx0" brushRef="#br0" timeOffset="197136.9633">6734 17036 366 0,'5'7'40'16,"-2"0"-24"-16,3 2-9 15,1 4 0-15,0 3-1 16,0 0 1-16,-1 2-4 0,1 0 0 16,1 1 0-1,0-3 2-15,1-1-3 0,0-3-2 16,2 0 0-16,-1-4 1 16,-3-3 0-16,3-3 1 15,-5-2 1-15,1 0 14 16,-1-4 1-16,-4-7-2 0,-1-6-5 15,0-3 0-15,0-7-6 16,0-5-2-16,0-2-1 16,0-3 0-16,0-1-1 15,0 1 0-15,0 3 1 16,6 2-2-16,0 5 3 0,3 5 0 16,3 1 4-16,1 7-3 15,3-1-4-15,-2 5-1 16,2 4-6-16,-1 5-18 15,-1 1-16-15,1 1-34 16,-3 9-57-16,3 2-110 0</inkml:trace>
  <inkml:trace contextRef="#ctx0" brushRef="#br0" timeOffset="197574.3513">7055 17022 293 0,'-7'1'109'0,"2"-1"-54"16,3-1-28-16,2-12 2 16,0 6-2-16,0 0-6 15,3-2-12-15,2 4-4 16,4-1-3-16,3 4-2 15,-2 2 0-15,2 0 1 16,0 6-1-16,0 6 0 16,-4 6 0-16,0 0 0 15,-4 3-1-15,-2 3-2 0,-2-3-3 16,0 1 2-16,-2-3 2 16,-5-1 1-16,-3-3 1 15,2-3 0-15,1-4 0 0,0 0 0 16,0-1 0-16,6-4 0 15,-3 0 0-15,4-3 3 16,0 0 6-16,2 0 6 16,9 0 2-16,5-4-6 15,6-5-8-15,0 0-1 0,4 0-3 16,1-3-11-16,0-5-15 16,-4-4-70-16</inkml:trace>
  <inkml:trace contextRef="#ctx0" brushRef="#br1" timeOffset="210752.3959">19653 12727 143 0,'-15'0'65'0,"1"0"-51"15,4 0-4-15,-1 0 5 16,8 0 17-16,-1 0 7 15,2 0-1-15,0 0 2 0,2 0-7 16,0 0-6-16,0 0-2 16,0 0-9-16,0 0 2 15,0 0 2-15,2 0-7 16,0 0 0-16,2 0-4 16,-1-2-2-16,1 2 1 0,3-2 2 15,3-2-1-15,7-1-4 16,0-2 1-16,9 0-2 15,4-4-2-15,4 0-1 16,8-1 0-16,4-4-1 16,7 0 1-16,4-1-1 0,3 0 0 15,2-3 0-15,1 1 0 16,-2-1 0 0,0 0 0-16,-5 3 1 0,-3-2-2 15,-4 3 1-15,-4 1-1 16,0-2 5-16,-6-1-7 15,-1 4 6-15,-2-4-3 0,-3 3-2 16,-1-2 4-16,-3 3-2 16,-1-2 0-16,-3 3 0 15,-1 3 1-15,-1-1-2 0,-2 2 1 16,-3 4 0-16,-1 1-3 16,-3 1 0-16,-2 3-9 15,-6-2-9-15,0 2-6 16,-6 0-26-16,0-3-35 15,-7-5-119-15</inkml:trace>
  <inkml:trace contextRef="#ctx0" brushRef="#br1" timeOffset="211308.4933">20632 12127 359 0,'0'3'51'16,"0"0"-35"-16,3 0-3 15,-1 1 12-15,0 0-1 16,6 2-10-16,-1-1-2 16,7 1-3-16,2-2 0 15,5 1 0-15,6-3 0 16,6-4-1-16,1 2-4 0,2 0 0 15,0 0 1-15,2-2-4 16,-4 0 0 0,-6 1 0-16,-2 0 0 15,-4 1 4-15,-7 0-3 0,0 0-2 16,-6 6 2-16,-1 1-1 16,-6 2 1-16,2 5-1 15,-4 2 1-15,0 4 3 16,0 3 0-16,-9 5 2 0,0 3-1 15,-2 1-2-15,-1 0 1 16,0 2-2-16,-5-3-3 16,3-5 2-16,-1-3-2 15,1-5-13-15,1-9-32 16,-3-9-64-16</inkml:trace>
  <inkml:trace contextRef="#ctx0" brushRef="#br1" timeOffset="212826.3939">21312 11692 297 0,'-12'0'56'0,"-1"-1"-27"15,3-7-8-15,1 3 3 16,1-4 2-16,6 0-7 16,1 0-5-16,1 0-5 15,1 0-2-15,7 0 2 16,3 4-5-16,-3 0 0 0,7 3-2 16,-3 2 0-16,2 0 1 15,-2 5-1-15,0 7-1 0,1 5 0 16,-1 2 0-16,0 5 0 15,-4 1-1-15,-1-1 3 16,0 2 0-16,5-4 1 16,-5 0 0-16,0-4-1 0,1-4-1 15,5-3 0-15,-4-4 2 16,4-4 0-16,1-3 1 16,3 0 1-16,-2-5-4 15,4-5 1-15,-4-4-3 16,0-4 1-16,-2 0 0 0,-3-4-1 15,0-1 2-15,-5 1-1 16,-2-3-1-16,-3 3 2 16,0-2-1-16,0 5 0 15,-5-1 1-15,-2 5-2 16,-1 3 2-16,3 3 2 16,0 4-2-16,1 1 2 15,-1 2 1-15,3 2-2 0,2 0-1 16,0 0-2-16,0 4 1 15,0 7 0-15,7 1 0 16,4 4 4-16,0 4-1 0,5 3 1 16,-1 2 0-16,0 3 0 15,0 2 2-15,-1 1-4 16,-2 0 2-16,0-2-1 16,0 0 0-16,-2-2-1 15,0-1 0-15,-5-4-1 16,2 2 0-16,-3-2-2 0,-3-6 3 15,-1 2-4-15,0-1 2 16,0-3-1-16,-3-3 1 16,-8-3 0-16,1-1-1 15,-3-3 2-15,-3 1-3 16,0-5 2 0,-2 0 0-16,0-7-1 15,1-3 0-15,3-3 1 0,-2-1-1 16,7-1-2-16,4 0 1 0,1 0-1 15,4 1 0-15,4-1 0 16,8 0 0-16,5-1-1 16,-2-1-5-16,5 2-6 15,0 0-6-15,-6 0-5 16,1 0-14-16,-4-1-41 0,-4-2-59 16,-2 0-195-16</inkml:trace>
  <inkml:trace contextRef="#ctx0" brushRef="#br1" timeOffset="213185.7243">21686 11268 353 0,'-2'-6'33'0,"0"2"-5"15,2 3-6-15,0-1 4 16,0 2 8-16,0 0-11 0,0 0-8 16,0 0-7-16,4 5 3 15,1 6 7-15,5 5-1 16,-2 6-3-16,3 6-3 15,0-1 0-15,0 6-5 16,2 0-4-16,-4-3-1 0,-2 1 0 16,-1-7 0-16,-2 2-9 15,-4-7-36-15,0-7-61 16,-4-10-373-16</inkml:trace>
  <inkml:trace contextRef="#ctx0" brushRef="#br1" timeOffset="214907.9633">22151 11564 258 0,'-7'0'72'16,"2"0"-14"-16,3 0-3 15,-2 0-10-15,4-2-7 16,0-1-19-16,4-3-11 16,5 0 0-16,4 0-4 0,1-3 6 31,4-2 3-31,-1 2 0 0,2-4 0 16,-4 3 0-16,2-1-4 15,-5-2-5-15,0 7-3 16,-4 0-1-16,1 0 0 15,-4 5-3-15,0-1-19 16,-4 2-20-16,-1 0-27 0,0 0-48 16,0 5-117-16</inkml:trace>
  <inkml:trace contextRef="#ctx0" brushRef="#br1" timeOffset="215175.2715">22207 11651 211 0,'-7'14'252'15,"5"-7"-183"-15,2-7-30 16,3 0-16-16,14-8 1 16,2-2-5-16,5-2-4 0,-1-2-9 15,4-2-4-15,-2 3-2 16,-2-1 0-16,-1 1 1 15,-4 1-1-15,-4 1 0 16,-1 4 0-16,-5 0-11 0,-5 4-8 16,-1 3-16-16,-2 0-49 15,-8 0-139-15</inkml:trace>
  <inkml:trace contextRef="#ctx0" brushRef="#br1" timeOffset="215940.8878">21480 12837 343 0,'-6'4'53'0,"2"-4"-4"15,3 0 11-15,1 0-22 16,0-2-9-16,7-5-17 15,6-2-6-15,2-2 1 0,4-1-4 16,1 1-2-16,1 0-1 16,-1-1 2-16,-5 3-3 15,4 0-17-15,-3 2-22 16,-3-1-42-16,-1 2-59 16</inkml:trace>
  <inkml:trace contextRef="#ctx0" brushRef="#br1" timeOffset="216415.3529">21771 12605 361 0,'-13'0'52'15,"-2"0"-23"-15,3 0 13 16,1 0-12-16,2-5-12 0,2-4-4 15,5 0-2-15,1-2-4 16,1 1-1-16,5-3-2 16,7 0 0-16,3 3-4 15,1 2 0-15,4 2 0 16,-5 2 0-16,4 4-4 0,-3 0 3 16,-2 9 1-16,-3 5-1 15,0 4 0-15,-4 1-1 16,-3 7-1-16,-4-5 0 15,0 4 1-15,0-3 2 16,-4 1-1-16,-5-4 1 0,4 1 5 16,-1-6 5-16,1-1 1 15,3-5-1-15,0-2-3 16,2-4-2-16,0-2-3 16,0 0-1-16,7 0 6 15,6-8-1-15,1 0-2 0,5-5-3 16,-2-1-2-16,3-2-1 15,0 2 0-15,-2 1-13 16,0 0-23-16,-1 3-11 16,-2-1-49-16,-3 0-138 0</inkml:trace>
  <inkml:trace contextRef="#ctx0" brushRef="#br1" timeOffset="216649.7058">22103 12480 483 0,'-5'0'46'0,"3"-3"-8"15,2-1-7-15,3-2-10 16,11-2-5-16,8-3-7 16,2-5-4-16,5-2-3 15,-2-2-2-15,0 1 1 16,2-1-1-16,-7 2-6 15,0 4-13-15,-10 2-16 0,-5 5-21 16,-3 3-37-16,-4 2-68 16</inkml:trace>
  <inkml:trace contextRef="#ctx0" brushRef="#br1" timeOffset="216899.6015">22154 12284 342 0,'-7'0'52'0,"4"0"1"16,-2 0 2-16,5 0-18 0,0 3-12 15,0 8-14-15,8 3 1 16,6 6 5-16,-1 5 0 16,4 2-6-16,-1 1-5 15,-1 3-3-15,0-5-3 16,0 1 2-16,-1-2-2 15,-4-5-11-15,2-4-17 0,-2-4-30 16,-3-6-56-16,-1-6-98 16</inkml:trace>
  <inkml:trace contextRef="#ctx0" brushRef="#br1" timeOffset="217387.1298">22498 12279 468 0,'-18'5'27'16,"2"-3"10"-16,3-1 6 16,6 3-11-16,7-1-14 15,0 3-10-15,9 1-6 0,9 2 1 16,-1 2-1-16,7 1 1 15,-2 3-2-15,-3-3 0 16,-1-1 0-16,-1-1-1 16,-5 0-2-16,-3-5 2 0,-4 0 1 15,0-3-1-15,-4 0 0 16,-1-2 1-16,0 0 1 16,0-2 2-16,-4-9-3 15,-3-5 0-15,-4-2 1 16,1-2-4-16,-3-2 1 0,1-3 1 15,-3 0 0-15,1 0-4 16,-4 0 1-16,4 3-3 16,0 2 6-16,4 5-2 15,3 0 3-15,4 3-1 16,3-1-1-16,1-1 0 16,12 0-1-16,3-1 1 0,2-3 2 15,5 1-2-15,1-1 1 16,-3 3-2-16,2-2-21 15,-3 8-14-15,-4 6-22 16,-6 3-50-16,-3 0-118 0</inkml:trace>
  <inkml:trace contextRef="#ctx0" brushRef="#br1" timeOffset="217824.5792">22675 12188 376 0,'-9'2'53'0,"1"-2"-9"15,3 0 14-15,1 0-18 16,1-4-17-16,3-2-11 0,0 1-7 16,0-2 1-16,5 3-2 15,4 0-2-15,3-1-1 16,1 5-1-16,1 0 0 15,1 9 0-15,-3 2-2 16,-2 4-1-16,0 0-10 0,-5 5 1 16,-3-2 2-16,-2 1 4 15,0-1 6-15,-2-1 0 16,-5-3 1-16,-4-3 8 16,6-1 6-16,1-5 0 15,-1 1 0-15,3-5-3 0,2-1-2 16,0 0-2-16,7 0 0 15,2-7-2-15,6-1-1 16,0-3-3-16,4 0-2 16,-2-2 0-16,0 3 0 15,1-1-7-15,-6 3-23 0,-1-2-4 16,-3 2-20-16,-3-1-42 16,-2 0-105-16</inkml:trace>
  <inkml:trace contextRef="#ctx0" brushRef="#br1" timeOffset="218136.9428">22710 11866 431 0,'-8'-6'19'0,"-2"-3"12"0,10 1 11 16,0 3-1-16,2 0-13 15,10 1-17-15,3 3-6 16,5 1 2-16,2 0 5 16,4 4-3-16,1 5 2 15,3 8 5-15,-3 4 0 0,2 1-2 16,-2 3-68-16,0 3 61 16,-6 1 2-16,1 2-1 15,-6-4-6-15,-3 4 1 16,-6 1-3-16,-4 2 0 15,-3-2-21-15,-3 3 21 16,-10-2-77-16,-7-1-80 16</inkml:trace>
  <inkml:trace contextRef="#ctx0" brushRef="#br1" timeOffset="218808.8742">21443 12616 153 0,'-5'0'38'0,"-2"-2"-18"16,5-3 3-16,-3-1 13 15,3 1 8-15,1 1 3 0,-5-1 0 16,4 1-9-16,-3 3 1 16,1 1-5-16,-1 0-11 15,-4 0-10-15,-1 10-7 16,-2 5-4-16,-3 4 5 16,3 8 4-16,-2 5 2 0,1 8-2 15,5 2 2-15,2 6 3 16,6 2 3-16,0 4-4 15,11-4-3-15,7-6-7 16,13-4-4-16,3-6 0 0,10-9-1 16,8-9-2-16,10-9-32 15,6-7-33-15,3-11-95 16</inkml:trace>
  <inkml:trace contextRef="#ctx0" brushRef="#br1" timeOffset="219451.547">23257 11696 251 0,'-5'-4'67'0,"-2"-1"-26"16,-2 3-7-16,-2 2-2 15,0 0-6-15,-2 0 1 16,3 9-12-16,-1 1 3 0,-2 5-1 16,3 4-1-16,1-1 4 15,2 8-5-15,4-2 0 16,3-1-4-16,0 2-1 15,10-5-3-15,4-3-5 16,4-4 1-16,3-3-3 0,1-6 1 16,2-4 0-16,-1 0-2 15,-4-2-18-15,5-6-22 16,-6-1-19-16,-4-5-41 16,-2 1-78-16</inkml:trace>
  <inkml:trace contextRef="#ctx0" brushRef="#br1" timeOffset="219659.27">23405 11764 198 0,'1'0'231'0,"-1"0"-153"0,0 0-43 16,5 0-14-16,-3 7-2 16,4 5 2-16,1 1-8 15,0 1-5-15,0 2-3 0,0-2-3 16,1 0-1-16,-1 0-3 15,0-3-1-15,0-2-19 16,3-4-21-16,-2-4-43 16,-1-1-86-16</inkml:trace>
  <inkml:trace contextRef="#ctx0" brushRef="#br1" timeOffset="220143.4561">23679 11469 381 0,'0'-2'56'16,"0"2"-2"-16,0-2-25 16,2 2-13-16,5 0-5 0,3 0 0 15,0-1-1-15,4-3-1 16,1-1-4-16,2-3 0 15,-2 0-3-15,-1-5-1 16,-1 1 3-16,-4-1-4 16,-2-1 0-16,-5 2 0 15,-2-1 1-15,0 4 0 0,-6 0-2 16,-6-2 2-16,-1 6-1 16,-1 0 0-16,-1 3 0 15,1 2-1-15,-2 2 1 16,2 10 0-16,3 4-1 15,4 4 2-15,1 3 2 16,5 2 1-16,1 2 0 0,1-1 2 16,9 1 3-16,2-4-2 15,2-1-1-15,3-6 1 16,-2-4-1-16,5-2 0 16,-3-7-1-16,2-3 0 0,3 0-1 15,-4-3-1-15,3-12 0 16,-1-1-3-16,-2-2-6 15,-3-3-24-15,-5 0-15 16,-2-6-57-16,-5 0-170 16</inkml:trace>
  <inkml:trace contextRef="#ctx0" brushRef="#br1" timeOffset="220597.6731">23398 11012 226 0,'-17'4'231'15,"8"6"-159"-15,-1-2-31 16,8-8-13-16,2 0 1 16,7-2-18-16,9-7-6 15,4-3-4-15,7-3 0 16,2 1 0-16,1-2-6 0,-1 1-29 16,2 3-15-16,-6-4-50 15,-6 4-132-15</inkml:trace>
  <inkml:trace contextRef="#ctx0" brushRef="#br1" timeOffset="220988.2121">23623 10782 384 0,'-6'-8'50'0,"-1"-4"-22"16,3 4 10-16,2 0-7 15,2-2-6-15,0 3-15 16,4 2-3-16,6 1-5 16,2 4-1-16,5 0-2 15,-3 5 2-15,4 7-2 0,-4 6 2 16,1 2-2-16,-6 2 2 16,-4-1-1-16,-3 2-3 15,-2 2 0-15,0-4 4 16,-5 3-2-16,-2-6 3 15,0-1-3-15,1-5 4 0,3-2 2 16,3-3 0-16,0-6 1 16,0-1 1-16,12 0 1 15,4-12 2-15,4-1-7 16,7-4-2-16,-2-3-3 16,2-3-3-16,-4 3-21 0,1-1-16 15,-4 1-49-15,-6 1-77 16</inkml:trace>
  <inkml:trace contextRef="#ctx0" brushRef="#br1" timeOffset="221197.7872">23904 10668 426 0,'-2'0'71'16,"2"0"-40"-1,2-1-10-15,12-11 1 16,4 3 1-16,4-7-12 16,1 3-4-16,3-4-6 0,-4 3-1 15,-3 3-1-15,-6 3-24 16,-1-1-30-16,-5 3-56 16,-5 1-149-16</inkml:trace>
  <inkml:trace contextRef="#ctx0" brushRef="#br1" timeOffset="221400.874">23958 10515 363 0,'-7'0'42'0,"3"0"12"16,1 0-9-16,1 0-8 16,2 0-14-16,2 9-14 15,8 3-1-15,1 4 10 16,3 6-7-16,2 1-4 15,-3 2-6-15,3-5-1 16,-3-4 1-16,-1 1-19 0,0-6-35 16,2-8-52-16,-1-3-128 15</inkml:trace>
  <inkml:trace contextRef="#ctx0" brushRef="#br1" timeOffset="221822.6384">24184 10440 466 0,'-6'-4'25'16,"3"4"19"-16,1-1-7 0,2 1-9 31,0 1-22-31,7 10-5 0,8 3 0 0,-1 0 1 31,3 1-2-31,0 0 1 0,0-3-1 0,-5-1 1 16,-1-4-3-16,-4-2 1 15,-2-2 0-15,-1-3 0 0,-3 0 1 32,1 0 0-32,-2 0 1 15,0-1 1-15,0-9 0 16,-3-2 0-16,-4-4-3 0,-2-2 1 0,-2-1 1 0,0-5-1 16,1 1-1-16,-2 0 2 15,2-2-2-15,1 2 1 16,1 0 1-16,7 2-1 15,1 1 0-15,0 2-1 16,3 0-2-16,9 2-6 16,5 1-9-16,0 5-14 0,2 1-17 15,-3 6-27-15,1 1-79 16</inkml:trace>
  <inkml:trace contextRef="#ctx0" brushRef="#br1" timeOffset="222197.555">24367 10328 414 0,'0'0'46'16,"0"0"-14"-16,0-4-12 0,0-3 0 16,3 3 1-16,7 2-6 15,0 2-9-15,4 0-5 16,-2 6 0-16,-2 6-1 15,2 1 0-15,-4 3 1 16,-3 1-9-16,-5 0-3 0,0 1 1 16,0-3 7-16,0 2 2 15,-7-3 1-15,2-2 1 16,2-1 0-16,-2-2 8 16,5-4 0-16,0-1-2 15,0-2-2-15,0-2 0 16,8 0 4-16,4-6 1 0,3-2-5 15,1-5-4-15,1-1-1 16,2-2 0-16,-3 2-4 16,-2-1-11-16,-1 1-7 15,-4 1-15-15,-4 2-38 16,-1 1-37-16,-4 0-100 0</inkml:trace>
  <inkml:trace contextRef="#ctx0" brushRef="#br1" timeOffset="222493.6759">24443 10053 476 0,'-10'-6'19'16,"3"-1"12"-16,5 0-5 15,2 3 10-15,0 1-12 16,9 0-7-16,9 3-9 0,4 0-2 15,5 0 1-15,2 3 4 16,3 11-2-16,-3 6-3 16,0 1 3-16,-5 6-3 15,-4 3-2-15,-1 3-49 0,-4 2 48 16,-4 2 0 0,-1-1-1-1,-7 5 39-15,-3-1-56 16,-3 5-32-16,-18-1-29 0,-6 0-75 0</inkml:trace>
  <inkml:trace contextRef="#ctx0" brushRef="#br1" timeOffset="222899.8603">23252 10749 373 0,'-14'0'42'0,"1"0"3"16,1 0 1-16,0 8-9 15,5 9-10-15,2 9-10 16,5 8-4-16,0 7 0 16,5 9 7-16,10 1 0 15,3 1-8-15,5-5-5 0,4-4-7 16,12-10 2-16,5-11-2 15,9-10-21-15,8-10-27 16,8-6-52-16,6-21-250 16</inkml:trace>
  <inkml:trace contextRef="#ctx0" brushRef="#br1" timeOffset="223628.9287">24733 10001 380 0,'0'-7'65'0,"0"0"-33"0,4-4-5 16,5 6-3-16,4 1-8 15,1 2-5-15,2 2-8 16,1 0-3-16,-2 11 0 0,2 2 0 16,-3 3-2-16,-5 0 3 15,-2 3 0-15,-3 1-1 16,-4-2 1-16,0-2-1 15,0 0 2-15,-5-5-1 0,-1-3 0 16,2-4 0-16,2-2 1 16,2-2 1-16,0-7 2 15,4-8-2-15,5-2-2 16,2-6-1-16,-2-4 0 16,2 0 1-16,-6-2-1 0,0 1 0 15,-5 1-1 1,0 2 2-16,0 7-1 0,0 2 0 15,-1 7 0-15,-4 5 4 16,-1 4 7-16,2 2-7 16,0 13-1-16,4 4 2 15,0 6 5-15,0 0 1 0,8 2 3 16,4 2-3-16,2-5-5 16,5-2-4-16,3-6 0 15,-2 0-1-15,6-7-1 16,3-5-15-16,-2-4-37 15,0 0-57-15</inkml:trace>
  <inkml:trace contextRef="#ctx0" brushRef="#br1" timeOffset="224519.9196">21726 13736 336 0,'-6'5'69'16,"2"-3"-29"-16,4-2 5 16,0 0-10-16,6-2-15 15,7-5-4-15,1-4 1 0,2 1-1 16,2-3-3-16,2-1-6 16,0 1-4-16,-3 3-3 15,0-3 1-15,-1 6-3 16,-3-2-14-16,-5 4-14 15,-1-1-15-15,-7 3-64 0,0 1-78 16</inkml:trace>
  <inkml:trace contextRef="#ctx0" brushRef="#br1" timeOffset="224754.2512">21784 13590 343 0,'-5'-2'48'15,"2"0"-3"-15,-1 0 8 16,3 2-5-16,1 0-13 16,0 0-12-16,0 2-17 15,5 9-4-15,2 1 5 0,4 8 1 16,1 1-2-16,1 2-2 16,1 1-1-16,-2-1-2 15,3-2 0-15,-2 1-1 16,1-6-3-16,-1-4-21 15,2-5-29-15,-3-5-53 0,1-2-201 16</inkml:trace>
  <inkml:trace contextRef="#ctx0" brushRef="#br1" timeOffset="225223.1599">22237 13265 346 0,'-5'-1'39'16,"-7"1"-3"-16,0-2 5 16,5 2-4-16,4 0-17 0,-4 7-5 15,4 7-3-15,3 4-1 16,0 3-3-16,0 7 6 15,5 2 4-15,7 5-6 16,5 1-2-16,0-3-1 16,5-1-6-16,0-1-1 0,2-6-1 15,1-4-2 1,4-5 1-16,0-5 0 0,-2-6-21 16,0-3-19-16,0-2-20 15,-6-2-51-15,-4-8-142 16</inkml:trace>
  <inkml:trace contextRef="#ctx0" brushRef="#br1" timeOffset="225488.704">22429 13440 376 0,'-5'1'61'0,"0"-1"-13"16,3 0 6-16,2 0-24 15,3-1-19-15,12-9-6 16,3-1-5-16,4-4 1 16,1-1-2-16,0-1-16 15,0 2-45-15,-4-2-62 16,-5 0-155-16</inkml:trace>
  <inkml:trace contextRef="#ctx0" brushRef="#br1" timeOffset="225903.9178">22568 13210 424 0,'-7'0'36'15,"-1"-6"12"-15,3-2-15 16,5-1-10-16,0-2-13 0,8 3-6 16,2-2-3-16,4 5-1 15,3 5 1-15,0 0-2 16,3 0 0-16,-3 12 0 16,-3 6 1-16,-2 3 0 15,-2 3-3-15,-5-1-4 16,-5 4 4-16,0-2 0 0,0-2 3 15,-5 2 1-15,-5-7-1 16,3 3 1-16,0-5 1 16,2 0 6-16,3-4-1 15,2 0 1-15,0-7-2 0,2 0 3 16,6-3-4-16,3-2 2 16,6 0 1-1,-1-11-3-15,0-2-1 0,0 0-3 16,2-2-1-16,-2-1 0 15,-2 2-1-15,1 3-8 16,-1-3-19-16,-3 3-14 0,0-1-45 16,-4-2-100-16</inkml:trace>
  <inkml:trace contextRef="#ctx0" brushRef="#br1" timeOffset="226081.0538">22891 13192 460 0,'-7'0'68'0,"3"0"-34"16,4 0-8-16,2-3-12 15,11-4-9-15,3-4-4 16,6-3-1-16,1 1-20 0,-4-1-34 16,0-2-66-16,-4 2-193 15</inkml:trace>
  <inkml:trace contextRef="#ctx0" brushRef="#br1" timeOffset="226482.7887">23015 13039 259 0,'-4'0'148'0,"2"0"-92"0,2-4-4 16,0 4-15-16,0 0-12 15,7 0-18-15,6 0-1 16,1 5 1-16,3 5-2 15,3 2-1-15,-4-2-1 16,2 3 0-16,-2-1-1 16,2-1-1-16,-6-1-1 0,0-4 1 15,-2-2-2-15,-5 0 2 16,1-4-1-16,-3 0 0 16,-1 0 0-16,-2 0 0 15,0-6 1-15,0-5 0 0,-4 1-1 16,-3-6 1-16,-3-1 0 15,-3-2 0-15,-1-1-1 16,1-3 0 0,-3 0 0-16,1-2 0 15,3-2 1-15,2 4-2 16,3 0 0-16,6 1 0 16,1 3-4-16,4 1-1 0,8 2-5 15,4 0-11-15,6 3-22 16,-2-1-43-16,-1 1-67 15</inkml:trace>
  <inkml:trace contextRef="#ctx0" brushRef="#br1" timeOffset="226901.9093">23297 12858 425 0,'-6'0'64'0,"3"0"-25"0,1 0 1 16,2-5-18-16,0 0-12 15,5-2-6-15,5-1-4 16,4 3 0-16,-1 2 0 16,-1 3 0-16,-2 0 1 15,2 8-4-15,-5 7 0 0,0 2-7 16,-6 7 0-16,1-3 4 15,-2-1 4-15,0-2 2 16,-7 1 0-16,0-4 0 16,2-3 4-16,-1 1 6 0,4-5 2 15,2-1-4-15,0 1-2 16,6-3 0-16,5-1 2 16,1-4-1-16,5 0-1 15,0-6-1-15,1-2-4 16,2-5 0-16,-4 1 0 0,1-3-4 15,-5 1-19-15,1 0-18 16,-6 1-22-16,-4-1-67 16,-3-1-195-16</inkml:trace>
  <inkml:trace contextRef="#ctx0" brushRef="#br1" timeOffset="227157.4352">23362 12644 466 0,'-8'-1'16'0,"1"-5"10"15,7 1 21-15,2 3-7 16,14 2-18-16,3 0-9 0,8 0 1 16,7 4 4-16,1 8 1 15,1 6-68-15,-3 3 54 16,-3 10-1-16,-3 3-1 0,-6 3-2 15,-3 3 2-15,-9-2-3 16,-4 0 1-16,-5-2-12 16,0-2 26-16,0-9-89 15,-8-6-93-15</inkml:trace>
  <inkml:trace contextRef="#ctx0" brushRef="#br1" timeOffset="227661.477">23966 12500 335 0,'-15'-7'29'0,"2"-1"12"15,0 2 1-15,3 0 3 16,0 2-11-16,2 4-12 16,2 0-11-16,1 0-7 15,0 4-2-15,0 10 0 16,0 4 3-16,5 4 4 16,-1 3 4-16,1 2-2 0,1-3 1 15,9-2-5-15,0-4-2 16,4-2-4-16,3-8 0 15,-1 0 0-15,4-6-1 16,0-2 1-16,2 0-15 16,2-11-29-16,-2-4-43 0,1-1-102 15</inkml:trace>
  <inkml:trace contextRef="#ctx0" brushRef="#br1" timeOffset="227877.5972">24159 12484 427 0,'0'0'58'0,"0"0"-14"0,0 0-4 16,0 0-21-16,0 7-7 15,9 6 2-15,0 0-4 16,2 5-4-16,-1 1-4 16,3-2-1-16,-4-3-1 15,2 2 0-15,1-5-12 0,-1-2-23 16,-2-3-26-16,1-6-49 15,-2 0-116-15</inkml:trace>
  <inkml:trace contextRef="#ctx0" brushRef="#br1" timeOffset="228261.211">24355 12280 369 0,'3'-3'39'0,"-1"-1"0"0,1-1-16 16,4-1-6 0,1 1 3-16,1-2-8 0,1-2-9 15,0 0 0-15,-1-1-3 16,-2-1 1-16,-4 0-1 16,-3 1 0-16,2 0 0 0,-2 3 2 15,-5 0-2-15,-4 2-2 16,-1 4 2-16,-4 1 0 15,4 0 2-15,-3 4-4 16,1 7 4-16,1 2 2 16,3 4 5-16,5 5 1 15,1-1 0-15,2 4 5 0,3-1 4 16,11-3-3-16,1-2-5 16,7-2 0-16,2-7 0 15,-2-4-6-15,5-6-1 16,0 0-3-16,-1-6 1 15,-3-10-4-15,3-2-36 16,-9-5-49 0,0-5-149-16</inkml:trace>
  <inkml:trace contextRef="#ctx0" brushRef="#br1" timeOffset="228698.6298">24078 11966 402 0,'-7'2'43'15,"5"-2"5"-15,2 0-10 16,0 0-13-16,6-2-12 16,4-6-9-16,7-3-3 15,-2 0-1-15,5-1-1 0,-1 2-6 16,0-3-42-16,-1 0-82 16,-4 1-219-16</inkml:trace>
  <inkml:trace contextRef="#ctx0" brushRef="#br1" timeOffset="229104.7827">24261 11741 385 0,'-3'0'28'0,"-1"0"0"16,4-5 13-16,0 1-14 15,0-2-15-15,9-3-4 16,0 6-3-16,0-1-2 16,4 2-1-16,-1 2-1 0,1 3-1 15,-3 12 0-15,3 1 1 16,-4 3-1-16,-2 3 1 16,-2 3 0-16,-5-4 0 15,0 1-1-15,0-1 0 0,-5-5 2 16,-2-3-1-16,0 0 1 15,3-7 2 1,-2 0 4-16,5-4 0 0,1-1-4 16,0-1-2-16,0 0-1 15,9 0 7-15,0-3-3 16,3-7 4-16,7 2-6 0,-2-6-4 16,1 3 3-16,3-4-4 15,-2 1-21-15,-1-5-42 16,-2 0-102-16</inkml:trace>
  <inkml:trace contextRef="#ctx0" brushRef="#br1" timeOffset="229292.2753">24489 11722 418 0,'-4'0'64'16,"3"0"-28"-16,1 0-10 15,1-5-4-15,13-6-10 16,-1-1-10-16,6-4-2 16,2 0-5-16,-1 0-42 15,-2 2-78-15,-2-3-198 16</inkml:trace>
  <inkml:trace contextRef="#ctx0" brushRef="#br1" timeOffset="229682.7718">24597 11544 410 0,'-2'0'60'0,"2"0"-23"15,0 0-4-15,0 0-12 16,9 5-15-16,3 5-3 16,3 0 7-16,4 3-2 15,-4-1-2-15,4 0-4 0,-2 1-1 16,0-4 0-16,-4-2 0 15,-4-1-2-15,1-3 2 16,-7-1-1-16,-1-2 1 16,-2 0 2-16,0-2-1 15,0-7 1-15,-3-2-1 0,-4-4-1 16,-5-2-3-16,2-3 3 16,-5-1-1-16,3-2 0 15,0 2 0-15,-2-5-1 16,2 0 1-16,5 1 0 15,-1 0-1-15,7 0 0 0,1 0 0 16,1 3-1-16,12 3 1 16,5 3 0-16,4 1-2 15,1 3-11-15,-4 1-10 16,0 4-26-16,-5 7-28 16,-6 0-96-16</inkml:trace>
  <inkml:trace contextRef="#ctx0" brushRef="#br1" timeOffset="230075.7644">24779 11415 399 0,'0'0'54'15,"0"0"-19"-15,0-5-2 16,0 0-4-16,1-1-16 0,3 3-9 15,3-1-3-15,0 4 1 16,1 0-3-16,0 9 0 16,3 4-1-16,-3 3 1 15,-1 1-5-15,-2 3-8 16,-3 0 4-16,-2-2 6 0,0-2 3 16,0-2 1-16,0-2 0 15,0-2 1-15,-4-3 5 16,4-4 7-16,0 1 1 15,0-4-3-15,0 0 3 0,5 0 5 0,8-6-9 32,0-2-5-32,1-3-4 15,2-2-1-15,0 1-1 0,-1 0-18 16,-3-1-24-16,-1 2-42 16,-4-3-94-16</inkml:trace>
  <inkml:trace contextRef="#ctx0" brushRef="#br1" timeOffset="230403.8194">24814 11185 365 0,'0'-4'46'0,"0"-1"-6"16,0 0 0-16,2 2 4 15,3-1-14-15,7 4-10 16,2 0-5-16,3 0-4 16,7 5 1-16,1 7 0 0,0 5 3 15,4 4-3-15,-2 4-3 16,-3 2-5-16,-2 3-4 15,-3 4 1-15,-5 2 0 16,-6 5-1-16,-7 0-27 16,-1 2-34-16,-11 2-37 15,-11-1-133-15</inkml:trace>
  <inkml:trace contextRef="#ctx0" brushRef="#br1" timeOffset="230883.5779">24066 11746 287 0,'-10'-4'57'15,"0"-5"-10"-15,-2 2 0 16,7 2-1-16,2 1-13 15,-1 4-5-15,2 0-11 16,1 4-12-16,-1 11-3 0,0 5 2 16,2 10 8-16,0 6 2 15,0 6-3-15,0 0-1 16,2 5-5-16,7-6-3 16,7 3-1-16,8-10 0 15,8-6-1-15,9-6 0 16,8-14-2-16,6-8-28 0,2-1-47 15,3-17-158-15</inkml:trace>
  <inkml:trace contextRef="#ctx0" brushRef="#br1" timeOffset="231743.3559">25047 11160 157 0,'-2'-2'159'0,"1"-3"-100"16,1 0-16-16,0 0 8 0,0-3-10 15,0 3-21-15,1 0-7 16,6 1-4-16,-2 2 0 15,4 2-3-15,-1 0-3 16,4 2-2-16,-2 8 2 16,1 3-2-16,2 1-1 15,-5 4 2-15,1 0-2 16,-3 0 0-16,0 0 1 0,-3-2-1 16,-1-2 1-16,-2-3-1 15,0-2 1-15,0-6 0 16,0 1 1-16,0-4-1 15,0 0 0-15,0-2 4 0,1-7-1 16,1-3-4-16,0-3 0 16,1-1 0-16,1-3 0 15,-2 1 0-15,1-2 0 16,-3 2 0-16,0 3 0 0,0-2 0 16,0 5 0-16,-5 1 0 15,1 2 0-15,1 2 0 16,-1 1 0-16,1 5 1 15,0-1 2-15,1 2 0 16,0 0 0-16,2 2-1 0,0 11-2 16,0 1 1-16,2 2 1 15,6 7 6-15,5-3 2 16,2-1 0-16,-2-1-2 16,6-2-3-16,-2-5-2 15,5-4-1-15,-2-3-2 16,5-4 0-16,-2-2-34 0,-1-11-68 15</inkml:trace>
  <inkml:trace contextRef="#ctx0" brushRef="#br1" timeOffset="236947.2229">9820 17002 346 0,'-7'7'17'16,"-4"1"27"-16,2-5-11 0,6-3-1 16,1 0-3-16,2 0-2 15,0 2-13-15,0-2-5 16,10 3 5-16,4 1 5 15,3 0 1-15,3-2-6 16,4-1-5-16,4-1-8 16,1 0-1-16,-1 0 0 0,1-6-16 15,0-1-22-15,-1 1-23 16,-2-3-60-16,-1-1-96 16</inkml:trace>
  <inkml:trace contextRef="#ctx0" brushRef="#br1" timeOffset="237533.4006">10326 16938 277 0,'-3'0'58'16,"-3"0"-15"-16,3-5-17 16,0-1 3-16,-1 1 4 15,1 0-3-15,-1-1-1 0,1 3-13 16,2-5-2-16,1 3-1 16,0-2 2-16,0 2 0 15,6-1-6-15,3 1-2 0,3-2-2 16,3 3-1-16,-1 0 0 15,4 4-3-15,1 0-1 16,-2 0 1-16,1 8-1 16,-4 6 0-16,1 2 0 15,-7 4 0-15,1 1 0 16,-7 1 2-16,-2 1-3 0,0 1-1 16,-2-4 1-16,-10 3-7 15,-1-1 5-15,-3-2 2 16,0-5 0-16,0-2 2 15,1 1-1-15,1-5 0 16,1-2 0-16,3-1 0 0,4-2 0 16,1-1 0-1,5-2 0-15,-2-1-1 0,2 0 3 16,0 0-1-16,2 0 1 16,5 0 1-16,2 0 2 15,7 0-3-15,2 0-1 0,2 0 0 16,2 0-1-16,-1 0 1 15,4 0-1-15,-2-1 0 16,1-5-1-16,-8 1 2 16,4-2-21-16,-8-2-48 15,-1-3-125-15</inkml:trace>
  <inkml:trace contextRef="#ctx0" brushRef="#br1" timeOffset="238306.9203">10779 16995 264 0,'0'2'33'0,"0"-2"4"0,0 0 0 15,5 1 7-15,3-1 9 16,1 0-11-16,1 0-11 16,7 0-8-16,2-1 0 0,5-3-2 15,1-1-2-15,0 0-9 16,2 1-6-16,-1 0-2 31,0 1-2-31,-3-1 0 16,-1 3-4-16,-3-1-12 0,-2 2-8 0,-7-2-10 0,-3 2-27 15,-2-2-45-15,-5-3-86 16</inkml:trace>
  <inkml:trace contextRef="#ctx0" brushRef="#br1" timeOffset="238667.5961">10948 16867 348 0,'-4'0'7'0,"4"0"23"16,-2-2-7-16,0 2 13 15,2-2-8-15,0 2-4 16,-1 0-5-16,1 0-9 16,0 0-1-16,0 2 6 15,0 6 1-15,0 0 0 0,0 2-3 16,0 7-2-16,0 0 1 16,3 3-2-16,2 3-2 15,-2 2 3-15,2 0-4 0,-1 0-4 16,-1 0 1-16,1-3-3 15,-3-3-1 1,-1-3 1-16,2-3-2 0,-2-3-19 16,0-4-18-16,0-2-22 15,0-4-68-15,0-4-130 16</inkml:trace>
  <inkml:trace contextRef="#ctx0" brushRef="#br1" timeOffset="239517.9466">11341 16940 341 0,'0'-4'15'0,"0"-1"23"16,0 1-3-16,0 2 18 15,0 2-7-15,0 0-19 0,0 0-12 16,3 0-9-16,0 11-4 15,4 1 3-15,0 7 4 16,2 2-2-16,2 0 0 16,-2-3-4-16,1 0 0 15,0-2-2-15,0-4-1 0,-3-3 0 16,0-1 0-16,-1-3 0 16,-2-2 1-16,-2-1-1 0,-1-2 0 15,-1 0 2-15,0-7 1 16,0-4-2-16,0-3-1 15,0-6 1-15,0-3 0 16,-3-4 0-16,-1-1-1 16,0-4 0-16,2-2 2 15,0 2-2-15,2 0 0 0,0 5 0 16,0 2 0-16,10 4 0 16,1 3 0-16,2 4 2 15,4 3-4-15,3 2 2 16,-2 3-2-16,-2 4 0 15,3 2-16-15,-2 0-20 0,-3 4-36 16,-1 5-36-16,1 2-132 16</inkml:trace>
  <inkml:trace contextRef="#ctx0" brushRef="#br1" timeOffset="239945.5694">11631 16929 245 0,'-4'-2'175'16,"1"-7"-144"-16,3-3 0 15,0-1 13-15,8 3-7 16,1 0-12-16,4 2-8 16,1 4-5-16,-2 2-6 15,3 2-5-15,-3 4 0 0,1 8 1 16,-4 3-2-1,0 3 0-15,-4 3-2 16,-5-2-5-16,0 1-2 16,0-2 4-16,-10 1 1 0,-1-4 3 0,-4 0 1 15,3-3 0-15,-3 0 0 16,6-3 0-16,1 0 1 16,4-4 0-16,4 1 1 15,0-3-1-15,2-1 3 16,8-2 5-1,7 0 2-15,2 0-5 0,7-7-2 0,-1-4 1 16,2 1-3-16,-2-1-1 16,0 2-1-16,-7-1-14 15,0 2-21-15,-9 1-19 0,-2 2-85 16,-4-5-223-16</inkml:trace>
  <inkml:trace contextRef="#ctx0" brushRef="#br1" timeOffset="240242.3755">11883 16685 464 0,'4'-6'35'0,"1"2"-4"0,0 1-8 16,0 3 3-16,0 0 4 15,4 2-10-15,1 12-3 16,5 2 7-16,2 7 3 16,0 4-9-16,1 5-4 0,-2 2-7 15,-4 2-49-15,3-1 41 16,-6 3 4-16,1 0-2 16,-9 0 1-16,-1 0-2 15,-4 1 32-15,-15-3-78 16,-14 4-25-16,-9-8-27 15,-9-2-95-15</inkml:trace>
  <inkml:trace contextRef="#ctx0" brushRef="#br1" timeOffset="240757.0719">9873 16613 279 0,'0'2'111'0,"0"-2"-51"15,-7 0-15-15,-1 0-3 0,-3 0-8 16,-4 0-10-16,0 0-8 15,-5 0-4-15,-6 5 0 16,0 11 3-16,-1 5-4 16,-2 12-1-16,2 4-2 0,4 11 2 15,5 8 2-15,5 3-1 16,10 3-6-16,3 1 0 16,5-8-3-16,15-3 0 15,9-7-2-15,8-8 0 16,11-4 0-16,10-6-28 15,6-4-40-15,16-8-69 0,8-8-318 16</inkml:trace>
  <inkml:trace contextRef="#ctx0" brushRef="#br1" timeOffset="241414.4642">12552 16745 119 0,'0'-7'138'0,"2"-2"-74"16,-2-1 2-16,0 4-9 16,0-1 2-16,0 0-23 15,-6 2-7-15,-3 1-11 0,-2 0-1 16,-4 4-6-16,0 0-6 15,-7 0 0-15,1 2-5 16,-3 7 7-16,1 3 2 16,-1 3 0-16,3 1 2 15,3 3 0-15,4 1-2 0,6 3-2 16,5 0-1-16,3 3-3 16,1-5-2-16,13-2 2 15,1-2-1-15,5-3-2 16,4-5 1-16,-2-2-4 15,4-4-14-15,-1-3-19 0,0 0 1 16,1-1-11-16,-7-6-36 16,3-4-53-16,-2-3-125 15</inkml:trace>
  <inkml:trace contextRef="#ctx0" brushRef="#br1" timeOffset="241633.1607">12683 16829 380 0,'5'4'68'16,"0"-1"-21"-16,5 2-4 16,-3 5-2-16,1 4-9 0,1 2-11 15,-3 7 0 1,1 4-3-16,-3 0-4 0,-4 1-8 16,0-1-3-16,0-2-2 15,0 0-1-15,-4-8-9 16,1 0-37-16,-1-5-24 15,4-8-85-15</inkml:trace>
  <inkml:trace contextRef="#ctx0" brushRef="#br1" timeOffset="242073.0118">13250 16736 287 0,'0'2'59'0,"0"-2"-9"0,0 2 9 16,-2-2-7-16,-2 0-9 15,4 1-15-15,0-1-7 16,4 2-1-16,9-2 2 15,8 0 7-15,8 0-6 0,5 0-11 16,2 0-8-16,4 0-1 16,-8-3-2-16,-3 1-3 15,-9 0-15-15,-6 1-17 16,-9-1-9-16,-5 0-17 16,0-2-60-16,-5 1-129 15</inkml:trace>
  <inkml:trace contextRef="#ctx0" brushRef="#br1" timeOffset="242321.9336">13381 16638 436 0,'0'0'28'0,"0"0"25"15,0 0-17-15,0 2-3 16,0 2-10-16,0 4-5 15,0 7 5-15,0 4-1 0,0 4-7 16,0 4-4-16,0 4-6 16,0-3-4-16,0 2-1 15,4 1-15-15,-1-4-39 16,3-2-37-16,-1-6-125 16</inkml:trace>
  <inkml:trace contextRef="#ctx0" brushRef="#br1" timeOffset="242790.9863">14123 16562 489 0,'0'-3'12'15,"0"1"6"-15,0 2-6 16,-3 0-7-16,-4 6 2 16,-3 8 2-16,-2 6 5 0,-1 5 3 15,-1 7-1-15,-1 6 1 16,4 3-6-16,3 5 0 16,4-1-3-16,4 1-4 15,0-5-2-15,2-4-1 16,12-4-1-16,1-6 1 0,2-6-2 15,5-3-15-15,0-4-18 16,2-7-17-16,-2-5-41 16,3-2-64-16</inkml:trace>
  <inkml:trace contextRef="#ctx0" brushRef="#br1" timeOffset="242995.1681">14347 16824 443 0,'0'-4'22'15,"0"1"31"-15,9-1-25 16,8 0-6-16,2-1-2 16,6 2-10-16,0-1-5 15,4 0-4-15,-2 2-3 16,2-1-15-16,-4 0-27 0,0-5-65 15,-2-2-139-15</inkml:trace>
  <inkml:trace contextRef="#ctx0" brushRef="#br1" timeOffset="243463.7925">14792 16699 286 0,'5'0'94'16,"-5"0"-44"-16,3-7-27 15,-1 0 15-15,-1-3 2 16,3 4-15-16,-1-4-12 16,3 5 0-16,-1 2 3 15,3 1-3-15,0 0-5 0,3 2-5 16,0 0-2-16,1 5 0 15,-3 8-1-15,3 7 1 16,-5 2-1-16,-4 6 2 16,-3 0-2-16,0 0 0 15,0-1-4-15,-9 0 2 16,0-4-1-16,-4-3 2 0,1 0 1 16,1-6 1-16,2-5-1 15,2-2 0-15,2-4 1 16,2 1 1-16,3-4 0 15,0 0 3-15,0 0 6 16,0 0 6-16,8 0-9 16,1 0 0-16,3 0 0 0,3 0 1 15,1 0-8-15,4 0 2 16,2 0-3-16,-2 0 0 16,2-2-16-16,0-3-25 15,-3-4-24-15,1-2-120 16</inkml:trace>
  <inkml:trace contextRef="#ctx0" brushRef="#br1" timeOffset="243776.2042">15172 16824 493 0,'10'1'32'15,"2"-1"18"-15,8 0-27 16,4 0-3-16,1 0-8 15,1 0-9-15,0 0-6 16,-3 0-51-16,1 0-51 16,-2-1-102-16</inkml:trace>
  <inkml:trace contextRef="#ctx0" brushRef="#br1" timeOffset="244260.1531">15606 16765 465 0,'0'0'34'16,"0"0"14"-16,0 0-21 16,0 0 3-16,0 0-10 15,4 5-8-15,1 4-7 0,3 5 0 16,6 4-2-16,-7 2 0 15,5 3-1-15,-3-4-1 16,2 3-1-16,-2-4 0 16,0-2 0-16,0-2 0 0,-6-5 0 0,3 0 0 31,-5-5-1-31,3-2 2 0,-1-2-1 0,-2-6 2 0,3-7 4 16,-3-6-6-16,3-6 2 31,-1-4-2-31,-1-5 0 15,2 2 0-15,-3-2-1 0,3 0 0 0,-2 4 0 0,2 4 1 16,0 0 0-16,-1 3 0 16,2 6 0-16,2 2-1 15,0 5 1-15,3 0-1 16,4 5 1-16,2 0-4 0,3 3 3 16,3 2-3-16,2 0-20 15,-1 0-9-15,0 7-11 16,-1 2-37-16,0 0-31 31,-5 0-69-31</inkml:trace>
  <inkml:trace contextRef="#ctx0" brushRef="#br1" timeOffset="244703.178">15951 16804 409 0,'-6'0'62'16,"5"0"-26"-16,1-3 4 31,0-7-11-31,0 2-11 0,5-3-12 0,4 2-4 16,0 0 0-16,3 4 1 15,1 1-2-15,0 4 0 0,1 0-2 16,-5 9 2-16,0 5-2 15,-2 4 2-15,-4 2-2 16,-3 1-1-16,0 3 1 0,0-3 0 16,-6-3-2-16,-1 1 3 15,-3-3-2-15,-1-3 3 16,3 1-1-16,1-5-1 16,1 0 3-16,2-4-3 15,2 1 4-15,2-2 0 0,0-3 6 16,6-1 7-16,7 0 1 15,2 0-7-15,4 0 0 16,3-3-6-16,-3-5-4 16,3 0-3-16,-2-1-14 15,-1-2-13-15,-4-1-18 16,-3-3-55 0,-3-1-100-16</inkml:trace>
  <inkml:trace contextRef="#ctx0" brushRef="#br1" timeOffset="245619.7285">16394 16470 272 0,'-5'-1'1'0,"1"-3"-3"0,1 4 1 32,1-2 1-32,0 2 7 0,0-1 30 0,2 1 22 0,0 0-7 15,0 0-8-15,0 0-9 16,0 0-8-16,0 0-7 16,0 0-2-16,2 0-2 31,7 7-3-31,2 8 9 15,5 5-2-15,4 9-2 0,1 1 5 16,4 4-8-16,-3 7-5 16,0 0-2-16,-6 0-3 15,-2 0-2-15,-7 0-1 16,-5 0 0-16,-2-3-2 16,-7-1 0-16,-11-1-7 15,-4-4-3-15,1-1-12 0,-6-10-12 16,5-4-7-16,0-7-19 15,10-10-50-15,3-2-147 16</inkml:trace>
  <inkml:trace contextRef="#ctx0" brushRef="#br1" timeOffset="246103.8952">17043 16694 347 0,'7'-6'54'0,"-2"-7"-15"31,-3 3-5-31,-2-3 12 0,0-1-11 0,-2 0-11 0,-5 1-7 16,-4 3-7-16,0-1 0 15,-1 4-2-15,-3 3-2 16,1 4-4-16,-2 0-1 31,0 9 1-31,-2 5 2 0,4 4 4 0,-1 4 1 16,6 1-4-16,2 7 2 15,6-1-3-15,1 1-1 0,0 1 2 16,8-5-1-16,6-2-1 16,3-5 0-16,0-6-2 31,8-5 1-31,-1-6-2 0,0-2-10 0,3 0-22 0,-1-2-5 16,1-8-8-16,-2 1-28 15,-3-4-24-15,-3-1-98 16</inkml:trace>
  <inkml:trace contextRef="#ctx0" brushRef="#br1" timeOffset="246481.1284">17197 16799 380 0,'0'0'54'15,"0"0"-11"-15,4-6-18 0,3-1 11 16,0 0-11-16,3-2-10 15,2 4-7-15,-2-1 1 16,-1 6 0-16,0 0 0 16,0 0-4-16,-2 11-4 31,0 4 0-31,-1-1 0 0,-2 5-1 16,-4 1 2-16,0-2-3 15,0-1 2-15,-6 0-1 16,-3 1 0-16,0-3 1 15,0 0-2-15,0-1 2 0,0-1 2 16,4-3-1-16,1 0 3 16,4-4-2-16,0 1 4 15,0-3 0-15,4-2-1 16,8-2-1-16,1 0-2 16,6-2-3-16,3-9-10 0,3-1-23 15,3-2-23-15,4-3-87 16,2-4-192-16</inkml:trace>
  <inkml:trace contextRef="#ctx0" brushRef="#br1" timeOffset="246904.464">17746 16669 398 0,'0'1'78'0,"0"1"-21"16,0-2-38-16,0 2-3 15,4-2 4-15,2 1 5 16,2 1-10-16,1 0-2 16,6 0-2-16,2 0-1 15,3-2 0-15,2 0-7 16,1 0-3-16,1 0-9 0,-4 0-17 15,-3 0-12-15,-4-2-18 16,-2-2-40-16,-8 1-34 16,1-1-142-16</inkml:trace>
  <inkml:trace contextRef="#ctx0" brushRef="#br1" timeOffset="247101.5757">17773 16836 468 0,'0'9'35'16,"5"-9"6"-16,10 0-22 15,3-2 3-15,3-3 5 16,1-2-8-16,4 0-9 0,-2 0-4 16,0-1-6-16,-4 1-6 15,-5-2-23-15,0 1-47 0,-1-5-177 16</inkml:trace>
  <inkml:trace contextRef="#ctx0" brushRef="#br1" timeOffset="247773.7657">18502 16631 421 0,'-1'-7'12'16,"1"-4"29"-16,0-1-25 16,3 1 20-16,6 0-16 0,2 1-4 15,3 0-6-15,1 3-3 16,-1 4 0-16,0 3-1 16,1 0-4-16,-6 3-2 15,0 14 0-15,-4 0 0 16,-5 8 0-16,0 2 0 15,-5 0-4-15,-8 3 0 16,-3-3-1-16,0 0 3 0,-4-4 1 16,6-2 0-16,2-5 1 15,0-3 1-15,5-4-1 16,5-4 0-16,2-3 1 16,0-2 1-16,9 0 6 0,8 0 2 15,-2 0-3-15,9-7-3 16,1 0-3-16,2-2 1 15,2-2-3-15,-3 0-17 16,3 1-21-16,-5-3-48 16,-1-5-72-16</inkml:trace>
  <inkml:trace contextRef="#ctx0" brushRef="#br1" timeOffset="248031.4168">18872 16654 161 0,'13'2'279'0,"3"-2"-209"15,6 0-45-15,4-5 5 16,6 1 4-16,2 1-5 0,-2 1-16 16,0 0-5-1,-8 2-5-15,-2 0-3 16,-5-2 0-16,-7 0-23 15,-3 1-20-15,-3 1-11 16,-4-2-45-16,0 0-30 16,0-2-34-16</inkml:trace>
  <inkml:trace contextRef="#ctx0" brushRef="#br1" timeOffset="248298.7936">19054 16479 254 0,'-4'-4'145'16,"4"1"-110"-16,-1 3 4 15,1 0 3-15,0 0-1 16,0 0-16-16,0 12-8 16,0 8 13-16,5 5-5 0,2 3 1 15,1 5-9-15,0 1-9 16,-1-2-5-16,-1-2-2 15,-5-1-1-15,3-4 0 16,-2-2-9-16,-2-3-23 16,0-4-13-16,3 0-26 0,0-9-58 15,5-5-128-15</inkml:trace>
  <inkml:trace contextRef="#ctx0" brushRef="#br1" timeOffset="248920.5212">19560 16510 376 0,'-2'-6'30'0,"2"1"28"0,0-2-32 16,5 2 15-16,5-1-10 16,2 2-13-16,3 2-4 15,1 2-9-15,0 0 2 16,0 0-2-16,1 8-4 16,-7 4 0-16,-1 5-1 15,-1-2 0-15,-8 2 0 16,0-2 0-16,0 3-4 0,-8-3-2 15,-3-3 1-15,-4 1 1 16,1-6-1-16,1 2 1 16,-2-4 2-16,6-1-1 15,-1-1 2-15,5-1 1 0,5 0 0 16,0-2-7-16,0 0 5 16,4 0 2-16,9 0 0 15,-1-2 0-15,6-1 0 16,0 1 2-16,0 2 5 0,2 0 3 15,-6 0 2 1,1 7-3-16,-3 5-4 0,-2 1 2 0,-2 3-6 16,-4 0 0-16,-2 0 3 15,-2 2-4-15,0-2 1 16,0 0 2-16,-8-2-4 16,-1-3 2-1,-3-2 0-15,-1 2 0 16,-3-8 0-16,-2 1-1 0,-1-4 1 15,-2 0 0-15,0-2-1 16,-2-7-5-16,5-2-20 16,-1 0-18-16,7-1-45 15,5-2-70-15</inkml:trace>
  <inkml:trace contextRef="#ctx0" brushRef="#br1" timeOffset="249438.7035">19914 16629 402 0,'2'0'46'0,"1"2"6"0,1 0-23 15,1 3-7-15,0 1-3 16,0 1-8-16,2 1-6 16,-2 7-2-16,0-3 0 15,2 1-1-15,-2 3-1 0,1-4 0 16,0 1-1-16,-3-2 1 16,2-1 0-16,-1-3-1 15,-1-1 0-15,-1-5 0 16,0 3 0-16,2-4 1 0,-2 0 0 15,0 0 2-15,3-5-1 16,0-4-2-16,-3-5 2 16,1-2 0-16,-1-4-1 15,2-3-1-15,0-4 0 16,-1 0 2-16,1-2-3 0,3 3 1 16,-2 0 1-16,0 2-2 15,3 4 2 1,-1 2 0-16,2 4 3 0,0 2-1 15,2 1 2-15,-1 5-3 16,5-1-2-16,1 2 0 16,4 3 0-16,-1-3-3 0,0 3-14 15,-1 1-8-15,-4 1-18 16,0 0-75-16,-1 0-74 16</inkml:trace>
  <inkml:trace contextRef="#ctx0" brushRef="#br1" timeOffset="249978.2811">20255 16631 373 0,'0'0'54'15,"0"0"-25"-15,0-4 0 0,0-3 18 16,0-2-18-16,2-3-17 16,3 1-6-16,-1 2 0 15,1-1 1-15,3 0-1 16,0 5-2-16,-1 3 1 16,4 1 0-16,-2 1-1 0,0 0-1 0,-2 6-1 15,0 7 0-15,-1 3-1 16,-4 0-1-16,0 2 1 15,-2 2-2-15,0 1 4 16,0-3-6-16,-2-2 4 16,-6 0-2-16,3-2 1 15,-2 1 3-15,0-3-5 0,0 1 1 16,-3-1 1-16,2-1 3 16,1-2-6-1,0-2 4-15,1 0-1 0,2-1 2 16,2-3-4-1,1-1 4-15,-1-2-2 0,2 2 2 16,0-2 2-16,0 0 4 16,0 1 3-16,0 1 5 15,7-2 9-15,4 0-9 0,3 0-4 16,6 0-6 0,1 0-2-16,6-9-5 0,0-5-12 15,-1-4-34-15,-1-14-61 16</inkml:trace>
  <inkml:trace contextRef="#ctx0" brushRef="#br1" timeOffset="258724.3888">21038 15577 369 0,'-4'-22'16'0,"2"-1"33"0,1 0-23 16,1-2-3-1,0 2-3-15,5 1-4 0,6 3-5 16,3 3-5-16,6 3 0 15,-1 3-1-15,5 8-1 16,1 2-2-16,1 4 2 16,2 12-2-16,-3 7 0 0,-2 5-2 15,-2 10 0-15,-6 1 0 16,-2 2 1-16,-4 3-1 16,-6 1 0-16,-3 3 1 15,0-3 0-15,-1 1-1 0,-4 1 3 16,1-6 1-16,2 0 0 15,2-4-1-15,4-5-1 16,6-7-1-16,9 0 0 16,0-9 0-16,4-3-1 0,4-8 1 15,0-3-1-15,-5-2-3 16,-1 0 0-16,-4-4 0 0,-9-3-1 16,-1 0 2-16,-5 3 1 15,-2 2 1-15,-2 2 0 16,-8 0 0-16,-4 0 0 15,-3 12 1-15,2 3 2 16,-5 7 2-16,0 6-1 0,6 4 3 16,-1 8 3-1,4 0 0 1,4 7-3-16,6-2-3 0,1-1 1 0,0-1-1 16,3-5 0-16,8 1 3 15,2-2 3-15,-1-3-2 16,2-2-1-16,1-1 2 0,-3-1-1 15,-1-3-4-15,-4-4 4 16,-3 0-5-16,-4-2 3 16,0-1-1-16,-11-2-2 15,-9 0-1-15,-7-6 0 16,-2 2-2-16,-6-4-13 0,-5-10-28 16,3 0-8-16,-2-15-44 15,11-19-198-15</inkml:trace>
  <inkml:trace contextRef="#ctx0" brushRef="#br1" timeOffset="259457.5125">22464 15623 276 0,'4'0'52'16,"1"-5"8"-16,-3-2-21 16,-2 0 3-16,1 0-9 0,-1-1-6 15,0 0-10-15,0-1-5 16,-3-1-2-16,-4 3-2 15,-5 2-1-15,4-2-2 16,-4 3 1-16,-2 4-2 0,1 0 1 16,-2 0-1-1,1 6-2-15,-1 4 1 0,1 1-1 16,-1 2 2-16,3 3 0 16,1-2 1-16,2 4-1 15,2 2 2-15,2-1-2 16,5 2 2-16,0-1-2 0,0 0-1 15,10-3-1-15,5 1-1 16,-1-3-1-16,6-3 0 16,-1-5 0-16,3 2 1 15,1-7-3-15,1-2-7 16,-1 0-18-16,-1 0-15 0,-1-2-13 16,-3-7-43-16,-2 2-76 15</inkml:trace>
  <inkml:trace contextRef="#ctx0" brushRef="#br1" timeOffset="259707.4843">22649 15722 336 0,'0'0'50'0,"0"0"9"15,0 0-25-15,0 5-6 0,0 2-1 16,0 3 0-16,0 3-12 15,0 2-3-15,0 2-2 16,0 1-3-16,0 0-4 16,2-2-3-16,1-2 0 15,1-1-5-15,-1-3-18 16,1-1-18-16,-1-3-36 0,-1-3-40 16,0-3-101-16</inkml:trace>
  <inkml:trace contextRef="#ctx0" brushRef="#br1" timeOffset="259973.0263">22841 15657 327 0,'5'-5'66'0,"-1"2"-15"15,6-3-9-15,3-1 0 16,3 2-12-16,4-4-6 16,2-1-10-16,3 3-7 0,-2-1-6 15,0 0 1-15,-1 5-13 16,-4-1-13-16,-4 4-7 16,-3 0-35-16,-4 0-35 15,-1 0-85-15</inkml:trace>
  <inkml:trace contextRef="#ctx0" brushRef="#br1" timeOffset="260207.3441">22948 15714 344 0,'-2'0'36'0,"2"2"23"0,0-2-36 16,0 2 6-16,0-2 3 15,6 0-3-15,5 0-6 16,1 0-4-16,7 0-8 16,0-4-5-16,3-3-2 15,5-1-5-15,0-4 2 0,3 4-10 16,-3-5-26-16,-4-1-57 16,-1-1-197-16</inkml:trace>
  <inkml:trace contextRef="#ctx0" brushRef="#br1" timeOffset="260913.1338">23625 15395 282 0,'-2'2'67'0,"1"-2"-20"0,-1 0-14 16,2 0 7-16,0 0 3 15,0 0-5-15,0 0-10 16,0 0-4-16,0 0-1 16,0 0-7-16,2 0-5 0,6 0-3 15,6 0 3 1,-1 0-1-16,6 0-3 0,-2 0-4 16,5 0 0-16,-2 0-2 15,-1 0 0-15,-2 0-1 16,-3 0 0-16,-3 0-3 15,-2 0-21-15,-4 0-8 0,-3 0-15 16,0 0-31-16,-1-2-53 16,-1-4-132-16</inkml:trace>
  <inkml:trace contextRef="#ctx0" brushRef="#br1" timeOffset="261441.0483">23970 15286 334 0,'-9'0'26'0,"0"0"20"15,1 0-27-15,-2-7 7 16,1 1 9-16,4-1-1 15,0-3-12-15,3 1-7 16,2 0-4-16,0-2 3 0,5-1 0 16,8 3-5-16,5 0-1 15,-1 3 1-15,5 3-4 16,3 3-4-16,-3 0 0 16,1 5 0-16,-3 8-1 15,-2 2 1-15,-2 7-1 0,-6 3 0 16,-2 0 0-1,-8 2-2-15,0-2 1 0,-6 0 0 16,-4 0 1-16,-6-4 0 16,1-3 0-16,1-2 1 15,-1-1 0-15,5-5 0 16,3-4 2-16,4-1 1 16,-2-3 0-16,5-2 2 0,0 0-1 15,13 0 5-15,3 0 8 16,4-2-5-16,7-3-5 15,4-1-2-15,1-1-3 16,2 0 0-16,2 1-1 0,-1 1-2 16,-2 2 0-16,-6-3-4 15,-5 3-27-15,-7 3-25 16,-7-4-38-16,-4 2-143 16</inkml:trace>
  <inkml:trace contextRef="#ctx0" brushRef="#br1" timeOffset="262326.7651">22722 16301 56 0,'7'9'253'0,"-3"-6"-185"16,-3-3-5-16,1-1-13 0,-2-9-11 16,0 3-18-16,-2-5-7 15,-4-2-1-15,-5 3-2 16,-2-2 0-16,-1 2-7 15,-4 2-2-15,-3 3 1 16,1 4-1-16,-2 2 1 0,-3 0-2 16,5 9 1-16,0 7 5 15,5 2-2-15,0 3 0 16,6 0-1-16,4 3 0 16,5 1 2-16,0-2-4 15,7 0 1-15,7-3 0 0,4 0-3 16,4-6 1-16,-1 0-2 15,4-4 2-15,-1-4-2 16,-2 0 2-16,0-5-5 16,0-1-8-16,0 0-6 15,-3 0-10-15,-1-4-25 16,1-5-67 0,-5 1-125-16</inkml:trace>
  <inkml:trace contextRef="#ctx0" brushRef="#br1" timeOffset="262763.0218">22909 16438 396 0,'-7'0'40'0,"0"-8"-12"0,1-2-7 15,2 0 3-15,1 1 1 16,3-2-6-16,0 4-6 15,0-2 1-15,2 4 0 16,5-2-7-16,2 5 0 16,2 2-4-16,1 0-2 0,3 2-1 15,-5 8 1-15,2 2-1 16,-5 3 1-16,-4 1-1 16,-3 0-2-16,0 2-2 15,-5 0 2-15,-4-2-1 16,-2 0 2-16,0-2 1 0,3-2 1 15,0-4-2-15,4-1 1 16,1-5 1-16,3 0-1 16,0-2 0-1,1 0 7-15,8-2 1 16,6-6 1-16,1 1-2 0,6-1-4 16,3-1-2-16,0 0-1 15,4 0 0-15,-2 0-6 16,-4 0-16-16,0 0-12 15,-1 0-23-15,-3-2-53 0,0 0-120 16</inkml:trace>
  <inkml:trace contextRef="#ctx0" brushRef="#br1" timeOffset="263009.9927">23340 16265 369 0,'3'-2'53'0,"6"-1"-13"16,1-2-21-16,-3 0 14 16,7-1 2-16,-1 0-2 15,2-1-2-15,4 1-12 0,-2-2-8 16,0 3-5 0,-1-1-5-16,-3 2 0 15,-3 2-6-15,2 0-13 0,-6 2-16 16,0 0-17-16,-3 0-42 15,-3 0-24-15,0 0-70 16</inkml:trace>
  <inkml:trace contextRef="#ctx0" brushRef="#br1" timeOffset="263238.105">23426 16352 399 0,'0'4'45'0,"0"-2"-2"15,0-2-20-15,0 0 10 16,2 0-1-16,3-2-1 16,4 2-13-16,2 0-2 15,0-4-1-15,1 1 1 16,3-4-6-16,-1-2-8 0,1-2-3 16,0 2-17-1,0-3-29 1,1-2-45-16,-1-4-98 0</inkml:trace>
  <inkml:trace contextRef="#ctx0" brushRef="#br1" timeOffset="263737.9799">23893 15893 340 0,'0'-2'47'0,"0"2"3"16,0 0-16-16,0 0 0 0,0 0-4 16,0 3 0-16,0 7 1 15,0 2-8-15,0 0-4 16,0 6 3-16,0 2-5 15,0 1-4-15,0 3-1 16,0 2 1-16,2 3 0 16,3 1 0-16,0 0-5 0,3 0-48 15,-3 1 38-15,1-3 3 16,-5-3 0-16,3-3 0 16,-2-1 1-16,-1-7 32 15,-1-3-77-15,0-9-52 16,0-7-126-16</inkml:trace>
  <inkml:trace contextRef="#ctx0" brushRef="#br1" timeOffset="279451.8286">23013 16349 179 0,'0'0'26'0,"0"0"15"16,0 0-15-16,0-4 5 15,0 1-8-15,0-1-1 32,0 3 1-32,0 1 3 15,0-3 0-15,0 3-7 16,0 0-8-16,0 0-4 0,0 0 0 15,-2 0 8-15,0-1 9 16,2 1-1-16,0 0-3 16,0-2 1-16,-1 1-8 15,-1 1 4-15,2 0-2 0,0 0-3 16,0-2-3-16,0 2-2 16,0 0 1-16,0 0-5 15,0 6-1-15,0 7-1 16,5 3 4-16,3 5 5 15,-3 5 3-15,2 2-4 0,0 1-6 16,-2-1 2-16,2-1-3 16,-4 0-1-16,-1-2 0 15,-1-4 0-15,-1-1 0 16,0-4 0-16,0-2-1 0,0-3 0 16,0-2 0-16,0-4 1 15,0-3-1-15,0-2 0 16,0-2 4-16,-1-12 1 15,-1-4-4-15,-6-7-1 16,1-5 0-16,0-4-1 0,-3 0 0 16,0-4-3-16,-2 3 1 15,3 5 1-15,0 2 1 16,2 4 0-16,1 4 1 16,3 4 0-16,-1 5 1 15,1 4-3-15,1 2 4 16,-1 5-4-16,3 0 3 0,0 5-2 15,0 6-4-15,0 9 7 16,0 1-2-16,3 5-1 16,1 2 1-16,1 2 2 15,2 0-3-15,0-1 2 16,1-3 0-16,-3-4 0 0,2-4 0 16,-2-4 0-16,0-5-2 15,-3-4 1-15,2-1 2 16,-3-2-4-16,-1-2 3 15,0 0 2-15,0-9 2 16,0-4-4-16,-3-4 0 16,-4-5-2-16,0-1 0 15,-2-6 2-15,-2 4-3 0,0 0-2 16,3 4-1-16,-2 1 3 16,3 7 3-16,2 3 0 15,3 6-1-15,2 3-2 16,0 1 1-16,0 0 0 0,0 9-2 15,0 5 4-15,2 6-1 16,3 1-2-16,0 2 3 16,-1 0 1-16,2 2-4 15,-1-2 4-15,-1-1-4 0,-1-2 2 16,-1-6 1-16,0-3-1 16,1-4-1-16,-3-4 2 15,2-3-1-15,-2 0 2 16,0-14 3-16,0-4-2 15,2-7-2-15,-2-3-3 0,-2-4 2 16,-2-1 0-16,-1 6 0 16,0 1 0-16,3 9 0 15,-1 7 0-15,1 10-2 16,0 0-17-16,2 14-24 16,0 4-32-16,0 0-136 15</inkml:trace>
  <inkml:trace contextRef="#ctx0" brushRef="#br1" timeOffset="280960.7781">22600 15780 264 0,'-3'0'15'16,"-1"0"9"-16,2-3 5 15,1-2 18-15,1 1-16 0,0-2-5 16,0 3-5-16,0-1 0 16,0 1-4-16,0 0-1 15,0 0-1 1,-2 1-4-16,2 1-3 15,-4-3 0-15,4 1 1 16,-2-2-2-16,2-1 3 0,0 0-3 16,0 1 3-16,0-2-4 15,6 0 1-15,1 1-3 16,2 1 0-16,3 3-1 16,1 2-1-16,1 0 1 0,-1 0-1 15,1 7-2-15,1 3 0 16,-3 0 1-16,-3 3 0 0,-1 1-1 15,-3 2 1-15,-3 2-1 16,-2-2 1-16,0 2-2 0,0-2 3 16,0 0-2-16,-2-2 0 15,-2 0 1-15,1-1-1 16,-3-1 0-16,2-2 1 16,-1 0-1-16,0-1 0 15,0-2 0-15,1-1 0 0,-2-1 1 16,2 0-2-16,3-1 2 15,-1-3-1-15,0 2 1 16,2-3 1-16,0 0 4 16,0 0 0-16,0 0 2 15,7 0-1-15,3 0 3 16,2-6-2-16,5 1-3 16,-2 1-3-16,4-1 1 0,-2-1-3 15,1 3 1-15,1-4 0 16,-2 0 1-16,2 1 0 15,-7 1 1-15,0 1 2 16,-4-1-4-16,-3 1 3 0,0 1-4 16,-5 1 0-16,0-2 1 15,0 2 1-15,0 1-4 16,-7-1-29-16,-4 2-36 16,-3-1-53-16,0-7-147 0</inkml:trace>
  <inkml:trace contextRef="#ctx0" brushRef="#br1" timeOffset="296665.6679">19136 17312 306 0,'-2'4'1'0,"-1"-3"5"15,-3-1 1-15,5 0-1 16,-1 0-2-16,2-1 1 16,-2-1 14-16,0 2 6 15,2-2 5-15,-1 1-2 16,1 1-6-16,0 0 2 15,0 0-11-15,0 0-5 16,7-3-6-16,8-1 1 0,9-3 6 16,10-3 7-16,10-5-2 15,11-7-5-15,6-3-1 16,7-2 0-16,2-3-3 16,2 0-1-16,-5 0-3 0,-8 1 1 0,-7 4-1 15,-9 6-2-15,-10 4 2 16,-8 6-1-16,-11 3-11 15,-5 3-23-15,-8 3-12 16,-1 0-37-16,-3 0-16 16,-9 6-47-16</inkml:trace>
  <inkml:trace contextRef="#ctx0" brushRef="#br1" timeOffset="296921.2139">19341 17384 298 0,'-18'10'12'15,"7"-2"37"-15,4-6 0 16,4-2-5-16,3 0-11 16,5 0-13-16,11-12-12 0,7-1-1 15,11-7-1-15,6-3-1 16,6-2-2-16,10-6-3 15,5 3 0-15,2-2-4 16,5 1-12 0,0 3-10-16,3-3-73 15,-8-1-181-15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5:45:37.89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6549 954 301 0,'1'-7'3'0,"-1"-2"3"16,2-2 22-16,0 3 7 15,0-7-7-15,-1 3-5 16,-1 1 3-16,0-1 1 0,0-1-1 16,-3 2-8-16,-6 0-2 15,1 3-3-15,-2 1-7 16,-2 3-1-16,-3 1-4 15,-1 3 0-15,0 0-2 16,-5 3 1-16,2 8 0 0,-1 3-1 16,3 4 1-16,-2 1 0 15,4 1 0-15,0-1-2 16,6 3 1-16,4-2 1 16,3-2 0-16,2-3-1 15,0 0 1-15,7-1 0 16,7-1 1-16,5-6 0 0,1-5 1 15,0 5-1-15,2-4 0 16,0-1 0-16,-3 3 0 16,0 1-1-16,0 0 0 15,-3 6-1-15,0 1 1 16,-3 4 0-16,-1 1-1 16,-4-1 1-16,-1 3-1 0,-5-4 1 15,-2 0-1-15,0-3 1 16,0-2 0-16,-9 3 0 15,-6-4 1-15,2-1 3 16,-8-2 2-16,0-1 6 0,-5-6 6 16,2 0-7-16,0 0-3 15,1 0-4-15,-1-2-2 16,5-4 0-16,2-4-1 16,9 3-1-16,1-2-3 15,7 3-9-15,0-3-17 0,8 2-26 16,14 1-44-16,3-7-58 15</inkml:trace>
  <inkml:trace contextRef="#ctx0" brushRef="#br0" timeOffset="484.9888">6658 1071 268 0,'0'0'128'16,"0"0"-101"-16,0 0-26 15,1 2-1-15,3 5-4 16,4-3 5-16,1 3 1 0,3 0 0 16,3 1 2-16,-1-1 0 15,2-4 0-15,0-3 3 16,0 0 9-16,-3 0 5 16,0 0-1-16,-1-7-2 0,-3-2-4 15,-1-1-2-15,-3 0 2 16,-3-5-8-16,1-1 1 15,-3 1-1-15,0-3-4 16,-2 3-1-16,-3 0-1 16,-5 5-1-16,3-1 1 0,-1 8-2 15,-3 0 1-15,0 3-2 16,-1 0 2-16,-3 9-1 16,3 6 0-16,-1 4 1 15,2 3-1-15,4 0 3 16,0 3 0-16,4 2 1 15,1-4 0-15,2 2 4 0,0-1-5 16,3-6 0-16,6 2-1 16,2-7 2-16,5 2 0 15,0-3 0-15,4-3 0 16,2-2 0-16,-1-3-2 16,6-2 0-16,-2-2-9 0,-1 0-31 15,1 0-58 1,-3-7-132-16</inkml:trace>
  <inkml:trace contextRef="#ctx0" brushRef="#br0" timeOffset="898.1005">7238 1033 386 0,'0'-9'41'0,"0"0"-35"16,0 0 16-16,0-2 22 15,0 4-11-15,0-1-17 0,0-2-3 16,-2 3 2-16,0-2-4 16,-5 4-1-16,2-3-2 15,-3 3-3-15,0 2-1 16,-1 1-2-16,-4 1-1 0,2 1-2 16,-3 0 0-16,3 1 1 15,-1 9-2-15,0 3 0 16,2 3 1-16,-2 5-1 15,4 3 0-15,1 1 2 16,3 1 0-16,3-1 1 0,1 0-1 16,0-3 0-16,1-1 2 15,6-2-1-15,7-5 0 16,-2 2 0-16,4-4 1 16,3-5-1-16,5-4 1 15,1-3-1-15,1 0 1 16,1 0 0-16,-3-9-2 15,1 0-24-15,-1-5-48 0,-7-1-138 16</inkml:trace>
  <inkml:trace contextRef="#ctx0" brushRef="#br0" timeOffset="1275.5705">7794 922 561 0,'-5'-7'4'0,"-2"1"-2"16,4 5 7-16,1-1 9 15,0 2-15-15,1 0-4 16,-2 0-1-16,3 9-3 15,-2 3-17-15,-1 1-87 0,3 1-136 16</inkml:trace>
  <inkml:trace contextRef="#ctx0" brushRef="#br0" timeOffset="1447.5936">7793 1121 474 0,'0'2'29'16,"0"-2"-4"-16,0 0 27 15,0 0-13-15,0 0-10 16,0 0-17-16,0 0-7 16,0 0-3-16,0 0-1 0,0 0-3 15,0 0-23-15,1 0-40 16,1 0-71-16,2-2-133 16</inkml:trace>
  <inkml:trace contextRef="#ctx0" brushRef="#br0" timeOffset="2022.3205">8166 945 301 0,'0'-7'19'0,"-3"0"-11"15,-3-4 43-15,-1 0 15 16,2 1-24-16,-3-3-12 0,3 4-5 16,3-1 0-16,2-1-5 15,0 2 1 1,0 0-1-16,6 4-14 0,3-1-4 16,3 5-4-16,2 1 3 15,1 0-4-15,4 3 0 16,-2 8 3-16,3 5-2 15,-4 2-1-15,-3 0 4 0,-3 3-5 16,-4 2 0-16,-6 3 3 16,0-5-1-16,-4 2 0 15,-10 2-1-15,1-5 5 16,-6 2-1-16,4-4-2 0,-2 0 2 16,0-4 1-16,5-1 5 15,2-4 2-15,3-4-1 16,2 3-1-16,5-7-2 15,0 2-1-15,0-3 2 16,0 0-2-16,7 0 1 0,10 0 4 16,2 0 4-16,6 0-8 0,6-4-4 15,-1-4 0-15,2 3 0 16,-3-2 0-16,0 0 1 16,-4 0-1-16,-3 4-1 15,-8 2 0-15,-5-1-2 16,-4 2-11-16,-2 0-25 15,-3 0-32 1,0 0-84-16,0-3-171 0</inkml:trace>
  <inkml:trace contextRef="#ctx0" brushRef="#br0" timeOffset="2553.7491">8614 924 393 0,'1'-4'16'16,"-1"-3"-9"-16,0 2 33 0,0-2 24 15,0 0-35-15,0-1-19 16,0 3 3-16,0-2 10 15,0-2-5-15,0 2-3 16,0 1-5-16,0 1-1 0,4 0-4 16,1 3-4-16,2 0-3 15,5 2 1-15,0 0-2 16,3 4 0-16,-2 8-1 16,2 4 2-16,-1 0-5 15,-5 6 1-15,-4 1 1 16,-2 0 2-16,-3 0 1 0,-3-1 2 15,-9-1 0-15,-2-1 0 16,-1-1 1-16,1-1 0 16,-1-3 1-16,3-1 8 15,1-4 0-15,4-3 2 16,2 1-3-16,1-5-4 0,4 3-2 16,0-5-1-16,0 0 0 15,9-1 3-15,6 0 3 16,4 0 0-16,6 0-3 15,4-4-2-15,2-7-2 0,-1 2 0 16,1 0-1-16,-6 0 1 16,-1 1-1-16,-9 6-2 15,-3-2-51-15,-11 4-53 16</inkml:trace>
  <inkml:trace contextRef="#ctx0" brushRef="#br0" timeOffset="3231.1683">11093 695 403 0,'-2'-5'80'0,"1"0"-71"16,1 3 1 0,0 2 1-16,0 7-11 0,0 9-7 15,0 9 8-15,1 6 2 0,3 8 18 16,2 4-5-16,-4-3-1 15,1 3-6 1,-1-4-6-16,-2-3-2 16,0-5 0-16,3-8-1 0,-3-6 1 0,2-2 0 15,0-11 0 1,1-4-2-16,-1 0-25 16,3-8-3-16,0-11-60 15,-3-6-47-15</inkml:trace>
  <inkml:trace contextRef="#ctx0" brushRef="#br0" timeOffset="3806.7121">11118 876 335 0,'-5'0'38'15,"3"0"-18"-15,2 7-20 16,0-2 10-16,7 4 5 0,8-4 0 16,6 2-2-1,6-4-6-15,2-3-3 0,2 0-2 16,1-4 1-16,-2-5-2 15,-1-4-1-15,-5 1 1 16,-5-4-1-16,-3-4 2 16,-7-1-3-16,-5-2 3 15,-4-2 0-15,0 1 0 0,-2 5-1 16,-3 1-1-16,-1 5 1 16,1 5 6-16,0 6 1 15,2 2 0-15,-2 7-7 0,3 11-1 16,2 5 3-16,0 7 6 15,0 8 0-15,0 1 5 16,0 2-6-16,0-2-5 0,0-1 0 16,0-5 0-16,4 0-1 15,5-8 0-15,0-6 1 0,6-4-2 32,1-6-3-32,6-6 2 0,1-3 0 15,3 0-7-15,1-12-35 16,0-3-23-16,0-7-8 0,-5 2 10 15,-1-4-31-15,1 2 37 16,-5 0 52-16,-5 5 34 16,-2 6 61-16,-4 1 1 15,-2 3-14-15,-2 6-12 16,-2-2-28-16,1 3-14 0,-1 3-20 16,2 7-8-1,-2 4 5-15,4 4 2 0,-3 4-1 16,3-3 0-16,1 4-1 15,3-1 3-15,1-6-2 16,1-2-1-16,5-1 0 16,1-6-9-16,0-7-18 15,2 0-45-15,-4-9-66 0</inkml:trace>
  <inkml:trace contextRef="#ctx0" brushRef="#br0" timeOffset="3947.3029">11760 795 447 0,'-14'0'6'16,"2"0"-6"-16,5 4-3 15,6 5-1-15,1 5-17 0,0 2-62 16,7 2-80-16</inkml:trace>
  <inkml:trace contextRef="#ctx0" brushRef="#br0" timeOffset="4613.5403">12102 963 450 0,'6'-11'7'15,"-3"-3"-6"-15,5 2 7 0,-3-5 29 16,-3 5-11-16,0-4-12 15,-2 2 2-15,0-1-4 16,-9-1-6-16,-6 4-4 16,1 3-3-16,-6 3 2 15,-2 3-2-15,1 3 0 0,1 2-1 16,0 10 2 0,5 8 0-16,3 2-2 0,7 4-2 15,3 5 2-15,2-3 2 16,5-1 1-16,10-4-1 15,1-5 3-15,4-6-3 0,0-6 4 16,-1-6-1-16,1 0-1 16,-3-3 2-16,-1-12 1 15,-4 1 1-15,1-4 4 16,-3-2-4-16,-3-2-2 16,1 3-3-16,-2-1 0 15,-3 6 0-15,-1 3-1 0,0 6 1 16,-2 5-2-16,0 0-1 15,1 14-8-15,3 8 6 16,-1 10 4-16,3 5 0 16,1 4 3-16,0 4 2 15,0 1 2-15,0-1 0 0,-4-1 2 16,-1-4 3-16,-2-7-2 16,0-2 1-1,-7-10 7-15,-3-3 4 0,-4-4-7 16,-2-6-47-16,-3-3 36 15,4-5-3-15,-4 0 3 0,4-5 2 16,1-12 0-16,2-5-5 16,3-4 5-16,4-6-5 15,5-4 0-15,0 1-4 16,2-2 1-16,14 0-9 16,6 2 22-16,5 5-65 0,3 1-16 0,4 3-63 15,0 2-231-15</inkml:trace>
  <inkml:trace contextRef="#ctx0" brushRef="#br0" timeOffset="5795.0365">12298 1006 419 0,'-9'3'15'16,"4"-3"-3"-16,5 0 25 0,0 0 6 15,0 0-28-15,5 0-8 16,7-1 4-16,3-8-2 15,4 0-1-15,0-5-3 16,-1-4 0-16,-2 0 1 16,-1-6 2-16,-5 2-3 15,-1-3 0-15,-5-4-1 16,-4 2-2-16,2 1-1 0,-2 1-1 16,0 5 1-16,-6 4-1 15,2 5-1-15,2 4 2 16,2 3 3-16,-1 4-3 15,-3 0-3-15,1 8-5 0,-1 7 0 16,1 7 7-16,1 6-1 16,0 8-1-16,2 2 1 15,0 1 1-15,0-2-1 16,0-1 2-16,0-8-1 16,2-1 0-16,0-9 0 0,0-5 1 15,-1-6-1-15,-1-4-1 16,4-3 3-16,-2 0 14 15,4-5 25-15,2-8-21 16,5-1-17-16,-3-5-1 16,5-1-3-16,-3 0 0 0,1 3-3 15,-1 2-9-15,-5 5 2 16,0 0 7-16,-2 7 4 16,-2 2-2-16,1 1 0 15,1 0-3-15,2 8-2 16,3 6 6-16,2 1 1 15,2 1 0-15,1 3 0 0,-2-2 0 16,8-2 0-16,-3-1 1 16,-1-4-1-16,2-8-1 15,0 2 0-15,-3-5 1 16,5 1 1-16,-4-4-1 0,1-4 1 16,-2-9 2-16,-1 2 1 15,-1-3-1-15,-4-3 0 16,0-1-2-16,-3-2 0 15,-2 3 0-15,-5 3-1 16,0 0 1-16,0 6-2 0,0 3 2 16,-3 4 0-16,-3 3-1 15,-2 2-1-15,-2 0-2 16,0 2 1-16,-3 10 0 16,4 2-1-16,0 4 2 15,0-1-1-15,8 4 1 16,1 0 0-16,0 1 1 0,5-3 0 15,7-1 0-15,5-1 1 16,2-3 0-16,3-4-1 16,3-6 4-16,2-3-4 15,0-1 2-15,0-1-1 16,-6-9 0-16,1-5 0 0,-7 2 1 16,-1-3 2-16,-4-2 0 15,-5 1-3-15,-1-4 3 16,-2-1-1-16,-2 0-3 15,0 5 0-15,0 0-3 16,0 5 2-16,-2 5-2 16,-2 3-3-16,1 4 2 0,1 0 0 15,2 0-3-15,0 5-8 16,0 5 5-16,2-2-2 16,7-1-5-16,7 1-6 15,2-6 3-15,0-2 5 16,-2 0-1-16,2-2 7 0,-3-7 7 15,-7 0 4-15,1 0 2 16,-4 2 18-16,-2 0 2 16,-1 3 2-1,-1 1 2-15,-1 3-8 0,2 0-15 0,0 3-7 16,1 11-7-16,1 4 9 16,-1 5 0-16,1-1 3 15,1 1 2 1,-2-1-3-16,2-3 0 0,-3-1 0 15,1-7-1-15,1 3 0 16,1-4-4 0,0-4-53-16,3-4-191 0</inkml:trace>
  <inkml:trace contextRef="#ctx0" brushRef="#br0" timeOffset="6799.9671">14006 795 420 0,'0'-8'37'15,"-2"0"-13"-15,2 1 32 16,-1 4-26-16,-1 3-16 16,2 0-5-16,0 0-7 15,-2 3-5-15,-1 12-8 16,1 4 6-16,-3 8 5 15,4 3 0-15,1-1 0 0,0-1 1 16,0-3-1-16,9-5 1 16,4-4-1-16,3-6 3 15,0-4 7-15,6-4 7 16,-3-2-7-16,1 0-4 0,0-8 1 16,-4-3 0-16,-3-6 1 15,-5 1-1-15,-2-5-2 16,-3-1-2-16,-3-1-1 15,0 0-2-15,-7 3 0 16,-3 2-8-16,-5 6 1 16,-4 5 1-16,-1 3 0 0,1 2 2 15,0 2 0-15,3 0 3 16,3 2 0-16,5 2 1 16,5-3-2-16,3 3-15 15,2-4-13-15,11 0 14 0,6 0 15 16,6-7 3-1,2-5 0-15,6-6-2 16,-6-2 0-16,-2 0 0 0,-5-5 0 16,-6 2 0-16,-4 5-3 15,-6-1 3-15,-4 6-2 16,0 2-3-16,0 8-2 16,-5-1 0-16,-2 4-2 15,2 0-3-15,1 4 7 0,1 5-1 16,3 4-3-16,0 0-3 0,3 4 1 15,9 3 7-15,3-5 3 16,3 5-1-16,3-2 4 16,1-1-2-16,1 1 0 0,0 0 1 15,-1-4-1-15,-6 3 1 16,1 1-2-16,-5-4 2 16,-3 4 1-16,-2-4 4 15,-1 0-2-15,-3 1 3 16,0-3-1-16,1-2-5 15,-1 0 3-15,4-3-4 0,1 0 1 16,4-4 1-16,7 1-3 16,3-2-32-16,2-2-122 15</inkml:trace>
  <inkml:trace contextRef="#ctx0" brushRef="#br0" timeOffset="7950.6971">14888 844 364 0,'5'-8'9'0,"-3"3"5"15,2-4 26-15,-3 2 26 0,-1-2-31 16,0 0-24-16,0-1 3 16,-3-1-4-16,-9 0-5 15,0 2-3-15,-3 0-3 16,-4 4-1-16,-1 3 1 0,-1 2 0 15,1 0-1-15,4 7 3 16,-2 8-3-16,3 0 1 16,7 7-3-1,2 1 3-15,6 2 1 16,0 0 1-16,4-3-2 16,8-3 1-16,5-2 0 0,-1-7-4 15,3-5 1-15,-2-3 1 16,2-2 1-16,-1 0 1 15,-4-3 1-15,1-7-1 16,-3-4 1-16,0-2 1 16,-3-5 0-16,-2-3 2 15,-2-2-3-15,-2-5 0 16,2-4 0-16,-4-1-2 0,-1 0 2 16,0 3-4-16,0 2-1 15,0 6 1-15,0 8 2 16,0 4 1-16,0 4 4 0,0 7 2 15,-1 2-1-15,-4 0-4 16,3 14-4 0,1 6 0-16,-3 5 2 0,-1 5 1 15,5 5 0-15,-2-2 4 16,2-1 1-16,0 3-3 16,0-7 0-16,7-1 0 0,5-1-2 15,0-4 2-15,3-2-1 16,4-5 0-16,3-2 0 15,0-6 1-15,5-5 1 16,2-2-1-16,2-2 1 16,-1-9-1-16,-3-3-1 0,0-4 1 15,-5-2 0 1,-3-1 2-16,-4-2 0 0,-3-2-3 16,0 4-1-16,-7 1 0 15,-3 2-1-15,-1 7 1 16,-1 5 0-16,0 4 1 0,-3 2 1 15,-8 0-5-15,0 8 1 16,1 6 1-16,-3 8 1 16,4-1 1-16,4 3 0 15,5-1 0-15,0-2-2 16,5-5 3-16,10-1 1 16,0-3-2-16,9-3 1 0,0-4-1 15,2-5 1-15,2 0 0 16,-1-7-1-16,-1-5 3 15,-3-4 4-15,-2 0 3 16,-2-4 0-16,-4-3-7 0,-7-1-3 16,-1-1-1-1,-2 0-1-15,-5 5-2 0,0 0-8 16,0 2 2-16,-3 9-4 16,-2 0 1-16,-2 7 4 15,2 2 3-15,-2 0 0 16,6 9-9-16,1 0 5 0,0 4 1 15,0-1-1-15,8 1 4 16,0-3 3-16,6-1 0 16,1 0 1-16,-3 0 1 15,3 1 0-15,-3 1 0 16,-1 0 2-16,-2 2-2 16,-3-1-1-16,-1 2 3 15,-5 0-1-15,0 1 5 16,1-5 4-16,-1 3 1 0,0-6 0 0,2 1-1 15,2-1 3-15,-1-4-8 16,7-1 0-16,2-2 0 16,6 0 2-16,5-2-2 15,1-8-6-15,1-3-15 16,2-5-59-16</inkml:trace>
  <inkml:trace contextRef="#ctx0" brushRef="#br0" timeOffset="8935.6587">16553 879 374 0,'0'0'33'0,"-2"0"-11"16,2-2 8-16,0 2-4 15,0 0-22-15,0 0-10 16,7 4 2-16,0 1 4 16,2 3 0-16,4 0 0 15,-1-1 0-15,1-1 3 0,-1-2 6 16,2-4 13-16,-1 0 5 15,1-6-4-15,1-6 1 16,1-6-8-16,-1-3-3 16,-3-5 0-16,-5-4-8 15,1 0-3-15,-3-4 2 0,-5 2-5 16,0-1-1-16,0 7 2 16,-5 2-6-16,0 7 2 15,0 6 5-15,3 7 0 16,-1 4-1-16,-1 4-6 15,1 12-3-15,1 9 5 0,2 7 0 16,0 8 4-16,0 0 1 16,10 2-2-16,4-3 1 15,5-3 0-15,1-6 1 16,2-5 0-16,2-9-1 16,0-2 2-16,1-6 0 15,-1-5 0-15,-4-3 3 16,0 0-1-16,-1-9 0 0,-4-7 1 15,-1-2-1-15,-4-5 4 16,-1 0-6-16,-4-1-1 16,1 1-2-16,-6 3-5 15,0 10 6-15,0 5 0 16,0 5 1-16,0 0-6 0,4 10-9 16,-1 5 10-16,6 2 3 15,1 3 1-15,5-2 0 16,1-4 0-16,2-3 0 15,1-2 0-15,0-5 0 0,1-3 1 16,-3-1-1 0,-2 0-16-16,-3 0-44 15,-6-5-41-15,-6-6 11 0,0-5-70 16</inkml:trace>
  <inkml:trace contextRef="#ctx0" brushRef="#br0" timeOffset="9076.3748">17046 685 307 0,'-6'0'165'0,"3"0"-125"16,3 0-37-16,0 0 1 0,0 9-8 15,3-1-1-15,9 5-14 16,2-1-80-16</inkml:trace>
  <inkml:trace contextRef="#ctx0" brushRef="#br0" timeOffset="9923.7324">17256 812 6 0,'0'-10'416'0,"0"-2"-376"15,0-1 2-15,0-1-4 16,4 3-18-16,1 1-9 16,2 3-2-16,0 3-4 15,0 4-3-15,3 0-1 16,-1 8-4-16,1 5 0 0,1 9 0 15,-2 3 2-15,0 2 1 16,-4-1-2-16,1-1 3 16,-4-7 1-16,2-4-4 15,-3-3 4-15,1-4-2 0,-2-4 0 16,3-3 2-16,1 0 9 16,1-11 32-16,5-4-20 15,0-6-17-15,4-4-4 0,1 0-2 16,-1-4 1-16,1 4-3 15,-3 4 2-15,-1 5-7 16,-4 5 7-16,-3 4 0 16,-1 5 0-16,-1 2-4 15,0 0-2-15,1 5 0 16,1 8-2-16,2 3 7 0,-3 7 0 16,4 2 1-16,0 2 0 15,0-2 0-15,1 0 0 16,1-5 0-16,3-1 1 15,3-5-1-15,-1-4 1 16,4-2-1-16,0-6 0 16,3-2 1-16,3 0 1 0,0-3-1 15,-3-8 0-15,0-2 3 16,-1-5-3-16,-2 1 1 16,-3-3-1-16,-1-3 0 15,-5-2 2-15,0 2-3 0,-4 1 0 16,-3 2-3-16,-2 6-2 15,0 4-1-15,0 2 3 16,0 7 0-16,-4 1-2 16,-2 0 1-16,-6 0 0 15,-2 9 3-15,-1 5-1 16,1 2 2-16,2 3-1 0,1 1 0 16,4 2 0-16,7 3 0 15,0-4-1-15,3 1 0 16,14-4 2-16,2 0 0 15,3-4 0-15,8-6 0 0,-1-1-9 16,4-4-54-16,-1-3-59 16,-2 0-70-16</inkml:trace>
  <inkml:trace contextRef="#ctx0" brushRef="#br0" timeOffset="10748.1502">18156 784 403 0,'0'-8'55'0,"0"-1"-22"16,0 0 14-16,-3 3-24 16,-5-1-17-16,-3 6-3 15,-1-1-5-15,-3 2 2 0,0 0 0 16,0 5 0-16,-4 7-1 16,5 5 0-16,1 2 0 15,3 3 0-15,5 1 2 16,1-1 0-16,4-1 0 15,0-3-1-15,7-3 1 0,6 0-2 16,-1-8 4-16,2-1-2 16,5-5 0-16,-3-1 2 15,-2 0-1-15,5-9-1 16,-5-3 1-16,0-4 0 16,-3-2-2-16,-2-2 4 0,-3-1-3 15,1-2-1-15,-6-1-1 16,1 3 1-16,-2 2 3 15,0 4-2-15,0 5 3 16,0 2 0-16,0 6 6 16,-2 2-6-16,-1 6-7 0,1 6-4 15,-1 6 4-15,3 3 3 16,0 4 2-16,0-1-2 16,8-1 1-16,5-2-1 15,1-6 0-15,0 1 2 16,5-5-2-1,0-6 2-15,1-2-1 16,0-3 2-16,-1 0-3 0,0-7 1 16,-6-5 1-16,2-4 1 15,-2-2-2-15,-3-7 0 16,-2-2-1-16,-3 0-2 16,0-3-7-16,-5 5-4 0,0 4 0 15,0 6 10 1,0 5 1-16,-7 6 0 15,0 4 0-15,1 2-3 0,-1 8 0 0,4 3 4 16,3 3 1-16,0-2 0 16,7-3-2-16,4-2 1 15,7-2 0-15,2-3-1 16,-3-4-2-16,3 0 4 0,-3-7 0 16,-2-4 1-16,-1 0 2 15,-6-1-1-15,1 1 3 16,-4 2 1-16,-1 2 1 0,-3 3 6 15,2 2 7-15,-3 2-10 16,0 0-8-16,2 11-8 16,0 5 2-16,-2 6 3 15,1 4 0-15,3 1 2 16,-2 2 0-16,1-3 1 0,-1-2 0 16,-2-3-1-1,1-1-1 1,-1-6 2-16,0-1 0 0,2-5-24 0,2-8-139 15</inkml:trace>
  <inkml:trace contextRef="#ctx0" brushRef="#br0" timeOffset="11722.8887">19350 781 360 0,'1'2'14'15,"2"-1"-14"-15,0 4-3 16,1-4 2-16,1 3 3 0,2-3-1 16,2 1 16-16,0-2 18 15,2 0-3-15,2 0-7 16,1-7-8-16,-2-2-7 15,1-3-2-15,-4-3-2 16,-2 1 1-16,-4 0 0 16,-3 1-2-16,0 1-4 0,0 3 0 15,-8 2-1-15,-1 5 0 16,-4 2-3-16,-1 0 0 16,2 14 3-16,-3 6-4 15,3 3 2-15,2 6 2 16,7 4-2-16,3-2 3 0,0 1 1 15,14-7-2-15,10-3 2 16,2-7 2-16,9-6 1 16,3-7 1-16,3-2 3 15,0-4-2-15,-3-10-4 16,-2-4-1-16,-7-1 0 0,-7-6-1 16,-7 0-1-16,-6-2 2 15,-6-2-6-15,-3 4-6 16,-3 4-2-16,-11 2-1 15,-1 8 2-15,-2 7 6 16,-4 4 0-16,6 0 2 16,-2 11 1-16,7 7 0 0,5-2-1 15,5 4 0-15,0 1 1 16,7-2 1-16,8 1 0 16,0 0 1-16,-1 1 0 15,3-1 1-15,-4-1-1 0,-1 3 0 16,-5 3 0-16,-2 0 2 15,-3 2 2-15,-2-1 2 16,0-2-2-16,0-4-3 16,0-1 0-16,2-5 0 15,1-5 0-15,2-2 0 16,3-4 0-16,3-3 0 0,2 0-32 16,4 0-77-16,-3-11-182 15</inkml:trace>
  <inkml:trace contextRef="#ctx0" brushRef="#br0" timeOffset="12499.8905">19890 806 520 0,'-1'-11'25'0,"1"-3"-9"16,0 3-5-16,5-1 15 15,2 5-15-15,6 1-9 0,-1 3-3 16,1 3 0-16,1 0-2 15,-2 3 0-15,2 10 1 16,-4 5-2-16,-1 3 1 16,0 4-2-16,-3 0 3 15,-3 0 2-15,-1-3 0 0,-2-3 0 16,0-5 0-16,0-3 1 16,0-5-2-16,0-1 2 15,0-3-1-15,0-2 2 16,2 0 4-16,3-11 2 15,1-2-2-15,3-5-4 16,3-1-2-16,-1-4 0 0,1-2 1 16,1 2-2-16,0-1 2 15,-3 6-3-15,-1 3 0 16,1 4 2-16,-4 5-2 16,0 3 2-16,-1 3-1 0,3 0-1 15,-3 2-2-15,0 8 1 16,2 5 3-16,0 5-1 15,-1 0 1-15,1 2 0 16,0-1 0-16,-1-1 0 16,0-4 0-16,4 0 0 15,-1-4 0-15,5-1 1 0,-1-4-2 16,1-1 2-16,2-6 0 16,2 0 1-16,2 0 1 15,2-9-1-15,-3-3 2 16,1-6 1-16,0-2 0 15,-3-5-1-15,-2 0-2 16,-1-5 0-16,-1-1-2 0,-4 3-5 16,-2 6-5-16,-3 3 4 15,-4 3 4-15,0 8 1 16,-2 5-3-16,-7 3-5 16,0 2 4-16,0 11 3 0,0 0 0 15,4 7-1 1,5 0 0-16,0 1 0 0,5 0 3 15,7 1-1-15,5-2 0 16,3-2 0-16,-3-3 1 16,5 2 0-16,-6-7 1 0,0 3 2 15,-5-4 1-15,-1-2 1 16,-5 0-1-16,-5-2 0 16,0 1 1-1,-4-3-3 1,-14 5 3-16,-13-1-3 0,-10-4 0 0,-18-3-67 15</inkml:trace>
  <inkml:trace contextRef="#ctx0" brushRef="#br0" timeOffset="31662.4063">5024 2591 345 0,'0'-10'25'0,"0"1"13"0,0 1 14 16,0 1 2-16,0 6-24 15,-2 1-4-15,2 0-13 16,0 8-12-16,0 9-4 15,0 8 5-15,0 1 7 16,2 8 2 0,1 0-1-16,-1 0-2 15,2-2-4-15,-4-5 1 16,0-2 1-16,0-5 1 16,0-7 2-16,0-1-5 15,0-7-2-15,0 0 0 0,0-5-2 16,0 0 1-16,0 0 0 15,0 0 1-15,0-5-12 16,0-6-32-16,2-7-35 16,2-5-97-16</inkml:trace>
  <inkml:trace contextRef="#ctx0" brushRef="#br0" timeOffset="31978.5142">5159 2416 396 0,'0'-18'94'16,"0"1"-79"-16,0 6 11 16,2 6 12-16,1 2-12 15,4 3-17-15,2 1-9 0,9 10-2 16,-2 9 2 0,7 6 2-16,-1 3 3 15,0 6 1-15,-3 7 4 0,0 1-2 16,-5 2 2-16,-11 4-4 15,10 1-4-15,-13-3 1 16,0-1 0-16,-5-7 0 0,-6-2 1 16,-5-5 0-16,1-3 3 15,-1-6-1-15,1-1-3 16,0-5-3-16,3-2 3 16,4-5-5-16,4-1-5 15,4-9-58-15,0-4-110 0</inkml:trace>
  <inkml:trace contextRef="#ctx0" brushRef="#br0" timeOffset="32932.0683">6748 2604 288 0,'-2'-11'10'0,"-3"-1"15"15,3 0 26-15,0 0 12 16,0 6-13-16,1-1-16 15,1 5-9-15,0 2-5 16,0 0-13-16,0 12-8 0,0 10 0 16,0 6 1-16,3 9 1 15,2 4 2-15,-3 4 3 16,3-2-1-16,1-6-1 16,-2-5 0-16,-1-8-3 15,-1-7-2-15,2-8 4 16,-3-3-3-16,-1-6 6 15,4 0 14-15,-1-15 10 0,4-2-23 16,3-8-6-16,0-4-1 16,3-2 0-16,2 5-1 15,0 1 1-15,-2 7-2 16,1 7 2-16,3 11-2 16,-3 0 0-16,2 12 0 0,-2 10-1 15,5 6 3-15,-2 1 1 16,0 2-2-16,3-3 0 15,-5-5 2-15,6-5-2 16,-8-6 1-16,4-4-2 0,-3-8 3 16,-1 0 6-16,-1-14 15 15,-1-10 14-15,-2-6-7 16,-2-4-19-16,-1-7-4 16,-3-4-6-16,-3 2-1 15,0 3 0-15,0 6-8 16,-7 4-10-16,-5 10 5 0,-1 10 2 15,-3 10-15-15,1 0-3 16,3 12-6-16,1 9-10 16,4 6-24-16,7 1-26 15,0 0-104-15</inkml:trace>
  <inkml:trace contextRef="#ctx0" brushRef="#br0" timeOffset="34115.5248">7362 2910 425 0,'0'0'31'0,"0"0"8"16,2-3 15-16,3-8-27 16,8-5-13-16,1-1-8 0,2-7-4 15,0-5 1 1,1 0 1-16,-7-4-2 0,-3 1 0 15,-7 4-2-15,0 0-1 16,-2 7-10-16,-10 6-3 16,-3 5 1-16,0 6 5 15,-2 4 1-15,0 0 0 0,2 4-1 16,6 8 3-16,0 0 2 16,6 2 1-16,3-2 0 0,0 2-5 15,12-3 2-15,3 0 1 16,2-4 4-16,2 2 1 15,0 0-1-15,-1-2 0 16,-1 4 0-16,-5 2 0 16,0 1 0-16,0 2 1 0,-7 4 1 15,2-3 0-15,0 1 3 16,1-2 0-16,-1-2-1 16,3-3-1-16,3-2 2 15,-1-4-1-15,7-3 2 16,0-2-3-16,3 0 0 15,3-9-1-15,-4-2-2 16,-3-4 3-16,-2-3-2 0,-3-2 1 16,-6-1 9-16,-2-5 2 15,-3 2-5-15,-2-2-5 16,0 4-2-16,0 4 0 16,0 4-1-16,0 4 0 0,-2 10 6 15,-1 0 0-15,1 10-6 16,0 7 1-16,0 8 2 15,2 5 10-15,0 1 3 16,2-1-9-16,9-1-3 16,2-6 1-16,6-2-3 0,1-8 0 15,5-5 0-15,1-4 0 16,1-4 0-16,3 0-1 16,-4-10 1-16,0-7 0 15,-5-2-1-15,-2-4 0 0,-5-4 2 16,-6-1-1-16,-1-5 0 15,-4-2-1-15,-3 0-1 16,0 0 0-16,0 2 0 16,0 7-1-16,0 5 0 15,0 6-1-15,0 3 2 16,0 4-1-16,0 6 0 0,0 2-1 31,0 0-1-31,-6 8 1 16,1 6 0-16,1 4 1 0,1 5 1 15,3 4 0-15,0 2 1 16,0 3 0-16,0 0 4 16,8 0 3-16,2-3-1 15,2-1 0-15,-1-3-2 0,5-5 0 16,0-3-4-16,2-6 2 16,4-2-2-16,-1-5 0 15,4-4 0-15,2 0 1 16,2-6-1-16,-3-8-1 0,-1-2 1 15,-6-1 1-15,-1-5 1 16,-5-1-1-16,-4 0-1 16,-4-2-1-16,-1 1-3 15,-4 6-5-15,0 3 1 16,0 5 4-16,0 3 1 0,-4 7-4 16,-3 0-1-16,-2 11 2 15,2 5 3-15,0 3 0 16,0 3 0-16,4 3 1 15,3-1 0-15,0-1 2 16,3-6-1-16,7-2 4 16,4-3-1-16,3-5 2 15,3-3-4-15,-1-4 1 0,3 0 0 16,-2 0-1-16,-4-8-17 16,-4-2-20-16,-4 0-12 15,-6-3 10-15,-2 1-43 16,-10-6-10-16,-7 0-140 0</inkml:trace>
  <inkml:trace contextRef="#ctx0" brushRef="#br0" timeOffset="34279.8586">7917 2593 363 0,'-4'2'96'0,"4"-2"-39"15,17 0-34-15,13-4 19 16,11-3-22-16,5-1-15 15,10 1-3-15,2-6-3 16,-4 1-53-16,-6-4-262 0</inkml:trace>
  <inkml:trace contextRef="#ctx0" brushRef="#br0" timeOffset="35688.7008">9318 2770 358 0,'-12'-7'48'15,"4"1"-36"-15,4 1 6 16,4 1 30-16,0 4-27 16,0 0-18-16,5 2-6 0,4 5 3 15,3 4 0-15,1-2 0 16,2 2 1-16,1-3-1 15,-1 0 0-15,-3-5 0 16,0-3 1-16,1-1 7 16,-1-4 8-16,0-7-4 15,-2-4-2-15,1-3 5 0,-2-7-6 16,-2 2-3-16,-1-5-1 16,-3-1-4-16,-1-1 0 15,-2 3 1-15,0 1-4 16,0 4 2-16,0 6 0 15,0 4-1-15,0 5 1 0,0 4 0 16,0 2-1 0,-2 2-1-16,0 0 0 0,1 3-2 15,1 9 3-15,-2 5 0 16,2 3 1-16,0 5-1 16,0 4 1-16,3-3-2 0,8 2 2 15,0 1 0-15,1-1 1 16,3-5-2-16,3-1 1 15,-2-6 1-15,8-4-2 16,-5-3 1-16,3-5 1 16,0-4 0-16,-1 0 0 0,-1-6 1 15,-5-6 0-15,0-2 0 16,-3-6 1-16,0-3 2 16,-7-4-5-16,-3-2 2 15,-1-1-2-15,-1-3 0 16,0-2 0-16,0 5 1 15,-1 3-1 1,-3 6-1-16,1 5 2 16,3 10-2-16,0 6 1 0,0 0-4 0,0 12-6 0,0 12 8 15,0 10 3-15,5 4-2 16,2 4 2-16,0 1-2 16,-2 0 2-16,1-6-3 15,-1-5 4-15,1-7-3 31,-5-5 2-31,3-8-1 0,-2-6-1 16,-1-6 5-16,3 0 12 16,-2-9 33-16,6-9-13 0,-3-5-29 0,5-4-7 15,0-3 1-15,-1 1-4 16,-2 6-2-16,-2 5-2 16,0 6 2-16,-2 5 2 15,2 7-1-15,-2 0 2 0,3 7-9 16,1 8 9-16,4 3 2 15,-1 4 0-15,1-1 0 16,5-1 0-16,0-2 0 16,6-4-2-16,0-5 2 15,-1-3 0-15,0-5 1 16,3-1 3-16,-2-1-1 0,-5-10 0 16,0-2-1-16,-3-3 1 15,-4-4 1-15,-2-1 0 16,-6-2-1-16,0-4-1 15,-2 4-2-15,0-1 0 0,-6 7 0 16,2 2 0-16,-1 9-2 16,-2 4 1-1,3 2-3-15,-3 4-1 0,-1 10 2 16,1 5 2-16,4 5-1 16,3 2 1-16,0 1 0 0,2-1 0 15,9-4 1-15,7-2 0 16,3-8 0-16,5-3 1 15,-2-5 1-15,3-4 0 16,-3 0-2-16,-2 0-27 16,-9-9-45-16,-7-5-79 15,-6-6-173-15</inkml:trace>
  <inkml:trace contextRef="#ctx0" brushRef="#br0" timeOffset="35844.8965">9556 2499 529 0,'-18'3'3'15,"17"-1"-3"-15,2-2-1 16,23 0-4-16,14 0 9 16,14-2-5-16,11-8-47 0,8-5-120 15</inkml:trace>
  <inkml:trace contextRef="#ctx0" brushRef="#br0" timeOffset="36523.8609">11364 2494 411 0,'0'0'8'16,"0"0"-9"-16,-5 1 1 15,-4 11-2-15,0 5 1 16,-2 7 4-16,1 2-2 16,2 2 6-16,-1 1 1 15,2 0 3-15,2-3-4 16,2-6-2-16,-1-5 1 0,1-4 0 31,3-5 3-31,0-5 9 16,0-1 26-16,0-7 5 0,0-7-7 15,7-8-34-15,0-4-7 16,3-6 0-16,1-2-1 16,0-1 2-16,1-2-5 15,-1 6 4-15,-2 0-2 0,0 5 1 16,-4 4 0-16,1 7 0 15,-2 6 0-15,-1 3 0 16,1 6-2-16,3 7-3 16,0 11-3-16,4 5 6 15,1 6 3-15,3 4-4 0,1-1 3 16,-3 0 0 0,1 1 0-16,-2-5-1 0,-1-1 0 15,-2-6 3-15,0-3-4 16,-6-4-17-16,0-3-11 0,-3-4-24 15,0-4-32 1,-10-3-61-16</inkml:trace>
  <inkml:trace contextRef="#ctx0" brushRef="#br0" timeOffset="36682.2532">11276 2609 415 0,'-3'0'58'0,"3"0"-22"15,0 0-5-15,13-3-20 0,11-1-7 16,10 3-2-16,8-2-2 16,6-2-2-16,8 1-49 15,-2 1-85-15,-1-2-97 16</inkml:trace>
  <inkml:trace contextRef="#ctx0" brushRef="#br0" timeOffset="36980.1415">11829 2490 427 0,'-1'-6'52'16,"1"3"-10"-16,0 0-8 15,0 2-2-15,0 1-16 16,-2 0-13-16,2 4-8 0,0 9 0 16,-2 2 3-16,0 8 7 15,-1 4-2-15,1 2 2 16,0-3 0-16,2 3 7 15,0-4-3-15,0-4-3 0,0-3 0 16,0-2-2-16,7-5 4 16,6 0-2-16,1-4 4 15,7-3-3-15,1-3-2 16,4-1-2-16,-3 0-2 0,1-1-26 16,-5-9-27-16,-4-4-1 15,-7-2-50-15,-6-4-124 16</inkml:trace>
  <inkml:trace contextRef="#ctx0" brushRef="#br0" timeOffset="37136.3111">11890 2620 356 0,'-3'2'33'0,"3"-2"-9"16,5 0 13-16,12 0-2 15,2 0-10-15,6 0-19 16,4-6-5-16,-2 0-3 0,-2 0-53 15,-9-5-95-15</inkml:trace>
  <inkml:trace contextRef="#ctx0" brushRef="#br0" timeOffset="37323.7685">11785 2454 443 0,'-2'2'6'15,"2"-1"-3"-15,7 1 3 16,9-1 10-16,9-1 23 0,14 3-18 16,3 0-16-16,3-3-3 15,0 0-58-15,0-9-356 16</inkml:trace>
  <inkml:trace contextRef="#ctx0" brushRef="#br0" timeOffset="37893.9375">14266 1478 351 0,'8'-23'13'0,"-5"-4"1"0,-1 2 12 15,2-1 13-15,-3 4 2 0,-1 2-7 16,0 8-6-16,0 3-2 15,0 7-2-15,-1 2-11 16,-6 4-13-16,-3 15-7 16,0 10 7-16,-3 9 1 15,0 5 2-15,3 1 0 0,3 2-1 16,5-4-1-16,2-4 2 16,0-4-5-16,9-5 3 15,10-6 0-15,6-3 0 16,8-7 1-16,7-5-2 15,4-8-53-15,3-1-132 16</inkml:trace>
  <inkml:trace contextRef="#ctx0" brushRef="#br0" timeOffset="40021.1145">14851 1452 330 0,'0'0'60'16,"0"0"-27"-16,0 0-15 15,0 0-8-15,2 5-14 16,3 6 2-16,-2 1 2 0,2 3 1 16,2 0-1-16,0-2 0 15,-2-2 0-15,2-3 1 16,-6-4 0-16,1 0-1 16,2-2 2-16,-4-2 10 15,0 0 13-15,0-4 17 0,0-7 0 16,0-1-34-16,0-4-6 15,-6-4-2-15,-3 4 1 16,3 2-2-16,-1 3 1 16,1 2-1-16,-4 9 0 15,3 0-2-15,0 11-2 16,2 9 2-16,0 5 0 16,3 5 2-16,2 4 0 0,2-2 2 15,11-2 0-15,4-5-2 16,4-4 2-16,4-4-1 15,4-7 3-15,2-5 4 16,-3-3-4-16,1-2 0 0,-4-5-1 31,-4-9 1-31,-2-1-1 16,-4-4 0-16,-7-6 2 0,-1 5-3 16,-3-3 1-16,-3 3-2 15,-1 4-1-15,0 4 1 16,0 7 0-16,0 5 0 15,0 1-2-15,0 12-11 16,0 5 10-16,0 3 2 16,4 2 1-16,2 1-1 15,1-2 2-15,4-2-2 0,2-5 0 16,-1-3 3-16,2-5-4 16,2-3 4-16,-2-4 2 15,3 0 0-15,-5-6 0 16,5-8 4-16,-7-2 8 15,-3-3-2-15,-1-6-11 0,-2 1-2 16,-4-2-1-16,-2 1-8 16,-8 3-6-16,-2 4 1 15,-6 4 2-15,0 7 5 16,-5 3 0-16,-1 4-1 0,2 0 5 16,0 4 2-16,2 5-2 15,4 1 2-15,5 1-1 16,4 0 1-16,7-1 0 15,0-2-4-15,5 1-1 16,12-4 1-16,2-4 3 16,4 1 3-16,4-2 0 0,2 0 0 15,2-5 0-15,-1-5-1 16,-3 0-1-16,4 0 0 16,-6 1 1-16,-2 1-1 15,-1 5 0-15,-2 3 0 16,-1 0 0-16,-1 13-2 0,-2 4-4 15,-1 5 5-15,-5 3 1 16,2 0 0-16,-7-4 0 16,-2 1 0-16,-1-6 0 15,-2-4 0-15,0-5 0 16,0-1-1-16,0-5 2 0,0-1 2 16,0 0 13-16,0-1 16 15,0-10-10-15,0-3-9 16,0-2-7-16,0-7-3 15,5 3-3-15,2-3 1 16,3 1-2-16,-2 3-1 0,-1 1 0 16,0 5 1-16,1 6 1 15,-1 0-1-15,-2 4 0 16,-1-1 0-16,1 4 0 16,0 0-2-16,2 5-1 15,0 6-3-15,1 3 5 0,2 4 2 16,0 1 0-1,1 3 0-15,-2 0-1 0,-2-3 2 16,4-1-1-16,-2-2 1 16,0-5-2-16,2-4 2 15,1-2-1-15,4-3 1 0,3-2 2 16,2 0-2-16,1-5 2 16,-1-4-1-16,-2-4-2 15,0-3 1-15,-4-3 2 16,-3-3-2-16,-5-3 2 15,-2 2-3-15,-3-2-8 0,-2 2-7 16,0 5-5-16,0 6 5 16,-4 3 7-16,1 5 3 15,-1 4-2-15,1 1 4 16,1 11-2-16,2 2 3 0,0 2-1 0,2 5 2 16,7-1 0-16,3 1-1 15,-1 1 2-15,1-4 0 16,0 0 1-16,-2-1-2 15,-5-2 2-15,2-3-1 16,-5-3 0-16,-2-2-1 0,0 0 1 16,-5-2 0-16,-7-3-1 15,-1 0 1-15,-3-2 0 16,-1 0 2-16,2-2-1 16,0-7 0-16,3 1 1 0,3 0-4 15,-3 1 0-15,7 2 2 16,4-2-1-16,-1 5 4 15,2 0-3-15,0 2 3 16,0 0-2-16,0 0-4 16,2 2-1-16,4 7 2 15,6 0 2-15,-2 2-2 0,7 3 3 16,0-3-2-16,3-3 1 16,6 1 2-16,-2-5-1 15,5-4 1-15,1 0 1 16,-3-4 1-16,1-7 2 15,-3-5-3-15,-3-1 1 0,-7-5 10 16,2-1 4-16,-10-2-7 16,0-3-4-16,-4-1-6 15,1-1 0-15,-4 5-1 16,0 3 0-16,0 3 0 16,0 8 1-16,0 2 2 0,0 7 6 15,0 2-1-15,0 4-8 16,0 14-8-16,-2 3 5 31,-1 4 3-31,1 7 4 0,0 0 3 0,0-4 0 16,2-2 0-16,0-1 3 15,2-6-6-15,7-2 1 16,2-5-1-16,5-3 0 16,6 0 0-16,7-6-1 0,1-3 2 31,-1-2-3-31,-2-1-33 0,-6-8-26 0,-5-5 6 0,-10-2-30 15,-6-3-67-15</inkml:trace>
  <inkml:trace contextRef="#ctx0" brushRef="#br0" timeOffset="40161.71">16217 1523 325 0,'-4'2'19'15,"4"0"3"-15,6-2 6 31,7 1 0-31,11-1-13 16,3 0-13-16,5 0-80 0,4-9-255 0</inkml:trace>
  <inkml:trace contextRef="#ctx0" brushRef="#br0" timeOffset="41899.1605">17045 1523 500 0,'0'-4'8'16,"-5"2"-5"-16,5 2 6 0,0 0-3 15,0 2-13-15,0 7-2 16,5 5 6-16,2-1 3 16,0 1-1-16,1-1 2 15,-1-4-2 1,-1-3 1-16,-2-1 1 15,1-5 0-15,-3 0 5 16,1 0 20-16,1-8 2 16,-2-4-16-16,-1-5-6 15,-1 0 4-15,0-3-6 16,0 2-2-16,0 0-2 0,-1 6 0 16,-3 3 0-16,-3 3 1 15,2 6-2-15,-2 0 0 16,-1 6-4-16,1 8 3 15,0 10-3-15,2 1 3 16,3 5 1-16,2 0 1 0,4-1 0 16,8 1 1-16,4-8-1 15,5 1 0-15,5-7 1 16,1-4 0-16,3-4 0 16,-3-5 3-16,-1-3-2 15,-3 0 0-15,-4-7 0 16,-2-6-1-16,-3-3 3 0,-3-1-2 15,-4-3 1-15,-2-2-2 16,-1 1 0-16,-4 2 0 16,0 1-2-16,0 3 3 15,0 8-3-15,0 2 1 0,0 5-2 16,0 0-2-16,0 5 0 16,0 6-1-16,0 7 3 15,2 1 1-15,6 1 0 16,4-1-1-16,3-1 4 15,4-1-2-15,1-5 1 0,2-3 1 16,-1-4-2-16,0-3 3 16,-5-2-2-16,2 0 1 15,-5-5 1-15,-3-6 1 16,1-3 0-16,-5-4 1 16,-3 0-2-16,-3-5-1 15,0 2-2-15,-5-4-1 0,-5 3-4 16,-5 4-2-16,-1 2 1 15,-2 4 0-15,-3 6 1 16,1 3 3-16,-2 3 2 16,0 0-2-16,5 0 2 15,0 7 0-15,8 3 0 16,6 5-3-16,3 1 1 0,10 0 2 16,12 0-4-16,12 0 3 15,7-5-1-15,8-4-4 16,5-7-21-16,3 0-8 15,0-4 4-15,-6-6 23 0,-5-5 7 16,-7 1 3-16,-12 0-2 16,-10 1 2-16,-7-1 9 15,-5 3 16-15,-5 1-2 16,0 3-7-16,-2-3-12 16,-8 5-4-16,-2 3-2 0,-3 2 0 15,1 0-1-15,-4 0 1 16,-1 11 0-16,2 3 1 15,5 3 4-15,1 4 2 16,7 0-2-16,4 4 2 16,6-2-2-16,10 1-1 15,6-5 0-15,10-3 0 0,-1-1-1 16,3-8-2-16,3-4 0 16,-3-3 0-16,0-2 1 15,-1-12 0-15,-5-4-1 16,-2-3 0-16,-4-4 3 15,-7-4-2-15,0-1-1 0,-3-4 0 16,-5-2 0-16,1 3-4 16,-6 1-3-16,0 5-2 15,-2 4 7-15,0 6 0 16,0 10 2-16,0 4-2 0,-2 3-1 16,-3 7 0-16,-2 10 0 15,1 9 1-15,0 4 6 16,-1 8 2-16,4 1 6 15,-2 6-5-15,4-1 5 16,1-3-1-16,-2 2 1 16,0-2-5-16,2-3 4 0,0-5-5 15,2-2-19-15,4-6-18 16,1-4 35-16,2-3-5 16,-1-6 3-16,2-3-1 15,-1-3 0-15,1-6 1 16,2 0 0-16,-4-7-2 15,1-8 3-15,1-4-4 0,-7-5 0 16,-3-2 1-16,0-3-8 16,-6 0-2-16,-6 8 28 15,-2 0-43-15,-4 5 10 16,1 7 6-16,1 2 5 16,1 3 3-16,3 4-2 15,5 0 1-15,4 0 1 0,3 0-1 16,0 0-1-16,9 0-3 15,12-3 6-15,5-3-3 16,6-1-45-16,0-4-59 0,2-3-72 16</inkml:trace>
  <inkml:trace contextRef="#ctx0" brushRef="#br0" timeOffset="42195.9655">18504 1410 421 0,'4'-7'102'0,"-1"2"-77"15,-1 2 13-15,1-1 8 16,1 4-26-16,-1 0-14 0,4 12-6 16,-1 6 0-16,3 9 2 15,4 7 8-15,-1 1 3 16,3 5 2-16,-6-1 1 15,-4-5-4-15,1 0-54 16,-6-4 40-16,-2-3 2 0,-16-2-3 16,-7 2 2-16,-11-1 2 15,-13 1 35 1,-6-5-140-16,-12-17-201 0</inkml:trace>
  <inkml:trace contextRef="#ctx0" brushRef="#br0" timeOffset="43262.2328">4981 4177 404 0,'-5'-9'8'0,"3"-2"21"16,2 0 6-16,0-1-2 15,4 0-13 1,4 3-13-16,4 0-7 16,3 4 0-16,-1 1 1 0,-1 4-2 15,-2 0 1-15,-1 9-1 16,0 1 1-16,-3 10-3 16,-4 2 0-16,-3 1 0 0,0 4 0 15,-5-2 2-15,-7 1 0 16,-5 1 2-16,-1-2 2 15,-1-3-3-15,0-5 3 16,6-1 0-16,1-7 4 16,7 0 0-16,5-5-3 0,0-1-3 15,11-1-3-15,8-2 7 16,8 0 9-16,4 0-5 16,5-5-8-16,1-2 0 15,-2-1-1-15,-2 3 0 16,-3 0-22-16,-6 1-39 15,-2-3-53-15,-7 0-85 16</inkml:trace>
  <inkml:trace contextRef="#ctx0" brushRef="#br0" timeOffset="43548.4962">5283 3970 462 0,'0'-8'20'16,"-2"2"3"-16,2 0 6 15,0 6 4-15,0 0-25 0,5 12-16 16,6 1 4-16,5 12 6 16,2 7 2-16,2 6 0 0,0 5 1 15,-1 5-2-15,-2 2 10 16,-5 2-6-16,-3-4-4 15,-8-3 0-15,-1-5 0 0,-3-4-2 16,-11-4 0-16,-3-3-17 16,-2-11-73-16,1-8-246 15</inkml:trace>
  <inkml:trace contextRef="#ctx0" brushRef="#br0" timeOffset="44212.9635">7094 4181 165 0,'8'0'244'16,"-1"-7"-233"-16,0-8 2 15,1-2 37-15,6-7-18 16,-1-1-11-16,2-5-2 0,1-2-6 16,1-3 5-16,-5-1-10 15,-2 0-6-15,-5 4-2 16,-5 4 1-16,0 6-6 16,0 8-1-16,-7 8 1 15,-3 4-7-15,0 2-6 0,1 11 5 16,1 8 7-16,5 3 4 15,3 2 0 1,0 7 0-16,13 2 1 0,4-5 1 16,5 2 0-16,0-3-2 15,2 0 4-15,0-3-2 16,-2-2 0 0,-5 3 1-16,-4-5-1 0,-4-1 0 15,-9 1 0-15,0-6-1 16,-9 1 1-16,-9-5 0 15,-8-1 1-15,-4-5 1 16,2-2 1-16,-2-2 4 0,2 0 1 16,5-7-2-16,4-5-2 15,9-1-3-15,5-2-1 16,5-1-22-16,7 0-33 16,9-2-60-16,9 2-118 15</inkml:trace>
  <inkml:trace contextRef="#ctx0" brushRef="#br0" timeOffset="44871.0878">7552 4006 436 0,'0'-6'6'16,"0"1"9"-16,-2 2 29 16,-3-1-10-16,0 4-23 15,-2 2-8-15,2 8-5 16,2 7 2-16,-1 3 2 15,3 0-2-15,1 7 3 0,0 0 4 16,9-2-5-16,7 0 4 16,2-4 1-16,5-7-3 15,2-3-1-15,2-4 0 16,-1-5-1-16,-3-4-2 16,-2 1 2-16,-8-8-2 15,-4-4 1-15,-4-4 2 16,-5-3-1-16,-5-5-2 0,-9-2 0 15,-8-1 0-15,-3-3 0 16,-2 1 0-16,0 4-4 16,-2 6-1-16,3 2 2 0,1 7 1 15,4 4 0-15,4 7 0 16,2 0-1 0,8 4 3-16,5 6-4 0,2 5 0 15,16-1 3-15,8 2-2 16,8-4 3-16,7-2-6 0,7-5-15 15,-2-5-6-15,2 0 5 16,-6-11 8-16,-4-3 13 16,-5-3 2-16,-9-2-2 15,-7 0 3-15,-5-4 11 16,-5-1 2-16,-3 2 0 16,-2 0-1-16,0 7-4 15,0 1 7-15,0 5 4 0,0 6-11 16,0 3-5-16,0 8-7 15,0 10-4-15,0 9 5 16,3 5 2-16,4 5 2 16,-3 3 5-16,4-3-3 0,-3 2-1 15,0-5 0-15,0 2-2 16,1-7 0-16,0-3-1 16,-3-5-1-16,2-3 1 15,2-5-1-15,2-6-20 0,-1-2-33 16,1-5-57-16,3-7-140 15</inkml:trace>
  <inkml:trace contextRef="#ctx0" brushRef="#br0" timeOffset="45518.1792">8054 4050 353 0,'1'-10'79'15,"1"-1"-39"-15,3 2 11 0,2-1-2 16,2 2-25-16,1 2-11 15,0 5-8-15,5 1-4 16,-3 0-1-16,2 12-1 16,-1 5 1-16,1 5-2 0,-1 2 3 15,-4 5-1-15,1-6-1 16,-2 1 2-16,-1-2-1 16,-2-4 0-16,1-4 2 15,-1-5-3-15,-2-4 1 16,4-3 1-16,-2-2 0 15,2 0 3-15,1-10-2 0,0-5 1 16,1-2-1-16,-4-5-2 16,1-1 0-16,-3 1 1 15,0-3-1-15,-1 0-1 0,-2 5 3 16,3 0-2-16,-3 3-1 16,0 5 1-1,0 3 0-15,0 5 1 0,0 4-1 16,2 0-2-16,3 0 0 15,5 9-8-15,7 0 10 16,0 0 0-16,10 1 0 0,4-5 1 16,3-2 1-16,-2-3-2 15,0 0 1-15,-4 0-1 16,-7-7 1-16,-5-2-1 16,-3-2 0-16,-8 2-3 15,-3-3 2-15,-2 0 0 0,0 2 0 16,-5 5 1-1,-2 0-3-15,-3 5 1 0,2 0 1 0,-1 10-2 16,2 8 2-16,-1 4-2 16,5 5 3-16,1 1 3 15,2 1-1-15,0-3 10 0,0-4 1 16,8-1 5-16,4-5-3 16,0-7-3-16,6-3-7 15,2-5 0-15,1-1-3 16,1-3 1-16,-3-8-37 15,-2-5-57-15,-3-2-306 16</inkml:trace>
  <inkml:trace contextRef="#ctx0" brushRef="#br0" timeOffset="46989.6512">9798 4100 253 0,'17'0'30'0,"-1"0"12"16,4 0 26-16,0-12-35 0,7-6-7 16,-1-3 2-16,1-4-8 15,2-4-11-15,-6 1-1 16,1-5-4-16,-10-2-2 16,-3 3 3-16,-7 0-5 0,-4 3 3 15,0 3-3-15,-6 2 0 16,0 5 0-16,-2 8-2 15,3 2 1-15,-2 8 3 16,0 1-4-16,2 2 2 0,0 14-2 0,1 6 4 16,1 7 2-16,3 4 1 0,0 11 9 15,2 2 6-15,6 4-2 16,1 4 4-16,3-2-4 16,-6 2 5-16,1 0-14 31,-3-2 0-31,0-4-2 15,2-6-3-15,-3-2-1 0,1-8 1 0,1-5-1 0,2-9-1 16,2-4-1-16,4-7 1 16,0-6 1-16,6-1 1 15,-3-1 0-15,2-12-2 16,-2-5-2-16,-5 1 1 0,-6-6 0 16,-3-4-2-16,-2-3-6 31,-11-3-10-31,-7-1-13 15,-5 4 1-15,-5 2 0 0,-5 4 7 0,5 6 12 16,1 6 7-16,5 4 2 0,2 7 2 16,6-1-2-16,5 2 1 15,5 0 0-15,4-3 1 16,4-1 2-16,13-3 0 16,10-2-2-16,7-6-1 15,7 0 0-15,1 1-2 16,-2-4-5-16,-5 1-11 0,-6 5-7 15,-7 2 13-15,-10 2 10 16,-2 2 2-16,-8 5-1 16,-2-1 3-16,0 2-2 15,0 2 0-15,-4 9 3 0,1 5 8 16,-2 4 0-16,5 2 0 16,0 4 4-16,3-3-5 15,9 0-4-15,2-3-2 16,4-6-2-16,4-3 1 15,-1-8 1-15,1-3-1 0,-2 0 3 16,-3-3-2-16,-4-8-1 16,-2-3 0-16,-6-3-1 15,-5-2 0-15,0 1-1 16,-3-3 1-16,-10-1-2 16,-1 1-1-16,-6 0 1 15,0 4-1-15,-3 4-1 16,1 0-4-16,-1 7 4 0,5 5 1 15,1 1 0-15,5 0 0 16,7 0 1-16,1 5-1 16,4 0 1-16,11-1-1 15,11-4 1-15,3 0 0 0,6 0 0 16,4-9-13-16,1-3 2 16,-2-6 5-16,-3 1 5 15,-4-3 2-15,-7 0-2 16,-6 2 1-16,-7 1 1 15,-3 4-1-15,-4 2-2 0,0 2 1 16,-6 5-4 0,-3 4 2-16,2 0 2 0,2 0-1 15,2 9 2-15,3 3-1 16,0 3 0-16,7 0 1 0,5 2-1 16,3-2 4-1,2 2-3-15,3-1 0 0,2 0-1 16,-5-1 2-16,2-1 2 15,0 5 3-15,-3 0 3 16,-2-2 2-16,-2 3 0 16,-4-2-2-16,1-1 0 15,-1-1-5-15,-4-3 2 0,4-2-4 16,3-4 0-16,4-4 0 16,4-3 1-16,4 0-5 15,4-12-48-15,0-4-112 16</inkml:trace>
  <inkml:trace contextRef="#ctx0" brushRef="#br0" timeOffset="48125.2043">11590 4067 396 0,'0'7'5'0,"0"1"-5"16,0 0 17-16,7 1 2 15,-1-2-8-15,3-4-2 16,6-3-3-16,1 0 1 0,2 0 5 16,3-9-7-16,-1-3-4 15,-2-2 1-15,-2-3-2 16,-1 0 1-16,-6-3 0 16,-6 0 0-16,-3 1 1 15,0 1-2-15,0 4 0 0,0 2 0 16,-5 4 0-16,0 4 0 15,-1 4 0-15,0 0 0 16,5 13 0-16,-5 1 2 16,5 8 7-16,1 0 4 15,0 6 2-15,1-3-3 16,6 0-2-16,6-4-4 16,5-3-1-16,4-4-1 0,3-5 1 15,2-3-2-15,2-6 2 16,-2 0 5-16,2-11-3 15,-7-7-3-15,0-3-1 0,-4-4 2 16,-2-4 1-16,-5-5-5 31,-4-2 1-31,-1-1-3 16,-6-2 0-16,0 3 1 16,0 2-4-16,0 5 1 15,-4 6 4-15,2 9-1 0,-4 7 0 16,3 6 0-16,-1 1 0 15,1 12-3-15,1 9 2 16,0 6 1-16,2 8 4 16,0 3 1-16,6 1 3 15,1 1 2-15,0-4-1 16,2-1-7-16,2-5 1 0,3-3-4 16,-1-4 4-16,2-7-3 15,-2-1 0-15,6-8 1 16,-2-2 0-16,2-5 0 15,-4 0 1-15,5-8 0 0,-3-4-2 16,-1-5 1-16,-2-1 0 16,0-6 0-16,-1-1-1 15,0-1-1-15,1 4-1 16,1 1-4-16,0 3 5 16,2 5 2-16,0 5-4 15,7 1 3-15,-4 3 1 0,-1 4 2 16,-1 0 2-16,1 9-2 15,-7 3-3-15,-5 6 1 16,-2 2 0-16,-5 2-2 16,0-3 1-16,0 0 1 15,-7-2-1-15,-3-2 2 0,-5-2-2 16,-1-2 0-16,-1-4 1 16,-3-2-1-16,-2-1 1 15,-4-4-10-15,1 0-33 16,-2-2-37-16,5-12-157 15</inkml:trace>
  <inkml:trace contextRef="#ctx0" brushRef="#br0" timeOffset="48284.3263">11878 3849 515 0,'7'-6'22'0,"17"-2"-18"16,12 1 16-16,10-3-17 15,10 5-1-15,-2-7-23 16,2 1-194-16</inkml:trace>
  <inkml:trace contextRef="#ctx0" brushRef="#br0" timeOffset="49601.8126">13380 4139 427 0,'0'0'47'15,"0"-7"-21"-15,3-7 20 16,8-4-17 0,4-5-14-16,5-8-4 15,4 2-2-15,0-7-6 0,-2 0-1 16,0 3-2-16,-9 1 0 16,-6 2-5-16,-7 8-8 15,0 7-4-15,-7 5 4 16,-11 8-4-16,1 2 9 15,-4 7 5-15,5 5 1 16,3 3 3-16,5 0-1 0,8-1-2 16,0 3 1-16,12-3 1 15,8-1 1-15,-1-1-3 16,1-1 2-16,-2 1 1 16,-2 1 0-16,-4 1-2 15,-2 1 2-15,-3 2-1 0,-3 1 1 16,1 2 0-16,-2-3 1 15,5 3-1-15,-1-5 2 16,4 0 2-16,5-8-1 16,2 1 2-16,3-5-2 15,3-3-3-15,-1 0 1 0,2-5-1 16,-1-6-1-16,-3-3 1 16,0-4 0-16,-2-2 0 15,-3-3-1-15,-5 1 1 16,-4-5-1-16,-4 4 0 15,-3 1 1-15,0 4 0 0,0 4 0 16,0 5 1-16,-5 5 3 16,0 4-1-16,-2 5-3 15,3 9-1-15,0 7 2 16,4 0 2-16,0 2 3 16,4 4 0-16,7-6-3 15,1-2 0-15,6-4-3 16,2-2 1-16,-2-5-1 15,0-2 0-15,-2-6 0 0,-1 0 1 16,-3 0 0-16,-4-11-2 16,-1 1 1-16,-6-7 1 15,-1-1-2-15,-1 0 1 0,-11-4-4 16,-2-2-10-16,-4 2-4 16,-1 1-3-16,-1 6 6 15,-2 0 4-15,5 7 8 16,2 2 1-16,6 2 1 15,4 2 0-15,3 2 1 0,2 0-1 16,9 0-2-16,6 0 4 16,9 0-2-16,6 0 1 15,4 0-1-15,0 0 0 16,3 0 0-16,-3 0 0 16,0-1 0-16,-5 1 0 15,0 0 1-15,-10 0-1 0,-1 0 1 16,-7 11 2-16,-4 3-2 15,-6 5 1-15,-1 3 1 16,0 1 0-16,0 1 7 16,0-1-4-16,0-1 1 15,3-4 0-15,6-1-3 16,3-5 0-16,3-5 3 0,-1-5-3 16,4-2 2-16,-2 0 0 15,0-11-4-15,-3-5 0 16,-4-2-1-16,-2-1 4 0,-5-5-2 15,-2-1-2-15,0 0 0 16,-7 0-1-16,-8-1 0 16,-2 7-1-16,-5 1-8 15,0 2-7-15,-2 10-2 16,4 3-2-16,0 3-4 16,7 0 0-16,5 1-34 0,8 1-66 15,5-2-123-15</inkml:trace>
  <inkml:trace contextRef="#ctx0" brushRef="#br0" timeOffset="50074.0905">14566 3690 127 0,'5'-2'404'16,"-5"-5"-388"-16,0 6 13 15,0 1 2-15,0 4-28 16,-5 8-2-16,0 9 1 15,3 5 1-15,-1 7 5 0,3 4 0 16,0 3-2-16,0-1-3 16,5 0 1-16,0-6-3 15,2-4 0-15,1-5 0 16,-1-7-1-16,0-6 1 16,2-4-1-16,0-5 3 0,2-2 13 15,1 0-3-15,5-4-10 16,0-8-1-16,3-2-1 15,4-3 0-15,-3-2-1 16,2 1 1-16,2-2-1 16,2 4 0-16,4 0 0 0,-1 8-1 0,-2 4 2 15,-1 4 1-15,-7 4 4 16,-3 10-1-16,-8 5-2 0,-6 5-2 16,-3-1 1-1,0 0-1 1,-7 1 0-16,-1-5-1 15,-7-1 2-15,-1-6-2 0,-1-2 1 16,-2-2 1-16,-3-8-2 0,1 0-1 16,-6-2-20-16,1-12-33 15,0-2-7-15,3-6-64 16,3-8-115-16</inkml:trace>
  <inkml:trace contextRef="#ctx0" brushRef="#br0" timeOffset="50219.6268">14644 3731 517 0,'3'-8'22'0,"8"1"1"16,7-3 11-16,9 2-5 15,5 2-22-15,1 2-7 16,-1 4 1-16,-8 0-10 16,-5 8-73-16,-16 2-270 15</inkml:trace>
  <inkml:trace contextRef="#ctx0" brushRef="#br0" timeOffset="51343.3007">12435 4669 298 0,'-2'0'43'15,"0"0"-8"-15,2 0 11 16,-3 0-15-16,-1 0-16 0,-2 4-5 16,-1 0-1-16,-1 3 1 15,-4 0 3-15,-2 5-8 16,-4 5 5-16,-3 0-2 16,-6 5 3-16,-4 6 6 0,-1 5-3 15,-5 2-3-15,-4 4-2 16,-1 4 0-16,-4 4-4 15,-2-2-1-15,-6 5-3 0,0 0-1 16,-1 0 1 0,-6 3 0-16,0 0 0 0,0 2-2 15,4-2 3-15,-3 1 1 16,3-2 5-16,2-1-2 16,4-4-3-16,6-1 3 15,2-1-2-15,3-2 1 0,7-6 2 16,3-3 1-16,9-5 0 15,1-6-2-15,6-4-3 16,4-6-1-16,5-2-2 16,2-4 0-16,1-4 0 0,2-1-2 15,0 0 4-15,0-2-2 16,0 0-24-16,0 0-21 16,0-2-52-16,-4-7-308 15</inkml:trace>
  <inkml:trace contextRef="#ctx0" brushRef="#br0" timeOffset="53019.5728">9798 6153 371 0,'-1'-19'13'0,"-3"1"11"15,2 4 11-15,2 3 3 16,0 4-16-16,-1 7-4 15,1 0-8-15,0 12-9 0,0 8 1 16,0 7 6-16,3 7 5 16,1 4-3-16,1 0 1 15,-1 2-5-15,-2-5-3 16,0 3 0-16,-2-8-2 16,0-5 2-16,0-5-1 0,0-5 0 15,0-7 3-15,0-5 0 16,0-3-3-16,0 0 3 15,0-5 9-15,-2-9-6 16,0-6-5-16,0-5-2 16,-4-1 0-16,5-6-1 0,-3-1 1 0,1-2-1 15,3-1-1-15,0-2 0 16,0 5 2-16,3 2-3 16,8 7 1-16,5 4-2 15,1 3 1-15,2 10 2 16,1 6-1-16,2 1 1 15,-5 5-3-15,0 11-1 0,-3 4 1 16,-5 2-3-16,-3 0 1 16,-6 1 0-16,0-1-2 15,-6-1 3-15,-8-3 4 16,-5 0-4-16,-2-4 4 0,-2 0 0 16,1-3 0-16,-2-1 0 15,5-2 4-15,4-2-4 16,5-5-4-16,0 3 6 15,5-4-2-15,3 0 0 0,2 0-2 16,0 0-1-16,7 0 0 16,3 0 2-1,0 5 1-15,4 0 0 0,-2 6-1 16,3 3 1-16,-1 1-1 16,4 2 3-16,-2 0-1 15,5 1-2-15,1-3 2 0,1 0 0 16,2-5 1-1,0 0-3-15,3-5 1 0,-1-3 0 16,0-2 0-16,-1 0 0 16,-1-11 1-16,-1-2-1 15,-3-1 1-15,-1-5 0 0,-6-1-2 16,-1-2 2-16,-4 3 0 16,-3-2-1-16,-3-3 0 15,-3 6 0-15,0 3 4 16,-3 0-4-16,-5 7-4 15,-1 2 3-15,-2 4 1 16,3 2-1-16,-2 8 0 0,0 5 1 16,1 7 0-16,-1 3 1 15,5 4 1-15,2 2 5 16,3-3 0-16,0-1-1 16,16 0-3-16,3-7-2 15,5-4 0-15,6-3 1 16,3-5-2-16,4-6-18 0,-1 0-23 15,4-6-59-15,-2-8-105 16</inkml:trace>
  <inkml:trace contextRef="#ctx0" brushRef="#br0" timeOffset="53706.8907">10625 6312 340 0,'0'-5'40'0,"-9"0"-1"16,-3-1 18-16,-1 1-13 15,0 2-23-15,-3-1-11 0,0 0 0 16,0 2-1-16,0 2-1 16,-4 0-3-16,0 0-3 15,2 0-1-15,2 7 3 16,0 4 2-16,5 5-1 16,4 0 0-16,7 9 0 0,0 0-1 15,3 0-1 1,10 2-2-16,5-4 1 0,0-5-1 15,1-5-1-15,1-5 1 16,-1-4-1-16,-2-4 1 16,0 0 0-16,-2-8 1 15,0-5-2-15,-4-5 2 0,-1 0-1 16,-2-3 0-16,-3 1 0 16,-3-1 0-16,0 0 0 15,-2 0-2-15,0 6 3 16,0 1-1-16,-7 6-2 0,3 5 2 15,-2 3-1-15,-1 0 0 16,0 12 0-16,4 6 2 16,3 3 4-16,0 4 3 15,0 0-1-15,7-3-4 16,9-1 1-16,0-3-4 16,6-9 0-16,3-2 0 15,4-7 0-15,-3 0 0 16,6-6 2-16,-5-8-4 0,-5-4 2 15,-2-1-1-15,-6-5 0 16,-5 2 0-16,-3-5 1 16,-4 0 0-16,-2 2-1 0,0 2 1 15,0 0-1-15,0 6 1 16,0 5 0-16,-2 5 2 16,0 5 10-16,-1 2-3 15,2 6-8-15,1 8 1 16,0 7 2-16,0 6-51 0,0 1 56 15,4 1-3-15,1 1-2 16,2-1-1-16,2-3-1 16,1 1-2-16,0-4-1 15,1-1 1-15,0-4-29 16,-2-11-59-16,-2-7-390 0</inkml:trace>
  <inkml:trace contextRef="#ctx0" brushRef="#br0" timeOffset="54322.4089">14235 4810 331 0,'4'-13'-4'15,"-1"-2"13"-15,-2 4 47 0,-1 2 14 16,2 2-25-16,0 2-12 15,1 3-6-15,1 2-8 16,6 0-8-16,3 7-5 16,5 9 4-16,7 5 1 0,7 10 6 15,6 5 2-15,2 7-6 16,6 4 7-16,7 3-7 16,3-1-6-16,6 1 1 15,3-4-5-15,3-1 1 16,2-5 1-16,-6 1 0 0,-3-7-5 15,-7 0 3-15,-5-7-3 16,-9-7 0-16,-10-5 0 16,-6-4 2-16,-12-5-2 15,-7-5-11-15,-5-1-40 16,-9-5-36-16,-13-11-126 16</inkml:trace>
  <inkml:trace contextRef="#ctx0" brushRef="#br0" timeOffset="57060.0282">17439 5859 478 0,'0'-2'3'0,"0"-8"24"16,0 8 12-16,0 2-17 15,0 0-11-15,0 4-11 16,0 10-1-16,0 5 9 15,0 8 8-15,3 3 1 0,0 8-2 16,2-2-3-16,-1-1-2 16,1 0-1-16,2-3-3 15,4-8 0-15,0 0 2 16,3-9 0-16,4-5-2 0,4-5 1 16,1-5-2-1,2 0-3-15,0-5-1 0,1-10 0 16,-3-1 2-16,-4-7-3 15,-2-4 1-15,-5-2 0 16,-2-1-2-16,-7 2 1 0,-1 3-1 16,-2 5-2-16,0 2 2 15,-2 11 0-15,-6 3-1 16,0 4-1-16,-3 9 1 16,1 9 1-16,0 5 0 15,5 2 1-15,1 2 0 16,4 0 0-16,0-2-1 0,7-2 2 15,8-5-1-15,1-2 0 16,4-7 1-16,1 0-14 16,1-6-48-16,-1-3-26 15,1 0-85-15</inkml:trace>
  <inkml:trace contextRef="#ctx0" brushRef="#br0" timeOffset="57450.571">17941 6038 258 0,'7'-15'121'0,"1"3"-44"16,-1 1-2-16,3 6-18 0,-1 3-16 16,-2 2-23-16,0 2-14 15,-1 10-3-15,-3 4 0 16,-1 4 1-16,-2 3-1 16,0-1 0-16,0-1 0 15,0-3-1-15,0-4 0 0,0-3 0 16,0-6 2-16,5-3-2 15,4-2 2-15,1-6 0 16,2-8 0-16,2-7-1 16,-3-4 0-16,1-3 0 15,-2-3 1-15,-1 1-3 16,-4 3 3-16,-2 0-2 0,1 9 0 16,-4 6 1-16,0 5 21 15,0 7-8-15,-5 0-30 16,-6 16 2-16,1 4 4 15,0 6 10-15,0 3 6 16,2 1 1-16,4-1-2 0,4-4-3 16,0-4-1-16,8-3 0 15,6-6 1-15,4-3-12 16,3-7-19-16,3-2-206 16</inkml:trace>
  <inkml:trace contextRef="#ctx0" brushRef="#br0" timeOffset="65971.4128">15949 6005 291 0,'-7'-5'28'16,"2"0"16"-16,-1-1 3 15,2 1 3-15,2 0-10 16,1 1-9-16,1 0-12 0,-2 3 0 16,2 1-7-16,0 0-3 15,0 0-9-15,0 11-5 0,0 3 5 16,0 2 0-16,0-2 0 15,3 2 0-15,-1-5 0 16,0-2 0-16,0-2 0 16,-2-4 0-16,0-3 0 0,0 0 1 15,0 0 2-15,0-6 2 16,0-5-3-16,0-2-2 16,0-3 1-16,-6 2-1 15,-2 3 1-15,1-1-1 16,-5 5 0-16,0 3 0 0,0 2-1 15,-1 2 1-15,1 0-1 16,-2 9 0-16,4 9 1 16,1 0-1-16,3 5 1 15,3 5-4-15,3-1 6 16,0 2 0-16,3-4-2 0,9 0-4 16,5-7 8-16,0 0-2 15,4-6 0-15,2-3-1 16,4-2 0-16,-2-5 1 15,1-2-1-15,-3 0 0 16,3-2-1-16,-6-7 0 16,-5-3-1-1,-1-1 0-15,-5-3 1 0,-1 0 0 0,-5-2 0 16,-1 0 0-16,0 4-1 16,-2-2 0-16,0 7 0 0,0 2 2 15,0 5-1-15,0 2 0 16,0 0-4-16,0 9 2 15,0 4 0-15,2 4 0 16,3-1 2-16,2 1-1 16,4-2 0-16,1-2 1 15,5-2 0 1,0-2 1-16,2-5 0 16,0-3 3-16,-1-1-4 0,-1 0 1 15,-3 0 0-15,-6-3 1 16,2-5 0-16,-5-2 3 15,-3-1 0-15,-2-3-1 16,0-3-1-16,0 2-3 16,-7-5 1-16,-4-2-1 15,2 3 0-15,-6-1 0 0,3 2-3 16,-2 4 0-16,1 4 1 16,-1 4 1-16,-1 2-1 15,1 4-1-15,1 0 0 16,-1 0 1-16,4 6 2 0,0 1-1 15,3 2 0 1,5 0 0-16,2 1-1 0,0-1-2 16,11 1 1-16,5-2 1 15,6 0 1-15,1-5 0 16,4 1 1-16,2-4 0 0,-1 0 0 16,1 0 0-16,-2-5 0 15,0-3 0-15,0-1 0 0,1 2-1 16,-1-2 0-1,-1 2-1-15,-1 3 1 0,-1 4 0 16,-5 0 0-16,1 6 0 16,-2 10 1-16,-6 6-2 15,-1 0 0-15,0 3 2 16,-6-2 1-16,-1 1 0 16,-2-8-1-16,-2-2 0 15,0-1 1-15,0-6-1 0,0-2 0 16,0-3 2-16,0-2 0 15,0 0 1-15,0 0 12 16,0-4-4-16,0-6-8 0,0-3-1 16,0-1-2-16,0-4 2 15,0 0-2-15,0-1 1 16,5 1-2-16,1 0 3 16,-1 4-2-16,2 1-1 15,0 6-1-15,-3 0 2 0,1 3-2 16,1 2 1-16,-1 2 0 15,-3 0 0-15,3 2 0 16,0 9 0-16,1 2 0 16,0 2 1-16,1 5 0 15,0-2 0-15,0 0 1 16,0-4-2-16,4 0 1 16,-2-3 0-16,1-4 0 0,2-2 1 15,3-5 0-15,0 0 0 16,-1 0-1-16,3-1 1 15,-2-8 0-15,0 0-1 16,-4-4 2-16,-1-1-1 0,0-4 0 16,-3 0 0-16,-2-3 1 15,-2-1-2-15,1 1 1 16,-1 2-1-16,-3 2 0 16,0 5 0-16,0 5 0 15,1 3 1-15,-1 4-1 0,0 2-2 16,2 9-3-16,0 5 4 15,0 3 0-15,1 5 2 16,0-1 0-16,1 0 0 16,3-3-1-16,-2-3 1 15,3 0-1-15,2-5 0 16,7-1 1-16,-3-1 0 16,3-2 0-16,0-4-1 15,1-3 1-15,-2-1 0 0,1 0 0 16,-5-1 0-16,3-11 0 15,-5-2 1 1,-1 0 1-16,-1-4-3 0,-1-3 1 16,0-2-1-16,-2 1-1 15,-2 1 2-15,-1 1-1 0,0 4 0 16,-2 3 1-16,0 5-1 16,0 4 2-16,0 4-3 15,-4 0 0-15,-1 11 0 16,2 5 0-16,-1 7-1 15,4 4 4-15,0 3 1 16,0 2 3-16,2 0-2 16,5-1 1-16,-2-4-2 0,1 0-2 15,-2-4 1-15,1-5-1 0,-3-3 0 0,-2-1-1 16,1-3 0-16,-1-4 0 16,0-1 2-16,0-5-1 15,0-1-1-15,0 0 4 16,0-3 15-16,0-6-1 0,0-5-13 15,0-2-2-15,0-6-3 16,0-1 1-16,0-2-1 16,0-3 0-16,-3-6-1 15,1 0 1-15,-1 0-1 16,1 2 0-16,2 3-1 0,0 6 0 16,0 7 0-16,5 3 0 15,6 6 0-15,2 4-3 16,4 3 4-16,2 0-1 15,-4 0 0-15,4 3 2 16,-7 6-2-16,1 2 1 0,-10 0-1 16,-1 3 2-16,-2 0 0 15,-10 4 2-15,-9-2-1 16,-6 6 0-16,-11-2-8 16,-3-7-49-16,-8-4-101 15</inkml:trace>
  <inkml:trace contextRef="#ctx0" brushRef="#br1" timeOffset="70131.1682">9641 7099 310 0,'1'-2'36'0,"-1"0"0"0,0 0 13 15,-1 2-16-15,-5 0-13 16,-1 0-3-16,-2 0-2 15,0 2-3-15,-3 7-5 16,-3 5 1-16,-2 3 2 0,-2 4 0 16,-4 4 0-16,0 2 0 15,-4 5 3-15,-4 0-4 16,-1 2-1-16,-4 1 6 16,1-1-3-16,0 0-1 15,-3-2-3-15,6 2-1 0,1-5 1 16,-1-1-3-16,5 1 2 15,3-4-3-15,4-4 0 16,1-3-1-16,5 0 1 16,1-2-2-16,3-4 2 15,-2 1-3-15,5-1-2 0,0-2 2 16,2-2 2-16,2-2-2 16,1-2 0-16,0-1 0 15,2 1-4-15,0-4-23 16,0 0-11-16,11 0-31 15,1-6-94-15</inkml:trace>
  <inkml:trace contextRef="#ctx0" brushRef="#br1" timeOffset="70853.1772">10747 7076 287 0,'-4'-2'63'0,"-1"-4"-53"0,2 3 21 15,3 1 12-15,0 0-13 16,0 2-9-16,0 0-5 15,7 4-12-15,5 9 1 16,6 0 6-16,2 7 4 16,4 4-2-16,2 2 5 0,1 3-7 15,0 1 3-15,2 4-4 16,3 0-3-16,-3 2 1 16,3-4-4-16,0 3-3 15,2 1 4-15,-7-4 1 16,2 0-3-16,-2 2 0 15,-4-2 1-15,0-3 0 16,-6-6-3-16,-3-1 2 0,-1-7 2 16,-6 0 0-16,0-8 1 15,-2 0-6-15,-3-3 2 16,0-1-1-16,-2-1 1 16,0 0-4-16,0 1-8 0,-7-1-33 15,-7 0-46 1,-10-2-215-16</inkml:trace>
  <inkml:trace contextRef="#ctx0" brushRef="#br1" timeOffset="73929.9544">7705 8627 23 0,'0'0'109'16,"0"0"-75"0,0-3 9-16,0-4 4 0,0 1-6 15,1-1-13-15,-1-1 2 16,0-1 0-16,0 1-4 16,0-2 6-16,0-1-5 15,-1-1-1-15,-5 1-5 16,-1 0-4-16,-1-2-7 0,-2 3 1 15,0-3-5-15,-3 4-2 16,2 2-1-16,-3 0 0 16,-1 5-1-16,3 2-1 15,-6 0 0-15,2 4 0 16,-2 6-1-16,0 5 0 0,0 3 1 16,4 3 0-16,-1 4 2 15,8 0 1-15,4 4 1 16,3-1-1-16,0-1 0 15,5-4-5-15,7-1 3 16,5-8-1-16,2-1 1 0,1-7-2 16,2-4 4-16,0-2 1 15,0-3-2-15,-2-12-1 16,-1-2 0-16,-2-5 0 16,-5-3 0-16,0-7 5 15,-7 0 1-15,-3-4-2 0,-2-1-4 16,0-4-1-16,0 0-1 15,-2 3 0-15,-3 1 0 16,1 7 0-16,1 5 0 16,-2 7 1-16,4 5-1 15,-1 7 0-15,2 6-1 16,-2 0 0-16,2 12-3 16,0 7 3-16,0 10 1 0,0 3 0 15,0 5 1-15,0 4-2 16,5 0 1-16,1 0 1 15,1-1-1-15,2-3 0 16,3-5 0-16,3-3 0 0,0-6 2 16,2-3-2-1,4-6 1-15,-1-3-2 0,1-4 2 16,-1-7 0-16,-3 0-1 16,1 0 1-16,-2-13 0 15,-1-1-1-15,-3-4 2 0,1-3-2 16,-6-1 1-16,0-3-1 15,-2 0 0-15,2 2 1 16,-6 3-1-16,1 3-1 16,0 6 2-16,-2 5-2 15,2 6 1-15,-1 0-2 16,1 11-1-16,0 9 2 0,3 3 1 0,0 2 0 16,0 0 0-16,3 2 0 15,3-8 0-15,-1 1 0 16,5-6 0-16,1-3 1 15,4-6-1-15,0-5 0 0,4 0 1 16,-2-5 0 0,2-6 0-16,-4-5-1 0,-5-2 0 15,-1-1 1-15,-6-4 1 16,-4-2-1-16,-4-2 0 16,0 0-2-16,0 0 1 15,-4 4 0-15,-1 4 0 0,-3 4 0 16,3 6-1-16,1 5 0 15,1 3 0-15,1 1 0 16,0 3-1-16,2 8 1 16,0 4 1-16,7 1-1 0,4 3 1 15,4-1 0-15,5 3-1 16,-1-1 2-16,-1 0-2 16,-4-4 2-16,1 4-1 15,-8-6-1-15,-5 2 1 16,-2-2 0-1,-2 0 0-15,-10-1 0 16,-5-2-2-16,-3-3 0 0,-4-2-16 16,-1-4-18-16,-3-2-18 15,1-6-86-15,4-12-164 16</inkml:trace>
  <inkml:trace contextRef="#ctx0" brushRef="#br1" timeOffset="74070.5558">8005 8396 364 0,'-4'0'1'15,"4"0"-23"-15,0 7-14 0,7 5 7 16,10 0-123-16</inkml:trace>
  <inkml:trace contextRef="#ctx0" brushRef="#br1" timeOffset="74750.2746">8376 8617 412 0,'4'14'7'0,"-4"-2"-3"16,0-1 25-16,5 0 11 0,3-2-18 0,-1 4-11 15,5-5-2-15,3 0 1 16,4-3 1-16,0-5-3 15,2 0-4-15,0-2 0 16,1-11-1-16,-4-3 1 0,2-3-1 16,-6-4 1-16,-3-2 5 15,-2-2 1-15,-8-2-4 16,2 1-3-16,-3-2 0 16,0-1-2-16,-3 3 0 15,-4 0-1-15,2 9 0 0,0 3 0 16,0 6 0-16,-1 6 0 15,0 4 0-15,1 4-1 16,0 9 0-16,3 9 1 16,0 5 0-16,2 1 1 15,0 6 3-15,0 0 2 16,4 0-3-16,5 0 2 16,-2-4 4-16,0 1-2 0,2-8-3 15,3-2-2-15,1-5-2 16,3-5 3-16,2-4-3 15,1-7 0-15,3-2 0 16,2-1 1-16,1-10-1 0,-3-3 0 16,-3-2-1-16,-2 1-1 15,-7-3 1-15,-3 2 1 16,0 2-1-16,-10 2 1 16,3 3 0-16,0 4 0 15,0 4 0-15,-2 3-1 0,0 1 0 16,1 12-1-16,-1 5 2 15,2 3 1-15,0 0 1 16,2 3 3-16,7-3-3 16,2-3 1-16,3-4-2 0,4-5-1 15,6-5 2 1,-2-4-2-16,3 0 1 0,1-6-1 16,-4-4-11-16,-8-6-17 15,-5-2-15-15,-7 0-7 16,-2-6-40-16,-15 0-70 15</inkml:trace>
  <inkml:trace contextRef="#ctx0" brushRef="#br1" timeOffset="74937.7341">8515 8508 425 0,'-6'0'37'16,"6"0"7"-16,11-5-18 15,8-4-9-15,10 0-9 16,8 1-7-16,7 0 0 16,1-2-2-16,0 4-42 15,-4-1-107-15</inkml:trace>
  <inkml:trace contextRef="#ctx0" brushRef="#br1" timeOffset="75515.7315">9059 8587 369 0,'-7'0'37'16,"5"-6"1"-16,0-1 15 16,2 2-15-16,0-3-10 15,2 3-18-15,3 3-1 0,2 1-4 16,3 1-4-16,-2 1 0 16,1 12-2-16,-2 3 2 15,1 4-2-15,-3 1 0 16,0 2 3-16,-3-1-2 0,0-3 0 15,0-4 0-15,-2-7 0 16,0 0 0 0,0-5 1-16,0-3-1 0,0 0 4 15,3-11 20-15,3-5-17 16,1-3-5-16,4-1-2 0,-1-5 1 16,3 4-1-16,-2 1 0 15,2 2 1-15,-4 2-1 16,-1 4 0-16,-3 5 1 15,-3 3-1-15,4 4-1 16,0 0 3-16,1 9-2 16,0 5 1-16,2 6 5 15,2-3 2-15,-3 7-4 0,4-4-2 16,-5-1 0-16,1-5-3 16,-1 1 3-16,5-3-3 15,-2-3 0-15,4-4-20 16,3-5-23-16,1 0-26 15,1-1-82-15,1-12-141 0</inkml:trace>
  <inkml:trace contextRef="#ctx0" brushRef="#br1" timeOffset="76029.8509">9491 8531 358 0,'-3'-7'53'0,"-2"2"1"15,1 1-1-15,-1 0-27 16,-2 4-6-16,1 0-10 15,-1 0 0-15,0 6 2 16,2 6 1-16,-1 6-2 16,4 2 0-16,0 3-2 0,2 0-1 15,0 1-5-15,4-1-1 16,7-6 1-16,3 1-3 16,4-3 1-1,4-6 0-15,1-6 1 0,2-3-2 16,0 0 0-1,2-9 0-15,-1-7 0 0,-6-2-2 16,2-1-1-16,-5-3 3 16,-7-3 0-16,-3-1 0 15,-1 0 0-15,-6-2-1 16,0 1 1-16,0-2 0 0,0 5 0 16,0 0 0-16,-2 4-1 15,-5 5 1-15,2 6 1 0,-2 3-1 16,0 6-1-16,1 0 3 15,0 11-1-15,1 8 0 16,2 5 4-16,1 4 7 16,2 3 7-16,0 1-1 0,3 0-3 15,6-1-3-15,0-1-5 16,2-5-58-16,1-2 43 16,1-5 12-16,1-4-4 15,1-1 0-15,1-6 1 16,-1-4-1-16,-1-3-3 0,0 0 27 15,-5-1-76-15,0-10-14 16,-6-4-33-16,-3-4-90 16</inkml:trace>
  <inkml:trace contextRef="#ctx0" brushRef="#br1" timeOffset="76197.0441">9669 8533 467 0,'0'0'62'0,"0"-4"-32"16,17 1 12-16,0-6-14 16,9 3-22-16,4 3-5 15,2-1-2-15,2-1-26 16,-1-2-95-16</inkml:trace>
  <inkml:trace contextRef="#ctx0" brushRef="#br1" timeOffset="78496.4654">11945 8264 317 0,'3'-13'53'0,"2"1"-19"0,-1-1 5 16,-1-1 2-16,0-1-7 16,-3 1-19-16,0-2-7 15,-5 2-2-15,-5 1-2 0,-4 3-3 16,-8-1 0-16,2 6-1 15,-2-1 0-15,-5 6 2 16,1 0-1-16,1 0 2 16,3 11 3-16,8 3 6 15,4 3-5-15,7 2-4 0,3 4 2 16,13-1-3 0,9-3-1-16,2-3 0 0,3-1 0 0,2-8-1 15,-2-6 0-15,-5-1 1 16,-5 0 0-16,-2-8-1 15,-4-5 1-15,-3 1 0 16,-3 1 0 0,-3-2 1-16,-2 6-2 0,0 2 0 15,0 3 1-15,0 2-2 16,-5 7 0-16,0 11 0 0,2 5 2 16,-3 10 2-16,5 4 2 15,-1 4 1-15,2 0 6 16,0 2 0-16,0-2-5 15,0-2-4-15,0-5-1 16,0-5 1-16,0-5-1 16,0-6 4-16,0-4 1 0,0-4-2 15,0-7-3-15,0-3-1 16,2 0 4-16,1-9 4 16,2-7-7-16,0-2-2 15,0-8-1-15,-5-3-10 0,0-3-36 16,-8-4-24-16,-9-3-105 15</inkml:trace>
  <inkml:trace contextRef="#ctx0" brushRef="#br1" timeOffset="79293.1538">11368 8246 232 0,'-5'-4'3'15,"-1"2"2"-15,-1-2 19 16,0 4 10-16,-2 0-4 16,2 0 6-16,2 0 4 0,-1 0-10 15,5 3-2-15,-2 2-22 16,3 2 0-16,0 0 1 15,6 2 4-15,3-4-3 16,3-3 0-16,3 0 1 16,-1-2 2-16,2 0-4 15,-2-7 0-15,-2-4-4 16,0-1 0-16,-5-1-1 0,-2 1-1 16,-3-2 1-16,-2-1 1 15,0 3-1-15,-5-1-1 16,-4 6-1-16,-3 0 0 0,0 7 0 15,-2 0 0-15,1 0-2 16,-1 9 2-16,1 3 0 16,3 8 2-16,3 0 2 15,5 5 1-15,2 3 2 16,0 1 0-16,5 1 5 0,6-3-8 16,7-4 1-16,4-3-1 15,2-7 2-15,5-3 2 16,8-7-1-16,2-3-4 15,6-3-1-15,0-10-5 16,-1-4-49-16,-2-3-60 0,-4-7-212 16</inkml:trace>
  <inkml:trace contextRef="#ctx0" brushRef="#br1" timeOffset="80516.7713">12113 8160 258 0,'-5'-3'81'15,"-2"-3"-40"-15,5 2-3 0,2 3 17 16,0-1-25-16,0 2-13 15,0 0-8-15,0 2-8 16,0 10-1-16,2 2 3 16,1 6 5-16,2 2 2 0,2 0 3 15,-4 0-5-15,2 2-5 16,1-5-1-16,0-1 0 16,6-4-1-16,-3-1-1 15,4-6 2-15,1-4-2 16,1-3 1-16,4 0 0 0,-4-5 0 15,4-6-1-15,-7-3 0 16,-1-4 0-16,-2 0 1 16,-2-3-1-16,-5-1 0 15,-2 3 1-15,0-1-1 16,0 6 0-16,0 0 0 0,0 5 0 16,-2 5 0-1,0 4 1-15,0 0-1 0,2 9-1 16,0 7 0-16,2 6 3 15,5-1 2-15,6 6 0 16,-1-2-2-16,9-2-1 0,0 0 0 16,4-5-1-16,3-4 0 15,3-3-2-15,5-8-13 16,1-3-3-16,-2 0 0 16,-2-10-1-16,-6-5 5 15,-7-2 11-15,-3-1 3 16,-8-2 2-16,-9 0 5 0,0 3 2 15,0-1-3-15,-14 4-1 16,1 1 2-16,-1 6-7 16,-3 5 1-16,2 2-1 15,-4 0 0 1,5 7 3-16,-1 8 5 0,3 1-2 16,2 2-2-16,4 0-1 15,4-1-1-15,2-2-1 16,0-3-1-16,10-1 1 15,3-4 0-15,1-4-1 0,-1-1 1 16,1-2 0-16,0 0-1 16,-6-2 1-16,-1-3 0 15,1 0 0-15,-4-3 0 16,-1 5-1-16,-1-2 2 0,1 3-1 16,1 2 0-16,1 0 0 15,5 0-1-15,2 0 1 16,0 3-1-16,5 1 0 15,3 1 1-15,1-3-1 16,-3-2 0-16,-1 0 2 16,2-2-2-16,-4-7 0 0,-3-3 0 15,-4-4 2-15,-1-2-2 16,0-5 1-16,-6 0 1 16,-1 0-2-16,0-2 2 15,0-3 2-15,-1 2 0 16,-6-2 0-16,2 3-1 15,0 1 2-15,0 5-3 0,1 4 1 0,3 6 2 16,-1 8 9-16,2 1-9 16,0 10-4-16,0 8 0 15,3 7 1-15,3 4 10 16,2 1-2-16,2 1 3 16,-3-3-1-16,-2 1-3 15,-1-6-4-15,-1 0-4 0,-3-2 1 16,0-1-2-16,0 0 1 15,0-7-25-15,-3-1-63 16,1-11-123-16</inkml:trace>
  <inkml:trace contextRef="#ctx0" brushRef="#br1" timeOffset="81334.5563">17228 6657 344 0,'-8'0'6'16,"3"-3"9"-16,0 3 16 15,1 0 3-15,1 0-14 16,-1 10-4-16,-4 0 9 15,1 5 4-15,0 5-7 16,-6 2-3-16,1 5-4 16,-2 4 3-16,-4 6 0 0,-4 2-1 15,1 2-1-15,-4 4-1 16,-1-1-4-16,3 2 3 16,-4 1-2-16,4-2-3 15,0-3-2 1,1-4-5-16,6-6 1 15,1-5-1-15,3-6-2 16,4-8 0-16,3-1 1 16,3-6-1-16,-1-5 0 0,3-1-1 15,0 0 0-15,0 0-10 16,0 0-17-16,0-3-25 16,0-12-51-16,0-4-250 15</inkml:trace>
  <inkml:trace contextRef="#ctx0" brushRef="#br1" timeOffset="82168.3386">19179 6497 316 0,'-3'-1'18'16,"0"-1"13"-16,1 2 14 15,2 0-22-15,0 3-14 16,0 9 4-16,8 4 10 15,5 3 5-15,5 5-5 16,4 5-5-16,2 6 3 16,7 1-8-16,1 6 1 0,5 1-3 15,-3 1-1-15,1 5 1 16,0-7-3-16,-3-2 1 16,-3-3-5-16,-4-5 0 15,-4-7-3-15,-3-4-1 0,-6-4 1 16,-2-7-1-16,-3-2 2 15,-2-5-1-15,-3-1 0 16,0 0 2-16,-2-2-6 16,0 0-28-16,-4 0-49 0,-12 0-179 15</inkml:trace>
  <inkml:trace contextRef="#ctx0" brushRef="#br1" timeOffset="83914.9221">16136 8221 267 0,'0'0'37'15,"0"0"4"-15,0 0 12 16,0 0-18-16,1-2-8 16,3-3-11-16,-2-2-8 15,-2-1 3-15,0 1-4 16,0-2 0-16,0-2 3 0,0 3 2 15,-7-3-3-15,-4 0-1 16,0 1-5-16,-1 0 1 16,-1 2-1-16,2 1 0 15,-1 3-2-15,-1 1 1 0,1 3-2 16,-1 0 0-16,0 1 0 16,1 8 1-16,1 3 0 15,-2 6 2-15,5 0 4 16,3 7 1-16,2-1 3 15,3 2-5-15,0-1-1 16,8-1-2-16,4-7 0 0,5-1-2 16,-2-5 1-16,4-8 2 15,-2-1 2-15,1-2-1 16,0-4 0-16,0-6-2 16,-1-4-2-16,-2-4 1 15,-1-2-2-15,-4-3 2 16,-3 2-1-16,-4-6 0 0,1 0 0 15,-4 0-1-15,0 1 0 16,0-2 1-16,-5 0-2 16,-4 2 2-16,4 1-1 15,-5 3 0-15,5 7 0 16,-2 2 0-16,5 8 0 0,0 3-1 16,1 2 1-16,1 7-3 15,0 11 1-15,0 5 1 16,0 5 1-16,7 3 0 15,3 2 1-15,0 2-2 0,2-3 1 16,1 1 1-16,3-6-2 16,2-2 2-16,3-3-1 15,2-7 0-15,3-4-1 16,-1-5 2-16,0-5-1 16,2-1 0-16,-4-3 2 15,-1-9-2-15,-6-3 0 0,-3-3 0 16,-6-1 0-16,-4-3 0 15,-3 0 0-15,0 1 0 16,-5 2-2-16,-2 3 1 16,0 3 0-16,1 6 1 15,1 7-1-15,3 0 0 0,0 5 0 16,2 13-1-16,0 2 2 16,9 3 0-16,2 2-1 15,3 2 3-15,3-4-2 16,0-2 1-16,0-3-1 15,-2-5 0-15,2-2 0 0,-3-6 1 16,-1-3-1-16,-1-2 2 16,-1-6-1-1,0-6-1-15,-2-4 0 0,-4-4 3 16,3-1-3-16,-6-3 1 16,1-1 0-16,1 4-3 15,1-1 3-15,2 7-1 0,3 2-3 16,0 6 5-16,6 5-6 15,0 2 4-15,6 4-1 16,-1 8 1-16,3 5-1 16,-1 0 2-16,-4 6-1 0,-2-3-1 15,-3 2 2-15,-6-1-2 16,-5 0 1-16,-3-3 0 16,-3-2 0-16,-10-2 0 15,-5-3 0-15,-4-5 0 16,-1-5 1-16,2-1-1 0,-1 0 0 15,4-5-1-15,4-4-32 16,7-5-26-16,2-1-65 16,5 0-135-16</inkml:trace>
  <inkml:trace contextRef="#ctx0" brushRef="#br1" timeOffset="84549.7134">16857 8297 39 0,'-5'2'383'0,"0"0"-357"15,3-2 3-15,2 0 8 16,7 0-10-16,8 0-12 16,7-2-10-16,2-5-2 15,3 0-2-15,2-2 1 0,-4-3-2 16,-3-3 0-16,-5-2 1 15,-2 0-1-15,-6-4 1 16,-4-4-1-16,-3 0 1 16,-2-2 0-16,0-1-1 0,-4-3 0 15,-4 5 1-15,1 2-1 16,1 2-1 0,0 13 2-16,1 3-1 0,2 6 0 15,1 7-1-15,0 13 0 16,2 8 2-16,0 4 5 15,0 2 2-15,4 4 4 0,1-4-5 16,0-1 0-16,0-4-4 16,3-2 0-16,1-4-1 15,1-7 0-15,2-1-1 16,3-8 0-16,2-6 0 0,2-1 2 16,3-1-3-16,0-12 0 15,1-1 0-15,-5-4 0 0,-2-2-3 16,-3-1-2-16,-5 1-2 15,0 2 3-15,-6 2 2 16,0 4 0-16,-2 3 2 16,0 7 0-16,0 2-1 0,0 2-2 15,0 12 3-15,3 4 3 16,2 1 6-16,4 3-2 16,4-1 1-16,1-1-6 15,4-5 1-15,0-3-2 16,5-5 0-16,1-4 0 15,-2-3-1-15,-3 0-5 0,1-1-17 16,-8-8-16-16,-5-3-18 16,-5-3-59-16,-2-5-93 15</inkml:trace>
  <inkml:trace contextRef="#ctx0" brushRef="#br1" timeOffset="84740.8093">17003 8050 281 0,'-4'8'120'0,"-13"-4"-109"16,17-4 8-16,3 0 20 16,17 0-27-16,8 0-8 0,8 0-3 15,8 0 0-15,4 0-46 16,1 0-99-16</inkml:trace>
  <inkml:trace contextRef="#ctx0" brushRef="#br1" timeOffset="85319.6742">17464 8190 318 0,'-3'-5'31'0,"1"-2"8"16,0-4 12-16,2 6-8 15,0 0-19-15,0 1-12 16,4 2-5-16,3 2-1 15,2 0-2-15,-2 6-2 16,4 6-1-16,0 5 0 0,-2 4-1 16,1 0 0-16,-3 0 1 15,-2-1-1 1,-2-6 0-16,-1-3 0 0,-2-4 0 16,2-4 0-16,-1-3 0 15,-1 0 4-15,2-3 23 16,3-9-15-16,1-3-6 0,1-5-1 15,4 1-4 1,-1 1-1-16,4-2 2 0,-2 3-2 16,0 1 0-16,3 3 1 15,-5 2-1-15,0 6 0 16,-3 2 0-16,2 3 0 0,-3 0 1 16,1 8-1-16,1 6 2 15,1 3 1-15,-2 2-1 16,-2 1 1-16,1 0-1 15,0 1-1-15,-1 0-1 0,0-4 0 16,2-2 0-16,3-2-2 16,-2-4-16-16,6-6-21 15,1-1-35-15,5-2-54 16,-2-2-94-16</inkml:trace>
  <inkml:trace contextRef="#ctx0" brushRef="#br1" timeOffset="85819.3743">17963 8192 330 0,'0'-16'58'16,"2"0"-13"-16,-2 6 17 16,0-1-17-16,0 4-14 15,-3 1-16-15,-4 2-6 0,0 4 0 16,-2 0-5-16,1 4 2 16,-1 6 2-16,2 7 0 15,4 1 1-15,3 5-1 16,0 0-4-16,0 0-3 15,10-1 0-15,5-5 0 0,3 0-1 16,2-6 0 0,1-4 1-16,2-4-1 0,2-3 1 15,3 0-3-15,-5-13-4 16,0 1 1-16,-1-6-2 0,-6-2 7 0,-2-2 0 16,-5-2-2-16,-3-1 4 15,-4-4-3-15,-1 1 1 16,-1 0 0-16,0 4 1 15,0 1-1 1,0 7 0-16,-1 6 0 16,1 5 0-16,-4 5 2 15,1 1 0-15,2 13-2 0,-1 4 4 0,0 5 2 16,2 4 2-16,0 0 1 16,0 1 0-16,8-1 1 15,-1-4-1-15,4 1-6 16,-1-7-1-1,3-1-1-15,1-5 0 0,3-5 0 16,-3-3-1-16,2-3-5 16,-2 0-26-16,-1-3-1 15,-4-5-15-15,-4-6-15 16,-3 0-40-16,-2-4-48 16</inkml:trace>
  <inkml:trace contextRef="#ctx0" brushRef="#br1" timeOffset="85959.966">18170 8136 385 0,'-3'0'60'0,"3"0"3"0,8 0-14 15,11-3-12-15,4-2-25 16,11-1-11-16,5-1-3 16,1-1-47-16,3-5-160 15</inkml:trace>
  <inkml:trace contextRef="#ctx0" brushRef="#br1" timeOffset="87027.1721">19946 7921 320 0,'-16'-3'20'0,"5"1"13"16,3 0 17-16,3 2-13 0,5 0-17 16,0 7-15-16,0 2 2 15,10 4 8-15,0-2-3 16,5 1-6-16,-1-3-3 0,-2-4-2 15,1-3 1-15,-4-2 0 16,0 0 3-16,-1-7 1 16,-5-8-1-16,-1 3-4 15,-2-6 0-15,0-2 1 0,0 3 0 16,-7-2-1-16,-3-1 0 16,3 5-1-16,-3 3 0 15,-2 3 1-15,4 4-1 16,-3 5 0-16,0 0 0 15,-1 5-2-15,3 10 3 0,1 6 1 16,5 7 0-16,3 2 5 16,0 3 3-16,11 0-3 15,8-3-3-15,6-2 1 16,6-6-4-16,5-5 0 16,2-7 0-16,1-6 0 15,1-4 0-15,-3-3 1 16,0-8-1-16,-7-6-1 0,-5-5 1 15,-5-2 1-15,-8-2-2 16,-2-2 0-16,-7 2 1 16,-3-2-2-16,0 6-1 0,-7 3-4 15,-2 4-2-15,-2 6 4 16,-4 6 3-16,5 3-1 16,-4 3-1-16,4 10 4 15,0 3-2-15,6 4 0 16,3 0 0-16,1 5 1 15,0 0-1-15,7 0 2 0,3 0-1 16,1 2 0-16,-2-5-1 16,0 3 2-16,-1-4 3 15,0 2-1-15,-4-2 0 16,-1-1-1-16,-1 2-1 16,0-7 1-16,0 2-2 15,-2-6 2-15,3-3-2 0,3-2 0 16,3-5-10-16,3-1-15 15,5-1-33-15,0-10-67 16,3-7-103-16</inkml:trace>
  <inkml:trace contextRef="#ctx0" brushRef="#br1" timeOffset="88440.2469">20486 7877 341 0,'-3'-2'14'0,"3"-3"11"15,-2 3 26-15,2 0-3 16,0 0-12-16,0 2-16 16,0 0-10-16,0 10-6 15,0 4-2-15,2 5 16 0,1 6 2 16,2 0-5-16,3 0-5 15,-1 0-6-15,-1-4-1 16,2-4-2-16,2-5 0 16,4-5 0-16,-1-2 0 15,1-5 1-15,1 0-1 0,2-4 0 16,2-7 0-16,-4-4 0 16,0-4 0-16,-3-6-1 15,1 0 1-15,-4-2-1 16,-4 0-2-16,1 4-1 15,-5 1-2-15,1 8 0 0,-2 3 2 16,0 8 3-16,0 3-3 16,-5 9 1-16,0 9 2 15,1 5 0-15,2 2 1 16,2 3 2-16,0 1-1 16,7-2-1-16,10-4 0 15,6-2-1-15,4-5 0 16,3-4-9-16,8-6-23 15,2-3-20-15,-1-3-44 0,2 0-7 16,-9-9 25-16,-1-7 10 16,-9 0 34-16,-8-2 50 15,-6-4 56-15,-5-3 0 0,-3 1-14 16,0 1-15-16,0-3-7 16,-3 10-2-16,-5-1-3 15,1 6-10-15,-2 4-12 16,-1 4-1-16,-4 3-7 0,2 0 2 15,-3 8-1-15,1 8 3 16,1 2 0 0,5 2 1-16,1 3 0 0,3 0-4 15,4 1 0-15,0-4-1 16,0-2-1-16,11-5 0 16,-1-4 1-16,3-1-1 15,-1-7 1-15,3-1 0 16,-3 0-1-16,2 0 0 0,-6-3-1 15,1-6 0-15,-4 0 1 16,3-6 1-16,-3 3 0 16,-1-5-1-16,-1 2 0 0,-1 1 0 15,1 2 1-15,-1 2-1 16,-2 5 0-16,4 5 2 0,-3 0 3 16,4 13-1-16,0 4-2 15,2 3 6-15,3 2 0 16,4-3-2-16,0-4-6 15,4-1 1-15,-1-6 0 16,5-4 0-16,5-4 0 16,-5 0-1-16,2-8 1 0,0-4-1 15,-4-5 1-15,-3-4-1 16,-2 0 1-16,-3-4 1 16,-5-1-2-16,3-3 0 15,-3 0 0-15,0-2 0 16,-2 1 0-16,0 3 0 0,-4 2 0 15,1 9 0-15,-2 2 0 16,0 4 0-16,-3 9 0 16,-9 1 0-16,2 0 0 15,-2 11 0-15,4 3 1 16,-1 7 4-16,4 6 1 0,1 1 4 16,4 4 1-16,0 3-1 15,0-2 1-15,6 0-2 16,2-4-5-1,3-4-2-15,0-1 1 16,5-8-2-16,0-6-1 0,0-3 1 16,4-3 0-16,-1-4-1 0,-6 0-17 0,2-2-38 15,-6-8-60-15,-4-7-344 16</inkml:trace>
  <inkml:trace contextRef="#ctx0" brushRef="#br1" timeOffset="114386.3776">3828 9708 204 0,'-7'-3'73'0,"-2"-1"-24"16,4-1-6-16,-3 1 0 16,4 1 3-16,1-4-1 15,-1 1-15 1,4 1-10-16,0-3-2 0,0 3-3 16,0 2-2-16,0-1-5 15,4 4 0-15,1 0-5 16,5 0-3-16,0 12-1 0,2 5 1 15,2 4 1-15,-2 4-2 16,-1 4 4-16,-4-2-4 16,0 3 3-16,-4-3 1 0,-1-4-3 15,-2-2 0-15,0-5 3 16,0-5-3-16,0-2 4 16,0-5-2-16,0-4 2 15,0 0 9-15,0-8 20 16,0-6-13-16,-2-4-17 15,1-5-3-15,-1-2 0 0,2 0 0 16,0-2 0-16,0 2-1 16,0 4 0-16,0 1 0 15,2 4 0-15,5 5 1 16,1 1-2-16,-1 1 0 0,0 5 1 16,3 2-1-16,1 2 0 15,2 0 0-15,1 2-1 16,-1 9 3-16,3 3 0 15,-2 2-1-15,1 1 1 16,-3 2 1-16,-3 0-1 0,1 0 0 16,-5 0 1-16,0-3-1 15,-3 0 0-15,-1-2 1 16,-1-4-1-16,0-2 0 16,0-2 0-16,2-3 0 15,-2 1 0-15,0-4 0 16,0 0-1-16,0 0 2 15,0 0 2-15,0-7 0 0,0-6-2 16,0-5 0-16,0-1-1 16,0-7-1-16,4 2 1 15,3-3 0-15,1 0 0 16,4 4-2-16,0 4 1 16,1 2 0-16,1 5 1 0,-1 3-2 15,-1 5 1-15,0 1 0 16,-2 3-1-16,1 0 0 15,0 10 0-15,-2 5 1 16,1 6 2-16,-1 1-1 0,0 2 1 16,0 2-1-16,-5-1 1 15,1-4 0-15,-3-2 0 16,2-2-1-16,-2-3 0 16,0 0 0-16,1-3 0 15,0-2-11-15,-3 0-32 16,2-2-4-16,0-2-18 0,-2-1-42 15,2-2-66-15</inkml:trace>
  <inkml:trace contextRef="#ctx0" brushRef="#br1" timeOffset="114583.0388">4367 9871 242 0,'12'-4'121'15,"-4"2"-65"-15,1 2-4 16,1 0-9-16,-1 2-16 0,-1 9 2 15,-1 1-14-15,-2 5-3 16,-3 0-1 0,-2-1-6-16,0 4-2 0,0-4-3 0,0 0 1 15,0-2-5-15,0-1-27 16,3-3-18-16,1-4-55 0,0-2-48 16</inkml:trace>
  <inkml:trace contextRef="#ctx0" brushRef="#br1" timeOffset="114786.1437">4627 9921 364 0,'13'0'113'0,"-3"0"-62"16,1 2-18-16,0 10-12 16,-4 0-3-16,-2 8-3 15,-1 2-10-15,-2-1 0 16,-2 4-3-16,0-2-2 15,-6-2 2-15,-2-3-1 0,-1-2-25 16,-2-5-50-16,0-9-140 16</inkml:trace>
  <inkml:trace contextRef="#ctx0" brushRef="#br1" timeOffset="115811.2802">5018 9685 326 0,'-1'-10'53'0,"1"-3"-13"15,0 2 12-15,0 2-7 16,5 2-26-16,2 0-9 16,1 1-3-16,1 5-1 15,1 1-3-15,1 4-3 0,0 8 0 16,1 6 1-16,-1 3 0 15,-2 1 0-15,0 2 1 16,-3-1-1-16,-3-3 0 16,-1-3-1-16,-2-4 2 15,0-5 4-15,0-3 0 0,0-3 0 16,0-2 0-16,0 0 4 16,0 0 13-16,0-9-5 15,0-5-16-15,0 0-1 16,0-4-2-16,2-2 2 15,-2 0-1-15,3 1 1 16,1 3-1-16,1-1-1 0,0 2 0 16,3 4 1-16,1 2-1 0,1 2 1 0,5 1-1 31,-3 4 0-31,3 2 0 0,-3 0-1 0,4 5 1 0,1 5 1 16,-3 6-1-16,-1 5 1 15,-3 1 2-15,0-1-4 16,-3 1 3-16,-4-1-2 31,-1-3 1-31,-2-4 1 0,0-2-2 0,0 0 2 16,0-7-1-16,0-2-1 0,0-1 2 15,0-2-1-15,0 0 4 16,0-4 1-16,0-4 1 16,0-7-1-16,0 1-5 15,0-7 0-15,0 1-3 16,0-3 3-16,2 5 1 15,5-1-3 1,2 4 3-16,0 1-3 0,3 5 2 16,3 2-1-16,-1 3 0 15,1 4 1-15,1 0-1 16,0 7 1-16,-2 6-2 0,-1 4 3 16,-2 2 0-16,-3 0-1 15,-4 2 1-15,-1 1 0 16,-3-1-1-16,0-1 1 15,0-2-2-15,-3-4 2 16,1-1-7-16,-1-4-16 0,1-4-23 16,2-2-33-16,0-3-54 15,3 0-123-15</inkml:trace>
  <inkml:trace contextRef="#ctx0" brushRef="#br1" timeOffset="116168.5993">5622 9803 407 0,'0'0'69'16,"2"-2"-17"-1,-2-4 6-15,3 1-21 0,1 0-12 16,1 0-11-16,7 1-12 16,-2 3-1-16,0 1-1 0,5 0-2 15,-1 3 0-15,-1 8 2 16,-6 5-1-16,0 0 1 15,-5 3 0-15,-2-1-3 16,0 2 1-16,-5-1 1 16,-6-1 2-16,-2-4 0 15,5-1-1-15,-4-4 2 0,7-2 0 16,1-3 1-16,3-3 0 16,1-1 0-16,0 2 1 15,1-2-1-15,11 0 3 16,2 0 1-16,4 0-5 15,1-2-2-15,7-1-3 0,-3-2-21 16,4-1-12-16,0-1-28 16,-2 0-76-16,-2-2-152 15</inkml:trace>
  <inkml:trace contextRef="#ctx0" brushRef="#br1" timeOffset="116340.4489">6087 9833 443 0,'9'-3'94'0,"-2"1"-51"16,1 2 0-16,-1 2-14 0,-6 8 2 16,-1 10-19-16,0 3-4 15,0 4-4-15,-5 5-2 16,-6 2-1-16,0 0-15 16,-7-5-74-16,2-5-155 15</inkml:trace>
  <inkml:trace contextRef="#ctx0" brushRef="#br1" timeOffset="117400.9051">6534 9658 319 0,'-9'-8'14'15,"4"-2"22"-15,1 0 15 16,3-1 2-16,-1 0-4 15,2-1-23-15,0 1-5 16,3 1-6-16,6 1-2 16,0 3-3-16,2 3-6 0,0 3-1 15,1 0-2-15,1 9-2 16,-3 5 2-16,4 6-1 16,-2 1 2-16,-4 2-1 15,2 0-1-15,-6-1 1 16,1-3-1-16,-3-1 2 0,-2-5-2 15,0-2 0-15,0-4 1 16,0-4-2-16,0-1 2 16,0-2-1-16,0 0 3 15,0-4 7-15,0-9 3 16,0 0-11-16,0-7-2 0,0 0 1 16,0 0-1-16,0-1 0 15,5 3 0-15,-2 3 0 16,2 0-1-16,3 5 1 15,3 0-1-15,-1 3 1 16,2 3-2-16,2 4 1 16,4 0 1-16,-2 4-1 0,2 7 1 15,-1 2-1 1,0 5 1-16,-3 1-1 0,-3 2 2 16,-2-1-2-16,-2 2 3 15,-5-3-3-15,-1 1 1 0,-1-4 1 16,0-4-1-16,0-3 0 15,0-3 0-15,0-3 0 16,0-1 0-16,0-2-1 16,0 0 2-16,0-2 3 15,0-5-3-15,-1-8-1 16,1 2 1-16,-2-9-1 0,2 2 0 16,0 1-1-16,2-3 2 15,6 3-2-15,4 1 2 16,2 1-3-16,2 2 3 15,3 4-1-15,2 0 0 0,-3 4-2 16,-2 6 2-16,2 1 0 16,-2 3-1-16,-2 9 1 15,-1 5 0-15,-4 2-1 16,-3 2 1-16,-3-1 1 16,-3 2-1-16,0-3 1 15,0 1-1-15,0-4 0 0,0 0 0 16,-3-4 1-16,3-1-2 15,0-4-16-15,0-1-31 16,1-6-30-16,4 0-79 16</inkml:trace>
  <inkml:trace contextRef="#ctx0" brushRef="#br1" timeOffset="117952.5578">7175 9705 408 0,'0'-5'35'16,"0"-3"-12"-16,2 1 27 15,3 2-7-15,-1 0-24 16,3-1-13-16,2 2 6 16,2 2 0-16,0 2 1 15,-1 0-7-15,3 0-4 0,-2 8-1 16,-1 3 0-16,-3 1-1 15,0 1 0-15,-4 1 1 16,-1 0-1-16,-2 1 0 16,0-3 0-16,-4-3-2 15,-2 0 3-15,-3-4-1 0,4 2 1 16,0-4 0 0,0-1 0-16,0-2-1 15,4 0 2-15,-1 0 0 0,2 0 0 16,0 0-1-16,0-2-1 0,0-1 0 15,3 0 0-15,7-3 2 16,-1 3-1-16,1 1-1 0,5 0-3 16,1 2 7-1,-1 0 0-15,-2 0 0 0,1 7-2 16,-4 4-2-16,-1 3 2 16,-3 2 1-16,-4 0-2 15,-2 2 0-15,0 0 0 0,-10-2 1 16,0 0 2-1,-7-3 0-15,0-2 6 0,-5-3 2 16,-2-3 0-16,3-3 1 16,-1-2-5-16,7 0-4 15,-2-8-2-15,5-8-13 16,4-6-81-16,3-10-222 0</inkml:trace>
  <inkml:trace contextRef="#ctx0" brushRef="#br1" timeOffset="122621.7273">1706 10941 264 0,'-13'-11'94'0,"6"-3"-42"15,2-2-6-15,3-4 2 0,2 4-13 16,0 1-13-16,3-2-12 16,4 6-2-16,4 1 0 15,-3 3 1-15,-1 3-4 16,-4 4-3-16,4 0-3 16,-3 7 0-16,1 10 0 15,-1 3 3-15,2 7-1 16,-3 4 1-16,-1-1 0 15,3 2 2-15,-3-2 0 16,3-1 3-16,0-6 0 0,7-1 0 16,0-7-2-16,4-4 1 15,3-2 0-15,3-7 1 16,2-2-5-16,1 0 1 0,-2-4-2 16,-3-6 0-1,-5-3 0-15,-3-1 0 16,-5-2 1-16,-4 0 0 15,-3-4 1-15,0-1 2 0,-1-1-4 16,-8-3 2-16,2 4-2 16,-1 2-1-16,1 2 1 0,4 5-1 15,-1 5 1-15,2 3 8 16,2 2 0-16,0 2-7 16,0 0-4-16,0 6-2 0,0 6 1 15,4 6 3-15,3 5 0 16,-2 5 0-16,1 7 1 15,-1 0 0-15,-3 4 3 16,0 2 3-16,-2 4-1 16,0-4 0-16,0 0-1 0,0 1-1 15,2-5 1-15,-2-1-3 16,0-8 0-16,0-1-2 16,0-8 1-16,0-3-1 15,0-6 1-15,0-4-1 16,0-2 1-16,0-4 1 15,-6 0 2-15,0-5 1 16,-6-6-2-16,0-7-1 0,2-3-1 16,-2-6-60-16,5-1 58 15,0-3-5-15,7 2 1 16,0 1 3-16,0 3-1 0,9 2 45 16,5 3-63-16,4 6-9 15,-1 3-10-15,2 6-19 16,-1 1-73-16,0 2-161 15</inkml:trace>
  <inkml:trace contextRef="#ctx0" brushRef="#br1" timeOffset="123342.681">2210 11381 279 0,'4'0'36'16,"1"0"4"-16,2-3-1 16,-1-6-17-16,-1-1 4 15,-5-1-2-15,2-4 9 16,-2 1-3-16,0-2-9 0,-9 2-4 16,-2 0-4-16,-3-1-4 15,-1 4 0-15,1 3-4 16,-2 2-2-16,0 2 0 15,1 4-1-15,3 0-1 16,0 8-1-16,2 8 0 0,5 4 2 16,3 3 2-1,2 4 0-15,0 1 2 0,0-1-2 16,9-4 0-16,2-4-2 16,0-2-1-16,3-10 0 15,-1-4 2-15,1-3-2 16,-1 0 4-16,-1-5 1 0,0-8-1 15,-1-4 1 1,-2 0 4-16,-2-2-1 0,1 0-4 16,-3 1-1-16,-1 3-3 15,-3 4 0 1,1 5-1-16,-2 2 1 0,0 4-1 0,2 0 0 16,1 4-3-16,1 8 0 15,-1 8 3-15,5 3 0 16,-2 5 3-16,1 4 6 15,1 4 5-15,0 1-5 16,-3 3 1 0,-3-3 0-16,0-1-8 0,-2 0-5 0,0-6-44 15,-2-3 50 1,-5-8 0-16,-1 0-1 16,0-9 2-16,2-3-1 15,-1-4 1-15,-2-3 0 0,0 0-2 16,0-1 2-16,-2-10-2 15,2 3-2-15,0-7 1 16,3-1-2-16,-1 0 1 16,4-6-3-16,3 1-6 15,0-4-2-15,2-2 2 0,9 0 22 0,1 1-48 16,5-3-13-16,2 1-7 16,1-2-48-16,2 1-139 15</inkml:trace>
  <inkml:trace contextRef="#ctx0" brushRef="#br1" timeOffset="123561.3945">2535 11208 441 0,'1'0'45'0,"2"-3"4"0,2 3-5 15,2 0-20-15,5 0-9 16,3 0-3-16,4 0-2 15,3 0-2-15,2 0-5 16,-2-2-2-16,-3 2-1 0,-2 0-15 16,-7 0-28-16,-3 0-43 15,-4 0-101-15</inkml:trace>
  <inkml:trace contextRef="#ctx0" brushRef="#br1" timeOffset="123748.8109">2602 11310 419 0,'-10'7'52'16,"9"-1"-4"-16,1-1 3 15,0-2-7-15,9 3-15 16,3-6-9-16,7 2 1 0,3-2-12 16,7 0-4-16,-2 0-4 15,0-8-6-15,-1 2-54 16,-9-4-43-16,0 0-241 15</inkml:trace>
  <inkml:trace contextRef="#ctx0" brushRef="#br1" timeOffset="124358.0461">3658 11080 274 0,'1'-4'49'16,"1"-4"-3"-16,2-2 6 15,-3 0-10-15,3-1-5 16,-4 0-4-16,0 3-3 16,0-2-6-16,0 0-8 15,-9 5-6-15,0-1-5 0,-4 5-2 16,-1 1-3-16,-2 0 1 16,2 1 0-16,-5 8-1 15,4 6 4-15,2 0 5 16,0 5 0-16,5 3-1 15,4 4-1-15,4 0 0 16,0-1-1-16,5 0 1 0,11-3-4 16,2-3-1-16,3-3 1 15,3-3-2-15,1-6 0 16,2-5-1-16,0-3 0 16,-1 0-18-16,-4 0-27 0,2-7-23 15,-6-3-55-15,-2-2-118 16</inkml:trace>
  <inkml:trace contextRef="#ctx0" brushRef="#br1" timeOffset="124576.7527">3873 11158 407 0,'0'0'64'16,"0"0"-16"-16,0 0-19 15,0 8-13-15,0 6 1 16,0 4 5-16,0 3 0 0,-2 4-9 15,1 0 1-15,1 2-6 16,0-4-7-16,0 0-2 16,3-5 1-16,4 0-19 15,2-7-26-15,2-6-31 16,0-5-69-16</inkml:trace>
  <inkml:trace contextRef="#ctx0" brushRef="#br1" timeOffset="125026.7985">4128 11091 442 0,'7'-5'28'16,"1"0"-3"-16,0 4 0 16,3 1-8-1,2 0-7 1,-1 3-6-16,0 3-2 0,5-1 1 15,0-3 0-15,0-2-1 16,1 0 0-16,-2 0-2 0,-1-5 1 16,-5-5 0-16,-1 0-1 15,-3 0-2-15,-6-5 2 16,0 3 0-16,0 1 0 16,-10 0-1-16,0 0 0 15,-7 1 1-15,2 5 0 0,-5 1 0 16,-2 4 1-16,1 0 0 15,-1 2 1-15,0 8 2 16,5 10 9-16,2 0 4 16,5 4-2-16,6 5-2 15,4 2 3-15,0-5 1 16,12-1-1-16,7-3-5 0,2-5-3 16,6-4-5-1,0-3-2-15,7-6 0 0,-4-4 0 16,2 0-6-16,-3-7-35 15,0-5-13-15,-9-5-45 16,-4-2-101-16</inkml:trace>
  <inkml:trace contextRef="#ctx0" brushRef="#br1" timeOffset="125765.9952">4273 10642 460 0,'-13'-8'8'0,"6"2"16"16,4 2 21-16,3 2-11 16,0 0-10-16,0 2-17 15,9 2-8-15,4 6 0 16,-1 5 0-16,5 1 0 15,-4 5 1-15,-3 2-2 0,-1-2 2 16,-6-3-1-16,-1 2-2 16,-2-6 0-16,0 0 2 15,0-4 1-15,0-3 0 16,-2-3 1-16,1 0 2 16,-1-2-1-16,-2-2 2 15,1-7-2-15,1-3 2 0,-2-2 0 16,4-8-3-1,0 2-1-15,0 0 0 16,0 0 0-16,6-2 0 16,3 6-1-16,-1 4 0 0,5 3 0 0,-2 4 1 15,3 5-1-15,1 0-1 16,-1 14-1-16,0 4 2 16,-1 0 0-16,0 8 1 15,-3-2 0-15,-1 0 0 16,-6-1 0-16,-1-4 0 15,0-4 0-15,-2-4 1 0,0-4-1 16,0-3 0-16,0-4 1 16,0 0 1-16,0 0 18 15,0-11 6-15,0-3-21 0,0-2-3 16,0-4-1 0,0-4-1-16,3 6 0 0,0-1-1 15,4 4 0-15,-4-2-2 0,3 9 0 31,1 1 1-31,1 2 1 16,0 5 1-16,3 0 0 0,2 5-2 0,-3 5 0 16,1 6 2-16,2 0 2 15,-3 2-4-15,-3 2 4 0,-1-1-4 16,0-2 2 0,-3 4-1-1,-3-6 1-15,2 2 1 0,-2-4-1 16,2-3-22-16,-1-1-26 15,3-3-52-15,3-6-71 16</inkml:trace>
  <inkml:trace contextRef="#ctx0" brushRef="#br1" timeOffset="125997.0036">4749 10739 430 0,'0'0'44'16,"0"0"2"-1,-2 4-11-15,2 7-3 16,-2 1-1-16,2 2-10 0,0 3-5 16,0 0 6-16,0 3-4 15,0 0-13-15,2-3-4 16,-2-1 0-16,2 2-1 16,-2-5-2-16,0-2-26 0,2-3-21 15,-2-4-27-15,4-4-63 16,3 0-170-16</inkml:trace>
  <inkml:trace contextRef="#ctx0" brushRef="#br1" timeOffset="126467.1407">4866 10642 467 0,'7'-13'30'16,"1"2"1"-16,2 1 6 0,2 6 2 15,1 4-16-15,1 0-13 16,5 3-7-16,-4 14 0 16,2-1-1-16,-5 1-2 15,1 6 0-15,-6-1 1 16,-5 0-1-16,-2-3 1 0,0-1-1 16,-2-4-1-16,-3-2 1 15,-3-2 0-15,5-5 0 16,-1-2 1-16,2-3-1 15,2 0 3-15,0-3 0 16,2-8-3-16,5-4 0 16,3-3-1-16,-2-4 0 0,3 0-3 15,-3 0-2-15,-3-2 1 16,-1 2 2-16,-3 1 1 16,-1 3 2-16,0 7-1 15,0 3 2-15,0 4-1 16,0 4 1-16,-3 6-1 0,-1 9 0 15,3 9 3-15,-3 2 7 16,4 5 5-16,0-1 3 16,0-3-3-16,0-4-9 15,4-3-3-15,6-6-2 16,2-3 0-16,5-4 0 16,3-4-20-16,-1-3-53 0,1-2-136 15</inkml:trace>
  <inkml:trace contextRef="#ctx0" brushRef="#br1" timeOffset="126967.0146">5317 11158 424 0,'-2'-3'50'0,"2"-4"-5"0,0 3-9 16,12-1-9-16,5-1-1 15,4 3-10-15,4 1-8 16,4 2-3-16,3 0-1 16,0 0-2-16,-1 0-2 15,-2 0 0-15,-4 0-14 0,-3 0-23 16,-6 0-32-16,-6-2-76 16,-4-5-191-16</inkml:trace>
  <inkml:trace contextRef="#ctx0" brushRef="#br1" timeOffset="127220.4001">5458 10984 426 0,'0'-2'11'0,"-2"-2"10"15,2 2 22-15,0 2-6 0,0 2-22 16,2 11-11-16,4 7 0 15,1 1 10-15,2 8 0 0,-2 1 0 16,3 0-8-16,-5-3-3 16,0-4-2-16,0 0 0 15,0-5-2-15,-5-2-10 16,2-3-22-16,0-5-23 16,0-4-63-16,4-4-119 0</inkml:trace>
  <inkml:trace contextRef="#ctx0" brushRef="#br1" timeOffset="127579.7591">6026 11012 399 0,'7'-4'41'16,"0"-1"-5"-16,-7-2 7 0,0 2-14 15,-2 1-10-15,-5-1-9 16,-1-1 3-16,-5 3-6 16,-3 1-2-16,-2 2 3 15,0 0-3-15,-4 2 2 16,2 11 0-16,1 4 2 0,4 3 3 16,6 3-2-16,4 6 0 15,5-1-2-15,0 0-2 16,11-2 0-16,5-5-3 15,3-3-3-15,3-6 1 16,0-1 0-16,-1-5-1 16,1-5 0-16,-2-1-25 15,-3 0-21-15,-2 0-16 0,-1-5-54 16,-3-4-132-16</inkml:trace>
  <inkml:trace contextRef="#ctx0" brushRef="#br1" timeOffset="127907.7679">6113 11166 418 0,'-2'-6'65'15,"2"1"-11"-15,0-2-4 16,0 0-20-16,0 1-11 0,5 6-9 16,4 0-6-16,1 0-4 15,2 4 0-15,-4 8 0 16,1 1 1-16,-4 3-1 15,1 3-2-15,-6-2 3 16,0 2-1-16,-1-3-1 16,-7-2 1-16,-4 1 0 0,1-4 1 15,1-1 4-15,2-2 6 16,1-3 1-16,3 0-5 16,4-3-6-16,0 0-2 15,12-2 4-15,5 0 2 0,2 0-2 16,5-8-9-16,1 0-33 15,2-3-4-15,0-2-10 16,-2-2-60-16,-2 0-108 16</inkml:trace>
  <inkml:trace contextRef="#ctx0" brushRef="#br1" timeOffset="128338.1538">6435 11093 463 0,'4'-4'37'0,"4"-5"-12"16,6 5-5-16,-2 1-1 15,1 3 1-15,3 0-7 16,4 0-6-16,0 0-2 16,-1 0-2-16,-2 0-2 0,-4-2 0 15,2-5 0-15,-4-2 0 16,-8-2 0-16,1 3 0 15,-4-3 1-15,0 0-2 16,-6 0 0-16,-4 1 1 16,-3 1-2-16,-4 3 1 15,0 3-1-15,-2 4 0 16,-1-1 1-16,-4 8 0 0,4 4 0 16,3 8 0-16,-2 0 5 15,7 2 6-15,3 3 3 16,8 0 3-16,1-2-1 15,3-1-3-15,13-4-4 0,7-4 0 16,4-1-4-16,6-4-3 16,1-6 0-16,1-3-1 15,1-2-2-15,-4 1-25 16,-4-10-39-16,-5-4-62 16,-5-2-305-16</inkml:trace>
  <inkml:trace contextRef="#ctx0" brushRef="#br1" timeOffset="129211.109">6598 10557 442 0,'0'-10'31'16,"0"3"-9"-16,5-3 9 16,2 5-9-16,3 4-6 15,2 1-13-15,2 0-2 16,-2 11-2-16,-3 4 1 0,2 7 0 15,-4 2 0-15,-4 0 1 16,1-1-1-16,-3-4 1 16,-1-2-1-16,0-4 1 15,0-5 1-15,0-4-1 0,0-3 1 16,0-1 2-16,0 0 11 16,0-6 5-1,0-7-14-15,0-5-4 0,0-1-2 16,0-5 1-16,0 1-1 15,5 3 0-15,2 5 0 0,0-2 0 16,0 10-2-16,2 2 1 16,4 5 0-16,-1 0-1 15,1 8 1-15,-3 4-1 16,5 9 1-16,-4 0 2 16,-4 3-1-16,0-1 0 15,-3-3-1-15,0-5 1 0,-4 0 1 16,1-7-1-16,-1-1 0 15,0-5 1-15,0-2 0 16,0 0 0-16,0-3 5 16,0-8 2-16,0-3-8 15,2-5 1-15,0-5 0 0,3 1 0 16,0 0 0-16,2 1-1 16,3 5-2-16,-1 5 4 15,-1 2-2-15,2 6 0 16,0 4 1-1,2 0-1-15,2 14 1 0,-4 3 0 16,5 4 0-16,-6 2 0 16,-2 2-2-16,-2-2 2 15,0-2-1-15,-2 0 0 0,-3-4 1 16,0-2-21-16,0-3-30 16,-3-3-47-16,0-4-70 15</inkml:trace>
  <inkml:trace contextRef="#ctx0" brushRef="#br1" timeOffset="129569.0024">7034 10712 437 0,'0'-7'43'0,"0"1"5"16,0-4-3-16,2 3-13 0,3 0-10 15,2 2-15 1,0 2-5-16,1-2 2 0,2 5-3 15,-1 0-1-15,-2 10 0 16,-2 0 0-16,-1 4 0 16,0 1 0-16,-4 0 0 0,0 2 0 15,0-3 0-15,-10 1 0 16,1-3 0-16,1-2 3 16,-4 0 0-16,5-3 5 15,4 0-1-15,3-1 1 16,0-4-4-16,0 2-2 0,9-4 2 15,9 0 3-15,2 0-5 16,4 0-2-16,3-4-1 16,1-3-27-16,-3-1-11 15,-2-1-32-15,-5-4-70 16,-2-1-205-16</inkml:trace>
  <inkml:trace contextRef="#ctx0" brushRef="#br1" timeOffset="130005.0973">7258 10532 447 0,'0'-14'46'16,"0"1"-5"-16,7 4 6 15,5-1-11-15,3 3-19 16,5 3-12-16,-3 4-1 16,2 0-2-16,-5 15-2 0,1 3-1 15,-7 6 2-15,-2 1-2 16,-5 0 1-16,-1 1-1 15,0-2 1-15,-7-4-3 0,2-4 2 16,-2-4 1-16,1-5 0 16,4-1-1-16,2-3 2 15,0-3-1-15,4-3 2 16,7-8 1-16,0-3-3 16,3-5 0-16,0-2 0 15,-3-3 0-15,2 0-1 0,-6 1-1 16,-2 2 1-16,-3 2 1 15,0 2 1-15,-2 7-2 16,0 3 5-16,0 4 8 16,0 3-2-16,0 3-6 15,-6 10-6-15,3 4 0 0,-1 6 8 16,3 6 6-16,1-2-3 16,0 1-3-16,7-2-5 15,6-4 1-15,1-3-2 16,4-4-14-16,-2-3-49 15,4-6-92-15</inkml:trace>
  <inkml:trace contextRef="#ctx0" brushRef="#br1" timeOffset="130520.6295">7392 11143 359 0,'0'-4'59'16,"0"-5"6"-16,0 5-1 0,2 1-25 16,5 3-12-16,3-2-15 15,4 0-2-15,6 1-4 16,2 1-1-16,4 0-2 16,1 0-1-16,0-2-2 15,-2 2 0-15,-3 0-15 16,-5 0-16-16,-2-2-32 15,-4-1-50-15,-8-1-71 0</inkml:trace>
  <inkml:trace contextRef="#ctx0" brushRef="#br1" timeOffset="130770.5398">7533 11025 292 0,'0'-4'24'0,"0"2"18"16,0 2 15-16,0-1-7 0,0 1-16 16,0 0-16-16,0 5-7 15,0 9-10-15,0 4 12 16,0 3 8-16,0 4-6 16,0-1-8-16,0 0-5 15,0-4-1-15,0 2 0 0,0-5-1 16,2 0-24-16,3-5-42 15,2-6-69-15</inkml:trace>
  <inkml:trace contextRef="#ctx0" brushRef="#br1" timeOffset="131114.2057">8049 10966 370 0,'0'-8'33'0,"0"-1"10"15,-7 1 7-15,0 1-12 16,-3 2-14-16,-3-1-13 16,-1 4 3-16,-1 2-1 15,-1 0-7-15,1 9 4 0,0 7 2 16,0 4-1-16,4 5-2 15,4 3 0-15,4-1 2 16,3 2-1-16,0-3-5 16,5-4-3-16,9-2-1 15,3-8 0-15,2-3 0 16,4-4-1-16,3-1-16 0,-1-4-18 16,0 0-29-16,-4 0-52 15,-1-4-117-15</inkml:trace>
  <inkml:trace contextRef="#ctx0" brushRef="#br1" timeOffset="131596.1917">8139 11094 451 0,'0'-13'51'0,"2"3"-18"0,9 0-11 15,1 2 0-15,3 1-3 16,-1 5-12-16,-1 2-3 15,1 4-3-15,-2 10 0 16,-2 2-1-16,-3 2 0 16,-5 2 0-16,-2-5 0 15,0 2 0-15,-2-3 0 16,-7-3-3-16,0-3 3 0,-2 0 0 16,1-4 0-16,2-1 1 15,1-3 0-15,3 0 0 16,1 0 0-16,1 0 1 15,2 0 0 1,0 0 0-16,2-5-2 16,8 1-1-16,0 2 0 15,4-2 1-15,1 4-1 0,1 0 1 16,0 2 0-16,-2 8 0 16,1 0 1-16,-5 5-1 15,-1 2 0-15,-4-1 0 16,-3 4 0-16,-2-2 0 0,0-2 0 15,-7 0 1 1,-5-4-1-16,-5 3 0 16,-2-8 1-16,-3-2 1 0,0-1 1 15,2-4 1-15,3 0-1 0,5-5-3 16,6-8-11-16,6-7-45 0,1-5-94 16,14-3-263-16</inkml:trace>
  <inkml:trace contextRef="#ctx0" brushRef="#br1" timeOffset="131992.9053">8526 11005 99 0,'5'6'305'15,"3"1"-294"-15,2-2 23 16,4-2 10-16,3 1-4 0,0 0-23 15,1-4-14-15,3 0-1 16,-8 0-2-16,0-2 2 16,-4-4-2-16,-3-2 1 15,-5-3-1-15,-1 0 0 16,0-1-3-16,-8-3 0 0,-6 4 3 16,2 4 0-16,-6 0 0 15,2 7 3-15,-2 0 3 16,0 2-1-16,2 13 7 15,-1 2 9-15,5 6 1 16,3 2-5-16,2 2 3 16,7 0-1-16,0 0-3 0,2-6-6 15,10-1-3-15,5-6-2 16,4-1 0 0,2-7-3-16,3 0-2 0,1-6 2 15,-3 0-3-15,0 0-21 16,-2-9-40-16,-7-5-44 15,0-2-226-15</inkml:trace>
  <inkml:trace contextRef="#ctx0" brushRef="#br1" timeOffset="132966.6503">8398 10532 356 0,'0'-14'23'0,"0"4"-3"16,5-1 13-16,4 4 5 15,4 3-3-15,-2 3-14 16,1 1-13-16,-1 0-3 16,1 8-2-16,0 9-2 15,-5 1 1-15,0 3-1 0,-4-2 1 16,-3 3-1-16,0-5-1 15,0 1 1-15,0-6 0 16,-1-2 0-16,-1-7 2 16,0-1 3-16,0-2 3 15,2 0 9-15,0-3 2 0,0-9-15 16,0-3-3-16,0-3-1 16,2-4-1-16,5 1 1 15,-2 2-1-15,3-1 0 16,1 3 0-16,0 4-1 15,2 7 0-15,-1 3 1 16,3 3-2-16,0 3 1 0,-1 10 1 16,3 5 0-16,-1 5 0 15,-2 2-1-15,-2-2 2 16,-2 2-1-16,-4-4 0 16,-1-5 0-16,-3-2 0 0,0-3 1 15,0-4-1-15,0-3 0 16,0-4 2-16,0 0 0 15,0 0 5-15,-2-11 3 16,-1-3-4-16,3 0 1 0,0-8-4 16,0 1 0-16,0-3-2 15,3 5 0-15,6-2-1 16,3 3 0-16,0 6 0 16,4 1 0-16,0 8-1 15,1 3 1-15,-2 0 0 16,2 4-1-16,-5 7 2 0,3 6-1 15,-6-2 0-15,-1 5 0 16,-1-1 0-16,-6 3 0 16,-1-2 0-16,0-1 0 15,-1-5 0-15,-7 3-2 16,1-5-21-16,1-2-20 16,3-4-42-16,1-1-35 0,2-4-133 15</inkml:trace>
  <inkml:trace contextRef="#ctx0" brushRef="#br1" timeOffset="133435.3233">8889 10618 404 0,'6'-13'45'0,"3"4"-2"0,4-3 0 16,0 6-6-16,-3 2-12 15,3 2-16-15,-1 2-4 16,3 0 0-16,-4 6-3 15,-4 6-1-15,0 0-2 16,-5 4 1-16,-2-4 1 16,0 4-4-16,-2-7-5 15,-5 3 1-15,-2-4 5 0,0-3 1 16,1 1 1-16,3-3 1 16,2 0-2-16,1-2 2 15,0-1-1-15,2 0-1 16,0 0 1-16,5 0-1 0,2 0 1 15,3 0 0-15,0 3 0 16,3 0 0-16,-2 2 0 16,-1 3 0-16,0 2 2 15,-1 0-1-15,-2 4 0 16,-6-3 0-16,1 2 0 0,-2-3-1 16,-2 1 1-16,-6-2 2 15,-4-2 1-15,-2-2 4 16,-2-3 0-16,0 2-2 15,-1-4-1-15,0 0-2 16,0 0 0-16,5 0-3 16,4-7 1-16,0 0-9 15,8-6-25-15,0-2-41 0,0-6-77 16</inkml:trace>
  <inkml:trace contextRef="#ctx0" brushRef="#br1" timeOffset="133997.6748">9169 10465 351 0,'1'-9'43'16,"3"0"-1"-16,-1 2 17 15,4 3-7-15,-3-1-21 16,0 3-14-16,3 2-7 15,-2 0-1-15,2 0-5 0,0 9-2 16,3 5-1 0,-5 2 0-16,2 4-1 0,-3 0 1 15,-3 1-1-15,-1-1 0 16,0-1 1-16,0-3-2 16,-7-3 2-16,4-3-1 15,-1 0 0-15,1-5 1 0,1-3-2 16,2-2 2-16,0 0 1 15,4 0 0-15,3-7-2 16,5-6 1-16,1-3-1 16,1 2 0-16,-1-6 0 15,-1 1 0-15,-3-3-1 0,-1 2 1 16,-1 6-2-16,-6 0 2 16,1 5 0-16,-2 3 0 15,0 3 0-15,0 3 1 16,-2 0 0-16,-3 2 0 15,0 7 2-15,-1 5 3 0,1 4 1 16,-1 2 8-16,5 5 4 16,1-3-1-16,0 1-8 15,0-1-5-15,1-2-4 16,8-5 1-16,3-3-1 16,1-4-1-16,6-3-2 0,-2 0-38 15,5-5-29-15,2 0-108 16</inkml:trace>
  <inkml:trace contextRef="#ctx0" brushRef="#br1" timeOffset="162002.6337">12185 9038 214 0,'0'-9'17'16,"0"-2"7"-16,0 3 6 16,0 0 6-16,0-1-6 0,0 2-2 15,0 0-1-15,0 3-3 16,0 1-3-16,0-1 4 16,0 1-4-16,0 3-5 15,0 0-3-15,-1 0-5 16,1 0-4-16,-4 0-2 15,2 3 0-15,1 6 5 0,-4 4 5 16,5 4-2-16,-2 3 1 16,2 5 1-16,-1 0-2 15,1 2 0-15,0 3-1 0,0 0 1 16,0 5 2-16,0-2 1 16,0 1-1-16,0 0-1 15,0 0-2-15,0 1-3 16,0-3 2-16,0 5-1 15,-4-4-1-15,4 1-1 16,0 0-1-16,0-4-1 0,0 1 1 16,0-5-1-16,0 3-24 15,0-4-6-15,0 0 26 16,0-2-2-16,4 0 5 16,-3 2 0-16,1-4 3 15,0 3-3-15,1-1-2 0,-3 0 2 16,1 4 1-16,-1-2-1 15,0 1 2-15,0 2-2 16,0-2 0-16,0 1-1 16,0 0 1-16,0-1-1 15,0 1-1-15,0 0 0 0,0 1 1 16,0-1-1-16,0 3 0 16,0-1 1-16,-1 0-2 15,-2 0 2-15,-1-1-1 16,-1-3 2-16,4 2-2 0,-5-4 0 15,3 2 0 1,1-2 0-16,0 0 1 0,1 2-2 16,-1 1 2-16,2 1-2 15,-3 0 2-15,3 2-1 16,0-2 0-16,0 0 0 16,0 2 0-16,0-5 0 0,0 3 1 15,0 0-1-15,0 1 0 16,0-1 0-16,-2-1 0 15,2 1 0-15,-3-1 0 16,1 2 0-16,0-2 1 16,1 1-1-16,-3-2 0 0,3-2 0 15,1 4 0-15,-2-4 0 16,0 1 0-16,2-5 2 16,0 4-4-16,0-3 4 15,0 0-2-15,0-1 0 16,0 0 0-16,0-1 0 15,0 1 0-15,2-4 0 0,0 0 1 16,-2-3-1-16,1 1 0 16,-1-3 0-16,2-1 0 15,-2-3 0-15,0-3 0 16,0 1 0-16,0-4-3 0,0 0-11 16,0 0-3-16,0-4-10 15,-5-5-48-15,-4-3-51 16,-2-3-173-16</inkml:trace>
  <inkml:trace contextRef="#ctx0" brushRef="#br1" timeOffset="162438.2136">11833 11180 300 0,'0'-2'31'0,"0"2"14"0,0-2 9 16,0 2-7-16,0 0-4 16,0 0-15-16,0 0-8 15,0 0-7-15,2 0-2 16,4 2 4-16,2 5 0 15,5 4 3-15,0 1-3 16,2 3-2-16,0 1 2 0,4 0-3 16,0 2-2-16,-2 0-2 15,2-2-5-15,-1 2 0 16,-2-2 0-16,-2 0-4 16,-1 0 2-1,-3-4-1-15,1 0 2 0,-2 0-2 16,-4-4-2-16,5-3 3 15,-3-1-14-15,0-4-9 0,2 0-11 16,0 0-3-16,0-5-13 16,1-4-26-16,2-6-26 15,-2 3-59-15</inkml:trace>
  <inkml:trace contextRef="#ctx0" brushRef="#br1" timeOffset="162755.3223">12363 11208 188 0,'11'-9'7'16,"-3"3"-4"-16,-1-2 8 15,1 4 23-15,-2 1 6 16,-5 0 0-16,3 1 1 0,-2 0 6 16,-2 0 0-16,0 2 1 15,0-1-17-15,0 1-3 16,0 0-5-16,0 0-7 15,-2 0-4-15,-3 0-1 16,-1 1-5-16,0 6 7 0,-1 2 1 16,-1 4-1-16,-3 3 3 15,0 3-3-15,-3 3-3 16,-5 3-1-16,4 2-4 16,-7-1-2-16,2 3-3 15,1 0 0-15,-1-5-16 0,6-2-49 16,-1-13-65-16</inkml:trace>
  <inkml:trace contextRef="#ctx0" brushRef="#br1" timeOffset="165540.1877">11176 12043 129 0,'0'4'15'0,"-5"-3"16"0,1 1 28 15,-1 0-5-15,1 0-9 16,0-2-6-16,1 0-2 16,1 0-6-16,0 0-3 15,0 0-1-15,-1 0-13 16,3 0-6-16,-2 0 7 15,-1 0-1-15,1-4 2 16,-3 1-4-16,0-4 3 16,2-1-1-16,-1-4 1 0,-1 2 0 15,3-6-1-15,2 8 1 16,0-5-2-16,0 4-1 0,7 1-4 16,2-1-4-16,6 3-1 15,-1 5-2-15,4 1-2 0,2 0 0 16,-1 1 1-16,-2 14 0 15,0-1-1-15,-2 4 1 16,-2 4 0-16,-7 1 0 16,-3 0-1-16,-3 3 1 15,-4-3 0-15,-8 1 0 0,-2-1 0 16,-5-3 1-16,1-2-1 16,2-3 1-16,1-2 0 15,1-2 0-15,4 0-1 16,2-4 1-16,6 0-1 15,2-2 1-15,0 1 0 16,0-1-1 0,2-2 2-16,6 1-1 15,-1-1 0-15,3-3 2 0,1 2 0 16,2-2-1-16,-1 0 2 16,5 0 1-16,-2 0-3 15,2-3 0-15,-1-1-2 0,0 1 0 16,0-1 0-16,-1 2-3 15,1 2-16-15,-2 0-16 16,-1 0-14-16,-2 0-10 16,1 0-37-16,-1 0-27 0,0 0-40 15</inkml:trace>
  <inkml:trace contextRef="#ctx0" brushRef="#br1" timeOffset="165790.1413">11505 12227 221 0,'7'-7'53'15,"-2"3"-27"-15,0 0 4 16,-1 1 5-16,2 3 9 16,-3 0-13-16,-1 0-7 15,3 2 12-15,-3 5-4 16,2 4-5-16,-3 1 0 16,-1 4-2-16,0 0-3 15,0 2-5-15,-5 2 1 0,-2-2-7 16,-3 1-6-16,4 1-3 15,-1-4-2-15,1-2 0 16,1-3-10-16,-1-4-38 16,4-4-33-16,2-3-94 0</inkml:trace>
  <inkml:trace contextRef="#ctx0" brushRef="#br1" timeOffset="166416.2919">11897 12020 310 0,'-7'-9'77'15,"-1"-2"-37"-15,3 2-1 16,-1 1 8-16,6-2-14 16,0 3-8-16,0 1-11 15,0 0 4-15,9 3-11 0,1-1-3 16,4 4-1-16,0 0-2 15,0 0 1-15,2 9-1 16,1 3 0-16,-3 5-1 16,-4-2 1-16,-4 5-1 15,-2 0 1-15,-4 1-2 0,0 0 1 16,-6-3 1 0,-5 0-1-16,-3-1 0 0,1-4 1 15,1-1 1-15,0-2-2 16,-1-1 1-16,4-2 2 15,2 0 0-15,1-2-1 16,0 2-1-16,5-1 0 0,-1-1-1 16,2 1 2-16,0-3 1 15,2 1-2-15,6-3 5 16,6-1 4-16,-1 0-1 16,8 0-1-16,-1 0-3 15,1 0-2-15,2 0-3 16,1-1 1-16,-7-1-1 0,5 2-4 15,-4 0-25-15,-6 0-13 16,3 0-23-16,-2 0-45 16,-1 0-75-16</inkml:trace>
  <inkml:trace contextRef="#ctx0" brushRef="#br1" timeOffset="166601.4927">12252 12166 429 0,'1'-1'58'16,"1"1"-11"-16,2 0-19 0,-3 8 2 16,1 5-6-16,-2 6-4 15,0 3 4-15,0 3-7 16,-2 2-12-16,-6-1-4 16,-5-1-1-16,-1 0-23 15,0-8-60-15,-3-7-152 16</inkml:trace>
  <inkml:trace contextRef="#ctx0" brushRef="#br1" timeOffset="167648.2095">12737 11886 207 0,'-5'0'39'16,"-2"0"7"-16,4-1 16 16,-1-1-5-16,3-3-19 0,1 1-11 15,0 1 6-15,0-3-2 16,0 2-13-16,1-1-8 15,6 2-1-15,5-3-2 16,0 2-2-16,3 2 0 16,0 1-4-16,0 1-1 15,3 0 1-15,-2 0 1 16,-3 3-2-16,-1 5-1 0,-3 2 2 16,2 1-3-16,-6 2 3 15,-2-1 0-15,-1 1-2 16,-2-1 1-16,0-1 1 0,0-3 0 15,-2 0 2-15,-4-1-2 16,-1-2 0-16,1-1-1 16,-1-1 3-16,-2-1-5 15,2 0 3-15,0-1 1 16,2 2-2-16,0-3 0 0,3 0 0 16,-1 0 1-1,3 0-1-15,0 0 1 0,0 0-1 16,0 0 5-16,10 0-3 15,-2-3-1-15,3 0 0 16,4-1-1-16,-1 3-1 16,2 1 0-16,0 0 5 15,-3 0-5-15,-1 5 2 0,3 4-1 16,-8 3 1-16,-2 1-1 16,-1 3 1-16,-4 0-1 15,0-2 2-15,0 2 0 16,0 0 1-16,-7-1 1 0,0-2 3 15,-5-1 4-15,5-1-3 16,-1-3 3-16,0 1-3 16,1-4-2-16,-2 0 0 15,-1-1 1-15,0-3 1 16,-4-1 3-16,1 0-4 16,-3 0-1-16,-2 0 2 15,1-5-3-15,-4-1-1 0,6-1-1 16,-4-4-2-16,3 0 0 15,5 0-15-15,1-9-49 16,3-1-62-16</inkml:trace>
  <inkml:trace contextRef="#ctx0" brushRef="#br1" timeOffset="174293.0369">8916 13254 324 0,'-14'-1'21'0,"2"-2"23"15,4 0-8 1,0 3-4-16,1 0-7 16,3 0-3-16,1 0-10 15,1 0 0-15,2 0-7 0,-2 4 1 16,2 3 5-16,0 6 5 0,0 3 2 16,0 3 0-16,0 4-1 15,0 0 0-15,2 1-1 16,1 1-1-16,1-2-3 15,1-1-5-15,-1-3-2 16,4-5-1-16,-1 0-3 0,3-5 0 16,2-3-1-16,3-6 1 15,5 0 0-15,-1 0 0 16,3-8 0-16,0-8-2 16,-3 4-4-16,-1-2-2 15,-2-3 0-15,-5 2-1 0,-2 0 4 16,-4 0 3-16,-5-1 1 15,0 4 0-15,0-4 1 16,0 3 0-16,-5-2-1 16,2 5 0-16,-3 2 1 15,5 3-1-15,-1 1 0 16,2 3-1-16,0 1 1 0,0 0 1 16,0 5-6-16,3 6 6 15,4-1 0-15,-1 8 1 16,1 1 0-16,-4 1 1 15,2 3 2-15,-4 2 1 16,1 4 4-16,-2-1-4 0,0 4 3 16,0 2 3-16,0-4-5 15,0 3-1-15,0-5-2 16,0-1-28-16,0 0-1 16,0-6 27-16,0 1-2 15,0-5 0-15,0 0 3 16,0-3-4-16,-2-3 2 15,-4-1 0-15,1-2-1 0,0-1 1 16,-2-4-1-16,-2 1 1 16,1-4-1-16,-1 0 1 15,2-4-2-15,-1-6 0 0,-2-5-2 16,3-5 4-16,0-1-2 16,5-4 3-16,2-1 27 15,0-2-38-15,4 4-3 16,8 2 0-16,6 3-6 15,0 1-7-15,2 1-4 0,0 7-11 16,-1 1-32-16,1 2-56 16,0 3-130-16</inkml:trace>
  <inkml:trace contextRef="#ctx0" brushRef="#br1" timeOffset="175082.1203">9422 13768 386 0,'3'0'59'16,"0"0"-30"-16,3-7 2 16,-2-4-13-16,3-1-7 15,-3-1-7-15,-1-1 1 16,-3 0 5-16,0-4-2 15,-3 2-6-15,-6 1 3 0,-4 1-2 16,-1 2 3 0,-5 1 0-16,4 4-1 0,-4 5 1 15,-1 2-4-15,3 0 2 16,0 0-1-16,2 11 2 16,0 5 1-16,4 0 4 0,6 4-2 15,2 1 1-15,3 1-3 16,0-3-2-16,5 1-3 15,5-6 0-15,5-2-1 16,-3-3 1-16,3-3 0 16,-1-4 0-16,0-2-2 0,3 0 3 15,-7-2-3-15,3-9 2 16,-2 0 0-16,-3-2-1 16,4-2 0-16,-5 0 2 15,-4 3-2-15,1-2 1 16,-3 1-1-16,1 4 0 15,2 0 1-15,-4 4-2 0,0 3 2 16,0 1 2-16,0 1-1 16,2 0-1-16,-2 5-1 15,2 5 3-15,-2 7 11 16,4 2 1-16,-1 2-3 16,1 8-2-16,3 0 1 15,-2 3 2-15,3 3-61 0,-1 0 56 16,1 0-2-16,-1-1-2 15,-3-2 0-15,-1-3-5 16,-3-4 3-16,0-6 0 16,0-1-1-16,-3-5 1 0,-4-5-1 15,-2-2 0-15,0-2 0 16,-4-4-1-16,3 0 3 16,-3 0-2-16,-1-8 1 15,2-1-2-15,-2-1-3 16,6-1 6-1,1-3-2-15,3 1-2 0,4-3-1 0,0-3-2 0,4-3-2 16,6-3-6-16,9 0 4 16,-2-3 12-16,3-3-47 15,-2 2-10-15,2 1-39 0,0 3-103 16</inkml:trace>
  <inkml:trace contextRef="#ctx0" brushRef="#br1" timeOffset="175332.0483">9768 13558 325 0,'2'0'79'0,"-1"-2"-18"15,4 0 4-15,2 0-23 16,0 1-14-16,5 0-6 0,6-2-1 15,1-1-6-15,3 1-1 16,2-1-10-16,-1 1-2 16,-5 0-4-16,-2 0-11 15,-3 3-15-15,-7 0-27 0,-5 0-37 16,-1 0-76-16</inkml:trace>
  <inkml:trace contextRef="#ctx0" brushRef="#br1" timeOffset="175535.1263">9786 13683 404 0,'-7'7'68'16,"4"-4"4"-16,3 1-19 16,2-3-17-16,10-1 2 15,8 0-13-15,2 0-14 16,5 0-4-16,6 0-7 0,-6-5 2 15,0 2-9-15,-5-3-44 16,-5-1-36-16,0-2-153 16</inkml:trace>
  <inkml:trace contextRef="#ctx0" brushRef="#br1" timeOffset="176886.9859">11178 12471 99 0,'-7'2'169'0,"3"-2"-147"0,1 0 24 16,3 0-3-16,0 0-15 15,0 0-11-15,0 0-7 16,0 6 6-16,0 0 3 16,2 3 16-16,3 2-21 15,0 1-3-15,2 1-3 0,4 1-4 16,-2-3-2-16,1 1 0 15,2-4-1-15,0-1 1 16,0 2-1-16,1-6 1 0,0 1 0 16,1-2 0-16,-1-2-2 15,0 0 1-15,-3 0 0 16,2 0 1-16,-2-2-2 0,0-3 0 31,-1-3 0-31,-2 3 0 16,1-2 0-16,1-2 2 0,-1 2-2 15,-1 0 0-15,5 1 0 16,-2 1 0-16,2 0 0 16,0 1 0-16,-2 1 0 15,2-1 0-15,-2 2 0 16,2-2 0-16,-2 3 0 0,-1-1 0 16,-1 0 0-16,2 1 0 15,-3 1 0-15,2 0 0 16,-2 0 0-16,1 0 0 15,0 1 2-15,1 6-2 16,-2 3 1-16,3-2 0 16,-2 3 1-16,1-2-1 15,1 0 0-15,-2-2-1 0,-3-1 0 16,2-3 0-16,0 0 1 16,0-1 0-16,-2 2-1 15,0-4 0-15,2 0 2 16,0 0-3-16,1 0 3 15,2-6-2-15,-1 0 0 0,1-2 0 16,-2 1 1-16,5-3-1 0,0 0 0 16,1 0 0-16,0 3 1 15,0-3 7-15,3 4 6 16,-1 0 1-16,-1 3-6 16,-2 3-4-16,4 0-1 15,0 0-2-15,-2 7-1 16,-1 1 1-16,1 2-2 0,-1-3 0 15,1 0 0-15,1-2 0 16,-2-3 1-16,2-2 0 16,1 0 2-16,-2 0 4 0,-1-7 3 15,-1-2 3-15,-4-2-4 16,3 1-2-16,-5-1 7 16,-4-4-3-16,0 3-6 15,-3-2 0-15,0-1-6 16,0 3 3-16,0-1-6 15,-6 3-34-15,-5 1-29 0,-6 0-70 16</inkml:trace>
  <inkml:trace contextRef="#ctx0" brushRef="#br1" timeOffset="178090.3369">10804 13386 208 0,'4'0'43'0,"1"-6"3"15,0 2 8-15,3 0-3 16,-4 0-14-16,-1-2-2 16,1 2 3-16,-3-2-7 0,1 4-8 31,-2-2-5-31,0 0-3 0,0 1-5 16,-3-2-2-16,-4 4-3 15,-5-2-2-15,2 3-1 16,-4 0 0-16,-1 0 0 0,-1 0 0 15,-2 4 1-15,0 2 2 16,4 4 5-16,-3-2 0 16,3 2 2-16,4 1-1 15,2 4-2-15,3 2-4 0,3 5 1 16,2-3-1-16,0 6 0 16,2-1-2-16,7-3-1 15,0 0 1-15,3-3-2 16,-2-3 2-16,2-3-3 15,-2-3 0-15,2-2 0 0,2-2 0 16,1-3 0-16,-1-2 0 16,2 0-2-16,0 0-23 15,4 0-16-15,-3 0-4 16,2-2-22-16,-2-3-43 16,-2-1-71-16</inkml:trace>
  <inkml:trace contextRef="#ctx0" brushRef="#br1" timeOffset="178371.5121">11003 13488 354 0,'0'-4'59'0,"0"0"2"16,0 3-2-16,0-1-26 16,0 2-13-16,0 0-9 15,0 2-6-15,2 9-2 16,1 3 10-16,-2 4 2 0,1 3 5 15,0 2-7 1,-2 1-2-16,2-1-2 0,-2-2-2 16,1 1-4-16,-1-8-1 15,0 2 0-15,0-5-2 0,0-2 0 16,4-2-2 0,-2-4-18-16,1-3-18 0,2 0-12 15,3 0-23-15,-3-5-65 16,4-8-128-16</inkml:trace>
  <inkml:trace contextRef="#ctx0" brushRef="#br1" timeOffset="178652.8552">11310 13484 414 0,'2'-4'38'0,"4"3"10"16,1-1-3-16,2-1-15 16,6 3-3-16,2-2-10 15,3 1-3-15,4-4 5 16,2 1 0-16,1 1-5 16,0 0-6-16,-2-2-6 0,-1 4-1 15,-7-2-1-15,-2 2 0 16,-6 1-2-16,0 0-17 15,-5 0-10-15,0 0-12 0,-4 0-23 16,0 0-35-16,0-5-74 16</inkml:trace>
  <inkml:trace contextRef="#ctx0" brushRef="#br1" timeOffset="178956.9992">11440 13336 268 0,'-8'-2'122'16,"1"-2"-92"-16,6 3 12 15,-1 1 11-15,2 0-20 16,0 4-18-16,0 7-3 16,5 7 15-16,0 3-6 15,2 5-5-15,-2 1-2 0,-2 2-1 16,-1-1 1-16,-2-1-7 15,0-2 0-15,0-2-4 16,2-3-2-16,0-4 0 0,-1-2-1 16,3-5 0-16,-1-2-9 15,2-1-28-15,0-6-22 16,-2 0-69-16,-1-6-252 16</inkml:trace>
  <inkml:trace contextRef="#ctx0" brushRef="#br1" timeOffset="179656.1908">12090 13350 209 0,'9'-6'55'16,"-6"2"6"-16,1 3-1 15,-2-4-18-15,-1 1 0 16,-1 2-6-16,0-2-10 16,0-1-10-16,0 1 1 0,-3-2-7 15,-4 3-3-15,-2-2-1 16,-2 4-4-16,0-2 3 16,-2 3-3-16,-1 0 1 15,0 0 1-15,0 9 1 16,0 0 2-16,2 5-3 0,2 1 4 15,3 3-1-15,3 3 0 16,3 0-3-16,1 2 0 16,0 0 1-16,1-1 3 15,8-3-5-15,0-2 0 16,0-1 0-16,4-6-3 16,-3 1 1-16,1-5 0 15,5-3-1-15,-1-3 1 0,2 0 0 16,0 0-1-16,2 0-22 15,0-4-13-15,-1-3-17 16,-2 0-42-16,2 1-96 16</inkml:trace>
  <inkml:trace contextRef="#ctx0" brushRef="#br1" timeOffset="180056.9101">12266 13490 380 0,'-9'-7'60'16,"4"-2"-13"-16,1 1-3 16,4 1-17-1,0 0-6-15,0 2-13 16,4 2 0-16,3 0-4 16,1 3-2-16,5 0-1 0,-2 5 0 15,4 7-1-15,-7 2 1 16,1 5-1-16,-1 1 1 15,-4 3-1-15,-4 1 1 16,0-5-1-16,-7 1 1 16,-1-2 0-16,-1-4 0 15,-4-3 0-15,4-3 7 16,0 0 13-16,4-6 1 0,4-1-5 16,-1 1-6-16,2-2-1 15,0 0-2-15,7 0-8 16,5 0 3-16,5 0-1 15,3 0-2-15,6 0 1 0,-1 0-2 16,0-3 0-16,1 1-20 16,-1-4-22-16,-2 3 0 15,-3-1-29-15,0-3-67 16,-5 0-165-16</inkml:trace>
  <inkml:trace contextRef="#ctx0" brushRef="#br1" timeOffset="180618.8057">12613 13376 378 0,'-4'-11'33'0,"2"0"23"16,2-1 7-16,0 0-23 0,6 4-11 15,3 1-16-15,4 4-3 16,1 3 0-16,1 0-6 15,2 2-2-15,-3 10-1 16,1 6-1-16,-3 3 0 16,-5-2 0-16,-3 3 1 15,-4-1-2-15,0 2 2 0,-1-2-1 16,-9-6 0-16,-1 0 1 16,3-4 1-16,0-1-2 15,4-6 1-15,3-3-1 16,1-1 2-16,0-3-1 15,7-9-1-15,6 0 0 0,1-9-1 16,0 1 0-16,-1-3-5 16,-3-2 1-16,0 0-1 15,-5 4 2-15,-2-4 1 16,-3 6 2-16,0 2 1 0,0 2 1 16,0 5-1-16,-1 3 1 15,-3 6 5-15,1 1 0 16,-4 7-2-16,2 9 4 15,2 5 4-15,3 6 6 16,0 3 5-16,0 0-9 16,2-2-7-16,7-2-1 15,2-3-5-15,-1-2 0 0,3-6 0 16,3-4 0-16,-1-4-9 16,0-4-15-16,4-3-21 15,1 0-8-15,-3-9-51 16,3-7-121-16</inkml:trace>
  <inkml:trace contextRef="#ctx0" brushRef="#br1" timeOffset="180931.2399">12970 13140 393 0,'-6'-7'13'0,"5"-2"30"15,1 3 15-15,0-2-1 16,5 3-19-16,5 0-16 16,2 5-3-16,2 0 1 0,1 3 2 15,2 13-8-15,-2 5-1 16,-1 7 2-16,-3 5-2 16,0 3-4-16,1 3-53 15,-3 0 47-15,0 2-1 0,-2-1 4 16,-2 2-4-16,0 0 0 15,-5 2 0-15,0 0-2 16,-10-1 0-16,-13 0-6 16,-5-2 2-16,-14-2-88 15,-8-5-97-15</inkml:trace>
  <inkml:trace contextRef="#ctx0" brushRef="#br1" timeOffset="181491.5653">10461 13164 365 0,'-3'0'37'0,"-2"-2"20"16,-3 2-2-16,-1 0-20 0,-1 3-10 15,-2 10-2-15,0 5 1 16,-1 7 0-16,1 5 0 15,3 9-4 1,-1 5 2-16,9 6-7 0,1 4-2 16,0 5-46-16,6-2 32 15,11 0 3-15,5-3-2 16,7-3 1-16,7-8-1 0,8-7-4 16,5-8 19-16,12-4-55 15,7-12-39-15,10-8-41 16,12-4-198-16</inkml:trace>
  <inkml:trace contextRef="#ctx0" brushRef="#br1" timeOffset="182308.8059">13518 13304 97 0,'0'0'189'0,"0"0"-145"16,-4-1 0-16,2-1-4 16,-1 2-7-16,1 0-3 15,0 0-4-15,2 0-7 16,0 0-3-16,0 0-6 16,0 5 4-16,0 1-1 0,6-3-3 15,1 3-3-15,-2-3-2 16,2-1-3-16,1-2 0 15,-1 0 0-15,-2 0 0 16,2-5-1-16,-1-2 1 16,-1-3-2-16,-1-2 1 15,-1 0-1-15,-1 3 0 0,-2-4 1 16,0 5-2-16,-2-2 1 16,-5 3-1-16,-4 2 0 15,-1 3-2-15,-1 2 3 16,-3 0-1-16,2 0 1 15,-3 9 0-15,5 0 0 16,-3 5 2-16,5 2 6 0,3 2 3 16,1 2 2-16,4 1-1 15,2 0 0-15,0-1 4 16,5 0-3-16,6-3-3 16,2-1-5-16,0-2-1 0,2-3 1 15,2-2-3-15,-1-4 0 16,2 0-2-16,-1-5 3 15,2 0-3-15,-1 0-5 16,-2-5-15-16,-1-3-18 16,-1-3 1-16,-2-3-19 15,-4-1-43-15,-1-6-99 0</inkml:trace>
  <inkml:trace contextRef="#ctx0" brushRef="#br1" timeOffset="182717.112">13602 12898 228 0,'-5'-16'100'0,"3"1"-43"0,-1 5-8 15,3-2-1-15,0 4-5 16,7 1-23-16,1 4-10 15,3 1-2-15,0 2-3 16,1 0-5-16,-1 7 1 16,0 6-2-16,-6 2 1 15,-1 3 1-15,-4 0-1 0,0 1 0 16,0-2 1-16,-7 1 0 16,-4-3-1-16,0 0 0 15,1 1 2-15,0-5-2 16,3 1 1-16,2-3 3 0,3-2 1 15,2-2-2-15,0-1 0 16,5-2 7-16,7-1 1 16,5-1-3-16,1 0-4 15,2 0-4 1,3-1 0-16,-1-3-1 0,0 1-18 16,-3-1-20-16,1-1-43 15,-4 0-53-15</inkml:trace>
  <inkml:trace contextRef="#ctx0" brushRef="#br1" timeOffset="183222.0883">13887 12885 293 0,'-8'-12'123'0,"3"-1"-90"15,0 1 7-15,5 1 11 16,0 2-14-16,5 2-18 15,5 0-11-15,0 5-3 16,5 2-2-16,-1 2-2 0,-2 12-1 16,-2 3 0-16,-3 0 0 15,-2 6 1-15,-5-1-1 16,0-2 0-16,0-3 0 16,-5 1 0-16,-2-5 0 0,2-3 0 15,-2-1 1-15,1-5-1 16,4-1 1-16,2-3-1 15,0 0 0-15,0 0 1 16,11-7-1-16,0-4 0 16,1-1-2-16,1-6-1 15,1-3 2-15,-1-1 0 0,-4 1 0 16,-4-4 1-16,0 4 0 16,-3 1 0-16,-2 4 0 15,0 3 0-15,0 4 3 16,-3 6 1-1,-3 3 1-15,-1 3-1 0,0 13 3 0,4 6 4 16,-2 3 0-16,5 2 6 16,0-1-6-16,5 0-3 15,4-3-5-15,3-4-2 0,1-3-1 32,4-3 0-32,2-3-18 0,0-4-38 0,4-6-75 15</inkml:trace>
  <inkml:trace contextRef="#ctx0" brushRef="#br1" timeOffset="183784.4609">14329 13324 356 0,'-2'0'78'16,"0"0"-13"-16,2 0-8 15,0-3-16-15,0 0-15 16,6 0-11-16,7 2 2 16,2 1 3-16,5 0-6 0,6 0-3 15,1 0-8-15,0 0 1 16,-3 0-4-16,2 0 1 16,-3 0 0-16,-3 0-1 15,-4 0-1-15,-3-6-8 16,-6 1-20-16,-2 2-13 0,-3-3-13 15,-2 2-40-15,0-2-82 16</inkml:trace>
  <inkml:trace contextRef="#ctx0" brushRef="#br1" timeOffset="184032.5013">14476 13169 390 0,'-5'-4'39'0,"2"-1"27"16,1 5-15-16,2 0-5 16,0 2-20-16,0 10-17 15,0 6 5-15,0 8 13 0,5 0-9 16,0 6-3-16,-1-2-6 16,1-2-4-16,1-1-2 15,-2-4-3-15,-1-3 0 16,2-2 1-16,-1-4-10 15,-1 0-22-15,1-5-29 0,0-7-64 16,3-2-181-16</inkml:trace>
  <inkml:trace contextRef="#ctx0" brushRef="#br1" timeOffset="184585.2112">15111 13235 298 0,'0'0'51'0,"0"-7"-11"15,0 0 0-15,0 0-7 16,0-1 0-16,0 3-17 0,-2 0 2 16,-3 1-1-16,-2 2-5 15,0 2-6-15,-3 0-1 16,-1 0 0 0,-2 13 7-16,1 2 2 15,-3 4 3-15,7 4-3 16,-1 4 1-16,3 0-3 15,4-1-4-15,2-1-1 16,0-6-3-16,11-1-2 16,3-2-1-16,6-8 2 0,4-1-2 15,2-4-2-15,1-3-13 16,2 0-27-16,-2 0-24 16,-2-2-60-16,-1-5-113 15</inkml:trace>
  <inkml:trace contextRef="#ctx0" brushRef="#br1" timeOffset="185116.3083">15241 13365 359 0,'-7'-6'51'16,"4"-1"3"-16,3 1-1 0,0-1-12 15,2-2-14-15,6 5-10 16,3 2-9-16,4 2-1 15,-3 0-5-15,3 4 1 16,-1 8-1-16,-3 4-1 0,-2 0 1 16,-4 2-2-16,-3 0 0 15,-2-4-2-15,0 0 0 16,-7-4 0-16,-5 0 2 16,0-5 0-16,2 0 1 15,0 0 0-15,1-4-2 0,4-1 1 16,2 0 1-16,3 0-1 15,0 0 1-15,0 0 0 16,0 0-1-16,7 0-1 16,1 0 1-16,4-1 0 15,0-1-1-15,5 2 2 16,-4 0-1-16,2 0 0 0,1 5 0 16,1 5 0-16,-5 3 0 15,-2 1 0-15,0 2 0 16,-3 0 0-16,-5 0 0 15,-2-3 1-15,0-1-1 16,-7 2 2-16,-7-4-1 0,1-2 3 16,-4-1 1-16,0 0 2 15,-4-4-3-15,4-2-1 16,-3-1-2-16,3 0-1 16,5 0 0-16,5-7-6 15,4-5-13-15,3-5-30 0,2-7-51 16,10-5-127-16</inkml:trace>
  <inkml:trace contextRef="#ctx0" brushRef="#br1" timeOffset="185598.0209">15631 13268 392 0,'4'-3'28'16,"-2"2"10"-16,1 1 6 15,2 0-18-15,2 0-8 16,5 0-6-16,0 0-2 16,4 1-3-16,-3-1-2 15,2 0-2-15,-3 0 0 0,0-7 0 16,-2-1-4-16,-4 0 2 31,0-4-1-31,-1 4 1 0,-5 0 1 0,0-2 1 16,-2 2-2-16,-8-1-2 0,-2 1 1 15,-2 3 0-15,-2 2 0 16,-2 1 0-16,-2 2 1 16,1 2-1-16,1-1 8 15,-1 9 7-15,7 2 0 16,2 4 0-16,2 4-1 0,6 4 1 16,2 2 0-16,0 2-31 15,13-2 1-15,1-1 21 16,3-4 2-16,0 0-4 15,2-3-2-15,-1-7-2 16,-2 0 2-16,0-2-1 0,-2-5-1 16,1-2 1-16,1-2-2 15,-1 0-10 1,-1-10-7-16,-2-2 13 0,3-3-57 16,-5-4-50-16,1-9-142 0</inkml:trace>
  <inkml:trace contextRef="#ctx0" brushRef="#br1" timeOffset="186238.397">15778 12764 355 0,'-2'-6'11'16,"2"1"29"-16,0 0 3 0,0 1 3 16,6 3-19-16,5 1-17 15,-1 0-4-15,2 0-4 16,2 3-1-16,-4 8-1 0,1-1 0 15,-2 5 0-15,-4-3-2 16,-1 2-9-16,-4-1-2 16,0-2 3-16,0-2 7 15,-9-2 4-15,0 0-2 16,1-4 1-16,0 1 2 0,1-1-4 16,3-3 5-16,1 0-3 15,3 2-1-15,0-2 2 16,0 0 1-16,3 0-2 15,4 0 0-15,5 0 1 16,0 0-2-16,-2 0 4 0,3-2 3 16,0 2 6-16,-5 8-5 15,2 1-3-15,-3-2-3 16,-4 4-1-16,1 1 1 16,-4-1 0-16,0-1 0 15,0 1 0 1,-5-2 2-16,-2 0 3 15,-3-4 6-15,0 1 2 16,-1-2 1-16,-2-1-6 16,1-1-2-16,0-2 0 0,0 0-2 0,4 0-2 0,-1 0-1 15,3-2-2-15,0-1 0 16,5-1-6-16,-3-4-13 16,4 1-22-16,0-1-34 15,5-3-52-15,7 0-164 16</inkml:trace>
  <inkml:trace contextRef="#ctx0" brushRef="#br1" timeOffset="186858.3339">16066 12803 255 0,'0'-5'17'0,"0"1"26"15,0-1 13-15,0-1 0 16,0 3-9-16,0-2-11 0,0 1-5 16,2 0-7-16,5 3-2 15,-2-1-7-15,4 0-7 16,2 2 0-16,3 0 1 16,-1 2-4-16,1 9-4 15,-1 1 0-15,-4 4-1 0,-2 6 1 16,-4-2 0-16,-3-1-1 15,0 0 0-15,-2-1 0 16,-3-2 1-16,-2-5-1 16,0-2 0-16,1-4 1 15,1-1-1-15,1 0 0 16,3-4 1-16,1 0-1 0,0 0 0 16,1 0 0-1,10-4 0-15,-2-5-3 0,4-1 0 16,0-5-2-16,-1-1 1 15,-2-3 0-15,0-3 1 16,-5 0 0-16,-1 1 2 16,-1 0 0-1,-1 5 1-15,-2 1 0 16,0 6 0-16,0 2 1 16,0 6 3-16,0 1-1 0,0 0-1 0,-5 5-2 15,0 5 2-15,1 7 2 16,2 1 2-16,1 3 3 15,1 2-1-15,0-2 2 16,0 3-1-16,1-5 0 16,5-1-3-16,4-2-1 0,2-3-2 15,5-3-1-15,1-1-1 16,1-3 0-16,3-4-1 16,-4 0-12-16,2-2-27 15,-4 0-29-15,-7-8-100 16</inkml:trace>
  <inkml:trace contextRef="#ctx0" brushRef="#br1" timeOffset="193289.9786">11578 14812 208 0,'-3'2'34'0,"-3"-2"-17"16,1 0 12-16,-1 0 11 0,3 0-5 15,-1 0-5-15,-1 0-11 16,3-2-2-16,0 0 0 16,-1-1 3-16,-1-2 2 15,3 1-4-15,-4 1-5 0,2-2 3 16,1-3-4-16,0 0 4 31,2-2-1-31,0 1-1 16,0-2-1-16,2 0-2 0,9 2-2 15,0 1-4-15,4 4 0 16,0 0-3-16,2 4 0 16,2 0-1-16,0 4-1 15,-2 8 0-15,0 4 0 0,-4 2 1 16,-1 4-1-16,-5 0 0 16,-5-2 0-16,-2 3 0 15,-4-2 0-15,-11 0 0 16,0 0 0-16,-9-2 0 0,-1 2 0 15,-1-3 2-15,2 0-2 16,0-4 1-16,4-3-1 16,6-1 2-16,6-3 2 15,3-4 0-15,5-1 0 0,6-2 3 16,12 0 4-16,5 0 1 16,4 0-6-16,6 0-3 15,-1 0-2-15,2 0-1 16,-5 0 0-16,-4 2-2 15,-6-1-10-15,-2 3-20 0,-7 0-4 16,0-2-22-16,-5-1-57 16,2-1-117-16</inkml:trace>
  <inkml:trace contextRef="#ctx0" brushRef="#br1" timeOffset="193497.5326">12043 14927 495 0,'4'0'42'0,"-3"4"-17"15,-1 3-6-15,0 3 21 0,-1 3-10 16,-6 3-14-16,-4 1-8 16,0 2-4-16,-1 1-2 0,-3-1-2 15,1-1-18-15,2-2-49 16,-1-7-100-16</inkml:trace>
  <inkml:trace contextRef="#ctx0" brushRef="#br1" timeOffset="194140.7084">12369 14757 335 0,'0'-3'38'16,"0"-9"11"-16,1 2-5 15,6-3 8-15,0-1-12 16,6 3-19-16,1 0-6 15,5 0-7-15,-2 8-2 0,3 0-2 16,0 3-2-16,-2 6 0 16,0 9-2-16,-2 3 0 15,-3 5 0-15,-6 0 0 16,-4 0 0-16,-3 1-1 0,0 0 2 16,-10-2-1-16,-7-1 1 15,2-3 0-15,-6-4 0 16,1 2 1-16,3-5 2 15,4-2 2-15,2-2-1 16,4-2-1-16,6-2-3 0,1 3 1 16,0-4 0-16,7 0 3 15,7-1 2-15,2 1-3 16,6-2-1-16,-1 0 0 16,1 0-1-16,1-3-2 0,-4-1-1 15,0 1-6-15,-1-1-14 16,-4 1-10-16,-2-1-11 15,1 1-36-15,-2-3-66 16</inkml:trace>
  <inkml:trace contextRef="#ctx0" brushRef="#br1" timeOffset="194346.4909">12907 14869 497 0,'5'0'40'15,"-3"0"-14"-15,-2 3-13 16,0 4 8-16,-2 2 3 16,-5 4-17-16,-3 1-8 15,-2 2 3-15,0 4-2 0,0-1-17 16,-1-1-34-16,1 0-66 16,3-4-162-16</inkml:trace>
  <inkml:trace contextRef="#ctx0" brushRef="#br1" timeOffset="195117.3733">13266 14689 340 0,'-5'-2'61'0,"2"-7"-36"16,3-3 2-16,0 3 8 15,0-4-13-15,0 2-15 16,8 1-3-16,3 1 3 0,0 2 1 16,3 4 2-16,-2 3-4 15,3 0-2-15,-3 1-2 16,3 13-1-16,-6 0 1 16,0 10-2-16,-3-3 2 15,-6 6-1 1,0 0 1-16,0-1-1 15,-10-1 0-15,-2-1 0 16,-3-5 0-16,1-1-1 0,-3-4 1 16,5-2 0-16,0-3 0 15,1 0 0-15,4-3 1 16,0-3 1-16,3 1 1 16,1-3-2-16,3-1 1 15,0 0 6-15,0 0-2 0,2 0 2 16,5 0 1-16,5 0-4 15,1 0-3-15,2 0 0 16,2 0 0-16,1 0 0 16,2 0 2-16,0 0-3 15,-1 2 1-15,-1 0-2 16,1 2 0-16,-2-2 0 0,-3-1-1 16,-4 1-2-16,0-1-13 15,-3-1-14-15,1 0-29 16,-3 0-93-16</inkml:trace>
  <inkml:trace contextRef="#ctx0" brushRef="#br1" timeOffset="198194.0485">9169 15777 386 0,'0'-8'24'0,"0"0"-1"31,0-1 8-31,1 0 8 0,1 2-12 16,0 2-16-16,0 1-6 15,-1 2-1-15,1 2-2 16,0 0-2-16,1 0-2 16,3 9 3-16,0 1 0 15,-1 8 2-15,2-1 1 0,0 2 2 16,-4 1 1 0,3-1 0-16,-2-2-1 15,-1-2 1-15,3 2-3 0,-5-3-2 16,5-3 0-16,-1 1 0 15,-1-5-2-15,3 0 0 16,0 0 2-16,2-3-2 0,2-4-1 16,1 0 2-16,2 0 1 15,1-11 1-15,2 0-3 16,-2-4 1-16,4-2 0 16,-5-2-1-16,-4 1 2 15,0 0 2-15,-5-2 1 0,-3 3 0 16,-2 1 2-16,0 2-3 15,-5 1-2-15,-4 4-1 16,1 2 1-16,1 3 0 16,2 4-1-16,0 0 0 15,1 0-1-15,0 11 0 0,4 5 0 16,0 7 3-16,0 4 1 16,2 5 0-16,5 6-1 15,2 2 3-15,-2 3-1 16,-2 0-3-16,3 1 0 15,-3-2-2-15,-1-3 0 16,-2-4 1-16,-1-2 0 0,-1-7-1 16,0-2 0-16,0-6 1 15,0-4-1-15,-1-4 1 16,-6-2 0-16,-5-7 1 0,2-1 0 16,-1 0-1-16,-2-6 0 15,1-10-1-15,0-3-1 16,4-4-5-16,3-2-6 15,1-4 2-15,4 3-1 16,5 1-5-16,9 0-7 16,3 9-3-16,5 1 5 0,1 7-8 15,2 4-37-15,-2 3-50 16,3 1-50-16</inkml:trace>
  <inkml:trace contextRef="#ctx0" brushRef="#br1" timeOffset="198746.0106">9691 16148 210 0,'2'0'180'0,"1"0"-86"16,1-11-48-16,-2 0-11 15,-2-2-1-15,0 1-11 16,0-2-12-16,-6 3-6 16,-2 1-2-16,-4 0 1 15,0 4-3-15,-5 6-1 16,2 0 1-16,-4 0-1 0,4 12-2 15,-2 2 2-15,3 8 0 16,3 2 0-16,2 2 0 16,7 1 0-16,2-2 0 15,0-2 0-15,4-8 0 16,7-2 0-16,3-8 0 0,0-5 0 16,4 0 1-16,1-6 1 15,-3-10 0-15,-2 4 0 16,-1-5-1-16,-1 0 2 15,-6 4 4-15,-1 0 3 0,-3 6-2 16,0 0 2-16,-2 5 0 16,0 2-4-16,0 0-4 15,0 9-6-15,5 9 5 16,2 7-2-16,2 5 2 16,2 2 0-16,1 3 0 15,3-2-1-15,-5 2 1 0,-1-4-1 16,-3-5 1-16,-2-2-1 15,-4-5 0-15,0-3 1 16,0-3 1-16,-5-3 0 16,-3-6 1-16,-3-3 0 15,-1-1 2-15,-1-3-2 0,2-9-1 16,3-6-2-16,2-5-5 31,4-4-12-31,2-5-28 16,5-8-10-16,12 0-35 15,4-5-111-15</inkml:trace>
  <inkml:trace contextRef="#ctx0" brushRef="#br1" timeOffset="198964.7138">10207 16012 467 0,'5'2'38'15,"4"-2"1"-15,5 0 4 16,0 0-5-16,5 0-20 16,0 0-14-16,5 0-4 0,-4 0-2 15,-3-2-15-15,0 1-24 16,-3-2-24-16,-1 3-73 16,-8-3-146-16</inkml:trace>
  <inkml:trace contextRef="#ctx0" brushRef="#br1" timeOffset="199134.3143">10290 16087 361 0,'-7'9'66'15,"6"-5"-17"-15,1-3 1 16,1-1 2-16,13 0 1 16,6 0-20-16,6-5-13 15,6-4-15-15,-1 2-5 0,1 0-18 16,2-4-66-16,-2-1-134 15</inkml:trace>
  <inkml:trace contextRef="#ctx0" brushRef="#br1" timeOffset="199897.5497">11670 15926 221 0,'5'-7'52'16,"0"-1"-14"-16,0-2-18 0,-2 2 20 15,-1-1 2-15,0 0-12 16,-2 0-7 0,0 0 6-16,0 2 4 15,0 1-15-15,-6 1 0 16,-2 0-6-16,-2 0-7 16,0 1 1-16,-4 2-1 15,4 2-1-15,-5 0 0 0,3 0 0 16,-2 3 3-16,3 8-1 15,-2 0 0-15,0 3 0 16,1 4 1-16,3 2 1 0,-2 3-4 16,8 2 1-16,1-1-2 15,2 0 1-15,0-1-2 16,10 1 0-16,5-7 1 16,4-1-4-16,0-8 2 15,2 2 0-15,3-6 0 0,-1-2-2 16,2-2-10-16,-1 0-23 15,-1-2-14-15,-2-3-26 16,-1-4-52-16,0 3-125 16</inkml:trace>
  <inkml:trace contextRef="#ctx0" brushRef="#br1" timeOffset="200131.838">11871 16018 402 0,'0'-4'53'15,"0"-2"-6"-15,0 3-5 16,0 3-6-16,0 0-5 0,0 0-10 16,0 3-14-16,0 11-5 15,0 5 1-15,0 4 0 16,0 6 0-16,0 0 0 16,-1-1-2-16,-6-2-1 15,4-1 0-15,-1-3-1 0,3-5-19 16,1-5-19-16,0-4-26 15,1-6-68-15,8-2-145 16</inkml:trace>
  <inkml:trace contextRef="#ctx0" brushRef="#br1" timeOffset="200397.403">12184 15955 451 0,'5'-1'40'16,"4"-3"-14"-16,2 0-6 15,5-1 7-15,5 1 4 16,0 1-12-16,8-3-2 16,2 3-4-16,-1-3-6 15,1 1-3-15,-3 0-4 16,-2 0 1-16,-8 1-7 0,-2 2-17 15,-3 2-23-15,-4-4-31 16,-6 3-79-16</inkml:trace>
  <inkml:trace contextRef="#ctx0" brushRef="#br1" timeOffset="200655.0699">12374 15807 314 0,'-4'-2'70'16,"1"-1"-23"-16,3 1-13 16,0-2 19-16,0 4-15 15,0 0-12-15,0 0-14 16,0 11-7-16,2 4 1 16,3 4 11-16,-2 2 6 15,2 4-12-15,-3 2-1 0,2-2-4 16,-4 0-3-16,0-2-2 15,0 1-1-15,0-4-2 16,0-1-31-16,0-5-39 0,0-5-109 16</inkml:trace>
  <inkml:trace contextRef="#ctx0" brushRef="#br1" timeOffset="201287.0373">12981 15875 366 0,'2'-7'65'15,"0"-4"-39"-15,-2 0 19 16,0-1-13-16,0 0-13 0,0 2-8 16,-7-2-1-16,-3 5-5 15,-1 3 5-15,1 1-2 16,-7 3-2-16,-1 0-3 15,1 8-1-15,-2 7 3 16,2 1 2-16,-1 5 5 16,4 2 0-16,0 6-3 0,6-2-2 15,4 2 0-15,4-2-1 16,0-3 1-16,11-3-1 16,5-3-3-16,5-6 2 15,5-6-1-15,1-4-1 16,0-2-2-16,1 0 0 0,-2-4-10 15,-5-4-25-15,-1 4-3 16,-4-3-15-16,0 0-45 16,-7 1-68-16</inkml:trace>
  <inkml:trace contextRef="#ctx0" brushRef="#br1" timeOffset="201673.4277">13078 15998 375 0,'0'-5'40'0,"2"-2"-5"16,1-1 6-16,-1 3 2 15,0 1-15-15,-1 1-12 16,3 1-4-16,-1 2 0 16,3 0-10-16,1 8-1 15,2 1 0-15,1 8 0 16,2 1-1-16,-5-1 1 0,0 2-1 15,-5-2 0-15,-2 1 0 16,0-4 0-16,0-2 0 0,-4 1 0 0,-5-2 2 16,2-2-1-16,1-3-2 15,1-2 5-15,3 0-1 16,1-2-1-16,1-2 2 16,0 0 4-16,0 0 0 15,11 0 3-15,-1-2-4 16,8-3-7-16,0-4 0 0,6 0-7 15,-2 0-21-15,-2-1-16 16,4-2-28-16,-2 0-52 16,-3-4-195-16</inkml:trace>
  <inkml:trace contextRef="#ctx0" brushRef="#br1" timeOffset="202211.5137">13374 15823 424 0,'0'-11'24'16,"0"-5"-4"-16,6 6 14 16,4-1-1-16,-1 4-6 15,4 1-6-15,1 3-4 16,1 3-4-16,-1 0-6 15,0 9-5-15,-3 9-1 16,1 1 0-16,-2 6-1 0,-5-1 0 16,-3 2 0-16,-2 1 1 15,0-6-1-15,0 1-1 16,-5-6 2-16,0-2-2 16,2-5 2-16,1-5-1 15,2-3 0-15,0-1 0 0,0 0 4 16,10-8-1-16,0-6-2 15,4-3-1-15,1-4 0 16,-1 1 0-16,-1-3 0 16,-1 1 1-16,-5-1-2 0,-1 6 1 15,-4-1 0-15,0 3 0 16,-2 5 1-16,0 1-1 16,0 4 0-16,-2 2 1 15,-3 3-2-15,0 0 0 16,0 10 1-16,0 5 1 15,3 5 2-15,2 2 1 0,0-1 3 16,0 2 0 0,0-3-4-16,4-4-4 0,1-4 4 15,2-3-3-15,2 0-11 0,4-5-20 16,3-4-31-16,5 0-97 16,4-6-163-16</inkml:trace>
  <inkml:trace contextRef="#ctx0" brushRef="#br1" timeOffset="202442.0779">13887 15837 318 0,'0'-3'158'0,"4"-1"-95"16,3-3-28-16,6 2 10 16,6-1-10-16,5-1-8 15,4 2-14-15,7-1-6 16,-1 5-3-16,-2-1 0 0,-2 2-3 15,-3 0-1-15,-7 0-3 16,-4 0-14-16,-3 3-17 16,-6-3-8-16,-3 2-27 15,-4-2-80-15,0 0-90 16</inkml:trace>
  <inkml:trace contextRef="#ctx0" brushRef="#br1" timeOffset="202714.6382">14079 15672 340 0,'-1'0'44'16,"-1"0"24"-16,2 0-24 31,0 0-6-31,-2 0-5 0,0 1-8 16,2 8-1-16,-1 3 8 15,1 8-7-15,0 0 0 0,0 1-12 16,0 3-4-16,0-3-3 16,1 2-5-16,3 0 0 15,-1-5-3-15,-1 2-14 16,2 0-33-16,-2-6-41 16,2-4-117-16</inkml:trace>
  <inkml:trace contextRef="#ctx0" brushRef="#br1" timeOffset="203348.8198">14755 15602 267 0,'9'-3'50'0,"-2"-7"14"15,0 0-30-15,0-3 9 16,-2 2 1-16,-3-1-15 15,-2 1-16-15,0 2-1 16,-2 2 1-16,-6 4-6 16,-3 1-3-16,-4 2-3 15,1 0 1-15,-4 9 1 0,1 3 3 16,-2 3 3-16,1 0 2 16,2 4 0-16,1 0 2 15,5 4-1-15,1-1-3 16,8 1 0-16,1-2-3 15,1 2-1-15,11-3 0 0,9-3-2 16,0-5-1-16,4-4 1 16,4 0-2-16,1-6-1 15,1-2-1-15,-1 0-28 16,4-2-2-16,-5-3-18 16,-2-3-41-16,-2-1-83 0</inkml:trace>
  <inkml:trace contextRef="#ctx0" brushRef="#br1" timeOffset="203856.9963">14909 15712 351 0,'-2'-1'68'0,"2"-6"-9"16,0-3-27-16,2 3-6 15,8 1-1-15,-2-2-11 0,3 3-5 16,4 1-4-16,-3 4 0 15,0 0-2-15,1 6-1 16,-2 5-1-16,-3 2 0 16,0 7-1-16,-3-5 0 15,-3 0 0-15,-2 2 1 16,0-3-2 0,0-2 1-16,-3-1-1 15,-3-2 1-15,0-2 0 0,1-2 0 16,2-2 1-16,3-2-1 15,-2-1 0-15,2 0 2 16,0 0-1-16,0 0 1 16,5-1 0-16,5-5-2 0,-2 2-1 15,5 1 0 1,-2-1 2-16,1 4-1 0,0 0 1 16,2 6 0-16,-2 2 1 15,-1 7-2-15,-2 1 1 16,-2 0-1-16,-4 2 0 15,-3-1 1-15,0 0-2 16,-2-5 0-16,-10 2 2 0,-3-3 1 16,0-2-2-16,-5 0 2 15,-2-4-1-15,1-3 0 16,3-2-1-16,0 0 0 16,3-2 1-16,8-7-5 0,2-6-25 15,5-5-38-15,5-7-103 16</inkml:trace>
  <inkml:trace contextRef="#ctx0" brushRef="#br1" timeOffset="204439.4055">15350 15637 419 0,'3'-1'33'0,"4"-4"1"0,3-3-11 16,-3 5 5-16,3-3-7 16,2 4-5-16,1 2-5 15,1 0-1-15,-1 2-5 0,0 13-1 16,-1 1-3-16,-2 5 0 16,-5 0-1-16,-2 4 1 15,-3-5-1-15,0 2 1 16,-3-4-2-16,-9-1 0 15,4-2 0-15,-3-5 1 16,2-2 0-16,3-4 0 0,3 0-1 16,3-4 1-16,0 0 3 15,0-4 2-15,9-6-2 16,2-6-3-16,3-2 1 16,-3-2-1-16,3-1 0 0,1-2 0 15,-5-1 0-15,-1 7 0 16,-4-3 0-16,2 6 1 15,-6 2-1-15,-1 1 0 16,0 5 3-16,0 1 0 16,0 3 2-16,-8 2-1 15,3 0-3-15,-2 0 0 0,-1 4 2 16,-2 8 1-16,3 2 3 16,3 6-1-16,1 2 3 15,3 1 0-15,0-2 2 16,0 0-5-16,5-3-2 15,4-1-4 1,-1-3 0-16,2-2 0 16,2-5 0-16,3-1-12 0,3-5-13 15,0-1-8-15,4 0-14 0,-1-5-44 0,1-5-73 16</inkml:trace>
  <inkml:trace contextRef="#ctx0" brushRef="#br1" timeOffset="205084.1439">15678 15438 386 0,'-7'-11'11'0,"5"7"11"0,2-1 19 16,0 3 13-1,0-1-27-15,0 3-17 0,2-2 1 16,3 2 2-16,-3 0-1 15,1 0 4-15,-1 0-4 16,0 0-2-16,-2 2 2 0,0 0-2 16,0-2-4-16,0 1 2 15,0 1-2-15,0-2-1 16,0 2-3-16,0-2 1 16,0 0-1-1,0 0-1-15,0 0 0 16,0 0 0-16,0 0 0 15,0 0 0-15,0 0-2 16,0 0 1-16,0 0 0 0,0 0 0 16,0 0 0-16,0 0 0 15,0 0 0-15,0 0 1 16,0 0 0-16,1-4-2 16,4 1 1-16,-4-3 0 0,5 3 0 15,-1-2 0-15,2 3-1 16,0-2 1-16,1 2 0 15,-1 2-1-15,1 0 1 16,-1 0-1-16,1 8 0 0,-3 4 0 16,1 4 1-16,-5 4-1 15,-1-2 1 1,0 3 0-16,0-3-1 16,0-2 1-16,-5-5 0 0,2-1 0 15,-1-2 0-15,3-5 0 16,-1 0 0-16,2-3 0 15,0 0 2-15,5 0 1 16,4-1-1-16,3-6-1 0,5-1-2 16,-2 1 2-16,0 0 0 15,-1-2-9-15,-1 0-21 16,-2 1-17-16,0-2-29 16,-4 0-81-16,0-4-92 15</inkml:trace>
  <inkml:trace contextRef="#ctx0" brushRef="#br1" timeOffset="205409.7159">15937 15284 336 0,'5'-5'52'16,"4"-1"-7"-16,1 1 18 0,3 5-1 16,1 0-26-16,3 0-14 15,0 5-5-15,0 10 3 16,-3 3 7-16,-1 9-12 15,-1 3 3-15,1 6-3 16,-2 4-4-16,-1 5-55 16,0 2 51-16,-2 1-1 0,-2 0-1 15,-6 2-1-15,0-5-1 16,0 1-2-16,-7-3-1 16,-10 0 1-16,-2-6-1 15,-6-2-1-15,-8 1-4 16,-2-5-7-16,-9-1 32 15,-6-2-73-15,-9-3-18 0,-10-5-51 16,-10-8-175-16</inkml:trace>
  <inkml:trace contextRef="#ctx0" brushRef="#br1" timeOffset="205987.8485">11412 15679 431 0,'-14'-4'13'0,"0"2"22"16,-2 2-22-16,0 0 10 15,-4 0 3-15,-2 8-4 16,1 2-2-16,-2 6 0 0,3 6 2 15,2 8-1-15,3 5 3 16,8 10 7-16,6 7-5 16,1 3-78-16,10 4 65 15,9-2-7-15,8-1-2 0,7-7-5 16,10-6 2-16,10-8 1 16,12-7-26-16,17-9 1 15,11-14-90-15,17-5-278 16</inkml:trace>
  <inkml:trace contextRef="#ctx0" brushRef="#br1" timeOffset="206929.5318">16478 15499 318 0,'-1'0'54'16,"1"0"-20"-16,0 0 0 0,0 0-12 15,0 0-6-15,0 0-9 16,0 5-5-16,0 0 6 16,0 6 9-16,0 0-1 15,0-1-9-15,5 1-2 16,5-4-1-16,2 2 1 16,0-5 2-16,3-3 0 15,-1-1 1-15,1 0 1 0,-3-3-4 16,1-6-5-16,-3 2 3 15,-3-4-5-15,-1-1 5 16,0 1-4-16,-6-2 5 0,0 1-6 16,0 1 4-16,-8 0 0 15,-1 3-2-15,-1 2 0 16,-3 4 0-16,2 0 0 16,-1 2 0-16,-3 0 0 15,3 4 0-15,-3 3 1 16,3 2 0-16,0 0 3 0,2 0 1 15,0 2 4 1,3 0 2-16,0 3 1 0,4-2-3 16,1 4-1-16,2-1-1 15,0 0-1-15,2 3 1 0,8-3 2 16,0-1 1 0,2-1-7-16,0-3 1 15,2-1-3 1,2-2 1-16,0-3 0 0,2-2-1 15,-2-2 1-15,2 0-4 16,0 0-2-16,2-7-28 16,0-3-10-16,-1 0-8 15,1-5-45-15,0 1-91 16</inkml:trace>
  <inkml:trace contextRef="#ctx0" brushRef="#br1" timeOffset="207450.1843">16660 15147 343 0,'-5'-8'41'0,"1"-2"-2"0,4-1 1 15,0 2 8-15,0-1-19 16,0 0-13-16,9 4-7 16,1 0-3-16,2 5-1 15,0 1-2-15,-1 0-2 0,0 10-1 16,-1 8 0-16,-3 0 0 15,-2 5 0-15,-2 0 0 16,-3 0-1-16,0 1 2 16,-3-3-1-16,-7-1 0 15,1-5 0-15,1 0 0 16,0-4 0-16,4-4 0 16,1-2 0-16,3-3 1 0,0-2-1 15,0 0 2-15,9 0 4 16,2 0 4-16,6-5-5 0,2-2-3 15,1-1-1-15,-1 3-1 16,1-2 0-16,-2 3-2 16,-4 0-19-16,-5 3-7 15,2-1-32-15,-7 0-48 16,1 1-51-16</inkml:trace>
  <inkml:trace contextRef="#ctx0" brushRef="#br1" timeOffset="208016.6912">16918 15151 373 0,'3'-12'33'16,"0"4"-18"-16,-1-3 24 16,3 2 5-16,-1-1-18 15,1 0-12-15,0 3-2 16,3 4 1-16,-1 1 1 0,2 2-2 15,-1 4-7-15,4 7-4 16,-2 4 1-16,2 3-2 16,-2 2 1-16,-3-1-1 15,0 1 0-15,-2-2 0 16,-2-4 0-16,-3 1 0 0,0-5 1 16,0-1-1-1,0-3 0-15,-3-3 1 0,0 1-1 16,3-4 0-16,0 0 1 0,0-2 1 15,3-7-2-15,5-2 0 16,1-5 0-16,1 0 0 16,2-4 0-16,0 1 0 15,-2-2 0-15,-2 1 0 16,-1 0 1-16,-3 6-1 0,-1 0 2 16,-3 3 0-16,0 4 5 15,0 3 1-15,0 2-4 16,-3 2-3-16,-1 0 0 15,1 7 0-15,1 8 2 16,2 1 1-16,0 2 2 0,0 3 2 16,5 1 3-16,-1-3 2 15,1-1-1-15,0-2-5 16,3-7 0-16,-1 0-3 16,2-5-2-16,4-3 0 15,3-1-1-15,2 0 0 16,1-3-4-16,3-8-37 15,1-1-33-15,0-7-105 0</inkml:trace>
  <inkml:trace contextRef="#ctx0" brushRef="#br2" timeOffset="233552.1213">17515 8658 240 0,'0'0'24'0,"0"0"0"0,0 0 9 31,0 0 4-31,0 0-5 0,0 0-10 0,0 0-2 16,0 0 4-16,0 0 2 15,0 0 0-15,0 0-4 0,0 0-11 16,0 0-1-16,0 0-2 31,0 0-5-31,0 3 0 16,0 3 1-16,0 1 3 15,0 7 6-15,-2-1 3 0,2 6-4 0,0-1-2 0,0 5 3 16,0 1-1-16,0 1-2 16,0 0-1-16,0 3-1 15,0-1-1-15,0 0-3 16,0-1 0-16,0-1 0 15,-2 2 0-15,2-4 1 16,-3 1 0-16,3-3-1 0,-2-3 2 16,2 1-1-16,0-5-2 15,0 3-2-15,0-6 1 16,0-3-2-16,0-1 1 16,0 0-1-16,0-3 1 15,0 0-1-15,0-2 0 0,2 1 0 16,-2-3-1-16,2 4 1 15,-2-4-18-15,0 1-12 16,0 1-15-16,0-2-4 16,-2 0-38-16,-8 0-87 15</inkml:trace>
  <inkml:trace contextRef="#ctx0" brushRef="#br2" timeOffset="233958.4699">17328 9029 289 0,'-5'-4'9'0,"1"1"25"16,4 1 18-16,0 0-16 0,0 2-13 15,0 0-3 1,0 0-5-16,4 0 10 0,3 0 1 15,0 2-11-15,0 5-1 16,1 2 0-16,1 2 2 16,-1 2-2-16,3-1-1 15,0 5 0-15,-1-2-1 0,2-1-3 16,2 2-4-16,-2-3 1 16,1 1-4-16,-2-3 0 15,-1-1-2-15,-2-2 0 16,-3-4 0-16,0 1 1 15,-1-2-2-15,-1-1 2 0,-1 0-3 16,0-2-12-16,2 0-12 16,0-2-10-16,-1 0-1 15,4-6-36-15,-2-2-50 16,2-5-101-16</inkml:trace>
  <inkml:trace contextRef="#ctx0" brushRef="#br2" timeOffset="234192.7651">17691 9011 317 0,'7'-11'57'0,"-2"1"-2"15,1 2-3-15,-5 3-5 0,1 0-14 16,-2 5-6-16,0 0-11 16,0 0-9-16,0 0 1 15,0 9-3-15,-3 5 4 16,-6 4 6-16,-3 7-3 0,-1 0 1 15,-1 4-6-15,-3-1-5 16,-1 4-1-16,0 0-1 16,-2-2-22-16,-1-4-61 15,1-3-174-15</inkml:trace>
  <inkml:trace contextRef="#ctx0" brushRef="#br2" timeOffset="235326.2361">15377 9967 313 0,'-7'2'13'0,"2"0"17"15,5 0 10-15,0 1-12 16,0 0-15 0,0 1-6-16,7 2 9 0,5 0-2 15,-2-2-5-15,2 2 1 16,3-3 0-16,-3-1-2 16,1 0-1-16,-4-2-2 15,2 0 1-15,-3 0 0 16,-3-4 1-16,0-3 0 15,0 0 1-15,-1-2-1 0,-3 0 0 16,1-2-2-16,-2 2-2 0,0-2 0 16,0 1-2-16,0-1 1 15,-3-1-1-15,-4 5 1 16,1-4-1-16,0 6 0 0,-2 1-1 16,-1 2 2-16,0 2 0 15,-2 0-2 1,0 4 0-16,-1 4 0 15,1 2 0-15,-1 2 1 16,1 0 2-16,1 3 1 16,4 3 2-16,0-1 0 0,5 5 1 15,-1 0 0-15,2 1 2 16,0-2-1-16,2 2-4 16,3-5 1-16,0 0 1 0,2-2-1 15,3-3-1-15,-3-3 1 16,3-2 3-16,1-3 1 0,3-2-2 15,-1-1-3-15,3-2 0 16,3 0-1-16,1-2-3 16,0-5 1-16,4-2-2 15,-1 0-18-15,-3 0-20 16,0 0-16-16,-4-3-37 16,-2-3-89-16</inkml:trace>
  <inkml:trace contextRef="#ctx0" brushRef="#br2" timeOffset="235997.9813">15807 9621 334 0,'0'0'35'0,"0"-2"2"16,0 2 2-16,0 0-6 15,0 2-16-15,-2 7-15 16,-2 3 9-16,3 6 4 16,-6 0-2-16,-2 2-5 0,-1 1-6 15,-2-1 1-15,0-1-1 16,-1-1 2-16,-1-5-2 16,-1-1 4-16,1-5 6 15,3-3 1-15,-5-3-5 0,1-1 0 16,5 0-1-16,-1-6-3 15,-2-6-2-15,5 0 0 16,1 2-1-16,0-5 1 16,0 2-2-16,4 1 0 15,1 0 0-15,2 1 0 16,0 1 1-16,0 2-1 0,9 1-1 16,1 0 2-16,0 0 0 15,0-1 0-15,4 3-1 16,0 2 2-16,-1-1-2 15,-3 4 0-15,2 0 0 16,3 0-2-16,-3 7 2 0,3 6 2 16,1 1-2-16,-1 2 1 15,-1 2 0-15,-1 2-1 16,-3-1 2-16,1-1-2 16,-2-4 0-16,2 3 0 15,-1-7-12-15,2 3-17 0,-2-8-20 16,5 0-58-16,-3-5-72 15</inkml:trace>
  <inkml:trace contextRef="#ctx0" brushRef="#br2" timeOffset="236537.6358">15983 9692 404 0,'-7'-7'46'0,"2"0"-5"16,1 0 3-16,4-1-12 16,0 3-10-16,0 0-11 15,9 2-3-15,0 3-3 16,4 0-3-16,-1 0-1 0,2 10-1 16,-3 2 1-16,1 5-1 15,0 2-1-15,-5 1 2 16,-5 2-1-16,-2-3 0 15,0-3 0-15,0 2 0 16,-6-6 0-16,0-1 0 16,1-5 1-16,0-3-1 15,3-1 1-15,0-2-1 0,2 0 3 16,0-7-2-16,0-6 0 16,7-1-2-16,3-6 1 15,-1 0 0-15,-1 1 0 16,1-3-1-16,-1 5 1 15,-1 1 0-15,-2 2-1 16,-1 2 2-16,-1 2-1 0,-3 5 0 16,0 1 2-16,0 4 2 15,0 0 0-15,0 0-1 16,-2 4-3-16,-1 10 1 16,-1 2 1-16,3 4 4 0,1 4 2 15,0 4 0-15,0-5-3 16,7-1-3-16,4-2-1 15,3-2-1-15,4-2 0 16,1-3-5-16,5-4-25 16,3-6-27-16,0-3-67 15,-3 0-158-15</inkml:trace>
  <inkml:trace contextRef="#ctx0" brushRef="#br2" timeOffset="236895.6781">16621 9580 385 0,'0'-2'26'0,"0"-1"4"0,-2 0 19 15,0 3 1-15,0 0-23 0,-1 0-14 0,-3 6-4 16,-1 6 14-16,-2 6-7 15,-2 6 3-15,-1 7-6 16,1 7 0-16,-5 9 5 0,2 6-1 16,0 6-2-16,1 5-30 15,1 1-7-15,5-5 29 16,4-1-5-16,1-6 2 16,2-8-2-16,12-5 0 15,7-8 0-15,6-5-2 0,5-8 1 16,6-5-6-16,5-5-12 15,3-5-104-15,5-4-291 16</inkml:trace>
  <inkml:trace contextRef="#ctx0" brushRef="#br2" timeOffset="237493.3278">17206 9917 208 0,'0'-2'102'0,"0"-5"-66"0,2-4 4 16,1 3-11-16,-1-3-3 31,-2 2 0-31,0 2-1 16,0 2 1-16,0 1-8 0,-3 2-8 16,-6 2-6-16,-4 0-2 15,-1 0-2-15,1 7 1 16,-3 6-1-16,-1 3 3 15,3 2 2-15,1 1 3 16,5 4 2-16,1 3-1 0,5-4-1 16,2 2-4-16,0-1-1 15,12 0-1-15,3-7-1 16,2-1 1-16,5-5-1 16,0-1-1-16,5-5 0 15,-6-2-10-15,1-2-20 0,0 0-24 16,-5 0-46-16,-2-8-60 15</inkml:trace>
  <inkml:trace contextRef="#ctx0" brushRef="#br2" timeOffset="237713.1382">17403 10017 161 0,'7'-4'207'15,"-1"-1"-139"-15,-4 2-19 16,3 1-11-16,-3 2-13 0,0 0-10 15,-2 7-11-15,0 6 6 16,0 4 2-16,0 6-1 16,0 0-4-16,-2-1-4 15,0 3-1-15,-1-3-3 16,1-3 2-16,2 1-4 0,0-4-36 16,0-5-60-16,0-6-61 15</inkml:trace>
  <inkml:trace contextRef="#ctx0" brushRef="#br2" timeOffset="238937.654">17754 9873 132 0,'-4'-2'232'15,"2"2"-211"-15,0-2 8 16,2 2 4-16,0 0-13 16,0 0-7-16,0 5-4 15,4 4 13-15,3 2-5 16,-1 0-10-16,-1-1-4 0,0-2-3 16,-1-3 0-16,-1-1 1 15,0-3-1-15,-1-1 1 16,-1 0 1-16,-1 0 0 15,0-5 1-15,0-4-1 0,0-2-2 16,0 0 0-16,-8-1 0 16,1 1 0-16,0 2 0 15,-1 4 0-15,-2 2 0 16,1 3-1-16,-1 0 0 16,0 5 0-16,3 11 1 15,0 3-1-15,2 7 1 0,0 2 0 16,5 0 4-16,0 3 6 15,0-4-2-15,5-3-3 16,6-4-1-16,2-7-3 16,4-2 3-16,3-10 2 15,4-1 1-15,2 0-6 0,-1-10 0 16,-1-5 0-16,-1-1 0 16,-2 0-2-16,-8-4 2 15,0 4-1-15,-4-2 0 16,-4 2 1-16,-3 2-1 15,-2 4 1-15,0-1-1 16,0 6 1-16,0 1-1 0,-3 4 1 16,-1 0 0-1,0 4-2-15,0 6 1 0,4 6 0 16,0 0 2-16,0 6 4 16,2-2 1-16,9-1 3 15,3 2 0-15,-1-3-6 0,3-2 0 16,1-5-2-16,0 0-1 15,1-7 0-15,2-3-1 16,0-1 3-16,-2-1-3 16,-1-11 1-16,-2 0-1 0,-2-2 1 15,-5-4 0-15,-2-2 0 16,-4-1-2-16,-2-4 3 16,0 0-2-16,-8 0-1 15,0 2 1-15,-6 3 1 16,-5 2-6-16,4 6-1 15,-5 5 1-15,-4 5 0 0,2 2 1 16,1 0 4-16,-1 9-2 16,4 3 3-16,4 3-2 15,7 1 0-15,5-2 0 16,2 0 0-16,7-1-1 16,9-1 0-16,8-5 2 15,4 1-3-15,1-8-3 0,3 0-5 16,2-2-2-16,2-11 1 15,1-3 4-15,-5-3 6 16,-1-1 0-16,-4-2 2 16,-6 1 0-16,-5 2 1 15,-5 2 3-15,-3 5 2 0,-4 1-2 16,-1 4-3 0,-3 4 1-16,0 3 0 0,-5 0-3 15,0 3 0-15,0 8 0 16,0 3 1-16,3 2 0 0,2 0-1 15,0 0 1-15,3 2-1 16,8-2 1-16,4 2 3 16,-2-2 3-16,8 0 1 15,-6 0-3-15,0 0 1 16,1 0 1-16,-5 0-2 16,-4 0 1-16,-2-2-2 0,-3-1 0 15,-2-1-3-15,-5-1 2 16,-7 0 1-16,-7 0-1 15,-1-6 2-15,-1 0-1 16,-2-3-1-16,3 0-2 16,1-2 0-16,4 0-20 0,1-12-29 15,4-4-72-15,7-8-239 0</inkml:trace>
  <inkml:trace contextRef="#ctx0" brushRef="#br2" timeOffset="239281.3233">18542 9840 402 0,'-4'-5'45'0,"4"0"-39"16,0 1 36-16,0 2 5 0,0 2-14 15,5 0-13-15,2 11-7 16,1 9 11-16,1 3-7 15,0 7-3-15,0 4 0 16,-2 3 2-16,-1 5-2 16,-1-2-4-16,-2 0-3 15,1-3-5-15,-4-2 0 0,1-3 0 16,-1-8-1-16,0-2-1 16,0-8 1-16,0-5-2 15,0-4 1-15,0-3-19 16,0-2-19-16,-1-2 0 0,-4-12-22 15,-2-5-34-15,0-6-68 16</inkml:trace>
  <inkml:trace contextRef="#ctx0" brushRef="#br2" timeOffset="239767.1531">18555 9819 102 0,'7'-18'334'16,"0"-1"-281"-16,3 4-9 15,7-1-10-15,-3 5-7 16,2 4-8-16,6 4-8 16,-3 3-6-16,0 0-1 0,-2 9-4 15,-4 5 1-15,-1 4-1 16,-5 0-1-16,-2 3 1 16,-5-3-1-16,0-2-4 15,0-3-2-15,-12-3 5 16,5 1 2-16,-1-7 0 0,-4 1 0 15,5-3 1-15,0-2-1 16,2 0 0-16,2 0 0 16,-2 0 1-16,5-2-1 15,0-2 1-15,0 1-2 16,0-1 1-16,8 1 0 0,3 1-1 16,4 2 1-16,2 0 0 15,6 0 0-15,-1 7 1 16,1 5 2-16,-1 5-1 15,-2 0-2 1,-6 4 3-16,-6-1-2 0,-3 2-2 16,-5-4 3-16,0-2-2 0,-6-2 2 15,-8-2 2-15,-5-3 1 16,0-5 6-16,-2-1 1 16,0-3-1-16,2 0-9 15,3-2-1-15,3-4-1 0,5-5-17 16,0-2-25-16,8-3-46 15,0-5-128-15</inkml:trace>
  <inkml:trace contextRef="#ctx0" brushRef="#br2" timeOffset="240301.9951">18971 9805 422 0,'0'-8'14'16,"0"0"-12"-16,7-1 12 15,6 4 33-15,1-1-6 16,3 6-17-16,-5 0-8 16,4 2-2-16,-3 12-8 0,1 8-4 15,-3 3 0-15,-8 3 0 16,3 2-1-16,-5-1 0 15,-1-3 0-15,0-4 0 16,-1-2-1-16,-5-8 1 16,3-1-1-16,-1-6 3 15,3-3-1-15,1-2 5 0,0 0 8 16,0-11 5-16,7-3-17 16,1-7-3-16,5-3 0 15,1-2 0-15,3-1-1 16,-7-4-5-16,1 5-2 0,-3 1-1 15,-1 2 2-15,-6 5 2 16,-1 5 4-16,0 5 0 16,0 2 1-16,-1 6 0 15,-6 0-1-15,-1 9 2 16,4 7-1-16,1 5 5 0,1 4 2 16,2 0 5-16,0 2-5 15,0 1-4-15,9-2 0 16,1-5-3-16,2-1 1 15,3-6-2-15,0 0-13 0,4-5-23 16,-2-3-32-16,1-5-80 16,1-1-162-16</inkml:trace>
  <inkml:trace contextRef="#ctx0" brushRef="#br2" timeOffset="240520.6648">19438 9929 477 0,'3'-6'61'16,"2"0"-12"-16,3 1-5 0,3 0-15 16,7 1-10-16,3 2-8 15,4 0-2-15,6 0 2 16,-1 2-4-16,1-2-2 16,-1 1-4-16,-1-1 0 15,-7 0-1-15,-5 1-11 16,-5-3-12-16,-7 2-22 0,-1 1-12 15,-4-3-32-15,0-1-82 16</inkml:trace>
  <inkml:trace contextRef="#ctx0" brushRef="#br2" timeOffset="240750.0717">19641 9730 198 0,'-5'-8'236'16,"0"5"-159"-1,2-1-23-15,3 4-13 0,-2 4-19 16,2 9-4-16,0 5 0 16,0 3 12-16,0 3-8 15,0 4-11-15,0 0-56 16,-2 1 35-16,-1 1 14 16,-2 0-1-16,-2-3-3 0,1 0 1 15,0-4 16-15,-1-3-20 16,0-1-63-16,-1-8-66 15</inkml:trace>
  <inkml:trace contextRef="#ctx0" brushRef="#br2" timeOffset="241468.661">17123 10696 385 0,'0'-10'51'16,"-3"0"-17"-16,-1 2 7 0,-1 1-13 16,2 1-12-16,-5 1-10 15,2 4-4-15,1-1 0 16,-4 2 1-16,0 0-2 16,-2 2 0-16,-1 7 0 15,-1 8 6-15,1 1 1 0,3 3 3 16,1 4 0-16,3 2-2 15,5 1-2-15,0-3-3 16,0-1-1-16,13-5-1 16,-1-2-2-16,8-7 1 15,3-1 1-15,2-5-2 0,1-4-18 16,-1 0-29-16,-3 0-39 16,0-6-63-16</inkml:trace>
  <inkml:trace contextRef="#ctx0" brushRef="#br2" timeOffset="241828.1481">17222 10784 409 0,'0'-5'62'16,"0"-2"-17"-16,9 1-13 16,2 1-10-16,3 5-6 15,2 0-8-15,0 0-8 16,-1 11 0-16,-1 3 2 0,-5 2-1 15,-2 6-1-15,-5-3 1 16,-2 2 0-16,-2 1-1 16,-10 0 1-16,-3-1 0 15,0-6 0-15,-2-1 1 0,5-3 3 16,-1-4 14-16,6-1-4 16,3-2-5-16,4-4-6 15,0 0-3-15,9 0 1 16,6 0 1-16,2 0-1 0,3-4 0 15,2-3-2-15,-1 1-1 16,4 1-5-16,-1-1-17 16,-2 3-18-16,-3-1-27 15,1 1-84-15,-3-2-200 16</inkml:trace>
  <inkml:trace contextRef="#ctx0" brushRef="#br2" timeOffset="242265.5302">17813 10780 371 0,'0'-14'41'16,"0"-2"9"-16,0 2-3 16,0-2-16-16,0 1-14 15,0 2-9-15,0 0 3 16,-4 2 1-16,-5 1-8 15,-1 6-2-15,-3 2-1 16,-3 2-1-16,-1 0 0 0,2 3 0 16,-2 6 0-16,5 3 0 15,0 4 0-15,5-1 0 16,6 2 0-16,1-2-1 0,1 1 1 16,11-1 0-1,4-3 0-15,4-1 0 0,-1 0 0 16,1-4 0-16,0 3 0 15,-1-1 0-15,-6 0 0 16,-1 2 0-16,-5 0 0 16,-2 1 0-16,-5-1 0 0,0-1 0 15,-5 0 1-15,-5-6 0 16,-4 0 2-16,-6-4 1 16,2 0 15-16,-2 0-2 15,0-10-9-15,2-3-8 16,6-1-12-16,5-3-43 15,3-2-82-15</inkml:trace>
  <inkml:trace contextRef="#ctx0" brushRef="#br2" timeOffset="243163.9411">18087 10700 354 0,'-2'-4'12'0,"2"-3"19"15,0 4 18-15,0 1 5 16,0 0-20-16,0 2-19 0,0 0-11 16,0 10-4-16,0 5 0 15,2 4 8-15,3 9-2 16,-2 0 2-16,1-2-3 16,-1 0 0-16,1-3-4 15,-1-5 0-15,-1-6-1 0,1-1 1 16,1-5-1-16,0-5 0 15,0-1 4-15,1-7 6 16,2-7-1-16,1-4-7 16,0-4-1-16,3 2 0 15,-1-4-1-15,2 0-1 16,-4 6 2-16,-1 6-2 16,0 0 2-16,1 7-2 0,-1 5 1 15,0 0-1-15,4 7 0 16,0 11 0-16,1 2 1 15,0 3 0-15,-2-1 0 0,-1 0-1 16,-2-2 1-16,1-2 1 16,-7-4-2-16,5-3 2 15,-6-4-2-15,1-6 3 16,-1-1-2-16,4 0 2 16,-3-12 11-16,5-2-9 15,-1-4-3-15,3-1 0 0,-1-5-1 16,3 3 0-16,3-1-1 15,0 6 1-15,-3-1 0 16,1 5 0-16,0 5-1 16,0 6 1-16,0 1-1 15,-3 5-1-15,4 8 2 0,-4 6 0 16,3 1 0-16,-2 2 1 16,0 2-1-16,-2-4 1 15,0-1-1-15,-2-1 0 16,2-2 0-1,-2-3 0-15,2-2-17 0,0-4-29 16,0-4-44 0,4-3-67-16</inkml:trace>
  <inkml:trace contextRef="#ctx0" brushRef="#br2" timeOffset="243469.3619">18743 10652 415 0,'4'-6'55'0,"-4"2"4"0,0 4-12 16,0 0-24-16,0 8-5 16,0 12 1-16,0 2-1 15,0 6 11-15,0 2-7 16,0 7-5-16,1 2-6 0,-1 3-2 16,2-2-2-1,2 3-43 1,-3-5 29-16,-1-4 4 15,2-8 3-15,-2-2 1 0,0-6 0 16,0-8-1-16,0 0 2 0,0-7 2 16,0-3 17-1,0 0-53-15,0-2 3 16,0-9-22-16,-3-4-23 0,-1-10-56 0,2-2-107 16</inkml:trace>
  <inkml:trace contextRef="#ctx0" brushRef="#br2" timeOffset="243984.868">18723 10697 375 0,'9'-21'39'15,"1"3"-5"-15,0 3 6 16,7 0 1-16,-2 2-13 16,4 0-12-16,-4 7-6 15,5 6-1-15,-2 0-2 16,-3 3-5-16,-1 13-1 0,-3 1-1 15,-4 1-1-15,-4 4 1 16,-3-5 0-16,0-1-2 16,0-3 1-16,-5-5 0 15,-4 0 0-15,3-3 3 16,-2-1-2-16,1-1 1 16,0-2-2-16,0-1 2 0,2 0-1 15,2 0 0-15,3 0-3 16,-2 0 1-16,0 0 0 15,2 0-1-15,0 0 1 16,0 0-1-16,7 0 0 0,5 0 5 16,2 0-4-16,4 0 3 15,-1 0-1-15,7 0 1 16,0 0 1-16,-4 2 0 16,2 6 1-16,-3 3 1 15,-7 3-1-15,-4 3-1 16,-3-2 0-16,-5 3-1 0,0-1 1 15,-12-4 0-15,0 0 0 16,-3-2 2-16,-2-3 6 16,-3 0-1-16,3-5-2 15,-2-1-1-15,1-2-1 16,6 0-4-16,-1 0-1 0,4-9 1 16,4-2-9-16,1-1-25 15,2-6-22-15,2-2-87 16</inkml:trace>
  <inkml:trace contextRef="#ctx0" brushRef="#br2" timeOffset="244625.4767">19210 10661 264 0,'2'0'135'0,"-1"-3"-109"0,5 0 13 16,-1 0 7-16,3 3-13 16,-1 0-15-16,1 0-11 15,3 0 1-15,-1 6 0 16,0 6-3-16,-1 0-2 15,-3 6-1-15,-3-2-2 0,-3 2 1 16,0-2-1-16,0 0 1 16,-1-6-1-16,-7 0 0 15,3-3 1-15,3-3 0 16,0-2 0-16,0-1-1 16,2-1 0-16,0 0 0 15,0 0 2-15,4-3-3 0,1-5 0 16,3-1 0-16,1-1-1 15,-2-5 2-15,0-1 0 16,0-1-1-16,0 0 1 16,-1-1 0-16,-3 3 0 0,-1 0 0 15,-2 4 1-15,2-1-1 16,-2 7 4-16,0 1 1 16,0 3 3-16,0 1-2 15,0 0-2-15,-2 5-4 16,-2 3 2-16,1 5 1 15,-1 4 6-15,3 0 5 0,1 1-2 16,0 0-2-16,0 1 0 16,1-1-5-16,5-1-2 15,-1-4-1-15,2 0-2 16,1-5 1-16,0 2-2 16,5-4-4-16,-2-4-26 0,-1 1-16 15,1-3-22-15,2 0-74 16,-3-3-156-16</inkml:trace>
  <inkml:trace contextRef="#ctx0" brushRef="#br2" timeOffset="245016.4574">19499 10490 350 0,'5'-7'34'0,"-1"-1"-7"15,0 3 18-15,-1 2 3 16,1 3-18-16,-1 0-18 16,3 0-7-16,0 8 3 0,4 5 4 15,1 3-1-15,-1 2 1 16,3 3 0-16,-1 3 1 15,0-3 0-15,-2-1-1 16,1 2-2-16,-2-2 1 16,0 2 3-16,-2-5 0 0,-2 2-3 15,-1-1 2-15,-4 2-8 16,0-2-1-16,0 0-4 16,-9 4 1-16,-3-2-1 15,-5 0 1-15,-5 4-3 0,-2-5-47 16,-1 2-29-16,-2-3-71 15</inkml:trace>
  <inkml:trace contextRef="#ctx0" brushRef="#br2" timeOffset="248102.2024">21530 8426 130 0,'3'-7'27'0,"2"0"-1"16,2 1-2-16,-6 1 0 16,5 1-5-16,-3 1-1 15,-1 1 0-15,-1 0 12 16,1 2-3 0,0 0-1-16,0 0-3 0,-1 0-4 0,1-1-1 15,-2 1-3-15,2 0 6 16,-2 0-4-16,3 0 3 0,-3 0-5 15,0 0 1-15,0 0-5 16,0 0-4-16,1 0-2 16,-1 0-3-16,2 8 2 31,2 3 2-31,-3 3 0 0,3 3-1 16,-1 2 0-16,-1 2 1 15,2 1 0-15,-3 3-1 16,-1 2-3-16,2-1 0 15,0 1 0-15,-2 2 0 16,0-3-1-16,0 3 3 16,0 0-1-16,0-1 2 0,0 0 5 15,0 1 7-15,1 2-6 16,6 1-8-16,-2 0 2 16,2 0 1-16,0 2 1 15,2 3-2-15,2 0 2 0,-2 1-1 16,4 1-1-16,-5 1-1 15,3-2-1-15,-1 2 1 16,0-2-3-16,-1 3 1 16,-2-1-1-16,1 0 0 15,-2 1 0-15,1-3-38 0,0 0 18 16,3 0 17-16,-1-4 6 16,-1 2-3-16,2-6 2 15,-1 4-1-15,0-3-2 16,1 4 2-16,0-3-2 15,-2 3 1-15,3-1-2 16,-2 2-1-16,-2 0 2 0,2-2 2 16,1 0-4-16,-3-4 2 15,-2 4 2-15,0-2-4 16,0 0 5-16,-1 0-4 16,0 0 1-16,2 0 0 15,-3 1 1-15,2-1-2 0,-1-2 2 16,3-2-1-16,-1-3 0 15,-1 2 0-15,2-4 0 16,0-1 1-16,0-3-2 0,-1-3 4 16,3 2-4-16,-4-5 2 15,2-1-1-15,-4-5 0 16,1 0 0-16,-1 0 0 16,-3-7-10-16,0 0 23 15,0 0-51-15,0-2-33 16,-8-8-121-16</inkml:trace>
  <inkml:trace contextRef="#ctx0" brushRef="#br2" timeOffset="248492.8661">21776 10510 300 0,'-4'0'25'0,"4"0"9"16,0-2 12-16,0-2-1 16,4 0-5-16,3 3-2 15,1-1-17-15,0 2-1 0,3 0-1 16,2 2 2-16,-1 9-5 15,3 3 0-15,1 2-1 16,2 1-3-16,-2 0-3 16,2 1-5-16,-2-3-3 15,-1 0-1-15,-2-3 1 0,2 0-1 16,1-4-2-16,-3 0-22 16,1 0-17-16,1-4-14 15,-1-3-46-15,-2-1-50 16,3-3-123-16</inkml:trace>
  <inkml:trace contextRef="#ctx0" brushRef="#br2" timeOffset="248695.8179">22188 10438 384 0,'1'-13'37'0,"1"3"14"0,-2 3-8 15,2 4-6-15,-2-2-1 16,0 5-12-16,0 0-18 15,0 11-5-15,0 3 2 16,0 7 15-16,-2 1-3 16,-3 7-5-16,-7 2-5 15,4 2-2-15,1-1-4 0,-5-1-9 16,4-6-58-16,1-6-163 16</inkml:trace>
  <inkml:trace contextRef="#ctx0" brushRef="#br2" timeOffset="249719.5446">21599 11503 279 0,'-5'-4'36'16,"4"-4"5"-16,-3-2 7 15,2 0-9-15,1-1-11 16,1 2-3-16,0-1-4 15,0-3-6-15,0 4-1 0,7-1-8 16,2 2 1-16,7-1-4 16,0 4 1-16,2 3 0 15,0 2-1-15,1 0 0 16,1 11-1-16,-1 3-1 16,-5 2-1-16,-4 4 1 0,-2-1-1 15,-4 5 1 1,-4-1 1-16,-2 0-1 15,-11-1-1-15,-5 0 1 16,-2-2 6-16,-2 0 4 16,1-4 2-16,-2-2 1 15,5-1 0-15,5-4-4 0,1-2-1 16,8-3 1-16,0-1 0 16,4-1-6-16,0 0-3 15,12-2 4-15,2 0 10 16,2 0-3-16,7 0-4 0,0-6-56 15,3 1 49-15,-3-2 0 16,-4 0 2-16,3-1-2 16,-5 3-1-16,0-2 2 15,0 2-4-15,-3 1 0 0,1 1 21 0,0 0-69 16,4 0-9 0,-2-4-50-16,3-3-122 15</inkml:trace>
  <inkml:trace contextRef="#ctx0" brushRef="#br2" timeOffset="250000.7615">22149 11453 370 0,'-12'0'44'0,"2"0"9"0,2 0 0 16,8 0-12-16,0 0-13 15,16-2-9-15,3-3-13 16,8 1 5-16,6-3-3 16,3 0-2-16,2 1-1 15,-2-1-3-15,-4 1-1 0,-3-2-2 16,-7 4 2-16,-7-1-2 16,-3 4-7-16,-7-1-16 15,-3 2-16-15,-2 0-28 16,-2 0-39-16,-6 0-50 15</inkml:trace>
  <inkml:trace contextRef="#ctx0" brushRef="#br2" timeOffset="250313.5904">22318 11294 370 0,'-7'-5'6'16,"0"-1"33"-16,1 3 11 15,1 1-2-15,3 2-16 16,1 0-8-16,-1 0-9 16,2 0-5-16,0 5-4 15,0 6 7-15,0 5-1 0,0 5 2 16,3 1-3-16,-1 5-1 16,2 0-7-16,-3-3-1 15,1 0 1-15,0-5-3 16,0 1 0-16,1-5 0 15,1-3-3-15,-2-3-5 16,0-2-10-16,0-2-10 0,-2-3-14 16,0-2-32-16,0 0-17 15,0-2-59-15</inkml:trace>
  <inkml:trace contextRef="#ctx0" brushRef="#br2" timeOffset="250576.4348">22222 11651 22 0,'-2'5'357'16,"-6"-1"-284"-16,6-4-8 16,2 0-21-16,0 0-10 15,4 0-8-15,7 0-7 16,5-2-1-16,9-2 0 15,2-1-6-15,7-2-6 0,2-2-5 16,-2 4 0-16,-2-1-2 16,-1-1-27-16,-6 4-28 15,-3-5-60-15,-7 0-194 16</inkml:trace>
  <inkml:trace contextRef="#ctx0" brushRef="#br2" timeOffset="251114.9558">22796 11278 310 0,'0'-9'64'16,"0"2"-6"-16,-2 2 2 15,0 1-11-15,0 0-19 0,-1 4-5 16,3 0-8-16,0 2-9 16,0 7-6-16,0 7 5 15,0 2 4-15,2 3 5 16,1 5-2-16,2-2-3 15,2 0-4-15,-2-1-1 16,0-5-1-16,0-2-4 0,2-3 0 16,3-5 0-16,-3 1-1 15,3-5 1-15,2-1-1 16,0-3-1-16,0 0-18 16,1-3-17-16,-1-10-15 15,0-1-24-15,-5-8-38 0,-2 0-106 16</inkml:trace>
  <inkml:trace contextRef="#ctx0" brushRef="#br2" timeOffset="251302.4293">22828 11151 253 0,'-11'-5'116'15,"3"-4"-39"-15,1 3-11 16,4 1-22-16,0 4-19 15,1-1-10-15,2 2-12 0,0 0-4 16,0 0-3-16,0 7-10 16,8 2-21-16,0 1-41 15,3-2-58-15</inkml:trace>
  <inkml:trace contextRef="#ctx0" brushRef="#br2" timeOffset="251833.5562">23157 11294 405 0,'0'0'27'16,"0"0"9"-16,2 0 7 15,3-2-15-15,0 1-12 16,6 1-6-16,-2 0-2 0,1 5 2 0,2 6 1 15,-2 1-4-15,-1 2 5 0,1 6-1 16,-2-4 2-16,-1 2-4 16,0-4-5-16,1-1-4 31,-1-5 1-31,-2 0 0 0,1-5 0 0,-1-1 0 16,-1 0-2-16,1-2 3 0,1 0-2 15,-3 0 0-15,-1 0 0 16,0-7 1-16,-2-2 3 15,0-3-4-15,0-5 1 16,0-2-1-16,0-3 1 0,-6-3 0 16,-1 0-1-16,2 0-1 15,-1-2 2-15,-1 1-1 16,2 2 0-16,0 3-2 16,-1 3 2-16,3 6 0 15,3-5-1-15,0 9 3 16,0-1-4-16,10 2 2 0,6-2-3 15,6 4 3-15,-2-1-3 16,4 0-5-16,0 3-15 16,-2 1-15-16,-2-1-3 15,-4 3-22-15,-5 0-21 16,-2 0-77-16</inkml:trace>
  <inkml:trace contextRef="#ctx0" brushRef="#br2" timeOffset="252538.3767">23423 11212 256 0,'-5'0'74'0,"-2"0"-13"15,6 0-5-15,-3 0-8 0,4-2-11 16,0-3-11-16,2-1-8 16,5 1-6-16,6-2-5 15,-1 1-1-15,3 1-1 16,-1 2 0-16,1 3-1 15,-1 0-1-15,1 0-1 0,-3 3-1 16,0 8 0-16,-4 1-1 16,-1 1-1-16,-4 0 2 15,-3 1-1-15,0-4 0 16,0 1 0-16,-3-3-2 16,-2-1 4-16,-3-2-2 15,-1-2-1-15,2-1 2 0,2 0-1 16,0-2 2-16,3 2-2 15,-2-2 0-15,2 0 1 16,2 0-2-16,0 0 2 16,0 0 1-16,0 0-2 15,0 0-2-15,0 0 1 16,10 0 0-16,-2 0 0 0,6-2 1 16,-1 0 0-16,3 2-2 15,1 0 3-15,-2 0-2 16,0 6 1-16,-3 2 0 15,-2 3 0-15,-3 4-1 0,-2-1 1 16,-1 0 0-16,-4-2 1 16,0 1 0-16,0-4 5 15,-4 1-1-15,-3-2 8 16,-1-1 3-16,1-4 1 16,-3 1-2-16,-1-1-4 0,-4 1 1 15,0-2-2-15,-2 0-2 16,-1-2-6-16,0 0 1 15,2 0-3-15,0 0-9 16,1-4-26-16,1-7-31 16,4-7-90-16</inkml:trace>
  <inkml:trace contextRef="#ctx0" brushRef="#br2" timeOffset="253641.777">24041 11331 355 0,'-4'-6'41'0,"2"-4"-1"15,1 4 16-15,1-2-5 16,0 5-10-16,-3-1-11 0,3 4-6 16,0 0-4-16,0 15-15 15,-2 4-5-15,-1 10 1 16,-3 6 0-16,-1 6-1 0,-7-2-27 15,-2-1-72-15,1-7-247 16</inkml:trace>
  <inkml:trace contextRef="#ctx0" brushRef="#br2" timeOffset="254602.4836">22110 12439 297 0,'-7'0'38'16,"-4"0"1"-16,4-3 10 0,0-6-4 15,0-1-8-15,1 2-8 16,5-3-10-16,1-1-2 16,0 3-2-16,0-2-4 15,12 0-8-15,0 6 0 16,5 2-1-16,3 3-1 15,-1 0-1-15,-2 5 0 0,2 9 1 16,-4 4-1-16,-3 3 0 16,-4 6 0-16,-3-2 0 15,-5 2 0-15,0 0-1 16,-12 1 1-16,-3-3 0 16,-4-4 0-16,4-1 1 0,-4-4 0 0,4-5 7 15,0-2 4-15,8-4 1 16,2-1 2-16,5-3-1 15,0-1-3-15,7 0-5 0,5 0 4 16,10 0-1-16,0-5-5 16,3-2-4-16,3 2 0 15,-1-2-3 1,3-1-14-16,-3 1-26 16,2 2-20-16,-2-1-39 15,-2 1-79-15</inkml:trace>
  <inkml:trace contextRef="#ctx0" brushRef="#br2" timeOffset="254826.802">22537 12484 396 0,'4'-9'47'0,"-2"1"-5"0,1 2 6 16,4-1-13-16,3 0-2 15,2 1-12-15,4-3-6 16,7 2-1-16,-1-2-7 15,2 4-4-15,1-2-1 16,-3 0-2-16,-1-1 0 0,-3 5-3 16,-6-1-19-16,-5 2-11 15,-2 1-14-15,-2 1-30 16,-3 0-40-16,0-2-59 16</inkml:trace>
  <inkml:trace contextRef="#ctx0" brushRef="#br2" timeOffset="255088.3243">22656 12255 334 0,'-7'-5'60'16,"-1"-1"-11"-16,3 5 3 16,1 1-14-16,3 0-19 15,1 7-10-15,0 8-7 16,3 4 6-16,4 6 7 0,1 3-5 15,1 3-7-15,1-1-2 16,-3-1 0-16,-1-2-2 16,0-2-13-1,-3-4-20-15,1 0-26 16,-4-7-24-16,0-1-31 0,0-4-114 16</inkml:trace>
  <inkml:trace contextRef="#ctx0" brushRef="#br2" timeOffset="255259.8309">22627 12596 356 0,'-1'2'83'0,"1"-2"-19"0,0 2-25 16,5-2-9-16,7 0-2 16,5 0-8-16,6 0-10 15,4-2-7-15,1-2-2 0,4-3-1 16,-3 0-10-16,2 2-36 15,-4-4-50-15,-2 0-89 16</inkml:trace>
  <inkml:trace contextRef="#ctx0" brushRef="#br2" timeOffset="255572.2543">23065 12261 344 0,'0'-9'48'16,"-3"4"0"-16,1 1 4 0,0 2-12 15,-1 2-11-15,1 0-12 16,-1 2-1-16,0 9-6 16,3 5 4-16,0 1 0 15,0 7 2-15,4-3-3 0,3 4-3 16,4-3-5-1,0-3-3-15,1-1-2 0,0-5 2 16,3-3-2-16,-3-6-4 16,2-3-17-16,-2-1-9 15,0-1-18-15,-1-10-26 0,-4-7-33 16,-1-5-98-16</inkml:trace>
  <inkml:trace contextRef="#ctx0" brushRef="#br2" timeOffset="255728.4678">23072 12111 401 0,'-10'0'36'15,"3"0"-17"-15,3 4-17 16,4 3-1-16,0 0 0 16,9 2-4-16,1-4-48 15,5 0-86-15</inkml:trace>
  <inkml:trace contextRef="#ctx0" brushRef="#br2" timeOffset="256275.229">23365 12238 248 0,'0'-6'35'0,"0"3"7"16,6-1 9-16,-1 2-3 16,2 2-5-16,-1 0-13 0,1 4-1 15,3 7-7-15,-1 5-1 16,2 2-7-16,0 0-2 15,2 1-6-15,-3-3 0 16,1 2-3-16,2-4-1 16,-3-3-1-16,-3-4 0 15,0-2-1-15,0-3 1 16,-2-2-1-16,-2 0 4 0,-1 0 7 16,1-2-1-16,-3-3 0 15,2-6 0-15,-2-1-1 16,0-3-2-16,0 0-1 15,-3-5-2-15,-3-3-2 0,0-1 0 16,-4-2-2-16,3 1 0 16,2-4 0-16,-1 1 0 15,3-3 0-15,3 3 0 16,0 4-1-16,0-2 0 0,7 6 0 16,5 0-3-16,6 8-7 15,4-1-4-15,-3 5-1 16,3 3-7-16,-2 3-21 15,-2 2-29-15,-2 0-51 16,-5 6-120-16</inkml:trace>
  <inkml:trace contextRef="#ctx0" brushRef="#br2" timeOffset="256906.3813">23674 12143 297 0,'0'0'49'16,"-2"0"18"-16,2-5 1 0,0 0-24 16,0-1-24-16,7 2-4 15,2-1-9-15,2 2 1 16,0 2 1-16,3 1 0 15,2 0-4-15,1 0-1 16,-5 2-3-16,2 7 1 0,-2-1-2 16,-6 3 0-16,0 0 1 15,-3-1-2-15,-3 0 2 16,0-3-1-16,0 1 0 16,-5 0 1-16,0-1-1 15,-4-1 1-15,1-1-3 16,1-1 1-16,-2-1-1 0,3 3 1 15,2-5-2-15,0-1-3 16,2 2 2-16,0-2 4 16,2 0-1-16,0 0 1 15,0 0 0-15,4 0 0 16,4-3-1-16,0-3 3 0,1 3-2 16,2-1 2-16,-2 0 0 0,3 3-2 15,0-1 1-15,-2 2 0 16,-1 0 1-16,0 3-2 15,0 7 0-15,-2 2 1 16,0 1 0-16,-4 1 0 16,2 0-1-16,-5-2 2 0,0 3-1 15,0-5 2 1,0 1 3-16,-8-2 5 0,1 0 3 16,-2-3 5-16,-4 1-8 15,1-4 2-15,-6 1-4 16,0-3 1-16,-2 1-5 0,-3-2-4 15,2 0 0 1,-1 0-14-16,0-7-43 0,1-9-53 16</inkml:trace>
  <inkml:trace contextRef="#ctx0" brushRef="#br2" timeOffset="287571.2084">24227 12307 348 0,'2'0'71'0,"-2"0"-23"15,0 0 11-15,2 0-16 16,-2 0-15-16,1 0-12 16,-1 4-8-16,2 7 15 15,0 3 3-15,0 4-9 0,-2 0-2 16,0 3-8-16,0 2-4 31,-4-2-1-31,-1-3-1 0,0-2-1 16,1-3-11-16,0-4-35 15,2-6-23-15,2-3-46 16,0-2-140-16</inkml:trace>
  <inkml:trace contextRef="#ctx0" brushRef="#br2" timeOffset="288953.7592">24616 11886 176 0,'0'0'32'0,"0"0"-8"15,0 0 8-15,0 0-13 16,0 0-3-16,0 0 1 16,0 0 1-16,0 0 2 0,0 0 2 15,0 0-1-15,0 0-5 16,0 0-6-16,0 0 1 16,0 0 0-16,0 0 1 15,0 0 2-15,0 0-3 16,0 0-4-16,0 0-3 15,0 0 0-15,0 0 4 0,-1 0 2 16,-1 0 3-16,2 0-4 16,-2 0-1-16,0 0-2 15,2 0 2-15,0 0-3 16,0 0-3-16,0 0-1 16,0 0 0-16,0 0 4 0,-1 0-4 0,1 0 2 15,-2 0-1-15,2 0 1 16,0 0 0-16,0 0 1 15,-4 0 3-15,4 0 2 16,0-1-2-16,0 1 0 16,0-2 2-16,0 2-5 0,2-1-1 15,-2 1 0-15,0 0-3 16,0 0 1-16,0 0 1 16,0 0-2-16,0-3-1 15,0 3 2-15,0 0 2 16,0-1-1-16,0-1-3 0,0-2 3 15,0 0 0-15,4 0 2 16,4-2-2-16,4-1 0 16,2-3-1-16,0 5 2 15,6 2 0-15,0-1 0 16,-2 4 1-16,1 0-3 16,0 3 0-16,-4 5-3 0,-2 3 1 15,-2 4 0-15,-4 2-1 16,-4-1 3-16,2-1-1 15,-5 0 0-15,0 0 0 16,-5-1-1-16,-2-4 3 0,0 1 0 16,-1-4-3-16,0-3 5 15,-1-1-4-15,2-2 3 16,2-1-3-16,1 0 1 16,1 0 1-16,3 0-2 15,-3 0 1-15,3 0-1 0,0 0 0 16,0 0-1-1,0 0 1-15,5 0 1 0,3 3-1 16,3-2 0-16,0 5 1 16,1 1 0-16,-1 2 1 15,2 0-4-15,-4 2 5 16,-1 1-4-16,0 1-1 0,-4 1 2 16,-4-2 2-16,0 2 0 15,-2-1 0-15,-9-2 2 16,-2 1 7-16,-3-5-33 15,0-1 11-15,-4 0 23 0,3-6-2 16,-2 0-1-16,1 0-2 16,2 0-5-16,3 0-1 15,1-8-1-15,1-1-14 16,5-5-33-16,6-7-98 16</inkml:trace>
  <inkml:trace contextRef="#ctx0" brushRef="#br2" timeOffset="292989.1843">24404 12104 198 0,'-7'4'25'0,"6"-2"10"16,-3-1 10-16,4-1-4 0,0 0 0 16,0 0-10-16,0 0-2 15,0 0-8-15,0-1-10 16,4-4 3-16,-4 4 3 16,1-3 0-1,-1 4-1-15,2-2 0 16,0 1-4-16,4 1-8 15,-1 0 1-15,7 0 2 0,0-3 0 16,2 3-1-16,2-3-2 16,0 2-1-16,-1-3 4 15,-3 0-5-15,-2-1 3 0,0 0-5 16,-3 1 5-16,-2 0-2 0,-1 1-1 16,-4 3 1-16,0-1 2 15,0 1 2-15,0 0-2 0,0 0-1 16,0-2 1-16,0 2 0 15,-4 0-4-15,-1-2-1 16,-2 0 0-16,1 2 0 16,-3 0 0-16,2-2-1 0,-1 2 2 15,0 0-3-15,2-2 3 16,-1 2-2-16,6 0-1 16,-4 0-5-16,3 0-10 15,-2-2-25-15,4-3-80 16</inkml:trace>
  <inkml:trace contextRef="#ctx0" brushRef="#br2" timeOffset="326083.4919">20074 13627 188 0,'-2'-5'46'0,"0"1"-12"16,-1-3 7-16,3 0 4 15,-2 1-20-15,0-1 2 16,1-1-2-16,-2 1-1 15,1-1 0-15,2 1-2 16,0 0-5-16,0 0-3 0,0 1-5 16,5 1-4-16,3 2-2 15,3-1 1-15,2 2 4 16,-1 2-3-16,6 0 3 16,-2 0-5-16,2 0 0 15,-2 7-2-15,1 2-1 0,-5 2 1 16,-2 1-1-16,-2 1 1 15,-3 6-1-15,-5-2 0 16,0 1 1-16,0-1 0 16,0 1 0-16,0 0 0 15,0-4 1-15,0 1 3 0,0-5-4 0,2-1 2 0,9-2 1 32,0-1 3-32,3-5-1 0,1-1-3 0,0 0-2 15,2 0 0-15,-1-3-1 31,-3-2 1-31,-1-5-2 0,0 2 2 0,-4-1 2 16,-3-4 2-16,-1-1-2 0,-2-2 1 16,-2 0-2-16,0-2 3 31,0 2-4-31,0 0-1 0,0 3 2 0,0 2 0 16,0 7 2-16,0-2 1 0,0 4-1 15,0 2-1-15,0 0-2 31,1 0-2-31,4 6 1 0,2 3 0 0,0 3 2 16,-2 4-2-16,0 2 0 16,0 0 1-16,-3 3 0 0,0 4 3 15,-2-2 3-15,0 4 0 16,0 0 2-16,0 1 1 31,-2-1-5-31,0 1-3 16,-1-2 0-16,-1 0-2 0,3 1 1 0,-3-4-1 15,1 1 1-15,-2-5-1 16,0-1-1-16,1-2 1 0,-2-3 1 16,0-5-1-16,3 0 1 15,-1-3 0-15,-2-3-1 16,1-2 2-16,0 0-1 0,0 0 2 16,-1-9-1-16,0-3-2 31,4-6 1-31,-1-4-2 0,3-1 1 0,0-4-2 15,0 6-1-15,10-2-3 16,-2 3-2-16,1 2 2 16,2 4-6-16,2 1-10 0,-3 5-6 15,3 4-19-15,-1 0-13 16,1 2-39-16,1 2-46 16</inkml:trace>
  <inkml:trace contextRef="#ctx0" brushRef="#br2" timeOffset="326932.1408">20663 13936 340 0,'6'0'23'15,"0"0"23"-15,-2 0-16 16,1-4-1-16,-1-1 5 15,-1 1-8-15,-1-3-14 16,2 2 1-16,-3-3 0 0,-1 3-1 16,0 0-6-16,0 0-4 15,0 1 1-15,-1 2 2 16,-8 2-5-16,2 0 0 16,-6 0 0-16,-1 6 0 15,-1 3-2-15,1 3 4 0,-1-1-2 16,1 3 0-1,1 0 0-15,4 1 0 0,2 1 1 16,4-2-1-16,1-2 2 16,2 1-1-16,0-4 0 15,2-2 0-15,3-2-1 16,4-1 3-16,1-4-2 0,-2 0 0 16,1 0-1-16,2 0 2 15,-2-7-2-15,-2 0 1 16,2-1-1-16,-1-2-1 15,-1-1 3-15,0 2-4 16,-2-3 4-16,0-1-1 0,-1 0-2 16,-2 7 4-16,2-5-2 15,-3 4 1-15,1 3 5 16,-2 2 2-16,0 1-1 16,0 1-4-16,0 0-3 0,0 0-2 15,0 1 1 1,0 6 2-16,0 4 5 15,0 0 3-15,2 5-2 0,1 3 6 16,4 3 12-16,3 3-56 16,0 0 21-16,1 2 18 15,2 0-5-15,-3-1-3 0,-1 1 4 16,3-2-2-16,-7-2-2 16,-2 0 0-16,-1-1 0 15,0-3-1-15,-2-3 0 16,0-1-1-1,-4-5 5-15,-4 1-4 16,-4-2 1-16,0-4 0 16,-3-1-2-16,1-2 3 15,-2-2 0-15,0 0-2 0,1 0-3 16,1-4 6-16,2-6-6 16,2-1 7-16,5-3-4 15,2-4-4-15,3 0 7 16,0-2-7-16,10-1 4 15,3 1-3-15,4-3 3 0,4 0 0 16,-3 0-12-16,1-4 30 16,-1 0-65-16,-4-5-26 15,3-2-106-15</inkml:trace>
  <inkml:trace contextRef="#ctx0" brushRef="#br2" timeOffset="327465.9243">21345 13729 175 0,'-11'7'5'15,"-2"-3"-2"-15,6-1 29 16,2 1 24-16,2-4 1 16,-1 0-1-16,4 0-8 0,0 0 0 15,0 0-11-15,2 0-8 16,8 0 2-16,3 0-5 15,6 0-6-15,5-4-8 16,0 2-9-16,3 1-3 16,-3 1 1-16,0 0-1 15,-4 0-11-15,0 0-19 16,-3 0-7-16,-2 0-20 0,-6 1-31 16,-2 1-21-16,-6 2-150 15</inkml:trace>
  <inkml:trace contextRef="#ctx0" brushRef="#br2" timeOffset="327658.4106">21350 13898 298 0,'-2'9'111'0,"2"-1"-55"0,12-8-25 16,7 0 13-16,4-4-1 15,6-5-19-15,2 2-14 16,-1-2-10-16,1 2-1 0,-8 0-25 15,-2 0-24-15,-2-3-124 16</inkml:trace>
  <inkml:trace contextRef="#ctx0" brushRef="#br2" timeOffset="328283.6304">22488 13640 271 0,'10'0'40'0,"-6"0"0"15,1 0-5-15,-3 0 0 0,-1-4 9 16,-1 1 1-16,0-3-24 16,-1-1-8-16,-3-2 4 15,-5 2-4-15,0 0-3 16,0 0-5-16,-1 1 0 16,0 5-1-16,1-2 1 0,1 3-2 15,1 0 1-15,-3 3-2 16,3 5 1-16,0 3-1 15,0 5 2-15,-1 0 2 16,3 6-4-16,0-3 1 16,3 4-2-16,0-3 2 15,2 2 1-15,0-4-1 16,0-3-2-16,5 0 1 0,4-5-1 16,3-3 1-16,0-1-2 15,6-2 2-15,-1-4-1 16,2 0-1-16,0 0-11 0,1 0-20 15,0-4-14-15,-4 0-32 16,2 0-32-16,-4 1-75 16</inkml:trace>
  <inkml:trace contextRef="#ctx0" brushRef="#br2" timeOffset="328532.5711">22654 13753 325 0,'2'-5'47'0,"2"-2"8"15,-1 2-19-15,-1 2 15 16,1 0-15-16,-1 3-11 16,1 0-16-16,1 6 1 0,0 8 0 15,0 2-5-15,1 6 1 16,-1 1-2-16,-1 4-3 16,0 0-1-16,1-1 1 15,-1-1-1-15,2-2-1 16,-2-3-14-16,-1-2-17 15,2-4-13-15,1-7-64 0,0-5-83 16</inkml:trace>
  <inkml:trace contextRef="#ctx0" brushRef="#br2" timeOffset="329063.7522">22999 13736 350 0,'0'0'43'16,"0"0"11"-16,10 0-1 16,5-2-11-16,1-3-8 15,6-2-18-15,1 0-7 16,0 0-5-16,-1-3-1 15,-2 0-3-15,-1-1 0 16,-1 0 0-16,-6 1 0 16,-2 1 0-16,-5-2 1 0,-5 4-1 15,0-4 0-15,0 2 1 16,-5 4-1-16,-5-1 0 0,-2 1 1 16,0 3-2-16,-4 2 1 15,0 0 0-15,1 2 0 16,-1 6 0-16,1 2-1 15,3 1 1-15,1 1 0 16,2 2 0-16,2 3 0 16,2 1 2-16,2 1 1 0,3-1 4 15,0 2 1-15,0-1 2 16,0-1-1-16,5-4-4 16,2 2 0-16,-2-3-1 15,5-3 0-15,0 0-2 16,2-5-2-16,3-3 1 0,2-2 1 15,5 0-2-15,0-4-5 16,-1-7-16-16,1-1-5 16,0-3-12-16,-5-2-57 15,1-3-75-15</inkml:trace>
  <inkml:trace contextRef="#ctx0" brushRef="#br2" timeOffset="329354.116">23106 13352 366 0,'2'0'50'16,"-2"0"-11"-16,0 0-12 0,3 0 7 16,-2 0-10-16,6 0-8 15,2 0-3-15,6-1-3 16,4 0-8-16,5-3-1 0,1 0-1 16,2-2-30-16,-3-1-75 15,0 0-85-15</inkml:trace>
  <inkml:trace contextRef="#ctx0" brushRef="#br2" timeOffset="329994.5921">23442 13222 102 0,'0'-4'231'16,"0"-4"-201"-16,0-1-11 16,0 0 18-16,2 2 9 15,1 1-16-15,3-1-6 0,1 0-3 16,0 2-5-16,4 2-6 16,-2 1-5-16,2 2-3 15,-1 0-1-15,-2 2-1 16,1 9 0-16,-4 0 0 15,0 4 0-15,-3 1-1 0,-2 0 1 16,0 0 0-16,0-2-4 16,-7 1 0-16,2-2 2 15,-2 0 2-15,0-4-1 16,-1-3 2-16,1 0-2 16,4-3 2-16,-1-2-1 0,4 1 0 15,0-2 0-15,0 0 1 16,0 0 0-16,4 0 1 15,3 0-2-15,4-2 1 16,-1-2-1-16,1 0 1 16,0 2 2-16,1 2 4 0,-3 0 0 15,3 0 2-15,-2 0-3 16,-1 0-4-16,-1 6 2 16,-3 2-2-16,0-1-1 15,-3 0 0-15,-2 3 0 16,0-4 0-16,0 6 0 15,-4-8 0-15,-4 4-1 0,-4 0 3 16,0 0-4-16,-3-2 1 16,3 1 2-16,-3-4-2 15,1 3 1-15,2-3 0 16,1-3-2-16,0 0 3 16,4 0-2-16,-1 0-2 0,1-6-20 15,0-3-12-15,4 0-11 16,-1-2-40-16,4 1-46 15</inkml:trace>
  <inkml:trace contextRef="#ctx0" brushRef="#br2" timeOffset="330626.4161">23669 13237 394 0,'7'-7'11'15,"2"-1"3"-15,-1 1-1 16,2 0 20-16,-3 2 3 0,3-1-8 16,0 6-11-16,-3 0-6 15,3 0 1-15,-3 9-7 16,1 6-3-16,1 3-2 15,-4 5 3-15,2-2-3 16,-5 2-1-16,1-3 3 16,-3 0-2-16,0-5 0 0,0 0-1 15,0-5 1-15,-5 0 0 16,0-5 2-16,1 0-3 16,3-3 2-16,-1-1 0 15,2-1-2-15,0 0 3 0,0-3 3 16,7-7 4-16,4-3-4 15,1-5-6-15,2-3 2 16,1-4-2-16,-1 3 0 16,-1-1 1-16,-2 0 0 15,-3 7-1-15,-1 0 2 16,-4 5-1-16,1 3 1 0,-4 2 0 16,0 2 2-16,0 3 1 15,-2 1-3-15,-5 0-1 16,-1 0 0-16,1 5 0 15,0 5 1-15,0 4 1 16,1 3 3-16,2 2 1 0,1 5 2 16,3-1 0-16,0 0 0 15,0 3 1-15,7-7-4 16,3-2 0-16,0-1-3 16,0-3-2-16,4-2 2 0,-2-4-3 15,3-4-9-15,0-1-21 0,0-2-32 16,-3 0-115-16</inkml:trace>
  <inkml:trace contextRef="#ctx0" brushRef="#br2" timeOffset="331286.7576">24124 13779 353 0,'0'-6'57'16,"-2"1"-20"-16,2 2 5 15,0-1 4-15,0 2-16 16,2 1-14-16,10-4-2 0,3 5-3 16,7-1 6-16,9-1 1 15,3 2-4-15,7 0-1 16,-1 0 1-16,-3 0-5 16,1 0-6-16,-8 0-1 15,-4 0-2-15,-6 0 1 0,-8-2-1 16,-5 2-1-16,-4-1-19 15,-3-5-13-15,0 3-12 16,-3-5-30-16,-6 0-72 16,-1-1-145-16</inkml:trace>
  <inkml:trace contextRef="#ctx0" brushRef="#br2" timeOffset="331614.8144">24307 13576 351 0,'0'0'34'0,"0"0"15"0,0 0-25 0,0 0 4 15,0 0-4-15,0 8-3 16,2 6 3-16,3 3 1 31,-2 4 1-31,2 2-5 16,-3 4-4-16,0 0-6 0,0 1-2 0,-2 3-1 0,0-5-1 15,0 3-3-15,0-4-3 16,-2-4-2-16,2-1 1 16,0-4-2-16,0-2-13 31,0-3-21-31,0-4-39 0,0-7-144 0</inkml:trace>
  <inkml:trace contextRef="#ctx0" brushRef="#br2" timeOffset="341675.8646">20520 15111 221 0,'0'5'37'15,"0"-1"-25"-15,0 2-4 16,0 1 26-16,0-1 0 0,0 2-8 16,0 1-4-16,7-2-3 0,-1 4 4 15,3-4 1-15,4-2 3 16,-1-2-2-16,7 1-9 15,-4-4-9-15,4 0-2 0,0 0-1 32,-1 0-3-32,-4-4 2 0,1-1-1 0,-1 0 3 0,-3-2-3 15,-2 0 2-15,-2 0-1 16,-2 0-1-16,-1-1 1 16,-1 1 1-16,-3 2 2 31,0-2-4-31,0-1-1 0,-8 1 2 0,1 0-3 0,-2-1-1 15,-2 0 1-15,0-1 1 32,2 4-1-32,-2 2 0 0,-1-1 1 0,0 2-2 15,0 2 2-15,-2 0-2 16,3 3 1-16,-3 7 0 0,4 0 0 31,-2 5 0-31,2-3 1 0,1 2 1 16,-1 2 2-16,3 0-1 15,2 2 1-15,2-4 2 16,1 3 2-16,2 1 1 0,0-3-2 16,0 5 1-16,5-6-2 15,2 2 0-15,6-1 1 16,-2-3-2-16,3 1 3 0,2-3-2 31,2-2-2-31,3-1-1 0,-2-4-1 0,4-3 0 16,-2 0-1-16,1 0-1 15,-3 0 0-15,-4-5 0 16,4-2-10-16,-9-1-15 0,-3 2-17 16,2-6-23-16,-5 0-79 15</inkml:trace>
  <inkml:trace contextRef="#ctx0" brushRef="#br2" timeOffset="342384.8563">20720 14744 359 0,'0'-8'13'0,"0"-4"2"16,4 3 14-16,6 2 15 15,5 3-15-15,-1-2-13 16,2 6-9-16,0 0-1 0,-1 3-5 15,-1 10-1-15,-1 3 1 16,-3 1 0-16,-3 1-1 16,-3 3 0-16,-4-5 0 15,0 1 0-15,-2 0 0 16,-7-6 1-16,-3 2-1 0,-3-3 0 16,3-1 0-16,-3 0 4 15,7-3-2-15,2-3 2 16,1-3 2-16,4 1 1 15,1-1 4-15,0 0 0 16,3 0-2-16,7 0 3 16,5 0 2-1,-1 0-7-15,5 0-2 0,-2 0-1 16,3 0-1-16,-4 0-2 16,0 0-1-16,-2 0-1 15,-1 0-12-15,0 0-21 16,-5 0-23-16,0 0-56 15,-3 0-85-15</inkml:trace>
  <inkml:trace contextRef="#ctx0" brushRef="#br2" timeOffset="342965.0233">21011 14726 368 0,'0'-11'9'0,"0"1"11"16,0-3 5-16,1 3 26 15,6 0-7-15,-1 4-23 0,1 5-10 16,4 1 1-16,-1 0-12 16,2 7 2-16,-2 10-1 15,2 2 0-15,-2 5-1 16,-1-1 1-16,-3-1 0 15,-3-1-1-15,-3-3 0 0,0-1 1 16,0-5-1-16,-5-1 0 16,-3-2 1-16,3-4-1 15,0-3 1-15,1-2 0 16,1 0 0-16,1 0 0 0,2-6 0 16,0-4 0-1,2-2-1-15,5-6 0 0,3 0-1 16,2-1 1-16,0-5-1 15,3 3-1-15,-5-1 2 16,1 5 0-16,-5-2 0 16,2 3 0-16,-4 6 1 0,-2 1 0 15,-1 0-1-15,-1 4 2 16,0 1 3-16,0 4 4 16,0 0 2-16,0 0-6 15,-1 11-4-15,-3 5-1 16,1 2 0-16,-1 9 3 0,1 0 2 15,3 1 2-15,0-2 1 16,0 0 0-16,3-9-6 16,2-1-1-16,2-3-2 15,0-5 2-15,2 0-7 16,2-5-34-16,0-3-33 0,2 0-125 16</inkml:trace>
  <inkml:trace contextRef="#ctx0" brushRef="#br2" timeOffset="343814.7364">21799 14450 261 0,'0'-7'11'16,"0"1"5"-16,0 2 12 16,0 1 17-16,0 1 0 0,0 0-19 15,-3 2-9-15,-1 0-9 16,1 0-1-16,-5 0 7 16,-1 6 5-16,1 1-3 15,-4 2-3-15,-2 3-4 16,-1 3 3-16,0 1-1 15,-5 1 1-15,2 7 0 16,0-1 0-16,-1 5-2 0,0 4-3 16,-2 3 0-16,1-3-1 15,4 2 2-15,-3 1-1 16,5 0 2-16,2-5-3 16,1-1-2-16,4 2-1 0,2-1-1 15,1 1 1 1,4 1 1-16,0 0 0 0,0 3-1 15,0 5-2-15,0-1 5 16,2 4-3-16,0 3 4 16,1-3-7-16,2 3 2 0,-1-3 1 15,1 0-2-15,1-2-1 16,1-4 1-16,4-1 2 16,-3-7 1-16,4-2 3 15,0-4-4-15,1-6 3 16,1 3-2-16,-1-6-2 15,3-1-47-15,0-2 44 0,-2-3-11 16,-1-1 11-16,-2-3 2 16,-2 0 29-16,-2-4-86 15,-1 0-40-15,-3 0-168 16</inkml:trace>
  <inkml:trace contextRef="#ctx0" brushRef="#br2" timeOffset="344486.4569">22429 14879 358 0,'0'-7'8'0,"0"-1"2"16,0 0 10-16,-2 3 16 15,-5-1-12-15,0 1-9 16,-3 2 2-16,-3 3-2 16,1 0 0-16,-1 0 0 15,-1 0-3-15,1 3 0 16,4 4 1-16,-2 4-3 0,4 0 0 16,1 1-1-1,3 2-2-15,1 1 0 0,2 2-1 16,0 1-1-16,0 0 1 15,7-2 0-15,3 0-3 16,2 0 1-16,1-3-3 0,1-3-1 16,3 1 1-16,-5-4 0 15,3 0-2-15,0-1-12 16,-1-2-17-16,1-1-9 16,-5-3-36-16,4 0-50 15,-2 0-113-15</inkml:trace>
  <inkml:trace contextRef="#ctx0" brushRef="#br2" timeOffset="344752.0182">22639 14929 360 0,'2'0'71'16,"-2"0"-30"-16,0 0-21 15,0 0 8-15,0 0-9 16,0 8 1-16,0 3-3 15,0 2-3-15,0 3-1 16,0 5-2-16,0 3 3 0,0-1-3 16,0 4-5-16,0-2-3 15,0-2-3-15,2-2 0 16,-2-3 0-16,0-1 0 16,2-5-12-16,-2-5-18 15,1-1-17-15,2-6-44 0,-1 0-63 16</inkml:trace>
  <inkml:trace contextRef="#ctx0" brushRef="#br2" timeOffset="345017.5869">22821 14934 391 0,'2'0'72'0,"5"0"-31"16,2 0-25-16,5 0 3 16,1-1 9-16,6-1-1 15,1 2-14-15,3 0-7 16,2 0-5-16,-2 0 2 16,0 0-2-16,-3 2-1 0,1-1 0 15,-7 2-6-15,-1-2-14 16,-5-1-17-16,-5 0-45 15,2 0-41-15,-7-1-105 16</inkml:trace>
  <inkml:trace contextRef="#ctx0" brushRef="#br2" timeOffset="345283.1616">23013 14815 378 0,'-2'0'18'0,"0"-1"12"16,-1 1 6-16,3 0 4 16,-2 0-16-16,2 8-9 15,0 7 0-15,0 4 10 16,0 1-3-16,0 1-1 0,0 4-8 16,0-3-6-16,0-1-7 15,-2-2 2-15,-1 1-1 16,1-2-5-16,-1 2-10 15,3-6-21-15,0-1-25 16,0-5-70-16,0-6-154 16</inkml:trace>
  <inkml:trace contextRef="#ctx0" brushRef="#br2" timeOffset="345784.3317">23396 14810 357 0,'9'0'19'15,"-4"-2"-10"-15,-4-4-6 16,1 2 15-16,-2 1 18 16,0 0-14-16,-7 0-19 15,0 0 8-15,-3-1 10 16,-2 4 5-16,2 1-12 0,0-1-4 15,0 6 0-15,1 2-1 16,2 7 1-16,-1-1-2 16,3 2 1-16,3 2-3 15,2-1-1-15,0 0 0 0,4-1 0 16,6-4-2-16,2-1 1 16,-2 0 0-16,7-4-2 15,-2-2-2-15,4-2 1 16,-3-1-1-16,0-2-12 15,-1 0-26-15,-3 0-25 0,-1 0-53 16,-4 0-111-16</inkml:trace>
  <inkml:trace contextRef="#ctx0" brushRef="#br2" timeOffset="346172.7526">23471 14906 421 0,'0'-8'28'0,"7"4"-7"0,2-2-9 0,2 1 22 16,-1 3-7-16,3 2-5 15,1 0-11-15,0 0-6 16,-2 9-4-16,-1 2 1 16,0 4-3-16,-5 2 1 0,-2 1 0 15,-4 1 1-15,0-1-1 16,-2 2 0-16,-10-4 0 15,-1-1 0-15,1-2 0 16,0-4 1-16,-2-1 0 0,7-3-1 16,2-3 1-16,2-1 4 15,3 1 2-15,0-2 3 16,0 0 4-16,3 0-4 16,6 0-4-16,5 0-4 15,2 0 0-15,1 0-2 0,2 0 0 16,-2 0-6-16,0-2-19 15,2 1-14-15,-6-1-34 16,1-3-61-16,0-1-118 16</inkml:trace>
  <inkml:trace contextRef="#ctx0" brushRef="#br2" timeOffset="346706.9949">23740 14858 430 0,'0'-10'20'16,"-1"4"-3"-16,1 0 11 15,1-1 5-15,3 2-15 16,6 1-7-16,0 4-7 16,0 0-3-16,1 0 1 15,0 9-3-15,-2 4 3 0,-4 1-2 16,-1 4-2-16,-4 2 3 15,0-1-4-15,0-1-1 16,-9-1-2-16,2-2 1 16,-2-4 1-16,3-4 3 15,3-2 1-15,1-3 1 0,2-2-2 16,0 0 5-16,10-7-3 16,0-8-1-16,4 0 0 15,3-5 2-15,-4 1-4 16,2-3 1-16,-2 2 1 15,-5-2 1-15,0 6-1 0,-4-1 0 16,-4 4 0-16,0 3 0 16,0 7 1-16,-7 1 1 15,-3 2-2-15,3 0 1 16,-2 8 2-16,4 7 7 0,-1-1-4 16,4 2 4-16,2 4 0 15,0-1 1-15,0-1-2 16,8 1-4-16,-1-2-2 15,2-3-2-15,-1-3-2 16,6 0 3-16,-4-4-3 0,3-4-5 16,-1-1-20-16,5-2-13 15,-1 0-23-15,-1-4-42 16,-3-4-73-16</inkml:trace>
  <inkml:trace contextRef="#ctx0" brushRef="#br2" timeOffset="347019.3225">23988 14680 453 0,'-3'-2'43'16,"1"-1"-27"-16,2 0-6 0,0 1 18 15,0 1 5-15,9-2-8 16,1 2-8-16,8 1-4 15,-1 0 2-15,2 5-4 0,3 11 7 16,-2 6-1-16,-1 3-1 16,-2 6-2-16,-5 2-7 15,1 2-47-15,-2-1 38 16,-6 2 5-16,-2 2-2 16,3-2 1-16,-5 1-1 0,-1-2-1 15,0 0 0-15,-5-5 21 16,-7 0-64-16,-5-3-22 15,-4-6-23-15,-4-4-111 16</inkml:trace>
  <inkml:trace contextRef="#ctx0" brushRef="#br2" timeOffset="347519.5949">22256 14686 413 0,'-14'-3'20'15,"1"3"10"-15,-2 0-5 16,-1 4 16-16,-1 10-13 16,0 5-4-16,0 9-1 15,3 7-3-15,3 8 2 16,4 7-3-16,7 5 1 0,2 2-6 16,13 0-5-16,7 0-6 15,12-7-5-15,5-5 3 16,10-8-22-16,11-6-31 15,11-10-17-15,5-8-127 16</inkml:trace>
  <inkml:trace contextRef="#ctx0" brushRef="#br2" timeOffset="348904.1099">24370 14719 276 0,'5'-5'26'0,"-4"-1"2"15,1 2-2-15,0-3 2 16,0 4 7-16,-2 1-5 31,0-1 0-31,0 1-4 0,0 1-3 16,0 1-8-16,0 0-5 15,-4 0-4-15,1 0-6 16,-5 1 0-16,-3 9 0 16,3 3 3-16,-2 3 5 0,1 2 1 15,4 3-2-15,0 3 1 16,1-1-3-16,4-2-3 15,0 0 0-15,0-1-1 16,7-4 0-16,4-2 0 16,0-2-1-16,1-4 0 0,2-1 1 15,5-5 0-15,-3-2 0 16,-2 0 0-16,5 0-3 16,-6-6 3-16,2-1-2 15,-4-1-1-15,-1-3 0 0,-5 0 0 16,2-2-1-16,-6 1 3 15,-1-1 0-15,0 1 0 16,0 1 0-16,0 2 0 16,0 4 0-16,0 0 0 15,-1 3 0-15,1 2 0 16,-5 0 0-16,5 6-2 0,0 6 2 16,0 1 1-16,0 4 1 15,0-1-1-15,10-1 1 16,-3 0-1-16,0-4 0 15,4-2 0-15,1-4-1 16,0-1 1-16,3-4 0 16,4 0 0-16,-4 0 0 0,-1-5-1 15,-1-1 0-15,-2-2 0 16,-4-3 2-16,-7 0-2 16,0-3 1-16,0 0-1 15,-7-3-2-15,-5-1-2 16,-3 3 0-16,-3-3 0 0,0 7 1 15,-1 2 2-15,2 4 0 16,1 5-3-16,2 0 4 16,-3 1 0-16,8 9-1 15,1 0 1-15,1 1-1 16,7 0-1-16,0-3 2 16,0 1-2-16,7-1-2 15,5-3-1-15,5-2 0 0,-2-3 4 16,5 0-3-16,2 0 3 15,2-5-1-15,2-6 3 16,-1-3-1-16,-1-3 0 16,-1 1 0-16,-2-6 1 0,-4 1-1 15,-3-2 0-15,-5 2 1 16,-2 4 0-16,-3 3-1 16,-1 4 0-16,-1 1 2 15,-2 8 1-15,0 1 0 0,-2 0-3 16,-3 10-1-16,2 2-1 15,-1 5 2-15,4 4 2 16,0-3-1-16,0 2-1 16,4-2 3-16,3-4 0 15,1 1 1-15,4-3-1 16,-4-1 2-16,1-3-2 16,1 4 3-16,-5-4-2 0,-3 0 0 15,-2 4-1-15,0-2-1 0,-12-1 1 16,-5 2-1-16,-10-4-2 15,-7 2-13-15,-10-5-45 16,-6-4-201-16</inkml:trace>
  <inkml:trace contextRef="#ctx0" brushRef="#br2" timeOffset="350778.028">22776 13982 68 0,'-1'0'60'0,"-1"0"-12"16,-1 0 2-16,1 0-15 15,1 0-8-15,1 0 0 16,0 0-6-16,-2-2-8 0,2 2 2 16,0-1 6-16,0 1-1 15,0 0-4-15,0 0-3 16,0 0 2-16,0 0-2 16,-2 0-4-16,1 0 1 0,-1 0-4 15,0 0 2-15,2-2 3 16,-2 2 2-16,2 0 3 15,0-2-5-15,0 0 0 16,0 1 0-16,7-5-5 16,3 3-2-16,2-3-1 0,2 2 2 15,3 3-1-15,1 1 2 16,-2-2 1-16,-1 2-3 16,-2 9 1-16,0 2-4 15,-2 1 1-15,-4 4-2 0,0 0 1 16,-2 0 0-16,-3 2-1 15,1-3 1-15,-3 1-1 0,0-6-2 32,0 1 3-32,-5-4 2 15,0 2-4-15,-4-2 1 16,-1-1 1-16,-3-1 0 0,-3-2 1 16,1-1-2-16,0 2-1 15,-4-4 1-15,2 0 1 16,2 0-4-16,1 0-16 0,1-2-15 15,4-5-24-15,2-4-73 16,4-3-108-16</inkml:trace>
  <inkml:trace contextRef="#ctx0" brushRef="#br2" timeOffset="351544.6226">22710 13740 256 0,'0'-2'46'15,"0"2"-16"-15,0 0 1 16,0-2 4-16,0 2-2 16,4 0-4-16,1-2 0 0,0 2 5 15,-1 0-5 1,1-1-1-16,3-2-6 0,2 0-2 16,-3 1-5-16,2-1 0 15,4-1-5-15,-3 2 0 16,5-1-3-16,-4 1-3 0,7 0-1 15,-4 1-3-15,0 1 1 16,4 0-5-16,-1-5-41 16,0-1-53-16,3-14-312 15</inkml:trace>
  <inkml:trace contextRef="#ctx0" brushRef="#br2" timeOffset="353249.1875">24945 14760 286 0,'0'0'32'16,"2"0"-20"-16,1-2 6 15,1 1 14-15,-2-1 10 16,-2 2-9-16,2 0-14 16,-2 0-2-16,2-1 2 0,0 1 1 15,-2 0-7-15,0 0-4 16,0 0-2-16,0 0 2 15,0 0 2-15,2 0-5 16,-2 0 3-16,0 0-5 16,1 1-1-16,1 2 1 0,0 3-2 15,0-1 3-15,-1 2 0 16,1 3-2-16,1-4 0 16,1 4-2-16,-1 0 0 0,4-3 1 15,-2 0-2-15,-3-1 0 16,1-1 0-16,1-2 0 15,-3 1 0 1,3-3 0-16,-4 1 0 0,0-2 1 16,1 0-1-16,-1 0 0 15,0 0 3-15,0 0 0 16,0-7-2-16,2-1 2 16,-2-5 2-16,0-4-2 0,0-2-1 15,0-2-1-15,0-5-1 16,-2-3 0-16,1 0 0 15,1 1 0-15,0-3 0 16,0 1 0-16,0 5 0 16,7 0 0-16,1 5 0 15,4 2 0-15,0 4 0 0,3 2 0 16,-1 5 0-16,1-1-1 16,-3 5-3-16,1 1-17 15,-4 2-17-15,-2 0-10 16,-2 5-51-16,-1 4-67 0</inkml:trace>
  <inkml:trace contextRef="#ctx0" brushRef="#br2" timeOffset="353820.5304">25118 14650 270 0,'-5'0'62'16,"-1"0"-39"-16,6 0-6 15,0-5 32-15,0 2-6 16,0 0-11-16,6-3-13 16,1 6-9-16,1-3-2 15,1 3 0-15,1 0-3 0,-3 0-6 16,0 6 1-16,-4 3 1 15,-1 4-2-15,-2-1 0 16,0 1-4-16,0-1-6 16,-7 0-7-16,-2-4 14 15,0 1 0-15,0-1 4 16,2-3-1-16,-3-2 1 16,3 1 1-16,4-3-2 0,3 1 1 15,0-1 0-15,0 2 1 16,0 1-3-16,5-2 4 15,5-1 1-15,2 3 2 0,-1-2 2 16,1 0-2-16,-1 4 1 16,0 2-3-16,0-1 0 15,-6 0-1-15,2 1 1 16,-4 0-2-16,-3-2 1 16,0 2 0-16,0-3-1 0,-3-1 3 15,-4 0-2-15,-3-1 6 16,-4 1-1-16,4-3-3 15,0-1-2-15,-4 2-1 16,2-2 0-16,2 0 0 16,-2 0-1-16,5 0-2 15,2-5-10-15,2-1-14 0,3-4-33 16,0-2-37-16,7-4-95 16</inkml:trace>
  <inkml:trace contextRef="#ctx0" brushRef="#br2" timeOffset="354354.5056">25245 14676 375 0,'2'-6'48'0,"2"1"-15"15,6 0 2-15,0 2 3 16,-3 1-19-16,3 2-10 15,-3 0-5-15,-1 5-3 16,-1 5-1-16,-1 6 1 16,-2 2 0-16,-2-2-1 0,0 3 0 15,0-4-2-15,-6-4-5 16,3 1 0-16,-5-2 4 16,3-5 2-16,1-2 1 15,1-1 0-15,1-2 1 16,2 0 0-16,0 0 0 0,0-5 1 15,2-5-2-15,5-3 1 16,1 1-1-16,-1-5 0 16,0 1 1-16,-2 0-2 15,0 2 2-15,-3 3 1 16,0 0-2-16,0 5 4 0,-2 4 1 16,0-2 0-16,0 2 1 0,0 2 1 15,0 0 3 1,-2 0-4-16,-4 0-3 15,3 8-3-15,-1 6 4 16,1 1 1-16,3 5 2 0,0 1 1 16,0 0-3-16,0-4 0 15,2 1-4-15,6-6-1 16,4-1-1-16,3-6-17 16,2-3-33-16,0-2-76 15,3 0-243-15</inkml:trace>
  <inkml:trace contextRef="#ctx0" brushRef="#br2" timeOffset="357379.8313">21781 16037 335 0,'-4'0'26'0,"3"0"-5"0,-3 0 8 16,4 0 3-16,0 0 2 15,0 0-1-15,9-4-11 16,2-1-4-16,5-1 3 16,4 0-3-16,4-2-4 0,3 5-4 15,-1-2-7-15,1-1-2 16,-4 3-2-16,-1-2 2 16,-4 0-1-16,-5 2-10 15,-3 3-15-15,-5-3-21 16,-5 1-34-16,0 1-21 0,0-3-22 15</inkml:trace>
  <inkml:trace contextRef="#ctx0" brushRef="#br2" timeOffset="357631.6856">21903 15907 326 0,'-2'-7'25'0,"1"1"6"15,1 1-3-15,0 2 15 16,0 1-6-16,0 2-14 16,0 0-16-16,5 7 1 0,-1 6-2 15,2 5 4-15,-3 1-2 16,2 6 2-16,-3 2-5 16,0-4-2-16,-2 4-2 15,0-1-1-15,0-2-1 16,0-4-18-16,0-2-29 15,0-5-49-15,0-6-109 0</inkml:trace>
  <inkml:trace contextRef="#ctx0" brushRef="#br2" timeOffset="358272.1744">22519 15731 313 0,'2'-9'23'0,"-2"-1"21"16,0 0-9-16,0-1 1 15,0 4-6-15,-5 2-7 16,-4-1-9-16,0 5 0 16,-2 1-7-16,-1 0 0 0,-3 1 0 15,-1 10 2-15,-1 5-2 16,3 6 4-16,0 6-2 15,0 6 3-15,3 5-4 16,2 2 1-16,0 4 0 16,2-3-7-16,3 0 2 0,4-5-4 15,0-1 1-15,4-6 1 16,8-4-1-16,5-5 2 16,2-4-2-16,3-2 1 15,1-6-2-15,3-1 0 16,-2-2-5-16,0-4-20 15,1-2-25-15,-3 0-50 0,-3-8-126 16</inkml:trace>
  <inkml:trace contextRef="#ctx0" brushRef="#br2" timeOffset="358718.4377">22828 15876 319 0,'6'-3'31'0,"-4"-1"16"15,0-1-10-15,-1 2 14 16,-1-3-10-16,0 1-18 16,0 1-2-16,0-1-9 15,-1 1-4-15,-9 3-1 0,1 1-4 16,0 0-2-16,-2 1-1 16,-1 8 2-16,0 2 0 15,0 5 3-15,2 2 1 16,3 3 0-16,-1 1 2 15,6 0-2-15,2 0-3 0,0 0 2 16,2-6-4-16,8 1 1 16,2-4-2-16,3-3 0 15,-1-4 1-15,4 0 0 16,-2-5-6-16,4 2-22 0,-5-3-7 16,4 0-12-16,-5 0-55 15,-1-3-49-15</inkml:trace>
  <inkml:trace contextRef="#ctx0" brushRef="#br2" timeOffset="359255.9328">22941 16011 314 0,'0'-6'67'0,"0"-3"-19"16,0 2-14-16,0-2 10 15,2 4-13-15,3-1-14 16,5 3-6-16,-1-1-6 15,3 4-2-15,1 0-1 16,-1 2 0-16,0 9-1 0,-2-3-1 16,-3 5 0-16,-2-1 1 15,-3 2-1-15,-2-3 0 16,0 2 0-16,-2-3 0 0,-5 0 0 16,-2-3 0-16,0 0 0 15,2-4 0-15,0 1 0 16,2 0 0-16,1-4 0 15,4 2 1-15,-2-2-1 16,2 0 2-16,0 0-2 16,4 0-1-16,5-6 2 15,1 2-1-15,3-1 1 0,-2 2-1 16,1 1 0-16,1 2 1 16,-4 0 2-16,4 0-2 15,-6 8 0-15,-2 5 1 16,0 1 0-16,-1 0-4 15,-4 1 4-15,0-1-2 16,0-2 0 0,-2 1 0-16,-3-2 1 0,-4-2 0 15,-2-3 3-15,-2 0 1 16,0-2 4-16,-4-3-3 16,-1-1-1-16,0 0-3 15,0-3-2-15,4-7-8 16,-1-2-21-16,3-4-26 0,5-5-79 15,7-4-177-15</inkml:trace>
  <inkml:trace contextRef="#ctx0" brushRef="#br2" timeOffset="359601.61">23232 15919 336 0,'-5'0'66'0,"1"0"-24"16,2 0 9-16,2 0-5 15,0-1-15-15,2-1-13 16,7 0-9-16,6-1-7 16,5 1 1-16,1 0-2 0,4-1-1 15,0 0 0-15,-5 2-1 16,-2 1-8-16,-2 0-17 16,-7 0-18-16,-2-2-44 15,-2 0-34-15,-5-1-118 16</inkml:trace>
  <inkml:trace contextRef="#ctx0" brushRef="#br2" timeOffset="359838.1411">23331 15789 281 0,'0'-3'120'0,"0"-1"-110"15,0 2-6-15,0 2 13 16,0 0 7-16,0 2-10 15,0 9 0-15,0 5 9 16,2 1-4-16,-2 3-4 16,0 3-4-16,0 1-1 0,2-1-7 15,-2-3-2-15,0-1 0 16,2-2-1-16,-1-3-10 16,3-4-19-16,-3-2-66 0,5-7-62 15</inkml:trace>
  <inkml:trace contextRef="#ctx0" brushRef="#br2" timeOffset="360198.4027">23659 15819 404 0,'0'-7'21'0,"0"0"-7"0,0-2 14 15,-2 4 6-15,-3 1-15 16,-3 1-9-16,-1 3 4 16,-1 0 1-16,2 0 0 15,-3 2-7-15,1 6-3 16,2 7 0-16,-1-1 0 0,2 6 0 16,1-2-2-16,4 5 1 15,2-2-1-15,0 0-1 16,0-1-2-16,8-4 2 15,3-2-2-15,-1-4 0 16,3-3 0-16,1-4-2 16,1-1-12-16,-3-2-10 15,2 0-14-15,1-2-38 0,-3-5-56 16,3-4-142-16</inkml:trace>
  <inkml:trace contextRef="#ctx0" brushRef="#br2" timeOffset="360510.8616">23742 15926 288 0,'0'0'75'0,"0"0"-13"0,0 0-18 15,0 0-3-15,0 0-15 16,0 0-11-16,0 6-11 16,0 3-4-16,0 1 4 15,0 3 2-15,0 1 2 16,0 1-1-16,0-3-2 15,0 2 4-15,0-3-6 0,0 2 0 16,4-5-1-16,-1 1-2 16,2-1 2-16,3-3-2 15,1-2 1-15,1 1 1 16,4-4-2-16,-1 0 2 16,2 0-2-16,-1 0-15 15,1-5 0-15,-3-1-14 0,-1 1-22 16,-2-1-46-16,-7 0-26 15,0 0-84-15</inkml:trace>
  <inkml:trace contextRef="#ctx0" brushRef="#br2" timeOffset="360745.1493">23829 16005 332 0,'-4'-1'64'15,"4"-2"-26"-15,0 2 11 16,0 1-4-16,0 0-23 0,0 0-7 15,0 0-8-15,0 1-5 16,0 6 1-16,4 7 6 16,-3 1 1-16,3 0-4 15,-1 6-4-15,-3-3 0 16,2 1 0-16,-2-3-2 0,0 1 0 16,0-4-5-16,0-2-22 15,0 0-16-15,0-5-50 16,0-6-83-16</inkml:trace>
  <inkml:trace contextRef="#ctx0" brushRef="#br2" timeOffset="361307.5456">23904 15868 416 0,'-2'-4'4'0,"2"-5"12"16,0 4 4-16,0-2 16 15,5 0-6-15,6 0-10 16,2 0-9-16,0 4 2 0,1 2 0 16,1 1-3-16,-5 0-7 15,0 11-1-15,-3 3-4 16,0 0 2-16,-4 4 0 15,-3-2-6-15,0 0-4 16,0-1 2-16,-5-5 1 16,-1-1 4-16,0-2 2 15,1-1 1-15,2-5 0 0,1-1 0 16,2 0 1-16,0 0 2 16,0-7-3-16,3-5 0 15,4-1 0-15,0-5-2 16,1 0 0-16,1 0 2 0,-4 0 0 15,-1 1 0-15,-4-1-1 16,0 2 1-16,0 5 0 16,0 2 0-16,-2 4 1 15,-2 3 1-15,-1 2 0 0,0 0-2 16,2 6 1-16,-2 8 3 16,2 2 1-16,3 5 0 15,0 0 0-15,0 1 0 16,3 1-2-16,3-3 0 15,3-4-1-15,0 0-2 16,-1-5 0-16,0-1-4 16,1-4-12-16,1-3-11 0,0-3-29 15,1 0-51-15,1-3-92 16</inkml:trace>
  <inkml:trace contextRef="#ctx0" brushRef="#br2" timeOffset="361628.7298">24136 15662 405 0,'0'-1'11'0,"0"-1"9"16,0 0 9-16,0 2 13 15,0 0-15-15,0 0-11 16,7 4-4-16,1 7 1 0,5 6 1 15,1 5 2-15,-1 3-2 16,0 5-2-16,-3 0-5 16,-2 4-1-16,-3-2-5 15,-1 0-2-15,-4 0 2 16,0-3-1-16,-9-3 0 16,-2 1-12-16,-5-4-11 0,-1-2-15 15,2-4-32-15,-2-6-69 16,3-11-195-16</inkml:trace>
  <inkml:trace contextRef="#ctx0" brushRef="#br2" timeOffset="362275.6446">24407 15755 176 0,'3'-5'29'0,"-1"-1"19"15,2 1-23-15,-1 0 7 16,1-2 6 0,-3 2 4-16,1-3-7 15,-2 5 2-15,2-3-4 16,-2 1-9-16,0 4-13 15,0-4-8-15,-2 5-1 16,-3 0-1-16,-4 0-2 0,2 0-1 16,-2 6 2-16,0 3 1 15,0 0-3-15,1 2 2 16,5-1 2-16,3 1-2 16,0-2-2-16,0 0 2 0,0 0 0 15,8-2 0-15,-1 0 0 16,3-2 1-16,3 1 1 15,-2 1-3-15,-1 0 1 16,3-1 1-16,-2 1 0 16,-4 1-1-16,-4 1-1 0,1-1 2 15,-2-1-3-15,-2 0 1 16,0 0-2-16,-2-2 1 16,-7 1-3-16,-3-3 7 15,-1 1-5-15,-3-3 3 16,-1 1 0-16,2-2 0 15,0 0-10-15,3 0-38 16,3-10-14-16,3-3-28 0,6-1-74 16</inkml:trace>
  <inkml:trace contextRef="#ctx0" brushRef="#br2" timeOffset="362970.6039">24484 15727 382 0,'1'0'28'0,"-1"0"-16"16,2-2 10-16,-2 2 7 16,0 0-5-16,0 0-12 15,0 0-9-15,0 6-3 0,0 4 1 16,2 6 0-16,0 2 0 15,-1 1-1-15,-1-1 0 16,2 0 1-16,3-2-2 16,-4-7 1-16,3 2 0 15,-2-5 0-15,1-3-1 0,0-2-2 16,-1-1 4-16,2 0-2 16,-3-1 3-16,5-8 0 15,-4-2-1-15,4-1-2 16,-1-1 1-16,-2-1 2 15,3 2-2-15,-1 1 1 0,1 0-2 16,-1 4 2-16,-1 4-2 16,-1 0 0-16,1 3 0 15,1 0 0-15,-2 6 0 0,1 5 0 16,0-1 1-16,1 3 0 16,-3-3 0-16,2 1 0 15,-3 0-1-15,-1-4 0 16,4-1 1-16,-4-1-2 0,0-2-3 15,0-1 2-15,0-2 0 16,0 0 5-16,0 0-1 16,0-7 1-16,0-2-1 15,2-3 0-15,3-2-1 0,3-3 0 16,0 1 2-16,-1 2-3 16,4 1 3-16,-2 6 5 15,0 2 2-15,0 4 0 16,-1 1-4-16,0 5-4 15,-2 7 3-15,1 4-3 16,-2 7 0-16,-1-3-1 0,0 3 0 16,-4-3 1-16,2-2-1 15,-2-4-5-15,0-2-18 16,0-5-15-16,1-3-34 16,5-4-40-16,-3-1-172 15</inkml:trace>
  <inkml:trace contextRef="#ctx0" brushRef="#br2" timeOffset="363394.3786">24777 15744 356 0,'0'0'55'0,"0"0"-18"16,0 0 6-16,0 2-13 0,0 2-15 15,5 1-5 1,2 2-5-16,0 4-1 16,3 0-2-16,-5 1 0 0,4 3 0 15,-4-3-2-15,0-3 0 16,1 2 0 0,-2-6 0-16,-3-2 0 0,3 0 0 0,-2-3 0 0,-1 0 2 15,3 0 1-15,-2-8-2 16,1-4 2-16,1-3-1 15,-3 0 4-15,4-5-1 16,-2-2-2-16,1 1 0 0,-1 2-2 16,1-3 1-16,1 4 0 15,-2 2-2-15,1 4 0 16,2 3 1-16,-1 1-2 16,0 5-1-16,2 1-1 15,0 2-6-15,1 0-10 0,-1 0-14 16,4 0-36-16,-6 0-40 15,3 2-61-15</inkml:trace>
  <inkml:trace contextRef="#ctx0" brushRef="#br2" timeOffset="363887.4072">24964 15714 331 0,'0'0'32'16,"5"0"-21"-16,2-2 7 15,0 1 3-15,1-1-10 16,-1 2-10-16,0 0 0 0,-2 5-2 16,0 3-3-16,-2 2-14 15,-3 1-14-15,0 0-9 16,0-1 12-16,-1-1-18 0,-5 0-9 15,-2-2 35-15,3-2 19 16,-2-1 2-16,0 2 1 16,6-5 6-1,1 1 10-15,0 0 4 0,0-2 4 0,0 0 4 16,0 0-3-16,8 0-2 16,-1 2-3-1,1-1-4-15,1 3 1 0,1-2-3 0,-2 3-3 16,-1-2-5-16,2 5 3 0,-5-1-4 15,0-2 2-15,-2 4-6 32,-2-3 1-32,0 1-1 15,0-2 1-15,-7 0 3 0,-3-1-1 16,0 0 0-16,-4-3-1 16,2 1 0-16,-2-2-1 15,-2 0-3-15,2 0 0 16,1-5-24-16,2-3-47 15,8-2-46-15</inkml:trace>
  <inkml:trace contextRef="#ctx0" brushRef="#br2" timeOffset="364591.1166">25121 15729 283 0,'0'0'64'0,"0"0"-15"16,0-2-9-16,0 0 3 16,4-1-11-16,-1 0-17 0,3 2-10 15,-1 1-4-15,5 0 1 16,-4 1 1-16,1 9-1 16,0 2-2-16,-2 1 0 15,-5 1-2 1,0 2-9-16,0-2-12 0,-8 0 2 15,1-1 10-15,0-4 6 16,0-2 4-16,3-2-1 16,0-3 2-16,4-2-1 15,0 0 3-15,0 0 2 0,2-5-2 16,4-4 0-16,1-2-1 16,0-1 3-16,-2-1-1 15,2 1 3-15,-2-2 1 16,-2 1 3-16,-1 3-6 15,-2-3 2-15,0 6 3 0,0 0 1 16,0 3-1-16,0 0-2 16,0 4 4-16,0 0 4 15,0 0-7-15,0-2-3 16,0 2 0-16,0 0-2 16,0 0-3-16,0 4 0 0,0 5 1 15,2 2 2-15,-2 2 0 16,1 0 1-16,3 0-2 15,-1-1 0-15,1-1-1 16,1 0 1-16,-2-4-1 16,7-1-1-16,-5-3 0 15,4-2 0-15,1 2-8 0,-2-3-14 16,3 0-20-16,-3 0-44 16,2-4-75-16</inkml:trace>
  <inkml:trace contextRef="#ctx0" brushRef="#br2" timeOffset="365849.3591">25135 15400 288 0,'0'-1'29'0,"0"-1"3"0,0-2 1 16,0 4 5-16,0-2-8 16,0 0-10-1,2 1-3-15,0 1 2 0,0-2 1 16,2 2-9-16,0 0-2 15,-1 0-7-15,2 0 1 16,0 5 3-16,1 1 0 16,2-3 0-16,-1 4 2 0,-1-3 0 15,0 3 1-15,1-2-4 16,-1 1 0-16,-1-1-3 16,-1 2-1-16,1-1 1 15,-4-1 0-15,5 4-2 0,0-2 1 16,-4 0 0-16,3-1 0 15,-2 1 0-15,1 2 0 16,-2-2-1-16,3 0 0 16,-2 0 1-16,1 0-1 15,2 2 1-15,-4-2-1 16,3 4-1-16,-3-4 3 16,1 0-1-16,1 0-1 15,-1 1 0-15,-1-3 0 16,0 2-1-16,1 0 3 0,0-2-2 15,-2 2 0-15,3-1 2 16,-2-1-2-16,-1 3 2 16,3-3 2-16,-2 0 1 15,-1 1 0-15,1-3-1 0,0 2 0 16,0-1-2-16,-2 1-1 16,1 3-1-16,1-3 2 15,0 0-2-15,-2 0 0 16,2 2 1-16,-2 1-2 15,0 1 2-15,0-2-1 0,0 0 0 16,0 2 1-16,0-2-2 16,0 1 4-16,0-2-2 15,0 1 0-15,0-1 1 16,0 1-2-16,0 0 0 16,0 0 0-16,0-2 2 0,0 3 0 15,0-1-1 1,0 2-2-16,0-2 4 0,0 2-5 15,0 0 4-15,0-2-3 16,0 0 3-16,-2 2-3 16,-2 0 1-16,1 0 0 0,1 0 0 15,-1-1 0-15,1 2 1 16,-2-3-1-16,3 1 0 16,-1-2 0-16,0 3 0 15,0 0 0-15,1-4 1 16,-4 4-2-16,4-1 1 0,-3-2 0 15,1 3 2-15,-1 0-4 0,-1-4 2 16,1 2 1-16,1 1-2 16,-3-1 2-16,1 0-1 15,1 0 0-15,-1 0 0 16,0 0 0-16,1-2 1 16,-1 3-2-16,-1 0 1 0,0-2 0 15,1 0 0-15,0 3 1 16,-5-2-1-1,2 1 1-15,1-3-2 16,-4 4 2-16,2-3-1 16,2-1 1-16,0 0 0 15,0 1-1-15,-1 0 0 16,1-1 1-16,-4-2-1 16,3 1 0-16,-4-3-13 15,2-1-39-15,0 0-88 0</inkml:trace>
  <inkml:trace contextRef="#ctx0" brushRef="#br3" timeOffset="402375.1969">18093 11409 222 0,'4'-6'31'31,"-1"-1"14"-31,3 0-11 16,-3-1 2-16,0 5-1 0,1-2-6 0,-2-1-5 16,-1 4-9-1,2 1 1-15,-1-3 4 16,0 4-4-16,-2 0-4 15,0-1-4-15,1 1-3 0,1 0-3 0,0 0 3 16,1 1-1-16,4 4 3 16,-2 5 1-16,3-2-2 15,-1 3-2-15,0 4 0 0,0-2-2 16,3 4 2-16,-1 1-3 16,-4 1 1-16,2 2-1 15,1 1 1-15,-3 3-1 16,0 0-1-16,2 0 3 0,0 3-2 15,-1-1 2-15,1 2-3 16,0 1 1-16,0 3 0 16,0-3 0-16,3 0 0 15,-3-2 0-15,-2 1 0 16,2-1-1-16,-1 0 3 0,-1-2-2 16,1 2 1-16,-1-2-1 15,0 3 1-15,-2 0-1 16,-1 1 0-16,3-1-1 15,-4 0 2-15,1-1-2 16,-2 1 0-16,2 1 1 16,-4 0-1-16,4 3 0 0,-2-1 4 15,2 0-2-15,-2 1 2 16,0 3-1-16,0 2 1 16,0-1-1-16,0 0-1 15,0 3 0-15,0-1 1 16,0 0 0-16,0 2 0 0,-4 2-2 15,1 2 1-15,-4 1 0 16,2 1-1-16,-2-1 1 16,2 2-1-16,0 0 1 15,0 0-1-15,0 1 3 16,3-1-1-16,1 2 0 0,1-4 1 16,0 4 0-16,0-2 1 15,0-2-1-15,0 3-2 16,1 1 2-1,3 0-3 1,-1 3 2-16,4-1-2 16,-4 0 1-16,2 1 0 0,-1-1 2 15,1 3-4-15,0-1 3 16,-3-1 1-16,6-1-3 0,-5 1 2 16,1-3-54-1,-1 0 47-15,1 0 8 16,-1 0-5-16,2 2 3 0,-2-2-1 15,2-2 3-15,1 4-3 16,-3-4 1-16,2 2-1 16,0-2 0-16,2 0-3 0,-4 2 4 15,2-4-1-15,1 1-2 16,-1-2 0-16,0-3 5 16,1 3-7-16,1-4 3 15,0 3 3-15,2 1-3 16,1-2-3-16,-2 1 6 0,-1 1-5 15,2-2 5-15,-1 0-6 16,-1 1 3-16,-4-1 0 16,2 0 0-16,-3 0 0 15,3 0 3-15,-1-6-3 0,-1 0-3 16,0-1 3 0,1-4 2-16,-1 0-4 15,0-2 4-15,1 3-2 0,-1-5 1 16,3 1 0-16,0-4-1 15,-4 0-2-15,3-2 2 16,-3-1 0-16,1-3 2 16,-1-1-2-16,-1-3-1 0,1 1 1 15,-2-5 0-15,0 0 0 16,0-4 0-16,0-2 1 0,0 0-2 16,0-2 2-16,0-3-11 15,0 0-1-15,-3 0 26 16,-6-9-68-16,-1-3-33 0,-2-5-123 15</inkml:trace>
  <inkml:trace contextRef="#ctx0" brushRef="#br3" timeOffset="402875.2213">18297 15834 340 0,'0'2'59'16,"0"-2"-16"-16,0 0-14 15,0 0-5-15,2 0-2 0,-2 1-5 16,4 3-6-16,-3 1-6 16,6 0 11-16,0 1-2 15,-2 5 0-15,3-3-3 16,6 3 2-16,-2 2 1 15,4-2-2-15,2 0-2 0,0-1-2 16,2 2-3-16,1-1-3 16,-1 3 2-16,-2-2-4 15,-2 1 0-15,0-2 0 16,-5 3-1-16,0-3-7 16,-4-2-7-16,1-2-12 15,-3-3-12-15,-2-3-12 16,2-1-49-16,2-1-50 0</inkml:trace>
  <inkml:trace contextRef="#ctx0" brushRef="#br3" timeOffset="403109.5446">18725 15839 386 0,'3'-9'28'16,"1"2"10"-16,-1-2-10 15,2 2 8-15,-5 0-6 0,2 3-1 16,-2 2-7-16,0 1-5 16,0 1-2-16,0 0-8 15,-2 7-4-15,-4 7-3 16,-3 6 1-16,-2 5-2 16,-3 5 2-16,0 6-3 15,-5 0-31-15,2-1-67 0,-1-1-198 16</inkml:trace>
  <inkml:trace contextRef="#ctx0" brushRef="#br3" timeOffset="404414.2541">16958 16475 133 0,'-13'4'174'0,"6"-2"-131"31,2 0-14-31,3-1-5 0,2 2 0 16,0-3-1-16,0 1 9 16,9 1 12-16,4 0-9 15,3 0-9-15,4-1-13 16,1-1-8-16,2 2-4 15,4-2 0-15,-1 2-2 0,1-2 0 16,2 0-22-16,-1 0-15 16,-1 0-57-16,-2-2-90 15</inkml:trace>
  <inkml:trace contextRef="#ctx0" brushRef="#br3" timeOffset="404914.1626">17339 16417 267 0,'-9'0'119'16,"5"-7"-78"-16,-1-1-25 16,3 1 0-16,0-1 11 15,0 1 1-15,2-3-16 16,0 2-3-16,2 1 3 0,7 1 2 15,4 1-5-15,2 3 0 16,0 2-2-16,5 0-3 16,-4 3 0-16,4 8-4 15,-4 7 1-15,-3 0-1 16,-3 2 1-16,-6 2-1 16,-4 0 0-16,0-1 0 0,-11 1-1 15,-4-2 0-15,-2-5 1 16,-5 3 0-16,3-5 0 15,-1-1 0-15,3-3 0 16,3-1 0-16,4-3 1 0,2-2-1 16,3-1 0-16,5-2 1 15,0 2 8-15,0-2 4 16,13 0 2-16,3 0-2 16,7 0-3-16,4 0-6 15,4-2-1-15,1-1-1 0,-1-1-3 16,-1 1 2-16,-4-1-1 15,-4 0-7-15,0 4-22 16,-4-3-26-16,-2-3-80 16,-1-4-141-16</inkml:trace>
  <inkml:trace contextRef="#ctx0" brushRef="#br3" timeOffset="405367.1703">17778 16494 365 0,'-1'1'61'0,"-1"-1"20"16,2 0-43-16,0 0-1 16,10-5-2-16,3-2-14 15,8-2-8-15,-1 2-4 16,7 0-9-16,2 1-5 16,2 1-12-16,-1 1-12 15,3 1-24-15,-1-1-74 16,2 0-126-16</inkml:trace>
  <inkml:trace contextRef="#ctx0" brushRef="#br3" timeOffset="406030.5238">18187 16401 320 0,'0'0'65'0,"0"0"-12"16,0 0-22-16,0 0 9 15,0 0-11-15,0 0-9 16,0 0-9-16,1 4-5 15,3 4-1-15,-1 4 0 0,4 1-3 16,-1 3-1-16,1 0-1 16,0 1 1-16,0-3-1 15,2 0-1-15,1-2 3 16,0-1-2-16,1-4-1 16,-2-1 1-16,-2-1 1 0,-2-4-1 0,-1 1 0 15,-1-2 4-15,-3 0-4 16,0-2 13-16,0-6 2 15,0-4-10-15,0-3-5 16,-3-6 0-16,-2-1 1 16,1-3 0-16,1 1-2 15,3-1 2-15,-2-2-2 0,2 0 2 16,0 2-2-16,5 4 3 16,6 0-4-16,4 6 2 15,-2 2-1-15,4 2-3 16,0 8-12-16,2 1-11 0,-2 2-21 15,0 0-68-15,-1 5-64 16</inkml:trace>
  <inkml:trace contextRef="#ctx0" brushRef="#br3" timeOffset="406567.7412">18421 16387 389 0,'0'0'40'0,"0"-3"-22"15,2-3 1-15,6 2 8 16,1-1-14-16,-1 1-7 16,4 2-4-16,-4 2 0 15,1 0-2-15,0 2 0 16,-6 7 0-16,4 0-4 15,-6 2-8-15,-1-3-5 16,0 5 0-16,-1-3-1 0,-7-1 10 16,-1 1 0-16,-2-3 6 15,3 0 1-15,3-3 1 16,0 1 0-16,2-3-2 0,1-1 2 16,2 1 0-16,0-2 2 15,3 2 5-15,4-2 13 16,5 1 5-1,2-1-1-15,1 4-9 0,-3-2-6 0,0 4-6 16,-2-1 2-16,-2 2-1 16,-3 1-1-16,1 0-3 0,-5 1 1 15,-1 0-1-15,0-2-1 16,0-2 1-16,-5 2 0 16,-4 0 0-16,1-1 0 15,-4-1-1-15,2 0 2 16,-2-1-1-16,-1-2 0 0,0 0-4 15,0-2-7-15,5 0-11 16,-3 0-13-16,8-2-8 16,-1-5-5-16,4-8-36 15,0 1-142-15</inkml:trace>
  <inkml:trace contextRef="#ctx0" brushRef="#br3" timeOffset="406913.1297">18735 16402 106 0,'5'-1'255'0,"-3"-1"-191"15,-2 0-25-15,0 2 2 16,0 0-10-16,0 0-22 16,0 0-4-16,-4 4-2 15,-2 3 6-15,1 5-2 16,-1 2 2-16,1 3-6 0,3 1 2 16,-1 0-3-16,1 1 0 15,2-3-2-15,0 0 0 16,0-2 2-16,4-3-2 15,3-2-2-15,1-2 1 16,4-3-2-16,2-3-18 0,1-1-24 16,0 0-39-16,-3 0-59 15</inkml:trace>
  <inkml:trace contextRef="#ctx0" brushRef="#br3" timeOffset="407084.9374">18742 16315 402 0,'-7'-2'44'0,"7"-3"-25"16,0-2-13-16,0 3 3 0,0 4-8 16,0 0-32-16,0 0-93 15</inkml:trace>
  <inkml:trace contextRef="#ctx0" brushRef="#br3" timeOffset="408005.7536">17838 16344 281 0,'-6'-4'21'0,"3"2"23"16,3 1 3-16,0-2 1 15,0 3-10-15,0 0-11 16,5 0-11-16,-1 0-1 0,2 6 3 16,-3 3 3-16,3 2-3 15,-3 4-11-15,0 2-3 32,1 1 1-32,-2 3-4 15,1-1 0-15,2 1-1 0,2 2-2 16,-4-1-18-16,6-1-36 15,-2-3-69-15,2 0-110 16</inkml:trace>
  <inkml:trace contextRef="#ctx0" brushRef="#br3" timeOffset="408467.5331">17829 16724 259 0,'-2'1'104'0,"0"1"-46"0,2-2-24 0,0 0-7 15,0 0 6-15,2 0-8 16,7 0-8-16,4 0-5 16,3-2-7-16,4 1-3 15,5-1 2-15,2 0-3 0,1 1 1 16,1-1 2-16,0 0 1 15,-6 2-3-15,-1 0-2 16,-6 0 0-16,-5 0 0 16,-4 0 0-16,-2 0 0 15,-5 0 0-15,0 0-19 16,-7 0-15-16,-8 0-23 16,-4 2-33-16,-6-2-46 0</inkml:trace>
  <inkml:trace contextRef="#ctx0" brushRef="#br3" timeOffset="409177.1726">19188 16554 356 0,'0'0'87'0,"0"0"-30"0,0 0-19 16,0 0-12-16,2 0-3 0,-2 0-1 15,2 5-8-15,-1 6-7 16,-1 3-4-16,0 3-1 15,0 4-3-15,-3 1 3 16,-6-1-10-16,-1 2-38 16,-2-9-49-16,5-7-100 0</inkml:trace>
  <inkml:trace contextRef="#ctx0" brushRef="#br3" timeOffset="410061.6681">19510 16331 257 0,'-2'0'43'0,"-2"0"2"0,2 0-6 15,0 0-7-15,1-1 2 16,-1-3-2-16,-1 0-3 0,3 1-5 16,0-3-7-16,0 1 0 15,0-1-3-15,6 1-3 16,6 2-8-16,2-1-1 15,1 1-1-15,2 3 0 0,3 0 0 16,-2 3-1 0,0 4 0-16,-1 4 0 0,-4 1-1 15,0 1 1-15,-5 1 0 16,-1-1-2-16,-7-1-3 16,0 0-2-16,0 1 2 15,-7-2 1-15,-5 1-1 0,2-1 1 16,-5-4 1-1,3 2-1-15,3-2 1 0,2-3 3 16,-1 0 0-16,5-3-1 16,1 1-2-16,2 0-3 15,0-2 6-15,0 0-3 0,0 0 2 16,2 0 2-16,6 0 3 16,2-4-3-16,0 1 0 15,1-1 0-15,2 2 2 16,-1 0 2-16,0 2 0 15,-2 0 0-15,0 0-2 0,2 6-3 16,-5 1 0-16,3 5 0 16,-6 3 1-16,2-1-1 15,-4 0 0-15,-2 3 0 16,0-5 0-16,0 2 1 16,-8-3 0-16,-1-1 2 0,-3 0 2 15,-1-3 4-15,-1-2 0 16,-3-2 1-1,0-1 1-15,-2-2-8 0,-2 0-1 16,-2 0-1-16,-4-5-4 16,-2-6-26-16,-3-1-33 0,3-8-104 15</inkml:trace>
  <inkml:trace contextRef="#ctx0" brushRef="#br3" timeOffset="418474.1644">15345 17209 106 0,'-5'0'274'0,"-2"-5"-257"16,2-1-9-16,-2-1 2 15,5 0 5-15,-2 2 8 0,2-1 6 32,2 1 4-32,0-2-18 0,6 0-6 0,3 1-2 31,3-1-2-31,-1 4 3 0,3 1-4 16,1 0 0-16,-3 2-1 15,-1 0-4-15,-2 6 3 16,-2 4-1-16,0 5-2 15,-1-3 1-15,-1 2 3 16,-3 4-3-16,2-2-2 0,-1 0 4 16,1-2-3-16,1 1 1 15,0-5 0-15,2 0 0 16,5-8 1-16,0 1-1 16,3-3 1-16,0 0-1 0,4-9 1 0,-2-4-1 0,2 1 3 15,-4-2-3-15,-2-4-1 16,-2 1 3-16,-3-2-3 31,-1 3 3-31,-7 1 2 16,1 0 3-16,-1 2-1 0,0 2 2 0,0 5-1 15,0 2 1-15,-3 2-4 16,0 2 1-16,3 0-4 0,0 7 0 16,0 9-1-16,0 2 0 15,5 7 2-15,3 2-2 31,3 3 2-31,-2 2 0 0,-2 2-2 0,-1 0 0 0,-1-1 0 16,-2-2 1-16,-3 0-2 16,0-5 2-16,0-5-1 15,0-1 0-15,-7-4 0 16,0-2-1-16,0-4 1 16,-2-4-1-16,-2-2 3 0,3-4-2 15,-5 0-1-15,0-4 1 16,2-6 0-16,-1-6 0 15,1-2-1-15,2-6 0 16,5 2-1-16,2-6-2 16,2 6-2-16,2-3-3 0,11 2-3 15,3 6-4-15,2 7-2 16,3 0-11-16,1 4-34 16,2 3-29-16,-3 3-87 15</inkml:trace>
  <inkml:trace contextRef="#ctx0" brushRef="#br3" timeOffset="419177.1166">15969 17429 386 0,'0'-15'16'15,"0"5"5"-15,0-3-17 16,-2 2 17-16,-6 0 1 0,-2 4-5 16,-2 3-9-16,-7 0-7 15,3 4 2-15,-2 0 4 16,-2 4-2-16,3 5-1 16,-1 6-2-16,2 1 0 15,3 3 7-15,4 0-3 16,6 0-4-16,3-4-1 0,0 1-1 15,10-6 1-15,7-5 0 16,-2-3 0-16,5-2-1 16,-1 0 1-16,0 0-2 15,-3-5 2-15,-2-3 0 16,-1-2 1-16,-2-1 1 16,-4 1 8-16,-2-1 0 15,-1-1-1-15,-4-4-4 0,0 7 3 16,0 0 1-16,0 1-3 15,0 4 2-15,0 0-2 16,0 4-2-16,0 0-2 0,0 4-4 16,1 8 1-16,3 3 0 15,2 8 0-15,-2 1 1 16,1 4-1-16,-4 4 0 16,3 2 1-16,-4-5-1 15,0 3 0-15,0-2 0 16,0 1 1-16,0-5-2 0,-4-2 1 15,1-3 1-15,0-2-2 16,1-6 1-16,0 0-1 16,0-6 0-16,-2-7 0 15,0 5-2-15,1-5 1 16,-4 0 1-16,0-5 2 0,-3-8-1 16,2-4 1-16,1-1-1 15,0-4-1-15,1-1 0 16,4-2-11-16,2-2-2 15,0 5-6-15,6-2-12 0,8 3-30 16,4 0-18-16,5 4-36 16,0 0-121-16</inkml:trace>
  <inkml:trace contextRef="#ctx0" brushRef="#br3" timeOffset="419380.2378">16239 17412 431 0,'15'0'28'0,"-1"-1"10"15,3-2-14-15,-2-1-9 0,2 2-11 16,-5-2-3-16,1 2 0 16,0 2-13-16,-2-2-30 15,-4 2-19-15,-2 0-57 16,-1 0-90-16</inkml:trace>
  <inkml:trace contextRef="#ctx0" brushRef="#br3" timeOffset="419552.0791">16295 17473 330 0,'-8'7'42'16,"4"-1"4"-16,1-2-4 15,3-2 10-15,0 0-18 0,5-2-6 16,5 0-6-16,7 0-8 15,-1 0-10-15,5 0-4 16,5-7-15-16,-1-4-51 16,4-1-103-16</inkml:trace>
  <inkml:trace contextRef="#ctx0" brushRef="#br3" timeOffset="420159.7354">17050 17277 153 0,'5'0'68'15,"0"0"14"-15,-3 0-19 0,2 0-6 16,-3-5-6-16,-1-1 0 16,0-1-30-1,0 0-3-15,0 0-8 0,-3-2-4 16,-2 2-1-16,-2 1-4 16,-2 1 2-16,-1 1-3 15,3 2 3-15,-1 2-5 0,-2 0 2 16,3 2 4-16,0 6-6 15,2 2 4-15,-2 5-1 16,1 0-2-16,4 3 2 16,0 6 0-16,2 1-1 15,0 0 1-15,0 0-1 16,0-2 0-16,5-6 0 0,5 0 0 16,2-7 0-16,0-1 0 15,3-6-1-15,4-3-3 16,3 0-8-16,0-3-17 15,0-6-35-15,3 0-41 0,-2-1-41 16</inkml:trace>
  <inkml:trace contextRef="#ctx0" brushRef="#br3" timeOffset="420378.4265">17298 17358 165 0,'0'0'211'0,"0"-3"-120"15,0 2-40-15,0 1-8 16,1 0-16-16,1 0-10 16,2 7-8-16,1 5 7 0,0 6-2 15,3 2-7-15,-3 1-4 16,0 1-2-16,-1-3 0 16,-2 0-2-16,-2 0-6 15,0-4-26-15,0-3-21 16,0-4-78-16,0-8-185 15</inkml:trace>
  <inkml:trace contextRef="#ctx0" brushRef="#br3" timeOffset="421060.3886">17624 17209 326 0,'2'3'29'16,"-2"2"6"-16,0 0-24 15,0-2 4-15,0 4 12 16,0 1-4-16,-2-1-15 16,2-2-2-16,0-2 2 0,0 3 5 15,10-5 2-15,0 1-1 16,5-2-5-16,-1 0-6 15,1-2 0-15,2-5 0 16,-3 0 1-16,-1 0 2 16,-2-2 2-16,-2-1-2 0,-4 0-1 15,-3 2 0-15,-2-1 1 16,0 0-5-16,0 2 0 16,-9 0 1-1,-2 3-2-15,-1 1 0 16,-3 3 2-16,1 0-4 0,-1 0 2 15,-2 0 0-15,0 7 0 16,0 0 2-16,2 4-4 16,1 1 2-16,3 0 0 0,2 1 0 15,4 3 0-15,3-1 2 16,2 0-2-16,0 4 2 16,5 0 1-16,7-3 2 15,5 1 2-15,1-2-3 16,3-1-1-16,1-3-1 15,2-4 0-15,-2-4-1 0,0-3-2 16,3 0-11-16,-3 0-12 16,1-7-21-16,-1-5-63 15,-4-2-46-15</inkml:trace>
  <inkml:trace contextRef="#ctx0" brushRef="#br3" timeOffset="421669.6162">17868 16922 342 0,'-2'0'42'0,"2"0"3"15,0 0-28-15,2 0 7 16,8-2 1-16,2 0-4 16,0 2-11-16,1 0-5 15,0 0-3-15,0 0-1 0,-5 7-2 16,-1 4 1-16,-1 1 0 15,-5 1-2-15,-1 1-4 16,0-1-6-16,0-1 0 16,-7 1 2-16,-1-6 5 0,-1 2 2 15,1-3 2-15,5-1 1 16,-1-5-2-16,4 1 0 16,0-1 0-16,0 0-4 15,7 2 5-15,3-2 4 16,0 0-1-16,1 2 3 0,0 1 2 15,-2 3 2-15,-1 1-2 16,-2 2-1-16,0 0-4 16,-5 2-1-16,1-3 0 15,-2 2-1-15,0-3 3 16,-5 0-3-16,-6-2 1 16,-2-2 0-16,-1 1 2 15,-2 0-2-15,-1-4-2 0,2 0 4 16,0 0-3-16,1 0 2 15,-1 0-6-15,6-6-27 16,2-1-38-16,6-1-38 0,1-5-83 16</inkml:trace>
  <inkml:trace contextRef="#ctx0" brushRef="#br3" timeOffset="422138.2613">18087 16983 334 0,'3'-4'48'15,"0"-3"0"-15,-1 0-14 16,3 1 2-16,1-1-13 16,0 3-10-16,1 3-5 0,3 1-1 15,1 0-1-15,-3 9-5 16,2 7 0-16,-1 2-1 15,-6 5 0-15,2-3 0 16,-5 1-1-16,0-3-6 0,0-2 2 16,-3-4 2-16,-2-1 2 15,1-5 1-15,1-3 0 16,3-3-2-16,0 0 4 16,0-3 3-16,7-10-4 15,3-1-1-15,3-8 0 0,-1 1 0 16,1-4-1-16,0 1 2 15,-5 3-2-15,-2 2 1 16,-2 6 1-16,-2 3 0 16,-2 4 3-16,0 6 4 15,0 0-7-15,-4 9-1 16,-2 9 0-16,-1 5 0 16,4 6 1-16,-3-1 0 0,6 3 0 15,0-3 0-15,6-6-1 16,8-5-8-16,6-10-36 15,8-7-90-15,6 0-193 16</inkml:trace>
  <inkml:trace contextRef="#ctx0" brushRef="#br3" timeOffset="422579.6953">18687 17297 37 0,'-8'7'343'16,"-2"-2"-303"-16,5-2-30 15,5-1 2-15,0-2 14 16,3 0 12-16,12 0-3 15,9 0 0-15,4 0-10 0,8-5-16 16,0 1-6-16,0-1-2 16,-6 2-4-16,-1-2-13 15,-7 4-15-15,-6 0-15 16,-4-2-46-16,-4 2-41 16</inkml:trace>
  <inkml:trace contextRef="#ctx0" brushRef="#br3" timeOffset="422845.2191">18823 17172 425 0,'-1'-2'39'0,"-1"-1"-19"16,2 1-3-16,0 2 8 15,0 0-9-15,0 0-2 16,0 0-5-16,0 10-7 15,0 6 6-15,3 5 5 0,5 8 0 16,-1 0-4-16,0 5-5 16,-1-4-3-16,-1 0-2 15,-1 0 0-15,-2-5-6 16,0-3-24-16,1-5-26 16,1-9-83-16,3-7-212 0</inkml:trace>
  <inkml:trace contextRef="#ctx0" brushRef="#br3" timeOffset="423847.9057">19626 17308 221 0,'0'0'110'16,"0"0"-35"-16,0 0-45 0,0 0 7 16,0 0-8-16,0 0-6 15,0 0-12-15,0 1-7 16,5 1-3-16,2 1-1 15,5 0 1-15,3 2 0 16,0-2 0-16,2-3-1 16,-2 0 1-16,4 0 1 0,-5 0 6 15,4-8-1-15,-4 2-2 16,-3-1-1-16,-2-2 0 16,-5 0 1-16,-1-2 1 15,-3 0 0-15,0-1-4 16,-9 1-2-16,-1-1 0 0,-5 1 0 15,-3 2 0-15,0 2 0 16,2 3 0-16,-3 4 1 16,0 0-2-16,4 0 2 15,0 6-1-15,1 7-1 16,2-1 1-16,4 6 0 0,2 1 1 16,5 5-1-16,1 0 2 15,0 3 1-15,5-1-1 16,4 3 0-16,2-5 0 15,1-2 1-15,3-3 0 16,-1-7 4-16,-2-3-4 16,3-4 2-16,2-1-4 0,0-4 1 15,1 0-2-15,2 0-5 16,0-7-14-16,-1-4-10 16,1-3-18-16,0-4-42 15,1-6-55-15</inkml:trace>
  <inkml:trace contextRef="#ctx0" brushRef="#br3" timeOffset="424144.0803">19729 17020 150 0,'-3'0'213'0,"-2"-5"-182"0,5-1-23 16,0 1 8-16,3-1 28 15,4 3-11-15,3-1-11 16,5 1-11-16,1 1-7 16,4 2-2-16,-3 0-1 15,5 0-4-15,0 0-34 16,-3 2-34-1,1-2-44-15,0 0-98 0</inkml:trace>
  <inkml:trace contextRef="#ctx0" brushRef="#br3" timeOffset="424570.2505">20028 16935 273 0,'3'0'96'0,"-1"-4"-53"16,3-5-25-16,0 2 7 16,0-2 6-16,2 3-5 15,1 1-13-15,1 1-3 16,-2 4-3-16,3 0-4 16,-2 2-1-1,1 9-3-15,-2 2 1 16,0 1 2-16,-1 3-1 15,-6 0-1-15,0 1 0 16,0-3 0-16,-11 2 0 0,0-5-2 16,-1 1 3-16,-1-3-1 15,1-2 0-15,2-1 1 16,3-2-2-16,4-3 2 16,1-1-1-16,2-1 0 15,0 0 2-15,3 0 3 16,8 0 2-16,2 0 0 0,1 0-2 15,4 0 1-15,4 0-2 16,-3 0-3-16,0 0 0 16,-2-3-2-16,-2 0-14 15,0-3-18-15,-3 0-35 0,0-1-59 16,-1-1-170-16</inkml:trace>
  <inkml:trace contextRef="#ctx0" brushRef="#br3" timeOffset="425134.0063">20293 16902 358 0,'1'-9'52'16,"3"1"-11"-16,1 0 0 15,1 4 7-15,-2-1-17 0,3 4-14 16,1 1-9-16,-1 0-4 16,1 10-3-16,-1 6 0 15,-2 6-1-15,1 1 1 16,-5 2-2-16,-1 0 0 0,0-2-5 15,0-5 3-15,0-2-1 16,-5-3 2-16,2-6 1 0,-1-2 1 16,4-5 0-16,0 0 0 15,0-2 1-15,4-8 0 16,4-8 0-16,4 0-3 16,-2-6-1-16,1-1 2 15,0 2-1-15,-4-2 3 0,-2 6-2 16,-3-1 2-1,1 6-1-15,-3 3-1 16,0 4 3-16,-3 4-1 16,-4 3-2-16,0 0 2 15,2 3 1-15,0 11 0 0,0 3 3 16,5 6-3-16,0 2 1 16,2 1-2-16,8 1 0 15,0-2-3-15,2-3 2 16,1-5-13-16,3-2-27 0,-1-7-77 15,1-8-119-15</inkml:trace>
  <inkml:trace contextRef="#ctx0" brushRef="#br3" timeOffset="425627.4209">20950 16979 258 0,'0'0'229'0,"0"-4"-219"16,-6-3 5-16,-6 4-5 16,-3 3-2-16,0 0-2 15,-9 0 1-15,2 12 5 16,-5 4 6-16,3 9 5 0,-2 4-5 15,1 6-4 1,3 6 3-16,3 6-6 0,3 3-1 16,5 0-1-16,4 3-1 15,5-1-5-15,2-4-1 16,7-4-2-16,6-2 0 0,3-9-6 16,5-2-21-1,1-10-19-15,3-3-8 0,1-10-29 16,2-8-30-16,1 0-69 15</inkml:trace>
  <inkml:trace contextRef="#ctx0" brushRef="#br3" timeOffset="425971.0886">21131 17218 384 0,'8'-7'27'16,"-3"0"-16"-16,0 1-10 16,-3-1 17-16,2 2 13 15,-4-1-3-15,0 1 0 16,0 2-17-16,-4-2 1 16,-5 3-2-16,-2 2 0 0,-3 0-7 15,1 0 0-15,-1 5 1 16,-1 5 1-16,1 3 1 15,2 5-3-15,2 0-2 16,3 3 0-16,6-1-1 0,1-3 0 16,0 1 0-16,8-6 0 15,7 0-1-15,3-5-10 16,4-2-13-16,-2-5-35 16,0 0-40-16,2 0-78 15</inkml:trace>
  <inkml:trace contextRef="#ctx0" brushRef="#br3" timeOffset="426205.4076">21319 17222 440 0,'7'0'55'0,"-4"0"-20"15,1 0-22-15,-1 3 1 16,1 8-2-16,-3 3 0 15,1 3-4-15,-2 6 2 0,2-2-3 16,-2 4-4-16,0-2-2 16,0 2-1-16,0-5-4 15,0-4-26-15,0-6-45 16,0-8-117-16</inkml:trace>
  <inkml:trace contextRef="#ctx0" brushRef="#br3" timeOffset="427533.7134">21735 17180 269 0,'0'-3'35'0,"0"-4"-7"0,0-1-7 16,-7 4 0-16,-3-4 3 15,1 3 1-15,-1 0-7 0,-1 3-7 16,2 2-1-16,-2 0-2 16,0 0 5-16,1 10 4 15,-1 3 1-15,3 1-4 16,1 6-6-16,2 5 1 15,3-2-3-15,2 1-6 0,0 0 2 16,9-1-1-16,4-7-1 16,1-2 0-16,3-3 3 15,-2-4-5-15,2-5 4 16,0-2-2-16,0 0 0 16,-1-2-2-16,-1-6 1 15,-2-5 0-15,-1 2 0 16,-2-2 1-16,-3 0 0 0,-2 1 0 15,-1 2 0-15,-1 1 1 16,-3 2-1-16,0 3 1 16,0 1 2-16,0 3-2 15,0 0 0-15,0 0-1 16,1 2 0-16,3 7 0 0,3 1 4 16,0 5-2-16,6-5-1 15,1 2 1-15,2-2-2 16,4-3 1-16,-2-1 0 15,1-4-2-15,-1-2 2 0,-4 0-1 16,0 0 0-16,-4 0 1 16,-3-2-1-16,-4-4-1 15,-2 1 1-15,-1-2 1 16,0-1-1-16,-6-1 0 16,-4 1 0-16,-2-3-1 15,-2-2 1-15,1 6 1 16,-1-1-1-16,0 2 0 0,-2 2 0 15,2 3-1-15,2 1-1 16,-3 0 2-16,3 0-4 16,2 5 3-16,1 2-1 15,4 1-4-15,2 2 0 0,3-1-6 16,0-3-11-16,7 0-9 16,9-4 20-16,3 0 5 15,5-2 2-15,5 0-9 16,3-7 10-16,-3-8 4 15,3 2 5-15,0-2 4 16,-3-1-5-16,-4 0 6 0,-4-2-2 16,-2 3-1-16,-9 5-2 15,-5 1 2-15,0 3-1 16,-5 5 2-16,0 1-4 16,-6 0-3-16,-1 0-3 15,-2 7 3-15,0 4-1 16,0 1 0-16,3 2 1 0,6 3-1 15,0 1 0-15,0-4 0 16,7-2 1-16,6 2 0 16,-2-2 1-16,-1 0 1 0,2-2 1 15,-4 1 0-15,-1-4-2 16,0 1-1-16,-6-4-1 16,-1 0 0-16,0-2 1 15,-3 0-1-15,-9-2 0 16,-1 0-3-16,-2-4-12 15,-3-4-22-15,0-7-38 16,6-2-78 0</inkml:trace>
  <inkml:trace contextRef="#ctx0" brushRef="#br3" timeOffset="428090.4097">22331 17252 279 0,'-4'0'137'0,"1"0"-54"16,1 0-62-16,0-2-6 0,0-1-5 16,2 1 6-16,-1 2-2 15,1 0-1-15,0 0-9 16,-2 9-2-16,2 7-1 15,0 1 0-15,3 4-1 16,6-2 1-16,2-2-1 16,5-2 0-16,-4-5 0 0,1-2 0 15,1-5 0-15,0-3 1 16,-4 0 0-16,0-5 1 16,-2-8-3-16,-2-5 4 15,-3-1-3-15,-3-6 1 0,0-2 0 16,0 1 2-16,-2-4 0 15,-1-1-1-15,1 6-2 16,0 2 1-16,2 2-1 16,0 4 0-16,0 7 0 15,4 2-1-15,3 6-10 0,5 2-20 16,3 0-12-16,-1 4-38 0,1 5-25 16,2 0-58-16</inkml:trace>
  <inkml:trace contextRef="#ctx0" brushRef="#br3" timeOffset="428567.7218">22557 17161 391 0,'0'0'81'0,"0"-3"-49"16,6-3-11-16,4 2-7 15,1 1-4-15,2 1-2 16,1 2-1-16,1 0-4 0,-5 0-3 15,0 9 0-15,0 4-1 16,-5-3 0-16,-1 1-3 16,-4 1-7-1,0 2 1-15,-2-3-8 0,-7-2 2 0,0 0-3 16,-2-2 10-16,3-3 3 16,-2-1 5-16,5 1-3 15,3-2-6-15,0-1-1 16,2 1 5-16,2 1 4 15,8 2 7-15,3-2 9 0,4 2 1 16,-1 5-8-16,0-2-8 16,-2 2 3-16,1-4 2 15,-6 3 5-15,-2-2 1 16,-4 0 0-16,-1 0-6 0,-2 1-1 16,0-1-2-16,-7-2 1 15,-5 1 0-15,-3 3-1 0,-2-4-1 16,-3-2 2-16,3 1-2 15,0-1 0-15,2-3 0 16,2 0-12-16,6 0-21 16,6-8-19-16,1-5-43 0,7-5-95 15</inkml:trace>
  <inkml:trace contextRef="#ctx0" brushRef="#br3" timeOffset="429083.2228">22873 17167 389 0,'-3'1'49'0,"3"-1"13"16,0 0-41-16,3 0-3 0,4 0-11 15,2 0-2-15,4 0 2 16,-3 0 5-16,4 0 0 15,-2 0-6-15,-2 4-4 16,0 8 0-16,-3 6-2 16,-2 2 0-16,-5 3 0 0,0-1 0 15,0 2-3-15,0-3-6 16,-7-4 1-16,-3-4 4 16,5-3 2-16,2-3 1 15,-1-5 0-15,4-2 2 16,0-3 2-16,2-11 2 15,3-3-1-15,7-1 0 0,-2-4-3 16,2-3 1-16,0 4-2 16,-4 0 0-16,-1 1 0 15,-1 4 0-15,-5 5 0 16,-1 3 1-16,0 2 0 16,0 5-1-16,-5 1 0 0,-4 0-1 15,-1 7 1-15,0 5 0 16,0 4 0-16,3 3 0 15,3 3 0-15,4-2 0 16,0-1 0-16,4 3-1 16,6-6-1-16,7-2-12 15,2-5-17-15,3-1-55 0,5-6-55 16</inkml:trace>
  <inkml:trace contextRef="#ctx0" brushRef="#br3" timeOffset="429317.5476">23257 17267 426 0,'0'0'81'0,"0"0"-52"16,13 0-8-16,-1 0 3 15,5-1-6-15,6-3-2 16,-2 1-4-16,1 3-6 15,-4-1-6-15,0-2 1 16,-6 3-8-16,1 0-17 0,-4 0-15 16,-2-3-22-16,-2 1-38 15,1-1-16-15,0-4-84 16</inkml:trace>
  <inkml:trace contextRef="#ctx0" brushRef="#br3" timeOffset="429552.0651">23330 17147 216 0,'-4'0'157'15,"1"1"-88"-15,3 3-43 0,0 3 13 16,0 2-12-16,-1 3-10 16,1 3 4-16,0 7-1 15,0 1-3-15,0 3-3 16,-2 3-7-16,0 1-5 15,0 0-2-15,-3 2-13 16,2-2-29-16,-1-5-51 0,1-1-160 16</inkml:trace>
  <inkml:trace contextRef="#ctx0" brushRef="#br3" timeOffset="430258.2133">21326 17637 330 0,'5'-1'86'0,"-2"-9"-39"15,1 0-20-15,-2-1 4 0,-2 0-2 16,0 1-5-16,0 0-10 16,0 0 0-16,-6 4-5 15,-1-1-2-15,1 5-5 16,-1 2-2-16,0 0 1 15,-3 4-2-15,0 7 1 16,1 5 1-16,3 0 0 16,0 5 0-16,0 0 0 0,4 5-1 15,2-2 0-15,0 2 0 16,8-5 0-16,3-3-1 16,1-4 1-16,3-1-2 15,2-6-11-15,2-2-12 0,-1-3-11 16,-1-2-29-16,2 0-40 15,-4-7-103-15</inkml:trace>
  <inkml:trace contextRef="#ctx0" brushRef="#br3" timeOffset="430570.6302">21456 17683 336 0,'0'-5'73'0,"0"-3"1"16,0 4-36-16,9 0-9 15,2 2-8-15,-2 2-11 0,3 0-2 16,3 2-2-16,-3 9-4 16,-1 1-2-16,-1 2 1 15,-3 4-1-15,-6-2-2 16,-1 0 0-16,0 2-3 16,-8-4 2-16,-6 3 1 0,2-7 2 15,-1 1 0-15,4-2 1 16,1-4-1-16,3-1 0 15,5-4 0-15,0 1 0 16,0-1 1-16,8 0 0 16,6 0 0-16,4-1-1 15,8-6-12-15,-3-3-34 0,3-4-88 16,8 0-207-16</inkml:trace>
  <inkml:trace contextRef="#ctx0" brushRef="#br3" timeOffset="431196.006">21998 17701 316 0,'2'-5'28'0,"-2"-3"-9"16,3 0-10-16,-3 1 16 0,0 0 4 16,0 1-6-16,-3 1-7 15,-1 3-2-15,-3 0-8 16,-1 2-5-16,-4 0-1 16,4 2 0-16,-4 3 0 0,-2 6 1 15,6 0-1-15,-1 1 0 16,4-1 2-16,1 0-3 15,4-2 1-15,0 1 1 16,4-1 0-16,4-2-1 0,5 0 2 16,2 0-1-1,-2 0 1-15,2 1-2 0,-3 1 1 16,2 0-1-16,-6 1-1 16,-1 3 1-16,-5-2 0 15,0-1-2-15,-2-1 0 16,0-7 0-16,-11 8 0 0,0-6 3 15,-1-4-1-15,0 0 0 16,-3 0 1-16,1-5-1 16,1-4-2-16,2-2-13 15,3-1-21-15,0-3-46 16,8-2-22-16,0-3-79 0</inkml:trace>
  <inkml:trace contextRef="#ctx0" brushRef="#br3" timeOffset="431836.4671">22103 17685 319 0,'2'0'93'16,"-1"0"-43"-16,-1 0-41 15,2 0 11-15,-2 0 3 0,0 0-14 16,0 6-7-16,0 6-2 15,0 4 4-15,0 3-1 16,0 3-2-16,0 1 1 16,0-3-2-16,0 0 0 15,5-6-1-15,-1-2 1 16,1-3 2-16,0-9-2 0,1 5 0 16,0-5 0-16,-1 0 1 15,-2-5-1-15,3-5 0 16,0-7 0-16,-3-1 0 15,2-1 2-15,1-2 0 16,1 1 1-16,-1 0 3 0,1 6 0 16,0 1-4-16,0 5 1 15,0 6 2-15,1 2 1 16,2 2-2-16,-1 12-3 16,0 0-1-16,0 6 1 15,0 1-2-15,-2-1 0 16,-1-1 0-16,-4-2-4 15,3-3-1-15,-5-3 3 0,2-6 1 16,-2 0 1-16,0-5 1 16,0 0 0-16,0 0 3 15,1-3 6-15,1-10-6 0,2-3 1 16,1 0 0-16,0-4-1 16,5 3-1-16,-2-1-1 15,1 4-1-15,-1 3 2 16,1 4 3-16,-2 4 1 15,0 3 0-15,-1 0-2 0,-1 10-3 16,-2 2-1-16,-1 6 0 16,0-2-1-16,-2 4-1 15,0-5-4-15,0 0-2 16,0-3-8-16,0-1-4 16,0-5-22-16,0-6-44 15,3 0-74-15</inkml:trace>
  <inkml:trace contextRef="#ctx0" brushRef="#br3" timeOffset="432258.4699">22550 17753 406 0,'0'2'62'0,"0"-2"-11"16,0 0-34-16,0 1-10 15,0 5-5-15,6 1-1 16,-1 4-1-16,0 3 0 0,0 2 0 16,-1 0 1-16,-1 0-1 15,3-2 0-15,-2 0-1 16,3-4-4-16,-4-5 1 16,-1-2 0-16,0-3 0 15,3 0 3-15,-5 0 1 16,0-3 0-16,2-8-2 0,-2-3 2 15,0-4 2-15,0 0 2 16,0-3 0-16,2-1 2 16,1-1 0-16,-1 0-1 15,6 2 4-15,-1-1-5 0,1 3-1 16,4 2-2-16,2 5 0 16,4 1-2-16,-1 2 0 15,4 4-2-15,-4 2-15 16,0 1-48-16,-5 2-48 15,-3 0-4-15</inkml:trace>
  <inkml:trace contextRef="#ctx0" brushRef="#br3" timeOffset="432767.4407">22796 17733 297 0,'0'5'34'0,"-2"1"28"15,2-6-14-15,0 0 6 16,0 0-21-16,8 0-23 16,-1-3-6-16,0-1 0 15,0 2-1-15,4 2-2 16,-6 0-1-16,0 0 1 0,-1 0-1 15,-2 9-4-15,-2-2-8 16,0 2 0-16,0 0 0 16,-6-2 2-16,0 0 5 15,-4-3 2-15,3-1 0 0,5 1 1 16,-1 0 0-16,-1-3-8 16,4 5-13-16,0-1 13 15,0 2 8-15,0 0 2 16,5 2 0-16,4 1 1 15,-1 2-1-15,-3-2-2 0,-3-1 3 16,5 0-2-16,-5-4 3 16,-2 0-1-16,0 3 0 15,0-4 0-15,-4-1-1 16,-4 0 3-16,-7 1-1 16,2-4-1-16,-3 2 1 0,0-2 0 15,1 0-4-15,1 0-17 16,3 0-27-16,4-9-42 15</inkml:trace>
  <inkml:trace contextRef="#ctx0" brushRef="#br3" timeOffset="433348.3719">23089 17781 366 0,'0'-7'49'0,"0"0"-1"15,0 0-16-15,3 2 7 0,1 1-16 16,1 2-10-16,2 2-9 15,-1 0-1-15,1 0-2 16,-4 4-1-16,1 6-1 16,-2 1-2-16,-2 2-2 0,0-1-2 15,0 2 0-15,-2 1-1 16,-5-3 3-16,2 1 0 16,-3-5-2-16,3 0 3 15,5-7 1-15,-4 5 2 0,4-6 0 16,0 0-1-16,2 0 2 15,8-6 0-15,0-6 0 16,0 0 0 0,5-3 0-16,-4-3 0 0,-1 1 6 15,0-1 0-15,-3 0-1 16,-2 2 2-16,-3 2 2 16,0 3 2-16,-2 4-3 0,0 0 0 15,0 5-1-15,0 0-3 16,0 2-2-16,-4 0-2 15,1 5 2-15,-1 6-1 0,2 2 0 0,-1 3 1 16,1 1-1-16,2 1-1 16,0 0 0-16,0-2 0 15,4-3-2-15,3-1-15 16,1-3-18-16,4-2-22 16,3-5-45-16,0 3-39 0</inkml:trace>
  <inkml:trace contextRef="#ctx0" brushRef="#br3" timeOffset="433656.4119">23381 17637 376 0,'2'0'58'0,"-1"0"-24"16,1 0-9-16,1-4 14 16,-1 1-14-16,1 1 6 0,-1 0-8 15,3 2-4-15,0 0-4 16,0 10-2-16,3 3-3 16,-2 8-1-16,-1 5-1 15,-2 4-4-15,-1-1-2 16,-2 3 0-16,0-4-2 0,0 3-2 15,-9-7-23-15,-6-4-30 16,-4-9-105-16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5:53:10.09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7816 1338 285 0,'-7'0'39'0,"2"-4"-17"16,-1-3 17-16,1-2 1 0,0 0-3 15,1-5-10-15,-1-1-5 16,1 3 0-16,4-6-7 0,0 2 2 15,0 0-7-15,2 0-3 16,7 2 0-16,5 3-2 16,2 5-2-16,3 5-3 15,2 1 0-15,-1 3-1 0,3 12 1 32,-4 6 0-32,-2 3 0 0,-1 2 0 15,-7 3-2-15,-7 3-8 16,-2-2 2-16,0 0 2 15,-13 0 3-15,-3-3 2 16,-2-2 0-16,-2-5 2 16,1 0 0-16,0-5 0 0,4-2 2 15,0-2 3-15,6-4 0 16,-1 0 0-16,6-2-1 16,4-1-5-16,0-3 0 15,0 1-2-15,7 0 4 16,4-2 1-16,3 0 4 15,2 0 2-15,4 0-2 16,1 0-2-16,1 0-2 0,0-4-2 16,-3 3-1-16,1-1 0 15,0 2-1-15,-1 0-23 16,1 0-19-16,0 0-46 0,1-3-66 16</inkml:trace>
  <inkml:trace contextRef="#ctx0" brushRef="#br0" timeOffset="281.1936">8349 1439 347 0,'2'-2'138'16,"-2"2"-115"-16,0-3 5 15,5-1 14-15,5 2-14 16,2-1-14-16,6-2-7 15,6-1 2-15,2 1 2 0,1-1 6 16,4-1-8-16,-2 0-8 16,-4 3 0-16,0-1-1 15,-3-1 1-15,-5 2-3 16,-2 0-23-16,-4-3-7 16,-6 3-15-16,-2-1-34 15,-3 1-74-15</inkml:trace>
  <inkml:trace contextRef="#ctx0" brushRef="#br0" timeOffset="531.1374">8529 1209 439 0,'-3'-1'11'15,"1"-1"3"-15,2 2 34 16,0 0-14-16,0 7-21 15,0 7-16-15,5 7 16 0,-1 2 15 16,2 6-14 0,-1-1-10-16,0-1-1 0,0 0-3 15,-1-2 1-15,-2-2-1 16,-1 0 1-16,-1-1-18 16,0-2-24-16,0-5-40 15,-7 0-72-15</inkml:trace>
  <inkml:trace contextRef="#ctx0" brushRef="#br0" timeOffset="734.3898">8369 1630 513 0,'0'0'24'0,"0"0"-23"16,9 0 13-16,9 0 17 0,8 0-7 15,4-3-17-15,6-3-4 16,2 0-2-16,-1-2-1 16,2 1-12-16,-4-4-26 15,-1 0-49-15,-1-2-97 16</inkml:trace>
  <inkml:trace contextRef="#ctx0" brushRef="#br0" timeOffset="1081.0109">9021 1302 457 0,'0'-6'54'0,"0"-1"-35"16,-3 2 19-16,-3 1 8 0,5 2-11 15,-1 2-13-15,2 0-13 16,0 0-7-16,0 8 0 15,0 8 4-15,0 2 3 16,0 1-63-16,0 6 62 16,0-2-4-16,0 0 2 0,3-3-4 15,1 0 2-15,1-5-3 16,0 0-1-16,2-3 1 16,3-2 1-16,-1-3-2 15,6-6 2-15,-2-1-1 16,3 0-1-16,2-10-2 15,-3-6-22-15,-1-4 25 0,-3-9-70 16,-5-1-41-16,-4-5-131 16</inkml:trace>
  <inkml:trace contextRef="#ctx0" brushRef="#br0" timeOffset="1226.9658">9039 1140 421 0,'-7'1'89'0,"1"-1"-74"16,5 0 3-16,1 1-3 16,0 5-15-16,0 0-38 15,0-1-102-15</inkml:trace>
  <inkml:trace contextRef="#ctx0" brushRef="#br0" timeOffset="2159.0151">9488 1400 141 0,'-9'-9'255'16,"0"2"-226"-16,2 1-2 0,1 2 23 16,3 1-15-16,-1 2-16 0,3 1-6 15,1 0-5-15,0 1-9 16,0 12-6-16,8 3 7 15,4 4 2-15,-2 1 2 0,2-2-3 16,0-1 0-16,2-5-1 16,-4-2 0-16,0-4 1 15,0-4 1-15,-1-1 3 16,-1-2 5-16,-1-2 0 16,0-3 2-16,-4-7-1 0,1-1-1 15,-3-5 0-15,1-7 0 16,-2 0-2-16,0-5-3 15,0-4-3 1,0-3-1-16,0-5-1 16,0 4 0-16,0 0-3 0,6 6-2 15,0 5-1-15,4 6-2 0,5 8-4 16,-1 6-9-16,6 7-19 16,1 0-11-16,1 14-37 15,-1 4-46-15,0 5-142 0</inkml:trace>
  <inkml:trace contextRef="#ctx0" brushRef="#br0" timeOffset="2707.1016">9752 1280 450 0,'-7'-10'26'0,"6"2"-2"15,-2-4 17-15,3 3-7 0,4-2-15 16,7 5-18-16,3 0-1 16,4 4 0-16,0 2-1 15,1 2-1-15,0 8-2 16,-4 8-6-16,0 0-7 0,-6 0-7 16,0 2-3-16,-8-1 4 15,-1-5 15-15,-1 3 7 16,-11-5 1-16,-2-2 1 15,4 0 1-15,-2-3-1 16,5-2 2-16,-3-1 0 0,5-1 1 16,2-1-1-16,3-2-1 15,0 0 5-15,0 0-2 16,0 0-3-16,6 0-1 16,1 0-1-16,5-3 1 15,-2 1-1-15,2 2-1 16,2 0 1-16,-1 0-1 0,1 10-1 15,-2 3 1-15,1 1 2 16,-4 2 0-16,-4-1 0 16,-5-1 0-16,0-4 1 15,0 1 2-15,-7-2 11 0,-5-4 7 16,-3-1-5-16,-2-2-2 16,-4-2 1-16,3 0-3 15,1-2-2-15,2-4-5 16,1 0-2-16,2-1 0 15,5-3-5-15,2 0-10 16,3 1-21-16,2-2-34 0,4 2-99 16</inkml:trace>
  <inkml:trace contextRef="#ctx0" brushRef="#br0" timeOffset="3050.7939">10450 1502 324 0,'0'0'31'0,"0"0"-22"16,0-4 19-16,3 2 9 15,0-2-10-15,-1 3-18 16,1-3-7-16,1 2 1 15,-2-1 9-15,-2 3 5 0,3-2 7 16,-3 2 4-16,0 0 3 16,2 0-7-16,-2 0-6 15,0 4-11-15,0 7-3 16,-2 6 21-16,-8 5 1 16,-3 4-16-16,-3 6-9 0,-4-3-4 15,-2-1-88 1,-1-2-270-16</inkml:trace>
  <inkml:trace contextRef="#ctx0" brushRef="#br0" timeOffset="3928.9455">12164 1321 256 0,'0'0'75'16,"-7"2"-26"-16,7-2 14 16,1 0-19-16,11 0-13 15,5 0-11-15,7 0-1 0,2 0-2 16,4 0-7-16,1 0-5 16,2 0-4-16,-2 0 1 31,-2 0 0-31,2 0-14 0,-1 0-26 15,4 0-65-15,-4-5-134 16</inkml:trace>
  <inkml:trace contextRef="#ctx0" brushRef="#br0" timeOffset="4415.3547">12764 1230 458 0,'-13'-6'35'0,"7"0"-17"16,3-3 2-16,-1 0 19 16,4 1-9-16,0 0-18 15,0 1-6-15,2 1-3 0,5-1-2 16,2 2-1-16,2 2-3 15,1 1 3-15,2 2-1 16,1 0 0-16,2 10-2 16,-5 7 2-16,0 4-2 0,0 4-2 15,-7 5-6-15,-5-1 1 16,0 3 1-16,-7-5 4 16,-6-2 5-16,-5-3 1 15,0-2 0-15,1-5 0 16,0-5 2-16,7 1 8 0,0-4 0 15,3-3-3-15,3-1-4 16,4-1-1-16,0-1 0 16,9-1 3-16,4 3 4 15,5-3 3-15,7 0-7 16,4 0-4-16,1 0 1 16,4-4 1-16,-1 0-4 0,-5 3 0 15,-2-1-23-15,-6 0-59 16,-8 0-146-16</inkml:trace>
  <inkml:trace contextRef="#ctx0" brushRef="#br0" timeOffset="4901.4419">13446 1323 390 0,'-3'0'52'15,"-11"0"-30"-15,13 0 7 16,1 0 18-16,1 0-23 16,13-2-16-16,5-1-6 0,6 1 3 15,6-1-1-15,1 2-1 16,4-2-2-16,-4 3 0 16,0 0-5-16,-5 0-28 15,-3 0-71-15,-2-2-122 16</inkml:trace>
  <inkml:trace contextRef="#ctx0" brushRef="#br0" timeOffset="5510.3125">13989 1142 425 0,'-3'-8'7'0,"-1"5"-3"0,3 2 33 16,-1 1-18-16,0 4-16 15,1 10-5-15,-1 4 4 16,0 4 4-16,2 2-5 16,-2-2-1-16,1-3 2 15,-1-4-2-15,0-5 0 16,-1-2 0-16,2-6 1 0,1-1 3 15,0-1 12-15,0 0 15 16,0-7-16-16,0-4-11 16,0-1-1-16,1-1-3 15,7 1 0-15,3 1-2 16,4 4 2-16,2 3-2 16,3 1 2-16,1 3-1 15,4 5-1-15,-1 11 2 0,1 2 0 16,-3 5 0-16,-6 1 0 15,-3 1-1-15,-8 0 2 16,-5-2-3-16,0-2-5 16,-15 0 2-16,-4-4 3 15,-6-3 2-15,-2-3 1 0,1-4 1 16,-1-4 2-16,4-3 2 16,2 0 0-16,8 0-1 15,4-5 0-15,6-4-3 16,3 0-2-16,3 2-1 0,7 0 0 15,7 3 0-15,-1 1 0 16,2 3 0-16,-1 0 0 16,4 0 1-16,-1 3-1 15,0 1 1-15,1-1 0 16,-5-3-2-16,0 2-16 0,-5-2-26 16,-2 0-39-16,-5-5-88 15</inkml:trace>
  <inkml:trace contextRef="#ctx0" brushRef="#br0" timeOffset="5741.0205">13986 1130 465 0,'-2'0'24'0,"-1"-6"-11"16,3 5 17-16,10 1-14 15,9-2-6-15,4 1-3 16,8-3 0-16,1 0 1 0,4-2-1 16,-9 2-5-16,-2 0-2 15,-9 2-28-15,-11 2-71 16,-5 0-121-16</inkml:trace>
  <inkml:trace contextRef="#ctx0" brushRef="#br0" timeOffset="6085.0697">13568 1177 231 0,'-3'-3'71'16,"1"-1"-48"-16,-1 0 15 16,3 1 20-1,0-1-20-15,0 3-11 0,0-1-5 16,0 2-2-16,5 0-8 16,0 14-5-16,0 4 3 0,-1 6 3 15,3 3-4-15,-4 5-4 16,0 0-3-16,0-1-2 15,-3 1 1-15,0-2-24 16,0-3-44-16,-4-5-59 16,-5-3-169-16</inkml:trace>
  <inkml:trace contextRef="#ctx0" brushRef="#br0" timeOffset="6272.8205">13385 1573 495 0,'0'0'49'16,"0"0"-25"-16,10-2-14 15,10 0 9-15,13-2-8 16,2 3-7-16,10 1-4 16,6 0 1-16,-1 0-7 0,2-2-36 15,0-5-86-15</inkml:trace>
  <inkml:trace contextRef="#ctx0" brushRef="#br0" timeOffset="6901.3693">14483 1234 33 0,'0'-4'252'16,"2"-2"-207"-16,1 0 9 16,-2 0 6-16,-1 3-7 15,0 3-20-15,0 0-18 0,0 12-7 16,-6 6 0-16,1 5 6 15,2 3 0-15,-1 2 1 16,4 1-8-16,0-4-1 16,0-4-3-16,2-2-1 15,8-2 0-15,7-7 1 16,3-5-1-16,4-2 1 16,5-3-2-16,-2 0-28 0,2-11-23 15,-4-5-38-15,-9-4-67 16</inkml:trace>
  <inkml:trace contextRef="#ctx0" brushRef="#br0" timeOffset="7073.1896">14551 1102 470 0,'-15'-6'40'0,"11"0"-4"15,2 2 12-15,2 2-10 0,0 1-14 16,0 1-18-16,0 0-8 15,0 0-6-15,0 0-70 16,0-2-204-16</inkml:trace>
  <inkml:trace contextRef="#ctx0" brushRef="#br0" timeOffset="16673.4834">5579 2788 297 0,'-9'-13'28'16,"2"1"-4"-16,0-1 8 15,2-3 5-15,2 3-14 16,1-1-5-16,2 2 1 16,0 1-1-16,4 4-8 0,5 0-6 15,0 3-3-15,2 4-1 16,2 0 0-16,-3 4 0 0,1 7 0 0,0 3-1 15,-4 5 1-15,-2 1 0 16,0 3 0-16,-3 1 0 16,3-5 1-16,-4 2 0 15,1-4 3-15,3-2 2 16,-1-4 3-16,4-2-2 0,4-5 1 16,0-1 5-16,6-3 0 15,-2 0-4-15,4-2-2 16,-3-8-1-16,-2-1-5 15,-1-3 2-15,-1-2-1 16,-4-4 1-16,-4-3 2 16,-1-1 2-16,-2-2-3 15,-1 2-1-15,-1 2-1 0,0 2-2 16,0 4 1-16,0 7 1 16,0 2 0-16,0 5 0 15,0 2 1-15,0 4-5 16,2 10-1-16,4 5 3 0,-1 10 1 15,4 3-1-15,-4 4 1 16,2 2 1-16,1 1 1 16,-3 0-1-16,-1-2-1 15,-2 1 0-15,-1-1 0 16,-1-5 2-16,0-1-3 0,0-7 2 16,-1-4 3-1,-5-6 4-15,1-1 2 0,-3-8-2 16,0 1 0-16,1-6-1 15,-4 0-1-15,0 0-3 16,0-8-2-16,1-2-1 16,0-6 1-16,2-4-1 15,1 1-1-15,0-3-2 0,7-1-3 16,0 1-7-16,0 3-3 16,14 3-12-16,1 1-1 15,5 5-17-15,7 1-40 16,0 4-53-16,4 3-99 0</inkml:trace>
  <inkml:trace contextRef="#ctx0" brushRef="#br0" timeOffset="17298.3691">6227 3039 431 0,'3'0'29'0,"-1"-4"-15"16,2-4 20-16,-2-3 1 15,2 0-14-15,-4-1-15 16,0-3-5-16,0 0 1 16,-6 0-2-16,-7 0 1 0,-2 3-1 15,-4 1-1-15,-1 2 1 16,-1 8 0-16,-1 1 0 16,2 0 0-16,3 10-2 15,0 5 2-15,7 5 1 0,5 3-3 16,1 4 2-16,4-1 1 15,7-1 1-15,7-3-2 16,4-5-1-16,3-6 2 16,-1-7-1-16,2-4 0 15,0 0 2-15,-5-7 1 0,0-8-3 16,-5 1 1-16,-3-4 3 16,-3-1 3-16,-2 1 2 15,-4 2-5-15,0 0 1 16,0 5-3-16,0 2 0 15,0 7-1-15,0 2-1 16,-2 9 0-16,2 10-1 16,0 9 1-16,0 7 0 0,0 2 2 15,3 5 8-15,4-1 2 16,-1-4-5-16,-1-3-3 16,-4-5 0-16,2-4-2 0,-3-4 0 15,0-7 6-15,0-1 8 16,0-4 1-16,-6-6 1 15,-1-1-66 1,0-2 51-16,-2 0 3 0,0-5 1 16,2-8-4-16,-4-3-3 0,3-2 0 15,1-3 0-15,6 0-1 16,1-3-8-16,0 0-3 16,1-2 25-16,14 2-65 15,6 0-16-15,3-2-54 16,8-2-108-16</inkml:trace>
  <inkml:trace contextRef="#ctx0" brushRef="#br0" timeOffset="17485.7923">6653 2891 429 0,'1'0'26'0,"4"0"-8"15,3 0 32-15,5 0-6 16,5 0-19-16,3 0-14 15,1 0-8-15,1-2-2 16,-2 1-1-16,-3-1-18 16,-5 2-35-16,-5 0-67 0,-7 0-141 15</inkml:trace>
  <inkml:trace contextRef="#ctx0" brushRef="#br0" timeOffset="17642.0029">6715 3003 323 0,'-7'9'118'0,"6"-7"-70"16,1 0-6-16,0-2 11 0,8 0-10 16,7 0-13-16,3-4-17 15,3-3-11-15,3 2-2 16,0 0-6-16,3-5-50 16,-1 0-130-16</inkml:trace>
  <inkml:trace contextRef="#ctx0" brushRef="#br0" timeOffset="18351.8374">8161 2873 336 0,'-2'5'4'0,"0"1"-4"16,2 1 15-16,0 3 16 15,4-1-6-15,9-1-2 16,1-3 2-16,8-1-4 15,-1-3-6-15,-1-1-5 16,2 0-4-16,-5-8 0 16,-2-3 5-16,-3-2-3 15,-3-1-3-15,-1-2-3 0,-5 0-1 16,-3 2 1-16,0-2 1 16,-2 3-2-16,-9-1-1 15,-3 5 0-15,-3 2 1 0,-2 5 0 16,-1 2 0-16,-2 2-3 15,3 9 3-15,1 1 2 16,2 4 3-16,5 4-1 16,2 3 4-16,7 2 4 15,2 4 1-15,0 1 0 0,2-2-2 16,7 2-3-16,6-3-5 16,0-2 1-16,4-5-2 15,-1-6 1-15,3-1-1 16,1-6 1-16,1-3-2 15,0-4-1 1,-1 0 2-16,3 0-4 16,-1-8-1-16,-3-4-24 15,0-4-13-15,-4-8-27 0,-3-4-90 16</inkml:trace>
  <inkml:trace contextRef="#ctx0" brushRef="#br0" timeOffset="18774.3381">8451 2536 313 0,'-12'-16'42'0,"4"0"-3"0,2 2-13 15,3 1 16-15,3 2-4 16,0 1-12-16,7 2-12 15,5 2-4-15,5 2 1 16,0 4-8-16,3 0-1 16,-2 4-2-16,-2 6 0 15,-4 7 0-15,-2 2 0 0,-7 0-1 16,-3 1-1-16,0-2 0 16,-5 3 2-16,-10-5 0 15,3 1 0-15,-6-3 0 16,4-1 0-16,1-5 1 15,2-1 0-15,4 0 2 16,7-4 0-16,0-2-1 0,0-1 1 16,9 0 4-16,6 0 8 15,4 0-8-15,6 0-6 16,1-7 0-16,1 3-1 16,2-3 0-16,-1 4-25 0,-2-1-34 15,-2-1-63-15,0-3-101 16</inkml:trace>
  <inkml:trace contextRef="#ctx0" brushRef="#br0" timeOffset="19255.5298">8751 2469 415 0,'0'-15'8'0,"0"-1"9"0,4 0 35 16,6 1-13-16,0 7-17 15,1 4-13 1,-2 4-4-16,3 6-4 0,-1 12-1 0,0 3 0 0,-4 5 1 16,0 0-2-16,-3-4 2 15,-4 2-1-15,0-6 1 16,-4 0-1-16,-3-6 1 16,2-3 0-16,0-3 0 0,3-3 0 15,0-3 0-15,2 0 7 16,0-5 7-1,0-8-10-15,7-3-4 0,4-3 0 16,-3-4-1-16,4 1 0 16,-2-6 0-16,-1 4-1 15,-1 1 0-15,-5-1 0 0,1 7 0 16,-4 3 1-16,0 5 0 16,0 5 0-16,-7 4 0 15,-3 4-1-15,1 14 1 16,-1 4 0-16,3 7 2 15,1 4 2-15,4-1 1 0,2-5-2 16,0 1-2-16,12-2-1 16,5-4 1-16,5-6-4 15,3-5-26-15,6-3-18 16,1-8-52-16,0 0-115 16</inkml:trace>
  <inkml:trace contextRef="#ctx0" brushRef="#br0" timeOffset="19567.9382">9499 2369 445 0,'0'-9'8'0,"0"-3"9"16,-4 2 20-16,-3 5 4 15,-2 3-15-15,-6 2-14 16,-2 9-6-16,-3 13 1 0,-4 8 4 15,2 10 2-15,1 6 0 16,3 10 8-16,2 8-2 16,6-3-5-16,8 5-1 15,-6-2-2-15,8-2-3 16,0-3-3-16,10-6-50 16,7-7 46-16,4-7-3 0,4-4 4 15,2-7 0-15,3-4-2 16,-2-4 1-16,3-4-6 15,-4-3-37-15,-5-8-102 16</inkml:trace>
  <inkml:trace contextRef="#ctx0" brushRef="#br0" timeOffset="20135.0849">10229 2745 331 0,'-3'-11'3'0,"-1"0"-2"16,3-2 39-16,1 1 15 16,-4 0-18-16,1 1-12 15,-2 0-5-15,-3 1-2 0,-3 7-6 16,-1 1-6-16,-6 2-5 16,4 2-1-16,-6 10 2 15,3 6 6-15,3 7 2 16,5 1-3-16,1 6 1 15,8-1-2-15,0-1-1 16,7-2-4-16,5-4-1 0,2-5 1 16,6-2 0-16,0-5-1 15,3-4 2-15,2-2-2 16,2-6-10-16,2 0-27 0,-1 0-34 16,3-11-57-16,-2-4-160 15</inkml:trace>
  <inkml:trace contextRef="#ctx0" brushRef="#br0" timeOffset="20369.4044">10546 2748 455 0,'2'4'30'16,"-2"3"-30"-16,0 4 2 16,0 3 26-16,0 3 4 15,0 5-10-15,0 1-10 16,0 4-6-16,0-2 1 0,0 0-5 15,2 0-1-15,-2-3 0 16,0-1-1-16,1-5 0 16,1-3-9-16,2-5-30 15,3-6-51-15,3-2-91 16</inkml:trace>
  <inkml:trace contextRef="#ctx0" brushRef="#br0" timeOffset="21443.8203">10912 2700 420 0,'1'-4'91'0,"-1"-1"-88"16,0 2-2-16,0 1 17 15,0 2-13-15,3 0-5 16,-1 5-3-16,3 4 3 15,0 0 0-15,0 0 1 16,-1-2-1-16,-1-1 0 0,-1-5 0 16,0 1 0-16,-2-2 1 15,0 0 3-15,0-6 3 16,0-2-5-16,0-3-2 16,-2 0 2-16,-3 1 1 15,-2 0-3-15,-2 6 2 16,0 1-3-16,-2 3 1 0,1 0-1 15,0 13-1-15,1 5 1 16,2 3-1-16,2 6 3 16,3 1 1-16,2 1 4 15,0-4-4-15,7 0 1 0,7-4-1 16,5-6 1-16,4-3-1 16,-2-7 1-16,4-1 1 15,1-4 3-15,-3-1 2 16,-1-11-6-16,-3 0-1 0,0-4 2 15,-7 0 1-15,-2-2-1 16,-2-1-2-16,-3-1 0 16,-1 4-1-16,-1 2 1 15,-3 4-2-15,0 6 1 16,0 0 2-16,0 4-1 0,0 2-3 0,0 7-4 16,0 5 3-16,0 4 2 0,0 3-1 15,0 1 2-15,7-3-1 16,5 1 0-16,3-6 1 15,4 0 0-15,0-3 2 16,4-4-3 0,-2-3 2-1,0-4 1-15,-5 0-2 0,2-6 2 16,-5-5 1-16,-3-3 2 0,-2-2 4 16,-3-4-1-16,-3-4-7 15,-2-2 0-15,0 0-2 16,-2 2-4-16,-7 2-7 15,-4 2 0-15,-2 6 2 16,-2 5 1-16,-3 5-3 0,1 4 5 16,-1 0 3-16,2 4 2 15,0 5 0-15,6 3-1 16,4-1-1-16,4 1-4 16,4 1 2-16,6-2-3 15,10-4 5-15,6-2 2 16,7-3 0-16,3-2-1 15,4 0-4-15,3-11-6 16,-1-3 6-16,-6-4 4 0,-7 2 2 16,-5 0 0-16,-6 0 2 15,-6 0 6-15,-6 3-1 16,-2 1-4-16,0 3-3 0,0 4 4 16,-2 2-3-16,-4 3-1 15,2 0-1-15,-1 8-5 16,5 7-1-1,0 2 2-15,0 4-1 0,7 3 4 0,6 2 1 16,1-2 2-16,3-1-1 16,-1-2 1-16,0-3-1 15,-4 0 0-15,0-4 1 16,-5-3 0-16,-2 1 0 0,-5-3 1 16,0 0 2-16,0-4 3 15,-9 1 7 1,-4-5 1-16,-4 2-2 15,-5-3-7-15,0 0-4 16,3-12-26-16,1-1-96 16,14-11-252-16</inkml:trace>
  <inkml:trace contextRef="#ctx0" brushRef="#br0" timeOffset="22050.2228">11783 2721 299 0,'-9'0'35'0,"2"-1"-1"0,3 1 10 16,1 0 11-16,3 0-26 15,0 11-28-15,0 4 4 0,7 5 7 0,4 2-7 16,1 3 2-16,0-4-4 16,3-2-1-16,-3-4-1 15,0-5 1-15,-4 0-1 16,-2-7 0-16,-1-1 1 16,-2-2 5-16,4 0 10 15,-4-2 5-15,1-9 0 0,-3-3-8 16,1-6-5-16,0-5-4 15,-1-5-3-15,-1-2-1 16,2-4-1-16,3 1-2 16,-1 1 1-16,6 4-8 15,-2 5 2-15,6 3 5 0,5 5-1 16,1 6-6-16,2 6-1 16,0 5-14-16,3 0-29 15,-3 8-32-15,-3 6-28 16,2 4-93-16</inkml:trace>
  <inkml:trace contextRef="#ctx0" brushRef="#br0" timeOffset="22536.7639">12089 2709 445 0,'-8'-5'11'16,"4"-3"15"-16,4 0 6 15,0 1 5-15,12 0-22 16,0 3-13-16,4 2-2 16,-2 2-1-16,6 0-1 0,-2 6-1 15,-3 6-6-15,-5 2-15 16,-3 0-8-16,-4 0 0 16,-3 1 4-16,-3-1 14 15,-7-1 12-15,-4-5 3 16,1 0 2-16,-1-1-2 15,6-4 2-15,1-1 1 0,3 0-1 16,4-2-2-16,0 0 7 16,5 0-3-16,7 0 2 15,2 0-2-15,2 4-3 16,0-1 0-16,2 4-1 0,-2 2-1 16,-1 2 0-16,-5 0 1 15,-3-1-1-15,-5-1-1 16,-2 4 2-16,0-4 2 15,-12-2 2-15,-6 0 2 0,-3-2 14 16,-3-1 1-16,1-4 2 16,-3 0-2-16,5 0-6 15,3 0-6-15,8-6-6 16,-2-1-3-16,12-1 0 16,0-3-8-16,8-6-34 0,9-4-68 15,5-2-218-15</inkml:trace>
  <inkml:trace contextRef="#ctx0" brushRef="#br0" timeOffset="23005.4029">12416 2691 423 0,'-1'0'41'0,"-1"-7"0"16,2 1-11-16,0 2 5 0,5 0-22 15,8 2-8-15,1 2-4 16,5 0-2-16,-2 3-2 16,3 10-1-16,-3 7 3 15,-3 1 0-15,-6 6-4 16,-4-4-5-16,-4-2-6 16,0-1 4-16,-5-4 5 0,-2-5 3 15,1-3 4-15,1-4 1 16,2-2 1-16,3-2-1 15,0 0 6-15,0-2 24 16,0-8-11-16,2-4-15 16,4-7-3-16,3-3-2 15,0-2 0-15,1-2 0 0,-2 2-2 16,-1 1-1-16,-2 4 1 16,2 9 0-16,-6 0 2 15,1 7 0-15,0 2 2 16,-2 3-1-16,0 4-3 0,0 12-6 15,0 4 3-15,0 3 4 16,0 7-1-16,3 3 2 16,2-5 0-16,4-1-1 15,6-2-12-15,-3-2-35 16,7-9-42-16,2-3-81 0</inkml:trace>
  <inkml:trace contextRef="#ctx0" brushRef="#br0" timeOffset="23208.4859">12978 2777 484 0,'12'-7'56'0,"-4"0"-31"0,4 3 5 16,2 2-10-16,6 1-7 16,2 1-9-16,4 0-3 15,4 0 0-15,3 0 1 16,-3-2-3-16,-1 0 0 0,-6-2-11 15,-2-1-15-15,-11 0-27 16,-7-5-50-16,-3 0-99 16</inkml:trace>
  <inkml:trace contextRef="#ctx0" brushRef="#br0" timeOffset="23411.6584">13141 2601 385 0,'-2'0'35'16,"0"-2"9"-16,2 2 6 15,0 0-19-15,0 5-21 16,0 5-10-16,4 7 10 16,-1 3 7-16,1 4-4 0,-1 3-5 15,1-1-2-15,-1 3-2 16,-3-2-3-16,2-1 0 16,-2 0 2-16,0-3-33 15,0-4-67-15,0-6-200 0</inkml:trace>
  <inkml:trace contextRef="#ctx0" brushRef="#br0" timeOffset="23974.9309">13970 2664 405 0,'-1'-10'22'0,"-1"1"-7"15,0 0 38-15,-1 0-22 0,0 2-16 16,-2 0-8 0,-2 1 1-16,0 3-3 0,-3 3-3 15,-4 0-1-15,0 2-3 16,-2 8 1-16,2 8-1 16,2 5 2-16,2 6 0 15,5 1 2-15,3 4 0 0,2-3 1 16,3-3-2-16,10-3 1 15,3-6-1-15,2-2-1 16,7-5 2-16,0-5-1 16,4-5-3-16,3-2-29 15,-3 0-63-15,0-3-88 0</inkml:trace>
  <inkml:trace contextRef="#ctx0" brushRef="#br0" timeOffset="24295.8904">14159 2748 355 0,'0'-3'121'16,"0"1"-81"-16,0-2-23 0,5 4 5 15,5 0-19-15,2 0-4 0,0 7-1 16,3 6 0-16,-3 1 0 16,0 2 1-16,-4 4-5 15,-4-2-6-15,-4 0 1 16,0 0 5-16,-10-4 5 15,-2-2 1-15,-2-1 0 0,-3-1 3 16,3-2 8-16,3-1 6 16,2-4-3-16,6 1-10 15,1 0-4-15,2-2-1 16,5-1-2-16,12-1 5 0,4 0 3 16,6 0 0-16,7 0-4 15,0-7-5-15,4-4-36 16,-2 0-59-16,-4-4-108 0</inkml:trace>
  <inkml:trace contextRef="#ctx0" brushRef="#br0" timeOffset="24686.4514">14758 2636 477 0,'0'-9'13'16,"0"0"-6"-16,-2 1 22 15,-5 0-11-15,0 4-7 16,-6-1-5-16,1 5-5 16,-2 0-1-16,-2 0-1 0,-3 6 1 15,5 5-4-15,2 6 0 16,2 1 1-16,5 1-2 16,5 1 2-16,0 2 1 15,7-3-1-15,8-3 2 0,4 0 1 16,5-3 1-16,-1-1 0 15,-1 1 0-15,-3-1-2 16,-2-3 1-16,-7 2 0 16,-3 0-1-16,-5-1 1 15,-2-1-2-15,0-2-2 0,-9 0 1 16,-3-3 4-16,-8-1 2 16,-2-1 1-16,-2-2 7 15,-1 0-5-15,1-3-3 16,2-6-2-16,7 1-7 15,3-2-43-15,9-4-97 16</inkml:trace>
  <inkml:trace contextRef="#ctx0" brushRef="#br0" timeOffset="25342.5212">14949 2638 380 0,'-6'-6'101'0,"3"1"-76"15,1 2-3-15,2 1 14 0,0 2-22 16,0 0-11-16,0 9-7 16,0 8-4-16,0 3 8 15,3 7 0-15,2 3 0 16,2 2 0-16,-2-5 1 15,0-2-1-15,-1-7 0 16,-1-4 0-16,1-7 1 16,-4-2-1-16,1-3 1 0,1-2 4 15,2 0 4-15,-2-9 15 16,5-5-10-16,0-4-9 16,0-3-2-16,3-2-3 15,-2-1 0-15,3 1-1 0,0 4-5 16,1 3-3-16,1 6 2 15,-4 6 1-15,5 4-1 16,-1 1 3-16,0 15-1 16,0 3 2-16,1 9 2 15,-2 0-1-15,-1-1 1 0,-2 0 0 16,-2-6 1-16,0-5 0 16,-6-5 0-16,1-4 0 15,-2-5-1-15,0-2 4 16,0 0 10-16,0-6 20 15,5-8-12-15,-4-2-16 16,6-5-4-16,0-4 0 16,6 0-3-16,0 3 1 0,1-1-5 15,0 7-3-15,0 3 5 16,-2 6 2-16,0 6 0 16,1 1 0-16,-2 0-1 0,-1 5 1 15,1 6 0-15,0 3 0 16,-3 2 2-16,2 2 0 15,-1 0 0-15,-2-2 0 16,-2 4 0-16,-2-6-29 16,1 2-25-16,0-6-59 15,3-3-96-15</inkml:trace>
  <inkml:trace contextRef="#ctx0" brushRef="#br0" timeOffset="25748.6738">15610 2684 502 0,'1'-2'56'0,"1"1"-34"15,0 1-12-15,1 0 1 16,-1 3-11-16,3 13-5 16,1 4 4-16,3 3 1 0,2 4 1 15,-2-2-1-15,2 0 0 16,1-6 1-16,-3-5 0 15,0-3-1-15,-2-2-2 16,-2-5 2-16,2-4 0 16,-6 0 3-16,3-6 5 0,1-5 8 15,-2-6-1-15,3-6-4 16,-1-4-2-16,-2-3-1 16,4-5-4-16,-1 2-4 15,5-3 1-15,-1 3-1 16,-2 0-1-16,6 3 2 15,3 5-3-15,-2 1 1 16,6 8 1-16,4 0-4 0,-2 6-6 16,2 5-7-16,-2 5-7 15,-2 0-28-15,-8 5-47 16,-6 7-88-16</inkml:trace>
  <inkml:trace contextRef="#ctx0" brushRef="#br0" timeOffset="26232.9323">15932 2689 355 0,'-1'-14'151'16,"1"2"-132"-16,0 0 8 16,6 0 17-16,2 5-21 15,3 1-17-15,0 2-4 0,0 2-2 16,3 2 0-1,-1 0-2-15,1 2 0 0,-6 8-3 16,-1 6-15-16,-2-1-9 16,-5 0-3-16,0 2 3 15,0-3 8-15,-2-2 12 16,-3-1 5-16,1-4 3 16,0-1 1-16,4-3 0 0,-2-1 0 15,2 0 1-15,0-2 2 16,2 2 11-16,8 1 6 15,0-1-5-15,5 5-8 16,-3-2-4-16,2 5 0 0,-1-2 0 16,-2 7 1-16,-3-5-3 15,-2 3 1 1,-2-2-1-16,-4-3 0 0,0 1 1 16,-4-1 3-16,-7-3 4 15,-5-2 10-15,0-1-4 0,-3 0-3 16,-1-2-1-1,-1 0-3-15,2 0-4 0,3-2-3 16,2-3-1-16,2 0-4 16,9-7-29-16,3-1-72 15,0-9-223-15</inkml:trace>
  <inkml:trace contextRef="#ctx0" brushRef="#br0" timeOffset="26991.2618">16758 2365 523 0,'0'-3'22'16,"0"1"-5"-16,10 2 4 16,6 7-1-16,6 13-17 15,5 6 3-15,2 9 0 0,1 3-2 16,-4 4 6-16,-4 2-1 15,-7-2-3-15,-8 0-1 16,-7-2-1-16,0-2-2 16,-15-2 1-16,-1-2 0 15,-7-6 0-15,-1 0-1 16,2 0-25-16,1-3-37 16,9-8-78-16</inkml:trace>
  <inkml:trace contextRef="#ctx0" brushRef="#br0" timeOffset="27508.349">17569 2706 424 0,'0'0'90'0,"0"-2"-79"15,0-2 9-15,14 2 9 16,6-1-23-16,7 1-1 16,11 0-2-16,3-1-1 0,0 1 2 15,-3 0-3-15,-2 2-1 16,-11-2-14-16,-9 1-29 16,-8-2-54-16,-5-4-80 15</inkml:trace>
  <inkml:trace contextRef="#ctx0" brushRef="#br0" timeOffset="27711.5558">17764 2549 478 0,'0'2'45'0,"0"-1"-28"0,0 3 7 15,0 4-13-15,0 5-9 16,0 9 10-16,0 6 14 15,-1 8-17-15,-6 5-6 16,-5 9-1-16,-2 2-1 16,-4-1-62-16,-1-1-257 0</inkml:trace>
  <inkml:trace contextRef="#ctx0" brushRef="#br0" timeOffset="35059.3489">16278 2691 278 0,'0'-5'43'16,"0"0"-11"-16,0 1 11 0,0 1 2 15,0-1-9 1,2 2-7-16,-2 0-5 15,1 0-5-15,1 2-2 0,-2-1-7 0,0 1-3 0,4 0-3 16,-1 0-3-16,4 0-1 31,4 0 0-31,2 5-1 0,-1 4 1 0,-1 5-2 16,1 5 1-16,-2 3-2 16,-3 3 1-1,-4-1 1-15,-3-1 0 16,0-6 2-16,0 0-1 0,-5-5 1 0,0-3 0 15,-1-5 1-15,4-1 0 32,-1-1 0-32,3-2 0 15,0 0 0-15,0 0 2 0,3-8 7 16,7-6-9-16,0-4-1 16,4-3 0-16,1-2-1 15,-3-4 0-15,0 1 0 0,-4 1 1 16,-1 5-1-16,-5 4 1 15,0 3 1-15,-1 7 7 16,-1 3 4-16,0 0-3 16,0 3-8-16,0 7-9 0,-3 9 1 15,-2 4 5 1,-1 2 1-16,3 7 0 16,1-4 0-16,1-1-1 0,1-2 1 15,0-4-1-15,6-1 0 16,8-5 0-16,5-3 4 0,3-2-8 15,2-7-50-15,8 0-146 16</inkml:trace>
  <inkml:trace contextRef="#ctx0" brushRef="#br0" timeOffset="36268.0723">8651 4419 343 0,'-5'2'32'0,"3"0"-14"16,2 4 9-16,0-1-8 15,7 2 0-15,4 2 4 16,7 0-2-16,6 0-3 16,-2-4-6-16,5 1-5 0,2-5-3 15,-2-1 1 1,-2 0-2-16,-4-1 2 0,-2-7-2 16,-4-2 0-16,-3-3-1 15,-5 1 0-15,-4-3 0 16,-3 1 0-16,0 0-1 0,-3 0 1 15,-8 3-2-15,-4 2 0 16,-4 4 0-16,1 5 0 16,-5 0 0-16,-2 2 0 15,0 8 0-15,-1 6 0 16,4 2 0-16,2 3 0 16,1 5 1-16,7 4 5 0,4 0 3 15,6 4 0-15,2-2 2 16,7 0-2-16,6-2 0 15,6-6-2-15,3-3 2 16,2-6-3-16,5-7 0 16,0-4-1-16,-1-4-2 0,-1 0-1 15,2 0-2-15,-3-7-4 16,-4-4-28-16,0-3-19 16,-4-4-47-16,-5-4-162 15</inkml:trace>
  <inkml:trace contextRef="#ctx0" brushRef="#br0" timeOffset="36502.5156">8848 4139 125 0,'-10'-10'309'0,"1"-2"-304"16,4 4 4-16,3 3 39 15,2 0-13-15,0 1-16 16,12 2-19-16,2 2 0 0,6 0 0 16,4 0 1-16,3 0-2 15,2 0-42-15,1 2-33 16,-3-2-39-16,0 0-148 16</inkml:trace>
  <inkml:trace contextRef="#ctx0" brushRef="#br0" timeOffset="36892.9803">9181 4057 415 0,'0'-11'21'0,"0"2"12"0,1-6 17 16,11 3-24-16,2 1-10 15,-1 0-11-15,3 4-1 16,4 5-2-16,-3 2-1 15,1 0-1-15,-4 13 0 0,1 5 0 16,-4 1-1-16,-6 4 0 16,-5 0-2-16,0 2-3 15,-9-5 5-15,-5-1 1 16,-4-1 0-16,0-3 1 16,0-5 1-16,3-3 1 15,5-1 5-15,3-2 2 0,5-3 0 16,2-1-4-16,0 2-1 15,7-2-1-15,9 0 0 16,2 0-3-16,7 0 1 16,3 0-1-16,2-3-1 15,-1-1 0-15,0 0 0 16,-3-1-11-16,-4 3-30 0,-2 0-52 16,-5-1-52-16</inkml:trace>
  <inkml:trace contextRef="#ctx0" brushRef="#br0" timeOffset="37330.6035">9544 4025 414 0,'0'-11'11'0,"0"1"26"16,5 2 10-16,4 2-6 0,0 3-25 15,5 3-10-15,-1 0-3 16,1 6 0-16,-1 7-2 15,0 5 0-15,-6 1 0 16,-2 2 0-16,-5-1 0 16,0 3 0-16,0-5-2 15,-7-1 0-15,0-5-1 16,0-3 2-16,-1-4 0 0,4-3 2 16,4-2-1-16,0-2 2 15,2-9-3-15,8-3 0 16,2-7-1-16,3 1 0 0,-1-5 1 15,0 0-2-15,-3 2-2 16,-2 1 0-16,-6 5 3 16,3 2 1-16,-6 7 0 15,0 4 4-15,0 4 6 16,-4 1-1-16,-1 12-4 0,1 6 5 16,3 3 6-16,-1 5 0 15,2 0-7-15,3 1-4 16,8-3-4-16,2 2-1 15,3 0-1-15,2-10-49 16,-2-4-91-16</inkml:trace>
  <inkml:trace contextRef="#ctx0" brushRef="#br0" timeOffset="37834.1478">10811 3872 457 0,'-8'-10'16'15,"-7"3"-1"-15,1 2 6 16,-6 5-2-16,-3 5-7 15,-4 10-1-15,-5 8 7 16,-2 9-3-16,-1 7 1 0,-4 9 3 16,3 10 2-16,2 6 1 15,0 9-2-15,7 6-3 16,3 3 0-16,4 2-3 16,10 0-12-16,8-7-50 15,2-5 53-15,12-7-1 0,10-6-4 16,10-13 0-16,6-7-2 15,7-6-11-15,3-7-1 32,10-9-84-32,1-14-166 15</inkml:trace>
  <inkml:trace contextRef="#ctx0" brushRef="#br0" timeOffset="38324.7622">11666 4229 385 0,'0'-7'20'16,"-3"-1"9"-16,-2 3 13 15,-7 2-5-15,3 3-25 16,-4 0-2-16,-4 0 0 15,0 0 3-15,0 8 1 16,-1 9-1 0,-2 1 1-16,2 5-4 0,2 4 1 15,3 5 1-15,5-2 0 0,4 4-5 16,4-2-1-16,0-3-3 16,11-3-1-16,5-8-1 15,5 0 1-15,4-7-1 16,4-4 0-16,0-6-1 0,3-1-16 15,0 0-27-15,-3 0-30 16,0-7-66-16,-2-4-206 16</inkml:trace>
  <inkml:trace contextRef="#ctx0" brushRef="#br0" timeOffset="38871.8498">11894 4486 416 0,'-4'-9'10'0,"4"0"6"15,0-3 15-15,0 3 9 16,6-2-23-16,3 4-12 16,4-1 0-16,1 5 0 15,0 3 0-15,5 0-4 16,-5 1-1-16,0 11 1 0,-1 2-2 15,-3 4 2-15,-6-1-2 16,-3 3 2-16,-1-1-1 16,-1-2 0-16,-8-1 0 15,-5-4 1-15,-1-1 1 16,1-2 0-16,-1-4-1 0,5-1 2 16,1-2-2-16,3-2 2 15,2 0 1-15,4 0-2 16,0 0 2-16,8-4-3 15,5 0-2-15,-1-1 1 16,4 2 0-16,0 1 0 0,4 2-1 16,-5 0 1-16,1 7-1 15,-1 7 1-15,-2 6-1 16,0-3 1-16,-4 7 0 16,-3-4 1-16,-5-1 0 15,-1-1-1-15,-1-4 1 0,-8-1 2 16,-6-4 7-16,-7-1 8 15,1-4 0-15,-6-1-1 16,-2-3 0-16,1 0-8 16,2 0-4-16,4-7-4 15,7-3 0-15,4-3-5 16,10-1-39-16,1-9-44 0,0-6-189 16</inkml:trace>
  <inkml:trace contextRef="#ctx0" brushRef="#br0" timeOffset="40639.9859">12620 4318 254 0,'10'-9'36'0,"0"0"4"15,-3-2 9-15,-2-1 10 16,0 3-30-16,-1-2-9 16,-2 4 0-16,-1 0-14 15,-1-2 1-15,0 4 1 16,-1-2-3-16,-8 1 2 0,-2 1-4 16,-2 1-2-16,-1 3 0 15,-1 1 1-15,2 0 0 16,-1 0-2-16,4 8 2 15,0 3 0-15,3 3 0 0,-1 1 0 16,4 3 2 0,1-1-4-16,1 5 2 0,2-2-1 15,0 3 0-15,0-4 0 16,0 3 0-16,0-1 1 16,2-1 0-16,1-3 0 15,2-1 0-15,3 1 2 0,3-5 0 16,-1-5 0-16,7-1 3 15,0-3-1-15,7-3 0 16,-2 0-2-16,3 0-1 16,-2-9-3-16,2 1 1 15,-5-3-1-15,-6-2 1 0,1-1-1 16,-7 0 0-16,-1 1 2 16,-3-1-1-16,0 2-1 15,-4 2 1-15,0 1-1 16,0 4 0-16,0 2 3 15,0 3 0-15,0 0 0 16,0 7-4-16,0 5-2 16,0 3 3-16,4 3 0 0,3-1 3 15,0-1-2-15,6-3-1 16,1-3 3-16,2-2-2 31,2-6 3-31,2-2 1 0,-1 0 1 16,1-4 0-16,2-9-3 15,-10-1-1-15,0 0 3 0,-5-2 2 16,-4-2-2-16,-3 0-1 16,0 0-2-16,-7-1 0 15,-6 1-2-15,-3 4-1 16,-6-1-5-16,4 6-4 16,-1 6 4-16,-1 3 1 0,0 0 2 15,4 7 1-15,1 6 1 16,5 0 1-16,5 0-2 15,5 1 0-15,0-3-2 16,12-2 1-16,8-4-2 16,2-5 4-16,8 0-2 0,1-3 1 15,6-12-1-15,-3 0 3 16,-2-5 0-16,1-5 0 16,-8 1 0-16,-5 0 0 15,-6-2 0-15,-5 5 0 16,-6 5 0-16,-3 2-2 15,0 7-4-15,-3 5-2 16,-6 2-3-16,-1 2 4 16,2 10 5-16,1 4 2 0,5 4-1 0,2 3-2 15,2 1 2-15,11-2 1 0,3 1-1 16,4-1 2-16,2-2-1 16,0-2 0-1,-2-4 1 1,-1-1-1-16,-7-1 0 0,-4-1 1 0,-4-1-1 15,-4-2 0-15,0 1 1 16,-9-2 3-16,-5-1 1 16,-4-2-3-16,-4-4 2 15,3 0 0-15,-1 0-4 0,1-4 2 16,9-4-1-16,5-5-15 16,5-3-38-16,0-3-89 15</inkml:trace>
  <inkml:trace contextRef="#ctx0" brushRef="#br0" timeOffset="41079.2608">13469 4195 468 0,'0'-4'14'15,"-4"2"1"-15,1 2 17 0,1 2-22 16,0 13-7-16,0 1 1 15,2 5 6-15,0 2 1 16,0-2-3-16,0-1-6 16,0-3-1-16,2-4-1 0,0-5 1 15,0-5-1-15,1 1 1 16,5-4 6-16,-1-2 13 16,5-2-5-16,3-1-10 0,1-5-3 15,-1 3-1-15,-1-1-1 16,-1 6 0-16,-3 2 0 15,-1 0 0-15,-2 15-3 16,1-1 3-16,-3 4 0 16,-3 3 1-16,-1-1-1 15,-1-3 0-15,0 0 0 0,-7-1 0 16,-4-5 1-16,-3-1 0 16,-6-1 3-16,1-5-2 15,-3-4-1-15,2 0-1 16,3 0-1-16,2-9-12 15,6-4-38 1,2-4-55-16,5-5-84 16</inkml:trace>
  <inkml:trace contextRef="#ctx0" brushRef="#br0" timeOffset="41222.0868">13499 4191 415 0,'10'-7'34'0,"2"2"3"16,1 1 2-16,3 4-5 15,2 0-19-15,3 0-11 16,-1 0-4-16,4 6 1 16,3-1-32-16,-3-4-92 0,3 1-236 15</inkml:trace>
  <inkml:trace contextRef="#ctx0" brushRef="#br0" timeOffset="41724.3346">13855 4272 473 0,'0'-9'36'16,"2"-4"-24"-16,8 4 10 16,3 4-8-16,0 5-3 15,5 0-7-15,-4 5-4 16,3 11 1-16,-5 8-1 15,-1-1 0-15,-6 4 0 0,-3-1 0 16,-2-1-1-16,0-3-1 16,-5-7-4-16,-5 0 3 15,0-6 3-15,1-4 0 16,4-5 3-16,-1 0 2 16,6-3 6-16,0-10-2 0,0-3-1 15,8-4-4-15,2-5-1 16,4 2-1-16,-1-4-2 15,1 1 0-15,-1 3-1 16,-4 0 1-16,-2 5 0 16,-2 3 0-16,-3 8 0 15,-2 5 1-15,0 2 0 16,0 2-1 0,-5 9-1-16,-1 8 1 15,1 3 0-15,0 3 3 16,3 3 1-16,2-1-2 0,0 0 1 0,0-2-3 0,5-5 0 15,8-2 0-15,1-6-8 16,7-2-27-16,3-4-37 16,5-6-90-16</inkml:trace>
  <inkml:trace contextRef="#ctx0" brushRef="#br0" timeOffset="41942.9282">14371 4350 409 0,'5'-2'60'0,"0"-5"-6"16,0 2-4-1,7 1-6-15,2 1-27 0,6 1-11 0,5 0-2 0,3 1 0 16,2 1-1-16,-1 0-2 16,-5 0-1-16,-4 0-7 15,-10 0-15-15,2 0-20 16,-10 0-40-16,-2-6-30 0,0-3-104 15</inkml:trace>
  <inkml:trace contextRef="#ctx0" brushRef="#br0" timeOffset="42136.4419">14496 4182 341 0,'-5'0'61'15,"3"0"-3"-15,1 0-7 16,1 9-19-16,0 7 7 15,0 6-7-15,0 1-2 16,0 2-14-16,0 2-2 16,1-2-3-16,1-4-5 0,0 0-4 15,-2 1-2-15,0-2 1 0,0-4-9 16,0-2-47-16,0-5-72 16,0-9-257-16</inkml:trace>
  <inkml:trace contextRef="#ctx0" brushRef="#br0" timeOffset="42747.2483">15323 4152 346 0,'0'-10'23'16,"0"0"-13"-16,0 0 23 15,0 1 1-15,-4 0-17 16,0 4-6-16,-3-2-2 16,0 5-3-16,-4 2 0 15,2 0-1-15,-5 2 0 0,-1 8 2 16,3 2 7-16,-2 10 2 16,1 1-7-16,2 4 3 15,3 5 1-15,6 0 1 16,2 0-5-16,0-1-4 0,5-3-2 15,7-8 0-15,6-2-1 16,5-6 1-16,4-5-1 16,4-3 0-16,3-4-2 15,-4 0-9-15,2-2-46 16,-3-7-61-16,2-1-133 0</inkml:trace>
  <inkml:trace contextRef="#ctx0" brushRef="#br0" timeOffset="43012.8157">15622 4257 246 0,'0'0'234'15,"0"0"-202"-15,-2 0-9 16,-3 6-6-16,-2 6-2 16,0 2-1-16,-5 4-3 15,4 4 5-15,1-1 0 16,2 0-4-16,1 1-4 0,1-2 0 15,3-4 0 1,7-4-2-16,8-1-1 0,5-2-3 16,6-4 1-16,2-5-3 15,0 0 0-15,6 0-4 16,-8 0-20-16,-1-3-21 16,-7-3-23-16,-2 1-49 0,-6-2-84 15</inkml:trace>
  <inkml:trace contextRef="#ctx0" brushRef="#br0" timeOffset="43215.9356">15754 4319 416 0,'-4'0'67'0,"0"0"-11"16,4 0-16-16,0 13-11 15,0 3-2-15,0 4-6 16,0 5 2-16,4 0-8 15,0 0-7-15,1 0-6 16,-2 0-2-16,1-2-3 0,-3 2-44 16,3-9-41-16,-4-4-136 15</inkml:trace>
  <inkml:trace contextRef="#ctx0" brushRef="#br0" timeOffset="43874.4784">16335 4118 355 0,'0'-9'26'16,"0"0"-5"-16,-2-3 20 16,-2 1 4-16,-1 4-26 15,-4 0-12-15,1 1-5 0,-2 5-1 16,-2 1-1-16,-3 0 0 16,1 8 0-16,-1 5 1 15,3 3 3-15,2 2 3 16,6 0 0-16,2 3-4 15,2-1-1-15,7-3 0 16,9 2-1-16,6-5 0 16,3 2 0-16,-1-6-1 15,0 3 0-15,-2-3 0 0,-2 3 0 16,-6-2 0-16,-3 3-1 16,-4-2-3-16,-5 3 2 15,-2-4 0-15,0 0 0 0,-10-3-1 16,-5-4 2-16,-1 1 1 15,-6 1 1-15,-1-6 1 16,-3 2-1-16,-1-2 1 16,3 0-1-16,0 0 0 15,6-2-1-15,6-4-3 0,8 1-28 16,4-6-36-16,4-5-87 16</inkml:trace>
  <inkml:trace contextRef="#ctx0" brushRef="#br0" timeOffset="44529.8503">16590 4118 249 0,'0'-5'206'0,"0"3"-199"16,-5 0 15-16,-1 2 13 15,2 0-25 1,1 9-2-16,3 5-3 0,0 8 3 15,0 1 6-15,0 4-4 16,2 1-6-16,5-1-2 16,-1-2-1-16,1-2-1 15,0-3 0-15,-2-8 1 16,1-5-1-16,-3-3 1 0,3-4 0 0,-1 0 1 16,0-4 0-16,0-6-1 15,2-8 0-15,-2-4 1 16,2-2 0-1,0-3-2-15,1-2 0 0,4 0 0 16,0 6 0-16,3 4 0 16,-1 5 0-16,1 8-4 15,0 6 4-15,2 7-1 16,0 13 0-16,-2 3 1 16,-1 8 0-16,1-1 0 15,-3 2 0-15,-3-4 0 0,-1-3 0 0,-3-5 0 16,-2-4 0-16,-1-7 0 15,-2-4 1-15,2-5 0 0,-2 0 14 16,2-5 23 0,1-7-24-16,2-5-5 15,5-6-5-15,0-2-3 0,4 2 0 16,3-4-2-16,1 2-1 16,0 6-6-16,0 1 4 15,-2 5 2-15,-1 5 2 0,-5 4-1 31,2 4 1-31,-4 0-3 16,-1 12 3-16,-2 5 0 0,-1 4-1 0,-1 1 2 16,-1 0-2-1,0 1 1-15,-2-1 0 0,0-2-1 16,3-2 2-16,-2-6-13 16,4 1-27-16,4-6-18 15,2-4-58-15,5-3-142 0</inkml:trace>
  <inkml:trace contextRef="#ctx0" brushRef="#br0" timeOffset="44942.6222">17328 4074 502 0,'2'-6'13'15,"-2"5"-2"-15,0 1 10 16,0 0-17-16,0 8-5 15,0 7 4-15,0 2-1 16,-4 1-1-16,1 2 2 0,1-4-1 16,-2 0-2-16,2-4 0 15,0-2 0-15,2-3 0 16,0-6 2-16,0-1-3 16,8 0 5-16,3 0-1 0,3-3-1 15,4-1-1-15,2 0-1 16,-3 3 0-16,0 1 0 15,0 0 0-15,-2 7 1 16,-1 4-1-16,-5 5 1 16,1 0-1-16,-7 2 0 0,-3 0 0 15,0-3 1-15,0 0-1 16,-9-2 0-16,-5-1 1 0,-2-5 1 16,-1-2-1-16,-5 1-1 15,5-3-8-15,-3-1-12 16,4-2-19-16,1 0-31 0,5-5-42 15,3-8-145-15</inkml:trace>
  <inkml:trace contextRef="#ctx0" brushRef="#br0" timeOffset="45114.4635">17362 4088 312 0,'5'-6'141'0,"4"1"-107"0,4 2-11 15,3-1 6-15,8 2-16 16,1-2-4-16,4 4-8 16,-2 0 0-16,-5 0-17 15,0 0-102-15,-3-1-225 0</inkml:trace>
  <inkml:trace contextRef="#ctx0" brushRef="#br0" timeOffset="45676.2662">17809 4114 474 0,'8'-7'29'0,"0"-1"-15"16,-1 1 16-16,7 3-8 15,-6 4-7-15,4 0-12 16,2 4-3-16,-2 10-1 16,-2 2 0-16,0 7 2 0,-3 0-1 15,-5 0-1-15,-2 2-4 16,0-4-6-16,0-2-1 16,-9-6 1-16,-1-3 9 15,3-3 1-15,0-6 3 16,2-1 0-16,3 0 4 15,2-3 4-15,0-7-1 0,9-5-1 16,3-1-3-16,1-3-4 16,5-3-1-16,-2-1 1 15,0 0-1-15,-3 1 0 16,-2 2 1-16,-4 5-1 0,-1-2 1 16,-5 9 0-16,-1 1 4 15,0 3 2-15,0 4-1 16,-3 0-5-16,-5 5 0 15,-1 8-2-15,-1 8 3 16,2 1 4-16,1 4 2 0,4 3 1 16,3 1-2-16,0-3-1 15,0-2-3-15,10-4-1 16,7-3-2-16,-1-4 1 16,5-4-1-16,3-3-26 15,1-7-28-15,2 0-66 16,0-12-179-1</inkml:trace>
  <inkml:trace contextRef="#ctx0" brushRef="#br0" timeOffset="46015.6452">18278 3762 424 0,'0'-7'5'15,"0"-3"23"-15,7 5 38 16,0 2-16-16,4 3-23 16,0 0-10-16,1 11-7 0,3 4 1 15,1 9 2-15,4 2 0 16,-3 6 6-16,2 4-2 15,1 5-2-15,-1 0-49 16,-1 2 44-16,-2 1-10 16,-5 2 9-16,-6 1-2 15,-5 3 2-15,-14 0-4 0,-22 0-4 16,-17 7 0-16,-27 6 3 16,-17 3-5-16,-23 0 5 15,-20-8-156-15</inkml:trace>
  <inkml:trace contextRef="#ctx0" brushRef="#br0" timeOffset="87545.6986">2913 7506 188 0,'-14'5'156'0,"2"2"-146"0,-1 0 9 16,6-1 16-16,0-1-12 16,2 0 8-16,1-1-11 15,3 0-6-15,1-2-3 16,0-2 3-16,1 0 4 15,10-2-1-15,4-11 5 0,4-5-5 16,4-5-10-16,1-2-4 16,-1-7 0-16,-1 1-1 15,-6-2 1-15,-2 0-2 0,-4 1-1 16,-3 2 0-16,-2 3-6 16,-5 8 1-16,0 3 0 15,0 7 2-15,0 5 3 16,-7 4-1-16,-1 0-4 15,1 11 2-15,2 5 1 0,1 5 0 16,4 2 1-16,0 4 0 16,11 0 0-16,4-2-2 15,2-2 2-15,8 1 0 0,-3-5-1 16,-1 2 3-16,1 1-2 16,-4-4 1-16,-4 0 0 15,-7-3 2-15,-2 0-3 16,-5-3 3-16,0 1-1 15,-14-4 3-15,-3-1-2 16,-1 0 0-16,-8-1 0 0,3-4 1 16,-3 1 0-16,0-4 0 15,3 0-2-15,3 0 0 16,2 0 1-16,2-7-3 16,5 2 2-16,6-5-6 15,3 0-26-15,2 0-37 0,7-7-64 16,11-1-69-16</inkml:trace>
  <inkml:trace contextRef="#ctx0" brushRef="#br0" timeOffset="88238.6039">3316 7345 397 0,'2'-5'28'0,"-2"-4"2"16,0 5 8-16,0 4-11 15,-5 0-15-15,0 0-7 0,-3 9-3 16,-1 4 0-16,4 6 1 16,0 4 1-16,1 4 4 15,4 0-3-15,0 2 1 16,0-4-2-16,11-2-1 16,3-2-1-16,2-3 1 15,6-5 0-15,-1-6 0 0,4-4 0 0,1-3-1 16,-5 0 2-16,0-7-1 15,-2-6 0-15,-6 0 0 16,-1-6-1-16,-7-2 1 16,-3-1-1-16,-2 1 0 15,-4-4-1-15,-11 2-1 0,-2 0-5 16,-6 1-4-16,-3 4 0 16,-1 4 3-16,-3 5 2 15,3 4 0-15,2 5 2 0,3 0 2 16,6 0 0-1,4 9-1-15,6 0 0 0,6 0-1 16,4 0-1-16,14 0-3 16,8-2-2-1,7-6 4-15,3-1-8 0,5 0-16 0,-3-10 9 16,1-6 14-16,-2-4 4 16,-8-5 2-16,-5-1-1 15,-4-2 1-15,-10 4 1 0,-2 0 9 16,-4 5 7-16,-4 1-3 15,0 5-7-15,0 3 5 16,-5 4 2-16,2 6-3 16,-1 0-5-16,3 15-5 0,1 6 1 15,0 8 2-15,0 6 6 16,3 5 0-16,3 2 0 16,0-2-4-16,0-1-3 15,-2-4-1-15,-1-2-2 16,1-4-1-16,-2-5 0 15,2 0 1-15,-2-7-1 0,1-2 0 16,1-5-10-16,-1-3-26 16,3-3-18-16,0-4-42 15,2-9-77-15</inkml:trace>
  <inkml:trace contextRef="#ctx0" brushRef="#br0" timeOffset="88944.603">3780 7388 450 0,'0'-14'9'15,"1"-1"22"-15,5 3 7 16,-1-1-7-16,0 4-10 16,3 2-9-16,2 6-8 15,1 1-4-15,2 3-1 0,1 10 2 16,1 6-1-16,0 4-1 15,0 4 0-15,-2-2 1 16,-3 0 1-16,-2-2-1 16,-1-3 0-16,0-4 0 15,-2-2 1-15,-3-5-2 0,1 0 1 16,2-7 1-16,-2-2-1 16,1 0 1-16,1-7 2 15,0-7-1-15,-1-4-1 16,3-6 0-16,0-1-1 15,0-3 0-15,-1 3 0 16,-3-2-3-16,-1 2-4 0,-2 6-1 16,0 1 4-16,0 5 4 15,0 6-1-15,0 3 2 16,0 4 0-16,0 0 0 16,0 6-3-16,3 6 1 15,4 3 2-15,6-1 2 0,6-3-1 16,2-1 1-16,6-2 1 15,5-7-3-15,2-1 1 16,1 0 0-16,-4-5-1 16,1-4 0-16,-11 0-1 15,-6 0 0-15,-7-2 1 16,-3 1 1-16,-5-1-1 16,0 0 0-16,-5 3 0 0,-3-2-1 15,-4 5-1-15,0 5 3 16,0 0-3-16,-3 5 1 15,1 10-1-15,1 6 4 16,1 2 2-16,3 4 8 0,3 2-1 16,4-1-1-16,2-3-3 15,0 0-3-15,8-5-2 16,2-4 0-16,4-4 2 16,5-3 3-16,-1-3-2 0,-1-5-1 15,4-1-3-15,-2 0-1 16,-1-1 0-16,-4-8-1 15,-1 0-32-15,-4-2-32 16,-6-5-96-16</inkml:trace>
  <inkml:trace contextRef="#ctx0" brushRef="#br0" timeOffset="89954.4007">6238 7343 374 0,'-3'-14'33'0,"-4"-2"5"15,6-4 17-15,-1-1-12 0,2 1-21 16,0 1-11-16,3 1-5 15,7 2-3-15,1 3 0 16,2 6-2-16,1 2-1 16,-2 5 0-16,-1 0 0 15,3 7-1-15,-1 7 0 16,-1 8 0-16,1 2 2 16,-2 5-2-16,-4 0 1 0,-2 1 0 15,0-2 1-15,1-1-1 16,-2-4 0-16,0-3 1 15,3-4 0-15,-1-3 0 16,6-5 3-16,4-4-1 0,2-4 2 16,1 0 2-16,5-4-3 15,-1-8-2-15,-2-6-1 16,-3 1 1-16,3-3-2 16,-9-3 3-16,-5-2 3 15,1 1-2-15,-7-2-3 0,-1 4 0 16,0 4 0-16,0 6-1 15,0 3 1-15,0 7 5 16,0 2 1-16,0 4-6 16,0 12-2-16,0 7 1 15,0 7 4-15,0 6 4 0,6 3 2 16,-1 4-2-16,2 2 1 16,-4-1-1-16,2 3 0 15,0-3-2-15,-2-5-5 16,-3-1 4-16,0-8-1 15,0-5-1-15,0-5-1 16,-3-5-27-16,-3-5 14 0,-1-2 14 16,0-5 3-16,2-3-2 15,-4 0 8-15,1-11-8 16,-1-5 3-16,2-7-4 16,4-4-4-16,-3-5 3 0,6-2-1 15,0 0 0-15,0-2-3 16,11 5-2-16,3 0-7 15,3 4-11-15,-2 2 1 16,5 4-4-16,0-1-39 16,0 1-74-16,0-6-167 0</inkml:trace>
  <inkml:trace contextRef="#ctx0" brushRef="#br0" timeOffset="90266.8449">6912 6971 391 0,'0'-17'65'16,"0"3"-48"-16,1 3 14 15,-1 3 12-15,2 2-13 0,0 4-8 16,0 2-12-16,-1 4-12 16,-1 8 1-16,4 5 4 15,-2 4 3-15,-2 3-2 16,0 2-2-16,0-2 0 15,0 2-1-15,0-5-1 16,-2 1 1-16,-3-1-1 0,3-5 0 16,-2 0 0-16,3-5-16 15,-2-4-11-15,3-3-12 16,0-4-36-16,8 0-12 16,2-17-27-16</inkml:trace>
  <inkml:trace contextRef="#ctx0" brushRef="#br0" timeOffset="90545.4057">7165 6892 386 0,'5'-11'40'0,"-2"4"2"16,-1 1 9-16,0 6-9 15,-2 0-25-15,0 0-15 0,2 11-3 16,-2 6 4-16,1 0 5 15,-1 6 4-15,2 1-5 16,-2-1-2-16,2 0-1 16,-2-1-1-16,0-1-1 0,0-2-1 15,0 1-1-15,0-5 1 0,0 0-1 16,-2-4-1-16,2-2-8 16,-2-4-18-16,2-3-10 15,0-2-25-15,2 0-20 0,8-9-32 16,2-7-133-16</inkml:trace>
  <inkml:trace contextRef="#ctx0" brushRef="#br0" timeOffset="90766.5486">7357 6883 193 0,'10'-11'172'0,"-2"4"-115"16,-3 2-13-16,-3 5 18 15,0 0-37-15,1 8-13 16,-3 7 5-16,0 6 4 15,0 4-3-15,0 2-2 0,2 3 0 16,-2-1-7-16,0-1-1 16,2 1-5-16,-1-4-2 15,1-4-1-15,-2 1 0 16,0-3-5-16,0-8-45 0,0-4-78 16</inkml:trace>
  <inkml:trace contextRef="#ctx0" brushRef="#br0" timeOffset="91386.4206">7838 7439 397 0,'-6'0'34'16,"2"0"-3"-16,3 0 17 0,1 0-7 15,0 0-21-15,5 0-7 16,10 0-3 0,5 0-8-16,6 0 0 0,6 0-1 15,5 0-1-15,-1 0 0 16,3 0 0-16,0 0-28 16,-2 0-44-16,-3-3-84 0</inkml:trace>
  <inkml:trace contextRef="#ctx0" brushRef="#br0" timeOffset="92041.9462">8563 7286 340 0,'-3'-7'11'0,"-3"-4"29"0,6 0-1 15,0-1 1-15,4 2-17 16,6-1-2-16,3 0-6 16,1 4-4-16,5 2 0 15,0 3-1-15,-1 2-5 16,1 0-3-16,-4 9-1 15,-2 3-1-15,0 4 1 0,-7 2-2 16,0 0 2-16,-5 1-1 16,-1 1 0-16,-3-4 1 15,-7 0-1-15,-3-5 0 16,-3 0 1-16,2-4 0 16,-1 0 0-16,5-4-1 0,0-1 2 15,1-2-1-15,6 0 1 16,1 0-1-16,2 0 1 15,0 0-1-15,5-3 0 16,7-1-1-16,1 1 0 16,0 1 0-16,3 2 0 0,4 0 0 15,-2 0 0-15,0 7 0 16,1 2 0-16,0 4 0 0,-4-1 0 16,-2 4 0-16,-4-2 0 15,-4 4 0-15,-3-4 0 16,-2 0 0-16,0 1 0 15,-10-3 1-15,-6-3 4 16,-2 0 7-16,-4-2 1 0,1-3-1 16,-1 0 0-16,0-4-3 15,7 0-4-15,-2 0-1 16,8-2-3-16,1-6-1 16,1-2 0-16,2-5-4 15,5 0-25-15,0-3-25 16,0-4-71-16,9-1-183 15</inkml:trace>
  <inkml:trace contextRef="#ctx0" brushRef="#br0" timeOffset="92845.5451">9208 7240 380 0,'0'-11'11'0,"0"-3"10"16,3 3 13-16,9 2 6 15,-2 2-17-15,2 4-9 16,1-1-5-16,0 4-5 16,0 0-2-16,-3 0 1 15,-3 10-4-15,2 3 3 0,-5 5-2 16,2 1 1-16,-5 5 1 16,1-1 0-16,1 0 2 15,-1-1 0-15,0-4 2 16,1-2-4-16,1-4 2 15,1-3-3-15,5-4 2 16,0-1 3-16,5-4 3 0,2 0 3 16,5-4-5-16,0-7-4 15,1-4-1-15,-1-1 0 16,-6-2 2-16,0-4-1 16,-7-1 0-16,-3-2 0 0,-4 2 1 15,-2 1 1-15,0 5-1 16,0 4-3-16,0 6 6 15,0 3 2-15,0 4-4 16,0 2-4-16,-2 10-2 16,2 8 3-16,-3 5 3 15,3 4 2-15,0 5 7 0,0 3-2 16,0-1-1-16,0 1-4 16,0-1-4-16,3 0-2 15,-3-4-3-15,0 0 3 16,0-3-1-16,0-5 2 0,0-2-1 15,-5-4-2-15,2-2 4 16,-2-6-3-16,-1-4 1 16,3-1 1-16,-2-5-1 15,1 0 3-15,3-1 1 16,-2-12 0-16,-1-3-2 16,4-5-3-16,0-5 1 0,0-2-1 15,0-3 0-15,8 1 2 16,1 2-3-1,1 1-6-15,2 0-5 0,-4 6-8 16,5-1-14-16,-2 1-12 0,-1 1-9 16,1-3-61-16,0-6-139 15</inkml:trace>
  <inkml:trace contextRef="#ctx0" brushRef="#br0" timeOffset="93095.4831">9749 6785 316 0,'0'-9'80'0,"0"4"-65"15,0 1 27-15,0 4 15 16,0 0-32-16,0 1-23 16,0 12-1-16,0 5 2 15,0 5 3-15,0 2-4 0,0 2-1 16,0 2 0-16,0-3-1 15,-2-1-1-15,2-1-32 16,0-9-51-16,0-4-37 16,3-7-88-16</inkml:trace>
  <inkml:trace contextRef="#ctx0" brushRef="#br0" timeOffset="93298.5641">9901 6789 375 0,'4'-4'39'0,"-2"2"21"16,-2 2-17-16,1 5-25 16,-1 6 6-16,0 8 1 15,0 5-4-15,0 2-6 16,0 5-1-16,0 3-7 16,0-2-3-16,0 4-3 0,0-4-1 15,0 2 0-15,0-6-18 16,-1-5-68-16,-3-6-260 15</inkml:trace>
  <inkml:trace contextRef="#ctx0" brushRef="#br0" timeOffset="93814.0947">10592 7286 416 0,'-1'0'40'0,"1"-5"-7"16,18-2 13-16,3 0-19 15,11-1-8-15,8 0-6 16,5 0-2-16,4 1-3 16,-3 2-6-16,-2 1-1 15,-9 1-1-15,-8 3-6 0,-6 0-25 16,-8 0-14-16,-7 0-67 15,-5 0-52-15</inkml:trace>
  <inkml:trace contextRef="#ctx0" brushRef="#br0" timeOffset="94067.9895">10855 7090 305 0,'-6'-5'82'15,"4"3"-35"-15,0 2 0 0,2 0 5 16,0 5-44-16,0 10-3 16,0 7 11-16,0 9 7 15,2 1-2-15,0 4-10 16,2 1 1-16,0-3-6 0,-1-2-4 16,-1-3-1-16,0-4 0 15,1-5-2-15,-1-4 1 16,3-2-11-16,2-4-27 0,3-4-38 15,2-6-97-15</inkml:trace>
  <inkml:trace contextRef="#ctx0" brushRef="#br0" timeOffset="94552.5437">11614 7143 216 0,'-7'-7'206'0,"5"-4"-187"0,2-3 3 0,0 6 19 0,9-2-16 15,4 3-9-15,1 2-11 16,4 5-3-16,1-2 1 16,0 2-3-16,-4 11 1 15,0 3-2-15,-4 7 2 0,-2-1-1 16,-7 5 0-16,-2-4-1 16,0 3-7-16,-11-3-1 15,-3-1 3-15,-8-4 4 16,0 0 2-16,1-3 0 15,-2-1 1-15,4-5 8 16,5-2 8-16,6 1 3 16,2-3-5-16,6 1-8 0,1-2-1 15,14-1 10-15,4 1 1 16,0-2-10-16,6 0-6 16,2 0 0-16,-2 0-1 15,1 0-2-15,-2 0-21 16,1-2-25-16,-3-3-53 15,-3-2-75-15</inkml:trace>
  <inkml:trace contextRef="#ctx0" brushRef="#br0" timeOffset="95286.7447">12033 7141 458 0,'3'-16'7'15,"2"-1"13"-15,1 2 15 16,-1 3-2-16,1 1-8 0,-1 4-8 16,2 2-9-16,-2 3 2 15,1 2-2-15,0 2-6 16,-1 8-1-16,-1 7 0 16,1 2 1-16,-4 5-2 15,5 0 0-15,-3 1 3 0,2-1-3 16,-2-1 3-16,2-4-4 15,2 1 2-15,0-6 0 16,5-3-1-16,-2-2 1 16,10-5 0-16,-1-4 1 15,3 0-1-15,5-6 0 0,-1-4 0 16,1-7-1-16,-7-2 0 16,2-3 0-16,-8-3 2 15,-2-2-2-15,-5-3 0 16,-6 3 1-16,1 4-2 15,-2 2 2-15,0 7-1 16,0 3 1-16,0 7-1 0,-3 4 3 16,-3 4-1-16,1 12 2 15,2 5 4-15,-4 6 5 16,4 5 11-16,1 6-52 16,2-1 34-16,0 0-2 0,0 3 1 15,2-3 0-15,3-1 1 16,1 0-3-16,0-4 1 15,-1 0-2-15,-2-3 1 16,1-3-2-16,-4-2-1 16,0-3 1-16,0-5-1 0,0-1 0 15,-7-3 2-15,-2-5-1 16,-1-3-1-16,2-4 1 16,-3 0 4-16,-2-4-2 15,4-9-4-15,1-5 3 16,-2 0 0-16,7-6-4 15,1-1 5-15,2-2-4 0,0 2 1 16,0 0-3-16,7 4-1 16,4-1-2-16,1 4 0 15,3 2-4-15,3 0-8 16,0-2 10-16,1 2 0 16,0-3-33-16,-1-3-11 0,-1-1-54 15,-4-4-105-15</inkml:trace>
  <inkml:trace contextRef="#ctx0" brushRef="#br0" timeOffset="95514.3181">12537 6803 457 0,'0'-11'5'16,"2"2"24"-16,-2 5 13 15,0 4 2-15,0 6-32 0,0 13-11 16,0 8 12-16,0 7 2 16,0 4-6-16,1-1-7 15,1 1-1-15,0-3-1 16,1-5-3-16,0-5-56 0,2-8-158 16</inkml:trace>
  <inkml:trace contextRef="#ctx0" brushRef="#br0" timeOffset="95968.8252">13058 7151 430 0,'0'1'25'0,"5"-1"-7"0,5 0 4 15,2 0 13-15,8-3-21 16,2 1-8-16,9-2-1 15,0 4-4-15,1 0 0 16,-3 0-2-16,-4 0-24 16,-7 0-50-16,-6 2-37 0,-5 2-92 15</inkml:trace>
  <inkml:trace contextRef="#ctx0" brushRef="#br0" timeOffset="96187.5244">13122 7249 372 0,'-1'7'31'0,"-15"0"-1"16,14-5 11-16,2 1-3 15,2-1-10-15,12 2-4 16,6-3-3-16,7 3-8 16,4 0-8-16,4-2-6 0,-2-2 3 15,1 0-2-15,-2 0-24 16,0 0-40-16,-3 0-77 15,1-10-145-15</inkml:trace>
  <inkml:trace contextRef="#ctx0" brushRef="#br0" timeOffset="96656.1631">13803 7040 381 0,'0'-7'12'16,"0"0"10"-16,0 1 16 15,-2 1 17-15,-3 1-21 16,-4 1-14-16,-1 3-9 0,0 0-2 16,-4 0 3-16,1 2-4 15,-1 5 2-15,-1 5 0 16,5 4-1-16,1 4 0 15,1 3 1-15,5 4 0 16,1 1-2-16,2 3 2 0,2-1-2 16,6-1-3-16,4-3 0 15,2-2-3-15,2-3 0 16,4-5-1-16,1-3 0 16,1-6 0-16,2-4 1 15,1-3-2-15,-1 0 3 0,-2-9-33 16,-2-3 40-16,-2-6-5 15,-3 0 7-15,-5-3-4 16,-3-4-3-16,-1-4 3 16,-4 1-5-16,-2-6 0 15,0 0-2-15,-13 0-2 0,-1 2 2 16,-10 5-4-16,-5 4 3 16,-8 5-9-16,-10 5-23 15,-6 5-25-15,-7-1-146 16</inkml:trace>
  <inkml:trace contextRef="#ctx0" brushRef="#br0" timeOffset="98437.7584">595 6427 360 0,'39'7'3'16,"5"-7"5"-16,9 0-3 15,6-6 11-15,9 1-1 16,5-4 1-16,8-2-8 0,6 0 0 16,8 1-4-16,5-2-4 15,5-1 2-15,4 2-2 16,3-3 0-16,6 2 0 15,2-1 1-15,8 1-2 16,1-1 1-16,5-1 2 16,9-1-3-16,-2 1 1 0,12 2 1 15,-1-2 1-15,4 1 0 16,5-3-1-16,6 5 2 16,-3-3-2-16,9 1 0 15,7 1 0-15,2-2 1 16,2 1-2-16,7 1 2 15,4 0-2-15,1 0 3 0,1-2 1 16,5 3 1-16,2 1 5 16,3-1-7-16,-2 1 0 15,4-1-1-15,3 0 1 0,0 2-1 16,0 0 0-16,4-1 0 16,3 0 1-16,0 4 0 15,0-2 1-15,6-1-2 16,-3 2-1-16,6 2 2 15,-1-2 0-15,2-1 3 16,-1 2-4-16,2 0-2 0,0-1 2 16,-2 2 1-16,5 1 1 15,-1-1 0-15,1-1-3 16,1-1 3-16,2 3-1 16,-2-2-1-16,2 2 2 0,-2-2-1 15,0 1 0-15,2-4-3 16,-3 2 1-16,-1 0 2 15,-1 0-2-15,1 0 3 16,-1 2-2-16,0-1 0 16,0 1-1-16,3 1 1 15,-2 0-3-15,2 3 3 0,2-1 0 16,3 2-2-16,-1 0 2 16,1 0 1-16,2 0-4 15,0 0 2-15,-1 0-1 16,0 0 0-16,1 2 0 15,2 3 0-15,-1-1-1 0,1-1 2 16,1 5 0-16,2-3-1 16,-2 2 0-16,-4 0 1 15,4 0-1-15,-6-3-1 16,3 3 2-16,-2-2 1 16,-1-1-3-16,-1 1 3 15,-3-1 2-15,2 1 7 0,-4 0-8 16,-2 1 0-16,-5 1-1 15,-3-2 4-15,-3 1-2 16,-7-1-3-16,-1 0 3 16,-6 3-1-16,-1-3-1 15,-11 0-2-15,-4 1 3 0,-4-1-1 16,-9-2 0-16,-11 1 2 16,-8 1-2-16,-12-1 1 15,-12 1-3-15,-17 0 0 16,-18 1 0-16,-20-1-3 0,-23-3-30 15,-30-2-25-15,-25-5-99 16</inkml:trace>
  <inkml:trace contextRef="#ctx0" brushRef="#br1" timeOffset="113452.4652">4591 8779 375 0,'-5'-10'15'15,"3"1"13"-15,-1 2 14 16,1 4-5-16,-2 3-11 0,1 0-17 31,-2 11-8-31,2 7 0 16,-4 9 7-16,4 2 6 15,-3 6-3-15,3 6-1 0,-2 0-2 16,0-1 2-16,0 0-6 16,3-4-1-16,-3-5 0 15,1-6-1-15,3-7 1 0,-1-10 1 16,2-2 1-16,0-6 3 15,0-4 20-15,0-14 11 16,0-5-26-16,5-7-12 0,4-6 0 16,1-3-1-16,0 0 0 15,2-1 1-15,0 0-1 16,-2 0-1-16,-1 1 2 16,4 3-3-16,-4 6 2 15,-1 5-1-15,-1 7 2 0,-2 7-1 16,-2 4 0-16,1 7 0 15,-1 2-7-15,2 12-3 16,4 9 9-16,4 6 1 16,-1 3-1-16,3 4 5 15,1 1-2-15,2 1 0 16,-2-3 1-16,2-5-1 0,-6 1-1 16,2-4 0-16,-4-4-1 15,-1-4 1-15,-1-1-1 16,-5-1 0-16,1-5-11 15,-4 0-29-15,0-3-13 16,-9-2-7-16,-8-5-44 0,-3-2-50 16</inkml:trace>
  <inkml:trace contextRef="#ctx0" brushRef="#br1" timeOffset="113639.9316">4511 9015 361 0,'-10'-5'57'0,"8"1"-13"15,2 0 11-15,0 1-30 16,14-3-17-16,3 3-7 16,10-1-1-16,5-1 0 15,7-1 0-15,5 3-2 0,1-1-28 16,2 1-70-16,-6-2-55 16</inkml:trace>
  <inkml:trace contextRef="#ctx0" brushRef="#br1" timeOffset="113977.7342">5020 8808 415 0,'0'-16'7'0,"0"-1"18"16,-2 9 23-16,1-1 7 16,-1 5-22-1,2 4-10-15,0 0-15 0,0 2-9 16,0 14-3-16,0 2 4 15,2 5 4-15,1 4 2 16,1 2 2-16,-1 1 2 0,-1-2-1 16,2 1-3-16,-2-3-2 15,2-1 4-15,-1-3-3 16,4-2-2-16,0-6-1 16,3-2-1-16,2-3 0 15,2-4 0-15,4-2 0 0,4-3 1 16,-1 0 0-16,4 0-2 15,0-10-1-15,-3 2-13 16,-3-3-16-16,-4-2-22 16,-4 1-34-16,-6-1-72 15,-5-2-183-15</inkml:trace>
  <inkml:trace contextRef="#ctx0" brushRef="#br1" timeOffset="114149.3833">5112 8942 118 0,'-9'0'226'0,"0"0"-184"16,5 0-2-16,4 0 18 16,0 0-20-16,2 0-16 0,11 0-17 15,7-5-4-15,6-1-1 16,3-1 0-16,5 0-1 16,-4 0-17-16,-3 1-48 15,-8-5-72-15,-7 3-134 0</inkml:trace>
  <inkml:trace contextRef="#ctx0" brushRef="#br1" timeOffset="114334.8491">5069 8769 359 0,'-8'-4'25'0,"3"0"11"16,5 1 26-16,0-2-16 15,8 1-35 1,9-3-9-16,5 0-3 15,10-1 2-15,6 3 0 16,3 2-2-16,4-3-17 16,1 3-54-16,0-3-54 0,-5-1-138 15</inkml:trace>
  <inkml:trace contextRef="#ctx0" brushRef="#br1" timeOffset="114550.6769">5728 8902 180 0,'5'5'208'15,"0"1"-174"-15,1-4 14 0,-2 1-3 0,-1-1-18 16,1 0-8-16,-1 0-13 16,-1-1-5-16,1 1 0 15,-3-2-1-15,0 2-13 16,0-2-61-16,0 0-99 0</inkml:trace>
  <inkml:trace contextRef="#ctx0" brushRef="#br1" timeOffset="114684.361">5738 8747 492 0,'-2'-10'22'15,"1"-1"-2"-15,1 4 7 16,0 1 4-16,0 3-18 0,0 3-12 15,0-2-17-15,0-3-111 16</inkml:trace>
  <inkml:trace contextRef="#ctx0" brushRef="#br1" timeOffset="115791.0009">7344 8697 404 0,'-8'-12'21'16,"0"1"10"-16,3 0 12 0,3 1-6 15,2-1-27-15,0 6-4 16,0-1-2-16,7 4-3 15,3 2-2-15,2 2 1 16,2 9-3-16,2 7 2 16,-5 3 0-16,2 4 0 0,-3 4 0 15,-5-3 1-15,-1 1 0 16,-4-4 0-16,0-1 0 16,0-6 0-16,0-5 0 15,0-4 0-15,-2-4 0 16,0-3 2-16,1 0 3 15,-1-3 24-15,2-10-2 16,-2-6-25-16,2-3-2 0,0-4 0 16,0 0 0-16,0 0 0 15,4 2 0-15,3 3 0 16,0 3 0-16,4 7-3 16,-4 1 4-16,5 4-2 0,-1 4 0 15,0 2-1-15,2 0 0 16,1 10 0-16,-2 2 1 15,0 4 0-15,0 4 0 16,-1 3 1-16,-2 2-1 0,-2-2 1 16,-2 0 0-16,0-1 0 15,0-2 0-15,-5-7 0 16,3 0 0-16,-3-6 0 16,0-2-1-16,0-3 0 15,0-2 1-15,0 0 1 16,0 0 5-16,0-10 1 0,0-7-7 15,0-2 1 1,0-6 0-16,0-6-1 0,0 5 1 16,2-6-2-16,7 3 1 15,1 2 0-15,5 6 0 16,2 1 0-16,2 6 0 16,-4 4-1-1,2 4 0-15,-3 6 2 0,1 0-3 16,-3 7 0-16,-1 9-1 15,-2 2 2-15,-4 7 1 0,0 0 0 16,-1 2 0-16,0 0 0 16,0-1 3-16,-2-2-2 15,1-5-1-15,-1-3 1 16,1-3-2-16,1-4 2 16,1-2-2-16,-2-2-2 15,4-3-24-15,-2-2-30 0,2 0-76 16,-4-6-82-16</inkml:trace>
  <inkml:trace contextRef="#ctx0" brushRef="#br1" timeOffset="116291.7477">7800 8307 424 0,'-2'-20'21'0,"2"2"-18"16,0 0 2-16,3 3 27 16,12 5 0-16,-1 3-18 0,3 3-12 15,5 4-2-15,-3 0 2 16,1 9-2-16,-3 7 0 16,-5 2 0-16,-2 1 0 15,-6 3-1-15,-4-2-2 16,0-4-2-16,-4 0 0 0,-8-5 4 15,2-2 0-15,0-4 3 16,-1-2-2-16,5-3 1 16,-1 0 2-16,4 0 0 15,3-2 1-15,0-4 0 16,0 0-4-16,11 1 1 0,3-1-1 16,3 5 0-16,2 1-1 15,-1 0 1-15,1 11-1 16,3 2 0-16,-7 6 2 15,-1-1-1-15,-4 3-1 16,-2-3 1-16,-6 0-1 16,-2-2 1-16,-2-2 0 0,-13-4 2 15,0 1 3-15,-5-6 4 16,-9-1 6-16,2-4 0 16,-2 0-4-16,0 0-6 0,5-5-4 15,2-2-3-15,7-2-30 16,10-4-108-16</inkml:trace>
  <inkml:trace contextRef="#ctx0" brushRef="#br1" timeOffset="116682.305">8509 8733 416 0,'0'0'29'0,"0"-2"5"15,0 0 4-15,0 2-24 16,6 0-6-16,8 0-1 16,6 0 2-16,7 0-3 0,4 0-2 15,6 0-3-15,2-2-2 16,2 1-32-16,-2-6-102 15,-2-2-99-15</inkml:trace>
  <inkml:trace contextRef="#ctx0" brushRef="#br1" timeOffset="117229.0394">9053 8561 269 0,'-3'-12'154'0,"-1"-4"-121"0,3-2-4 16,1 4 9-16,0 0-17 16,0-1-7-16,0 4-8 15,3 1 4-15,4 1 2 16,5 6-4-16,-4 3-5 16,4 0-2-16,2 1-1 0,-2 12-1 15,-2 3 0-15,2 0 2 16,-5 3-2-16,-2 1 1 15,-5-2-1-15,0 1-2 16,0-1-3-16,-5-5 4 0,-6-1 1 16,3-1 1-16,-1-6 0 15,4 1 0 1,0-3 0-16,3-1 0 0,2-2-2 16,0 0 3-16,0 0-1 15,2 0 1-15,7-2-3 16,-1-3 2-16,4 3-1 0,0 0 1 15,-2 2-1-15,4 0 1 16,-6 7 0-16,3 4-1 16,-2 4 1-16,-3 1-1 15,-1 0 1-15,-5 0-1 16,0-2 0-16,0 0 1 0,-9-3 0 16,-2-2 1-16,-5-4 3 15,-2-3 1-15,0 0 7 16,0-2 1-16,1 0-2 15,2-2-4-15,1-5-3 16,2 0-4-16,5-2 1 0,6-2-2 16,-3-1-25-16,4-5-23 15,0-2-124-15</inkml:trace>
  <inkml:trace contextRef="#ctx0" brushRef="#br1" timeOffset="118077.464">9449 8517 275 0,'0'-11'126'16,"0"-1"-113"-16,0-1 7 15,3 4 29-15,6 0-19 16,2 4-11-16,0 5-12 0,4 0-5 16,-5 0 0-1,4 14 0-15,-3 4-1 0,0 3 2 16,-3 3-3-16,-2 2 2 16,0 0-1-16,-6-3-1 15,0-4 0-15,0-1-1 16,0-5 2-16,0-4-1 0,0-4 1 15,0-3-2-15,-2-2 6 16,2 0 4-16,-2-6 24 16,2-3-18-16,0-9-10 15,0 1-1-15,0-5-2 0,6-1-2 16,0 0 0-16,3-2 0 16,4 3-1-16,1 3 1 0,5 3 1 15,1 1-1-15,4 5 0 16,-2 5-1-16,0 3 1 15,-1 2 0-15,-1 7-1 16,-5 7-1-16,-2 6 1 16,0 3 1-16,-6 2-1 15,-1 2 1-15,-3-2-1 0,-3-2 1 16,0-4 1-16,0-3-2 16,0-1 1-16,0-6 0 15,0-6 0-15,0 1 1 16,0-4-1-16,0 0 2 15,0 0 5-15,-1-5 9 16,-1-3-11-16,2-6-4 0,0-4 1 16,-2 0-2-1,2-3 0-15,0-2 0 16,0-2 0-16,0 2 0 16,4 3 0-16,6 0 0 0,2 2-1 0,5 4 0 15,1 6 0-15,0 0 1 16,2 6 0-16,-3 2 0 15,0 0 0-15,-5 8-1 16,1 4 1-16,-4 4-1 0,-1 4 1 16,2 3 0-16,-6-2 0 15,-1 3 0-15,-1-1 0 16,-2-2 0-16,0-1 0 16,0-4 0-16,0-2 0 15,1-1 0-15,1-4-1 0,0-4-15 16,0-3-19-1,1-2-15-15,2 0-19 16,0-7-42-16,0-8-83 0</inkml:trace>
  <inkml:trace contextRef="#ctx0" brushRef="#br1" timeOffset="118405.5024">9985 8207 412 0,'0'-18'4'16,"0"1"17"-16,8 5 22 0,4 2-6 16,5 2-19-16,-3 6-13 15,6 2-3-15,-5 2 0 16,-1 13-2-16,-2 2 0 16,-5 3 1-16,-6 3-2 15,-1-1 0-15,0-3 2 16,-1 2-1-16,-8-4 0 15,0-6 0-15,0-1 0 0,3-3 1 16,3-5 0-16,1-1 2 16,2-1 5-16,0 0 16 15,7-1 7-15,8-6-23 16,6-4-9-16,8 0 3 16,3-1-3-16,7 1 1 15,-5-1-24-15,-2-3-32 0,-7 1-104 16</inkml:trace>
  <inkml:trace contextRef="#ctx0" brushRef="#br1" timeOffset="118954.6829">10632 8538 307 0,'-9'0'102'16,"2"0"-86"-16,3-1 19 16,4-3 27-1,2 2-34-15,12 0-11 0,6-1-12 0,7 1 4 16,4-3-1-16,3 3-2 16,2-2-5-16,-6 2 1 15,1 2-2-15,-8-1 0 0,-4 1-3 16,-4 0-18-16,-4 0-9 15,-6 0-23-15,-3-2-47 16,-2-3-15-16</inkml:trace>
  <inkml:trace contextRef="#ctx0" brushRef="#br1" timeOffset="119206.2751">10781 8360 285 0,'-2'-7'41'15,"-1"1"23"-15,1 3-20 16,2 3 25-16,0 0-47 16,0 9-22-16,0 5 6 15,0 6 11-15,3 7-3 0,1-1 0 0,-1 6-3 16,1 0-3-16,2-1-1 16,-4 1-3-16,1-3-3 0,-1-5 0 15,1-2 0-15,1-3-2 16,3-6 1-16,4-4-22 15,3-7-30-15,4-2-89 16,3-6-171-16</inkml:trace>
  <inkml:trace contextRef="#ctx0" brushRef="#br1" timeOffset="119678.7812">11485 8449 436 0,'-4'-14'16'0,"3"-2"3"15,1-2 21-15,0 0-5 16,0 2-15-16,7 3-10 15,1 5-6-15,5 1-1 16,0 5-1-16,3 2-1 16,0 2-1-1,-1 8 0-15,-1 5 0 16,-3 2 0-16,-1 5 0 16,-6 1-1-16,-4-2 1 0,0 3-1 15,-2-3 0-15,-10-3-2 16,-3-1 2-16,0 2 1 15,-6-5 0-15,5-2 0 16,0 1 0-16,6-5 2 16,2 0 2-16,4-3-1 15,4 0-2-15,0-3 0 0,4-2 1 16,11 0 6 0,2 0 5-16,10 0-10 0,2-3-1 15,1-1-2-15,3-1 0 16,-3 1-23-16,2-1-35 15,-8-2-76-15,3-2-170 0</inkml:trace>
  <inkml:trace contextRef="#ctx0" brushRef="#br1" timeOffset="120409.2331">11836 8396 446 0,'-3'-19'9'0,"1"4"10"16,2 0 27-16,0 3-10 0,5 1-8 16,5 6-15-16,0 1-7 15,4 4-1-15,-2 0-3 16,2 11-1-16,-1 9-1 16,-3 3 0-16,2 4 0 15,-4 3 1-15,-4-3-1 16,-1-1 0-16,-3-2-1 0,0-5 2 15,0-3-1-15,0-5 0 16,0-2-1-16,0-4 2 16,0-5-1-16,0 0 2 0,0-5 23 15,0-7-3-15,0-5-10 16,0-2-7-16,2-3-3 16,3-3-1-16,5 1-1 0,-1 0-1 15,1-1 1-15,1 4-1 16,5 5 1-16,-4 5-2 15,3 2 2-15,-1 9-1 16,4 0 0-16,-4 7 0 0,3 11-1 16,0 3 3-16,-2 6-1 15,-1 2-2-15,-2-1 2 16,-5-3 0-16,-2-2 0 16,-4-1-1-16,-1-6 0 15,0-5 1-15,0-2 0 16,0-6 0-16,0-3 0 0,0 0 2 15,0-1 4-15,0-12-4 16,-1-3 1-16,1-2-3 16,0-3 1-16,0-3-1 15,5-1 0-15,1 2-1 16,1-2 0-16,5 4 0 0,0 3-2 16,-2 4 0-16,8 3 3 15,-2 8-1-15,4 3 1 16,-1 0-1-16,1 7 1 15,-3 7 0-15,-1 3 0 0,-4 3-1 16,-2 2 2-16,-5-2-1 16,-2-1 0-16,-1-1 0 15,-2-2 0-15,0-4 0 16,2 1-1-16,-2-3 2 16,0 1-2-1,1-3-21-15,1-5-60 16,0-3-119-16</inkml:trace>
  <inkml:trace contextRef="#ctx0" brushRef="#br1" timeOffset="120920.6381">12912 8399 386 0,'-9'-5'18'0,"6"1"1"15,3-1 35-15,0 3-9 16,2 2-31-16,14 0-12 16,3-2-1-16,8 0 3 0,4 2 2 15,-1-2-3-15,1 1-2 16,-4-3 1-16,-3 3-4 16,-7 1-5-16,-2 0-21 15,-6 0-47-15,-6 0-38 16,-3 0-74-16</inkml:trace>
  <inkml:trace contextRef="#ctx0" brushRef="#br1" timeOffset="121137.1791">13015 8465 301 0,'-10'2'31'0,"7"0"10"15,-2-2 17-15,3 0 11 16,2 0-28-16,0 0-15 0,0 0-10 15,7 0-4-15,4 0-8 16,3 0-2-16,5 0-1 16,1 0-1-16,1-2 0 15,6 2-1-15,0 0-20 16,0 0-34-16,3-2-78 16,1-4-142-16</inkml:trace>
  <inkml:trace contextRef="#ctx0" brushRef="#br1" timeOffset="121554.4422">13623 8232 330 0,'0'-8'16'0,"-2"5"31"15,-3-3 11-15,0 3-14 16,-4 1-16-16,2 0-13 15,-4 2-1-15,4 0-2 16,-4 4 1-16,2 5-3 16,2 5-2-16,0 2 1 15,3 7 2-15,3 4 1 16,1 5-3-16,0-1 4 0,7 1-5 16,5-1-2-16,3-4-3 15,2-2-1-15,5-7-1 16,0-5 0-16,3-4 0 15,1-6 0-15,3-3 0 0,-2-1 0 16,-2-10 1-16,-1-7-1 16,-2-2-1-16,-7-5 2 15,-4-3 0-15,-3-6 0 16,-5 2-2-16,-3-6 0 16,-5 0 0-16,-12 5 0 0,-5 4-4 15,-6 4-4-15,-6 7-13 16,-7 6-23-16,-6 2-31 15,-1 0-126-15</inkml:trace>
  <inkml:trace contextRef="#ctx0" brushRef="#br1" timeOffset="123820.173">15049 8371 293 0,'-1'-4'66'0,"-1"-1"-40"0,2 1 3 15,0 0 20-15,3 4-17 16,13-1-21-16,4 1-1 16,9 0 2-16,7 0-1 15,3-2-4-15,6-2 2 0,-2 1-6 16,1-2 1-16,-5 1-3 16,-5-2-1-16,-7 3 0 15,-8 1 0-15,-6 2-11 16,-7 0-21-16,-6 0-47 15,-2 5-24-15,-15 5-108 0</inkml:trace>
  <inkml:trace contextRef="#ctx0" brushRef="#br1" timeOffset="124054.5434">15080 8492 303 0,'-10'0'21'0,"5"0"14"0,5 0 28 16,0 0 10-16,8 0-40 16,9-2-23-16,11-1-2 15,2 1-1-15,8-2-2 16,2 2-2-16,1 2-3 0,0 0 1 16,-4 0-1-16,-5 0-1 15,-3 2-24-15,-3 0-30 16,-6-2-56-16,-6 0-76 15</inkml:trace>
  <inkml:trace contextRef="#ctx0" brushRef="#br1" timeOffset="124382.6067">15484 8222 335 0,'-10'-7'31'0,"0"4"14"0,1 3-7 15,2 0 3-15,4 3-14 16,1 6-13-16,2 6-3 16,3-1-3-16,11 4 7 15,8-4-1-15,4 0-7 16,2-3-4-16,3-2-2 0,-2-6 3 16,-2-1-4-16,-5-2 0 15,-3 0 0-15,-7 0 1 16,-5 2-2-16,-7 1 2 15,0 5-2-15,-12 6 2 16,-3 2 0-16,-4 4-1 0,-5 2 3 16,-3 4-1-16,2-2-1 15,0 2 0-15,3-1-1 16,6-4 0-16,5-1-29 16,10-6-75-16</inkml:trace>
  <inkml:trace contextRef="#ctx0" brushRef="#br1" timeOffset="125418.7281">16874 8196 340 0,'-2'-11'16'16,"2"-3"7"-16,0 1 3 0,3 2 11 15,8 0-8-15,2 5-9 16,1 2-11-16,4 3-6 16,-2 1 1-16,4 1-2 15,-3 9-1-15,0 8-1 16,0 2 2-16,-5 5-2 16,-2 0 1-16,0 2-1 0,-5-1 1 15,-3 0-1-15,-2-5 1 16,0-5-1-16,0-3 1 15,-2-4 0-15,-1-6 1 16,1-3 9-16,0 0 9 16,2-9-7-16,0-5-7 0,0-4-4 15,0-5-1-15,4 1 0 16,1-3-2-16,5 3 2 16,-2 2-1-16,1 2 0 15,0 2 0-15,-2 5 0 16,2 6 0-16,0 1 0 0,0 4-1 15,2 0 0-15,1 9 0 16,0 7 1-16,3 4 0 16,1 1 0-16,1 2 0 15,-5 4 1-15,1-2-1 16,-1-2 1-16,-3-5-1 0,-1 0 0 16,-5-7 0-16,1-4 0 15,-3-4 0-15,-1-1 1 16,0-2 4-16,0-4 27 15,0-6-14-15,0-4-13 16,0-6-2-16,0-1-1 0,0-2 0 16,0-1-2-16,4 1 0 15,3 2 0-15,2 1 0 16,4 4 1-16,-1 2-2 16,4 7 0-16,0 5 1 15,2 2-1-15,3 0 1 0,-4 7-1 16,1 7 1-16,-2 0 0 15,-1 4 0-15,-3-1 0 0,-2 0 1 16,-3 3-1-16,-4-2 1 16,1 2 0-16,-3-3 2 15,-1-1-3-15,0 0 0 16,0-3 1-16,0-1-2 16,0-3 1-16,2 0-11 15,3-2-26-15,0-7-18 16,3 0-46-16,5-5-116 15</inkml:trace>
  <inkml:trace contextRef="#ctx0" brushRef="#br1" timeOffset="125628.6521">17729 8180 495 0,'3'-6'21'0,"4"-1"3"16,2 2-1-16,7 1-7 15,3 0 0-15,2 3-9 16,4-1-5-16,0 2-1 16,1 0-1-16,-6 0 0 0,-3 0-10 15,-5 2-35-15,-4 5-64 16,-6-2-85-16</inkml:trace>
  <inkml:trace contextRef="#ctx0" brushRef="#br1" timeOffset="125800.5319">17804 8297 167 0,'-9'10'220'16,"4"-7"-177"-16,5-1 5 15,0 0-6-15,5-2 2 16,11 0-18-16,2 0-19 16,7-6-5-16,4 1-2 15,3 1 0-15,-3 1-19 0,2-1-60 16,-4-1-217-16</inkml:trace>
  <inkml:trace contextRef="#ctx0" brushRef="#br1" timeOffset="126334.0498">18486 8086 396 0,'2'-6'19'0,"-1"-7"16"16,4 6 10-16,-5-2-8 0,0 6-19 16,0 0-3-16,0 0-5 31,0 3-3-31,-8 0-5 15,1 0 0-15,-4 6 0 16,3 4 2-16,-4 1 4 0,2 6 0 16,1 1-1-16,0 3 11 15,3-2-5-15,3 4-4 16,1 0-3-16,2-1-4 16,0-2 4-16,9-1-1 0,2-1-3 15,1-5 4 1,1-3-4-16,3-3 0 0,2-3 5 15,3-4 0-15,1 0 3 0,0-6-2 0,-1-4-3 16,1-5-1-16,-7 0 0 16,0-3-3-16,-4 0 3 0,-6 0-1 15,-2-2-1-15,-3 1 2 32,-5-5-3-32,-5 3 0 15,-6 2-1-15,0 1 0 0,-3 1-1 0,2 5-2 31,-2 7-8-31,6 3-14 0,-2 2-12 0,2 8-12 0,7 7-32 16,-2 1-65-16,4-1-224 16</inkml:trace>
  <inkml:trace contextRef="#ctx0" brushRef="#br1" timeOffset="126584.5124">18864 8232 472 0,'15'3'24'0,"2"1"-17"31,-7 3 7-31,-3 4 15 16,-1 1 7-16,-5 2-19 15,-1 2-12-15,0 4-3 16,0-2 2-16,-8 1-1 0,-1 1-2 15,-6-2 0 1,-1 2-2-16,-2-3-14 0,1-4-59 16,-2-4-229-16</inkml:trace>
  <inkml:trace contextRef="#ctx0" brushRef="#br1" timeOffset="127593.2582">19563 8032 353 0,'0'-4'44'0,"0"-3"1"0,0 1 10 16,0 3-14-16,0 3-12 15,0 0-11-15,4 5-14 16,4 10-4-16,-1 3 7 16,1 3 6-16,2 4-1 15,-1 4-6-15,-4-1-2 0,0-1 0 16,-3 0-2-16,-2-4 0 31,0 0-2-31,0-4 1 16,0-4 2-16,-5-3-2 0,1-3-1 15,2 0 0-15,1-5-1 0,-1-1-26 16,2-3-17-16,0 0-26 16,5 0-51-16,6-7-120 15</inkml:trace>
  <inkml:trace contextRef="#ctx0" brushRef="#br1" timeOffset="127838.6156">19946 8267 419 0,'2'5'7'16,"0"5"34"-16,1-2 4 15,-3 5-13-15,0 3 0 16,0 0-16-16,0 3-6 0,0-1-1 16,0 2-6-16,-5 0-3 15,-2-1 1-15,-3-4 0 16,2 0 1-16,1-4-2 15,0-2-5-15,1-3-28 16,4-3-13-16,2-3-50 0,0-2-27 16</inkml:trace>
  <inkml:trace contextRef="#ctx0" brushRef="#br1" timeOffset="128372.5461">20533 8115 332 0,'-6'-1'45'15,"-1"-6"5"-15,4 1 7 16,1-3-15-16,2 0-10 0,0 0-12 15,0-7-4-15,10 6-5 16,0-3-1-16,4 4-8 16,1 3-1-16,2 1 0 15,-3 5-1-15,1 0 1 16,-2 10-1-16,-4 5 0 16,0 3-1-16,-6 6 1 15,-3-2 0-15,0 4 0 0,0 1 0 16,-9-4 0-16,-3-2-1 15,-3-1 1-15,2-2-1 16,-1-3 1-16,2-2 0 16,0-4 1-16,2-3-1 0,5-1 1 15,2-3 2-15,1-1 2 16,2 1 7-16,0-2 4 16,7 0 2-16,6 0 7 15,4 0-8-15,4-2-12 0,4-5-2 16,4 1 0-16,-1-2-3 15,-1-3 2-15,0 4 1 16,-6 0-4-16,-2 2 3 16,-9-1-1-16,-6 5-2 15,-4-1-10-15,0 2-42 16,-9-2-38-16,-8-4-209 0</inkml:trace>
  <inkml:trace contextRef="#ctx0" brushRef="#br1" timeOffset="132149.4784">8298 9942 174 0,'-3'0'32'16,"3"0"7"-16,0 0-22 0,-2 0-2 15,1 0 1-15,-3 0-10 16,1-2 2-16,-1 1 10 16,-1-3 17-16,0-2 10 15,-3-2 1-15,1-1 3 16,0-2-7-16,2-3-10 15,1 0-10-15,4-1-6 0,0 2-5 16,0 1 2-16,2 5-8 16,3 2-2-16,2 1-2 15,0 4-1-15,3 0-1 16,-3 9 1-16,2 4-1 0,-1 6 1 16,-2 5 0-16,0 2 0 15,-5 1 1-15,-1 1-1 16,0 1 0-16,0-2 0 15,0 1 1-15,0-4 0 16,0-1 1-16,2-6-2 16,3-2 1-16,2-5 0 0,5-2 0 15,0-6-1-15,6-2 2 16,-2 0 1-16,6-8-1 16,-2-6 0-16,-1-2-1 15,-1-2 0-15,-2-1 0 16,-3-1 0-16,-4-3 0 15,-4 1 0-15,-5 1 0 0,0-2-1 16,0 1 0-16,0 5 0 16,0 2 1-16,-3 2-1 15,1 7 0-15,0 0 2 16,2 6 1-16,0 0-2 0,0 11-3 16,0 5 1-16,4 7 2 15,2 6 0-15,4 4 3 16,-3 5 5-16,0 3 0 15,-3 2 1-15,-1 1-2 16,-3 3 0-16,0-2-1 0,0-5-2 16,0-2 0-16,-3-4-2 15,-3-3-1-15,1-9-1 16,-2-2 1-16,-1-4 0 16,1-5-1-16,2-1 2 15,-4-6 1-15,3-4 2 0,-3 0 2 16,3-4-3-16,0-10-2 15,3-4-4-15,3-5-2 16,0-1 1-16,0-11 1 16,5 3 0-16,7-4 2 15,5 3-7-15,-3 4-17 0,2 3-9 16,-2 6-6-16,3 8-13 16,0 4-14-16,-2 4-60 15,-1 4-144-15</inkml:trace>
  <inkml:trace contextRef="#ctx0" brushRef="#br1" timeOffset="132881.1889">8868 10378 350 0,'2'-11'52'0,"0"0"-32"15,0-2 24-15,-1-1-10 16,1 2-9-16,-2-2-17 16,0-3-6-16,0 4 3 0,-7-2 0 15,-3 3-1-15,-3-1-2 16,-3 6 2-16,-2-1 5 16,-2 5 2-16,0 3-2 15,2 0-3-15,1 9 3 16,0 3 2-16,3 3 0 15,5 2-2-15,5 3-1 0,4 2 1 16,0-1-4-16,4-1-4 16,7-3 0-16,-1 0 1 15,3-6-2-15,0-1 1 16,1-3-1-16,-1-3 0 0,-1-3 0 16,1-1 1-16,-3 0 2 15,4-5-4-15,-6-3 4 16,1-4-4-16,-2 0 3 15,-4-2-2-15,2 2 4 16,-3-3 1-16,-1-1-3 16,-1 5 0-16,0 1-1 0,0 3-1 15,0 1 0-15,0 6-1 16,0 0 0-16,0 7-2 16,0 7 5-16,0 3 0 15,0 2 3-15,0 4 9 16,5 3-4-16,-3-2 5 0,3 3-3 15,-1 1 0-15,-1 1-5 16,-1 3-54-16,3-5 45 16,-4 2 3-16,-1-3-1 15,0-2-1-15,0-5 0 0,-1-4 2 16,-7 1-1-16,-1-8 2 16,0 0-2-16,0-4 2 15,-2 0 3-15,-1-4-2 16,1 0 1-16,-2-4-2 15,0-8 1 1,5-2-1-16,-1-8-2 16,4-2 0-16,1-8 0 15,4 2-4-15,0-5-4 0,11 2 7 16,4 1-24-16,5 0-38 16,4 3-30-16,1-2-174 15</inkml:trace>
  <inkml:trace contextRef="#ctx0" brushRef="#br1" timeOffset="133399.3239">9773 10023 323 0,'-9'0'37'16,"2"0"25"-16,4 0 17 15,3 0-32-15,0-2-13 16,10 0-17-16,7-2-7 0,4 2 0 16,4-1-5-16,2 1-4 15,2 0 1-15,0 2-2 16,-4-1-3-16,-1 1-25 16,-7 0-19-16,-4 0-31 15,-4 0-37-15,-7 0-80 0</inkml:trace>
  <inkml:trace contextRef="#ctx0" brushRef="#br1" timeOffset="133649.2662">9851 10113 325 0,'-11'6'52'15,"2"-4"-7"-15,5-2 17 16,2 3-16-16,1-3-21 15,1 0-7-15,0 4-10 0,3-3 1 16,7 3 8-16,4-2-4 16,1-1-5-16,6-1-2 15,4 0-2-15,0 0-3 16,0 0 0-16,-2-1-1 16,2-5-3-16,1 1-39 15,-6 0-44-15,1-6-170 0</inkml:trace>
  <inkml:trace contextRef="#ctx0" brushRef="#br1" timeOffset="134311.6494">11237 9913 390 0,'-5'-6'19'0,"-2"-6"3"16,-1 2 17-16,3 1-6 0,-2 2-14 16,0 1-9-16,-1 3-2 15,1 1-1-15,0 2-2 16,-5 0-4-16,0 0 1 16,-2 7 1-16,-2 4 8 15,0 5 3-15,-2 2 3 0,2 4-3 16,0-1 4-1,3 2-3-15,4 4-4 0,2-2-3 16,7 2-2-16,0-3 0 16,3-2-1-16,10-2-3 15,5-3 1-15,2-4-2 0,3-1 1 16,5-6 0-16,-1-2-2 16,2-4 0-16,-2 0-12 15,-1 0-13-15,-3-6-22 31,-3-3-18-31,-2 0-45 0,-4-2-50 0</inkml:trace>
  <inkml:trace contextRef="#ctx0" brushRef="#br1" timeOffset="134565.9133">11366 10060 192 0,'2'0'149'0,"-2"-2"-84"0,0 0-7 16,0 2-3-16,2 0-23 15,-2 0-7-15,0 0-15 16,1 9-4-16,-1 5 15 16,0 3 3-16,0 2-5 0,0 4 2 15,0 0-7-15,0 1-3 16,0-1-2-16,0 0-6 16,2-3-3-16,-2-3 1 15,6-2-1-15,-4-2-1 16,3-4-13-16,0-4-35 0,1-5-37 15,1 0-159-15</inkml:trace>
  <inkml:trace contextRef="#ctx0" brushRef="#br1" timeOffset="138277.2541">11839 10001 356 0,'-3'0'35'16,"2"0"7"-16,1 0 25 15,1-4-30-15,14 1-16 0,5-1-3 16,5 1 1-16,5-3-1 15,7 3-4-15,-1-1-9 16,1-1-2-16,-1 1-1 16,-6 1 0-16,-2-1-4 0,-5 2 3 15,-2 1-2 1,-8 1-8-16,-2 0-15 0,-5 0-14 16,-4 0-38-16,-2 0-49 15,0 0-81-15</inkml:trace>
  <inkml:trace contextRef="#ctx0" brushRef="#br1" timeOffset="138560.3921">12056 9844 356 0,'-9'-4'37'0,"2"-1"4"15,1 2-5-15,6 1 22 16,-1 2-28-16,1 0-13 15,0 2-12-15,0 8-3 16,0 6 8-16,1 8 8 0,5 2-4 16,-3 1-4-16,1 1-1 15,-3 1-3-15,-1-2 0 16,0-2-4-16,0-2 1 16,0-1-3-16,0-6 0 15,0-2 0-15,0-2 0 16,0-5-7-16,7-3-37 0,-4-4-40 15,4 0-141-15</inkml:trace>
  <inkml:trace contextRef="#ctx0" brushRef="#br1" timeOffset="139232.3572">12866 9913 144 0,'7'-5'52'15,"-2"-2"9"-15,-2 0-12 16,-1 0 8-16,1 0 3 0,-3 0-12 16,0-3-14-1,0 4-10-15,-3-2-6 0,-4 1-7 16,-1 2-4-16,-3 1-1 15,-2 4-2-15,-1 0-1 16,-3 0 1-16,2 0 2 16,-4 9 4-16,4 4 2 0,-4 1-5 15,6 4 3-15,-1 5 1 16,4 2 0-16,5 3 0 16,5 3-4-16,0 1 1 15,5-2-3-15,11-3-1 16,2-5-2-16,4-6-1 0,-1-6 2 15,6-3 0-15,2-5-3 16,-2-2 0-16,0 0 0 16,0-2-31-16,-2-3-23 15,-6-2-34-15,0 0-98 16</inkml:trace>
  <inkml:trace contextRef="#ctx0" brushRef="#br1" timeOffset="139622.8901">13032 10074 418 0,'-8'-5'50'15,"-1"-4"0"-15,4-2-7 16,0 1-14-16,5-3-9 16,0 2-9-16,0 2-7 15,10 2 0-15,0 3-2 0,5 3-2 16,-1-1 0-16,3 2 0 15,-3 11 0-15,2 1-2 16,-3 4 2-16,-5 4 1 16,-1 0-2-16,-2 1-1 15,-5-3-1-15,0 1-1 16,-7-1 3-16,-5-2-1 16,-2-1 3-16,-2-1 0 0,-3-5 1 15,7 0 4-15,0-4 4 16,6-2 2-16,1 3-4 15,5-4-3-15,0 0-2 16,5-2-2-16,8 0 4 0,4 0 1 16,5 0-4-16,5-2-2 15,4-6-7-15,-1 1-41 16,1-3-28-16,-1-1-86 16</inkml:trace>
  <inkml:trace contextRef="#ctx0" brushRef="#br1" timeOffset="140124.5557">13528 9932 346 0,'-2'-4'88'0,"-1"0"-41"15,1 3 0-15,2 1-25 16,0 0-10-16,5 1-7 15,3 4 1-15,1 3 3 0,5-3 1 16,1 0-5-16,0-5-1 16,2 0-2-16,0 0 1 15,0-5-3-15,-1-2 0 16,-5-4 1-16,-2-1 0 16,-4 1-1-16,-5-1 1 15,0-1-1-15,0 0 1 0,-9 1-1 16,-1 3 0-16,-3 0 0 15,-1 6 0-15,-3 3 0 16,0 0 0-16,0 0 0 16,-2 10 1-16,-3 7 1 15,4 2 9-15,2 4 4 0,3 4 1 16,4 0-1-16,6-1 1 16,3 1-5-16,1-4-2 15,12-3-1-15,3-2-4 16,4-6 4-16,3-1-6 0,1-5 0 15,3-3-2-15,0-3 0 16,0 0 0-16,-3 0-20 16,-2-5-26-16,-2-6-6 15,-4-1-20-15,-1-3-66 0,-5-4-134 16</inkml:trace>
  <inkml:trace contextRef="#ctx0" brushRef="#br1" timeOffset="140622.3803">13767 9535 427 0,'-10'-10'12'0,"-2"-1"21"16,12 4 21-16,0 1-15 0,5 5-21 15,5 1-15-15,4 0-2 0,3 5-1 16,0 8 0-16,-2 2 1 16,-3 2-3-16,-1 1 3 15,-5 1-1-15,-5-5-3 16,-1 0-1-16,0-3 1 16,0-2 2-16,-5-2 1 0,0-3 0 15,0-2 0-15,4 0 0 16,-1-2 1-16,2 0 1 15,0-2 0-15,2-4-2 16,6-4 1-16,-1-3-1 16,3-3-1-16,-3-2 2 15,1-1-1-15,-3 3 0 16,-1-1 1-16,-4 3-2 0,0 5 6 16,0 2 2-16,0 7 2 15,0 0 1-15,-2 5-7 16,-3 9-1-16,1 4 4 0,1 4 7 15,3 3-3-15,0 3-5 16,0-3-3-16,5 2-1 16,4-2-3-16,-2 0 2 15,4 0-5-15,-2-5-40 16,-2-2-30-16,6-8-122 0</inkml:trace>
  <inkml:trace contextRef="#ctx0" brushRef="#br1" timeOffset="140934.8059">14293 9958 474 0,'0'0'45'0,"0"0"-8"15,10 0-4-15,7 0-3 16,8 0-10-16,4 0-11 16,7-3-5-16,1-1 4 15,-3 2-4-15,-3-2-3 16,0 1-1-16,-10 0 1 0,-4-1-2 16,-8 4-6-16,-4-3-12 15,-2 0-8-15,-3-2-5 16,-3 2-20-16,-6-3-28 15,-6-1-27-15,0-4-55 16</inkml:trace>
  <inkml:trace contextRef="#ctx0" brushRef="#br1" timeOffset="141137.8863">14449 9794 261 0,'-5'-5'59'16,"3"1"33"-16,2 4-7 15,0 0-27-15,0 7-27 0,0 8-6 16,2 6 7-16,3 2-11 15,-1 4 6-15,2 3-10 16,-3-3-10-16,-1 0-3 16,0 0-3-16,-2-4-1 15,0 2 1-15,0-4-2 16,0-1-21-16,0-6-44 16,5-9-58-16</inkml:trace>
  <inkml:trace contextRef="#ctx0" brushRef="#br1" timeOffset="141717.5311">15301 9812 256 0,'0'-9'79'15,"0"1"-49"-15,-5 2 13 16,-2-1-5-16,-1 3-14 15,-3 2-7-15,1 2 1 16,-3 0-3-16,0 2 0 0,-1 9-4 16,1 3 4-16,-2 7-5 15,3 2 2-15,4 4 2 16,1 2-2-16,2 0-3 16,5-3-2-16,0-5-1 15,6-1-4-15,8-6 0 0,5-1 0 16,0-6 0-1,4-1-2-15,3-3 1 0,1-3-3 16,0 0-28-16,-3 0-22 16,0 0-66-16,-2-5-128 15</inkml:trace>
  <inkml:trace contextRef="#ctx0" brushRef="#br1" timeOffset="142252.3003">15453 9992 434 0,'-5'-9'44'0,"3"-1"-8"0,2-1-5 15,0 2-8-15,4 0-5 16,5 2-10-16,6 3 0 0,-2 3-2 16,1 1-2-16,1 0-2 15,1 8-1-15,-1 7-1 16,-5-1 0-16,0 4 1 15,-7-2-2-15,-3 0 1 0,0-2-1 16,0-3 1-16,-9 0 0 16,-2-3 0-16,1 0 1 15,-3-5-1-15,0 1 0 16,7-3 0-16,-2 1 0 16,4-2 1-16,2 0 2 15,2 0 1-15,0 0 0 0,6 0-4 16,3-3 0-16,3-1-2 15,2 3 2-15,-1-1 2 16,1 2-4-16,5 0 1 16,-7 3 1-16,5 8 3 15,-4 3-3-15,1 4 0 0,-7 0 0 16,0 0 0-16,-6 0 0 16,-1-1 0-16,0-2 1 15,-7-1-1-15,-3-3 4 16,-7-3 8-16,0-2 2 15,-2-2-3-15,-2-4-3 0,2 0 2 16,0 1-6-16,5-2-2 16,3-7-1-16,2-1 0 15,7-3-6-15,2-2-38 16,2-8-29-16,13-1-107 16</inkml:trace>
  <inkml:trace contextRef="#ctx0" brushRef="#br1" timeOffset="142761.0533">16030 9857 398 0,'-3'-2'9'16,"3"0"5"-16,0 2 27 15,0 0-18-15,0 4-4 16,7 2 6-16,1 2-12 0,3-1-3 16,4-2-3-16,-3-1-4 15,1-4 0-15,1 0 0 16,-1 0-1-16,1-4 1 16,-4-5-2-16,0-2 1 0,-5-1-1 15,-1-2 0-15,-4 3 1 16,0-5-1-16,-2 3-1 15,-8 1 0-15,-4 3 1 16,-1 4-1-16,-2 1-1 16,-1 4 2-16,-1 0-1 0,0 6 2 15,2 4 4-15,0 8 8 16,2 2 2-16,3 1 0 16,5 4 0-16,4 2-4 15,3-2-1-15,0-2 2 16,3-2 0-16,9-1-2 15,5-2-3-15,1-6-1 16,3-1-41 0,5-2 25-16,1-5 8 0,0-4-1 15,1 0 5-15,0 0-3 16,-1-4 33-16,-5-5-73 0,0-2-19 16,-8-3-18-16,1-4-79 15</inkml:trace>
  <inkml:trace contextRef="#ctx0" brushRef="#br1" timeOffset="143204.9113">16335 9519 109 0,'-2'-14'310'0,"-7"2"-289"0,6-1 21 15,3 1 15-15,0 2-22 16,5 3-13-16,4 0-15 16,5 2 1-16,-1 5 0 15,1 0-5-15,0 0-2 16,-1 12-1-16,-2 3-2 0,-2 5 4 16,-3-1-3-16,-6 2 1 15,0 1 0-15,0-2 0 16,-8-5-2-16,-3 0 1 15,-2-1 1-15,-2-5-1 16,2-2 1-16,2-2 1 0,2-1 0 16,4-1 0-16,2-1 0 15,1-2 0-15,2 2 0 16,0-2 2-16,5 0 0 16,6 2 4-16,3-2-1 15,4 0-4-15,4 0 0 16,3 0-1-16,2 0-1 0,-3-2-2 15,-2 2-16-15,2 0-26 16,-9 0-33-16,-1-2-84 16</inkml:trace>
  <inkml:trace contextRef="#ctx0" brushRef="#br1" timeOffset="143801.5813">16635 9494 374 0,'0'-12'18'0,"0"-2"17"15,5 1 20-15,5 1-9 0,-2 1-23 16,3 1-8-16,2 4-1 16,-1 1 3-16,1 4-4 15,-1 1-4-15,-1 1-5 0,0 9-2 16,-2 7-2-16,-2 2 2 15,-2 4-2-15,1 0 0 16,-6 0 1-16,0 1-1 16,0-6 0-16,-2-1 0 15,-4-4 1-15,1-1-1 16,2-7-1-16,-1 1 2 16,1-5-1-16,3 2 1 0,0-3 1 15,0 0 0-15,3 0 4 16,4-7-3-16,6-1-3 15,-1-4 1-15,5-3-1 16,-3 1 0-16,0-2 0 0,-1-2 0 16,-4-1 0-16,-1-1 0 15,-3 4 0-15,-2 0 0 16,-3 2 1-16,0 3-1 16,0 2 0-16,0 4 1 15,0 1 2-15,-3 4 4 0,-3 0-6 16,-1 0-1-16,0 11 0 15,1 7 0-15,3 3 7 16,0 4 1-16,0 4 3 0,3-3 5 16,4-1-6-16,7-3-4 15,1-2-5-15,3-8 3 16,4-2-4-16,1 0 1 16,2-3-2-16,-3-4-29 15,-1-1-37-15,-7-2-66 0,-3-2-269 16</inkml:trace>
  <inkml:trace contextRef="#ctx0" brushRef="#br1" timeOffset="145061.8103">13740 9550 235 0,'-2'0'44'0,"-3"0"-12"15,5 0 13-15,0 0 4 0,0-2-12 0,0-2-13 0,0 0-5 16,0 3 1-16,0-1-6 16,0-2-3-1,0 1 0-15,0 1 1 16,0 0 3-16,2 1-4 16,1-3 2-16,2 2-5 0,5 1-1 15,-1 1-1-15,1 0-1 16,2 0-3-16,2 7 0 15,-1 5-1-15,1 1 0 16,-4 0-1-16,0 2 0 16,-3 0 1-16,-2 0-2 0,-5-2 1 15,0-1 3-15,0 1-3 16,0-1-2-16,-7-3 4 0,-2 0-2 16,1-3 1-16,1 1-1 15,2-4 1-15,0-1-1 16,0 0 0-16,2 0 0 15,3-2 1-15,0 0 1 16,0 0 0-16,0-4-2 16,6-1 2-16,1-4-2 0,4 0 0 15,0-4-2 1,1-1 5-16,2 2-6 16,-3-2 5-16,0-1-3 15,0-1 3-15,-4-2-4 16,-2 2 3-16,1 2-2 15,-1-3 3-15,-3 5-3 16,1 2 0-16,2 0 1 16,-4 6 2-16,-1 0-3 15,0 2 2-15,0 2-2 0,0 0 1 16,0 0 0-16,-1 2 0 16,-4 5-2-16,-2 5 3 15,2 3 0-15,0 2 1 16,1 0 1-16,1 1 0 0,1 1 2 15,2-3 4-15,0 2-3 16,0-4 1-16,0 1-5 16,2 0 3-16,3-2-1 15,2-2-3-15,0-2 3 16,4-2 2-16,0 0-3 0,3-4-2 0,1 1 3 16,0-4-5-16,5 0 1 15,-3 0 1-15,0-4-1 16,0-1-5-16,-5-4-31 15,1 0-19-15,-8-5-88 0</inkml:trace>
  <inkml:trace contextRef="#ctx0" brushRef="#br1" timeOffset="156964.3023">3485 13354 350 0,'8'15'51'15,"-5"-15"-43"-15,-1 0 9 16,7-4 28-16,-1-11 1 16,4-6-20-16,2-2-12 15,2-5-3-15,5-3-4 0,-3-2-2 16,0 1-3 0,-2-3-1-16,-2 3 0 0,-2 0-1 15,-7 2 1-15,-1 5 1 16,-4 4-2-16,0 4 1 15,0 5 3-15,-6 7-1 16,-1 3-1-16,-2 2-1 0,0 0-2 16,2 6 0-16,2 4 0 15,0 1 1-15,5 5 0 16,0 2-1-16,10 0 1 16,7 1 0-16,5 1-2 15,4 1 4-15,1-1-2 0,0 1 0 16,0-1 0-16,-5-1 0 15,-3 1 0-15,-4-1 0 16,-3 2 0-16,-7 0 0 16,-3-3 0-16,-2 1 0 0,-2-5 1 0,-8-2-1 15,-5 0 2-15,-4-2 1 16,-2-4 4-16,-2 0 0 16,-1-5 1-16,3-1-3 15,0 0-5-15,2 0 1 0,4-4-1 16,0-5 0-16,6-5-12 15,5 0-17-15,3-5-30 16,1-1-67 0,5-1-133-16</inkml:trace>
  <inkml:trace contextRef="#ctx0" brushRef="#br1" timeOffset="157903.6727">4058 13153 358 0,'0'-3'5'16,"-3"-1"6"-16,1-2-5 15,-2 3 32-15,0-1-5 0,-3 3-12 16,2-1-11-16,-4 2 3 15,-1 0 6-15,0 0-5 16,-1 7-5-16,4 3 0 16,-2 7 2-16,2 1 3 15,3 6-3-15,4 0 1 16,0 4 0-16,0 1-2 0,13-4-2 16,0-4-2-16,2-2-3 15,4-3-3-15,0-7 1 16,1-3 2-16,-2-3-3 15,1-3 0-15,0 0 2 0,1-2 0 16,-6-6 0-16,-2-3 1 16,-1-4-4-16,-5-5 4 15,-3 2-3-15,-3-5 1 16,0-1 0-16,-7-1-1 16,-6 0 1-16,-4 0-4 0,-5 6 1 15,0-1-6-15,-2 4 2 16,2 7 1-16,-4 2 1 15,5 6 4-15,1 1-1 16,6 0-1-16,1 3 2 16,8 4-1-16,5 0 0 15,0 0-3 1,12-3-4-16,8 0 1 16,9-4 3-16,7 0-8 15,-2-10 0-15,3-4-8 16,4-2 9-16,-9-4 8 0,-4 1 2 0,-1-2 1 15,-9-1-1-15,-6 2 2 16,-5 2 2-16,-7 1 1 16,0 4 0-16,-3 3 5 15,-6 2-1-15,-1 6-1 16,-3 2 3-16,2 0-3 0,-1 11 0 16,2 7 0-16,7 5 0 15,3 7-2-15,0 5 4 16,2 2 1-16,7 4-5 15,5-4-2-15,-7 1 0 0,3-6-2 16,-3-2 1-16,-2-2-2 16,0-9 0-16,-3-4 0 15,3-3-1-15,0-2-12 16,0-7-16-16,-2-1-11 16,4-2-37-16,2 0-32 0,1-11-110 15</inkml:trace>
  <inkml:trace contextRef="#ctx0" brushRef="#br1" timeOffset="158653.8013">4450 13157 421 0,'0'-6'25'0,"0"-1"0"16,-5-2 4-16,4 2 18 15,-1 0-21-15,2 0-10 16,0 1-9-16,0 1 2 15,0 2-3-15,8 0-2 0,2 3-2 16,1 3-4-16,5 11 4 16,0 4 0-16,-1 3 1 15,-3 0-2-15,-2 5 0 16,0-5-1-16,-5 0 1 16,2-3-1-16,-5-2 2 0,0-3-2 15,1-5 0-15,-3-1 0 0,0-3 0 16,3-4 0-16,-1 0 2 15,1-2 9-15,1-7 0 16,1-5-7-16,2-1-2 16,1-6-1-16,0-2 1 15,-2 2-4-15,2-3 4 0,-4 2-2 16,-1 2 0-16,2 2 0 16,-2 2 0-1,-3 5 0 1,0 4 1-16,2 4-1 0,-2 1 0 15,0 2-1-15,0 0-1 16,2 3 0-16,1 6 1 0,1 4 0 16,6 1 1-16,3 2 1 0,1-1-1 15,6-5 0-15,4-2 0 16,-2-4-1-16,4-4 2 16,2 0-2-1,1-4 2-15,-5-9-1 16,-2 2-1-16,-3-1 0 15,-6-2 0-15,-3 1 1 16,-3 0 0-16,-5 3 1 16,-2 0 0-16,0 2 0 0,0 2-1 15,-5 1 1-15,-2 3 0 16,0 2-1-16,-3 0 1 16,0 9-1-16,-2 5 2 15,2 4 4-15,1 5 4 0,1 1-2 16,2 1-5-16,4 1 5 15,2-1 0-15,0-3 2 16,0-1-1-16,8-5-1 16,4-1 0-16,3-4-62 0,4-5 58 15,1-3 4-15,5-3-5 16,1 0-3-16,-2 0 4 0,1-6-7 16,2-3-18-16,0-2 6 15,2-1-75-15,3-6-180 16</inkml:trace>
  <inkml:trace contextRef="#ctx0" brushRef="#br1" timeOffset="159702.4233">7236 13101 283 0,'-2'-11'27'0,"2"-1"5"16,-1-1 18-16,1-1 2 15,0 3-10-15,0-1-10 16,0 3-14-16,1 2-8 15,6 2-3-15,0-1 2 16,0 6-7-16,1 0-2 16,1 0 1-16,2 9 0 0,1 6-2 15,1 2 5-15,0 3-1 16,-3 3 3-16,2 2 0 16,-2 2 4-16,-1-2-4 15,2-2-3-15,-4 0-2 0,2-7 0 16,0 0 0-16,2-6 0 15,1-6-1-15,-1-2 2 16,3-2 0-16,0 0 2 16,1-9-1-16,-1-3 0 15,1-4-2-15,-3 0 0 16,0-5 4-16,-5-1 2 16,1 4-2-16,-4-2 0 0,-3 6 2 15,1 2 1-15,-2 5 1 16,0 5 6-16,0 2-5 15,0 0-7-15,0 9-4 16,0 10 0-16,-3 6 3 0,-1 9 5 16,-1 6 3-16,5 4 3 15,0 4 2 1,0-2-6-16,0 3-3 16,0-4-2-16,0-5 0 15,4-2-2-15,-3-4-1 16,-1-6-1-16,0-3 2 15,0-7-1-15,0-6-18 0,0-3-11 16,0-5 28-16,0-4 1 16,-8-2 5-16,4-9 8 15,-6-5-10-15,2-5-3 0,-3-6-1 16,2 2 0-16,2-3-2 16,0 1-1-16,5-1-9 0,0 3 1 15,2 0 13-15,2 6 14 16,7-1-52-16,4 8-21 15,1-6-14-15,1-2-64 16,0-1-198-16</inkml:trace>
  <inkml:trace contextRef="#ctx0" brushRef="#br1" timeOffset="160083.8389">7764 12703 379 0,'2'-3'51'0,"-2"-1"-34"15,0 1 1-15,0-1 29 16,0 4-19-16,-2 0-20 0,-5 0-7 16,-2 7 1-16,-2 6 9 15,0 3 7-15,1 7-2 0,0 2-3 16,5 5-1-16,0 2 0 16,5-2-8-16,0 1-2 15,5-4-2-15,7-6 0 16,3-3 0-16,4-3-12 15,1-5-25-15,4-5-18 16,5-5-73-16,-2 0-99 0</inkml:trace>
  <inkml:trace contextRef="#ctx0" brushRef="#br1" timeOffset="160630.6242">8032 12716 389 0,'-4'-7'37'0,"1"1"10"16,-1 4-4-16,3 2-12 16,1 0-14-16,0 10-12 15,0 4-1-15,0 2 4 0,0 3 0 16,1 1-2-16,3 0-4 16,-1-1-2-16,-3-5 2 15,2 1-2-15,-2-6 1 16,0-2-1-16,0-2 0 15,0-1-1-15,0 0 2 0,0-4-2 16,0 0 3-16,0 0-1 16,4 0 0-16,1 0 0 15,0 0-1-15,8 0 1 16,-1 0-1-16,5 0 0 16,0 0 0-16,2-2 0 15,-2-2 0-15,3 0 0 0,-5 1 0 16,-3-3 0-16,-3 1 1 15,1 0 0-15,-7 2-1 16,2-3 1-16,-5-1 0 16,0 0 0-16,0-2 1 15,0 0-2-15,0 0 1 16,0 2-1-16,0 1 0 0,0 1 2 16,0 3 4-16,0 2 2 15,0 0-6-15,0 11-2 16,0 3 1-16,2 6 2 0,3 2-1 15,-3 0 0-15,3 1-1 16,-3-1-1-16,-2-4 0 16,0-2 0-16,0-4-8 15,0-1-20-15,0-3-15 16,0-8-35-16,2 0-60 16,4-10-137-16</inkml:trace>
  <inkml:trace contextRef="#ctx0" brushRef="#br1" timeOffset="160851.8923">8346 12673 224 0,'3'0'212'16,"-1"7"-171"-16,2 2-16 15,2 3 25-15,2 4-1 0,-1 2-20 16,2 2-12-16,1 0-4 15,-3 1-4-15,-2 4-4 16,-2 0-3-16,-3 0-2 16,0 2 0-16,-5 0-23 15,-9-1-36-15,-2 0-71 0,-6-7-238 16</inkml:trace>
  <inkml:trace contextRef="#ctx0" brushRef="#br1" timeOffset="161196.4542">8431 13287 325 0,'-4'-7'94'0,"-9"1"-2"15,11 1-53-15,2 1 0 16,8 3-6-16,8 1-10 16,7 0-6-16,8 0 1 15,5 0 0-15,5 0-8 16,1 1-8-16,2 5-2 15,0-3-7-15,-2 2-35 0,-1-4-31 16,0-1-118-16</inkml:trace>
  <inkml:trace contextRef="#ctx0" brushRef="#br1" timeOffset="162114.6887">9162 13179 361 0,'-5'0'35'0,"5"-1"-11"0,0-6-13 16,0-2 36-16,0 0-6 16,6 2-23-16,1-4-10 15,4 2 0-15,2 2 0 16,-1 3 1-16,3 3-1 15,-1 1-4-15,1 0-2 16,0 5 1-16,-1 6-2 16,-1 5 3-16,-4 6-2 0,3-1 0 15,-5 2 1-15,-4 2 0 16,0-4-1-16,-3 1 1 16,2-2 0-16,-2-5-1 15,4-4-1-15,-3-3 0 0,5-3 0 16,7-4 2-1,-1-1 3-15,6 0 1 0,1-7-5 16,7-4 1-16,-4-2-2 16,-1-2-2-16,-3 1 3 15,-3-2 3-15,-7-1 4 0,-1-1-3 16,-3 1 2-16,-4-3-3 16,0 2-2-16,0 1-4 15,0 2 2-15,-5 5 2 16,1 0 1-16,1 6 3 15,1 1-2-15,0 2 2 0,2 1-6 16,0 0 0-16,0 10-2 16,0 5 3-16,0 6 10 15,5 6-4-15,1 4 1 16,1 2 1-16,-1 5-58 16,-1-1 44-16,-2 2 11 15,-1-3-2-15,2-1 0 0,-4 1-1 16,0-4-3-16,0-2 3 15,0-3-3-15,-4-2 0 16,1-3-3-16,-2-7 2 16,-2-2 1-16,0-4-1 15,2-6 2-15,-2-1-1 16,-1-2 0-16,-2-2-1 0,1-10 3 16,-1-4-3-1,-2-3 0-15,4-5-1 0,-1-2 1 16,3-3-4-16,2 0-2 15,4 1 0-15,0-1-3 16,8 4 4-16,6 2 22 16,3 7-16-16,2 3-14 0,3 0-21 15,0 6-6-15,-2 1-12 0,2-1-49 0,2 0-84 16</inkml:trace>
  <inkml:trace contextRef="#ctx0" brushRef="#br1" timeOffset="162369.3289">9880 13242 311 0,'1'-2'99'0,"3"-1"-49"16,1-4-10-16,3 5 9 15,1 0-10-15,1-3-13 16,8 2-11-16,3-1 2 0,3 2 0 15,-2 0-3-15,1 0-11 16,-5 2-3-16,-2 0 1 16,-4 0-12-16,0 0-27 15,-5 2-24-15,-4 2-57 16,-1 1-75-16</inkml:trace>
  <inkml:trace contextRef="#ctx0" brushRef="#br1" timeOffset="162574.1592">9948 13342 353 0,'-9'8'51'0,"4"-7"-21"15,1 0 16-15,4-1 9 16,0 0-16-16,5 0-14 16,9 0-3-16,3-1-7 0,0-4-10 15,5-1-2-15,2 0-3 16,-5 1-1-16,3 0-25 15,0 0-28-15,-2 1-56 16,4-3-87-16</inkml:trace>
  <inkml:trace contextRef="#ctx0" brushRef="#br1" timeOffset="162995.9303">10450 13096 427 0,'5'-9'13'0,"-4"0"16"16,-1 0-5-16,0 4 20 15,0-1-15-15,-8 3-19 16,0 1-5-16,-1 2 0 0,-2 0 7 16,-2 0 1-16,3 9-3 15,-3 1 2-15,4 7 4 16,-1 4 2-16,2 4-1 15,3 0-4-15,5 5 3 16,0 1 1-16,0-2-5 16,6-1-7-16,8-3-3 0,3-6 0 15,0-1 2-15,8-4-56 16,2-6 55-16,2-2 0 16,0-6-3-16,-3 0 1 15,1-9 2-15,-7-6 6 16,0-7-8-16,-11-3 5 15,-4-4 0-15,-5-6-1 16,0-2-5-16,-14-1 1 0,-4 1-2 16,-4-1 2-16,-4 5-2 15,-1 4-9-15,-7 6-11 16,-3 7 5-16,-9 1-93 0,-5 1-202 16</inkml:trace>
  <inkml:trace contextRef="#ctx0" brushRef="#br1" timeOffset="164500.952">561 11301 314 0,'46'0'43'16,"3"0"-26"-16,9 0-6 15,7-3 3-15,9-3-4 16,4 1-4-16,7-2-1 15,6 0-4-15,10-2 1 0,4 0-1 16,4 3-1-16,4 0 0 16,9-4 0-16,5 3 0 15,6 0 0-15,4 0 2 16,9 0 4-16,2 0 14 0,5 0-1 0,7 1 0 16,3-1-3-16,6 2-4 15,5-2-2-15,4 3-8 16,5 0 2-16,8-1-3 15,6 1 0-15,6 1 0 16,6-4 1-16,3 3-3 0,3-3 2 16,2 2-1-16,2-2 1 15,0 2-1-15,2-5 2 16,0 5-2-16,-1-4 1 16,-1 2 1-16,1 0 2 15,-1 0 10-15,2 2-3 0,-4-3 1 16,2 1-1-16,0 4-4 15,-2-1-3-15,0 1-3 16,1 1 3-16,-5 2-1 16,1 0-3-16,0 0 0 0,0-2 1 15,-2 2-1 1,0 0 0-16,1 4 1 0,3 1-1 16,1 0 1-16,0 2 0 15,2 1 0-15,-1-1 0 16,2 0-2-16,3-1 2 15,2 4-1-15,-3-5 1 0,3 2-2 16,1 1 1-16,-1-1-1 16,-1-2 2-16,4 2 0 15,-2-2 1-15,2 3-4 16,1-3 3-16,3 0-2 16,4-1 2-16,-5-1 0 0,8 1 1 15,0 1 1-15,4-1 2 16,-2 1-3-16,0 0 0 15,4 3 2-15,-1-1-2 16,-2-2-2-16,3 4 2 16,1-2-2-16,0 2 1 15,3 0-1-15,-1 0 2 16,1 2-2-16,1 0 3 0,-1-1-2 16,-8 3-1-16,2-3 1 15,-4 3 0-15,-5-2-2 16,-1 1 1-1,-3-3 2-15,-4-2-3 16,0 0 3-16,-3 2 0 16,0-3-1-16,-3 0-1 0,-1 2 1 15,-3-3-2-15,-6 2 1 16,0 1 0-16,-4-3 1 16,-3 0-1-16,-5-2-1 15,-4 3 2-15,0-1-1 0,-9 1 2 0,-9-3-3 16,-6 1 12-16,-12-3-3 15,-11 3-3-15,-16-4-3 16,-17 0-2-16,-21 0 1 16,-17-5 0-16,-23-4-4 15,-16-7-27-15,-25-4-16 0,-12-10-45 16,-27-6-217-16</inkml:trace>
  <inkml:trace contextRef="#ctx0" brushRef="#br1" timeOffset="233913.4037">7083 14436 277 0,'4'0'48'0,"-4"0"18"16,0 0-31-16,0 0 5 15,0-6-4-15,0 2-9 0,0 3-8 16,0-1-4-16,0 0-2 16,0 2-5-16,0 0-5 15,-4 7-4-15,3 9 0 16,-4 6 0-16,-1 6 1 15,-2 3 0-15,0 2 0 16,-1 1 0-16,-1-1 1 0,0-1-1 16,-1-6 0-16,3-1 0 15,-4-7 0-15,5-4 0 16,0-3 0-16,4-4 0 16,1-5 1-16,0-2-1 15,2 0 4-15,0-15 23 0,2-4-14 16,3-6-8-16,4-6-3 15,2 0-2-15,0-4 0 16,-1-3 0-16,4 4 1 16,-2 3-1-16,2 3 0 15,-1 1 0-15,-1 4 0 16,-1 5 0-16,-2 6 0 16,-2 2 0-16,-4 3 0 0,1 6 0 15,-1 1 0-15,2 0-2 16,-3 7-2-16,5 9 3 15,1 7 1-15,4 4 0 16,2 5 0-16,0 2 0 0,4 2 1 16,0 0-3-16,-2-3 4 15,-1 2-2-15,-1-11 0 16,-4 2 0-16,-2-6 0 16,-4-4-15-16,-3-1-18 0,-1-5-13 15,0-6-30-15,-8-4-35 16,-6 0-55-16</inkml:trace>
  <inkml:trace contextRef="#ctx0" brushRef="#br1" timeOffset="234085.2386">7010 14640 370 0,'0'4'10'0,"0"-4"19"16,12 0-8-16,12 0 12 15,5-4-14-15,8-3-14 0,4-1-5 16,5-2-4-16,0 2-45 16,-2-3-76-16,-4 2-79 15</inkml:trace>
  <inkml:trace contextRef="#ctx0" brushRef="#br1" timeOffset="234241.502">7535 14564 290 0,'5'1'16'0,"0"-1"8"15,2 1-19-15,1 2-4 0,1-3-2 16,1 0-59-16,3 0-189 16</inkml:trace>
  <inkml:trace contextRef="#ctx0" brushRef="#br1" timeOffset="234574.3893">7771 14423 418 0,'3'-7'21'16,"-2"-1"33"-16,1 3-16 0,-2 5 1 16,2 0-19-16,1 4-13 15,-1 12-8-15,3 2 2 0,-1 9 1 16,3 1 1-16,-3 4 1 15,0-2-1-15,-1 1 1 16,2-1 1-16,-3-1-1 16,3-7-2-16,-1 0-1 15,4-6 1-15,-1-2 0 0,1-4 0 16,3-3 1-16,5-6-1 16,2-1 0-16,2 0-2 15,2 0 0-15,0-8-6 16,-3-2-22-16,1 0-12 15,-3-1-24-15,-4 2-16 16,-4-3-24-16,-6 2-46 0</inkml:trace>
  <inkml:trace contextRef="#ctx0" brushRef="#br1" timeOffset="234730.5368">7842 14615 290 0,'-6'1'33'15,"6"-1"1"-15,0 0 5 16,13 0-4-16,5 0-4 16,3-1-27-16,4-6-4 15,0 0-20-15,-1-2-46 0,-3-1-65 16</inkml:trace>
  <inkml:trace contextRef="#ctx0" brushRef="#br1" timeOffset="234933.6389">7786 14403 346 0,'-5'0'29'0,"5"0"6"16,0 0-11-16,7 0-7 16,9 0 3-16,3 0-6 15,7 0-11-15,2 2-2 16,5 1-1-16,1-1-27 0,-2 1-54 15,4-3-122-15</inkml:trace>
  <inkml:trace contextRef="#ctx0" brushRef="#br1" timeOffset="235152.3343">8466 14582 385 0,'2'5'35'0,"0"-3"15"15,-1-2-8-15,-1 1-6 16,0-1-23-16,0 2-5 16,0-2-5-16,0 0-1 0,0 0-14 15,2 0-46-15,3-9-96 16</inkml:trace>
  <inkml:trace contextRef="#ctx0" brushRef="#br1" timeOffset="235295.3731">8524 14466 333 0,'-7'-6'54'16,"-1"-1"2"-16,1 0-32 0,-2-3-1 15,-1-1-18-15,2-1-14 16,4-7-163-1</inkml:trace>
  <inkml:trace contextRef="#ctx0" brushRef="#br1" timeOffset="236904.9">10066 14405 345 0,'-3'-14'25'16,"1"1"8"-16,2-2-12 15,0 0 2-15,0 1-7 0,2 1 2 16,6 5 4-16,6 0 1 15,0 1-8-15,4 7-8 16,1 0-4-16,-2 3-2 16,2 12-1-16,-3 5 1 15,0 2-1-15,-5 2 2 16,0 2-1-16,-6-1 0 0,1-1 1 16,-6-5 0-16,0-2-2 15,0-5 2-15,0-3 1 16,-2-4 3-16,-2-3 1 15,1-2 10-15,1 0 2 16,-3-9-9-16,3-3-3 0,0-5-3 16,0 0-1-16,2-3-3 15,0 2 1-15,0 0-2 16,2 2 2-16,3 4-2 16,-1 3 1-16,-2 2 0 15,-1 4-1-15,1 3 1 0,0 0-1 16,-2 0-1-16,4 0 1 15,-2 6 0-15,0 1 1 16,0 4 0-16,-2-4 0 16,1 0 0-16,1 0 0 15,-2-1 0-15,0-1-1 0,0-1 1 16,2-2 0-16,-2-1 1 16,0-1-1-16,0 2-1 15,0-2 0-15,0 0-3 16,0 0-3-16,0 0 1 15,0 0-2-15,0 0 1 0,0 0 2 16,0 0 1-16,0 0 4 16,0 0-1-16,0 0 1 15,0 0 0-15,0 0 0 16,0 0 0-16,0 0 0 16,0 0 1-16,0 0-1 0,0 0 0 15,0 2 2-15,0 0-4 16,-2 2 2-16,-1 1-1 15,-1 2 2-15,2 2-2 16,-2 3 0-16,4-1 1 16,-2 3 0-1,2-1-1-15,0-1 1 0,0-3-1 16,0 0 2-16,0-2-2 16,0-1 2-16,0-3 0 0,0-1-1 15,0-2 0-15,0 0 7 16,0 0 6-16,0-7 3 15,0-2-12-15,-3-4-5 0,1-1 3 16,-3-4-2-16,3 0 0 16,-2-1-1-16,3-2 2 15,1-1-1-15,0 1 0 16,0 1 0-16,3 2 0 16,8 2-1-16,2 2 1 0,1 2 0 15,1 2-1 1,2 5 2-16,0 1 0 15,-2 4-2-15,2 0 2 0,-5 9-2 16,3 7 1-16,-5 2-1 16,1 6 1-16,-2-2 0 15,0 5 1-15,-5-1-1 0,1-4 0 16,-2 2 0-16,-1-8 0 16,-2-2 0-16,0-5 0 15,0-2 0-15,0-5 1 16,0-2 0-16,0 0 1 15,0-5 6-15,0-10-2 0,0-1-5 16,0-7 0-16,2-2-2 16,6-2 2-16,-1-1-1 15,5 5 0-15,1-2-1 16,3 5 0-16,2 4 0 16,-2 5 1-16,4 6-1 15,-2 5 1-15,0 0 0 16,0 18-1-16,-2 5 1 0,0 6-2 15,-5 1 2-15,2 4 0 16,-8-1 0-16,-3 0 2 16,-2-6-2-16,0-3 0 0,0-2 0 15,0-4 0-15,0-8-2 16,-2-2 2-16,0-4-14 16,2-4-25-16,0-8 4 15,0-10-61-15,4-10-71 16</inkml:trace>
  <inkml:trace contextRef="#ctx0" brushRef="#br1" timeOffset="237404.7839">10767 13948 426 0,'0'-9'14'0,"0"2"31"16,0 0-13-16,0 5 12 15,0 2-11-15,0 0-24 16,2 6-9-16,1 10-1 16,-1 0 2-16,0 7 0 0,-1 0 0 15,1-1 0-15,-2-1-1 16,0-3 0-16,0 0 0 16,0-8 1-16,0 1-1 15,5-2 0-15,3-2 0 0,3 0 0 16,1-3 1-16,8-2 0 15,-2-2 0-15,3 0-1 16,1 0 1-16,-2 0-2 16,-3-4 0-16,0-1-2 15,-3-3-3-15,-4 2-4 16,-3-2 2-16,-4-1 4 0,-3-1 2 16,0-5-1-16,0-1 0 15,-2 2 1-15,-3 0 2 16,-1 3 0-16,2 2 1 15,1 4 6-15,1 5 11 16,2 0-7-16,0 11-8 16,0 6 2-16,0 6 6 0,5 6 2 15,-1-4-5-15,-1 5-3 16,0-1-4-16,-3-4 0 16,0 0-1-16,0-2-32 15,0-7-62-15,-3-3-254 16</inkml:trace>
  <inkml:trace contextRef="#ctx0" brushRef="#br1" timeOffset="237827.4587">11181 14521 429 0,'0'4'26'0,"0"-4"27"0,2 1-29 16,9-1 0 0,1 0 5-16,7 2-11 0,5-2-12 15,3 0-5-15,7-2-1 16,-1 2-10-16,5 0-23 15,1 0-53-15,4-1-53 16,1-9-93-16</inkml:trace>
  <inkml:trace contextRef="#ctx0" brushRef="#br1" timeOffset="238114.2719">11828 14326 386 0,'3'-10'40'0,"1"1"-11"0,0 0 9 0,0 5 3 16,-3 1-14-16,1 3-11 15,-2 0-8-15,0 0-4 0,0 3-4 16,0 12 1-16,0 4 5 16,0 4 3-16,0 8 2 15,-2 1-2-15,2 2-4 16,0-2-2-16,0 0-2 15,0-2 0-15,0-3-1 0,0-4-1 16,0-1-4-16,0-6-15 16,0-2-12-16,0-4-9 15,9-7-44-15,3-3-46 16</inkml:trace>
  <inkml:trace contextRef="#ctx0" brushRef="#br1" timeOffset="238379.0735">12257 14418 409 0,'9'0'15'15,"0"0"19"-15,3 0-28 16,2 0 11-16,-1 0 10 15,4 0-7-15,0 0-13 16,2 0-6-16,-4 0 0 0,2 0-1 16,-5 0-1-16,-1 0-40 15,-3 0-40-15,-5 3-45 16,-1-1-139-16</inkml:trace>
  <inkml:trace contextRef="#ctx0" brushRef="#br1" timeOffset="238564.2467">12284 14528 61 0,'-7'5'282'0,"4"-1"-234"15,3-2-17-15,1-2 10 0,11 1 24 16,5-1-34-16,2 0-18 16,6 0-7-16,3 0-5 15,-1 0 0-15,0 0 0 16,0-3-20-16,-1-1-39 15,1-1-44-15,-2 0-51 16</inkml:trace>
  <inkml:trace contextRef="#ctx0" brushRef="#br1" timeOffset="239046.5792">12839 14369 284 0,'5'-6'20'16,"-5"0"19"-16,2-1 14 15,-2 1 1-15,0 3-12 16,0-2-6-16,0 3-16 16,0 0 5-16,0 2-8 0,-5 0-5 15,-2 0-6-15,1 0 4 16,-2 9-1-16,1 1 0 15,4 5-4-15,-2 2 3 16,1 1-7-16,3 4 6 16,-1-1-4-16,2 4 3 15,0-3-2-15,0-1-1 0,3-1-2 16,6 1 1-16,0-5-2 16,4-2 1-16,2-1 0 15,0-4-1-15,6-4 3 16,-1-5-4-16,0 0 3 15,6-2 0-15,-7-8 5 0,-1-5 3 16,0-2-3 0,-5-1 4-16,-6-2-1 0,-6-5 2 15,-1 0-53-15,-1-3 45 16,-13-3 5-16,-6 1-7 0,-2 4 0 16,-2 2 3-16,-2 4-5 15,-1 12 21 1,-2 4-57-16,-1 4-36 0,-4 0-101 15</inkml:trace>
  <inkml:trace contextRef="#ctx0" brushRef="#br1" timeOffset="242127.1584">14503 14391 330 0,'0'0'15'0,"0"0"6"0,6 0-14 16,0 0 7-16,6 0 2 16,0 0 1-16,8 0 1 15,4 0-1-15,3 0 0 16,5 0-2-16,0-2-7 15,4 0-3-15,-2 2-3 0,2-1-3 16,-4 1 2-16,2 0-3 16,-7-3-14-16,-1 3-4 15,-6 0-3-15,-5 0-22 16,-6-1-8-16,-3-1-42 0</inkml:trace>
  <inkml:trace contextRef="#ctx0" brushRef="#br1" timeOffset="242377.6747">14629 14478 273 0,'-4'4'76'15,"4"-4"-26"-15,0 0-34 16,11 0 6-16,9 0 0 0,4-6-3 15,4 3-10-15,3-1-6 16,3-1-3-16,0 1 0 16,3 1-8-16,-6 1-21 15,1 0-17-15,-5-1-18 0,-5-1-22 16,-4-1-25-16</inkml:trace>
  <inkml:trace contextRef="#ctx0" brushRef="#br1" timeOffset="242684.058">14963 14319 262 0,'-9'-8'10'15,"0"0"23"-15,4 3-4 16,1 1 13-16,1 4-12 0,-1 0-7 16,4 0-9-16,0 0-9 15,4 9 2-15,4 2 1 0,9 0-1 16,-1 1-4-16,4-3 0 15,-2-2-3-15,-1 3 1 16,2-7 0-16,-5 0-1 16,-1 1 2-16,-6-1-2 0,0 1 3 15,-4 2 4-15,-1 1-2 16,-2 3-4-16,0 5 4 16,-4-1-3-16,-6 5 1 15,0 1-2-15,-4 0-1 16,2-1 0-16,1-1-22 0,0-7-52 15,6-4-117-15</inkml:trace>
  <inkml:trace contextRef="#ctx0" brushRef="#br1" timeOffset="243704.0048">15993 14284 318 0,'-1'-6'8'0,"1"-3"23"16,0 3-7-16,1-6 5 16,7 5 4-16,1 0-12 15,3 0-8-15,0 2-4 16,-2 3-5-16,-1 2-3 16,4 0 0-16,-1 7 0 0,-3 6 2 15,0 3 3 1,2 3-1-16,-4 1-1 15,-1 1-2-15,-4-1 0 0,-1-1-1 16,-1-2-1-16,0-5 1 16,0-1-1-16,0-4 1 15,0-2 0-15,0-1 0 0,0-4 0 16,0 0 6-16,0-1 11 16,0-11-7-16,0 0-7 15,0-4-1-15,0-4-2 16,4-1-1-16,3-2 1 15,0 0-1-15,3 0 1 0,2 3-1 16,0 2 1-16,3 4 0 16,-1 1-1-16,1 2 1 15,-2 8-1-15,1-1 0 16,-1 4 0-16,1 0 1 16,0 7-2-16,-2 9 2 0,3 2-1 15,-5 2 1-15,1 2 0 16,-2-3 0-16,-2 2-1 15,-2-3 1-15,-1 0-1 16,-2-6 0-16,2 3 0 16,-4-6 0-16,2-4 0 15,-2 1 1-15,0-5-1 0,0-1 0 16,0 0 0-16,0 0 1 16,0-7 7-1,1-5 2-15,3-6-8 16,1-2-1-16,0-3 0 0,4 0-1 15,1 2 0-15,2 1 0 0,1 6 0 16,3-1 0-16,-1 8-1 16,2 1 2-16,-2 5 0 15,-3 1 0-15,0 1-1 16,0 12 0-16,-4 3 0 0,-1 2 0 16,0 2 2-16,-1 3-4 15,-2-1 3-15,-2-1 0 16,-1-4-1-16,-1 1-2 0,2-4-11 15,-2-3-10-15,2-4-25 16,3-3-46-16,2-4-50 16</inkml:trace>
  <inkml:trace contextRef="#ctx0" brushRef="#br1" timeOffset="243938.2474">16915 14241 440 0,'16'-4'22'0,"0"-1"16"0,4-2-5 15,-2 3 1-15,-2 1-17 16,2-1-13-16,-2 3-3 16,-1-1-2-16,-3 2-11 15,-3 0-13-15,0 0-35 16,-3 0-35-16,-1 3-58 15</inkml:trace>
  <inkml:trace contextRef="#ctx0" brushRef="#br1" timeOffset="244099.5145">17021 14314 320 0,'-10'11'45'0,"4"-4"2"0,2 0-3 15,2-5 7 1,2 0-19-16,0-2-5 0,9 0 6 0,6 0-7 15,5-7-8-15,-1-3-14 0,3 2-3 16,0 1-6-16,-8-3-52 16,-6 0-113-16</inkml:trace>
  <inkml:trace contextRef="#ctx0" brushRef="#br1" timeOffset="245706.6262">7840 12662 181 0,'0'0'54'16,"0"0"-22"-16,0-1-22 0,0 1-4 16,0-2 6-16,0 2 0 15,0-2 0-15,0 0 2 16,0 2 12-16,0-2 1 0,-2 0-12 16,2 1-5-1,-2-1 1-15,1 2 4 16,-2-2-7-16,1 2-1 15,-1 0 0-15,1 0-4 0,0 0 3 16,1 0-2-16,-1 0-2 16,0 0 0-16,2 0-2 15,-2 0 3-15,2 0 6 0,0 0 4 16,0 0 3-16,-1 0-1 16,1 0-5-16,-2 0-3 15,2 0-4-15,-2 0-2 16,-1 2 1-16,1 3 1 15,-3 1 2-15,2 1 2 16,-1 0 0-16,1 2 1 0,-2 0-1 16,1 1 0-16,1 0-1 15,-2 2-1-15,-2-2-1 16,2 0 0-16,0 2-2 16,0-3 0-16,1 2 0 0,-1-1 1 15,1 3-2-15,2-3 1 16,0 5 2-16,0-1 1 15,2 0 1-15,0 2-1 16,0 2 0-16,0 0 4 16,6-2-1-16,2-2-1 0,-3 3-1 15,2-3-4-15,-2-1-1 16,2-3-2-16,-3 1 4 16,0-2-3-16,-1 1 0 15,1-2 0-15,-1-3-2 16,1 0-20-16,3 0-17 0,6-5-19 15,-1 0-59-15,5-1-86 16</inkml:trace>
  <inkml:trace contextRef="#ctx0" brushRef="#br1" timeOffset="246613.1172">8376 12641 209 0,'-1'0'25'0,"-1"0"24"16,2 0-11-16,-2 0 9 16,2 0-7-16,0 0-4 0,0 0-9 15,-2-2-3-15,2 2-3 16,0 0-3-16,0 0-5 16,0-2-3-16,0 2-2 0,0 0-1 15,0 0-2-15,0 0-1 16,0 0-1-16,0 0-1 15,4 2 4-15,1 5 2 16,0 0 0-16,3 2-3 16,-3 2-1-16,2-2-1 15,-3 2 0-15,1 1-2 0,0-1 2 16,0 1-3-16,-2-1 1 16,3 1 1-16,-3-3 0 15,2 2-1-15,0-2 2 16,-1 0-2-16,2 0 1 0,-1 1-2 15,-3-2 2-15,3 3-2 16,-3-1 2-16,0 1-1 16,-1-1-1-16,-1 5 0 15,0-1 1-15,0-1 0 16,0 2-1-16,0-3 1 16,-3 1 0-16,1-2 1 0,-1 0 0 15,-1-2 0-15,3-2 2 16,-1 0 1-16,0-3 0 15,0-1-2-15,1 1-2 16,1-2 0 0,-3 1-1-16,1 1 1 0,-1-2-2 0,-4-1-25 15,-4-1-72-15,-2-10-318 0</inkml:trace>
  <inkml:trace contextRef="#ctx0" brushRef="#br1" timeOffset="256325.6177">17839 14241 279 0,'0'2'77'0,"-1"-1"-31"15,1-1-19-15,0 0 6 16,0 0 10-16,0 0-9 0,8 0-17 16,2 0 2-16,4 0-5 15,8 0-1-15,0 0-5 16,3 0-1-16,4 0-4 0,1 0 1 16,-2 0-4-16,1 0 0 15,0 0 1-15,-4 0-4 16,-1-3-7-16,-4 1-8 15,-5-1-5-15,-3-1-11 0,-4-2-43 16,-2 1-41-16,-6 2-91 16</inkml:trace>
  <inkml:trace contextRef="#ctx0" brushRef="#br1" timeOffset="256629.0785">18007 14130 402 0,'-2'-1'5'15,"2"-1"26"-15,0 2-24 0,0-2 8 16,0 2-2-16,5 0 0 16,-3 0-8-16,2 5 7 0,-1 2 2 15,1 6-2-15,-3 1-1 16,1 4 5-16,1 0-2 15,-1 3-7-15,-1-1-5 0,-1 3-1 16,0-3 1-16,0 1-3 16,0 0-5-16,0-1-21 15,0 0-33-15,-1-4-32 16,-6-2-67-16</inkml:trace>
  <inkml:trace contextRef="#ctx0" brushRef="#br1" timeOffset="256836.9413">17912 14496 345 0,'-2'4'49'16,"2"-3"-13"-16,0 1-20 0,11 0 26 16,5 0 2-16,3-2-21 15,8 0-15-15,6 0-5 16,-1 0-1-16,4-2-1 15,-2-3-4-15,1-1-21 16,-1 1-36-16,-4-2-76 0,-1-2-137 16</inkml:trace>
  <inkml:trace contextRef="#ctx0" brushRef="#br1" timeOffset="257168.8803">18594 14103 46 0,'-7'-1'394'15,"1"-5"-384"-15,1 5 3 16,-1 1 10-16,3 0 6 15,0 7-9-15,-1 5-11 16,2 6 3-16,2 7 2 16,0 2 4-16,0 0-2 0,0 1-8 15,6 1-5-15,0-1-2 16,0-3 0-16,-1-2-2 0,1-1 0 16,-1-5-11-16,1-2-16 15,-1 1-16-15,2-7-41 16,-1-4-41-16,3-3-161 15</inkml:trace>
  <inkml:trace contextRef="#ctx0" brushRef="#br1" timeOffset="257371.8329">18869 14403 492 0,'7'5'27'0,"-4"5"0"0,1-2-9 15,-4 9 19-15,0-2-5 16,-2 5-12-16,-7 2-13 16,1-1-5-16,-5-2-2 15,-1 3 2-15,-1-2-18 16,-3-2-48-16,3-4-95 0</inkml:trace>
  <inkml:trace contextRef="#ctx0" brushRef="#br1" timeOffset="257824.8495">19597 14166 477 0,'5'0'55'0,"3"0"-44"16,3 0-1-16,4 0 9 15,0 0-3-15,7 0-5 16,4 0-2-16,2 0-6 16,3 0-2-16,1-2 0 15,-3 4-2-15,-5-2-2 16,-2 0-19-16,-5 2-8 0,-5-2-23 15,-3 0-35-15,-6 0-23 16,-3-2-55-16</inkml:trace>
  <inkml:trace contextRef="#ctx0" brushRef="#br1" timeOffset="258053.5199">19752 14045 360 0,'0'-4'27'0,"0"-1"-8"0,0 1-10 16,0 2 16 0,4 2 4-16,0 0-5 15,3 9-8-15,3 5-5 16,-2 8 1-16,-1-1-2 0,0 6 4 16,-2 0-9-16,-3 2-5 15,-2-1 1-15,0-1-2 16,0 0-23-16,-2-4-35 15,-5-2-32-15,0-3-98 16</inkml:trace>
  <inkml:trace contextRef="#ctx0" brushRef="#br1" timeOffset="258237.5601">19650 14410 427 0,'11'0'55'0,"5"0"-15"15,6 0-29-15,6 0-2 0,3-2 6 16,3-1-6-16,3-1-9 16,3 3-11-16,0-1-52 15,1 0-40-15,0-1-107 16</inkml:trace>
  <inkml:trace contextRef="#ctx0" brushRef="#br1" timeOffset="258596.8474">20335 14139 396 0,'5'-5'44'0,"-5"-2"-21"15,0 5 9-15,0 0 3 16,0 2-14-16,-5 0-4 15,0 0-1-15,-2 0 0 0,2 7 1 16,-2 2-2-16,1 5-4 16,4 6 1-16,2-2 3 15,0 5-2-15,0 0-6 16,2 1-1-16,6 1-3 16,0-4 0-16,3-2 0 15,4-2-3-15,-3-3 0 0,3-3 1 16,-3-6-2-16,3-2-3 15,-3-3-17-15,2 0-8 16,1-12-10-16,-3-2-29 16,1-6-73-16,-2-5-92 15</inkml:trace>
  <inkml:trace contextRef="#ctx0" brushRef="#br1" timeOffset="258843.3939">20423 13966 398 0,'-3'-7'29'0,"-6"3"13"16,6 2-3-16,1 2 3 15,2 0-16-15,0 0-12 16,0 6-3-16,0 3 8 0,4 0-1 16,-1-2-7-16,-1-2-8 15,1 1-1-15,-1-4-2 16,-2-2 0-16,0 0 1 15,0 0-9-15,-7-10-29 16,-3-4-80-16,-7-6-328 16</inkml:trace>
  <inkml:trace contextRef="#ctx0" brushRef="#br1" timeOffset="260348.9136">8897 15973 181 0,'0'-12'253'0,"0"-3"-248"16,7 1-3-16,3 4 3 16,0-1 12-16,-1 0 4 15,2 4-3-15,3 1-6 16,-2 6-5-16,3 0 0 16,-2 0-4-16,1 4 1 0,-1 10 1 31,-5 3-2-31,2 0 1 0,-5 6 0 0,0 4 2 0,-3 0-1 15,0 3-1-15,-2-1 0 16,0-4 0-16,0 0-2 16,2-6 0-16,-1-3-1 15,6-3 0-15,1-5 2 16,4-2-2-16,3-5 2 16,3-1 2-16,4-1-2 15,1-10-2-15,4-2-1 0,-1-2 1 16,0-2 0-16,-5-2-1 15,0 0 1-15,-6-1-1 16,-2 2 1-16,-7-3 0 16,-1 3 2-16,-5-2 0 0,0 2 1 15,0 1 1-15,-4-3-2 16,-1 5 0-16,2 3-1 16,-2 3 2-16,3 4 3 15,1 1 1-15,1 2-3 16,0 2-4-16,0 2-1 0,0 11-1 15,0 3 1-15,5 7 4 16,1 4-2-16,1 3 0 16,2 6 3-16,-4 1 1 15,3 1-4-15,-1 1 2 16,-4-2-1-16,2 1-1 0,1-3 1 16,-3 0-3-16,1-5 1 15,-2-2-1-15,2-2 1 16,-2 0-1-16,-2-5 1 15,0-1-1-15,0-2 1 16,0-6-1-16,-6 1 0 0,0-5 1 16,-3-4 1-16,1-3-2 15,-5-1 5-15,0-1-3 16,1-10 2-16,-1-5-2 16,3-1-2-16,-3-5-1 15,6-1 1-15,1-4-1 16,6 2-5-16,0-3-5 0,6 1-5 15,9 1 4-15,4 4-4 16,2 0-13-16,3 4-22 16,1 1-64-16,1 2-126 15</inkml:trace>
  <inkml:trace contextRef="#ctx0" brushRef="#br1" timeOffset="261296.3972">9691 16433 314 0,'9'-2'21'0,"-2"-4"20"16,-2 0-9-16,-1-1 16 15,-4 1 5-15,0 1-24 16,0-1-15-16,-4-1-4 15,-5 2-6-15,1-3 2 0,-6 3-1 16,2 2-3-16,-2-2-1 16,1 1 0-16,3 1-2 15,-3 0 2-15,2 0 2 16,3 3-1-16,-1 0 1 0,1 0-2 16,1 0 1-16,2 2-4 15,0 7 6-15,1 0-2 16,0 2 0-16,4 1 1 15,0 1-2-15,0 2 2 16,0-2-1-16,4-2-3 16,1-1 2-16,2-1 0 0,2-2-1 15,1-2-1-15,-2-1 3 16,3-4-1-16,-2 0-1 16,2 0 1-16,-4 0-1 15,1 0 0-15,-1 0 0 0,-2-5 1 16,-2 0-1-16,1-1 1 15,-4-3 2-15,2 4 8 16,-2-4 1-16,1 3-3 16,1-1-3-16,0 2-2 15,0 0 0-15,1 1 1 16,0 3-3-16,2 1 3 0,0 0-1 16,0 0 3-16,1 1-8 15,1 8 3-15,-1 3-3 16,1 3 4-16,0 5-2 15,1 1 1-15,0 6 2 0,3 0 0 16,-4-1 1-16,0 3 2 0,-1-3-2 16,-4 3-3-16,1-2 0 15,-1-6-2-15,-2 2 1 16,0-1 0-16,0-2-1 16,0-4 1-16,-4-2-1 15,-2-2 0-15,1-1 1 0,-2-7-1 16,0 1 0-1,-3-3 3-15,0-2-3 16,-1 0 3-16,3-9 0 0,-4-6 2 16,4-1-2-16,1-7-1 15,0-4-1-15,6-1-1 16,-3-4-1-16,4-4-3 16,2 0-6-16,9 2-10 15,3 1-5-15,3 3-10 0,2 1-10 16,6 4-19-16,1 1-77 15</inkml:trace>
  <inkml:trace contextRef="#ctx0" brushRef="#br1" timeOffset="261655.635">10402 16208 391 0,'-3'0'25'15,"1"-2"31"-15,2-3-23 16,0 2 2-16,3-1-5 15,6 0-11-15,6 2-6 16,2 1-5-16,3 1-4 0,1 0-3 16,-1 0-1-16,1 0 0 15,-6 3-1-15,0 1-11 16,-6 2-15-16,-1-1-17 16,0-2-49-16,-4 1-34 0,-2-3-82 15</inkml:trace>
  <inkml:trace contextRef="#ctx0" brushRef="#br1" timeOffset="261843.0931">10438 16315 371 0,'0'5'33'0,"0"-3"-7"15,7 0 4-15,3 0 22 16,2 0-8-16,2-2-11 15,4 0-17-15,-1 0-10 0,-2 0-5 16,2 0-9-16,2 0-56 16,3-8-152-16</inkml:trace>
  <inkml:trace contextRef="#ctx0" brushRef="#br1" timeOffset="262405.4606">11814 16140 349 0,'8'-7'38'0,"-1"-1"-3"15,-1-1-15-15,-2-1 2 16,0 4 4-16,-4 0 5 15,0-1-17-15,-4 3-5 16,-4 1-4-16,-4 3 2 16,2 0-2-16,-5 0 0 0,1 0 0 15,-3 3 5 1,5 7-2-16,-3-2 1 0,3 3 0 16,0 2-2-16,4-1-2 15,3 3-2-15,1-2-1 16,4 3 1-16,0 1 0 0,5-2 3 15,10 0 1-15,1-1-2 16,4 0-4-16,1-1 1 16,2-2-2-16,-1-1 0 15,-3-3-1-15,-2 1-1 16,1-1-18-16,-4-4-7 0,1-1-7 16,-3-2-11-16,0 0-24 15,3-4-46-15,-1-7-119 16</inkml:trace>
  <inkml:trace contextRef="#ctx0" brushRef="#br1" timeOffset="262655.4365">12067 16167 371 0,'1'0'58'0,"-1"0"-24"15,0 0-16-15,0 11 12 0,0 1 3 16,0 6 1-16,0 2-8 15,0 3-3-15,0 2-10 16,0 1-4-16,0 0-2 16,0 1-3-16,0-4-3 15,0-4 0-15,0 1-1 0,0-4 0 16,0-5-2-16,4-1-22 16,-1-6-27-16,3-2-25 15,2-2-72-15</inkml:trace>
  <inkml:trace contextRef="#ctx0" brushRef="#br1" timeOffset="263364.836">12503 16138 392 0,'5'0'16'0,"-3"0"8"16,0-1-13-16,2 1 6 15,0 0 4-15,-3 0-7 0,4 0 2 16,1 0 1-16,2 1-1 16,6 4-7-16,-2-4 2 15,3 1-7-15,0-2 0 16,2 0-2-16,-1-2-1 0,2-5 0 15,-2-2 2-15,-3-3 1 16,-3-2 0-16,-1 1-1 16,-3 0 1-16,-3-1-3 15,-3 2-1-15,0-1 1 16,-3 2-1-16,-8 4 0 16,-3 0 1-16,-1 6-1 0,1 1 0 15,-4 0-1-15,0 1 1 16,1 6 0-16,4 4 1 15,-1 2 0-15,4 0 1 16,1 4 0-16,3 3 5 16,3-1-2-16,3 3 5 0,0 0 3 0,0 2-3 15,5-2-3-15,3 1 0 16,0-4-1-16,5-1 2 16,-2-4-2-16,-1 2-1 0,5-8-3 15,1-3 0-15,4-4-1 16,-1-1 1-16,3 0-2 15,2-1-5-15,-1-9-27 16,0-1-2-16,0-3-8 16,-1 0-30-16,-3-4-60 15,2-3-185-15</inkml:trace>
  <inkml:trace contextRef="#ctx0" brushRef="#br1" timeOffset="263851.0837">12807 15800 112 0,'0'-18'236'0,"0"0"-218"16,0 4 6-16,0 1 6 16,5 3 10-16,2 2-4 0,1 3-7 15,-3 3-13-15,4 2-4 16,-3 0 1-16,4 2-8 15,-3 11-1-15,2 3-2 16,-1 2-1-16,-1 3 0 16,0 1-1-16,-6-3 0 15,5 1 1-15,-6-6-1 0,0-2 0 16,0-5 0-16,0-1 0 16,0-2 1-16,0-4-1 15,0 0 2-15,0 0 1 16,3-8-1-16,2-2-2 0,3-7 0 15,3 0 0-15,-4-1 0 16,6-5 0-16,-6 2 1 16,0 1-1-1,0 4 0-15,-4 2 0 16,2 6 1-16,-5 3 7 0,1 1 5 16,-1 4-2-1,0 2-8-15,0 9-4 16,-1 7 1-16,-2 5 0 15,-2 4 3-15,5 3 0 16,0-2-2-16,-2 0 0 0,4-2-2 16,7-5-5-16,3-4-32 15,4-3-36-15,6-9-133 16</inkml:trace>
  <inkml:trace contextRef="#ctx0" brushRef="#br1" timeOffset="264289.7901">13483 16138 404 0,'-1'6'12'16,"-6"-2"32"-16,7-4-34 15,0 0 0-15,0 0 12 16,8 0 1-16,8 0-3 16,6 0 3-16,5-5-9 0,7-4-7 15,0 5-2-15,2-3-7 16,-1 2 2-16,-5-1-7 16,-5 2-11-16,-7 1-10 15,-6-1-34-15,-8 1-35 16,-4-1-49-16</inkml:trace>
  <inkml:trace contextRef="#ctx0" brushRef="#br1" timeOffset="264539.7251">13611 15972 350 0,'0'-4'58'0,"0"-2"-4"0,0 3-34 16,0 0 13-16,0 3-7 15,0 0-10-15,0 6-8 16,0 10 4-16,3 2 8 16,1 8 1-16,1 4 0 0,-2 2-8 15,0 2-2-15,-1-1-4 16,0-3-5-16,-2-1-1 16,0-5-1-16,1-2 0 15,1-2-9-15,2-4-20 16,-1-6-19-16,4-2-36 0,4-6-113 15</inkml:trace>
  <inkml:trace contextRef="#ctx0" brushRef="#br1" timeOffset="265088.1521">14432 16005 320 0,'5'-5'21'0,"-3"-4"24"15,-2-1-30-15,0 4 9 16,0-1 6-16,-7 0-7 16,-1 1-2-16,-3 2-1 15,-1 4-6-15,-1 0-3 16,1 0-8-16,0 3-2 15,-3 5 0-15,3 2-1 0,0 1 2 16,4 2 3-16,-1 3 0 16,1 2-1-16,5 0 0 15,1 0 2-15,2 0-1 16,0 0 2-16,5-1 2 16,8-2 0-16,-1-1-1 0,5-4-1 15,2-3-4-15,-1 1-2 16,1-3-1-16,2-3 0 15,-3-1-6-15,2-1-9 16,-2 0-17-16,0 0-24 16,-1-1-60-16,-2-6-95 0</inkml:trace>
  <inkml:trace contextRef="#ctx0" brushRef="#br1" timeOffset="265502.1964">14583 16116 390 0,'-2'-6'40'0,"2"1"-8"15,0-2 2-15,0 0 5 16,0 3-17-16,4 0-11 0,2 4-4 16,3 0-2-16,4 6 0 15,-2 7-3-15,-1 7 0 16,2-2-2-16,-4 4 1 15,-1 0-2-15,-5-1 1 16,0-1-1-16,-2-3-2 16,0-3 1-16,-7-1 0 0,-2-2 2 15,-1-3 0-15,0-1 1 16,1-2 0-16,1-3-1 16,1 1 1-16,2-2 2 15,3-1 0-15,2 0 4 16,0 0 0-16,0 2-1 15,2 0-1-15,10 0-1 16,1-1-1-16,8 1-1 16,-1-2-2-16,4 0 1 0,3 0-2 0,0-5-16 15,0-5-34-15,0-3-95 0,-1-5-174 16</inkml:trace>
  <inkml:trace contextRef="#ctx0" brushRef="#br1" timeOffset="266080.1934">15145 15978 285 0,'-7'0'16'16,"0"0"30"-16,6 0 3 15,-1 0-2-15,2 0-10 16,0 3-15-16,2 2 4 16,9 0-8-16,0 0-1 15,3-3-6-15,4 0-3 16,-2-2-5-16,0 0-1 0,1 0 1 16,-3-2 1-16,-1-3-3 15,-5-2 0-15,-2-3 1 16,-3 2 1-16,-3-4 0 15,0 4 0-15,-2-3-2 0,-5 4 0 16,-3-1-1-16,-3 2 0 16,1 1 1-16,-1 3-1 15,-3 0 0-15,3 2 2 16,1 0-2-16,-2 0 1 16,1 5 0-16,2 2 1 0,1 0 1 15,3 4 0-15,1 3 2 16,0 3-3-16,1 1 2 15,3 1 4-15,2 4 0 16,0 1 1-16,0-1-2 16,7 0 0-16,2-3 1 0,1-1-2 15,0-5-2-15,2-3 0 16,3-1-1-16,1-4-1 16,2-4 0-16,1-2-2 15,1 0 1-15,2-2-1 16,-3-7-6-16,3-2-22 0,-2-1-13 15,-2-4-12-15,-3-4-30 16,-2-7-62-16</inkml:trace>
  <inkml:trace contextRef="#ctx0" brushRef="#br1" timeOffset="266346.4715">15187 15647 325 0,'-3'2'13'0,"-1"-1"28"16,4 3-26-16,0-3 22 15,0 3 9-15,0 1-16 16,6-1-7-16,7 1-9 0,1-1-7 15,2 0-3-15,5-1-4 16,3-1-4-16,-1-2-25 16,4 0-46-16,-1 0-80 15</inkml:trace>
  <inkml:trace contextRef="#ctx0" brushRef="#br1" timeOffset="266856.7041">15508 15572 389 0,'0'-6'25'15,"0"-1"13"-15,6 2-13 16,7-2 10-16,-4 5-5 16,2 2-13-16,-1 0-8 0,2 4-5 15,0 8 0 1,-5 4-3-16,1 4 1 0,-1-1-2 15,-4 2 1-15,-1-1 0 16,-2-2-1-16,0-4 0 16,0-1 0-16,-5-4 0 0,1-4 2 15,1 1-2-15,3-6 0 16,0 0 1-16,0 0 1 16,0-6 1-16,7-5-2 15,1-3-1-15,3 2 0 16,4-6 0-16,-1 0 0 0,-3 2 0 15,-2 0 0-15,-1 2 0 16,-2 3 2-16,-5 2 1 16,-1 4 7-16,0 3 2 15,0 2-4-15,-7 0-6 16,-1 9-1-16,1 3 3 0,-5 6 5 16,4 0-1-1,2 5-3-15,3-1-2 0,1-1 0 16,2 0-3-16,0-3 0 15,7-1 0-15,5-4-7 16,3-2-28-16,4-4-22 16,3-1-99-1,3-5-191-15</inkml:trace>
  <inkml:trace contextRef="#ctx0" brushRef="#br1" timeOffset="267293.0532">16076 16100 360 0,'-1'5'22'16,"1"-4"15"-16,0 1-4 15,6 0 19-15,9-2-15 16,3 0-5-16,2 0-9 0,5 0-2 16,4 0-7-16,-2 0-7 15,-1 0-6-15,1 0 1 16,-3 0-2-16,-4 0-4 0,-4 0-16 16,-3 0-8-16,-5 0-5 15,-2-4-28-15,-1-1-47 16,-3-3-95-16</inkml:trace>
  <inkml:trace contextRef="#ctx0" brushRef="#br1" timeOffset="267609.3423">16261 15966 385 0,'0'0'16'16,"0"0"24"-16,0 0-19 15,0 0 6-15,0 0 3 16,0 0-10-16,0 6 2 16,0 2-2-16,0 8 1 0,0 0-1 15,0 3-2-15,2 5-2 16,0-1-4-16,-2 0-2 16,1 2-1-16,-1-3-1 15,0-1-4-15,2-2-3 0,-2-2 0 16,2-3-1-16,1-3 1 15,0-1-1-15,1-2-3 16,-1-4-21-16,-1-1-19 16,0-3-16-16,-2 0-73 15,1-13-204-15</inkml:trace>
  <inkml:trace contextRef="#ctx0" brushRef="#br1" timeOffset="272025.9758">17231 16005 206 0,'2'-4'43'0,"-2"-1"-3"16,0-2-5-16,0-4 20 15,0 1-13-15,0 1-7 16,0-2-9-16,-2 0 0 15,-1 2-11-15,0 3 4 16,-2-2-3-16,2 5-5 16,-4-3-3-16,-2 5-1 0,-3 1-2 15,-1 0 0-15,-2 0-4 16,-1 7 4-16,-4 4 3 16,1 1 0-16,-1 5 1 15,1 4-3-15,0 0 1 0,4 2 1 16,3 4 0-16,7 2 0 15,0-1-6-15,5-2 1 16,0 0-2-16,12 0 0 16,2-6 0-16,8-3 0 15,3-6-1-15,4-4 1 16,5-6 1-16,0-1-12 0,-2 0-23 16,-3 0-15-16,-4-3-30 15,-4-3-71-15</inkml:trace>
  <inkml:trace contextRef="#ctx0" brushRef="#br1" timeOffset="272609.5966">17276 16176 411 0,'-2'-4'34'15,"0"-3"-22"-15,1 0 4 16,1 4 18-16,0-1-12 16,0 1-10-16,0-1-2 15,8 4 1-15,4 0-5 0,0 0 1 16,4 0 0-16,2 8-2 16,-3 2-3-16,0 0-1 15,-4 2-1-15,-1 2 2 16,-5-2-2-16,-2 1 2 15,-3-3-4-15,0 1 0 16,-5 0 2-16,-4-3-1 16,-4-1 0-16,3-1 1 0,-2-1 0 15,5-2 0-15,2 0 0 16,3-3 0-16,2 0 1 16,0 0 0-16,2-7-1 15,9-3 2-15,4 3-4 16,2 0 4-16,1 1-2 0,2 1 0 0,-1 4 0 15,-2 1 2-15,-3 0-2 16,-1 11 0-16,-4 3 0 16,-2 4 0-16,-5 0 1 15,-2 1-1-15,0 1-1 16,-4-2 2-16,-6-5-1 0,-2 2-1 16,0-4 3-16,-5 0-2 15,2-4 6-15,-4-1 1 16,0-4 3-16,1-2 2 15,1 0-5-15,0 0-6 16,3-3 0-16,1-8-5 0,4-1-30 16,6-2-55-16,3-10-233 15</inkml:trace>
  <inkml:trace contextRef="#ctx0" brushRef="#br1" timeOffset="273969.6961">17904 16008 341 0,'-2'-3'13'15,"0"-1"2"-15,2 3 2 16,0-1 13-16,0 2-4 0,0 2-10 15,0 6-10-15,0 7 15 16,2 3 3-16,4 1-8 16,3-1-10-16,2 0-5 15,-2-8 1-15,-2 0-2 0,0-4 0 16,0-6 2-16,-2 0 1 16,-3-4 2-16,1-4-3 15,-3-4-1-15,0-3 0 16,0 4-1-16,-6-5 0 15,-5 4 1-15,2 2-1 0,-2 2 0 16,2 4 0-16,1 1 0 16,-2 3 0-16,1 0 0 15,1 11-1-15,-1 2 2 16,1 2 0-16,4 3 0 16,1 4 1-16,3 2 0 15,0-2 1-15,0-1 0 0,7 2 0 16,8-3-3-16,2-3 1 15,3-4 2-15,2-3-1 16,2-6-2-16,0-1 1 16,1-3-1-16,-3 0 1 15,2-7 0-15,-3-4-2 0,-3-3 3 16,-1-3-3-16,0 1 1 16,-5-2 1-16,-2-3-1 15,-3 0 1-15,-2 1 0 16,0 1-1-16,-5 1 1 0,2 1 0 15,-2 5 0-15,0 2 5 16,0 6 5-16,0 4 3 16,0 0-7-16,0 4-5 15,0 12-3-15,2 3 1 16,2 5 3 0,3 2 3-16,0-1-2 15,5 3-2-15,3-6-2 0,1-4 0 16,2-2 0-16,2-6 1 15,1-6 1-15,3-2-2 16,-2-2 1-16,-2 0 0 16,-1-6 0-16,-4-4-2 15,-7-1 4-15,-2-4 1 0,-6 0 4 16,0-5 0-16,-4-1-6 16,-6-2-1-16,-5-2 0 15,-5-1 0-15,2 2-1 16,-2-1 0-16,5 7 0 15,-4 2 0-15,5 5 0 0,-1 6 0 16,3 4 0-16,3 1-2 16,-2 3 1-16,2 8 0 15,2 3 0-15,3 4 0 16,2 1-1-16,2 0-5 16,6 1-1-16,7-5-3 0,7-4 1 15,1-3 5-15,6 0 4 16,3-8-2-16,4 0 4 15,2-2-1-15,-3-6-1 16,0-2 2-16,-6-4-1 16,-1 3 0-16,-6-4 0 15,-5 1 0-15,-3 0 1 16,-5 0-2-16,-6 3 3 0,1 2-1 16,-2 2-1-16,0 1 1 15,0 6-1-15,-2 0 0 16,1 3 0-16,1 7 0 15,0 5 0-15,0 4 0 0,1 3 0 16,10 2 1-16,2 1-2 16,-1-3 2-16,3-1-1 15,1-5 0-15,-3 0 0 16,-3-4 0-16,3 0 0 0,-6-4 0 16,-5-3 0-16,-2 1 0 15,0-2-1-15,-5-1 1 16,-12-1 1-16,3-2-1 15,-6 0-1-15,2 0-7 0,1 0-18 16,2-3-6-16,6-7-38 0,6 1-49 16,3-3-137-16</inkml:trace>
  <inkml:trace contextRef="#ctx0" brushRef="#br1" timeOffset="274473.4996">18777 16056 210 0,'4'-10'191'16,"-1"-3"-134"-16,1-1-28 16,3 0 14-16,1 3-1 15,0 3-9-15,4 2-16 16,2 6-11-16,0 0-7 0,0 9 2 16,0 8 0-16,3 5 0 15,-7 2 0 1,-1 4-2-16,-5-3 2 0,-3 0-1 15,-1-3 1-15,0-2-1 0,-7-4-1 32,0-2 2-32,-1-3-1 0,1-2-1 15,1-5 2-15,4-4-1 16,2 0 1-16,0-1 1 0,0-12-1 16,11-3 0-16,1-5-1 15,2-3 0-15,3-2 1 16,0-3-1-16,-4 2-1 15,0 2 2-15,-2 4-1 16,-2 4 0-16,-4 7 0 0,-3 5 2 16,-1 1 6-16,-1 4 0 15,0 4-7-15,0 10-1 16,-3 4 0-16,-4 5 3 16,2 6 3-16,0-2 0 0,3 4 1 15,2-4-2-15,0-4-3 16,0-4-1-16,5-2-1 15,5-6-2-15,12-4-2 16,2-6-24-16,10-1-16 16,7 0-39-16,8 0-122 15</inkml:trace>
  <inkml:trace contextRef="#ctx0" brushRef="#br1" timeOffset="274867.9246">19502 16075 385 0,'-12'0'39'0,"5"0"2"15,5 0 11-15,2 0-14 0,6 0-13 16,11 0-10-16,10 0-1 15,5-2-3-15,7 1-4 16,3-2-2-16,1 2-4 16,-1-1-1-16,-6 0-4 0,-2 0-14 15,-9 0-13-15,-9-2-17 16,-5 0-55-16,-9-2-42 16</inkml:trace>
  <inkml:trace contextRef="#ctx0" brushRef="#br1" timeOffset="275117.8654">19653 15943 393 0,'-2'-6'38'0,"2"1"-4"16,0 3-6-16,0 2 14 16,0 0-19-16,0 4-13 0,4 8-2 15,2 4 2-15,-2 5 5 16,1 4 1-16,-2 4-4 15,1 0-4-15,-3-1-4 16,1 1-2-16,0-1-2 0,-2-3 0 16,0-3-2-16,0-1-25 15,0-6-20-15,2-4-48 16,3-6-93-16</inkml:trace>
  <inkml:trace contextRef="#ctx0" brushRef="#br1" timeOffset="275524.0164">20309 15983 303 0,'12'-5'4'16,"-3"-5"10"-16,1 1 28 15,-1-2 15-15,-4 2-12 16,-2-2-10-16,-1 2-4 0,-2 1 0 16,0 1-12-16,-2-1-6 15,-5 3-3-15,-6 1-4 16,1 4-3-16,-4 0-2 16,0 0 0-16,-3 11 0 0,2 2 3 15,-1 4-1-15,0 6 2 16,5 2 0-16,3 3-1 15,4-2 2-15,3 0-3 16,3 1-2-16,0-5 0 16,12-2-1-16,3-5 1 15,2 1-1-15,5-7 0 16,-3 1 0-16,5-5-17 0,1-4-23 16,1-1-20-16,-1 0-56 15,-1-5-64-15</inkml:trace>
  <inkml:trace contextRef="#ctx0" brushRef="#br1" timeOffset="275820.2643">20513 16080 369 0,'0'-4'45'0,"0"4"13"16,0-3-12-16,0 3-13 15,0 0-2-15,-3 0-12 16,1 3-10-16,0 5 1 0,-3 8 3 15,3 0-2-15,-3 2-5 16,2 3-2-16,0-3-1 16,3-1-2-16,0-1-1 0,0 0 2 15,0-5-2 1,6-2 0-16,6-1 0 0,2-2 2 16,3-4-2-16,1-2-1 15,1 0 1-15,0 0-4 0,0 0-8 16,-1-3-10-1,-4-2-6-15,1-1-10 16,-5 2-42-16,0-2-16 0,-5 0-47 16</inkml:trace>
  <inkml:trace contextRef="#ctx0" brushRef="#br1" timeOffset="276038.9704">20671 16156 255 0,'-5'-5'46'0,"2"-2"1"0,-1 3 10 16,4 4 2-16,-2 0-7 15,2 3-23-15,0 6-8 16,0 4 2-16,0 6 0 16,0 3-4-16,-1 2-2 15,-1-2-5-15,0 2-5 16,2 0-3-16,-2-5-4 0,1-1 1 16,-1 0-1-16,2-3-10 15,-3-4-33-15,3-2-34 16,0-5-123-16</inkml:trace>
  <inkml:trace contextRef="#ctx0" brushRef="#br1" timeOffset="276651.3605">21066 16165 468 0,'0'-3'47'0,"0"-7"-27"16,6-4-5-16,5 1 10 16,3-6-3-16,4 0-8 15,1 0-6-15,3-3-4 16,2 2-3-16,-2-1 0 0,-7 3-1 16,0 3 0-16,-6 2 2 15,-6 2-2-15,-1 4 0 16,-2 2-3-16,-3 5-2 15,-8 0-3-15,-4 0 2 16,1 3 0-16,0 6 4 16,-4 2 1-16,7-1-1 15,2 2 2-15,6 3 0 0,3-3 0 16,0 5 0-16,10-1 0 16,8-1 0-16,2 2 0 15,3-1 0-15,-1 3 0 16,0-2 0-16,-5 1 0 0,-2-3 0 15,-6 2 0-15,-6-4 0 16,-3 1 0-16,0-1-5 16,-3-3 0-16,-10-2-3 0,-1-1 1 15,-6-3 2-15,-3-3 2 16,3-1-9-16,-2 0-1 16,3-1-11-16,4-9-16 15,5-2-36-15,6-5-60 16</inkml:trace>
  <inkml:trace contextRef="#ctx0" brushRef="#br1" timeOffset="277401.4778">21421 16023 427 0,'0'-5'23'0,"0"-2"17"15,0 1-8-15,0 5 3 16,0-2-11-16,0 3-7 0,0 4-11 16,0 9-6-16,1 6 4 15,1 2 1-15,2 5 4 16,-1 3-4-16,1-2-5 16,-1-4 2-16,1 1-3 15,-3-6 1-15,4-1 0 0,-3-8 0 16,-1 0 0-16,1-4-3 15,0-5 0-15,1 0-1 16,1 0 1-16,-1-3 3 16,2-8-1-16,5-3 0 15,-1-2 0-15,1-4 0 16,3-1 1-16,-1-1 0 16,2 3-1-16,0 0 1 0,1 3 1 15,2 7-1-15,-3 0-1 16,2 5 3-16,-3 4-3 15,1 0 3-15,0 10-1 16,-1 1-1-16,-4 8 1 0,0 2-1 16,-1 2 0-16,-6-2 0 15,-1 0 1-15,-1-1-2 16,2-5 2-16,-2-4-2 16,0-1 2-16,0-3-1 15,0-3 0-15,0-3 1 0,0-1-2 16,2 0 4-16,1-4 5 15,-1-6-4-15,1-4-2 16,3-2 0-16,1-4-2 16,-1 0 2-16,2-4-1 15,3 1-2-15,-1 3 2 0,2 2-1 16,0 3-1 0,-1 3 2-16,2 4-1 0,0 6 5 15,-1 2-1-15,-3 0 2 16,2 6-6-16,-1 10 1 15,-1-1-1-15,1 8 1 16,-2-2 1-16,-2 3-2 0,-1-1 0 16,-2-1 1-16,3-5-1 15,-4 0 0-15,2-1 0 16,-2-4-5-16,1-5-21 16,-1-1-20-16,3-5-21 0,2-1-76 15,4 0-161-15</inkml:trace>
  <inkml:trace contextRef="#ctx0" brushRef="#br1" timeOffset="277937.5781">22020 16096 448 0,'7'-9'32'15,"3"2"-2"-15,2-4 1 16,3 4 12-16,0 3-11 15,2 4-12-15,-1 0-8 0,4 8-8 16,-8 7-2-16,-3 5-2 16,0 4 2-16,-7 1-3 15,-2 0 1-15,0 0 0 16,-2-2 0-16,-6-4-3 16,-2-3 0-16,-1-1-1 15,3-5 5-15,-2-1-1 0,5-6 0 16,3-3 0-16,2 0 0 0,0-7 3 15,9-8-2-15,4-3-1 16,3-6 1-16,-1 1-1 16,2-4 0-16,0 1-1 15,-5 1 1-15,1 0 0 16,-6 4 0-16,0 5 0 16,-6 3 0-16,-1 4 0 0,0 2 1 15,0 2 0-15,0 4 1 16,-6 1-1-16,-5 0-1 15,1 6 1-15,2 6 1 16,-1 5 2-16,1 4 4 16,5 3 5-16,-3 3-1 0,6 0 0 15,0 0-3-15,0 1 1 16,0-8-3-16,6 1-44 16,7-3 37-16,-1-4 3 15,6-3-2-15,1-2 0 0,5-2 0 16,-4-3 6-16,-2-6-75 15,0 2-59-15,-6-11-341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6:00:47.7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22271 8722 279 0,'-10'0'67'0,"3"0"-20"0,2-2 0 16,0-1-8-16,3 1-1 15,2-2-2-15,0 3-16 0,0-1-5 32,0 0-5-32,2 0-3 15,4 1 1-15,3-1 3 16,2 2-1-16,2 0 5 0,2-2-3 15,9 2 1-15,5-2 6 16,10 2-2-16,8-2-5 16,4-1-3-16,11-1-1 0,7 1-4 0,2-3-7 15,1 1-28-15,5 0 29 16,-4 1 4-16,-3-1 0 16,-5 1-2-16,-6-1 2 15,-6 1-2-15,-8-1 0 16,-9 1 3-16,-6-1-3 0,-7 1 0 15,-3 2 2-15,-10-1-1 16,-2 1 2-16,-6 0-2 16,0 2 2-16,-2 0-3 15,0 0 4-15,0 0-5 16,-2 0 2 0,-8 6-55-16,0-5-28 15,-6-1-97-15</inkml:trace>
  <inkml:trace contextRef="#ctx0" brushRef="#br0" timeOffset="50650.2046">8461 11481 162 0,'0'0'34'16,"0"0"-12"-16,0 0 24 0,0 0-11 15,0 0-9-15,0 0-11 16,0 0-9-16,0 0-2 16,0 0 3-16,0 0 0 15,0 0 5-15,0 0 4 16,0 0 0-16,0 0-6 0,0 0-2 0,-2 0 10 16,2 0 9-16,-3-1 2 15,1-3-1-15,0-1-3 16,2-1 1-16,0 0-3 15,0 0-2-15,0-3-4 0,4 2-5 16,6-2-4-16,4 2-3 16,5 3-1-16,-3 4 1 15,3 0-3-15,3 5 0 16,-2 12-1-16,-1 1 1 16,-2 3-1-16,-1 2 1 15,-5 2-2-15,-4 2 1 0,-2-2 0 16,-5 1-1-1,0 2 0-15,0-6 2 16,-5 2-1-16,0-6 0 16,-5 0 2-16,5-6-2 15,0-5 1-15,1-2-1 16,2-5 0-16,2 0 1 0,0-3 3 16,0-10-2-16,7-5-3 15,0-3 0-15,5-2 0 16,-2-2-1-16,1 0 1 15,0 0 0-15,1 0-1 0,-3 2-1 16,1 0 2-16,-3 5 0 16,-2 0-1-16,-2 4 1 15,-1 1 1-15,-2 4-1 16,0 4 1-16,0-1-2 16,0 3 2-16,0 1 0 0,-4 2-2 15,-1 0 1-15,0 2-1 16,-2 11 0-16,-1 3 2 15,1 3-1-15,5 8 0 16,-3 3 4-16,5 1 1 16,0-1 2-16,0-2-34 0,7-1 2 0,5-4 25 15,2-3 5-15,1-4-5 16,5-2 2-16,4-4-11 16,1-4 30-16,2-3-65 15,-2-3-30-15,2 0-75 0,-4-9-157 16</inkml:trace>
  <inkml:trace contextRef="#ctx0" brushRef="#br0" timeOffset="50868.8851">9094 11589 444 0,'5'0'42'15,"-2"-4"3"-15,8 1 7 0,4-3-8 16,2 1-14-16,3-1-17 15,7 0-8-15,-3-2-3 16,0 3-1-16,-4 0-2 16,-4 1-10-16,-3 4-28 15,-6 0-23-15,-4 0-63 16,-3 0-104-16</inkml:trace>
  <inkml:trace contextRef="#ctx0" brushRef="#br0" timeOffset="51029.4655">9216 11615 346 0,'-6'9'93'0,"-5"2"-36"16,11-5-1-1,0-3-11 1,0 0-10-16,9-1-15 16,6-2-4-16,4 0-3 0,3 0-10 15,1-2-2-15,0-3-16 16,0-2-46-16,-1-4-96 15</inkml:trace>
  <inkml:trace contextRef="#ctx0" brushRef="#br0" timeOffset="51758.6472">10165 11457 101 0,'-5'7'237'0,"5"-2"-212"0,0 4-8 16,7 0 26-16,7 0-16 15,2-4-11-15,2 1-10 0,4-4-1 16,-1-2 0-16,1 0-2 16,-2-2 2-16,-6-6 0 15,0-2-3-15,-4 1 2 16,-5-4 2-16,-3 3 2 16,-2-1 6-16,0-2-4 15,-9 1 0-15,-4 1 3 0,2 2-3 16,-4 2 0-16,1 4-5 15,-1 3 3-15,0 0-2 16,-1 0 0-16,0 6 1 16,2 6 1-16,-1 1 2 15,3 4 2-15,2 1-2 0,1-1 1 16,4 6-1-16,2 1 1 16,3 2 3-16,0-1-3 15,1 2-1-15,8-4-4 16,2 1 1-16,0-5 0 15,3-2-4-15,-1-3-35 0,1-4 26 16,3-2-1-16,0-3 8 16,5-3-1-16,-2-2 3 15,1 0-5-15,2-6 22 16,-1-5-55-16,-1-2-22 16,-4-4-14-16,-1-6-93 0</inkml:trace>
  <inkml:trace contextRef="#ctx0" brushRef="#br0" timeOffset="52211.6652">10479 11149 22 0,'-5'-16'348'0,"3"2"-316"15,2 0 16-15,0 3 13 16,2-2-26-16,5 5-17 16,4 3-10-16,1 1 2 15,3 4-3-15,-3 0-6 16,-1 4 3-16,2 4-4 0,-6 7 0 16,0-1 1-16,-4 4-1 15,-1-2 0-15,-2 2 1 16,0 0 0-16,0 0 0 15,-5 1 0-15,-2-1-1 16,-2 1 1-16,2 0 1 16,-1-2 1-16,3-1 5 15,2 0 3-15,3-2-1 16,0-1-1-16,0-4-5 0,6-2 0 16,8 0 0-16,0-3 1 15,6-4-5-15,3 0 1 0,-2-2 0 16,1-5-1-16,-2-2-10 15,-4-2-15-15,-6 0-22 16,0 1-16-16,-8-1-38 16,-2 0-55-16</inkml:trace>
  <inkml:trace contextRef="#ctx0" brushRef="#br0" timeOffset="52352.3323">10528 11231 318 0,'-19'-1'33'0,"5"-1"27"15,8 0 6-15,6 1 0 16,0-1-29-16,13-2-19 0,11-1-16 16,10-1-2-16,7-3 1 15,6 1-41-15,-1-5-76 16</inkml:trace>
  <inkml:trace contextRef="#ctx0" brushRef="#br0" timeOffset="52852.2308">12184 11471 301 0,'0'0'76'0,"-4"0"-16"16,4 0 6-16,-2 0-17 15,2-2-12-15,0 2-8 0,7-2-13 16,9 0-7-16,8 2-4 16,6-1 1-16,8-1-2 15,4-1 0-15,0-1-4 16,1 0 0-16,-1-1 0 15,-5 1 0-15,-6 1-11 0,-7-1-11 16,-11 2-11-16,-6 2-11 16,-7 0-22-16,0 0-36 15,-12 2-37-15</inkml:trace>
  <inkml:trace contextRef="#ctx0" brushRef="#br0" timeOffset="53071.0914">12264 11574 349 0,'-16'5'50'0,"5"-2"-6"16,4 0 10-16,7-1-8 15,0 0-15 1,3-2-10-16,14 2 2 16,5-2-5-16,2 0-8 0,11 0-8 0,-1 0 0 15,4-4-1-15,1-1-1 16,-5-1-1-16,-2 1-17 15,-5-1-20-15,-5 1-37 0,-6-2-60 16,-1 0-106-16</inkml:trace>
  <inkml:trace contextRef="#ctx0" brushRef="#br0" timeOffset="53406.6398">12526 11330 342 0,'-8'-7'47'16,"0"1"5"-16,3 4-13 16,3 2 7-16,0 0-13 0,2 2-23 15,0 9-2-15,11 2 1 16,3 3 1-16,2-2-5 16,4 0-2-16,4 0-3 15,-3-4 2-15,1-4-4 16,-2 1 3-1,-5 1-1-15,-2-1-2 16,-4-2 0-16,-5 4 1 16,-4 2 0-16,0 1 1 0,-6 6 0 15,-4 0 1-15,-7 4 1 16,0-1-2-16,-1 0 1 16,-1 2-1-16,5-5 0 15,4 0-5-15,0-4-59 0,7-5-125 16</inkml:trace>
  <inkml:trace contextRef="#ctx0" brushRef="#br0" timeOffset="54269.4141">14207 11492 363 0,'-4'-5'51'0,"1"-4"-12"16,-1-2-1-16,1 3-11 0,1-2-6 15,0 0-15-15,-1-1 2 16,1 0 0-16,0 3-1 16,-1 0-5-16,-2 1 3 15,0 2 0-15,-2 3-2 16,-3 2-1-16,-2 0-1 0,-2 4 2 16,-2 6 0-16,2 3 4 15,1 1 1-15,1 5 1 16,-1 1 0-16,4 4-2 15,4 0-2-15,3 0 2 16,2 1-4-16,0-7-1 16,7 1-1-16,6-5 0 15,3-1 0-15,0-2 0 0,2-6-1 16,2-3 2-16,-2-2-2 16,-1 0 0-16,0-7 2 15,-3-6-2-15,-1-3-1 16,-1 0 3-16,-5-4-2 0,-2-3-1 15,-1 0 2-15,-1-4-2 16,-3-2 2-16,0-1-2 0,-5 0-4 16,-2-4 5-16,0 4-1 15,0 3 1-15,-1 4-2 16,5 6 1-16,-2 5 2 16,3 5 1-16,0 5-3 15,2 2 4-15,0 0 1 0,0 16-7 16,0 4 4-16,0 5 4 15,0 7 1-15,4 2 1 16,-1 1-1-16,1 2 0 16,-3-4-6-16,4-3 2 15,-2-3-2-15,4-2 2 16,0-7-2-16,0-6 0 16,6-1-15-16,1-4-21 0,3-7-25 15,-3 0-44-15,2-3-139 16</inkml:trace>
  <inkml:trace contextRef="#ctx0" brushRef="#br0" timeOffset="54779.2282">14407 11446 238 0,'-4'-5'186'0,"2"-5"-145"15,1 1 7-15,1 1-6 16,0-1-8-16,7 3-11 15,3 3-18-15,1 3-2 16,3 0 1-16,-2 5-4 16,3 8 1-16,-3 6 2 15,-2 1-3-15,-1 3 0 0,-6 0 0 16,-1 0 1-16,-2 1-1 16,0-6 1-16,-2-3-1 15,-3-2 2-15,0-4-3 0,3-4 2 16,0-2-1-1,2-3 0-15,0-3 2 0,2-6 0 16,7-5-2-16,1-5 0 16,3-1 0-16,1-5-1 15,1 2-2-15,-4-2-7 0,-3 1 0 16,-1 1 3-16,-2 6 6 16,-3 1 0-16,-2 3 1 15,0 4 0-15,0 5 2 16,-4 4 4-16,-4 0-1 15,1 10-1 1,2 4 1-16,0 6 2 16,1 2 5-16,3 2 0 0,1 1 1 15,0 0-3-15,0-4-6 16,1 0-2-16,10-3-2 16,-1-4 0-16,7-1-5 15,5-4-29-15,-2-6-23 16,4-3-45-16,7 0-154 15</inkml:trace>
  <inkml:trace contextRef="#ctx0" brushRef="#br0" timeOffset="55008.4124">14987 11439 446 0,'0'-4'36'0,"0"2"-2"0,5-1 13 15,7 3-16-15,5-2-16 16,2 0-10-16,6-2-3 16,-1 3 3-16,-1-3-5 15,-1 2 1-15,-4 1-1 0,-10 1-21 16,0 0-35 0,-4 0-65-16,-4 0-93 0</inkml:trace>
  <inkml:trace contextRef="#ctx0" brushRef="#br0" timeOffset="55217.5874">15026 11517 409 0,'-9'5'57'0,"4"1"8"16,5 1-6-16,0-3-17 16,0-1-13-16,10 1-9 15,4-3 2 1,8 1-10-16,4-2-5 15,2 0-7-15,3 0 2 16,-2-3-2-16,-4-1-7 0,-6-1-25 16,-2 1-28-16,-9 1-37 15,-2-5-195-15</inkml:trace>
  <inkml:trace contextRef="#ctx0" brushRef="#br0" timeOffset="56050.1928">16028 11321 301 0,'-1'0'63'0,"-2"0"-11"16,3 0 10-16,0 2-30 16,0 1-9-16,4 2-13 0,3 3 6 15,4-1-1-15,-1 0-7 16,5 0-2-16,-1-3 0 16,3-4-4-16,1 0 2 15,-2 0-1-15,-1-5-2 0,-3-5 1 16,-4-2 0-16,-1-2-2 15,-2 0 1-15,-5 1 1 16,0-2-2-16,0 2 1 16,-8 0 0-16,-1 4-1 15,-1 0 0-15,-5 3 0 0,-4 5 0 16,0 1 1-16,-1 0-2 16,-1 9 3-16,1 7 6 15,2 2 4-15,1 5 2 16,0 4 3-16,6 3 0 15,6 2 1-15,4-2-6 0,1 1-2 16,1-5-2-16,11-1-1 16,5-5-15-16,7-4-14 15,-2-3 15-15,5-5 6 16,4-2 3-16,-1-6-1 16,3 0 1-16,-5-1 19 0,3-9-47 15,-7 0-20-15,-3-7 0 16,-5 0-25-16,-6-5-76 15,2-6-189-15</inkml:trace>
  <inkml:trace contextRef="#ctx0" brushRef="#br0" timeOffset="56457.6838">16373 10949 402 0,'-5'-17'28'0,"5"1"6"15,0 2 3-15,10 6-10 16,4 1-14-16,3 6-8 16,1 1 1-16,1 0-1 0,-2 7-6 15,-2 7 2-15,-6 4-1 16,-1 1 1-16,-6 5 0 15,-2-3-1-15,0 4 0 16,-10-5 2-16,0 3-2 0,-2-4 1 16,0-1 13-16,5-1 6 15,2-5-4-15,5-2-5 16,0 1-4-16,5-4 2 16,10-1 1-16,6-5-4 15,1 1-1-15,5-2-7 0,-4 0 4 16,0 0-2-16,-5-2-13 15,-4-5-16-15,-4 2-14 16,-7-4-11-16,-3 0-22 16,-1 2-34-16,-11-3-72 15</inkml:trace>
  <inkml:trace contextRef="#ctx0" brushRef="#br0" timeOffset="56613.8221">16448 11046 195 0,'-27'-3'76'0,"6"-3"-2"16,1 5-5-16,9 1-1 15,8 0-18-15,3 0-27 0,7 0-12 16,17 0 1-16,6 0-4 16,6 0-5-16,8 0-3 15,7-2-15-15,-1-6-56 16,0-2-102-16</inkml:trace>
  <inkml:trace contextRef="#ctx0" brushRef="#br0" timeOffset="57451.2088">17315 11362 240 0,'2'-2'49'16,"-2"-5"3"-16,0-4 12 16,0 0-18-16,0-1-7 15,-4-2-13-15,-3 0-4 16,0-1-9-16,-4-1-3 0,1 4-9 16,-3-1 0-16,-3 4 0 15,0 6 2-15,-2 1 5 16,0 2 1-16,0 2 1 15,1 8 4-15,2 3 0 16,2 5-4-16,2-1-3 16,6 5-1-1,0 1-2-15,5 4-1 16,0-4 0-16,5 2-2 16,5-2 1-16,5-5-2 15,4-1 2-15,0-7-2 0,1-1 0 16,-1-4 1-16,-1-5 0 15,-2 0-2-15,-3 0 3 16,-1-11-1-16,-3-1-1 0,-1-4 2 16,-1-4 0-16,-2-3-2 15,0-5 1-15,-1-3-1 16,-2-2 1-16,0 0-1 16,-2-2 0-16,0 1 0 15,0 5 0-15,0 4 0 16,0 5 0-16,0 10 0 0,0 1 0 15,0 9 1-15,0 0 1 16,0 7-2-16,0 7 1 16,0 9 4-16,0 0 7 15,0 8-2-15,5 0-2 16,2-1-3-16,0-2 0 16,0 1-2-16,3-4-1 0,-3-2 0 15,3-2-2-15,0-6 0 16,4-1 0-16,1-3-15 15,-1-8-15-15,4 1-17 0,-4-4-13 16,3 0-55-16,-5 0-100 16</inkml:trace>
  <inkml:trace contextRef="#ctx0" brushRef="#br0" timeOffset="57830.1831">17559 11198 369 0,'4'-15'60'16,"6"1"-12"-16,-2 3 1 0,4 4-14 16,2 4-10-1,-2 1-7-15,1 2-5 0,1 0-7 16,-1 9-4 0,-1 4 0-16,-5 4-2 0,0-1 1 15,-4 4-1-15,-3-2 1 16,0 1-1-16,0 1 1 0,-7-2 1 15,-3 0 5-15,1 1 5 16,-2 1 7-16,6-4-2 16,0 0-4-16,1 0-3 15,4-2-37-15,0-1 11 0,4-2 19 16,6-3 1-16,7 0 0 16,3-4 0-16,2-3-2 15,2-1 0-15,1 0-1 16,1 0-1-16,-4-1 0 15,-2-7-3-15,-6 1-13 0,-2 0 12 16,-9-4-10-16,-3-1-33 16,0-3-50-16,-5-3-137 15</inkml:trace>
  <inkml:trace contextRef="#ctx0" brushRef="#br0" timeOffset="57986.3972">17593 11280 416 0,'-10'0'49'16,"8"0"8"-16,2-2 1 16,12 0-19-16,14-1-22 0,6 1-14 15,10 0-2-15,4 1-1 16,1-2-20-16,3-4-103 16</inkml:trace>
  <inkml:trace contextRef="#ctx0" brushRef="#br0" timeOffset="70526.9633">15179 5686 330 0,'-2'2'33'16,"-9"-2"8"-16,5 0 6 0,4-2-8 16,2-2-4-16,0 3-14 0,0-3-3 15,8 0-4-15,3 3 3 16,3 1-3-16,4 0 5 16,7 0-3-16,4 0 5 15,5 0-2-15,9 0-8 16,6 0-2-16,7 0-56 15,-1-2 55-15,6 2 0 16,1-2 1-16,-6-5-7 16,-2 3 2-16,-5-1-4 15,-9 0 1-15,-10 1-2 0,-5 1 1 16,-5 1-7-16,-6 0-9 16,-7 2 33-16,-1 0-53 15,-5 0-14-15,3 0-26 16,-4 0-53-16,2 0-145 15</inkml:trace>
  <inkml:trace contextRef="#ctx0" brushRef="#br0" timeOffset="70883.1879">16241 5450 448 0,'3'-5'43'16,"-1"0"-28"-16,1 1 21 16,1 0-4-16,1 3-16 0,0 1-7 0,2 0-5 15,-1 0 1-15,-1 5 4 16,1 6-3-16,-5 3 4 16,1 4 4-16,0 3 5 0,-2 1-1 15,0 1-5-15,0 0-4 16,0-1-2-16,0-2-2 15,0-1-3-15,0-3-1 16,0-2 0-16,0-1-1 16,0-3 0-16,0-4 0 0,0-1-11 15,0-5-15-15,0 0-11 16,0 0-5-16,0 0-7 16,0-11-50-16,1-6-75 15</inkml:trace>
  <inkml:trace contextRef="#ctx0" brushRef="#br0" timeOffset="71514.6149">16375 5321 317 0,'0'-18'52'16,"-2"3"-10"-16,-2 1 5 15,-3 0-1-15,0 3-12 0,0 2-20 16,-2 1-2-16,-4 2-5 15,1 3-2-15,-7 1 1 16,0 1-4-16,-4 1 2 16,-5 0 2-16,1 0-1 15,-3 3 4-15,3 2 2 0,-2 3-1 16,-2 2 2-16,9 4 4 16,-3 0-7-16,1 8-2 15,2-1 1-15,7 10-4 16,0-3 0-16,1 7 1 0,7 3 0 15,-1-1 1 1,4 1 3-16,4-1-32 16,0 1 10-16,0-2 11 0,4-3 7 15,7-1-1-15,1-1 1 16,5-5-1-16,0 1-1 16,4-4-1-16,4-1 1 0,-4-4-2 15,6-2-1-15,2-4 1 16,-2-1 0-16,3-4-1 15,2-1 1-15,4-6 0 16,3 0 2-16,0 0-2 16,0-2 2-16,0-7-2 0,2 0-1 15,-6 0 3-15,1-4-3 16,-9 1 2-16,0-1-3 16,-6-4 2-16,-3-5 2 15,-1-1-2-15,-5-5 2 16,-1-7-1-16,-3-4 1 15,-7-6-3-15,-1-6 2 0,0-3 2 16,-4-3-4-16,-8 2 1 16,-2-1-2-16,-5 8 1 15,-4 7 0-15,-4 8-3 16,-9 11-3-16,-8 10-14 16,-9 10 10-16,-10 2-88 0,-10 2-173 15</inkml:trace>
  <inkml:trace contextRef="#ctx0" brushRef="#br0" timeOffset="75253.4099">7725 12896 200 0,'-7'-7'105'15,"-1"-5"-22"-15,1-1-19 16,2-3 13-16,3 3-29 0,2-3-14 16,0 2-11-16,0 0-5 0,5 1-10 15,4 2 1-15,2 4 1 16,1 0-6-16,3 2-1 16,-1 3-2-16,-2 2 1 0,0 0-1 15,-2 7-1-15,0 4 1 16,-1 5 1-16,-4 4 0 15,2 1 0-15,-4 3 3 0,-1 0 1 16,1 0-1-16,0 0 0 16,1-4-45-16,1 0 37 15,0-4 5-15,2-4 2 16,3-1-1-16,0-4 0 0,2-2-1 16,1-3 2-16,1-2-4 15,3 0 0-15,-3 0 0 16,1-9 0-16,-3 0 0 15,-2-1 2-15,0-3-1 16,-1-3-1-16,-4 0 1 0,-3-2-1 16,-1-5 1-1,-1 4-1-15,0-3 1 0,0 4-1 16,0 2 0-16,0 5 2 16,0 2-2-1,0 4 0-15,-1 3 0 16,1 1 1-16,0 1 0 15,0 0-1-15,0 0 0 16,0 8-1-16,3 5 1 16,3 6 1-16,-2 3 1 0,1 5 1 15,0 1 3-15,-1 2-3 16,-1 5 0-16,1-2 3 16,-1 3-4-16,2-2-1 15,-4 0 2-15,-1 0-2 16,0-4 0-16,0 0 1 0,0-6 0 15,0-1-1-15,-3-2-2 0,-3-5 2 16,0-2 0-16,1-3-1 16,-3-2 2-16,1-4-4 15,-3-1 6-15,-2-3-5 16,3-1 1-16,-2 0 1 16,0-4-1-16,0-7 0 15,0-2 0-15,3-4 0 16,3 0 3-16,3-4-6 15,2 3 3-15,0-3-1 16,7-1 1-16,7 1-1 0,2-4-3 16,2 2-2-16,2-4-7 15,0 5 0-15,-3 0-16 16,0 2 23-16,-7 4-54 0,-3 0-32 16,-2 3-113-16</inkml:trace>
  <inkml:trace contextRef="#ctx0" brushRef="#br0" timeOffset="75518.9674">8157 12637 436 0,'0'-10'8'0,"0"-1"16"0,0 4 24 15,-1 3 13-15,-1 2-22 16,2 2-11-16,0 0-12 15,0 2-8-15,0 9-1 16,0 5 13-16,0 3-2 16,0 5-62-16,0 1 50 15,3 2-2-15,1-3-3 0,-1 0-1 16,-1-3 1-16,0 0-5 16,1-1 22-16,-3-6-86 15,0-5-75-15</inkml:trace>
  <inkml:trace contextRef="#ctx0" brushRef="#br0" timeOffset="76036.4399">8793 12869 385 0,'-3'4'49'16,"-1"-4"8"-16,4 0 7 15,0 0-23-15,0 0-18 16,11 0-7-16,6 0-5 0,3 0 3 16,7 2-3-16,4 1-4 15,0-1-3-15,-1 1-2 16,-1-1-1-16,-6 0-1 16,-3 0 1-16,-9-2-21 15,-2 1-7-15,-8-1-13 0,-1 3-28 16,0-3-33-16,-10 0-85 15</inkml:trace>
  <inkml:trace contextRef="#ctx0" brushRef="#br0" timeOffset="76270.7606">8863 12964 115 0,'-15'9'279'0,"3"-2"-214"16,5 0-14-16,2 0 3 15,5-1-13-15,0 1-13 0,9 0-6 16,5-4 8-16,6 1-12 16,5-3-2-16,6-1-50 15,1 0 39-15,0-1-4 16,2-5 1-16,-3-1-1 16,-3 2-1-16,-4 2 15 15,-5-1-77-15,-4 0-41 0,-6-3-214 16</inkml:trace>
  <inkml:trace contextRef="#ctx0" brushRef="#br0" timeOffset="77822.5895">10287 12835 66 0,'7'0'142'0,"1"0"-102"15,-1 0 9-15,-2-3 5 16,0-2-1-16,-1-1-17 16,-1-1-9-16,-1 0 7 15,-2 0-6-15,0-2-6 0,0 3 1 16,0-2-8-16,-4-2-3 16,-1 3-4-16,-3 2-1 15,1-2-1-15,-5 0-1 16,0 1-2-16,0 3 1 15,-1-1 1-15,-1 4-1 16,1 0-2-16,0 0 0 0,2 2-1 16,2 7 1-16,1 2 0 15,2 3 2-15,1 2 0 16,3 4 0-16,2 3 0 16,0 0-1-16,2 0-1 15,5 1 0-15,2-5-2 0,1-3 2 16,3 0-1-16,1-7 0 15,0-2 0-15,1-3 0 16,4-4 1-16,-2 0-1 16,0-6 1-16,0-4-1 0,1-3-1 15,-6-3 0-15,3-2 1 16,-6-1 0 0,-2-5-1-16,-3 3 1 0,-2-6-1 15,-2 2 1-15,0-3-1 16,0-2 0-16,-2-1 0 0,-2 4 0 15,-3-1 0-15,0 3 0 16,2 3 0-16,-2 3 0 16,1 6 0-16,1 5 2 15,3 2-2-15,-2 6 0 16,1 0 1-16,-2 2 0 16,3 9-1-16,0 3 0 0,0 7 2 15,2 2-38-15,0 4 24 16,0 4 19-16,4 3-2 15,3-1 0-15,0 1-4 16,1 2 1-16,6-2-1 16,-2-4 0-16,1-5 1 0,-1-5-2 15,5-3 0 1,-3-4 1-16,4-6-1 0,-1-3 0 16,3-4 1-16,1-2-1 15,-2-7 0 1,3-5 0-16,-5-2 0 15,-2-4-1-15,-1 2 2 16,-3-5-2-16,-7 2 1 0,1-4 0 0,-5 2-2 16,0 1 0-16,0 6 0 15,0 2 1-15,-2 6-1 16,-3 3 3-16,3 5-1 0,-3 0 0 16,3 9-2-16,-1 7 5 15,3 2-3-15,0 2 1 16,5 3 1-16,4 0 2 0,3-5-6 15,3 0 5-15,2-6-4 16,5-2 1-16,-2-7 1 16,1-3-1-16,2 0 0 15,-2-3 1-15,-4-9-2 16,-2-2 1-16,-6 0-1 0,-1-4 2 16,-6-2-1-16,-2-3-1 15,0 4 1-15,0-3 1 16,0 6-3-16,0 2 2 15,0 5 0-15,-2 4 3 16,0 5-6-16,1 0 3 16,1 10-1-16,0 8-1 0,0 5 3 31,0 4 0-31,0 7 0 16,0 2 2-16,3 0 0 15,2-1-2-15,-2 1 2 0,-1-6-2 0,-2-2-1 0,0-3 1 16,0-7 0-16,0-5 1 15,-5-2-1-15,-2-6 3 16,1-5-3-16,-1 0 3 16,0-4-1-16,0-8-2 15,2-4 2-15,0-4-5 0,2-3 2 16,1 0 0-16,0 2 0 16,2-1-2-16,0 4-1 15,7 2 1-15,8 2-5 16,2 2-6-16,3 1-8 15,-1 2 40-15,2 1-66 16,-3 5-19-16,-6-1-93 0</inkml:trace>
  <inkml:trace contextRef="#ctx0" brushRef="#br0" timeOffset="78132.4">10317 13146 437 0,'-1'11'10'0,"-19"-8"27"16,20-3 25-16,13 0-25 16,14 0-3-16,10 0-16 15,3 0-3-15,8 0 9 31,2 0-10-31,-3 0-3 16,4 0-3-16,-5-2-4 0,-2 2-1 16,-5-1 0-16,-5-1-2 15,-5 0-1-15,-6 2 0 0,-7-2 1 16,-7 2-11 0,-5-1-20-16,-4 1-28 0,-3-4-54 15,-10-2-189-15</inkml:trace>
  <inkml:trace contextRef="#ctx0" brushRef="#br0" timeOffset="79153.3431">10467 13652 48 0,'7'4'43'16,"-2"-4"-31"-16,3 3 9 16,-5-3 9-16,1 0-1 15,1 0 19-15,-3 0 18 16,1-1 1-16,1-7-16 0,-1 1-22 16,0-2-4-16,-3 0 8 15,0-1-3-15,0-3-9 16,0 1-6-16,-6-1-3 15,-1 1-3-15,-2 1 2 16,-4 2-3-16,1 0-3 0,0 3 2 16,-2 3 1-16,0 3-2 15,3 0-1-15,-3 0 1 16,4 6-1-16,-3 2 1 16,4 3 3-16,0 2 2 0,3 1-1 15,3 5-3-15,3 1-1 16,0 0-41-16,3 0 28 15,7-3 11-15,4 3-3 16,0-6 3-16,2-3-4 16,1-1 3-16,0-2-2 15,-2-5-1-15,1-3 1 16,0 0-1-16,-2 0 2 0,-2-3-2 16,-2-8 1-16,-3 0 0 15,0-2 2-15,-1-6-2 16,-2-4-1-16,-1-2 0 15,-1-5-1-15,-2-2 1 0,0-2 0 16,0 0 0-16,0 0-2 16,-2 0 4-16,-5 7-4 15,3 6 0-15,0 5 2 16,1 10 0-16,1 3 0 16,-1 3-1-16,3 6 0 0,0 11 1 15,0 4 0-15,0 6 2 16,3 3 2-16,4 5-2 15,1-6 3-15,2 6-2 16,-1-3-2-16,-2-4-1 16,3-3 4-16,-3-2-4 15,1-3 0-15,0-2 0 16,-3-2-4-16,1-2-10 0,-1-3-8 16,0-4 25-16,0-1-45 15,0-3-17-15,0-3-43 16,0 0-69-16</inkml:trace>
  <inkml:trace contextRef="#ctx0" brushRef="#br0" timeOffset="79763.0892">10723 13579 316 0,'0'-7'62'0,"0"-2"1"16,0 0 7-16,2 0-17 15,1 0-13-15,7 3-13 16,-1 0-7-16,3 2 2 16,1 2-6-16,1 2-54 0,1 0 44 15,-3 8-1-15,5 6-1 16,-7 5-2-16,-3 1-1 16,1 5 1-16,-5-4-2 15,-1 2 1-15,-2-1-1 16,0-2 0-16,-2-7 1 0,-1 0-1 15,-3-4 1-15,2-1 1 16,1-5-2-16,1-1 0 16,2-2 1-16,0 0 0 15,0-2-1-15,0-7-1 16,0 0 0-16,4-3-2 16,2-4-2-16,4-1 2 0,1 0-2 15,-1-1 2-15,3 0 1 16,-2-1 1-16,0-3 0 15,-1 4 2-15,-3 2-1 16,0-2 0-16,-3 6 1 0,2 1-1 16,-6 4 1-1,0 1 7-15,0 3-4 0,0 3 2 16,0 0-3-16,0 0-2 16,-2 3-1-16,-4 7 1 15,3 0-1-15,-3 5 2 0,5 4 2 16,1 1 4-16,0-1-3 15,0 5 2-15,0-3-3 16,7-2-1-16,2-1-1 16,0 2-1-16,3-6 0 15,3-1 0-15,-1-4 0 16,6-2-1-16,2-2-5 0,-3-3-12 16,5-2-25-16,-4 0 5 15,-1-3-91-15,-1-12-308 16</inkml:trace>
  <inkml:trace contextRef="#ctx0" brushRef="#br0" timeOffset="80360.0123">11911 12885 388 0,'-6'0'61'16,"3"0"-2"-16,3 0 2 0,0 0-25 15,7 0-13-15,8 0-12 16,6 0 3-16,2 0 7 16,4 0-13-16,4 2-4 15,-5 0-3-15,-3-2 1 16,-2 0-3-16,-8 0 2 0,1 0-2 15,-7 0-3-15,-6 0-13 16,-1 0 0-16,0 0-5 16,-1 0-18-16,-6 0-23 15,-5 0-30-15,2 4-25 16,-1 3-53-16</inkml:trace>
  <inkml:trace contextRef="#ctx0" brushRef="#br0" timeOffset="80560.1914">11986 12998 220 0,'-11'5'92'16,"4"0"-28"-16,2-1 5 16,0-1-5-16,5 1-18 0,0-2-17 15,7-1 1-15,3 2 2 16,6-3-1-16,4 0-15 16,3 0-6-16,-1 0-6 15,3 0-2-15,-4 0-1 16,1 0-1-16,-8 0-8 0,-1 0-39 15,-6 0-30-15,-7 0-112 16</inkml:trace>
  <inkml:trace contextRef="#ctx0" brushRef="#br0" timeOffset="89427.4567">13471 12855 234 0,'7'-4'30'16,"0"-2"-6"-16,0 0 14 15,0-1-1-15,-1 2 6 16,-2-1-12-16,-1-3-6 0,-1 2 12 16,-2 0-8-16,0 2-10 15,0-3-2-15,0 1-5 16,-7 2-3-16,-3-2 0 15,0 3-5-15,-2 0 0 16,-3 3-1 0,1-1 1-16,-1 2 0 0,-1 0 0 0,2 0 6 15,0 5-6-15,2 4 0 16,2 4 0-16,1-1 2 0,4 4-1 16,0 2-1-16,5 0-2 15,0 0-1-15,3 0 0 0,6-4-1 16,5-2 2-16,1-1-2 15,2-5 1-15,1-4-1 16,1-2 1-16,-2 0-1 16,0-2 1-16,-3-9-1 15,1-2 3-15,-3-3-4 0,-4-4 1 16,0 0 1-16,-4-2 0 16,-1-5 0-16,-1 0-1 31,-2 1 3-31,0-3-4 0,0 0 2 15,0 3-2-15,0 1 0 16,-5 0 3-16,3 7-2 16,-4 2-1-16,2 5 3 15,1 4-3-15,0 4 2 0,1 3-1 16,-2 0 1-16,3 3-1 16,-1 11-3-16,2 4 1 15,0 4 4-15,0 6 3 16,3 0 0-16,3 5 3 15,2 0-2-15,-2-2-3 0,1-1 1 16,-1-1-2-16,1-4 1 16,4-6-1-16,-2-1-1 15,3-3-2-15,3-5 1 16,0-5 1-16,5-5-1 0,4 0 1 16,-3 0 0-16,1-5-1 15,0-5-1-15,-3-1 0 16,-3-5-1-16,-4 0 1 15,-2-2 2-15,-6 0-3 16,-1-2 4-16,-3 1-4 16,0 1 1-16,-3 4 0 0,-5-1 1 15,4 7 0-15,-1 2 0 16,-2 4 2-16,4 2-4 16,-1 4 3-16,1 8-4 15,3 8 3-15,0 2 1 16,0 6 1-16,3 0 1 0,6-3-1 15,5 2-1-15,2-5 0 16,4-6-1-16,3-6 1 16,4-6-1-16,0-4 0 15,2 0 1-15,-4-7-1 0,-3-6 1 16,-5-6-1-16,-3-1 0 16,-4-5 2-16,-5 2-2 15,-3-2-1-15,-2 3 2 16,0 5-1-16,0 2 0 15,0 5-1-15,-2 6 1 16,-3 4 0-16,0 6 0 0,0 9-1 16,0 7 1-16,2 6 0 15,3 9 0-15,0 0 3 16,0 2 2-16,0-2-3 16,0 3 1-16,1-5-2 15,1-3 1-15,1-5-1 16,-1-4-1-16,-2-6 2 15,0-5 1-15,0-5-58 16,-8-5 65-16,-1-2-3 0,-1-7-1 16,0-9-3-16,-1-4-2 15,3-3 0-15,1-2-1 16,2-2 0-16,5 2 0 16,0 2-4-16,5 3-1 15,7 3-1-15,2 4-3 0,1 4 32 16,2 4-54-16,0 1-10 15,-3 4-7-15,-3 0-23 16,-2 0-81-16</inkml:trace>
  <inkml:trace contextRef="#ctx0" brushRef="#br0" timeOffset="89714.2242">13502 13150 323 0,'-33'10'157'16,"12"-1"-122"-16,6-9 18 16,13 0-8-16,4 2-19 15,23 1-12-15,7 1 8 16,16 0-4-16,9-3-7 16,9 3-6-16,6-4-4 0,1 0 2 15,1 0-2-15,-2-2 2 16,-11 2-2-16,-14 0 0 15,-13 0-1-15,-15 0-5 16,-11 0-21-16,-8 0-28 16,-11 0-9-16,-7 0-62 0,-3 0-209 15</inkml:trace>
  <inkml:trace contextRef="#ctx0" brushRef="#br0" timeOffset="90478.7119">13735 13622 293 0,'5'-4'64'16,"-3"-1"-9"-16,-2 0-5 0,0-2-3 16,0-3-26-16,-9 2-8 15,0-1 7-15,-4-4-2 16,1 4-2-16,-3 2-6 15,1-2-3-15,2 7-2 16,-6 1-2-16,4 1 0 0,1 0 0 16,-1 8 2-16,1 5 1 15,2 3 1-15,2 2 0 16,3 3-3-16,3-1 4 16,3 1-1-16,0-1-3 0,9-4-2 15,4-2-2 1,0-1 2-16,1-4-1 15,0-4 1-15,0-2-3 0,-1 0 1 16,0-3 1-16,-3 0-1 16,-1-8 2-16,-1-4-1 15,-1-3-1-15,-2-4 1 0,0-4-1 16,-3-3 1-16,0-2 0 16,-1-6-2-16,-1 0 2 15,0 1-1-15,0 1 0 16,0-1 0-16,-1 9 0 15,-1 4 0-15,0 7-1 0,-1 5 2 16,3 6-1-16,0 2-1 16,0 8-1-16,0 9 1 15,0 7 1-15,7 4 3 16,0 3 0-16,2 3 1 0,-2 0 1 16,0-2 1-16,-2 0-29 15,3-7 13-15,-2-3 9 0,-1-5 1 16,2 0 1-16,0-9 5 15,4 0 5-15,0-5-41 16,-1-3-6-16,3 0-12 16,-2-1-21-16,0-7-23 15,-4-6-46-15,0-2-6 0</inkml:trace>
  <inkml:trace contextRef="#ctx0" brushRef="#br0" timeOffset="90785.0506">13866 13511 228 0,'0'-21'69'0,"0"3"20"15,1 2-19-15,7 4-10 0,1 1-18 16,1 5-12-16,5 5-5 16,1 1-3-16,1 0-10 15,-4 10-6 1,2 5-2-16,-4 3-1 0,-3 1-2 16,-1 2 0-16,-6 0 0 15,-1 5 1-15,0-5 0 16,-1 3 1-16,-6-5 3 15,4-1 2-15,-2-2 1 0,5-4-3 16,0 1-2-16,0-4-1 16,10-4-2-16,5-1 1 15,1-3-2-15,4-1 1 16,0 0-2-16,-1 0-17 16,-2-7-18-16,-3 0-4 0,-3-2-14 15,-4-1-31-15,-5 1-44 16,-2-4-80-16</inkml:trace>
  <inkml:trace contextRef="#ctx0" brushRef="#br0" timeOffset="90928.1698">13974 13561 359 0,'-13'0'80'16,"4"0"-19"-16,4-2-20 16,5 2-12-16,3 0-4 15,12 0-18-15,6 0-7 16,8-1-1-16,5 1-32 15,0-6-68-15,1-1-203 0</inkml:trace>
  <inkml:trace contextRef="#ctx0" brushRef="#br0" timeOffset="91757.5371">14956 12887 332 0,'-7'-9'45'0,"-1"-4"-4"0,3 3 4 16,-2 1-11-16,2 0-20 16,0 0-5-16,-5 2 3 15,3 3-3-15,0 3-4 16,-3 1 2-16,2 0-1 16,-3 3-1-16,-2 6 5 15,1 6 0-15,2 0-4 0,0 5-1 16,5 0 0-16,1 1 1 15,4 0-3-15,0-3-1 16,12 1-1-16,3-7 1 16,4-3-1-16,-2-6 0 15,1 1 0-15,1-4 0 0,-2 0-1 16,-3-4 1-16,-1-3-1 16,-4-5-1-16,-4-1 2 15,-1-5 0-15,-3 0 1 16,-1-3-3-16,0-4 2 15,0-2-1-15,-1 0 1 0,-3-1-1 16,1 0 0-16,-1 2 0 16,1 2 0-16,-1 4 0 15,2 6 0-15,1 3 0 16,-3 6 1-16,4 1-2 16,0 4 3-16,0 0-2 0,0 0 0 15,0 11-1-15,0 3 1 16,4 5 3-16,1 7-1 15,0-2 2-15,0 5 2 16,2 2-4-16,3-3 1 16,-3-1-6-16,2-2 5 15,-1-4-2-15,4-3-15 0,-2-2-18 16,2-5-19-16,1-6-45 16,1-3-85-16</inkml:trace>
  <inkml:trace contextRef="#ctx0" brushRef="#br0" timeOffset="92105.3919">15206 12730 374 0,'0'-14'52'0,"0"3"11"16,1 2-18-1,5 4-10-15,2-1-10 16,4 6-14-16,-2 0-7 15,9 0-3-15,-7 4 1 16,0 7-2-16,-1 3 0 0,-4 5 0 16,-2 1 0-16,-5 4 1 15,0 0-1-15,-3 2 1 16,-6-2 0-16,1-2 0 16,-4 0 7-16,5-3 6 0,2-3-4 15,3-2-4-15,2-1-2 16,2-3-1-16,10 0-1 15,7-4-1-15,4-2 0 16,1-1-1-16,-2-3-8 16,0 0-12-16,-3 0-14 0,-4 0-21 15,-6-5-31-15,-7 0-46 16,-2-4-73-16</inkml:trace>
  <inkml:trace contextRef="#ctx0" brushRef="#br0" timeOffset="92277.2453">15290 12869 279 0,'-13'-5'60'0,"4"-1"-1"16,6 3-7-16,1 1-1 15,2 0-12-15,5-1-17 16,8 3-17-16,3-2 1 16,10 1-6-16,-2 1 2 0,1 0-3 15,2 0-8-15,-5 0-41 16,-6 1-47-16,-3 1-136 15</inkml:trace>
  <inkml:trace contextRef="#ctx0" brushRef="#br0" timeOffset="92589.7758">14936 13110 437 0,'-22'8'32'16,"20"-7"11"-16,2-1 2 15,19 2-22-15,3-1 4 16,5 3-13-16,8-2-2 0,3 0 2 16,5 0-4-16,-1-2-3 15,-3 0-2-15,-2 0-3 16,-3 0-1-16,-5 0 0 15,-5 0-1-15,-9 0 2 0,-3 0-16 16,-7 0-13-16,-2 0-24 16,-3 0-40-1,0-2-119-15</inkml:trace>
  <inkml:trace contextRef="#ctx0" brushRef="#br0" timeOffset="93402.2309">15109 13500 151 0,'5'1'58'0,"-1"-1"-26"0,-3 0 13 15,-1 0-11 1,0 0 12-16,0 0 2 0,0 0-16 15,0 0 4-15,0-5-3 16,0-5-7-16,0 3-8 16,0 0-9-16,-1 1 1 15,-5-2-5-15,-1 0 1 0,-2 2-3 16,-2 2 0-16,-1 2 0 16,-5 2 4-16,4 0 1 15,-4 0 3-15,3 3-4 16,-3 7-2-16,5 1-1 15,3 1 1-15,3 5-2 0,6 0-1 16,0 2 3-16,2-1-5 16,9-2 3-16,2-1-3 15,2-3 2-15,2-3-2 16,0-4 1-16,-4-3 0 16,1-2-1-16,0 0 0 0,-2 0-1 15,-3-6 1 1,0-4-3-16,1-1 1 0,-4-5 3 15,2 0 0-15,-5-5-2 16,2-1 1-16,-1-3 0 16,-1-1 0-16,-3-3 0 0,2 1 0 15,-2 2-1-15,0-3 2 16,0 5-3-16,0 6 4 16,0 4-4-16,0 5 3 15,-2 9-1-15,2 0 4 16,-1 9-6-16,1 8 4 0,0 2-1 15,0 4 3-15,1 3 1 16,4-2 1-16,3 2-1 16,1-3-2-16,-2 2-3 15,0-3 1-15,-2-1 0 16,3-3-2-16,-4 0-7 16,-1-4-9-16,1-3-6 0,-1-2-16 15,2-2-15 1,1-3-28-16,0-4-44 0,-1 0-125 15</inkml:trace>
  <inkml:trace contextRef="#ctx0" brushRef="#br0" timeOffset="93907.6371">15306 13408 180 0,'0'-8'209'0,"2"-2"-148"0,1-1-6 16,5 4-11-16,3 4-5 15,-1 2-14-15,3 1-13 0,1 0 0 16,1 0-4-16,-1 8-6 16,-4 8-2-16,2 1 1 15,-9 3-1-15,1 2 0 16,-4-1 0-16,0 3 0 16,-4-9 0-16,-5 1 1 15,1-3-1-15,3-2-1 0,2-6 1 16,-1-2 1-16,4-3-1 15,0 0 1-15,0-1 0 16,6-7-1-16,2-8 0 16,5 4 0-16,0-6 0 15,0-2-1-15,-3 2 1 16,1-1-1-16,-6-1 1 0,1 2 0 16,-3 1-1-16,-3 4 2 15,0 3-1-15,0 3 0 16,0 4 1-16,0 2 3 15,-1 1 4-15,-3 0 0 16,-2 7-5-16,1 4 3 0,0 7 2 16,1 3 4-16,1 4-1 15,3 1-51-15,0-1 43 16,0-1 1-16,3-5-5 16,9 3 4-16,3-6-3 0,3-5-5 15,3-1 9 1,6-5-80-16,2-5-93 0</inkml:trace>
  <inkml:trace contextRef="#ctx0" brushRef="#br0" timeOffset="94793.5144">18673 11158 406 0,'-7'-5'31'15,"1"1"27"-15,6 1-1 0,0 1-20 16,0 2-10-16,11 0-15 15,11 0-7-15,1 0 5 16,9 0-4-16,8 0 1 16,7 0-3-16,-3 0-2 15,2 0-2-15,-4 0 1 16,-8 0-3-16,-6-3-8 0,-10 1-14 16,-9 2-15-16,-8 0-10 15,-1 0-40-15,-3 2-40 16,-12 5-91-1</inkml:trace>
  <inkml:trace contextRef="#ctx0" brushRef="#br0" timeOffset="94981.0956">18781 11262 323 0,'-17'3'80'15,"5"0"-28"-15,5-3 4 16,7 0-12-16,0 1-15 15,12-1-14-15,8 0-3 16,9 0-3-16,7 0-7 0,3 0-2 16,0 0-1-16,2-1-19 15,-7-5-26-15,-4 2-40 16,-6-1-49-16,-7-2-145 16</inkml:trace>
  <inkml:trace contextRef="#ctx0" brushRef="#br0" timeOffset="95241.0707">19066 11064 355 0,'-3'-3'51'0,"-4"-7"9"16,7 8 5-16,0 2-16 0,1 0-22 16,13 8-16-16,3 4 4 15,5 2 5-15,0 8 1 0,4-1-4 16,-3 4-12-16,-1 0-45 15,-8 4 42-15,-5 1 0 16,-3-3 0-16,-6 2-2 16,0-3 2-16,-13-2-9 15,1-1 30-15,-5-6-72 0,-2-2-38 16,2-8-204 0</inkml:trace>
  <inkml:trace contextRef="#ctx0" brushRef="#br0" timeOffset="96060.7171">20444 11198 283 0,'1'-7'74'0,"1"-3"-21"16,-2 2-12-16,0-1-2 16,0 0-14-16,0 2-8 15,0-2-6-15,-3 1-3 16,-4 3 0-16,-3 2-2 0,-2 1-1 15,1 2-3-15,-5 0-2 16,0 0 1-16,-1 4 1 16,-1 4 6-16,4 7 3 15,4-1-5-15,2 4-1 0,4 1 0 16,4 1 1-16,0 2-5 16,12-3 2-16,3-3-1 15,6-1-2-15,2-7 2 16,-2 2-2-16,1-9 0 15,-2 1 0-15,-3-2 0 16,0 0 0-16,-5-7 0 0,-3-6 0 16,-1 1-1-16,-3-6 2 15,-2-1-1-15,-1-5 0 16,-2-1 0-16,0-1 0 16,0-3 0-16,0 2 0 0,0-4 0 15,-2 3 0 1,-1 1 0-16,1 8 0 0,0 1 0 15,-1 5 0-15,3 6 1 16,-2 7 3-16,2 0 0 16,0 13-4-16,0 6 0 15,0 6 1-15,0 6 8 0,0 1-1 16,0 2-1-16,0 0-3 16,5-2 0-16,2-3-3 15,0-1 0-15,7-5 0 16,-2-1 0-16,4-4-6 15,0-4-16-15,2-4-20 0,-2-1-27 16,1-7-61-16,-2-2-192 16</inkml:trace>
  <inkml:trace contextRef="#ctx0" brushRef="#br0" timeOffset="96435.7817">20742 11034 440 0,'5'-4'26'16,"2"-8"4"-16,7 10 2 0,1 2-11 15,5 0-9-15,-1 7-9 16,1 4-2-16,0 4-2 16,-6 4 2-16,-5-1-1 15,-4 1 0-15,-5-1 0 16,0 3 1-16,-7 1-1 0,-5-1 0 15,-3 0 2-15,1 1 3 16,-1-1 10-16,5-3 1 16,3 0-5-16,5-6-4 15,2 1-2-15,4-2-2 16,10-3-1-16,6-2 0 0,5-4-1 16,0 0 0-16,1-2-2 15,2 0-9-15,-7-2-15 16,-4-7-14-16,-7 0-3 15,-4-3-26-15,-6-1-42 16,-2-3-190-16</inkml:trace>
  <inkml:trace contextRef="#ctx0" brushRef="#br0" timeOffset="96589.9614">20797 11178 350 0,'0'-2'75'0,"2"-1"-24"0,11-1-15 15,9 1-10-15,6 1-18 16,3-2-6-16,3 2-2 0,-2 2 0 16,0 0-10-1,-9 0-55-15,-3 0-77 16</inkml:trace>
  <inkml:trace contextRef="#ctx0" brushRef="#br0" timeOffset="96902.7901">20454 11459 420 0,'-17'3'48'0,"9"-1"-6"16,8 1-2-16,6 2-14 0,15 1 9 15,11-1-12-15,8-1-12 16,8 1-6-16,8-3-2 16,3-2 0-16,2 0 1 15,-1 0-1-15,-10 0 1 16,-7-2-3-16,-11 1-1 16,-8-1 1-16,-10 0-9 0,-9 2-10 15,-3-2-14-15,-2 0-26 16,-4-1-70-16</inkml:trace>
  <inkml:trace contextRef="#ctx0" brushRef="#br0" timeOffset="97613.1757">20754 11801 246 0,'7'0'70'0,"0"0"-11"16,-2-4-10-16,-5-1 0 16,0-1-17-16,-7-1-11 0,-3-1 0 15,-1 1 1-15,-2-3-7 0,-1 3-5 16,-2 2-3-16,-2 4-3 16,2 1 2-16,-2 0 1 15,2 1-1-15,0 8 2 16,1 7 0-16,3 2-1 15,2 3-2-15,5 2-1 0,5-1 1 16,0-1-2 0,5 0-2-16,9-4 1 0,1-5-1 0,4-1 0 15,1-6 1-15,-3-3-1 16,3-2 0-16,-6 0 1 0,1-11-1 16,-3-2-1-16,-5 0 2 15,1-5 0-15,-5-2 2 16,1-5-2-16,-4 0-1 15,0-4 0 1,0 1-1 0,0-1 0-16,0-3 0 0,2 4 0 0,-4 1 0 15,2 4 0-15,-2 5 0 16,2 9 0-16,-2 4 0 16,2 5 0-16,0 5-2 0,0 12 0 15,0 7 2-15,0 5 0 16,4 5 1-1,3 2 0 1,-2-1-1-16,2-3 1 0,1-3-1 16,-1-3-1-16,0-4-1 0,-2-5-21 0,3 0-4 15,-1-9-17-15,0 0-24 16,0-5-36-16,3-3-86 16</inkml:trace>
  <inkml:trace contextRef="#ctx0" brushRef="#br0" timeOffset="98073.7674">20948 11717 393 0,'5'-13'74'16,"5"5"-25"-16,-2 3-18 16,6 1 1-16,-4 4-9 0,4 0-14 15,-1 12-5-15,-3 4-1 16,-1 7-4-16,-1 3 2 15,-4-4 0-15,-4 2-1 16,0-2-1-16,0-5-2 16,-6-5-1-16,0-1 2 0,-1-4 2 15,5-3 0-15,2-2-1 16,0-2 2 0,0 0 0-16,9-3-1 15,3-8-1-15,-4 0 0 16,4-3-1-16,0-3 1 0,-3-2 0 0,-3-3-1 0,-2 1 2 15,-1 0 1-15,-3 4-2 16,0 2 3-16,0 5-1 16,0 5 5-16,-1 5 3 15,-6 0-4-15,-2 7 4 16,4 11-4-16,0 2 6 0,0 3-3 16,5 2-2-16,0-2-4 15,10-2-3-15,2-3 2 16,6-6-9-16,3-2-22 15,5-4-20-15,1-6-50 16,0 0-120-16</inkml:trace>
  <inkml:trace contextRef="#ctx0" brushRef="#br0" timeOffset="98294.8573">21628 11353 466 0,'-1'-4'36'16,"1"-1"-7"-16,7 2 1 16,11-1-6-16,4 0-8 15,1 4-14-15,2 0-1 16,0 0-11-16,-8 0-37 15,-5 0-58-15,-7 6-135 16</inkml:trace>
  <inkml:trace contextRef="#ctx0" brushRef="#br0" timeOffset="98466.6916">21654 11457 401 0,'-9'8'55'0,"5"-1"3"0,4-1-7 16,0-1-12-16,14-1-12 15,5 0-13-15,4-4-10 16,3 0-3-16,3 0-2 16,2 0-29-16,-1-6-57 0,1-7-113 15</inkml:trace>
  <inkml:trace contextRef="#ctx0" brushRef="#br0" timeOffset="99123.0749">22424 11228 309 0,'-11'0'54'15,"5"0"-13"-15,-2-2 1 16,1 2 7-16,5 0-12 0,0 0-8 15,2 0-21-15,2 2 3 16,8 1 4-16,3 1-1 16,5-2-8-16,-1-2-2 15,1 0-3-15,-2 0-1 16,-3-2 1-16,-1-5 0 16,-5-2-1-16,-2 2 0 0,-3-4 2 15,-2 3-2-15,0 0 0 16,-5-1 0-16,-4 4 0 15,-6 0-1-15,1 3 2 16,-4 2-1-16,2 0-1 16,-4 0 1-16,3 4 0 0,-4 6 0 15,8 1 1-15,-2 1 0 16,1 6 7-16,6 2 0 16,6 3 2-16,2 0 1 15,0 1 0-15,4 0-3 16,7 0-3-16,5-3-1 0,-2-2-4 15,6-2 1 1,-2-7-1-16,4 1 0 0,-1-7 2 16,-1-2-2-16,0-2-12 15,-1 0-18-15,1-8-7 16,-2-4-16-16,-2-4-23 16,-4-8-23-16,1-2-98 0</inkml:trace>
  <inkml:trace contextRef="#ctx0" brushRef="#br0" timeOffset="99357.4083">22527 10994 396 0,'-11'-3'20'0,"-3"-6"16"15,12 3 13-15,2 3-11 0,0 3-12 16,7-2-13-16,7 2-11 15,4 0 2-15,2 0-3 16,3 0-1-16,2 0-1 16,-1 0 1-16,-1 0-22 15,-2 0-27-15,1 0-42 16,-2-7-121-16</inkml:trace>
  <inkml:trace contextRef="#ctx0" brushRef="#br0" timeOffset="99723.5947">22850 10821 406 0,'10'-9'34'0,"0"-1"10"16,5 1-2-16,2 3-7 0,-1 3-18 16,-1 3-8-16,0 0-4 15,-3 3-3-15,0 10-2 0,-5 1 0 16,1 6 0-16,-3 1 0 15,-5 0 0-15,0 1 0 16,0-1 0-16,-2-1 0 16,-6-1 0-16,-2 1 1 15,3-4 2-15,0 2 2 16,-1-4 5-16,3-1 0 0,3-1-4 16,2-1-1-16,0-4 0 15,7-1 2-15,8-1-2 16,2-4 0-16,5-1-4 15,3 0 0-15,-1 0-1 16,-1 0-6-16,-2-5-16 16,-4 0-14-16,-7-5-24 0,-6-5-43 15,-4 3-128-15</inkml:trace>
  <inkml:trace contextRef="#ctx0" brushRef="#br0" timeOffset="99864.1704">22860 10966 408 0,'-5'-2'36'16,"5"-1"24"-16,7 0-14 16,15 3-17-16,8 0-12 0,6 0-15 15,1 0-1-15,2 0-2 16,-5 4-36-16,-7-2-130 16</inkml:trace>
  <inkml:trace contextRef="#ctx0" brushRef="#br0" timeOffset="100553.2815">16423 13027 380 0,'-7'0'60'16,"3"0"10"-16,4-5-8 16,0 0-20-16,12 0-16 15,8 0-14-15,4 1-3 16,5 2 0-16,-2-1-4 0,0 3-4 16,-6 0-2-16,-3 0 1 15,-4 0-18-15,-6 0-12 16,-5 0-22-16,-3 0-28 15,-1 0-50-15,-11 2-124 16</inkml:trace>
  <inkml:trace contextRef="#ctx0" brushRef="#br0" timeOffset="100725.1164">16451 13078 320 0,'-14'14'76'15,"11"-5"-23"-15,3-2 5 0,0-1-7 16,5-1-8-16,7-2-17 15,5 1-7 1,2-2-2-16,3-2-12 0,2 0-3 16,1 0-19-16,0-2-38 15,-4-6-74-15,3-5-281 16</inkml:trace>
  <inkml:trace contextRef="#ctx0" brushRef="#br0" timeOffset="101350.0004">17405 12989 439 0,'-4'0'53'16,"1"0"-19"-16,3 0-8 0,0 3-16 16,7 3 1-16,6-1-6 15,4 2 4-15,2 0 2 16,-2-3-7-16,2 0-1 15,-1-4-1-15,-4 0-2 16,1 0 1-16,-5 0 0 16,-3-4 0-16,0-3-1 0,-3-4 1 15,-4 0 1-15,0-1-1 16,0-3-1-16,-6 1 0 16,-1 0 0-16,-5 2 0 0,1-1 0 15,-3 4-1-15,1 4-1 16,-3 3 1-16,1 2 0 15,1 0 1-15,-2 9-1 16,0 3 1-16,1 4 1 16,5 4 0-16,1 7 4 15,4 0 9-15,5 1 3 0,0 2-2 16,0-1-4-16,10-1 1 16,2-3-5-16,5-3-2 15,3-4-2-15,-1-4-1 16,3-5 0-16,3-1-2 15,-4-7 0-15,3-1 0 0,-1 0-4 16,1-9-14-16,-5-4-17 16,0-1-5-16,-6-5-17 15,-1-3-37-15,-3-8-75 16</inkml:trace>
  <inkml:trace contextRef="#ctx0" brushRef="#br0" timeOffset="101620.6755">17540 12705 364 0,'-8'-5'57'15,"3"1"-5"-15,5 1-2 16,0 3-17-16,0 0-18 0,12 0-11 15,1 0 1-15,9 0 3 16,2 0-1-16,0 0-3 16,3 0-3-16,0 0-1 15,-1 0-6 1,-5 0-27-16,-1-4-55 16,-4-3-61-16,0-2-127 15</inkml:trace>
  <inkml:trace contextRef="#ctx0" brushRef="#br0" timeOffset="102008.9619">17907 12559 397 0,'1'-5'50'16,"-1"-3"9"0,4 1-10-16,-1 0-20 0,3 2-9 15,1 1-10-15,-1 4-6 16,4 0-2-16,2 0-2 0,0 6 0 15,-2 4 0-15,1 5 0 16,-2 0 1-16,-4 1-2 16,-1 4 1-16,-2 0 0 15,-2-1 0-15,0-1 2 0,-4 2-4 16,-3-2 3-16,-1-2-1 16,0 0 0-16,2-2 0 15,1-2 1-15,3 1 1 16,2-2 4-16,0-2 1 15,4-2 1-15,6-2 0 16,7-1 0-16,0-3-3 16,3-1-4-1,1 0 2-15,1-1-5 0,-2-5-15 0,-2-1-11 16,-7 0-16-16,-2 0-23 16,-7-2-33-16,-2-2-111 0</inkml:trace>
  <inkml:trace contextRef="#ctx0" brushRef="#br0" timeOffset="102165.1075">17904 12684 361 0,'-14'-2'63'15,"5"2"-7"-15,8-2-6 16,1 2-21-16,14 0-15 16,7 0-6-16,12 0-3 15,6 0-4-15,5 0-7 16,2 0-45-16,-1-5-103 0</inkml:trace>
  <inkml:trace contextRef="#ctx0" brushRef="#br0" timeOffset="103511.4481">18840 13050 265 0,'11'0'35'0,"-5"0"7"15,-1-3 12-15,-5-4-6 16,0-1 3-16,0-2-31 0,-5 0-1 16,-1-2 2-16,-5 1-10 15,-2 0-3-15,-1 0-2 16,2 1-1-16,-5 3-2 15,2 3 1-15,-2 2 2 0,-1 2-1 16,0 0-1-16,3 2 0 16,0 10 2-16,0 3-1 15,6 2 0-15,2 3-3 16,4 3 1-16,3 1-1 16,0 1-1-16,8-4-1 0,6-2 1 15,3-2 0-15,1-6 0 16,1-4-2-16,1-4 3 15,1-3-3-15,-4 0 0 16,0-5 0-16,-3-4-4 16,-4-4 4-16,-2-2 2 15,-3-6-1-15,-1 1 0 16,-3-6 0-16,-1-3 1 0,0 1-1 16,0-4-1-16,0 0 2 15,0 2-2-15,0-3 1 16,-1 5 0-16,-1 1 0 0,0 6 0 15,0 5 0-15,1 5 0 16,1 4 0-16,-2 5 0 16,2 2 0-16,0 0-3 15,-2 3 2-15,0 10 1 16,2 7 2-16,0 3 1 16,0 8 1-16,0 1 1 0,2 1 1 15,2 3 3-15,3-2-3 16,1 0-3-16,4-6-2 15,0-1-2-15,-2-4 2 16,7-3-1-16,-3-6 1 16,4-3-1-16,1-6 0 15,-2-3 0-15,1-2-2 0,0 0-1 16,-2-9-1-16,-4-4 2 16,3-2 0-16,-4-3 2 15,-4-2 1-15,2-2-2 16,-5 0 1-16,-1-2 0 15,-3 5 0-15,4 1 0 0,-4 5 0 16,0 6 0-16,0 5 0 16,0 2-1-16,-4 13 2 15,3 7-1-15,1 5 2 16,0 3 2-16,5 2-1 16,10-3-1-16,6 0-1 0,2-9-1 15,6-2 1-15,0-7-1 16,0-7-2-16,-2-2 0 15,-5-2 1-15,0-13-4 16,-8-3 2-16,-4-3 3 0,-3-2 0 16,-2-2 0-1,-3 0 0-15,-2 4 0 0,0 3 0 16,0 2 1-16,0 7-1 16,0 5-1-16,-4 4 3 15,-1 4-2 1,1 12 1-16,1 7 2 15,1 4 0-15,0 5 2 16,2 2 1-16,0 3 0 16,0-1-1-16,0-1-3 0,0-2 1 15,2-2-3-15,-2-5 1 16,0-5-1-16,-3-6 2 16,-5 1-2-16,-1-6 0 15,-6-5 1-15,3-4 0 16,-2-1 0-16,1 0 0 15,1-3 0-15,-1-9-1 0,4-5 1 16,4-1-1-16,3-7 0 16,2 0 0-16,0-4-1 15,10 2-7-15,7 3-9 16,0 4 1-16,4 8 4 16,-1 1-8-16,-3 9-11 15,-2 0-21-15,-3 2-34 0,-7 0-96 16</inkml:trace>
  <inkml:trace contextRef="#ctx0" brushRef="#br0" timeOffset="103808.2459">18766 13344 458 0,'-24'0'49'0,"7"0"-10"15,10 0 9-15,7 0-19 16,9 0-11-16,16 2-9 16,9 2 2-16,11-2 7 15,10 0-12-15,6 0-2 16,7-2 1-16,-2 0 0 0,-5 0-2 16,-13-4-2-1,-11 3 0-15,-8 0-2 0,-14-2-9 16,-11 3-15-16,-4 0-16 15,-11 0-25-15,-9 0-72 16,-2 0-242-16</inkml:trace>
  <inkml:trace contextRef="#ctx0" brushRef="#br0" timeOffset="104596.3587">18910 13798 264 0,'2'0'60'0,"-2"0"-7"15,0 0-8-15,0-5-9 16,0 0-7-16,-2-3-5 16,-3 0-4-16,-1-1 0 15,-2-2-6-15,0 2-5 0,-3 0-4 16,1 2 0-16,-1 0 0 15,-2 5 0-15,-2 0 0 16,2 2-1-16,-1 0 0 16,-1 2 0-16,0 7 0 0,3 4 3 15,1 2 2-15,6 2-2 16,1 2 1-16,4 1-4 16,1 1-1-16,11-3 1 15,0 0-1-15,5-6-2 16,0-2 2-16,0-5-3 0,0-3 2 15,0-2-2 1,1 0 1-16,-4-9 0 0,-2-2-1 16,-2-3 0-16,-3-2 1 15,-2-4 0-15,-2 0 0 16,-3-1-1-16,0-2 0 0,0-2 0 16,0-4 0-16,0 0 0 15,-3-1 0-15,-2 0 0 16,3 0 0-16,-2 1 0 0,3 6 0 15,-1 7 0-15,2 2 0 16,0 10 0-16,0 4 4 16,0 4-3-16,0 10 0 15,2 9-1-15,3 6 5 16,2 5 7-16,-4 1-79 0,3 1 75 16,1-2-5-16,0 0 0 15,2-4-1-15,0-2-1 16,1-3 0-16,0-3-1 15,-1-4 1-15,4-4-14 16,-1-5 36-16,-1-2-62 0,0-4-21 16,-3-3-26-1,4 0-50-15,-5-1-147 0</inkml:trace>
  <inkml:trace contextRef="#ctx0" brushRef="#br0" timeOffset="104967.5354">19113 13673 290 0,'4'-10'84'16,"1"-3"-24"-1,0 3 6-15,2-1-20 0,4 2-9 0,2 2-15 16,0 0-5-16,2 7-4 0,2 0-3 16,-5 0-3-16,-1 10-6 15,0 4 0-15,-4 4-1 16,-5 4 1-16,-2 1-2 0,0 2 3 15,0-2-2 1,-9-1 0 0,-1 1 0-16,2-2 1 15,-1-1 0-15,4-2-1 16,0 2 2-16,5-6 1 16,0 0 2-16,0-2-2 0,10-2-4 15,2-5 3-15,5 0 0 16,0-3-4-16,5-2 3 15,-4 0-16-15,3-7 0 16,-2 0-7-16,-4-4-10 0,-3-1-5 16,-4-3-20-16,-6-1-36 15,-2-2-133-15</inkml:trace>
  <inkml:trace contextRef="#ctx0" brushRef="#br0" timeOffset="105139.39">19120 13763 404 0,'-17'0'70'0,"5"0"-24"16,12 0-15-16,0 0-3 15,14 0-8-15,12 0-6 0,6 0-5 16,10 0-8-16,0 0-10 16,7 0-52-16,-1-10-142 15</inkml:trace>
  <inkml:trace contextRef="#ctx0" brushRef="#br0" timeOffset="110082.9459">7964 14819 299 0,'-4'0'19'0,"0"0"-5"0,0-5 13 16,-1-1 11-16,2-1-12 15,1-2-3-15,0 3-4 0,2-6 6 16,0 3 0-16,2-2 0 31,5-1-8-31,6 2-9 0,-1-2 0 16,3 6-2-16,1 2 0 15,0 2 1-15,0 2-1 16,2 0-3-16,-4 8-1 16,1 8 0-16,-4 0 0 15,-1 2 1-15,-2 5 1 0,-3 0 3 16,0-3-1-16,-3-1 2 15,0-1 0-15,1-1-1 16,1-5 1-16,1 0-3 16,3-2-2-16,-1-4 1 15,3-1 0-15,5-3 1 16,-1-2-2-16,5 0 0 0,-2-4-3 0,3-5 0 16,-2-1 1-16,-2-5-1 15,-1 1 0-15,-3-2 0 16,-1-1 1-16,-2 1-2 15,-2-2 3-15,-5 1-1 16,1 0-1-16,-3 2 0 16,0 4 1-16,0 1 0 0,0 5-1 15,0 3 3-15,-3 2 3 16,1 2-5-16,-1 7 0 16,1 8 2-16,2 4 8 15,0 3-62-15,0 2 55 0,0 2 2 16,7 2 3-16,-2 0-4 15,4 2 4-15,-1 0-4 16,-1 2-5-16,-2 0 3 16,0 1-1-16,-3 0 2 15,0-3-3-15,-2-1-2 0,0-2 1 16,0-4 0-16,-2 0 0 16,-5-5 1-16,0-2 0 15,-3-3-2-15,0-3 2 16,1-4 1-16,-4-2 0 15,3-6-4-15,-3 0 3 16,2-2 0-16,-1-7-2 16,3-6 0-16,-1-2-1 0,5-1 1 15,0-3 0-15,3-3-2 16,2-1 1-16,0 2-2 16,9-2-1-16,2 2 1 0,3 4 0 15,-2 2-7-15,3 3-5 16,-1 2-9-16,-1 3 38 15,-2 1-45-15,2 1-13 16,-1 0-30-16,0 0-46 16,0-2-78-16</inkml:trace>
  <inkml:trace contextRef="#ctx0" brushRef="#br0" timeOffset="110373.0526">8513 14672 179 0,'4'-15'230'16,"-1"2"-212"-16,-1 2 6 15,-2 4 25-15,2 1-3 16,-2 5-12-16,0 1-11 16,0 0-8-16,0 1-6 15,0 11-5-15,0 1 4 0,0 6 2 16,0 4 1-1,0 2-5-15,0-1-4 16,0-2 0-16,0 0-2 0,0-5 0 0,0 0-5 16,2-7-14-16,-2-1-10 15,0-3-13-15,3-3-17 16,-1-3-27-16,1 0-52 16,2-9-153-1</inkml:trace>
  <inkml:trace contextRef="#ctx0" brushRef="#br0" timeOffset="110607.3855">8658 14608 390 0,'4'-4'36'0,"-3"0"8"16,1 0-1-16,1 4-1 0,-1 0-12 15,-2 2-10-15,0 8-2 16,1 7 2-16,1 0-2 15,0 5 1-15,0 1-8 16,-2 4-5-16,0-2-4 16,0 0-1-16,0 0-1 0,0-2-10 15,-4-6-37-15,-1-1-44 16,0-5-170-16</inkml:trace>
  <inkml:trace contextRef="#ctx0" brushRef="#br0" timeOffset="110820.2689">9299 15029 211 0,'2'4'79'16,"0"-4"-252"-16</inkml:trace>
  <inkml:trace contextRef="#ctx0" brushRef="#br0" timeOffset="111069.5029">9325 14972 305 0,'0'0'70'0,"1"0"-35"16,-1 0 1-16,6 0 4 16,-1 0-3-16,6 0-5 15,1 0-4-15,9 0-4 0,-2 0-4 16,6 0-11-16,0 0-2 16,1 0-4-16,-3 0-3 15,-5 0 0-15,-2-2-2 16,-5 1-18-16,-6 1-19 0,-3-3-17 15,-2 2-76-15,-9-1-215 16</inkml:trace>
  <inkml:trace contextRef="#ctx0" brushRef="#br0" timeOffset="111290.6569">9294 15086 465 0,'0'3'17'16,"7"2"-14"-16,5-4 27 16,1 1 14-16,3 0-19 15,4-2-11-15,0 0 0 0,6 0-3 16,0 0-4-16,-3 0-1 16,3 0-2-16,-3 0-3 15,1 0-3-15,-7 0-20 16,2-4-48-16,-4 0-117 15</inkml:trace>
  <inkml:trace contextRef="#ctx0" brushRef="#br0" timeOffset="112212.8354">10879 14940 307 0,'8'-2'42'15,"-1"-3"-35"-15,-3-1-10 16,3-1 3-16,-2 2 8 0,1-2 29 16,-4-3-21-16,1 4 7 15,-1-3 13-15,-2 2 1 16,0 0-12-16,0 2-15 15,-2-3 2-15,-3 0-4 16,-6 4-3-16,0 0-2 16,-4 0-1-16,1 0 0 0,-2 1 0 15,-3 3-1-15,0 0 0 16,2 0 1-16,0 4 2 16,-1 5-1-16,6-3 4 15,-2 6 4-15,4 0 0 16,5 3 2-16,0 2-1 0,5 3-3 15,0 1-1-15,0-1 1 16,8-1-3-16,6 1 0 16,-1-2-4-16,6-6-1 15,-2-1 1-15,5-4-2 16,0-3 1-16,0-4 0 0,2 0-1 16,-2 0 0-16,0-9 1 15,-5 0-1-15,0-2 0 16,-3-3 0-16,-3-1-1 15,-6 0 2-15,-3-2 0 16,-2-2-2-16,0-4 1 16,-2 0 0-16,-6-4 0 15,0-2 0-15,1-1 0 16,-2-2 0-16,3 0 0 0,2 1 0 0,-1 3 0 16,2 5 1-16,1 5-1 0,0 4 2 15,2 5-1-15,0 1 0 16,0 7 5-16,0-2-1 15,-2 3-3-15,2 0-2 16,-1 3 0-16,1 8 0 16,0 4 0-16,0 6-55 15,0 7 63-15,3 6-3 16,2 2 4-16,2 2 1 0,1 0-2 16,1-1-6-16,0-1 1 15,-1-2-2-15,2-7-1 16,0-3 1-16,-1-2-2 15,1-3-3-15,-3-6-10 0,0 0-14 16,-4-4 31-16,-1-2-52 16,-2-5-23-16,0-2-77 15,0 0-159-15</inkml:trace>
  <inkml:trace contextRef="#ctx0" brushRef="#br0" timeOffset="112495.8481">10623 15154 390 0,'-7'5'40'0,"5"-3"-19"16,2-2 12-16,7 0 2 16,13 0 7-16,7 2-19 15,9-2-3-15,3 0-5 0,10 0 0 16,6 0 0-16,-1 0-3 15,0 0-6-15,0 0-3 16,-9 0-1-16,-4-2-1 16,-9 0-4-16,-7 2-22 15,-10 0-12-15,-6 0-34 0,-9 0-81 32</inkml:trace>
  <inkml:trace contextRef="#ctx0" brushRef="#br0" timeOffset="113240.9152">10874 15618 268 0,'0'11'86'16,"4"-11"-69"-16,-1 0-15 15,0-11 21-15,-3-2 8 16,0 1 2-16,0-2-6 0,0-4 6 16,0 2-2-16,0 0-9 15,-10 0-10-15,0 0-7 16,-4 1-1-16,-3 3-2 15,-1 3 0-15,-1 2 0 16,0 7-1-16,-1 0 1 16,1 1 0-16,1 12 2 15,2 0 1-15,-1 5 3 0,5 1 3 16,1 2-1-16,6 1 1 16,5 1-2-16,0 0-1 15,1-5-2-15,11 0-3 16,2-4-2-16,4-3 0 0,1-4 1 15,1-3-1-15,2-4 0 16,-1 0-1-16,-1 0 0 16,2-4 1-16,-3-7-1 15,-2 1-1-15,-3-3 2 16,-1 1-1-16,-3-5 1 0,-3 0-2 16,-2-5 1-16,-5 1 2 15,0-4-5-15,0 0 3 16,-3-5 1-16,-6 1-3 15,-1 1 3-15,0 1-1 16,1 4 0-16,2 3 0 16,2 6 0-16,2 3 1 0,1 7 2 15,0 4 1-15,2 0-1 16,0 5-1-16,0 12-2 16,0 3 2-16,4 6 1 15,1 3 2-15,2 7 2 16,0-1-2-16,1 3-2 0,-1-3 0 15,0-3-1-15,0-1-1 16,1-8-1-16,0-2 0 16,-1-4-6-16,0-9-10 15,0 0-9-15,1-6-14 16,1-2-3-16,-1 0-26 0,2-10-81 16</inkml:trace>
  <inkml:trace contextRef="#ctx0" brushRef="#br0" timeOffset="113773.0034">11057 15518 470 0,'7'-9'61'16,"-2"0"-48"0,3 0 11-16,1 0 9 0,3 4-5 15,3 1-11-15,-1 3-2 0,6 1-2 16,-1 0-3-16,-2 10-3 15,1 7-4-15,-4 0-2 16,-1 4-1-16,-6 1 1 16,-1 0-1-16,-6-1 0 15,0-3 0-15,-4-1 0 0,-3-2 1 16,-3-5 0-16,3-2-1 16,0-3 2-16,4-3-1 15,1-2 1-15,2-2-1 16,0-9 0-16,4-3-2 15,4-4 1-15,6-3 0 16,0-1-1-16,0-1 0 16,0 0 0-16,-2 2-2 0,-2 3 1 15,-1 2 1-15,-4 3 1 16,-3 3-1 0,-2 2 3-16,0 3-2 0,-4 3 1 0,-4 2-1 15,-1 0-1-15,-4 4 4 16,4 10 0-16,0 2 5 15,1 7 6-15,3 2-48 16,5 4 30-16,0-1 6 16,0-1 0-16,7-2-1 15,3-4 2-15,0-2-3 0,2-7-1 16,2-3-10-16,1-4 15 16,4-5-87-16,1-2-101 15</inkml:trace>
  <inkml:trace contextRef="#ctx0" brushRef="#br0" timeOffset="114476.3624">11968 14580 190 0,'4'-7'175'0,"-4"-1"-150"16,0 3-8-16,0 0 22 16,0 5 15-16,-6 0-28 15,-3 0-16-15,-2 7-2 0,-3 6 6 16,-2 1 3-16,-3 5 2 15,0 5 0-15,-4 4 1 16,1 7-2-16,-1 6-1 16,1 3 2-16,1 5-4 15,1 8-51-15,6 1 43 16,3 0 0-16,4 5-2 0,4-1-1 16,3 2 0-16,0-4-6 15,14-5 4-15,1-2 0 16,7-5-4-16,3-6 2 15,4-7 3-15,3-3-3 16,2-9 0-16,1-5-7 0,0-5-12 16,-1-6 15-16,3-7-70 15,-5 0-100-15</inkml:trace>
  <inkml:trace contextRef="#ctx0" brushRef="#br0" timeOffset="115200.7361">12464 14969 335 0,'0'0'70'16,"0"0"-22"-16,0 0-29 16,0 0 18-16,0 0-10 15,1 0-13-15,5 1-8 31,-1 3 1-31,8-2 1 16,-1-1-2-16,5 3-1 0,-2-2 0 16,6-2 2-16,-6 0-2 15,4 0-2-15,-4-7-1 16,2 0-1-16,-7-3 0 0,0-1-1 16,-3 3 0-16,-5-3 1 15,-2 1 0 1,0 1-1-16,-2-3 1 0,-5 6-1 15,-4 1 0-15,-2-3 1 16,0 5-1-16,-1 1 0 16,1 0 0-16,-1 2-1 0,0 0 2 15,1 0-1-15,-1 0 1 16,3 4 2-16,-1 3 3 16,1 0 1-16,3 0 2 15,0 2-1-15,1 4 0 16,3 1 1-16,2 1 1 0,1 6-3 15,1-2 0-15,0 4-1 16,0 2-3-16,0-3 2 16,7 1-1-16,0-3-52 15,1-3 50-15,2-2 1 16,0-5-1-16,4 1 0 16,3-2 0-16,1-4-1 0,3-3-1 15,1-2 1-15,3 0-1 16,1 0 0-16,0-9 0 15,-3-1-8-15,3-2 29 16,-5 0-62-16,-3 0-2 0,-2-1-21 16,-5-5-64-16,-1-1-135 15</inkml:trace>
  <inkml:trace contextRef="#ctx0" brushRef="#br0" timeOffset="115497.537">12607 14633 336 0,'-4'3'58'0,"2"-2"-40"15,2-1 9-15,0 0 14 16,2 0-9-16,10 0-5 0,2 0-5 16,4 0-8-16,5 0-10 15,0 0-1-15,2 0-3 16,2-1-3-16,-3-2-21 16,0-2-52-16,0-3-70 15</inkml:trace>
  <inkml:trace contextRef="#ctx0" brushRef="#br0" timeOffset="115937.836">12993 14491 429 0,'0'-5'28'0,"2"-3"-15"16,1 1 13-16,9 0 12 15,-3 1-11-15,-3 1-17 0,7 2-6 16,-4 3 1-16,2 0 0 16,-3 0-2-16,2 3-1 15,-3 8-2-15,-3 1 2 16,-1 3 0-16,-1-1-2 16,-2 4 0-16,0-2 0 15,0 0 1-15,-5 2-1 0,1-1 0 16,-3 0 1-16,-1 1 1 15,5-3 2-15,-3 0 2 16,6-4 2-16,0 3-2 16,0-4 0-16,0-2-2 15,9 2 1-15,6-4 1 0,-3-1 0 16,5-4-1-16,-2 1-2 16,6-2-2-16,-1 0-1 15,-5 0 2-15,-1-2-4 0,-4-2-8 16,-1 2-11-1,-9-4-4-15,0 2-18 0,0-3-40 16,-9-1-65-16,-3-3-164 16</inkml:trace>
  <inkml:trace contextRef="#ctx0" brushRef="#br0" timeOffset="116116.7349">12995 14605 387 0,'0'-1'36'0,"7"-3"-20"16,10 2 1-16,0-2 26 0,5 0-12 0,5 3-23 16,-4-2-6-16,8 0-3 15,-4 2-48-15,-1-1-87 16</inkml:trace>
  <inkml:trace contextRef="#ctx0" brushRef="#br0" timeOffset="117133.6339">13843 14988 295 0,'3'-5'61'0,"1"-2"-41"15,-2 0 9-15,3-1 7 0,-3 1 5 16,-1 0-19-16,1 0-7 16,-2-2 3-16,0 2-2 15,0-1-7-15,-2 4-4 16,-5-2-3-16,-3 1-2 15,-3 1 1-15,-1 4-1 16,-3 0 1-16,2 0 0 0,-2 0 2 16,0 0 0-16,2 7 0 15,1 2 4-15,-1 0 3 16,6 2-1-16,1 3-2 16,3 0 1-16,5 2-5 15,0 2-1-15,5 0-1 16,7-2 1-16,4 0 0 15,2-3-1-15,2-2-1 0,-1-4 2 16,1-4-3-16,-3-3 2 16,0 0-1-16,0-2 1 15,-5-9-1-15,0 1 0 0,-4-4 0 16,-1-4 0-16,-5-2 0 16,-2-1 0-16,0-1 0 15,0-2 0-15,-7-3 0 16,0 3 0-16,-3-4 0 15,0-1 0-15,3 4 0 0,-3-2 0 16,3 7 0-16,0 2 0 16,4 3 1-16,-1 5-2 15,1 6 3-15,3 4 3 16,0 0-5-16,0 4 0 16,0 10 0-16,0 2 1 0,3 6 2 15,4 6 1-15,-2 0 0 16,4 4 1-1,1 1-4-15,0-4 0 0,-1 2-1 16,2-4 0-16,0-4 0 16,1-4-9-16,3-2-4 15,-3-8-7-15,3-4-15 0,2-5-17 16,0-2-28-16,5-4-23 16,-1-6-55-16</inkml:trace>
  <inkml:trace contextRef="#ctx0" brushRef="#br0" timeOffset="117713.753">14098 14924 154 0,'1'-23'108'0,"6"-1"-42"0,-7 5-35 16,0 1 8-16,0 7 8 16,-5 2 8-16,-2 5-17 15,2 4-4-15,-1 0-8 16,2 0-4-16,1 8-9 16,1 5-5-16,2 2-2 0,0 5 5 15,4 2 0-15,5-1-5 16,0-3-4-16,5 1-1 15,2-2-1-15,0-7 1 16,2-1-1-16,3-3 0 16,-2-5 0-16,1-1-1 0,-1 0-1 15,-1-7-2-15,-1-4-2 16,-3-1 2-16,-2-5 3 16,-2 0 0-16,-3-1 1 15,-2-1 1-15,-2-1-1 16,-3 0-1-16,0 5 2 15,0 2 0-15,0 3 0 0,0 6 2 16,0 2 2-16,0 2-2 16,0 2-2-16,0 8-1 15,0 8 4-15,0 6 1 16,0 2-1-16,0 3 1 0,2 3-2 16,0 0 0-1,2 1 1-15,-4 2-2 0,0-3-3 16,0-4 2-1,0-3-1 1,-4-2 2-16,0-5-1 0,-3-4-1 0,2-3 0 16,-2-4 0-16,-1-5 0 0,1-2-2 15,0 0 3-15,-1-3-4 16,-2-8 2-16,5-5-2 16,0-2 2-16,1-4-2 0,4 1-4 15,0-2 2-15,0 0-1 16,5 1-5-16,2 4 0 15,6 4 3-15,-2 5-6 16,1 4-12-16,3 1-12 16,-5 4-21-16,-2 0-32 15,-4 0-94-15</inkml:trace>
  <inkml:trace contextRef="#ctx0" brushRef="#br0" timeOffset="118004.7117">13782 15186 413 0,'-17'0'23'0,"3"0"-8"16,5 0 0-16,9 0 28 15,0 0-2-15,11 2-18 16,10 1-2-16,11 1-2 15,10 2-2-15,4-3-4 16,10-3-5-16,4 2-1 0,1-2 1 16,0 0-2-16,-9 0-4 15,-6 0-2-15,-8 0-11 16,-13 0-20-16,-7 0-6 16,-11 0-35-16,-7 0-103 15</inkml:trace>
  <inkml:trace contextRef="#ctx0" brushRef="#br0" timeOffset="118747.7144">14125 15672 409 0,'-4'0'50'16,"-2"-8"-44"-16,3 1-6 16,1-1 20-16,0 0 7 15,0-1-14-15,1 0-2 0,-3-2 5 16,-1 1 0-16,0-3-6 15,-5 1-3-15,1-3-4 16,-3 5 3 0,-3-1-6-16,-2 2 1 15,2 8 0-15,-4-1 0 0,-1 2 1 16,3 2 4 0,0 8 1-16,2 3 1 0,1 3 0 15,7 0 2-15,-1 3 1 16,8 1-2-16,0 0-3 15,6-3-3-15,5-2-3 0,3-1 2 16,6-3-1-16,0-4 0 16,-1-2 0-16,5-5 1 15,-1 0-1-15,-4 0-1 16,3 0 0-16,-2-9 0 16,-6-3 1-16,-1 0-1 15,-2-5 0-15,-8 0 1 0,-3-5 0 16,0-3 0-16,-3-3 0 15,-8-3-1-15,0 1-1 16,-1-2 2-16,1 2-2 16,0 3 2-16,4 5-1 0,0 6 0 15,2 4 2 1,2 5 2-16,3 7 0 0,0 0-1 16,0 5-5-16,0 13 2 15,6 1 2-15,-1 10-2 16,2 3 0-16,0 2 2 0,3-2 0 15,-3-2 0-15,0-1 0 16,3-2-1-16,-2-2-1 16,3-2 1-16,-1-5-1 15,0-2-4-15,-2-4-10 16,3-1-18-16,-1-4-4 16,0-5-22-16,-1-2-43 0,4 0-93 15</inkml:trace>
  <inkml:trace contextRef="#ctx0" brushRef="#br0" timeOffset="119168.0742">14306 15472 419 0,'2'-13'53'0,"3"3"-34"16,-1-3 6-16,3 2 8 15,2 2-8-15,0 2-16 16,3 2 2-16,3 1 5 15,-3 4 2-15,3 0-8 16,-3 2-5-16,0 7-2 16,0 5 0-1,-3 4-1-15,-3 2-2 16,0 3 1-16,-5 0-1 16,-1-1 1-16,0 1-1 0,0-2 0 15,-5 1 1-15,-2-5 0 16,2 1 2-16,0-1 5 15,1-4-3-15,0 2 0 16,4-5-2-16,0-3-1 16,0 1 0-16,8-1-1 15,4-2 2-15,3-5 0 16,-1 0 0-16,4 0-2 0,0 0-1 16,-2 0-1-16,-2-3-13 15,-1-3-8-15,-4 0-2 16,-4-2-14-16,-3 3-8 15,-2-2-25-15,0 0-32 16,-11-3-103-16</inkml:trace>
  <inkml:trace contextRef="#ctx0" brushRef="#br0" timeOffset="119362.6767">14291 15604 316 0,'-10'0'80'0,"1"0"-42"16,9-2-16-16,5-1 13 15,9-1-3-15,8-2-21 16,5 1-10-16,6 0-2 16,2-1 1-16,1 1-6 0,-2-2-46 15,-3-2-61-15,-4-4-158 16</inkml:trace>
  <inkml:trace contextRef="#ctx0" brushRef="#br0" timeOffset="119927.5055">14598 14708 334 0,'6'-3'19'16,"-3"-1"3"-16,3 0-6 16,-2 2 24-16,-1 2 6 0,2 0-10 15,2 0-12 1,0 2 1-16,3 9-4 0,2 1-1 16,1 5-1-16,0 3-4 15,3 5 1-15,2 0-2 16,0 1-1-16,1 5 0 0,1-1-4 15,2 3-55-15,-5 3 50 16,3 3 1-16,-4 3-1 16,1 2-2-16,-5 2 1 15,-2 8-1-15,-3-3 0 16,-6 3-1-16,-1 2 2 0,0-3-3 16,-5-1 0-16,-5-2 1 15,-4-5-1-15,-2-5 0 16,-5-2 0-16,-10-6-18 15,-3-4-4-15,-11-8-95 16</inkml:trace>
  <inkml:trace contextRef="#ctx0" brushRef="#br0" timeOffset="122719.9897">15813 15127 399 0,'0'4'38'0,"2"-4"-31"16,3 0 6-16,2 0 23 15,0 0 1-15,2-4-19 0,4 1-10 16,0-3 0-16,4 1-3 16,1 0 4-16,-2 1-3 15,2 2-2-15,0-1-3 16,0 1 0-16,0 2-1 15,-2-2 0-15,0 2-1 0,-1 0 2 16,-5 0-1-16,0-1-7 16,-1 1-10-16,-4 0-19 15,-2 0-42-15,-1 0-54 0,-2 0-139 16</inkml:trace>
  <inkml:trace contextRef="#ctx0" brushRef="#br0" timeOffset="122969.7078">15884 15216 409 0,'0'7'51'0,"6"-3"-37"15,2-2-5-15,9-2 18 16,0 0 6-16,7 0-11 15,-2 0-6-15,5-6-12 16,-2 1-2-16,-2 2-1 16,-1-1-1-16,-4 4-9 0,-4-2-52 15,-6 1-139-15</inkml:trace>
  <inkml:trace contextRef="#ctx0" brushRef="#br0" timeOffset="125218.2254">12729 15875 81 0,'-5'0'71'15,"1"0"-55"-15,1 0-7 0,-4 0 12 16,5 0 15-16,-3 0 3 15,3 0-2-15,2 0-1 16,-3 0-4-16,3 0-8 16,0 0-10-16,0 0-6 15,0 5-6-15,0 4 3 0,0 2 8 16,6 1-4-16,1 2 0 16,4-1-2-1,0 2 0-15,1-1-4 16,1-2-2-16,1 1 0 15,-1-5-1-15,2 3 0 0,-3-4 1 16,3 0-2-16,-3-3 2 16,2-4-1-16,-1 0 3 15,-1 0-4-15,3-2 2 16,-1-3 0-16,-1-4-1 16,3 1 1-16,-2 2 0 0,2-1-1 15,1-3 2-15,-2 3-2 16,0 0 2-16,1 0 1 15,1 0 1-15,-4-2-1 16,6 0 0-16,-5 2 0 16,2 0 1-16,0 0-1 15,1-2-2-15,0 2 0 0,0 1-2 16,3-1 2-16,-5 0-1 16,4 2 0-16,-4 2 1 15,6 0-1-15,-4 3 0 16,0 0 1-16,3 0-1 15,-3 7 0-15,3 4 0 16,-2 2-1-16,2-1 1 16,-4 1 1-16,2-2-1 0,0 1 0 15,-4-4-1-15,1 2 1 16,-3-4 1-16,0-2-1 0,1-2 0 16,1-2 0-16,-2 0 0 15,0-2 0-15,3-5 1 16,-3-1-1-16,2 1 0 15,-1-4 0-15,-1 2 1 16,3 3-3-16,-1 3 4 16,1 0-3-16,0 3 1 15,2 0 0-15,-1 0 0 0,2 0 0 16,-1 4 1-16,2 2-1 16,-1-1 0-16,3 2 0 15,-1 0 2-15,2-2 3 16,-3 1-2-16,3 0-1 0,-4-5 2 15,-4-1 2-15,0 0-2 16,-1-3 1-16,-4-8-2 16,0 2-2-16,-3-1-6 15,-6-4-29-15,0-3-70 16</inkml:trace>
  <inkml:trace contextRef="#ctx0" brushRef="#br0" timeOffset="132298.5747">17646 14976 119 0,'1'1'7'0,"3"1"8"16,1 0 26-16,1-2-2 0,0 0 4 15,1 0 7-15,-1 0-6 16,1 0-6-16,0 0-10 16,-2-2 0-16,-2 0-1 0,-1 1-1 15,-2-1-2-15,4-3-9 16,-4 1-3-16,0-2-4 16,0-1-1-1,0 2-1-15,0-2-3 0,0-2 0 0,-6 2 0 16,-1 2 0-16,-1-2 0 15,-4-1-1-15,0 2-2 16,-1 5 0-16,-1-1 1 16,1 2 1-16,-1 0 0 0,-1 0 1 15,1 7 0-15,2 4 1 16,-3 0 1-16,5-1 3 16,-2 7-1-16,5-3 2 15,2 0 1-15,2 2-2 16,3 0-2-16,0 0 0 15,0-1 0-15,8-5 0 0,4 1-1 16,0-2-4-16,2-4 1 16,4-3-1-16,2-2-2 15,-1 0 1-15,3 0 2 16,0-5-3-16,-3-4 2 16,0 0-1-16,-4-3 0 0,-2-1 0 15,-4-2 1-15,0 0-1 16,-3-3 2-16,-3-4-2 15,-3 1 0-15,0-7 1 16,0-1-1-16,-1-2 0 0,-3-1 0 16,-2 1 1-1,3-1-1-15,-1 5-1 16,2 4 1-16,-1 5 1 0,3 7-1 16,-2 5 0-16,2 6 2 15,0 0-2-15,0 8 0 16,0 7 0-16,0 9 2 0,4 2 0 15,1 5 3-15,0 3 3 16,-1-2-46-16,3 2 35 16,-1-2 6-16,-1 0 1 15,4-6-1 1,-1 0-2-16,-2-3-1 16,3-5 1-16,0-3-2 15,1-4-3-15,-2-1 34 16,1-3-58-16,-4-2-24 15,1-2-15-15,-4-3-67 16,-2 0-129-16</inkml:trace>
  <inkml:trace contextRef="#ctx0" brushRef="#br0" timeOffset="132602.872">17405 15202 407 0,'-12'6'94'0,"8"-3"-58"0,4-3-27 16,2 2 3-16,14-2 20 15,9 2-2-15,7-2-14 16,10 0-3-16,1 0 0 16,6 0 3-16,4-6 0 15,1-1-2-15,-2-4-3 0,-2 1-4 16,-3 1-45-16,-7-2 35 31,-10 4 4-31,-6 4 7 0,-10 1 12 16,-7 2-54-16,-7 0-27 15,-1 2-19-15,-16 1-115 0</inkml:trace>
  <inkml:trace contextRef="#ctx0" brushRef="#br0" timeOffset="133333.2939">17524 15697 190 0,'0'-6'50'16,"3"1"8"-16,4-2-6 0,-1 0 8 15,1-3-12-15,-2 2-4 16,-1-1-12-16,-1 0-7 16,-3-2-8-16,0 2-5 15,0 0-2-15,-7-1-4 16,-3 2-1-16,-3 1 0 0,-3 2-2 15,0 1-2-15,-2 4 1 16,0 0-2-16,2 0 3 16,-4 9-1-16,3 2 1 15,2 1 1-15,2 3 1 16,0 1-1-16,5 2 3 16,4 1-1-16,4-3 0 0,0 0-3 15,9-2 1-15,5-1-2 16,4-2 1-16,2-4 1 15,3-3-2-15,1-3-2 16,-1-1 1-16,-3 0-2 0,-1-5 2 16,-4-4 0-16,-1-1 0 15,-5-3 0-15,-1-3-1 16,-5 0 1-16,-3-4 1 16,0-1-2-16,0-4 1 15,0-2-1 1,-7-4 1-16,1 1-1 0,1 0 0 15,0 0 0-15,1 5 3 0,1 3 0 0,1 6 1 16,0 7-56-16,2 8 62 16,0 1-5-16,0 10-2 15,0 10-2-15,0 5-1 16,0 9 1-16,2 3 0 16,1-3 1-16,3 2-1 15,-1-6 2-15,2-3-3 0,3-4 1 16,-2-5-1-16,4-2 0 15,2-6-7-15,-2 0-10 16,1-3 34-16,1-4-66 16,-1-1-25-16,-3-2-62 15,-1 0-128-15</inkml:trace>
  <inkml:trace contextRef="#ctx0" brushRef="#br0" timeOffset="133698.8239">17727 15531 480 0,'12'-15'29'15,"-1"3"-1"-15,2-1-19 16,1 1 18-16,2 5 6 16,2 1-10-16,-2 6-14 0,3 0 0 15,-4 6-5-15,0 6-2 16,-1 8-1-16,-5-2 0 15,-4 3 0-15,-2 0-1 16,-3 2 1-16,0-3-1 16,0 2 1-16,-7-1 1 0,1-1-2 0,2-1 2 15,-3 1 3-15,7-4-1 16,0 0-1-16,0-3-2 16,12-5 2-16,1-2-1 15,5-5-2-15,4-1 1 16,-1 0-1-1,0-7-11-15,1 0-9 16,-2-4-6-16,-2 1-20 0,-7 1-12 16,-2-2-29-16,-7 1-97 15</inkml:trace>
  <inkml:trace contextRef="#ctx0" brushRef="#br0" timeOffset="133886.2817">17807 15639 451 0,'-5'4'44'16,"5"-4"-30"-16,0 0 13 15,13 0 1-15,6 0-9 16,5 0-14-16,6-4-5 16,3-1-13-16,2-4-26 0,1 0-61 0,3-3-192 0</inkml:trace>
  <inkml:trace contextRef="#ctx0" brushRef="#br0" timeOffset="134346.1539">18769 14762 345 0,'-12'-8'35'16,"-2"-2"-33"-16,-1 2 7 15,1 0 25-15,-6 6 8 16,0 0 11-16,-1 2-14 15,-2 2-4-15,-1 11-9 0,2 3-1 16,-2 9 2-16,0 5-6 16,1 4-9-16,-1 10-52 15,3 10 46-15,1 5 3 16,5 9 0-16,2 2-1 16,6 6-1-16,3-2-1 0,4-2-2 15,0-8-2-15,12-5 0 16,3-7-3-16,6-7 1 15,3-6 1-15,1-7-1 16,4-5-5-16,1-7-12 0,4-3-16 16,4-4 21-16,2-5-61 15,-1-6-60-15,6-2-131 0</inkml:trace>
  <inkml:trace contextRef="#ctx0" brushRef="#br0" timeOffset="134898.1853">19203 15215 145 0,'0'-7'170'16,"0"0"-159"-16,0-1-7 15,0 4 29-15,0 1 15 0,0 1-9 0,0 2-2 16,0 0-9-16,0 0-12 15,0 0-3-15,7 5 7 16,0 1-8-16,3 1-4 16,4-3-3-16,-1-1 1 15,2-3-3-15,1 0 0 16,-1 0 0-16,1-5-2 0,-5-6 0 16,1 1-1-16,-5-3 0 15,1-3 0-15,-6 1 1 16,-2 2 0-16,0-2-1 15,-2 3 0-15,-9-3 0 0,-2 7 0 16,-1 1 0-16,-2 1 0 16,-2 4 0-16,0 2 0 15,1 0 0-15,2 9-1 16,0 4 3 0,3 3 7-16,-1 1 5 15,6 3-2-15,1 5-2 0,5 0 1 0,1 2 1 16,0-1-1-16,1 1-3 15,8-2 1 1,3-3-54-16,3 1 45 0,2-5 4 16,2-4-1-16,1-3-3 15,2-4 1-15,1-4-1 0,0-3 1 16,1 0-6-16,1-5 32 16,-6-7-66-16,1-1-18 15,-1-3-46-15,-9-4-94 16</inkml:trace>
  <inkml:trace contextRef="#ctx0" brushRef="#br0" timeOffset="135169.4839">19300 14922 315 0,'-4'-3'30'0,"3"-1"-29"0,-1-1 0 16,2 3 1-16,0 0 34 16,0 0-10-16,0 0-8 15,3 2 10-15,4 0 3 16,2 0 0-16,2 0-8 16,3 0-9-16,5-1-9 0,0-2-4 15,1 0-1-15,4-2-3 16,-4 2-23-16,2-5-51 15,-2 1-47-15,-2-1-89 16</inkml:trace>
  <inkml:trace contextRef="#ctx0" brushRef="#br0" timeOffset="135533.2297">19589 14719 355 0,'3'-7'83'0,"5"-1"-40"15,-1-1-22-15,3 3 17 16,1 3-1-16,4 0-13 0,-3 3-13 16,5 0-3-16,-4 3-4 15,1 8-3-15,-2 4 1 16,-4 3-1-16,-1 0-1 16,-4 4 1-16,-3 0-1 0,0 0 0 15,0-3 0 1,-8 0 0-16,1 1 2 0,0-2-2 15,0-4 1-15,4 1-1 16,3-7 1-16,0 2 0 16,0-5 1-16,10-2 2 0,7-3 3 15,-1 0-3-15,9 0-3 16,-2-5 0-16,-2-1-2 16,1-1-11-16,-5 2-17 15,-5 2-20-15,-7-3-29 0,-5 5-30 16,0-3-113-16</inkml:trace>
  <inkml:trace contextRef="#ctx0" brushRef="#br0" timeOffset="135689.443">19626 14870 380 0,'-2'0'50'0,"2"-4"3"15,10 2-33-15,7-2 12 16,7-2-5-16,3 0-13 0,2 2-12 15,3-3-7-15,0-1-54 16,1 1-120-16</inkml:trace>
  <inkml:trace contextRef="#ctx0" brushRef="#br0" timeOffset="137186.4952">20494 15347 231 0,'-16'18'312'0,"7"-13"-269"16,9-5-33-16,19 0 1 15,8 0 13-15,9 0-8 16,11 0-11-16,5-2-3 16,6 0 4-16,0 1 0 15,-4-1-5-15,-3 2-3 16,-8 0-12-16,-7 0-16 15,-15 0-32-15,-6 0-57 0,-13 0-163 16</inkml:trace>
  <inkml:trace contextRef="#ctx0" brushRef="#br0" timeOffset="137836.8261">20684 15741 277 0,'2'0'16'0,"0"-7"-16"16,0-4 2-16,1 2 5 15,-1-3 51-15,0 1 0 16,-1 1-9-16,1 1 0 15,-2-2-9-15,0 0-8 16,-3 4-16-16,-6 0-10 16,-2 2-1-16,-3 5-2 0,-2 0 2 15,-1 0-3-15,-1 3 1 16,1 10 0-16,-2 1-2 16,5 2 5-16,3 0-1 15,4 2 3-15,5-2-3 0,2 0-4 16,7-4 0-16,10-3 1 15,3-4-2-15,4-2 0 16,1-3 0-16,-1 0 1 16,1-8-1-16,-4-2 0 0,1-5 0 15,-4 1 0-15,-5-2 1 16,-5-4-1-16,-3-1 1 16,-5 0-1-16,0-3 1 15,-3 1 0 1,-6-2-1-16,-1 2 0 0,0 0 1 15,0 3 4-15,1 6 2 16,2 3 0-16,2 4 3 0,1 7-1 16,2 0-5-16,2 4-4 15,0 10-1-15,0 6-67 16,3 2 70-16,5 5 1 16,1 0 0-16,-2 2-2 0,3-2 1 15,-4-4 2-15,0-2-5 16,1 0 1-16,-2-6 3 15,0-1-4-15,1-3-7 16,-1-4 11-16,1-4-65 0,-1-3-46 16,2 0-118-16</inkml:trace>
  <inkml:trace contextRef="#ctx0" brushRef="#br0" timeOffset="138182.2306">20866 15536 508 0,'7'-9'27'16,"3"0"2"-16,3 0-10 16,0 2 8-16,0 4 1 15,4 3-13-15,1 0-11 16,-4 6-3-16,1 9 1 0,-3 2-1 16,-3 3 0-16,-2 4 0 15,-1-1-1 1,-4 0 1-16,-2-1-1 0,0-1 1 15,0-2-1-15,0-1 0 16,-2-3-1-16,1-1 0 16,1-1 1-16,0-7 0 0,5 1 0 15,5-1 0-15,5-6 1 16,-1 0 0-16,6 0-10 16,-1-4-10-16,1-5-10 15,-1 0-15-15,-5-1-10 16,-6-3-34-16,-3 2-44 0,-5-1-15 15</inkml:trace>
  <inkml:trace contextRef="#ctx0" brushRef="#br0" timeOffset="138324.3489">20978 15639 335 0,'-21'0'75'0,"1"0"-25"15,8 2 3-15,6 0-11 16,6-2-17-16,3 0-13 15,18 0-6-15,0 0-5 0,8-2 0 16,7-3-15-16,3-4-31 16,-3 0-67-16,4-5-135 15</inkml:trace>
  <inkml:trace contextRef="#ctx0" brushRef="#br0" timeOffset="138730.4913">21421 14847 467 0,'-6'-7'-5'0,"4"4"6"16,2-1-1-16,0 3 6 0,0 1 25 15,0 1-1-15,0 8-5 16,11 7 9-16,0 9-8 16,5 7-1-16,3 7 9 15,7 9-70-15,1 6 54 16,2 6-5-16,-1 3-5 16,5 3-3-16,-6-2-2 0,-4-1-3 15,-4-3 1-15,-4-3 0 16,-8-7 1-16,-7-3-2 15,0-8 1-15,-8-5-1 16,-9-6 0-16,-5-6 3 16,-2-4-3-16,-2-6-6 15,3-7-20-15,1-5 21 0,6-1-77 16,7-13-74-16</inkml:trace>
  <inkml:trace contextRef="#ctx0" brushRef="#br0" timeOffset="140269.1582">22500 15388 128 0,'-5'0'405'16,"-15"3"-367"-1,20-3-27-15,5 0-1 0,18-2 6 16,10 2-2-16,9 0-6 15,14 0 2-15,4 0 4 16,6 0 10-16,0-1-1 0,0 1-75 16,-2 1 56-16,-12-1-4 15,-5 0 3-15,-10 0-2 16,-10 0-2-16,-11 0 35 16,-5 0-69-16,-9 0-5 0,-2 0-16 15,-11 0-52-15,-5-3-86 16</inkml:trace>
  <inkml:trace contextRef="#ctx0" brushRef="#br0" timeOffset="140987.881">22685 15709 250 0,'5'0'100'0,"-1"0"-47"16,1-7-12-16,-2-1-1 15,-1 1-3-15,0-1-13 16,-2-1-10-16,0-2 0 15,-2 2 1-15,-3 2-3 16,-4 0-3-16,-4 3-3 16,2 3-1-16,-2 1 2 0,-2 0-7 15,1 0 1-15,-1 6 0 16,-1 6 1-16,3 1 0 16,4 2 1-16,4-1-1 15,2 7-1-15,3-4 1 0,1 0 1 16,12-1-1-1,3-1 0-15,5-3 0 0,3-5 0 16,-2-3-2-16,-1 0 1 16,0-4 0-16,-4 0-2 15,-3-8 2-15,-3-2 0 0,-6-4-1 16,-1-4 1-16,-4-4 0 16,0 1-1-16,0-4 0 15,2-2 0-15,-6 0 1 16,1-1-1-16,-1-1-1 15,1 3 2-15,-2 2 3 0,2 4 2 16,1 6 6-16,0 4-1 16,1 4-2-16,1 6-5 15,0 0-1-15,0 6-3 16,0 12 0-16,0 1 0 16,0 6 0-16,0 2 0 15,0 3 1-15,3-3-1 0,0 0-46 16,1 0 34-16,2-3 15 15,-4-2-3-15,0-3 1 16,1 1-1-16,-1-6 0 16,0-1 44-16,-1-2-68 15,1-4-2-15,0-2-10 0,3-5-27 16,3 0-41-16,-1 0-86 16</inkml:trace>
  <inkml:trace contextRef="#ctx0" brushRef="#br0" timeOffset="142426.4589">22933 15618 176 0,'-10'-2'174'0,"5"-3"-110"15,3 1-34-15,2 1 16 16,0-1 3-16,2-1-17 15,9 3-14-15,5 0 0 0,2 2-8 16,1 0 2-16,0 6-3 16,1 8-4-16,-1 4-3 15,-3 3-1-15,-3 4 0 16,-5-1-1-16,-3-4 0 0,-5 2 0 16,0-4 0-16,-6-2-3 31,-5-5 2-31,1-3 1 0,-2-2 0 0,4-4 1 15,1-2 1-15,5 0-2 16,2-8 1-16,0-2-1 0,9-5 0 31,6 1-1-31,0-4-1 16,2 0 2-16,0 1-1 0,0-1 2 16,-3-2 0-16,-3 3-1 15,-4 1-1-15,-2 3 2 16,-5 2 0-16,0 6-1 15,0 3 3-15,-8 2 0 16,-4 2 2-16,0 8 3 0,-3 7 0 16,3 3 2-16,0 3 1 15,4-1 3-15,3 3-64 0,5 0 49 16,0-1 8-16,3-5-1 16,12-1-5-1,4-5 2-15,8-6-3 16,2-3-5-16,3-4 20 0,-1-4-115 15,1-16-335 1</inkml:trace>
  <inkml:trace contextRef="#ctx0" brushRef="#br0" timeOffset="156698.0325">20512 14976 175 0,'0'1'30'0,"0"-1"-8"16,0 0 15-16,0 0 16 16,0 0-6-16,0 0-14 15,1 0-6-15,3 0 0 16,-1-1 3-16,0-3-1 16,2 1-5-16,-3-3-9 0,0 1-3 15,-1 1-3-15,-1-2-2 16,0 2-2-16,0-2 0 15,0-1-3-15,-1 2-1 16,-4-1-1-16,-7 2 4 16,5 0-4-16,-5 0 0 15,1 0 0-15,-2 2 1 0,-2 2-1 16,0 0 0-16,0 0 1 16,3 4 3-16,1 2 0 15,0 2-2-15,1 3 0 16,1 2 3-16,1 1 1 15,4 2 0-15,1 2 1 0,3 1-1 16,0 1-1-16,0 0-3 16,10-5 1-16,0 0-2 15,4-2 0-15,3-5-1 16,-2-1 0-16,4-3 1 16,-1-4-1-16,3 0 1 0,-3 0-1 15,-2-9 0-15,0-4 1 16,-2-2-2-16,-2-3 2 15,-4-2-2-15,-2-2 2 16,-5-2-1-16,-1 1 0 16,0-2 0-16,0-4 0 0,-5 4 0 15,0-1 1-15,0 1 0 16,1 2-2-16,-2 2 2 16,3 6 0-16,1 0-1 15,0 8 1-15,2 4 9 16,0 3-4-16,0 0-3 0,0 3-3 15,0 13-1-15,0 2 2 16,0 6 3-16,0 5 2 16,0 5 3-16,0-1-3 15,0 2-59-15,2-5 56 16,1-1-3-16,5-1 3 16,-1-6-3-16,0-2 0 0,4-7 1 15,0 2-3-15,-1-8 42 16,5-2-61-16,-4-1-11 15,1-4-20-15,-1 0-21 16,0-4-48-16,-1-4-117 16</inkml:trace>
  <inkml:trace contextRef="#ctx0" brushRef="#br0" timeOffset="157510.3309">20801 14869 236 0,'-2'-3'37'16,"2"-1"17"-16,0 2-12 15,0 0 7-15,0 0-1 0,0 2-9 16,0-2-11-16,4 2-3 15,-4 0-4-15,4 0-2 16,-3 0-5-16,1 0-7 16,0 10-3-16,1 2 1 15,-1 2-1-15,1 0-1 16,4 2 0-16,0 1-1 0,1-2-2 16,3-2 1-16,2-2-1 15,3-3 0-15,-2 0 0 16,2-5 0-16,-1-1-1 15,4-2 1-15,-4 0-1 16,-3-5 0-16,1-4 0 16,-6 0 1-16,0-6 0 15,-3 1 0-15,-3-2 0 0,-1 2 0 16,0 0 0-16,0 1 1 16,-1 4-1-16,-3 2 0 15,2 4 3-15,2 0 1 0,-1 3 2 16,1 0-4-16,0 11-2 15,0 2 3-15,0 3 3 16,0 4-1-16,0 2-1 16,0 4-2-16,3-5 1 15,1 6-2-15,-4-2 3 16,1 0-3-16,-1-2-2 0,0-3 3 16,0-1-2-16,0-4 0 15,-5-1 0-15,-2-3 1 16,0-4 0-16,-1-4-1 15,0-3 1-15,-3 0-1 16,0 0 0-16,0-10 1 16,3-3-3-16,1-1-3 0,6-2 1 15,1-4 0-15,1 0-2 16,13-2-11-16,6 1-5 16,-1 2-17-16,4-4-17 15,3 1-104-15</inkml:trace>
  <inkml:trace contextRef="#ctx0" brushRef="#br0" timeOffset="170257.0503">22585 15033 277 0,'0'0'43'15,"0"0"-24"-15,0 0 17 16,0 0 0-16,0-2-6 16,0-2-9-16,0-1 3 0,0 2 0 15,0-1 0-15,0-2-8 16,0 1-1-16,0 2 2 16,-1-4-2-16,-3 1-5 15,-1-1-3-15,-2 2-2 16,-2-1-1-16,0 1 0 0,-2 1-1 15,-1 2-1-15,-1 1-2 16,1 1 1-16,-5 0 0 16,3 0 0-16,-1 5 2 15,3 2 3-15,-3-1-3 16,5 2 5-16,-1 2 0 16,3 0-5-16,3 1 1 15,2 1 0-15,1 3 1 0,2-1 2 16,0 0-3-16,2 0 0 15,3 1-1-15,3-5-1 16,-1 1-1-16,1-2 0 0,3-2-1 16,-1-4 1-16,0 1-2 15,-1-2 2-15,2-2 0 16,0 0-1-16,-1 0 0 16,3 0 0-16,-4-6 0 15,-1 0 0-15,2-3 0 16,-3-2 0-16,0 0 0 0,-2-2 1 15,1 0 0-15,0-4-2 16,-1 0 2-16,-2-3-1 16,-1-1 0-16,0-3 0 15,0-1 0-15,-2-1 0 16,0 1 0-16,0 0 0 0,0 3 0 16,0 4 0-16,-2-2 1 15,0 6-2-15,-1 4 2 16,-1 4-1-16,2 0 0 15,-1 2 0-15,-1 2 1 0,3 2-2 16,-2 0 2-16,0 0-2 16,-1 6 1-1,2 3-1-15,1 3 1 0,-3 3 0 16,4 5 0-16,0 0 1 16,0 3 1-16,0 4-1 15,0 0 2-15,4 1 0 0,1-1-1 16,4 0 1-16,-2-3-1 15,2-2-2-15,2 0 1 16,0-4-1-16,1-6 0 16,0-1 0-16,0-2-4 15,2-6-16-15,-3-3-18 0,1 0-6 16,0 0-22-16,-2-9-63 16,-1-5-108-16</inkml:trace>
  <inkml:trace contextRef="#ctx0" brushRef="#br0" timeOffset="170712.8872">22746 14902 188 0,'2'-7'152'16,"3"0"-113"-16,-2-2-13 15,1 0 14 1,1 1 7-16,-2 2-11 0,4 1-15 16,-4 1-2-16,4 4-2 15,-2 0-1-15,4 0-5 16,1 1-5-16,-3 11-1 16,3 0-1-16,2 3 1 0,-6 0-2 15,0 3 0-15,-3 0-2 16,-3 2 3-16,0-2-3 15,0 1 0-15,-3-1 1 16,-3 2-1-16,1-5 1 0,-4 2 2 0,2-3 2 16,5-4-4-16,0 2 2 15,2-5-1-15,0-2 0 16,2 0 1-16,11-3 0 0,-1 0 0 16,2-2-2-16,3 0-1 15,1 0 0-15,-1-2-2 16,2-2 1-16,-4-3-8 15,-3 4-13-15,-3-2-1 0,-4 1-11 16,-5 1-6-16,0-2-23 16,0 2-30-16,-5 0-87 15</inkml:trace>
  <inkml:trace contextRef="#ctx0" brushRef="#br0" timeOffset="170947.1621">22792 14984 102 0,'-9'-7'156'16,"6"4"-109"-16,-1-2-6 16,3 1 15-16,1 0-5 15,0 4-1-15,0 0-21 16,5 0-6-16,7 0 0 0,3 0 3 16,4 2-6-16,5 4-7 15,-1-1-2-15,1-3-6 16,-3-1-4-16,1 1-6 15,-4-2-29-15,-4 0-53 0,-5-9-309 16</inkml:trace>
  <inkml:trace contextRef="#ctx0" brushRef="#br0" timeOffset="174037.2932">15453 16809 335 0,'-3'-2'34'16,"-1"-3"-2"-16,3 0-4 16,-4 3 12-16,5-2-2 15,-1 4-6-15,1-1-10 0,0 1-6 16,0 0-6-16,0 0-3 15,4 0-2-15,5 0 11 16,5 0 1-16,2 0-2 16,6 0-5-1,-1 0-5-15,2 0-4 16,3-4 0-16,-7 1-2 0,1-1-2 16,0 0-11-16,-6 3-7 15,-1 1-12-15,-4 0-17 0,-6 0-45 16,-1 0-50-16,-2 0-74 15</inkml:trace>
  <inkml:trace contextRef="#ctx0" brushRef="#br0" timeOffset="174287.2676">15484 16918 77 0,'-7'11'278'0,"-3"-5"-226"15,9-6-28-15,1 0 16 0,0 0 6 16,0 0-12-16,0 0-13 16,0 0-8-16,8 0-2 15,0 0 10-15,8 0-3 16,2 0-3-16,6 0-5 16,-3-2-3-16,2 0-6 0,3-2-1 15,1 2-7-15,-6 2-35 16,0-3-62-16,1-2-202 15</inkml:trace>
  <inkml:trace contextRef="#ctx0" brushRef="#br0" timeOffset="176137.063">17235 16663 161 0,'-2'0'225'16,"0"0"-196"-16,-1 0-3 15,3 0 3-15,-3 0 3 0,0 0-8 16,3 0-10-16,0 2-5 15,0 7 0-15,0 0 2 32,0 2 0-32,9 2-2 15,0-1-1-15,3-2-2 16,7-1-1-16,-2-2-3 0,5-3 2 16,1-4-2-16,1 0 0 15,1 0 1-15,-4 0 0 16,1-8-2-16,-5 2-1 15,-2-4 2-15,-4 2-2 16,-6-3 1-16,-1 0 1 0,-4 1 1 16,0-1 0-16,-8-2-1 15,-5 1-1-15,-4 1-1 16,1 2 1-16,-2 0-2 16,2 0 3-16,0 2-2 15,0 4 0-15,3 1 0 16,2 2 0-16,-1 0 0 0,1 2 0 15,0 6 0-15,0 3 0 16,-1 0 0-16,3 3 0 16,-2 2 0-16,2 4 2 15,2-2-1-15,2 3 1 16,3 0 0-16,2 3 2 0,0 1 1 16,-2-2 2-16,8-1 1 15,1 0-2-15,1-2-1 16,5-4 0-16,-2 2 1 15,4-6 1-15,-1 0-1 16,2-6 0-16,2 1-2 0,-2-3 0 16,3-2-2-16,0-2-1 15,-2 0-2-15,2-2 2 16,-3-5-3-16,0 0-17 16,-4-2-17-16,1-2-12 15,-4-3-16-15,-1-2-41 16,-1-4-99-16</inkml:trace>
  <inkml:trace contextRef="#ctx0" brushRef="#br0" timeOffset="176449.4497">17437 16397 246 0,'-2'0'33'16,"-1"0"21"-16,1 0-17 15,1 0-5-15,1 0 6 16,0 0-9-16,0 0 1 16,3 0 1-16,10 0-2 15,1 0-2-15,4 0-5 0,3-3-13 16,1-1-6-16,-2 1-2 15,1 0-3-15,-3 3-18 16,1 0-18-16,-4-1-35 16,2-1-58-16,-1-1-129 15</inkml:trace>
  <inkml:trace contextRef="#ctx0" brushRef="#br0" timeOffset="176855.6199">17734 16295 413 0,'3'-7'40'0,"3"-3"-8"16,-1-1-15-16,6 0 14 15,1 0 1-15,2 4-10 16,1 2-6-16,-2 3-2 16,3 2-7-16,-4 2-4 15,1 10-2-15,-4 8-1 0,1-1 0 16,-3 3 2-16,-6 2-3 15,-1 2 1-15,0-2 0 16,-8-3 0-16,-2 2 1 16,0-5-1-16,-2 0 1 0,3-3-1 15,2-6-1-15,4 2 3 16,1-4-2-16,2-2-1 16,0 0 1-16,5 0 2 15,6-2 10-15,6-1 1 16,2 0-3-16,4-2-1 15,1 0-2-15,-2 0-6 0,-1 0 0 16,-3-4-3-16,-4-1-21 16,-5 2-2-16,-3-3-17 15,-6 2-23-15,0-3-39 16,-4 0-84-16</inkml:trace>
  <inkml:trace contextRef="#ctx0" brushRef="#br0" timeOffset="177027.4458">17807 16420 356 0,'0'-1'47'0,"0"-5"2"15,4 1-25-15,7-1 12 16,6 3-4-16,3-2-11 0,4 1-11 16,5 1-9-16,0-1-1 15,-1 2-12-15,3-4-71 16,-5 3-204-16</inkml:trace>
  <inkml:trace contextRef="#ctx0" brushRef="#br0" timeOffset="177833.4889">18621 16827 201 0,'12'0'210'15,"1"-3"-192"-15,0-4-17 16,-3-4-1-16,-2 2 2 16,-5 0 16-16,-1 0 12 15,-2-2 9-15,0-1-10 0,-8 1-8 16,-6-1-6-16,0 1-5 16,-6-2-7-16,0 3 2 15,3 1-4-15,-3 2 3 16,0 3-2-16,4 4 3 0,1 0 0 15,1 0-2-15,-1 9-1 16,7 2-2-16,1 5 1 16,1-2 1-16,5 6-1 15,1 1 1-15,0-1 0 16,3-1 1-16,8-1-2 16,4-2 3-16,0-3-3 15,2-4 1-15,-2-2-1 0,4-6-1 16,-4-1 0-16,2 0 1 15,-5-1-1-15,1-10 0 16,-2 1 0-16,-4-6 0 16,-2-6 2-16,1-1-1 0,-4-4-1 15,-2-3 0-15,0-2 1 16,0-2-2-16,-2-2 3 16,-4 2-2-16,3 4 0 15,1 3 10-15,2 6-3 16,-4 4 1-16,4 7 4 0,0 5 0 15,0 5-4-15,0 0-6 16,-1 10-4-16,1 10 1 16,0 3 3-16,0 7-4 15,0 4 4-15,1 2 0 16,6 1 1-16,1 1-2 16,-3-8-3-16,6 2 3 0,-1-7 0 15,3-3-1-15,0-5 0 16,3-4-5-16,0-6-15 15,0-5-17-15,2-2-5 16,-1-2-29-16,-1-12-77 16,-2-8-154-16</inkml:trace>
  <inkml:trace contextRef="#ctx0" brushRef="#br0" timeOffset="178189.802">18803 16434 496 0,'-8'-10'10'16,"4"-4"5"-16,4 1-10 15,0-1 13-15,0 1 7 16,5 3-7-16,7 1-7 0,-2 2-3 16,2 3-1-16,0 4-5 15,-2 0-1-15,0 7 0 16,-3 6-1-16,0 2 1 15,-5 4-1-15,-2 0-1 16,0-1-2-16,-6 0-2 16,-2-4 2-16,0 0 2 15,1-3 1-15,2-4 0 16,1-1 0-16,4-3 0 0,0-3 0 16,4 0 1-16,9 0 3 15,6-2 1-15,3-3-5 16,0-2 0-16,4 1-1 0,1 1-12 15,-4 1-14-15,-3 3-33 16,-1-1-56-16,0 2-108 16</inkml:trace>
  <inkml:trace contextRef="#ctx0" brushRef="#br0" timeOffset="178751.1666">19083 16524 447 0,'-2'0'42'15,"2"0"-11"-15,0 0-4 16,0 0 6-16,0 5-14 16,0 3-15-16,0 4-2 15,0 6 4-15,0-1 4 0,2 1-3 16,3 2-3-16,-2-2 0 16,6-4-4-16,2-3 1 15,2-2-1 1,-1-4 1-16,4-3-1 0,1-2 0 15,-3 0 1-15,0-7-3 16,-1-4 3-16,-3-1-1 16,-3-1-1-16,0-3 2 15,-4 0-1-15,-3 0 1 16,0 0 4-16,0 1-2 0,0 5 2 16,-2 5 3-16,1 3 5 15,1 2-5-15,0 5-8 16,0 11-2-16,0 7 6 15,0 2 3-15,0 6-4 16,5 2 0-16,-2-1-3 0,1-1 3 0,-4-1-5 16,0-5 3-16,0-1-1 15,0-3 2-15,-7-5-4 0,0-5 2 16,-5-3 3-16,4-4-4 16,1-4 2-1,-5 0 0 1,5-4 0-16,0-10 0 0,6-4 1 15,-1-1-3-15,2-4 0 0,0-1 0 0,7 3-4 16,2 3-5-16,4 2-2 16,-5 5-4-1,3 3 4-15,0 2-11 16,-2 5-20-16,-6 1-37 16,-3 0-64-16,0 1-155 15</inkml:trace>
  <inkml:trace contextRef="#ctx0" brushRef="#br0" timeOffset="179048.1813">18592 16967 495 0,'0'6'33'0,"0"4"-23"15,13-8-1-15,8-2 21 16,10 1-1-16,6 1-10 0,9 0-6 16,5-2 7-16,7 0 3 15,3 0-3-15,-2-4-7 16,1-3-1-16,-5 0-7 16,-7 0-2-16,-7 1-3 0,-9 1-1 15,-11 3-3-15,-10-2-13 16,-7 4-27-16,-4 0-18 15,-7 0-29-15,-10 0-79 16</inkml:trace>
  <inkml:trace contextRef="#ctx0" brushRef="#br0" timeOffset="179766.3342">18886 17366 396 0,'5'-12'51'0,"-5"-1"-33"15,1-1 12-15,-1 1 1 16,0 1-7-16,-1 1-12 16,-7-1-3-16,-4 3-4 0,1 1 0 15,-5 1-1-15,-1 7 0 16,-2 0-3-16,-1 0 3 16,1 6-4-16,-3 6 1 15,2 5-1-15,2 1 3 16,3 3 0-16,7 2 2 15,2 2 0-15,6-2-2 0,0-3-1 16,7 1 1-16,7-4 0 16,5-8 2-16,1 0-3 15,-1-5 0-15,3-2-1 16,-2-2-1-16,-3 0 1 16,0-9-1-16,-3 0 0 0,-3-1 0 15,-2-7 1-15,-2-1 0 16,-5 1 0-1,-2-5-1-15,0-4 1 16,1-1 0-16,-4 0-1 0,-4-3 2 16,2 1 1-16,-2 0 0 0,2 4 0 15,4 5 4-15,-1 1-1 16,0 7 1-16,0 5 1 16,2 1 1-16,0 6-1 15,0 0-5-15,0 7-3 16,0 8 0-16,4 7 1 15,-1 1 2-15,5 7 2 0,-3 2-1 16,1 0 0-16,2 1-2 16,-2 2-3-16,1-1 3 15,2-4-2-15,0-2-2 16,-2-5 3-16,4 0-17 16,0-10-18-16,-1-4-11 15,5-5-23-15,-1-4-65 0,1-5-207 16</inkml:trace>
  <inkml:trace contextRef="#ctx0" brushRef="#br0" timeOffset="180172.4943">19102 17241 436 0,'-4'-5'44'16,"1"-4"-13"-16,3 0-20 15,0 2 17-15,2 1 3 0,4 1-10 16,6 3-7-16,-2 2 2 16,5 0-3-16,-1 6-8 15,-3 7-1-15,2 4 0 16,-5-1-4-16,-2 6 2 0,-1-3-2 16,-5 1 0-16,0-1 0 15,0 1 1-15,0-1-1 16,-5 2 1-16,-1-3-1 15,5-2 0-15,-3 0 1 16,2-2-1-16,2-6 0 16,0 3 0-16,4-5 0 0,5-1 2 15,6-5-1-15,-3 2 1 16,8-2-2-16,-1 0 0 16,1-2-10-16,-2-6-8 15,0 2-10-15,-5 0-10 16,-6 1-31-16,-2 0-22 0,-5-5-45 15,0 0-125-15</inkml:trace>
  <inkml:trace contextRef="#ctx0" brushRef="#br0" timeOffset="180359.9439">19076 17334 376 0,'-5'0'53'16,"5"0"-25"-16,0 0 11 15,8 0-7-15,3-2-20 16,4 0-7-16,4-1-5 0,1 1 0 16,-1-1-5-16,1 0-20 15,0 0-38-15,-4-1-59 16,2-4-124-16</inkml:trace>
  <inkml:trace contextRef="#ctx0" brushRef="#br0" timeOffset="180723.147">19329 17204 430 0,'0'-9'16'15,"0"0"3"-15,0 3 6 0,0-1 23 16,0 2-10-16,1 2-13 16,3-3-9-16,3 2-1 15,0 3-6-15,1 1-2 16,0 0-6-16,1 0 0 0,-2 7-1 15,-2 4 1-15,0-3-1 16,-4 7-1-16,-1-1 2 16,0 0-4-16,0 0 0 15,-1 1 1-15,-7-5 0 0,3 3 2 16,-1-2 0-16,-1 0 0 16,6-6 0-16,-1 1 0 15,2-3 0-15,0-3 4 16,2 0 4-16,6 0 9 15,6 0 3-15,-1-3-14 0,6-5-4 16,0 0-2 0,3-4-2-16,0 4-13 0,0-5-25 15,4-3-42-15,1-5-177 16</inkml:trace>
  <inkml:trace contextRef="#ctx0" brushRef="#br0" timeOffset="181239.0375">19957 16843 415 0,'-4'0'56'0,"1"0"-14"15,3 0-17-15,0 0-8 16,10 4 9-16,7-4 1 0,4 0-8 15,9 2-8-15,5-2-5 16,3 0-6-16,3 0-1 16,2-2-8-16,0-2-26 15,0-1-32-15,-1 0-73 16,-1-3-199-16</inkml:trace>
  <inkml:trace contextRef="#ctx0" brushRef="#br0" timeOffset="181817.1792">20586 16831 301 0,'2'0'34'15,"-1"0"-5"-15,1 0-4 16,-2 0 12-16,2 0 2 15,0 2-9-15,1 1-13 16,0 1 8-16,4 3-5 0,3-3-7 16,1 1-5-16,1-4-2 15,4 3-2-15,0-4 0 16,2 0-2-16,-1 0 1 0,0-7-3 16,-3 0 1-16,-4-4 0 15,-3 2 2-15,-5 0-1 16,-2-3-1-16,0 1 1 15,-9 1-2-15,-6-1 0 16,1 2 1-16,-4 0-1 0,0 2 0 16,-2 3 0-16,3 4 0 15,0 0 0-15,1 0 0 16,2 4 0-16,2 3 0 16,0 5 3-16,5 1 1 15,0 3 3-15,4 4 0 0,1 1 1 16,2 0 4-16,0 1-1 15,2 1-3-15,5-2 0 16,0-1-4-16,3-2 2 16,2-2-5-16,1-4 3 15,2-3-2-15,1-1-2 0,4-5 0 16,0-3 0-16,3 0 1 16,-3 0-4-16,3-3-11 15,-3-8-3-15,-2 2-6 16,-6-2-9-16,1-1-24 15,-6-3-41-15,-5-2-28 0,-2-5-82 16</inkml:trace>
  <inkml:trace contextRef="#ctx0" brushRef="#br0" timeOffset="182086.6883">20564 16499 351 0,'-2'-4'50'16,"-1"4"-21"-16,3-1 3 16,0 1 11-16,0-2-7 15,5 2-13-15,7 0-9 0,5-2 2 16,2 0-6-16,3 1-8 15,1 1-3-15,4-3-3 16,-3 3-22-16,2-1-29 16,-1-1-45-16,-1 0-45 15,1-5-129-15</inkml:trace>
  <inkml:trace contextRef="#ctx0" brushRef="#br0" timeOffset="182448.4413">20895 16383 408 0,'3'-9'38'0,"4"2"-6"16,5-2 2-16,1 2 15 15,1 3-14-15,1 1-16 16,-3 3-11-16,2 0-1 16,-4 3-4-16,-3 8-2 15,-2 5 1-15,-1 4-2 0,-3 1 1 16,-1 1-1-1,0 1 0 1,-7-2 0-16,0 0 0 0,0-1 0 16,-4-2 0-16,4-2 1 15,4-2-1-15,-1 0-1 0,4-1 1 0,0-3 1 16,2 0-1-16,7-3 0 16,5-4 1-16,2 1 3 0,4-2-3 15,0-2 1-15,-1 0-3 16,2 0 1-16,-6-2-8 15,-2-4-18-15,-4 1-12 16,-5-4-17-16,-4-1-40 16,-2-1-83-16</inkml:trace>
  <inkml:trace contextRef="#ctx0" brushRef="#br0" timeOffset="182620.2723">20868 16494 382 0,'0'0'55'0,"7"0"-35"16,13-4-3-16,2 1 16 16,9-3-15-16,-1 2-17 15,4 1-12-15,1-1-52 16,-1-1-128-16</inkml:trace>
  <inkml:trace contextRef="#ctx0" brushRef="#br0" timeOffset="183919.4307">21654 16793 382 0,'11'0'38'0,"-4"-2"-19"15,-2-3 11-15,-3-6 6 16,-2 1-10-16,0-1-14 31,0 0-5-31,-9-1 4 0,0 1 3 16,-2 2-4-16,-3 0-5 15,1 4-1-15,-1 2-1 16,-1 3-1-16,1 0 1 16,-2 3-3-16,2 6 1 15,-3 4-1-15,7 3 1 0,-1 0 2 16,3 3-2-16,7 1 1 15,1-3 0-15,0 0-1 16,8-1-1-16,5-4 1 16,4-3-1-16,0-5 0 15,0-1 1-15,1-1-1 0,-2-2-1 16,0 0 1-16,-3-7 0 16,-3-4-1-16,-3-1 2 15,-1-6-3-15,-4-5 4 16,-2-1-2-16,0-6 0 15,0-2 0-15,-8-4-1 16,3-1 1-16,-2 1 1 0,4 2-1 16,-1 4 1-16,2 2 0 15,2 4-1-15,0 5 0 16,0 8 5-16,-1 4 5 16,1 5-1-16,0 2-1 0,0 3-6 15,0 10-1-15,0 5 0 16,0 6 2-1,0 6 2-15,0 2 0 0,0 0-3 16,3 3 3-16,4-1-4 16,2 0-2-16,2-3 1 15,1-3 2-15,2-3-2 0,1-6 1 16,1 1-2-16,2-7-1 16,-1-2-3-16,0-8 0 15,2-1 1-15,-4-2 2 16,2 0-1-16,-3-7 0 15,1-6 2-15,-5-1 1 0,1-6 0 16,-4 1 0-16,0-5 1 16,-1 1-2-16,-1 2 1 15,0 0 0-15,-1 4 0 16,2 5 1-16,-3 8-1 16,-1 4 2-16,0 4 0 0,-1 12 1 15,3 5 0 1,-2 2-3-16,3 4 0 0,5 0 1 15,0-4-1-15,2-3 0 16,5-2 0-16,2-7-3 16,4-5 1-16,1-4 0 15,0-2 0-15,-5-3 0 0,-1-10-2 16,-4-5 2-16,-3-3 2 16,-5-2 0-16,-6-4 1 15,0 0 2-15,0 4 1 16,0 4 1-16,-6 3 4 0,3 8 3 15,-2 8 1-15,-1 4-7 16,2 16-1-16,1 4 1 16,1 7 1-16,2 3-2 15,0 1-2-15,2 3-2 16,5-6-2-16,4 2 4 0,-4-2-3 16,0-4 0-16,-4-3 1 15,1-3-2-15,-4-6 1 16,0 0-2-16,-5-7 1 15,-6-3-2-15,-5-5 3 16,0-1 2-16,-1-3-5 16,2-10 4-16,0-3-4 0,3 0 0 15,5-6-1-15,3 1 4 16,4 0-1-16,0 0-8 16,5 1-7-16,6 2-8 15,1 4-1-15,-1 4-16 16,0 2-22-16,0 4-45 15,-2-1-114-15</inkml:trace>
  <inkml:trace contextRef="#ctx0" brushRef="#br0" timeOffset="184169.4083">21602 17033 413 0,'0'7'69'16,"4"3"-30"-16,17-8-32 0,9-2 14 15,9 0 7-15,7 3-3 16,4 1-5-16,8 2-3 16,-7-1 4-16,0 2-15 15,-10 0-5-15,-11-1-19 16,-4-1-11-16,-14-2-11 15,-4-3-54-15,-8 0-147 0</inkml:trace>
  <inkml:trace contextRef="#ctx0" brushRef="#br0" timeOffset="184887.0943">21762 17391 202 0,'10'0'156'16,"1"-5"-112"-16,-3-4-25 15,-3-2 16 1,-3 3 15-16,-2-2-8 16,0-1-20-16,-2 1-8 0,-7-1-1 15,-6 3-3-15,1-2-3 16,-6 4-4-16,2 5-1 16,-3 1 1-16,1 0-1 0,0 6-1 15,1 5 1-15,0 0 0 16,5 4 2-16,5 5-2 15,4-1 1-15,5 2-2 16,0-1 0-16,6 2-1 16,11-4 1-16,3-3-1 15,3 0 2-15,0-7-1 16,1-1-2-16,0-5 2 16,-5-2-1-16,-4 0 2 15,-2-2-2-15,-1-7 0 0,-3-7 1 0,-4 0-1 0,-2-10 1 16,-3-1-1-16,0-5 1 15,0-1 0-15,-1-2-1 16,-5 2 0-16,3 1 0 16,-4 1 1-16,1 4-2 15,2 12 1-15,2 2 1 0,-1 4 2 16,1 5 5 0,1 4-2-16,-1 0-5 0,-2 11-1 15,3 2 0-15,-3 4 2 16,2 6 4-16,2 2-1 15,0 3 0-15,0 1-1 16,0 1-1 0,0-3-2-16,6 4 0 15,-1-4-1-15,2-5-1 16,1 0-3-16,0-7-14 16,1-3-8-16,0-3-8 15,0-7-17-15,2-2-61 0,-2-2-163 16</inkml:trace>
  <inkml:trace contextRef="#ctx0" brushRef="#br0" timeOffset="185262.4583">21943 17222 505 0,'9'-2'15'0,"0"-4"6"15,-1 3-20-15,6 1 10 16,-2 2 13-16,1 0-3 0,-3 3-12 16,1 7 1-16,0 2 1 15,-2 2-1-15,-4 2-2 16,-2 4-4-16,-1 1-1 16,-4 1 0-16,2 1 2 0,0 2 1 15,-3 0-1 1,-2-5-1-16,1 2-1 0,3-2 0 15,1-6 1-15,0 1-3 16,0-7 0-16,10-2 2 16,5-3 0-16,4-3-1 0,-1 0-2 15,4-5-12-15,-3-4-17 16,0-1 1-16,-7-5-15 16,-4 1-18-16,-6-5-28 15,-2-3-91-15</inkml:trace>
  <inkml:trace contextRef="#ctx0" brushRef="#br0" timeOffset="185424.4563">21961 17336 438 0,'0'5'34'0,"5"-5"4"16,12 0-23-16,6 0 7 15,1-1-7-15,10-5-9 0,-2-1-6 0,-1-1-3 16,-1 0-33-16,-6-3-72 15,0-2-150-15</inkml:trace>
  <inkml:trace contextRef="#ctx0" brushRef="#br0" timeOffset="185902.2836">22181 16356 444 0,'0'0'27'0,"2"0"12"16,8 0-15-16,4 0 3 16,1 2 6-16,4 3-7 0,4 6-9 15,3-1 3-15,2 7 1 16,5 6-4-16,-1 4-2 16,2 6-2-16,0 8-3 15,0 8-2-15,0 4-41 16,-3 8 24-16,-1 5 9 15,-6 5 2-15,-6 6-2 16,-13-2 1-16,9-2 2 16,-12-1-2-16,-2-8 1 0,-5-2 1 15,-9-10-2-15,-1-4 1 16,-4-5 0-16,-3-5 26 16,-5-8-46-16,-4-7-10 15,-4-7-16-15,-6-9-22 16,-7-7-51-16,-2-4-248 15</inkml:trace>
  <inkml:trace contextRef="#ctx0" brushRef="#br0" timeOffset="186602.3229">16989 16096 333 0,'-5'-3'28'0,"-3"1"19"0,1 0-14 15,-2 2 3-15,-4 0-8 16,1 7-7-16,-5 5 1 15,0 6 2-15,-3 7-2 16,-4 5-9-16,0 8 0 0,-3 5-3 16,-2 5 1-16,0 5 2 15,0 6-2-15,6 0 5 16,4 7-3-16,5 0-5 16,6 6-1-16,6-3 2 0,2 4-4 15,2-2-2-15,10-1-3 16,8-5 2-16,2-5 2 15,8-1-3-15,6-7-1 16,3-4 0-16,9 0-5 16,5-4-18-16,8-1-22 0,8-6-15 15,6-7-62-15,9-26-332 16</inkml:trace>
  <inkml:trace contextRef="#ctx0" brushRef="#br0" timeOffset="188057.7927">23225 16743 219 0,'-2'0'136'0,"0"0"-86"0,-1 0-21 15,-1 0-1-15,3 0 9 16,-3 2-1-16,2 0-12 15,1 3-6-15,1 2-1 16,0 1-6-16,0 0-2 16,3 2-1-16,6-2-1 0,3 1-3 15,1-4-3-15,1-1 1 16,3-2-1-16,-2-2-1 16,0 0 1-16,1-2 1 0,-5-7-1 15,-4 0 2-15,0 1-1 16,-5-3-1-16,-2 0 1 15,0-3 2 1,-4 3-3-16,-4-2 1 16,-5 3-2-16,0 1 0 15,-3 2-1-15,5 3 2 0,-4 4-2 16,0 0 1-16,3 0-1 16,-3 7 1-16,4 6 2 15,1 1-1-15,0 2 2 16,3 4 0-16,6 1 2 0,-1 0 2 15,2 1-1-15,0 0-4 16,2-1 3-16,6-3 2 16,4-2 2-16,0 0-3 0,6-2-1 15,-2-3-3-15,4-2 1 0,-1-4-2 16,6-3-2-16,-3-2 1 16,-2 0-1-16,-1 0-8 15,-2-7-10-15,-3-2-17 0,-3-3 2 16,-4-5-14-16,-3-3-37 15,-4-3-52-15,0-1-115 16</inkml:trace>
  <inkml:trace contextRef="#ctx0" brushRef="#br0" timeOffset="188558.1886">23289 16469 421 0,'0'0'52'0,"4"0"-12"16,7 0-14-16,5 0-1 16,2 0-1-16,1 3-8 15,1 0-13-15,4 1-2 0,1-2-1 16,-1-2-2-16,-1 0-24 15,-2 0-28-15,0 0-50 16,-4-6-65-16</inkml:trace>
  <inkml:trace contextRef="#ctx0" brushRef="#br0" timeOffset="189073.7233">23742 16340 166 0,'5'-7'233'16,"1"-4"-198"-16,-5 4-16 31,2-2 28-31,-3 3 3 16,0 0-13-16,0 0-11 0,2 5-3 0,0-2-3 0,-1 3-8 15,6 0-9-15,2 3-2 31,2 5 0-31,0 5-1 0,1-1 1 0,1 2 1 32,-4 1-2-32,-4-1 0 0,-2 1 0 0,-1-1 0 15,-2 0 1-15,0 0-1 0,-7 0 1 16,-1 1-1-16,-4 1 0 16,2-2 2-16,-1-1-2 15,3 1-1-15,0 0 3 16,2-1-4-16,3 1 3 0,3-2-2 15,0-1 2 1,0-2-1-16,3 2 1 0,4-4 1 16,3 0-2-16,4-4 4 15,3 1-2-15,-2-4 3 16,5 0-3-16,-1 0 3 0,2 0-5 16,-1 0 0-16,-5-5 0 15,-2 0-11-15,-4 1-8 16,-4-3-8-16,-5 3-9 15,0-3-28-15,-3-2-48 16,-8-2-64-16</inkml:trace>
  <inkml:trace contextRef="#ctx0" brushRef="#br0" timeOffset="189261.1448">23710 16430 345 0,'-2'-3'51'16,"2"3"-13"-16,0-2 5 0,0 2 6 16,7 0-19-16,10 0-8 15,4 0-3-15,9 0-3 16,9 0-6-16,3-1-6 16,7 1-7-16,-1-5-23 0,-1-13-124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6:05:14.06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7150 2078 223 0,'5'0'167'0,"-2"-2"-144"16,2-3 0-16,-2-1 18 15,6-3-8-15,-2-1-10 16,-1 1-4-16,-1-2-1 0,1 0 0 15,-5 1-2-15,1 1-7 16,-2 0-4-16,0-2-1 16,-5 2-3-16,-6 0 0 15,-3-1 2-15,-5 3-3 0,0-1 1 16,-3 5 1-16,-1 1 0 16,-6 2-1-16,5 0-1 15,-3 9 1-15,3 3 0 16,0 4 2-16,9 2 3 0,0 4-1 15,4 1-1-15,8 4 1 16,3-1 1-16,0 3 1 16,5-2-2-16,7-1-3 15,5-2 0-15,0-5-1 16,3-6 1-16,4-2-1 16,-2-8 1-16,0-3 0 15,2 0 0-15,0-9-1 16,-4-7 2-16,1-5-2 0,-5-3 0 15,-2-4 0-15,-5-4-1 16,-1-4 2-16,-3-3-1 16,-5-4-1-16,0-1 1 0,0-3-1 15,-11 4 1-15,2 2-2 16,-2 6 2 0,0 6-1-16,1 8 2 15,1 5-2-15,0 6 1 16,3 3 1-16,1 6 1 15,3 1-1-15,2 8-3 0,0 10-1 16,0 7 0-16,5 6 2 16,5 6 1-16,-1 4 1 15,3 6-2-15,-1-1 5 16,0-2-1-16,-1 1-2 16,1-5 0-16,-2-5-1 15,2-5-1-15,2-6 2 16,-1-5-2-16,1-8 0 15,-3-5-3-15,4-6-14 0,1-4-20 16,-1-12-10-16,-1-11-20 16,-6-4-73-16,-2-11-168 15</inkml:trace>
  <inkml:trace contextRef="#ctx0" brushRef="#br0" timeOffset="335.3647">7270 1641 493 0,'-9'-20'6'16,"3"-1"9"-16,2 3 15 15,1 3 10-15,3 3-13 16,0 1-13-16,8 8-12 0,3 3-2 16,4 0-4-16,2 11 2 15,-2 6 1-15,-1 3-1 16,-2 5-1-16,-4-2-1 0,-3 0 1 15,-5 1 3-15,0-1-1 16,-2-4 2-16,-6-3 1 16,1-3-1-16,2-6-1 15,2-4 2-15,3 1-2 0,0-4 1 16,3 0 3-16,9-4 0 16,5-2-3-16,5-5-1 15,3 0 0-15,4 0-11 16,-3 0-15-16,3 5-18 0,-4-2-47 15,1 8-62-15</inkml:trace>
  <inkml:trace contextRef="#ctx0" brushRef="#br0" timeOffset="960.224">7615 1821 459 0,'-4'0'12'15,"1"-4"9"-15,-1 2 29 16,3-1-8-16,1 3-15 16,-2 0-19-16,2 3-8 15,0 8 2-15,0 5 0 0,0 6 3 16,0 3 4-16,3 0-6 16,4 2 4-16,3-3-4 15,2-1-1-15,0-4-2 16,1-7 1-16,1 0-1 0,3-6 0 15,-1-5 1-15,2-1-1 16,-1-1 2-16,0-11-1 16,-3-3 0-16,1-7 1 15,-5-1 0-15,-2-4-1 16,-4 1 0-16,-1-3 0 0,-3 3 1 16,0 2-1-16,0 6-1 15,0 6 0-15,0 5 1 16,0 7 0-16,0 0 0 15,0 9-8-15,0 11 5 16,0 6 2-16,5 8 6 16,-1 2 4-16,-1 5-1 0,4 0-5 15,-5 0-2-15,1-2 1 16,-3-2-1-16,0-2 2 16,-5-5-1-16,-3-3 0 15,-3-4 0-15,0-6 3 0,-3 0 3 16,2-9-6-1,-5-4 1-15,5-4-1 0,-1 0 2 16,1-11-3-16,0-8-2 16,5-4 0-16,2-4 0 15,3-2-1-15,2-1-2 0,0 3-6 16,11 2 0-16,5 4 1 16,2 3 0-16,3 2-1 15,1 4-12-15,0 4-5 16,-3 5-12-16,-2 3-16 15,-7 0-32-15,-3 11-73 16</inkml:trace>
  <inkml:trace contextRef="#ctx0" brushRef="#br0" timeOffset="1312.2038">7070 2381 451 0,'-14'0'7'0,"11"0"5"15,3 0 52-15,10 0-31 16,14-5-12-16,8-1 5 16,12 1-6-16,7 2-5 15,3-2 8-15,7 0-12 0,-1 4-5 16,-1-2 0-16,-3 3 6 15,0-3-67-15,-3 0 57 16,-4 1 4-16,-10-1-6 16,-3-1 2-16,-9-1-1 0,-5 4 0 15,-10 0 0-15,-4 1-1 16,-5 0 30-16,-3 0-69 0,0 0-17 16,-11 0-58-16,-3 0-216 15</inkml:trace>
  <inkml:trace contextRef="#ctx0" brushRef="#br0" timeOffset="2099.572">7317 2895 325 0,'0'-13'54'16,"0"-1"-28"-16,-5-1 7 16,-5-2 15-16,0 1-20 15,-3 0-5-15,-1 1-11 16,0 4-2-16,-1 4 1 0,0 4-4 15,-4 3-4 1,3 0-2 0,-4 9 0-16,4 3 0 0,-2 6-1 15,5 2 3-15,3 4 5 16,3 2-3-16,5-2 1 0,2 3 0 16,0-2 3-16,11-3-6 15,2-1-2-15,4-6-1 16,1-5 3-16,0-3-2 15,2-5 0-15,2-2 2 16,-5-3 2-16,0-10 1 0,-3-5 0 16,-2-5-1-16,-1-4 4 15,-2-3 0-15,-6-6-4 16,1-1-3-16,-4 0 0 16,0-6-1-16,0 1-1 15,-4 5 1-15,1 4-1 16,-4 6 0-16,4 7 0 15,1 5 0-15,-2 8 0 16,3 7 1-16,1 0-2 16,0 7 0-16,0 11-1 0,0 6 0 15,0 5 2-15,5 7 0 16,3 2 4-16,3 1 0 16,-3 1-2-16,1-5 0 15,3-1-2-15,-1-2 1 0,0-7-1 16,1-3-1-16,3-5-24 15,2-2-25-15,0-10-18 16,-2-5-72-16</inkml:trace>
  <inkml:trace contextRef="#ctx0" brushRef="#br0" timeOffset="2443.252">7572 2689 503 0,'5'-11'16'0,"0"1"3"16,2 1 0-16,3 4 7 16,1 5-13-16,2 0-9 15,1 0-2-15,2 10-3 16,-4 7 1-16,2 0 0 16,-4 5 1-16,-3 3 1 0,-7 0-2 15,0 1 0-15,0 1 1 16,-7 1 0-16,-4-2 0 15,0-2 3-15,1 0 10 16,4-4-3-16,2-4-3 16,4 0-3-16,0-4-2 15,10-5-1-15,7-3 1 16,3-3-3-16,4-1 1 0,3 0-2 16,-3-8-12-16,1-3-21 15,-3-1-23-15,-8-1-55 16,-4-1-84-16</inkml:trace>
  <inkml:trace contextRef="#ctx0" brushRef="#br0" timeOffset="2615.0831">7576 2845 431 0,'-11'3'37'15,"6"-1"-5"-15,5-2 10 16,14 0-27-16,9 0-5 15,4-5-5-15,6-1-5 16,-1-1 1-16,0 0-19 16,-1 0-49-16,-4-2-80 0</inkml:trace>
  <inkml:trace contextRef="#ctx0" brushRef="#br0" timeOffset="2958.7437">7859 2607 508 0,'-2'-14'6'0,"2"-2"2"16,0 5 27-16,4 1 4 15,9 3-17-15,-1 2-12 16,6 0-9-16,2 5-1 0,0 0 1 16,0 5-1-16,-3 3 0 15,-4 9-1-15,-4-2 1 16,-6 5 0-16,-3 0-1 15,-3-1 1-15,-9 2 0 16,-3-1 1-16,3 0 0 0,2-4 2 16,0-2 3-16,6 0 5 15,4-6-6-15,0-4 0 16,4-1 0-16,11-3 4 16,4 0-1-16,6-9-6 15,4-6 0-15,3-4-9 16,4-3-35-16,0-6-23 0,4-4-80 15,2-5-249-15</inkml:trace>
  <inkml:trace contextRef="#ctx0" brushRef="#br0" timeOffset="3224.6495">8595 2249 517 0,'0'-9'16'0,"7"-1"-4"0,6 0 19 16,9 2 4-16,3 1-15 15,5 1-10-15,9-1-3 16,2 3-1-16,0 1 0 16,1-1-3-16,-7 1-3 15,1-1 0-15,-7 2 1 16,-6-3-3-16,-7 1-15 0,-5 1-17 15,-7-1-12-15,-4-1-32 16,0-2-36-16,-10 0-124 16</inkml:trace>
  <inkml:trace contextRef="#ctx0" brushRef="#br0" timeOffset="3437.6601">8865 2037 408 0,'-5'-2'21'16,"0"-3"20"-16,3 0 27 15,2 5-20-15,0 0-34 16,0 10-12-16,0 4 5 0,0 6 21 16,0 5-5-16,0 6-10 15,0-1-5-15,2 3-4 16,-2 1-1-16,0 0-3 0,0 2 1 16,0-4-16-16,0-2-51 15,0-10-112-15</inkml:trace>
  <inkml:trace contextRef="#ctx0" brushRef="#br0" timeOffset="4662.0709">10210 1753 70 0,'2'-11'194'16,"0"1"-188"-16,-1-1 9 16,-1 2 33-16,0 2 7 15,0 0-21-15,0 1-9 16,0 3 4-16,-1-1-2 15,-9 4-12-15,-2 2-12 0,-4-2-5 32,-6 9 2-32,-1 4 0 15,-4 3 1-15,0 5 4 0,-2 4 10 16,3 9 6-16,1 3-2 16,3 8-1-16,5 6-8 15,5 3 0-15,7 7 2 16,5-1-2-16,0 5-3 15,7-8-3-15,7-2-3 0,0-3 0 16,5-9-1-16,-2-6 0 16,3-7-1-16,-2-5-2 15,2-7-16-15,2-7-7 16,-3-3-6-16,3-5-12 16,-1-3-57-16,1-10-110 0</inkml:trace>
  <inkml:trace contextRef="#ctx0" brushRef="#br0" timeOffset="5037.0068">10528 1817 504 0,'-5'-5'5'0,"3"2"2"15,0 3 19-15,0 0 3 16,1 10-27-16,1 6-4 16,0 9 4-16,0 9 4 15,0 3 9-15,0 7-3 16,3 2 13-16,-1 2-8 16,0 0-4-16,-1-2-1 0,-1-1-2 15,0-4-5-15,2-2-3 16,-2-5-2-16,0-5 1 15,0-4-1-15,0-6 0 16,0-2 0-16,0-7 0 0,0-4-1 16,0-3-12-16,0-3-8 15,0-5 3-15,-3-12-20 16,-4-4-60-16,-1-7-27 16,2-6-158-16</inkml:trace>
  <inkml:trace contextRef="#ctx0" brushRef="#br0" timeOffset="5333.9113">10508 2037 396 0,'9'-18'16'0,"0"2"17"16,0-2 4-16,4 4 9 16,1 3-19-16,6 2-12 0,-1 4-6 15,-1 5-3-15,4 0-4 16,-4 11-1-16,0 7-3 15,-2 1 4-15,-3 4-3 16,-6 0 2-16,-2-1-1 0,-5-3 1 16,0-1 4-16,-7 0-5 15,-11-2 3-15,0-1 1 16,-4-7-2-16,1 1 0 16,1-2 0-16,4-3 2 15,2-2-5-15,1-2 3 0,9 0-4 16,3-4-31-1,1-5-54-15,3-3-101 0</inkml:trace>
  <inkml:trace contextRef="#ctx0" brushRef="#br0" timeOffset="5662.2151">11111 2115 334 0,'-5'0'97'0,"0"-3"-85"16,1-3-3-16,4 3 40 0,0-1-14 15,0 3-18 1,7-2-6-16,4 3 1 0,4 0 2 15,2 0-5-15,0 0-6 16,0 0 0-16,5 0-2 16,-2 0 1-16,-2-1-2 15,0 1 1-15,-1 0-4 16,0 0-32-16,-3 0-41 0,-1 0-58 16,1-4-175-16</inkml:trace>
  <inkml:trace contextRef="#ctx0" brushRef="#br0" timeOffset="6021.5021">11571 1876 396 0,'0'-1'14'0,"-2"-3"6"16,2 4 32-16,0 0-8 0,0 0-26 15,0 5-16 1,0 6 8-16,0 5 19 0,2 2-8 16,-2 3-3-16,2 2-7 15,0 0-3-15,-1 1-2 16,-1-3-5-16,0-1 1 0,2-2-2 15,-2-2 1-15,-2-4-1 16,2 1 1-16,0-2-1 16,0-4 0-16,0 0-15 15,0-4-20-15,0 2-24 16,2-5-44-16,2 0-71 16</inkml:trace>
  <inkml:trace contextRef="#ctx0" brushRef="#br0" timeOffset="7322.636">11870 1603 330 0,'3'-7'50'0,"2"0"-24"16,0 3-9-16,4 4 22 16,-1-1-15-16,3 11-4 15,2 6-1-15,2 8-3 0,4 6 4 16,2 5-3-16,-3 8 1 15,1 4 3-15,-2 3-9 16,-7 5-9-16,-5-1-1 16,-3-1-1-16,-2-3 0 0,-5-3 0 15,-7-7 0-15,-7-4 0 16,-2-4 0-16,-2-5 2 16,-1-4-3-16,2-2 1 0,3-4-14 15,-1-10-41-15,8-7-74 16,4 0-194-16</inkml:trace>
  <inkml:trace contextRef="#ctx0" brushRef="#br0" timeOffset="8629.491">12914 1860 375 0,'-7'-16'6'16,"0"0"20"-16,0 0 10 0,-3 2-13 15,0-1-12-15,1 3-6 16,-2 3 0-16,2 2-2 16,-3 1-1-16,-1 6 1 15,-1 0-2-15,-1 0-1 16,1 6 0-16,-4 4 0 0,2 5 0 16,-2 4 5-16,4 3 5 15,1 3-1-15,6 4 0 16,5-1-1-16,2 0 0 15,0 1-4-15,9-4 0 16,9-7-1-16,0-2-1 0,1-7 1 16,5-4 1-16,-2-5 4 15,-1 0-6-15,4-10 2 16,-5-3-2 0,2-5 0-16,-5-3-3 15,-5-6 4-15,2 0-2 0,-6-1 1 16,-1-4 0-16,-2-2 0 15,-5 0-2-15,0 2 2 16,0 3-2-16,-10 2 0 16,3 2 0-16,2 9 1 0,-2 2-1 15,1 5 1-15,2 4-1 16,1 5 0-16,-1 0-1 16,3 7-2-16,1 7 1 0,-2 8 1 15,2 2 0-15,0 9 0 16,0 0 1-1,0 5 2-15,7 0 4 0,1-3-2 0,6-3-2 16,4-3-2 0,-2-8 0-16,4-4 0 15,1-5 0-15,2-7 1 16,-1-5 1-16,0 0-1 0,-3-4 2 16,-1-9-1-16,-2-4-1 15,-5-3 1-15,2-3 1 16,-6-1-1-16,-4-3 1 0,-1 2-2 15,1 5 0-15,-3 4-1 16,0 5 0-16,0 6 0 16,0 5 4-16,0 4-4 15,0 10-5-15,3 4 4 16,2 1 1-16,0 3 0 0,6-1-2 16,4-1 1-16,-1-8-1 15,2 1 1-15,2-5 0 16,2-4 2-16,0-4 1 15,-1 0 1-15,-2-4-2 16,-3-9 2-16,-1-2 0 16,-5-4-1-16,-2-3 2 15,-3-1 1-15,-1 0-4 16,-2 5 0-16,2 2-1 0,-2 3 0 16,0 10 1-16,0 3 2 15,1 7-3-15,2 12-1 16,-1 8 1-16,-2 7 1 15,1 5 1-15,-1 3 1 16,0 0-1-16,0 0 0 0,-1-5-1 16,-7-5 0-16,1-1-1 15,-2-12 3-15,-4-1-1 16,3-8 5-16,1-4 9 16,2-6-1-16,-1 0 0 15,3-6 2-15,1-10-6 0,3-5-10 16,1-4 1-1,0-5-3-15,10 1-1 0,5-3-6 16,1 5-14-16,0 0 1 16,-2 8-12-16,-1 3 1 15,-2 7-14-15,-8 3-33 16,-3 5-89-16</inkml:trace>
  <inkml:trace contextRef="#ctx0" brushRef="#br0" timeOffset="8895.0515">12744 2162 491 0,'-12'3'17'16,"7"-3"0"-16,7 0 26 15,18-2-9-15,12 2-18 0,12 0-1 16,11 0-5-1,8 0-5-15,6 0 5 0,-3 0-2 16,-3 0-6-16,-7 0-2 16,-10 0 1-16,-11 0-2 15,-9 0-21-15,-10 0-24 0,-10 2-31 16,-6-2-49-16,-2 0-170 16</inkml:trace>
  <inkml:trace contextRef="#ctx0" brushRef="#br0" timeOffset="9615.3367">12963 2632 265 0,'3'-6'35'0,"-3"-2"-5"16,0-1 32-16,0 1-11 15,-9 0-23-15,1-1 3 16,-5 2-3-16,-1 0-9 16,2 3-10-16,-2 1-3 15,1 3-4-15,-1 0-1 16,4 3-1-16,-2 7 0 16,4 3 0-16,1 7-1 15,3 2 1-15,4 1 0 0,0 1 0 16,4 2 1-16,6-5 1 15,5-3 0-15,-1-5 2 16,1-6 2-16,1-4 2 16,0-3 8-16,0-2 3 0,-1-8-5 15,-3-5-6-15,-2-3-1 16,0-5 1-16,-6 0 4 16,-1-4 5-16,-3-7-7 15,0 1-5-15,0 0-4 0,-5-2 1 16,-3 0-2-16,3 9-1 15,-1 6 3-15,3 7-2 16,-1 3 1-16,4 7 1 16,-1 3-2-16,-1 10-6 15,2 8-5-15,-2 5 9 16,2 10-1-16,0 4 1 0,0 2 1 16,5-1 1-16,1-1-1 15,4-3 1-15,2-5-1 16,0-2-1-16,3-8-3 15,-2-3-22-15,8-7-5 16,-4-6-12-16,1-3-26 0,0-1-8 16,-3-16-38-16,-2-4-77 15</inkml:trace>
  <inkml:trace contextRef="#ctx0" brushRef="#br0" timeOffset="9912.1216">13156 2538 399 0,'2'-18'91'0,"3"0"-24"16,0 4-18-16,2 2-11 15,3 2-18-15,2 1-10 16,0 4-10-16,3 5 0 16,-2 0-4-16,0 8-2 15,0 8 2-15,-3 3 1 0,-1 3 1 16,-3 0-2-16,-6 5 3 16,0-2 1-16,0-2 0 15,-2 2 0-15,-6-5 1 16,5-1 0-16,-1-2-1 15,3-5 0-15,1-1 0 16,0-2-2-16,8-4 3 0,7 1 1 16,3-5 0-16,2-1 1 15,2 0-6-15,-1-3-25 16,-1-6-21-16,-5-4-34 16,-5-3-57-16</inkml:trace>
  <inkml:trace contextRef="#ctx0" brushRef="#br0" timeOffset="10052.7371">13248 2577 399 0,'-7'1'42'0,"5"-1"-13"0,2 0 18 16,9 0-3-16,14-2-35 16,10-5-12-16,12-6-45 15,8-1-68-15,10-8-155 16</inkml:trace>
  <inkml:trace contextRef="#ctx0" brushRef="#br0" timeOffset="10302.6841">14188 2112 520 0,'8'-6'21'0,"4"-1"-3"15,7 2 8-15,4-2 2 16,8 0-9-16,3 2-11 16,3-1 4-16,1 2-3 0,-4-1-5 15,-5 3-3-15,-6 0-4 16,-8 2-4 0,-6 0-26-16,-6 0-25 0,-3 0-55 15,-1 0-55-15,-12-5-108 16</inkml:trace>
  <inkml:trace contextRef="#ctx0" brushRef="#br0" timeOffset="10490.1122">14381 1928 441 0,'0'-2'40'0,"-2"2"4"16,2 0-16-16,0 9-18 0,0 9-6 15,0 4 26-15,-1 4-9 16,-1 6-4-16,2 0-4 15,0 2-9-15,0 0-3 16,0 0 0-16,0 0-1 16,0-2-1-16,0-3-58 0,3-10-97 15</inkml:trace>
  <inkml:trace contextRef="#ctx0" brushRef="#br0" timeOffset="11389.9967">15432 1865 467 0,'0'-12'5'0,"0"-2"-3"16,0 1 16-16,-6-1 0 15,3 1-15-15,-2 3-1 16,-2-1-2-16,-3 2 2 15,0 2 1-15,-5 4-2 16,1-1 0-16,-3 4-2 0,0 0 1 16,0 0 0-16,0 10-1 15,4 5 2-15,2 3-1 16,8 5 1-16,3 2-1 16,0 2 3-16,7-2-2 0,8-4-1 15,-2-2 0-15,8-4 2 16,-6-6 2-16,0-6-1 15,1-3 3-15,-5 0 5 16,1-3 1-16,-3-8-1 0,2-3 4 16,-4-2 0-1,2 0-6-15,-4-2-4 0,2 2-2 16,-2 5-2-16,-2 0 0 16,-1 6-1-16,-2 5 0 15,2 0-6-15,-1 14-3 0,1 8 4 16,0 5 5-16,0 7 0 15,-1 5 1-15,3 0-1 16,-4 2 1-16,2-3 0 16,-1-5-1-16,3-8 0 15,-4-3 0-15,3-8 1 0,-2-7 0 16,1-3 8 0,1-4 4-16,3 0 10 15,1-8 14-15,0-4-5 16,4-6-69-16,-1-5 41 0,5-2-1 15,-1-5-2-15,-2-1 1 16,2-2 0-16,-4 0 8 16,3 5-53-16,-2 1-20 15,1 7-44-15,1 4-118 16</inkml:trace>
  <inkml:trace contextRef="#ctx0" brushRef="#br0" timeOffset="12084.3335">15898 1873 166 0,'-1'-11'310'16,"1"0"-291"-16,0 1 11 16,0 0 1-16,1 2-14 0,5 2-8 15,1 3-5 1,-1 1-5-16,1 2-1 0,0 0 0 15,0 0 0-15,-1 9-1 16,-1 1 1-16,-2 5 0 16,1-1 2-16,-2 6 0 0,1-2 1 15,-1-1 0-15,1 3-1 16,-2-4 0-16,3 2 1 16,3-4-2-16,1-1 2 15,4-4-1-15,0-4 1 16,5-3 2-16,0-2 0 15,1 0 0-15,1-9 0 0,2-4-1 16,-1-2 3-16,-6-5 9 16,-2 0 0-16,-4-3-3 15,-1 2-6-15,-2-3-3 16,-3 6 0-16,-1 6 0 16,-1 1 3-16,0 6 12 0,0 3-6 15,0 2-8-15,0 0-4 16,0 6-2-16,0 6-5 15,0 6 4-15,0 7 4 16,0 3 0-16,0 6 3 0,0 2 2 16,4 3 2-16,-1 0 1 15,4 0-2-15,-2-1 2 16,-4-2-2-16,3-4-2 16,-4-3 0-16,0-7-3 15,0 0 2-15,0-8-2 16,-5-1 1-16,0-6 1 0,-3-3-1 15,1-4 5-15,-2 0 9 16,2-6-51-16,-4-6 39 16,2-6 2-16,0-6-3 15,6 0 1-15,1-3-2 16,2-2 1-16,0-3-6 16,2 2-2-16,6 0-9 15,5 3-8-15,0-1 26 0,4 4-61 16,5 4-2-16,2 1-90 15,6 3-216-15</inkml:trace>
  <inkml:trace contextRef="#ctx0" brushRef="#br0" timeOffset="12330.3864">16813 1876 505 0,'8'-5'44'16,"2"-2"-30"-16,2 3-8 15,5-1 26-15,0-1-6 0,5 3-15 0,2 1-9 16,-2 0-1-16,2 2-2 16,-4 0 0-16,-4 4-26 0,-5 3-35 15,-6 0-77-15,-5 0-202 16</inkml:trace>
  <inkml:trace contextRef="#ctx0" brushRef="#br0" timeOffset="12517.9748">16886 1981 183 0,'-2'7'274'16,"-3"3"-264"-16,5-10 32 15,0 0 24-15,0 0-29 16,2 0-13-16,9 0-8 15,5 0-1-15,4 0-10 16,10 0-4-16,4-2-1 16,4-2-18-16,1 0-23 0,3-1-21 15,-1-3-78-15,0-4-206 16</inkml:trace>
  <inkml:trace contextRef="#ctx0" brushRef="#br0" timeOffset="12908.3797">17529 1780 456 0,'0'-9'64'0,"0"2"-50"15,0 0 14-15,0 3 5 16,-2 0-17-16,-1 3-3 16,-1 1-10-16,-3 0-2 15,0 5-2-15,-4 6-1 16,0 7 4-16,4 5 5 15,-2 3-1-15,5 3-2 16,4 2-2-16,0-3 0 0,4 1-1 16,7-2 0-16,3-6 2 15,4-4-2-15,0-4 2 16,2-6 3-16,4-5 7 16,-2-2 8-16,0-2 0 0,2-12-6 15,-3-2-53-15,-3-6 55 16,-3-2-2-16,-5-5-2 15,-5-1-8-15,-3-6-2 16,-2 0 0-16,-2 1-3 16,-12 1 1-16,-11 5-3 15,-9 2-4-15,-15 10 10 16,-12 4-83-16,-7 2-70 0</inkml:trace>
  <inkml:trace contextRef="#ctx0" brushRef="#br0" timeOffset="13871.6518">12949 1539 158 0,'0'-2'42'0,"0"0"9"0,0-1-2 16,0-1-13-16,0 1-12 16,0-1 0-16,0 0 6 31,0 1 2-31,0-1-4 0,0 1 1 15,0 1-4-15,0-1-11 16,0 1 1-16,0 0 0 16,0-1-1-16,0 3-5 15,0-3-4-15,0 2 0 16,0 1 1-16,0 0 1 0,0 0-4 16,0 0 0-16,0 0-3 15,0 0 0-15,0 5-4 16,0 6-1-16,1 3 5 15,3 6 2-15,-2 1-1 16,-2 4-1-16,0 2 1 0,-2 1-1 16,-11-3-56-16,1-1-242 15</inkml:trace>
  <inkml:trace contextRef="#ctx0" brushRef="#br0" timeOffset="31194.8847">15268 4784 289 0,'-6'-11'4'15,"-1"-2"-2"-15,2 6 6 0,2 1 19 16,-1-2 6-16,1 3-8 15,1 1-4-15,0 4 0 16,2-1 0-16,-2-1-6 31,2 2 0-31,0 0-9 0,-1 0-5 16,-3 3 0-16,4 8-2 16,-2 7 1-16,1 3 4 15,-4 4 4-15,5 4-2 16,0 3 1-16,0 4 1 15,2 1 2-15,4 4 0 0,1 0 1 16,0 5 3-16,0-1 0 16,5 1-4-16,-4 4-3 15,3 5-3-15,-2-1 1 16,0 7-1-16,1 1 1 16,0 2 3-16,-1 4 1 15,-2 0-3-15,1-3-1 0,-1-2 0 16,0 0 3-16,-2-5 2 15,-2-1 2-15,1-3-1 16,-3-2-3-16,1-1-2 16,-2 1 3-16,2-2-3 15,0 1-2-15,-1-4 2 0,6 2 0 16,-4-1-2-16,2-2-1 16,2 0-2-16,-2-3 1 0,2-2 0 15,-2-3-2-15,0-3 1 16,0-3 0-16,-1-4-6 15,-2 1 5-15,1-9 1 16,1 0-1-16,-4-1 0 16,0-6 0-16,0-2 0 0,1-4 0 0,-1-2 0 15,0-3 1 1,0-2-2-16,0 0-2 16,0 0-11-16,-1-4-17 15,-8-5-24-15,-3-5-20 16,-3-2-131-16</inkml:trace>
  <inkml:trace contextRef="#ctx0" brushRef="#br0" timeOffset="40338.1867">16924 5054 331 0,'-6'-5'22'0,"3"0"-1"16,-1-2 17-16,1-1 6 0,-4 2-13 16,2-3-10-16,-1 2-7 15,0-2 2-15,1 2-2 16,3-2 1-16,-1 3-6 16,3 0-3-16,0 0 2 15,7-1-2-15,4 2-3 0,3 2-2 16,1 3-1-16,4 0 0 15,1 4-1-15,-1 14 1 0,1 0 0 0,-1 7 0 16,-5 2 0-16,-1 2 0 16,-6-1 0-16,-6 0 1 15,-1-6-1-15,0 0 0 16,-7-7 1-16,-2 2 0 0,0-9 0 16,2-1 0-16,0-3 1 15,1-4 0-15,3 0 2 16,1-4 6-16,2-9-2 15,0-6-6-15,3-2-1 0,7-8-1 16,0-2 0-16,-1-2 0 16,1 1 0-1,-3 2-1-15,1-1 1 0,-4 8 1 16,-1 5-1-16,-1 2 0 31,0 7 0-31,-2 4 1 16,0 3-1-16,0 2 3 0,0 0-3 0,0 7 0 15,-7 8-2-15,0 7 2 16,-2 5 0-16,4 7 0 16,-1 0 2-16,6 0 4 15,0 0-1-15,0-4-3 16,13-2-1-16,1-9 0 0,8 0-1 16,3-7 0-16,7-4 1 15,1-5-3-15,2-3-15 16,-1 0-29-16,-1-10-23 15,-5-7-61-15,-6-5-80 16</inkml:trace>
  <inkml:trace contextRef="#ctx0" brushRef="#br0" timeOffset="40666.9922">17267 4770 393 0,'-15'-27'15'0,"3"4"47"16,7 1-17-16,5 3-16 15,0 0-4-15,3 4-8 16,13 2-9-16,4 8-8 16,0 3 0-1,1 2 0-15,1 9 0 0,-4 10 0 16,-2 5 0-16,-5 2-4 16,-4 3 4-16,-7-1-1 0,0-1-2 15,-5-2 4-15,-5-7-1 16,0-2 1-16,1-3 0 15,3-6 5-15,4-3 0 16,2-4 1-16,7 0 12 16,8 0-3-16,9-10-10 15,8 0-2-15,7-5-4 16,3 3 0-16,-1-1 1 0,0 0-8 16,-5 0-60-16,-4-1-122 0</inkml:trace>
  <inkml:trace contextRef="#ctx0" brushRef="#br0" timeOffset="41534.4361">18373 5017 410 0,'2'-15'38'15,"-2"-3"-13"-15,0 1 5 16,0-2 4-16,-3 3-6 16,-5 0-18-16,-3 2-8 15,-1 3 0-15,-3 4-1 16,-4 3-1-16,-1 4 0 0,-2 0 0 16,1 9 0-16,-1 5 0 15,4 6 1-15,4 3 1 16,4 4 1-16,4 2 1 15,6-2 2-15,1-2-4 0,12 0-1 16,7-6 0-16,5-5 0 16,2-5 0-16,0-7 1 15,4-2-1-15,-4 0 1 16,-2-15 0-16,-4-1-1 16,-5-5 2-16,-3-2 1 15,-6-4 3-15,-5-5 3 0,-2-2-1 16,2-4-7-16,-2 0-1 15,-6-4 1-15,-3 3-2 16,2 1 0-16,2 8 0 16,0 5 1-16,0 9-1 15,3 6 3-15,2 6 5 0,0 4-4 16,0 9-5-16,0 12-1 16,0 8 2-16,0 7 2 15,4 6 2-15,0 1 5 16,2 1-3-16,-3 1-1 0,6-7-2 15,-2-3 0 1,2-6-3-16,5-8 0 0,3-4 0 16,2-7 0-16,6-6 2 15,1-4-10 1,-1 0-31-16,0-13-29 16,-4-5-44-16,-4-7-53 0</inkml:trace>
  <inkml:trace contextRef="#ctx0" brushRef="#br0" timeOffset="41846.8778">18567 4595 477 0,'-7'-26'44'16,"4"4"-14"-16,1 2 2 16,2 4-8-16,0 5-4 15,0 6-8-15,7 5-8 16,1 0-7-16,1 8 2 15,3 14 0-15,2 5 1 0,-5 3 0 16,0 4 0-16,-4 2-1 16,-1-6 1-16,-4-5 1 15,0-2-2-15,0-8 1 16,0-3 1-16,0-5-1 16,0-7 0-16,10 0 0 0,7 0 2 15,1-7-1-15,6-7 1 16,3 1-2-16,2-3 0 15,-3 4-10-15,-1 3-31 16,-3 0-35-16,-8 5-101 16</inkml:trace>
  <inkml:trace contextRef="#ctx0" brushRef="#br0" timeOffset="42418.1366">18892 4770 459 0,'0'0'49'16,"0"-3"-14"-16,0 3-5 15,0 0-13-15,-1 3-7 0,1 7-8 16,-3 4 4-16,1 8 9 16,2-3-4-16,0 8-2 15,0-2-7-15,8-2 0 16,3 1-1-16,1-5-1 15,4-5 0-15,2-5 1 0,2-3-1 16,2-4 1-16,-3-2 0 16,3-6 0-16,-2-6-2 15,-1-6 0-15,-4-3-1 16,-5-4 2-16,-3 0 0 16,-2 1 0-16,-4 3 0 15,-1 5 0-15,0 3 1 0,0 7-1 16,0 6 1-16,0 0-2 15,0 12 0-15,0 6 1 16,-3 7 0-16,3 5 2 16,-3 5 1-16,3 1 1 15,0 2-1-15,-2-3-1 0,1-1 0 16,-4-3 0-16,-4-6 0 16,0-4-2-16,-2-6 4 15,-1-6 7-15,-3 0 3 16,3-6-3-16,-1-3 0 15,-2 0-4-15,7-2 0 0,1-11-4 16,2-1 1-16,5-6-4 16,0-1 1-1,7-4-1-15,3 0-1 0,7 4-6 16,2-1-19-16,-1 6-14 0,1 2-4 16,-2 7-24-16,-8 0-84 0</inkml:trace>
  <inkml:trace contextRef="#ctx0" brushRef="#br0" timeOffset="42683.7048">18434 5235 525 0,'-13'3'23'16,"12"-1"-15"-16,1-2 7 0,21 0 16 15,15 0 10-15,11 0-24 16,16-2-8-16,9-7-1 16,1-3 1-16,3 3-2 15,-6-3-2-15,-13 1-4 16,-11 4 1-16,-12 2-2 0,-14 2-13 16,-8 3-21-1,-12 0-31-15,-2 0-28 0,-11 0-73 16</inkml:trace>
  <inkml:trace contextRef="#ctx0" brushRef="#br0" timeOffset="43443.0767">18750 5699 394 0,'0'-13'46'16,"0"2"-23"-16,0-3 6 16,-3 2-2-16,-9-1-4 0,0 2-14 15,-2 1-3-15,-2 0-2 16,-4 4-1-16,-1 2 1 15,-1 4-1-15,-2 0-1 16,3 4 0-16,0 7 1 16,0 4 3-16,6 5 4 15,3 2-2-15,5 3 0 16,6 0-1-16,1 1-3 16,3-2 0-16,10-3-1 0,5-5-2 15,4-2 1-15,-1-9 1 16,4-3 0-16,-3-2 0 15,-1-2 4-15,-3-8 2 0,-2-6 2 16,-3-4-3-16,-4-3-1 16,-2-4 4-16,0-3-4 15,-2-2-2-15,-3-2-3 16,0-2-2-16,-2-1 1 16,0 1-1-16,0 4 1 0,-2 2-2 15,-1 8 2-15,-1 6-2 16,1 7 1-16,-1 6 0 15,4 3-1-15,-2 7-1 16,2 12-2-16,0 5 3 16,0 9 1-16,2 3 1 15,3 3-1-15,1 1 1 16,1-1-1-16,-3-2 1 0,1-3-1 16,0-3 0-16,1-7 0 15,2-2-1-15,4-4-31 16,-2-8-18-16,1-4-31 15,4-6-89-15</inkml:trace>
  <inkml:trace contextRef="#ctx0" brushRef="#br0" timeOffset="43927.3109">18919 5599 481 0,'13'-9'50'16,"-5"0"-31"-16,6 5 2 15,1 2 2-15,0 2-6 16,1 4-13-16,-1 10-2 16,-3 4-3-16,-2 3 2 0,-2 2-1 15,-3 4-1-15,-5-2 2 16,0-1-2-16,-1-5 1 16,-7-1-1-16,2-5 1 15,0-2 0-15,2-8 1 16,2-3-1-16,2 0 3 15,0-6 2-15,7-6-4 0,4-8-1 16,4 1 2-16,5-6-2 16,-5-2 0-16,2 0 1 15,-3 3-2-15,-2-3 2 16,-4 5-1-16,-3 4 1 0,-3 4 2 16,0 3 5-1,-2 4 4-15,0 6-2 0,-7 1-2 16,-3 3-6-16,0 11-2 15,1 6 5-15,-3 3 1 16,6 5 5-16,4 1-3 0,2 1-2 16,0-3-1-16,7-2-3 15,4-5-1 1,5-6-1-16,4-1 1 0,2-8-1 16,-1-3-4-16,2-2-27 15,-1 0-19-15,-3-11-21 16,0-1-84-16</inkml:trace>
  <inkml:trace contextRef="#ctx0" brushRef="#br0" timeOffset="44290.7082">19293 5442 136 0,'-6'-18'300'0,"2"-2"-237"16,4 4-32-16,0-2 1 0,0 4 6 16,2 6-10-1,6 3-16-15,-1 5-8 0,2 3-4 16,-2 12-1-16,0 5-1 16,-1 5 1-16,-1 1 1 15,-3 0 0-15,-1-3 0 0,-1-4 0 16,0-6 0-16,0-2 0 15,0-4 1-15,2-3 2 16,7-4 2-16,4 0 8 16,8-4 2-16,2-7-11 15,8-5-3-15,-1-2-1 16,1 0-1-16,-7-1-26 16,-9 2-47-16,-5-2-159 0</inkml:trace>
  <inkml:trace contextRef="#ctx0" brushRef="#br0" timeOffset="44698.9603">16175 6822 397 0,'2'0'74'0,"9"0"-57"15,5 0-6-15,5 0 23 16,5-1-14-16,1-2-7 16,2 2-11-16,-1 1-1 15,-3 0-2-15,-2 0-17 16,-3 0-64-16,-9 0-148 15</inkml:trace>
  <inkml:trace contextRef="#ctx0" brushRef="#br0" timeOffset="44867.9824">16224 6991 52 0,'-11'13'428'15,"7"-6"-387"-15,4-3-22 16,8-4 13-16,14 0 5 0,9 0-9 15,4-9-20-15,6 0-6 16,0-2-2-16,1 1-9 16,-3-3-70-16,-5-3-275 15</inkml:trace>
  <inkml:trace contextRef="#ctx0" brushRef="#br0" timeOffset="45508.7988">17349 6897 339 0,'0'4'26'0,"0"-2"-25"0,0 3 10 16,3 2 32-16,4 4-16 15,1-1-6-15,7 1 3 16,3-2-5-16,2 0-2 15,2-3-1-15,2-6-2 16,-2 0-2-16,0 0-1 0,-5-8 2 16,-4-1-7-16,-2-4-2 15,-6 0-1-15,-2-2-1 16,-3-1-1-16,0-2 1 16,-5 4-1-16,-4-4-1 0,-5 6 0 15,-2 1 0-15,-1 4 0 16,0 1 0-16,-3 6-1 15,1 0 1-15,2 13-1 16,-3 3 1-16,6 5 0 16,1 4 0-16,2 6 3 15,6-1 2-15,4 2 6 0,1 0 2 16,1 0-2-16,11-3-4 16,5-4-3-16,0-2 1 15,7-5 2-15,3-5 3 16,0-5-2-16,5-4-5 15,-3-4 0-15,2-2-2 0,-1-7-1 16,-3-3 1-16,0 0-25 16,-6-5-26-16,-1-1-12 15,-7-3-87-15,-4-6-133 16</inkml:trace>
  <inkml:trace contextRef="#ctx0" brushRef="#br0" timeOffset="45946.2095">17637 6512 304 0,'-3'-16'67'15,"-11"0"-31"-15,9 3 15 16,5 3 4-16,0-3-24 15,0 4-17-15,7 2-2 0,6 4-4 16,-1-1-5-16,5 4-2 16,0 0 0-16,-3 7 0 15,-2 7-2-15,-3 6 1 16,-2 0 0-16,-5 5-2 16,-2 0 3-16,-2-1 0 0,-9-2-1 15,-1-3 0-15,-1-1 1 16,1-3-2-16,1-5 3 15,1-1 0-15,7-4 1 16,3 1 2-16,0-2-1 16,3-3 1-16,12-1 1 0,1 2 5 15,8-2-4 1,-3 0-6-16,6 0 0 0,-1 0-3 16,-2-3 4-16,0-1-22 15,-4 1-29-15,-5-4-62 16,2-1-108-16</inkml:trace>
  <inkml:trace contextRef="#ctx0" brushRef="#br0" timeOffset="46308.6595">17942 6439 438 0,'6'-18'33'15,"-1"0"8"-15,0 4-4 16,6 2-3-16,-4 1-14 15,2 5-10-15,0 5 1 16,0 1-7-16,0 0-4 0,0 14 0 16,1 2 0-16,-4 7 0 15,1 0 0-15,-1 4-1 16,-3 1 3-16,1-1-1 0,-4 0-1 16,1-4 2-16,-1 0 3 15,0-3 1 1,0-2-1-16,3-4-1 0,1 1-2 15,-1-5-2-15,6-1 4 16,-1-1-2-16,6-7-2 16,-1-1 4-16,4 0-3 0,2 0 0 15,0-7-1-15,-3-3-3 16,-4-1-16-16,-1 0-14 16,-6-1-12-16,-5-4-47 15,0 1-63-15</inkml:trace>
  <inkml:trace contextRef="#ctx0" brushRef="#br0" timeOffset="46449.2282">17990 6544 375 0,'-1'0'62'15,"-17"0"-18"-15,18 0 3 16,5 0-11-16,13-5-6 0,7 0-20 16,6-2-6-16,11-2-3 15,-3 1-1-15,2 1-34 16,-4-2-109-16</inkml:trace>
  <inkml:trace contextRef="#ctx0" brushRef="#br0" timeOffset="52059.1866">18944 7056 305 0,'-4'-2'142'0,"-1"-1"-117"0,2-1 0 15,1 0 13-15,2 2-3 16,-2 2-8-16,2-1-11 0,0 1-6 16,0 0 1-16,0 0-4 15,0 0-3-15,0 0-4 16,0 0 0-16,0 0 0 16,0 0-13-16,0 1-32 0,7 3-32 15,4-2-48-15,5-2-134 16</inkml:trace>
  <inkml:trace contextRef="#ctx0" brushRef="#br0" timeOffset="52575.1038">19422 6954 429 0,'-5'6'3'0,"3"-3"-5"0,2 1 3 16,0 0 14-16,10 1 11 16,3-2 6-16,5-1-10 15,4 0-8-15,-1-2-6 16,1 0-1-16,1-2-5 0,-5-7-1 16,-2-2 0-16,-5 3 2 15,-3-5-3-15,-2 1 0 16,-2-3 3-16,-4 1 1 15,0-2-3-15,-7 1 2 16,-6 1-1-16,1 2 0 16,-5 1 0-1,0 2 0-15,-5 8 1 0,2 1 0 0,-1 0-1 16,1 8 1-16,3 9-1 16,1 2 4-16,3 2 2 15,6 6 1-15,2 4-1 16,5 1 5-16,0 0 1 0,4 1-4 15,7 0-2-15,-1-4-1 16,6-3-2-16,1-4 1 16,3-6-1-16,1-4-1 15,2-6 1-15,3-3 0 16,1-3-3-16,0 0 1 0,2-9-4 16,-5-3 1-16,1-3-18 15,-3-1-23-15,-6-2-13 16,-5-5-34-16,-2-4-102 15</inkml:trace>
  <inkml:trace contextRef="#ctx0" brushRef="#br0" timeOffset="52840.6663">19578 6539 418 0,'-11'-5'4'16,"-1"-8"19"-16,10 7 8 15,2 3 4-15,0 1-10 16,2 2-17-16,8 0-7 16,5 0 0-16,2 0-1 0,2 0 0 15,3 4 0-15,-2-3 0 16,2 2-15-16,-2 0-65 15,1-3-67-15</inkml:trace>
  <inkml:trace contextRef="#ctx0" brushRef="#br0" timeOffset="53247.1789">19933 6480 363 0,'-5'-12'13'0,"-2"0"22"16,4-5 16-16,1 3 0 16,2-2-23-16,0 2-13 15,7 1-5-15,5 2-7 16,1 4-2-16,3 5 1 0,2 2-1 16,-4 0-1-16,1 13-1 15,-5 4 1-15,0 5 0 16,-8 3 0-16,-2 3 0 15,0-1 0-15,-10 1 1 16,-4-1-2-16,-4-4 2 0,-3-1 0 16,1-4-1-16,3-4 5 15,3-2 6-15,4-4 1 16,2-5-1-16,8 1-6 16,0 0-2-16,8-4 4 15,11 0 4-15,1 0-2 0,7 0-7 16,4 0-2-16,1 0-1 15,0-4 2-15,-5 0-14 16,2 2-27-16,-8 1-12 16,-3-5-73-16,-2 4-101 15</inkml:trace>
  <inkml:trace contextRef="#ctx0" brushRef="#br0" timeOffset="53622.1406">20259 6402 410 0,'0'-13'15'16,"-2"1"30"-16,2 3 3 15,0 0-8-15,9 6-15 16,-1 0-11-16,7 3-10 16,-1 0-1-16,1 6-1 0,-1 6 0 15,1 2-1-15,-5 4-1 16,-3 2-2-16,-1-1 3 15,-6 1-1-15,0 0 1 16,-4-2-1-16,-3-1 2 16,-2 1 1-16,-1-1 4 0,2-2 6 15,4 0-6-15,4-3-3 16,0 0 1-16,2-6-2 16,11 3-2-16,-1-4 5 15,7-1-6-15,0-2 0 16,-1-2 2-16,0 0-3 15,0-2-3-15,-8-6-18 0,0 1-10 16,-5-2-7-16,-5-5-35 16,0 0-42-16,-7-2-103 15</inkml:trace>
  <inkml:trace contextRef="#ctx0" brushRef="#br0" timeOffset="53762.6782">20318 6488 272 0,'-15'0'47'0,"5"-3"19"16,6 3-20-16,4 0 0 15,9 0-11-15,9 0-11 16,9 0-16-16,7 0-6 16,2-1-4-16,5-8-79 0,-1-2-181 15</inkml:trace>
  <inkml:trace contextRef="#ctx0" brushRef="#br0" timeOffset="54326.9735">21158 6295 483 0,'-7'-13'5'15,"-2"2"-3"-15,0 2 0 0,-2 6 28 16,-4 3-14-16,3 0-5 16,-3 9-2-16,-4 12 6 15,-1 10-1-15,-2 13 3 16,-4 10 3-16,-1 16 8 15,-2 7-1-15,2 15 5 16,2 7-70-16,8 6 52 0,3 1-2 16,9 3 2-16,5-11-3 15,5-7-7-15,16-11-2 16,2-11-1-16,9-6 2 16,4-9-2-16,5-8-1 0,1-7-5 15,4-12-29-15,3-9 3 16,3-15-71-16,-4-6-138 15</inkml:trace>
  <inkml:trace contextRef="#ctx0" brushRef="#br0" timeOffset="55029.9252">21905 6738 150 0,'2'-20'186'15,"-2"5"-142"-15,0 0-9 16,-7-1 2-16,-4 3 1 16,-2 0-10-16,1 6-11 0,-2 2-3 15,-3 1-2-15,2 4-4 16,-4 0-5-16,3 9 2 16,2 6-2-16,-5 5 5 15,7 3 2-15,5 2-1 16,4 6-3-16,3-5-3 0,2 1-1 15,10-2 0-15,6-7 0 16,1-2 0-16,5-7 2 16,-2-7-2-16,-2-2-2 15,4-2 2-15,-6-12-1 16,0-4 0-16,-3-6 0 16,-3 0 1-16,-2-5-2 0,-3-1 2 15,-1-2-2-15,-2 0 0 16,-2-1 1-16,-2-2-2 15,0 0 1-15,0 7 1 16,-2-2-1-16,-3 9 1 0,0 0-1 16,-1 12 3-16,3 2 1 15,-5 5 4-15,1 2-4 16,2 2-2-16,0 12-3 16,-1 8 2-16,6 5 1 15,0 7 4-15,0 6 5 16,4 3 1-16,4 1-2 0,3-2-4 15,0 2-4-15,0-7-2 16,1-3 1-16,3-11-1 16,0-3 1-16,4-11 0 15,-1-8-3-15,1-1-23 16,0-10-19-16,-5-13-36 0,-1-8-86 16</inkml:trace>
  <inkml:trace contextRef="#ctx0" brushRef="#br0" timeOffset="55361.9016">22065 6339 495 0,'-1'-19'17'0,"-2"1"-3"0,3 4 15 16,4 3-1-16,3 2-12 15,4 6-10-15,-2 3-5 16,2 0-2-16,-4 6 1 15,0 8-3-15,-5 7 5 16,-2 1-3-16,0 3 1 0,-2-1 0 16,-5-1 1-16,0-5-1 15,0-2 1-15,3-4 0 16,2-5 2-16,2-1 1 16,6-5-3-16,8-1 6 0,8 0 4 15,5-3-8-15,5-4-1 16,2-4-2-16,0 2-3 15,0 2-29-15,-5 1-24 16,-4 1-92-16,-4 2-171 16</inkml:trace>
  <inkml:trace contextRef="#ctx0" brushRef="#br0" timeOffset="55924.2369">22417 6521 433 0,'0'0'16'0,"0"0"17"0,0 0 18 16,0 0-8-16,0 0-23 16,0 6-11-16,0 6-10 15,0 2 5-15,2 5 7 16,-1 5 3-16,3-2-4 16,1 0-6-16,5-2-2 15,-1-2-1-15,4-6 0 0,4 1-1 16,0-7 1-16,0-5 0 15,3-1-1-15,-4-1 1 16,0-11-1-16,-2-1-1 16,-1-6-2-16,-4 1 1 0,-2-3 3 15,-3 2-2-15,-1 0 1 16,-1 3 0 0,1 6-1-16,-3 7 2 0,0 3-1 15,1 5-3-15,1 13 3 16,2 7 0-16,-1 7 2 15,-1 3 3-15,1 5-1 16,-1 0 1-16,-2 2-1 0,0-3 1 16,0-6-1-16,-7 0-3 15,0-8 2-15,-4-5 2 16,0-6 5-16,1-7 5 16,-3-2 0-16,2-5-2 0,2-1 2 15,0-12-69-15,4-5 56 16,3-4-1-16,2-2 0 15,0-5-1-15,3 2 0 16,6 0-6-16,2 5 35 16,2 1-50-16,0 9-2 15,1 3-4-15,-2 4-4 0,1 3-9 16,-6 2-17-16,-4 0-56 16,-3 4-129-16</inkml:trace>
  <inkml:trace contextRef="#ctx0" brushRef="#br0" timeOffset="56189.8005">21927 7013 514 0,'-22'0'16'0,"13"0"9"15,9 0 24-15,13-2-18 16,20 2-14-16,11 0-4 15,14 0 3-15,8 0 1 16,7 0-6-16,0 0-3 16,-5 0-1-16,-6 0-4 0,-9 0-3 15,-14 0 0-15,-10 0-1 16,-14 0-8-16,-5 0-21 16,-10 0-9-16,0 0-17 15,-16 0-47-15,-2-5-197 16</inkml:trace>
  <inkml:trace contextRef="#ctx0" brushRef="#br0" timeOffset="56915.7985">22130 7486 334 0,'7'-5'23'0,"-2"1"-16"15,-1-1 26-15,-3-1 11 16,-1 1 2-16,0 0-18 16,-3 0-6-16,-6-3-6 15,-1 3 0-15,-5 1-6 16,3 1-6-16,-7 3-2 16,4 0-1-16,-2 1 0 0,-1 6 4 15,2 6 4-15,3-1 1 16,2 8-1-16,5 2 1 15,2 1 0-15,4 4 0 0,0 1-3 16,7-3-3-16,2-2-1 16,6-7-2-16,2-1 3 15,1-8 1-15,2-7 8 16,0 0-7-16,1-4-2 16,1-8 0-16,-4-6-3 15,0-4 1-15,-4-4-1 16,-3-1 1-16,-2-5 0 0,-2 0-2 15,-4-2 1-15,1-2-1 16,-4 0 0-16,0 1-1 16,0 3 3-16,-5 3-4 15,-1 4 2 1,0 7 0-16,2 7 0 16,1 10 0-16,-4 1 0 15,4 12-3-15,-2 8 1 0,3 9 2 16,0 4 0-16,2 3 2 15,0 3 3-15,0-1-1 16,4-1-2-16,3-1-1 0,2-4 0 16,0-3-1-16,1-4 0 15,4-7-2-15,-1-4-19 16,4-7-21-16,-1-2-18 16,0-5-50-16,2-2-104 15</inkml:trace>
  <inkml:trace contextRef="#ctx0" brushRef="#br0" timeOffset="57243.8399">22412 7365 481 0,'5'-11'30'16,"2"2"10"-16,3 0-8 16,0 6-4-16,2 1-12 15,3 2-15-15,-1 0 0 16,1 7-1-16,-3 4 1 15,-3 3-1-15,0 5 0 16,-5 3 1-16,-4 1-2 0,0 1 4 16,-2 2-2-16,-9-1-1 15,2 2 9-15,2-2 3 16,0-2 4-16,4 1-6 16,3-7-4-16,0-1-3 15,7-4 0-15,8-2-3 0,4-7 1 16,1-3 0-16,1 0 0 15,0 0-4-15,0-9-24 16,-4-2-4-16,-7-1-21 16,-3-2-45-16,-7-4-106 0</inkml:trace>
  <inkml:trace contextRef="#ctx0" brushRef="#br0" timeOffset="57415.6769">22439 7484 409 0,'-13'0'62'0,"6"-2"-5"0,7 1-13 16,5-3-5-16,13 2-20 16,6-1-15-16,5-1-4 15,5 0 0-15,0 3-6 16,-2-1-37-16,-1-2-41 16,-6 1-89-16</inkml:trace>
  <inkml:trace contextRef="#ctx0" brushRef="#br0" timeOffset="57711.7665">22697 7340 368 0,'-5'-16'29'0,"1"-2"20"15,4 3 17-15,0-1-17 0,6 6-10 16,6 2-18-16,3 3-12 16,2 4-5-1,0 1-2-15,1 3-2 0,-6 10 0 16,-1 1-1-16,-2 4 1 15,-5 1-1-15,-4-1 2 0,0 0-1 16,-2 0 0-16,-6-4 2 16,1 1-2-16,0-5 4 15,2-1 7-15,3-4 0 16,2-1-1-16,2-2 1 16,10-2 9-16,6 0-6 0,10 0-8 15,-1-9-6-15,3-2-3 16,1-3-29-16,1-4-36 15,-6-5-83-15</inkml:trace>
  <inkml:trace contextRef="#ctx0" brushRef="#br0" timeOffset="58130.5545">23225 6913 469 0,'-4'0'44'0,"4"0"7"16,0-3-3-16,11-4-21 15,9 1-19-15,7-1-8 16,10 0 1-16,5 0-2 0,5-1-17 16,3 0-37-16,3 1-59 15,1-4-164-15</inkml:trace>
  <inkml:trace contextRef="#ctx0" brushRef="#br0" timeOffset="59217.7364">24034 6706 447 0,'3'-9'11'16,"1"0"-4"-16,-4-1 16 16,0-3 2-16,0 5-3 0,0 0-17 15,-6-1-1-15,-3 3 2 16,-4-2 1-16,-3 3 1 15,0 2-4-15,0 3-1 16,-2 0 0-16,0 0 0 16,2 12 1-16,3 2 2 15,3 6 1-15,4 1-3 0,5 4 0 16,-1 3-1 0,2-4 0-16,9 2-2 0,1-6-1 15,5-2 1-15,-3-6 0 16,5-3 0-16,-2-5 0 15,0-4 0-15,-3 0 0 0,1-9 1 16,-2-7 0-16,1-4 2 16,-3-1 4-16,-3-6-2 15,1-2-4-15,-2-3 3 16,-3 0-6-16,0-3 2 16,-2-3-2-16,0 2 3 0,0 1-4 15,0 4 3-15,0 5-2 16,1 10 2-16,-4 2 0 15,1 10-2-15,1 4 1 16,-3 2 0-16,2 16-2 0,1 0-1 16,1 10 6-16,0 4-1 15,0 2 3-15,3 3-2 0,4-2 1 16,2-4-1-16,0 1-1 16,2-3-2-16,1-4 1 15,1-4-1-15,1-4 0 16,3-7 0-16,0-5 2 15,5-5-1-15,1 0 1 16,3-7-1-16,-4-9 1 16,2 0-1-16,-4-5-1 15,-3-1 1-15,-2 0 0 0,-4 1-1 16,-4 4 2-16,-3 2-2 16,0 6 1-16,-4 1-1 15,0 8-1-15,0 0 1 0,0 8-7 16,0 7 7-16,0 0-1 15,0 9 1-15,0-4 1 16,7 1 0-16,6-5-2 16,6-1 1-16,4-7 1 15,3-2 1-15,-2-5-2 0,3-1 0 16,-5-1 2-16,-6-10 0 16,-1-2 1-16,-3-2 0 15,-6-6-1-15,-3 3 0 16,-1-3-1-16,-2 2 0 15,2 3-1-15,-2 6 0 0,0 0 0 0,0 8 0 16,0 2-1-16,0 10-9 16,0 8 7-16,0 8 1 15,0 7 3-15,-2 2-2 0,-1 0 5 16,-4 3-2-16,1-2 1 16,0-6-4-16,1-3 4 15,-2-4-2-15,3-3 1 16,-3-6 3-16,0-3 6 15,-2-6-2-15,-1-3 0 0,3-2 1 16,-1 0 0-16,1-13 1 16,1-3-2-1,6-4-53-15,0-6 36 0,0-3 9 16,9-1-3-16,3 1 1 16,3 3-2-16,-1 4 9 15,1 6-35-15,1 5-13 0,-6 6-18 16,2 3-42-16,-9 2-163 15</inkml:trace>
  <inkml:trace contextRef="#ctx0" brushRef="#br0" timeOffset="59477.0806">24008 6990 530 0,'-13'0'15'0,"11"0"2"16,2 0 22-16,20 0 1 0,8 1-10 15,9-1-3-15,9 0-19 16,12 0-4-16,3 0-1 16,2-3 0-16,-6-4-2 15,-3 4 2-15,-7-4-3 16,-11 3-1-16,-11 2-6 15,-12 2-28-15,-11 0-17 16,-2-2-37-16,-11 2-113 0</inkml:trace>
  <inkml:trace contextRef="#ctx0" brushRef="#br0" timeOffset="60226.2126">24245 7395 232 0,'3'-4'41'15,"0"-1"11"-15,-3 0 13 16,0-1-18-16,-3-2-22 0,-4 0-2 16,0 0-1-16,-1 0-3 15,-2 1-3-15,-2 0-3 16,-1 3-7-16,0 3-5 15,-1 1 1-15,0 0-2 16,-2 0 2-16,1 5 0 16,1 6 3-16,3 1 4 0,0 3-2 15,3 2 2-15,2 3 1 16,6 0-1-16,0-1-3 16,0-1-2-16,9-2-1 15,3-4 0-15,1 0-1 16,1-4 0-16,1-3-1 0,-1-5 0 15,-1 0 0-15,-1 0 2 16,-3-1-2-16,2-10 1 16,-4-2 0-16,0-1 0 15,0-5 3-15,0-3 0 16,-2-1-3-16,-2-4-2 16,2-3 0-16,-3 1 0 0,0-3 1 15,0 0-2-15,-2 2 2 16,0 5-1-16,0 5-1 15,0 8 2-15,0 1 0 16,-4 7 0-16,2 4 0 0,1 2-1 16,-3 11-4-16,3 4 2 15,1 9 2-15,0 4 0 16,0 4 1-16,0 0 1 16,5-4 1-16,3 0-1 15,-1-1-2-15,3-4 1 0,0-2 0 16,-1-3-2-16,3-4-4 15,-2-3-16-15,0-5-36 16,4-3-39-16,-2-5-55 16</inkml:trace>
  <inkml:trace contextRef="#ctx0" brushRef="#br0" timeOffset="60576.8808">24451 7233 478 0,'6'-9'42'0,"1"0"-13"16,2 0-3-16,-2 2-5 16,2 3 4-16,2 2-10 15,0 2-10-15,-1 0-3 16,3 2-2-16,-4 9 0 0,0 3-2 16,-6 4 1-16,2 1 2 15,-5 3-1-15,0 1 0 16,0 0 0-16,-5-1 2 15,-2-2-1-15,2-3-1 16,0 1 1-16,1-3-1 16,4-1 2-16,0-2-1 15,6-1-1-15,6-6 2 0,4-3 0 16,2 0-2-16,2-2 0 16,2 0-1-16,-7-2-22 15,-2-7-16-15,-4-2-4 0,-5 1-26 16,-4-4-36-16,-4 1-76 15</inkml:trace>
  <inkml:trace contextRef="#ctx0" brushRef="#br0" timeOffset="60717.4663">24516 7343 136 0,'-17'0'189'0,"3"0"-122"16,7 0-17-16,7 0-8 16,0 0-6-16,13 0-12 15,8 0-15-15,7 0-5 0,6 0-3 16,5-7-17-16,-2 0-47 15,-2-4-59-15,-1-5-211 16</inkml:trace>
  <inkml:trace contextRef="#ctx0" brushRef="#br0" timeOffset="61170.4855">24743 6335 289 0,'0'-25'47'0,"0"4"-40"16,0 3 31-16,3 7 10 0,3 3-4 15,-1 1 1-15,0 7-21 16,2 0-11-16,3 1-5 15,2 13-2-15,3 4 7 16,-1 6 6-16,6 6-5 16,1 9 3-16,2 6-4 15,1 6 4-15,3 7-8 16,-2 5 1-16,-2 2-1 16,-3 6 1-16,-6 2-5 0,-5 4 2 15,-3 0 0-15,-5 3-22 16,-1-3-11-16,-1-2 41 15,-8-6-8-15,-8-3-3 0,0-7 8 16,-8-5-2-16,-2-4-2 16,-4-7 0-16,-1-4-4 15,-2-1-1-15,-2-8-2 16,-4-2-1-16,-1-3 0 16,-8-7-20-16,-3-11-28 0,-9-7-270 15</inkml:trace>
  <inkml:trace contextRef="#ctx0" brushRef="#br0" timeOffset="77674.664">2964 9428 246 0,'-2'-12'15'16,"0"-4"-12"-16,2 2 47 16,0-1-10-16,0 0 3 0,0 2 7 15,0 1 3-15,0 0-14 16,-1 4-4-16,1 3-13 15,0 0-8-15,0 5-1 16,0 0-3-16,0 0-6 16,0 15-3-16,0 7-1 0,0 6 6 15,0 6 7-15,0 6 4 16,0 0 0-16,0-1-6 16,1-3-4-16,5-4-2 15,2-4 2 1,0-6 0-16,4-4-59 15,3-2 50-15,3-2 7 16,4-5 1-16,5-3-5 0,-2-5 2 16,4-1-1-16,-7 0-3 15,4 0 1-15,-6-5-12 16,-2-2 27-16,-7-2-60 16,-4 0-2-16,-6-2-11 15,-1-1-35-15,-3-3-57 16</inkml:trace>
  <inkml:trace contextRef="#ctx0" brushRef="#br0" timeOffset="77846.4969">3043 9530 324 0,'-21'-9'40'0,"3"6"11"0,3-1 4 0,8 3 0 15,7-2-24-15,0 1-10 16,19 2-16-16,2-1-3 16,9-1-1-16,8 2-1 15,-2-2 0-15,0 2-22 16,-5-3-27-16,-8-3-38 0,-5 0-76 15</inkml:trace>
  <inkml:trace contextRef="#ctx0" brushRef="#br0" timeOffset="78005.289">3009 9356 117 0,'-20'-5'277'0,"10"4"-222"31,5-3-5-31,5-2-8 16,3 2-20-16,14-3-14 16,7-1-9-16,7 1 1 0,4 3-29 15,4 0-45-15,2-1-73 16</inkml:trace>
  <inkml:trace contextRef="#ctx0" brushRef="#br0" timeOffset="78539.6202">3425 9510 504 0,'-1'-3'19'16,"-3"-10"8"-16,4 2-1 16,0-1-5-16,7-1-10 15,5 5-7-15,1 2-2 0,2 6-3 16,-1 0 0-16,1 9 0 15,-1 7 1-15,-1 8-1 16,-6 2 1-16,-2-1 0 16,-1 0 0-16,-4 0 0 15,0-4 0-15,-5-4 1 16,-2-5-1-16,1-3 2 16,-1 0-1-16,5-6 3 0,-2-1 1 15,3-2-1-15,1 0 0 16,0 0 3-16,0-10-1 15,1-1-5-15,5-5-1 16,1-1-1-16,-1-3 1 0,1-4 0 16,0 3 0-16,-2-1 1 15,-2 3-2-15,2 5 2 16,-3 3-1-16,-2 4 0 16,1 1 6-16,-1 6 3 15,0 0-1-15,0 2-8 0,0 10-3 16,0 5 3-1,4 4 1-15,-1 2 1 0,2 1 2 16,2 1-3-16,5-5-1 16,-4 0 1-16,5-2-2 15,0-2-15-15,4-5-26 16,2-4-24-16,-2-7-81 0,1 0-126 16</inkml:trace>
  <inkml:trace contextRef="#ctx0" brushRef="#br0" timeOffset="78680.2037">3836 9630 445 0,'5'0'59'0,"0"0"-17"16,-5 0-5-16,0 0-18 15,0 0-9-15,0 0-8 16,0 0-1-16,3-4 1 16,1-3-14-16,-1-4-31 15,4-7-72-15,-2-6-96 0</inkml:trace>
  <inkml:trace contextRef="#ctx0" brushRef="#br0" timeOffset="78789.5481">3848 9390 404 0,'-7'-10'81'0,"0"2"-15"0,1 5-12 15,4 3-32 1,2 0-20-16,0 0-12 0,0 2-72 16,15-2-268-16</inkml:trace>
  <inkml:trace contextRef="#ctx0" brushRef="#br0" timeOffset="79494.6014">7267 9284 426 0,'-6'-12'5'15,"0"1"15"-15,-2 2 20 16,2 5 1-16,-1 0-25 15,0 4-3-15,-1 0-11 0,-5 13 1 16,-1 9 3-16,-3 10 6 16,-3 10 7-16,3 8 6 15,-4 8 5-15,6 2-6 16,0-3-6-16,3 0-4 0,8-5-5 16,4-7-5-16,2-6 0 15,14-5-2-15,9-6-45 16,7-6 36-16,6-4 5 15,4-4 4-15,-1-6-3 16,1-4 19-16,-3-4-78 0,-7 0-32 16,-3-7-92-1</inkml:trace>
  <inkml:trace contextRef="#ctx0" brushRef="#br0" timeOffset="79885.4282">7465 9598 445 0,'0'-20'11'15,"0"-1"26"-15,0 3-8 16,5 1-3-16,4 5-9 16,1 7-5-16,0 1-8 0,2 4-3 15,0 6 0-15,0 8-1 16,-4 4 0-16,1 5 0 15,-7 0 0-15,-2 2 0 16,0-2 1-16,-2 1 0 0,-7-5 0 16,-5-1 0-16,3-2 1 15,-3-4-1-15,4 1 1 16,2-6 1-16,4 1 0 16,2-3-1-16,2-2 1 15,2 1-1-15,7-3 3 16,7 1 1-16,5-2-1 0,3 0-3 15,3 0 0-15,-2 0-2 16,4 0-3-16,0-3-33 16,-4-1-54-16,2-3-91 15</inkml:trace>
  <inkml:trace contextRef="#ctx0" brushRef="#br0" timeOffset="80400.9659">7822 9553 470 0,'-6'-9'16'16,"-2"0"5"-16,8 0 23 16,3 5-10-16,9 3-19 15,5 1-10-15,0 0-4 0,5 9 0 16,0 5 0-16,-3 4 1 15,-2 3-2-15,-5 4 0 16,-5-1 1-16,-3-1 0 16,-4 0-1-16,0-3 1 15,-8-1 0-15,0-4 0 0,-1-5 0 16,2-2 0-16,1-3 1 16,4-3 2-16,2-2 2 15,0 0 9-15,0-6 5 16,8-6-15-16,1-2-6 15,3-4 0-15,1-2 1 16,1-2-1-16,-1-3 1 16,1-2-4-16,-5 1 2 0,0-1-3 15,-3 6 4-15,-3 1 0 16,1 6 0-16,-3 5 2 16,-1 6-1-16,0 3 1 15,0 3-2-15,0 14-3 0,0 3 3 16,0 4 2-16,-1 4 4 15,1 2 1-15,0-1-2 16,3-2-1-16,4-4-2 16,6-2 0-16,1-1-2 15,3-4-5-15,2-2-26 0,1-6-23 16,3-3-61-16,1-5-125 16</inkml:trace>
  <inkml:trace contextRef="#ctx0" brushRef="#br0" timeOffset="80632.1355">8383 9646 480 0,'2'-6'54'16,"3"1"-21"0,3 2 2-16,3 1-10 0,7 2-11 15,7-2-9-15,6 0-1 16,6 2 0-16,-1-1 0 0,0-3-4 15,-2 4 2-15,-4-2-2 16,-6 1-2-16,-6-2-20 16,-9 3-15-16,-5-2-24 15,-4-1-47-15,0-4-91 16</inkml:trace>
  <inkml:trace contextRef="#ctx0" brushRef="#br0" timeOffset="80913.5687">8558 9496 391 0,'-5'-6'50'0,"3"4"8"0,2 0 5 15,-2-1-24-15,2 3-13 16,0 0-10-16,0 13-11 16,0 4 1-16,0 7 13 15,2 2 1-15,1 7-5 0,1-3-5 16,1 1-5-16,-1-3-1 15,3-5-4-15,-1 1 1 16,-1-5-1-16,0-3 0 16,0-5-8-16,1-2-28 15,-5-2-12-15,4-6-13 0,-2-1-36 16,1 0-55-16</inkml:trace>
  <inkml:trace contextRef="#ctx0" brushRef="#br0" timeOffset="81194.7653">8919 9468 488 0,'2'-4'50'16,"0"-3"-10"-16,-2 7-8 15,0 0-5-15,0 4-11 0,0 10 1 16,0 5 6-16,0 6 1 15,0 4-14-15,0-1-48 16,1 3 38-16,3-3 4 16,1-1-2-16,-2-4-1 15,5 0-1-15,-2-5 1 0,-3 0 0 16,1-4-1-16,-3-3 29 16,1-4-66-16,-2-3-17 15,0-4-18-15,0 0-49 16,2-4-58-16</inkml:trace>
  <inkml:trace contextRef="#ctx0" brushRef="#br0" timeOffset="81508.2797">9129 9343 521 0,'7'-9'11'0,"0"1"8"15,4 3 27-15,0 5 0 16,5 0-21-16,2 13-9 16,-1 6-1-16,0 8 7 0,0 6-60 15,-2 2 44-15,-1 5 0 16,-1-2-1-16,-4 2-4 16,-4-3 2-16,2-3-2 15,-7-2 2-15,0-5-2 16,0-2 0-16,-7-6-1 0,-1-1 1 15,-3-3-1 1,0-8 2-16,-3 2-4 0,1-8 18 16,-1-1-70-16,3-3-25 15,3-13-73-15</inkml:trace>
  <inkml:trace contextRef="#ctx0" brushRef="#br0" timeOffset="81845.0376">9211 9072 548 0,'4'-20'2'0,"5"2"4"0,4 2 7 16,0 9 21-16,4 3-10 16,0 4-14-16,-2 0-9 0,2 11 0 15,-5 9-1-15,-1 2 0 16,-5 4 0-16,-4-1 0 15,-2 0 0-15,0-4 0 16,-7-1 0-16,0-3 0 16,0-7 1-16,2-3 0 15,4-2 1-15,1-3-1 0,0-2 8 16,8 0 17-16,11-7-1 16,7-4-13-16,9-1-9 15,6-7-1-15,0 4-2 16,-6 0-2-16,-2 3-38 15,-12-1-43-15,-9 6-150 16</inkml:trace>
  <inkml:trace contextRef="#ctx0" brushRef="#br0" timeOffset="82714.3289">10197 9583 317 0,'5'0'67'0,"2"-5"-7"0,-7-4-3 16,0 0-11-16,0-1-20 15,0-1-12-15,-8-2-6 16,-1 1 0-16,-5-1-4 16,1 2-3-16,-5 4 0 15,2 2 0 1,-4 3-1-16,2 2 0 0,0 2 1 15,1 10 2-15,3 6 3 16,4 0 1 0,5 4-1-16,3-1-3 0,2 0 0 15,0 1-1-15,7-6 0 0,5 0-2 16,3-3 1-16,-5-5 0 16,5-2-1-16,-1-5 1 15,-2-1 0-15,5 0 0 16,0-5-2-16,-3-7 3 15,2-1-2-15,-2-4 1 0,0-5 0 16,-4-1-1-16,-3-4-1 16,0-4 2-16,-6-2 0 15,1 1-1-15,-2 0 1 16,0 0-1-16,-2 5 0 16,-1 1-1-16,-1 8 2 0,1 7-1 15,-1 1 2-15,3 7 7 16,-1 3 4-16,2 3-11 15,0 12-5-15,0 7 2 16,0 6 4-16,0 4 4 16,7 4 1-16,2 1-3 15,2-1 0-15,-2-4-2 0,1-5-2 16,0-3-1-16,-1-4 0 16,-1-5 0-16,1-5-5 15,1-5-25-15,0-1-8 16,0-4-15-16,4 0-21 15,-4-12-53-15,-1-8-117 0</inkml:trace>
  <inkml:trace contextRef="#ctx0" brushRef="#br0" timeOffset="83009.6677">10339 9189 412 0,'-3'-25'33'0,"3"4"8"16,0 2 1-16,2 6-14 15,6 2-6-15,4 6-14 16,3 5-6-16,-2 0-1 16,-2 12-1-16,-2 5-1 0,-4 6 1 15,-5-1 0-15,0 3 0 16,-4-1-1-16,-6-4 1 16,-1-2 1-16,-2-5-1 15,3 0 2-15,2-6 7 16,5-2 0-16,3-1-4 15,3-2 0-15,15-2 7 16,6 0 2-16,3 0-11 16,5 0-3-16,2-4-2 0,2 1-28 15,-5-2-29-15,-1-2-103 16</inkml:trace>
  <inkml:trace contextRef="#ctx0" brushRef="#br0" timeOffset="83591.4187">10596 9418 489 0,'-5'1'21'0,"1"-1"11"16,4 0 10-16,0 0-19 0,0 9-15 15,-2 3-8-15,1 6 7 16,-1 6 15-16,2 1-8 15,0 1-3-15,0 1-6 16,2-5-3-16,10-3 0 0,3-2-3 16,4-9 1-16,6-2 2 15,0-5-1-15,3-1 0 16,-1-1 0-16,0-10-3 16,-5-3-5-16,-3-4 2 0,-6-2 5 15,-1-1 0-15,-7-2 0 16,-3 1 1-16,-2 2-1 15,0 5 0-15,0 4 1 16,0 5 0-16,-2 6 3 16,-3 2-3-16,3 14-2 15,-1 8 3-15,0 4 2 16,1 6 1-16,2 4 3 0,0 2 2 16,0-1-2-16,0 1 0 15,2-1-2-15,-2-5-3 16,0-2-2-16,0-7 2 0,0-5-2 15,-2-4 1 1,-8-5 0-16,1-6 3 0,-4-5 1 16,1 0 1-16,-3-5-4 15,3-10 0-15,0-2-2 16,2-5 0-16,6-1-20 0,3-4 16 16,1 0 18-16,0 1-32 15,8 1-14-15,4 5-11 16,0 4-1-16,1 3-12 15,-1 5-54-15,-3 2-119 0</inkml:trace>
  <inkml:trace contextRef="#ctx0" brushRef="#br0" timeOffset="83846.4994">10215 9833 555 0,'-16'4'20'0,"11"-2"0"16,8 1 2-16,22 0 10 0,16 1 9 15,13 0-75 1,15-2 42-16,6-2 0 0,2-2-3 16,-3 2-3-16,-11 0-2 15,-15 0 0-15,-12 0-21 16,-14 0 24-16,-15 0-57 15,-7 0-79 1,-11 0-159-16</inkml:trace>
  <inkml:trace contextRef="#ctx0" brushRef="#br0" timeOffset="84574.3838">10470 10443 327 0,'0'-5'5'0,"-3"-2"13"32,-3-2 37-32,0 0-14 0,-4 1-7 0,3-1-3 0,-2-2-2 15,-2 4-5-15,2-1-14 16,-3 3-6-16,-1 1-1 15,-3 4 1-15,-2 0 3 32,4 4 0-32,-6 6 0 0,6 7 2 0,-1 2 3 15,5 5-2-15,4 1 2 0,5 1-4 16,1-2-4-16,5-4 1 16,9-3-2-16,4-6-2 15,6-2 2-15,-3-8-1 16,6-1 0-16,-4 0-1 15,1-11 0-15,-5-4 0 16,-3-7 0-16,-2 1 0 0,-4-4 0 16,-3-3 0-16,-5-3 0 15,-2-5 0-15,0-1 0 16,0 0-1-16,-2-1 1 0,-3 6-1 16,-1 5-1-16,2 7 1 15,-1 6 1-15,3 11 2 16,-3 3 3-16,3 8-3 15,0 16-3-15,2 4 0 16,0 6 6 0,0 6 0-16,0-2 0 15,6 0-2-15,1-2-2 0,0-4 0 16,1-1-2-16,2-3 0 16,-1-4 0-16,2-4-14 15,-2-4-22-15,1-5-18 0,0-4-11 16,0-7-52-16,1 0-92 15</inkml:trace>
  <inkml:trace contextRef="#ctx0" brushRef="#br0" timeOffset="85046.4279">10632 10349 414 0,'11'-16'55'15,"1"1"-9"-15,3 3-10 16,2 2-1-16,2 4-7 15,0 4-14-15,1 2-10 16,0 8-3-16,-6 7-1 0,1 5 0 16,-6 2 1-16,-6 0-1 15,-1 2 0-15,-2-5 0 16,0 1 1-16,-7-2-1 16,-2-6 1-16,-2-1-1 15,4-4 0-15,3-3 1 16,3-4 0-16,1 0-1 0,3 0 3 15,9-10-1 1,1-2-2-16,3-2 0 0,1-4 1 16,-2 0-1-16,-3-3 0 0,-5-1 0 0,-2 0 0 15,-3 0 0-15,-2 2 0 16,0 2 1-16,0 8-1 16,-7 5 1-16,0 5 0 15,-1 0 2-15,-1 10 2 0,4 10 1 16,1 5 2-16,4 0 5 15,0 5 0-15,0-3-4 16,9-4-6-16,6 0-1 16,1-4-2-16,2-3 1 15,3-7-5-15,2-1-29 16,1-8-10-16,0 0-22 16,-5-2-79-16,-1-12-120 0</inkml:trace>
  <inkml:trace contextRef="#ctx0" brushRef="#br0" timeOffset="85343.205">11040 10179 422 0,'0'-14'51'16,"9"2"-8"-16,3 5-6 16,6 3 0-16,-4 4-18 0,-1 5-14 15,-1 11-1-15,-5 2 1 16,-5 6-1-16,-2-3 0 15,0 2 1-15,-3-2 2 16,-6-1 3-16,-3-5 5 16,2-3 2-16,3-1-5 15,2-6 2-15,1-2-7 16,4-3-2-16,4 0-1 0,12 0 1 16,5 0-6-16,8-5 0 15,5-8 3-15,5 0-35 16,0-7-26-16,-2-7-46 15,4-5-287-15</inkml:trace>
  <inkml:trace contextRef="#ctx0" brushRef="#br0" timeOffset="85770.6556">12226 9692 420 0,'-7'0'47'16,"4"0"-9"-16,3 0 14 15,0-5-11-15,10 1-15 16,12-1-12-16,5-1-1 0,7 3 1 15,4-1-5-15,3 2-7 16,-5 1-1-16,-2 1-1 16,-1 0-10-16,-11 0-21 15,-3 0-21-15,-7-4-23 16,-2-3-40-16,-9-2-113 0</inkml:trace>
  <inkml:trace contextRef="#ctx0" brushRef="#br0" timeOffset="86020.5971">12438 9522 363 0,'-7'3'44'0,"-2"-3"-2"16,7 0 11-16,2 0-11 16,0 1-16-16,0 3-16 15,2 6-5-15,4 3 10 0,3 6-1 16,-2 7 0-16,0 2 1 15,0 3-5-15,-1 1-2 16,-1-2-3-16,-2 2-3 16,1-3-1-16,-2-2-1 15,-1-4-2-15,1-6-24 16,0-1-34-16,1-8-74 0</inkml:trace>
  <inkml:trace contextRef="#ctx0" brushRef="#br0" timeOffset="87044.339">13394 9493 279 0,'-4'-7'35'0,"-5"-1"5"15,6 1 15-15,0-1-12 0,3 0 2 16,0 1-10-16,0-1-9 16,6 0-8-16,7 1-5 15,-1 1-2-15,4 3-5 16,0 3-3-16,1 0-2 15,1 3 0-15,-2 10-1 0,-1 5 0 16,-5 3 0-16,-1 1 0 16,-4 1-2-16,-5 0-7 15,0-4-4-15,-10-1 4 16,-3-4 6-16,-5-1 4 16,-2-6-1-16,2 1 1 0,0-5 0 15,1-2 0-15,4 2 2 16,7-3 1-16,5 0 4 15,1 0 0-15,7 0 0 16,9-4-6-16,5 1-3 16,1 0 1-16,3 3 0 0,-3 0 0 15,-1 0 1-15,-3 7-2 16,-1 8 1-16,-5-1-1 16,-3 6 2-16,-4-1-1 15,-5 1-1-15,0-2 3 16,-3-1-2-16,-8-2 1 15,-6-2 1-15,-2-6 3 0,-2-2 10 0,-5-3 0 16,1 0 0-16,1-2-4 16,-2-4-5-16,6-5-3 15,4-2-2-15,7-3-2 16,4-4-18 0,5-2-29-16,0-3-60 0,11-7-243 15</inkml:trace>
  <inkml:trace contextRef="#ctx0" brushRef="#br0" timeOffset="87466.7012">14222 9368 334 0,'3'-12'38'0,"-3"-1"14"15,0 4 13-15,0 6-16 16,-5 3-21-16,-7 1-13 15,-3 13-2-15,-2 6 1 16,0 7 9 0,0 8 6-16,0 5-6 15,2 0-1-15,6 3-4 16,2-1-72-16,5-2 58 0,2-2-1 16,7-8-1-16,12-1-2 15,9-4 1-15,5-4-1 0,4-5-12 16,4-5 10-16,0-4-69 15,1-7-61-15,-3 0-150 16</inkml:trace>
  <inkml:trace contextRef="#ctx0" brushRef="#br0" timeOffset="87826.0097">14500 9514 465 0,'-9'-20'41'15,"9"1"-11"-15,0 1-2 16,5 1 0-16,9 7-13 16,1 1-8-16,1 6-5 0,2 3 0 15,-4 0-1-15,1 7-1 16,-3 8 0-16,-2 6 0 16,-7 4 0-16,-3-1 0 15,0 3 0-15,-13-4 0 16,-2 0 0-16,-4-3 1 0,-1-2-1 15,1-4 1-15,2-3 5 16,5 1 11-16,3-3-1 16,5-4-9-16,4 1-2 15,8-1 0-15,8-3 5 16,9 0 0-16,2-2-7 16,5 0-2-16,4 0-2 0,-4-2-13 15,0-1-27-15,-3-3-21 16,-2 1-54-16,-3-4-173 15</inkml:trace>
  <inkml:trace contextRef="#ctx0" brushRef="#br0" timeOffset="88314.2962">14890 9476 477 0,'-6'-13'18'0,"6"-4"-1"15,0 3 16 1,8 3-2-16,2 4-10 0,4 3-13 16,3 4-5-16,-1-3-2 15,2 17 0-15,-4 5-1 16,-1 7 0-16,-6 1 0 0,-2 1 0 16,-3-3 0-16,-2-2 0 15,0-3-1-15,-6-6 1 16,1-4 0-16,0-2 0 15,1-7 1-15,3 2-1 0,1-3 0 16,0 0 3-16,7-6-2 16,3-6-1-16,3-6 0 15,1-3 0-15,1-4 0 0,-3-2 0 16,0-1 0-16,-2 1 0 16,-5 4 0-16,-1 4 1 15,-4 3-2-15,0 7 2 16,0 9 1-16,-9 0 0 15,2 13-1-15,-3 8 0 0,3 6 7 16,2 1 2-16,3 5 0 16,2-1-5-16,0-4-4 15,6-1-1-15,6-4 0 16,1-5-8-16,3-2-22 16,2-5-20-16,6-6-47 15,-4-3-63-15</inkml:trace>
  <inkml:trace contextRef="#ctx0" brushRef="#br0" timeOffset="88501.7504">15370 9522 430 0,'6'-3'79'0,"5"-8"-23"16,1 4-16-16,10 4-11 15,3-1-10-15,6 3-12 16,0 1-3-16,3 0-2 0,-6 0-2 15,-2 0-1-15,-9 0-27 16,-5 3-20-16,0-3-44 16,-7 0-72-16</inkml:trace>
  <inkml:trace contextRef="#ctx0" brushRef="#br0" timeOffset="88739.9647">15528 9390 312 0,'-8'-6'81'16,"2"2"-29"-16,3 0 4 0,1 3-11 15,1 1-7-15,1 5-22 16,0 9-11-16,0 10 12 16,1 6 9-16,3 4-13 15,-3-2-3-15,5 4-6 0,-6-6-3 16,1-2-1-16,1-6 1 15,0-4-4-15,1-3-20 16,1-3-19-16,6-5-16 16,-2-6-42-16,7-1-82 15</inkml:trace>
  <inkml:trace contextRef="#ctx0" brushRef="#br0" timeOffset="88989.7879">15834 9351 481 0,'0'0'48'15,"0"0"-13"-15,0 10-25 16,-4 7 21-16,1 6-3 16,-1 8-3-16,4 0-10 0,0-1-6 15,0-1-5-15,0-1-3 16,6-6-1-16,-1-1-5 15,3-6-30-15,-3-2-22 16,4-8-47-16,-2-3-101 16</inkml:trace>
  <inkml:trace contextRef="#ctx0" brushRef="#br0" timeOffset="89226.9887">16059 9246 506 0,'14'-3'55'0,"6"0"-17"0,7 3 3 16,1 12-1-16,1 8-8 15,-1 8-13-15,-2 3-61 16,-4 6 52-16,-10 0-4 16,-4 4-2-16,-8-1-2 15,0-5-1 1,-10-3-1-16,-7 0 0 15,-7-4-2-15,-1-4 14 16,-4-6-88-16,4-2-71 0</inkml:trace>
  <inkml:trace contextRef="#ctx0" brushRef="#br0" timeOffset="90535.0824">16926 9482 421 0,'4'-13'36'0,"-3"-1"-13"0,3-3 20 16,-3-2-11-1,1 1-18-15,-2 1-10 0,0 2-2 16,-3-1 1-16,-8 6-1 16,-2 1 1-16,-4 6-1 15,0 3-1-15,-3 0 1 0,3 3 0 16,-2 11 7-16,5 6-1 15,4 2 2-15,4 6 0 16,6-2-4 0,0 2-3-16,11-2-1 0,3-3 0 15,6-5-1-15,-1-6-1 16,3-3 2-16,-2-7-2 16,-1-2-2-16,0 0 4 15,-3-9-2-15,-2-4-2 16,-3-5-2-16,0-4 5 15,-6-3-3-15,-1-4 0 0,-2-3 4 16,-2-2-2-16,0-2 0 16,0 2-1-16,-4-1 1 15,-1 0 0-15,-2 6-2 16,1 2 3-16,2 7 0 16,1 5-2-16,1 5 1 0,-1 9 1 15,1 1-2-15,-2 9 1 16,1 8 0-16,1 12-1 15,-4 3 3-15,6 6 3 16,0 3 3-16,8-1-3 16,2 0-1-16,7-3-1 0,0-5-3 15,5-5 1-15,3-6 0 16,4-4-1-16,2-7-1 16,1-5 2-16,-3-5-2 15,1 0-2-15,-9-11-3 16,-1-3 3-16,-4-5 2 15,-5-1 0-15,-4-5 1 0,-3 0 1 16,-2 0-1-16,-1 3 0 16,-1 3 0-16,0 4 0 15,0 6 0-15,0 5 4 16,0 4 2-16,-3 7-3 0,1 11-2 16,0 1 2-16,2 5 3 15,2 1-2-15,12-3-3 16,6-4 0-16,7-1 0 15,2-6 0-15,3-7-2 16,1-4 3-16,-5 0-5 0,-2-2-7 16,-9-11 3-16,-2-4 5 15,-8-2 2-15,-2-4 2 16,-5-3-2-16,0 5 1 16,0 0-1-16,0 5 0 15,0 6 1-15,0 9-1 16,0 1 0-16,0 18-2 0,0 7 2 15,-2 9 2-15,2 6 3 16,0 0 4-16,-3 1-2 16,3-2-1-16,-2-3 0 15,-3-5-3-15,3-5 0 0,-1-2-2 16,-1-9 3-16,0-4 0 16,0-4 1-16,1-3-2 15,-4-4 0-15,2 0 2 16,-5-11 0-16,1-3-1 15,-1-4-1-15,3-5-2 0,2-2-1 16,5-3 0-16,0-3 0 16,5 2-3-16,7 3-7 15,2 5-11-15,4 4-2 16,-3 6-12-16,1 8-13 16,-6 3-35-16,0 0-83 15</inkml:trace>
  <inkml:trace contextRef="#ctx0" brushRef="#br0" timeOffset="90791.7611">16987 9719 558 0,'-15'3'27'0,"12"-3"-11"0,6 0 5 16,26 3 22-16,9-3-6 15,14 0-24-15,12 0-63 16,9-3 47-16,0-4 10 0,-3 0 4 16,-9 2-9-16,-10 0-1 15,-16 3-7-15,-14 2 14 16,-15 0-90-16,-6 0-52 16,-6 0-203-16</inkml:trace>
  <inkml:trace contextRef="#ctx0" brushRef="#br0" timeOffset="91553.8294">17283 10144 368 0,'-2'-9'51'15,"-1"-2"-18"-15,-1-2 16 16,1 3-21-16,-3-1-13 16,1 2-9-16,-1-1 5 15,-1 6-1-15,-2 0-3 16,-4 4-3-16,1 0-1 0,-4 4 1 15,0 8 6-15,-1 6-1 16,5 6 1-16,0 1-1 16,4 2 0-16,6 1-1 15,2-1-5-15,8-6-1 0,9-3-1 16,5-6 1-16,4-3 0 16,1-7-1-16,-3-2 0 15,1 0-1-15,-3-11 0 16,-4-5 0-16,-4-1 0 15,-5-6 0-15,-2-4 2 16,-4-4 0-16,-1-1-2 0,-2 0 1 16,0-2 0-16,-5 2-1 15,0 2 1-15,-2 1 0 16,-2 2 0-16,0 6 0 16,3 5 0-16,1 5 4 15,2 5 6-15,1 6-1 16,0 2-7-16,2 14-6 0,0 8 3 15,2 4 0-15,5 8 1 16,0 0-1-16,4 1 0 16,0 0 1-16,2-1-1 15,-1-2-1-15,2-2-10 0,-1-5-20 16,-1-4-22 0,1-3-32-16,1-10-33 15,-3-2-86-15</inkml:trace>
  <inkml:trace contextRef="#ctx0" brushRef="#br0" timeOffset="91968.7196">17503 10117 405 0,'8'-25'44'15,"1"2"8"-15,3 7-10 16,5 5-9-16,3 9-10 16,1 2-12-16,-1 2-4 15,0 16-6-15,-3 1-1 16,-2 7 1-16,-8 0-1 15,-1 1 0-15,-6-2-2 0,0-3 3 16,0-1-3-16,-9-9 1 16,2-3 0-16,-1-3 2 15,4-6 1-15,4 0-2 16,0 0 2-16,4-11 0 0,9-2-2 16,-1-5-1-16,5-3 2 15,-3-2-1-15,-2-4-1 16,-1 0 0-16,-4 0 3 15,-3 4-3-15,-2 2 0 16,-2 5 2-16,0 3 0 16,-9 10 2-1,0 3 10-15,0 5 2 16,2 13 1-16,0 7-4 0,5 6 3 0,2 1-3 16,0 2-5-16,9-4-6 15,5-2 0-15,4-3-3 16,4-7-40-16,3-7-29 15,6-11-112-15</inkml:trace>
  <inkml:trace contextRef="#ctx0" brushRef="#br0" timeOffset="92471.8886">18567 9486 258 0,'-3'0'187'0,"3"0"-122"15,1 0-8-15,18 0-26 16,3-3-2-16,9 2-13 16,6-3-9-16,3 4-1 0,1-2-2 15,-1 1-4-15,-8 1 0 16,-5 0-8-16,-7 0-21 15,-8-3-20-15,-6 2-33 16,-6-2-32-16,0-4-72 16</inkml:trace>
  <inkml:trace contextRef="#ctx0" brushRef="#br0" timeOffset="92681.015">18754 9332 87 0,'-6'-3'339'0,"5"0"-273"16,-3 2-7-16,4 1-14 0,0 6-28 0,0 9-3 16,0 8 4-16,0 4 4 15,4 9-7-15,-3 0-11 16,3 1-3-16,-1-3-1 0,3-2-25 16,2-7-31-16,2-3-67 15,4-14-197 1</inkml:trace>
  <inkml:trace contextRef="#ctx0" brushRef="#br0" timeOffset="93470.7064">19772 9278 187 0,'-5'-10'233'0,"1"2"-198"16,1 4 15-16,1 4-11 15,2 4-22-15,-2 8-16 0,2 9 2 16,0 2 4-16,0 1 1 0,0 0-5 0,4-4-2 15,-1-3-1-15,1-4 1 32,-1-5-1-32,-3-4 0 15,2-2 1-15,3-2 1 0,0 0 9 0,3-6-2 16,3-2-8-16,4-5 0 0,0 2-1 16,7 1 0-16,-3 2 0 15,3 4 0-15,3 4-1 16,-3 0 1-16,-1 10-1 15,-1 8 1 1,-6 5-2-16,-1 4 3 16,-8 2-1-16,-5-3-2 15,0-1 4-15,-10-3-4 16,-7-7 2-16,-6-2 1 16,-3-6 0-16,-6-3 0 15,6-4 0-15,-3 0 0 0,6 0 0 0,3-7 3 0,9-5-1 16,4-1-1-16,7 1 0 15,0-1 1-15,7-1-1 16,7 5 0-16,6 2-2 16,2 3 0-16,-3 4 0 15,1 0 0-15,0 11 0 0,-2 1 0 16,-2 2 0-16,-2 1-2 16,-2-3 3-16,-2 0-11 15,-5-2-13-15,-1-5-13 16,-2-2-23-16,-2-3-15 15,0 0-67-15</inkml:trace>
  <inkml:trace contextRef="#ctx0" brushRef="#br0" timeOffset="93655.6044">19828 9318 457 0,'-7'-5'29'0,"3"-2"-13"15,4 1 13 1,9 2-1 0,8-2-20-16,7 4-7 0,5-2-1 0,5 2-7 15,0 2-39-15,4 0-64 16,-2 0-147-16</inkml:trace>
  <inkml:trace contextRef="#ctx0" brushRef="#br0" timeOffset="94293.4181">20252 9322 480 0,'1'-11'22'16,"1"-2"-1"-16,5 1 15 16,2 1-14-16,0 2-11 0,2 4-8 15,-1 1-1-15,2 4 1 16,-4 0-3-16,-1 12 0 15,0 7 2-15,-2 3-4 16,-2 4 3-16,-3 2 1 0,0-2 2 16,0 3 2-1,0-4 0-15,0-3 3 0,2-2-1 16,8-6 1-16,5-4 0 16,4-2-1-16,3-7-2 15,5-1-4-15,0 0-1 0,2-9 0 16,-4-5 0-16,-4-2 0 15,0-3 0-15,-8-3 0 16,1-1 1-16,-6-3-2 16,-3 4 1-16,-1 2-1 15,-1 3 1-15,-3 2-1 0,0 9 1 16,0 3 1-16,0 3 0 16,-5 7-3-16,0 11 0 15,2 10 3-15,-3 2 3 16,5 8 7-16,1 3 1 15,0 3-66-15,-2-4 58 0,2 1 2 16,0-2-1-16,0-1 0 16,0-8 1-16,-5 1-6 15,0-3 0-15,-2-6-1 16,0-1 3-16,0-9-2 16,-4-1 0-16,2-5 1 15,2-5-1-15,-2-1-1 0,0-3 4 16,2-10-4-16,3-3 0 15,3-7 2-15,1 0-2 16,0-7 0-16,10 1-1 16,2-4-2-16,8 0-4 15,1 3-17-15,-1 2 33 0,4 6-67 16,3 5-6-16,2 3-59 16,1 3-137-16</inkml:trace>
  <inkml:trace contextRef="#ctx0" brushRef="#br0" timeOffset="94512.12">21168 9458 473 0,'3'-7'42'0,"11"-4"-11"16,8 5 0-16,3 0-5 15,3 4-4-15,1 2-14 16,3 0-7-16,-5 0-1 16,-3 0-10-16,-6 6-48 0,-4 0-72 15,-9-4-165-15</inkml:trace>
  <inkml:trace contextRef="#ctx0" brushRef="#br0" timeOffset="94683.9468">21266 9533 412 0,'-3'15'43'16,"-16"-12"8"0,18 3 2-16,1-3-11 0,3 3-14 15,11-4-10-15,6-1-5 16,7 1-5-16,6-2-6 16,2 0-2-16,3 0-24 15,0-3-51-15,0-8-97 0</inkml:trace>
  <inkml:trace contextRef="#ctx0" brushRef="#br0" timeOffset="95145.0664">22092 9246 480 0,'0'-8'26'0,"0"-1"3"16,0 1 9-16,-4 5-16 16,-6-1-9-16,-3 4-2 15,-1 0 3-15,-2 2 3 16,-2 9-5-16,1 5 3 16,1 4-2-16,0 6-2 0,5 1 1 15,3 3-63-15,1 4 55 16,2-1-1-16,3-2 1 15,2 0 0-15,2-3 0 16,8-1-4-16,2-6 4 16,3-4-3-16,4-5 2 15,3-5-3-15,1-4 2 0,4-3-3 16,-2 0 2-16,2-3 2 16,2-9-3-16,-6-3 2 15,1-5 1-15,-5-2 1 0,-2-7-2 16,-5 1 1-16,-4-7-1 15,-8 2-2-15,0-3 0 16,-8 1 2 0,-13 3-4-16,-10 5 2 15,-11 4 0-15,-13 5-17 16,-14 7 21-16,-9-1-121 0,-8-1-397 16</inkml:trace>
  <inkml:trace contextRef="#ctx0" brushRef="#br0" timeOffset="140604.0879">22232 9024 255 0,'3'-17'40'16,"-3"3"11"-16,2 2 2 0,-2 3-7 16,0 0-5-16,0 3-10 15,0 3-9-15,0 3 0 16,-3 0-8-16,-6 7-8 15,-2 13-2-15,-3 12 5 0,-5 12 9 16,-1 10 9-16,-6 12-1 16,-4 13-2-16,1 4-1 15,-3 3-55-15,-1-3 23 16,3-2 22-16,4-5-4 16,5-8-3-16,2-7-1 0,4-8-4 15,2-6-1-15,5-6 2 16,2-11-2-16,4-3-3 15,2-7-30-15,0-9 10 16,0-8-68-16,9-3-115 16</inkml:trace>
  <inkml:trace contextRef="#ctx0" brushRef="#br0" timeOffset="141429.3381">23077 9306 245 0,'-5'-12'76'0,"0"0"-3"15,0 1-18-15,3 0-4 16,2 1-11-16,0-1-10 16,2 4-8-16,10 0-9 15,1 3-5-15,4 4-1 16,3 0-2-16,2 8-3 16,-4 7-1-16,2 7-1 0,0 8 0 15,-6 0 0-15,-2 4 1 16,-6-4-1-16,-4 5 0 15,-2-3 1-15,-2-3 0 16,-11-7 0-16,1 0 0 16,-3-6-1-16,3-5 2 15,0-5 1-15,0-3 4 0,5-3 1 16,2-4 1-16,5-10-3 16,0-4-3-16,9-7-3 15,3-2 0-15,6-3 0 16,4-2-1-16,-3 2 0 0,1 1 1 15,-1 3 0-15,-5 1 0 16,-2 3-1-16,-4 4 1 16,-1 2 0-16,-4 2 1 15,-1 3 1-15,-2 4-1 16,0 2 0-16,-2 3 1 16,-7 2-1-1,0 0-1-15,-2 5 1 0,-1 10 0 16,1 6 11-16,0 5 4 15,4 3 2-15,4 4 2 16,3 3-65-16,0-2 50 16,0-1 0-16,10-5-1 15,4-3-3-15,3-3 2 16,5-7-3-16,8-4 1 0,4-5-1 16,2-6 0-16,2 0-20 15,-6-13-44-15,0-16-363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6:08:31.2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6578 1855 206 0,'-2'2'2'15,"0"-1"1"-15,0 1 20 0,2-2 13 31,0 0-11-31,0 2-3 16,0-2-1-16,0 0 6 0,0 0-1 16,0 0-5-16,0 0 0 15,0 0 14-15,-2 0 4 16,0-4-17-16,-2-5-8 16,1-3 4-16,-1 0 1 0,4-1-1 15,0-3-4-15,0 3 1 16,6 1-4-16,7 0-3 15,1 2-5-15,8 7-1 16,-2-1 0-16,6 4 1 16,-3 2-3-16,3 9 0 0,-3 9 1 15,-2 3-2-15,-3 5 1 16,-4 3 1-16,-1 1-1 16,-9 0 1-16,-2-2-1 15,-2 0 2-15,0-4-2 16,-11-5 2-16,0-3 0 15,-1-4 0-15,-1-3 0 16,0-6 1-16,5-1-1 16,1-4 2-16,-1 0-1 0,8-5-1 15,0-8-1-15,0-5 0 16,8-7-2-16,6 0-1 16,0-4 2-16,0 2-2 0,0-3 2 15,3 3-2-15,-7 3 2 16,2-3-1-16,-3 4 2 15,-3 3-1-15,0 0 0 16,-5 6 1-16,3 2-1 16,-4 3 1-16,0 2 0 15,0 1-1-15,-2 6 2 0,-3 0-2 16,-2 0-2-16,2 13 2 16,0 4-1-16,3 7 3 15,0 6 5-15,2 0 1 16,0 1 2-16,7-1-1 15,3-3-30-15,4-4-7 0,-2-2 30 16,2-1-3-16,2-6 4 16,3-1-2-16,-4-2 0 15,2-6 1-15,-1 0-4 16,2-1 37-16,-6-4-60 16,3 0-21-16,-5-6-19 0,-3-6-47 15,0-6-83 1</inkml:trace>
  <inkml:trace contextRef="#ctx0" brushRef="#br0" timeOffset="588.6778">7007 1373 444 0,'-6'-14'5'0,"4"3"19"15,2-2 18-15,0 5-4 16,10 1-12-16,2-1-16 0,3 1-5 16,2 4-4-16,3 3 0 0,-3 0-2 15,2 11 1-15,-1 3 0 16,-4 4-1-16,-5 1 1 15,-4 2-4-15,-2 1-1 16,-3-6 3-16,0-2 2 16,-7 1 1-16,-3-5 0 15,-2-1 0-15,-1-2 1 16,1-3 0-16,2-2 0 16,5-2 0-16,1 0 0 15,2 0 1-15,2 0 1 0,2-6-2 0,7 3-2 16,6-2-2-16,0 0 0 15,6 5 2-15,-5 0 0 16,3 0-2-16,-2 10 0 16,-3 4 1-16,1 2 0 15,-5 4 0-15,-3-1 1 0,-3 1 1 16,-4-4 1-16,0 0 1 16,-4-5 9-16,-10-3 9 15,-2 0 2-15,-5-8 2 0,-5 0-5 16,3 0-7-16,-3 0-5 15,3-4-2-15,4-3-4 16,4-2-1-16,4 2-2 16,6-2-41-16,5 2-72 15,0-4-255-15</inkml:trace>
  <inkml:trace contextRef="#ctx0" brushRef="#br0" timeOffset="1492.6362">7764 1667 485 0,'0'-12'7'0,"0"-1"2"15,0-1 24-15,7 3 9 16,6 1-24-16,3-1-13 16,0 6-4-16,3 1-1 15,-2 4 1-15,0 0-2 16,-3 10 0-16,-2 7 2 16,1 1-2-16,-6 3 0 0,-2 1 1 15,0 1 0-15,-5-4 1 16,0 3 0-16,0-4-1 15,0-2 0-15,0-2 1 16,0-2 1-16,8-2-1 0,1-4 0 16,8 0 3-16,0-4 7 15,3-2-2-15,4 0-5 16,-4-8-3-16,2-4 1 16,-3-2 0-16,-4-2 1 15,-4 0 0-15,-3-2 2 0,-3-4 4 16,-2 1-2-16,-3 1-2 15,0 3-2-15,0 2 2 16,0 5 0-16,-3 1 0 16,1 7 2-16,2 2-3 15,0 5-4-15,0 11-4 16,0 7 3-16,0 6 1 16,4 7 1-16,1 1-1 0,0 8 1 15,0-1-1-15,-1 3 1 16,-4-3 1-16,0 1 2 15,0-4 1-15,0-5-47 0,0-4 49 16,-7-4-4-16,0-6 1 16,-2-1-3-16,-4-7 6 15,1-3-2-15,0-4 1 16,-3-3-2-16,3-4 2 16,-3 0-5-16,4-7 3 0,3-9-4 15,0-6 1-15,6-3-1 16,0-5 0-16,2-4-1 15,0-2 1 1,9-1-5 0,4-1-4-16,4 4-3 0,5 4-2 0,5-2 4 15,4 5 34-15,3 2-55 16,2 0-14-16,-1 2-29 16,0 0-84-16</inkml:trace>
  <inkml:trace contextRef="#ctx0" brushRef="#br0" timeOffset="1765.6192">8483 1425 490 0,'3'-4'10'0,"-1"-5"12"16,-2 7 13-16,0 2-3 15,0 6-24-15,0 10-10 16,0 7 2-16,0 4 10 15,0 6-5 1,0 2-2-16,-3-3-3 0,-2-2 0 16,2-5 1-16,-3-2-1 15,3-7 0-15,3-1-18 16,0-8-13-16,0-4-12 16,2-3-8-16,8-5-6 15,5-13-13-15,1-3-83 16</inkml:trace>
  <inkml:trace contextRef="#ctx0" brushRef="#br0" timeOffset="1940.1329">8643 1442 338 0,'8'-10'106'15,"1"1"-27"-15,-9 9-37 0,3 0-18 16,2 11-18-16,-2 5 12 16,-1 5 16-16,3 3-20 15,-3 2-5-15,1 1-11 16,-3-2-48-16,2-1 52 15,-2 2 1-15,0-3-1 16,0 0-2-16,0-1 30 0,-2-3-102 16,-3-6-115-16</inkml:trace>
  <inkml:trace contextRef="#ctx0" brushRef="#br0" timeOffset="2421.7167">9551 1833 456 0,'-7'0'40'16,"1"-2"1"-16,6-1 1 16,0 1-9-16,13-1-16 15,10-1-15-15,9 0-1 0,8-1 0 16,5 0 2-16,0 1-1 16,0-1-1-16,-6 1-1 15,-5 1 0-15,-8-1 2 16,-3 1-8-16,-9-1-33 15,-5 1-21-15,-8-1-42 0,-1-2-79 16</inkml:trace>
  <inkml:trace contextRef="#ctx0" brushRef="#br0" timeOffset="2663.661">9783 1680 445 0,'-2'-5'18'15,"0"3"1"-15,2 0 28 16,0 2-3-16,0 0-23 16,0 5-23-16,0 11-4 15,2 7 9-15,1 6 13 0,4 3-3 16,-1 4-4-16,1-2-1 16,-1 0-4-16,-1-6-3 15,2 1 3-15,-2-4-3 0,0-2 0 16,3-5-11-16,-2-4-48 15,-1-6-78-15</inkml:trace>
  <inkml:trace contextRef="#ctx0" brushRef="#br0" timeOffset="3524.2697">10840 1712 371 0,'-5'-11'36'15,"3"1"-12"-15,2-1 19 16,0 0 15-16,0 1-29 16,11-1-11-16,3 2-13 0,2 4-4 15,2 1-1 1,2 4-1-16,-2 0 0 0,0 11 0 15,-2 1 0-15,-3 4 1 16,-4 0-1-16,-2 2 0 16,-7 0-4-16,0-2 0 15,0-2 1-15,-11-1 2 16,-4-1 3-16,3-3 0 0,-3-3 0 16,1-1 0-16,4-2 0 15,2-3 0-15,5 0 0 16,-1 0-1-16,4 0 1 15,0 0 0-15,9 0-4 0,4 0-1 16,1 0 4 0,6-1 0-16,0 1-1 0,-1 0-1 15,1 5 1-15,-2 6-1 16,-2 3 2-16,-2 6 0 16,-1-1 0-16,-4 5 0 0,-7-3 2 15,-2 0-2 1,-2-1 1-16,-7-4 1 0,-9-2-1 15,1-5 1-15,-5-2 3 16,-2-3 5-16,-1-4 3 16,-4 0-4-16,3 0 5 15,1-5-3-15,3-5-6 0,2 0-4 16,6-5 1-16,5 1-1 16,3-4-4-16,6-1-24 15,10 1-26-15,10-1-63 16,11-3-118-16</inkml:trace>
  <inkml:trace contextRef="#ctx0" brushRef="#br0" timeOffset="4070.9928">11431 1710 514 0,'-4'-12'25'0,"2"-2"-15"16,2 1 15-16,0 2 1 16,9 3-9-16,3 0-10 0,-2 3-6 15,7 5-1-15,-2 0 0 16,2 7-2-16,2 9-1 16,-1 6 3-16,-2 4 0 15,-5 5 0-15,-2-3 1 16,-9 4 0-16,0-2-3 0,-2-4 2 15,-10-3 0-15,3-5 1 16,-2-6 0-16,4-3-1 16,2-3 0-16,0-5 0 15,5-1 1-15,0-1 1 16,10-12 0-16,1-3-2 16,4-5 0-16,0-5 0 15,-3 0 0-15,3-3-2 0,-4-1-1 16,-3 5 0-16,-1-2 2 15,-4 7 1-15,-1 3 0 16,-2 6-1-16,0 4 3 0,0 3-1 16,-4 4 1-16,-1 2-2 15,-3 10 0-15,1 6 0 16,2 6 2-16,1 2 3 16,1 1 4-16,3 3-4 15,0-3-1-15,7-2-2 16,5-4-1-16,5-3-1 0,5-5 0 15,2-4-7-15,9-6-20 16,-2-3-32-16,4 0-65 16,-2-14-222-16</inkml:trace>
  <inkml:trace contextRef="#ctx0" brushRef="#br0" timeOffset="4541.9766">11722 1412 462 0,'2'-9'38'0,"0"-2"-7"15,5 1 14-15,0 1-21 16,6-1-14-16,-1 2-7 16,4 5-3-16,0 3 0 15,-1 0-2-15,-1 8 0 0,-1 9-1 16,-4 2 2-16,-4 3-6 0,-3 1-2 15,-2-2 5-15,-2-1 3 16,-5-4 1-16,-4 0 0 16,0-5 2-16,1-4 0 15,2 0 5-15,3-4 3 16,5-1-2-16,0-2 1 0,8 0 3 16,9-2-5-16,6-5-5 15,6-3-2-15,4-1 0 16,2-3-20-16,-2-1-38 15,-3 1-99-15</inkml:trace>
  <inkml:trace contextRef="#ctx0" brushRef="#br0" timeOffset="5437.0566">12316 1675 390 0,'0'-11'32'0,"0"0"-7"16,2-1 38-16,1-1-24 16,3 4-19-16,-2 0-13 15,5 6-1-15,-2-2 4 16,1 3-6-16,2 2-2 0,1 0-1 15,-3 9-1-15,-1 3-1 16,-1 1 1-16,0 6 0 16,-3 1 0-16,-1 1 0 15,-2-1 0-15,0 1 0 0,2-3 0 16,-1-2 1-16,4-2-1 16,3-1 0-16,1-4 1 15,5-4-1-15,3-3 1 16,0-2 1-16,5 0-1 15,0-7 0-15,0-6 0 16,-5-1 0-16,1-2 0 0,-4 0-1 16,-3-5 2-1,-3 1 0 1,-1-5 0-16,-6 4 0 0,-1-1 1 16,0 2 1-16,0 5 0 15,0 4 2-15,0 4 0 16,0 3 4-16,0 4-6 15,0 5-5-15,4 10-6 16,-1 6 8-16,2 4 0 16,3 5 2-16,-2 6-1 15,1 0-1-15,-4 1 1 0,1 1 10 16,-4-1-4-16,0 1-1 16,0-5 2-16,0 1-1 15,-6-5 0-15,3-4-3 16,-2-2-2-16,-2-7-5 0,0-3-43 15,2-4 43-15,2-4 7 16,-4-2 1-16,2-3-1 16,-1 0 2-16,-2 0-2 15,0-7-1-15,3-3-4 0,-2-6 0 16,0-4 1-16,2-3 1 16,5-2-2-16,0-4-1 15,0 2 0-15,10 1 0 16,0 2-2-16,4 0-3 15,3 4-5-15,5 0-10 0,-1 1 36 16,0 1-60-16,3 0-18 16,-5-2-58-16,-1-1-147 15</inkml:trace>
  <inkml:trace contextRef="#ctx0" brushRef="#br0" timeOffset="5734.3172">12859 1335 455 0,'0'-3'5'16,"0"-13"14"-16,0 13 30 16,0 3-16-16,0 0-25 15,2 7-11-15,-1 7 0 16,1 5 2-16,0 6 7 0,0 0-3 15,1 0-3-15,-1 0 1 16,-2-5-1-16,2-2 0 16,-2-4 1-16,0-4-3 15,1 0-13-15,3-3-19 16,2-5-21-16,3-2-24 16,-1-2-63-16</inkml:trace>
  <inkml:trace contextRef="#ctx0" brushRef="#br0" timeOffset="5921.9941">13087 1313 468 0,'3'0'46'0,"4"-6"-19"16,-1 4 4-16,-4 2-18 16,1 13-12-16,1 3 5 15,1 7 2-15,-3 4 0 16,0 3-4-16,1 1-3 0,-3 2 0 15,0-1-2-15,0 0-48 16,0-7-118-16</inkml:trace>
  <inkml:trace contextRef="#ctx0" brushRef="#br0" timeOffset="6470.8407">13679 1771 376 0,'-7'0'35'15,"5"-2"-16"-15,0 0 43 16,2 0-13-16,0 1-23 16,9-1-11-16,8 2-7 0,4-2 3 15,9 2-2-15,2-1-2 16,7 1-2-16,-3 0 0 15,1-2-3-15,-3 0-2 16,-7 0 1-16,-3-2-1 16,-7 4-2-16,-4-3-14 0,-4 1-12 15,-4 0-10-15,-5-3-32 16,0 0-68-16</inkml:trace>
  <inkml:trace contextRef="#ctx0" brushRef="#br0" timeOffset="6770.0099">13896 1615 291 0,'-9'-5'62'15,"2"2"-42"-15,4 1 8 16,1 2 10-16,2 0-19 15,0 4-12-15,0 6 6 0,4 5 14 16,3 3-4-16,0 3-3 16,2 2 1-16,-5 2-3 15,3 0-6-15,-4-2-2 16,-1 4-2-16,1-4-6 16,-1 0-1-16,-2-1-1 0,0-3 1 15,0-1-2-15,0-5-31 16,0-2-50-16,0-5-140 15</inkml:trace>
  <inkml:trace contextRef="#ctx0" brushRef="#br0" timeOffset="8096.0791">14823 1542 309 0,'0'-7'38'0,"0"4"5"16,0-1 9-16,0 4-6 15,0 0-18-15,0 7-23 16,1 8-6-16,2 2 9 0,-3 7 3 0,2-1-6 15,-2 0-2-15,0-3 2 16,-2-2-1 0,2-6-1-16,0-3 0 15,0-4 5-15,0-1 0 16,0-4 2-16,0 0 3 16,0 0 1-16,7 0 3 15,0-6-2-15,3-4-14 16,5-1-1-16,3 2 0 0,4 0-1 15,-2 4 1-15,0 3 0 16,2 2-2-16,-2 0 2 16,0 14-4-16,0 1 1 0,-5 4 3 15,-3 5 0-15,-2 0 0 16,-5 0-1-16,-2-1 1 16,-3-4-1-16,-3-1 1 15,-9-2 2-15,-2-3 0 16,-4-4 2-16,0 0 0 0,0-8 6 15,0-1 4-15,2 0-6 16,1 0-4-16,3-5-1 16,3-4-1-16,1 2-1 15,5-4 0-15,1 4 1 16,2-2-4-16,0-1 0 16,2 2 1-16,8 5-1 0,-2 0 1 15,3 1-1-15,2 2 0 16,-1 0-3-16,0 3 2 15,1 6 2-15,-2-2 0 16,-1 2-6-16,0-2-9 16,-3-1-4-16,-4-3-14 0,-1-1-20 15,-2-2-30-15,0 0-39 16,-7-7-81-16</inkml:trace>
  <inkml:trace contextRef="#ctx0" brushRef="#br0" timeOffset="8278.6341">14837 1573 414 0,'-8'-9'67'15,"6"0"-46"-15,2-2 10 0,0 2 10 0,17 2-26 16,7 0-10-16,7 0-1 16,3 2-2-16,1-1 0 15,5 5-1-15,-2-1-1 16,0 2-38-16,-4 0-68 0,-4 0-168 15</inkml:trace>
  <inkml:trace contextRef="#ctx0" brushRef="#br0" timeOffset="9045.7755">15446 1660 462 0,'-1'-11'30'0,"1"-3"-9"15,0 2 27-15,0 1-15 16,3-1-18-16,6 3-9 16,0-2 2-16,2 4-4 0,-1 3-4 15,1 0 0-15,0 4-2 16,1 0 0-16,-1 8-2 15,0 4 3-15,0 6 0 16,-6 2 1-16,3 5-1 16,-5-2 2-16,-1-2-1 15,0 2 1-15,0-3-1 0,-2-2 0 16,1-4 0-16,4-1 0 16,4-2 0-16,1-4 0 15,4-6 0-15,2-1 2 16,4 0 3-16,-2-1-1 15,4-10 1-15,-7-3 8 16,0 0 1-16,-4-4 2 0,-3-2-8 16,-1 0-4-16,-2-1-2 15,-3 5-2-15,-1 0 2 16,-1 5-1-16,0 4 0 0,0 2 3 16,0 3-3-16,0 2 1 15,0 0-1-15,0 0-2 16,-1 5-2-16,-1 8-5 15,0 5 6-15,-1 3 0 16,3 6 2-16,0 3 2 0,0 2 2 16,0 6 2-16,3 1-3 15,1 4 1-15,1-1 2 16,-4 2-2-16,1-6-2 16,-2 0-1-16,0-6 0 15,0-5 0-15,-2-6 0 16,-4-7 1-16,-1-3 1 0,0-4 1 15,0-5 3-15,-1-2-44 16,3-2 44-16,-5-10 2 16,3-2-6-16,0-10-3 15,2-2 1-15,0-5 2 16,4-6-5-16,1-1 1 0,0 1-7 16,1 1-3-16,9 3-9 15,0 4 36-15,9 2-42 16,0 4-22-16,8 3-26 15,2 3-72-15,5 4-173 16</inkml:trace>
  <inkml:trace contextRef="#ctx0" brushRef="#br0" timeOffset="9280.0965">16436 1687 393 0,'3'0'151'0,"4"0"-125"15,2 0-16-15,7 0 17 16,3 0-13-16,2 0-8 0,2 0-6 16,1 0 0-16,-3 0 0 15,-5 0-9-15,-5 0-44 16,-5 0-66-16,-6 0-152 15</inkml:trace>
  <inkml:trace contextRef="#ctx0" brushRef="#br0" timeOffset="9456.9574">16427 1780 426 0,'0'3'7'0,"0"-1"22"16,0 2 34-16,10-1-26 15,8-1-15-15,7 2-5 0,6-3-10 16,3-1-6 0,8 0 2-16,-1 0-20 15,1-8-61-15,2-5-76 16</inkml:trace>
  <inkml:trace contextRef="#ctx0" brushRef="#br0" timeOffset="9952.0303">17256 1530 376 0,'0'-5'100'15,"-2"-1"-86"-15,0 1 5 16,-3 1 21-16,-2 3-18 15,0-3-15-15,-4 4-2 0,0 0 1 16,-1 2 3 0,-3 6-1-16,-2 5 2 15,2 3 3-15,3 0 2 0,0 4-2 16,2 0 0-16,3 1 0 16,2-1-3-16,2 1-7 15,3 1 1-15,0-1-1 0,6-1-2 16,3-1 1-16,1-3-2 15,5-1-1 1,1-3 4-16,2-1 2 0,2-6-5 16,-2-1-26-16,4-4 29 15,-3 0 4-15,1 0-4 0,0-4 1 16,-3-7 2-16,-4-1-2 16,0-4 3-16,-5-4-1 0,2-3-2 0,-5-4-3 15,-3-3-1-15,-2 0 3 16,0 1-5-16,0 1 2 15,-9 4 3-15,-6 1-5 16,-4 5 1-16,-8 4-8 16,-15 3 9-16,-6 6-91 15,-13 1-121-15</inkml:trace>
  <inkml:trace contextRef="#ctx0" brushRef="#br0" timeOffset="25390.8386">8926 1482 260 0,'-2'-2'39'0,"1"0"-12"16,1 1 31-16,0-1-21 15,0 0-5-15,0-1-16 16,0-2-4-16,0 2 4 0,0 0 2 15,0-3-2-15,0 1-1 16,0-1 5-16,0 1-5 16,0 2-1-16,-2-1 0 15,0 1-4-15,0 1-1 0,1-2 0 16,1 4 1-16,-2 0 1 16,2 0-4-16,-3 0-5 15,3 4-1-15,-2 8-2 16,2 6 2-16,-3 2 6 0,1 3 3 31,0 2-2-31,-1-2-2 0,1 0-4 16,0-5 1-16,-1 0 0 15,1-4-1-15,2-1 0 16,-1-3-1-16,1 0 0 16,-2-3-1-16,0-1 1 15,0 4-1-15,-4-7-38 16,-1 1-60-16,-2-4-223 0</inkml:trace>
  <inkml:trace contextRef="#ctx0" brushRef="#br0" timeOffset="53639.988">18177 2689 375 0,'-3'-11'7'16,"-1"1"15"-16,4 2 1 16,0 4 31-16,0 0-15 15,0 4-14-15,0 0-13 16,0 2-11-16,0 12 2 0,0 7-1 16,0 10 20-16,2 6 1 15,0 2-3-15,-1 6-8 31,4 0-3-31,-2-3-3 16,1-2-1-16,-1-3-2 0,2-5-1 16,-1-3-1-16,-2-6-1 15,1-5 1-15,-3-2 0 16,0-4-1-16,2-4 0 16,-2-5-17-16,0-3-23 15,0 0 1-15,-2-11 2 16,-5-8-69-16,0-10-83 0</inkml:trace>
  <inkml:trace contextRef="#ctx0" brushRef="#br0" timeOffset="53952.4047">18141 2718 323 0,'-1'-20'139'16,"1"3"-113"-16,0 0-2 15,8 2 9-15,7-2-8 16,2 7-11-16,4 2-8 15,2 4-4-15,3 4 0 16,2 0-4-16,-2 16 2 16,1-1-2-16,-5 4 0 15,0 5 1-15,-10-2 0 0,-3 0 0 16,-6 0 0-16,-3-4 2 16,-3-2 1-16,-9 0 1 15,-8-2 2-15,-1-1-3 16,-4-4 1-16,-3 0-1 0,1-3 0 15,0 0-1-15,5 0 0 16,3-3-1-16,4 1 0 16,3-3-1-16,9 1-24 15,3-2-51-15,3 0-49 16,16 0-83-16</inkml:trace>
  <inkml:trace contextRef="#ctx0" brushRef="#br0" timeOffset="54825.495">18601 2745 463 0,'0'-6'37'16,"-3"-1"-27"-16,-1 3 8 16,2 3 18-16,1 1-27 15,-1 0-7-15,0 5-6 16,0 9 0-16,1 3 2 0,-2 6 0 15,1 1 1-15,2 2 1 16,0 1 1-16,0-2 0 16,0-3 0-16,0-4 0 15,8-1-1-15,3-7 0 0,1-1 5 0,3-5 3 16,5-4-2-16,-1 0-2 16,-3 0-1-16,2-5-1 15,-2-8 0-15,-5 1 3 16,-2-3 1-16,-1-3 1 0,-3 2-2 15,-4-3 0-15,-1 0-2 16,0 4 0-16,0 0-2 16,0 3 2-16,0 4 0 15,-1 3 1 1,1 2 1-16,-2 1-1 16,0 0 0-16,2 2-4 0,0 0-2 0,0 6-4 0,0 6 0 31,0 2 5-31,4 6 0 15,1 2 1-15,2 3 0 16,0-3 0-16,3 0-1 0,-2-4 1 16,3 0 0-1,2-4 0-15,-1-3-1 0,5-4 3 16,-2-6-2-16,2-1 1 16,0 0 0-16,3-3-1 15,-3-10 4-15,-1-4-3 16,-1-3 0-16,-3-5 1 0,-2-2-1 15,0-5 1-15,-3-1-2 16,-4-2 1-16,-1 2-3 16,0-2 1-16,-2 5 2 15,1 6-1-15,-1 4 1 16,0 2 0-16,-1 6 0 16,-3 2 2-16,3 5 2 0,-1 0-1 0,0 3-1 0,0 2-2 31,2 0 0-31,0 2-5 15,-1 10-7-15,1 6 8 0,-2 7 3 16,2 4 0 0,0 4 0-16,0 2 0 0,0-2 1 0,3-2 0 0,4 0 2 15,-2-2 0-15,2-4-1 16,1-2 1-16,1-5-2 16,0-1 0-16,-2-5 0 15,4-2 1-15,0 0 2 16,5-7 0-1,0-1 1-15,0-2-2 16,2 0-2-16,-2-4-2 0,0-7-25 16,-4-4-24-16,-6-4-69 0,-2-2-119 15</inkml:trace>
  <inkml:trace contextRef="#ctx0" brushRef="#br0" timeOffset="55003.7853">19037 2786 335 0,'-10'7'131'16,"6"-7"-82"-16,4 0-17 15,9 0 11-15,8-2-23 16,10-3-18-16,2 0-1 0,8-1-2 16,-1 1-6-16,-1 1-83 15,-2-5-199-15</inkml:trace>
  <inkml:trace contextRef="#ctx0" brushRef="#br0" timeOffset="56708.8216">20435 2771 86 0,'0'0'99'16,"0"0"-55"-16,0 0-13 16,0 0 6-16,0 0-10 0,2-1-5 15,-2 1 2-15,0 0-7 16,0 0-6-16,0 0-7 16,0 0-2-16,0 0-1 15,0 0 0-15,0 0 0 0,0 0 1 16,0 0 1-16,0 0-1 15,0 0 3-15,0 0-2 16,0 0 5-16,0 0 1 16,0 0-3-16,0 0 0 15,0 0 2-15,0 0 1 0,-2-2 4 16,0 0 1-16,0 2-1 16,0-2 1-16,2 1 0 15,-2-2-5-15,2 2-2 16,0-1-2-16,-2 1-1 15,2-1-2-15,0 0-1 0,0-2 1 16,-2-1 0-16,2 1 0 31,0-1 4-31,0 2-2 16,0-3 2-16,0-1 3 0,0 2 1 16,6-2-4-16,3 1-3 15,2 1-1-15,4-1-2 16,0 3 0-16,5 1-1 0,1 2 0 15,1 0 0-15,-2 11-1 16,-1 3 1-16,-2 5 0 16,-1 5-3-16,-5 1 4 15,-4 5 0-15,-2-3 0 0,-5-1-1 16,0 2 3-16,0-2-3 16,-8-4 2-16,-1-5 0 15,-3 0 0-15,5-5-1 16,1-1 1-16,0-8 0 15,3 1 0-15,0-4 1 0,3 0 0 16,0-4 4-16,0-7 6 16,0-6-10-16,6-3 1 15,3 0-2-15,3-5-1 16,3 0 0-16,-1-2-1 16,1 3 1-16,-1 1-1 0,-1-3 1 15,-3 7 1-15,-1-1-1 16,-4 2 0-16,1 6 0 15,-4 3-1-15,0 4 2 16,-2 1-1-16,0 2-1 16,0 2 1-16,-2 0-4 0,-6 4 1 15,1 9 1-15,0 6 1 16,0 4-3-16,2 4 2 16,3 4 1-16,2-1 0 15,0-2 1-15,0-1 1 16,9-2-1-16,3-3 0 0,3-5 1 15,4-2-1-15,3-3 0 16,5-5 1-16,0-3-12 16,4-4-49-16,-1 0-77 15,-1-11-159-15</inkml:trace>
  <inkml:trace contextRef="#ctx0" brushRef="#br0" timeOffset="56911.8443">21128 2782 465 0,'3'0'22'0,"-1"0"-8"15,6-1 17-15,0 1-8 16,8-3-15-16,8 2-4 16,3-1-1-16,3-2-1 15,1 3-1-15,-2 1 0 16,-2 0-3-16,-10 0-42 15,-6 0-70-15,-4 0-113 16</inkml:trace>
  <inkml:trace contextRef="#ctx0" brushRef="#br0" timeOffset="57099.3411">21221 2891 356 0,'-9'5'65'16,"9"-3"-40"-16,0 0 7 15,5-2 20-15,12 0-10 16,4 0-20-16,8 0-17 0,3-2-4 16,5-3 0-16,4 1-1 15,-2 1-25-15,-2-1-63 16,-1-1-99-16</inkml:trace>
  <inkml:trace contextRef="#ctx0" brushRef="#br0" timeOffset="57617.068">21884 2748 490 0,'2'-10'9'16,"-1"4"-6"-1,3 2 10-15,3 4 7 0,-2 0-17 16,7 0-3-16,-2 8 0 0,7 2 0 15,2 1 0-15,1-4 0 16,-1 0 1-16,1-3 0 16,2-2-1-16,-7-2 1 15,0 0 0-15,-4 0 0 16,-2-6 1-16,-2-2 4 16,-3-3 4-16,-2-2-1 0,-2-1-5 15,0-1-2-15,0 3 1 16,-6 2-2-16,-1 0 1 15,-2 3-2-15,-2 2 2 16,-4 3-3-16,2 2 0 16,-6 0 1-16,2 10 2 15,-3 0 3-15,4 6 1 0,1 4-1 16,1 1 0-16,5 2 0 16,2 2 0-16,3-1 0 15,2-1-1-15,2 0 0 16,0-5 3-16,6 0-3 0,2-3 2 15,4 0-3-15,0-2 1 16,5-6-1-16,0-1 2 16,5-2-3-16,0-4 2 15,5 0-2-15,-3 0-2 16,0-4 0-16,-1-2-29 0,-4-6-33 16,0-3-60-16,-1-5-151 15</inkml:trace>
  <inkml:trace contextRef="#ctx0" brushRef="#br0" timeOffset="58130.8476">22332 2226 405 0,'0'-14'16'16,"0"0"15"-16,8 1 21 15,3 0-19-15,3 1-13 16,0 3-9-16,2 2-3 16,-1 1-1-16,1 5-3 15,-1 1-3-15,-3 0-1 16,-1 3-1-16,-2 8 0 0,-2 0 0 15,-4 5 1-15,1 1-1 16,-4 0 1-16,0 1 0 16,0-3-1-16,-5 5 2 15,-4-4-1-15,-3 2 0 0,2 2 1 16,-2-2-1-16,0 1 0 16,4-1 0-16,-1 2 0 15,2-2 1-15,3-3 0 16,2 0-1-16,0-3 3 0,2 1 1 15,0-4-2-15,2 1 1 16,4-2 3-16,3-1 2 16,3-4 1-16,3 0-4 15,4-3-1-15,1 0-2 16,-2 0-2-16,0 0 1 16,0-5-21-16,-6-2-22 0,-3-6-38 15,-5 0-70-15</inkml:trace>
  <inkml:trace contextRef="#ctx0" brushRef="#br0" timeOffset="58427.6854">22318 2313 355 0,'-5'-3'9'0,"3"3"30"16,2 0 20-16,0-2-14 0,0 0-13 15,7 2-16-15,6 0-5 16,3-2-9-16,5 0 3 16,3 1 2-16,1-1 2 15,2 2 2-15,-2-1 1 16,-2-2-2-16,-3 3-3 0,-3-1-2 16,-7 1-3-16,-5 0 0 15,-1 0-1-15,-2 0-3 16,-2 0 1-16,0 0 0 15,0 0 0-15,0 5-21 16,-4-3-24-16,-6-2-96 16</inkml:trace>
  <inkml:trace contextRef="#ctx0" brushRef="#br0" timeOffset="60758.2513">18229 4300 456 0,'-5'-16'11'16,"2"1"-8"-16,3 2 4 15,0 0 7-15,1 2 7 0,6 3-12 16,4 2-4-16,-1 1-1 15,2 5-1-15,-4 0-2 16,4 0 0-16,-4 5-1 16,-1 9 1-16,-1 3-1 0,0 3 0 15,-3 2 2-15,-3 3 6 16,0 2 2-16,0-2 6 16,0-2 0-16,0-1-4 15,4-6-5-15,-1 2 2 0,6-8 0 16,6-1-3-16,0-4 0 0,6-5 3 15,0 0-4-15,2 0-2 16,1-8-2-16,-3-3 0 16,-3-4 0-16,-2-1-1 15,-2 1 1-15,-2-4 1 0,-5-2-1 16,-4-2 1-16,1-1-1 16,-4 0 0-16,0 3-1 15,0 1 0-15,0 3 0 16,0 5 0-16,-2 7 1 0,2 3 1 15,0 2 0-15,0 2-3 16,0 12 0-16,0 4 1 16,0 5 0-16,2 2 1 15,1 6 2-15,1-1-1 16,0 2 2-16,-2-2 0 0,-2 3-1 16,0-3 2-1,0 2-1-15,0 0 1 16,-5-2-2-16,2 0 1 15,-2-1 3-15,-2-6 0 16,2-1-1-16,-2-6-6 16,0-2 2-16,2-3 0 0,0-4-1 15,0-2 0-15,-2 1 1 16,-5-6-8-16,0 2-42 16,2-2 48-16,-7 0 1 15,5-6 0-15,-5-3-1 16,5-1-1-16,2-3 0 15,2 3 0-15,3-5 2 0,3-1 2 16,2-2-2-16,0 0-1 16,14-3 0-16,1-2 0 15,6 0-1-15,4-1-1 16,0 1-5-16,0 2 26 0,-3-1-62 16,-3 5-20-16,-4-2-22 15,-4 1-103-15</inkml:trace>
  <inkml:trace contextRef="#ctx0" brushRef="#br0" timeOffset="61055.0735">18708 4037 406 0,'-7'-10'4'15,"2"5"8"-15,2 1 32 16,-3 4 2-16,5 0-24 16,1 6-17-16,0 7 1 0,0 2 8 15,0 8 8-15,0 2-6 16,0-1-3-16,0 4-3 16,0-3-3-16,0-2-3 15,0-3-2-15,1-1-1 16,-1-4 0-16,0-3-1 0,0-1 0 15,4-2-4-15,-2-4-31 16,-1-3-40-16,6-2-115 16</inkml:trace>
  <inkml:trace contextRef="#ctx0" brushRef="#br0" timeOffset="61460.3657">19271 4387 381 0,'0'0'35'16,"0"0"-6"-16,0 0 23 15,0 0 0-15,2 0-21 16,5-1-10-16,3-3-4 16,7 3-2-16,1-3-1 0,3 2-5 15,4 0 0-15,-1 0-1 16,0 2-1-16,-4 0-4 15,-1 0-3-15,-5 0 0 16,-3 0 0-16,-2 0-1 0,-4 0-14 16,-2 0-13-16,-3 4-25 15,0 0-37-15,-1-2-75 16</inkml:trace>
  <inkml:trace contextRef="#ctx0" brushRef="#br0" timeOffset="61794.141">19300 4509 262 0,'-2'2'24'0,"2"0"4"15,0-1 30-15,0-1-11 16,0 2 1-16,4 0-5 15,3-1-10-15,3 1-6 16,1-2-3-16,3 2-7 0,3-2 3 16,0 0-1-16,3 0-4 0,1 0 0 15,-1 0-4-15,1 0-3 16,-3 2-2-16,-2-2-5 16,-2 0-1-16,-5 0 1 15,-2 2-2-15,-2-2-14 16,-3 2-31-16,-2-2-50 0,0-2-285 15</inkml:trace>
  <inkml:trace contextRef="#ctx0" brushRef="#br0" timeOffset="65303.8615">20393 4287 265 0,'-2'0'34'0,"0"-6"2"15,1 2 19-15,-1 1-7 16,2 3-20-16,0-2-3 15,-2 2-13-15,2 0-10 16,0 3-2-16,2 6-1 16,5 2 8-16,4 1 4 0,3 0 0 15,1 1-6-15,1-4-2 16,0-7 0-16,-2 0 4 16,1-2 7-16,-3 0-1 15,-1-8-4-15,-1-2-1 16,-2-3-2-16,-4-1 0 0,-3 0-1 0,-1-3-1 15,0 4-1-15,0-2-2 16,-7 3 0-16,-1-1 0 16,-5 6-1-16,0 0 1 15,-3 5-1-15,0 2-2 16,-2 0 2 0,2 2-1-16,-2 9 1 15,-1 1-1-15,0 4 1 0,4 4 0 16,0 1 0-16,2 3 0 15,4 2 2-15,4-1 2 16,3 0-1-16,2 0 4 16,0-1 1-16,9-3-4 15,1-2 1-15,5-1 0 0,-1-5-1 16,4-1 0-16,1-3 0 0,1-7 0 16,-1 0-1-16,4-2-2 15,-2 0 0-15,1-2 0 16,-2-4-3-16,-2 0-22 15,-2-2-9-15,-4 0-16 16,-3-3-73-16,-1-6-123 0</inkml:trace>
  <inkml:trace contextRef="#ctx0" brushRef="#br0" timeOffset="65678.773">20551 3962 398 0,'-7'-6'10'15,"3"2"20"-15,4 2 23 16,0 1-13-16,2 1-23 16,10-3-8-16,1 2-5 15,3 1-4-15,4 0 0 0,0 0 0 16,-1 0 0-16,2 0-18 15,-5 0-35-15,0 0-53 16,0 0-64-16</inkml:trace>
  <inkml:trace contextRef="#ctx0" brushRef="#br0" timeOffset="66111.0977">20834 3831 365 0,'0'-11'34'16,"1"1"6"-16,3-4 17 16,-1 5-17-16,4 0-17 15,2-1-7-15,2 5-7 16,2 2-5-16,-5 3-3 0,5 0-1 16,-2 0-2-16,0 8 2 15,0 5-1-15,-1-1 0 16,-3 7 1-16,-1-3-1 15,-6 1 2-15,0 1-1 0,0 0 0 16,0-3 1-16,-2 3-1 16,-7-1 1-16,0-2 0 15,2 2 0-15,2-5 0 16,0 5-1-16,2-5 2 16,1 1 0-16,2-1 2 15,0-1 1-15,0-5 0 16,5 2 2-16,5-1 2 0,4-4 0 15,-1 0-2-15,3-3-1 16,0 0-2-16,2 0-4 16,-2 0 0-16,2-6 0 15,-3 1-4-15,-5-1-22 0,0-1-15 16,-8 1-31-16,-2-6-43 16,0 0-119-16</inkml:trace>
  <inkml:trace contextRef="#ctx0" brushRef="#br0" timeOffset="66282.9341">20893 3920 320 0,'-6'-2'38'0,"4"1"14"16,2-3 8-16,3 3-15 16,11-3-26-16,3-2-14 15,7 0-3-15,4 3-2 16,3 2 1-16,-1 1-11 0,-1 0-88 15,-2-4-149-15</inkml:trace>
  <inkml:trace contextRef="#ctx0" brushRef="#br0" timeOffset="67452.9419">21867 4321 237 0,'4'-7'38'0,"-2"-3"-12"15,-1-1 3-15,-1-1 15 16,0 0-10-16,0 0-4 16,-1-2-5-16,-6 2-10 15,-2-1-4-15,-3 2 1 16,0 0 0-16,-2 4-5 0,0 0-1 16,-2 4-1-16,1 3 2 15,-1 0-4-15,0 0 1 16,0 3-2-16,-1 6-1 15,2 4 1-15,0 1 1 16,3 5 2-16,0 1-2 16,7 4 2-16,0 1-1 15,5 0 1-15,0-2 0 0,7-4-3 16,4 1 1-16,5-7-1 16,1-3 3-16,0-3-1 15,3-5 2-15,-3-2-2 16,5 0 1-16,-3-6 0 0,-4-4-4 15,4-4 1-15,-5-2-1 16,0-4 2-16,-3-3 1 16,-2-6 1-16,-2-1 0 15,-3-2-3-15,-2-4 0 16,-2 2 0-16,0 1-1 16,0 2-2-16,-6 1 3 0,0 6-2 15,3 7 0-15,-2 2 0 16,1 4 0-16,2 7 1 15,1 0-1-15,1 4 0 16,-2 0 0-16,2 8-6 16,0 7 4-16,0 5 2 0,0 5 0 15,0 7 0-15,0-1 2 16,0 7-1-16,0 0 2 16,3 3-1-16,3-8 0 15,1-1-1-15,2-5 0 16,2-5 0-16,3-4 1 0,-1-4-3 15,4-5 1-15,5-5-2 16,0-3-15-16,1-1-22 16,2 0-25-16,0-8-53 15,-3-7-22-15</inkml:trace>
  <inkml:trace contextRef="#ctx0" brushRef="#br0" timeOffset="68158.0275">22147 4152 283 0,'-1'-7'28'0,"1"1"9"15,-2 1 18-15,-2 2-9 16,4 1-13-16,-1 0-11 15,-1 2 0-15,0 0-16 0,0 4-3 16,1 7-1-16,-3 6 3 16,4 3 2-16,0 3 3 15,0 0-4-15,0 2-1 16,4-1 0-16,3-3-4 0,3-2 0 16,3-4 2-16,-1-5-1 15,5-4-1-15,0-5 0 16,4-1 2-16,-1 0 0 15,-1-5-4-15,-3-9 4 0,0-2-1 16,-5-4-2-16,0-2 2 16,-6-2-1-16,-1-3 0 15,-1 0 0-15,-3 3-1 16,0 2 0-16,0 6 1 16,0 5-1-16,0 6 2 15,0 5 1-15,0 0-2 0,0 16-3 16,-2 4 2-16,2 8 5 15,0 4 5-15,0 5 0 16,0-1-2-16,0 0 0 16,4 0-5-16,-4-4-2 15,0-4 1-15,0-1-1 16,0 0 0-16,-4-6 0 0,-4-3 1 16,-1-2 0-16,-4-5 1 15,-1-4 4-15,1-3 3 16,2-4-2-16,1 0-3 15,-2-6 3-15,5-6-4 16,4-8-1-16,0 2-1 0,3-5 0 16,0-2-4-16,5 2 1 15,3 0 2-15,6 1-6 16,0 5-4-16,0 2-9 0,2 5 0 16,-1 3-5-16,-5 2-11 15,-1 5-9-15,-3 0-42 16,-4 8-37-16,-2 1-101 15</inkml:trace>
  <inkml:trace contextRef="#ctx0" brushRef="#br0" timeOffset="68486.1032">21810 4618 328 0,'-4'0'40'0,"4"0"0"15,0 0 18-15,9 0-8 16,8-2-23-16,8 0-7 0,5 2-4 16,10-1-1-16,7 1-2 15,6 0 4-15,5 0-1 16,-1-3 1-16,-3 3-3 15,-4 0-8-15,-12 0-4 16,-5 0-1-16,-12 0-1 16,-5 0-1-16,-9 3-2 0,-3-2-10 15,-4 1-11-15,0-2-8 16,-7 0 3-16,-7 0-37 16,-3 0-58-16</inkml:trace>
  <inkml:trace contextRef="#ctx0" brushRef="#br0" timeOffset="69317.1914">21857 5042 7 0,'3'0'265'0,"10"0"-234"16,-6-1-3-16,-3-3 35 0,-4 1-11 16,0-3-19-16,0-1-6 15,-2 0-1-15,-6 0-6 16,5-2-2-16,-4 2-10 16,0 0-5-16,-5 3-1 0,4 0-1 15,-3 2 1-15,-2 2-1 16,3 0-1-16,-2 2 0 15,-2 6 1-15,2 2 3 16,-1 5 3-16,4 2-3 16,2 3 0-16,2 1 3 15,5 1-2-15,0 1 1 0,5-4 1 16,8-2-5-16,2-5 1 16,4 1 0-16,-1-7 2 15,4-3-2-15,-1-3-2 16,-3 0 1-16,0 0 0 15,-2-4-2-15,-1-8 2 0,-5-1-2 16,-1-3 2-16,-4-4 1 16,2-3-3-16,-6-4 3 15,-1-1-2-15,0-4 1 16,0-2-1-16,0 0-1 0,-8 0 0 16,3 0 0-16,0 7 0 15,-2 4 0-15,4 5 0 16,-3 6 0-16,2 5 0 15,0 5 1-15,3 2-1 16,-1 0-3 0,-2 12 2-16,3 6 1 0,1 4-1 15,0 4 2-15,0 6 1 0,1 3 1 16,5 0 2-16,1 1 0 16,1-5 0-16,-2 0-2 15,3-4-2-15,3-6 0 16,-4-3 0-16,3-5 0 15,-3-3 1-15,4-1-11 0,-4-6-23 16,3 2-25-16,0-5-27 16,0 0-63-16</inkml:trace>
  <inkml:trace contextRef="#ctx0" brushRef="#br0" timeOffset="69669.2037">22135 4880 456 0,'7'-10'21'16,"2"-1"8"-16,4 0 7 0,3 5-4 15,-1 5-12-15,4 1-10 16,-1 0-5-16,0 7-2 16,-2 7 0-16,-6 1-2 15,0 4 0-15,-5 1 0 0,-3 3-1 16,-2 0 0-16,0-1 3 0,-3 1 0 15,-4-2 3-15,0 0-1 16,4-3 5-16,1-1-2 16,2-3-5-16,0-2 1 15,0 1-4-15,10-5 2 16,0-2 0-16,3-1 0 16,1-1-1-16,4-2-3 0,-2-2 4 15,3 0-18-15,-7 0-10 16,0-2-13-16,-4-5-25 15,-4-3-35-15,-4-2-49 0</inkml:trace>
  <inkml:trace contextRef="#ctx0" brushRef="#br0" timeOffset="69841.5207">22271 4980 138 0,'-10'0'287'0,"3"0"-235"0,3 0-7 16,4-2-1-1,6 2-12 1,11 0-7-16,7-2-14 16,6 0-7-16,4 1-3 15,0-1-1-15,-3 1-6 0,-9-3-48 16,-9 0-123-16</inkml:trace>
  <inkml:trace contextRef="#ctx0" brushRef="#br0" timeOffset="70396.4597">16577 6055 432 0,'-3'0'19'0,"3"2"-5"0,3 0 18 16,14 4-13-16,6-1 1 16,10 0-7-16,6 3-1 15,5-3-6-15,3-2-1 16,1 1-4-16,-6-3 1 16,-4 1-2-16,-8-2 1 15,-6 4-4-15,-10-3-25 0,-6 5-24 16,-8-2-35-16,0-1-20 15</inkml:trace>
  <inkml:trace contextRef="#ctx0" brushRef="#br0" timeOffset="70661.895">16606 6241 377 0,'-12'2'31'0,"5"-2"-9"0,3 0 15 16,4 0 28-16,2 0-36 16,14 0-14-16,9 0-11 15,7 2 0-15,9-2-3 16,6 1 1-16,4-1-2 16,-1 0 0-16,2 0 1 0,-8-1-2 15,0-5-18-15,-10-1-29 16,-9-2-62-16,-7 1-74 15</inkml:trace>
  <inkml:trace contextRef="#ctx0" brushRef="#br0" timeOffset="71008.394">16996 5955 402 0,'-7'-3'21'16,"0"1"12"-16,1 2 6 15,4 0-6-15,2 2-21 16,0 7-5-16,3 7 3 16,11 0 10-16,3 2-5 15,5 0-5-15,3 1-3 0,4-2-4 16,-2-5 0-16,-2-5-1 16,0 0-1-16,-5-3 0 15,-2-4 1-15,-6 0 0 16,-5 0-2-16,-3 0 2 15,-1 0 1-15,-3 0 0 0,0 0 1 16,-3 5-2-16,-4 8-1 16,-4 1-1-16,-5 4 5 15,-3 3-2-15,0 4 1 16,-3 0-3-16,5 0-1 0,0 2 0 16,2-2-2-1,2-4-55-15,4-7-133 16</inkml:trace>
  <inkml:trace contextRef="#ctx0" brushRef="#br0" timeOffset="71883.3082">18783 6121 406 0,'-7'-8'25'15,"1"-3"-9"-15,2-2 27 16,-1 1-5-16,3 1-22 16,2-1-4-16,0 1-2 15,2 1 0-15,7 2-1 16,2 3-2-16,1 3-5 0,1 2-1 16,4 0-1-16,0 11-1 15,0 5 2-15,2 7-2 16,-3 0 1-16,2 4 0 15,-9 0 0-15,-2-1 0 16,-1-1 0-16,-6 0 0 0,0-5 1 16,-2 4-1-16,-8-9 0 15,2 0 1-15,-1-4-1 16,2-3 1-16,2-2-1 16,0-5 1-16,4-1 0 15,1 0-1-15,0-1 3 16,0-9-2-16,7-2-2 0,6-6 0 15,-3-2 1-15,5-5 0 16,-5-1 0-16,1-3 1 16,0 2-1-16,-4-1 0 15,-3 1 1-15,-3 6-1 0,3 3 0 16,-4 5 0-16,0 5 2 16,0 4 2-16,0 3 0 15,0 1 1-15,-4 1-5 16,1 13-1-16,-1 4 0 15,3 5 1-15,-1 6 2 16,2 1 1-16,0 0 0 0,0 1 1 16,7-5-2-16,2-1 0 15,0-5-1-15,7-4 1 16,1-3-2-16,3-6 1 16,4-3-12-16,5-4-29 15,1 0-49-15,1-6-86 0</inkml:trace>
  <inkml:trace contextRef="#ctx0" brushRef="#br0" timeOffset="72570.9157">19390 6046 414 0,'0'-7'48'0,"0"1"-17"15,0 0 17-15,0 2-11 16,0 2-13-16,0 2-6 15,0 0-13-15,0 2-5 16,0 9-1-16,0 3 1 0,0 6 3 16,1 1 2-16,3 3 4 15,-1-1 1-15,4-2-4 16,3 0-2-16,0-1-3 16,6-3 1-16,-1-4-2 0,2-3 1 15,4-3 0-15,-3-6 0 16,3-1 0-16,-3 0 0 15,0-5-1-15,-2-6 2 16,-4-3 0-16,0-4-1 16,-4-3 2-16,-2-1-4 15,-3-3 4-15,-1-3-3 0,1 4-1 16,-3 1 4-16,0 6-5 16,0 4 2-16,0 6 2 15,0 4 6-15,0 3-3 16,0 0-6-16,0 10-2 15,0 6 3-15,-3 8 0 0,3 4 3 16,0 4 1-16,0 0 4 16,3 4-3-16,2-2 0 15,0 1-1-15,0-2-3 16,-3-3-1-16,0 2 1 16,-2-4-1-16,0-3 0 0,0-5 1 15,-2 2 1-15,-3-8 0 16,-2-3-1-16,2-3 0 15,-2-3-1-15,2-3 3 16,0-2 0-16,-2 0 2 16,0-3-38-16,-1-8 27 0,-1-3 7 15,2 0 3-15,2-4-3 16,-1 0-1-16,4 0 1 16,2 0-1-16,0 0 3 15,0 3-6-15,10-3 3 16,2 1-1-16,3 2-1 15,1-3-9-15,4 1-13 0,-1-2 24 16,-1 1-59-16,4-3-40 16,-3-4-79-16</inkml:trace>
  <inkml:trace contextRef="#ctx0" brushRef="#br0" timeOffset="72789.6433">19880 5804 396 0,'2'-9'56'0,"0"2"-45"16,-2 3 27-16,0 4 13 0,0 0-28 15,0 11-21-15,0 9 2 16,0 3 11-16,0 4-1 16,0-1-5-16,0 3-6 15,0-3-2-15,0 3 0 16,0-2-2-16,0-4-30 15,0-3-58-15,0-6-112 0</inkml:trace>
  <inkml:trace contextRef="#ctx0" brushRef="#br0" timeOffset="73055.1861">20323 6152 558 0,'7'0'10'15,"6"-6"-7"-15,1 1 22 16,3 2 7-16,0 1-16 16,3 2-8-16,2 0-8 15,-1 0 1-15,-1 0-1 16,-3 5 1-16,-2-1-2 0,-6-1-25 15,-4 2-20-15,-2-1-51 16,-3 2-95-16</inkml:trace>
  <inkml:trace contextRef="#ctx0" brushRef="#br0" timeOffset="73242.6424">20384 6259 396 0,'-5'6'30'0,"3"-3"2"15,2 0 36-15,0-1-16 16,12 0-5-16,3-2-21 0,4 0-12 16,5 0 1-16,1 0-11 15,2-4-2-15,-6 1-3 16,-1 0-20-16,-3-3-49 16,-7-1-198-16</inkml:trace>
  <inkml:trace contextRef="#ctx0" brushRef="#br0" timeOffset="74691.4932">21628 6083 391 0,'0'-15'6'0,"0"-3"-1"15,-3 4 31-15,-2-1-14 0,-2 3-5 16,-7 3-9-16,8 0-3 16,-7 2 6-16,0 6 3 15,1 1 0-15,-2 0-8 16,-3 3-2-16,2 7 3 16,-2 3 2-16,3 5-3 15,5 3 1-15,2 2 1 16,5 4-2-16,2 0-1 0,0-4 0 15,10 2-2-15,4-7-1 16,1 0 1-16,5-7 0 16,2-3-1-16,-3-4 0 15,1-4 0-15,-2 0 0 0,-2-5 0 16,-2-7-1-16,-1-3 0 16,-2-5 2-16,-4-3 3 15,1-4-1-15,-7-3-2 16,1-2 0-16,-2-3-1 15,0-2-2-15,0 2 1 0,0 1-1 16,-2 2 0-16,1 3 0 16,-5 6 0-16,0 5 0 15,5 6 0-15,-1 3 0 16,-2 7 0-16,1 2 1 16,-1 5-1-16,3 10 0 15,1 6 1-15,0 2 3 0,0 8 0 16,0 1 2-16,0 5 0 15,8 1 1-15,-1-1-2 16,5 0-1-16,0-2-3 16,3-3 1-16,0-7 0 0,4-4-1 15,0-5-1-15,-1-3 2 16,4-5-1-16,-1-6-1 16,4-2 2-16,2-3 0 15,2-13-3-15,2-2-4 16,-6-4 2-16,-4-3 2 15,-4 0-7-15,-5 0-3 0,-7 0 7 16,-5 2 0-16,0 4 1 16,0 3 3-16,-2 3-1 15,-3 4 0-15,-2 4 0 16,2 5 0-16,0 0 0 16,3 5 1-16,0 8 1 15,2 4 1-15,0 5 3 0,4 3 3 16,6 2-1-16,0-2-3 15,5-2-2-15,1-3-1 16,2-6 2-16,2-3-2 16,0-6 2-16,1-3-2 15,1-2 1-15,-3 0 0 0,-2-11-1 16,-1-3-1-16,-3-4-1 16,-3-1 2-16,-3-7-1 15,-2 2 0-15,-2-2-1 16,-1 2 1-16,-2 4 0 0,0 3-1 15,0 5 1-15,0 5 0 16,0 3 0-16,-2 4-2 16,2 4-3-16,-3 12 3 15,3 4 1-15,0 5 1 16,0 7 2-16,0 1 2 16,0 3 1-16,5 0-1 15,-3 0 2-15,-1-6-2 0,-1 0 1 16,0-3-4-16,0-4 1 15,-3-3-1-15,-5-4 1 16,1-3-2-16,-5-6 3 16,0-4-1-16,2-3 1 0,0 0 2 15,0-7 1-15,1-6-3 16,4-6-2 0,0-2 1-16,5-4-2 0,0-2 0 15,0 0 0-15,8 4-1 0,5 3-3 16,1 2-8-16,0 4-3 15,1 5-9 1,-3 2-11-16,-2 3-11 16,-5 4-27-16,-3 0-77 0</inkml:trace>
  <inkml:trace contextRef="#ctx0" brushRef="#br0" timeOffset="74988.2804">21675 6343 490 0,'-21'5'25'0,"1"-5"3"16,20 0 18-16,7 0-7 16,15 0-18-16,11 0-2 15,7 2-10-15,7 1 5 0,3 0 2 16,4-2-5-16,-1-1-54 15,-7 0 30-15,-2 0 19 16,-2 0-1-16,-11-4-2 16,-4 1-3-16,-11-1 2 0,-5 3-2 15,-7-1-10-15,-4 2 28 16,-2 0-81-16,-11 0-53 16,-1-4-211-16</inkml:trace>
  <inkml:trace contextRef="#ctx0" brushRef="#br0" timeOffset="75864.9117">21765 6931 249 0,'11'0'20'0,"-4"0"12"0,1-2 30 16,-3-5-12-16,-2-2-1 15,-3-1-15-15,0 1-1 16,0-6-13-16,0 3-5 15,-8-2-9-15,-2 1 0 16,-2 2-3-16,-2 0 0 0,-3 3-1 16,-1 2 1-16,-1 6 0 15,-1 0 1-15,0 0-1 16,4 10 0-16,-2 4 6 16,5 4 0-16,5 1 0 0,1 6 1 15,7 0-2-15,0 1-2 16,10 0-3-16,6-3-2 15,0-2 1-15,6-4 1 16,-3-7-1-16,0-5-1 16,0-3 0-16,-1-2 1 0,-1-2-1 15,-3-8 0-15,-2-6 1 16,-1-4 2-16,0-3-4 16,-4-5 2-16,1-5 0 15,-3 1 1-15,-2-2-1 16,-3-3-1-16,0 1 1 15,0 2-4-15,2 4 3 16,-2 4 0-16,0 2-3 0,-3 10 2 16,1 3 0-16,0 6 1 15,-1 5-1-15,0 0-2 0,3 10-3 16,-2 7 4-16,2 5 1 16,0 5 4-16,0 2 3 15,0 1 1 1,6 4-3-16,0 0 2 15,1-2-3-15,0-1-3 0,2-5 0 16,0-2 0-16,0-5 0 0,4-3-2 16,-1-2 2-16,2-5-4 15,1-2-28-15,-1-3-19 16,1-4-17-16,-2 0-59 16,1-5-98-16</inkml:trace>
  <inkml:trace contextRef="#ctx0" brushRef="#br0" timeOffset="76239.8253">22076 6706 429 0,'0'-16'42'0,"2"4"-8"16,5-1 11-16,0 5-12 15,4 0-5-15,1 6-14 16,5 2-8-16,-3 0-3 15,1 6-2-15,-2 6 0 16,1 4 0-16,-4 3-2 0,-3 2 2 16,-4 2-1-16,-3 1 1 15,0 0-1-15,-3 1 0 16,-7 0 2-16,1-2 1 16,1 0 7-16,1-3 1 15,3 0-1-15,4-2-3 0,0-4-3 16,6 0-1-16,9-3 2 15,2-5-2-15,3 0-1 16,1-2-1-16,3-4 1 16,-4 0-1-16,0 0-2 15,-3-4 1-15,-2-3-19 0,-6-2-10 16,-4 2-1-16,-5-2-14 16,0-2-47-16,-2-2-67 15</inkml:trace>
  <inkml:trace contextRef="#ctx0" brushRef="#br0" timeOffset="76427.3103">22122 6817 205 0,'-16'0'140'0,"6"-2"-79"16,2 2-10-16,8 0-3 16,2 0-9-16,13 0-5 0,8 0-7 15,6 0-12-15,5 0-7 16,0-1-5-16,2-3-2 15,-6 2 0-15,-3-3-2 16,-9 1-50-16,-5-3-103 16</inkml:trace>
  <inkml:trace contextRef="#ctx0" brushRef="#br0" timeOffset="81849.6576">18324 8326 348 0,'-8'-7'24'0,"-1"-4"7"15,1-1 22-15,5 1-6 16,-1 0-11-16,4 1-14 16,0-3-4-16,0 4-2 15,7 0-1-15,5 0-5 16,-4 4-6-16,4 0-3 0,2 1 1 16,-6 4-2-16,7 0 0 15,-4 0 0-15,-3 7-2 16,-1 8 2-16,1 0 2 15,-3 7-2-15,-3-1 2 0,2 4 1 16,-4 0 1-16,1-1 5 16,3-3-2-16,-1 0-1 15,3-1 0-15,1-6 0 16,6 0-3-16,0-3 0 16,1-5 0-16,1-3-1 15,5-3 1-15,-1 0-1 0,-2-2-1 16,0-7 0-16,-2-1-1 15,-1-4 2-15,-2-1-1 16,-4-5 1-16,-1-1-2 16,-2-2 2-16,-2-2-2 15,-1 2 1-15,0 0-1 0,-2 5 1 16,0 1-1-16,0 9 1 16,0 1-1-16,0 3 1 15,0 4 1-15,0 0-1 16,0 5-3-16,0 6 0 15,0 9 3-15,0 3 2 0,0 5 4 16,0 4 3 0,3 1-1-16,1 4-1 0,-4-2-1 15,2 2-57-15,-2-2 47 16,0 3 9-16,0-4-2 16,0 0 0-16,0-2-1 0,0-4-2 15,0-1 0-15,0-2 1 16,0-5-2-16,0-2 0 15,-4-5 1-15,1-2 0 16,-4-2-1-16,1-4 1 16,-3-1 2-16,-3-2-2 15,1-2 0-15,-4 0 1 0,3-6-1 16,-3-6-1-16,3-2 1 16,2-4 0-16,-2-2-1 15,5 1 2-15,5-6-5 16,2 1 6-16,0 0-8 15,13-2 4-15,2 3-2 16,4-1-7-16,4 0-7 0,4 1 40 16,0 3-63-16,-1 1-14 15,-5 3-20-15,-3 1-55 16,-3-1-173-16</inkml:trace>
  <inkml:trace contextRef="#ctx0" brushRef="#br0" timeOffset="82152.7119">18872 8042 490 0,'-7'-9'7'0,"-1"1"9"15,7 3 21-15,1 5 0 16,-2 0-21-16,2 4-14 0,0 7 0 15,0 7 2-15,0 3 5 16,0 1-2-16,0 1-2 16,0 0-3-16,0-1 0 15,-2 0-3-15,1-4 3 0,-1-1-2 16,0-5-1-16,0 1 0 16,2-5-2-16,0-2-18 15,0-2-16-15,0-4-30 16,6 0-22-1,3-6-10-15,3-6-55 0</inkml:trace>
  <inkml:trace contextRef="#ctx0" brushRef="#br0" timeOffset="82374.2647">18989 8069 339 0,'11'-11'51'0,"-6"3"4"16,-3 0 15-16,-1 6-16 15,1 2-18-15,0 2-22 16,-2 9-10-16,3 3 11 15,-2 5 3-15,3 3-2 16,-1 2 2-16,-1-2-8 16,2 2-7-16,-1-3-2 0,-1 1 0 15,-1-4-2-15,-1 0-9 16,0-1-35-16,0-6-35 16,0-4-135-16</inkml:trace>
  <inkml:trace contextRef="#ctx0" brushRef="#br0" timeOffset="82820.1124">19646 8510 145 0,'-2'1'160'16,"2"-1"-88"-16,0 0-1 16,0 0-10-16,4 0-15 15,9 0-26-15,1-1-9 16,4-3-5-16,3 1-4 0,-1-1-2 15,0 1 0-15,1 1-22 16,-4 0-32-16,-3 2-70 16,-3-4-133-16</inkml:trace>
  <inkml:trace contextRef="#ctx0" brushRef="#br0" timeOffset="83007.5647">19692 8604 430 0,'-12'6'28'0,"7"-3"-16"16,3-1 15-16,2 0-5 0,5 0-5 15,12-1-2-15,4 1-5 16,6-2-8-16,4 0-1 16,3 0-7-16,4 0-55 15,-2-7-78-15</inkml:trace>
  <inkml:trace contextRef="#ctx0" brushRef="#br0" timeOffset="83523.0503">20269 8463 438 0,'-2'4'13'16,"2"0"-7"-16,0 2 7 15,0 2 25-15,4-1-9 16,7 2-11-16,1 0-5 0,5-6-1 16,0 3-6-16,2-4 2 15,-2-2-5-15,2 0 1 16,-1-6 0-16,-6-1 0 16,2-4-3-16,-4-1 0 15,-2-2 2-15,-4-1 1 0,-4-1-1 16,0 2-1-16,0-3-1 15,-4 4 2-15,-6 0-3 16,-2 4 0-16,0 4 0 16,-3 3 0-16,-2 2 0 15,0 2-2-15,-2 8 1 0,-3 3 2 16,4 4 1-16,1 3 3 16,2 2 1-16,6 1 1 15,2 4 6-15,4-2-2 16,3 2 1-16,0-4-2 15,8 0 0-15,3-2 2 0,5-1-3 16,2-4 1-16,2-3-7 16,2-5-58-16,1 2 59 15,-2-7-6-15,1-1 2 16,2-2 1-16,-4-2 0 16,2-7 0-16,0-3 25 0,-4-3-56 15,-2-2-13-15,-2-1-11 16,-2-5-35-16,-6-1-79 15</inkml:trace>
  <inkml:trace contextRef="#ctx0" brushRef="#br0" timeOffset="83788.6054">20349 8107 391 0,'-12'-6'19'16,"5"1"11"-16,5 3 16 16,2 0-4-16,0 2-23 15,7 0-5-15,8 0-7 16,1 0 1-16,4 0-7 0,2 0 1 16,1 2-2-16,2 0-2 15,2-2-24-15,-2 0-37 16,0 0-49-16,1 0-123 15</inkml:trace>
  <inkml:trace contextRef="#ctx0" brushRef="#br0" timeOffset="84182.8249">20652 7990 368 0,'-5'-8'20'0,"5"-4"22"16,0 0 12-16,0 4-1 0,3 0-18 15,6 1-18-15,3 2-11 16,1 5-3-16,1-2 1 16,3 2-2-16,-3 7-1 15,-1 4-1-15,-3 3 0 16,-1 3 0-16,-4-1 0 16,-3 1 0-16,-2 3 1 15,0 0-1-15,-5-5 1 0,-4 3 0 16,-1-1 0-16,-2-2 0 15,5 2 4-15,0-3 3 16,2 0 1-16,3 0-1 0,2 1-1 16,0-3-2-16,0-1-2 15,9-2 0-15,2-2 0 16,2-3 1-16,2-3-1 16,2-1-1-16,-1 0 0 15,0 0-2 1,0-5 0-16,-3-2-12 0,-3 1-21 15,-3-5-14-15,-5 3-26 16,-2-3-28-16,0-2-63 0</inkml:trace>
  <inkml:trace contextRef="#ctx0" brushRef="#br0" timeOffset="84323.4454">20718 8115 298 0,'-7'-1'48'15,"4"-1"11"-15,3 0 1 0,0-1 0 16,14-1-37-16,4 1-16 15,7-1-6-15,2 2-1 16,5 0 0-16,0-4-59 16,-1 0-141-16</inkml:trace>
  <inkml:trace contextRef="#ctx0" brushRef="#br0" timeOffset="84890.9236">21456 8098 219 0,'-3'-15'141'0,"-2"-1"-127"15,0 6 22-15,0-1-1 16,3 5 5-16,-3 5-12 0,0 1-11 16,0 7-12-1,-5 9 1-15,1 8 14 0,1 9 7 16,-2 6 4-16,1 10 3 15,1 6-14-15,1 7 2 16,-3 6-6-16,3 5-4 16,0 2-6-16,4 0-2 15,1-7-1-15,2-6-3 0,-2-7 2 16,14-12-1-16,5-7 0 16,5-13-53-16,11-10 48 15,4-4 39-15,3-9-71 16,3 0-43-16,3-13-53 15,-4-5-111-15</inkml:trace>
  <inkml:trace contextRef="#ctx0" brushRef="#br0" timeOffset="85523.7171">21996 8351 412 0,'0'-22'3'0,"0"1"8"16,-1 0 23-16,-6 3-1 0,0-2-11 16,0 3-9-16,-1 0-5 15,-3 3-1-15,-1 3 2 16,-1 3 0-16,-1 0-2 16,-2 5 0-16,0 3 0 15,-4 0-2-15,1 7 0 16,2 5 1-16,0 2 1 0,4 6 1 15,4 2-1-15,4 3-3 16,5 0 1-16,0 0-2 16,7-4-1-16,5-3-1 15,4-6 1-15,2-3 0 16,2-5-1-16,-3-4 0 0,2 0 1 16,-1-2-2-16,-4-10 1 15,1-1 0-15,-3-5-1 16,-2-3 2-16,0-2-2 15,-3-2 0-15,0-4 1 16,-4 1-1-16,-3-1 0 0,0 1-1 16,0-3 2-16,0 3-2 15,-3 1 2-15,0 6-2 16,-3 1 1-16,3 2 0 16,-2 9 0-16,4 2 1 15,1 4-1-15,-2 3 1 0,2 0-2 16,-2 11-3-16,2 10 4 15,0 4-1-15,0 5 6 16,0 2 1-16,2 6 2 16,1-2-1-16,2 0 3 15,2-1-4-15,-2-3-3 16,2-6-2-16,3-4 0 16,-2-6-1-16,4-5 1 0,7-6-1 15,-4-5-2-15,6 0-25 16,-5-9-21-16,2-9-27 0,0-7-86 15</inkml:trace>
  <inkml:trace contextRef="#ctx0" brushRef="#br0" timeOffset="85867.158">22122 7914 373 0,'-9'-12'72'16,"1"-2"-41"-1,8 3 0-15,0 0 9 0,1 2-16 16,10 2-14-16,4 3-8 16,-5 3-1-16,2 1-1 15,-2 1 0-15,-3 11 0 0,-2 5 0 16,-3 1-1-16,-2 3 1 16,0 1 0-16,-5-1 1 15,-2 0-1-15,-2-4 0 16,1-4 1-16,3-4 0 0,0-1 1 15,5-5 2-15,0-1-2 16,1-2 3 0,13 0 7-16,5 0 0 0,6 0-10 15,4-5 0-15,0 0-2 16,-1-1-8-16,-1 2-26 16,-2 4-43-16,-2-2-83 15</inkml:trace>
  <inkml:trace contextRef="#ctx0" brushRef="#br0" timeOffset="86455.7037">22453 8032 422 0,'0'0'40'16,"-2"0"8"-16,2 0 6 15,0 0-29-15,0 1-18 16,-2 11-7-16,1 1 5 0,-1 9 11 15,0-1 2-15,-1 3-3 16,3-2-5-16,0 0-3 16,0-1-4-16,7-4-1 15,5-3-1-15,3-5 0 16,5-3 0-16,1-3 0 16,2-3 0-16,2 0 0 15,1-9 0-15,-5-2-2 16,2-5-7-16,-6-2 3 15,-7-2 4-15,-1-1 1 16,-4-1 0-16,-3 3 0 0,-2 1 2 16,0 2-1-16,0 5-1 15,0 6 1-15,-2 5-1 16,-3 1-1-16,3 14-2 16,-3 6 3-16,2 6 2 15,-1 7 5-15,4 4 3 0,0 1 0 16,0 2 3-16,0-3-6 15,0 1-3-15,0-8 0 16,-2-4-1-16,1-2-1 16,-1-8-2-16,0-4 1 0,-2-3 0 15,0-5 2 1,-3-3 0-16,2-2 3 16,-2 0-2-16,1-9 2 0,1-4-2 15,3-4-2-15,2-3-2 16,0-5 0-16,0 2 0 0,10 0-1 15,0-1-8-15,2 5-11 16,-2 3 1-16,-1 6-6 16,-1 5-13-16,-3 4-17 15,-1 1-41-15,-4 0-83 16</inkml:trace>
  <inkml:trace contextRef="#ctx0" brushRef="#br0" timeOffset="86736.8961">22078 8510 482 0,'-24'0'15'16,"8"0"13"-16,15 0 9 16,1 0 0-16,19 0-5 15,13 0-17-15,10 0 2 16,9 1-5-16,9 1-1 0,6-2-1 15,3 0-1-15,-4 0 0 16,-4-2-3-16,-10 1-3 16,-11-1-4-16,-13 0 3 15,-11 2-6-15,-13 0-31 16,-3 0-31-16,-12 2-31 0,-8 0-169 16</inkml:trace>
  <inkml:trace contextRef="#ctx0" brushRef="#br0" timeOffset="87490.1115">22230 9007 139 0,'0'0'135'15,"0"0"-99"-15,-1-5 5 16,-8-2-10-16,-3-2 12 0,2 0-1 16,-2 0-6-16,-1 1-11 15,1 0-12-15,-3 1-5 16,1 4 0-16,-3 3-3 16,1 0 0-16,2 0 1 15,0 7 2-15,-1 5 5 16,3 2-2-16,3 6 1 0,1 2-2 0,4 0-2 15,4 3-2-15,0 0 0 16,7-4-4-16,10-6-1 16,1-2 2-16,2-6-2 15,1-5 2 1,3-2 0-16,-5 0-3 16,-1-5 1-16,-4-8-1 0,0-5 1 15,-4-1 0-15,-7-6 0 16,3-3 2-16,-6 0-3 15,0-2 1-15,0-1 0 16,0-1 1-16,-6 6-3 16,-1-3 3-16,4 4-3 15,-2 6 2-15,3 4 0 0,0 4-2 0,2 6 10 16,0 5 1-16,0 0-8 16,0 12-4-16,0 5 0 15,0 6 2-15,2 7 2 16,2 4 3-16,1 0-1 15,0 2-2-15,0 0 1 0,5-1-2 16,-1-3-1 0,3-5 0-16,1-4 0 0,3-5 1 15,0-3-11-15,5-7-23 16,1-7-27-16,1-1-53 16,1-1-90-16</inkml:trace>
  <inkml:trace contextRef="#ctx0" brushRef="#br0" timeOffset="87802.5514">22480 8858 421 0,'2'-13'61'0,"1"1"-20"16,2 3 0-16,3 2-13 16,1 7-4-16,-2 0-15 15,1 3-9-15,4 12 0 16,-5 2 0-16,0 5 2 15,1 3-2-15,-7 0 0 16,-1 3 0-16,0 1-2 0,0 0 2 16,-4-3 3-16,-3-2-2 15,4-3 3-15,1-3 0 16,2-6 2-16,0-1-2 16,3-2-2-16,10-4 1 0,3-3 0 15,2-4-2 1,2 2-1-16,0-2-6 0,-5-7-26 15,-3 0-10-15,-5-1-33 16,-4-4-39-16,-3-1-101 16</inkml:trace>
  <inkml:trace contextRef="#ctx0" brushRef="#br0" timeOffset="87958.754">22454 8990 407 0,'-6'0'39'0,"6"0"7"0,6-2 3 15,15-4-26-15,4 3-13 16,4-2-8-16,5 1-3 16,-4 1-19-16,3-3-54 15,-8 2-66-15</inkml:trace>
  <inkml:trace contextRef="#ctx0" brushRef="#br0" timeOffset="88291.2567">22690 8840 79 0,'-7'-9'344'16,"1"0"-289"-16,6 0 3 0,0 0-16 15,10 0-13-15,2 2-17 16,1 2-9-16,1 1-2 16,1 4 0-16,-5 0-2 0,-1 2 2 15,-4 10-2-15,-3 1 0 16,-2 3-1-16,0 2 2 15,0 0-1-15,-5-1 1 16,-2 0 1-16,0-3-1 0,0-2 0 16,2-3 2-16,5-2 3 15,0 1-1-15,0-5 2 16,8-3 2-16,4 0 1 16,7 0-1-16,-2 0-5 15,5-3-2-15,3-7-3 0,-4 2-2 16,1-5-16-16,0 2-21 15,-3-7-28-15,1-1-90 16</inkml:trace>
  <inkml:trace contextRef="#ctx0" brushRef="#br0" timeOffset="88619.3684">23123 8447 426 0,'-2'0'43'16,"0"-3"17"-16,2 1 5 15,0 0-26-15,9 1-12 16,6 1-19-16,6 0 0 16,6 0 1-16,5-2-1 15,2 2-3-15,0 0-4 16,3-4-1-16,-11 2 0 0,1-2-42 16,-9-4-49-16,-4-8-163 15</inkml:trace>
  <inkml:trace contextRef="#ctx0" brushRef="#br0" timeOffset="89998.0888">23959 8240 107 0,'6'-1'297'0,"-5"-6"-286"16,1-1 17-16,3-2 13 15,-4 0-3-15,-1 0-18 16,0-1-11-16,0-1 1 16,0 3-2-16,-8 0-3 15,-4 2-1-15,-3 1-2 16,-2 2 1-16,-3 4-1 16,-1 0 0-16,-1 0 0 0,2 6-1 15,-2 5 9-15,6 1 2 16,4 6-2-16,3 2-1 0,7 3 1 15,2 0-3-15,3 0-5 16,12 1 0-16,1-6-1 16,4-3-1-16,0-5 1 15,-1-3-1-15,0-7 1 16,-4 0-1-16,2-2 1 16,-3-9 0-16,-1-5-1 0,-1-2 1 15,0-5-1-15,-6-2 0 16,1-2 0-16,-5-3 2 15,-2-2-2-15,0 0 1 16,0-2-2-16,0 0 2 16,-7 5-1-16,0-1 1 0,-1 7-1 15,1 5 0-15,2 8 1 16,0 3 0-16,0 7-1 16,0 3-1-16,4 13-2 15,-1 6 1-15,2 7 4 16,0 6-1-16,3 1 4 0,7 4 0 15,0-2 0-15,1-3-3 16,0-1-1-16,3-3 1 16,1-5-1-16,4-4-1 15,1-5 1-15,-1-4 0 16,1-6 0-16,2-7-1 0,-2 0 2 16,0-3-1-16,-4-12-2 15,2-2 0-15,-4-5 1 16,-1-1 0-16,-4-4-1 15,2-1-1-15,-4 0 0 16,-2 6 1-16,0 4-1 0,0 5 1 16,-4 5 1-1,-1 8 0-15,0 0-2 16,0 8-5-16,0 9 6 0,4 4 1 16,-1 5 4-16,4-2 2 15,4-1-4-15,2-2 0 0,2-4-2 16,4-7 1-16,3-3 0 15,-2-7 0-15,4 0 1 16,-4-5-1-16,1-10 0 16,-3-2 0-16,-5-3 0 0,0-1 2 15,-10-3-3-15,1 5 0 16,-3-1 0-16,-1 8 1 16,0 2 0-16,0 6-1 15,0 4-1-15,-1 4 0 16,-3 13-1-16,1 6 2 0,-1 5 2 15,1 7 1-15,-1 2 1 16,4 2 2-16,0-1-1 16,-2-2-2-16,-2-1-2 15,1-8 1-15,-3-2-1 16,-1-9 0-16,1-4 0 16,-4-5 1-16,-1-5 4 15,-1-2 5-15,-3-3-4 0,5-10 1 16,0-5-5-16,3-3-50 15,6-6 50-15,1-1-4 16,1-3 2-16,14 5-1 16,-1-1-4-16,4 4-11 0,2 4 36 15,-6 7-55-15,-1 5-18 16,-4 3-16-16,-5 3-77 16,-4 1-128-16</inkml:trace>
  <inkml:trace contextRef="#ctx0" brushRef="#br0" timeOffset="90248.0524">23966 8547 525 0,'-7'6'16'15,"7"-6"2"-15,6 0 25 0,19 0-9 16,11 0-5-16,9 0-13 15,6-4-11-15,11-1-1 16,0-1 1-16,-2 1 2 0,-6-1-3 16,-10 1-1-16,-10 2-3 15,-14-1 0-15,-6 2-3 16,-9 2-31-16,-5 0-7 16,-4 0-21-16,-11 0-62 15</inkml:trace>
  <inkml:trace contextRef="#ctx0" brushRef="#br0" timeOffset="90997.8404">24185 8917 207 0,'3'-4'95'15,"-3"-2"-31"-15,0 1-14 16,-4-2-15-16,-3 0 1 16,0 0-4-16,-4-2-13 15,-2 4-5-15,4-1 1 16,-6 5-9-16,3 1-4 16,-2 0-1-16,-2 0 1 0,-1 9 3 15,3 3 6-15,2 2 1 16,1 4-1-16,2 1-1 15,5 5-3-15,4-3 2 16,0 2-5-16,2-3-2 0,9-2-2 16,0-4 3-16,3-3-3 15,-2-6 1-15,7-3 1 16,-5-2-1-16,2 0 3 16,1-7-4-16,-7-7 1 15,2-4 1-15,-2-3 4 16,-1-3 2-16,-2-1-3 0,-6-2 1 15,3 0-5-15,-4-1 0 16,0-2-1-16,0 3 0 16,0 4 0-16,-2 1 0 15,-1 8 1-15,-1 5 1 0,1 8-1 16,-3 1 3-16,3 5-4 16,1 11 0-16,-1 5 2 15,3 3 1-15,0 4 4 16,0-1-2-16,7-1 0 15,0 1-2-15,0-4-2 0,0-1 1 16,0-2-17-16,2-2 2 16,2-6-11-16,-3 0 23 15,0-3 1-15,3-3 25 16,-1-1-71-16,2-3-18 16,-4-2-35-16,3-2-74 15</inkml:trace>
  <inkml:trace contextRef="#ctx0" brushRef="#br0" timeOffset="91325.8884">24356 8810 452 0,'7'-11'53'16,"-2"-1"-22"-16,5 2 6 16,1 5-11-16,-1 2-5 15,3 3-13-15,1 0-7 16,-1 6 0-16,-1 9 0 15,-1 3-2-15,-1 1 1 0,-5 1 1 16,-4 3-2-16,-1-1 3 16,0-1-3-16,0 0 2 15,0-3-1-15,-1-2 0 16,1 2-2-16,0-5 2 16,0-2 2-16,5-3-2 0,5-1 0 15,4-1 0-15,-2-6-13 16,-1 0-16-16,1 0-5 15,-1 0-27-15,-3-6-5 16,-7-2-6-16,1-3 7 16,-2 0-38-16,0 0-8 0</inkml:trace>
  <inkml:trace contextRef="#ctx0" brushRef="#br0" timeOffset="91466.4819">24502 8945 170 0,'-17'-3'88'0,"-2"1"-10"15,4 2 15-15,3-2-22 16,4 2-21-16,7 0-22 15,1-4-10-15,14 2 4 0,8-3-17 16,6 0-4-16,9-2-5 16,2-1-37-16,-1-2-30 15,-1-6-50-15,0-4-176 16</inkml:trace>
  <inkml:trace contextRef="#ctx0" brushRef="#br0" timeOffset="91896.3013">24762 8003 172 0,'0'-13'45'16,"0"5"21"-16,0 3 7 16,0 2-17-16,2 3-11 15,5 0-16-15,2 8-14 16,4 12 6-16,1 3 12 16,6 5 1-16,0 5 0 15,0 7-12-15,1 1-3 0,0 7 0 16,0 6 3-16,-4 1-61 15,0 2 49-15,-7 4-3 16,-3 3 3-16,-4-5-6 16,-3 0 1-16,0-2-1 0,-8-3 3 15,-6-8-2-15,-5-3 0 16,1-4 0-16,-3-3 0 16,-1-4-3-16,-1-2-1 15,-4 1 1-15,-4-1-2 16,-5 0-19-16,-1-5-10 0,-7-2-148 15</inkml:trace>
  <inkml:trace contextRef="#ctx0" brushRef="#br0" timeOffset="105015.9917">20491 8004 90 0,'0'3'15'15,"0"-3"5"-15,0 1 7 0,0-1 1 16,0 0 3-16,-1 0 5 16,1 0-9-16,0 0-2 15,0 0-4-15,-2 0-3 16,2 2-5-16,0-2-4 0,0 0 0 16,0 0-1-16,0 0 7 15,0 0 6-15,0 0 5 16,0 0-1-16,-2 0-4 15,1 0-10-15,1-2 5 16,0 1 3-16,0-4-7 0,0 1 0 16,1-4-5-16,9 4-4 15,0 1-1-15,3 2-2 16,1 1 0-16,-1 0 0 31,0 3 0-31,-3 7 0 0,-1-1 0 16,1 7 0-16,-3-3-1 15,-4 4 2-15,-1-3-1 16,-2 2 0-16,0-2 0 16,0 0 0-16,-4 0 0 15,-1-1 1-15,-3-1-2 0,1 1 2 16,0-2-1-16,2 1 0 16,0-1 1-16,1-2-2 15,-2 0 1-15,4 0 1 16,2-2-1-16,-1-2 1 15,1 1 1-15,0-3 3 0,0 1 0 16,1-3 3-16,3 1 2 16,7-2 0-16,-2 0 0 15,6 0-1-15,-1 0-3 16,2 0-1-16,2-2-2 16,-2-1-2-16,0-1-1 15,-5 0-1-15,0 3-9 16,-4 1-28-16,-5-2-34 0,-2 1-158 15</inkml:trace>
  <inkml:trace contextRef="#ctx0" brushRef="#br0" timeOffset="105609.5641">16366 10347 291 0,'0'-1'26'0,"0"-5"22"15,0-1 14-15,2 3-8 0,10 3-29 16,6-3-11-16,7 2 5 16,5-2-3-16,4 3-5 15,3-3-7-15,-1 2-2 16,-4 1-2-16,0 1-5 16,-5 0-27-16,-9-2-60 0,-5 2-95 15</inkml:trace>
  <inkml:trace contextRef="#ctx0" brushRef="#br0" timeOffset="105818.657">16417 10479 416 0,'-12'6'15'0,"4"-6"10"15,8 0 6-15,6 0 1 16,14 0-19-16,10 0-5 15,7-5-4-15,4 0-2 0,2 2-2 16,-2-2-18-16,-5-2-43 0,-3-1-43 16,-6-1-79-16</inkml:trace>
  <inkml:trace contextRef="#ctx0" brushRef="#br0" timeOffset="106146.7121">16655 10226 341 0,'-15'-3'41'0,"1"3"-27"16,2 1 4-16,4 8 23 15,6 4-7-15,2 2-12 0,0 3-8 16,11 0-5-16,9-2-2 16,3 0-2-16,8-5-3 15,1-2-1-15,2-3 0 16,0-3-1-16,-7-3 1 15,-3 0-1-15,-7 2 0 0,-7-2 0 16,-5 3 0 0,-5 4 0-16,0 2 0 0,-7 8 1 15,-6 0-1-15,-1 5 4 16,-3 3 2-16,0 1 1 16,0 1-5-16,5 0-1 0,-1-2-1 15,6-6-9-15,5-3-66 16,2-9-154-16</inkml:trace>
  <inkml:trace contextRef="#ctx0" brushRef="#br0" timeOffset="106928.9399">18118 10450 371 0,'-11'-12'50'0,"4"-1"5"15,0-1 0-15,7 0-22 0,0 2-15 16,0-1-6-16,9 2-1 15,3 6-1-15,3 2-6 16,2 3-4-16,4 2 0 16,-3 10 0-16,-1 6 1 15,-2 5-1-15,-1 2 0 16,-3 2 0-16,-9 1 0 16,-2 1 1-16,0-3-2 0,-6 1 2 15,-4-5 0-15,-3-6-1 16,2 0 1-16,2-8-1 15,4-3 1-15,3-5 0 16,2 0 3-16,0-7 1 0,7-6-4 16,6-7-1-16,0-3 0 15,1-2 0-15,2-2 0 16,-2 1-1-16,-2-2-1 16,-2 3 0-16,-3 2 0 15,-2 5 1-15,0 4 1 0,-2 4 0 16,-3 2 0-16,0 5 0 15,0 3 3-15,0 0-1 16,0 0-3-16,0 8 0 16,0 5 1-16,-3 7 3 15,2-3 2-15,1 7 6 16,0 1 1-16,-2 0-1 0,5-4-3 16,5 2-3-16,3-3-2 15,4-5-2-15,0-5 0 16,9-2 0-16,-5-4-1 15,5-4-13-15,-3 0-25 0,1 0-21 16,-4-8-71-16,-5-6-149 16</inkml:trace>
  <inkml:trace contextRef="#ctx0" brushRef="#br0" timeOffset="107274.9619">18343 10090 434 0,'-8'-17'3'16,"4"2"22"-16,4 1 5 15,0 3 11-15,8 6-25 16,6 3-10-16,3 2-4 0,0 2 0 16,0 10-2-16,-1 4 0 15,-3 6 0-15,-6 3 0 16,-4 0 2-16,-1-2-4 15,-2 0 4-15,0-1-2 0,-4-7 0 16,-1 0 1-16,2-6 4 16,1-2 3-16,2-2 1 15,0-3-1-15,3-2 0 0,11 0 6 16,6 0 2-16,8-7-11 16,4-4-3-16,4-2-2 15,-1 3-10-15,1-4-42 16,-4-2-86-16</inkml:trace>
  <inkml:trace contextRef="#ctx0" brushRef="#br0" timeOffset="108150.0461">18930 10381 380 0,'-4'-11'16'0,"3"-3"3"16,1 4 23-16,0-1-4 15,5 2-10-15,4 1-15 16,1 3-5-16,5 3-1 16,-1 2-3-16,1 0-2 15,-1 9 0-15,-1 4 0 0,-4 5-1 16,-4-1 0-16,0 3 3 15,-5 2 0-15,0-4 0 16,0 1 3-16,0-3 1 16,0 0 1-16,2-3-3 0,6-3-1 15,-1-2 0-15,8-3-1 16,2-3 2-16,3-2-1 16,3 0-2-16,-2-7-2 15,1-4 0-15,-3-2 0 16,-2-3 0-16,-8 0 0 0,-2-2 1 15,-6 0 2-15,-1 0 1 16,0-1-3-16,0-2-1 16,-7 3-1-16,2 2 1 15,0 3-1-15,0 5 1 16,3 2 2-16,-1 6 1 16,0 0-1-16,3 9-3 15,0 7 0-15,0 3 3 0,0 6 3 16,6 6 4-16,1 3 0 15,0 1-1-15,-4 2-1 16,3 5-2-16,-5-1 0 16,-1-1-1-16,0-4 0 0,0 0 2 15,0-7-56-15,0-3 46 16,-3-5 9-16,-1 0-5 16,1-7 1-16,-2-6-2 15,1 2 1-15,1-7 0 16,-5-3 0-16,1 0 1 0,0 0-3 15,0-8 3-15,-4-5-1 16,4-5-1-16,1 0-1 16,1-5 2-16,2-3-2 15,3 0 3-15,0-2-3 16,1 2-7-16,10-3 39 16,2 2-54-16,4 4-10 0,4-1 1 15,-2 5-12-15,4-1-25 16,1-1-60-16,-2-1-144 15</inkml:trace>
  <inkml:trace contextRef="#ctx0" brushRef="#br0" timeOffset="108415.6093">19402 10108 376 0,'0'-14'23'16,"0"3"16"-16,-2 1 7 0,2 4 7 15,0 6-25-15,0 0-9 16,0 0-18-16,0 12-3 16,0 3 3-16,0 4 0 15,2 3 0-15,-2 3 0 16,2-2-1-16,-2 2 1 16,0-2-2-16,0-3-11 0,1-4-20 15,1-2-25-15,2-5-39 16,2-6-34-16,1-3-60 15</inkml:trace>
  <inkml:trace contextRef="#ctx0" brushRef="#br0" timeOffset="108612.5014">19534 10128 203 0,'10'-18'43'16,"-3"5"24"-16,0 2 2 15,-3 6-2 1,-3 3-3-16,-1 2-31 0,0 0-29 15,0 11 2-15,0 4 14 16,2 3-4-16,-2 3-7 16,2 2-5-16,2 0-4 15,0 4 0-15,-1 2 2 0,1-2-10 16,1-3-38-16,2-1-82 16,-1-7-224-16</inkml:trace>
  <inkml:trace contextRef="#ctx0" brushRef="#br0" timeOffset="108862.4419">20020 10438 504 0,'8'0'22'0,"4"0"-8"16,3 0 9-16,5 0 4 16,2 0-9-16,5 0-13 0,-4 0-4 15,1 0 0-15,-3 0-2 16,-5 0-6-16,-5 0-32 16,-4 0-46-16,-7 0-78 15</inkml:trace>
  <inkml:trace contextRef="#ctx0" brushRef="#br0" timeOffset="109043.315">20113 10532 297 0,'-5'8'109'15,"1"-5"-51"-15,2-3 4 16,2 3-13-16,4-3 0 0,6 0-9 16,9 0-18-16,1 0-14 15,4 0-6-15,3 0-2 16,-3 0-3-16,-1 0-49 15,-3-6-81-15</inkml:trace>
  <inkml:trace contextRef="#ctx0" brushRef="#br0" timeOffset="109977.6685">21413 10283 344 0,'0'-7'33'16,"0"-4"4"-16,-5 1 9 15,-1 1-20-15,-2-1-13 16,-2 3-6-16,0 1 3 16,-3 0 2-16,0 4-5 15,-1 2-4-15,-1 0 0 0,-4 8 0 16,4 4 3-16,2 2 5 16,-2 4-2-16,6 3-2 15,5 4 0-15,4 0-2 16,0-2-2-16,6 1-1 0,9-3-1 15,-2-7-1-15,4-1 1 16,2-8 0-16,1-1-1 16,-2-4 2-16,-2 0-1 15,-2-7 0-15,-1-8-1 16,-4 0 1-16,0-5 0 0,-1-5 0 16,-7-2 0-16,1-3-1 15,0-3 0-15,-2-1 1 16,0-1 1-16,-2 1-2 15,-1 3 0-15,-9 3 1 16,7 6-1-16,-2 7 0 16,0 4 2-16,-1 6 7 15,3 5-1-15,2 0-7 0,-1 10 0 16,2 10-1-16,2 5 5 16,0 7 7-16,6 0-1 15,2 5-1-15,5-1 1 16,-2-4-4-16,4-1-4 0,-5-5-2 15,2-4 0-15,0-2-2 16,-2-5 2-16,1-2-1 16,-2-4-12-16,2-2-14 15,-1 0-14-15,3-5-21 16,-2-2-38-16,0 0-24 0,-2-13-103 16</inkml:trace>
  <inkml:trace contextRef="#ctx0" brushRef="#br0" timeOffset="110305.7282">21569 9953 420 0,'-5'-25'23'16,"1"4"8"-16,4 3 12 16,0 3-10-16,4 6-14 15,4 6-13-15,0 3-4 0,3 1-2 16,0 14-1-16,0 4 2 15,-4 3-2-15,-4 1 1 16,-3 0-1-16,0 1 0 16,-2-3 1-16,-6-5 0 15,-3 0 0-15,3-3 0 16,1-5 1-16,4-4 1 0,1 0 2 16,2-4 0-16,4 0 3 15,8 0 2 1,8 0-3-16,3 0-5 0,6-2-1 15,2 0-4-15,-2 2-27 0,-2 0-25 16,-3 0-70 0,-4 0-133-16</inkml:trace>
  <inkml:trace contextRef="#ctx0" brushRef="#br0" timeOffset="110895.8213">21840 10151 445 0,'0'0'12'16,"-1"0"14"-16,1-4 19 16,0 3-15-16,0 1-8 15,0 1-17-15,0 10-5 16,0 4 9-16,1 4 1 0,1 4 1 16,0 0-2-16,2 0-2 15,1-1-3-15,2 0-1 16,6-7-3-16,1-2 2 15,4-6-1-15,0-1 1 0,4-6-2 16,-1 0 1 0,-1-3 0-16,0-7-1 0,-3-5 1 15,-2 0-1-15,-2-7 2 16,-7-1-2-16,2 1 0 16,-4-3 0-16,-2 2 1 15,-2 4-2-15,0 6 2 0,0 4-1 16,0 6 1-16,0 3-1 15,-2 12-2-15,2 10 2 16,0 8 0-16,0 4 4 16,0 2 5-16,0 1 1 15,0-1-3-15,3-1 2 0,-3-4-3 16,0-5-2 0,0-2-1-16,0-3-1 15,-7-7 0-15,-1-1 1 0,-2-6 5 16,0-4 1-16,-4-3-1 15,2 0-38-15,4-5 12 16,0-5 23-16,2-4-1 16,3-4-3-16,3-2 0 0,0-2-1 15,0 1 1-15,7 2-2 16,3-2-9-16,2 6-11 16,2 2 47-16,1 2-59 15,-3 4-6-15,-1 2-24 16,-4 3-74-16,-3 2-139 0</inkml:trace>
  <inkml:trace contextRef="#ctx0" brushRef="#br0" timeOffset="111173.773">21496 10568 517 0,'-26'0'5'0,"12"0"7"16,9 0 18-16,5 0 0 16,14 4 1-16,17-1-2 0,6 1-6 15,16-3-4-15,6 1-9 16,7-2 0-16,2 0-39 16,-3-4 4-16,-4-2 29 15,-11 1 1-15,-10-1-4 16,-12 2-1-16,-11 4-6 0,-13 0 38 15,-4 0-83 1,-7 0-20-16,-10 0-85 16</inkml:trace>
  <inkml:trace contextRef="#ctx0" brushRef="#br0" timeOffset="111923.1509">21580 11066 114 0,'7'0'181'15,"-1"0"-148"-15,-6 0 10 16,0 0-8-16,0-2 2 16,-7 0-12-16,-4 1-2 15,1-3-3-15,-2 4-3 0,-3 0-8 16,1 0-5-16,-4 0-4 15,4 1 1-15,-2 7 3 16,2 2 8-16,0 3 0 16,1 1-1-16,6 2 2 15,3 2-3-15,4 0 2 16,0 2-1-16,5-4-4 16,4 0-2-16,8-4-3 0,-2-1 2 15,2-6-3-15,-1-1 0 16,0-4 0-16,-2 0 0 15,-1-4 0-15,-1-5-1 16,-3-5 0-16,-3-2 2 16,0-4-1-16,-5-3 1 0,-1-2 0 15,2-4 1-15,-2-2-1 16,0-3-2-16,2 1 1 16,-6 0-1-16,-1 4 1 15,-1 2-2-15,4 6 1 0,-1 6 1 16,1 10-1-16,0 5 11 15,2 2-5-15,0 14-8 16,0 7 3-16,4 8 3 16,1 2 8-16,5 2-4 15,-2-3-3-15,-1 0-3 0,1-2 0 16,1-7-2-16,0 2 1 16,-4-5-1-16,3 0 0 15,0-5-5-15,-1 0-24 16,0-3-8-16,5-4-23 15,-2-5-37-15,-1-3-44 16,2 0-126-16</inkml:trace>
  <inkml:trace contextRef="#ctx0" brushRef="#br0" timeOffset="112235.5982">21789 10973 363 0,'7'-24'51'0,"2"4"18"16,4 2-17-16,1 7-16 15,-1 4-6-15,2 5-7 16,-1 2-13-16,1 7-5 16,-3 9-1-16,0 4-2 15,-5 1-1-15,-6 4 0 0,-1 2 0 16,0 0-1-16,-1-3 0 16,-6 1 1-16,-1-1 0 15,1-6 5-15,3 1 2 16,3-6-1-16,1-2-1 15,3-3-2-15,10-3-1 16,3 1 2-16,6-4-1 0,-1-2-3 16,4 0 0-16,-3 0-5 15,-2-4-21-15,-4-3-6 16,-3 0-19-16,-6-2-38 16,-7 0-63-16</inkml:trace>
  <inkml:trace contextRef="#ctx0" brushRef="#br0" timeOffset="112391.776">21873 11066 401 0,'-11'0'55'15,"6"0"-22"-15,5 0-6 16,2 0-2-16,12 0-9 16,4-2-12-16,6 0-4 15,3 1-3-15,-5-3-48 16,2-4-74-16,-2 2-257 15</inkml:trace>
  <inkml:trace contextRef="#ctx0" brushRef="#br0" timeOffset="112719.0407">22076 10884 11 0,'-4'-11'416'0,"4"0"-354"15,0 1-16-15,7 2-17 16,4 3-5-16,4 3-12 15,-3 2-6-15,3 0-4 16,-3 4 0-16,-3 7-1 16,-3 1-1-16,-4 3 2 15,-2 2-2-15,0 1 1 0,-2 0-1 16,-10-4 2-16,4 1 6 16,-1-3 7-16,-2-1 3 15,5-4 1-15,5-2-1 16,1 2-8-16,0-3-2 15,10-3 1-15,7 2-67 0,3-3 65 16,2 0-5-16,5-3-2 16,0-7-3-16,2 1 29 15,-3-5-86-15,-5-4-33 16,-1-7-196-16</inkml:trace>
  <inkml:trace contextRef="#ctx0" brushRef="#br0" timeOffset="113110.4107">22706 10524 427 0,'-2'0'47'15,"0"0"-5"-15,2-4 7 16,2 2-14-16,15 1-16 0,6-1-10 16,8 0-7-16,6 2 0 15,11-2-3-15,3 2-1 16,3-3-40-16,0-3-49 16,-3 0-108-16</inkml:trace>
  <inkml:trace contextRef="#ctx0" brushRef="#br0" timeOffset="114222.547">23489 10368 406 0,'0'-8'13'0,"0"1"14"15,0-3 17-15,2 2-12 16,-2-1-16-16,-5 0-8 15,-7 0 2-15,0 0-1 0,-5 2-5 16,-3 3 0-16,-4 2 2 16,2 2 0-16,1 0 1 15,1 10 0-15,2 2-1 16,6 6 1-16,5 3 2 16,3 4-3-16,4 0-1 15,4 0 0-15,8-1-5 16,1-5 1-16,1-1-1 0,0-5 1 15,1-5-1-15,2-2 1 16,-2-6 0-16,-1 0 2 16,1-5-2-16,-1-8-1 15,-1 0 1-15,-6-6 0 0,0-3-1 16,2-1 1-16,-7 0 0 16,0-4-1-16,-2-2 0 15,0-1 0-15,0-2 1 16,0 1-1-16,-4 1-1 15,-3 2 1-15,1 6 0 0,1 5 1 16,2 4-2-16,-1 6 1 16,1 5 0-16,-2 2 1 15,3 11-1-15,2 7 0 16,0 3 1-16,0 10 4 16,0 2 3-16,8 2 5 0,-1-2-3 15,4-1-6 1,2-2-2-16,-1-2 0 0,3-7-2 15,-1-2 1-15,4-5-2 16,0-3 2-16,4-5 0 16,-2-5 0-16,0-1 1 15,2 0-2-15,-6-5 0 0,1-6 0 16,-3-3-1-16,-5-2 3 16,-2 0-1-16,-3-4-1 15,-3 1 0-15,1-1 0 16,-2 2 0-16,0 4 0 15,0 4-1-15,-2 4 2 16,-3 6-3-16,0 0 2 16,1 11-2-16,3 7 3 15,1 0-2-15,0 3 2 0,3 0 0 16,11 1-1-16,3-7 1 0,2 0-1 16,6-5 0-16,-3-2 0 15,0-6 0-15,-3-2 1 16,1 0-1-16,-6-4 2 15,-1-6-3-15,-2-3 1 16,-4-2 0-16,-2-1 1 16,-1-1-1-16,-2-1-1 0,-2 2 2 15,0 1-2-15,0 5 0 16,0 4 0-16,0 6 0 16,0 0-3-16,0 8-1 15,0 7 4-15,0 5 2 0,0 5-1 16,0 2 2-16,0 0 1 15,0 1-2-15,0 1 1 16,0-3 0-16,0-1-1 16,0-1 1-16,-4-6-1 0,0-3 0 15,-3-2-1-15,4-5 1 16,-6-4 0-16,-1-2 2 16,3-2 0-16,-3 0 1 15,1-9 2-15,1-5-3 16,5-1-1-16,1-6 1 15,2-2-3-15,0 0 0 16,9-2-1-16,2 4-9 0,1-1-10 16,1 7-8-16,0 4 4 15,1 4-12-15,-5 3-15 16,-4 2-53-16,-1 2-85 16</inkml:trace>
  <inkml:trace contextRef="#ctx0" brushRef="#br0" timeOffset="114472.4821">23496 10658 488 0,'-12'3'42'16,"6"-3"-8"-16,6 0 16 15,9 0-13-15,12 0-11 16,8 0-10-16,10 0-7 0,5 0-1 15,5-4-1 1,1 2-2-16,-2-1-1 0,-3 0-4 16,-13 1 0-16,-5 1-3 15,-12 1-46-15,-11 0-21 16,-4 0-53-16,-6 0-187 16</inkml:trace>
  <inkml:trace contextRef="#ctx0" brushRef="#br0" timeOffset="115251.485">23596 11069 264 0,'4'-1'61'0,"-4"-5"-16"0,0-1 9 16,0-4-12-16,0 1-4 16,0-1-6-16,-2 2-15 0,-3-4 0 15,-2 3-6-15,-2 1-7 16,-2 2 0-16,-1 3-3 16,-3 2-1-16,-1 2 4 15,1 0 0-15,0 6 6 16,-2 8 5-16,5 2-6 15,3 4-1-15,-1 1-1 0,7 4-2 16,3-2-2-16,0-3-1 16,5-3-2-16,8 0 3 15,3-7-1-15,4-2 1 16,0-3 0-16,1-5-2 16,-1 0-1-16,-1 0 0 15,-4-5 0-15,0-6 1 0,-4-3 0 16,-3-2 2-16,-3-4 0 15,0-4-2-15,-2 0-1 16,-3-3 3-16,0-4-3 0,0 0-2 16,0 0 2-16,-6 1 1 15,3 2-1-15,-1 7 2 16,1 6-4-16,1 4 4 16,-1 8-2-16,-1 3 6 15,2 7-1-15,1 12-7 16,-1 5 2-16,2 9 5 15,0 3 6 1,0 0 0-16,5-1-3 0,2-3-2 16,2-3-3-16,2-2-2 15,-2-6 2-15,1-1-2 16,0-8 0-16,0 3-3 0,3-5-18 16,-4-2-26-16,0-3-25 15,1-4-28-15,-2-1-77 16</inkml:trace>
  <inkml:trace contextRef="#ctx0" brushRef="#br0" timeOffset="115657.6664">23801 10908 420 0,'2'-14'35'0,"2"-1"10"16,3 2-3-16,4 4-3 15,-1 1-10-15,1 5-12 0,4 3-10 16,-1 0-3-16,1 4-3 16,-5 8-1-16,1 2 2 15,-5 4-2-15,-3 2 0 16,-1 2 2-16,-2-1-2 0,0-2 1 16,-2 4-1-16,-5-3 2 15,-2 0 0-15,2-1 4 16,0-1 9-16,3-1-4 15,2-2-5-15,2-2-2 16,0-3-3-16,2 5 1 16,7-6 0-16,1 0-1 0,7-4 3 15,-1-1-3-15,0-1 0 16,3-3-1-16,-6 0 0 16,3 0 0-16,-3-3-5 15,-2-2-14-15,-3-1-6 16,-7-1-9-16,1-2-15 0,-2-2-41 15,0 1-71-15</inkml:trace>
  <inkml:trace contextRef="#ctx0" brushRef="#br0" timeOffset="115819.6321">23842 11026 394 0,'-3'0'79'0,"3"-1"-16"16,7 1-29-16,15-2 5 15,3 0-14-15,6 0-19 16,3 2-5-16,-6-1-9 0,-4-3-69 16,-5-7-309-16</inkml:trace>
  <inkml:trace contextRef="#ctx0" brushRef="#br0" timeOffset="120584.4619">18190 12758 99 0,'-10'6'43'0,"0"-3"-41"15,1 3 10-15,4-1 6 16,-1 0-3-16,1-1-6 16,1 0 0-16,3 1 1 15,-3-3-9-15,2 1-1 0,1 1 1 16,-1-2-2-16,0-1-2 16,0 3-8-16,1-2-4 15,-3 1-5-15,1 1 5 16,2-2-4-16,1 0 16 15,-2-2 7-15,2 2 18 16,-2-2 25-16,2 0 10 16,0 0 5-16,0 0-1 0,0 0-21 0,0-4-3 15,0 2-9-15,0-2-1 16,0 1-7-16,0 1-6 16,0 0 0-16,0 0-3 15,0 1-3-15,0-3-2 16,-2 1 1-16,1-3-1 0,-1 3 1 15,0-5 3-15,1 3-1 16,-1-4-1-16,0 4-1 16,2-2-1-16,0-2 1 15,0 2-1-15,5-1-3 16,6 2 0-16,2 0-1 0,1 2-2 16,2 3 0-16,2 1 1 15,0 0-2-15,0 11 1 16,0 5 0-16,-1 5 0 15,-4 2 0-15,1 6 0 16,-7 1 0-16,-2 1 1 16,-4-1-1-16,-1-4 1 0,0-1-1 15,-10-1 1-15,-1-5 0 16,-2-3 0-16,1-5 1 16,1-4 2-16,2-2 0 15,2-5-2-15,4 0-1 0,0 0 1 16,3-8 1-16,0-3-2 15,0-5-1-15,10-2 0 16,0-4 0-16,1-1 0 16,3 0 0-16,0-1-1 15,1-4 2-15,-3 4-1 0,2-2 0 16,-4 2 0-16,-1 0 0 16,-6 6 0-16,3 0 0 15,-4 6 0-15,-2 3 1 16,0 4-1-16,0 3 0 15,0 2 1-15,-3 0-3 16,-5 7 2-16,1 6 0 0,0 6 0 16,2 1 0-16,-2 5 5 15,6 3 3-15,1 1 7 16,0-2-5-16,1 0-70 16,9-2 63-16,2-2-2 15,1-4 1-15,3-3 1 16,6-3-2-16,0-6 0 0,-1-2-1 15,0-1 0-15,3-4-16 16,-5 0 31-16,-1 0-71 16,0-5-13-16,-5-4-52 15,-4-2-106-15</inkml:trace>
  <inkml:trace contextRef="#ctx0" brushRef="#br0" timeOffset="121193.6926">18407 12443 358 0,'-8'-14'15'0,"5"1"31"16,1-1-6-16,2 3 2 15,0 0-9-15,6 3-12 16,3 2-7-16,5 1-4 16,-1 1-3-16,3 4-4 15,0 0 0-15,2 0-3 16,-2 11 0-16,-2 1 0 0,-2 6 0 16,-5 0 2-16,-2 3-2 15,-5-3 0-15,0 0 0 16,-2 0 0-16,-8-5 0 15,0-1 0-15,0-3 1 0,-1-2-1 16,3-4 1-16,3-1-1 16,0-2-1-16,3 2 2 15,2-2 0-15,0 0-2 16,0 0 3-16,4 0-3 16,3-4 1-16,6 1 0 0,-3 0-1 15,3 1 1-15,1 2 1 16,-2 0-1-16,5 3 0 15,-5 6-1-15,0 2 1 16,0 3 2-16,-5 1-2 16,-3 0 0-16,-2-2 2 0,-2-1-2 15,0 1 1-15,-10-2-1 16,0-3 2-16,-7 0 3 16,0-3 4-16,-2-2-2 15,0-3 2-15,1 0 5 16,-2-1-6-16,2-6-5 15,4-2-1-15,1 0-2 0,5 0-10 16,2 0-26-16,4-2-40 16,2 0-139-16</inkml:trace>
  <inkml:trace contextRef="#ctx0" brushRef="#br0" timeOffset="122178.0934">18908 12717 331 0,'-7'-10'26'16,"0"-1"13"-16,4 0 11 15,-2 3-4-15,4-3-18 16,1 4-6-16,0 1-1 16,6-1-5-16,1 4-5 0,5 3-3 15,-3 0-3-15,4 0-1 16,-5 0-2-16,1 8-2 16,1 5 1-16,-5 3 0 15,-2 4 1-15,1-1 3 16,-2 5 0-16,-1-1 2 0,1 0 2 15,2 0 1-15,-3-2 1 16,7-1-4-16,1-4 0 16,1 0 0-16,5-5 1 15,1-4-2-15,1-3-1 16,6-4-4-16,-2 0 1 0,-1 0-1 16,0-9-1-16,-2 0 1 15,-2-5-1-15,-4-3 1 16,-3 2-1-16,1-5 1 15,-7 0 0 1,-1-3 0-16,-2 1-1 0,0 1 0 16,0 0 1-16,0 5-1 15,-3 1 1-15,-1 8-1 0,1 2 0 16,3 3 4-16,-3 2 1 16,1 0-4-16,0 9 0 15,2 5 0-15,0 8 0 16,0 3 3-16,0 5 2 0,0 4 4 15,2 2-2-15,3 3-1 16,0-2-55-16,-3 1 44 16,1-1 8-16,-1-1-1 15,-1-4-2-15,3-3 2 0,-4 0 1 16,2-5-3-16,-2-4-2 16,0 0 3-16,0-6-2 15,0-2 2-15,0-1-1 16,0-2-4-16,-6-2 6 15,0-3-2-15,-4-3-1 16,-1-1 0-16,-2 0 2 0,-1-1 0 16,2-10-5-1,-1-3 6-15,3-6-2 0,-1 0-1 16,6-3-1-16,-1-2 1 16,6-1-1-16,0 3-2 15,3-1-1-15,10 1-1 0,8 3-2 16,-1-1-6-16,6 3 29 15,-1 0-52-15,-3 2-18 16,-3 2-21-16,-2-2-77 16,-5-1-198-16</inkml:trace>
  <inkml:trace contextRef="#ctx0" brushRef="#br0" timeOffset="122581.6947">19439 12473 314 0,'0'-7'58'15,"-1"0"-10"-15,-1 2 9 16,2 1-3-16,0 2-17 0,0 2-11 15,0 2-20-15,0 9-4 16,0 3 14-16,0 5-1 16,2 4-2-16,-1 1-1 15,1-1-1-15,-2 0-1 16,0 1-6-16,0-5-2 0,0 1 0 16,-3-4-2-16,1-4 0 15,-2-1 1-15,3-2-1 16,-1-4-1-16,0-1 1 15,2 0-17-15,-2-4-9 16,2 0-12-16,0 0-7 0,0 0-6 16,0-8-30-16,4-4-51 15,3-4-132-15</inkml:trace>
  <inkml:trace contextRef="#ctx0" brushRef="#br0" timeOffset="122941.9471">19623 12477 311 0,'0'-4'13'0,"0"-2"8"0,0 5 31 16,0 1-13-16,0-2-8 16,0 2-7-16,0 0 0 15,0 0-6-15,0 0-7 16,0 5 6-16,0 3 3 0,0 2-4 15,0 5-1 1,0-1-5-16,-2 2 0 16,0 0 2-16,-1 3-1 0,1-1-2 15,0 2-2-15,0 0-2 16,1-4-4-16,-1-2 1 16,-2 0-2-16,3-1 1 0,-1-4-1 15,2-2 1-15,-3-2-3 16,3-3-1-16,-1 0-12 15,1-2-10-15,0 0-6 16,0 0-13-16,0-6-39 16,6-4-46-16,1-3-93 0</inkml:trace>
  <inkml:trace contextRef="#ctx0" brushRef="#br0" timeOffset="123301.2346">19813 12454 326 0,'0'-2'22'0,"0"0"28"0,0 2 7 15,0 0-8-15,0 0-18 16,0 0-16-16,0 0-2 15,0 4 2-15,0 3 6 16,0 3-3-16,4 3 1 0,-4 3-5 16,0 1 5-16,2 3 1 15,-2 0-2-15,0 0-6 16,0 3-3-16,0-6 4 16,0 3-27-16,0-2-17 15,0 0 32-15,-6-2 0 16,2-2 1-16,-3 0-2 0,-1 1 0 15,-6-6-5-15,-1-6-108 16,-2-3-313-16</inkml:trace>
  <inkml:trace contextRef="#ctx0" brushRef="#br0" timeOffset="130927.1829">20099 12917 214 0,'-2'0'114'0,"-1"0"-74"15,1 0 13-15,2 0-6 32,0 0-6-32,0 0-7 15,0-2-12-15,0 2 2 0,0 0-1 0,0 0-3 0,0 0-3 16,0 0-3-16,2 0-2 16,5 0-2-16,0 0 4 15,5 0-1-15,4 0 1 31,5 0-1-31,1 0-64 16,5 0 54-16,4-1 2 0,-1-5-2 16,1 3-2-16,-1-1 1 15,-3 1-3-15,-3 1 1 0,-5 1 1 16,-4 1-1-16,-6 0 0 16,-4 0-1-16,-1 0-5 15,-4 0 8-15,0 0 16 16,0 0-40-16,-2 0-14 0,-2 0-8 15,-4 0-12-15,1 0-35 16,0 3-83-16</inkml:trace>
  <inkml:trace contextRef="#ctx0" brushRef="#br0" timeOffset="131367.0082">20118 13069 254 0,'-5'0'48'0,"3"2"10"15,0-2 4-15,1 0-11 16,1 0-9-16,0 0-11 16,0 0-6-16,0 0-2 0,1 0-1 15,6 0 2-15,1 0-4 16,3 0 2-16,4 0-5 16,2 0-3-16,5 0 0 15,0 0-54-15,4 0 43 16,4 0 0-16,-1 0 0 15,2-3 1-15,-4-3-3 0,-4 2 3 16,1-1-4-16,-8 2 1 16,-2-1 1-16,-5 2-2 15,-2 2 0-15,-5 0-9 16,0 0 22-16,-2 0-85 16,0-4-50-16,-4-4-308 0</inkml:trace>
  <inkml:trace contextRef="#ctx0" brushRef="#br0" timeOffset="133804.192">21352 12860 41 0,'1'0'55'0,"2"0"-11"16,1 0-1-16,-1-2-6 15,1-1 3-15,-1 1-7 16,1-1 1-16,1-1 0 16,-2 1 1-16,3-1-2 0,0-2-4 31,-3 3 3-31,-1-2-2 16,0 1-7-16,-1-3-3 0,-1 1-3 15,0 1-5-15,0-2-5 16,-1 0 0-16,-5 0-1 15,-5 0-1-15,1 1 0 0,-3 1-2 16,0-1-1-16,-1 5 0 16,-2 1-2-16,-2 0 1 0,2 0 0 15,0 3 0-15,-1 6 1 16,4 2 4-16,-1 3 3 16,4 2 2-16,3 4-3 15,3 1-1-15,4-1-2 16,0 2 0-16,2-3-3 0,9-3 1 15,-1-4 0-15,7 1-3 16,-2-8 2-16,4-1 0 16,-1-2 0-16,3-2-1 15,1 0 0-15,-2-9-1 16,-3-2 1-16,2 0-1 0,-5-1 0 16,0-2 1-1,-5-3-1-15,0 0 0 0,-1-1 1 16,-6-2 0-16,-1-3 0 15,-1-2-1-15,0 2 1 16,-1-4-1-16,-6-1 1 16,-1 3-1-16,1-4 0 0,-4 4 0 15,2 0-1-15,2 2 2 16,0 5-1-16,1 4 0 16,2 5 0-16,2 2 0 15,0 5 0-15,2 2-1 16,0 2 1-16,0 8-3 0,0 3 3 15,0 7-2-15,2 4 4 16,3 0-2-16,0 4 1 16,-2 1 3-16,3 1 2 15,-3 4 1-15,2-2-3 16,3-2 1-16,-1-1-55 0,4-4 50 16,-3-4 3-1,4-4-1-15,2-3 0 0,1-5-2 16,0-2 1-16,4-4-1 15,1-3-3-15,0 0-6 16,-1 0-13-16,-2-8-55 16,-2-7-95-16</inkml:trace>
  <inkml:trace contextRef="#ctx0" brushRef="#br0" timeOffset="134350.9363">21584 12311 100 0,'-4'-2'25'16,"4"0"-11"-16,-1 0-1 15,1 1-7-15,0 1-5 0,0-2 2 16,-4 2-3-16,4 0 0 16,0 0 1-16,0 0-1 15,0 0 0-15,-2 0-8 16,2 0-15-16,-1 0-10 16</inkml:trace>
  <inkml:trace contextRef="#ctx0" brushRef="#br0" timeOffset="137707.7819">21530 12329 193 0,'-4'-6'29'16,"2"1"19"-16,1-2 3 31,-3 1-6-31,3 1-4 16,1-2-15-16,0 1-1 0,-2 1 1 16,2 0 0-16,0 0-3 0,0-1-4 15,0 1-2-15,0-1 1 16,0-1 0-16,3 0-4 15,2 2-2-15,4 1-3 16,1 1-1-16,0 1-5 16,2 2-3-16,2 0 0 0,-4 0 1 15,0 9-1-15,4 2 0 16,-4-1 0-16,-5 5 0 16,1-3 0-16,-2-2 0 15,-4 5 0-15,0-4 0 16,0-1 0-16,-10 1 1 0,2-4-1 15,-1 0 1-15,0-3-1 0,1-1 1 16,3-1-1-16,3 0 0 16,-1-2 1-16,1 2-2 15,0-2 2 1,2 0-3-16,0 0 2 16,2 0-1-16,5 0 0 15,2 0 1-15,0-2 0 0,4 2 0 16,1 0 0-16,-3 0 0 15,1 0 0-15,1 7 0 16,-4 4 0-16,-2 2-1 16,-2-1 1-16,0 2 1 0,-5-1-1 15,0-2 0 1,-7-3 0-16,-3 3 1 16,-6-4 0-16,1-1 0 0,0-3-1 15,-4-1 2-15,1-2-1 16,6 0 1-16,-3 0 0 15,4-7-2-15,3-1 0 0,3 1 1 16,1 2-3-16,4-2-20 16,0 4-39-16,4-1-54 15,8 2-139-15</inkml:trace>
  <inkml:trace contextRef="#ctx0" brushRef="#br0" timeOffset="138462.3939">21850 12567 119 0,'0'-6'260'0,"0"-1"-209"16,0 1-1-16,0 1 4 15,0 3-15-15,0 2-12 0,0 0-10 16,0 5-11-16,-2 10-2 16,-1 3 9-16,2 4 4 15,1 2-1-15,0-1-4 16,1 2-3-16,11-5-3 0,0-1-3 15,5-3-1-15,2-3-1 16,1-6 0-16,4-4 0 16,-1-3 0-16,0 0 0 15,2-3-1-15,-7-8 0 16,-2 1 0-16,-1-6 0 0,-5 1 1 16,-4 1-1-16,-3-6 1 15,-1 2-1-15,-2 1 0 16,0-1 1-16,0 3-1 15,-2 5 0-15,-1 3 1 16,-1 5-1-16,1 2-2 0,1 4 3 16,-2 11-4-16,4 5 4 15,0 7-1-15,0 5 8 16,4 6 0-16,-1 2 3 16,1 0-4-16,1 2-46 0,-5-2 29 15,0-6 14 1,0-4-1-16,0-3-3 0,-5-4 2 15,-2-7-1-15,-4-2 1 16,2-4-1-16,0-4 2 16,-3-4-1-16,-1-2-2 0,1-2-1 15,-2-9 3-15,4-4-2 16,0-5 1-16,2-2 0 16,2-3-2-16,3 4 1 15,3-2-3-15,0 4 1 16,5-1-2-16,10 4-2 0,1 3 1 15,4-1 37-15,2 7-48 16,-3 1-5-16,1 3-16 16,-6 3-8-16,-3 0-19 15,-6 3-41-15,-5 8-99 16</inkml:trace>
  <inkml:trace contextRef="#ctx0" brushRef="#br0" timeOffset="138815.3773">21509 13110 123 0,'-5'8'240'0,"-7"-2"-178"16,12-4-13-16,2 2-14 0,16-2 14 15,5-1-13-15,9 1-14 16,8 0-2-16,8 0 2 16,5-2 7-16,1 0-9 15,-1-2-3 1,3-2-70-16,-6-1 64 16,-3-2-4-16,-7 1 0 15,-4-1-2-15,-9 4-4 0,-8 3-1 16,-4 0-1-16,-10 0-2 15,-3 0-14-15,-2 0 29 0,-7 3-77 16,-10 1-37 0,-2-4-155-16</inkml:trace>
  <inkml:trace contextRef="#ctx0" brushRef="#br0" timeOffset="139617.7828">21580 13611 250 0,'6'7'4'0,"-3"-3"-4"16,1-3 10-1,1-1 17-15,-1 0 14 0,0 0 6 16,-1 0-6-16,1-5-4 15,-4-2 3-15,0 0-5 16,0-2-6-16,-6-2-3 0,-3 3-11 16,-3 0-3-16,-5 1-5 15,0 4-4-15,-2 3 0 16,0 0-1-16,-3 0 1 16,0 10 4-16,3 2 9 15,3 9-3-15,2 0 2 0,1 2-3 16,9 2-3-16,4 2-1 15,0-2-3-15,9-2-2 16,9-2-3-16,2-3 2 0,3-4-1 16,4-7 0-16,0-3 1 15,2-4-2-15,-4 0 1 16,-3-6-1-16,-1-6 0 16,-5-2 0-16,-2-4 0 15,-4-1 1-15,-5-3 0 16,-1-1-1-16,-4-6 1 0,0 1 0 15,-4-4-1-15,-5 0 0 16,-2-4 0-16,2 6 0 16,1-1 0-16,-2 8 0 15,5 3 0-15,0 8 0 16,3 5 0-16,0 4 1 0,2 3-1 16,0 0 0-16,0 14 1 15,0 6-1-15,7 5 6 16,0 4-1-16,-2 0 0 15,3 7-2-15,1-3 1 0,0 2-42 16,-2-5 35-16,2 0 2 16,0-7 2-16,0-1-2 15,2-5 2-15,-1-4 29 16,3-1-60-16,1-6-27 16,2-4-13-16,1-2-30 15,-3 0-76-15</inkml:trace>
  <inkml:trace contextRef="#ctx0" brushRef="#br0" timeOffset="139976.2457">21874 13512 427 0,'6'-16'68'16,"-2"-3"-19"-16,-1 8-9 16,4 4-1-16,0 2-12 15,1 5-11-15,3 0-8 16,-3 0-2-16,4 8-2 15,-2 4-1-15,1 4-2 0,-4 2-1 16,-1 0 1-16,-1 6 0 16,-3-2 0-16,-2 4 1 15,0-1-1 1,0 0 4-16,-2-1 5 16,-3 1 1-16,0-6-1 15,5 1-50-15,0-3 30 0,0-5 13 0,3-2 1 16,8-1 0-16,2-5-2 15,2-4 0-15,7 0-1 16,-1-4-2-16,3-3 2 16,-4-4-14-16,-5 3-6 15,0-5 20-15,-8 2-56 0,-7-1-25 16,0-2-71-16</inkml:trace>
  <inkml:trace contextRef="#ctx0" brushRef="#br0" timeOffset="140155.6052">21886 13630 105 0,'-19'3'345'16,"9"-3"-269"-16,5 0-32 15,5 0-17-15,7 0-3 16,13-3-14-16,6 0-8 16,4-2-2-16,7-1 0 15,1-1-30-15,-4 2-38 0,-2-6-87 16</inkml:trace>
  <inkml:trace contextRef="#ctx0" brushRef="#br0" timeOffset="140658.1053">22132 13411 404 0,'-5'-15'46'0,"5"-2"17"16,0 6-1-16,1-5-20 0,8 6-22 15,1 4-11-15,4 3-3 16,-1 0-1-16,1 3-1 16,-1 0-2-16,-2 9-2 15,-3 3 1-15,-1 2-1 16,-4 0 0-16,-1 1 0 0,-2-1 1 16,0-1 0-16,0-4-1 15,-5 2 0-15,-2-5 0 16,1 1 0-16,2-3 1 15,1-3-1-15,-3 1 1 16,6-1-1-16,0-1 0 0,0 0 0 16,0 0 1-16,0 0-1 15,0-1 0-15,6-4-2 16,1 0 1-16,4 0 1 16,-1-1 0-16,4 2 0 15,0 2 0-15,-1 2-1 0,1 0 3 16,0 6-2-16,-1 5 1 15,-5 4 1-15,-2-1-3 16,-3 7 5-16,-3-4-3 16,0 1 3-16,-9-2 2 15,-3 0-1-15,-4-5 6 16,-2-2-2-16,-2-4 2 0,0-3 0 16,-1-2-3-16,1-2-6 15,2-8-1-15,2-1-13 16,5-5-41-16,2-6-44 15,5-4-150-15</inkml:trace>
  <inkml:trace contextRef="#ctx0" brushRef="#br0" timeOffset="141097.381">22753 12990 307 0,'-22'4'124'15,"6"-2"-75"-15,3-2-1 16,8 0-1-16,5 0-8 15,0 0-5-15,17-4-21 16,5-1-7-16,7 1 0 0,8-1-4 16,2 0-4-16,0-1-7 15,0 3-37-15,2-6-37 16,-7 0-121-16</inkml:trace>
  <inkml:trace contextRef="#ctx0" brushRef="#br0" timeOffset="141684.7278">23216 12758 347 0,'-5'-10'34'15,"3"-3"10"-15,-1 1 11 16,3 1-7-16,0 0-17 15,0 3-7-15,1-1-5 16,8 3-4-16,0 3-4 0,6 1-2 16,0 2-2-16,0 0-6 0,1 5 1 15,-1 6-1-15,2 5 0 16,-5 0-3-16,-4 2 4 16,-4 1-3-16,-1-2 1 0,-3-3-1 15,0 0-2-15,-3-3 2 16,-6-2 1-16,-2-4 1 15,0 2-1-15,1-5 2 16,2 0-3-16,1-2 3 16,3 0-2-16,3 0 2 15,-1 0-3-15,2 0 3 0,0 0-2 16,5-2 0-16,2-2 0 16,3-1 0-16,5 4 0 15,0-1 0-15,-1 2 0 16,1 0 0-16,1 2 0 0,0 10 0 15,-3 0 2-15,-3 4-1 16,-2 4-1-16,-3 0 2 16,-3 0 1-16,-2-3 1 15,0 1-1-15,-9-3 4 0,-4-5 8 16,-3 1-3-16,0-6 3 16,0-1-3-16,-2-4 2 15,2 0-3-15,1 0-8 16,-3-6-1-16,7-3-2 15,3-1-8-15,4-1-37 16,2-7-33-16,2-3-103 0</inkml:trace>
  <inkml:trace contextRef="#ctx0" brushRef="#br0" timeOffset="142515.1425">23968 12735 303 0,'0'-2'69'16,"0"-6"-30"-16,0-1 3 16,0 0 0-16,0-2-16 0,-5 2-6 15,0-1-9-15,-4 2 1 16,-1 1-1-16,-2 2-1 16,-2 3-5-16,-2 2 0 15,0 0-2-15,-2 0 2 16,-3 11 5-16,8 3 1 0,-2 2 2 15,6 4 1-15,4 3-5 16,5 2-2-16,-2 0-2 16,9-2-2-16,10 0-3 15,2-7 1-15,4-5-1 16,3-4 0-16,2-3 0 16,-1-4 1-16,-2-6-1 0,-2-4 0 15,-1-4 1-15,-8-4-2 16,-2-4 1-16,-5-1 0 15,-6 0 1-15,-1-4 1 16,0-2-2-16,-5 1 2 0,-4 1-3 16,0-3 1-16,-2 1 1 15,-2 3-1-15,3-1 2 16,-1 4-4-16,4 5 3 16,1 5-1-16,3 6 4 15,-1 7 9-15,2 0-9 16,1 14-5-16,1 6 1 0,0 5 2 15,0 7 2-15,1 2 2 16,6-4 1-16,3 3-3 16,-1-1-3-16,1-4 2 15,5-1-1-15,4-4-2 16,-4-3 1-16,4-3-3 0,3-4-7 16,-4-6-20-16,1-2-20 15,0-5-21-15,-1 0-41 16,-4-5-104-16</inkml:trace>
  <inkml:trace contextRef="#ctx0" brushRef="#br0" timeOffset="142880.1843">24117 12370 373 0,'-12'-23'18'16,"1"1"30"-16,4 6-1 15,5 0 0-15,2 5-19 16,0 2-11-16,3 4-6 16,11 3-4-16,-2 2-5 15,3 0 0-15,-5 7-2 0,1 7 0 16,-2 4 0-16,-5 2 0 16,-4 3 1-1,0 1-1-15,0-5 0 0,-10 2 0 16,1-4 1-16,1-5 0 15,1-3 0-15,0-4-1 16,4-1 1-16,3-2 3 0,0-2 1 16,10 0 4-16,5 0-3 15,5-6-4-15,7-1-1 16,4 2-1-16,3-1-5 16,-3 3-28-16,-1-1-22 15,-3 3-59-15,-8-1-109 0</inkml:trace>
  <inkml:trace contextRef="#ctx0" brushRef="#br0" timeOffset="143508.2211">24383 12564 464 0,'-3'0'24'16,"-1"-3"0"-16,4 1 27 15,0 0-16-15,0 2-14 16,-1 0-12-16,1 7-8 16,-2 6 3-16,-1 4 10 15,3 1 0-15,0 5 2 0,0-3-5 16,0 2-4-16,10-3-5 16,2-3 0-16,5-1-1 15,-2-5 0-15,7-3-1 0,0-3 1 16,1-4-1-16,-2 0 0 15,-2-5-1-15,-3-5-1 16,-3-4 0-16,-5-2 1 16,-1 0 2-16,-3-4 0 0,-2 3 0 15,-1-3-1-15,-1 4 0 16,0 3 1-16,0 5-3 16,0 0 4-16,0 8-2 15,0 0 4-15,0 9-5 0,0 6 0 16,0 6 6-16,0 8 2 15,4 1 3-15,-4 4-5 16,0 3 1-16,0-1 3 16,0 0-27-16,0-4-5 15,-2-1 18-15,-3-5 2 16,-2-7 6-16,-2-1 0 0,1-3-1 16,0-6 2-16,-3-1-2 15,0-4 0-15,0-2-1 16,1-2-1-16,-3 0 0 15,4-9 1-15,0-5 1 16,2-2-4-16,5-4 4 0,2 0-2 16,0-2 0-16,4-2-4 15,8 3-3-15,2 3 1 16,4-2 22-16,-1 8-20 16,1 3-26-16,2 1-14 15,-8 3-11-15,-1 5-26 0,-6 0-74 16</inkml:trace>
  <inkml:trace contextRef="#ctx0" brushRef="#br0" timeOffset="143805.1268">24075 13028 414 0,'-17'2'35'15,"10"-2"-4"-15,7 0 23 16,3 0-13-16,18 0-7 16,9 0-7-16,8 0-7 15,9 0-3-15,2 0-4 16,4 0-3-16,-3 0-3 0,-3 0 4 16,-6 0-4-16,-9-2-5 15,-5-1 2-15,-7 0-3 16,-8 2-2-16,-4-3 1 0,-3 4-6 15,-5-2-25-15,0 1-27 16,-5-5-35-16,-6-1-211 16</inkml:trace>
  <inkml:trace contextRef="#ctx0" brushRef="#br0" timeOffset="144627.9921">24216 13504 326 0,'0'0'70'15,"0"0"-41"-15,0 0 25 16,0-4-13-16,0-3-6 15,3-3-8-15,-3-1-10 16,-7-2-1-16,0 1-1 16,-1-1-2-16,-5 3-4 15,-1 1-1-15,-3 3 0 0,1 1 0 16,-2 3-4-16,2 2 1 16,1 0-1-16,2 9 3 15,-2 4-1-15,6 4-1 16,6 3-1-16,3-1-1 0,0 5-1 15,5-1-2-15,10 1 1 16,-1-5-1-16,4-1 0 16,-1-4 1-16,0-3-1 15,-1-4 1-15,0-4-1 16,-4-3 0-16,1 0 0 0,-4-5 1 16,2-5-1-16,-3-7 2 15,-3 0-2-15,2-3 1 16,-6-5 0-16,1-2 2 15,-2-3-3-15,0 2 1 16,0-5-1-16,-3 1-1 16,-2 4 2-16,-2-1-2 0,0 7 1 15,2 2 0-15,2 8 0 16,-1 4 0-16,2 8 0 31,1 2 2-31,1 14-2 0,0 7 0 0,0 4 1 16,0 6 2-16,3 2 2 15,2 2-2-15,2-1-2 16,1-1 0-16,1-5 0 16,0 1-1-16,1-6 0 15,3-6 2-15,-1-3-4 16,3-7 0-16,3-3-16 16,-3-3-21-16,-2-3-19 0,2 0-31 15,-2-10-83-15</inkml:trace>
  <inkml:trace contextRef="#ctx0" brushRef="#br0" timeOffset="144971.7181">24423 13351 492 0,'7'-12'53'15,"2"-1"-24"-15,2 6 5 16,1 3-5-16,3 4-10 15,-5 0-14-15,2 11 0 16,-2 5-5-16,-3 1 2 0,-5 3-1 16,-1 1 1-16,-1 1-2 15,0 0 0-15,-5 0 2 16,-2-2-2-16,0 2 3 16,-1-3 8-16,3 4 1 0,5-8 0 15,0-1-4-15,0-2-4 16,12 1 0-16,1-6 0 15,8-3 1-15,-1-3-5 16,8-1 3-16,-5 0-4 0,-1-3-11 16,-5-6-14-16,-2 0-20 15,-8-2 1-15,-7-1-36 16,0-1-86-16</inkml:trace>
  <inkml:trace contextRef="#ctx0" brushRef="#br0" timeOffset="145127.8679">24436 13462 455 0,'0'0'56'15,"0"0"-23"-15,12 0-10 16,10 0-3-16,5-3-13 0,3 0-7 16,3-2-5-16,-1 0-27 15,-2-1-67-15,-5-1-156 16</inkml:trace>
  <inkml:trace contextRef="#ctx0" brushRef="#br0" timeOffset="145487.1603">24719 13239 462 0,'-3'-17'29'15,"3"1"14"-15,0 4 9 0,9 0-10 16,1 6-18-1,3 2-11-15,-2 4-7 0,-1 0-1 16,1 10-5-16,-5 8 1 16,-3 1 0-16,-1 4-2 15,-2 4 2-15,0-2 2 16,-4-4-3-16,-4-2 1 0,0-1 2 16,1-2 5-16,2-7 6 15,-1 0 5-15,5-3-4 16,1-1-4-16,0-1-60 15,1-3 49-15,10-1 9 16,5 0 3-16,3 0-6 0,7-8-1 16,3-2-6-16,-1 0 2 15,-1 1 0-15,-3-4-2 16,-8 5-20-16,-9 3 12 16,-7-6-109-16,-9-2-415 15</inkml:trace>
  <inkml:trace contextRef="#ctx0" brushRef="#br0" timeOffset="146217.8639">21413 14686 476 0,'-11'0'19'15,"6"-3"7"-15,3-2 25 16,2 2-10-16,2-2-10 16,14 4-15-16,7-3-4 15,8 3 5-15,6-3-10 0,4 2-3 16,1-1-2-16,-2 2-2 15,-2-3 1-15,-6-2-2 16,-7 2 0-16,-5 1-9 0,-10 2-20 16,-4-2-3-16,-6 3-13 15,0-3-20-15,-9 1-60 0,-4-3-101 16</inkml:trace>
  <inkml:trace contextRef="#ctx0" brushRef="#br0" timeOffset="146530.2797">21579 14505 319 0,'-6'-7'56'16,"0"-2"-29"-16,3 2 18 16,3 1 19-16,0 5-26 0,0 1-11 15,0 0-16-15,1 7-1 16,3 9 8-16,4 7 2 15,1 2-3-15,-2 9 4 16,-1 0 2-16,2 3-9 16,3-2-2-16,-4-2-6 15,1-4-4-15,-1-1-1 0,1-6 0 16,-2-4 0-16,1-1-2 16,-1-6 1-16,-5-3-12 15,3-2-19-15,-2-4-31 16,-1-2-60-16,-1-2-169 0</inkml:trace>
  <inkml:trace contextRef="#ctx0" brushRef="#br0" timeOffset="147202.4393">22383 14560 436 0,'-10'-9'29'0,"0"-2"5"15,5 1-3-15,5-1 0 16,0 0-7-16,3 4-7 16,10 0-5-16,5 0 2 15,3 2-2-15,5 5-5 0,-4 0-3 16,0 4-3-16,-3 8-1 16,-5 5 0-16,-3 4 1 15,-8 1-1-15,-3 3 1 16,0 0-1-16,-8 0 1 0,-2-1-1 15,-7-6 0-15,-2-1-1 16,-3-2 2-16,3-6 0 16,-1 1 0-16,4-4 5 15,2-2 12-15,7-1-3 16,5-2-1-16,2-1-2 0,2 2-47 16,12 0 16-16,7-2 28 15,7 1-1-15,6-1-3 16,0 0-5-16,1 0 1 15,-2 0-1-15,-3-1 2 16,-8-1-2-16,-5 2 0 16,-7 0-18-16,-6 0 26 15,-4 0-81-15,0 0-73 0</inkml:trace>
  <inkml:trace contextRef="#ctx0" brushRef="#br0" timeOffset="148552.9777">23318 14582 220 0,'5'-7'29'0,"0"-3"1"16,-5 2 31-16,0-3-3 0,0 1-14 15,0 0 1-15,0-1-13 16,-5 3-3-16,0-1-6 16,-2 2-9-16,-3-1-5 15,-2 3-4-15,0 2-1 0,-3 3-1 16,0 0-2-16,-4 0 1 16,2 7 2-16,-3 5 3 15,4-1 1-15,1 7 1 16,5-1 2-16,5 5-3 15,5 2-3-15,-2-3-2 0,12 0 0 16,6-4-3-16,4-2 0 16,4-5 1-16,1-2-1 15,-1-4 0-15,0-4 1 16,-1 0-2-16,-4-4 2 16,-2-5-1-16,-5-3 0 15,-2-5 1-15,-5 0-1 0,-3-5 1 16,-2-1 0-16,0-2-1 15,0-3 0-15,-7-1 0 16,0-1 0-16,-1-4 0 16,1 2 0-16,0 1 0 15,0 5 0-15,2-1 0 0,-1 9 2 16,4 7-3-16,0 4 2 16,2 7-1-16,-3 0-1 15,3 11 0-15,0 11 1 16,0 4 0-16,0 4 0 0,0 6 5 15,0 0-2-15,5 1-1 16,5-1 1 0,0-4-1-16,1-3-1 0,5-4 0 15,3-6 0-15,2-2-1 16,2-5 1-16,2-6-1 16,-2-6 2-16,4 0-2 0,-2-6 0 15,-1-9-2-15,-4-3 5 16,-1 1-4-16,-6-3 1 15,-4-3 0-15,-4 1 0 16,-3 1 1-16,-2 2 0 16,0 1-1-16,0 5 0 15,0 2 1-15,-3 8-1 0,-1 3 0 16,1 2 1-16,1 12-3 16,2 4 3-16,0 5 2 15,2 0 1-15,8 2 1 16,2-2-1-16,5-1-2 0,-1-5-1 15,4-4-1-15,-2-4 0 16,1-6 1-16,3-3-1 16,-2 0 0-16,-1-3 2 15,-4-8-1-15,-3-3-3 16,-5-4 4-16,1 0-2 16,-4-5 1-16,-4 2-1 0,1-1-1 15,-1 5 3-15,0-1-2 16,0 9-2-16,0 1 4 15,0 8-2-15,0 0-1 16,0 13 1-16,0 7 0 16,0 4-2-16,0 7 4 0,0 3-3 0,0 2 6 15,2 2-1-15,-2-5-4 16,0 2 5-16,0-3-3 16,0-6-2-16,0-5 3 15,-3-3-2-15,-4-5 0 16,-1-5-1-1,1-4 3-15,-2-4-1 16,0 0-13-16,-2 0 8 0,2-8-34 16,-3-6 37-16,2-1 2 0,0-5-1 15,3-2-2-15,4 1 0 16,0-3 3-16,3 8-6 0,0-2 39 16,8 2-41-16,2 6 0 15,2 5-10-15,3 0-10 16,-4 0-12-16,0 5-15 15,-6 0-27-15,0 0-46 16,-5 6-118-16</inkml:trace>
  <inkml:trace contextRef="#ctx0" brushRef="#br0" timeOffset="148834.1512">23360 14845 319 0,'-23'0'193'0,"6"0"-155"16,3 0 6-16,9-1-9 15,5-3 6-15,15 4-11 0,9 0-23 16,10 0 6-16,11 0-56 16,7 0 51-16,7 0-4 15,4 0 3-15,0-3-3 16,-6-2 0-16,-4-3-2 15,-11 0 1-15,-9 2-4 16,-10-2 3-16,-11 4-3 16,-4 3-2-16,-8 1-16 0,0 0 14 15,-13 0-79-15,-1 0-75 16</inkml:trace>
  <inkml:trace contextRef="#ctx0" brushRef="#br0" timeOffset="149708.9443">23493 15273 227 0,'3'0'62'0,"-1"0"7"16,1 0-3-16,1 0-21 15,-1-5-8-15,-3 0-13 16,0-2-6-16,0-2 4 16,0 1-3-16,0-2-8 15,0 1-4-15,-7 0-3 0,-3 0-1 16,-1 2 0-16,-3 0-1 16,1 2 1-16,-5 3 0 15,2 0 1-15,-2 2 2 16,1 0 3-16,2 7 0 15,4 2 3-15,3 4 0 16,3 5-8-16,2-1 0 0,3 6-1 16,3-1 0-16,6-1-1 15,6 3 0-15,-1-5-2 16,4-1 1-16,-4-4-1 16,4-3-1-16,-1-6 2 15,-3-3 0-15,2-2 0 0,-2 0 0 16,0-9 0-16,-2-3-1 15,0-4 1-15,-1-2-1 16,-2-2 5-16,1-1 0 16,-4-2-4-16,-2-1-2 0,-2-2 1 15,-2-1 0-15,0-2 1 16,0-1-2 0,-5 1 1-16,0 2-1 0,-2 1 1 15,0 5 2-15,0 6-2 16,1 2 0-16,-1 8 1 15,4 5-3-15,-1 0 4 16,4 9-1-16,0 10-1 0,0 3 1 16,0 6 2-16,7 3 5 15,2 3 1-15,2 0-55 16,1-1 52-16,-5 0-3 16,7-4-5-16,-6-3 4 0,1 1-3 15,-1-5 3-15,2-3-2 16,-1-3 0-16,1-2-1 15,0-5-2-15,0-3 16 16,2-5-49-16,-2-1-9 16,3 0-10-16,-2-8-28 15,-2-8-49-15,1-4-162 0</inkml:trace>
  <inkml:trace contextRef="#ctx0" brushRef="#br0" timeOffset="150150.1358">23785 15124 404 0,'-2'-15'65'0,"2"0"-9"15,0 0-4-15,0 1-12 0,6 1-11 16,1 3-8-16,2 4-3 16,1 4-4-16,4 2-8 15,-4 0-6-15,1 10 3 16,-2 4-5-16,0 5 2 15,-4 3 2-15,3 1-3 16,-5 2 2-16,-1-2 1 0,-2 0-2 16,0-1-1-16,0-3 1 15,-2-1 2-15,-4 0-2 16,1-2 2-16,2-2-2 16,-1 1 0-16,4-3 1 15,0 0 1-15,0 1-1 0,4-2 4 16,2-2 0-16,6 0-1 15,0-4-1 1,5-2 3-16,0-1-7 0,1-2 4 16,3 0-3-16,-4-2 0 15,1-4 0-15,0-4-6 0,-3 3-13 16,-7 0-3-16,-3-2-18 16,-3 0 0-16,-2 2-25 15,0 0-34-15,-8 0-35 16,-5 0-86-1</inkml:trace>
  <inkml:trace contextRef="#ctx0" brushRef="#br0" timeOffset="150342.5842">23844 15247 309 0,'-19'-6'75'0,"4"-1"-9"16,6 2-3-16,3-1-17 16,2 4-10-16,4-1-8 0,0 1-3 15,7 1-10-15,7-1-2 16,4 0-3-16,2 2 0 15,1 0-2-15,1 0-4 16,0 0-2-16,-3 0 0 16,-2 0-18-16,-3 0-55 0,-3-2-96 15</inkml:trace>
  <inkml:trace contextRef="#ctx0" brushRef="#br0" timeOffset="157785.028">17897 12502 393 0,'0'-20'3'15,"-2"4"-3"-15,-5 4 1 16,-5-1 8-16,1 2 11 0,-1 0 5 15,-3 6-5-15,-1 2-6 16,-2 1-4-16,-1 2 1 16,-5 3-3-16,0 10-6 15,-1 6 1-15,-2 6 6 16,1 2 6-16,-1 2 0 16,3 3-2-16,6 4 1 0,4-2-1 15,7 3-4-15,5 2-3 16,2 4-2-16,2 2-3 15,12 5 1-15,3-2-2 16,2 2 0-16,4 1 1 16,3 3-1-16,1-4 1 15,1 2-2-15,1-1 2 16,4-1-1-16,-3 0 0 0,2-1 1 16,1-3-1-16,-3 2 0 15,1 0 1-15,-4 2 0 16,-3 2-1-16,-4-2 0 15,-1 0 0-15,-6-2 2 0,-4-2-2 16,-1-3 0-16,-4-2 0 0,-4 0 0 16,0-2 0-16,-2-3 0 15,-10-2 1-15,2-4-2 16,-5-3 1-16,-1-6 1 16,0-3-2-16,2-2 2 0,-1-3-1 15,5-4 1-15,-1-2-1 16,4-2 0-16,1-1 0 15,3-3 0-15,3 1 0 16,0-2 0-16,0 2-1 31,1-2 0-31,11 0 2 0,3 0-1 16,4 4 0-16,2-2 1 16,2 3-1-16,2 0 0 0,1 4 0 15,3 2 0-15,-2 3-1 16,1 0 2-16,5 4-2 0,-3 5 2 15,4-1-1-15,0 6 0 16,2 2 0-16,-2 3 0 16,2 1 0-16,-6 3 0 15,1 2 1-15,-2 2-2 16,-4 4 2-16,-1 1-1 0,-4 4 0 16,2-1 1-16,-2 1-1 15,-2-6 1-15,2 2-1 16,-2-2 1-16,1 3-1 15,0-4 1-15,3 3-1 16,-3 3 3-16,2-5-3 0,1 2 0 16,-3 1 0-16,2-4 1 15,0-1 0-15,-1 3-3 16,-2-4 3-16,1-1 0 16,3 0 1-16,-2-4 1 15,1 0 4-15,2-4-1 16,1 0 1-16,1 0 2 15,1-2-2-15,1-1-1 16,-1 4 1-16,-1-5-3 0,0-1 0 16,1-2-1-16,-1-4-1 15,-2-5 3-15,2-6-3 16,2-2 3-16,2-5 3 16,3-3 0-16,2 0-38 15,0-7 24-15,2-5 6 0,1-1 4 16,-7 1-10-16,-11-8-107 15,-14-9-381-15</inkml:trace>
  <inkml:trace contextRef="#ctx0" brushRef="#br0" timeOffset="203456.9055">9783 2377 176 0,'0'-3'77'15,"0"-1"-26"-15,-4 1-8 0,3 1 4 16,1 0-20-16,0 2-17 15,0 0-3-15,0 6-4 16,0 3 3-16,0 11 10 16,1-1-7-16,3 6-5 15,-3 3-3-15,3 4 0 16,-4 2 0-16,0 4-1 16,0 2 0-16,0 5 1 15,-5 5-2-15,-7 4 1 16,2 1 2-16,-2 4-4 0,-3 5 2 15,-1 2 2-15,0 2-4 16,-5 3 2-16,4 2 0 16,-3 1 1-16,-1 2-2 15,-1 1 1-15,0 3 0 16,-1 2 0-16,0 2 1 0,-4 2-1 0,-3-2 0 16,-4 3 0-16,-7 4 0 15,0-2 0-15,-5 2 0 16,-4 0 0-16,-1 4 0 15,-5-1 0-15,0-1 0 16,-6-1-1-16,-5 3 3 16,1 0-5-16,-4-3 3 15,-1-5 0-15,-4 1 0 16,7-1-1-16,-1-5 1 16,2-1 1-16,3-3-2 0,3-1 3 15,5-6-2-15,0-3 1 16,5-9 0-16,7-2 1 15,3-9-1-15,6-5 4 16,4-7-1-16,12-10-2 16,1 0-2-16,4-11 0 0,-1-7-24 15,1-8-112-15</inkml:trace>
  <inkml:trace contextRef="#ctx0" brushRef="#br0" timeOffset="205367.4233">3277 7445 277 0,'0'0'4'0,"0"-2"1"16,0-5 26-16,0 2-2 0,0-2-1 16,0 1-4-1,0 1-12-15,0-2-3 0,0 2-2 16,0-1-4-16,2 2 0 16,0 1 1-16,-1-1-1 15,-1 2 0-15,2 1 1 16,-2-1 3-16,2 2 9 15,-2 0 2-15,0-2 2 0,0 2-5 16,0 0-6-16,0 0-4 16,0 0-3-16,0 0 1 15,0 0-2-15,0 0-1 16,0 0 0-16,0-2 1 16,0 2 0-16,0 0 1 0,0 0 2 15,0 0 1-15,-2-1-1 16,-1 1-2-16,1-2-1 15,-3 0-1-15,2 2 0 16,0-2 1-16,-3 2-1 0,5-1 0 16,-3-1-1-1,-1 0 2-15,1 0-1 0,3-2 1 16,-4 3 1-16,3-3 1 16,2 1 2-16,0-1 0 15,0 0-1-15,0 1-2 0,0-2 1 16,2-1-1-16,4 1 2 15,0 0-4-15,1-1 1 16,-2 1 1-16,2 1-1 16,-1-1 0-16,-3 1 0 15,1 2 1-15,-1-1 0 16,-3 1-2-16,2 1 1 0,-2 1 0 16,0-4 2-16,0 0 1 15,0 2 1-15,-3-3-3 16,-4 2-1-16,-5-3 1 15,0 1-1-15,-3 1-1 16,1 3 0-16,-2 1 1 0,-2 0 1 16,-2 0-2-16,5 3 0 15,-6 6 1-15,6 3 0 16,2 3 1-16,-1 1 2 16,4 3-1-16,7 3 0 15,-1 1 4-15,4 2-2 0,0 0 2 16,9-2 0-16,6-2-6 15,0-1 2-15,4-7 1 16,1-3 2-16,1-4-1 16,2-6 2-1,-1 0-2-15,3-12 1 16,-4-5-2-16,-1-6-2 0,0-6 0 16,-6-2-2-16,-3-9 4 15,-8-1-1-15,2-5-3 16,-5-3 1-16,0-1 0 15,-10 3-1-15,1 2 0 16,-1 3-9-16,-1 9-3 0,4 6 5 16,0 9 3-16,1 6 3 15,5 8 1-15,-1 4-1 16,2 11-8-16,0 12 2 16,5 11 5-16,2 7 5 0,4 11 8 15,2 3 0-15,1-1-5 16,-1-1-1-1,-1-3-2-15,0-9-2 0,1-5 0 16,1-6 1-16,-1-8-2 16,-2-5 0-16,4-2 1 15,-3-8 0-15,3-4-1 16,2-3-15-16,1 0-24 0,2-14-12 16,-2-9-40-16,-1-9-107 15</inkml:trace>
  <inkml:trace contextRef="#ctx0" brushRef="#br0" timeOffset="206113.7763">3500 6829 292 0,'-7'-14'15'0,"-1"-4"19"16,1 0 22-16,3 1-16 16,4-1-4-16,0 2-7 15,7 2-6-15,6 3-8 16,0 2-5-1,3 4-4-15,0 5-4 16,-1 0-2-16,-1 5-1 0,-2 10 2 16,-4-2-1-16,-1 9 0 15,-6-2 0-15,-1 1 0 16,-1-3 1-16,-11 1 1 16,2-6-2-16,-4-1 0 15,1-5 1-15,1-1 0 0,3-6 1 16,5 0-1-16,2 0 3 15,2-4 0-15,4-1-3 16,10-2-2-16,3 1 0 16,4 3 0-16,-1 3 1 0,3 0 0 15,-4 12-1-15,2 4 1 16,-1 4-1-16,-8 3 1 16,-3 0 0-16,-4 1 0 0,-5-3 0 15,0-2 0-15,-11-4 1 16,-4-1 0-1,-7-5 11-15,-4-4 4 16,-1-3 3-16,0-2-7 0,2 0-6 16,1-3-2-16,5-6-2 15,5 0-1-15,5 2-1 0,9 3-19 16,0 2-36-16,3 2-101 16,10 0-179-16</inkml:trace>
  <inkml:trace contextRef="#ctx0" brushRef="#br0" timeOffset="206711.8186">3856 7181 556 0,'0'-4'2'0,"0"-12"-2"16,0 9 3-16,0 2 7 15,0 5 5-15,-1 0-1 16,1 7-13-16,-2 9-1 16,2 5 6-16,0 6 10 0,0 4-8 15,5-1-2-15,5 0-3 0,2-3 1 16,3-8-4-16,-1-2 1 16,6-9 2-16,1-4-3 15,1-4 2-15,-1-2 1 16,3-10 1-16,-5-6-3 15,-4-3 1-15,-5-6 0 16,-3 0-1-16,-3-3 1 0,-4 1-1 16,0 0 0-16,-4 8-1 15,-1 5 1-15,0 5-1 16,0 9 1-16,1 2-1 16,3 18-1-16,1 8 2 15,0 6 3-15,0 7 1 0,7 4 4 16,1 3 5-16,1 0-7 15,1-1-1-15,-5 0-4 16,-2-6 0-16,-3 0-1 16,0-7 0-16,-1-3 0 15,-8-6 0-15,-3-5 1 16,2-9 3-16,-3-8 5 16,1-1 0-16,0-5-56 0,-2-13 46 15,2-5 2-15,3-6-1 16,2 1 0-16,5-4-2 15,2 3-1-15,0 3-8 16,3 4 35-16,9 6-51 0,0 2-12 16,1 7 1-16,-3 5-8 15,-1 0-44-15,-4 2-90 16</inkml:trace>
  <inkml:trace contextRef="#ctx0" brushRef="#br0" timeOffset="207027.4543">3261 7714 522 0,'-11'2'8'16,"11"-2"3"-16,12 0 9 15,22 0 1-15,14-3 4 16,11-3 0-16,11-1-4 15,11 0-2-15,-1-2-2 0,3-1 1 16,-6 0-7-16,-8 3-3 16,-15 4-4-16,-8-1-3 15,-14 4 1-15,-8 0-4 16,-10 0 1-16,-9 2-7 16,-5 7-26-16,0-4-9 15,-12 3-18-15,-12-5-59 0,-3-3-227 16</inkml:trace>
  <inkml:trace contextRef="#ctx0" brushRef="#br0" timeOffset="207836.9093">3580 8228 149 0,'2'2'45'0,"-2"0"-18"16,0-2 51-16,0 0 8 16,0 0-1-16,0-8-40 15,0 1-18-15,-6-3-2 16,-2-3-8-16,-4 2-6 15,-2-1-5-15,-1 5-3 0,-2 1-2 16,0 5 0-16,-3 1-1 16,-2 0 0-16,4 7-1 15,-2 5 1-15,4 6 1 16,3 3 0-16,7 4 2 0,2 4 0 16,4 1-1-16,0 0 2 15,10-1 1-15,4-6-1 16,1-3-1-16,5-6 1 15,-1-7 2-15,3-5 1 16,0-2 5-16,-3-7 1 16,3-9 1-16,-3-6-6 15,-6-1-2-15,0-7-2 0,-4 0-9 16,-4-6-25-16,-1 0 34 16,-4 1 1-16,0-7-4 15,0 5-1-15,0 1 1 16,-2 2 1-16,0 8-2 0,-1 5 1 15,1 8-1-15,1 7 1 16,-1 6-1-16,2 0 5 16,0 8 24-16,0 8-31 15,0 10 2-15,0 1 0 16,0 8 0-16,0 4-1 0,5 0 2 16,0 4-2-16,2-4 1 15,2 0 0-15,1-2 1 16,-2-5-1-16,4-7 0 15,3-1-1-15,1-10 1 16,2-5-15-16,6-8-25 0,-1-1-22 16,-2-6-40-16,1-14-84 15</inkml:trace>
  <inkml:trace contextRef="#ctx0" brushRef="#br0" timeOffset="208165.193">3883 8083 51 0,'4'-14'449'0,"2"-5"-423"16,-1 4 5-16,6-3 4 15,1 5-9-15,-1 5-7 0,5 5-12 16,-1 3-6-16,-1 0-2 16,1 14 1-16,-3 4 0 15,1 5-1-15,-4 3 1 16,-4 0 0-16,-5 0 0 15,0 2 0-15,-4 1 0 0,-2-2 1 16,-4-2 0-16,-1 2-1 16,4-6 1-16,2-1 1 15,3-1 2-15,2-4-1 16,0-3 0-16,11-7 1 16,5-1 1-16,2-4-1 15,4 0-2-15,3 0 1 0,-4-9-7 16,-1 0-27-16,-4-2-24 15,-5 1-35-15,-9-6-86 16</inkml:trace>
  <inkml:trace contextRef="#ctx0" brushRef="#br0" timeOffset="208352.6676">3868 8215 425 0,'-15'6'27'16,"8"-6"10"-16,7 0 10 15,0 0-9-15,10 0-9 0,12-7-14 16,7-3-14 0,7 2-1-16,6-2 0 0,-1 0-23 15,-2 1-34-15,-3 0-80 16,-8-3-119-16</inkml:trace>
  <inkml:trace contextRef="#ctx0" brushRef="#br0" timeOffset="208819.1938">4209 7960 464 0,'0'-14'20'0,"0"-2"17"15,0 0 3-15,2 4-6 16,6-2-14-16,3 4-8 0,4 6-9 16,-3 0-1-16,4 4-2 15,-3 0 0-15,2 7-2 16,-5 5 2-16,-1 3-1 15,-5 2-1-15,-2 4-1 16,-2-6-6 0,-2 3 4-16,-9-7 4 15,0 3 1-15,0-4 1 0,4-3-1 16,0 0 0-16,3-6 0 16,3 0 0-16,1-1 0 15,0 0 1-15,0 0 1 0,8 0-3 16,1-2-2-1,6-5-3-15,-1 4 4 0,3 3 0 16,0 0 2-16,0 1-2 16,3 10 2-16,-6 2 0 15,0 2 0-15,-5 0 0 0,-2 2-1 16,-7-3 3-16,0 0 0 16,-5-6 3-16,-10 2 8 15,-4-6 4-15,-6-1 3 16,-1-3 7-16,-4 0-8 15,3 0-13-15,6-7-4 16,-1-3-1-16,4-5-16 16,9-6-78-16,7-7-218 0</inkml:trace>
  <inkml:trace contextRef="#ctx0" brushRef="#br0" timeOffset="209296.2878">5279 7475 445 0,'-8'-3'11'15,"0"-1"5"-15,6 2 27 0,2-1 3 16,0 1-17-16,10-3-11 16,9 3-13-16,6-3-4 15,6-1-1-15,6 1 0 16,1-1 1-16,5 1-22 15,-2 2-30-15,0-4-90 0,-2-3-183 16</inkml:trace>
  <inkml:trace contextRef="#ctx0" brushRef="#br0" timeOffset="209827.8861">5962 7235 451 0,'0'-18'11'0,"0"0"4"16,0 2 22-16,5 0-7 15,0 3-13-15,7 2-9 0,3 4-3 16,1 4 0-16,2 3-3 16,0 0-1-16,2 12-1 15,-2 6 0-15,-2 4 0 16,-5-1 1-16,-2 4-2 15,-6-2 1-15,-3-2 1 0,0-1 0 16,-10-2-1-16,-3-2 1 16,-3-5-1-16,-1-2 1 15,3-2 0-15,3-2-2 16,4-3 2-16,2 0 0 16,3-2-1-16,2 0 1 0,0 0 2 15,5-4-1-15,8-1-2 16,1-4 0-16,5 3-2 15,0 3 4-15,4 1-2 16,1 2-2-16,0 2 2 16,-4 9 0-16,1 3-2 15,-6 5 2-15,-2 3-2 0,-2-1 2 16,-8 1 0-16,-3-3 0 16,0-1 1-16,-12-3 4 15,-6-3 7-15,-8-5 9 16,-1-3-3-16,-6-4 1 0,-3 0-1 15,2-4-9-15,3-7-3 16,4-1-6-16,6-2 0 16,6-1-4-16,10-4-45 15,5-4-76-15</inkml:trace>
  <inkml:trace contextRef="#ctx0" brushRef="#br0" timeOffset="210750.6613">7283 7181 243 0,'0'-6'36'0,"0"-2"5"16,0 0 18-16,-6 0-19 0,1-2-13 15,-6 2 3-15,1-1-3 16,-3 2-7-16,-3 0-10 16,-4 1-4-16,0 5-3 15,1 1 0-15,-1 0 1 16,0 8 3-16,4 5 3 0,-1 4 0 15,7 7 0-15,5 2 0 16,5 3-1-16,0 2-3 16,5-1-3-16,12-2-1 15,2-4-1-15,3-6 1 16,3-8-1-16,0-4 0 16,0-6 2-16,2 0 1 0,-2-11 1 15,-5-9-1-15,-3-7 0 16,0-7 3-16,-7-3-2 15,-1-8-4-15,-4-1 0 16,-5-2 0-16,0 2-1 16,0 3 0-16,-5 1 0 0,-2 10 0 15,2 4 0-15,-2 10 0 16,2 7 1-16,-1 11-1 16,4 4 0-16,-2 16-1 15,4 6 0-15,0 10 4 16,0 9 0-16,6 1 2 15,2 2 1-15,2 2-2 0,0-5 1 16,2-6 0-16,2-5-4 16,1-7 0-16,2-4-1 15,1-9 1-15,2-7-1 16,0-3 0-16,1-4-16 0,3-4-13 16,-5-10-23-16,-4-11-33 15,-1-7-45-15,-7-9-127 16</inkml:trace>
  <inkml:trace contextRef="#ctx0" brushRef="#br0" timeOffset="211047.4583">7462 6779 452 0,'-5'-19'10'0,"3"-1"14"16,2 2 11-16,2 5 1 15,6 3-9-15,0 5-17 16,1 5-9-16,0 0-1 0,-1 10 0 15,-3 8 0 1,-2 4-1-16,-3 5 1 0,0 3 1 16,-1 0-1-16,-8-5 0 15,-2 0 0-15,0-5 1 16,4-8-1-16,1-3 0 16,6-3 0-16,0-6 1 0,8 0-1 15,11-4 3-15,5-7-1 16,8-1-2-16,4-3 0 15,-2 3-1-15,-2-1-17 16,0 5-34-16,-8 2-60 0,-4 5-63 16</inkml:trace>
  <inkml:trace contextRef="#ctx0" brushRef="#br0" timeOffset="211617.9829">7728 6997 267 0,'2'0'123'0,"1"-4"-110"16,-1-1 29-16,0 5 19 15,0 0-24-15,-2 3-30 0,0 10 0 16,0 5 12-16,0 5-1 16,0 4-5-16,0 2-3 15,4 1-6-15,5-2-1 16,3-2-2-16,5-7 1 15,2-3-2-15,3-9 1 16,1-3 0-16,1-4 0 0,0-2 0 16,-2-12-3-16,-2-4-6 15,-6-5 3-15,-4-2 3 16,-7-2 1-16,-3 0 1 16,0 0-1-16,-3 4 1 15,-7 6 0-15,3 4 0 16,-2 6 0-16,4 7 1 0,-1 0-1 15,6 14 0-15,0 7 3 16,0 10 0-16,3 5 1 16,5 6 1-16,-1 1 5 15,-2 2-3-15,-1 0-2 0,-4-6-1 16,0-4-1-16,0-3-2 16,-7-6 1-16,-2-9 2 15,-2 0 6-15,2-9 4 16,-1-3 1-16,2-5-1 15,-1 0-1-15,4-8-56 16,1-10 52-16,3-3-5 0,1-6-3 0,0-4 0 16,3 1-1-16,8-2-3 15,0 3-15-15,-1 6 31 16,-1 5-51-16,1 9-2 0,-5 6-20 16,-5 3-74-16,0 0-136 15</inkml:trace>
  <inkml:trace contextRef="#ctx0" brushRef="#br0" timeOffset="212623.4313">7450 8089 62 0,'2'0'192'0,"-1"-3"-161"15,1 0 5-15,0-5 24 16,-2-2 0-16,0-1-11 16,0 2-9-16,0-4-19 15,-5-2-7-15,-2 2-9 16,-2 5-2-16,-4-2-2 0,1 7 0 15,-5 3-1-15,3 0 0 16,-2 6 1-16,0 8-2 16,3 7 2-16,1 0 0 15,5 3 2-15,5 1 0 16,2-2 0-16,2-1-1 16,11-8 2-16,6-3 0 0,2-8 2 15,4-3 7-15,2-2 2 16,0-10-5-16,-3-8 0 15,-5-3-3-15,-1-5 2 16,-7-4 3-16,-2-3-6 0,-5 0-2 16,-4-2-1-16,0 1-1 15,0 6 0-15,-5 3-2 16,-3 5 1-16,4 8-2 16,-1 9 1-16,0 5 1 15,1 7-4-15,3 16-4 0,1 6 3 16,0 10 4-16,0 6 0 15,3 1 1-15,6-2 0 16,6-3 0-16,0-5-1 16,0-4 0-16,3-9 1 15,2-5-3-15,-1-7-22 16,4-6-12-16,1-5-22 16,-1-4-62-16,-3-11-109 0</inkml:trace>
  <inkml:trace contextRef="#ctx0" brushRef="#br0" timeOffset="212936.2006">7748 7912 482 0,'6'-12'31'15,"2"-5"-4"-15,5 4 11 16,1 3 4-16,3 3-17 16,0 6-16-16,0 1-8 0,-3 0-1 15,1 14-1-15,-5 3 1 16,-1 8 0-16,-4 2 0 15,-5 4 0-15,0 1 1 16,0 0-1-16,-7-4 1 16,0 0-1-16,2-4 1 15,1-4 0-15,4-3 1 0,0-2-1 16,6-5 1 0,8-2 2-16,4-5 1 0,6-1-1 15,-2-2-1-15,0 0-1 16,-2-7-15-16,-4-4-17 15,-7 1-14-15,-9-3-21 0,0-1-49 16,-13-4-133-16</inkml:trace>
  <inkml:trace contextRef="#ctx0" brushRef="#br0" timeOffset="213068.5472">7779 8032 361 0,'-22'3'24'16,"20"-3"-2"-16,2 0 18 0,16 0-2 15,9 0-20-15,7-5-15 16,7-1-23-16,2-8-87 16,0-1-136-16</inkml:trace>
  <inkml:trace contextRef="#ctx0" brushRef="#br0" timeOffset="213356.0509">8098 7809 471 0,'2'-13'45'0,"5"1"-14"0,8 3 8 0,-3 2-8 16,4 5-15-16,0 2-12 0,1 0-4 16,-2 12 0-16,-3 6-1 15,-2 6 1-15,-3 4-1 16,-5 1 1-16,0 1 2 16,-2-2-2-16,0-1 1 15,0-7 4-15,-2-4 5 16,0-6 5-16,2-4 5 0,0-6 4 15,0 0-43-15,13-14 45 16,3-8-15-16,8-4-8 16,4-6 0-16,3-5-3 15,1 4-2-15,-5-1-16 16,-9 7-9-16,-10 6-106 0</inkml:trace>
  <inkml:trace contextRef="#ctx0" brushRef="#br0" timeOffset="218989.6129">7243 7593 264 0,'-9'2'61'15,"4"-2"-41"-15,3 0 16 16,1 0 23-16,1 0-18 0,0 0-13 31,0 1-15-31,10-1-5 0,7 2 5 16,2-2 8-16,10 0-3 15,3 0-5-15,5 0-1 0,7 0 0 16,1-3-1-16,5-4-2 16,3 1 0-16,-2-2-3 15,0 2-4-15,-7 1 2 16,-2 1-3-16,-3 1 0 15,-8 1-3-15,-6 0 3 16,-6 2-1-16,0 0 1 0,-9-1-1 16,-2-1 0-16,-3 2 1 15,-3-2-1-15,0 0-1 16,-2 2-14-16,0-2-24 16,0-3-36-16,-4-2-194 0</inkml:trace>
  <inkml:trace contextRef="#ctx0" brushRef="#br0" timeOffset="219607.8115">9163 7197 382 0,'-11'0'23'0,"-3"0"-13"0,11-4 16 16,3 1 22-16,0-1-7 15,7 1-18-15,8-1-11 16,12 0-5-16,5-1 1 15,7 2-3-15,0-1-1 0,4-1-1 16,-5 1-1-16,0-3-2 0,-8 3 0 16,-6 2 0-16,-7 2-19 15,-6 0-19-15,-5 0-44 16,-6 0-43-16,0-1-64 0</inkml:trace>
  <inkml:trace contextRef="#ctx0" brushRef="#br0" timeOffset="219873.3746">9345 7013 376 0,'0'-2'22'0,"-3"2"11"16,1 0 14-16,2 0-20 15,0 7-21-15,0 10 3 16,0 4 8-16,0 8 9 15,5 3-3-15,2 3-9 0,1 1-3 16,1-4-4-16,1-1-4 16,-1-5-1-16,-1-2-2 15,2-5 0-15,-1-6 0 16,-1-1 1-16,-1-6-23 0,5-5-25 16,-4-1-53-16,3 0-57 15</inkml:trace>
  <inkml:trace contextRef="#ctx0" brushRef="#br0" timeOffset="220357.634">9956 7054 348 0,'-7'-9'28'0,"4"-1"8"16,1-3 10-16,2 1 2 15,0 1-20-15,4-2-17 0,9 5-5 16,1 1-1-16,2 3-2 16,2 4-4-16,-2 0 2 15,0 11-1-15,-1 4 0 16,-3 5 0-16,-5 3 0 15,-5 4 0-15,-2 0 0 0,0 0 0 16,-12-4 0-16,-3 2 0 16,-4-5 0-1,-2-4 0-15,4-4 2 0,-3-1-2 16,5-2 8-16,5-4 7 16,1-2 0-16,5-1-7 0,4-2-2 15,0 0 4 1,13 0-1-16,5 0 4 0,9 0-4 15,4 0-5-15,6-2-2 16,-1-4-2-16,1-2 1 16,-4-1 0-16,-3 4-2 15,-10 0 2-15,-6 3-3 0,-6 2-23 16,-8 0-34-16,-4-2-109 16</inkml:trace>
  <inkml:trace contextRef="#ctx0" brushRef="#br0" timeOffset="221852.1571">11011 7078 203 0,'0'0'55'0,"0"0"-32"15,0 0 11-15,4-2 4 16,1-6-5-16,0 3-7 15,0-2 3-15,-3 0-5 16,0-1-6-16,-2 2-5 16,0-1-2-16,0-3 0 0,-7 3-6 15,-4 0-2-15,-5 0-1 16,0 1-2-16,-2 5 2 16,-4-1-1-16,1 2 1 15,-1 0 2-15,2 9 1 16,3 4 0-16,2 5 5 0,6 1-1 15,4 6-3-15,5 2 1 16,0 2-4-16,10-1 0 16,5-3-2-16,6-5 1 15,3-6-1-15,1-5 0 16,2-6-1-16,0-3 2 0,0 0 0 16,-4-10-2-16,-3-6 0 15,-2-4 0-15,-2-5 1 16,-7-2 0-16,-2-5 0 15,-5-4-1-15,-2 3 0 16,0-7 1-16,-2 3-1 16,-7-1 0-16,0 4 0 15,-1 2 1-15,-2 7-1 0,5 7 0 16,0 10 0-16,0 8 2 16,4 0 1-16,1 15-4 15,-1 10 2-15,3 10 4 16,0 4 5-16,0 5 1 0,7 6-3 15,1-5-3-15,1 1-3 16,8-5-1-16,-2-5-1 16,5-7 0-16,2-6-5 15,3-9-15-15,3-7-6 0,1-7-5 16,-2 0-23-16,0-12-20 16,-3-8 2-16,-1-7 25 15,-5-1 35-15,-2-8 12 16,-5 2 13-16,-1 0 8 15,-2 4 13-15,-3 5 3 16,-3 5 18-16,0 8 6 0,-2 5-19 16,0 5-9-16,0 2-13 15,-2 3-14-15,-3 12-3 16,3 2 8-16,-2 5-2 16,4 4 1-16,0 1-6 15,0 0-2-15,11-2-3 16,3-4 2-16,5-3-1 0,2-7 1 15,2-6-1-15,2-5 1 16,2 0 0-16,2-12 0 16,-5-8-1-16,-3-1 1 15,-5-4 0-15,-4-2-1 0,-4-2 0 16,-4-1 0-16,-2 4 0 16,-2 4 0-16,0 6 0 15,0 9 0-15,-2 7 0 16,-2 6-3-16,-2 15 3 15,3 5-1-15,-1 12 1 0,2 1 1 16,1 4-1-16,-1 3 1 16,2-6 0-16,-2-1 0 15,-3-7-1-15,2-7 1 16,-5-5-1-16,1-8 1 16,-2-6 1-16,0-5 15 15,-2-1 0 1,0-7-1-16,4-7-60 15,-2-6 47-15,7-3 3 16,2-6-4-16,0 3-2 0,11-3-3 0,0 4 0 16,4 2 2-16,0 7-5 15,-2 5-33-15,-2 6-13 16,-2 5-36-16,-6 0-87 16</inkml:trace>
  <inkml:trace contextRef="#ctx0" brushRef="#br0" timeOffset="222130.0843">11028 7413 505 0,'-13'0'10'0,"7"0"11"0,6 0 9 16,23 0-2-16,11 0-1 15,17 0-11-15,10 0-8 16,8-4 1-16,9 1-3 16,-1-6-1-16,-5 2-1 15,-9-1-2-15,-13 1 0 16,-12 2-2-16,-17 3 0 16,-13 2-13-16,-8 0-34 0,-13 0-27 15,-11 0-133-15</inkml:trace>
  <inkml:trace contextRef="#ctx0" brushRef="#br0" timeOffset="222819.1117">11217 7883 241 0,'8'-8'130'0,"-3"1"-95"15,-3-3-4-15,0 4 12 16,-2-1-5-16,0 1-21 15,-9 0-11-15,-3 3-2 0,-3 1 1 16,0 2 0 0,-1 0-2-16,-2 4 1 0,1 7 2 15,0 0 0-15,0 6 2 16,7 1 5-16,-1 1-4 16,6 3-2-16,3 1-1 15,2-1-2-15,7-2-1 0,9-5 0 16,4-1-2-16,4-10 1 15,1-4-1-15,1 0 1 16,1-4-1-16,-5-12 0 16,0-3-1-16,-5-2 2 15,-2-2-2-15,-3-6 1 0,-5 1 1 16,-5-3 2-16,-2-1-2 16,0 0 2-16,0-2-2 15,-9 2 0-15,1 1-3 16,1 3 2-16,-1 6 0 15,1 7-2-15,3 4 1 0,1 5 2 16,1 6 0 0,0 6-2-16,2 12 0 0,0 5-1 15,0 7 2-15,0 6 3 16,2 5 0-16,3-5 0 16,1 6 0-1,0-5-1-15,1-2-2 16,-2-3-1-16,5-5 0 15,-3-6 0-15,5-5-3 0,-2-2-18 0,5-7-17 16,1-6-19-16,0-1-39 16,2-1-48-16,-2-13-162 15</inkml:trace>
  <inkml:trace contextRef="#ctx0" brushRef="#br0" timeOffset="223135.2137">11483 7786 378 0,'12'-25'44'0,"1"3"10"15,3 3 3-15,2 5-8 16,1 3-12-16,-4 5-17 16,-2 6-10-16,3 0-6 15,-5 7-3 1,0 10 0-16,-2 4 2 16,-4-1-1-16,-2 8-2 0,-3-3 2 15,0 1-2-15,-1-1 0 0,-5-3 2 0,1 0-1 16,4-4 4-16,1-5 2 15,0 2-3-15,0-6-1 16,10-4-1-16,7-1 0 16,3-4 1-16,2 0-1 15,2 0-11-15,-2-6-21 0,-1-1-18 16,-7-4-16-16,-5-1-36 16,-5-2-37-16,-4-2-105 15</inkml:trace>
  <inkml:trace contextRef="#ctx0" brushRef="#br0" timeOffset="223261.4154">11651 7828 356 0,'-15'0'50'0,"4"0"-13"0,5 0 21 15,6 0-10-15,0 0-21 16,13 0-8-16,11 0-11 0,2 0-5 16,7-1-3-16,-2-1-22 15,-7 1-60-15,-6-5-156 16</inkml:trace>
  <inkml:trace contextRef="#ctx0" brushRef="#br0" timeOffset="223838.7027">5092 9490 274 0,'-2'-10'12'16,"-3"-2"16"-16,5 2 24 15,0 2 2-15,0 1-10 16,0 2-6-16,0-1-10 16,5 4-12-16,6 0-6 0,7 0-3 15,7 1 4-15,6-2-2 16,4 2-6-16,1-4-2 15,3-1 0-15,-2-3 1 16,-1 2-2-16,-4 1-10 16,-5-2-33-16,-3 0-54 0,-9-1-99 15</inkml:trace>
  <inkml:trace contextRef="#ctx0" brushRef="#br0" timeOffset="224075.9239">5273 9261 414 0,'-5'-1'6'0,"3"-2"7"0,2 3 5 15,0 0-2 1,0 9-12-16,0 6 15 0,5 4 8 16,-1 6-4-16,2 3-4 15,1 3-10-15,-2 1-5 16,2 0-1-16,-2 2-2 15,2-3 1-15,-2-5-1 16,2-3-1-16,2-5-5 0,5-4-32 16,0-8-73-16,8-6-127 15</inkml:trace>
  <inkml:trace contextRef="#ctx0" brushRef="#br0" timeOffset="224637.6461">5947 9234 486 0,'-2'-15'5'15,"2"0"-1"-15,0 0 5 16,3-2 20-16,7 5-12 15,2-1-4-15,2 8-10 0,5-1-1 16,-1 6-1-16,1 0-1 16,-1 11-1-16,-4 8 1 15,1 3 0-15,-4 1 1 16,-4-2-1-16,-6 3-4 16,-1-2 0-16,-1-6-1 15,-10 0 4-15,1-7 2 0,-7 1-1 16,5-5 2-16,-1-1-2 15,2-4 6-15,4 0 2 16,2 0-2-16,2-2 0 16,3-3-2-16,0-1 0 15,8 0-4-15,5 0 0 0,1 3 0 16,6-1-2-16,1 4 4 16,1 0 0-16,5 0-2 15,-2 10 2-15,-3 6-2 16,-2 2 1-16,-5 3-2 15,-3 1 2-15,-9 1-1 0,-3 0 0 16,-2-1 0-16,-12-1 1 16,-8-3 1-16,-4 0 5 15,-3-6 8-15,-3-3-2 16,-3-4-2-16,7-5-4 16,-3 0-6-16,8-1-1 0,4-9-29 15,11-7-91-15</inkml:trace>
  <inkml:trace contextRef="#ctx0" brushRef="#br0" timeOffset="225122.3145">6927 8979 140 0,'0'0'200'0,"-3"0"-198"16,-8 2 0-16,-3 10 20 15,-2 6 25-15,-4 10-10 0,0 7 1 16,-1 9-8-16,-3 7-4 16,2 12 4-16,-1 9 2 15,2 4-4-15,1 7-4 0,1 0 0 16,7 3-8-16,4-3-8 15,2-3-3-15,6-4-2 16,0-3-3-16,9-7 1 16,7-3-1-16,7-10 0 15,6-6-2-15,5-7-26 16,8-7-29-16,6-16-35 0,3-10-135 16</inkml:trace>
  <inkml:trace contextRef="#ctx0" brushRef="#br0" timeOffset="225780.5978">7694 9275 386 0,'0'-11'4'16,"0"-1"-1"-16,0 0 13 15,-7 3 5-15,-2 0-13 0,-2 3-2 16,-1 3-1-16,-1 1-1 16,-3 2 5-16,3 0-2 15,-1 3-3-15,1 8 7 16,4 2 0-16,2 1-4 16,4 5 0-16,3 0-1 15,0 1-4-15,0-4-1 0,10 1 0 16,3-4 0-16,3-5 2 15,2-4 0-15,0-4-1 16,4 0 5-16,-2-12 0 16,-3-4-3-16,0-2-2 15,-3-3 1-15,1-2 3 0,-7-3 0 16,-1-4-2-16,-5 1-2 16,-2-3 0-16,0 2-1 15,0-1 0-15,-7 5 0 16,-2 4 0-16,0 4-1 0,2 8 2 15,0 3 5-15,2 7-2 16,-1 1-5-16,2 15 0 16,0 6 1-16,4 4 1 15,0 6 2-15,0 1 3 16,8 2-2-16,3-4-3 16,3-5-2-16,2-2 2 15,3-6-2-15,0-5-1 0,1-6-22 16,-1-4-15-16,3-3-55 15,0-8-74-15</inkml:trace>
  <inkml:trace contextRef="#ctx0" brushRef="#br0" timeOffset="226093.0543">7843 8869 431 0,'-8'-17'27'0,"3"3"-7"0,5 1 27 15,0 5-10-15,5 1-18 16,7 3-13-16,2 4-5 16,1 0-1-16,0 5 0 15,-3 8 0-15,-2 5-1 16,-5 0 1-16,-1 1-1 16,-4-1 1-16,0 0 0 0,-4-4 0 15,-4-1 1-15,-1-5 0 16,3-2-1-16,2-2 2 15,3-4 2-15,1 0-1 16,3 0 9-16,12-3 3 0,7-5-14 16,4-3-1-16,4 0 0 15,7-1-26-15,-3 3-17 16,-2 2-61-16,-3-2-106 16</inkml:trace>
  <inkml:trace contextRef="#ctx0" brushRef="#br0" timeOffset="226630.9272">8184 8995 462 0,'-1'0'16'0,"-1"0"5"0,2 0 12 16,0 0-7-16,0 4-15 15,0 8-10-15,0 6 2 16,0 3 10-16,0 6 3 15,0 0-7-15,2 1-2 16,5-3-4-16,3-3 0 0,3-2-2 16,3-8 1-16,4-5-2 15,2-7 2-15,0 0-1 16,0-4-1-16,0-11 1 16,-3 0 0-16,-2-6-3 15,-5 1 0-15,-2-3 1 0,-5 3 1 16,-5 2 0-16,0 4-2 15,0 7 2-15,0 6 0 16,0 1-2-16,0 7-1 16,0 14 2-16,0 2 1 15,3 9-1-15,1 2 3 16,-1 5 1-16,-1-3-1 16,-2 1 0-16,0-1-1 0,0-5-1 15,-5-3 1-15,-4-5 0 16,1-5 6-16,-4-5 7 15,2-7-3-15,-3-6 3 16,0 0 0-16,5-1 2 0,-4-14-4 16,5 0-4-16,0-5-8 15,4-4 2-15,3-1-2 16,0 2 0-16,0 2-13 0,7 2-14 16,3 4-9-16,0 5-1 15,-1 6-16-15,-1 2-64 0,-4 2-114 16</inkml:trace>
  <inkml:trace contextRef="#ctx0" brushRef="#br0" timeOffset="226930.3386">7757 9521 497 0,'-25'7'10'0,"11"0"-2"15,12-3 17-15,6 0-12 16,23-1 23-16,12 2 0 0,13-1-11 16,11-2-11-1,7-2-6-15,5 0-1 16,1-4 0-16,-10-3-2 16,-5-4 0-16,-12 2-3 0,-13 2 1 15,-14 4-4-15,-9 0 0 16,-11 3-13-16,-2 0-20 15,-20 0-16-15,-3 0-48 0,-7 1-159 16</inkml:trace>
  <inkml:trace contextRef="#ctx0" brushRef="#br0" timeOffset="227633.3116">7832 10024 217 0,'11'-5'9'0,"-2"-2"26"0,0 1 15 16,-1-1 2-16,-3 3 1 15,-2-1-9-15,-1 0-4 16,-2-1-5-16,0 0-2 16,0 0-15-16,-5 1-8 15,-5-2-7-15,-2 3-3 0,0 2 0 16,-5 2-1-16,2 0 0 15,0 6 2-15,-1 4-2 16,-2 4 1-16,4 4-1 16,2 0 1-16,4 4 0 15,4 1 0-15,4-2 0 16,0-3 0-16,2-2-1 0,10-3 2 16,3-6 0-16,2-4 1 15,4-3 1-15,-3 0-1 16,-1-3 0-16,0-8-1 15,-5-2 0-15,0-2 1 0,-2-5-1 16,-5-3 2-16,0-2 0 16,-3-4 1-16,-2-1 0 15,0-2-2-15,-2 0-2 16,-5 0 0-16,2 3 0 16,-3 8 0-16,5 5 0 15,-1 4 0-15,1 11 1 0,1 1 0 16,0 7-5-16,2 13 1 15,0 3 2-15,0 11 3 16,0 1 2-16,6 5 0 16,0-3-1-16,4-1-3 0,-3-2 0 15,4-5 1 1,2-3-1-16,-1-5 0 0,1-4-11 16,3-7-19-16,2-4-26 15,1-6-45-15,3-2-79 16</inkml:trace>
  <inkml:trace contextRef="#ctx0" brushRef="#br0" timeOffset="227979.8081">8139 9878 491 0,'2'-15'37'0,"2"5"-20"0,0-1 12 15,1 6 3 1,2 1-10-16,3 4-17 0,2 0-5 15,2 4-1-15,-1 10 1 16,1 0 0-16,-3 4 0 16,-2 4 0-16,-2-1 0 15,-4-2 0-15,-3 5 1 16,0-3-1-16,0 1 1 0,-3-3 0 16,-1 3 2-16,-1-4 3 15,5 1-3-15,0-4 0 16,0-3-1-1,9-3 1-15,3-4-1 0,6-3 1 16,2-2 0-16,-4 0-3 16,4-2 0-16,-6-3-15 0,1-4-15 15,-8 0-12-15,-4 0-23 0,-3 0-15 16,0-3-31-16,-12-1-80 16</inkml:trace>
  <inkml:trace contextRef="#ctx0" brushRef="#br0" timeOffset="228135.0588">8171 10015 293 0,'-17'0'39'16,"4"0"20"-16,6 0 0 16,5 0-14-16,2 0-21 15,12 0-12-15,7 0-8 16,6 0-3-16,2-2 0 16,5-1-36-16,-3-4-55 15,-4-4-78 1</inkml:trace>
  <inkml:trace contextRef="#ctx0" brushRef="#br0" timeOffset="228423.727">8378 9839 365 0,'2'-16'16'16,"3"0"24"-16,3 1 16 16,2 5-2-16,-1 4-24 0,4 3-19 15,-1 3-7 1,2 0-3-16,-4 7 1 15,-1 7-1-15,-1 2-1 0,-3 4 0 16,-5 1 1-16,0 1 0 16,0-1 0-16,-3-3 2 15,-6-1 6-15,3-4 4 16,0 0 2-16,3-6 1 16,1-6-4-16,2 1-5 15,0-2 7-15,12 0 12 0,8-5-16 16,3-6-10-16,6-3 1 15,3-4-3-15,-1-2-37 16,-1-3-33-16,-3-4-104 16</inkml:trace>
  <inkml:trace contextRef="#ctx0" brushRef="#br0" timeOffset="228821.5027">9233 9364 361 0,'-2'0'40'16,"1"0"-9"-16,1 0 26 0,0 0-18 15,0 4-21-15,12-3 0 16,4 1 13-16,12-2-1 15,4 0-16-15,5 0-8 0,4 0-4 16,6 0-3-16,-2-2-16 16,-3-4-50-16,-5-6-132 15</inkml:trace>
  <inkml:trace contextRef="#ctx0" brushRef="#br0" timeOffset="230097.5234">10501 9107 282 0,'-9'-8'34'15,"2"-2"9"-15,-3 0 13 16,3-1-12-16,-1 3-21 16,-2-2-5-16,1 3-4 15,-1 3-2-15,-5 3-7 16,1 1-2-16,-2 0-2 0,-2 5-1 16,0 6 1-16,6 2-1 15,-3 4 3-15,8 1 0 16,2 4 0-16,5-1-1 15,0-2 1-15,3 3-1 16,11-6-1-16,3-2 2 0,3-5-3 16,1-3 2-16,2-5-2 15,-5-1 3-15,2 0-2 16,-2-7 0-16,-4-4 0 16,-1-4 0-16,-4-3 1 15,-2-6 4-15,-1-2 2 16,-1-3-4-16,-3-3-1 0,0 0-1 15,-2-2-2-15,1 4 2 16,-1 3-2-16,0 0 0 16,0 7 0-16,0 7 0 15,0 0 0-15,0 8 2 16,-1 3-2-16,-3 2 0 0,-1 3-2 16,-3 9 0-16,3 8 2 15,-1 3 0-15,5 8 0 16,1 3 4-16,0 5 1 15,1-1 2-15,10 1-3 16,2-3-1-16,1-4-2 0,6-6 0 16,-1-5-1-16,5-8 1 15,-4-7 1-15,3-3-2 16,0-3 1 0,-1 0-1-16,0-11 0 15,-5-5 0-15,0-1-2 16,-7-7 2-16,-1 1 1 0,-1-4-1 15,-6 2 0-15,-2 2 1 16,0 2-2-16,0 4 2 16,0 9-1-16,0 2 0 15,0 6 1-15,0 7-2 16,0 10 0-16,0 4 0 16,1 6 2-16,8 0-1 15,1-1 1-15,4-4-1 0,1-1 1 16,4-8-1-16,4-8 0 15,-2-5 1-15,3 0 1 16,-1-9-1-16,-1-7 0 16,-3-6-1-16,-4-3 2 0,-5-3-2 15,-4 3 2 1,-3-1-1-16,-3 2 3 0,0 5-3 16,0 6 1-16,0 8-2 15,0 5 6-15,0 11-9 0,0 11 3 16,0 9 0-16,2 5 1 15,2 4 2-15,-2 2-2 16,-2-4 0-16,0-3-1 16,0-5 2-16,0-7-2 15,0-4 1-15,-8-6 0 16,1-6 9-16,-1-7 13 0,-3 0-5 16,0-10-3-1,2-7-2-15,2-2-4 0,1-6-5 16,6 0-1-16,0-3-4 15,3 2 2-15,5 2-3 16,1 4-3-16,4 6-17 0,-4 5-1 16,-1 5-10-16,-1 4-8 15,-3 2-20-15,-4 9-70 16,-2 1-102-16</inkml:trace>
  <inkml:trace contextRef="#ctx0" brushRef="#br0" timeOffset="230342.5211">10434 9413 499 0,'-8'9'26'15,"-25"3"-7"-15,26-8 4 16,18-3-1-16,19 0 23 16,17 2-17-16,14-3-14 15,15 0-2-15,0 0-3 0,2-4-3 16,-5-1-1-16,-10-1-3 15,-12 0-1-15,-14 3-2 16,-15 2-11-16,-11 1-23 16,-11 0-15-16,-6 0-15 15,-17 0-27-15,-6 0-147 0</inkml:trace>
  <inkml:trace contextRef="#ctx0" brushRef="#br0" timeOffset="231069.1936">10574 9897 243 0,'3'-3'49'16,"0"1"-13"-1,-3-3 13-15,0 0 7 16,0-1-16-16,0-1-10 15,-3 0-7-15,-5-2-10 16,-1 3-10-16,-3 3-1 16,-1-1 0-16,-1 4-2 15,-5 0-1-15,4 4 2 16,-4 7-2-16,1 1 2 0,4 3 2 16,4 4 7-16,4 1 0 15,4 3 0-15,2 0-2 16,2-1 0-16,11-1-4 15,2-7-2-15,7-1 1 0,0-4-1 16,0-8 2-16,-1-1 0 16,-1 0 0-16,-1-10 2 15,-4-4 0-15,-1-4-4 16,-5-2 1-16,-3-5 5 16,-3-2-2-16,-3-1-1 0,0-4-1 15,0-1-2-15,0 3-2 16,-5 0 0-16,1 3 1 15,-1 2-1-15,1 9-1 16,2 4 2-16,-1 4 1 16,1 8-4-16,-2 0 1 15,4 9-3-15,0 11 4 16,0 7 0-16,0 3 1 0,0 5-1 0,6 1 1 16,-1 2-1-16,4-1 0 15,-2-5 2 1,2 1-2-16,2-10 0 0,0-2-9 15,3-3-18-15,-1-6-16 16,3-8-33 0,2-4-60-16,-2 0-169 15</inkml:trace>
  <inkml:trace contextRef="#ctx0" brushRef="#br0" timeOffset="231394.827">10837 9795 313 0,'3'-13'143'15,"-1"2"-108"-15,1 0 2 16,1 2-1-16,4 6-5 0,-1-1-12 16,5 4-15-16,1 0-4 15,1 1 1-15,4 9-1 16,-6 4 0-16,-1 2 0 16,0 4-2-16,-6 1 3 15,-3-2-2-15,-2 3 2 0,0 1-1 16,-3-3 0-16,-1 2 0 15,-3-7 0-15,3 1 0 16,4-3 0-16,0 0 0 16,0-7 0-16,8 0 0 15,6-2 0-15,2-3 1 16,0-1-1-16,2 0-13 16,-2-3-22-1,-3-5-15-15,-4 2-33 16,-6-5-9-16,-3 0-56 0</inkml:trace>
  <inkml:trace contextRef="#ctx0" brushRef="#br0" timeOffset="231535.4662">10912 9894 316 0,'-16'0'57'16,"7"0"-16"-16,3 0 3 16,6 0-11-16,0 0-18 15,13-2-3-15,11-3-5 16,6 0-6-16,6-6-1 0,5-2-48 15,4-3-54-15,3-5-97 16</inkml:trace>
  <inkml:trace contextRef="#ctx0" brushRef="#br0" timeOffset="231925.9839">11379 8938 71 0,'0'-14'260'16,"0"0"-237"-16,0 4 26 15,7 3 11-15,2 4-8 0,4 3-26 16,4 0-16-16,4 16 1 15,2 7 6-15,1 11-7 16,4 10 6-16,-3 12-2 16,0 5-1-16,-1 5-5 15,-5 5-1-15,-4 2-4 0,-7-2 1 16,-2-1 0-16,-5-5 1 16,-1-5-2-16,-5-5 4 15,-7-5-5-15,-5-4-1 16,-3-3 0-16,1-5 0 15,-1-8-1-15,4-3-8 0,2-11-35 16,3-9-38-16,4-7-123 16</inkml:trace>
  <inkml:trace contextRef="#ctx0" brushRef="#br0" timeOffset="232627.5886">12510 9393 411 0,'-9'0'16'0,"6"-4"13"16,-1 1 17-16,4 1-4 15,0-2-14-15,12 4-4 16,8-4-15-16,9 3-1 16,9-2-3-16,3 2-2 15,2 1-1-15,0-2-2 0,-7 2 0 16,-7 0-3-16,-7 0-23 16,-7 0-12-16,-7 0-52 15,-4 0-63-15</inkml:trace>
  <inkml:trace contextRef="#ctx0" brushRef="#br0" timeOffset="232861.4795">12657 9240 415 0,'0'-2'17'0,"0"-2"11"15,0 4 22-15,0 0-18 16,0 5-24-16,7 8 10 15,-1 6 3-15,1 6-1 16,-1 1-9-16,-1 8-3 16,-3-4-4-16,-1 2-3 15,1 0-2-15,0 0 2 0,0-6-13 16,2-1-33-16,-1-7-31 16,8-9-84-16</inkml:trace>
  <inkml:trace contextRef="#ctx0" brushRef="#br0" timeOffset="233459.0901">13214 9134 482 0,'3'-18'4'15,"1"6"-3"-15,-1 1 11 16,0 7 35-16,-1 4-19 0,3 3-21 15,0 9-6-15,-1 4 0 16,1 7 3-16,0 0-1 16,0-1-1-16,-5 0-2 15,0-7 2-15,0-2-2 16,0-3 0-16,0-4 0 16,0-3 1-16,0 0-1 0,0-3 2 15,0 0 2-15,0-8-1 16,0-1-2-16,7-3-1 15,5 2-1-15,1 2 1 16,4 1 0-16,5 5-1 16,0 2 0-16,-1 2 1 0,1 11 0 15,-2 6-1 1,-3 3 1-16,-4 4 0 0,-6 1 0 16,-3-1 0-16,-4 3-1 15,-4-9 1-15,-6-1 0 16,-7-4 0-16,-3-3 0 0,3-6 0 15,-2-2 1-15,5-4 0 16,1 0 1-16,5-1 4 16,2-10 3-16,5 0-5 15,1-3-3-15,0 1 0 16,5 3-2-16,4 2 2 0,2 1-2 16,1 4 0-16,0 3 1 15,3 0-1-15,1 0 1 16,2 5 0-16,-4 4 0 15,3-1 0-15,-3-2-1 16,-5 1-15-16,0-1-19 16,-4 0-34-16,-3-6-50 0,-2 0-113 15</inkml:trace>
  <inkml:trace contextRef="#ctx0" brushRef="#br0" timeOffset="233630.9635">13300 9097 420 0,'-5'-18'58'16,"5"3"-13"-16,0 3-6 15,9 3-7-15,9 4-20 16,6 1-10-16,8 2-1 0,4 2-2 16,3 0-15-16,0 0-35 15,-1 0-94-15</inkml:trace>
  <inkml:trace contextRef="#ctx0" brushRef="#br0" timeOffset="234324.5162">13814 9132 490 0,'2'-16'2'0,"3"0"-1"15,0 4 17-15,2 1 15 16,3 2-11-16,-1 4-11 16,1 3-2-16,2 2 0 15,-2 0-7-15,-1 7 0 16,2 7-2-16,-2 4 1 0,-2 4 0 16,-2 1 1-16,3 1 1 0,-5 0-2 15,1-3 1-15,1-3 0 16,0-2 0-16,2-4-1 15,3-3 0-15,-1-3 0 16,4-3 0-16,4-3 1 0,0 0-1 16,4-7 0-16,-1-4 0 15,-3-3-2-15,-2-3 3 16,-3 1-2-16,0-7 1 16,-7 1-1-16,0 1 0 0,-3 3 1 15,-2 2 1-15,0 3 1 16,0 5 4-16,0 4 0 15,0 4-2-15,0 0-4 16,-2 5-1-16,-3 12 3 16,3 4 2-16,0 5 7 15,2 7 5-15,0 6 0 16,0 0-5 0,0 3-7-16,4-1 0 15,1 1-2-15,-2-1-1 16,-1-3 1-16,0-2-2 0,-2-5 0 0,0-4 1 15,0-6-2-15,-5-5 1 16,-2-1 0-16,0-8 0 16,-3-2 1-16,3-3 0 15,-2-2 2 1,2 0 3-16,-2-7-57 0,2-5 50 16,0-3 1-16,2-3 1 0,0-5-2 15,5-1 2-15,0-4-5 0,0-1 3 16,5-1 21-16,5 2-46 15,2-1-16-15,0 4 0 16,3 4-10-16,4 0-35 16,4 5-74-16</inkml:trace>
  <inkml:trace contextRef="#ctx0" brushRef="#br0" timeOffset="234546.8686">14536 9181 452 0,'0'-4'16'0,"0"1"18"15,0 1 14-15,0-1-14 16,7 3-8-16,4 0-17 16,1 0-8-16,7 0-1 15,1 0 1-15,-3 6-1 0,-1 0-13 16,-1 1-44-16,-9-2-69 31,-4-2-141-31</inkml:trace>
  <inkml:trace contextRef="#ctx0" brushRef="#br0" timeOffset="234718.7115">14509 9316 452 0,'-9'2'26'0,"7"-2"16"0,2 0 3 15,0 0-8-15,0 0-12 16,12 0-14-16,7 0-9 16,3 0-1-16,2 0-1 15,6-2-12-15,-1-1-39 0,0-4-61 16,1 1-116-16</inkml:trace>
  <inkml:trace contextRef="#ctx0" brushRef="#br0" timeOffset="235140.4882">15172 9106 412 0,'3'-9'6'0,"1"0"2"15,-1 2 32-15,-3 1 19 16,0 3-23-16,2 1-9 0,-2 2-9 15,0 0-1-15,0 4-12 16,-4 8-4-16,-3 4 7 16,-4 6 1-16,2 1 3 15,2 4-1-15,0 1 2 0,6 1-2 16,1-6-2-16,0 2-2 16,7-4-2-16,5-3-3 15,6-4 0-15,4-2 1 16,2-3-1-16,5-2-1 15,2-7 1-15,-3 0-2 0,1-3 1 16,-5-6-1-16,-4-5 0 16,-6-1 0-16,-4-4 0 15,-2-3-24-15,-8-4 17 16,0-5 9-16,-11-1 3 16,-7-3-3-16,-10 1 3 15,-5 3-3-15,-14 3 2 0,-9 1-32 16,-5 4-58-16,-9 0-114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6:13:23.72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7849 4493 218 0,'8'0'38'15,"-1"0"-5"-15,1-4 38 0,3-6-29 16,-3 0-10 0,0-3 0-16,-3 0-6 0,1-1-6 15,-5-1-4-15,-1 3-5 16,-1-3-6-16,-11-1-3 15,-7 4-1-15,-1-1-1 16,-4 4 0-16,-3 3 1 16,1 4-1-16,-4 2 3 0,3 0 2 15,3 10 2-15,-1 5 0 0,7 2 2 16,2 5-1-16,9 4-1 16,2 3-1-16,5 2 0 15,5 1 1-15,7-2-2 16,8 0-1-16,5-4-1 0,3-5 1 15,-1-7 0-15,0-7 0 16,-3-5 2-16,1-2 4 16,-3-7 2-16,-3-9-1 0,-2-7-5 15,-3-4-2-15,-3-2-3 16,-2-7 2-16,-4 2-2 16,-3-6-1-16,-2-2 0 15,0-2 0-15,0 1 0 16,-7 2-1-16,-2 4 1 15,1 8 0-15,-4 6 0 16,3 10 0-16,1 8 0 0,-2 5-1 16,1 7 0-16,6 13-1 15,1 10 2-15,2 6 0 16,0 3 3-16,5 6-1 16,9-5 2-16,3 2-4 0,3-6-63 15,-3-4 67-15,5-4-1 16,0-3 1-16,-1-5-2 15,4-4 0-15,-5-4-1 16,1-3-1-16,-2-3 1 16,-3-6 1-16,-4 0 7 0,-1-11-62 15,-5-9-28-15,-4-7-66 16</inkml:trace>
  <inkml:trace contextRef="#ctx0" brushRef="#br0" timeOffset="303.3202">8020 3993 456 0,'-5'-29'11'0,"5"3"17"15,0 2 3-15,5 5-4 16,7 8-9-16,0 4-11 0,8 7-5 16,-3 4-2-16,0 14-1 15,-2 7-1-15,-6 7 0 16,-4 0 3-16,-5 2-2 15,0-4 1-15,-4-1 0 16,-6-6 1-16,-1-7-1 16,2-2 2-16,2-5 0 15,2-6 4-15,5 0-2 0,0-3 2 16,12 0 4-16,5-7-7 16,5-3-1-16,5-2-3 15,2 3 2-15,0 2-20 16,-2-2-34-16,-2 4-67 0,-6 3-131 15</inkml:trace>
  <inkml:trace contextRef="#ctx0" brushRef="#br0" timeOffset="867.1636">8366 4191 457 0,'-2'0'19'0,"0"0"14"15,2 0 21-15,0 0-23 16,0 8-24-16,0 9-4 16,0 6 11-16,2 6-1 0,2 3 1 15,1 0-9-15,2-3 2 16,6-1-4-16,-1-4-2 16,5-6 0-16,2-2 0 15,5-7 1-15,1-6-1 16,0-3 2-16,-2 0-3 15,0-9 2-15,-3-7-2 16,-2-2 1-16,-5-5-1 0,-6-6 0 16,-2-3 0-16,-3-1 1 15,-2 0-1-15,0 6 0 16,0 2 0-16,-2 13 0 16,0 6 0-16,2 6-1 0,-1 11-2 15,-1 14 2-15,2 6 1 16,0 6 1-16,0 4 3 15,0 7 1-15,5-1 3 16,0 1 1-16,-1-3-66 16,-1-3 62-16,-3-3 1 0,0-6-1 15,0-5-1-15,-7-8-2 16,-3-4 1-16,-2-7 4 16,-3-4 2-16,1-5-3 15,-1 0-3-15,3-11 0 16,2-6-1-16,3-7-2 0,6-6 0 15,1-2 0-15,0-2 0 16,11 2-6-16,3 2-6 16,6 5-3-16,3 5 2 15,-2 4 17-15,3 5-45 0,-7 6-26 16,-2 2-71-16,-6 3-253 16</inkml:trace>
  <inkml:trace contextRef="#ctx0" brushRef="#br0" timeOffset="1163.968">7784 4871 231 0,'-27'2'247'0,"13"-2"-233"0,11 0 2 16,10-3 28-16,21-1-21 15,17 0 5-15,16-1-6 16,17-2-1-16,10 1-6 16,12-1-4-16,-5-1 0 15,-2 0-5-15,-12 4-4 16,-9 1 0-16,-21 3-2 0,-9 0 0 16,-16 0-13-16,-14 0-22 15,-12 0-30-15,-7 2-33 16,-15-2-215-16</inkml:trace>
  <inkml:trace contextRef="#ctx0" brushRef="#br0" timeOffset="1899.1599">8168 5467 396 0,'3'-6'11'16,"-3"-2"-7"-16,0-3 32 15,0 1 3-15,-5 0-17 16,-2-1-14-16,-5 0-3 0,-1 3 2 16,-1 1-2-16,-1 1-2 15,-1 5-1-15,-4 1-1 16,0 0 1-16,1 10-2 15,2 5 3-15,-2 4 0 16,6 4 3-16,4 2 4 16,6 4-2-16,3-1-1 0,0 1-2 15,14-4-2-15,6-4 0 16,4-5 2-16,4-7-1 16,1-5-1-16,0-4 0 15,-3-4-1-15,-1-8 1 16,-3-8-1-16,-3-3 0 15,-7-4 5-15,-4-3 3 0,-4-6-3 16,-2-3 1-16,-2-4-3 16,0 0-4-16,-7-1-1 15,0-1 1-15,-2 6-1 16,1 7 0-16,-1 8 0 0,2 7 0 16,2 10-1-16,4 7 3 15,-1 12-2-15,2 12 0 16,0 10 1-16,0 6 3 15,5 6 1-15,2 2-1 16,2-1-1-16,-4-4-1 0,3-1-1 16,-1-6 0-16,0-4-1 15,1-5 1-15,6-5 0 16,1-6-1-16,4-8-12 16,1-4-17-16,2-4-19 15,-2-7-34-15,2-13-60 0,-6-5-162 16</inkml:trace>
  <inkml:trace contextRef="#ctx0" brushRef="#br0" timeOffset="2213.5752">8446 5271 462 0,'6'-17'29'0,"0"-1"2"0,2 5 6 16,4 1-7-16,3 5-11 15,-3 6-11-15,5 1-6 16,-3 0-1-16,4 14-1 15,-2 1 0-15,-1 9 0 0,-5 1 0 16,-4 4-1-16,-5 1 2 16,-1 0-1-16,-1-1 0 15,-10-2 1-15,-1-3 1 16,1 0 3-16,0-5 4 0,6-2-1 16,3-3-4-16,2-3-1 15,2-4 1-15,12-2 3 16,6-3-2-16,4-2-2 15,0 0-2-15,1-2-3 16,-1-7-24-16,-2 0-13 16,-10-2-30-16,-5-3-47 15,-7-2-135-15</inkml:trace>
  <inkml:trace contextRef="#ctx0" brushRef="#br0" timeOffset="2385.336">8461 5408 427 0,'-7'3'15'0,"5"-3"6"16,2 0 19-16,14 0-6 16,10-3-23-16,8-5-6 15,0 0-3-15,8-3-2 0,-1 0-27 16,-1-1-58-16,-4-4-124 16</inkml:trace>
  <inkml:trace contextRef="#ctx0" brushRef="#br0" timeOffset="2680.4343">8755 5146 474 0,'-10'-9'11'0,"10"-2"20"16,0 1 9-16,3 0-13 16,12 3-12-16,-1 2-8 15,4 5-5-15,0 0-2 16,-2 5 0-16,2 10-1 15,-9 3 0-15,0 3 1 16,-4 2 0-16,-5 0 0 0,0 1 0 16,-7-3 1-16,-1-4 2 15,-4 0 5-15,3-5 7 16,4-3 2-16,5-2-5 0,0-5-4 16,5-2-1-16,12 0 7 15,7-4-60-15,9-8 43 16,5-4 7-16,5-4 38 15,-2-7-95-15,1-3-77 16</inkml:trace>
  <inkml:trace contextRef="#ctx0" brushRef="#br0" timeOffset="3042.057">9560 4610 407 0,'-4'3'24'15,"2"-3"-7"-15,2 0 23 16,8 0-6-16,11-4-19 16,12-2-9-16,4-2-2 0,11 2-3 15,5-3-2-15,0-2-75 16,1-5-228-16</inkml:trace>
  <inkml:trace contextRef="#ctx0" brushRef="#br0" timeOffset="4198.6846">10691 4459 210 0,'20'-11'1'16,"-4"0"8"-16,-1-1 36 15,-5 1 4-15,0 1-2 16,-7-3-19-16,-3 1 1 16,0 1 2-16,-8-1-14 0,-6 1-6 15,-6 3-2-15,1 2-3 16,-6 2-2-16,-2 4 0 16,0 0 2-16,3 7 4 15,-3 4 4-15,6 5-2 0,1 4-2 16,8 1 2-16,2 4-1 15,5 1-3-15,5 3 1 16,8-2-1-16,8-4-3 16,7-3-2-16,1-8-1 15,6-5 0-15,-4-7 0 16,3 0-2-16,-2-8 1 0,-3-10 0 16,-2-6 0-16,-7-4 0 15,0-6-1-15,-8-2 2 16,-2-5-3-16,-3-2 2 15,-2-5-1-15,0 2-1 16,-5 0 1-16,-4 3-1 0,-1 5 1 16,2 13-2-16,-4 9 1 15,0 9 0-15,2 7-1 16,1 11 2-16,-1 12-1 16,2 9 2-16,6 9 0 15,0 6 4-15,2-2 2 0,4 2 1 16,9-2 0-16,6-4-3 15,3-7-1-15,5-4-2 16,3-3 0-16,3-9 0 16,-1-4 0-16,0-7 0 15,-1-5-2-15,-1-2 2 16,-6-7-2-16,-5-11 0 0,-1-2 0 16,-7-5 0-16,-6-2-2 15,-2-1 0-15,-3 0-2 16,0 3 2-16,0 6-1 15,-1 9 2-15,-1 7 0 0,0 3-1 16,2 13 1-16,0 9 0 16,0 1 2-16,10 2 0 15,2-1 1-15,6-5 0 16,5 0-1-16,2-6 1 16,2-6-1-16,0-3 0 0,-1-4 0 15,-4 0-1-15,-1-7 1 16,-7-8-1-16,-5-4 0 15,-4-1 1-15,-5-3-1 16,0-4 0-16,0 4 0 16,-3 3 0-16,1 5-1 15,0 5 2-15,2 10-2 0,0 5-2 16,0 17 2-16,4 5 1 16,1 9 2-16,2 3 0 15,-1 2 2-15,-1 0-1 16,-5 0-2-16,0-4-1 0,0-3 0 15,-1-7 1-15,-9-6 0 16,1-6 1-16,-5-8 3 16,0-7 15-16,-2 0-65 15,1-7 55-15,6-8-4 16,2-4-3-16,3-8 0 16,4 1-4-16,4-3 3 0,8-2-5 15,5 5-14-15,2 4-10 16,0 4 53-16,-2 6-58 15,-2 6-18-15,-3 1-30 16,-5 5-55-16</inkml:trace>
  <inkml:trace contextRef="#ctx0" brushRef="#br0" timeOffset="4448.6478">10670 4820 510 0,'-25'5'9'0,"12"-5"16"16,13 0 11-16,23 0 5 15,16 0-25-15,17-5-2 16,17-1-5-16,7 1 2 0,3-2 2 16,-5-1-7-16,-5 5-3 15,-12-1-3-15,-15 2 0 16,-12 1-5-16,-12 1-25 15,-12 0-15-15,-10 0-24 16,-7 0-23-16,-18-2-112 16</inkml:trace>
  <inkml:trace contextRef="#ctx0" brushRef="#br0" timeOffset="5120.7756">10701 5265 211 0,'12'0'10'0,"0"0"12"15,1 0 19-15,-3-2 6 16,-1-1 4-16,-3-1-10 16,-4-3 6-16,-2 0-5 0,0-3-10 0,-6 4-10 15,-5-4-9-15,-2 2-5 16,-4 3-5-16,-2 1 2 16,2 3-2-16,-3 1 1 0,3 0-2 15,0 10-2-15,3 3 1 16,1 6 2-16,3 6 2 15,8 2 2-15,2 2-2 16,7-1 2-16,8-1-2 16,4-4-1-16,1-4 2 15,2-6-2-15,-1-8 1 0,0-3 0 16,-2-2 0-16,-2-2 2 16,-2-12 1-16,-3-5 0 15,-3-5-3-15,-1-2-59 16,-1-6 55-16,-5 1-1 15,-2-3 2-15,0-2-1 0,0-2-1 16,-2 4 1-16,-5 0 0 16,-1 1-2-16,1 6 1 15,0 8-1-15,2 5 1 16,0 10 0-16,0 4 0 0,2 15-5 16,3 6 5-16,0 10 0 15,0 5 0-15,3 0 4 16,5 4-6-16,1-1 4 15,3 0-1-15,1-5 0 32,1 0 0-32,4-8-3 15,1-2 1-15,2-6 32 16,4-6-77-16,-1-10-27 0,-2-2-56 0,0-6-174 16</inkml:trace>
  <inkml:trace contextRef="#ctx0" brushRef="#br0" timeOffset="5433.2191">11097 5096 457 0,'9'-15'44'15,"2"5"-9"-15,-1 5-1 16,3 5-16-16,-1 0-8 16,0 12-6-16,0 4-2 15,-3 4 1-15,-4 3-1 0,-2 1-3 16,-3 1 2-16,-3 5 0 15,-6 0 2-15,-3-2 7 16,-1 0 5-16,4-4 0 16,-1-2-2-16,8-5 0 0,2-3-6 15,3-1-2-15,13-8-1 16,9-3 1-16,4-2-47 16,0 0 41-16,3-4 42 15,-3-6-65-15,-4-2-11 16,-7-1-10-16,-7-5-28 15,-6-1-27-15,-5-2-113 16</inkml:trace>
  <inkml:trace contextRef="#ctx0" brushRef="#br0" timeOffset="5580.2523">11172 5202 203 0,'-21'0'193'0,"7"1"-157"0,4-1 1 15,10 1 6 1,6-1-24-16,13 0-5 15,12 0-11-15,6-5-3 16,12-8-23-16,7 0-95 0,5-11-192 0</inkml:trace>
  <inkml:trace contextRef="#ctx0" brushRef="#br0" timeOffset="5828.0686">12104 4727 490 0,'7'-9'16'16,"10"-2"8"-16,6 1 8 31,6-2 0-31,9 6-15 0,4-4-8 0,4 1-2 16,-2 2-3-16,2 2-1 15,-11-2-2-15,-2 3 0 16,-11 1-8-16,-10 1-27 0,-11-1-42 15,-1-1-47-15,-7-3-148 16</inkml:trace>
  <inkml:trace contextRef="#ctx0" brushRef="#br0" timeOffset="6018.2359">12342 4514 152 0,'-4'-7'249'15,"2"2"-213"-15,2 3 22 16,0 2 4-16,0 0-29 15,0 11-19-15,0 7 6 0,0 6 5 16,2 5-6-16,2 5-6 16,-1 2-8-16,-1-1-3 15,-2 3 0-15,0-1-2 16,0-2-24-16,0-5-63 0,0-5-131 16</inkml:trace>
  <inkml:trace contextRef="#ctx0" brushRef="#br0" timeOffset="6729.6923">13368 4432 358 0,'-1'-14'28'16,"1"-2"7"-16,3 0 15 0,12-2-18 15,2 2-10-15,9 3-9 16,2 5-5-16,1 2-3 0,0 6-4 15,0 0-1 1,-4 12-1-16,-6 5 3 0,-4 2-4 16,-4 3 3-16,-8-1-1 15,-3 0 1-15,0-2-2 16,-12-2 1-16,-6-1 1 16,0-5 1-16,-4 0-2 15,4-6 1-15,1 0-1 16,5-3 2-16,3-2-1 0,8 0-3 15,1 0 4-15,13 0-2 0,6-2 0 0,5-3 2 16,3 5-2-16,1 0 0 16,-2 0-3-16,-2 9 6 15,-4 5-5-15,-6 4 0 16,-4 5 1-16,-5 2 1 16,-5 0 1-16,0 0-2 0,-12-1 2 15,-5-6 0-15,-8-3 5 31,0-4 10-31,-4-4 7 16,1-5-4-16,-1-2-4 0,2 0-9 0,2-9-5 16,6-4-2-1,5 0-15-15,6-7-36 16,2-5-93-16</inkml:trace>
  <inkml:trace contextRef="#ctx0" brushRef="#br0" timeOffset="7929.2345">14661 4489 255 0,'13'-3'28'0,"-4"-8"0"0,0 0 40 16,-4-1-22-16,-5-1-11 15,0-1-13-15,0 2-4 0,-7-3-5 16,-7 1-5-16,-1-1 0 16,-2 3-2-16,-3 3-1 15,-4 2 2-15,2 2 2 16,1 3 1-16,0 2-6 16,3 2 0-16,0 7-1 0,7 7 1 15,2 5 0-15,5 4-1 16,4 2-2-16,2 2 4 15,13-1-4-15,2-3 0 16,3-5 1-16,2-6 0 0,1-7-1 16,-3-5 1-16,4-2-1 15,-9-4 1-15,0-8 0 16,-3-6-1-16,-3-5 0 16,1-2 1-16,-7-5-1 15,1-4 0-15,-3-4-1 16,-1-3 0-16,0-4 0 15,0 2 1-15,0 3-1 0,-5 1-1 16,2 6 1-16,-3 10-1 16,0 5 0-16,1 11 1 15,0 7-1 1,1 9-1-16,3 14 1 16,1 15 0-16,0 5 3 15,0 7 3-15,1 1 2 16,6 1-3-16,6-4-1 0,1-5-1 15,3-7 0-15,4-8-1 16,4-3 1-16,2-9 0 16,4-9 0-16,-1-5 0 15,2-2 0-15,-6-5-1 16,-3-10 0-16,-3-6 0 0,-6-2 0 16,-5-2-1-16,-5-4 1 15,-4 4-3-15,0 4 0 16,0 3-1-16,0 11 2 15,0 7 0-15,0 0-2 16,0 14 0-16,1 8 3 16,6 1 1-16,6 2 1 15,3-2 0-15,4-3-2 0,2-6 1 16,2-4 1-16,3-4 1 16,-1-6-2-16,-1 0 0 15,-5-7 1-15,-2-9-3 16,-4-2 2-16,-7-5 0 0,-5-4 0 15,-2-1-1-15,0-7 2 16,-2 5-2-16,-5 3-3 16,1 9 2-16,-1 6 2 15,2 12-3-15,3 5-1 0,-1 20 2 16,1 6-2-16,2 8 3 16,0 4 6-16,0 3-5 15,5-1 1-15,1-4-1 16,-5-2 0-16,1-5 0 15,-2-7-1-15,0-6 1 0,-2-6 0 16,-6-10 8-16,-3-3 11 16,-4-2-62-16,3-5 56 15,1-13-3-15,5-6-8 16,3-4-1-16,3-4-1 16,3 1 0-16,11 1-2 15,0 1-6-15,-1 10-9 16,1 2 47-16,-6 9-60 0,-1 4-20 15,-4 4-47-15,-3 0-131 16</inkml:trace>
  <inkml:trace contextRef="#ctx0" brushRef="#br0" timeOffset="8163.5553">14585 4729 536 0,'-17'1'13'0,"17"-1"1"16,10 0 9-16,32 0 3 16,12 0-8-16,14 0-9 15,9 0-3-15,4-1-1 16,-9-1-3-16,-9 0-3 16,-13 0 2-16,-16 2-6 15,-8 0-18-15,-14 0-28 0,-9 0-26 16,-3 0-54-16,-3 2-116 15</inkml:trace>
  <inkml:trace contextRef="#ctx0" brushRef="#br0" timeOffset="8757.1698">14846 5254 445 0,'0'2'38'0,"0"-2"0"16,0-2-2-16,0-4-6 16,0-6-16-16,0 2-11 15,0-5-2-15,0 3 0 16,-3-2 1-16,-9 0-1 16,-7-1 0-16,-3 3 0 0,0 5 1 15,-5 1-1-15,0 3 2 16,0 3 2-16,3 0 2 15,7 9 8-15,3 7-1 16,9 5-6-16,5 4-3 16,5 0-3-16,16 3 2 15,2-2-1-15,9-1-1 0,2-7-1 16,-1-3-1-16,-3-8 0 16,-1-2 0-16,-4-5 2 15,-4-12-2-15,1-7 2 16,-5-8-1-16,-2-2 0 0,-4-4 3 15,-2-3 6-15,-2-3-59 16,-5-2 52-16,-2 0-2 16,0-1 1-16,0 5-2 15,-5 5 0-15,0 6 0 16,-3 8 0-16,1 9 0 16,2 7 0-16,-1 2 0 0,5 9 0 15,-3 11 0-15,4 6 0 16,0 8 1-16,0 1-1 15,5 6 1-15,2-3 1 16,4 0-2-16,0-5 0 16,1-1 0-16,3-1 0 0,-3-6-2 15,5-2 23-15,-1-7-73 16,-1-4-27-16,-3-7-47 16,2-5-78-16</inkml:trace>
  <inkml:trace contextRef="#ctx0" brushRef="#br0" timeOffset="9072.7986">15173 5002 495 0,'11'-10'39'16,"-1"2"-12"-16,3 4 4 16,0 4-4-16,1 4-9 0,-1 8-8 15,2 2-6-15,-3 2-2 16,-4 4 0-16,-1 1-1 15,-6-1-1-15,-1 3 0 16,0-2 1-16,-4 1-1 0,-3-2 3 16,2 1 4-16,1-4 3 15,4 0-1-15,0-3-1 16,5 0-54-16,10-7 48 16,3-3-2-16,4-4 3 15,-1 0-3-15,2 0 0 0,-3-7 27 16,-2-4-60-16,-7-2-16 15,-6-2-19-15,-5 0-46 16,-2-5-137-16</inkml:trace>
  <inkml:trace contextRef="#ctx0" brushRef="#br0" timeOffset="9182.153">15250 5129 181 0,'-21'0'205'16,"5"0"-143"-16,9 0 9 15,7 0-21-15,10 0-25 16,17-1-17-16,12-4-7 0,10-2-10 15,2-10-79-15,4-4-233 16</inkml:trace>
  <inkml:trace contextRef="#ctx0" brushRef="#br0" timeOffset="9558.382">16234 4586 325 0,'0'-7'59'0,"0"-1"-14"0,0 3 21 15,2 0-22-15,8-1-13 16,5 3-16-16,11-2-6 16,6-1-2-16,5-1 1 15,5 0-6-15,1 3-2 16,-2-3 0-16,-5 2-17 15,-9-1-35-15,-7 1-57 0,-8-4-103 16</inkml:trace>
  <inkml:trace contextRef="#ctx0" brushRef="#br0" timeOffset="9811.9929">16421 4373 404 0,'-9'-5'9'15,"2"-2"15"-15,2 3 25 16,2 4-2-16,3 0-24 16,0 11-18-16,0 7 1 0,0 7 8 15,5 7 3-15,2 4-7 16,3 1-3-16,-2 2-3 16,1-1-3-16,1-2 0 0,-3-6-1 15,1-4-3-15,-1-4-15 16,2-4-13-16,1-8-26 15,3-4-36-15,1-6-97 16</inkml:trace>
  <inkml:trace contextRef="#ctx0" brushRef="#br0" timeOffset="10077.5536">16928 4302 434 0,'10'-3'18'15,"-3"-12"11"1,-7 13 10-16,2 2-10 0,-2 4-17 16,0 9-1-16,0 2 4 15,0 8 5-15,0 3-5 16,0 0-6-16,0 1-5 16,0 0-2-16,0 3-1 0,0-5-1 15,2 0 0-15,2-1-6 16,1-7-18-16,2-1-22 15,4-5-15-15,2-4-44 16,3-7-113-16</inkml:trace>
  <inkml:trace contextRef="#ctx0" brushRef="#br0" timeOffset="10409.9121">17210 4375 368 0,'12'-16'45'0,"-1"2"-1"15,-6 5 1-15,-3 4 0 0,-2 5-17 16,0 0-11-16,-3 8-13 0,-9 9 4 16,2 6 15-16,1 4-3 15,0-1-4-15,5 6-4 16,4-1-1-16,0-3-2 16,13-1-56-16,6-6 46 0,8-5 5 15,2-5-1-15,3-6-2 16,1-5 2-16,-1-1-1 15,-5-14-2-15,-3-4 1 16,-8-4-2-16,-7-6 1 0,-7-1 1 16,-2-3-1-16,-4 1 0 15,-13 2 0-15,-2 2-5 0,-4 6-2 16,-6 10 27-16,-3 7-53 16,-6 5-37-16,-4 3-50 15,3 9-171-15</inkml:trace>
  <inkml:trace contextRef="#ctx0" brushRef="#br0" timeOffset="11160.6317">17757 4396 231 0,'11'-7'80'0,"1"-3"-63"16,1-5 4-16,1 3 23 0,1-1-14 15,-1-1-2-15,-1 2-9 16,-1 1-6-16,-1 4 0 16,0 1 2-16,-2 6 0 15,-4 0-10-15,2 11-4 16,-1 5 2-16,-2 5 4 16,1 3 2-16,-2 4-1 0,-1-3 0 15,3 2-2-15,3-4 1 16,3-1-3-16,3-5-1 15,2-4 0-15,4-4-1 16,1-7 1-16,3-2-2 0,1 0 0 16,0-14 1-16,-6-2-2 15,2-6-1-15,-1-3 3 16,-10-2-2-16,-3-1 1 16,0 1-2-16,-4 2 1 15,-3 6 1-15,0 4-1 16,0 10 1-16,0 5 8 0,-1 12-5 15,-3 13-1-15,4 9 6 16,-1 7 7-16,1 6 1 16,0 3-7-16,0 1-2 15,0 3-3-15,-4-6 1 16,-3-2 0-16,-3-5-54 16,-5-7 47-16,-1-4 7 15,-2-5 2-15,-1-5-3 0,2-7 3 16,-1-4-1-16,0-8-1 15,3-1-3-15,1-3-1 16,3-12 0-16,4-6-2 0,5-5 1 16,2-7-1-16,2-7 0 15,13-4 0-15,4-2-4 16,3-1-17-16,5 5 38 16,5 8-65-16,2 3 4 15,7 14-32-15,1 0-76 0</inkml:trace>
  <inkml:trace contextRef="#ctx0" brushRef="#br0" timeOffset="11363.7367">18781 4398 438 0,'0'0'26'16,"3"0"5"-16,14-7 2 15,7 2-6-15,7 1-8 16,-1 1-12-16,3-1-4 16,-5 4-5-16,-4 0-2 0,-7 0-41 15,-9 6-85-15,-6-1-127 16</inkml:trace>
  <inkml:trace contextRef="#ctx0" brushRef="#br0" timeOffset="11535.5515">18803 4500 397 0,'-10'7'29'0,"6"-1"5"16,4-3 17-16,4 0-12 15,13-3-6-15,6 0-17 0,8 0-8 16,8 0-8 0,2-3-1-16,8-4-17 0,-1-2-48 15,9-2-64-15,3-5-156 16</inkml:trace>
  <inkml:trace contextRef="#ctx0" brushRef="#br0" timeOffset="11887.8317">19707 4237 371 0,'2'-5'93'0,"-2"-3"-62"16,0 0 8-16,-2 1-2 15,-6 7-18-15,-6 0-6 16,1 0-5-16,-2 15 2 16,1 4 0-16,-1 6 2 15,4 3 1-15,6 5 3 0,3-1-44 16,2-2 27-16,9-2 9 16,10 0-4-16,4-7 1 0,3-3-4 15,6-4 3-15,1-9-3 16,3-3 2-16,-3-2-1 0,-1-5 0 15,-7-8 4-15,-4-7 0 16,-6-4-1-16,-8-3-2 16,-7-5-2-16,0-4 2 15,-7-1-3-15,-13-1 0 16,-11 6 1-16,-11 3-2 16,-21 11-23-16,-15 6 0 15,-20 5-158-15</inkml:trace>
  <inkml:trace contextRef="#ctx0" brushRef="#br0" timeOffset="15224.4931">7367 6928 356 0,'0'1'56'0,"6"-1"-19"16,8 0-24-16,11 0 20 0,9-1-11 15,7-6-11-15,7-3-6 16,3 2-2-16,3-1 0 15,-3 1-2-15,-3 3-2 16,-8 3 1-16,-6 2-17 16,-12 0-47-16,-12 6-82 0,-10 3-154 15</inkml:trace>
  <inkml:trace contextRef="#ctx0" brushRef="#br0" timeOffset="15415.6201">7426 7111 287 0,'-17'18'94'0,"4"-14"-73"16,13-4 10-16,8 0 18 0,16 0-22 15,13-2-13-15,9-7-6 16,10 0-5-16,3 0-1 16,2 0 0-16,-3-1-3 15,-5 1-19-15,-9-2-48 16,-9-1-31-16,-9-1-112 0</inkml:trace>
  <inkml:trace contextRef="#ctx0" brushRef="#br0" timeOffset="15712.458">7755 6804 309 0,'-16'-10'62'15,"5"4"-25"-15,4 6 5 0,2 0-5 16,3 4-13-16,2 12-7 15,6 2-3-15,6 3 6 16,11 0-8-16,4 1-6 0,7-8-3 16,-3-1-2-16,5-2 1 15,-4-6-2-15,-5-3 2 16,-5-2-2-16,-8 1 1 16,-6 1-1-16,-8 6 0 15,0 0 0-15,-14 10 3 16,-4 5 1-16,-8 4-1 0,-4 7-1 15,-4 3 0-15,5 3-2 16,2-3-4-16,5-5-61 16,10-7-106-16</inkml:trace>
  <inkml:trace contextRef="#ctx0" brushRef="#br0" timeOffset="16517.5042">9812 6985 311 0,'5'-7'16'0,"-3"-4"25"16,-2-2 1-16,0 3-7 16,-2-3-14-16,-9 0-7 0,-4 1-4 15,-3 3-3-15,-1-2 0 16,-5 6-2-16,1 2-3 16,-3 1 4-16,0 2 3 0,3 3 0 15,1 10-1-15,5 1 6 16,2 8-1-16,8 1-5 15,3 5 1-15,4 1-1 16,9-2-3-16,9-1-2 16,5-2 0-16,2-8 1 0,6-6-1 15,-1-3-2-15,-3-7 0 16,0 0 1-16,-5-8-1 16,-3-7 0-16,-5-6 0 0,-4-4 1 15,-5-4-2-15,-3-3 3 16,-2-5-1-16,0-1 1 0,0-3 1 15,-4-2-3-15,-1 2-3 16,-2 0 4-16,0 6-2 16,-1 7 0-16,0 4 0 15,2 10 0-15,1 10-1 16,4 4 1-16,-1 15-3 16,2 12 2-16,0 6 3 15,7 12 4-15,3-1 4 0,1 4-1 16,4-1-2-16,0-7-3 15,2-2 2-15,-2-7-6 16,4-5 1-16,-1-8 1 16,0-2-1-16,-2-5-1 0,0-7 1 15,-3-4-8-15,1 0-24 16,-7-6-16-16,-1-12-32 16,-6-2-29-16,0-10-103 15</inkml:trace>
  <inkml:trace contextRef="#ctx0" brushRef="#br0" timeOffset="16833.7233">9912 6521 398 0,'-4'-24'39'16,"4"4"1"0,0 2 4-16,4 3-16 0,5 5-10 15,0 3-8-15,2 5-6 16,-3 2-3-16,1 2-1 0,-1 13-1 15,-5 5 0-15,-3 2 1 16,0 4 0-16,0-1 0 16,-3-1 0-16,-7-1 0 15,3-2 0-15,0-6 0 16,6-3 1-16,-1-3-1 16,2-4 1-16,9-3 1 0,9-2 2 15,5 0-2-15,5 0 2 16,3-4-4-16,1 0-8 15,0-2-22-15,-1 2-37 16,-4-2-61-16,-5 2-157 16</inkml:trace>
  <inkml:trace contextRef="#ctx0" brushRef="#br0" timeOffset="17338.9476">10226 6671 409 0,'-7'5'20'15,"3"-2"18"-15,3 3-6 0,1 5 10 16,0 5-17-16,0 3-8 16,1 4-3-16,6 1 4 15,2-1-8-15,3 2-5 16,0-5-2-16,4-3-2 0,0-6 0 16,6-4 1-16,-5-5-2 15,3-2 1-15,2-5 0 16,-4-10 0-16,-2-2-1 15,-2-5 1-15,-4-1-1 16,-3-4 0-16,-2 4 0 16,-5 0 0-16,0 5 2 0,0 4-2 0,0 7-2 15,0 7 4-15,-2 1-4 16,-1 18 2-16,1 5 0 16,0 10 5-16,0 5 7 15,2 4 2-15,0 0-3 16,0-2-1-16,0 0-7 15,-1-5 0-15,-1-6-2 0,-2-3 0 16,2-6-41-16,-3-5 29 16,-4-3 9-16,-2-8 6 15,0-2-2-15,-5-3 4 16,-2-1-6-16,6-12 1 0,-1-1 2 16,4-5-3-16,4-3 1 15,5-3-1-15,0 0 0 16,5 2 0-16,12 0-8 15,-2 3-10-15,5 4 45 16,0 5-57-16,-4 8-12 16,-2-1-39-1,-8 4-53-15</inkml:trace>
  <inkml:trace contextRef="#ctx0" brushRef="#br0" timeOffset="17631.5941">9628 7352 354 0,'-20'0'163'0,"15"0"-137"0,7-3 4 16,27-3-1-16,15-1-7 15,14 0-3-15,12-2-6 16,7-2-1-16,6 1-4 0,-5-1-6 15,-5 2 0 1,-7 2-2-16,-16 0 1 16,-8 3-3-16,-15 2-10 15,-13 2-21-15,-11 0-18 0,-3 0-22 16,-19 0-32-16,-6 0-226 16</inkml:trace>
  <inkml:trace contextRef="#ctx0" brushRef="#br0" timeOffset="18377.4539">9942 7814 298 0,'2'-1'18'0,"0"-8"14"16,-2 3 14-16,0 0-3 16,-2-4-18-16,-5-1-9 15,0 3 2-15,-4-2-2 0,-1 5-3 16,-2 2-6-16,-3 1-3 16,0 2 1-16,0 0 1 15,0 9 3-15,0 5 2 16,2 4 2-16,1 5-1 15,5 2-1-15,7 6-4 16,2-2 2-16,0-5-6 0,10-1 2 16,5-5-4-16,5-5 2 15,4-8 1-15,-2-3 0 16,4-2 0-16,-4-3-3 16,-3-11 0-16,-3-1 0 15,-5-3 0-15,-3-5 0 16,-3-1-1-16,-3-3 1 0,-2-1 0 15,0-1-1-15,0-1 0 16,-6-2 1-16,0-2-1 16,-1 2 0-16,0 2 0 0,2 5 0 15,0 5 1-15,0 6-3 16,2 9 3-16,0 5-1 16,3 12-1-16,0 11 1 15,0 7 0-15,0 8 4 16,6 3 4-16,4 0-1 0,-1 0-3 0,0-2-1 15,0-1-2-15,2-3-1 16,1-4 0-16,1-4 0 16,1-7-13-16,1-3-20 15,0-7-19-15,4-3-23 16,-4-7-43-16,2-7-91 16</inkml:trace>
  <inkml:trace contextRef="#ctx0" brushRef="#br0" timeOffset="18698.2866">10160 7728 345 0,'5'-28'61'16,"4"2"-1"-16,2 4-1 0,1 4-26 15,0 5-11-15,0 5-4 16,0 4-8-16,1 4-5 16,-4 2-4-16,-2 11-1 15,-1 4 0-15,-3 6 1 16,-3 4 1-16,0 0-1 15,-1 1-1 1,-9 1 2-16,3-1 5 0,0-3 5 16,0 0 1-16,7-3-2 15,0-4-5-15,4-3-2 16,9-3-3-16,8-5 3 0,2-4-2 16,3-1 1-16,0-2-3 15,4 0-1-15,-6-7-19 16,-6-4-12-16,-4 1-12 15,-9 1-25-15,-5-4-30 16,-3-1-108-16</inkml:trace>
  <inkml:trace contextRef="#ctx0" brushRef="#br0" timeOffset="18838.8804">10215 7804 357 0,'-14'0'33'15,"1"3"14"-15,8-3 5 16,5 0-6-16,4 0-20 15,16 0-14-15,4-3-11 0,5 1 0 16,5-5-1-16,0 1-25 16,-4-1-62-16,1-4-111 15</inkml:trace>
  <inkml:trace contextRef="#ctx0" brushRef="#br0" timeOffset="19156.1834">10431 7586 385 0,'0'-18'30'16,"0"2"13"-16,3 2 9 0,8 3-13 16,2 2-12-16,-1 5-14 15,3 4-6 1,-1 0-4-16,-2 10-3 0,0 4 1 16,-4 4-1-16,-3 1 1 15,-1 2-1-15,-4-1 0 16,0 2 0-16,0-3 2 0,-9-1 4 15,1-2 3-15,-1 0 5 16,1-5 1-16,3-1-2 16,3 0-4-16,2-6-4 15,2-3-1-15,11-1 7 16,4 0-13-16,9-7-44 0,2-8 48 16,5 1-2-16,1-7 33 0,-2-2-56 15,-2-6-59-15,-2-4-144 16</inkml:trace>
  <inkml:trace contextRef="#ctx0" brushRef="#br0" timeOffset="19562.3672">11564 7038 384 0,'-3'0'15'16,"0"0"24"-16,3 0 10 16,6 0-16-16,10 0-6 0,7 0-5 15,6-2-5-15,7-1-6 16,3-1-7-16,0-3-2 16,0 3-1-16,-5-1-2 15,-2 0-1-15,-6 1-30 16,-7 1-30-16,-10-5-59 15,-7-2-146-15</inkml:trace>
  <inkml:trace contextRef="#ctx0" brushRef="#br0" timeOffset="19796.6561">11760 6818 349 0,'-4'-7'49'15,"2"4"2"-15,2 3 5 16,0 0-35-16,0 9-11 15,0 9 11-15,0 5-1 16,4 5 1-16,-1 7-6 16,-1 0-3-16,-2 2-1 0,4-1-4 15,-4-2-5-15,1-2 0 16,1-3-2-16,3-6 1 16,1-2-2-16,7-4-18 15,-1-9-13-15,4-2-25 16,6-4-50-16,4-2-117 0</inkml:trace>
  <inkml:trace contextRef="#ctx0" brushRef="#br0" timeOffset="20232.4019">12603 6796 396 0,'0'-15'23'16,"0"2"8"-16,0-2 23 15,0 1-11-15,4-3-14 0,2 5-11 16,1-1-6-16,3 6-3 16,5 5-1-16,-1 2-4 15,3 0-2-15,-2 12-2 16,0 6-1-16,-3 10 2 15,-1 0-2-15,-7 4 2 0,-4 0-1 16,0-2 0-16,-9-1 0 16,-7-4 0-16,-8-3 1 15,1-5-1-15,-3 0 0 16,4-5 2-16,3-3 2 16,7-4 13-16,9 1-4 0,3-5-2 15,3 1-3-15,15-2-56 16,7 0 58-16,7 0-5 15,8 0-5-15,1-5 2 16,0 0-1-16,-1-1-4 16,-6-1 23-16,-7-2-73 15,-5 0-73-15,-9-3-365 16</inkml:trace>
  <inkml:trace contextRef="#ctx0" brushRef="#br0" timeOffset="21539.248">13582 6888 286 0,'-3'-12'9'0,"3"-1"22"16,0-1 27-16,0 0-13 15,1 0-22-15,5-3-3 0,0 3 0 16,-1 2 3-16,-3-1-5 16,-2 2-5-16,0 3-3 15,-4 0-2-15,-7 1-7 16,-3 0 3-16,-6 5-4 15,2 2 1-15,-5 0-1 0,3 0 1 16,0 9 2-16,4 2 1 16,1 5 3-16,5 2 2 15,6 5-4-15,4 2 0 16,0 0-1-16,7 0-2 16,8-2 1-16,4-5-1 15,-1-4 0-15,6-7-1 0,-1-3 0 16,2-4 0-16,-3 0 0 15,0-12 0-15,-3-6 0 16,1-2-2-16,-4-5 3 16,-3-4-3-16,-3-3 2 0,-6 2-1 15,-1-2 0-15,-3-1 0 16,0 0 1-16,0-1-1 16,-5 4 0-16,0 6 0 0,-2 1 0 15,0 10-1-15,1 3 1 16,-3 10 0-16,2 2-1 15,2 14 1-15,1 8-2 16,4 4 3-16,0 6 0 0,0 4 1 16,7-1 5-16,4 0 0 15,7-3-1-15,-1 0-3 16,5-7-1-16,2-4-2 16,3-5 2-16,0-8-1 15,2-3 0-15,-3-5 0 16,-1-2-1-16,-3-3 0 0,-2-10 1 15,-6-5-1-15,-5-1 0 16,-1-3-1-16,-7-2-1 16,-1-1 1-16,0 0 0 15,0 3-1-15,-1 4 1 16,-4 6 0-16,2 6 1 16,-1 6 0-16,1 3-3 0,3 10 0 15,0 7 3-15,0 5 0 16,3 0 0-16,9 0 2 15,0-4-2-15,6-3 1 16,1-3 0-16,3-10-1 16,2-3 0-16,-2-2 2 0,0-2-2 15,-4-13 1-15,-4 0-1 16,-2-5 1-16,-4-2-1 16,-2-1 1-16,-5 0-1 15,-1 3 0-15,0-1 1 0,0 7-1 16,0 7-1-1,2 7 2-15,-2 0-3 0,2 18 1 16,3 8 0-16,-3 8 2 16,2 7 1-16,0 2 2 15,-4 0 2-15,0 0-1 16,0-4-1-16,0-5 0 16,-4-8-3-16,-5-4 2 0,-2-9 5 15,-4-6 7-15,1-7-62 16,2-4 57-16,-3-10-5 15,3-6-4-15,3-3 2 16,2-4-3-16,5-3 0 0,2-1 0 16,2 3 0-16,8 1-4 15,3 4-11-15,1 7-8 16,3 5 58-16,-2 8-64 16,2 3-18-1,-5 7-23-15,0 5-35 16,-4 2-108-16</inkml:trace>
  <inkml:trace contextRef="#ctx0" brushRef="#br0" timeOffset="21820.4311">13589 7201 477 0,'-26'0'16'15,"9"-2"16"-15,12-6 7 0,5 2 11 16,17 2-28-16,14-3-8 16,13 3-7-16,10 1 0 15,9 1 0-15,1 0-3 0,-1-2-1 16,-2 3-1-16,-8-3-2 16,-11 2 0-16,-10 2 0 15,-10 0-3-15,-11 0-14 16,-8 0-15-16,-3 0-12 15,-7 4-11-15,-8 1-62 0,-4-1-160 16</inkml:trace>
  <inkml:trace contextRef="#ctx0" brushRef="#br0" timeOffset="22404.2855">13787 7574 385 0,'-5'3'94'16,"-1"-3"-67"-16,2 0 6 15,2 0 5-15,2-3-15 0,0 0-14 16,0-2-7-16,0 0 2 16,0 0 0-16,0-2-2 15,-6 1-1-15,-5 1-1 16,-4 1 0-16,0 4 0 15,-2 0 0-15,0 0 0 16,-2 7 5-16,3 4 1 16,3 5 6-16,5 2 3 0,4 5-8 15,4-1-3-15,0-1-2 16,11-2 1-16,5-1-2 16,2-4 1-16,5-4-1 0,-1-5 0 15,-1-5-1-15,-1 0 2 16,-3-7-1-1,0-6 0-15,-5-6-1 0,0-3 1 16,-5-3 0-16,-2-3-1 16,-2-2 0-16,-3-3 0 15,0-1 0-15,0 2 1 0,0 2-1 16,0 5-1-16,-3 6 1 16,-1 2 0-16,3 8-1 15,-1 9 2-15,0 0-2 16,2 11 0-16,0 9 1 15,0 6 4-15,0 6 4 0,4 3-27 0,1 0-1 16,2 1 19-16,1 0 5 16,0-4-3-16,1-6-2 15,1 1 4-15,-2-5-4 16,1-4-7-16,4-6 27 16,-4-5-71-16,1-5-21 15,2-2-32-15,-2-7-53 16</inkml:trace>
  <inkml:trace contextRef="#ctx0" brushRef="#br0" timeOffset="22732.3294">14030 7436 25 0,'10'-12'413'16,"-1"1"-350"-16,4 0-22 16,-1 8-4-16,3 3-12 15,-3 0-13-15,2 3-8 16,-1 9 0-16,-1 3-1 15,-4 7-1-15,-4-3 0 0,-4 2-2 16,0 2 1-16,0-1-1 16,-4 3 1-16,-4-4 3 15,0 3 8-15,1-5 4 16,3-1-2-16,3 0-3 16,1-5-1-16,1-1-61 0,10-5 54 15,5-2-1-15,2-3 1 16,5-2-2-16,-1 0-1 15,1-2 0-15,-3-5-11 16,-5-2 30-16,-1-2-53 16,-9-1-14-16,-5-1-20 0,0-1-35 15,-7-2-94 1</inkml:trace>
  <inkml:trace contextRef="#ctx0" brushRef="#br0" timeOffset="22857.2878">14103 7563 196 0,'-14'3'200'15,"6"1"-134"-15,6-3-16 0,2-1-9 16,17 0-8-16,8 0-19 16,8-3-13-16,2-6-13 15,6-5-65-15,-2-6-219 16</inkml:trace>
  <inkml:trace contextRef="#ctx0" brushRef="#br0" timeOffset="23312.7516">15035 6978 319 0,'-7'0'68'0,"-2"0"-23"16,5 0 19-16,4 0-11 16,0-4-18-16,7-2-14 15,14 1-12-15,6-2 0 16,10 0-1-16,2-1-2 16,6 2-5-16,-2-1 0 0,-3 1-1 15,-5 1-1-15,-6 1-18 16,-5 1-29-16,-12 1-35 15,-6-2-63-15,-6 1-190 16</inkml:trace>
  <inkml:trace contextRef="#ctx0" brushRef="#br0" timeOffset="23578.3589">15173 6835 301 0,'-1'-9'43'0,"-1"0"-1"0,0-2 1 15,2 6-1-15,0 0-8 16,0 3-9-16,0 2-8 16,0 0-3-16,4 14-9 15,-3 9 8-15,5 6 6 16,-5 5-2-16,1 3-2 16,0 3-5-16,0-3-1 15,-1-2-6-15,-1 0-2 0,4-7 0 16,-1-1-1-16,3-4-20 15,0-9-28-15,-3-5-66 16,4-9-244-16</inkml:trace>
  <inkml:trace contextRef="#ctx0" brushRef="#br0" timeOffset="24048.4944">16027 6735 299 0,'0'-13'41'16,"0"5"-13"-16,0-3 6 0,0 5 26 15,0 1-18-15,0 3-11 16,0 2-10-16,-3 2-2 15,3 12-14-15,0 4 7 16,0 9 9-16,0 1-6 16,0 4-5-16,0 3-5 15,0-5-4-15,0-2 0 0,3-3-1 16,-2-3 1-16,3-5-2 16,-2-2-6-16,6-3-16 15,3-4-22-15,4-5-19 16,2-3-35-16,5 0-100 15</inkml:trace>
  <inkml:trace contextRef="#ctx0" brushRef="#br0" timeOffset="24440.2608">16355 6744 438 0,'-2'-6'9'0,"-7"-4"9"16,-2 6 18-16,2 4-4 15,-1 0-16-15,-4 14-4 16,7 1 2-16,1 6 8 0,4 4-3 16,2 4-4-16,0 1-3 15,8 0-7-15,11-1 0 16,4-2-3-16,8-4 1 16,5-5-1-16,-1-4 0 15,-1-7-2-15,-1-3 1 16,-4-4-1-16,-9-2 1 15,-6-11 1-15,-7-3-2 0,-4-7 1 16,-3 0-1-16,-5-6 4 16,-7-1-3-16,-5-2-1 15,-4 1 0-15,-4 3-1 16,-4 7 0-16,0 6-3 0,-1 8-4 16,3 7-1-16,0 0-5 15,7 9-2-15,7 7-13 16,8 2-5-16,5 2-20 15,11-6-46-15,14-5-85 0</inkml:trace>
  <inkml:trace contextRef="#ctx0" brushRef="#br0" timeOffset="25112.5759">16843 6706 427 0,'-5'-12'13'0,"3"-1"3"16,2-1 18-16,0 4 8 15,0 2-25-15,7 1-9 0,0 5-3 16,3 2-1-16,0 0-3 16,-3 6 1-16,-2 7-2 15,3 2 0-15,-6 5 1 16,0 3 0-16,0 2 2 15,-2-2 1-15,0 1 1 0,0-3 6 16,1 0-1-16,4-5-2 16,4-3-3-16,4-2 0 15,5-6-2-15,4-5 0 16,3 0-2-16,0-2-1 16,-2-11 0-16,2-1 1 15,-5-2-1-15,-6-4 0 16,-1-2 1-16,-6 1-1 0,-3 0 1 15,-4 3-1-15,0 3 1 16,0 1 0-16,0 6 2 16,0 6 3-16,-4 2-1 15,-3 4-3-15,4 12 3 0,-3 5 4 16,2 6 1-16,2 7 5 16,1 3-59-16,1 2 53 15,0 3 0-15,0 1-1 16,0-1-4-16,0-1 2 15,0-1-2-15,0-5 0 16,0 1-3-16,-4-6 2 16,-5-3-3-1,0-4 4-15,-3-5-1 0,1-2-3 0,0-7 2 16,2-4 1-16,0-3-2 16,1-2 0-16,3-5 2 0,0-8-3 15,3-6 0-15,1-4 1 16,1-6-1-16,0-5 0 15,0-3-1-15,8-1-3 16,0-1-4-16,3 0-9 16,1 1-15-16,6 6 23 0,1 2-55 15,1 5-30-15,6 2-87 16</inkml:trace>
  <inkml:trace contextRef="#ctx0" brushRef="#br0" timeOffset="25362.5179">17793 6728 425 0,'11'-7'37'16,"4"1"-2"-16,0 1 8 15,7 1-1-15,3 2-9 16,2 2-13-16,-2 0-11 15,0 0-6-15,-3 0-2 16,-6 6-1-16,-3 1-11 16,-5 0-40-16,-6 4-31 0,-2-4-104 15</inkml:trace>
  <inkml:trace contextRef="#ctx0" brushRef="#br0" timeOffset="25524.6989">17866 6831 347 0,'-12'5'55'15,"5"1"-7"-15,6-1 6 16,1-3-14-16,0 0-11 16,10-2-5-16,10 0-9 15,8 0-12 1,-1 0-1-16,7 0-2 16,-1 0-16-16,1-5-40 15,-1-5-55-15,1-2-185 0</inkml:trace>
  <inkml:trace contextRef="#ctx0" brushRef="#br0" timeOffset="25989.5742">18619 6574 441 0,'2'-10'25'0,"2"-1"15"15,-1 4 2-15,-1 1-10 0,-2 4-7 16,0 2-10-16,0 0-8 16,-4 2-2-16,-4 10 7 15,-4 1 1-15,2 7-2 16,-5 2-1-16,4 1 5 16,6 4-57-16,0 0 48 15,5-1 0-15,0 2-1 16,7-4 1-16,7-3-2 0,8 0-1 15,3-4-1-15,4-7 1 16,0-3-3-16,1-3 1 16,1-4-1-16,-6-2 1 15,-2-10-1-15,-1-8 1 16,-4 1 1-16,-8-6-5 16,-3-1 4-16,-3-3 0 0,-4-4-1 15,0-3 0-15,-5 2 0 16,-6-1 3-16,-4 4-3 15,-2 5-3-15,-3 2 3 16,-6 9 0-16,-1 4 0 16,1 7-3-16,-3 4 1 0,1 0-10 15,-1 7-11-15,0 4 21 16,2 0-79-16,3-10-107 16</inkml:trace>
  <inkml:trace contextRef="#ctx0" brushRef="#br0" timeOffset="35370.1271">7554 9034 401 0,'0'-9'35'16,"0"2"-13"-16,0 7 15 15,-6 0-11-15,-2 7-17 0,-1 11-4 16,-1 6 0-16,0 6 11 16,0 4-3-16,0-1-3 15,1 3-4-15,0 0 1 16,3-8-1-16,-4 1-1 15,3-6 0-15,2-5-4 16,1-4 1-16,1-6 0 0,1-3 1 16,2-3-1-16,0-2 3 15,0-10 19-15,0-7 0 16,7-6-20-16,-2-8-2 16,6-5-1-16,0-4 1 0,1-5-2 15,0-2 0-15,1 5 1 16,0 1-1-16,0 3-1 15,-1 8 1-15,-3 10 0 16,-1 6 1-16,-1 9-2 16,0 5 2-16,1 7-7 0,2 14 1 15,-1 8 6-15,3 7-1 16,3 3 4-16,-3 2-2 16,1-4 2-16,-1-2-2 15,0 0-1-15,0-7 0 16,0-4-1-16,1-1 1 15,-4-6-1-15,-1-3-2 16,-2-5-14-16,0 1-19 0,-6-5-17 16,0 0-7-16,0-4-26 15,-10 2-16-15,-4-3-21 16,-6 0 11-16</inkml:trace>
  <inkml:trace contextRef="#ctx0" brushRef="#br0" timeOffset="35526.3577">7502 9289 218 0,'-25'-11'60'15,"5"-1"17"-15,6 3-12 16,7 2-11-16,7 0-9 0,0 3-15 16,12 1-20-16,12-2-8 15,6 3-2-15,10-2 0 16,4 4-2-16,5-4-29 16,0 1-57-16,-3-5-98 15</inkml:trace>
  <inkml:trace contextRef="#ctx0" brushRef="#br0" timeOffset="35823.2492">7962 9034 404 0,'0'-5'33'16,"0"1"-1"-16,-2 4 10 0,2 0-18 15,0 7-17-15,0 8 1 16,0 6 7-16,0 6 12 0,0 5-2 15,4 1-2-15,1 0-7 16,0-4-4-16,2 1-2 16,-2-3-3-16,3-6-2 15,3-2-1-15,1-4-58 16,5-1 51-16,1-6 3 16,1-3 3-16,6-3-2 0,-1-2 3 15,1 0-5 1,-2-6 2-16,0-5 10 15,-6 1-54-15,-5-1-31 0,-5-3-38 16,-7-1-62-16</inkml:trace>
  <inkml:trace contextRef="#ctx0" brushRef="#br0" timeOffset="35998.2792">8071 9202 141 0,'-9'0'250'16,"2"4"-196"-16,6-3-15 15,1 3-19-15,8-4-1 16,8 2-1-16,4-2-11 0,7 0-6 16,0 0-1-16,-1-6-24 15,-6-2-64 1,-3-3-136-16</inkml:trace>
  <inkml:trace contextRef="#ctx0" brushRef="#br0" timeOffset="36155.043">8037 9064 397 0,'-10'0'29'15,"4"-1"-5"-15,6-1 23 16,2 1-14-16,15-3-17 0,7 0-13 16,8-1-3-16,4-3 0 15,3 3-29-15,0-2-62 0,0-2-143 16</inkml:trace>
  <inkml:trace contextRef="#ctx0" brushRef="#br0" timeOffset="36342.536">8763 9272 466 0,'0'10'22'16,"0"-4"1"-16,0-4 7 15,0 1-2-15,0 0-17 16,0-3-8-16,0 0-3 16,0 0-19-16,0-8-58 0,0-8-225 15</inkml:trace>
  <inkml:trace contextRef="#ctx0" brushRef="#br0" timeOffset="36488.4629">8782 9029 150 0,'0'-2'387'0,"0"-1"-361"0,-5-1 5 0,1 4-2 16,-1 0-22-16,-4 5-7 15,-4 1-34-15,-1-6-130 16</inkml:trace>
  <inkml:trace contextRef="#ctx0" brushRef="#br0" timeOffset="42493.056">8432 5886 189 0,'0'3'6'0,"0"1"8"16,0 2 11-16,0 0-2 15,0 5 11-15,5 2 1 16,1-1-3-16,3 4-8 0,0 4-7 15,3-1-7-15,5 1 4 16,0 2-5-16,2-3-4 16,-1 1 0-16,1-2-2 15,5-4-1-15,-1-2 2 16,3-5 3-16,-4-2 1 0,3-5 2 16,4 0-4-16,0-8-1 15,2-4-1-15,-1-3 0 16,4-5-2-16,-2 1 0 15,6-2 1-15,-2-1-2 16,0-1 1-16,-2 3-2 16,-1-1 0-16,-3 3 0 15,3 4 2-15,-5-2 2 0,3 5 2 16,-1-1 3-16,1 3-4 16,-2 2-1-16,5-1-2 15,-4 3 1-15,8 0-2 16,-6 1 1-16,4 4-1 0,-2 0-1 15,0 0 1-15,-2 0-1 16,-1 2 0-16,2 5 0 16,-3 6 1-16,3-3-1 15,-6 3 0-15,2 1 1 16,-3 0-2-16,-1 2 1 16,-2 1 0-16,-1-1 1 0,-3 0-1 15,-4-2 0-15,3-2 0 16,-3-1 1-16,-1 0-2 15,-1-6 0-15,-1 0 3 16,0-3-4-16,-1-2 2 16,0 0 1-1,4-7 0-15,0-2-1 16,4-5 1-16,-2-1-1 16,5-2 0-16,2 1 0 0,-2-1 1 0,5 2-1 15,2 0 0-15,2 1 0 0,1 5 0 16,0 0 0-16,5 4 0 15,2 1 0-15,2 2 0 16,6 2 0-16,-2 0-1 16,2 6 1-16,-6 3 1 15,-2 2-2-15,-3 3 2 16,-1-2 0-16,-7 1 3 0,0-2 0 16,-4-5 3-16,-2-2 2 15,-5-4 5-15,2 0 7 16,-3-4 1-1,-4-6 2 1,0-3-14-16,2-3-7 0,-7 4-2 16,-2-1 0-16,-2 3-3 15,-3 1-35-15,-3-4-59 16,-11-5-265-16</inkml:trace>
  <inkml:trace contextRef="#ctx0" brushRef="#br0" timeOffset="45606.3398">8049 2554 334 0,'0'-18'8'0,"0"-1"15"15,0 1-12-15,6-3 4 16,-2 9-10-16,1-3-5 16,0 6 0-16,1-1 0 0,0 5 0 15,-1 4 0-15,2 1 0 16,-2 1-3-16,4 14 0 16,-1 2 3-16,2 10-2 15,1 6 4-15,2 4-2 0,2 8 1 16,2 5 1-16,2 1 1 15,5 4-2-15,1-3 1 16,2-1 2-16,2-1-2 16,1-7-1-16,1-3 0 15,3-6 0-15,0-4 0 0,2-5-1 16,3-4 1-16,1-4 0 16,1 0 4-16,2-4 5 15,1-1-6-15,2 3-1 16,-1-1 2-16,1 2-3 0,3 4-1 15,2 1 1-15,-1 5 0 16,-2 5 0-16,-1 1 3 16,-4 5-4-16,2-2 1 15,-6 2-1-15,-1 1-2 16,-4 1 1-16,-1-7 1 16,-4 1 0-16,-2 0-1 0,-7-5 5 15,-1-3 4-15,-5-1 0 16,-1-5-3-16,-6-2 0 15,0-6-2-15,-4-3-1 16,1-3-3-16,-2-3 2 16,-2-2-2-16,0 0-21 0,0 0-11 15,-9 0-52-15,-9-4-84 16</inkml:trace>
  <inkml:trace contextRef="#ctx0" brushRef="#br0" timeOffset="45878.4851">9208 3831 278 0,'-7'0'34'15,"5"-1"27"1,2-7-11-16,5 3-13 0,9-2-15 0,10 3-2 16,-1 3-2-16,6 1-7 0,2 0-4 15,-1 0-3-15,1 0-2 16,-1 0-1-16,-1 0 1 15,-2-2-2-15,0-5 0 16,-2 1 2-16,-5 0-2 16,-2-6-9-16,-6 0-28 0,-1 0-25 15,-3-5-19-15,-8-1-17 16,0-2-3-16</inkml:trace>
  <inkml:trace contextRef="#ctx0" brushRef="#br0" timeOffset="46019.2129">9540 3551 46 0,'-3'-10'190'15,"-2"-1"-112"-15,3 11-20 16,2 7-20-16,0 11-19 16,0 5 0-16,0 7 0 15,2 6-12-15,3 5-4 16,-2 4 0-16,2 1-39 16,-5-5-177-16</inkml:trace>
  <inkml:trace contextRef="#ctx0" brushRef="#br0" timeOffset="69340.6621">10921 9107 430 0,'-11'-8'19'0,"2"-5"12"15,2-1 15-15,2 2-19 16,3 1-14-16,2 0-1 31,0 2-2-31,0 0 0 0,9 4-4 16,5 1-4-16,1 3-1 15,4 1 0-15,3 1-1 16,0 10-1-16,-1 5 2 0,-3 3-1 16,-2 3 2-16,-5 3 0 15,-4-2-1-15,-2 0 1 16,-2 1 0-16,-3-4-1 0,0 0 1 15,0-5 0-15,-3-5 1 16,0-1 0-16,1-3 2 16,0-3-3-16,0-3 1 15,1 0 2-15,-1 0 1 0,0-9 1 16,-1-5-5-16,-1-6 0 16,1-5-4-16,-1-3 4 15,1-2-2-15,3-2 0 16,0 1 0-16,0 5 0 15,12 6-2-15,0 2 2 16,8 6 0-16,-1 6 0 0,8 4-1 16,-1 2 0-16,2 2 1 15,-2 9-2-15,1 5 2 16,-8 5-1-16,-2 1 0 16,-5 3 1-16,-4 1 0 15,-5 1 0-15,-3 0 0 16,0 0 0-16,0-4 0 0,-2-3 0 15,-3-3 0-15,1-5 1 16,0-3-2-16,3-3 2 16,-1-3-1-16,2-3 0 15,0-3 4-15,0-8 5 0,0-3-7 16,5-7-1-16,3-6-1 16,-1-3 0-1,3 0-1-15,-1-1 2 0,-1 2-2 16,2 4 0-16,1 6 1 15,0 6-3-15,0 3 3 16,-1 8 0-16,3 2-1 0,-1 0 0 16,0 11 0-16,0 4 1 15,0 6 0-15,0-2 1 16,-4 4-1-16,1-1 1 16,-1 1 1-16,-3-2-1 0,0-1 0 15,-3-4-1-15,2-2 1 16,-1 0-1-16,0-6 0 15,1 0-1-15,0-2-12 16,2-4-23-16,-3-2-34 16,4-4-55-16,-2-9-154 15</inkml:trace>
  <inkml:trace contextRef="#ctx0" brushRef="#br0" timeOffset="69704.4197">11569 8683 369 0,'0'-23'104'15,"0"-2"-87"-15,2 1-2 16,5 6 19-16,4 6-12 0,3 5-5 0,0 7-9 16,5 0-6-16,-4 16-1 15,4 4-1-15,-4 5-1 16,-7 1 1-16,-2 3 0 0,-6 0 0 15,0-5 0-15,-11-2-1 16,-2-2 3-16,3-5-2 16,-4-2 1-16,7-6 7 15,0 0 2-15,4-5-2 16,3-2-2-16,0 0 1 16,10 0 11-16,7-7-9 0,2-5-8 15,8 1 0-15,2-3-1 16,3 1-6-16,-3 1-24 15,0 2-30-15,-6 2-59 16,-2 3-204-16</inkml:trace>
  <inkml:trace contextRef="#ctx0" brushRef="#br0" timeOffset="69985.616">12138 9060 545 0,'0'0'8'0,"0"0"10"16,13-3 15-16,8 2 0 0,6 1-5 16,7 0-14-1,8 0-3-15,3 0 1 0,-2 0-7 16,-5 0-5-16,-1 0-1 15,-4 0 1-15,-6 0 1 16,-5 0 0-16,-9 0-7 0,1-2-21 16,-9-3-23-1,-3-2-27-15,-2-3-66 0</inkml:trace>
  <inkml:trace contextRef="#ctx0" brushRef="#br0" timeOffset="70208.8196">12416 8877 378 0,'-5'0'98'16,"2"0"-44"-16,3 0-19 15,0 4-6-15,0 8 0 16,0 5-2-16,0 4-5 0,2 4 0 16,3 3-54-16,2 3 35 31,1 1 1-31,0-2-7 0,-1 0 5 15,3-1 0-15,-3-4-3 16,-2-5-3-16,0-5 4 16,-1-4-125-16,-4-11-232 15</inkml:trace>
  <inkml:trace contextRef="#ctx0" brushRef="#br0" timeOffset="70798.2754">13053 8968 398 0,'-2'-18'28'15,"2"0"11"-15,0 3 1 16,5 2-13-16,7 2-13 16,3 5-4-16,1 1-3 0,2 5-3 15,-1 3-2-15,2 11-2 16,-3 4 0-16,-2 7-1 16,-2-2 2-16,-7 5-2 15,-5 1 1-15,0-4 0 16,-13 0 0-16,-1-4 0 15,-3-1 1-15,2-2 0 0,-2-6 8 16,7-1 10-16,3-2-1 16,5-4-3-16,2-1-7 15,12-2 5-15,10-2-2 16,5 0-2-16,7 0-7 16,0 0-1-16,2-6-2 0,-2 1-11 15,-2-1-37-15,-3 1-38 16,-4-2-79-16</inkml:trace>
  <inkml:trace contextRef="#ctx0" brushRef="#br0" timeOffset="71505.6702">13460 8975 401 0,'0'-19'24'0,"0"0"-4"15,0 0 8-15,5 5 18 16,5 3-16-16,0 6-8 16,4 5-10-16,-1 0-6 0,3 7-1 15,1 9-5-15,-2 7 1 16,0 4 0-16,-4 2 1 16,0-1-2-16,-6 3 1 15,-3-6-2-15,-2-6 1 16,0-1 2-16,0-5-2 15,0-5 4-15,0-4 1 16,0-4 5-16,-4 0 4 0,3-12 10 16,1-5-13-16,0-4-5 15,0-5-4-15,0-5-1 16,3 1-1-16,4-1 0 16,0 5 0-16,4-1-1 0,-2 11 2 15,0 2-2-15,4 4 1 16,-1 7 0-16,0 3-1 15,3 3 1-15,1 12-2 16,2 2 2-16,1 7-1 0,-4-1 1 16,-4 2 0-1,-2 0 0-15,-3 0 0 0,-3-4-1 16,-3-3 1-16,0-2 1 16,0-5-1-16,0-2 0 15,0-2 0-15,0-5 0 16,-3-2 0-16,1 0 1 15,-2-6 2-15,3-8-3 0,-1-5 1 16,2-6 0-16,0-6-1 16,5-3 0-16,4 2 0 15,3-2-1-15,5 6 1 16,6 1-2-16,1 7 1 0,0 8 0 16,5 8 1-16,-4 4 0 15,1 4 0-15,-3 14 0 16,-7 5 0-16,-1 2 2 15,-5 3 2-15,-6 1 2 16,-3-1-4-16,-1-4 2 16,0-1-2-16,0-3-2 0,-3-5 1 15,1-2-2-15,0-4 2 16,2-3-10-16,0-6-39 16,0 0-79-16,0-11-372 15</inkml:trace>
  <inkml:trace contextRef="#ctx0" brushRef="#br0" timeOffset="71928.4451">14400 8972 364 0,'0'-5'52'0,"3"-2"-6"15,9 1-3-15,8 1-10 16,6-1-10-16,6 3-12 16,5-3-5-16,3 4-4 15,3 1-1-15,-5-1-1 16,-4 0-5-16,-5 2-30 15,-8 0-32-15,-8-3-44 0,-8-1-102 16</inkml:trace>
  <inkml:trace contextRef="#ctx0" brushRef="#br0" timeOffset="72225.2472">14571 8825 293 0,'-3'-6'27'0,"1"-3"33"15,2 3-26-15,0 1 14 16,0 1-8-16,0 2-10 16,0 2-11-16,0 0-4 0,0 9-11 15,0 6-3-15,0 8 12 16,0 4 10-16,5 6-7 16,-1 1-7-16,-1 0 0 15,0 4-4-15,1-5-4 16,-3 2 1-16,3-7-2 0,-3-5 0 15,1-3 1-15,3-5-3 16,-3-6-15 0,5-3-14-16,3-6-22 0,-2 0-26 15,6-7-53-15</inkml:trace>
  <inkml:trace contextRef="#ctx0" brushRef="#br0" timeOffset="72519.2581">15035 8806 427 0,'1'-4'16'16,"-1"-1"10"-16,4 3 18 16,-1 2-14-16,-2 5-20 0,1 10-2 15,0 3 6-15,1 7 9 16,-1 4-7-16,0-3-7 15,-2 3-2-15,0-1-4 16,0-1 0-16,0-2-3 0,0-4 1 16,-2 0 0-1,-2-4-2-15,3-5 1 0,1-3-14 0,0-4-24 16,0-5-21-16,3 0-38 16,8-10-73-16</inkml:trace>
  <inkml:trace contextRef="#ctx0" brushRef="#br0" timeOffset="72904.3158">15277 8806 413 0,'0'-4'25'0,"9"-3"3"0,-6 2 8 16,-3 5 11-16,0 0-30 15,0 12-10-15,-7 3 5 0,0 5 9 16,0 3-3-1,1 4-4-15,-1-1 0 0,2 3-4 16,5 1 0-16,0-2-1 16,0 1-2-16,12-2-2 15,0-6 0-15,6-1-2 0,3-7 0 16,2-5-1-16,3-6 0 16,-1-2-1-16,0-2-57 15,0-12 54-15,-5-2 3 16,-6-5-1-16,-3-3-1 15,-4-1 3-15,-3-3-2 16,-4-1 1-16,1-1-1 0,-9 3 0 16,-7 2 0-16,-1 4 0 15,-6 5 0-15,0 3-1 16,-4 8 33-16,3 1-55 16,-1 6-11-16,5-2-13 15,2 2-26-15,12-1-74 16</inkml:trace>
  <inkml:trace contextRef="#ctx0" brushRef="#br0" timeOffset="73201.0994">15988 8875 385 0,'5'2'39'15,"3"0"7"-15,4-2 9 16,5 0-9-16,0 0-9 16,5 0-16-16,5 0-10 15,0 0-2-15,-2 0-6 16,-5 0-2-16,-2 0-2 0,-9 0-18 15,-6 6-39-15,-3-1-62 16,-1 0-146-16</inkml:trace>
  <inkml:trace contextRef="#ctx0" brushRef="#br0" timeOffset="73357.3066">16039 8986 390 0,'-11'4'39'0,"5"-2"-1"16,6-2 5-16,0 1 8 15,5-1-7-15,9 0-22 0,4 0-18 16,6 0-3-16,7 0-1 16,1-3-15-16,5-3-45 15,0-3-71-15,4-1-193 16</inkml:trace>
  <inkml:trace contextRef="#ctx0" brushRef="#br0" timeOffset="73751.5888">16697 8756 462 0,'0'-11'26'0,"0"-3"-3"16,0 5 14-16,-3 4-3 16,-2 1-8-16,1 4-16 15,-1 0-3-15,0 4-2 16,-1 8 4-16,-1 8 3 0,1 3 0 15,3 4 1-15,1 1-2 16,2 1-2-16,0 0-55 16,0-3 47-16,7-3 4 15,5-1-1-15,7-4 0 16,3-4-1-16,5-3-1 16,3-4 0-16,-1-6-3 15,3-1 5-15,-6 0-6 0,-2-12 4 16,-2-2-1-1,-8-6-1-15,-5-1 1 16,-7-4 2-16,-2-3-2 0,-5-7-1 0,-12 2 0 16,-6 1 0-16,-8 3 0 15,-8 6 0-15,-12 7 0 16,-10 8-18-16,-5 7 8 0,-7 1-113 16</inkml:trace>
  <inkml:trace contextRef="#ctx0" brushRef="#br0" timeOffset="74329.5881">9773 10396 453 0,'0'0'12'15,"11"0"0"-15,9-8 14 16,5 5 6-16,9 1-12 16,4 0-9-16,7-1-4 15,2 0-5-15,-1 3-1 16,1-1-1-16,-4 1 1 0,-9 0-8 15,-10 0-24-15,-7 0-31 16,-12 4-38-16,-5 1-118 16</inkml:trace>
  <inkml:trace contextRef="#ctx0" brushRef="#br0" timeOffset="74545.2209">9873 10505 348 0,'-12'6'23'16,"9"-2"-3"-16,3-2 5 0,5-2 17 16,13 0 1-16,9 0-10 15,7 0-16-15,6 0-10 16,7-7-4-16,-1-1-3 0,-1-1 0 16,-2 4 0-16,-7-4-25 15,-9 4-23-15,-7-2-30 16,-11 0-77-16</inkml:trace>
  <inkml:trace contextRef="#ctx0" brushRef="#br0" timeOffset="74755.2505">10176 10299 299 0,'-9'-16'29'0,"0"6"41"16,7 2-10-16,2 6 5 15,0 2-24-15,2 4-30 16,10 10-1-16,3 6 18 0,1 3-5 15,2 6-5-15,-4-1-3 16,-1 2-9 0,-6 1-5-16,-7 5 1 15,0-1-2-15,-10 2 2 16,-7-1-15-16,-2-4-60 16,-5-7-124-16</inkml:trace>
  <inkml:trace contextRef="#ctx0" brushRef="#br0" timeOffset="75623.0846">11505 10463 185 0,'-10'-13'229'0,"5"-1"-194"15,3 0-10-15,2 2 10 16,5-2-6-16,7 4-17 16,4 2-6-16,2 4-5 15,1 0 1-15,1 4-2 0,-1 0 0 16,-4 15 0-16,4 2 0 16,-6 5-2-16,1 4 3 15,-6 3 0-15,-1 0 1 16,-2-1-2-16,-3-3 1 15,0-7 0-15,-2-4 1 0,0-5 2 16,0-3 1-16,0-3 4 16,0-3 10-16,0-7 6 15,0-5-7-15,0-6-15 16,0-6-3-16,4-1 1 16,0-1-2-16,1 1 2 15,2 0-2-15,2 5 1 0,0 4 0 16,-2 8-1-16,6 2 1 15,-2 6-3-15,5 0 3 16,0 9-1-16,3 5-1 16,3 6 2-16,-2 3 0 15,-1 2 0-15,-2 0-1 16,-1 0 2-16,-7 0-1 16,-3-4-1-16,-3-3 1 0,-3-4 0 15,0-4 1-15,0-8-1 0,0-2 0 16,-2 0 3-16,-3-13 0 15,2-7-1-15,-1-5-1 16,1-5 1-16,3-2-1 16,0-3-1-16,0 6 0 15,12 1 0-15,0 7-1 0,5 7 1 16,-2 5-1-16,5 9 0 16,0 0 2-16,0 9-3 15,0 8 2-15,-5 1-1 16,-2 6 1-16,0 1 1 15,-6 0-1-15,-3 0 2 0,0-2 0 16,-3-2-2 0,-1-4 0-16,0-3 0 0,0-2 1 15,6-3-1-15,-1-4-4 16,5-3-33-16,5-2-47 16,4-7-131-16</inkml:trace>
  <inkml:trace contextRef="#ctx0" brushRef="#br0" timeOffset="75873.0093">12521 10424 457 0,'5'0'72'15,"4"0"-60"-15,8 0 0 16,0 0 17-16,8-2 1 0,3 2-15 15,0-2-10-15,3 2-4 16,-4 0 0-16,-6 0-2 16,-5 0-9-16,-5 0-33 15,-9 0-35-15,-2 2-92 16</inkml:trace>
  <inkml:trace contextRef="#ctx0" brushRef="#br0" timeOffset="76016.893">12623 10511 386 0,'-10'9'43'0,"0"-1"8"16,8-4 4 0,2 0-12-16,6-4-3 0,14 0-7 0,3 0-13 15,10-4-10-15,2-3-9 16,-1-1-1-16,0-1-2 16,-3-2-56-16,-2-1-142 15</inkml:trace>
  <inkml:trace contextRef="#ctx0" brushRef="#br0" timeOffset="76423.3257">13620 10358 314 0,'1'0'55'15,"1"0"-28"-15,-2 0 23 16,3 0 5-16,0 0-15 0,4 0-15 31,7 0-12-31,4 0 0 0,10 0 3 0,2 0-6 16,6 0-6-16,1 0-3 16,-1 0-1-16,1 0 0 15,-3 0-27-15,-7-3-35 16,-3-1-59-16,-4-4-155 0</inkml:trace>
  <inkml:trace contextRef="#ctx0" brushRef="#br0" timeOffset="76767.0107">14237 10169 429 0,'-2'-6'7'0,"-1"1"23"16,3 0 9-16,0 5 2 15,0 2-19-15,0 12-14 0,0 5 3 16,5 8 15-16,1 7-4 15,1 0-2-15,2 1-9 16,-4-2-4-16,0-1-4 16,0-5-1-16,-2-6-2 15,-1-2 0-15,-2-1 0 0,0-3-1 16,2-2-19-16,1-5-29 16,1-4-53-16,3-4-157 15</inkml:trace>
  <inkml:trace contextRef="#ctx0" brushRef="#br0" timeOffset="77063.7659">14792 10288 481 0,'6'-2'30'0,"3"-5"-16"16,7 1 2-16,0 3 16 16,6 0-2-16,7 1-9 0,3 0-8 15,7-1-1-15,-1-2-1 16,1-1-3-16,0 0-5 16,-5 3-3-16,-7-2 2 15,-10 1-2-15,-6 2-4 16,-5 2-16-16,-6-1-21 0,-7-1-39 15,-8-1-62-15,-4-7-166 16</inkml:trace>
  <inkml:trace contextRef="#ctx0" brushRef="#br0" timeOffset="77330.7647">14974 10099 377 0,'-4'2'24'16,"2"-2"5"-16,1 4 4 16,1 4-1-16,0 3 5 0,0 9-13 15,1 1-2-15,5 6 3 16,1 2-6-16,0-1-4 16,-1 2-3-16,1-1-5 15,-4-2-3-15,1-2-4 0,-4 0 0 16,0-2 0-16,0-3-5 15,-7-2-29 1,-4-1-39-16,-2-1-45 0,1-5-132 0</inkml:trace>
  <inkml:trace contextRef="#ctx0" brushRef="#br0" timeOffset="77543.4425">14846 10550 314 0,'-2'4'132'0,"2"-3"-89"16,0 1-6-16,2 2 8 0,10-2 4 16,3 0-12-16,7-2-18 15,5 0-2-15,5 0-21 16,2-8-25-16,0 0 31 16,0-1-1-16,-3 1 0 0,-6 0 1 15,-6 1-3-15,-5 1-4 16,-9 0-82-16,-3-3-96 15</inkml:trace>
  <inkml:trace contextRef="#ctx0" brushRef="#br0" timeOffset="78934.3512">15774 10111 348 0,'-3'-10'39'0,"-1"-1"0"15,4 0 16-15,0 3-7 0,6-3-19 16,5 2-13-16,1 0-2 16,8 4-2-16,-1 3-8 15,0 2 0-15,3 0-3 0,-5 7-1 16,0 7 1-16,-5 3-2 31,-2 4 1-31,-4 0 0 16,-4-1 0-16,-2 1 0 0,0-3 0 15,-8-2-1-15,-2-3 1 16,-1-5 0-16,0-1 0 16,1-1 0-16,1-4 1 0,2-2-1 15,2 0 1-15,4 0-1 16,1-3 2-16,0-5-1 15,9 3-1-15,2 0 1 16,1-1-1-16,3 3-1 16,-1 3 1-16,1 0 1 0,-1 0-2 15,-1 5 1-15,1 7 0 16,-3 4 0-16,0 6-3 16,-5 0 5-16,1-2-2 15,-5 2-2-15,-2-2 4 16,0-2-2-16,-10-4 0 15,-4-2-2-15,-5-1 4 0,-1-2-1 16,1-3 1-16,-6-5 5 16,1-1 1-16,1 0 1 15,2 0-2-15,1-7-3 16,0-2-2-16,8 0-1 0,1-4-1 16,5 3 0-16,4-2-1 15,2-3-20-15,2 4-23 16,9 1-28-16,8-1-30 15,7 2-100-15</inkml:trace>
  <inkml:trace contextRef="#ctx0" brushRef="#br0" timeOffset="79286.3905">16329 10165 223 0,'4'-7'125'16,"-2"0"-75"-16,2 0 7 15,-2 1-7-15,-2 1-5 16,0 1-15-16,0 3-6 0,0 1-3 16,0 0-9-16,0 1-10 15,-8 12 3-15,3 5 8 16,-2 5 5-16,0 4-6 15,1 3-48-15,3-2 36 16,3 1 7-16,0-6-3 16,2-1-1-16,6-6-3 0,5-4 3 15,3-4-1-15,2-3-2 16,2-5 2-16,1 0-7 16,-1 0-27-16,-6-13 30 15,0 1-60-15,-6-10-40 0,-6-3-94 16</inkml:trace>
  <inkml:trace contextRef="#ctx0" brushRef="#br0" timeOffset="79420.5343">16351 9995 386 0,'-5'-5'73'16,"3"0"-10"0,2-1-19-16,0 3 2 0,0 3-22 15,0 0-13-15,0 3-11 16,0 7 1-16,0-2-20 15,0-4-98-15</inkml:trace>
  <inkml:trace contextRef="#ctx0" brushRef="#br0" timeOffset="80931.0758">8643 11899 361 0,'-7'-11'45'0,"-1"-1"-2"0,4-3-8 15,4 5-1 1,0-1-14-16,0 3-8 16,4-3-1-16,5 4-3 15,3 1-6-15,-1 4-2 16,4 2 2-16,-1 0-2 15,-1 4 0-15,-1 7 0 16,-2 3-2-16,0 2 3 0,-3 1-3 16,-3 1 5-16,1 0-3 15,-4 2 2-15,1-3 2 0,0 3 0 16,2-2 3-16,0-4 0 16,3 1-4-16,2-5 3 15,4-3-2-15,2 0 1 16,5-4 0-16,1-3-3 15,5 0 0-15,-3-2-1 0,3-6 1 16,-5-1-4-16,-1 1 4 16,-7-6-2-16,-3 5 0 15,-5-6 1-15,-1-1 0 16,-2-2-1-16,-2 0 1 16,0 1-1-16,0-5 1 0,-4 4-1 15,-1-2 0-15,1 8 0 16,3 2 0-16,-1 2 0 15,0 5 1-15,2 3-1 16,0 0 1-16,0 2-2 16,0 9 1-16,0 0 1 15,0 0-1-15,0 7 3 0,0-1 4 16,0-1 1-16,4 5 1 16,-1 0 0-16,1 3 1 15,1 2-3-15,0 4 0 16,1 1-1-16,1-1-1 0,-3 4 1 15,-1-1-4-15,2 0-1 16,-3-3 1-16,0-1-6 16,-2-3 4-16,0-1-32 15,0-3 28-15,-2-4 3 16,-3-2-3-16,-2-2 5 16,-2-3 0-16,0-2-2 0,-2-4 1 15,1-1 2-15,-5-4-2 16,3 0 0-16,-5 0-2 15,3-9 2-15,-1-6 1 16,1-3-1-16,1-3 0 16,1-4 0-16,7 0 2 0,3-1-2 15,2 2-3-15,2 1 3 16,12 2 2-16,4-3-2 16,7 4 4-16,4 0-6 15,2-1 29-15,-3 4-50 16,-1 1-27-16,-4 2-50 0,-3 2-187 15</inkml:trace>
  <inkml:trace contextRef="#ctx0" brushRef="#br0" timeOffset="81810.4567">9450 12300 339 0,'7'-2'40'16,"-1"-6"-7"-16,0-3 17 16,-5-2-8-16,-1-1-10 15,0 0-11-15,0-1-9 0,-1 1-4 16,-7 2-4-16,-1 1-3 15,-1 2 4-15,-4 2-4 0,2 3-1 16,-4 4 6-16,2 0-6 16,-3 0 2-16,3 9-2 15,-1 2 5-15,7 5 0 16,1 2 3-16,3 2-4 0,4 5 1 16,0-3-3-16,5 2 3 15,8-6-3-15,2 1-1 16,-2-5 0-16,6-4 0 0,-5-5 1 15,4-3-1-15,-2-2 0 16,-3 0 1-16,-3-9-2 16,3-2 3-16,-2-1-3 15,-4-3-1-15,-2 1 2 16,0 0-1-16,-2 1 1 0,-1 2 1 16,-2 3-4-16,0 2 5 15,1 5-5-15,-1 1 1 16,2 5 0-16,2 9 1 15,-1 9-1-15,1 2 6 16,3 7 4-16,-1 6 1 16,-1-1 5-16,-2 1-8 15,-1-1 2-15,-2-3-7 0,0-3 0 16,0-5 2-16,0-3-6 16,-5-5-41-16,0-3 38 15,-1-5 12-15,-1-4-6 16,0-3 1-16,1-3 1 15,0 0 1-15,-2-5 1 0,-1-8-4 16,0-1 3 0,1-6-1-16,1-3-1 0,2-2-2 15,0-3 0-15,3-1 0 16,2 0 0-16,0 1-1 16,0 5-4-16,9-1-6 15,6 5 0-15,4 1 32 0,1 4-65 16,4 1-28-16,0-1-61 15,5-2-197-15</inkml:trace>
  <inkml:trace contextRef="#ctx0" brushRef="#br0" timeOffset="81996.6075">9958 12155 426 0,'10'0'8'0,"-2"0"1"15,5 2 19 1,0 1 6-16,1 1-13 16,4-3-16-16,-4-1-4 0,4 0 1 15,-1 0-5-15,-5 0-55 16,-5 0-122-16</inkml:trace>
  <inkml:trace contextRef="#ctx0" brushRef="#br0" timeOffset="82168.4512">10034 12268 457 0,'-5'7'58'0,"5"-2"-18"0,0-3 2 15,2 0-14-15,8-2-3 16,10 0-12-16,5 0-5 16,6-2-7-16,3-7 0 15,-2 2-13-15,-1-7-54 16,-4 0-138-16</inkml:trace>
  <inkml:trace contextRef="#ctx0" brushRef="#br0" timeOffset="83245.687">11517 11960 171 0,'0'0'51'16,"2"0"-13"-16,0 0 0 16,-1 0 5-16,1-4-7 15,1 1-17-15,-1 1-6 16,1 0 2-16,-1 0 2 0,-2-1 6 16,0 3 3-16,0-3-5 15,0 2-4-15,-2-1-6 16,-4-1-2-16,1 0 6 15,-1-1-4-15,-1 0-2 16,-1 0 0-16,-2 2-2 0,0 0-2 16,-1 2-3-16,-2 0 0 15,1 0 1-15,-3 4 0 16,3 4 2-16,-1 0 0 16,2 5 1-16,1 2 2 15,0-1 0-15,5 1-2 16,0 7-1-16,3-2 4 15,2 3-3-15,0 1 0 0,0-2-2 16,0-1-2-16,5-2 0 16,2 1 0-16,3-7 0 15,-2 0 2-15,3-6 1 16,4 1-1-16,0-4 3 16,4-2-3-1,1-2-4-15,-1 0 2 0,3-2-44 16,1-3 38-16,-3-2 7 15,-2 0-5-15,-2 3 5 0,-5 0-4 0,-4 2 3 16,-2 2 25-16,-3 0-34 16,-2 0-28-16,0 0-14 15,0 0-21 1,-9-1-68-16,1-6-155 16</inkml:trace>
  <inkml:trace contextRef="#ctx0" brushRef="#br0" timeOffset="83714.3663">11391 11986 325 0,'-7'0'41'15,"2"2"-26"-15,-1 0 8 16,3 1 3-16,1 2-1 0,2 1-14 16,0 1 0-16,0-2 7 15,7 1-9-15,4 0 1 16,1-5 2-16,3 2-2 15,-1-3-4-15,1 0-4 16,-1 0-1-16,1 0-1 0,-1-9 0 16,-2 4 2-16,-1-3-1 15,-2-5 1-15,-2 2 3 16,-2-2-3-16,0 1 2 16,-5-2 2-16,0 2-3 0,-2 1-3 15,-8 2 1 1,0 4-1-16,-1 3-1 0,-2 2 0 15,1 0-6-15,-1 3-19 16,3 4-28-16,1-3-41 16,7-4-163-16</inkml:trace>
  <inkml:trace contextRef="#ctx0" brushRef="#br0" timeOffset="84091.9763">11580 11656 377 0,'-11'0'12'16,"3"0"19"-16,2 0 14 15,2 0 2-15,4 0-10 0,0 0-12 16,12 0-9-16,5 0-4 16,8 0 1-16,4 0-1 15,3 0-7-15,-1-3-1 0,-2-1-3 16,-8 1 0-16,-1-1-1 15,-7 3 1-15,-5-1-1 16,-2 2-16-16,-6 0-27 16,0-2-30-16,0 0-57 15</inkml:trace>
  <inkml:trace contextRef="#ctx0" brushRef="#br0" timeOffset="84736.0177">11993 11505 293 0,'-4'-6'37'16,"1"-1"19"-16,3 2-13 15,0-4-1-15,0 2-8 16,3 1-13-16,7 1-11 0,0 2 0 15,2-1 1 1,1 0-1-16,0 4-3 0,1 0-2 16,-3 0-1-16,-1 2-2 15,0 6-1-15,-1 2 1 0,-2 6-2 16,-4-2 1-16,-3 4-2 16,0 2 1-16,0-3 0 15,0 3 1-15,-5-2-1 16,-2 2 0-16,0-3 1 15,-3 0 6-15,5-1 1 16,0 0 0-16,3-2-3 0,0 0 0 16,2 1-1-16,0-3-1 15,0-3 0-15,4 0 1 16,1 0 0-16,3-5 1 0,3-1 4 16,-5-3-1-16,8 0-1 15,-2 0-3-15,3-2-1 16,0-5-2-16,-1 0-1 15,1 0 0-15,-1-1 0 16,-3 1-14-16,-4 2-13 0,-1-4-6 16,-6 4-19-16,0-2-28 15,0-2-128-15</inkml:trace>
  <inkml:trace contextRef="#ctx0" brushRef="#br0" timeOffset="85061.9191">12018 11574 74 0,'0'0'148'0,"0"0"-112"0,0-2-4 15,0 1 13-15,3-1-8 16,2 2-13-16,-4-2 1 15,1 2 6-15,-2 0-6 16,4 0 1-16,-4 0-1 16,1 0-7-16,5 0 6 0,-1 0-4 15,5 0-1-15,3 0-4 16,4 0-5-16,2 0 0 16,8 0-6-16,0 0-3 15,0 0 0-15,0-5 0 16,-2 2-16-16,-3-5-50 15,-7 1-88-15</inkml:trace>
  <inkml:trace contextRef="#ctx0" brushRef="#br0" timeOffset="85922.5236">12932 11457 309 0,'0'-8'25'0,"0"5"15"16,-2-1 1-16,-3 3 9 16,-5 1-22-16,4 0-7 15,-3 1-3-15,-2 6-1 16,0 3 3-16,-1 2-4 0,-1 6 3 15,1 3-3-15,-2 4 1 16,-1 7 3-16,1 2-4 16,-3 9-1-16,2 4-2 15,0 3-58-15,1 1 55 16,1 3 2-16,6 1-3 0,-2 2-3 16,5-1-2-1,4-2-3-15,0 1 3 0,6 1 0 16,4-6-1-16,3-2-1 15,3-3 0-15,-1-3 0 16,-1-4-3-16,1-3 2 0,-1-6-1 16,-2-4 0-16,1-4 0 15,-4-6 0-15,-1-3 1 16,-2-3-2-16,-2-3-2 16,-1-5-2-16,1-1-6 15,-2 0-6-15,-1 0 31 0,3-7-61 16,-4-7-58-16,0-8-171 15</inkml:trace>
  <inkml:trace contextRef="#ctx0" brushRef="#br0" timeOffset="95023.7745">13804 11747 287 0,'0'-3'74'0,"0"0"-42"15,0-6 17-15,0 1-4 16,0-1-9-16,0 0-17 15,-3 2-4-15,-2-1 0 0,-2 0-1 16,0 1-1-16,-3 2-3 0,0 3-1 31,-2 2 0-31,-3 0-3 0,-1 2 0 16,-2 9-2-16,1 4 4 16,0 7 2-16,-3 3 1 15,6 5 0-15,2 2 1 16,4 0-53-16,6 2 47 15,2-2-1-15,5-3 0 0,10-2-2 16,4-5 0-16,5-10-1 16,4 2-2-16,3-6 1 15,1-6 3-15,-1-2-4 16,-1 0-7-16,-1 0 11 16,-4-4-45-16,-1-7-49 0,-8 2-51 15,0 1-137 1</inkml:trace>
  <inkml:trace contextRef="#ctx0" brushRef="#br0" timeOffset="95226.8412">14054 11903 426 0,'6'-4'46'0,"-4"-1"10"16,-2 5-11-16,2 0-4 15,-2 5-21-15,0 6 3 16,0 5 3-16,0 2-57 15,-2 4 39-15,-3 2-1 0,2 0-3 16,3-2-4-16,0-2 2 16,0-1-12-16,3-4 8 15,2-7-119-15,2-8-333 16</inkml:trace>
  <inkml:trace contextRef="#ctx0" brushRef="#br0" timeOffset="96606.3703">14573 11654 418 0,'-3'-7'41'0,"-1"2"3"16,2 4-3-16,2 1-10 15,0 1-17-15,0 11-11 16,2 6 2-16,3 2 7 16,5 2-5-16,-3 0-3 0,3-4-2 15,-1-1-1-15,1-5-2 16,-5-5 1-16,0-3 1 15,-3-4 0-15,-2 0 2 16,0-8-1-16,0-6-3 16,0-4 3-16,-7-1-3 0,0-2 3 15,-3 1-2-15,-2 4 0 16,4 3-1-16,-2 2 2 16,1 10-3-16,-1 1 2 15,0 5 0-15,3 13-2 16,2 7 4-16,1 7-1 0,3 2 4 15,1 3 9 1,0-1 2-16,3 0-4 0,6-6-7 16,6-7 2-16,2-3-3 15,5-5-3-15,8-9 1 16,-1-3 1-16,0-3-2 16,2 0 0-16,-3-8 1 15,-1-6-2-15,-6-1-2 16,-1-3 2-16,-3 3 2 15,-5-3-6-15,-5-1 3 0,-3 0-1 0,-3 4 1 16,-1-1-4-16,0 4 0 16,0 5 3-16,0 0 3 15,0 7-4-15,-1 0 1 16,-1 7 0-16,0 6 2 16,2 5 1-16,0 0-2 0,0 2 5 15,0 2 3-15,7-4-4 16,3 2 3-16,2-6-2 15,8-1 0-15,1-6-1 16,3-6-1-16,3-1 0 16,0 0-1-16,-2-7-1 15,-1-6 0-15,-9 1 1 0,0-3-2 16,-4 0-54-16,-6-1 58 16,-5-3-2-16,0 1-3 15,-4-2 2-15,-8 0-2 16,-5 0-2-16,-1 1 47 15,-1 3-47-15,-5 6-2 0,-3 1 2 16,0 5 2 0,-2 4 1-16,2 0 0 0,1 0 1 15,4 7 0-15,2 0-2 16,10 5 4-16,6 1-3 0,4 2-1 16,9-1 2-16,15 0 0 15,5-3 0-15,6-3 1 16,3-2-2-16,4-6 0 15,0 0-18-15,-1-9-6 16,1-7 9-16,-4-4 2 16,-6-1 10-16,-1-4 4 15,-8 2 1-15,-5 1-1 0,-5 2 1 16,-8 3 0-16,-3 4 0 16,-2 3 0-16,0 6-1 15,-4 2-1-15,-4 2 0 16,0 4 0-16,2 8 1 0,1 4 1 15,5 2-1-15,0 2 1 16,0 3 1-16,11-3 2 16,5 1-1-16,2 0 4 15,2-1-1-15,0-4-2 16,-3-2-1-16,-2-1-1 16,-3 0 0-16,-7-3 0 0,-3-1-1 15,-2-4 1-15,-3 4 4 16,-9-3 0-16,-5-3-2 15,0-1-1-15,-4-2-1 16,5 0-1-16,0-2-1 16,6-5-3-16,-3-7-32 0,6-3-44 15,5-8-109-15</inkml:trace>
  <inkml:trace contextRef="#ctx0" brushRef="#br0" timeOffset="97218.9799">15596 11591 231 0,'0'-15'231'0,"0"3"-189"16,5-3-2-16,5 7-16 16,1 0-4-16,4 7-3 0,0 1-12 15,2 0-1-15,0 9 0 16,-2 4-3-16,-3 7-1 16,-4 3 0-16,-3 1 0 15,-5-3 0-15,0 2-2 16,-6-5-4-16,-6-2 4 0,-2-4 1 15,1-1 1-15,1-4 1 16,3-3-1-16,1-1 0 16,5-3 0-16,3 0 1 15,0 0 0-15,0-3 0 0,9-1-1 16,2-4 0-16,5 2 0 16,-2 2 0-16,4 3 0 15,-2 1 0-15,3 0 0 16,-5 9 0-16,1 7 0 15,-3 0 1-15,-4 7 1 16,-2-3 0-16,-5 2-1 16,-1-2 2-16,0-2 1 15,-7-4 2-15,-1 0 3 0,-7-5 4 0,-3-3 1 16,2-2 3 0,-3-2-32-16,0-2 2 0,4 0 22 15,-2 0-4-15,5-9-3 16,1 3 0-16,4-3-2 15,0-4-4-15,5 0-15 16,-2-5 19-16,4-3-67 0,2-3-55 16,9-1-163-16</inkml:trace>
  <inkml:trace contextRef="#ctx0" brushRef="#br0" timeOffset="97601.5911">16000 11521 521 0,'7'-11'26'0,"3"0"-1"0,5 4 1 16,2 4 3-16,3 3-7 16,4 0-11-16,0 3 0 15,0 12-1-15,-8 4-5 16,-2 4-4-16,-7 4-1 0,-4 1 2 15,-3 5-2-15,-4-3 0 16,-5 0 1-16,-3 2-1 16,-3-5 0-16,3 0 8 15,-2-2-52-15,8-1 56 16,4-7-2-16,2-2 0 16,0-3-3-16,13-3-2 15,4-3-3-15,7-3 0 0,5-3 1 16,0 0-4-16,5 0 4 15,-4-6-2-15,-3-3-4 16,-6 1-9-16,-8-2-24 16,-9 2 30-16,-4-4-70 15,-6 3-61-15,-12-8-202 0</inkml:trace>
  <inkml:trace contextRef="#ctx0" brushRef="#br0" timeOffset="97757.7892">16037 11719 446 0,'0'2'61'0,"0"-2"-6"16,14 0-22-1,10-4-14-15,4-2-13 0,6-1-6 16,6 0-1-16,0-1-47 16,-3-7-118-16</inkml:trace>
  <inkml:trace contextRef="#ctx0" brushRef="#br0" timeOffset="98259.0919">16976 11821 80 0,'-4'-6'217'16,"1"1"-151"-16,3-2-15 15,0 1 1-15,1-1-8 0,13 0-12 16,1 2-10-16,7-1-6 15,5 1-7 1,4-1-3-16,1 3-2 0,-1 1-3 16,-1 0 0-16,-1 2-2 15,-8 0 0-15,-1 0-22 0,-8 0-25 16,-2 0-48 0,-7-3-99-16</inkml:trace>
  <inkml:trace contextRef="#ctx0" brushRef="#br0" timeOffset="98509.099">17154 11617 343 0,'-4'-8'49'16,"-1"2"1"-16,5 2 1 16,0 4-9-16,0 0-14 15,0 2-15-15,0 14-11 16,0 6 14-16,2 6 3 0,3 6-2 15,0 1-2-15,0 3-7 16,0-4-4-16,0-4-3 16,0-3 1-16,1-6-2 15,-3-3-2-15,0-6-10 0,3 1-21 16,0-7-30 0,3-6-49-16,1 0-157 0</inkml:trace>
  <inkml:trace contextRef="#ctx0" brushRef="#br0" timeOffset="98862.6087">17825 11591 437 0,'0'-6'10'15,"0"-3"12"-15,2 2 21 0,-2 0-10 0,0-1-8 16,0 3-12-16,-2 2-2 0,-6 3-1 16,-5 0-6-16,-3 0-3 15,1 5 1-15,-2 8 3 16,-2 5 6-16,5 1 2 16,3 8 1-16,8 3-3 15,-1 1 0-15,4-3-1 0,7-1-5 16,8 0-2-16,4-8-1 15,6-1-1-15,1-7 0 16,2-4-3-16,1-4-27 16,0 0-23-16,-2-3-33 15,-3 0-99-15</inkml:trace>
  <inkml:trace contextRef="#ctx0" brushRef="#br0" timeOffset="99211.1067">18031 11717 489 0,'1'-11'52'16,"6"-1"-9"-16,0 3-4 15,2 3-8 1,2 6-10-16,0 0-16 16,-1 4 0-16,2 12-3 15,-5 4 0-15,-2 3-2 16,-4 4 1-16,-1 0 0 15,0-2-1-15,-10-5 0 0,0 3 0 16,-5-8 2-16,4-1-2 16,-2-1 0-16,4-4 1 15,2-2 4-15,2-3-52 16,5-1 53-16,0 1 2 16,2-2 5-16,8-2-3 0,7 0-6 15,2 0 0-15,5-3-4 16,3-5 0-16,2-1 1 15,-2-2-1-15,-3 1-1 16,-4 2-21-16,-7 0 21 16,-2-2-117-16,-6 0-206 15</inkml:trace>
  <inkml:trace contextRef="#ctx0" brushRef="#br0" timeOffset="99920.3212">18803 11610 256 0,'1'-13'74'16,"1"1"-15"-16,0-1 5 0,-2 1-21 16,0-1-16-16,0 3-10 15,0 1-2-15,-7 2-6 16,-3 3-4-16,0 1-3 16,-5 3 1-16,-1 0-3 15,0 0 1-15,2 5-1 16,2 4 1-16,-2 4 1 0,6 0 2 15,2 2-1-15,5 3-2 16,1-2 1-16,0 3-1 16,5 1 0-16,5-4 3 15,7 0-4-15,0-1 2 0,3-5-2 0,-2 2 2 16,0-1-2-16,-1 0 0 16,-3 0 1-16,-2 1-2 15,-4 1 0-15,-1 0 1 16,-5 1 0-16,-2-4 1 0,0 0-2 15,-4 0 2 1,-9-3 0-16,-4-4 0 0,-4-1 0 16,1-2-1-16,-6 0 3 15,3 0 2-15,4-2-1 16,4-2-3-16,2-6-1 0,7-1 0 16,5 3-3-16,1-1-14 15,11-2-30-15,6 0-28 16,9-1-67-16</inkml:trace>
  <inkml:trace contextRef="#ctx0" brushRef="#br0" timeOffset="100560.766">19063 11606 451 0,'-2'-9'22'0,"-5"-1"24"16,2 2-10-16,-2 3-6 15,4 5-10-15,-1 0-11 0,3 2-1 16,1 13-6-16,0 4 2 16,0 8 2-16,5 1-1 15,3 4-3-15,-1-3 1 16,0-4-2-16,1-2-2 0,0-7 3 16,-6-3-2-16,2-6 0 15,-3-3 1-15,3-4-1 16,-2 0 7-16,1-10 6 15,4-4-9-15,1-5-2 16,-1-3 1-16,3-1-1 0,1-2-2 16,4 0-1-16,-3 3 1 15,3 3 2-15,-1 5-2 16,-1 5-2-16,-1 7 3 16,-2 2-3-16,4 14 0 15,-1 8 1-15,1 4 2 16,-4 5-1-16,0 1 0 15,2-2-1-15,-3-1 2 0,-2-8-1 16,0-4 1-16,-3-8-3 16,-1-1 2-16,1-6 2 15,1-2 3-15,-1-5 14 16,1-9-4-16,4-8-10 0,2-2-3 16,1-2-4-16,3-2 5 15,-1-3-4-15,2 4 2 16,0 0-1-16,3 4-2 15,-3 5 2-15,-4 6-1 16,0 5 1-16,3 7 1 0,-4 0-2 16,2 10 0-16,-4 7 1 15,-1 6-1-15,-2 0 2 16,1 4 0-16,-3-4-2 16,-1 3 2-16,-1-6-1 15,0 0 0-15,-2-4 1 16,0-4-2-16,0-2-9 15,0-3-42-15,2-4-32 0,3-3-64 16</inkml:trace>
  <inkml:trace contextRef="#ctx0" brushRef="#br0" timeOffset="101137.656">19797 11501 388 0,'0'-10'33'15,"0"-3"4"-15,7 0 9 16,6 5-7 0,5 0-9-16,2 3-15 15,2 3-3-15,-3 2-3 0,1 4-6 0,-5 9 1 16,-1 4-3-16,-9 3-1 0,-2 3 1 15,-3 0-2-15,-3-1 1 16,-8-4 0-16,-4-3 0 16,0-3 0-16,0-2 1 15,3-5 1-15,2 0-3 16,1-2 1-16,6-3 1 16,3 0-1-16,0 0 3 0,3 0-2 15,8 0-1-15,4-4-1 16,-1 0 1-1,2 1 1-15,3 1-1 16,-2 2-1-16,1-2 2 16,-2 2-1-16,1 9 0 15,-2 4 1-15,-2 2 1 16,-2 5 3-16,-4 0-3 0,-4 0 0 16,-3-1-1-16,0-3 1 15,-5-1-1-15,-5-5 0 16,-5 1 4-16,-4-6 7 15,-1-1 0-15,-2-2-1 16,1-2-2-16,1 0 1 0,0-2-8 16,4-4-1-16,1 0 0 15,3-5-1-15,3 0-4 0,1 0-18 16,1-2-17-16,4-4-27 16,3-1-51-16,0-7-199 15</inkml:trace>
  <inkml:trace contextRef="#ctx0" brushRef="#br0" timeOffset="101569.4907">20271 11459 495 0,'2'-17'11'16,"4"1"9"-16,2 2 10 15,1 3 2-15,6 2-6 16,2 2-16-16,4 5 0 16,-4 2-4-16,3 6 4 15,-2 8-5-15,-4 5-3 0,-5 5 1 16,-3 1-3-16,-2 3 0 16,-4 1 0-16,0-3 1 15,-4 3-1-15,-4-3 0 0,-2-2 1 16,3-1 3-16,0-1 5 15,-1-3 1-15,6-2 1 16,0-2-1-16,2-2-60 16,0-2 54-16,7 0-2 0,3-4 4 15,4-4-1-15,4-1 1 16,1-2-4-16,3 0-1 16,2-2-1-16,-2-7 0 15,-5 0 3 1,-2 0-6-16,-8 3-19 15,-5-6 25-15,-2 0-87 16,-2-2-64-16,-11-4-231 0</inkml:trace>
  <inkml:trace contextRef="#ctx0" brushRef="#br0" timeOffset="101751.8285">20301 11615 416 0,'-5'0'43'0,"5"-6"13"0,0 1-10 15,13-2-9-15,3 2-12 16,8-2-15-16,1 1-5 16,5 1 0-16,-1 2-4 0,2-1-2 15,-4 2-14-15,-3 1-42 16,0-3-38-16,-6-2-124 16</inkml:trace>
  <inkml:trace contextRef="#ctx0" brushRef="#br0" timeOffset="102127.4759">20718 11196 431 0,'-3'-11'7'0,"1"2"24"0,2 2 19 16,0 2-3-16,0 3-10 15,0 2-13-15,4 0-8 16,1 0-5-16,5 7-3 16,3 5 3-16,3 6 2 0,2 6-47 15,0 2 36-15,2 5 6 16,-2-1 1-16,1 4 0 16,2 0 0-16,-8 0-5 0,2 0 3 15,-6 0-4-15,-4-2 1 16,-3 0 1-16,-2 0-5 15,-2-2 3-15,-10 3-3 16,-3 0 4-16,-7 1-4 16,-7 2 1-16,-9-2-1 15,-5 0 3-15,-7-3-3 0,-6 4-3 16,-5-8-49-16,-2-4-117 16</inkml:trace>
  <inkml:trace contextRef="#ctx0" brushRef="#br0" timeOffset="104379.3194">10546 13502 402 0,'-11'2'8'16,"6"0"8"-16,5-2 0 15,0 0 18-15,5 0-4 16,13 0-5-16,1-5-8 0,10-3-4 15,2-2-8-15,3 1 1 16,-1 1-2-16,-4 0-3 16,-2 1-1-16,-5 6-2 15,-7-2-24-15,-8 3-28 16,-5 0-65-16,-2 0-223 16</inkml:trace>
  <inkml:trace contextRef="#ctx0" brushRef="#br0" timeOffset="104578.9461">10574 13684 445 0,'11'0'33'16,"7"-1"-20"-1,2-7 15-15,7-1 0 0,0 1-13 16,2-2-8-16,-4 3-6 15,1-1 0-15,-6 0-11 16,-1-4-51-16,-7 0-157 0</inkml:trace>
  <inkml:trace contextRef="#ctx0" brushRef="#br0" timeOffset="107796.9723">20704 7860 132 0,'-16'-12'188'15,"5"-3"-147"-15,0 6 0 16,4 1 7-16,2 1-3 15,3 2-14-15,0 5-6 16,2 0-8-16,0 3-12 16,0 14-3-16,4 5 17 0,5 9 1 15,-1 10 2-15,2 5-4 16,0 10-1-16,-1-1 5 16,-1 3-70-16,-3 3 56 15,-3 2 0-15,-2 1 1 16,0-2 0-16,0 1-2 0,0-1-5 15,-4-5 3-15,-2-3 2 16,5-4-3-16,-3-8-4 16,4-3 4-16,0-6-7 15,0-6 6-15,0-8-3 0,0-1 1 16,4-9-1-16,0 0 0 16,1-5-1-16,-1-3-7 15,-1-1-23-15,2-1 22 16,-3-14-92-16,2-12-190 15</inkml:trace>
  <inkml:trace contextRef="#ctx0" brushRef="#br0" timeOffset="108727.9242">21497 8180 315 0,'-5'-8'20'0,"3"1"0"0,1-1 9 16,1-3-8-16,0 1-3 16,0 2-3-16,3-3 4 15,4 1 1-15,3 1 4 16,-1 0 0-16,1 0-6 0,3 0-2 15,-1 3-2-15,4 5-4 16,-1 1-4-16,0 1 1 16,6 12-5-16,-1 5 2 15,-5 3-2-15,2 4-2 16,-3 0 1-16,-4 2 0 0,-5-2-1 16,-5-4 0-16,0 1 0 15,0-5 1-15,-7-2 0 16,-5-2 1-16,4-5 3 15,1-1 2-15,-3-3-4 16,5-4 2-16,1 0 2 16,1 0-1-16,3-9-3 0,0-4 0 0,0 1-4 15,9-6 3-15,0 1-2 16,3-5 0-16,2 4 0 16,1-3 0-16,-3 1 0 15,2 1 0-15,-4 1 0 16,0 0-1-16,-2 1 2 15,-2 5-1-15,-3 2 0 0,-1 2 0 16,0 1-1-16,-2 5 1 16,0 2 0-16,0 0 1 15,0 0 0-15,-6 13-1 16,1 1 2-16,2 6 5 16,-2 3 6-16,5 6-1 0,0-1-1 15,3 1-3-15,4-4-4 16,2 0-2-16,4-4-2 15,2-1 0-15,4-6 0 16,0-1-6-16,4-5-31 16,3-6-26-16,-3-2-46 0,3 0-179 15</inkml:trace>
  <inkml:trace contextRef="#ctx0" brushRef="#br0" timeOffset="108969.7489">22263 8167 479 0,'-4'-3'31'16,"2"-1"-7"-16,2 1 8 16,6-1-11-16,10 2 1 15,5 1-11-15,3-3-4 0,3 2-7 16,0 0 1-16,-2 0 1 15,-2 2-2-15,-3 0-12 16,-6 0-27-16,-5 0-33 16,-5 0-53-16,-4 4-112 15</inkml:trace>
  <inkml:trace contextRef="#ctx0" brushRef="#br0" timeOffset="109141.8741">22344 8221 251 0,'-10'5'165'15,"3"-1"-110"-15,4-2-10 0,3-2-9 16,0 0 2-16,12 0-6 16,4 0-21-16,5-2-1 15,3-2-9-15,3 0-2 16,0 3-8-16,0-5-49 0,0 3-61 16,0-1-145-16</inkml:trace>
  <inkml:trace contextRef="#ctx0" brushRef="#br0" timeOffset="109756.6856">23187 8033 366 0,'-18'0'32'16,"9"-1"-29"-16,4 1 10 16,2 0 16-16,1 3 2 0,2 7-3 15,0-1-9-15,7 4-3 16,5 0-5-16,3-4 0 16,-1-2-4-16,4 0-2 15,-2-6 1-15,2-1 0 16,-1 0 0-16,-2-1 0 15,-4-2-1-15,4-7-1 0,-7 3 1 16,-1-5 0-16,-2-1 1 16,-5 1-2-16,0-2-1 15,0 2-2-15,0-1 0 16,-8 2 0-16,-1 1-2 16,-5 6 2-16,3 2-2 0,-3 2 1 15,-3 0 0-15,0 0 0 16,-1 9 0-16,-3 0 1 15,4 3 2-15,-1 4 3 16,4 0 6-16,1 4-1 16,2-2 0-16,6 2 1 0,2-1 0 15,3 1-4-15,0-2-53 16,0-3 48-16,8 3 4 16,3-4 2-16,0 1-4 15,5-4-2-15,0 1 3 16,2-5-4-16,0-2-1 15,4-1 2-15,-1-4-2 16,-1 0 0-16,2 0-1 16,-3 0 0-16,-1-5 0 15,-4-2 0-15,1 0-8 16,-6-2-20-16,-1-2 27 0,-1-4-75 16,-4-4-49-16,-1-2-145 15</inkml:trace>
  <inkml:trace contextRef="#ctx0" brushRef="#br0" timeOffset="110155.2278">23326 7745 267 0,'-6'-3'74'0,"2"-1"-29"15,1 0 2-15,1 1-4 16,2 3-4-16,0 0-6 15,0-3-11-15,9 3-12 16,2 0-4-16,5 0 3 0,4 0-3 16,-1 0-1-16,1 0-5 15,0 0 3-15,-4 3-3 16,-1-2-3-16,-5 1-15 16,-3-2-24-16,1 0-39 15,-6 0-61 1</inkml:trace>
  <inkml:trace contextRef="#ctx0" brushRef="#br0" timeOffset="110789.3403">23401 7601 313 0,'-3'-6'36'16,"1"0"-3"-16,2 3 15 15,0-2 1-15,0 1-18 16,9 1-7-16,1 3-15 16,5-3-1-16,0 3 2 15,0 0-3-15,1 8-3 0,-1 2-1 16,-1 5-2-16,-3 1 2 15,-2 2-2-15,-2-2-1 0,-4 4 1 16,-3-3 0-16,0 1 0 16,0-2 0-16,-5 4 0 15,-2-6 2-15,2 2 3 16,0-2 1-16,0-1 0 16,2 1-2-16,1-3 1 15,2 1-2-15,0-1 3 0,0-3-1 16,4 2 1-16,4-3-4 15,2-4 1-15,2 1 2 16,3-4-1-16,1 0-3 16,0 0-2-16,0-2 1 15,1-1-1-15,-7-4 1 16,1 0-5-16,-4-3-17 0,-7 2-5 31,0-1-18-31,-5-2-26 16,-10-1-53-16,-4 1-125 15</inkml:trace>
  <inkml:trace contextRef="#ctx0" brushRef="#br0" timeOffset="110961.1791">23374 7742 216 0,'-9'0'93'0,"2"0"-36"16,7 0-9-16,0 0 3 15,9 0-7-15,7 0-8 16,7 0-11-16,6 0-10 15,3-3-6-15,6 0 0 0,0-2-6 16,-4 1-1-16,0-2-7 16,-7-1-84-16,-8-4-303 15</inkml:trace>
  <inkml:trace contextRef="#ctx0" brushRef="#br0" timeOffset="112950.3563">11989 13182 396 0,'0'-13'8'0,"0"2"0"16,0 3 9-16,0 0 16 16,0 5 5-16,0 1-8 15,0 2-8-15,0 0-9 0,0 0-5 16,-2 2-2-16,2 6 0 15,0 7 9-15,0 2 4 16,0 5-3-16,0-1 0 16,0 1-4-16,0 2-3 0,0-5-1 15,0 0-2-15,0-3-2 16,0-2-3-16,0 1 1 16,0-5-2-16,0 0 0 15,0-2 0-15,0 1 0 16,0-1-3-16,-1-3-17 15,-3 0-21-15,1-2-20 0,-1 0-42 16,-3 3-103-16</inkml:trace>
  <inkml:trace contextRef="#ctx0" brushRef="#br0" timeOffset="113309.9067">11740 13583 434 0,'-7'5'15'16,"3"-2"13"-16,2-3-15 0,2 2 16 16,0-2 2-16,7 2-7 15,6 0-3-15,3-1-7 16,8 2-1-16,1-2-2 15,7-1 4-15,2 0-5 0,2 0-4 16,2 0 1-16,-1 0 0 16,0 0-3-16,-5 0 0 15,-1 0-4-15,-9 0 0 16,-2 0 1-16,-6 0-1 0,-4 0 0 16,-5 0 0-16,-1-1-2 15,-4-2-13-15,0 0-14 16,0-2-23-16,-11-1-36 15,-4-1-125-15</inkml:trace>
  <inkml:trace contextRef="#ctx0" brushRef="#br0" timeOffset="114155.3818">11863 14007 343 0,'-1'-2'43'0,"-5"-6"-24"16,1-2 14-16,0 0 1 16,3-3-1-16,1 1-10 0,1 3-6 15,0-2 2-15,0-1-5 16,3 5 2-16,6 1-3 16,3 2-7-16,3 4-5 15,3 0 2-15,1 10-4 16,1 4 1-16,-1 7 3 0,2 3 0 15,-7 2-1-15,-1 1-1 16,-5 0 1-16,-4-2-2 16,-4-2 1-16,0-4 0 15,0-1 1-15,-5-5-1 16,-1 0 5-16,1-7 1 0,2-2-3 16,-1-4-2-1,2 0 2-15,2-5-2 0,0-8-2 16,0-1 1-16,7-8-2 15,2 3 2-15,2-4-1 16,-2-2-1-16,2 2 1 16,-4-1 0-16,1 5 0 0,-2 1 0 15,-2 2 0-15,-1 3 0 16,-1 3-1-16,-2 3 2 16,2 3-1-16,-2 2 0 15,0 2 0-15,0 0 1 16,0 4-1-16,-2 10 0 0,0 4 0 15,1 5 4 1,1 5 6-16,0 1-2 0,0 0 0 16,1-3-2-16,5 0 0 15,1-7-3-15,1 1-2 16,-1-6 0-16,1-3-2 0,7-4 1 16,2-5-10-1,5-2-28-15,5-4-38 0,6-12-93 16</inkml:trace>
  <inkml:trace contextRef="#ctx0" brushRef="#br0" timeOffset="114695.1183">13101 13017 66 0,'0'-7'348'0,"0"-2"-331"16,0 4-1-16,0 3 19 16,0 2 6-16,-2 0-21 15,-9 6-8-15,-1 8 1 0,-5 7 3 16,0 6 2-16,-6 3-3 16,-1 10-2-16,-1 6 0 15,2 4-1 1,-2 2-1-1,3 8-2-15,0 2-3 0,5 2 4 16,0 0-61-16,3 3 63 16,4-3-3-16,7 0-3 15,1-1-2-15,2-6 1 0,4-4-2 16,9-1-1-16,4-5 1 16,7-8-2-16,3-6-1 15,0-4 1-15,5-8-1 16,-1-1 0-16,1-6-1 15,-3-3-13-15,0-4-29 0,-2-3 13 16,1-4-148-16</inkml:trace>
  <inkml:trace contextRef="#ctx0" brushRef="#br0" timeOffset="115226.2585">13867 13365 445 0,'8'-7'10'0,"-4"-1"-2"16,-4-3-5-16,0 0 22 0,0 4 4 15,-7 1-15-15,-8 5-8 16,-4-1-1-16,2 2 3 15,-5 0 6-15,0 7-1 16,5 4 1-16,-3 5 0 16,4 0-4-16,1 2 3 0,5 2-4 15,7 2-1-15,1 0-2 16,2 3 2-16,5-3-2 16,9-1 0-16,4 1-2 15,2-4-2-15,3-2 0 16,2-4 0-16,1-2-2 15,1-3 1-15,-2-3-2 0,0-4-13 16,-2 0-13-16,-1 0-22 16,-2-3-31-16,-3-5-38 15,2-3-113-15</inkml:trace>
  <inkml:trace contextRef="#ctx0" brushRef="#br0" timeOffset="115482.6936">14105 13497 386 0,'1'0'43'0,"1"0"-14"0,-2 0-15 15,2 0 29-15,-2 0-6 16,2 0-11-16,-1 7-9 16,-1 5 5-16,2 5-3 15,-2 4 2-15,3 2-5 16,0 4-5-16,-3 2 0 15,2-4-61-15,3 1 55 0,-3-2-6 16,1-5 4-16,1-1-4 16,-1-4 0-1,-1-5 24-15,0-4-79 0,4-5-56 0,-4 0-219 16</inkml:trace>
  <inkml:trace contextRef="#ctx0" brushRef="#br0" timeOffset="116879.0728">14632 13301 359 0,'-5'-4'7'15,"0"-3"28"-15,3 4-13 16,2 3 20-16,0 0-14 16,0 0-17-16,0 9-10 15,0 1 7-15,2 3 1 0,3-2-2 16,0 1-4-16,1-2-1 16,0-3 0-16,-1-1-3 15,-1-6 4-15,-1 0-2 0,0 0 8 16,-3 0 0-16,0-7-5 0,0 0-4 15,0-4 1 1,0 1 1-16,-5 1-2 0,-3 0-1 16,-2 0 3-16,1 0-3 15,1 7 2-15,-1 2 0 16,-3 0 1-16,4 5 0 0,-1 10-1 16,1 2 4-16,5 6 1 15,1 2 1-15,2 6 2 16,0-1-3-16,9 4 0 15,2-4-3-15,6-5-1 16,3 2-1-16,2-9 1 16,1-2-2-16,4-6-1 0,2-6 2 15,0-4-1-15,-1 0 2 16,-1-4-1-16,0-10-1 16,-3 2 0-16,-5-6 1 15,0 0-1-15,-7-3 0 16,-3 2 0-16,-2-5 0 15,-7 4 1-15,0 2-1 16,0 3 0-16,0 4 0 0,-1 4 0 16,-3 6 0-16,1 1 4 15,3 0-3-15,0 9 3 16,0 6 2-16,0 2 3 16,7 3 0-16,1-1-1 0,7 2-4 15,-1-4-2-15,0 1-1 16,3-3 1-16,1-7-2 15,-1-1 1-15,3-3 0 16,0-4 0-16,-2 0-1 0,-1-4 0 16,-3-3 1-16,-2-1-1 15,-3-5 0-15,-3 1 0 16,-5-3 1-16,-1 1-1 16,-1-4 1-16,-13 0-2 15,2-3 1-15,-6 0-1 0,1 2 0 16,-5-2-3-16,3 7 2 15,-2 0 1 1,3 3 1-16,2 5-1 0,2 2 1 16,0 4-1-16,3 0 0 15,2 4 1-15,2 6-1 16,3 2 1-16,4 0-2 0,0 0 2 16,7 2-2-16,6-2 1 15,6 0-2-15,3-6-2 16,3-1 2-16,4-5-1 15,5 0-3-15,2-2 0 16,2-7 0-16,1-7 4 16,-1 0 3-16,-4-2 0 0,-3 1 0 15,-6-1 0-15,-8 0 0 16,-8 4 0-16,-4-3 1 16,-5 5-1-16,0 0 0 15,0 5 0-15,-7 1 0 0,2 5 0 16,2 1 0-1,-2 1-1-15,3 12 1 0,2 3 0 16,0 5 1-16,0 1 1 16,5 3-1-16,5 0 1 15,4 0-1-15,-1-1 0 16,2-2 2-16,-1-1-2 0,-1-2 0 16,0 1-2-16,-5-8 3 15,-2 2-1-15,-5-4-1 16,-1-1 0-16,0 0 1 15,-3-5 0-15,-8-1 0 16,-3-1 1-16,-2-2 0 16,-3 0-2-16,4-2 0 0,-4-5-8 15,6-6-27-15,2-4-56 16,5-1-153-16</inkml:trace>
  <inkml:trace contextRef="#ctx0" brushRef="#br0" timeOffset="117488.3038">15622 13289 338 0,'-2'-9'51'0,"-3"3"-7"16,5 0-8-16,0-2 5 15,7 2-7-15,6-1-9 16,3 4-10-16,0-1-4 16,2 4-2-16,0 0-5 15,-1 2-4-15,-4 10 1 0,0 5-1 16,-4 1 0-16,-2 1 0 15,-3-1 0-15,-4 0 0 16,0-1 0-16,-7-2-1 16,-6-5 0-16,0 1-1 15,1-2 2-15,1-3 0 0,2 0 0 16,4-5 0-16,1-1 0 16,4 0-1-16,0 0 1 15,0-1 1-15,9-6-2 16,2 0 1-16,2 3 0 0,2 0 0 15,2 4-1-15,-1 0 2 16,-1 0-2-16,-2 6 2 16,1 7-1-16,-2 1-1 15,-7 3 1-15,-2 2 0 16,-3-4 0-16,0 5 1 16,-1-5-1-16,-10-3 0 15,-2 2 0-15,-2-3 0 16,-4-4 2-16,0-3 1 0,-1-2 0 15,0-2-1-15,2 1-1 16,2-4-1-16,0-6 1 16,5-2-2-16,4-5-15 0,0-3-22 15,7-3-41-15,0-3-62 16</inkml:trace>
  <inkml:trace contextRef="#ctx0" brushRef="#br0" timeOffset="117785.1106">16095 13121 493 0,'7'-13'6'0,"-7"1"3"0,-6 5 22 16,-7 3 0-16,-2 4-6 15,-4 4-7-15,2 14-3 16,-3 8 6-16,6 10-4 15,1 7 0-15,4 5-56 16,4 6 49-16,3 0-1 16,2-4 0-16,0-3-4 0,0-8-2 15,7-3-2-15,3-6 0 16,5-5-1-16,6-7-2 16,1-4-6-16,3-7 9 15,2-5-85-15,7-2-139 16</inkml:trace>
  <inkml:trace contextRef="#ctx0" brushRef="#br0" timeOffset="118411.9309">16305 13469 328 0,'-8'7'110'16,"6"1"-77"-16,2-1-32 16,0-1 1-16,10-2 20 15,0-1 2-15,6-3-12 0,1 0-9 16,1-2-2-16,3-7 0 16,-1-5 2-16,-3 0 7 15,2-5 8-15,-4-3-8 16,-3-2-5-16,-2-2-3 15,-6-1-2 1,-1-2 2 0,-3 0-1-16,0 0-1 0,-7-1 0 15,-2 4 0-15,1 5 1 16,-2 2-2-16,5 6 2 16,-2 4-1-16,2 7 7 15,1 2-3-15,4 6-3 0,0 8 0 16,0 9 2-16,2 8 9 15,5 1 0-15,3 5-2 16,2 1-1-16,0-3-5 16,0-1-2-16,0-5-1 15,0-2-1-15,1-4 1 0,-3-8-1 16,1 2-7-16,2-7-18 16,-1-3-9-16,3-3-20 15,-3-2-38-15,-1-2-66 16,2 0-118-16</inkml:trace>
  <inkml:trace contextRef="#ctx0" brushRef="#br0" timeOffset="119395.5427">17121 13350 269 0,'2'-8'179'15,"0"0"-147"-15,0 0-11 16,1 1 21-16,5 2 1 0,-1 3-14 16,5 2-14-16,1 0-8 15,5 2 0-15,-2 6 1 16,-3 6-3-16,-2 6-2 15,-2-2-3-15,-6 4 1 16,-3-3-1-16,0 0 0 0,-3-1 0 16,-4-1 0-16,-3-7 0 15,3 1 0-15,2-4 0 16,1-3 1-16,1-4-1 16,3 0 0-16,0-5 2 15,0-8-2-15,9-1 0 16,1-8 0-16,3 1 0 15,-1-1-1-15,3 1 0 0,-4 3 0 16,-3-1 0-16,-1 3 1 16,-2 7 1-16,-2 2-2 15,-3 1 1-15,0 2 0 0,0 4 2 16,-3 0-4-16,-7 0 2 16,1 8 0-16,2 2 0 15,-1 7 1-15,3 2 1 16,5 2 2-16,0 2 5 15,-1-1-1-15,4 0-4 0,7-6-2 16,-2-1-1-16,5-1-1 16,0-5 0-16,1-3-4 15,2-4-13-15,-2-2-19 16,3 0-16-16,0-2-26 16,0-7-51-16,-2-5-127 15</inkml:trace>
  <inkml:trace contextRef="#ctx0" brushRef="#br0" timeOffset="119690.6258">17413 13072 457 0,'-3'-3'12'0,"1"-2"24"15,2 3-13-15,0 0 17 16,0 2 0-16,5 0-12 15,5 8-15-15,6 6 3 16,4 7 4-16,0 6-57 16,-1 5 51-16,1 3-2 0,-6 5-7 15,-1 1 4-15,-6-1-4 16,-3 0-3-16,-4-2 0 16,0-1 0-16,-4 1-2 15,-8-5 1-15,-3-1-1 16,-2 0 0-16,-3-3-12 0,1-6-23 15,4-2-18-15,6-8-117 16</inkml:trace>
  <inkml:trace contextRef="#ctx0" brushRef="#br0" timeOffset="120277.8117">18167 13319 407 0,'0'2'44'0,"0"-2"-21"16,0 0 9-16,8 0 3 15,9 0-6-15,6-3-13 16,4 0 0-16,8 2-3 16,0-1-5-16,3-2-4 0,-2 4-4 15,-4-2 0-15,-7 2 1 16,-5 0-5-16,-4 0-16 16,-7 0-20-16,-8 0-22 15,-1 0-60-15,0 0-99 16</inkml:trace>
  <inkml:trace contextRef="#ctx0" brushRef="#br0" timeOffset="121032.0826">19246 13218 122 0,'10'1'227'0,"2"-1"-186"16,-7 0-26-16,0-4 11 16,-3-1 13-16,-2-1 3 15,0-1-18-15,-5 0-11 16,-8 2-1-16,-2-1-3 16,0 6 2-16,-4 0 2 15,-1 0-6-15,3 8 4 0,0 2 1 16,2 7 0-16,2 4 1 15,6 2-4-15,3 2-2 16,4 1-2-16,2-1-1 16,10 0-1-16,6-7-1 15,6-1-1-15,3-5 0 0,-4-6-2 16,5 1 1-16,-2-7-14 16,-1 0-18-16,-3 0-13 15,-5 0-36-15,0-1-92 16</inkml:trace>
  <inkml:trace contextRef="#ctx0" brushRef="#br0" timeOffset="121375.7495">19385 13322 444 0,'0'-8'45'0,"1"-3"-25"15,11 0 11-15,1 3 2 16,3 7-7-16,3 1-12 15,-2 0-5-15,-2 11-6 16,-3 4-1-16,-3 4-2 16,-8 3 1-16,-1 0-2 0,-1 2 2 15,-11-1-1-15,-9-1 0 16,1 2 1-16,-4-5 0 16,2-1 0-16,2-2 0 15,4-1 3-15,6-5 1 16,4-2 2-16,6-3-4 15,0-3 2-15,15-2 5 16,7 0 0-16,5 0-4 0,7-8-6 16,3-4 2-16,-1 1-2 15,-4-1-15-15,-5 1-48 16,-5-2-94-16</inkml:trace>
  <inkml:trace contextRef="#ctx0" brushRef="#br0" timeOffset="134858.6441">16643 13342 267 0,'0'-6'28'16,"0"0"-8"-16,0 4 5 15,0-2 13-15,0 2-22 0,0-1 2 16,0 3-1-16,0 0 3 15,0 0-7-15,0 0 1 16,0-1 10-16,0 1-7 16,0 0-4-16,0 0-7 15,1 0-2-15,1 1 1 0,3 6 7 16,2 3-3-16,0 5-3 16,3-1-2-16,-3 1 4 15,1 5-3-15,1-2-4 16,-1-3 3-16,-1-1-3 15,-2-2 2-15,0 1-5 0,-3-6 3 16,0-2 1-16,0 1-4 16,-2-3 4-16,0-3-3 15,0 0 3-15,0 0 0 16,0 0 14-16,0-9-9 16,0 1-4-16,0-6-2 15,-2-1 1-15,2 1-4 16,0-4 2-16,0 3 0 0,8-2 1 15,1 3-1-15,1 1-1 16,5 1 1-16,2 4 0 16,0 2 0-16,0 4 0 15,2 2 0-15,-2 0 0 0,-2 0 0 16,-3 6 0-16,-2 6 0 16,-3 1-1-16,-2 4 2 15,0 1 2-15,-3 0 1 16,-2 3 1-16,0-3 1 0,0 2-2 15,0-7-3-15,0 4 0 16,0-7-1-16,0 1-9 16,0-6-47-16,5-5-81 15</inkml:trace>
  <inkml:trace contextRef="#ctx0" brushRef="#br0" timeOffset="136432.3913">20253 13253 251 0,'13'-11'28'0,"-5"4"3"16,0 0 23-16,-3-2-7 16,-3 0 2-16,-2 0-12 0,0 0-16 15,0-1-6-15,-5 0-7 16,-5 0-2-16,0 3-3 16,-4 2-2-16,-1 1 1 15,-1 4 1-15,0 0-1 16,2 0 1-16,-3 7 0 15,2 5-1-15,1 2-1 0,4 3 0 16,1 1 1-16,3-3-1 16,3 3 0-16,3-1 1 15,0-2 2-15,11-2-2 16,5-1 2-16,4-4-1 16,3-1 4-16,3 0-2 0,2-3 1 15,-1 5-2-15,-4-1-2 16,-1 1-2-16,-6 3 1 15,-6-3 0-15,0 2-1 16,-8-2 1-16,-2 0-1 0,-2 0 0 16,-11-2 0-16,-3-2 2 15,-6-2-1-15,-5 1-1 16,-2-2 0-16,-1-2 0 16,-1 0 0-16,2 0 1 0,5 0-2 15,2-2-1 1,7 1-24-16,3-3-14 15,7 2-14-15,5-1-34 0,0 0-79 16</inkml:trace>
  <inkml:trace contextRef="#ctx0" brushRef="#br0" timeOffset="137082.9939">20490 13203 487 0,'4'-11'9'0,"-2"1"-1"0,-2 0 14 16,0 6 15-16,0 0-6 16,0 4-16-16,-2 0-7 0,-2 10-7 15,2 10 0-15,0 5 0 16,2 3 8-16,0 5 0 0,0 1-4 16,0-8-1-16,5-1-3 15,0-4-1-15,0-5-1 0,0-3 2 16,-1-4 0-16,-1-3-3 15,-1-2 4 1,0-4-2-16,1 0 2 0,0-5-1 16,1-6-1-16,-1-6 1 15,2-1-1-15,0-6 1 16,4-1-1-16,3 0-2 0,-2 0 2 16,2 5-5-16,1 2 5 15,1 7-3-15,-1 6 3 16,1 5 1-16,-1 0-2 15,1 14 0-15,-1 4 1 16,-4 3 1-16,0 0-2 16,-2 1 1-16,-4-2 1 0,-3-1-4 15,0-5 3-15,0-1 2 16,0-3-4-16,0-3 4 16,0-4-2-16,-1-3 1 15,1 0-1-15,0-1 4 0,0-9-2 16,0-5 1-16,6 0-4 15,4-5 2-15,4-2-1 16,4 1-1-16,1 2 2 16,-4 2-1-16,2 5-1 15,-3 6 3-15,1 6-2 16,-5 0 2-16,-1 4 2 0,-2 10-3 16,-1 3-2-16,-2 2 2 15,-3-1 0-15,-1 0-1 16,0 0 0-16,0-1 0 15,0-4 0-15,-1 1-6 0,-1-2-18 16,0-8-41-16,2-2-70 16</inkml:trace>
  <inkml:trace contextRef="#ctx0" brushRef="#br0" timeOffset="137376.1669">21243 12912 215 0,'-4'0'-5'0,"4"2"-7"15,-1 5-11-15,-1 4 15 16,0 1-21-16,0 2-95 16</inkml:trace>
  <inkml:trace contextRef="#ctx0" brushRef="#br0" timeOffset="137999.1269">21246 13146 382 0,'-2'0'9'16,"-8"0"8"-16,6 0-2 0,0-6 14 16,2 3 0-16,2-2-5 15,0 1 1-15,0-2-9 16,10-1 1-16,2 2-1 16,7-2 3-16,1 4-8 0,6 0-2 15,-3 3-4 1,-1 3-4-16,1 7 0 15,-7 4-1-15,-5 2 0 0,-2 2 0 16,-3 2 0-16,-6-2 0 0,0 0-1 16,-15-3 0-16,1 0-1 15,-4-5 1-15,-4 1 1 16,1-2 1-16,2-3-1 16,4-2-1-16,3-1 2 15,5-1-2-15,6-2 2 0,1 0 0 16,0 0-1-16,12 0 0 15,6 0 0-15,2 0 0 16,5 0 1-16,-2 1-1 16,3 6 0-16,-3 4 0 15,-4 0 0-15,-2 0 1 16,-7 5 2-16,0 0-3 0,-8-1 0 16,-2 0-3-16,-4-3 4 15,-11 2-1-15,-5-6 0 16,-2 2 2-16,-5-5-2 15,-4 0 0-15,2-5 2 16,1 0 2-16,0 0-2 0,7-8-1 16,5-1-1-16,5-2-8 15,7-6-33-15,4-4-44 16,10-3-152-16</inkml:trace>
  <inkml:trace contextRef="#ctx0" brushRef="#br0" timeOffset="138280.3077">21716 12960 469 0,'2'-12'32'0,"-2"3"-14"15,0 3 4-15,0 6 6 16,-3 7-10-16,-3 15-4 15,1 12-2-15,2 10 7 0,3 10 0 16,0 7-3-16,0 3 1 16,3-3-6-16,8 3-3 15,-3-6-60-15,5-4 52 16,1-8 0-16,1-5 1 16,3-7 3-16,2-5-2 15,0-10 12-15,-3-8-88 0,3-11-77 16</inkml:trace>
  <inkml:trace contextRef="#ctx0" brushRef="#br0" timeOffset="138802.3009">22008 13380 380 0,'0'6'19'0,"3"-2"-6"0,8-2 9 15,-3 2 9-15,7-3-13 16,1-1-6-16,-1 0-6 15,-3 0-3-15,-1-9 0 16,0-2 4-16,-2-1-4 16,0-9 3-16,-5-2-1 15,-3-4-1-15,-1-3-2 0,0-5 2 16,0 0 3-16,-1 1-4 16,-4 2 0-16,0 4 1 15,2 6-3-15,1 6 4 0,0 9 2 16,-1 5 8-16,3 2-9 15,-2 12-5-15,0 10 3 16,2 10-2 0,0 6 6-16,0 2 2 15,2 5-4-15,5-3-2 16,4-2 0-16,-2-6-2 16,0-6-1-16,-1-6-1 15,4-4 1-15,2-4-3 0,1-4-21 16,4-4-27-16,1-6-25 15,0 0-39-15,1 0-118 16</inkml:trace>
  <inkml:trace contextRef="#ctx0" brushRef="#br0" timeOffset="139255.3212">22351 13308 409 0,'-9'-2'13'0,"3"0"27"15,6 1-12-15,0 1-1 16,0 0-6-16,2 0-11 16,5 9-2-16,4 1-3 0,-2 7 0 15,0 0 0-15,-2-1-3 16,-2 4-3-16,-1-4 3 16,-4 0-2-16,0-4 0 0,0-1 1 15,0-2-1 1,-5-4-1-16,1-4 3 0,-1-1 2 15,0 0-2-15,-1-11 2 16,4-2 4-16,2-3-2 16,0-5 4-16,0-1-5 15,10 1-1-15,2-1-2 0,6 1-1 16,-2 9 0-16,4-2 1 16,-1 8 2-16,1 3 2 15,-3 3 5-15,-3 3-6 16,-2 8-3-16,-1 3 2 15,-4 0-1-15,-2 3 1 16,-3 0-1-16,-2-1 1 0,0-2-2 16,0 1 0-16,0-4-1 15,0 1-2-15,0-6 2 16,0 0-16-16,4-2-30 16,7-4-34-16,-1 0-103 15</inkml:trace>
  <inkml:trace contextRef="#ctx0" brushRef="#br0" timeOffset="139817.6849">22690 13312 152 0,'0'-15'310'0,"0"2"-292"15,10 0-7 1,4 0 9-16,0 6 14 0,4 7-7 16,-4 0-15-16,1 5-4 15,-3 13-4-15,3 2 3 16,-5 5 0-16,-3-2-2 16,-2 3-3-16,-3-8-1 0,-2 0-1 15,0-3 1-15,-3-4-1 16,-3-1 0-16,1-3 3 15,2-3-5-15,3-4 3 16,0 0 0-16,0 0 4 16,0-10-5-16,5-2 0 0,5-2 0 15,4-4 0-15,-4-2 0 16,2 2 0-16,0-2 0 16,-2 2 0-16,-3 3 0 15,-1 3 0-15,-4 5 0 16,-2 0 0-16,0 5 0 0,0 2 1 15,-6 0-1-15,-3 0 0 16,-3 5 1-16,4 6 2 16,1 3 0-16,0 2 6 15,2 4-1-15,5 1 1 16,0-3-4-16,0 1-2 0,1-2 0 16,8-3-2-16,3-1-1 15,3-3 0-15,4-4-3 16,0-2-22-16,1-4-9 15,3 0-35-15,-2 0-57 16,1-10-139-16</inkml:trace>
  <inkml:trace contextRef="#ctx0" brushRef="#br0" timeOffset="140124.4251">23101 13068 456 0,'0'-4'6'16,"0"-2"6"-16,7 6 10 0,-1 0 14 15,3 2-11 1,-2 10-3-16,6 3-1 0,-3 8-6 16,1 2 1-16,2 8 1 15,-3 0-7-15,-1 1-1 16,-4 2-4-16,0-3 0 0,-5-3-2 15,0 1-2-15,-5-6-1 16,-3-4-1-16,-5-3 1 16,-3-1-12-16,2-4-15 15,-1-1-25-15,1-11-37 16,1-1-99-16</inkml:trace>
  <inkml:trace contextRef="#ctx0" brushRef="#br0" timeOffset="140762.3659">23204 12669 306 0,'-5'0'78'15,"4"-2"-73"-15,1-1 20 16,0 1 5-16,1 2-3 0,11 0-8 15,0 0-2-15,5 9 6 16,2 2-4-16,6 3 2 16,7 4 4-16,-1 5-4 15,6 4-1-15,2 3-4 0,2 8-6 16,0-1-4-16,1 9 0 16,-5 1-2-16,-1 5-2 15,-4 2-3-15,-5 0 3 16,-5 6-2-16,-4-3 2 15,-7 1-3-15,-6-3 1 16,-5 2 1-16,0 0 1 0,-7 1 2 16,-8-2 1-16,-2 4 1 15,-1-2-2-15,-3 2 1 16,2-5-54-16,-4-2 49 16,-1 1 0-16,-1-4 0 15,1-4 0-15,-3-5 0 16,-2-5 1-1,-2-2-4-15,-1-6 5 16,-2-4 1-16,-3-3 0 16,0-2 1-16,-3-4 0 0,3-3-2 0,-3-3 0 15,-1-5-1-15,0-4-2 16,-6 0-16-16,-6-15-20 16,-5-15-233-16</inkml:trace>
  <inkml:trace contextRef="#ctx0" brushRef="#br0" timeOffset="142323.0613">11958 14826 284 0,'7'0'192'0,"-4"7"-185"0,4 0-5 16,5 5 1-16,3 2 14 16,4 7-2-16,7 0-2 15,1 4-2-15,3 1-4 16,8 1 3-16,4 2-5 15,4-2-2-15,6-3-2 0,4-1 0 16,3-4-1-16,4-7 1 16,9-5-2-16,5-5 3 31,5-2 3-31,10-9 6 0,5-7 0 0,8-7-5 16,3-2-3-16,6-5-2 0,1-2 0 15,1-1-1-15,1 1 0 16,-2 0-1-16,-1 0 2 15,-2 3-1-15,3-5 0 16,-3 4 0-16,0-2 0 16,2 4 0-16,1-1-1 0,-1 6 2 15,0 0 0-15,1 5-1 16,-2 4 0-16,-5 3 0 16,2 6 0-16,-7 5-1 15,1 0 2-15,-4 11-1 16,-2 4 1-16,-3 7-1 0,-3 1 0 15,-2 6 0-15,-4 4-1 16,-4 2 2-16,-1 0 0 16,1 5-1-16,-8-2 1 15,3 2 3-15,-4 1-1 16,-5-2-2 0,-2 4 0-1,-1-4 2-15,-1 2-1 0,-1-5 1 0,0-1-1 0,4-6-2 16,-1-4 1-16,2-5 0 15,0-5-1 1,0-4 0-16,3-6-1 0,-1-1 1 16,3-4 0-16,1-2 0 15,0-8 0-15,3-6 1 16,3-4-1-16,5-4 0 16,0-2 1-16,5-4-2 0,-1-1 1 15,3-1 0-15,3-1 0 16,0 2 0-16,0-1 1 15,0 3-2-15,2 0 1 16,0 5 0-16,-2-2-1 0,2 5 1 16,1 0-1-1,-3 2 1-15,2-2 1 0,1 7-1 16,1 1 0-16,-2 1 0 16,2 4 0-16,-4 4 0 15,2 4 0-15,-5 0 1 0,1 4 0 16,0 7-1-16,-3 1 0 15,-2 4 0-15,0 2 0 16,-2 0 0-16,2 3-1 16,-2 1 1-16,-1 3 1 15,3 0-1-15,-2 1 0 16,-4 1 1-16,1-1-1 0,-1 3-1 16,0-2 1-16,-3 2 0 15,-1-6 1-15,0 0 0 16,1-4 3-16,2-1 0 15,-3-5-1-15,2-4 2 16,1-4 1-16,1-5-1 16,2 0-2-1,-1-5 2-15,4-12-1 0,-2-2-1 16,-2-4-1-16,-5-6 0 16,-3 0 1-16,-7-4 0 15,-5-1 1-15,-8-2 4 0,-6 1-2 16,-11 0-1-16,-9 0-2 15,-12-1-3-15,-15 3 0 16,-14-10-28-16,-31-6-97 16</inkml:trace>
  <inkml:trace contextRef="#ctx0" brushRef="#br0" timeOffset="144286.8681">21643 11385 502 0,'0'12'9'0,"0"1"1"0,0-1-10 16,5 5 2-16,8 1 1 15,0 1-1-15,2-1-2 16,4-3 0-16,1-9 2 15,2-6 8-15,7-5 9 16,5-22-4-16,10-10-1 0,8-13 0 16,7-9 0-16,10-5-6 15,4-4-5-15,6 2-2 16,0 3 0-16,-3 10 2 16,-7 5-3-16,-6 10-4 15,-7 13-24-15,-13 9 3 0,-11 14-25 16,-15 2-44-16,-15 17-192 15</inkml:trace>
  <inkml:trace contextRef="#ctx0" brushRef="#br0" timeOffset="144628.9499">21696 11699 548 0,'-2'0'1'0,"2"0"11"0,0 0-6 16,10-2-3-16,6 2-3 15,0 0 0-15,-2 7 0 16,3 3 0-16,-3 4 1 16,-3-4-1-16,2-1 0 15,-5 0 0-15,4-1 4 0,2-8 1 16,7-4 2-16,10-18 15 15,12-15-4-15,16-17-1 16,19-15-8-16,17-13-8 16,12-11 0-16,15-5 0 15,4-2-3-15,2 2-9 16,-9 5-48-16,-14 4-189 0</inkml:trace>
  <inkml:trace contextRef="#ctx0" brushRef="#br0" timeOffset="155531.1543">12272 11262 74 0,'-13'-9'79'0,"0"-1"-74"16,-1 0 6-16,1 3 0 15,0 4-9 1,-1 3-1-16,0 0-4 16,-4 0-8-16,1 0 3 15,-2 0 3-15,-3 3 4 16,1 1 0-16,-5 3 2 0,-2-1 2 15,0 2 10-15,-5 1 4 16,3 4 2-16,1-1 2 16,4 4-2-16,1 4-2 0,2 5 7 15,10 4-12-15,2 6 0 0,6 4-3 16,4 4 6-16,0 7-7 16,7 2-5-16,5 1 1 15,3 3-2-15,-3-5-2 16,5 1 2-16,-3-5-2 15,-1-7 1-15,1-7-2 0,3-5 2 16,4-6-1-16,2-8 0 16,9-10 2-16,8-4 3 15,5 0 3-15,6-8-4 16,7-8-2-16,3-1 0 16,-2-3-1-16,1-3-1 15,-10 1 1-15,-3-5-1 0,-9 1 3 16,-7-6 1-16,-11-4 4 15,-3-2 1-15,-10-8-2 16,-4 0-3-16,-3-2 1 16,-5-4-4-16,-10 0 1 0,-4 0-2 15,-4 0 1-15,-4 8-1 16,-4 6 1-16,-1 14-9 16,-7 7-31-16,-7 14-45 15,-9 3-88-15</inkml:trace>
  <inkml:trace contextRef="#ctx0" brushRef="#br0" timeOffset="156393.4328">16287 11228 314 0,'-19'0'-25'0,"2"-2"41"16,0-1 14-16,5 1-8 16,3 2-16-16,0 0-4 15,0 4-2-15,-1 4-1 16,0 7 1-16,-4 1 0 0,1 3-4 15,-5 5-7-15,0 2-11 16,-5 3-3-16,0 1 10 16,-2 4 2-16,1-1 3 0,-3 2 3 15,4-3 5-15,1 2 2 16,2 2 0-16,5-3 4 16,0 7 5-16,6-3 5 15,4 4 1-15,1 2-1 16,4 2-1-16,4-2-2 15,10-3-2-15,4 2 1 0,4-5-7 16,4 1 1-16,5-7-1 16,5-6 4-16,2-5-2 15,3-11-3-15,6-9-1 16,1 0 1-16,6-15 2 16,2-5-4-16,3-9 0 0,-1-4 2 15,0-2 0-15,-7 0 2 16,-4-4 2-16,-8-1 5 15,-12-2 0-15,-6-4-3 16,-8 1 1-16,-13-4-3 0,2-1 1 16,-20 4 0-16,-5 1-5 15,-9 4-2-15,-8 2 2 16,-3 7-8-16,-6 7-12 16,-1 5-32-16,-7 6-33 15,-1-1-24-15</inkml:trace>
  <inkml:trace contextRef="#ctx0" brushRef="#br0" timeOffset="157143.2621">20354 11171 377 0,'-9'5'-109'0,"1"-5"124"16,5 0 7-16,3 0-21 16,0 7-1-16,1 3 4 15,9 4 1-15,0 4-1 16,1 1 0-16,0 5-3 16,-2 2 0-16,-2 5-1 0,-4 3 0 15,-3 4 1-15,0 4-1 16,0-1 1-16,-5 3 0 15,0 3 2-15,3 1 10 16,2-2 6-16,0 3-2 16,9-7-1-16,9 5-6 0,8-9 4 15,6-3-7-15,9-3 3 16,3-5-6-16,2-4 0 16,4-8 0-16,-2-5-1 15,1-8 2-15,-3-2-4 16,-2-20 6-16,-3-10 8 15,-7-11 0-15,-2-10-9 0,-8-9 0 16,-10-4-3-16,-8-8 0 16,-6-3 0-16,-11 2-3 15,-15 2 0-15,-15 3-4 16,-15 9-26-16,-15 7-21 16,-21 2-31-16,-16-1-114 15</inkml:trace>
  <inkml:trace contextRef="#ctx0" brushRef="#br0" timeOffset="166851.7149">6215 12014 404 0,'-4'-14'-40'0,"4"2"62"15,0 0-2-15,0 1-3 0,5 0-7 16,6 1 5-16,5 2 3 16,0 4-7-16,2 0-3 15,4 4-4-15,-1 0-2 16,1 10-1-16,0 10 3 16,-1 7-1-16,-1 6 1 0,-2 3 2 15,1 4 0-15,1 2-1 16,2-6 1-16,7-6-2 15,3-7-1-15,6-10 0 16,4-11 4-16,7-6-1 16,9-17 4-16,1-15 0 15,8-10-2-15,2-12-5 16,5-2 1-16,5-11 0 16,4-1-2-16,-1-3 3 15,-1 4-3-15,-8 3 0 0,-2 7 1 16,-10 15-3-16,-11 10 0 15,-12 13 0-15,-12 11-1 16,-7 8-12-16,-14 4-25 16,-5 16-36-16,-22 6-54 15,-17-3-124-15</inkml:trace>
  <inkml:trace contextRef="#ctx0" brushRef="#br0" timeOffset="167337.5954">6393 12623 405 0,'10'4'37'16,"0"-3"-20"-16,2 3-18 15,3 5 2-15,6 1 11 16,0 3 4-16,8 1 2 15,2 1-4-15,3-1-5 0,2 0-2 16,-1-2 2-16,5-4-4 16,-3-3-1-16,5-5 4 15,-5 0-3-15,6-13 9 16,3-9 0-16,4-9-4 16,7-12-1-16,7-12-4 15,14-10 1-15,2-5-1 16,8-9-2-16,-1 1-2 0,-1 3 0 15,-1 8-1-15,-12 13 0 0,-5 16-4 16,-12 17-15 0,-11 11-35-16,-14 10-77 0,-15 0-160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52:55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5281 4627 382 0,'-6'-9'39'0,"1"-2"-9"0,1-1 28 32,1 1-16-32,3-2-17 15,0-1-11-15,0 4-3 0,3-3-3 0,4 4-4 0,1 0-1 16,-1 0-3-16,2 2 1 31,-1 5 0-31,2 1-2 16,-3 1 0-16,2 0 0 15,0 0-2-15,0 6 0 0,0 7 0 0,1 1 2 16,0 4 1-16,-5 0-1 0,2 3 1 16,-3-1 0-16,-1 2 0 15,-1-4 1-15,1-1-1 16,-2-2 1-16,1-1-1 16,3-4 1-16,0-1 0 0,2-1 0 15,5-5 0-15,-2 1 3 16,4-2 2-16,-1-2 9 15,1 0 0-15,3-4-7 16,0-5 1-16,-2-4 1 16,-1-1-3-16,-1-4-2 15,-1-1 0-15,-5-3-1 0,1-3 0 16,-6 0 1-16,0 6-2 16,-2-1-1-16,0 4-1 15,0 4 2-15,0 2 0 16,-2 7 2-16,0 1 1 15,2 1-3-15,0 1-2 0,0 0-4 16,0 5-6-16,0 11-3 16,0 5 9-16,5 6 2 15,1 7 0-15,-1 3 2 16,4 5 0-16,-1-3 0 16,-3 2 0-16,-2 0 1 0,2 0 1 15,-5-3-2-15,0 0 1 16,0-2 0-16,0-2 0 15,-3-5 1-15,-4-4 0 16,-3-4 2-16,3-4-2 16,0-5 3-16,0-5 0 0,2-2 3 15,-3-4 5-15,3-1-3 16,-4 0-2-16,1-10-46 16,-4-5 41-16,0-2-1 15,-1-3 1 1,4-2-3-1,2-2 1-15,0-1 0 0,6-2-4 16,1 0 2-16,0-1-2 0,5 1 2 0,5 0-3 16,3 4 6-16,3-2 16 15,4 2-50-15,-1 4-27 16,5 1-25-16,1 0-33 16,-1 0-94-1</inkml:trace>
  <inkml:trace contextRef="#ctx0" brushRef="#br0" timeOffset="316.95">5916 4337 443 0,'0'-13'24'0,"0"3"4"15,0 2 22-15,0 2-10 16,0 2-18-16,0 3-8 15,0 1-10-15,0 0-5 16,0 12-8-16,2 5 3 0,0 4 5 0,-1 3 2 16,-1 5 1-16,2-4-2 15,-2-1 0-15,0 0 0 32,0-4 1-32,0-2 0 0,0 0-1 15,0-4 1-15,0-2-1 16,0-2 1-16,0-2-1 0,0-4-4 15,3-4-28-15,4 0-19 16,1-6-21-16,3-10-49 16,4-5-214-16</inkml:trace>
  <inkml:trace contextRef="#ctx0" brushRef="#br0" timeOffset="538.68">6092 4350 331 0,'6'-2'110'31,"1"-7"-52"-31,-6 4-9 0,-1 3-5 16,0 2-27-16,0 0-15 16,2 7-7-16,-2 4 1 15,0 7 3-15,0 1 11 0,0 5 1 16,0-4-1-16,3 2-4 16,-1 0-1-16,-2 0-4 15,0-6 0-15,0 3-1 16,0-1 1-16,0 0 1 15,0-2-7-15,0-2-68 16,0-7-171-16</inkml:trace>
  <inkml:trace contextRef="#ctx0" brushRef="#br0" timeOffset="1152.82">6661 4757 330 0,'-3'0'61'0,"3"0"7"16,0 0-4-16,0 0-21 15,0 0-22-15,5-4-8 16,5 1-7-16,4 0 0 0,4-1 0 15,5 0-3-15,4 2 3 16,3-1-3-16,5 1 4 0,-1-1 3 0,2-1-4 16,-6-1 1-16,3 1-2 15,-6 0-3-15,-2-1-1 16,-8 1-1-16,4 3 1 16,-9-1-2-16,-1 2-1 15,-4 0-26-15,-5 0-11 0,-2 0-35 16,0 0-69-16,-7-2-55 15</inkml:trace>
  <inkml:trace contextRef="#ctx0" brushRef="#br0" timeOffset="1498.6">6883 4589 382 0,'-5'-3'5'16,"4"-1"17"-16,1 2 35 16,0 2-14-16,0 0-31 15,0 0-10-15,0 13-5 0,1 4-2 16,6 5 10-16,0 5 1 16,0 3 5-16,-1 1 7 15,2 1-7-15,-2 0-2 16,-1-2 0-16,-2-3 2 15,1-4-2 1,-1-2-1-16,-1-4 0 16,-2-3-4-16,2-3-1 0,-2-6-3 15,0 0 2-15,0-3-2 16,1 0 1-16,-1-2 1 16,3 0-2-16,1 0-30 15,1-14-44-15,0-8-197 0</inkml:trace>
  <inkml:trace contextRef="#ctx0" brushRef="#br0" timeOffset="2342.57">7574 4675 368 0,'-5'-7'52'16,"-2"-2"-32"-16,3-2 10 15,0 2 23-15,2-1-25 16,-2-1-2-16,3 2-4 16,1-2 0-16,0 4-5 15,0 0-9-15,3 0-5 0,5 1 0 16,1 3-2-16,1 1-1 16,3 2-3-16,5 0 2 15,0 7 0-15,3 6-2 16,-1 3 4-16,0 5-1 15,-2 1-2-15,-3-1 2 0,-5-2-6 16,-5 3 2-16,-3-2-1 16,-2-2-1-16,0-4 5 15,-5 0 0-15,-2-3 3 16,0-4-1-16,2 0 0 16,-3 0 1-16,6-5-2 0,-2 0 0 15,3-2 2-15,1 0 1 16,0 0 2-16,0 0 2 15,0-4-4-15,0-7-2 16,0 1-1-16,7-4 0 16,1-3 0-16,2-1-1 15,-1-1 1-15,2 0-1 16,1-3 1-16,-3 0 1 0,1 1-2 16,-2 2 2-16,-1 1-1 15,-3 3 0-15,-1 4 1 16,-1 3 0-16,-2 4 3 15,0 0-1-15,0 4 1 0,0-1-3 16,0 1 1-16,0 0-3 16,0 0-3-16,0 3 0 15,-5 8 1-15,1 3 1 16,-1 6-1-16,2 3 2 0,-1 1 0 16,2-2 2-16,2 2-1 15,0-3 1-15,0-1-1 16,0-4 2-16,7-2-1 15,0 1 0-15,0-7 0 16,5-1 0-16,2 1 0 16,0-5 1-16,2 1-1 0,4-4-4 15,-4 0-45-15,2-2-34 16,-6-8-80-16</inkml:trace>
  <inkml:trace contextRef="#ctx0" brushRef="#br0" timeOffset="2765.92">7883 4306 382 0,'-9'-17'100'0,"7"3"-82"15,2 2 12-15,0-1 7 16,5 2-18-16,4 4-11 15,3 4-8-15,0-1-2 0,2 4 0 16,2 0 1-16,0 11-2 16,-1 3 1-16,-1 4-1 15,-3 1-3-15,-1 5 1 16,-4-3 1-16,-6-3 1 16,0-2 1-16,0-1 0 15,-4-3 1-15,-3-5 2 16,0 0 1-16,4-1-2 0,1-3 1 15,-1-1 1-15,3-1 0 16,0-1 0-16,0 0 1 16,0 0 4-16,0 0 4 15,10 0 7-15,4-1 2 0,4-6-2 16,3-2-9-16,5 0-5 16,1-3-2-16,-2-1-2 15,2 4 0-15,-7 2 0 16,-3 0-20-16,-6 3-57 0,-7-1-163 15</inkml:trace>
  <inkml:trace contextRef="#ctx0" brushRef="#br0" timeOffset="5380.2">8509 4561 351 0,'0'-11'35'0,"0"0"8"0,0 1 13 15,4 0-18-15,-4 4-17 16,0 0-2-16,2 2-3 16,-2 1-1-16,0 3-7 15,0 0-4-15,0 0-4 16,0 2-4-16,0 10-3 0,0 3 6 16,0 4 1-16,0 4 1 15,0 3 1-15,0-2 0 16,5 0 1-16,2-3 0 15,2-2 1-15,6-4 0 16,2-3-1-16,3-4 2 0,4-3 4 16,1-5 0-16,-2 0 0 15,2 0-1-15,-3-9-1 16,-5-4 1 0,-2-1 5-16,-3-6 5 0,0 1 1 15,-3-4-4-15,-2-2-48 16,-6 0 29-16,3 1 4 0,-2 5 2 15,-2 4-2-15,0 3 1 16,0 7-3-16,0 3-2 16,0 2 4-16,0 0 0 0,0 0 1 15,1 9 7-15,2 7 13 16,0 6-19-16,1 6-2 16,1 4 1-16,0 4-2 15,2 1 0-15,0 3 1 16,-4-1 0-16,2 0 0 0,-3-2 0 15,-2-1 0 1,0-2 0-16,0-5 0 0,-4-3 0 16,-2-2 2-16,-6-6-1 15,3-3 2-15,2-4-2 16,0-4-21-16,1-1 20 0,1-5 9 16,0-1-39-16,1 0 39 15,-3-5-3-15,-1-8 1 16,0-4-1-16,-1-6 1 15,4-2-5-15,-1-2-2 16,4-2 1-16,2 3-2 0,0-1 1 16,0 6-2-16,8-1-2 15,4 2-1-15,0-1-6 16,5 3 8-16,0 0-6 16,5 0-54-16,2-1-15 15,-2-5-90-15</inkml:trace>
  <inkml:trace contextRef="#ctx0" brushRef="#br0" timeOffset="5709.02">9077 4245 421 0,'0'-2'10'0,"0"-7"7"0,0 4 30 16,0 5-26-16,0 0-20 16,0 7-7-16,0 7-3 15,0 5 11-15,0 5-3 16,0 4 2-16,0-1 3 16,0-2 4-16,0 0-2 0,0-5 0 15,0-2-3-15,0-6 0 16,0-1 0-16,0-1-2 15,0-6 0-15,0 2 1 16,0-5-2-16,0 1 2 16,0-2-1-16,0 0-1 15,2 0-35-15,3-5-69 16,4-6-124-16</inkml:trace>
  <inkml:trace contextRef="#ctx0" brushRef="#br0" timeOffset="6179.14">9627 4630 258 0,'-2'0'53'0,"2"0"-14"16,0 0 15-1,0 0 8-15,0 0-15 16,0 0-15-16,0 0-6 15,2 0-3-15,3 0-11 0,4 0-7 0,5 0 1 16,6-1 1-16,3-1 2 16,6 0 4-16,3-2 5 15,2 1 1-15,2-2-3 16,-2 1-1-16,-5-2-69 0,-6 5 56 16,-4-3-1-16,-7 3-1 15,-3-1 1-15,-6 2-1 16,3 0 1-16,-4 0 5 15,-2 0 13-15,0 0-65 16,0 0-11-16,0-2-45 0,-10-4-48 16</inkml:trace>
  <inkml:trace contextRef="#ctx0" brushRef="#br0" timeOffset="6540.71">9802 4452 396 0,'-4'-4'22'16,"4"1"19"-16,0 1 25 15,0 0-22-15,0 0-19 0,0 2-11 16,0 0-8 0,0 0-5-16,0 4-5 0,0 5-2 15,4 3 6-15,2 8 4 16,1-1 0-16,-2 7 6 15,0-2 6-15,-1 3 1 0,-1 0-3 16,2 0 0-16,-2-2-5 16,-1-4-1-16,0-1-1 15,-2-4-2-15,0-3-2 16,0-5 2-16,0-2-4 16,0-1 3-16,0-3-3 15,0 0 0 1,0-2 1-16,0 0 1 0,0 0-3 15,2 0-29-15,-2-7-65 16,1-9-146-16</inkml:trace>
  <inkml:trace contextRef="#ctx0" brushRef="#br0" timeOffset="7417.56">10393 4395 385 0,'-4'-4'42'16,"2"-3"-3"-16,2-2 26 16,0 0-30-16,0 0-23 15,6-2-4-15,5 4-2 16,1-1-2-1,1 4-1-15,1 1-4 16,1 3 1-16,1 1-2 16,0 11 1-16,0 3 0 0,-1 6 1 0,-3 4-4 15,-2 0 6-15,-3 4-5 16,-4-1 3-16,-3-1 0 16,0-2-1-16,-11-2 0 0,-1-3-1 15,1-6 3-15,-2-3 0 16,4-2 1-16,2-4 1 15,4-5 0-15,1 0 2 16,2 0 5-16,0-5 9 0,0-9-3 16,2-2-13-16,6-8-2 15,1-1-2-15,3-3-2 16,-2-1-3-16,0 4-1 16,0 0 6-16,-3 6-1 15,0 1 3-15,-3 3-2 16,-1 5 4-16,-1 3-2 0,-2 1 3 15,1 3 3-15,1 1-3 16,-2 0-1-16,0 2-2 16,0 2-3-16,0 11-9 15,0 2 6-15,0 9 3 16,0 0 1-16,0 7 0 0,0-1 1 16,0 1-1-16,2-5 1 15,8 1 0-15,2-4 1 16,6-5-1-16,3-2-12 15,4-8-36-15,6-7-63 16,-1-1-129-16</inkml:trace>
  <inkml:trace contextRef="#ctx0" brushRef="#br0" timeOffset="8107.07">10910 4363 507 0,'-4'-2'27'31,"1"-2"-3"-31,3 4 1 16,0 0-7-16,0 0-14 0,0 0-6 15,-2 11-5-15,2 5 5 0,-2 2 2 0,2 5 0 16,0 2 2-16,0 0 1 16,4 0 0-16,3 0 2 15,4-5-3-15,1-4-1 16,5 0 1-16,0-6 0 15,4-4 0-15,2-2 0 16,0-4 1-16,0 0 0 0,-1-10 0 16,-3-4-1-16,1-2 2 15,-6-2 3-15,-4-5 4 16,-3 0-4-16,-2-4-2 0,-1 0-3 16,-3 2-1-16,-1 4-1 15,0 3 1-15,0 6 0 16,0 5 7-16,0 3 3 15,0 2-1-15,0 2-7 16,0 0-4-16,0 4-7 16,0 6-4-16,0 7 9 0,0 4 4 15,0 8-1-15,0 3 0 16,0 3 2-16,0 4-1 16,0 3 6-16,0 0-1 15,3 1-1-15,-1 0 0 16,-2-2-2-16,2-2-2 15,-2-3 0-15,0-4 0 0,0-5 0 16,-4-7 1-16,-4-5 0 16,5-5 1-16,-3-5 4 15,1-3 5-15,0-2 9 16,-3-2-4-16,-1-9-61 0,-1-5 54 16,-1-5-6-16,0-6-3 15,2-1-2-15,-4-7 1 16,6 1-1-16,4 3-9 15,1 0-3-15,2 2 5 32,0 7 1-32,9 0-4 0,7 2-1 15,2 1 31-15,7 2-57 16,2 3-25-16,4 0-46 16,-1 2-202-16</inkml:trace>
  <inkml:trace contextRef="#ctx0" brushRef="#br0" timeOffset="8336.56">11589 4459 115 0,'0'4'419'0,"1"-4"-373"0,4 0-11 15,3 0 14-15,3 0-25 16,7-4-11-16,4 1-7 0,4-1-2 15,1 0-3-15,-1 3 0 16,-3 1-1-16,-5 0-4 16,-4 0-32-16,-7 0-45 15,-5 5-67-15,-2-1-125 16</inkml:trace>
  <inkml:trace contextRef="#ctx0" brushRef="#br0" timeOffset="8513.67">11686 4530 130 0,'-11'9'228'0,"7"-3"-206"0,1-3 34 16,3 1 29-16,-2-3-45 16,2 1-12-1,0 0 2-15,2-2 1 0,10 0 0 16,7 0-15-16,2 0-7 16,8 0-5-16,3 0-2 15,4-4-6-15,-4-2-84 0,2-5-160 31</inkml:trace>
  <inkml:trace contextRef="#ctx0" brushRef="#br0" timeOffset="9281.26">12605 4339 129 0,'-4'0'237'16,"3"0"-207"-16,1 0-12 15,0 0-2-15,0 2-14 16,0 3 0-16,1 3 5 0,7-1 4 16,3 0 4-16,-1-4 1 15,7 1 7-15,-3 0-1 16,2-4-6-16,-2 0-7 16,3 0 1-16,-5-4 0 15,-3-3-3-15,-1 0 5 16,-1 0-1-16,-6-6-3 0,1 4 1 15,-2-4-2-15,0 1-1 16,-2 1-5-16,-5 2 0 16,1 3-2-16,-6 0-1 15,0 6 0-15,-3 0-1 16,-1 0-1-16,0 7 2 16,-2 4 1-16,2 2-1 0,0 2 0 15,3 3 2-15,4 0 0 16,4 4 0-16,0-1 1 15,2 0 1-15,3 1 0 0,0 1 1 16,5-3 0-16,2-1 0 16,3-1 1-16,3-2 0 15,-1-3 1-15,5-4 1 16,-1-2 5-16,0 0-2 16,3-5-4-16,5 0-2 15,-4-2 0-15,1 0-1 0,1 0-2 16,-2-8-9-16,-3 1-39 15,0-5-24-15,-3-6-100 16</inkml:trace>
  <inkml:trace contextRef="#ctx0" brushRef="#br0" timeOffset="9957.89">12937 4024 396 0,'0'-10'33'16,"0"2"4"-16,0 1 14 15,2-2-31-15,6 0-7 16,1 2-1-16,-1 1-6 15,7 1-3-15,-1 2-2 16,3 3-1-16,-3 0-1 0,0 4 1 16,-1 9-1-16,-1 3-1 15,-2 4 1-15,-3-1 0 16,-6 3 0 0,-1-2 0-16,0-2 0 15,-1-3 1-15,-6-4-1 16,-1-4 1-16,2-1 1 15,3-3 1-15,0 0 0 0,1-3 2 16,2 0 2-16,0 0 11 16,0-1 1-16,7-8-6 15,0-4-8-15,6-1-4 16,-1-5 0-16,3-3 0 0,-3 0 0 16,-2-1-1-16,0 2-2 15,-5 3 1-15,-1 5 2 16,-2 0 0-16,-2 6-1 15,0 0 2-15,0 1 1 16,0 6 1-16,0 0-3 16,0 0 0-16,-2 0-4 15,-2 13-1-15,3 1 3 0,-3 5 1 16,2 5 2-16,2 1 2 0,0 1 1 16,0 1 0-16,6 0 3 15,1-6-1-15,0-1 0 16,1-4-1-16,2-5 1 15,-1-2 0-15,4-6 5 16,2 0-3-16,4-3-3 0,-2 0-1 16,2 0-2-16,-6 0-8 15,-1 0-77-15,-9-8-124 16</inkml:trace>
  <inkml:trace contextRef="#ctx0" brushRef="#br0" timeOffset="11191.98">7816 5542 206 0,'-8'0'198'15,"1"-6"-156"-15,4-1 15 16,1 0 1-16,-1-2-25 16,3 0-7-16,0 2-11 15,0-2-10-15,1 2 0 16,5 1-5-16,0 5-2 15,1-3-3-15,2 4 1 0,-1 0 0 16,2 8 1-16,-3 4-4 0,2 2 1 16,-1 6 1-16,-2 3 2 15,0 0 3-15,-1 4 0 16,-2-1 0-16,-1 0 0 16,3-2 1-16,-1-4-1 0,0 0-1 15,3-8 2-15,0 1-2 16,2-9 0-16,4-3 1 0,1-1 0 15,1 0 2-15,0-7 1 16,4-6 0-16,-2-1-2 16,-2-3 2-16,-3-2 0 15,-2-4 1-15,-3 0 0 16,-2-2 1-16,-3 2 1 0,-2 2-2 16,0 1-3-16,0 7-1 15,0 3 3-15,0 3 0 16,-2 3 2-16,2 4-4 15,0 0-3-15,0 7-4 16,0 9-2-16,0 4 4 16,0 5 3-16,2 7 0 0,3 4 1 15,-1 6 1-15,-1 1-1 16,0 2 3-16,-3 1 3 16,0-1 1-16,0-4-3 15,0-5 1-15,-5-4-3 16,0-7 1-16,-2-4 0 0,0-4 2 15,-1-5-1-15,3-3 3 16,1-4 4-16,1-3 3 16,0-2 10-16,-1 0 4 15,-1-6 5-15,-3-8-31 0,1-2 2 16,0-5-3-16,-2-6-1 31,4-1 0-31,5-1-6 16,0-2-9-16,0 1 6 15,9 3-5-15,6 0-16 0,2 6-8 16,2 2-18-16,3 1-16 0,3 3-84 16,2 1-123-16</inkml:trace>
  <inkml:trace contextRef="#ctx0" brushRef="#br0" timeOffset="11533.69">8429 5504 392 0,'0'-9'66'0,"0"4"-24"15,0 1-4 1,-2 0 3-16,2 3-22 0,-2 1-15 0,-1 0-4 16,-3 1-2-16,-1 12 0 15,-4 3 1-15,0 5 3 16,-1 8-1-16,1 5 4 15,0 3 3-15,2 4 3 0,4-1-1 16,1 1 2-16,4-6-5 16,0-1-3-16,0-5 0 15,6-4-2-15,2-9-2 16,7-2 1 0,-1-3-1-16,4-6 0 15,3-3-1-15,3-2-15 0,1 0-39 16,2-10-58-16,-3-6-143 15</inkml:trace>
  <inkml:trace contextRef="#ctx0" brushRef="#br0" timeOffset="11972.47">8671 5652 290 0,'0'-12'182'15,"0"1"-138"-15,0 0 8 16,0 4-5-16,0 1-19 15,-3 1-18-15,-3 2-3 16,0 1-5-16,-2 2-2 0,-1 0-2 16,-4 4 2-16,2 7-3 15,1 4 1-15,-3 3 0 16,6 6 1-16,0-1 1 16,5 5 1-16,2-1 0 0,0 1 1 15,0-6 0-15,9 3-2 16,3-7 2-16,3-2 0 15,-1-4 0-15,4-3-1 16,0-5 1-16,0-2 0 0,2-2 3 16,-3 0 10-16,0-2 3 15,-3-5-7-15,1-6-2 16,-5 1 5-16,-1-4-59 16,-1-2 54-16,-3-3-1 15,-3-6-3-15,-2 2-2 16,0-2-2-16,-4 0-1 0,-7 2 0 15,-3 4-1-15,-3 3-4 16,0 4-4-16,-1 5-5 16,-1 3 39-16,0 5-68 15,3 1-17-15,3 0-35 16,7 0-85-16</inkml:trace>
  <inkml:trace contextRef="#ctx0" brushRef="#br0" timeOffset="12302.83">8928 5467 40 0,'3'-4'512'0,"-1"-1"-493"16,-2 3 10-16,2-1 9 15,1 3-22-15,3 0-13 0,3 7-7 16,2 5 1-1,3 4 3-15,0 6 0 16,5 4 0-16,-5 3 0 16,0 3 0-16,-3 0 2 0,-1 2-1 0,-2-2 1 15,-4 0 1-15,-1-4-3 16,-3-2 2-16,0-3-2 16,0-4 1-16,0-3 1 15,0-6-2-15,-5-2 0 16,3-2 2-16,1-4 0 15,-2-2-3-15,1 0-7 0,2-4-27 16,0-12-39-16,5-6-260 16</inkml:trace>
  <inkml:trace contextRef="#ctx0" brushRef="#br0" timeOffset="12539.32">9427 5640 331 0,'1'0'224'16,"1"0"-198"-16,-2 0 9 15,4 0-3-15,0 0-15 16,5 0-10-16,5 0-5 0,6-2-2 16,3 2 0-16,5 0 1 15,-4-2-2-15,1 2 1 16,-5 0-14-16,-8 0-33 15,-4 4-44-15,-4 1-107 16</inkml:trace>
  <inkml:trace contextRef="#ctx0" brushRef="#br0" timeOffset="12754.63">9491 5750 276 0,'-1'11'50'0,"-12"0"-31"16,8-8 62-1,5-1 0-15,0-2-32 16,0 0-13-16,0 0-8 0,0 0-3 16,4-2 3-16,8 2-13 0,3 0-6 15,4 0-4-15,4-3-4 16,4-1 0-16,1-1-3 16,-1-1-39-16,0 1-31 15,-3-5-28-15,0-1-108 0</inkml:trace>
  <inkml:trace contextRef="#ctx0" brushRef="#br0" timeOffset="13113.94">9995 5445 402 0,'0'-9'87'16,"2"1"-64"-16,-2 2 22 15,3 2 1-15,-3 4-20 16,0-1-7-16,2 1-17 0,-2 3-7 16,0 8-3-16,0 3 6 15,0 6 5-15,1 5-1 16,-1-2 1-16,0 4-1 16,0-2 2-16,2 2 0 15,0-4 0-15,-2 0 1 0,0-2 0 16,0-3 0-16,0-3-4 15,0-3 0-15,0-1 0 16,0-3 0-16,0 0 0 16,0-5 0-16,0 1-1 15,0-2 0-15,0-2-10 16,0 2-31-16,3-2-34 16,4 0-75-16,5 0-186 0</inkml:trace>
  <inkml:trace contextRef="#ctx0" brushRef="#br0" timeOffset="13351.28">10358 5734 460 0,'15'2'55'0,"-8"0"-23"16,-1 0-2-16,0 3-15 16,-5 4-5-16,-1 2-3 15,0 1-1-15,0 3 6 16,0-2-2-16,0 2-3 15,-4 1-4-15,-3-3-1 0,2 3-1 16,-4-2 0-16,-2 0-1 16,0 4 2-16,-4 0-5 15,-2-4-39-15,-1-2-62 16,0-6-238-16</inkml:trace>
  <inkml:trace contextRef="#ctx0" brushRef="#br0" timeOffset="14428.42">11130 5460 472 0,'-3'-13'34'0,"3"2"-11"16,0-1 18-16,0 1-12 15,0 2-14-15,8 2-10 0,-1 2-2 16,0 1-4-1,2 4-1-15,0 0-1 0,2 0 1 16,-1 9-1-16,0 7 0 16,-2 2 0-16,-1 1 2 15,0 5 1-15,0-1 0 16,-2-2-1-16,-2-1 1 0,-1 0 1 16,3-4-1-16,2-4 0 15,-1-1 1-15,3-3-1 16,3-3 0-1,1-4 2-15,5-1 0 16,2 0 1-16,-3-6-2 0,3-4 0 16,0-4 0-16,-4-6 0 0,-3 1-1 15,-2-3 1-15,-3-3 0 16,-4 0-5-16,0 4 3 16,-4 3-1-16,0 4 3 15,0 3 0-15,0 5 5 16,0 5 2-16,0 1-6 15,0 1-7-15,0 14-3 0,0 2 6 16,0 7 0 0,0 10 2-16,0 3 1 15,4 3 1 1,1 4 7-16,-3 4 1 0,0-2 0 0,-2-1-4 0,0-3 1 16,0-5-3-16,0-9 2 15,-6-3-2 1,-1-7 1-16,-2-3 2 15,2-7 6-15,-2-2 0 16,2-4 0-16,-4-2 8 0,2 0 1 16,-4-8-1-16,4-6-63 0,-1-6 32 15,1-3 8-15,3-4 3 16,2-3-1-16,1 0-4 16,3 0-2-16,2 4-7 15,9 0 3-15,3 4 3 16,9 1 31-16,-2 2-58 0,8-1-16 15,2 2-2-15,-1-2-60 16,-1 1-139-16</inkml:trace>
  <inkml:trace contextRef="#ctx0" brushRef="#br0" timeOffset="14631.4">11678 5274 511 0,'0'-3'18'0,"0"-1"17"16,0 2 2-16,0 2-5 16,0 0-30-16,0 5-9 0,0 7-6 15,0 8 11 1,-3 6 0-16,1 6 3 0,-3 3 0 16,3 1 0-16,1 0-23 15,1-3-66-15,0-6-105 16</inkml:trace>
  <inkml:trace contextRef="#ctx0" brushRef="#br0" timeOffset="14972.7">12111 5406 404 0,'-9'-7'64'16,"3"0"-64"-16,-3 0 2 0,3 1 17 16,-1 5 10-1,0 1-10-15,1 0-11 0,1 0-4 16,-4 8-3-16,2 5-2 16,-4 5 5-16,2 3 4 0,-2 6 3 15,2 1 5-15,2 6 2 16,1 0-4-16,3 4-1 15,1-5-6-15,0 2-3 16,2-7-2-16,0 0-1 0,6-8 0 16,3 2 0-16,3-8-1 15,5-1-12-15,0-6-38 16,7-6-36-16,1-1-125 16</inkml:trace>
  <inkml:trace contextRef="#ctx0" brushRef="#br0" timeOffset="15387.62">12363 5486 519 0,'0'-7'26'16,"-6"2"0"-16,4-2-1 16,-5 3-11-16,2 2-3 15,0 1-7-15,-5 1-2 16,2 0-2-16,1 7-4 0,-4 7 2 15,2 4 0-15,2 5 3 16,1 2 2-16,5 0-1 16,1 3 3-16,0-3-3 15,7-1 0 1,3-1 0-16,5-9 0 0,1 0 1 16,0-5 0-16,3-5 1 0,-2-4 5 0,1 0 6 15,0-4-5-15,-2-8-1 16,0-1 6-16,-3-6 8 15,-2-1-68-15,-4-2 54 16,-2-2-1-16,-5-1-2 16,0-2-2-16,0 0-3 15,-9 4-1-15,-1 0 0 0,-7 5-1 32,0 7 41-32,-3 6-57 15,-1 5-14-15,2 0-39 16,3 3-2-16,4 3-93 0</inkml:trace>
  <inkml:trace contextRef="#ctx0" brushRef="#br0" timeOffset="15743.85">12634 5310 566 0,'1'-2'22'16,"-1"-2"-4"-16,2 4-1 0,3 0-13 16,-2 6-7-16,4 8-3 15,2 5 5-15,0 6 5 16,4 6 0-16,-3 1 2 16,1 2 6-16,-4 1-5 15,0 1-1-15,-3 0 0 0,-4-3 0 0,0 0 0 0,0-3-1 16,-4-3-2-16,-4-2-2 15,1-5 2-15,-1-3-2 16,1-2 0-16,2-6 0 31,-1-2 0-31,5-3 0 16,-1-3-4-16,2-1-28 0,0-1-15 16,3-14-21-16,11-7-271 15</inkml:trace>
  <inkml:trace contextRef="#ctx0" brushRef="#br0" timeOffset="15965.66">13040 5538 455 0,'0'-3'91'0,"0"-1"-69"0,2 4 14 15,2-2 4 1,-3 2-22-16,8-2-8 0,0 2-7 15,6 0-3-15,0 0 0 16,4 0-1-16,-1 0-2 31,-2 0-23-31,-6 5-39 0,-4-1-116 0</inkml:trace>
  <inkml:trace contextRef="#ctx0" brushRef="#br0" timeOffset="16137.48">13054 5643 311 0,'-8'9'83'16,"6"-9"-61"-16,2 0 59 16,0 0-2-16,0 0-19 31,0 0-25-31,5 0-4 0,2 0-10 0,8 0-15 16,1-2-6-16,5 1 0 15,5-1-28-15,3-2-59 0,0-1-85 16</inkml:trace>
  <inkml:trace contextRef="#ctx0" brushRef="#br0" timeOffset="16764.9">13530 5481 125 0,'-4'-7'348'16,"1"0"-338"-16,3 1 2 15,-2 1 33-15,2-1-9 16,0 1-10-16,0 0-7 0,0 0 1 16,0-2-5-16,0 1-9 15,5 1 2-15,1-2 0 16,0 3-4-16,2 1-4 15,3 0-1-15,0 3 0 16,1 0 0-16,0 0 1 0,2 10-4 16,-2 0 3-16,-1 5-1 15,-2-1-1-15,-2 4 1 16,-5 1-2-16,-2 1 2 16,0 1 1-16,-2-1-1 15,-7-2-1-15,-4 2 4 16,-3-3-1-16,0-1-1 0,0 1 2 15,-2-2-1-15,2-2-1 16,1 1 2-16,3-3 3 16,2-4 1-16,0 0 0 15,5-2 1-15,1-1 1 16,2-2 3-16,1-2-1 0,1 0 4 16,0 0 3-16,0 0 7 15,0 0-71-15,7 0 52 16,6 0 4-16,3 0-2 15,7 0-4-15,8 0-1 16,1 0-2-16,2-4 2 16,0 2 0-16,-2-1-1 15,-5 1 0-15,-7 0 2 0,-6 1 0 16,-5-1-1-16,-3 2 0 16,-6 0-1-16,0-2 0 15,0 2 1-15,0-2-1 0,0-1-8 16,-4-3 11-16,-3-6-127 15</inkml:trace>
  <inkml:trace contextRef="#ctx0" brushRef="#br0" timeOffset="67340.67">17759 5303 290 0,'2'-5'21'15,"-2"1"-1"-15,2 0 14 16,-2 0 9-16,1 0-10 15,-1 1-7-15,0 2-5 0,0-1 1 0,0 2-1 16,0-2-4-16,0 2-3 16,0 0-2-16,0 0 0 15,0 0 0-15,-5 0-4 16,0 0-3-16,-3 0-6 16,-1 0 2-16,-1 0-2 15,0 4 1 1,-2 4 0-16,2 4 1 0,-4 1-2 15,2 5 0-15,-3 6 0 16,3 1 2-16,0 7-1 0,1 0 3 0,0 1 3 16,6 7 0-1,0-1-1-15,0 0 2 16,5 3-5-16,0-2 1 0,0-2 2 16,0-1-3-16,0-1 0 15,5-6 0-15,2-5-1 16,-2-3 0-16,4-4 0 15,0-2-1-15,0-2 1 16,5-2-1-16,3 1 2 16,0-6-3-1,3 0-27-15,4-5-27 0,-1-2-49 16,-2-2-121-16</inkml:trace>
  <inkml:trace contextRef="#ctx0" brushRef="#br0" timeOffset="67586.9">17921 5704 499 0,'-11'-4'4'16,"9"-1"2"-16,-2 2 28 15,4 1 7-15,0 2-21 16,3-2-17-16,5 2 0 15,5-2-3-15,5 2 0 16,1 0-1-16,1 0 1 0,2 0 0 0,2 0 0 16,-2 0-1-16,2 0-26 15,-1 0-17-15,3-4-64 16,1-3-81-16</inkml:trace>
  <inkml:trace contextRef="#ctx0" brushRef="#br0" timeOffset="68606.36">19136 5640 347 0,'3'3'164'0,"-3"-1"-142"15,0 0-20 1,0 3 5-16,0 2-2 16,0 6-2-16,0 1 9 15,0 7-1-15,-5 4-5 16,-4 2-4-16,-1 3-1 0,-7 1 1 16,2-4-9-16,-5-4-128 15</inkml:trace>
  <inkml:trace contextRef="#ctx0" brushRef="#br0" timeOffset="69888.7">19960 5550 380 0,'2'-8'63'15,"0"-2"-48"-15,1 5-7 16,0-2 19-16,-1 4 8 15,-2-1-18-15,0 4-7 16,0-2 0-16,0 2-1 0,0 0-8 16,0 6-4-16,0 6-3 15,-8 8 7-15,1 3-1 16,-2 0-1-16,-1 4 1 16,0-4 0-16,-2-5 2 0,-3 0-1 15,4-7 1-15,-5-3 2 16,0 1 0-16,-2-7 2 15,0 0-1-15,0-2 5 16,-1 0 0-16,1-6-4 16,1-2-2-16,3-3-3 15,-1 2 1-15,3-5-1 0,2 1 0 16,0-3-1-16,3 0 0 16,2 0-2-16,3-2 0 15,2 2 1-15,0 0 0 16,2 0 0-16,8 2-1 15,2 0 3-15,1 3-2 0,2 2-2 16,3 1 1-16,0 5 0 16,1 2-1-16,3 1 2 15,-2 0 0-15,-1 0-3 16,0 8 1-16,1 3 0 16,-3 3-3-16,2 6 3 15,-4-1 1-15,2 3 1 16,-3 1 0-16,1 0 4 0,-1 1-5 15,2-5 3-15,0 2 0 16,-1-6-1-16,2-1 0 16,1-5 2-16,1-4 2 15,-2-3 6-15,0-2 2 16,0 0 0-16,0-4 1 0,-3-8 6 16,-1-2-5-16,-3-4 7 15,-3-6-6-15,-2-2-6 16,-3-4-5-16,-2-1-3 15,0-2-1-15,-5 4-1 16,-5 1 2-16,-5 3-3 0,-4 4-2 16,-7 9-5-16,-1 3-5 15,-2 8 5-15,-3 1-6 16,0 1-1-16,3 14 4 16,4-1-10-16,7 6-17 15,7-5-18-15,7 2-40 0,4-9-57 16</inkml:trace>
  <inkml:trace contextRef="#ctx0" brushRef="#br0" timeOffset="70222.92">20620 5131 500 0,'3'-2'16'16,"1"-6"5"-16,-1 4 9 0,2 3 3 16,1 1-17-16,3 0-9 15,5 0-5-15,3 8 0 16,4 5 3-16,4 8 1 16,0 3-4-16,-1 10 3 15,-3 2 0-15,-3 4 0 0,-4 3-2 16,-6 0-1-16,-4 3 2 15,-4-2 2-15,0 1 3 16,-7 0-1-16,-12-1 2 0,-3-1-5 16,-3 0 1-16,-4 1-3 15,-12 1-1-15,-1 0-2 16,-6-4-59-16,-1-7-123 16</inkml:trace>
  <inkml:trace contextRef="#ctx0" brushRef="#br0" timeOffset="77610.42">18603 5517 366 0,'2'0'48'16,"-2"0"-20"-16,0 0-5 15,1 0 11-15,-1 0-10 16,0 0-14-16,0 0-8 0,0 1-2 16,0 5-2-16,-1 1-3 15,-6 4 5-15,-4 3 0 16,0 4 0-16,-3 0-2 16,1 1-1-16,-3 2 2 0,3-1 1 15,-3-2-1-15,1 0 1 16,3-2 0-1,-2-2 1-15,3-1-1 0,0-4 0 16,4 0 1-16,2-4-2 16,-3 0 4-16,3-3-2 15,-2 0 1-15,0-2 1 0,1 0 0 16,1 0 1-16,-2 0-3 16,0 0 1-16,3 0-1 15,-1-4 2-15,-3-1 0 16,5-2 2-16,1 0 3 15,-1-1-3-15,1-1 1 16,0-3 1-16,0-2-4 0,2 1-1 16,0-4-1-16,0-1 3 15,0 1 2-15,0 0-4 16,4-1 1-16,-1 0-3 16,1 0 2-16,-1 2-1 0,5 2 0 15,-3 3 0-15,-3 1 0 16,3 0 0-16,-1 5 0 15,-1 0-1-15,1 1 0 32,-1 3-1-32,5-2-1 15,-4 3-1-15,4 0 0 0,-1 0 0 16,5 4-1-16,-4 3 0 0,5 2 4 0,1 2-1 16,-5 3 0-16,3-3-1 15,1 3 2-15,-4 1 0 16,3-1-2-16,-4 2 1 15,4-2 1 1,0 2 0-16,-2 0 0 16,1-2 0-16,2 2 0 0,-1-1 0 15,1-1 0-15,-1 1 0 16,1-1-1-16,0-3 2 16,-3-3-1-16,-1 1 1 15,2-1-1-15,0-5 1 16,-1-1 1-16,0-2 0 15,-2 0 1-15,1 0 1 0,1-4 2 16,-2-5 4-16,1 0-1 16,-2-3 2-16,-1-3-7 15,1-1 0-15,-1-1 5 16,-3-1 5-16,-1-4-6 16,-2 1-1-16,0 0-4 15,0 1-2-15,-2 0 3 0,-3 4-3 16,-2 0 0-16,-1 4 0 15,-1 3 0-15,-1 0-1 16,-3 3 0-16,0 1 0 0,0 3-1 16,-4 2-3-16,-1 0 2 15,-3 7-1-15,-3 6-21 16,-1-1-20-16,-2-2-38 16,6-5-148-16</inkml:trace>
  <inkml:trace contextRef="#ctx0" brushRef="#br0" timeOffset="103094.69">10984 6904 277 0,'9'-10'14'0,"1"-1"19"15,-2 0 24-15,-1 2-18 0,-2 2-2 0,-3 0 1 16,0 2-3-16,-2 1-12 16,0 0-1-16,0 3-3 15,0-1-8-15,-7 0-7 16,-5 0-4-16,-7 1 0 0,-1 1 1 16,-2-2-1-16,-7 0 0 15,2 0 1-15,-4 1-2 16,4-3 2-16,2 2-2 15,5 1 2-15,4 1 0 0,3 0-2 16,2 0 2-16,3 0-2 16,3 4 0-16,-3 2 0 15,2 5 0-15,3 3-2 16,-4 2 2-16,4 5 3 16,-1 1 2-16,1 6 1 15,-2 4 2-15,5 4 4 0,-2 1 9 16,1 5-1-16,1-1 5 15,0 3-51-15,0-1 13 16,0-2 22-16,0-2-3 31,3-3-2-31,0-6 1 0,2-1 0 16,-1-6-1-16,1-5 0 16,0 0 0-16,0-4 2 0,5-1-4 15,0-1 0-15,2-3 2 16,3-1-1-16,3-3 2 15,0-4-4-15,7-1 4 16,2 0-2-16,4 0-1 16,1-6-4-16,4-7-12 15,0 0 10-15,-1-5-78 0,-4-3-37 16,0-2-162-16</inkml:trace>
  <inkml:trace contextRef="#ctx0" brushRef="#br0" timeOffset="103291.77">11188 7245 460 0,'-3'-4'46'0,"-3"-4"9"16,5 2-1-16,1 3-20 15,0-3-12-15,8 1-16 0,7-2-5 16,4 0 0-16,8 1-2 16,2 1 1-16,5 2 0 15,-1-1-1-15,-1 0-12 16,1 2-24-16,-2 1-25 15,1-3-56-15,-2-1-112 0</inkml:trace>
  <inkml:trace contextRef="#ctx0" brushRef="#br0" timeOffset="103600.53">11855 6901 470 0,'0'-4'25'0,"0"3"18"0,0 1-16 16,0 0-13-16,0 1-8 16,0 8-6-16,0 3 23 15,0 6-4-15,3 2-9 16,1 3-1-16,-1 1-3 16,3 1 0-16,-4 1 5 15,3 3-4-15,-3-4-6 0,1 3-2 16,-1-5 3-16,0 3-2 15,0-7 1-15,-1-1 1 16,-1-2 0-16,0-3-1 16,0-3-2-16,0-1-21 0,2-5-15 15,3-1-28-15,3-3-48 16,5 0-93-16</inkml:trace>
  <inkml:trace contextRef="#ctx0" brushRef="#br0" timeOffset="103808.86">12313 7227 204 0,'20'8'225'16,"-8"-2"-177"-16,-5 5 4 15,-2 4-9-15,0 1-12 16,-5 2-9-16,0 3-9 16,0 0 1-16,0-3-5 15,-7 2-3-15,0 0-5 0,-1-3 1 16,-4 1-2-16,0 0-6 15,-6-4-49-15,0-5-102 16</inkml:trace>
  <inkml:trace contextRef="#ctx0" brushRef="#br0" timeOffset="104659.1">12861 7045 282 0,'-8'0'68'15,"4"-5"-15"-15,2-4 11 16,1-4-3-16,1 1-34 16,0 1-13-16,0-1-9 0,0 3-4 15,0 2-1-15,1 1 0 16,1 5 0-16,2-3 0 15,-4 4 0-15,0-2 0 16,0 2 1-16,0 0-1 16,2 0 3-16,-2-1 4 0,0 1 3 15,0 0-2-15,0 0-1 16,0 0 1-16,0 0 0 16,0-2-1-16,0 0 2 15,0 0 0-15,0-1-6 16,0-1-2-16,0-1 1 0,0-1 4 15,0 1 1-15,0 2-1 16,2-5 3-16,-2 5 0 16,0 1 0-16,0 0 0 15,0 0-4-15,0 1 0 16,0 1-2-16,0 0-2 0,0 0-2 16,0 3-4-1,2 12-4-15,0 0 6 0,-1 5 3 16,3 7 3-16,-2 1-3 15,-1 2 1-15,-1 3 0 16,0-1 3-16,0 0-2 16,0 0 2-16,0-5 3 0,-1-4-3 15,-3-5-18 1,2-5-12-16,1-3 29 0,-1-4 0 16,2-3-2-16,0-3 2 15,0 0-2-15,0 0 3 16,0-5-3-16,9-9-13 0,3-10-27 15,3-8-124-15</inkml:trace>
  <inkml:trace contextRef="#ctx0" brushRef="#br0" timeOffset="105233.48">13297 6710 450 0,'0'-4'29'0,"0"-2"5"16,8 0 3-16,6 2-12 15,5-1-12-15,3 1-5 16,3 2-1-16,4 1-2 0,0 1-3 15,-3 0 1-15,-3 1-3 16,-3 8 1-16,-2-1-1 16,-5 2 0-16,-4 1 0 15,2 5 0-15,-4-2 2 0,-2 4 1 16,2 5 7-16,-3-1 1 16,-1 3 3-16,3 1-2 15,-2 3-3-15,-1-1 3 16,1 1 0-16,1 2-56 15,-2-3 52-15,1 2 0 0,1 1-7 16,-1-1 3-16,0-2-1 0,-2 3-1 16,1-4 1-16,-1-2-2 0,-2 0 0 15,0-4 2-15,0 0-1 16,0-3 1-16,0 0 0 31,0-5-1-31,-4 1 2 0,-1-3 0 16,-4-3 1-16,0 2 1 15,-3-2-2-15,-3 1 1 16,-4-2 1-16,-8 1 0 16,-4-1-3-16,-3-4 0 0,-8 1-3 15,-4-3 1-15,-5 3 1 16,-1-4-10-16,2 0-16 16,3-5-183-16</inkml:trace>
  <inkml:trace contextRef="#ctx0" brushRef="#br0" timeOffset="124767.12">5582 9562 405 0,'-7'-12'18'0,"0"-5"29"16,0 3 4-16,4-2-15 15,-5 2-12-15,4 0-5 16,3 0-4-16,-3 1-6 15,4 3-1-15,0-2-5 0,0 4-1 16,5 3-2-16,5-1-3 16,-3 6 0-16,3 0-1 15,2 0 1-15,2 7 0 16,-4 5 0-16,3 5 0 16,-4 3-1-16,0 0 2 0,-1 4 0 15,-3 1 2-15,-2 0-1 16,2-2 1-16,-1-2 0 15,1-1 0-15,2-4 0 16,3-3 2-16,0-3-4 16,5-1 3-16,1-6-2 0,4 0 2 15,1-3-1-15,2 0 8 16,3-12-2-16,-3 0 0 16,-4-2-4-16,1-2 0 15,-3-2 4-15,-5-5 6 16,-1 0-1-16,-5-4-6 15,-1-2 0-15,-5 0-3 0,2 5 0 16,-2 4-3-16,0 3 2 16,0 6-1-16,0 5 0 15,0 5 0-15,0 1-2 16,0 0-2-16,0 7-4 0,0 9 1 16,0 6 7-16,0 8-1 15,2 3-1-15,-1 5 3 16,-1-1-2-16,4 5 0 15,-3-2 1-15,1 0 2 0,2 1 0 16,-4 0 1-16,0 0 1 16,0-5-2-16,0-3-1 15,0 0 2-15,-9-7 0 16,2-1 1-16,-3-4 0 16,2-4 1-16,-1-3 1 15,2-5 0-15,-1-4 4 16,3-1 3-16,-2-4 5 0,-2 0 11 15,0-2-1-15,-4-9-16 16,1-5-5-16,-1 0-3 16,3-7-2-16,3 2 0 0,1-6-4 15,6 0 2-15,0 0-7 16,1-2 3-16,11 3-7 16,-2-1-12-16,8 0 13 15,2 1 1-15,1 2-31 16,6 1-28-16,-3 0-12 0,-1-2-114 15</inkml:trace>
  <inkml:trace contextRef="#ctx0" brushRef="#br0" timeOffset="125080.3">6228 9194 447 0,'0'-5'21'16,"0"0"6"-16,0 3 24 16,0 1-15-16,0 1-23 15,0 0-12-15,0 9-12 16,0 7 7-16,0 3 4 16,0 8-2-16,-1 0 1 0,1 1 2 15,-4 3 1-15,3-3 0 0,-3-4 0 16,2 2-1-16,1-3 0 15,1-5-1-15,0-3 2 16,0-1-1-16,0-6-5 16,1-2-32-16,8-6-36 15,1 0-41-15,0-17-20 0</inkml:trace>
  <inkml:trace contextRef="#ctx0" brushRef="#br0" timeOffset="125299">6464 9182 438 0,'2'-5'71'16,"-2"5"-24"-16,0 0-28 0,0 0-12 15,0 7-9-15,0 8-3 16,-2 5 5-16,0 4 4 16,1 4 5-16,-1 2 1 0,2 1-3 15,0 0-7-15,0-4 3 16,0 1-2-16,0 0 0 15,2-3-4-15,-2-7-63 16,0-4-174-16</inkml:trace>
  <inkml:trace contextRef="#ctx0" brushRef="#br0" timeOffset="125929.19">7302 9690 319 0,'-3'0'50'16,"1"0"0"-16,2 0 4 0,0 0-15 15,0 0-13-15,0 0-6 16,0 0-8-16,9 0-7 16,6 0-2-16,8 0 5 15,6 0 0-15,7 0 2 0,1 0 0 16,1 0 0-16,-4-5-6 16,-4 3-3-16,-4 1 0 15,-6-1-1-15,-4 2 0 16,-5 0 0-16,-4 0-26 15,-2 0-40-15,-3 0-63 16,-2 0-57-16</inkml:trace>
  <inkml:trace contextRef="#ctx0" brushRef="#br0" timeOffset="126223.19">7518 9578 378 0,'-5'-2'13'0,"-2"-2"18"0,7 3 25 16,0 1-26-16,0 0-12 15,0 0-15-15,0 9-9 16,0 1 9-16,0 7-1 16,5 2 10-16,0 3-6 0,-1 5 9 15,1-1 3-15,-1 1-7 16,0 0 0-16,-1-2-3 15,1-2-2-15,-1-5-2 16,-1-6-1-16,-2 0-3 16,2-2 1-16,-2-5 0 15,0-2 0-15,1-3-9 0,3 0-48 16,2-10-125-16</inkml:trace>
  <inkml:trace contextRef="#ctx0" brushRef="#br0" timeOffset="126665.5">9296 9363 469 0,'0'-3'19'0,"0"-1"5"16,0 1 21-16,0 3-10 16,0 0-21-16,0 0-11 15,0 3-7-15,0 9-3 0,0 4 5 0,2 5 3 16,1 6-2-16,2-1 4 16,-1 4-4-16,4-4 3 15,-5 3-1-15,2-4 0 0,1 0-2 16,-5-3-34-16,-1-4-35 15,0-3-87-15</inkml:trace>
  <inkml:trace contextRef="#ctx0" brushRef="#br0" timeOffset="126982.63">9019 9794 376 0,'-14'0'16'16,"3"0"5"-16,8 0 36 16,3 0-5-16,3 1-21 15,17 1-21-15,11 4-1 16,8-4 5-16,12 1 2 16,8 1-8-16,4-3 6 0,1 1-2 15,1-2 12-15,-2 0-14 16,-8 0-2-16,-5 0-4 15,-10 0 2-15,-7 0-5 0,-11 0 1 16,-5 0-2-16,-7 0 0 16,-5 0 0-16,0 0-4 15,-5 6-30-15,0-1-22 16,-10 2-12-16,-4-1-55 16,-4 0-173-16</inkml:trace>
  <inkml:trace contextRef="#ctx0" brushRef="#br0" timeOffset="127320.79">9030 10081 408 0,'-4'0'31'16,"-1"0"10"-16,5-2 9 0,0 1-19 15,-2 1-10-15,2 0-9 16,0 7-12-16,0 5-2 16,0 6 5-16,0 5 3 15,0 6 15-15,0 1 10 16,0 1-26-16,0 1-3 16,0-2 1-16,0-2 0 0,0-4 1 15,0-3-2-15,0-1-1 16,0-7 0-16,2-1 0 15,2-3-1-15,-1-1 1 16,2 2-6-16,1-7-36 0,3-3-17 16,0 0-47-16,2-2-88 15</inkml:trace>
  <inkml:trace contextRef="#ctx0" brushRef="#br0" timeOffset="127516.07">9286 10336 206 0,'8'0'271'16,"-4"0"-227"-16,-4 0 7 16,3 0-19-16,4 0-8 0,5 0-12 15,3 0-12-15,7 0 1 16,3 0 2-16,6-1-3 16,-1-1-26-1,4-3-60-15,-5-5-99 16</inkml:trace>
  <inkml:trace contextRef="#ctx0" brushRef="#br0" timeOffset="128015.47">9647 10136 519 0,'0'-12'39'0,"0"1"14"15,0 3-4-15,7 0-11 16,1 5-18-16,3 3-17 15,4 0-4-15,0 0 0 0,2 11-2 16,0 5-1-16,0 1 3 16,-7 3 0-16,-1 3 2 15,-3 1-5-15,-6 0 0 16,0-2 1-16,-3-3 4 0,-9 1-1 16,2-4-1-16,0-2 2 15,-2-5 0-15,3-3 2 16,6-3-1-16,-1-3 1 15,4 0-1-15,0-3 9 16,0-8-8-16,6-7-2 16,1-2-4-16,5-5 3 15,1-1-2-15,-1-4-11 0,0-1 2 16,-4 3-1-16,-1 1 9 16,-2 5 2-16,-1 8 0 15,-2 2 1-15,0 6 3 16,-2 2 13-16,0 4-7 0,0 0-7 15,0 10-9-15,0 8 0 16,0 1 9-16,-2 8 3 16,0 1 0-16,2 1-3 15,0 0-1-15,0-3 1 16,2-3 1-16,7-3 0 16,5-4-1-16,5-4-2 0,6-4 2 15,7-6-18-15,2-2-55 16,4-10-97-16</inkml:trace>
  <inkml:trace contextRef="#ctx0" brushRef="#br0" timeOffset="128887.6">10409 9555 356 0,'0'-12'28'0,"2"-5"12"16,-2 4 31-16,3-2-20 16,1 3-23-16,0 1-15 15,1 0-3-15,4 4-3 16,-2 1-4-16,0 5-3 0,3 1 0 16,0 0-3-16,-1 5-1 15,1 8 1-15,0 5 2 16,-3 1 0-16,1 6 0 15,-3-4 1-15,-1 3 0 16,-3-3 0-16,3-4 0 0,-2 0 0 16,1-5 0-1,2-3 0-15,0 0 0 0,5-4 0 16,1-1 0-16,3-4 1 16,6 0 1-16,0-6 1 15,1-4-2 1,-1-3 1-16,0-5 0 15,-5-1-1-15,-1-6 0 16,-4-2 0-16,-3 2 0 16,-4-3 0-16,2 2 0 0,-3 5 1 0,-1 8 0 0,1 3 4 15,-2 3 16-15,0 7-11 16,0 0-8-16,0 0-5 16,2 13-6-16,-2 4 5 15,3 7 3-15,1 6 0 16,-1 4 0-16,2-1 0 0,2 5 1 15,-2 0 2-15,-2 1 2 16,-1 0 0-16,0 0 0 16,-2-1-2-16,0-4 2 15,0-4-2-15,0-3 0 16,-7-4-2-16,-1-5 5 16,1-6-1-16,-2-3 1 15,1-3 2-15,-2-3 1 0,3-3 5 16,-2 0 4-16,-1-3-1 15,2-8-60-15,1-7 48 16,0-7 0-16,3-3 2 16,3-5-7-16,1-1-7 15,3 1 7 1,6 4-4-16,8 0 0 16,0 3-2-16,5 1 19 15,0 2-63-15,2-3 1 0,1 0-18 16,1-2-84-16,-1-7-145 15</inkml:trace>
  <inkml:trace contextRef="#ctx0" brushRef="#br0" timeOffset="129088.61">10979 9199 489 0,'0'-9'21'0,"0"5"19"15,0 0 14-15,0 4-13 16,0 0-36-16,0 6-8 15,0 6-6-15,0 9 9 16,0 6 0-16,0 6 0 0,0 2 0 0,0 6 2 0,0 0-2 16,0-1-13-16,0-7-67 15,0-8-126-15</inkml:trace>
  <inkml:trace contextRef="#ctx0" brushRef="#br0" timeOffset="129534.27">12119 9626 390 0,'0'0'60'16,"0"0"-2"-16,0 0-18 16,7 0-17-16,10 0-13 15,12-1-7-15,5-3 1 0,8 1 4 16,1-2-3-16,-1 4-3 16,-5-1-3-16,-6 2 1 15,-6 0-17-15,-7 0-39 31,-4 0-52-31,-7 0-57 16</inkml:trace>
  <inkml:trace contextRef="#ctx0" brushRef="#br0" timeOffset="129807.19">12328 9455 450 0,'-1'-2'45'15,"-1"0"-4"1,2 2-11-16,0 0-19 0,0 4-11 16,0 10-2-16,0 6 3 15,0 5 3-15,3 4 6 16,0 0 1-16,1 4-1 16,-3-3 0-16,1 0-7 0,-2-3 0 15,0-4-3-15,0 1 0 16,0-5 1-16,2-1 0 15,1-5-2-15,2-1-25 0,9-6-36 16,0-6-52-16,7 0-104 16</inkml:trace>
  <inkml:trace contextRef="#ctx0" brushRef="#br0" timeOffset="130504.76">13473 9254 558 0,'5'-16'5'16,"2"0"0"-16,4 1 6 16,0 4 10-16,0 1-1 15,3 3-12-15,-1 2-6 16,-1 3-2-16,1 2 0 0,-1 3 1 31,-5 10-4-31,3 1 0 16,-5 6 2-16,-2 4 0 15,-1 1 1-15,-2 2 0 0,0 0 0 16,0-2 0-16,0-4 1 16,2-2-1-16,0-4 0 15,3-1 0-15,4-7 1 16,4-3 1-16,1-4 1 15,6 0 1-15,2-8-2 16,-1-7 0-16,2-2 0 0,-6-2-1 16,-2-6 2-16,-3 1-1 15,-4 0 0-15,-2 4 0 16,-5-1-1-16,3 8 3 0,-4 5-1 16,0 3 3-16,0 5-2 15,0 0-6-15,0 8-4 16,0 7 1-16,-2 10 3 15,-1 6 2-15,1 3 1 16,2 8-2-16,-2 0 3 16,2 5 3-16,0-4 0 15,4-4-2-15,-3-3 0 0,-1-4-1 16,0-7 0-16,0-3 1 16,-7-2-3-16,-3-7 5 15,-2-3 5-15,-1-3 5 16,-2-3 4-16,1-4-5 0,1 0-1 15,2-1 2-15,1-11-3 16,3-1-12-16,1-2 0 16,2-7-2-16,2 1-25 15,2 0 19-15,0-4 2 16,4 5 17-16,6 1-42 0,0 6-16 16,2 4-5-16,1 0-18 15,-1 5-93 1</inkml:trace>
  <inkml:trace contextRef="#ctx0" brushRef="#br0" timeOffset="130795.57">13322 9787 522 0,'-13'0'19'0,"6"0"4"0,7 0 15 15,2 0 10-15,20 0-1 16,15 2-21-16,14-1-59 16,15-1 38-16,17 0 1 15,12 0-1-15,5 0 3 16,4 0 0-16,1-1-2 0,-8 1-3 16,-11 0-5-16,-18 0 6 15,-14 0-4-15,-20 0 0 16,-16 3-1-16,-15 4-20 15,-3-3-27-15,-19-2-64 16,-10-2-210-16</inkml:trace>
  <inkml:trace contextRef="#ctx0" brushRef="#br0" timeOffset="131498.4">13518 10224 333 0,'-7'-13'12'15,"1"5"27"-15,3 1 8 16,-2-1 13-16,4 3-10 16,1 0-16-16,0 1-10 15,6-1-11-15,3 5-10 0,3 0-3 16,1 0-1-16,1 7-1 15,4 9 0-15,-4 2 1 16,1 3-1-16,-6 4 1 16,-2 0 2-16,-6 0-2 15,-1 2 0-15,-1-5 1 0,-8-2 2 16,0-3-1-16,-2-4 0 16,4-3-1-16,2-7 1 15,3 1-1-15,2-4 2 16,0 0 5-16,7-11 5 15,5-1-5-15,5-8-8 16,-2-3 1-16,2-4 1 0,-3 1-2 16,-3-4 2-16,-4 0 0 15,-3 4-1-15,-1 3 1 16,-1 2-1-16,-2 8 0 16,2 4 0-16,-2 5 3 15,0 3 0-15,0 1-2 0,0 3-4 16,-2 9-8-16,-3 5 10 15,1 4 0-15,-1 6-1 16,3 0 1-16,2-1 1 16,0 1 0-16,4-2 1 15,8-1-1-15,6-5 0 0,0-1-1 16,5-2 3-16,4-6-16 16,-1 0-49-1,4-7-52-15,-6-3-95 0</inkml:trace>
  <inkml:trace contextRef="#ctx0" brushRef="#br0" timeOffset="131662.5">13928 10351 467 0,'0'-4'49'0,"5"-7"0"16,2 6-16-16,5-2-26 0,6 3-5 15,3-1-4-15,6 1 0 0,4 1-31 16,-4 1-48-16,0-3-59 15,-2 0-105-15</inkml:trace>
  <inkml:trace contextRef="#ctx0" brushRef="#br0" timeOffset="132012.3">14191 10199 381 0,'0'-18'55'0,"0"2"-5"16,5 2 1-16,-1 3-3 15,3 0-23-15,1 5-17 0,2 2-6 16,0 4 1-16,4 0-4 15,0 5-1-15,0 13 1 16,-1 1-1-16,0 5 1 16,-5 1 0-16,-4 3-1 15,-4-1 1-15,0-2 0 16,-9-2 0-16,-6-1-2 0,-2-2 3 16,-3-5 1-1,-2 0 2-15,3-4 7 0,2-1 13 16,5-3-7-16,4-2-6 15,5-1-3-15,3 2-1 16,0-3-2-16,6 1 4 16,6-3 9-16,5-1-9 0,7 0-2 0,1 0-50 15,2 0 40-15,0-7 5 16,-1 0 0-16,-2 0-1 16,-4-2 21-16,-3-1-68 15,-2-3-86-15</inkml:trace>
  <inkml:trace contextRef="#ctx0" brushRef="#br0" timeOffset="132422">14987 9569 429 0,'-4'0'73'0,"4"0"-12"0,0 0-28 16,2 0-11-16,8 0-3 15,7-3-11-15,6 0-7 16,4 0-1-16,3 0-2 15,2 3-2-15,1-2-24 16,-4 0-35-16,-6 0-101 0</inkml:trace>
  <inkml:trace contextRef="#ctx0" brushRef="#br0" timeOffset="132600.4499">15096 9657 136 0,'-9'6'344'0,"6"-4"-313"0,3-2 13 16,0 0-20-16,12 0 2 16,8 0-17-16,9-2-5 15,3-3-3-15,7 0-2 16,8-2-41-16,1 0-84 16</inkml:trace>
  <inkml:trace contextRef="#ctx0" brushRef="#br0" timeOffset="133191.8592">16225 9551 364 0,'-3'2'118'16,"3"-4"-69"-16,0-9-21 16,9-7 7-16,4-3-10 15,2-2-17-15,6-4-5 16,-2-3 2-16,3 2-1 0,-4 1-2 15,-4 1 0-15,-1 5-2 16,-6 6 1-16,-2 1 0 16,-3 8-1-16,-2 1 0 15,0 5-6-15,0 0-10 16,-7 2-5-16,0 6 6 0,-4 4 6 16,4 3 5-16,1 3 2 15,5-2-8-15,1 2-2 16,5 0 2-16,11-3 4 15,4 6 6-15,5 0 0 16,0 0 1-16,2 1 0 0,-4-3-1 16,-6-2 0-1,-4 1 1-15,-3-5-1 0,-8 0 1 16,-2-3-1-16,0-1 1 16,-12-4 1-16,-3 1 0 15,-5-2 2-15,-7-3-1 16,0-1 2-16,2 0 1 15,0 0-3-15,3 0-1 0,6-7-1 16,7 0 1-16,5-5-2 16,4-3-31-16,9-2-104 0,13-4-133 15</inkml:trace>
  <inkml:trace contextRef="#ctx0" brushRef="#br0" timeOffset="133860.37">16780 9329 522 0,'0'-7'14'0,"0"1"18"15,0 3 4-15,0 3-7 16,0 0-14-16,2 0-17 16,0 12-7-16,1 3 2 0,1 8 9 15,-1 2-3-15,0 3 1 16,0 0 0-16,1-1 0 15,-2-4 0-15,1-3 0 16,-1-6 1-16,0-3-1 16,1-7 0-16,-3-1-1 0,4-3 4 15,-1 0 2-15,5-2 1 16,1-9 0 0,1-1-4-16,5-8 0 15,-1 1 3-15,4-5-5 0,0-2 0 16,3 1 0-16,3 4-2 15,-2 1 2-15,-3 5-3 16,-1 4 2-16,-2 9 0 16,1 2 1-16,-3 5-6 15,-1 12 2-15,-1 3 0 0,-2 5 4 16,0 6 1-16,-3-3-2 16,-5-2 2-16,1-2-2 15,-3-5 0-15,0-6 1 16,0-6 2-16,0-3-3 15,0-4 6-15,0 0 21 0,2-11 35 16,1-3-89-16,3-8 34 16,3-2-4-16,2-4-1 0,2 2 3 15,8-3-7-15,-3 6 3 16,-1 0-3-16,2 5 4 16,-1 5 5-16,-6 5 25 15,-1 6-32-15,2 2-1 16,-1 3-5-16,-1 10-2 15,0 6 7-15,1 5 1 0,0-1 1 16,-4 4 0 0,-1-1 0-16,-2 1 0 0,-3-2-2 15,-2-2 1-15,0-3-12 16,0-4-22-16,-5-2-8 16,3-3-25-16,2-8-71 0,0-3-144 15</inkml:trace>
  <inkml:trace contextRef="#ctx0" brushRef="#br0" timeOffset="134396.63">17685 9313 546 0,'8'-13'23'15,"2"1"-13"-15,4 3 7 16,3 2 0-1,3 7-8-15,3 0-8 16,0 9-3-16,1 8 2 16,-2 4-1-16,-9 8 0 0,-2-1-1 0,-5 1-2 15,-6-2-2-15,0-1 0 0,-3-6 1 16,-4-2 4 0,0-6 0-16,4-4 1 0,0-2 1 31,3-6-1-31,0 0 7 0,0-3 19 15,6-9-4-15,7-6-17 16,3-5 2-16,0-4-1 0,2-2 0 16,-1-1-5-16,-1 1 1 15,-3 0-2-15,-5 7-1 16,1 4 3-16,-5 5-2 0,-1 4 2 16,-1 5 12-16,-2 4 2 15,0 0-15 1,0 4-11-16,0 11 0 15,-2 4 7-15,0 6 3 16,2 6 2-16,0 1 3 0,0 0 8 0,0 0 0 16,6-3-2-16,1-3-3 15,2-6-1-15,3-4-2 16,5-3-46-16,0-8 36 16,5 0 8-16,2-5 1 15,-2 0-3-15,-3 0-1 16,-6-3 0-16,-6-6-103 0,-7-6-128 15</inkml:trace>
  <inkml:trace contextRef="#ctx0" brushRef="#br0" timeOffset="136232.17">7569 11603 404 0,'-2'-12'82'0,"2"-5"-80"16,0 2 1-16,7 2 11 16,3 4-8-16,5 2-6 15,-3 3-2-15,5 4 2 16,-5 0-1-16,-1 15-2 15,0 3-1-15,-6 6 0 0,2 5 4 32,-3 6 0-32,0 1 3 0,-2-2 3 0,-1-2 3 15,5-2 2-15,-1-6-4 0,4-3 1 16,2-7-1-16,3-5-2 16,4-2 1-16,0-3 6 15,2-4 4-15,0 0 2 16,-1-11-4-16,-2-3-1 15,-2-5 6-15,-3-5 7 0,-5-2-6 16,-2-3-8 0,-2-2-4-16,-3 5-4 0,0 2-2 15,0 7 2-15,0 4-3 16,0 4 9-16,0 8 2 16,0 1-31-16,0 1 39 15,0 13-35-15,0 6 5 0,2 10 10 16,3 8 0-16,-1 5-3 15,-1 3 6-15,-3 2-5 16,0 2 4-16,0-1-2 16,-8-8 1-16,-5 3 0 15,3-9-1-15,-3-4 2 16,1-8 1-16,2-6 6 0,1-6 1 16,2-2-1-16,2-9 1 15,2 0 2-15,-1 0-59 16,-2-12 76-16,1-5-16 31,1-7-8-31,1-4-2 16,1-3-3-16,2-3-1 0,0-1-9 15,5-1-17-15,7 3-6 16,10 2 11-16,2 2 15 16,8 3-67-16,4-1-31 0,3 0-104 15</inkml:trace>
  <inkml:trace contextRef="#ctx0" brushRef="#br0" timeOffset="136513.46">8242 11544 466 0,'-7'-5'22'16,"-1"-1"12"-16,5 5-3 15,1 1-9-15,-3 0-11 16,1 5-8-16,1 9-4 0,-1 9 3 15,-2 7 19-15,-1 12-15 16,2 4-3-16,0 3 20 16,0 0-10-16,1-1-8 15,0-1-3-15,4-8-2 16,0-3 0-16,6-8 0 16,9-2 3-16,4-11-5 0,6-6-11 15,7-7-22-15,1-2-26 16,1-12-74-16,1-8-170 15</inkml:trace>
  <inkml:trace contextRef="#ctx0" brushRef="#br0" timeOffset="136895.76">8578 11704 396 0,'10'-19'83'16,"-8"1"-15"-16,-2 4-18 15,0 5-20-15,-2 0-16 16,-5 6-7-16,2-1-3 15,-6 5-2-15,0-1-2 0,-5 8-1 16,0 6 1 0,1 4 2-16,1 5 11 0,-1 6-6 15,5 1-3-15,8 1-3 16,2-3 1-16,0 2 1 0,14-4 1 0,3-4 0 16,3-4-1-16,2-6 0 15,2-1 0-15,1-7-1 0,-3-4 0 16,1 0 4-16,-5-7 1 15,-4-5 8 1,-1-8-2 0,-4 2-17-16,-2-7-24 0,-7-2 28 0,0-3 2 15,0 0 4-15,-4-5-9 16,-6 5 6-16,0 0-5 16,-5 7-3-16,3 1-8 15,-5 8 25-15,3 7-51 0,-1 5-12 16,3 2-31-16,3 0-81 15</inkml:trace>
  <inkml:trace contextRef="#ctx0" brushRef="#br0" timeOffset="137194.41">8851 11447 270 0,'10'-6'230'15,"-3"2"-200"-15,2 2-3 0,3 2-7 16,0 7-9 0,3 11 1-16,0 9-3 0,4 3 17 15,-4 7-12-15,0 6-1 16,-4 2 7-16,-4 4-8 16,-2-2-3-16,-3-2-5 15,-2-6-4-15,0-3 3 0,-7-6-3 16,-4-7 2-16,1-2-2 15,-3-9 1-15,-1 2-5 16,-5-8-35-16,4-6-49 16,-2-10-206-1</inkml:trace>
  <inkml:trace contextRef="#ctx0" brushRef="#br0" timeOffset="137671.9">9339 11715 432 0,'0'0'96'15,"1"0"-50"-15,13 0-17 16,3-5-16-16,8-1-4 0,9 1-3 16,5 0-2-16,-2 2 1 15,-3 1-1-15,-5 2-7 16,-7 0 5-16,-7-2-15 15,-8 9-40-15,-7-2-83 16,0 2-79-16</inkml:trace>
  <inkml:trace contextRef="#ctx0" brushRef="#br0" timeOffset="137871.3499">9427 11836 312 0,'-7'7'37'15,"3"-3"11"-15,3 0 25 16,1-1-18-16,0-1-23 15,5 0-4-15,7 0 0 0,5-2-4 16,6 0-1-16,4 0-7 16,4 0-2-16,1-4-7 15,0-1-5-15,2 0-2 16,-1 0-5-16,-1 4-51 0,-3-4-59 16,-1-2-204-16</inkml:trace>
  <inkml:trace contextRef="#ctx0" brushRef="#br0" timeOffset="138165.56">10086 11544 562 0,'6'-12'10'0,"-3"2"0"15,-1 3 26-15,1 6 1 16,-1 1-15-16,-2 7-18 15,2 9-3-15,1 6 11 16,1 6 6-16,2 4 8 0,1 3-19 16,-2 3 0-16,-1 2-3 15,1-5-3-15,-4 1 2 16,3-6-4-16,-1-2 1 16,-3-3 0-16,0-5 0 15,1-4-3-15,1-3-17 16,2-7-32-16,3-3-18 0,3-3-24 15,5-3-106-15</inkml:trace>
  <inkml:trace contextRef="#ctx0" brushRef="#br0" timeOffset="138357.51">10540 11797 484 0,'6'0'29'0,"10"4"-3"15,-11 14 8-15,-5 1 7 16,0 7-7-16,0-2-22 16,-2 3-6-16,-6 1-1 15,-3-3-3-15,-4 0-2 16,0 2 0-16,-2-6-33 0,-1-6-66 16,2-7-310-16</inkml:trace>
  <inkml:trace contextRef="#ctx0" brushRef="#br0" timeOffset="139186.3">11677 11572 442 0,'5'-12'2'16,"5"-2"-2"-16,-3 1 14 16,1 6 24-16,2 0-11 15,0 5-9-15,3 2-12 16,0 0-3-16,1 0-3 16,-3 13 2-16,-1 3-2 15,-1 2 0-15,-4 5 0 0,2 2 0 16,-6 2 0-16,1-1 0 15,-2 1 1-15,0-4 2 16,0 0 0-16,3-5-1 16,4-3 2-16,0-3-1 0,7-5 1 15,-1-5 4-15,9-2 4 16,0-4-5-16,-1-8-4 16,3-6-2-16,-4-2 0 15,-5-1 1-15,-2-4 0 16,-6-2 6-16,-1 1-1 15,-6-1 0-15,0 4-1 0,0 5-5 16,0 4-1-16,0 4 1 16,-4 7 4-16,4 3-2 15,-2 3-3-15,2 17-5 16,0 2 5-16,2 11 3 16,5 5 3-16,4 5-1 0,-2-2 9 15,2 3-5 1,-4-3-6-16,1-5 0 0,-5-2 4 15,-1-5-2-15,-2-4 7 16,0-5-6-16,-5-2 1 0,-5-5 12 16,-2-2-12-16,-1-6-50 15,0-3 50-15,-1-2 0 16,3 0-1-16,1-8 2 16,1-9-2-16,1-1 1 15,6-3-5-15,1-4 1 16,1-2-3-16,3-1-4 15,10-3-4-15,5 0-14 0,3 3 32 16,5-4-63-16,1 2-21 16,2-5-53-16,-1-3-197 15</inkml:trace>
  <inkml:trace contextRef="#ctx0" brushRef="#br0" timeOffset="139375.23">12328 11233 493 0,'0'-7'24'16,"0"6"21"-16,0 1-12 16,0 6-27-16,0 11 12 15,3 6-3-15,1 5-3 16,-4 4-6-16,1 4-5 16,-1 4 0-16,0-1 0 0,0-2-22 15,-3-3-50-15,-7-5-133 16</inkml:trace>
  <inkml:trace contextRef="#ctx0" brushRef="#br0" timeOffset="140098.52">12718 11576 133 0,'0'-11'88'0,"6"-1"-38"16,3 0 3-16,0-1-3 16,0 2-2-16,-4 4 3 15,3 0-3-15,-6 1-8 16,-1 5 0-16,-1 1-10 0,0 0-17 16,-3 13-9-16,-9 6 0 15,4 6 4-15,-4 5 3 16,0 8 4-16,2-1-1 15,3 4-3-15,1 1-6 16,6-7-3-16,0-1-1 0,1-3-2 16,12-4 3-16,5-5-5 15,4-2-30-15,5-6-17 16,3-5-20-16,6-4-104 16</inkml:trace>
  <inkml:trace contextRef="#ctx0" brushRef="#br0" timeOffset="140514.9799">13182 11610 306 0,'0'-14'137'16,"-2"0"-95"-16,-5 3-7 16,0 4-10-1,-3 2-11-15,0 3-2 16,-2 2-8-16,-1 0 3 15,-1 3 1-15,-1 8-1 0,1 3-2 16,1 4 7-16,1 7-1 16,5 1-4-16,3 3-2 0,4 2 2 15,0 1 3-15,9-4-8 16,3-3 0-16,5-3 0 16,-2-8-2-16,4-3 1 15,1-4 0-15,-1-6 1 0,-3-1 0 16,0 0 12-16,2-8 8 15,-7-6-5-15,2-4-1 16,-6-6-56-16,-2-1 55 16,-1-4-11-16,-4-3 1 15,0 2-4-15,0-2-1 16,-9 2 6-16,-4 3-9 16,-1 2 29-16,-3 6-54 15,0 6-26-15,-1 7 1 0,4 6-36 16,0 0-57-16,8 0-136 15</inkml:trace>
  <inkml:trace contextRef="#ctx0" brushRef="#br0" timeOffset="140805.04">13451 11435 563 0,'2'-2'7'15,"3"2"8"-15,2 0 5 0,3 8-11 16,-2 10 12-16,6 3-7 16,1 9-1-16,-1 1-3 15,-2 6 3-15,0 0 0 16,-5 2-11-16,-1 1 4 16,-6-2-1-16,0-5-3 15,0-2-2-15,-8-3 2 16,-2-6-1-16,-1-3-1 15,-2-2 1-15,4-8-10 0,2-1-37 16,1-6-27-16,6-2-59 16,0-7-174-16</inkml:trace>
  <inkml:trace contextRef="#ctx0" brushRef="#br0" timeOffset="141039.3892">13996 11622 552 0,'5'-5'5'16,"2"0"-1"-16,3 5 17 15,5-2 9-15,1 2-8 16,4 0-13-16,5 0-5 16,-1 0-1-16,0 2-4 0,-4 0 1 15,-3-1 1-15,-7 5-26 16,-6-3-31-16,-4 2-95 15,-2 1-114-15</inkml:trace>
  <inkml:trace contextRef="#ctx0" brushRef="#br0" timeOffset="141211.22">14074 11729 333 0,'-10'9'47'16,"0"-1"31"-16,10-5-4 15,0-3-19-15,0 0-6 0,6 0-9 16,6 0-3-16,5 0-15 15,0 0-15-15,9 0-4 16,-3-3-2-16,1 1 0 16,-5-1-6-16,-1 3-44 15,-5-6-45-15,-3 0-117 16</inkml:trace>
  <inkml:trace contextRef="#ctx0" brushRef="#br0" timeOffset="141911.74">14819 11453 323 0,'0'-4'5'0,"2"-1"5"15,0 2 56-15,-1 1-4 16,2 0-16-16,-3 0-21 15,0 2-1-15,2 0 2 16,0 0-6-16,-1 0-7 16,1 6-8-16,0 4 5 0,-1 3 4 15,3 6 0-15,-1-1-3 16,-1 3 2-16,3 4 3 16,-1 2 0-16,0 3-6 15,0 1-3-15,-1 3-2 16,2 0-48-1,-1-1 39-15,-1-2 8 16,-1-1 2-16,2-5-2 16,-3-4 5-16,2-3-5 0,-1-5 1 0,0-4-3 15,-1-2 3-15,-1-3 0 16,2-1 0-16,-2-1-1 16,0-2-3-16,0 0 2 15,0 0-2-15,0 0 1 16,0 0 0-16,0 0-1 0,0 0-31 15,-3-8-34-15,-7-15-317 16</inkml:trace>
  <inkml:trace contextRef="#ctx0" brushRef="#br0" timeOffset="169240.31">12382 12832 274 0,'2'1'91'16,"-2"-1"-51"-16,0 0-24 0,0 0 1 16,0 0 7-16,0 0-8 0,0 0-2 15,-7 0-10-15,2 0-1 16,-4 0 8-16,-4 0-3 15,1 0 2-15,-3 0-3 0,0 4-1 16,-6 0 1-16,0 0-4 16,0-1 3-16,-5 2-2 15,5 0 1-15,-5-1-1 16,5-1 1-16,3-1 1 0,1 0-2 16,2-2 0-16,3 4 5 15,0-4-2-15,5 0-2 16,0 0-2-16,4 0 0 15,-1 0 4 1,3 0 2-16,1 0 3 16,0 0-1-16,-3 0 1 15,3 0-6-15,0 0 2 0,-2 0-4 16,2 0-1-16,0 0-1 16,0 0-1-16,0 0-1 15,0 0 0-15,0 2-2 0,0 5-1 16,0 1 1-16,0 7 1 15,0 1 1-15,0 3 0 16,5 5 0-16,-4 2 0 16,1 1 0-16,1 6 0 0,-1-1 0 15,0 5 0-15,1 1 0 16,-3-1 1-16,2-1 1 0,-2 2-1 16,2-5 0-16,0-4 1 15,-1-1-1-15,1-7 1 16,-2 0-2-16,4-3 0 15,-3-3 0-15,2-2 0 16,1-1 2-16,-4-1-2 0,1-4 1 16,-1-3-1-1,0 0 1-15,0 0 0 0,0-1 0 16,0-3 0-16,0 2 0 16,0-2 0-16,0 0 1 15,2 0-2-15,-2 0-23 0,0 0 0 16,2 0 25-16,0 0 4 15,4 0-2-15,3 0 2 16,6 0-3-16,2 0 5 16,9 0-2-16,1 0-5 15,2 0 3-15,1 0 0 0,-1 0-1 16,0-2-5-16,-6 2 2 16,-4-1 2-16,0 1-1 15,-5 0-1-15,-3 0 1 16,-6 0-1-16,1 0 1 15,-3 0-1-15,-1-2 2 16,-2 2-2 0,0 0 1-16,1 0-2 0,-1 0 1 15,0 0 0-15,0 0 1 16,0 0-3-16,-6 2-14 0,-5-2-2 16,-4 0-176-16</inkml:trace>
  <inkml:trace contextRef="#ctx0" brushRef="#br0" timeOffset="177044.4499">12666 13140 333 0,'-3'0'40'0,"-1"0"-19"15,2-3 1-15,1-2 27 0,1 1-11 16,0 0-15-16,0 1-4 0,3 0-3 16,4 0-5-16,4 0-3 15,2 3-3-15,1 0-2 16,6 0-1-16,0 0 2 16,2 0-3-16,-3 0 0 0,1 0 0 15,0 0-1-15,-3 0 1 16,0 0-3-16,-1 0-11 15,-2-2-50-15,0-3-112 16</inkml:trace>
  <inkml:trace contextRef="#ctx0" brushRef="#br0" timeOffset="177421.72">13090 12915 450 0,'7'-8'34'0,"-1"-3"-22"15,-1 2-7-15,1 4 6 16,-3 0 12-16,-1 1-8 16,-2 4-3-16,0 0-7 15,0 0-1-15,0 0 1 0,0 0-2 16,0 4-3-16,2 4 1 15,1 7 2 1,0 2 4-16,2 1 2 16,-3 5-8-16,3 1 6 15,-3-1-5-15,-1 2-1 0,-1-4-1 16,0 0 0-16,0-3 3 16,0 0-4-16,0-4 2 15,0-4-1-15,0-5-7 16,2-2-16-16,2-3-21 0,3-1-22 15,1-8-17 1,4-7-75-16</inkml:trace>
  <inkml:trace contextRef="#ctx0" brushRef="#br0" timeOffset="177682.26">13374 12865 377 0,'1'-5'52'16,"-1"2"7"-16,0 1-30 15,0 2 4-15,0 0-12 16,0 9-15-16,0 9 2 16,0 5 2-16,-3 5-3 0,-1 8 0 15,-1 2 3-15,-2 2-6 16,0 2 0-16,-1 1-2 16,0-1-2-16,2-2 1 15,1-3 1 1,-3-5-4-16,5-1 3 0,-3-11-1 0,5-2-2 15,-1-5-21-15,2-9-30 16,0-4-35-16,0 0-91 16</inkml:trace>
  <inkml:trace contextRef="#ctx0" brushRef="#br0" timeOffset="178127.07">13477 13190 427 0,'0'-5'55'0,"-2"-1"-9"15,2-2-32-15,0-1 20 0,0-2-3 16,2 2-16-16,6-1-10 16,3 4-5-16,5 1 0 0,0 5 0 15,1 0-4-15,1 5 4 16,1 8-3-16,-4 3 1 15,-3 5 0-15,-5 0-1 16,-2 3 1-16,-5-1-5 16,0 1-2-16,-10-3 2 0,-4 2 4 15,-3-6 2-15,0-2 1 16,-1-3 0-16,5-3 1 16,2-3 0-16,4-3-1 15,2-1 2-15,5-2 2 16,0 0 11-16,3 0 5 15,8 0-14-15,2-4-4 0,3 1 0 16,4 2 1-16,-1-2 1 16,-3-1 5-16,0 1-6 15,1 1-3-15,-5 2 1 16,1-2-1-16,-3 2-4 16,2 0-15-16,-2-2-21 0,2 1-47 15,3-3-99-15</inkml:trace>
  <inkml:trace contextRef="#ctx0" brushRef="#br0" timeOffset="178333.59">14174 13240 511 0,'10'6'28'15,"-5"2"-9"-15,-5 2-4 16,0 4 11-16,0 2 7 15,-7 2-18-15,-4 0-11 0,-1 4-2 16,1 0-2 0,0 0 2-16,2-6-12 15,-1-2-74-15,4-7-174 0</inkml:trace>
  <inkml:trace contextRef="#ctx0" brushRef="#br0" timeOffset="178879.31">14851 12821 324 0,'0'-13'52'0,"0"5"-10"16,0-1 4-16,0 3-2 0,0 3-8 16,0-1-9-16,0 4-4 15,0-1-2-15,0 1-9 16,0 0-9-16,0 8-4 15,0 5 0-15,4 6 2 0,0 3-1 32,2 1 0-32,-3 2 0 0,2-2-1 15,-3 0 2-15,1-3-1 16,-1 2-6-16,-2-5-19 0,0-2-9 16,0-5-26-16,0-2-52 15,0-6-126-15</inkml:trace>
  <inkml:trace contextRef="#ctx0" brushRef="#br0" timeOffset="179160.41">15070 12839 360 0,'12'-7'113'0,"-5"0"-84"15,-4-1-18-15,1 5 4 16,-3 3 2-16,-1 0-5 15,0 11-11-15,0 5 2 16,-1 5 0-16,-5 6 4 16,0 1 2-16,0 3-1 0,1 3 0 15,-3-2 0-15,1 1-4 16,2 0-4-16,-2-3 1 16,4 0-1-16,-4-5 1 15,0 0-1-15,4-1-6 16,-1-8-21-16,1 0-19 15,-1-6-47-15,4-4-107 0</inkml:trace>
  <inkml:trace contextRef="#ctx0" brushRef="#br0" timeOffset="179629.61">15184 13158 437 0,'0'-5'63'0,"0"-4"-31"16,2-2-11-16,-1 0 6 15,3 3 0-15,2-3-15 16,1 0-7-16,3 2-1 0,2 4 0 16,3 1-2-16,2 4-2 15,-1 0 0-15,2 6 0 0,-1 6 0 16,0 4-1-16,-5 4 0 15,-3-1-2-15,-5 3 2 16,-2 1 0-16,-2-1-2 16,-6-1 0-16,-6 0 0 15,-4 1 0-15,-1-3-1 16,1-4 4-16,2-5 1 0,4-2-1 16,0-2 0-16,5-2 0 15,3-4 1-15,2 0 4 16,0 0 10-16,3 0 7 15,9 0-15-15,-2-4-6 16,4 1 2-16,3-1-2 0,1 3 1 16,-1-1 1-16,0 2-3 15,0-2 2-15,0 0-1 16,-1 2-1-16,-5 0 1 16,1-1-6-16,-5-1-9 0,0-2-25 15,1 1-33-15,-1-6-87 16</inkml:trace>
  <inkml:trace contextRef="#ctx0" brushRef="#br0" timeOffset="180511.41">15665 12675 332 0,'0'0'105'0,"0"-6"-93"16,0 3-9-16,0-2 4 15,0 3 13-15,6 0 6 16,1 0-12-16,0 0 0 16,6 0-4-16,2 1 6 15,5-1 0-15,2 0-6 0,5-1-1 16,4 1-5-1,-5 0-1-15,3 0 0 0,-2 2-2 16,-4 0 2-16,1 0 2 16,-7-2 1-16,-3 2 2 15,-2 0-5-15,-4 6-1 16,-1-1-1 0,-6 2 0-16,-1 2 1 0,0-2-2 0,0 4 3 15,0 0 2-15,0-2-2 16,0 2 3-16,0 3 1 15,0-2-1-15,0 4-1 16,0 0-1-16,4 4 2 0,1 1 3 0,-2 1-4 16,4 3-1-16,-3 0-1 15,2 0-3-15,-2 1-47 16,1 3 50-16,0-1 1 16,0 3 0-16,0-1 0 15,2 1 5-15,0 1-1 16,0 0-4-1,-1-2-2-15,2 2 2 16,-1-1-4-16,-1-2 0 16,1-1 1-16,-4-3 2 0,0-4-3 15,2 2 1 1,-5-5 0-16,0-1 1 0,0-6 1 16,0 2-1-16,0-4 4 15,-5-2 2-15,2-1-6 0,-2-2 1 0,1-3 0 16,-1-1-1-16,0 1 2 15,-3-1-1-15,-1 0 0 16,-3 0 2-16,-3 0-6 0,-2 0 2 16,-5 0-1-16,-5-1 4 15,-4 1-4-15,-4 0-2 16,-8 0 2-16,-9 0 3 16,-8 1-3-16,-6-1-4 15,-12-6-20-15,-5-14-54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6:17:11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2113 15318 156 0,'4'-2'12'0,"3"2"12"15,3-3 4-15,0-4 0 16,0 0-16-16,-1 3-4 15,1-2-3-15,-3 6-1 16,-2 0-2-16,-2 0 2 0,1 0-1 16,-1 0 0-16,2 6-1 15,-2 1 0-15,2 0 3 16,1 0-1-16,1 0 3 16,2 1-2-16,0-5 4 15,1 1 3-15,5-1 2 0,-1-3 1 16,5 0-5-16,1 0 1 15,2 0-4-15,2 0-2 16,3 0 0-16,-4 0-1 16,4 0-2-16,0 0 1 15,1 0-2-15,0 0 0 0,-1 0-1 16,3 2 0-16,2 0 2 16,2 2-1-16,2-1-1 15,3-3 2-15,2 0-2 16,1 0 1-16,2 0-1 15,0 0 0-15,-1 0 0 0,3 0 0 16,-5-3 0-16,0 1 0 16,0 0 2-16,-1 0 0 15,-5 0 4-15,4 2-3 16,-2 0 2-16,3 0-3 16,-1 0-1-16,1 0 1 15,-1 0 0-15,2 0-1 16,1 0-1-16,3 0 1 0,-3-3-1 15,5-2 0-15,2-1 1 16,-1 0-1-16,5 1 3 16,1 2-4-16,-5-2 3 15,6-1-2-15,0 1 2 0,5-1-2 16,-3 3 2-16,3-2-1 16,0 1-1-16,5 0 1 15,0 0-1-15,-4 3 0 16,5-1 0-16,-1 2 0 15,-2-2 0-15,5 2 1 0,0-1 0 16,1-1 0-16,-1 0 1 16,3-1 2-16,-1 1 2 15,4-2 0-15,-1 3 0 16,0-1-3-16,-2 0-1 16,3 2 2-16,2-2-1 0,0 0-2 15,0 2 2-15,1-2 0 16,2 0-2-16,2 2 0 15,-4 0 0-15,-2-1 2 16,-1 1 0-16,0 0-1 16,-3 0 0-16,2 0 2 15,-2 0 2-15,5 0-3 0,-3 0 5 32,2 0-5-32,1 0 0 15,-1 0-3-15,3 0 2 0,-1-2-2 16,0-1 0-16,2-1 1 15,2-4-1-15,2 3 1 16,-1 0-1-16,1-2 0 16,-2 0 0-16,1 1 0 0,1 1 0 15,-4-2 0-15,1 2 1 16,0-3-2-16,0 3 1 16,1-4 1-16,-1 2-1 15,-2 1 0-15,3-2 0 16,-6 3 0-16,1-3 1 0,3 3-2 15,-5 0 1-15,1-1 0 16,1 1 0-16,-1-3 1 16,0 5-1-16,3-2 0 15,-7 1 1-15,3 1 0 16,-2-1-2-16,-1 3 3 0,0-2 1 16,-1 2-1-1,-6 1-1-15,-1 0 2 0,-5 0-3 16,-2 0 2-16,-7-2 0 15,-5 2-1-15,-5-2 0 16,-5 2 0-16,-7 0 2 16,-5 0-3-16,-6 0-1 0,-3 0 3 15,-6 0-2-15,-4 0-1 16,-3 0 1-16,0 0 2 16,-10 0-10-16,-8 4-38 15,-6-4-53-15,-7 0-151 16</inkml:trace>
  <inkml:trace contextRef="#ctx0" brushRef="#br0" timeOffset="119576.3917">16592 12028 41 0,'-5'0'262'16,"1"0"-222"-16,0 0 15 16,4-5-13-16,-2 2-10 0,2 1-7 15,0 0-7-15,0 0-2 16,0 2-8-16,0 0 1 16,0 0-1-16,0 0-3 15,0 0-2-15,0 0 3 16,6-3 2-16,-1 3 8 15,2 0-2-15,4-3 3 0,4 3-2 16,2-2-1-16,3 0 0 16,2 2-5-16,5 0-4 15,2 0-2-15,3 0 2 16,6 0-2-16,1 0-1 16,6 0-2-16,1 0 1 0,7 0 0 15,-3-1 0-15,2-5 1 16,2 2-2-16,-2 1 1 15,-2-1 0-15,-3 1-2 16,-1 2 2-16,-2 1-2 16,-3 0 1-16,-2-3 1 15,-1 3-1-15,0 0 0 0,-2 0 0 16,1 0 0-16,1 0 1 16,-1 0-2-16,2 0 2 15,-2 0-1-15,1 0 0 16,-1-6 1-16,0 1-2 0,1 1 3 15,-4-4-2-15,-4 1 4 16,-3 2 1-16,-1 1 2 16,-4 0 2-16,-3 3-68 15,-4-1 67-15,0 2-3 16,-6 0-1-16,-1 0 1 16,-1 0-4-16,-6 0 0 0,-1 0 1 15,0 0-2-15,0 0 1 16,0 0 0-16,0 0-1 15,-1 0 0-15,-6 0-2 16,-1 3-24 0,-1-3 19-16,0 0-70 15,-2 0-73-15</inkml:trace>
  <inkml:trace contextRef="#ctx0" brushRef="#br0" timeOffset="144005.7362">18896 14018 217 0,'10'-5'67'0,"-3"-1"-53"0,0 2 2 15,-1 3 0-15,-2-1 9 16,-4 2 5-16,0 0-4 15,0 0-10-15,-7 2-2 16,-3 1 8-16,0 3-3 0,-2-4-6 16,-1-1 3-16,0-1 1 15,0 0-3-15,1 0 1 16,-5 0-1-16,2-7 0 16,-9 0-5-16,-3 0-6 15,-9 0 0-15,-5 0-3 16,-9 1 1-16,-8 5-1 15,-3 2 0-15,-7-1 0 0,-3 0 0 16,-7 7 0-16,-5 2 0 16,-6 2 0-16,-2 0-1 15,-6-2 1-15,-1 0 0 0,-6-1 0 16,0 2 1-16,-4-4-1 16,-4 2 0-16,0-3 0 15,-1 0 0-15,-4-1 0 16,2 0 0-16,0-4 0 15,3 1 0-15,3-1 0 0,1 0 1 16,6 0-2-16,4 2 1 16,-2-2 0-16,7-3 0 15,3-3 1-15,6-1-1 16,3 4-1-16,3-1 2 16,3 2-2-16,6 2 1 15,-1 0 0-15,1 6 0 16,3 6 0-16,3 0 0 0,3 4 0 15,1 0 0-15,8 2-1 16,4 0 1-16,6-2 0 16,3-3 0-16,8-2 0 0,1-3 0 15,5 0 0-15,6-3 0 16,2 0 0-16,3-1 1 16,6 0-1-16,0-1 0 15,4 2 1-15,-3 6-1 16,5 0 0-16,-2 5 1 0,-1 3-1 15,1 8 0-15,1 3 1 16,1 5-1-16,-3 4 0 16,2 7 1-16,2 8 0 15,0 4 0-15,0 14 1 16,0 1 0-16,0 11 2 16,0 5 1-16,-1 4-4 0,-3 1 3 15,2 1-4-15,1-1 3 16,-1-3-4-16,-3-9 2 15,4-5 1-15,-3-9-1 16,4-9 2-16,0-8 1 16,0-10-3-16,0-7-1 0,0-7 0 15,8-8 0-15,4-6 1 16,2-9-1-16,8-4 0 16,5-2 1-16,7-13 2 15,7-2-4-15,10-5 2 0,6 1-2 16,10-1 2-1,10 1-1-15,10 3 0 0,11 0-1 16,9 4 2-16,5-2-1 16,7 4 1-16,6-1-1 15,5 1 0-15,4-1 1 16,3 1-3-16,2-1 4 0,4 3-2 16,2-3-1-16,0 6 3 15,1-2-1-15,1 5 3 16,-5 1 1-16,3 3 0 15,-2 0-1-15,-6-2 0 16,0 2 1 0,-8-2 0-16,-3-1-2 0,-7-3 2 0,-9 1 0 15,-6-4 0-15,-9-1-1 16,-12-1-1-16,-7-2-1 16,-9-1-1-16,-12 2 0 0,-7-1 0 15,-4 2 0-15,-12-1-1 16,-1 3 0-16,-8-2 0 15,-4 1 0-15,-4-1-1 16,-4-2 1-16,-3-1 1 16,-3-6 1-16,-3-3 0 15,-1-2-1-15,-1-7 0 0,0-7 2 16,0-9-2-16,0-4 0 16,0-10 1-16,0-6 0 15,4-11-2-15,-2-3 1 16,5-7-1-16,1-5 0 15,5-5 0-15,0-1 1 16,2 8-2-16,-2-1 2 0,1 4-1 16,-7 9-31-16,-4 4 5 15,-3 14 23-15,0 3 6 16,-17 13-2-16,-5 8 0 0,-15 8 39 16,-13 2-135-16,-14-9-377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32:26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17030 16080 695 0,'27'-7'0'0,"-4"-4"16"0,3-3-16 0,0-6 10 0,3 3-10 0,1-5-1 0,28-16-7 0,8-4 11 0,5-1-9 0,0 2 8 0,1 3 1 0,-8 6 0 0,-4 8-4 0,-10 5 2 0,-14 7-6 0,-9 6-5 0,-13 6-42 0,-8 0-15 0,-6 0-85 0</inkml:trace>
  <inkml:trace contextRef="#ctx0" brushRef="#br0" timeOffset="3310.3916">16894 15948 156 0,'0'-4'45'0,"0"1"1"16,0-1-4-16,0 1-12 0,0-3 11 16,0 3-5-16,-2-3-5 15,2 1-6-15,0 2 1 16,-2-1-2-16,1 2-10 16,-2 1 0-16,3 1-5 15,0-3-4-15,0 3 1 0,0 0-3 16,0 0 0-16,0 6-3 15,3 3 1-15,2 1 6 16,5 1 1-16,1 3-3 16,2-4-1-16,-1 1-2 15,1-3-1-15,-1 1 0 16,-1-2 0-16,2-2 0 0,-4 0 1 16,-1 1 3-16,0-2-4 15,-3-2 0-15,1-1 5 16,-1-1-1-16,4 0 2 15,0 0 3-15,5-8 1 16,3-7 2-16,4-5-1 16,7-6-6-1,6-6-1-15,5-4-3 0,2 0-1 16,3-1 0-16,5 0-1 16,0 4 1-16,-3 5 0 0,-3 3-3 15,-3 5 2-15,-6 4 0 16,-7 5-2-16,-8 6-13 15,-4 0-6-15,-8 3-16 16,-2 2-6-16,-5-2-45 16,0-1-67-16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6T06:18:34.4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12492 784 297 0,'-5'-3'37'0,"-4"-4"15"0,-2-2-7 15,4 2-5-15,2 1-3 16,1-1-2-16,0 2-11 0,4 2-8 16,0 1-2-16,0 0-1 15,11 0-6-15,7 2-6 16,5 0-1-16,4 0 1 15,2 0-1-15,0 0 1 16,-2 0-1-16,-4 0 0 0,-3 0 0 16,-6 0 1-16,-1 0-1 15,-6 4 0-15,-5 1-1 16,-2 4 0-16,0 1 3 16,0 5 2-16,-9 3-2 15,-2-1-1-15,0 5 0 0,-1 1 0 16,-1 2-1-16,-3 0 0 15,1 1 1-15,3-2 0 16,2 2 0-16,-4-4 2 16,4 0 0-16,3-6 3 15,1 0-1 1,2-4-3-16,3-3 4 16,1-2-4-16,0-1 5 0,0-1-1 15,9 0 3-15,3-1 3 16,4 0-1-16,2-3-4 15,10-1-57-15,-1 0 53 16,1 0 1-16,3 0-1 16,-6-3-2-16,0-3-1 0,-7 2 8 15,-4 0 4-15,-4 2-60 16,-5-5-20-16,-5 0-63 16,0-3-111-16</inkml:trace>
  <inkml:trace contextRef="#ctx0" brushRef="#br0" timeOffset="218.7259">12457 944 406 0,'-12'-4'47'0,"9"-2"-16"16,-1 2-2-16,4-2 27 15,6 2-23-15,10-1-26 16,10-1-7-16,6 3-1 15,7-2-1-15,5 1 1 16,4 1 2-16,1-1-3 16,4 0-36-16,-3 2-25 0,-4-1-47 15,-4 3-108-15</inkml:trace>
  <inkml:trace contextRef="#ctx0" brushRef="#br0" timeOffset="424.6547">13309 901 378 0,'11'1'2'0,"0"1"14"16,1-2 24-16,6 0-4 0,2 0-1 16,1 0-24-16,5 0-8 15,-1 0 2-15,-3 0-5 16,2 0-11-16,-7 0-56 0,-5 0-90 15</inkml:trace>
  <inkml:trace contextRef="#ctx0" brushRef="#br0" timeOffset="582.1295">13435 1013 429 0,'-6'7'50'0,"5"0"-12"0,1-1 12 16,5-3-10-16,10-1-4 15,2-2-15-15,7 0-5 0,5 0-10 16,1-2-4-16,6-4-13 16,-6-4-87-16,1-1-306 15</inkml:trace>
  <inkml:trace contextRef="#ctx0" brushRef="#br0" timeOffset="14395.6843">19702 859 351 0,'-2'0'51'16,"2"0"-43"-16,0 0 37 0,2 0 10 16,5 0-24-16,5 0-21 15,3-1-2-15,7-1 2 16,5-2-6-16,5 4 2 16,2-1-5-16,0-1-1 0,2 2-1 15,-2-4-69-15,0 1-168 16</inkml:trace>
  <inkml:trace contextRef="#ctx0" brushRef="#br0" timeOffset="16716.8836">8804 2460 279 0,'-5'0'94'16,"1"-4"-62"-16,-1-7 13 15,2-2 16-15,2 0-21 16,1-5-23-16,0 2-8 0,4-2-2 15,5 3-5-15,5 5 0 16,-1 3-2-16,1 5 0 0,-1 2-1 16,-1 0 0-16,0 9 1 15,-2 11 1-15,-3-1-2 16,-4 7 3-16,2 1-1 16,-5 5-1-16,2-6 1 0,-2-1 1 15,4-3-2-15,4-4 0 16,0-1 2-16,4-5 2 15,5-9 1-15,2-1 1 16,3-2 3-16,3-5-3 16,-3-7-3-16,-1-5-3 15,-1 2 1-15,-3-5 0 0,-7-1 1 16,-1-3 3-16,-6-1 3 16,-3 0 0-16,0 2 1 15,0 1-5-15,0 5 2 16,-1 4 0-16,-1 9 3 15,0 0-2-15,2 4-5 16,0 7-2-16,0 11-2 0,2 7 0 16,5 7 4-16,3 8-2 15,-2 0 0-15,-1 6 2 16,-2 3 0-16,3-1 0 16,-6 1 0-16,2-4-1 15,-4-4 1-15,0-5-2 16,0-6 2-16,0-7 0 0,-6-5 1 15,0-4 6-15,-1-6 3 16,0-5-3-16,-1-3-2 16,-2 0-1-16,-1-3 1 0,1-10-18 15,0-3-28-15,3-5 39 16,0-3-3-16,0-5 4 16,6 1 0-16,-1-2-1 15,2-2 0-15,0 3-1 16,9 2-8-16,5 2 3 0,6 2 25 15,2 5-42 1,0-6-19 0,7 4-17-16,-4-2-61 15,-1-3-182-15</inkml:trace>
  <inkml:trace contextRef="#ctx0" brushRef="#br0" timeOffset="17132.4262">9391 2162 500 0,'0'-11'7'0,"0"5"11"16,0 3 8-16,0 3 13 15,0 0-24-15,0 7-15 16,0 11 0-16,-2 7 4 16,2 3 4-16,0 8-4 15,-1 2-2-15,1 1-2 0,0-5 2 16,-2-2 0-16,2-5-2 15,0-8-4-15,0-7-14 16,0-6-6-16,7-6-12 16,3-6-21-16,5-13-25 0,-1-6-40 15,1-7 3-15,1-5 22 16,0-3 79-16,-2 1 47 16,-1 2 17-16,3 7-2 15,-6 2 60-15,-2 9-12 16,-3 6-2-16,1 8-20 0,-5 5-21 15,-1 2-34-15,0 12-2 16,0 6 7-16,0 3 1 16,0 5-11-16,0 3-1 15,0 1-6-15,0 2-1 16,0 0-2-16,0-4-13 16,0-4-88-16,-1-5-385 15</inkml:trace>
  <inkml:trace contextRef="#ctx0" brushRef="#br0" timeOffset="17545.7082">10204 2634 471 0,'-2'0'5'0,"1"0"-1"16,1 0 26-16,0 0 18 15,9-3-23-15,9 0-12 16,7 1-7-16,7-2 0 16,7 0-1-16,7 0-2 0,-3 0-2 15,-1 1 0-15,-7 0-4 16,-4 1-29-16,-9-1-14 15,-7-3-72-15,-8-1-108 16</inkml:trace>
  <inkml:trace contextRef="#ctx0" brushRef="#br0" timeOffset="17811.2543">10436 2495 380 0,'-3'-1'25'0,"1"-3"7"15,2 4 19-15,-2-2-11 0,2 2-13 16,0 0-18-16,0 6-9 16,0 6 0-16,0 8 5 15,0 3 2-15,2 9 4 16,0 1-3-16,3 4-4 0,-2-2-3 16,1-1-1-1,-1-2 0-15,2-7 0 0,2-2 0 16,1-5-15-16,5-5-21 15,1-6-50-15,7-7-35 16,1-2-191-16</inkml:trace>
  <inkml:trace contextRef="#ctx0" brushRef="#br0" timeOffset="18338.3464">10923 2457 198 0,'2'-6'327'0,"-2"3"-316"16,0 0 14-16,3 3 3 16,-1 3-18-16,1 9-8 15,4 5 5-15,1 8 8 16,1 5 2-16,-2 4-5 0,-2 2-6 16,0 0-3-16,0 0-1 15,-2-3-2-15,-1-2 1 16,0-9-1-16,-2-1 0 15,0-9 0-15,0-4 1 16,0-2 0-16,0-4-2 16,0-2 6-16,0-2 6 0,0-12 16 15,0-2-18-15,0-5-8 16,-2-10 0-16,0-1-2 16,-3-4 1-16,-1-3 0 15,4-2-2-15,0 2-4 0,2 2-7 16,0 2-1-16,4 3 9 15,9 10 4-15,3 2-2 16,6 9 1-16,-1 7 1 16,2 4-1-16,2 8 1 15,-5 11 0-15,-1 3 0 0,-5 1-1 16,-7 4 2-16,-4-4 0 16,-3-2-1-16,-3-2 1 15,-13-4 0-15,-1 0 1 16,-3-7 2-16,-1-1-1 15,1-2 0-15,3-3-1 16,2 0 0-16,5-2-1 16,4 0-16-16,2-4-43 0,4-7-92 15</inkml:trace>
  <inkml:trace contextRef="#ctx0" brushRef="#br0" timeOffset="18623.6741">11422 2424 508 0,'0'-8'7'0,"0"-1"15"16,0 8 2-16,-3 1-2 16,-4 0-10-16,-1 11-11 15,1 6 3-15,-2 6 5 16,2 2 10-16,-1 7 0 15,6 3-8-15,-1 0-6 16,3 1-3-16,0-2-2 16,0 0 0-16,7-8-1 0,4-1 2 15,3-4-1-15,3-6-2 16,2-4-8-16,4-4-31 16,-1-7-39-16,0 0-97 15</inkml:trace>
  <inkml:trace contextRef="#ctx0" brushRef="#br0" timeOffset="19092.3138">11598 2513 529 0,'5'-11'38'0,"-1"3"-19"16,1 2-2-16,2 4 5 15,5 2-14-15,-2 0-8 16,7 12-1-16,-5 3-1 15,3 4-1-15,-5 5 1 0,-1-2 1 16,-6 6 1-16,-1-6-2 16,-2 1-2-16,0-6-1 15,-2-4 1-15,-1-3 1 16,-1-3 5-16,4-5-2 16,0-2 1-16,0 0 4 0,0-9 8 15,2-4-7-15,5-5-7 16,3-4 0-16,-2-2 3 15,-1 1-2-15,0-2 0 16,-1 3-1-16,-2 2 2 16,-4 3-4-16,0 5 4 15,0 5 0-15,0 1 4 0,0 6 2 16,0 0-1-16,0 0-2 16,-4 10-10-16,0 4 6 15,-3 7 4-15,4 4-2 16,3 4-1-16,0-3 4 0,0 1-4 15,3-1 2 1,10-4-4-16,1-6 0 0,8-4 3 16,2-4-4-16,-2-8-21 15,5 0-41-15,0-12-75 16</inkml:trace>
  <inkml:trace contextRef="#ctx0" brushRef="#br0" timeOffset="19326.7019">11987 2387 549 0,'0'-2'43'0,"0"2"-26"15,4 0 2-15,7 5 0 16,3 7-9-16,6 5 20 16,4 6-57-16,-2 4 29 15,0 2 3-15,-3 0-4 16,-7 4 3-16,-9 0-2 0,-3 1 2 15,0-1-1 1,-8-2 0-16,-6-4-14 0,0-7-97 16,8-6-295-16</inkml:trace>
  <inkml:trace contextRef="#ctx0" brushRef="#br0" timeOffset="20117.9508">12503 2427 416 0,'0'-14'39'0,"2"0"-8"16,1 2 11-16,-1 2-13 15,1 5-8-15,2 2-10 16,-2 3-4-16,4 0-7 15,0 12-6-15,2 5 2 16,-1 4 4-16,-1 2 0 0,0 4 0 16,0-2 0-16,-1 0 1 15,-3-5-1-15,3 0 1 16,-1-3-1-16,0-7 0 16,4-1 1-16,4-5 4 15,2-4 6-15,6 0 3 0,2-6-4 16,1-5-7-16,0-2-1 15,-2-7 2-15,-5-1-2 16,-4 0 3-16,-6-2 0 16,0-1 0-16,-6 2-2 15,-1 3-1-15,0 4 1 0,0 3 2 16,0 7 5-16,0 5-5 16,0 1-6-16,4 17-8 15,-1 7-2-15,3 7 12 16,0 7-1-16,1 8 0 15,0-1 1-15,-6 0-1 16,1 1 8-16,-2-7-2 0,0-2-5 16,-3-8 1-16,-4-6 0 15,0-6 0-15,2-6 1 16,0-5 4-16,0-4 3 0,0-3 2 16,-3 0 4-16,1-1 2 15,-2-12-7-15,-1 1-5 16,5-8-4-16,0-1-40 15,5-4 32-15,0-2 6 16,2 2-3-16,6 0 1 0,5 0 16 16,5 4-40-16,4 2 1 15,3-1-24-15,4-2-12 16,0-2-82-16,1 0-71 16</inkml:trace>
  <inkml:trace contextRef="#ctx0" brushRef="#br0" timeOffset="20282.4847">13036 2270 471 0,'0'-8'36'0,"0"2"24"16,-2 2-10-16,2 4-30 15,0 3-19-15,0 11-8 0,0 7-2 16,2 6 11-16,0 8-2 16,-2 7 1-16,0-2-13 15,0-2-97-15,0-6-252 16</inkml:trace>
  <inkml:trace contextRef="#ctx0" brushRef="#br0" timeOffset="20651.965">13462 2574 264 0,'27'0'1'0,"-4"-4"9"15,-3-3 50-15,-2 3 10 0,-3-1-17 0,-3 2 1 16,0 1-15-16,3 1-21 16,-1 1-11-16,8 0-6 15,3 0 0-15,0 0 0 0,2-3-1 16,-1 0-3-16,-2-1-12 16,-2-2-13-16,-3 0-27 15,-6-6-33-15,-8 0-139 16</inkml:trace>
  <inkml:trace contextRef="#ctx0" brushRef="#br0" timeOffset="20880.5514">13706 2422 390 0,'-5'-2'37'0,"3"1"3"16,2 1 15-16,0 0-15 15,0 0-32-15,0 8-10 0,0 9 0 16,3 6 11-16,3 4 4 15,1 6 0-15,-1 3-7 16,1-1-4-16,-2-6-1 16,0 1 0-1,0-3-1-15,2-5 1 16,3-3-19-16,2-6-48 16,5-8-103-16</inkml:trace>
  <inkml:trace contextRef="#ctx0" brushRef="#br0" timeOffset="21288.951">14523 2377 561 0,'2'-10'11'15,"-2"3"-8"-15,0-2 21 16,0 6-2-16,-7 0-18 0,-2 2-2 15,-4 1-2 1,-2 0 0-16,-2 4 1 0,0 8-1 16,0 5 1-16,-3 8-1 15,6 4 2-15,1 7 0 16,6-1 2-16,4 2-1 16,3 1 1-16,0-5-4 0,10-2 1 15,7-8 1-15,3-3 0 16,4-8 2-16,1-6 0 15,4-6 8-15,0 0 7 16,0-11-1-16,-4-6-6 16,-1-5-1-16,-7-3-47 0,-5-1 46 15,-4-5 3-15,-6-3-10 16,-2 0 0-16,-2-2-1 16,-11 1 0-16,-3 3-12 15,-7 5 24-15,-4 9-46 16,-6 12-34-16,-2 6-49 15,-1 0-81-15</inkml:trace>
  <inkml:trace contextRef="#ctx0" brushRef="#br0" timeOffset="21523.2649">14333 2478 473 0,'7'0'39'16,"0"0"-25"-16,5 0 4 0,3 0 8 15,1 8-7-15,4 5-6 16,2 2-9-16,0 7-1 16,0 1 2-16,0 6-2 0,-2 1-1 15,-2 0-1-15,0-4 0 16,-4-2-1-16,1-2-5 16,0-4-36-16,7-10-41 15,0-6-68-15</inkml:trace>
  <inkml:trace contextRef="#ctx0" brushRef="#br0" timeOffset="21773.2128">14988 2360 537 0,'-13'-3'7'15,"1"3"-4"-15,2 0 24 16,-3 8-2-16,-1 9-11 15,0 5-6-15,8 5 12 16,-1 2 3-16,3 3-18 16,4 0-1-16,0 0 1 0,12 0-3 15,1-2 0-15,5-3-1 16,2-4 1-16,-1-5-2 16,5-6-13-16,-1-4-35 15,1-8-65-15,1 0-269 0</inkml:trace>
  <inkml:trace contextRef="#ctx0" brushRef="#br0" timeOffset="22271.0469">15130 2442 576 0,'0'-10'19'15,"1"2"-2"-15,9 0 7 16,1 4-10-16,3 1-6 15,0 3-5-15,3 3-2 16,-3 9-3-16,1 6-1 0,-5 7 1 16,-5 0 1-16,-5 2 2 15,0 2-4-15,0-3-1 16,-10-2-1-16,0-8 1 16,3-2 4-16,0-4-1 15,2-3 1-15,3-3 0 16,2-4 1-16,0 0 0 15,2-1 5-15,7-11-3 16,3-2-3-16,3-7-1 16,-1-3 2-16,2-1-1 0,-3-1 1 15,-4-2-1-15,-2 2 1 16,-2 3-3-16,1 5 2 0,-6 4 4 16,0 4 3-16,0 5 7 15,0 5-6-15,0 0-7 16,-7 5-2-16,0 12-6 15,-3 3 2-15,7 5 9 16,-3 1-3-16,6 1-1 16,0 0 0-16,6 0-1 0,5-4 1 15,5-2 1-15,4-7-2 16,-3 0-8-16,5-8-24 16,2-6-30-16,-4 0-54 15,-1-11-154-15</inkml:trace>
  <inkml:trace contextRef="#ctx0" brushRef="#br0" timeOffset="22495.8523">15496 2290 17 0,'0'-7'542'0,"0"4"-507"16,0-1 6-16,5 4 3 15,7 4-36-15,0 11-7 0,6 9-2 16,4 6 7-16,-3 8 1 15,0 1 0-15,-4 1 1 16,-8-4-3-16,-7 1-3 16,0-2-2-16,-7-2 4 0,-10-1-4 15,-8-3-10-15,-4-8-57 16,-7-6-76 0</inkml:trace>
  <inkml:trace contextRef="#ctx0" brushRef="#br0" timeOffset="23355.0482">15902 2448 467 0,'0'-14'21'16,"0"0"10"-16,0 3 11 16,4 0-9-16,3 1-20 15,0 3-6-15,2 3-4 16,0 4-3-16,2 1-4 16,-2 15 1-16,2 2 1 15,-2 2 1-15,-1 4-1 0,-1 2 2 16,1-1 0-16,-2-1 0 15,0-1 0-15,1-3-1 16,0-1 3-16,1-5-2 0,3-1 0 16,2-6-1-1,3-2 1-15,2-3 4 0,1-2 0 16,1-3-1-16,0-8 1 16,-4-5-1-16,1-4 1 15,-4-5 2-15,1 0-1 16,-7-2 0-16,-2 2-3 0,-2 3 1 15,-1 4 2-15,0 4 2 16,-2 6 6-16,0 4-1 16,0 4-6-16,0 0-8 15,0 3-1-15,1 10-10 16,3 7 10-16,-2 9 4 0,4 7-3 16,-1 3 1-16,-3 7 2 15,0 0-1-15,-2 1 7 16,0-1 0-16,0-3-1 15,-2-6-2-15,-3-3 0 16,0-7-3-16,0-8 1 16,0-2 0-16,-1-7 1 0,3-2 2 15,0-5 0-15,-3-3 4 16,-2 0 10-16,0-1 1 16,-1-10-7-16,-2-3-5 15,2-8-9-15,0-5-34 0,6 1 30 16,1-5 2-16,2-3-1 15,0 2 1-15,9-2-3 16,5 5 10-16,6 2-13 16,2 3-22-16,5 4-13 15,3 2-20-15,1 3-104 0</inkml:trace>
  <inkml:trace contextRef="#ctx0" brushRef="#br0" timeOffset="23558.1589">16723 2522 471 0,'3'0'55'0,"4"0"-33"16,5 0-1-16,0 0 17 16,10-2-15-16,-1-1-15 15,2 3-8-15,1 0 1 0,-3 0-12 16,-3 2-42-16,-8 1-73 15,-5 2-106-15</inkml:trace>
  <inkml:trace contextRef="#ctx0" brushRef="#br0" timeOffset="23729.9943">16745 2634 411 0,'-6'4'8'0,"5"-3"6"16,1 1 48-16,0 2-11 15,3-1-22-15,6-2-5 0,5 2 9 16,11-3-17 0,2 2-11-16,7-2-5 0,6 0-14 15,1 0-54-15,2-3-97 16</inkml:trace>
  <inkml:trace contextRef="#ctx0" brushRef="#br0" timeOffset="24183.019">17534 2395 505 0,'5'-7'12'0,"-5"-3"-7"15,1 6 34-15,-1 0-4 16,0 3-18-16,0-1-10 15,-1 2-3-15,-6 0-4 0,-5 7 1 16,-2 6-1 0,-1 4 4-16,1 6 5 0,-2 1 7 15,5 3-4-15,3 2-5 16,3 0 1-16,5-2-1 16,0-1-2-16,5-1-4 0,10-3 1 15,5-2 1-15,1-6 1 16,3-3-1-16,3-4 0 15,0-7 1-15,4 0-37 16,-6-7 35-16,-3-4 4 16,2-5 1-16,-9-4 6 15,-5-1-1-15,-4-3-5 0,-5-5-3 16,-1 1-3-16,0-2 1 16,-8 0-3-16,-6 2 2 15,-3 1-2-15,-7 4-1 16,-6 5 3-16,-9 7-10 15,-5 3-66-15,-4 3-93 16</inkml:trace>
  <inkml:trace contextRef="#ctx0" brushRef="#br0" timeOffset="49240.7302">14444 836 310 0,'-5'-10'-1'0,"-2"1"5"15,5 1 27-15,0 3 29 0,2 3-23 16,0-1-4-16,0 3-12 16,0 0-8-16,0 0-8 15,7 0 1-15,7 0 8 0,3 0-3 16,8 0 1-16,2 0-1 16,6 0 1-16,-6 0-3 15,5 0-2-15,-6 0-5 16,-3-4-1-16,-2 1 1 0,-8 0-1 15,-1 1 0-15,-2 2 1 16,-6 0-4-16,-1 0 0 16,-3 0 1-16,0 8 1 0,0 5 2 15,0 5 0-15,-7 1-1 16,-1 6-1-16,-6-1 1 16,1 2-3-16,-4 1 2 15,0 2 1 1,-7-3 0-16,2 2 1 15,3-7-1-15,-1-1 0 16,3-3 0-16,7-5-2 0,3-3 3 16,3-5-3-16,4-1 4 15,0-3 3-15,0 0 8 16,0 0 2-16,7 0-5 16,7 0-2-16,5-3-1 15,4 2 0-15,4-5-8 16,4 4 0-16,-2 2 0 0,-2 0-2 15,2 0 2-15,-3-2 2 0,-5 2-4 16,0-2 2-16,-8 2 0 16,-4 0-7-16,-1 0-20 15,-1 0-16-15,-4-2-18 16,-1-1-107-16</inkml:trace>
  <inkml:trace contextRef="#ctx0" brushRef="#br0" timeOffset="49622.9225">15262 720 535 0,'0'-10'2'15,"0"1"1"1,0 2 18-16,0 2 3 0,-4 1-10 0,1 0 0 15,2 4-6-15,-3 0-2 0,-3 0-2 16,0 0-4-16,-2 4-1 16,-4 10-1-16,-1 4-1 15,0 5 0-15,1 6 2 16,-2 6 2-16,5 3 6 16,1 1 1-16,6 4 2 0,1-4-1 15,2-1-5-15,0-3 7 16,4-3-11-16,6-4-2 15,0-4 3-15,5-2 0 16,3-2-1-16,-2-8 1 0,4 0 1 16,1-6-4-16,5-2-23 15,-4-4-28-15,3 0-30 16,-3-12-89-16</inkml:trace>
  <inkml:trace contextRef="#ctx0" brushRef="#br0" timeOffset="50260.7382">15484 916 536 0,'-4'-15'3'0,"3"0"3"0,1 1 18 16,0 0 20-16,0 1-26 15,3 2-1-15,4 3-8 16,0 2-3-16,3 5-4 15,-2 1-4-15,6 0-3 16,1 7 0-16,3 7 3 0,-3 5 0 16,-2 3 1-1,1-1 2 1,-7 3-2-16,-4-3 3 0,-1 0-3 0,-2-1-1 16,0-4 1-16,-4-4 1 15,-3 2 0-15,2-4 1 16,-3-5 1-16,5-1-1 15,1-2 1-15,0-2 0 16,2 0 1-16,0 0 2 0,0 0 2 16,0-10 1-16,2 2-10 15,5-7-2-15,4-1 2 16,-2-2 2-16,3-1 0 16,1-2 0-16,0 1 0 0,-2-2 0 15,-2 3-1 1,1 3 4-16,-2-2-2 0,-3 5 5 15,-1 3-1-15,-3 1 0 16,1 4-4-16,-2 2 1 16,0 3 1-16,0-1-2 15,0 1-3-15,0 0-1 16,0 0-1-16,-3 7-2 0,-3 5 3 16,-1 5 1-16,-2 2-1 15,4 1 0-15,3 1 2 16,0 1 1-16,2-3 0 15,0-1-1-15,0-1 1 0,7-5-1 16,5 2 1-16,1-2 1 16,1 0 1-16,5-6 0 15,-1 0-1-15,3 1-7 16,-3-5-41 0,0-2-44-16,-3 0-80 15</inkml:trace>
  <inkml:trace contextRef="#ctx0" brushRef="#br0" timeOffset="50602.861">15922 660 497 0,'0'-8'23'0,"0"1"10"15,0 6 12-15,0 1-18 16,0 0-14-16,3 0-11 16,4 0-3-16,3 8-2 15,2 5 2-15,3 5 4 0,2 5 2 16,2 4 0 0,-2-1 5-16,-2 9 0 0,-3-3 4 15,0 0-1-15,-4 0-43 16,-2 0 30-16,-5-2 3 15,-1-1 3-15,0-1-3 16,-1 1 2-16,-10-4 0 0,-6 3-1 16,-2 1 1-16,-11-1 27 15,-2 1-55 1,-10-6-83-16,1-17-409 0</inkml:trace>
  <inkml:trace contextRef="#ctx0" brushRef="#br0" timeOffset="75067.4427">12530 1512 421 0,'-24'-7'4'0,"7"0"-3"16,4 4 3-16,4 0 3 16,4 3-3-16,1 0-2 15,4 0-2-15,0 10-2 16,0 0 0-16,0 5 1 15,0 4 1-15,6 0 0 0,-1 3 1 16,5 1 4-16,3 1 0 16,1-1 3-16,5-2-1 15,3 2 2-15,-2-3 4 16,7-2-3-16,4-2 3 16,1-4-3-16,2-1-1 0,4-4-6 15,4-5 1-15,-3-2-1 16,2 0-1-16,4-11 0 15,0-1-1-15,4-3 3 16,-1-4 0-16,4-2 0 16,0-1-2-16,1-1 0 0,3-2 0 15,-2 3-1-15,6 1 1 16,-3 3-1-16,1 2 0 16,-2 4-1-16,-1 4 0 15,1 1 1-15,-2 6-2 16,0 1 2-16,-1 0-1 0,-2 7-1 15,1 2 2-15,-4 5-1 16,-3 0 0-16,-2 2 0 16,-1 2 1-16,-1-2-2 15,0 4 1-15,-1-3 0 16,-1 0 2-16,-1 0-2 16,-1-2 0-16,4-1 0 0,-4-1 1 15,-1-5 0-15,3 2-1 16,-3-5 1-16,2-2 0 15,-4-1-1-15,0-2 1 16,0 0 0-16,-1-5 6 16,-3-6 0-16,4-3 2 0,-2-4-2 15,2-4-3-15,7-2 2 16,-6 2-2-16,1-1-3 16,2 3-1-16,-3 2 0 15,3 4 0-15,0 5 2 0,-2 2-1 16,3 4-2-16,-1 1 2 15,2 2-2-15,3 0 1 16,-6 5-1-16,5 2 0 16,-3-1 2-16,-1-1-1 15,-2-1 0-15,-2-3 1 16,1 1-1-16,-5-2 0 16,1 0 2-16,-5 0-2 0,1 0 3 15,-4-2 4-15,1-1 2 16,-3-1-4-16,-1 3-4 15,-5-1 0-15,-1 0-2 16,-7-2-19-16,-7-1-73 0</inkml:trace>
  <inkml:trace contextRef="#ctx0" brushRef="#br0" timeOffset="87217.2882">13046 4343 297 0,'-4'-7'22'16,"2"-2"-6"-16,-2-2 35 0,4 2-6 15,-4-2-11-15,4 1-3 16,0-1-2-16,0 2-2 15,0 2-5-15,6 0-4 16,2 1-13-16,-1 3-2 0,3 3-2 16,1 0 1-16,0 0-4 15,-1 7 1-15,2 7 2 16,-2 3-2-16,-1 2 1 16,-1 0 0-16,-1 5 2 15,-2 1 0-15,-3-2 3 16,-2-1 3-16,1-3 0 0,1 1 3 15,2-3-1-15,1-2-1 16,3-2-2-16,4-3-1 16,3-1 1-16,4-6 3 15,1-1-6-15,2-2 0 16,0 0-2-16,-1-10 0 0,-3-1-1 16,1-5 2-16,-6-2-4 15,-2-1 2-15,-1-3 1 16,-2-3-1-16,-3-4 2 15,0 3-4-15,-1 0 1 16,-2 2 2-16,-2 4-4 0,0 2 2 16,0 10 1-16,0 0 1 15,0 4 1-15,0 3-3 16,0 1 3-16,0 0-1 16,0 3-5-16,0 8 1 15,1 3 0-15,3 6 4 0,-1 5 2 16,4 3 1-16,-2 3-56 15,2 3 51-15,-2 0 13 16,0 3-8-16,-1 1 2 16,-1 3 4-16,-3-4-8 15,0 3 5-15,0-5-5 16,0-2-2-16,0 0 4 0,-5-6-5 16,-4-2 0-16,-1 0 1 15,-3-7 2-15,-1 1-1 16,-3-4 0-16,1-3 3 15,-2-3-8-15,-1-4 6 16,1-1-2-16,3-4 0 0,1 0-1 16,3-9 1-16,2-4-1 15,3-2 3-15,3-5-3 16,3-2 0-16,0-1 0 16,2-2 0-16,8-2-1 15,3 2 1-15,3-3-2 0,4-1 1 16,2 1-4-16,0 1 0 15,2 2-12-15,0 4-8 16,-3 3-18-16,-1 2 29 16,-2 3-52-16,0 3-77 15,-4-3-115-15</inkml:trace>
  <inkml:trace contextRef="#ctx0" brushRef="#br0" timeOffset="87467.2307">13631 4104 419 0,'0'-16'34'0,"-2"2"-3"16,-1 3 18-16,3 4 3 16,-3 3-22-16,3 4-8 0,-2 0-12 15,2 11-11 1,0 7 2-16,0 7 5 0,0 1 2 15,0 6 1-15,0 0-4 16,-1-1-2-16,1-2-3 16,0-6 0-16,0 0 0 15,0-4-25-15,0-4-33 16,0-6-94-16</inkml:trace>
  <inkml:trace contextRef="#ctx0" brushRef="#br0" timeOffset="88032.7954">14454 4391 365 0,'-3'0'42'16,"3"0"7"-16,0 0 23 15,0 0-33-15,0 0-11 0,11 0-18 16,5-2-2-16,6 0 3 16,3 1-1-16,4 1-4 15,2-4-3-15,-1 4-1 16,-3-3-2-16,-4 3 0 16,-1-2 0-16,-9 2-18 15,-5 0-26-15,-2 0-11 0,-6 0-35 16,0 0-58-16</inkml:trace>
  <inkml:trace contextRef="#ctx0" brushRef="#br0" timeOffset="88272.1785">14514 4537 339 0,'-5'4'53'0,"3"-4"-19"16,2 0 27-16,0 0-8 15,3 0-18-15,10 0-13 16,1 0 0-16,8-4-4 0,2-1-6 16,3 0-6-16,-1 1-1 15,1-1-2-15,-2 1-1 16,-3 4-3-16,-4 0-3 16,-4 0-33-16,-5-1-61 15,-2-3-205-15</inkml:trace>
  <inkml:trace contextRef="#ctx0" brushRef="#br0" timeOffset="89716.2027">16115 4391 304 0,'5'-9'26'0,"-2"0"1"16,1 0 31-16,-4-3 1 16,2 1-23-16,-2 1-18 15,0-5-5-15,-6 6-3 16,-3-3 0-16,-3 3-7 16,-5 0 2-16,-2 4-4 0,-3 1 2 15,-2 2-1-15,0 2 3 16,-1 0 3-16,3 2 0 15,0 7 5-15,5 1-1 16,2 5-6-16,6 2 0 16,6 3-5-16,3 2 3 0,0 1-3 15,5-1 1-15,5-1 0 16,9 0-1-16,-4-3 0 16,4-4 0-16,1-5 0 15,-1-1 0-15,1-8-1 16,2 0 3-16,-3-2 0 0,-1-9 0 15,0-5 0-15,-2-4-1 16,-2-1 0-16,-1-4 0 16,-2-4-1-16,-4-3 0 15,-1-3-1-15,-4-3 1 16,-2-1 0-16,0-3-1 0,-5 5-1 16,-3 1 1-16,-1 6-1 15,-2 7 1-15,2 5 1 16,2 4 0-16,0 9-2 0,0 5 1 15,1 0 0-15,0 7-1 16,3 12 0-16,1 8-1 0,2 7 2 16,0 5 2-16,0 4 4 15,4 3 1-15,5-1-2 16,2-2-2-16,3-6-1 16,2-3-1-16,2-7-1 15,4-5 2-15,-1-6-2 16,7-6 1-16,-1-4-1 15,0-6 1-15,-1 0 0 0,-3-8-1 16,-1-7 1-16,-4-4 2 16,-2-4-4-16,-7 0 3 15,-2-5-4-15,-4 1-3 16,0 2 2-16,-3 5 1 16,0 6 1-16,0 3 1 15,0 9 1-15,0 2-3 0,0 10-1 16,0 7 1-16,0 6 2 15,2 2 4-15,3 2 0 16,4-2-1-16,2-3-5 16,3-3 4-16,4-3-2 0,3-1 2 15,1-9-1-15,2-2-1 16,-2-4 1-16,0-4 1 16,-4-9-4-16,-2-6 4 15,-3-2-1-15,-4-4 2 0,-2-5-2 16,-4-2-1-1,-1-2 1-15,-2 5-1 0,0 4-1 16,0 8 2-16,0 7-1 16,0 10 0-16,0 6-1 15,0 13-2-15,0 11 1 16,0 5 4-16,0 4 4 16,0 4 4-16,0 0-3 0,0 1-1 15,0-6-5-15,0-1 1 16,0-5 3-16,-5-3-17 15,0-6-28-15,-2-5 45 16,0-6 2-16,-3-5 2 16,0-3-4-16,1-4 2 0,-1-2-2 15,3-10-5-15,0-8 3 16,4-5-3-16,1-5 1 16,2-1-1-16,0 1-1 15,0 2 0-15,7 2-3 0,2 4-5 16,4 6-1-1,-3 3-7-15,3 6 25 0,-2 5-62 16,-2 2-20-16,-4 0-65 16,-3 0-184-16</inkml:trace>
  <inkml:trace contextRef="#ctx0" brushRef="#br0" timeOffset="90073.7234">15985 4721 339 0,'-9'4'53'0,"4"-2"-40"16,5-2 14-16,5 0 26 15,11 0-19-15,7 0-8 16,8 0-5-16,4 0-3 0,9 0 2 15,2 0 3-15,5 0-3 16,5 0-10-16,-1-4 4 16,1-1-2-16,-2-1-1 15,-7 4-5-15,-6-1-3 0,-11 3-1 16,-6 0-2-16,-10 0 0 16,-5 0 0-16,-3 0 1 15,-5 0-6-15,-1 2-13 16,0-2-7-16,-1 0-6 15,-11 0-32-15,-2-6-62 16,-4-4-246-16</inkml:trace>
  <inkml:trace contextRef="#ctx0" brushRef="#br0" timeOffset="99468.322">16123 5281 317 0,'4'0'76'15,"-2"0"-35"-15,-1-2 15 16,3-4-3-16,-1-4-27 16,3 0-14-16,-3-1-1 15,-3 0 0-15,0 0-3 16,0 1-4-16,0 2-1 0,-5-2-2 15,-6 3 0-15,3 3-1 16,-7 2 0-16,1 2 0 16,-1 0 0-16,-1 0-1 15,1 10 1-15,2 3 0 16,-1 2 0-16,1 4 0 0,6 5 0 16,3-2 0-16,4 2 2 15,0-1-2-15,5-3 1 16,11-2 0-16,1-7 0 15,0-4 2-15,5-4 1 16,-2-3 1-16,-1 0-2 0,-1-9 1 16,0-3-2-1,-3-5 1-15,-3-4 1 0,1-2 1 16,-4-2 0-16,-2-2-1 16,-6-1-1-16,3-2-1 0,-4-2-1 15,0-1 1-15,0 1-1 16,-2 3-1-16,-1 3 0 15,-3 5 0-15,5 7 1 16,-3 4 0-16,2 7 3 16,1 3 0-16,1 3-4 15,0 14-5-15,0 4 3 16,0 6 1-16,0 7 1 0,7 0 2 16,-2 1 1-16,5 1 1 15,-3-7-3-15,3 4 1 16,-1-8-2-16,-1 0 1 15,2-5-1-15,-1-5-1 0,2-4-23 16,-2-4-12 0,1-5-18-16,3-2-10 0,0 0-48 15,-3-10-91-15</inkml:trace>
  <inkml:trace contextRef="#ctx0" brushRef="#br0" timeOffset="99904.8627">16403 5149 415 0,'9'-12'52'0,"0"-2"-7"16,2 3-5-16,5 3-4 16,1 6-10-16,0 2-16 15,3 1-7-15,0 12-3 0,-4 6 2 16,0 4-1-16,-3 4 1 16,-6-1-3-16,-2 1 2 15,-5 0-1-15,0-4 1 16,0-7-1-16,-7-2 1 15,0-3 1-15,3-5-1 0,1-5 1 16,3-1 3-16,0-4 8 16,0-10-4-16,5-2-6 15,6-8-3-15,0-1 0 16,1-4 1-16,-1 1-1 16,0 2-1-16,-4 0 1 0,0 5 1 15,-5 2-1-15,-1 6 1 16,-1 1 0-1,0 7 0-15,0 4 6 0,-3 1-1 16,-4 1-4-16,0 12-2 16,2 6 0-16,-1 4 1 15,2 4 11-15,4 3 0 0,0 1-1 16,0 0-3-16,4-5-7 16,5-2 2-16,7-7-3 15,2 0 0-15,8-7-17 16,4-9-53-16,6-1-58 15,8-14-331-15</inkml:trace>
  <inkml:trace contextRef="#ctx0" brushRef="#br0" timeOffset="100342.2659">18150 4400 412 0,'-9'-2'30'16,"2"-3"7"-16,6 3 18 0,1 0-12 15,3 2-16-15,14 0-17 16,5 0 0-16,7 0 1 15,3 0-6-15,4 0-5 16,-1 0 1-16,-4 0-2 16,-5 0-11-16,-4 2-36 0,-8 0-44 15,-7 0-70-15</inkml:trace>
  <inkml:trace contextRef="#ctx0" brushRef="#br0" timeOffset="100514.4984">18222 4502 382 0,'-13'5'30'16,"5"1"-4"-16,6-5 22 16,2-1-2-16,3 0-9 15,16 0-12-15,2-3-7 16,7-5-8-16,6 5-8 0,3-2-2 16,1-1-2-16,-3 3-53 15,-2-6-109-15</inkml:trace>
  <inkml:trace contextRef="#ctx0" brushRef="#br0" timeOffset="101957.9797">19824 4281 49 0,'5'0'272'0,"1"-6"-251"16,-3-3 0-16,-1 0 18 0,4 1-12 15,-4-2-10-15,1 3-6 16,-3-1 0-16,0-2 3 16,0 3 1-16,0 0-1 15,-8 0-6-15,-2 0 2 16,-2 0 1-16,-3 2-2 16,1 1-5-16,-3 2 1 0,2 2-1 15,1 0 1-15,1 0-2 16,1 4 0-16,2 5-1 15,1 1 0-15,2 8 1 16,-1 2-3-16,5 3 2 0,-1 0 0 16,4 2 2-16,0 2 2 15,4-6-4-15,7-1 1 16,0-6 0-16,1-3 2 16,1-2-1-16,1-5-1 15,2-4 1-15,0 0 1 16,1-4-1-16,0-5-3 15,0-3 1-15,-2-5-1 0,0-2 0 16,-4-2 0-16,2-7-1 16,-6-2 1-16,-2-4 0 15,0-3 0-15,-3-4-1 16,-2-2 0-16,0 2-1 16,0 3-1-16,0 5 1 0,0 4-2 15,-2 8 2-15,-1 6 1 16,-1 1 0-16,1 11-1 15,1 3 2-15,2 0-2 16,-2 12-2-16,2 8 1 0,0 8 2 16,0 9 0-16,0 6 0 15,4 4 2-15,1-2 2 16,0 1-1-16,5-5-2 16,0-3 0-16,1-8-1 15,2-3 1-15,4-10-1 0,0-1 2 16,4-9-2-16,1-3 1 15,1-4 0-15,-3 0 0 16,1-4-1-16,-3-8 2 16,0-6-2-16,-3-5 2 15,-5-4-2-15,0 0 1 16,-3-1-2-16,-4 3-1 0,1 3 2 16,-2 8 2-16,-1 6-5 15,1 8 6-15,-2 0-7 16,0 15 1-16,2 9 2 15,1 1 2-15,1 7 0 16,4-6 2-16,0-1-2 0,6-2 3 16,1-6-5-16,5-7 3 15,-2-3 0-15,3-5-2 16,1-2 2-16,-4 0-3 16,2-10 3-1,-5-8-2-15,0 0 1 16,-4-10 0-16,-3-2 0 0,0-3 0 15,-4 1 0-15,-1 3-1 16,1 8 0-16,-1 4 0 16,-3 9-1-16,2 8 2 0,0 8 3 15,-1 14-8 1,1 5 5-16,0 7 3 0,-2 5-2 16,2 1 3-16,-2-2 0 15,0 0-1-15,0-4-1 16,0-4-1-16,-4-3-1 15,-1-4 1-15,-2-5-2 0,-2-2 3 16,-2-7 5-16,-3-4 1 16,1-1 4-16,-1-4-4 15,-1-2-2-15,1-10 0 16,7-8-2-16,0 0-2 16,6-6-2-16,1 1-2 15,1-2 3-15,11 0-3 0,4 4 0 16,4 3-3-16,2 5-8 15,0 2-6-15,-5 4-10 16,2 7-19-16,-9 2-13 16,-3 0-54-16,-5 4-148 15</inkml:trace>
  <inkml:trace contextRef="#ctx0" brushRef="#br0" timeOffset="102239.2571">19738 4616 422 0,'-24'2'82'15,"9"-2"-61"-15,8 0 9 16,7 0 19-16,15-2-16 0,14 0-18 16,15-3-3-1,14-1 0-15,13 1 5 0,7-4-43 16,5 4 17-16,-4 0 17 15,-9 3-2-15,-12 0-3 16,-12 2-3-16,-14 0 1 16,-13 0-6-16,-9 5 32 0,-5-1-65 15,-5-2 0-15,0-1-15 16,-12-1-33-16,-3 0-150 16</inkml:trace>
  <inkml:trace contextRef="#ctx0" brushRef="#br0" timeOffset="103013.529">20074 5076 291 0,'7'-2'10'0,"-2"2"-2"16,-3-1 27-16,-1-1 6 0,-1 1 6 15,0-2-12-15,0 0-2 16,-3-2-7-16,-2-1-6 16,-2 1-4-16,-2-2-8 15,-4 1-4-15,-1 3-1 16,1 0-1-16,-3 3-1 16,0 0-1-16,0 0 2 0,1 6 0 15,-1 5 6-15,3 2 0 16,-1 2-1-1,4 5-1-15,2 2-2 0,6 1 0 16,2-2-1-16,0 0 1 16,7 1 0-16,6-8-2 0,3-2 2 15,2-6 1-15,1-3-1 16,-2-3 2-16,3 0-3 16,-4-3 1-1,-1-8-4-15,-1-2 2 0,-3-2-1 0,1-5 2 0,-3-2-2 16,-1-1 1-16,-3-4 1 15,0-6-2-15,-1 1 1 16,-4-4-1-16,0 0-1 16,0 1 1-16,0 2-1 0,0 9-1 15,-4 4 2 1,1 6-2-16,1 8 2 0,0 6 0 16,-1 0 2-16,1 15-4 15,-1 8-1-15,0 7 2 16,3 8 1-16,0 3 5 0,0 1 0 15,8 0-2-15,-1-4 0 16,1-3-1-16,1-4-3 16,4-7 3-16,1-2-4 15,1-6 1-15,1 0-4 16,0-8-26-16,2-4-17 16,0-4-26-16,-2-2-53 15,0-12-148-15</inkml:trace>
  <inkml:trace contextRef="#ctx0" brushRef="#br0" timeOffset="103389.6241">20377 4944 465 0,'4'-12'19'16,"-1"1"1"-16,2 0 20 15,4 6-4-15,-1 2-12 16,4 3-13-16,1 0-7 0,1 10-4 15,0 7 1-15,-2 3 2 16,-2 5-2-16,-5 3 0 16,-3-4-1-16,-2 3 2 15,0-1 4-15,-9 1 4 16,-1-5 7-16,0-1 5 16,0-3-10-16,6-3-2 15,3 1-3-15,1-6-3 16,1-2 1-16,11-3-6 15,10-3 5-15,0-2-1 16,4 0-3-16,-2-6 1 0,1-3-6 16,-3 0-14-16,-6-1-6 15,-5-3-7 1,-6-2-9-16,-5 2-25 0,0-3-53 16,-12 0-84-16</inkml:trace>
  <inkml:trace contextRef="#ctx0" brushRef="#br0" timeOffset="103512.9481">20376 5062 385 0,'-12'2'63'0,"7"-2"-16"0,5 2-6 15,13-2-7-15,8 0-6 16,9 0-16-16,4-2-11 16,8-6 0-1,-2 1-33-15,-3-5-62 0,-3-4-210 0</inkml:trace>
  <inkml:trace contextRef="#ctx0" brushRef="#br0" timeOffset="104342.5524">21535 4345 274 0,'0'-11'77'0,"0"-5"-48"15,0-2 13-15,0 2-2 16,0 0-7-16,-2-2-16 15,-3 4-11-15,-2 0-2 16,-2 3 0-16,0 4-2 16,-4 3-1-16,-1 4 0 15,1 0 0-15,0 4 2 0,-4 6 3 16,1 8 1-16,1 0 1 16,7 6 2-16,-2 2 1 15,6 1-4-15,4 0-2 16,0-2-1-16,10-2-2 15,4-6 0-15,4-4 0 0,2-2 0 16,1-6-1-16,-2-5 1 16,-2 0 0-16,3-1 1 15,-2-10 2-15,-2-4-2 16,-4-2 1-16,3-5-1 16,-4-3 1-16,-4-1-4 15,1-5 2-15,-7-1-2 0,-1-4 2 16,0 3-2-16,0-3 0 15,0 4 0-15,-3 7 0 16,-2 1 2-16,0 10-3 16,2 3 1-16,-2 8 2 0,-1 3 1 15,1 0-3-15,3 16 0 16,1 6-1-16,1 4 1 16,0 12 1-16,0 1 3 15,8 2 2-15,1 0 0 16,0-4-3-16,0-5 1 15,4-3-4-15,0-6 0 0,-1-3 0 16,2-4-3-16,2-3-22 16,-3-8-27-16,3-1-36 15,-2-4-53-15,-1-4-71 16</inkml:trace>
  <inkml:trace contextRef="#ctx0" brushRef="#br0" timeOffset="104672.9227">21823 4182 407 0,'10'-18'39'0,"1"3"12"16,-2 2-12-16,4 2-7 0,1 6-11 15,-3 3-7-15,1 2-10 16,1 6-5-16,-2 7 0 16,-3 7 1-16,0 2-1 15,-4 5 1-15,-4-1 2 16,0 3-3-16,0-4 3 15,-10 0-1-15,0-2 2 0,1-3 3 16,0-3 4-16,5-2 2 16,2-3-4-16,2-1-5 15,6-4 0-15,8 0-2 16,5-1 2-16,1-4-3 0,6-2 1 16,-1 0-1-16,0 0-14 15,-2-6-17-15,-6-1-2 16,-9 0-4-16,-6-6-35 15,-2-1-36-15,-3-4-203 0</inkml:trace>
  <inkml:trace contextRef="#ctx0" brushRef="#br0" timeOffset="104844.7521">21864 4256 158 0,'-7'7'284'0,"7"-7"-231"16,5 0-34-16,13 0 5 15,11-2-1-15,5-3-13 16,4-1-4-16,1 2-6 16,-3 1 1-16,-4 3-13 0,-12 0-59 15,-8 0-97-15</inkml:trace>
  <inkml:trace contextRef="#ctx0" brushRef="#br0" timeOffset="105143.0321">21501 4571 528 0,'-2'0'14'15,"4"0"5"-15,16 0-3 16,13 0 1-16,6 0-6 15,9 0 0-15,3 0-4 16,5 0-3-16,1 0-2 16,-4 0-1-16,-4-3-1 0,-4-4 1 15,-7 1-2-15,-9-1 2 16,-7 0-1-16,-8 2-1 16,-4-2-15-16,-6 1-21 15,-2-1-34-15,0-2-91 0</inkml:trace>
  <inkml:trace contextRef="#ctx0" brushRef="#br0" timeOffset="105926.9619">21757 4962 250 0,'1'2'53'0,"-1"-2"17"15,0 0-3-15,0 0-14 16,0-4-30-16,0-3 1 16,-3-2-7-16,-3 0-4 15,-3 1-2-15,-3 1-7 0,-3-1-2 16,-2 3 1-16,-5 1-4 15,0 4 4-15,-3 0 1 16,4 0 1-16,1 7 0 16,1 4 6-16,7 5-3 15,2 4-3-15,6 1-2 0,4 3-1 16,2-2 1-16,12 2 0 16,2-5-1-16,7-1-1 15,1-4 0-15,-1-5-1 16,1-1 1-16,-5-8-1 15,-3 0 1-15,-2 0-1 0,0-6 1 16,-6-6 1-16,-3-7-3 16,1 0 4-16,0-4-1 15,-4-4 6-15,-1-3 0 16,-1-1-2-16,0-1-5 16,0 0 0-16,0 2 0 0,0 4 1 15,0 4-1-15,-1 4-2 16,-1 6 2-16,2 5-1 15,0 7 4-15,-3 0-1 16,3 5-5-16,0 9 3 16,0 7-3-16,0 6 4 15,0 2 0-15,3 4-1 16,2 0 4-16,2 1-2 0,0-6-1 16,2 1-2-16,-1-6 2 15,0-3-3-15,1-5 0 16,1 0-18-16,2-5-25 15,-3-4-25-15,2-4-48 0,-1-2-101 16</inkml:trace>
  <inkml:trace contextRef="#ctx0" brushRef="#br0" timeOffset="106654.068">22006 4875 396 0,'0'-11'55'16,"0"-1"-7"-16,0 1-2 16,2 0-14-16,7 1-10 15,1 4-11-15,5-1-4 16,-1 5 0-16,1 2-4 15,-1 2-1-15,-1 11-2 16,-5 6 0-16,-1 4 0 0,-3 2 0 16,-4 4 1-16,0-1-1 15,-4-2 0-15,-4-5 0 16,-1-2 1-16,-2-3-1 16,4-5 0-16,1-4 1 15,5-2-1-15,1-5 0 0,0 0 1 16,10 0 0-16,5-8-1 15,-1-5 0-15,6-1 1 16,-3-6-2-16,0 0 1 16,-1-2 2-16,-1-6-3 15,-3 3 3-15,-4-1-2 16,-1 1 0-16,-4 4 1 0,-3 3-1 16,0 3 0-16,0 6 1 15,0 3 5-15,-7 4 4 16,-1 2-5-16,-1 3-5 15,3 11 3-15,-1 6 2 0,0 5 8 16,6 3-1-16,1 3-1 16,0-2-1-16,8 1-5 15,4-5-1-15,3-5-1 16,4-2-2-16,1-6 0 16,1-2 1-16,1-4-6 15,-2-2-43-15,-1-4-38 0,-4 0-153 16</inkml:trace>
  <inkml:trace contextRef="#ctx0" brushRef="#br0" timeOffset="107183.1566">18350 6143 224 0,'-2'0'184'0,"-1"-5"-163"16,3 0 17-16,0 0 18 15,0 4-18-15,5-3-15 0,9 2-13 16,8 2-2-16,1 0-1 16,9 0-2-16,1 0-4 15,-1-1 0-15,-2 8-2 16,-4 0-24-16,-4-2-31 15,-8 1-60-15,-7-1-145 0</inkml:trace>
  <inkml:trace contextRef="#ctx0" brushRef="#br0" timeOffset="107370.5944">18386 6320 453 0,'-13'8'34'16,"5"-1"-16"-16,8 1 10 15,7-3 5-15,10-1-5 16,7 0-6-16,6-4-9 16,6 0-9-16,5 0-3 15,-4-3-1-15,2-4-7 0,-5 2-59 16,-4-4-153-16</inkml:trace>
  <inkml:trace contextRef="#ctx0" brushRef="#br0" timeOffset="107967.0526">19821 6116 309 0,'10'-11'34'16,"-3"1"5"-16,5-2 6 16,-2 2-1-16,4 5-8 15,-3 2-15-15,3 3-10 16,-1 0 1-16,3 3-2 0,-1 10-6 16,-1 4-1-16,-1 5 0 15,-3 1 0-15,-1 4-1 16,-7-4-1-16,-2 2 0 15,0-2 2-15,-4 1 1 16,-8-1 1-16,-3-1 5 0,-2-2 6 16,0 0 2-16,2-2 0 15,1-4-2-15,7 0-4 16,6-3-5-16,1-1-4 16,8 0 0-16,13-5 5 0,4-2-63 15,4-3 58 1,5 0 0-16,0 0-2 15,-4-1-1-15,-1-6-3 0,-8-2 32 16,-3 7-60-16,-6-5-11 16,-10 1-9-16,-2-1-39 15,-3-1-60-15,-13-3-33 0</inkml:trace>
  <inkml:trace contextRef="#ctx0" brushRef="#br0" timeOffset="108138.8855">19889 6265 307 0,'-17'-5'47'0,"8"4"-3"0,4-1 0 16,5 1 4-16,2-2-12 16,12 3-21-16,8-1-8 15,5-1 0-15,7-2-5 16,5 1-2-16,3-2 0 16,-3-3-12-16,0-1-28 0,-3-1-63 0,-7-6-91 0</inkml:trace>
  <inkml:trace contextRef="#ctx0" brushRef="#br0" timeOffset="108341.5769">20230 5938 393 0,'0'-7'32'16,"0"3"16"-16,0 0 1 16,0 4-7-16,0 0-27 15,0 9-11-15,0 8 7 0,0 4-1 16,0 4-4-16,0 3-3 15,0 6-2-15,0-2-8 16,0-1-74-16,0-5-180 16</inkml:trace>
  <inkml:trace contextRef="#ctx0" brushRef="#br0" timeOffset="109676.4431">21087 6223 174 0,'3'0'103'0,"1"0"-55"15,-3-5 8-15,4-2-3 0,-3-2-13 16,2-2-8-16,-3 0-6 16,-1 1-8-16,0-1-5 15,0-2-8-15,-1 3-2 16,-8 1-1-16,-5-2 0 16,-1 6-1-16,-4-1-1 15,1 6-1-15,-2 0 2 16,0 0 0-16,2 8 0 0,1 4 2 15,2 2 1-15,1 6 1 16,6 3 0-16,5 2-1 16,3 2 0-16,0 1-3 15,3-1 3-15,8-4-3 0,5-3 2 16,-3-4-4-16,1-2 4 16,1-8-2-16,1-3 1 15,-1-3 0-15,-3-1 0 16,0-10 0-16,1-3 0 15,-3-8 1-15,2 1 0 0,-3-8 1 16,-2-1-1-16,-1-4 0 16,-4-4-3-16,2 0 2 15,-4-4-1-15,0 3 0 16,0 3-1-16,0 4 1 16,-6 7-1-1,1 7-1-15,2 6 4 0,-1 6-3 16,1 4 2-16,-2 2-2 15,3 2-2-15,-1 13 1 0,1 4 0 16,2 7 1-16,0 7 2 16,0 3 1-16,5 3-2 15,4 3 3-15,1-2 1 16,0-2-4-16,7-8-1 0,3 0 0 16,-1-3 0-16,7-9 1 15,-3-6-1-15,3-1 0 16,-4-7 0-16,3-4 2 15,1-2-1-15,-8-11 0 16,3-1 0-16,-4-5 1 16,-4-5 1-16,1-1-1 15,-6 0-1-15,-1-1-1 16,1 2 0-16,-3 6 0 16,-3 4-1-16,0 8 1 0,-2 6 0 0,0 1-2 15,0 13-1-15,0 6 1 16,0 3 2-16,0 4 0 15,9-4-1-15,6 1 0 16,2-7-1-16,5-3 2 16,3-7-1-1,-1-4 1-15,2-3 2 0,-3-8 0 16,-4-8-1-16,-4-1 3 16,-2-7-1-16,-6 3-1 0,-3-6 1 15,-1 5-1-15,-3 1-1 0,2 4 0 16,-2 4 0-16,0 8 0 15,0 5 7-15,-2 5-5 16,-3 13-3-16,3 7 3 16,1 1 4-16,1 8 1 0,0 0 0 15,0 0-3-15,1-2-1 16,3 1-1-16,-1-4 1 16,-3 0-2-16,0-4-1 15,0-5 1-15,-3-2 0 16,-6-7 0-16,-2-3-9 15,0-4-29-15,-5-4 37 0,4 0 2 16,-2-8 1-16,2-4 0 16,4-8-3-16,2-2 1 15,6-4-1-15,0-4-1 16,6-2-1-16,7 3-1 16,6 3-7-16,-4 2-1 0,7 9 16 15,0 2-48 1,-2 5-14-1,-6 5-37-15,-3 1-95 16</inkml:trace>
  <inkml:trace contextRef="#ctx0" brushRef="#br0" timeOffset="109969.024">21095 6571 409 0,'-14'3'33'0,"-1"-3"11"15,15 0 10-15,4 0-16 16,14 0-14 0,8 0-2-16,8 0 0 15,8 0-4-15,7 0 1 0,7 0-7 16,2 0-3-16,2-7-3 15,-3 2 2-15,-9 2-4 16,-9 0-4-16,-14 0-1 16,-11 3-26-16,-8 0-38 15,-6 0-35-15,0 0-126 0</inkml:trace>
  <inkml:trace contextRef="#ctx0" brushRef="#br0" timeOffset="110742.4213">21306 6971 192 0,'5'0'27'0,"-5"0"22"16,0 0 31-16,0-3-12 15,0-4-27-15,0-1-3 16,-7-1-7-16,-2-2-7 16,-2-1-11-16,-1 1-8 0,-3 4-3 15,-3 0 2-15,2 5 2 16,-2 2 1-16,2 0 1 16,-2 7 0-16,5 7 2 15,4 6-3-15,2 1 0 16,6 6 0-16,1 1-2 15,0-3-1-15,8 2-3 0,10-4 1 16,0-5-1-16,9-4 1 16,-1-4 0-16,-4-7-1 15,2-3 0-15,-2-2 0 16,-4-9 1-16,-2-4 2 16,-4-5 7-16,-1-2-3 0,-2-4-2 15,-4-3 2-15,-3-5-7 16,-2 0-1-16,0-3 1 15,0-1 0-15,-4 1-1 16,-3 1 0-16,2 8 1 16,-2 4-1-16,3 4-1 0,0 11 2 15,4 4-1-15,-2 5 1 16,2 6-3-16,0 13 0 16,0 6 2-16,0 10 0 0,0 4 3 15,4 4 0-15,2-4 1 16,-1 2-2-16,1-4 0 15,1-5-1-15,1-3-1 16,2-6 1-16,2-4-1 0,5-2 1 16,-2-7-18-16,2 0-25 15,-1-5-20-15,0-5-37 16,-2 0-58-16</inkml:trace>
  <inkml:trace contextRef="#ctx0" brushRef="#br0" timeOffset="111112.6862">21634 6858 449 0,'6'-16'37'0,"-1"-2"-1"16,4 4 3 0,0 3-10-16,2 2-5 0,1 4-11 15,1 5-6-15,3 0-2 16,-3 4-3-16,-3 8 0 0,1 8-1 15,-3 1-1-15,-3 4 2 16,-5 0-3-16,0 0 2 16,-2 2 0-16,-8-3 2 15,2-1 4-15,-3-1 9 16,2-2 1-16,3-4-6 16,3 0-8-16,3 0 0 0,0-6-1 15,9 2 1-15,5-5-2 16,5-2 0-16,2-2 0 15,-1-3-1-15,2-1 2 16,-3 1-5-16,-1-7-15 0,-4-2-18 16,-3-1 1-16,-4-2-13 15,-7 0-23-15,0-2-44 16,-1-3-113-16</inkml:trace>
  <inkml:trace contextRef="#ctx0" brushRef="#br0" timeOffset="111284.7849">21689 6954 377 0,'-10'0'57'0,"6"0"0"16,4 0 4-16,6-1-13 15,10 1-21-15,7-2-13 0,6 2-3 16,5-2-7-16,-2 0 0 16,-2-1-4-16,-1 0 0 15,-5 2-13-15,-7-1-58 16,-9-3-129-16</inkml:trace>
  <inkml:trace contextRef="#ctx0" brushRef="#br0" timeOffset="114185.0702">12880 8665 282 0,'-5'0'32'16,"-2"0"14"-16,5-9 13 15,-2-2-6-15,4-1-7 16,0-1-14-16,0 3-14 16,7-3-7-16,2 3-3 0,1 2 0 15,-2 1-2-15,3 4-3 16,-4 3-4-16,6 0 2 16,-4 7-1-16,2 7 0 15,-2 6 1-15,-2 3 0 16,0 2-2-16,-2 0 3 0,1 3-1 15,-1-2 5-15,0-2 0 16,-1-2 1-16,-1-3-3 16,4-4 0-16,1-3-1 15,3-4-1-15,3-3 3 16,1-5-4-16,5 0 0 16,-1-2 1-16,3-9-2 0,3-5 2 15,-4 2-3-15,-3-8 2 16,1 3-1-16,-7-2 0 15,-5-1 1-15,-2 0-1 16,-2 1 1-16,-3 3 0 16,0 2 1-16,0 2-1 0,0 5 0 15,-5 2 1-15,2 5 8 16,-1 2 0-16,1 0-8 16,1 7-1-16,-2 6-1 15,4 6 3-15,0 6 2 16,0 6 4-16,0 5 6 15,4-1-4-15,3 3 1 16,-2-1-57-16,0 3 45 0,-2-5 5 16,-1 3-1-16,0-3-2 15,-2 1 0-15,0-3 2 16,0 2-3-16,-2-7 0 0,-6-1 1 16,1-4-1-16,-2-4-1 15,-1-2 0-15,-2-8 1 16,2 0-1-16,-3-6 0 15,2-3 0-15,-1 2 2 16,-1-9-1-16,1-6-1 0,5-7 1 16,-1-7-1-16,4 0 1 15,4-5-1-15,0-1-1 16,4 5 0-16,7-3 0 16,5 5-2-16,6 2-4 15,1 3-3-15,3-1-6 0,0 3 24 0,-3 1-48 16,3-1-4-16,-6-1-39 15,-5-2-75-15</inkml:trace>
  <inkml:trace contextRef="#ctx0" brushRef="#br0" timeOffset="114475.1871">13431 8429 373 0,'0'-14'20'0,"0"2"26"16,0 5 20-16,-2 5-20 16,-3 2-17-16,0 2-19 15,1 11-3-15,3 7 5 16,-1 4 6-16,2 2-2 0,0 3-5 16,0-2-5-16,0-1-3 15,-3 0-2-15,3-3-3 16,-5-6 3-16,2 1-7 15,1-5-14-15,2-4-12 16,0-6-12 0,0-1-27-16,0-2-28 15,0-2-50-15</inkml:trace>
  <inkml:trace contextRef="#ctx0" brushRef="#br0" timeOffset="114687.1248">13563 8421 321 0,'5'-7'117'0,"-1"2"-79"0,-1 2 8 15,1 3 0-15,-1 0-19 16,1 11-5-16,-3 3-3 16,1 2 1-16,0 8 1 15,-1-3-9-15,-1 0-6 16,0 4-3-16,0 0-2 0,0-1 0 15,0-1-3-15,0-4-39 16,0-3-38-16,0-5-98 16</inkml:trace>
  <inkml:trace contextRef="#ctx0" brushRef="#br0" timeOffset="115156.8737">14568 8749 272 0,'-2'1'25'15,"-3"2"19"-15,3-3 22 0,2 0-13 16,0 0-5-16,7 0-8 16,8 0-14-16,4-4-2 15,8 0-10-15,5-1-3 16,-3 2-6-16,4 1-2 16,-6 0-3-16,0 2 1 0,-7 0-5 15,-5 0-28 1,-4 4-24-16,-5 2-63 0,-6 0-96 15</inkml:trace>
  <inkml:trace contextRef="#ctx0" brushRef="#br0" timeOffset="115359.8762">14613 8881 236 0,'-15'7'150'15,"5"-5"-107"-15,5 0 4 16,5-2 8-16,0 0-8 15,10 0-18-15,12 0-13 0,7 0 0 16,5-2-2 0,5-1-10-16,0 1-3 0,2-2-1 15,-4 4-1-15,-5 0-27 16,-5 0-36-16,-6-2-78 16</inkml:trace>
  <inkml:trace contextRef="#ctx0" brushRef="#br0" timeOffset="116191.81">16141 8688 132 0,'5'-9'88'0,"0"0"-25"0,-5 0 10 15,0 1-4-15,0-3-17 16,0 0-16-16,-8 2-14 16,1 0-6-16,-2 0-4 15,-3 2-9-15,4 0 1 0,-3 5 0 16,2 1-2-16,-3 1-2 15,1 0 2-15,0 3-3 16,2 6 1-16,-1 3 3 0,0 4-2 16,5 2 2-16,-2 6 1 15,5 0 3-15,2 2 1 16,0 0-4-16,9-2-1 16,4-5 0-16,2-1 0 15,6-7 1-15,4-4 0 0,2-6-1 16,-3-1-2-16,2 0-1 15,-1-10 1-15,-1-5-1 16,-7-2 1-16,0-3 0 16,-7-5-1-16,-5-2 1 15,-3 1 0-15,-2-3-1 0,0-3 1 16,3 1-1-16,-10 1 2 16,0 2-2-16,4 3 1 15,-4 2-1-15,2 7 0 16,0 4 3-16,4 4 7 15,-3 6 0-15,2 2-7 16,1 4-3-16,1 8-1 0,-2 8 1 16,2 5 1-16,0 3 3 15,0 6 0-15,2 2 5 16,3-1-1-16,0 1-1 16,3 0-3-16,-1-2-1 15,0-6-1-15,-2 1-2 0,1-6 1 16,-2-2-4-16,-2-4-28 15,-2 1-15-15,0-6-36 16,-4-5-92-16</inkml:trace>
  <inkml:trace contextRef="#ctx0" brushRef="#br0" timeOffset="116457.4008">15910 8997 457 0,'-6'2'29'16,"6"-1"6"-16,7-1-1 15,14 0 0-15,10 0 0 16,7 0-14-16,12 0-8 16,8 0 3-16,3-3-1 0,0-2-5 15,-2-3-6-15,-7 3-2 16,-9 1 0-16,-11 1-2 15,-12 3-8-15,-9 0-27 16,-11 0-14-16,-5 3-41 16,-14 1-82-16</inkml:trace>
  <inkml:trace contextRef="#ctx0" brushRef="#br0" timeOffset="117192.3828">16188 9501 267 0,'14'-5'21'0,"-7"-3"5"0,1 0 11 16,-5 3 20-16,-1-1-10 16,-2 1-13-16,0-2-13 15,-3-2 1-15,-7 1-6 16,-2 0-1-16,0 1-8 0,-5 0-2 15,1 2-3-15,0 2-1 16,0 0 0-16,-4 3 1 16,1 0 1-16,0 6 0 15,3 2 4-15,-2 5-4 16,3 3 4-16,3 3 4 0,7 1-4 16,2 4 0-16,3-2 0 15,5 0-2-15,7-4 0 16,5-3-2-16,0-2-1 15,5-6-1-15,-3-4 0 16,3-1 0-16,0-2 1 16,-3-2-1-16,-3-8-1 0,3-4 1 15,-7-4-1-15,-2-3 2 16,-3-4 4-16,-2-4 1 16,-5-3-3-16,0 0-3 15,0-2 1-15,-5 2-2 0,-5-3 0 16,-1 4 0-16,3 2 0 15,-4 6 0-15,5 6 1 16,2 5-1-16,0 7 1 16,2 5 1-16,3 4-2 15,0 14-2-15,0 6 1 0,0 9 1 16,6 3 4-16,1 1-1 16,6-2-1-16,-2 3-1 15,-1-6 1-15,1 0-2 16,0-3 0-16,1-4-3 15,0-4-23-15,-2-3-14 16,1-4-25-16,0-5-46 0,0-7-78 16</inkml:trace>
  <inkml:trace contextRef="#ctx0" brushRef="#br0" timeOffset="117661.0248">16360 9438 450 0,'6'-13'26'0,"-3"2"8"16,6-2 6-16,3 5-6 16,3 3-5-16,1 3-17 15,0 2-6-15,6 0 2 0,-4 10-1 16,-3 8-6-16,-3 6 0 16,-5-1 2-16,-4 4-3 15,-3-1-1-15,-2-1 3 16,-3-6-3-16,0-2 3 15,-2-5-1-15,4-6-2 16,1-3 4-16,2-3-4 16,0 0 2-16,7-6 0 0,3-6-1 15,5-6 0-15,-1 1 0 16,1-8 3-16,-3-3-3 16,-1 2-2-16,0 0 2 15,-6 1 0-15,-1 2 2 0,-3 5-2 16,-1 7 0-16,0 3 1 15,-5 6 3-15,-2 2 3 16,-4 6-1-16,2 12 3 16,2 1 0-16,2 9 4 0,2 3 0 15,3 2-4-15,0-5-53 16,13-2 45-16,7-6 1 16,7-2-1-16,3-9-3 15,7-3 7-15,6-6-81 16,1-3-90-16</inkml:trace>
  <inkml:trace contextRef="#ctx0" brushRef="#br0" timeOffset="118176.5303">17510 8487 424 0,'-8'-4'2'15,"-6"-2"17"-15,-3 3 15 16,0 3 0-16,-3 0-5 0,-4 0 2 16,3 11-7-16,-2 5-5 15,1 7-3-15,1 7 4 16,1 9 1-16,0 10-1 15,2 8 1-15,5 5-67 16,3 2 58-16,5 4-3 16,5-5-4-16,0-1-2 0,8-6-1 15,7-5-1-15,6-7 1 16,6-2-4-16,4-10 2 16,4-9 2-16,1-3-5 15,6-6-15-15,-3-8-16 16,-1-6 14-16,0 0-72 0,-5-10-105 15</inkml:trace>
  <inkml:trace contextRef="#ctx0" brushRef="#br0" timeOffset="118567.0956">17866 8742 470 0,'2'-18'7'16,"-2"4"3"-16,8 1 25 0,-1 6 8 16,4 2-13-16,-1 3-19 15,3 2-8-15,4 2 0 16,-2 10-1-16,-1 4 1 16,1 4-5-16,-4 3 4 15,-4 0-1-15,-3 2-1 16,-4-2 1-16,0 2-1 15,-10-3 1-15,-2 3-2 0,-3-6 4 16,1 5 0-16,-1-5 8 16,5-1 2-16,5-2-2 15,5-1-6-15,0-3-2 16,3-3 0-16,12-2 2 0,4-3 0 16,3-4 0-16,3 0-5 15,1-3 2-15,-2 2 0 16,-2-6-4-16,-2-2-21 15,-4 2-5-15,-8-1-9 16,-5 0-25-16,-3-1-44 0,0-2-118 16</inkml:trace>
  <inkml:trace contextRef="#ctx0" brushRef="#br0" timeOffset="118751.5678">17849 8899 336 0,'-18'-2'69'15,"7"-2"-26"-15,10 1 14 0,1 0-10 16,6-3-24-16,15 0-19 16,3 3-3-16,10 0-1 15,4-1 0-15,0 2-11 16,-1-1-41-16,-3-3-81 16,0-5-187-16</inkml:trace>
  <inkml:trace contextRef="#ctx0" brushRef="#br0" timeOffset="118954.6457">18221 8537 414 0,'0'-18'26'0,"0"3"25"16,1 5 2-16,1 4-12 15,0 6-6-15,0 0-19 16,-1 15-16-16,-1 8 2 15,0 4 0-15,0 7-1 0,0 1-1 16,0 3 2-16,-5-5-36 16,2-2-84-16</inkml:trace>
  <inkml:trace contextRef="#ctx0" brushRef="#br0" timeOffset="120539.533">19022 9036 542 0,'-22'3'10'0,"15"-3"-1"0,7 0 22 16,27 0 4-16,12 0-4 15,19 0-6-15,11 0-13 16,11-5-5-16,0-2-5 16,-6 0-1-16,-11 4 1 15,-13 1-20-15,-18 2-38 16,-17 0-37-16,-15 5-168 15</inkml:trace>
  <inkml:trace contextRef="#ctx0" brushRef="#br0" timeOffset="121212.4214">19134 9422 196 0,'15'-1'109'16,"-3"-4"-81"-16,0 2 14 0,-4-3-4 15,-3 0-4-15,-3 1 14 16,-2-1-11-16,-2 0-10 16,-6-2-11-16,-7 0-7 15,-3 3-5-15,-2 2-2 0,0-1 0 16,-1 4 0-16,0 0 2 16,5 8 5-16,1 4 5 15,3 2 1-15,7 6-4 16,2 2-5-16,3-1-1 15,10 2-2-15,3-1-1 0,9-4-1 16,5-2 0 0,-1-5 0-16,0-6-1 0,-3-3 1 15,3-2 0-15,-8-6-1 16,-2-6 2-16,-1-4-1 16,-7-4 0-16,-1-1 1 15,-3-6-1-15,-4 0 1 0,0-4-2 16,0 2 1-16,-2-1 0 15,-3-1-1-15,0 3 1 16,-2 4-1-16,0 5 0 16,2 4 0-16,2 8 0 15,-1 7 2-15,4 0 1 0,0 15-4 16,0 7 2-16,0 6 1 16,0 7 2-16,5 1-1 15,1 1-3-15,2-3-1 16,-1-2 3-16,1-2-2 0,4-3 0 15,-2-4-2-15,4-3-19 16,1-8-22-16,1-2-22 16,2-7-40-16,-2-3-72 15</inkml:trace>
  <inkml:trace contextRef="#ctx0" brushRef="#br0" timeOffset="121557.8599">19429 9329 426 0,'5'-16'61'16,"-1"3"-22"0,7 1-2-16,0 3-5 0,2 5-12 15,2 0-8-15,4 4-7 0,-5 1-5 16,-2 13 0-16,-1 0 0 16,-4 5 1-16,-3 1 0 15,-4 4-1-15,0-3 0 0,0 0 2 16,-9 2-2-16,2-3 1 15,-1 0-1-15,-1-2 2 16,6-3 3-16,3 0-1 16,0-3-3-16,5-3 1 15,7-3-2-15,5-3 5 16,3-3-5-16,3 0 1 0,-2 0-1 16,1-3-6-16,-4-5-14 15,-3-1-13-15,-5 1-12 16,-5-5-27-16,-5 1-31 15,0 1-93-15</inkml:trace>
  <inkml:trace contextRef="#ctx0" brushRef="#br0" timeOffset="121694.5873">19544 9405 273 0,'-15'0'82'0,"7"0"-23"16,2 0-14-16,6-2-4 15,0 0-11-15,14-1-16 0,5-2-13 16,8-4-1-16,7 0-19 15,1-3-51 1,3-7-44 0</inkml:trace>
  <inkml:trace contextRef="#ctx0" brushRef="#br0" timeOffset="122007.0366">19914 8643 462 0,'0'-21'7'15,"0"5"27"-15,0 6 6 0,4 7 3 16,2 3-12-16,5 15-27 16,2 12 4-16,3 7 10 15,2 10-2-15,4 8 1 16,-1 5 1-16,1 2-62 15,-4 5 56-15,-2 1-2 16,-5-3 2-16,-9 2-5 0,-2 0-3 16,-10-3 0-16,-11 0-1 15,-14 1-2-15,-6-3-1 16,-13-4-12-16,-10-3-47 16,-11-8-4-16,-17-8-360 15</inkml:trace>
  <inkml:trace contextRef="#ctx0" brushRef="#br0" timeOffset="129484.6202">18391 8697 343 0,'0'2'18'0,"0"0"-14"16,0 0-11-1,0-1-3-15,-2 3 6 0,-1-2-57 16,1-2-180-16</inkml:trace>
  <inkml:trace contextRef="#ctx0" brushRef="#br0" timeOffset="136902.3409">19163 8724 135 0,'0'0'31'0,"0"0"-7"0,0 0 4 16,0 0 5-16,2 0 0 15,2-2 0-15,-2-1 6 16,1-1 1-16,1-1-7 16,-3-1 0-16,3 3-8 15,-2-3 0-15,-2-1-7 0,0 0-6 16,0 2-3-16,0-2-1 16,0-1-4-16,-6 1-1 15,0-2 3-15,-4 1 1 16,-1 0-1-16,1 3-1 15,-3 0 0-15,-3 3-1 0,1 2-2 16,0 0-1-16,-2 0 0 16,1 10 0-16,0 3 3 15,5 1 0-15,0 2 0 16,4 6 1-16,2-3 1 16,5 5 1-16,0-1-1 0,0-2 1 15,7 2-4-15,6-6 0 16,-1-1-2-16,3-4 1 15,1-5 0-15,5-3 0 16,-3-2-2-16,2-2 0 16,0-4 1-16,-4-5 1 0,0-7-3 15,-4-2 1-15,2-2 0 16,-7-4 1-16,-2-3-1 16,0-4 2-16,-5-1-1 15,0-2-1-15,0 0 0 0,0-3 0 16,0 0 0-16,-4 4 1 15,3 5-2-15,-3 3 0 16,1 7 1-16,1 7 0 16,0 6 0-16,1 5 0 15,-2 4-3-15,3 12 2 16,0 6-2-16,0 6 3 0,0 2 3 16,0 6-2-16,0-1 2 15,0 1-1-15,0 0 1 16,6-4-1-16,1-2 0 15,0-2-1-15,3-4 0 16,5-5-1-16,1-2 0 0,4-7 0 16,-2-3 0-16,3-3-8 15,-2-2-12-15,-1-2-12 16,-2 0-6-16,-4-6-3 16,-3-1-34-16,-2-5-18 0,-3-1 5 15,-2-3 9-15,-1 0 9 16,-1-2 15-16,2-1 52 15,-2 1 49-15,2 0 17 16,0 0 3-16,2 4-3 16,-2-1-4-16,0 3-3 0,1 1-16 15,-3 4-6-15,2 0-2 16,-2 4-8-16,0-1-1 16,0 2-5-16,0 2-6 15,0 0-3-15,0 0-5 16,0 6-4-16,0 4 1 15,0 6-1-15,0 4 3 0,0 0 5 16,1 1-3-16,6 0-1 16,2-5 0-1,3 2-1-15,1-7-3 0,2-2 1 16,1-2-1-16,1-4 1 0,0-3-1 16,-2 0 2-16,-1 0-3 15,-3-3 2-15,-2-4-1 16,-2-5 1-16,-2-3-1 15,-1 1 1-15,-3-6 0 0,2 1 1 16,-3-1-2-16,0 0 0 16,0 1 0-16,0 3 0 15,2 3 0-15,-2 3 1 16,0 4-2-16,0 4 1 0,0 2 1 16,0 0-2-16,0 2 1 15,0 7-3-15,0 7 4 16,0 2-1-16,0 3 2 15,0 3 4-15,0 0 1 16,1 2 1-16,3 0-2 0,-2-2 0 16,1 0-4-16,-3-2 2 15,0 0 0-15,0-3-3 16,0-1 1-16,0-2 1 16,0 0-4-16,-3-7 4 15,-4 1-2-15,1-3-2 16,-1-1 6-16,0-4-2 0,0-2 2 15,-3 0 2-15,5-2-3 16,-2-7 4-16,2-2-5 16,1-3-71-16,4-2 71 15,0-3-5-15,0-3 3 0,9-1-2 16,3-1-14-16,5 1 45 16,3 2-74-16,-1 3-22 15,1-1-65 1</inkml:trace>
  <inkml:trace contextRef="#ctx0" brushRef="#br0" timeOffset="137632.4253">14900 10615 427 0,'-8'0'16'16,"1"0"10"-16,4 0 11 0,3 0-2 15,0 0-13-15,13 0-10 16,11 0-5 0,3 0 6-16,4-4-7 0,7 0-5 15,-2 1 0-15,-3 1-22 16,-6 2-33-16,-8 0-54 16,-4 0-114-16</inkml:trace>
  <inkml:trace contextRef="#ctx0" brushRef="#br0" timeOffset="137788.9021">14933 10799 458 0,'-11'6'32'0,"8"-4"-8"16,3-1 1-16,14-1 2 16,9 0-3-16,9-3-14 15,6-5-8-15,9-3-2 16,-2 0-27-16,-6-2-60 0,1 0-198 15</inkml:trace>
  <inkml:trace contextRef="#ctx0" brushRef="#br0" timeOffset="138605.8553">16707 10575 330 0,'4'-3'15'16,"-4"-6"10"-16,0-4 36 15,0 3-11-15,-2-2-24 0,-6-3-4 16,1 2-8-16,-2 3 1 15,-1 0-3-15,-2 2-3 16,0 3 0-16,-1 3-3 16,-3 2-5-16,0 0 2 15,2 0-1-15,-1 9 1 0,1 2 1 16,2 3 4-16,1 4 0 16,4 1-2-16,5 3-1 15,2 4 0-15,0-3-3 16,7 2 1-16,8-5-1 15,2-2-1-15,3-6 0 16,4-5 0-16,-3 0-1 0,2-10-1 16,-1 3 4-16,-3-4-4 15,0-9 1-15,-4-2 0 16,0-3 2-16,-6-7-3 16,2 0 2-16,-6-3 0 0,-3-2-2 15,-2-3 2-15,0 3-1 16,0-2 0-16,-3 3 1 15,-3 3-1-15,2 1 0 16,-1 7 0-16,1 5 0 16,3 4 1-16,-1 6 1 0,2 3 3 15,0 3-4-15,0 12-2 16,0 5 1-16,0 4 6 16,5 7 3-16,2-1 0 15,1 4-1-15,-1 2-3 16,-2-3-2-16,-1-1-1 15,-1 1-2-15,-1-1 1 16,1-4-1-16,0-4-4 0,-3-2-25 16,2-2-15-16,-2-4-23 15,0-2-67-15,0-4-136 16</inkml:trace>
  <inkml:trace contextRef="#ctx0" brushRef="#br0" timeOffset="138857.3076">16572 10829 414 0,'-16'1'29'0,"1"-1"5"15,7 0 20-15,6 0-8 16,2 0-9-16,7 0-15 16,15 2-9-16,8-2 13 0,8 0-8 15,9 0-12-15,6 0-3 16,3-6-3-16,-2-1 2 15,-6-1-1-15,-6 2-1 16,-6 1-3-16,-11 2-35 16,-11 3-11-16,-9-4-32 15,-5 0-117-15</inkml:trace>
  <inkml:trace contextRef="#ctx0" brushRef="#br0" timeOffset="139667.1559">16728 11276 221 0,'3'-3'34'0,"-1"-2"2"16,-2-1 29-16,0 1-11 15,0-3-23-15,-3 2-3 0,-4-4 7 16,0 2-8-16,-2 1-7 16,-2-1-6-16,2 3-5 15,-3-1-3-15,-1 5-4 32,-1 1 0-32,1 0-1 0,-1 0 1 0,-1 5 1 0,1 4 6 15,1 5-3-15,2 3 1 16,3 2-2-16,2 4 2 15,5 1-3-15,1 0-1 16,0 3-1-16,7-4 1 16,5-1-1-16,6-8-2 15,4-2 2-15,-1-4 2 0,1-8-4 16,1 0 2-16,-2 0-2 16,-2-11 1-16,-4-2-1 15,0-3 1-15,-8-5 0 16,0 0 0-16,-1-5 4 15,-6-2 1-15,0 0-3 16,0-3-1-16,0-1-1 16,-6 0 1-16,-1 1-2 0,2 3 0 15,0 1 1-15,1 4-2 16,1 5 0-16,1 6 3 16,-1 5-1-16,3 7 6 15,0 3-5-15,0 15-3 16,0 3 2-16,5 8 1 0,2 5 7 15,-2 0 0-15,2 1-4 16,2 1-1-16,0-4-2 16,-2 1 0-16,2-3-2 15,0-5 0-15,0-2 0 16,3-1-4-16,0-9-25 16,-2 0-13-16,1-6-9 0,0-3-26 15,1-4-19-15,0-2-54 16,-4-12-99-16</inkml:trace>
  <inkml:trace contextRef="#ctx0" brushRef="#br0" timeOffset="139979.5529">16921 11218 332 0,'0'-22'55'16,"2"2"2"-16,3 1 10 16,3 5-15-16,3-1-20 15,4 8-13-15,-1 2-3 16,2 3-3-16,2 2-8 0,0 0-4 15,-1 9-1-15,-2 7 1 16,-1 3-1-16,-6 3 1 16,-4 3-2-16,-1 0 2 15,-3 2-1-15,0-3 1 16,-7 2-1-16,0-5 0 0,-1 2 0 16,5-7 1-16,1 0-1 15,2-2 1-15,0-4 1 16,13-5 0-16,3-2 2 15,2-3-2-15,3 0 0 16,3 0-2-16,-4-6-9 16,1-4-17-16,-5 2-24 15,-7-3-26-15,-4 0-33 0,-5 1-102 16</inkml:trace>
  <inkml:trace contextRef="#ctx0" brushRef="#br0" timeOffset="140120.1474">17059 11268 363 0,'-13'0'74'16,"4"-3"-11"-16,7 2-18 16,2-1-17-16,11-2-7 15,12 1-19-15,4-1 0 0,5-1-16 16,7-4-60-16,-2-5-138 16</inkml:trace>
  <inkml:trace contextRef="#ctx0" brushRef="#br0" timeOffset="140604.4072">17795 10422 338 0,'0'-9'35'16,"0"1"8"-16,-10 0 4 16,-2 4-11-16,-4 4-14 15,-2 0 3-15,-2 6 1 16,3 10-9-16,-2 5 6 16,2 11-1-16,2 10 2 15,5 6 3-15,-1 9-6 0,5 0-4 16,4 1-8-16,2 3-5 15,0-6-36-15,13-3 27 16,3-4 4-16,9-7-2 16,4-10 34-16,7-5-68 0,3-9-28 15,8-7-41 1,-1-10-129-16</inkml:trace>
  <inkml:trace contextRef="#ctx0" brushRef="#br0" timeOffset="141115.8039">18353 10525 369 0,'0'-10'39'0,"0"-1"5"16,0 3 7-16,4-2-13 16,9 3-16-16,-1 2-12 15,5 3-4-15,-2 2 1 0,7 2-1 16,-3 10-4-1,-2 6-2-15,-1 6 0 0,-3 2 1 16,-5 2-1-16,-2 3 1 16,-6-4-1-16,-2 1 1 0,-5-3 0 15,-5-2 0-15,-5 0 0 16,3 0 8 0,3-1 10-16,2-2 1 0,6-6-7 15,3-2-3-15,5-3-2 16,13-4-2-16,8-3-1 15,8-2-4 1,0 0 1-16,1-3-5 16,-1-6-17-16,-3 0-15 15,-9-2-15-15,-8 1-24 0,-13-1-65 16,-1-3-141-16</inkml:trace>
  <inkml:trace contextRef="#ctx0" brushRef="#br0" timeOffset="141281.5448">18358 10676 399 0,'-13'0'42'16,"3"-1"-5"-16,10 0 10 0,4-3-26 15,17 1-11-15,10-3-5 16,5-1-5-16,5 2 0 16,6-4-18-16,-4-1-43 15,2-2-56-15,-3-6-170 16</inkml:trace>
  <inkml:trace contextRef="#ctx0" brushRef="#br0" timeOffset="141437.7733">18748 10360 223 0,'-3'-14'206'0,"-10"1"-154"16,8 9 12-16,3 4-10 15,2 0-30-15,0 14-19 16,0 6-1-16,0 7-1 15,5 1-1-15,5 6-2 0,-3 0-30 16,-2-3-92-16</inkml:trace>
  <inkml:trace contextRef="#ctx0" brushRef="#br0" timeOffset="142694.4435">19546 10602 235 0,'2'-5'69'0,"-2"-4"-7"0,0-1-8 16,0-5-17-16,-2 1 1 15,-8 0-11-15,0-4-2 16,-1 3-8-16,-4 3-9 16,2 1-4-16,-2 2-2 15,-1 4 0-15,-2 5 1 0,4 0 1 16,-3 2 3-16,5 10-3 16,-3 2 0-16,5 6 2 15,4 5 1-15,3 0-1 16,3 2-3-16,2 0 0 15,12-4 1-15,4-2-3 16,2-7 0-16,3 0 0 0,4-4-1 16,-4-9 1-16,1-1-1 15,-3 0 0-15,-6-4-1 16,-3-10-2-16,-5-4 4 16,-1-4-1-16,-6-5 0 0,0-8 0 15,0 2 0-15,-4-4 0 16,-3-5 0-1,0 7 1-15,0-2-2 0,1-1 1 16,-2 8 0-16,5 3 0 16,0 7 0-16,1 7 0 15,0 10 1-15,2 3-2 0,0 16 0 16,0 8 1-16,0 7 3 16,7 7 3-16,-2 3 3 15,3-2 3-15,1-1-5 16,1 0-2-16,2-5-1 15,3-4-3-15,2-4 0 0,0-6 0 0,5-6-1 16,2-5 1-16,3-4-2 16,-3-4 3-16,0 0-4 15,-2-4 1-15,-1-6 1 16,-3-5-6-16,-7-2 5 0,-2-2 1 16,-7-2 2-1,-2-2-2-15,0 3 2 0,0 1-3 16,-4 5 2-16,-1 3-2 15,2 8 2-15,-2 3-1 16,5 5-1-16,0 10 1 0,0 8 0 16,2-1 3-16,11 3 0 15,1-3-1-15,6-1-1 16,4-9 0-16,-2-5 0 16,7-2-1-16,-4-5 0 15,-1-2 1-15,-1-10-1 0,-5-8 0 16,-5 2 2-1,-4-5 0-15,-4-2-3 0,-2 0 2 16,-3 0 1-16,0 8-2 16,0 3 0-16,0 5 0 15,0 9 0-15,0 4 0 16,0 15 0-16,0 8 1 16,-1 7 3-16,1 4 4 0,0 5 1 15,0-3-4-15,0 2-3 16,0-7 0-16,0-1 0 15,0-5-1-15,0-7 0 16,0-4 2-16,-2-3-1 16,-7-9 3-16,0-6-43 0,-2 0 27 15,1-4 15-15,-3-11-4 16,4-5 0-16,2-2 1 16,3-5 1-16,4-4-3 15,0 4-1-15,4-1-3 0,5 5 36 16,4 4-57-1,-3 6-14-15,2 4 0 0,-2 6-24 16,-5-1-76-16</inkml:trace>
  <inkml:trace contextRef="#ctx0" brushRef="#br0" timeOffset="142937.6467">19607 10824 564 0,'-38'12'17'0,"31"-11"1"16,7-1-1-16,16 4 4 15,16-1 15-15,11-1-16 16,11 1-11-16,9-3-2 16,2 0-5-16,-3 0 0 15,-4 0-2-15,-13 0 0 0,-9 0-10 16,-17 0-33-1,-7 1-18-15,-12 3-55 16,-5-1-156-16</inkml:trace>
  <inkml:trace contextRef="#ctx0" brushRef="#br0" timeOffset="143670.0202">19745 11194 39 0,'3'0'209'0,"-3"0"-179"15,0 0 45-15,0 0-7 16,0-3-26-16,-8-3-10 16,1-1-12-16,-2 2 5 0,-1-2-7 15,-2 3-8-15,-1 0-4 16,1 4-3-16,-2 0-1 15,-1 0 0-15,3 4 4 16,-3 7 4-16,3 1 2 16,0 4-4-16,5 6 2 0,4 1-2 15,1 0 1-15,2 2-5 16,5-4-1-16,8-1-1 16,5-4 0-16,4-7 1 15,0-5-1-15,2-4-1 0,-1 0 0 16,-2-4-1-16,-4-7 1 15,-2-7-1-15,-3 1 2 16,-4-5-1-16,-6-1 0 16,-2-3 0-16,0-3 1 15,-2 0-1-15,-9-1-1 16,0 0 1-16,0-1-1 0,-1 1 0 16,3 3 0-16,2 6 0 15,2 4-1-15,2 9 2 16,3 6 0-16,0 4 2 15,0 14-4-15,5 7 2 16,5 5 3-16,0 8 2 0,3-2-1 16,1 0-2-16,-2 0 0 15,2 0-1-15,-2-4-1 16,-1 1-1-16,1-7 0 16,-1 0-1-16,4-6-17 0,-1-4-17 15,2-4-17-15,0-8-30 16,2-2-70-16</inkml:trace>
  <inkml:trace contextRef="#ctx0" brushRef="#br0" timeOffset="143983.5189">20009 11131 450 0,'0'-10'52'16,"0"-3"-12"-16,0 3-4 15,9 3 1-15,4-1-14 0,1 8-12 16,0 0-7-16,1 3-3 16,-5 7 0-16,0 5 0 15,-3 2-1-15,-4 4 1 16,-3 1 0-16,0 1 1 0,-3 2-2 16,-4 2 1-16,-3-4 1 15,3 0 1-15,2-3 4 16,3-1 1-16,2-6-2 15,0 0-3-15,12-6-2 16,5-4 1-16,4-3-2 16,2 0 0-16,1 0-25 0,0-7-12 15,-5-2-14-15,-6-3-32 16,-1-2-44-16,-7-2-92 16</inkml:trace>
  <inkml:trace contextRef="#ctx0" brushRef="#br0" timeOffset="144125.7495">20108 11189 343 0,'-16'-2'75'0,"5"0"-19"16,4-2-11-16,7 4-26 15,3-1-7-15,14-1-6 0,7 0-6 16,8-3 0-16,7-4-41 16,-2 0-77-16,6-5-168 15</inkml:trace>
  <inkml:trace contextRef="#ctx0" brushRef="#br0" timeOffset="144469.4283">20431 10388 457 0,'-6'-14'5'15,"4"1"22"-15,2 7 10 16,0 2 0-16,6 4-3 16,7 0-17-16,4 16-8 0,5 5 8 15,5 13-3-15,2 9 3 16,1 9 5-16,-1 9-4 16,0 3-16-16,-2 2-42 15,-6 6 47-15,-8-2 0 16,-6-1 1-16,-7-1-3 0,-2-2-1 15,-16 0-1-15,-6-7-2 16,-7 2-1-16,-6-9 1 16,0-4-17-16,3-9-5 15,3-12-125-15</inkml:trace>
  <inkml:trace contextRef="#ctx0" brushRef="#br0" timeOffset="145786.6279">21832 10543 278 0,'0'-8'136'16,"-2"-7"-119"-16,2-1 18 16,0 2-8-16,0-1-14 15,0 3-7-15,-5-2-2 0,-1 1 6 16,-3 2-4-16,-2 4-2 15,-5 4 0-15,-2 3-1 16,-4 0-1-16,-1 0 3 16,-1 9 6-16,2 5 0 15,2 4 2-15,6 1 0 0,2 3-7 16,9 3 0-16,3-1-4 16,8-3 0-16,7-4-2 15,9-1 2-15,5-8-1 16,0-1-1-16,1-7 1 15,-1 0-1-15,-3-8-1 16,-2-6-1-16,-4-4 0 0,-5-3 1 16,-2-3 0-16,-7-4 3 15,-5 0-2-15,-1-3-1 16,0 1 1-16,-7-4 2 16,0 1-2-16,-4 0-1 15,2 1 1-15,1 6 2 0,-2 4-3 16,3 6 1-16,2 7 3 15,0 7 2-15,-1 2 0 0,5 17-5 16,1 6 0-16,0 5 1 16,0 8 8-16,0 1 0 15,7 2-5-15,1-1 2 16,3 1-4-16,4-3 2 16,-1-3-4-16,6-4 1 0,2-6-1 15,3-3 0-15,-3-6 1 16,4-8 0-16,-1-5 0 15,0-1-1-15,-2-3 0 16,-3-14 0-16,-2 0 0 16,-4-6 1-16,0-2 0 15,-8-2-1-15,0 0 1 0,-5 1-1 16,1 4-1-16,0 8 0 16,-2 3 1-16,0 9 0 15,0 2 0-15,2 6-1 16,-1 12 1-16,5 1 0 0,2 6 2 15,2 0-1-15,2 0-2 16,3-4 3-16,2-3-1 16,5-6-1-16,2-4 1 15,-2-6-1-15,-3-2 0 16,3-6 1 0,-8-10 0-16,0-2 0 15,-3-4 0-15,-6-4 0 0,-2 2 0 16,-3-4 0-16,0 7 0 15,0 3 0-15,0 7-1 16,-3 4 1-16,0 7 3 16,1 0-2-16,-2 15-2 15,3 2 0-15,1 10 3 0,0 6 0 16,0 2 2-16,0 2 0 16,3 2-1-16,-3-3-1 15,0 0 1-15,0-5-2 0,0-6 0 16,-9-3 2-16,-1-6 0 0,-1-4 4 15,-2-7 2-15,5-4-5 16,-4-1-2 0,4-4-1-16,4-10-22 0,2-1 11 15,2-8-1-15,0-2 13 16,11-2-3-16,1-2 26 0,-1 1-51 16,0 5-4-16,0 5-2 15,-4 7 2-15,-2 5-13 16,-5 4-33-16,0 2-94 15</inkml:trace>
  <inkml:trace contextRef="#ctx0" brushRef="#br0" timeOffset="146069.8812">21853 10786 73 0,'-14'3'408'0,"7"-3"-384"0,7 0 19 16,12 0-13 0,15 0 9-16,15 0-15 15,6 0-11-15,9 0 3 16,8 0-1-16,1-3-2 0,-3-3-5 0,-5 1-5 16,-10 2-1-16,-8-1-3 15,-12 0 1-15,-9 4-13 16,-12 0-19-16,-7 0-8 15,0 0-22-15,-9 0-41 16,-8-2-156-16</inkml:trace>
  <inkml:trace contextRef="#ctx0" brushRef="#br0" timeOffset="148102.0905">22176 10317 328 0,'-3'0'51'15,"-4"0"-11"-15,5-4 13 16,-1 1-7-16,3 1-5 15,0-1-13-15,0-1-6 16,5 0-8-16,9 0-5 16,4 4-2-16,4 0 1 0,0 0-1 15,6 10-5-15,-5 4-1 16,-1 2 2-16,-3 4-3 16,-2 1 0-16,-9 2 0 15,-4-2 0-15,-4 4 1 16,0-3 0-16,-11 3 0 15,-5-2 1-15,0 0 0 0,-2-1 1 16,0 2 4-16,5-2 9 16,5 2-3-16,1-5-2 15,7-2-2-15,0-2-3 16,7-2-4-16,6-5 5 0,8-3-5 0,6-2-25 16,0 0 3-16,5-3 20 15,-3 0 3-15,0-7-1 16,-4 0 33-16,-4-3-47 15,-6 2-9-15,-5 1 2 0,-8-3-15 16,-2 3 1-16,-4 1-27 16,-8-1-48-16,-6-3-48 15,-2 2-128 1</inkml:trace>
  <inkml:trace contextRef="#ctx0" brushRef="#br0" timeOffset="148324.4358">22200 10515 348 0,'-7'-7'65'0,"5"-2"-5"16,2 2 0-16,2 1-15 15,10 0-11-15,8 1-17 0,4 2-2 16,6-1-6-16,6 4 4 16,0 0-2-16,-1 0-7 0,-1 2-1 15,-5 3-2-15,-5 3-1 16,-9-1-2-16,-5-1-36 15,-6-2-25-15,-4-2-62 16,0-2-259-16</inkml:trace>
  <inkml:trace contextRef="#ctx0" brushRef="#br0" timeOffset="149155.2977">22059 11319 8 0,'2'0'276'0,"-2"0"-215"16,0-4 5-16,0-4-20 16,0-3-2-16,0-2-11 15,-4 1-8-15,-1-2-1 16,-3 0-10-16,-3 1-10 0,-2 2-3 16,1 2-1-16,-5 6 2 15,0 1-1-15,-2 2 5 16,-1 0 4-16,3 7 2 15,-1 6 4-15,4 5-2 0,2-1-4 16,7 6-3-16,5 3-3 16,2-4-1-16,14 4-1 15,6-7 0-15,4-1 0 16,5-5-1-16,-1-6 0 16,-1-7-2-16,0 0 2 15,-5 0 0-15,-4-9 0 0,-5-4-2 16,-1-4 3-16,-8-3-1 15,0-4-1-15,-6 0 1 16,0-3 0-16,0-2-1 16,-2-1 0-16,-5 2 0 15,-1-1 0-15,-1 2 0 16,2 4 0-16,0 3 0 0,4 6 1 16,-1 2-1-16,2 5 0 15,0 7 6-15,2 0-3 16,0 7-3-16,0 8 0 15,0 7 1-15,4 3 0 0,3 5 3 16,0 3-1-16,4 0 1 16,0 3-1-16,0 0-1 15,-3-6-1-15,4 1-1 16,-4-7 0-16,-1 0 1 16,-1-9-4-16,-3-2-18 0,2-4-15 15,-5-4-22-15,1-5-29 16,1 0-59-16,2-7-234 15</inkml:trace>
  <inkml:trace contextRef="#ctx0" brushRef="#br0" timeOffset="149670.9589">22293 11181 473 0,'7'-8'30'0,"0"1"-3"15,4 1 2-15,5 6 6 16,4 0-14-16,-1 4-14 16,-2 10-1-16,0 4 1 15,-4 5-5-15,-2 2-1 16,-5 2 0-16,-6 0-1 0,0-4 1 16,-3 2-1-16,-11-4 0 15,2-3 1-15,1-6 1 16,0 0-1-16,4-7 3 15,4-4 5-15,3-1-1 16,0 0 1-16,7-10-7 16,7-6-2-16,2-2 0 0,5-5 0 15,-4-2-1-15,1 1 1 16,-2-2-4-16,-3 1-2 16,-4 0 3-16,-4 3 3 15,-1 4 0-15,-3 4 0 0,-1 3 0 16,0 4 1-16,0 4 3 15,0 3 1-15,-5 0-2 16,0 0-2-16,0 10 3 16,1 7 3-16,1 4 5 15,3 6 5-15,0-1-68 0,0 5 61 16,3-2-1-16,6-1 0 16,0-3-5-16,2-2-2 15,-1-1 2-15,1-7-5 16,0 0 2-16,-2-6-10 15,-4-4-29-15,-5-5-75 16</inkml:trace>
  <inkml:trace contextRef="#ctx0" brushRef="#br0" timeOffset="151477.0655">14615 12571 430 0,'-3'0'19'0,"1"-4"17"16,2 3 11-16,0-1-12 16,0 0-14-16,9 1-11 15,6-3-5 1,5 2 1-16,6-3 3 0,4 1-5 0,2 1-3 15,1-3-1-15,-1 3 0 16,-2-2 0-16,-4 3-11 16,-5 2-18-16,-6 0-18 0,-8 0-47 15,-7 7-46-15,0 3-102 16</inkml:trace>
  <inkml:trace contextRef="#ctx0" brushRef="#br0" timeOffset="151661.8372">14605 12725 411 0,'-5'3'44'0,"5"-3"15"15,4 0-16-15,14 0-5 0,7-7-14 16,6-2-14-16,8 2-6 16,6-2-2-16,0 0-2 15,6 2 0-15,-7 2-28 0,0-1-48 16,-7-1-125-16</inkml:trace>
  <inkml:trace contextRef="#ctx0" brushRef="#br0" timeOffset="152659.8988">16585 12685 418 0,'0'0'13'15,"0"0"0"-15,0-3 7 16,10-1 24-16,3-1-18 16,5 1-15-16,4 1-3 15,0 1 3-15,4 2-5 0,1 0-3 16,0 0 1-16,-4 0-1 15,-5 7-3-15,0 0 0 16,-6 0 0-16,-5 6 1 16,-4-2-1-16,-3 5 1 15,0 2 0-15,-10 1 1 16,-5 4-2-16,0 2 2 0,1 2-1 16,-1 1 6-16,5 0 1 15,-1 0-1-15,6-3-1 16,2 0 2-16,3-2-3 15,0-3 0-15,5-4 0 16,3 0 3-16,6-7 0 0,1-2-1 16,4-4 2-16,0-3 1 15,6 0-4-15,0-3-3 16,-2-6-3-16,0-4 0 16,-1 1-16-16,-6 1-15 0,-1-3-4 15,-8 1-10-15,-4 1-35 16,-3-2-37-16,0 0-56 15</inkml:trace>
  <inkml:trace contextRef="#ctx0" brushRef="#br0" timeOffset="152850.8838">16685 12862 243 0,'-29'0'100'16,"8"0"-44"-16,5 0-30 15,6 0 8-15,7 0 10 16,3 0-13-16,8 0-14 0,11 0-1 15,6 0-1-15,6-5-8 16,6-1-7-16,5 1 1 16,1-2-3-16,-2 0-28 15,-1 0-40-15,-4-6-55 0</inkml:trace>
  <inkml:trace contextRef="#ctx0" brushRef="#br0" timeOffset="153148.1191">17006 12500 389 0,'8'-9'61'16,"-1"-2"-55"-16,-3 6-3 0,-1 1 19 15,-1 4 7 1,-2 0-16-16,0 4-10 0,0 8-3 15,0 6 8-15,-2 2 6 16,0 3 2-16,-1-2-6 16,3 1-4-16,0-2-4 0,0-3-1 15,0-2-1-15,0-3 0 16,0-1-1-16,0-4-16 16,0-2-17-16,3-3-29 15,3-2-18-15,-1 0-55 16</inkml:trace>
  <inkml:trace contextRef="#ctx0" brushRef="#br0" timeOffset="153382.8499">17162 12477 393 0,'10'-10'30'0,"-3"2"-2"15,-2 3 4-15,0 3 18 16,-3 2-11-1,0 0-22-15,2 5-10 0,2 5 8 16,-1 7 1-16,-2 1 3 16,3 3-5-16,-1 2-6 0,-2 2-7 15,0 0 2-15,0-2-3 16,-3 1-6-16,0-1-33 16,0-4-39-16,0-4-85 15</inkml:trace>
  <inkml:trace contextRef="#ctx0" brushRef="#br0" timeOffset="154851.9839">18037 12878 112 0,'2'0'211'16,"-2"0"-163"-16,0-9-21 15,0 2 9-15,0-2-6 16,0-1-12-16,0-1-12 0,0-2-2 16,-2 2 4-16,-3-1 8 15,-1 1 4-15,1 1-9 16,-4 1 3-16,0 1-3 16,-2 1 1-16,-1 4-2 0,-3 1-7 15,-2 2-1-15,0 0 0 16,1 4-1-16,0 6 0 15,-2 1 2-15,5 5 1 16,1 0 3-16,3 0-4 16,8 4 4-16,-1-2 0 0,2 0-3 15,5 0-2-15,7-4 1 16,7-2-1-16,1-1-3 16,2-4 3-16,2-4-3 15,-1-3 2-15,-2 0-1 16,1 0-1-16,-5-3 0 15,-2-6-2-15,-4-4 2 0,-3-1 1 16,-5-4-2-16,-3-5 3 16,0 0-1-16,0-6-1 15,-8-1 2-15,1 0-2 16,-1-2 1-16,-1 1 0 16,4 1 0-16,-1 2 0 0,2 1 0 15,1 4 0-15,-1 3 0 16,4 7 0-16,-2 4 0 15,2 6 2-15,0 3-1 16,0 2-2-16,0 12 1 16,0 5 0-16,0 7 1 0,0 0 4 15,0 6 0-15,4 2 1 16,3 0 1-16,3 0-2 16,0-2-3-16,4-3-1 15,4 0-1-15,1-7 1 16,1-2-1-16,4-5 1 15,0-5-1-15,-1-5-1 0,2-3-4 16,-4-2 3-16,5 0-1 16,-9-10 2-16,3-2-3 15,-8-5 4-15,2-3-1 16,-6-1 1-16,-4-4 0 0,-3 2 1 16,1 0-1-16,-2 1 0 15,0 5 2-15,0 2-4 16,0 8 4-16,-2 3-2 15,-1 4 1-15,1 6-1 16,2 6 0-16,0 10-1 0,0-1 1 16,9 4 1-16,2-2-1 15,7-1 0 1,2-4 0-16,-2-6 0 0,3-7 0 16,3-1 0-16,-1-4 0 15,-1-2 0-15,-3-9 0 16,0-2 0-16,-6-7 0 15,-1-2 2-15,-5-1-1 0,-4 0 1 16,-3-1 0-16,0 7 2 16,0 1-2-16,0 3 1 15,-3 10-2-15,-1 3 5 16,3 9-5-16,1 10 0 0,0 10 4 16,0 5 1-16,0 5 2 15,5 4 1-15,0 0-4 16,-2-1-1-16,1-2-1 15,-2-7-3-15,-2-2 1 16,0-5 1-16,0-6-3 0,0-4 1 16,-7-5 0-1,-4-4 2-15,2-7-1 0,-4 0-1 16,1-7 1-16,3-7 0 16,0-8-1-16,4-4 0 15,1-3 0-15,4-1-5 16,0 1-6-16,0 0-5 0,5 8 0 15,6 3 1-15,-1 7 0 16,-3 8-5-16,1 3-20 16,-4 0-38-16,-4 0-63 15,0 6-182-15</inkml:trace>
  <inkml:trace contextRef="#ctx0" brushRef="#br0" timeOffset="155101.9287">17980 13146 61 0,'-4'0'467'15,"-16"4"-442"-15,20-4-14 16,9-3 19-16,16-2 7 16,11 2-11-16,13-3-18 15,10 1-2-15,8-2 2 0,1 0-1 16,1 1 0-16,-7 1-5 15,-5-2 0-15,-10 3-3 16,-9 4 1-16,-11 0-17 16,-11 0-15-16,-9 0-17 15,-7 0-37-15,-5 0-93 0</inkml:trace>
  <inkml:trace contextRef="#ctx0" brushRef="#br0" timeOffset="155885.158">18236 13608 317 0,'14'1'30'16,"-6"1"2"-16,3-2-15 16,-2 0 5-16,-3 0 5 15,-3 0-1-15,-1 0-2 16,-2-5 9-16,0-4-18 15,-5-2-5-15,-7 2-4 0,-2-2-2 16,-2 3 2-16,0 0 5 16,-2-1-1-16,0 6-3 15,2-1-1-15,0 4 3 16,3 0 0-16,1 4-3 0,5 8-3 16,-1-1 3-1,4 4 2-15,4 4-3 0,0 1 3 16,4 1-1-16,7-1-3 15,1-3-2-15,7 0 0 16,-4-5-2-16,4-3 1 16,1-4 0-16,-3-3-1 0,2-2 1 15,-4-2-1-15,2-3 0 16,-7-6 1-16,2-3-1 16,-4-4 0-16,-2-2 1 15,-6-3 0-15,0-4 0 0,0-1 0 16,0-2-1-16,-6-2 1 15,1 0-1-15,-3 2 0 16,3 3 0-16,0 2 0 16,1 5 1-16,3 7 2 15,1 4 3-15,0 7 3 0,0 2-1 16,0 0-7-16,0 12 0 16,0 6 0-16,1 8 1 15,6 4 3-15,-2 6 0 16,5 0 0-16,-1 3-2 15,1-3-1-15,2-3-1 16,-4-2 0-16,4-8-1 0,5-2-5 16,-5-4-15-16,0-7-8 15,0-3-16-15,0-3-8 16,1-4-27-16,-1 0-51 16,0-9-115-16</inkml:trace>
  <inkml:trace contextRef="#ctx0" brushRef="#br0" timeOffset="156228.8559">18540 13450 411 0,'5'-10'46'16,"7"0"-25"-16,-2 4 6 16,2 1 12-16,3 4-8 15,1 1-14-15,0 0-7 16,0 3-2-16,1 6-1 15,-3 5-2-15,-1 1 0 16,-5 2-5-16,-2 3 1 0,-5-1-1 16,-1 2 2-16,0 2 0 15,0 1 1-15,-7-1 0 16,0 1 5-16,2-2 3 16,2-1-2-16,1 1-2 15,2-4-1-15,0-2 1 0,2-4-3 16,5-1-1-16,7-4-3 15,2-3 0-15,3-4 0 16,3 0 0-16,2 0-19 16,-2-10-18-16,-3 0-15 0,-1 0-27 15,-6-3-39-15,-4 1-81 16</inkml:trace>
  <inkml:trace contextRef="#ctx0" brushRef="#br0" timeOffset="156400.6613">18626 13590 405 0,'-16'3'50'16,"5"1"-14"-16,8 0-4 15,3-4-3-15,5 0 3 16,12 0-9-16,5-3-18 16,11-4-4-16,2-5-13 0,4-1-34 15,3-1-79-15,4-8-209 16</inkml:trace>
  <inkml:trace contextRef="#ctx0" brushRef="#br0" timeOffset="156819.4763">19438 12980 408 0,'-2'0'36'16,"2"0"-10"-16,0 0 5 0,0 0 2 15,10 0-6-15,5 0 0 16,9 0-3-16,6 0-9 16,6 0-8-16,2 0-3 15,-1-3-4-15,2-1 0 16,-7 0-1-16,-5 0-18 0,-6 3-12 15,-8-1-11 1,-6 0-50-16,-7-1-70 16</inkml:trace>
  <inkml:trace contextRef="#ctx0" brushRef="#br0" timeOffset="157064.2436">19580 12862 427 0,'0'-4'18'16,"0"1"10"-16,0-1-9 16,0 4 18-16,0 0-10 0,0 2-6 15,0 10-14-15,0 5 11 16,2 8-2-16,-2 3-3 16,3 4 1-16,1 1-6 15,-1 0-1-15,2-1-5 16,1-3-4-16,3-2 4 0,-2-4-12 15,0-5-15-15,5-4-28 16,1-8-64-16,1-6-186 16</inkml:trace>
  <inkml:trace contextRef="#ctx0" brushRef="#br0" timeOffset="157720.3113">20284 12744 463 0,'0'-9'21'15,"2"-1"-17"-15,5 1 11 16,5 0 21-16,3 3-13 16,0 1-12-16,4 2-4 0,1 1 0 15,-1 2-2-15,-1 0-5 16,4 7 2-16,-6 6-2 16,-3 3 1-16,-3 0-2 0,-3 5 2 15,-5 0-2-15,-2-1 2 16,-2 5-1-16,-10-2 2 15,-1 1 0-15,-1-1-1 16,-1-2 1-16,3-2 5 16,3-1 3-16,3-1-2 15,1-2-3-15,5-4 0 0,0 2-1 16,8-2 2-16,4-3-1 16,4 1 1-16,4-4-3 15,0-1 0-15,5 0-2 16,-4-2-1-16,1-2 0 15,-4 0 1-15,-2 0-9 0,-4-2-3 16,-4-6-9-16,-3 3-5 16,-5-2-11-16,0-3-28 15,-1-1-42-15,-11-3-115 16</inkml:trace>
  <inkml:trace contextRef="#ctx0" brushRef="#br0" timeOffset="157944.07">20311 12869 256 0,'-8'0'91'15,"6"0"-33"-15,2-2-29 16,0 0 16-16,4 2 5 0,9-1-30 16,6-1-7-1,6 0 3-15,4 0-5 0,5 1-2 16,3-1-7-16,0 2-2 15,-1-2-15-15,-5 0-37 16,-4-3-125-16</inkml:trace>
  <inkml:trace contextRef="#ctx0" brushRef="#br0" timeOffset="165689.0685">21268 12937 324 0,'5'0'46'16,"-1"-4"-35"-1,1-4 7-15,0 0 12 0,3-2 7 0,-3-1-12 16,-1 4-12-16,-2-4-1 16,-2 0-2-16,0 2-2 15,0 2-4-15,-6-1 1 0,-3 0 2 16,-4 5 4-16,3-2-4 16,-5 3 3-16,0 2-1 15,0 0-1-15,1 0-1 16,-3 7 0-16,1 4-2 15,3-1-2-15,3 2-1 16,-1 5 0-16,3-4 4 0,7 4 2 31,1-2-3-31,0 2 1 0,3-1-1 16,10 1-3-16,0-2 0 16,1-4 0-16,6-2-2 15,-2-2 1-15,2-5-1 16,-3-2 2-16,4 0-2 15,-6 0 0-15,-2-11 0 0,1-1 0 16,-4-4 1-16,-3-2-1 16,-2-6 0-16,-5-1 2 15,0-3-2-15,0-6 0 16,-3 2 2-16,-4-2-2 16,0 5 0-16,0 1 0 0,1 5 0 15,-1 5 0-15,3 7 0 16,2 4 1-16,0 5 4 15,-2 2-1-15,2 8-4 16,2 8 0-16,0 8 2 16,0 7 7-16,0 3 2 0,6 5-3 15,2 0 0-15,4 1 0 16,-4-3-3-16,4-3-5 16,-2-7 1-16,2-4-2 15,3-5 2-15,-3-7-4 16,5-4-11-16,1-7-12 15,0 0-14-15,0-7-18 0,-4-11-47 16,1-6-126-16</inkml:trace>
  <inkml:trace contextRef="#ctx0" brushRef="#br0" timeOffset="166032.7645">21388 12489 499 0,'-1'-10'9'16,"1"-3"6"-16,0 1-3 0,10 1 11 15,2 0-8-15,8 2-9 16,-6 5-3-16,1 4-2 16,-3 0-1-16,2 15 0 15,-8 5 0-15,-2 5 0 16,-2 3 0-16,-2 2 1 0,0 0 0 15,-9-1-1-15,0-4 1 16,-2-5-1-16,2-4 1 16,2-4 7-16,4-4-1 15,3-5 0-15,0-3-3 16,14 0 2-16,6-3 3 0,4-7-6 16,8-2-3-16,3-2-3 15,1 3-25-15,0 2-21 16,0 2-59-16,-8 2-103 15</inkml:trace>
  <inkml:trace contextRef="#ctx0" brushRef="#br0" timeOffset="166661.5622">21733 12758 443 0,'0'0'41'0,"0"-1"-25"16,0-3-4-16,2 1 17 0,-1 3 8 16,-1 0-11-16,0 1-21 15,0 12-6-15,0 3 7 16,0 5 7-16,2 6-1 16,-2 0 0-16,4 0-7 15,-1-2-1-15,2-5-4 0,5-3 1 16,1-4 0-16,2-5 1 15,2-2-2-15,4-6-1 16,0 0 1-16,3-4-1 16,-2-6-1-16,-1-7-2 15,-2 2 1-15,-5-3 3 16,-4-4-1-16,0-1 2 0,-4 2 1 16,-2 1-2-16,-2 4 2 15,0 5-1-15,0 6 6 16,0 5-1-16,-2 2-1 15,-2 12-5-15,1 8 1 16,-2 4 5-16,4 3 4 0,-1 3-5 16,2 0 1-16,0 2-6 15,0-4 2-15,2 0 5 16,-1-2-5-16,6-6-2 16,-6 0 1-16,-1-4-1 15,0-2 1-15,0-5-1 0,-1-3 0 16,-11-2 2-16,0-6-2 15,-1 0 1-15,-5-3-1 16,5-8 1-16,3-6 2 16,3-1-5-16,2-4 2 15,5-1 1-15,1-4-5 16,10-1-3-16,5 4-6 0,5 3-15 16,1 2-3-1,0 7 0-15,-5 5-13 0,-3 5-63 16,-7 0-192-16</inkml:trace>
  <inkml:trace contextRef="#ctx0" brushRef="#br0" timeOffset="166974.0197">21307 13254 409 0,'-1'0'14'0,"-12"0"-5"0,13 0 33 15,0 0 6-15,13 0-23 16,7 0-11-16,10 0 7 16,9 6 1-16,9-2 1 15,8-3-4-15,7-1 2 16,8 0 0-16,0 0-3 0,1-3-7 15,-11-5-8-15,-5 4-2 16,-12 0-7-16,-13 2-15 16,-13 0-21-16,-11 2-27 15,-7 0-71-15,-12 0-210 16</inkml:trace>
  <inkml:trace contextRef="#ctx0" brushRef="#br0" timeOffset="167784.7649">21526 13706 60 0,'11'0'218'0,"-2"0"-186"16,-2 0-8-16,0 0 16 15,-2 0 2-15,-3-4 0 16,-2-1-19-16,0-2-4 16,-9 0-7-16,1-3 2 0,-9 3-5 15,3 0 1-15,-2 0 1 16,-2 2-1-16,0 3-4 16,1 0-3-16,0 2 1 15,1 0 1-15,1 5 0 16,7 6 3-16,-6 2-1 0,9 3 2 15,0 4-1-15,5-3 2 16,0 5 0-16,9-4-3 16,2 1-2-16,5-3-3 15,2-3-2-15,0-4 3 16,-2-1-3-16,-4-4 0 16,5-4 2-16,-5 0-2 0,3 0 0 15,-5-7 1 1,3-5 0-16,0-1 0 0,-6-3 2 15,0-4 3-15,-2-3-1 16,-2-2-1-16,-3-2-1 16,0-5-2-16,0 2 0 0,0-6-1 15,-5 4 0-15,2 1 0 16,-1 5 0-16,2 2 1 16,1 10 3-16,1 4 4 15,0 5-2-15,0 5 0 16,0 5-4-16,0 11-2 15,3 12 1-15,4 2 5 16,5 10 0-16,-4 1 0 16,4-2 0-16,2-1-3 15,-2-4-2-15,-1-4 0 16,5-5-63-16,-1-4 67 0,-3-3-5 16,3-4-1-16,-1-3 34 0,-2-2-71 15,-1-4-26-15,0-5-27 16,-1 0-69-16,2-5-134 15</inkml:trace>
  <inkml:trace contextRef="#ctx0" brushRef="#br0" timeOffset="168162.2553">21828 13606 452 0,'5'-15'24'0,"2"0"0"16,5-2 8-16,0 5 7 15,3-1-9-15,-1 6-13 16,0 6-11-16,2 1-3 16,1 4 1-16,-5 13 1 0,-3 2-3 15,-1 5 1-15,0 2-1 16,-4 1-2-16,-4-2 0 16,0 0 1-16,0 0 0 15,-4-2-2-15,-4-1 3 16,5-1-1-16,-2-3 2 0,-1-2 3 15,6 0 0 1,0-3 0-16,0-5 1 0,7 2-4 16,7-5 1-16,1-3-1 15,4-1-2-15,1-1-1 16,4 0-1-16,-4-3-16 16,-4-4-8-16,0-3-10 0,-7 2-18 15,-5-1-37-15,-4-2-44 16,-2-1-105-16</inkml:trace>
  <inkml:trace contextRef="#ctx0" brushRef="#br0" timeOffset="168330.6913">21825 13713 132 0,'-7'2'246'0,"7"-1"-192"15,0-1-35-15,5 0 4 16,11 0 10-16,5 0-15 15,6 0-17-15,2 0 1 16,2-3-18-16,-2-2-32 0,-1-3-58 16,-3 1-98-16</inkml:trace>
  <inkml:trace contextRef="#ctx0" brushRef="#br0" timeOffset="168721.2205">22108 13515 432 0,'0'-7'33'0,"0"0"-13"16,0 2 13-16,2-3 2 15,3 4-12-15,2 0-14 0,3 4 0 16,-3 0-5-16,0 4-3 15,0 8 2-15,-1 0-3 16,-3 6 0-16,-1-1 1 0,-2 1-2 16,0-2 2-16,0 0-2 15,-2-1 2-15,-3-1 1 16,-5-6-3-16,7 3 3 16,-2-4 3-16,5 1 4 15,0-5 0-15,0-1 3 0,5 0 2 16,8-2 3-16,3 0-1 15,4-5-9-15,2-5-6 16,4 0 0-16,-1-3-5 16,-1-1-33-16,-4-2-12 15,-6-3-47-15,-7-3-210 16</inkml:trace>
  <inkml:trace contextRef="#ctx0" brushRef="#br0" timeOffset="169368.0856">22249 12527 264 0,'0'-6'125'0,"1"-1"-124"15,5 0 5-15,1 4 17 0,0 3 15 16,-1 0-7-16,4 0-7 16,2 0 4-16,3 5-5 15,6 7 6-15,3 4-5 16,3 4-8-16,7 7-3 16,0 3-2-16,5 6-4 15,3 3-2-15,-1 9 3 16,0 2-1-16,-1 8-2 0,-4 4-3 15,-4 4-1-15,-5 5 2 16,-5 0-3-16,-8 3 6 16,-2 1-3-16,-4 0 5 15,-6-3 4-15,-2 3 1 0,0-2-56 16,-5-2 40 0,-10 1 10-16,-1-2-5 0,-6-2 3 15,-7-5-5-15,-1-2 4 16,-4 0 0-16,-2-7-4 15,-6-3 4-15,-2-2-4 0,-4-7 1 16,-1 0-1-16,-5-5-3 16,-6-5-1-16,1-6-8 15,-7-8 16-15,-2-11-86 16,-10-4-58-16,-4-9-293 16</inkml:trace>
  <inkml:trace contextRef="#ctx0" brushRef="#br0" timeOffset="170102.3608">16475 12417 262 0,'0'-5'98'0,"-7"-2"-95"0,-3 2 4 15,-4 3 22-15,-1 2-4 16,-2 2 1-16,-6 10-3 15,-4 8 13-15,0 9-5 16,-3 6-1-16,-7 13-6 0,-2 8-6 16,-4 10 0-16,3 12 2 15,-4 3-5-15,4 8-1 16,5 5 0-16,0 3-5 16,9 1 0-16,2-4 0 0,7 3-56 15,7-3 56-15,8-5-5 16,2-5 1-16,5-4-5 15,14-3 0-15,5-7 3 16,7-8-2-16,9-5-2 16,3-5 1-16,7-2-12 15,3-6 23-15,5-8-103 0,5-9-197 16</inkml:trace>
  <inkml:trace contextRef="#ctx0" brushRef="#br0" timeOffset="183323.7921">20700 12498 222 0,'0'0'27'0,"4"-2"-4"0,3-3 18 15,-3-1 5-15,1 1-2 16,-1 2-10-16,-1-1-5 15,-1 0 1-15,0 2 3 16,-1 1-10-16,-1 1-2 16,0 0 0-16,0 0-10 0,0 0-2 15,0 0-5-15,0 5-3 16,0 8 0-16,0 5 6 0,0 1 0 16,0 4-3-16,0 2-1 15,0 0-1-15,-1-3-2 16,1-3 0-16,0 3 0 0,0-2 0 15,0-3-16-15,-2-2-33 16,0-7-82-16</inkml:trace>
  <inkml:trace contextRef="#ctx0" brushRef="#br0" timeOffset="184205.0081">23515 12889 331 0,'-12'0'34'16,"2"-7"-8"-16,4 2-8 0,5-1 14 15,1 0 7-15,0 5-8 16,1-3-8-16,8 2-13 15,3 1-2-15,3 1 1 16,5 0 0-16,-1 0-4 16,2 5-3-16,-1 2 0 0,-5 6-1 15,-1 0 0-15,-2 0-1 16,-5 2 0-16,-6-1 1 16,-1 4-2-16,0 2 3 15,-10-1-1-15,-5 2-1 16,-1-1 1-16,-4 5 0 15,3-3-1-15,-2 3-1 16,3-2 4-16,2-3 1 0,5 1 0 16,4-3 4-16,2-3 1 15,3-1-5-15,3-4 0 16,7-3 2-16,4-2 0 16,3-3 1-16,5-2-1 0,2 0-4 15,1 0-2-15,3-3 0 16,-5-6 0-16,-1 3-1 15,-3 0-11-15,-4 0-7 16,-6 0-15-16,-6 0-11 16,-3-2-45-16,0-1-69 15</inkml:trace>
  <inkml:trace contextRef="#ctx0" brushRef="#br0" timeOffset="184423.7118">23408 13037 404 0,'0'-5'21'0,"3"0"-15"15,16-1 8-15,4 2 20 16,6 1-7-16,4 3-12 0,4-4-5 16,2 4-10-16,-1 0 1 15,-2 0-2-15,-3 0-21 16,-4 0-39-16,-5-3-49 15,-2-3-99-15</inkml:trace>
  <inkml:trace contextRef="#ctx0" brushRef="#br0" timeOffset="184689.258">23875 12585 429 0,'1'-5'3'0,"4"-2"-1"16,-2 5 6-16,-1 2 31 0,0 0-5 16,-2 2-14-16,0 9-14 15,0 6 21-15,0 7-8 16,0 2-9-16,-2 8-5 15,-3 2-5-15,-5 1 0 0,0-2-63 16,-5-9-252-16</inkml:trace>
  <inkml:trace contextRef="#ctx0" brushRef="#br0" timeOffset="196875.5533">20408 15329 271 0,'-2'0'168'0,"2"0"-159"16,0 0-6-16,9 0 8 16,7-4 19-16,0 0-1 15,6 4-10-15,3 0 2 16,0 0-7-16,2 0-3 0,-2 0-3 16,0 6-2-1,-3 1-3-15,-3 4-1 0,-4 0-1 16,-3 3 1-16,-7 2-1 15,-3 0 0-15,-2 4 2 16,-5-1 1-16,-9 1 0 0,-3 3 2 16,0 0 3-16,-3-1 1 15,0 1-1-15,4-2 1 16,1-1-1-16,5-2-2 16,3 0-1-16,7-4 1 15,0 0 0-15,3-1 0 16,10-2-1-16,7-3-69 0,3 0 73 15,0-3-1-15,4-2-5 16,0-3-3-16,-2 0-1 16,-3 0 1-16,-3-3-6 15,-2-5-12-15,-8 1 37 16,-4 1-72-16,-5-3-20 0,0-2-49 16,-11-1-55-16</inkml:trace>
  <inkml:trace contextRef="#ctx0" brushRef="#br0" timeOffset="197038.7373">20403 15552 388 0,'0'2'28'0,"12"-2"-7"16,13 0-17-16,7 0 15 0,11-7-9 15,3-3-9-15,1 2-1 0,4-5-7 16,-6 1-47-16,-2-4-109 15</inkml:trace>
  <inkml:trace contextRef="#ctx0" brushRef="#br0" timeOffset="197277.4375">20896 15131 406 0,'2'-7'68'15,"2"1"-52"-15,-3 3-3 16,1 3 4-16,-2 0-2 16,0 12-3-16,0 6-4 0,0 7-2 15,0 6-4-15,0 1 0 16,0 1-3-16,-3 3 0 16,-3-2-27-16,3-2-44 15,-2-3-66-15</inkml:trace>
  <inkml:trace contextRef="#ctx0" brushRef="#br0" timeOffset="197538.9578">21278 15425 472 0,'9'0'37'0,"1"0"-11"16,5 0 7-16,7 0 0 15,2 0-15-15,0 0-13 16,3 0-2-16,0 0-5 16,-5 0-3-16,-4 0-26 0,-5 0-26 15,-6 0-79-15,-6 0-225 16</inkml:trace>
  <inkml:trace contextRef="#ctx0" brushRef="#br0" timeOffset="197700.2712">21353 15541 458 0,'-5'11'28'0,"5"-8"2"16,0-3 4-16,8 0 11 15,4 0-10-15,2 0-21 16,6 0-12-16,4 0-1 15,1 0-21-15,2-1-41 0,7-4-149 16</inkml:trace>
  <inkml:trace contextRef="#ctx0" brushRef="#br0" timeOffset="198498.7115">22441 15391 316 0,'8'0'24'16,"-4"0"-16"-16,-3-3 32 15,-1-6 2-15,-1 0-15 16,-10-3-13-16,-2-1 5 16,-3 2 0-16,0 0-3 15,-2 4-6-15,0 0 0 0,-1 6-4 16,1 1 4-16,1 0-1 16,0 5-3-16,0 7-2 15,3 6 0-15,1 4-1 16,2 2 2-16,6 3 1 15,4 2-1-15,1-1-1 0,1-1-2 16,10-2 0-16,4-5 0 16,2-4-1-16,0-4 1 15,3-4-1-15,1-5 0 16,0-3 0-16,0 0-1 16,-4-2 0-16,0-7 0 0,-5-5 1 15,-4-6 0-15,0-1 0 16,-4-8-1-16,-4-3 1 15,0-2 0-15,0-5-1 16,0 2 0-16,-5-1 3 16,-2 0-3-16,4 5-3 15,-2 3 4-15,3 6-2 16,-2 3 1-16,3 9 3 0,-1 2 2 16,2 7 4-16,-2 3-1 15,1 1-7-15,-1 14-2 16,2 5 2-16,0 7 3 15,0 5 5-15,0 3 0 0,5 6-1 16,4 2-5-16,1-2-1 16,3-3-1-16,-1-1 0 15,2-5-1-15,0-7 0 16,-4-3-6-16,0-7-26 0,0-5-8 16,-1-5-34-16,4-5-80 15</inkml:trace>
  <inkml:trace contextRef="#ctx0" brushRef="#br0" timeOffset="198879.9283">22670 15256 285 0,'0'-7'200'0,"0"-3"-165"16,0 2-19-16,7-2 9 15,6 4-1-15,1 0-13 16,1 5-5-16,0 1 0 0,2 0-3 15,-5 7-4-15,0 11 1 16,-4 1 0-16,-2 6 1 16,-5 2-1-16,-2 3 1 15,1 2-1-15,-7-1 0 16,-5-3 0-16,0 1 1 16,0-2-1-1,2-6 1 1,2-1 0-16,6-5 3 0,2 0 4 15,3-6-1-15,14-4 0 0,4-1 0 16,4-2-3-16,6-2-3 16,1 0 0-16,-2-4-2 0,-3-2-11 15,-6-2-14 1,-6-3-14-16,-7 0-15 0,-8 1-38 16,-4-7-110-16</inkml:trace>
  <inkml:trace contextRef="#ctx0" brushRef="#br0" timeOffset="199051.7661">22590 15391 371 0,'0'-5'47'0,"15"0"-31"16,11-4 15-16,11 3 7 0,2 1-13 16,7 2-18-16,0 1-6 15,-4 0 1-15,-3 2-5 16,-8 0-23-16,-9 2-21 15,-7 1-40-15,-7 1-114 16</inkml:trace>
  <inkml:trace contextRef="#ctx0" brushRef="#br0" timeOffset="199348.5663">22417 15743 444 0,'-4'3'18'0,"4"-3"-6"16,7 0 20-16,15 0 12 16,7 0-9-16,9-2-9 15,9-1-5-15,8-2-6 16,4 1 5-16,0-1-7 15,-3 1-9-15,-2 0-3 16,-9 3 1-16,-11-3-8 0,-11 4-22 16,-8-2-13-16,-10 1-34 15,-5-5-64-15,0 1-219 16</inkml:trace>
  <inkml:trace contextRef="#ctx0" brushRef="#br0" timeOffset="200120.9993">22638 16125 333 0,'5'1'47'0,"-2"-1"-13"0,0 0-23 15,-3-3 15-15,0-4 15 16,0-1-20-16,-6-2-13 15,-5-1-1-15,-2 0-2 16,-4 1 2-16,-1 0 2 16,0 2-2-16,-2 3-2 15,3 1 2-15,-2 4 0 0,1 0 1 16,4 0-2-16,2 2 0 16,0 7 1-16,6 7-2 15,4 1-4-15,2 5 0 16,0 3 2-16,8 0 3 0,6 0-4 15,1-4 0-15,2 1-1 16,-3-7 0-16,4-2-1 16,-6-4 1-16,1-4 1 15,-2-1-5-15,-4-4 4 16,2 0 1-16,-3-11-2 0,-3-2 5 16,1-4 1-16,-1-9 0 15,-3-1-3-15,0-5-2 16,0-5-1-16,0 0 1 15,0-2-1-15,-2 2 0 16,2-1-1-16,0 5 2 16,0 4-1-16,0 4 5 0,0 8 2 15,0 7 5 1,0 3 2-16,0 5-4 0,0 2-5 0,0 4-4 16,2 8-1-16,0 8-1 15,3 6 3-15,0 6-1 16,3 4 2-16,1 2 1 15,3 1-33-15,0 0 14 0,0-1 11 16,0-3 7-16,1-3-4 16,-4-2 6-16,-1-3 24 15,0-5-53-15,-1-3-20 16,0-6-18-16,0-7-48 16,3-6-119-16</inkml:trace>
  <inkml:trace contextRef="#ctx0" brushRef="#br0" timeOffset="200618.4943">22887 16044 275 0,'4'-11'216'16,"4"1"-196"-16,0-5-13 16,3 3 18-16,4 3 4 15,0 0-7-15,4 6-11 16,-4 3 0-16,4 0-3 15,-1 6-5-15,-4 11-2 16,-4 7-1-16,0 0 0 16,-5 5 1-16,-5-3-1 15,0-1 0-15,0-1 1 0,-8-5-2 16,-2-1 3-16,1-5-2 16,2-5 1-16,4-1-1 15,-2-5 0-15,5-2 1 16,0 0 1-16,10-11 3 0,4-3 0 15,1-5-3 1,2-4-2-16,0-2 1 0,-3-4 0 16,-3 2 0-16,-4 1 1 15,-4 5-1-15,-1 3 2 16,-2 5 3-16,0 3 3 16,-10 9-1-16,0 1-4 0,-2 1-4 15,0 14 1-15,0 5 4 16,2 5 0-16,5 3 6 15,3 1-2-15,2-2-69 16,0-1 61-16,9-4 2 16,6-5-3-16,4-2 2 0,4-5 15 15,-1-2-39-15,2-5-70 16,0-3-147-16</inkml:trace>
  <inkml:trace contextRef="#ctx0" brushRef="#br0" timeOffset="217337.0902">15662 11976 439 0,'-4'-8'6'0,"4"0"1"0,0 1-3 16,13 3 2-16,10-1-3 15,6 2-1-15,10-2 0 16,9 2-1-16,8-2-1 15,10-1 0-15,9 2 1 0,11 1-2 16,9 3-7-16,7-1 1 16,6 1 1-1,8 0 4-15,8 0 2 0,8 0-1 16,6 0 3-16,9 0 5 16,9 0 1-16,9 0 3 15,11 0 5-15,9-8 2 0,7 3-1 16,6-3-6-16,6 3-1 15,7 0-4-15,1 0-2 16,5-1-3-16,-2 5-1 0,-1-2 1 16,0 3-1-1,-7 0 0-15,-7 0 0 16,-5 0 0-16,-5-2 1 0,-5-3-2 16,-8-3 2-16,-2-7-1 15,-11-1 4-15,-5-3 5 16,-6-2 2-16,-12-5-4 15,-5 6-3-15,-17-1-4 0,-14 5-5 16,-15 4-16-16,-22 3-33 16,-26 3-70-1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33:20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16324 12980 118 0,'2'0'19'15,"1"0"-4"-15,1 0 13 16,0 0 1-16,0 0 5 16,-1 0-3-16,1 2 8 15,-3-1-9-15,1 3-3 16,-2-4-6-16,2 0-4 0,-2 2-1 16,0-2-2-16,0 0 1 15,0 0 9-15,0 0 4 16,0-6-16-16,-2-2-4 15,-3-2-1-15,-2 2-1 16,1-1 0-16,-1 1 2 0,0 1-2 16,0 2-3-16,0 2-1 15,-1 1-1-15,-1 2 2 16,2 0-3-16,-1 0 3 16,-4 4 0-16,4 6 0 15,-1-1 2-15,-1 5 2 0,1 1-1 16,3 0 2-16,0 0-3 15,0 1 3-15,4-2-3 16,2 1-2-16,0-1 2 16,0-4-2-16,7 1-1 15,-2-4 1-15,2 1 1 0,0-1-3 16,0-4 1-16,4 1 1 16,-2-4-3-16,1 0 2 15,2 0 1-15,-2-4 0 16,0-5-1-16,2-2-3 15,-2-1 3-15,-1-2-3 16,-1 0 3-16,-1-3-2 0,-2 1 0 16,-3-3 0-16,0 1 0 15,-2-5 0-15,0-1 0 16,0 1 0-16,0 0 0 16,-4 0 0-16,1 4-2 15,-1 2 4-15,2 6-4 0,-1 2 2 16,3 2 1-16,-4 6 0 15,4-1-2-15,0 0 1 16,-2 2 1-16,2 0-1 16,0 0 0-16,0 0 3 15,-2 0-4-15,-1 4 3 0,1 4-3 16,0 7 3 0,-1 3 4-16,1 3 2 0,2 4-2 15,0 0-37-15,0 0 42 16,0 2-2-16,3-2-6 0,6-2 0 15,-1-2 0-15,-1 1-1 16,0-5 2-16,0 0-5 16,-1-3 1-16,-3-2 4 15,1-3-4-15,-1-3-4 16,-1-1-17-16,-2-5 17 0,0 0-55 16,0-7-34-16,0-9-131 15</inkml:trace>
  <inkml:trace contextRef="#ctx0" brushRef="#br0" timeOffset="509.9388">16151 13303 354 0,'0'0'39'0,"0"-2"1"16,0-2 5-16,8 4-18 15,4 0-4-15,8 0-8 16,6 0-2-16,1 0 2 15,3 0 1-15,3 3-4 0,-3-2-7 16,2-1-1-16,1 0 0 16,-1-4-1-16,-3-6 4 15,-2 1 0-15,-6-1-1 16,-5 0-5 0,-5 3-1-16,-4 3 0 15,-4 3 0-15,-3 1-5 16,0 0-25-16,0 5-29 0,-8 6-54 15,-3 1-134-15</inkml:trace>
  <inkml:trace contextRef="#ctx0" brushRef="#br0" timeOffset="1192.2058">16373 13606 346 0,'-4'3'50'0,"3"-3"-2"16,1 0 0-16,0-1-20 0,0-9-16 15,0 2-3-15,0-3 1 16,0 0 0-16,-6 1-5 16,-3-3-3-16,-2 4-1 15,-3 2-1-15,-2 2 1 0,-3 1-2 16,4 6 2-16,-4-2 1 15,1 0-1-15,2 8 5 16,3 7 0-16,-1-1 3 16,6 4-1-16,1 3-1 15,5 1 1-15,2-1-2 16,0-3-1-16,4 0-2 0,6-2-3 16,0-3 2-16,4-6-2 15,-1 0 1-15,2-4-1 16,-3-3 0-16,2 0 2 0,-2-3 0 15,0-8 0-15,-2-3 2 0,0-4-5 16,-1-1 3 0,-2-3-1-16,1-1 2 0,-5-6 0 15,-1 3-1-15,0-5 0 0,-2 1-2 16,0-1 0-16,0 5 0 16,0 1 1-16,-4 4 0 15,1 6-3-15,1 5 3 16,-2 6-1-16,4-2 1 15,0 6 4-15,0 0-1 0,0 10-2 16,0 7 0-16,0 5 4 16,6 4 6-16,-1 6-41 15,2 2 35-15,-2-4 2 16,3 5-5-16,-3-3 1 16,2-4-5-16,0-1 2 15,2-4 1-15,0-1-2 16,2-6-2-16,2-4 2 0,-3-4-17 15,4-7 16 1,1-1-55-16,-1-5-26 0,-1-8-62 16,-2-6-191-16</inkml:trace>
  <inkml:trace contextRef="#ctx0" brushRef="#br0" timeOffset="1580.589">16507 13509 384 0,'-8'-5'39'15,"-1"-2"7"-15,4-2 13 16,5 0-19-16,0 2-12 16,7-3-12-16,3 4-4 0,6 0 1 15,-1 3-4-15,0 3-6 16,-2 0-1-16,-2 9-2 16,-2 7 0-16,-3 2 1 15,-5 0-2-15,-1 3-1 16,0 2 0-16,-5-1 0 15,-6-1 2-15,2-3 0 0,2-1 0 16,-1 0 0-16,5-5 0 16,1-1 1-16,2-4-3 15,0-1 3-15,5-3-1 16,7-1-5-16,0-2-6 16,1 0-2-16,1-5-4 0,-1-5-2 15,-3 2 7-15,-1-1 5 16,-4 0-4-16,-1 0 5 15,-1 4-1-15,-3 1-11 16,0 0 1-16,0 4 6 0,-3 0-15 16,-1 0-13-16,1 0 16 15,-2 5 17-15,1-1 2 16,-1-2-39-16,0-2-49 0,-1 0-17 16</inkml:trace>
  <inkml:trace contextRef="#ctx0" brushRef="#br0" timeOffset="1877.353">16477 13518 381 0,'-2'8'60'0,"2"-4"-20"16,0 2-1-1,10-1-8-15,5-1-6 0,5-4-4 16,3 0-5-16,4 0-5 16,0-4-4-16,0-7-4 15,-1 3-1-15,-4-2-4 0,-4 2-19 16,-3 1-44-16,-4-4-87 15</inkml:trace>
  <inkml:trace contextRef="#ctx0" brushRef="#br0" timeOffset="2469.8777">16606 12594 222 0,'-4'-5'21'0,"1"-2"31"15,1 4 18-15,-1-1-26 16,1 4-11-16,-2 0-9 16,1 0-9-16,-1 4-6 15,-3 6 4-15,3 6 10 16,-3 6 0 0,2 6 0-16,0 8 1 0,3 6 2 15,-1 7-2-15,3 4-5 0,0 1-3 16,3-3-42-16,6 3 31 15,3-6 2-15,3-5-3 16,4-6-3-16,3-4 0 16,3-9 2-16,4-7-6 15,3-7 1-15,2-8-19 0,0-2-49 16,0-12-36-16,-3-10-112 16</inkml:trace>
  <inkml:trace contextRef="#ctx0" brushRef="#br0" timeOffset="3431.5982">17145 12471 275 0,'-5'-5'53'15,"-1"1"3"-15,-1-1-2 16,3 2-11-16,-1 1-9 15,0 2-9-15,3 0 1 16,0 0-13-16,1 10-4 0,-1 5 2 16,2 4 9-16,-5 6-7 15,4-2-2-15,-1 4-2 16,-2-4-4-16,1-3-2 16,-1 0-1-16,1-4 1 15,1-2-2-15,0-5 0 0,1-2-2 16,1-3 3-16,0-4-3 15,0 0 2-15,1-4 1 16,5-7-1-16,2-3 0 16,-1-2-2-16,0-6 0 15,-2 1-1-15,-2-4 0 0,-1-2-2 16,0 0-2-16,-2 3 1 16,0 2 1-1,0 5 3-15,0 4-2 16,0 4 5-16,0 2-2 0,1 5 0 15,-1 1-1-15,0 1 1 16,0 0 1-16,0 5-3 16,0 7 2-16,0 4 1 15,0 6-1-15,0 3 4 0,0 2 1 16,0 1 3-16,-1-3-5 16,1 0 0-16,0-4-1 15,0-3-1-15,0-5-2 16,0-3 2-16,0-4 0 15,0-4 0-15,5-2 0 16,0 0-1-16,3-4 2 0,1-10-1 16,-2-2-1-1,1-4 0-15,0-3 2 0,-1-6-2 16,-1 1-2-16,-5-1 1 16,3-1-5-16,-4 5-1 15,1 7 2-15,-1 2 4 0,0 7 0 16,0 5 1-16,0 4 1 15,0 0-3-15,0 10 1 16,0 7 0-16,0 5 2 16,0 4 3-16,-1 3 1 0,1-2 0 15,0-1-2 1,-2-1 1-16,2-7-2 0,0-2 2 0,0-1-4 16,-2-5 1-16,2-4 2 15,0-1-3-15,0-3 0 16,0-2 0-16,0 0-6 15,0 0-18-15,0 0-20 16,4-7-24-16,-1-6-49 0,1-1-153 31</inkml:trace>
  <inkml:trace contextRef="#ctx0" brushRef="#br0" timeOffset="3759.6746">17183 12427 303 0,'-6'-2'17'0,"1"2"22"15,2 0 8-15,-2 0 9 16,3 0-22-16,2 11-10 15,0 0-5-15,-1 4 7 16,1 5-8-16,0 2 2 0,0 3-3 16,0 0-3-16,0-2 3 15,0 1-12-15,0-6-3 16,0 0 0-16,0-2-2 16,0-3 0-16,0-2 0 0,0-6-23 15,0 0-20-15,1-5-39 16,1 0-82-16</inkml:trace>
  <inkml:trace contextRef="#ctx0" brushRef="#br0" timeOffset="4345.8722">17403 12539 371 0,'-2'-2'17'0,"-1"0"14"0,3 2 29 16,0 0-22-16,0 0-22 16,2 8-3-16,5 1 15 15,4 3-3-15,3 4-6 16,-1 4 1-16,1 1-1 15,0 2-4-15,-1 6 1 0,-1 1-39 16,0 4 28-16,-4 2 1 16,-1 1-2-16,-3 1 0 15,-1 1-1-15,-3-1 0 16,0-1 2-16,0 1-3 16,-3-3-2-16,-4 1 4 0,0-4-1 15,-5-2-2-15,0-3-1 16,0-5 0-16,-1-1 1 15,1-6 0 1,0-5-1 0,2-1 0-16,3-4 0 0,0-5-1 0,2 0 0 15,0 0-11-15,0-5-8 16,3-6 7-16,1-1-55 16,-1-5-56-16,0-2-242 15</inkml:trace>
  <inkml:trace contextRef="#ctx0" brushRef="#br0" timeOffset="32112.3618">16678 13853 179 0,'2'-5'24'16,"2"2"18"-16,-1-2-13 0,0 1 17 15,1 0-10-15,1-1-8 16,-3 1-3-16,0 1-4 16,2 1 6-16,-4 2 2 15,2 0-7-15,-2 0-8 16,0 0-4-16,0 2-2 0,0 8 11 16,0 1-4-16,0 1 5 15,0 5-8-15,0-1 2 16,0 3-2-16,0 1-3 15,0 2-2-15,0-1 1 16,0 2-1-16,0 0-2 16,-4 0 0-16,-2 3-1 0,1-3-1 15,-4 0 0-15,-1 2-3 16,-3 0 2-16,-1 0-2 16,-3 2 0-16,0-1 3 15,-5 1-4-15,0 2 1 16,-5 1 3-16,0 0 0 0,1 0-3 0,-9 1 1 15,4-2 0-15,-3-3 0 16,2 3 1-16,-4-2-2 16,2-2 1-16,-1 1-1 15,-3-1 0-15,0 2 0 16,-2-1 1-16,1-2-2 0,-3 2 1 16,-1-2 2-16,3-1-2 15,-2 2 0-15,1-3 0 16,0-1-1-1,-1 0 2-15,1-1-2 16,0-3 1-16,1 1 0 0,-3 0 1 16,4-2-1-16,-3 3 0 15,2-2 0-15,3-1 0 16,-1 0 0-16,3 0 0 16,-4 2 0-16,7-4 1 15,0 0-1-15,-1 1 0 0,3-3 0 0,3 3 0 16,1-5 1-16,2 3-1 15,4-3 1-15,2 1-1 16,0-2 1-16,5 0-2 16,1-2 1-16,2-3-10 15,-2-2-18-15,3-2-14 0,4 0-23 16,2 0-69-16,3-13-232 16</inkml:trace>
  <inkml:trace contextRef="#ctx0" brushRef="#br0" timeOffset="32615.7565">15069 14966 315 0,'-4'0'24'0,"2"0"0"15,1 3-17-15,-3-3 4 16,1 5 6-16,-3-3-1 15,1 5 1-15,-4 4 7 0,-4 1-8 16,-1 2 6-16,0 5-3 16,-5 1-2-16,0 4-2 15,1 1 0-15,-1-4-2 16,2 2-2-16,5-3 0 16,0-3-2-16,7-2-1 0,3-4 1 15,2-3-2-15,2 2-1 16,10-4 0-16,5 0 1 15,3 1 1-15,4-1-2 16,4 1-5 0,0-1 0-16,1 2 1 0,2 1 1 0,-3 0-1 15,0 0 2-15,-5-2-2 16,1-2-1-16,-5 0 0 0,-4 1-1 16,-5-4-5-16,-6 0-33 15,-4-2-46-15,0 0-135 16</inkml:trace>
  <inkml:trace contextRef="#ctx0" brushRef="#br0" timeOffset="33855.8713">15078 16275 254 0,'7'0'51'16,"0"-6"-10"-16,-2-1 0 15,-1-4-5-15,-1 0-7 16,-3-3-2-16,0 1-10 16,0-2-5-16,-5 0-2 15,-2 1-2-15,0 0-4 0,-1 5 0 32,-2 0 2-32,-1 2 1 15,3 2 2-15,-4 2-2 0,4 0 4 16,-3 3-2-16,-2 0-4 15,3 3-3-15,-1 1 2 16,-2 4 0-16,3 2-1 0,-1 1-1 16,3 1 1-16,3 4-2 15,2-1 1-15,3 2-1 16,0-1-2-16,0 1 3 16,1-3-1-16,6 0 0 15,5 0 0-15,-4-7 0 0,5 2 0 16,0-3-1-16,-1-5 1 15,1 1 1-15,-1-2-3 16,-1 0 1-16,0-7 2 16,-1-1-2-16,1-5 0 15,-3-1 1-15,-1-3-1 16,0-2 1-16,-4-3 0 16,1-1 0-16,-4-2 0 0,0-2 1 15,0 0-2-15,0-2 0 16,-2 3 0-16,-3-1 0 15,0 4 0-15,-1 6 0 0,3 2 1 16,1 5 2-16,-1 5 2 16,3 0 3-16,-1 5-2 15,1 0-5-15,0 3 0 16,-2 7-1-16,0 2 0 16,2 8 0-16,0 4 2 0,0 3 0 15,5 4 2 1,3-1 0-16,1 3-2 0,0-1-1 0,-1-2 0 15,0-1-3-15,-1-3 4 16,0-1-2-16,1-7-8 16,-3-2-8-16,2-4-4 15,0-2-5-15,-2-5-15 0,2-5-30 16,0 0-33-16,0 0-95 16</inkml:trace>
  <inkml:trace contextRef="#ctx0" brushRef="#br0" timeOffset="34137.07">14850 16427 364 0,'-9'6'26'0,"5"-2"18"0,4-3-22 15,2-1 28-15,14 2-16 16,4 0-3-16,11-2-4 16,4 0-6-16,4 0-1 15,3 0 1-15,1 0-6 16,-3 0-12-16,-4-4-2 0,-4 4-1 16,-5 0 1-16,-7 0-2 15,-4 0-3-15,-9 0-11 16,-2 0-15-16,-5 0-17 15,0 0-32-15,-7 0-59 16</inkml:trace>
  <inkml:trace contextRef="#ctx0" brushRef="#br0" timeOffset="34889.9021">15036 16795 236 0,'2'-5'41'16,"-2"-4"12"-16,2 2 3 0,-2-2-8 15,0 0-5-15,0 0-17 16,0 0-8-16,-2 2-4 16,-1-2 1-16,-4 2-3 15,-2-1-6-15,-1 3-3 0,2 2-1 16,-3 3 0-16,2 0 1 16,0 0 0-16,-2 2 0 15,3 4-1-15,0 6 6 16,1-4-3-16,2 5 2 15,1-1-3-15,4 3-1 16,0-3 0-16,0 2-1 0,0 0 0 16,7 1-1-16,0-4 0 15,3 1-1-15,-2-3 3 16,3-4-3-16,-2-1 0 16,2 0 2-16,-1-4-2 15,0 0 0-15,-1 0 0 16,-2-2 0-16,1-7 2 0,0-4-2 15,-3-1 0-15,1-2 0 16,-3-2 1-16,2-2-1 16,-3-1 1-16,-2 0 1 15,0-3 1-15,0 1 0 16,2 0-1-16,-2 0 0 0,-4 0-2 16,-1 3 3-16,2 2-2 15,-3 4 2-15,3 1-3 16,0 6 2-16,-2 6 3 15,2 1 0-15,-1 1-4 16,2 13-2-16,2 4 3 0,0 6-2 16,0 0 2-16,0 5-1 15,6 2 1-15,3-5 1 16,-2 1-2-16,4-2-1 16,0-3 0-16,0-5 0 15,-1-1-9-15,1-5-16 16,0-2-15-16,-1-6-19 0,3-3-56 15,0 0-91-15</inkml:trace>
  <inkml:trace contextRef="#ctx0" brushRef="#br0" timeOffset="35387.3119">15243 16697 376 0,'4'-7'33'15,"-3"-2"4"-15,9 2-20 16,-1-2 17-16,1 5 3 16,5 4-18-16,-1 0-7 15,3 4-7-15,-2 12-1 0,-2 2 2 16,-2 3-4-16,-3 0 0 16,-4 1-2-16,-4-2 1 15,0-4 0-15,0-2-1 16,-4-3 1-16,-2-4-1 0,0-3 1 15,3-4 0-15,-1 0 0 16,4-4 1-16,0-9 0 16,2-3 0-16,7-1-1 15,-1-5-1-15,2 0 0 16,2 1 0-16,-3 0 0 0,1 5 1 16,-3 2 1-1,-2 2 1-15,-2 6 1 0,-3 0-2 16,0 5 3-16,0-3 0 15,0 4-1-15,-3 0-3 16,-4 0 0-16,-3 0 1 0,3 5-2 16,-1 7 2-16,2 5 2 15,5 1 3-15,1 3 5 16,0 1-2-16,0-1-3 16,0-2-5-16,7-3-1 15,1-5-1-15,4 0-1 16,0-4-24-16,2-3-18 0,2-4-28 15,5 0-110-15</inkml:trace>
  <inkml:trace contextRef="#ctx0" brushRef="#br0" timeOffset="35966.1654">15717 16043 226 0,'8'0'55'0,"0"-9"4"16,-2 3-13-16,-1 0-10 15,-2 0 4-15,2 1-3 16,-5-1-8-16,0 5-1 15,0-2-7-15,0 3-4 16,-8 0-8-16,-3 0-3 16,-1 11-2-16,-4 5 5 0,2 6 2 15,-5 6 1-15,5 4 3 16,3 8-1-16,2 2-5 16,6 3-1-16,3-2 0 15,0-3-4-15,0 0-3 16,2-6-1-16,5-3 1 0,1-4-1 15,5-2-1-15,0-3-3 16,3-1-9-16,0-7-9 16,-1-3-2-16,-1-2-4 0,1-4-3 15,-2-5-10-15,1 0-40 16,0-3-63-16</inkml:trace>
  <inkml:trace contextRef="#ctx0" brushRef="#br0" timeOffset="36359.7178">15839 16225 345 0,'0'-10'13'16,"8"0"19"-16,-3-1-11 16,6 0 16-1,0 3 0 1,-1 0-18-16,3 1 0 0,0 5-8 15,-3 2-2-15,1 0 0 0,0 5-5 16,-2 12 1-16,-2 1-5 16,-4 3 1-16,-1 0 0 15,-2 4-1-15,0-2 1 16,0-1 0-16,-7-2-1 16,-5-1 2-16,3-1-3 15,-1-2 3-15,3-2-2 16,2-3 0-16,3 0 1 0,2-3 0 0,2-4 1 15,9-1 0-15,3 0 2 16,4-3 0 0,2 0 0-16,2-3-5 0,-1-4 0 0,-1-1-6 15,-6-3-12-15,-1 4-21 16,-6-2-34 0,-4 0-15-1,-3 0-40-15,0-2-95 0</inkml:trace>
  <inkml:trace contextRef="#ctx0" brushRef="#br0" timeOffset="36523.3269">15890 16294 271 0,'-2'0'62'16,"2"0"-5"-16,0 0-17 16,10 0-13-16,7 0 3 0,-1 0-11 15,4-4-9-15,2 1-7 16,-2-4-3-1,4 2 1-15,-6-3-31 0,1-1-50 0,-2 1-65 16</inkml:trace>
  <inkml:trace contextRef="#ctx0" brushRef="#br0" timeOffset="36773.2668">16143 15986 324 0,'0'-5'9'0,"0"2"42"16,0 1-17-16,0 2 8 16,0 0-9-16,0 0-20 15,0 5-1-15,0 8 7 16,0 1 2-16,0 8-7 16,0 0-8-16,0 4-3 0,1 1-3 15,-1-1 0-15,0-2 0 16,0-1-15-16,0-1-30 15,0-7-51-15,0-4-78 16</inkml:trace>
  <inkml:trace contextRef="#ctx0" brushRef="#br0" timeOffset="37085.6928">16310 15941 375 0,'2'-7'21'16,"0"1"21"-16,1 3-15 15,1 1 19-15,-1 2-7 0,1 0-13 16,3 7-13-16,4 7 9 16,1 10 1-16,3 2 3 15,2 6-6-15,0 6-7 16,-1 0-3-16,-2 4-5 15,-1-2-3-15,-8 4 0 0,-2-3-2 16,-3 0 0-16,-5-2-9 16,-12-1-20-16,-3-1-17 15,-4-7-11-15,0-3-38 16,-2-9-157-16</inkml:trace>
  <inkml:trace contextRef="#ctx0" brushRef="#br0" timeOffset="37934.9258">16979 16295 250 0,'3'-1'54'16,"-3"-9"-10"-16,0-1 0 0,0 0-6 15,0-1-12 1,0 0-3-16,-6 2-2 0,2-1-5 16,-3 2-2-16,-1 2-8 15,-4 2-3-15,2-1-2 16,-1 6 0-16,-2 0-1 15,1 0 2-15,-1 2-1 0,1 7 2 16,1 2 2-16,0 2 4 16,4 0-1-1,0 5-4-15,5 2-2 16,2-1 0-16,0 1 0 16,0-2-1-16,7-2-1 15,2-2 1-15,6-3-1 16,-1-4 0-16,2-1 0 0,0-6 0 15,2 0-2-15,-4 0-3 16,3 0 3-16,-5-7 1 16,1-3 1-16,-4-2 0 15,-4-2 1-15,0-4-2 16,-3-3 2-16,-2-4 0 0,0-5 0 16,0-1 1-16,-2-4 0 15,-3 1 1-15,3 2-2 16,-3 1 0-16,2 4 0 15,-1 6 1-15,1 5 6 16,3 5 0-16,-2 4 1 16,2 7 0-16,0 0-4 15,0 1-3-15,0 15-1 0,2 3-1 16,1 6 1-16,2 3 2 16,-1 4 1-16,-1 2 0 15,1 0-1-15,1 0-1 0,1-2-1 16,-2-4 0-16,1-4-2 15,2-6 1-15,0-1-6 16,1-8-7-16,2-2-14 16,-1-1-10-16,4-6-27 15,-1 0-25-15,0 0-61 16</inkml:trace>
  <inkml:trace contextRef="#ctx0" brushRef="#br0" timeOffset="39064.7388">17189 16125 290 0,'-3'-6'43'0,"1"0"-8"16,1 3-17-16,-1-1-1 0,0 3-11 15,2-2-4-15,0 2-2 16,0 1 0-16,0 0-9 15,0 0-3-15,0 0 4 16,0 1 6-16,0 2 2 16,0-2 0-16,0 1 0 0,0 0 1 15,0-2 7-15,0 0 1 16,0 0 0-16,0 2-2 16,0-2 5-16,-2 0 3 15,2 0-7-15,-1 0-1 16,-1 0-1-16,0 0-4 0,2 0-1 15,-2 0-1-15,1 0 1 16,-1 0-1-16,2 0 0 16,-3 0 1-16,3 0-1 15,-2 0 1-15,2 0 0 16,-1 0 0-16,-1 0 2 16,2 0 3-16,-2 0 2 0,2 0 5 15,0 0 1-15,0 0-3 16,0 0-6-16,0 0-1 15,0 0-2-15,0 0 0 16,-2 0 0-16,2 0 3 16,0 0 2-16,0 0-1 0,0-2-2 15,0 2 1-15,0 0 0 16,0-4 0-16,0 3-1 16,2-3-1-16,5 1 2 15,1-1 0-15,1 3 2 0,1-1 1 16,3 2 1-1,-2 0-2 1,-1 5-2-16,3 7-2 0,-4 5-1 16,0 2-1-16,-1 0-1 15,-1 2 1-15,-6 1-1 16,1 0-1-16,-2-2 1 0,0-1 0 16,0-3 0-16,-7 1-1 15,0-5 0-15,1-4-1 16,1-2 2-16,0 1-1 15,3-7 1-15,2 0 0 16,0-5-1-16,0-6 1 16,5-5 0-16,4-2-1 15,0-3 1-15,2-3-1 16,-1 3 0-16,-2 2 2 16,-1-1-1-16,0 4 0 0,-2 4 0 15,-3 0 1-15,0 4-1 16,0 3 1-16,-2 2 0 0,0-1-1 15,0 4 1 1,0-2-1-16,0 2-1 0,0 0 1 16,-4 6 0-16,2 5 0 15,-3 6 0-15,0 0 1 0,3 4 2 16,0 3-2-16,1-2 0 16,1 2 0-16,0-4-1 15,0-1 1-15,0-3-1 16,1-3 0-16,6-2 0 15,2-1-3-15,1-5-4 16,2-1-10-16,-2 0-16 0,4-4-14 16,-4 0-58-16,1 0-43 15</inkml:trace>
  <inkml:trace contextRef="#ctx0" brushRef="#br0" timeOffset="39377.1669">17016 16484 335 0,'-2'0'47'16,"2"0"7"-16,0 0-13 15,5 0 15-15,4 0-19 16,6-3-6-16,4 1-8 15,5 0-7-15,4 2-3 0,5 0 0 16,4 0 0-16,-1 0-5 16,0 0-2-16,2 0-2 15,-4 2-1-15,-5 0-2 16,-4 1-2-16,-7 0 3 16,-5-2-2-16,-6 3-15 15,-7-2-23-15,0-1-3 0,-5 1-12 16,-10 0-36-16,-3-2-85 15</inkml:trace>
  <inkml:trace contextRef="#ctx0" brushRef="#br0" timeOffset="40751.5826">17251 16651 396 0,'0'-2'24'0,"3"-2"5"0,5 1-11 16,-1 1 20-16,0 2-9 15,2 0-14-15,0 0-6 16,-2 0-3-16,0 11-4 16,0 3 0-16,-1 2-1 15,-1 2 0-15,-1 3-1 16,-4 2 0-16,0-1 1 0,0-1 0 16,0 0-2-16,0 3 7 15,0-4 4-15,-4-1-3 16,3-3-2-16,1 0 2 15,0-3-4-15,0-3-1 16,0 0 2-16,8-4-2 0,1-2 0 16,3-4 6-16,1 0-4 15,6 0-2-15,-2-5-1 16,2-4-1-16,-2-4-3 16,-2 1-11-16,-5-3-13 15,-3 3-4-15,-5-2-33 0,-2 0-28 16,-4-2-113-16</inkml:trace>
  <inkml:trace contextRef="#ctx0" brushRef="#br0" timeOffset="40923.2985">17220 16790 420 0,'-5'5'47'15,"3"-5"-19"-15,2 0-2 16,2 0 10-16,11-4-10 15,6-4-15-15,5-5-9 16,4 0-2-16,1-1-10 0,2 0-18 16,-2 0-100-16</inkml:trace>
  <inkml:trace contextRef="#ctx0" brushRef="#br0" timeOffset="48782.7529">17055 16767 135 0,'0'3'8'0,"0"-1"8"0,4 1 6 16,-3-3 2-16,1 2 2 16,0-2 1-16,1 0 10 15,-1 0 0-15,-2 0-5 16,0 0-8-16,2 0-6 0,1 0-3 16,-3 0 1-16,0 0-2 15,0 0 5-15,0 0 0 16,0-3-1-16,0 1 4 15,0-2-10-15,-5-1-4 16,0 1 0-16,1 1-1 16,1-1-4-16,-2 3 0 0,-1-1 0 15,0 0 2-15,-1 2-3 16,-3 0 1-16,-2 0 1 16,2 0 3-16,-2 0-6 15,-1 4 2-15,2-1-3 16,3 4 2-16,-2-1-1 0,3-1 0 15,2 2 0-15,1 0 1 16,-1 2 0-16,2 2 0 16,-2 3 0-16,3-1 0 15,2 1-2-15,0 0 1 16,0-2-1-16,0 1 0 0,2-2 1 16,4-2-1-16,-2-2 0 15,3-2 0-15,3-1 0 16,2-3 0-16,-2-1 1 15,-1 0-2-15,2 0 2 16,-2-3-1-16,-2-2 0 0,0-2 1 16,1 1-1-16,-3-5-1 15,0 1 2-15,0-3-1 16,-1 1 0-16,-1-4 1 16,-3-2 0-16,0-2-1 15,0 3 1-15,0-3-3 0,0-2 4 16,-1 1-2-16,-5-2 0 15,1 3 0-15,2 0 0 16,-1 5 1-16,4 0-1 16,-2 5 0-16,2 2 3 15,0 4 0-15,0 1 0 16,0 3-2-16,0 0-1 0,0 0 0 16,0 0 1-16,0 0-1 15,2 0-2-15,-2 0 4 16,0 3-2-16,2 1 0 15,-2 2 2-15,0 1 1 16,0 4 1-16,0 3 1 0,0 2 2 16,0 0 1-1,5 5 0-15,0 1-3 0,2-1-2 16,1 2-2-16,1-1 0 16,1-1 1-16,-2-1-4 15,-1 0 3-15,-3-6-6 16,1-2-10-16,-3 1-9 0,-2-5-14 15,0-2-18-15,0-2-44 16,0-4-50-16</inkml:trace>
  <inkml:trace contextRef="#ctx0" brushRef="#br0" timeOffset="57655.4838">23090 10565 356 0,'-3'2'25'0,"0"-2"-9"16,1 0-15-16,2 0 3 15,0 0 2-15,0 0 7 16,0 0-3-16,0 1 3 15,0 1 1-15,0 2 6 16,0 0 1-16,0 2-5 16,2 2-3-16,1 2-3 0,0 1-3 15,1 0-1-15,3-1 1 16,0-1-2-16,4 0-1 16,0-4 0-16,4 0-1 15,0-3-2-15,5-2 1 0,1 0 0 16,3-7-1-16,1-4 0 15,4-7 2-15,3-6 3 16,2-2 0-16,2-5-1 16,8-3 0-16,0 0 2 15,5-5 2-15,1 4-1 16,0-3-1-16,-7 4-1 16,-1 6-6-16,-8 4 1 0,-4 4-1 15,-9 8-1-15,-6 1-4 16,-3 6-6-16,-4 3-22 15,-6 2-18-15,-2 0-25 16,0 0-3-16,-2 5-52 0</inkml:trace>
  <inkml:trace contextRef="#ctx0" brushRef="#br0" timeOffset="58173.1376">23318 10800 301 0,'0'2'43'16,"0"-2"-6"-16,0 0-31 16,0 2-2-16,0 2 11 15,0 2 2-15,0 5 0 0,2 0-4 16,1 3-3-16,2 0 0 15,0-2 2-15,0-1-1 16,4-2-1-16,1-3 0 16,2-6 2-16,5-2 0 15,8-14 6-15,11-10 0 0,10-8-6 16,13-14 2-16,9-4 2 16,5-2-2-16,8-1-2 15,-5 5-2-15,-4 3-7 16,-13 12-3-16,-6 6-2 15,-16 10-6-15,-6 2-10 16,-16 7-27-16,-3-1-58 0,-12 0-158 16</inkml:trace>
  <inkml:trace contextRef="#ctx0" brushRef="#br0" timeOffset="59636.3218">17179 11083 246 0,'0'0'15'0,"0"0"-3"16,-2 0 3-16,-1 0 8 0,1 0-7 16,-3 0-5-16,0 0 1 15,0 0 1-15,-2 0 1 16,-3 0 0-16,0 0-3 15,0 0-2-15,-1 0 1 16,0 0-2-16,2 0-1 0,-1 0-1 16,-2 0 5-16,0 0 1 15,2 0-3-15,0 0-3 16,0 0-3-16,-1 0 0 16,0 0-2-16,0 0 0 15,-2 0-1-15,3 0 1 0,-1 0-2 16,-2 4 2-16,3 3-1 15,-1 2 0-15,0 2 0 16,0 3 0-16,1 2 1 16,0 0-1-16,2 4 1 15,2-1 0-15,1 0 2 16,4 0-1-16,1-1 1 16,0 2-2-16,0-4-1 15,3 2 1-15,6-2 2 0,-1 0 1 16,4 0 0-16,2-2 0 15,1 0 1-15,0-2 1 16,7 0-3-16,-5-4 1 16,5-3 0-16,0 1-2 15,2-4 1-15,0-2-1 0,3 0-1 16,2 0 1-16,0-8 0 16,0-2 5-16,-1-1 1 15,-1-3 0-15,-1 0 1 16,-7 0 2-16,-1-1-8 15,-6 1 1-15,-2-1 0 16,-5 1 7-16,-5 2-2 0,0-2 1 16,0-4-2-16,-5 2-6 15,-6-4 1-15,-2 0-2 16,-5 0-2-16,-1 1 2 16,-1 1-1-16,-4 2-1 15,-1 6-8-15,-4 0-13 16,-3 7-25-16,-6 3-61 0,-8-4-279 15</inkml:trace>
  <inkml:trace contextRef="#ctx0" brushRef="#br0" timeOffset="99306.9224">2192 8911 177 0,'-4'0'177'16,"-1"0"-168"-16,3 0 31 16,1 0-2-16,-1 0-3 15,2 0 1-15,0 0-3 0,0-1-8 16,0 1-9-16,0-3-2 15,0 3-3-15,0 0-7 16,0 0-4-16,0 0 1 16,0 0-2-16,0 4-19 15,-4 5-25-15,1 2-61 0,-7 3-62 16</inkml:trace>
  <inkml:trace contextRef="#ctx0" brushRef="#br0" timeOffset="99494.4221">2071 9177 334 0,'0'0'59'0,"0"0"-20"16,0 0-5-16,0 0-16 16,2 0-14-16,4 0-4 15,-2 0 0-15,6 0-15 0,-1 0-36 16,8 0-64-16,-2 0-104 15</inkml:trace>
  <inkml:trace contextRef="#ctx0" brushRef="#br0" timeOffset="99656.3124">2351 9164 423 0,'0'0'48'0,"3"0"3"15,-3 0-1-15,2 0-5 0,-2 0-15 16,3 0-17-16,1 0-11 15,3 0-4-15,2 0-29 16,-6 0-48-16,7 0-158 0</inkml:trace>
  <inkml:trace contextRef="#ctx0" brushRef="#br0" timeOffset="100708.2527">3384 8963 248 0,'-8'0'33'16,"1"0"11"-16,-3-3 17 15,3-5-18-15,-1 1-5 16,0-6 5-16,2 1-4 16,5-1-8-16,-3 1-5 15,4-1-7-15,0 1-9 0,0 3-1 16,5 2-4-16,2 3-3 16,5 3-2-16,-4 1 0 15,6 0-1-15,-4 9 0 16,2 5 0-16,1 2 2 15,-4 3-1-15,0 1 0 16,-4 5 0-16,-1-2 0 0,0 1 0 16,-4 2 0-16,0-4 1 15,0-2-1-15,0-1 1 16,2-5 0-16,1-3 1 16,4-2-1-16,3-4 2 0,4-3 2 15,3-2 4-15,5 0 0 16,1-9-3-16,3-3 0 15,-5-5-5-15,2-2 1 16,-3 1-1-16,-2-2 0 16,-3-2 0-16,-5 0 0 15,-3 2 1-15,-3-1-1 0,-4 1 2 16,0 3-1-16,0 2-1 16,-1 2 2-16,-6 5-1 15,6 1 1-15,-3 5-2 16,3 2 3-16,-1 0-3 15,2 0-2-15,0 10 0 0,0 5 0 16,0 2 2-16,0 7 2 16,2 5 1-16,3 3 1 15,0 5 4-15,1 4-49 16,1 2 50-16,-2 1-2 16,1 5-2-16,-1-3-1 0,-4 0-1 15,4-1 4-15,-5-4-7 16,0-4 2-16,0-3-1 0,0-3 3 15,-5-7 0-15,-1-4-2 16,0-6 0-16,1-5 2 16,2-2 0-16,-4-7-1 15,0 0 4-15,-1-7 0 0,-1-7-2 16,-1-6-3-16,2-6-2 16,-1-3 0-1,4-1-2-15,0 1 1 0,5 0 0 16,0 1-3-16,0 2 1 15,3 5-2-15,7 1 0 16,4-1-5-16,5 0-6 0,3 0-4 16,-3-1-4-16,4 0-14 15,1 0 14-15,-4 2-49 16,-3-1-35-16,-2 2-101 16</inkml:trace>
  <inkml:trace contextRef="#ctx0" brushRef="#br0" timeOffset="101000.4347">3963 8713 363 0,'2'-14'30'16,"-1"3"19"-16,-1 4 22 0,0 2-22 15,0 5-21-15,0 0-9 16,0 1-14-16,0 12-6 15,0 3 3-15,-3 5 3 16,-1 2 3-16,1 2-3 0,-2 2-3 16,2-4 1-16,-2-1-5 15,1-2 5-15,1-6-3 16,1 0-4-16,0-5-16 16,2-6-25-1,0 0-43-15,0-3-39 16,6-3-61-16</inkml:trace>
  <inkml:trace contextRef="#ctx0" brushRef="#br0" timeOffset="101213.723">4128 8658 165 0,'11'-13'237'0,"-4"5"-182"0,0 2-6 15,-5 4-2-15,0 2-16 16,-1 0-21-16,-1 11-10 15,0 5 7-15,0 0 3 16,0 7 0-16,0 2-3 16,-1 0-3-16,-3-1 0 0,-3 0-4 15,4 0 1-15,-4-1 0 16,4-3-6-16,-2 1-29 16,0-3-43-16,3-4-79 15</inkml:trace>
  <inkml:trace contextRef="#ctx0" brushRef="#br0" timeOffset="101575.9049">4392 9132 444 0,'2'0'42'15,"3"0"-5"-15,2-1 5 16,2-5-9-16,6 3-10 16,-1 1-9-16,9-2-2 15,1 1-2-15,1 0 3 0,0-1-2 16,0 0-5-16,0 1-4 15,-5 1-2-15,-1-2 0 16,-4 4 1-16,-4 0-7 16,-4 0-24-16,-5 0-16 15,-2 4-19-15,0 5-55 16,-11-2-84-16</inkml:trace>
  <inkml:trace contextRef="#ctx0" brushRef="#br0" timeOffset="101807.2215">4482 9227 171 0,'-11'4'222'16,"5"-4"-149"-16,3 0 5 0,3 0-18 15,0 0-12-15,0 0-9 16,9 0-13-16,5 0-44 16,6 0 37-16,3 0-7 15,4-2-2-15,2-5-2 16,-4 4 4-16,1-2-4 0,-9 1-6 15,0 0 0-15,-7 0-1 16,-8 4-3 0,-2 0-41-16,-7 0-57 15,-10-3-247-15</inkml:trace>
  <inkml:trace contextRef="#ctx0" brushRef="#br0" timeOffset="105373.4099">5505 8918 261 0,'-7'0'73'0,"-1"0"-53"15,5-3 40-15,1 1-5 0,2 0-20 16,0-2 0-16,0 3-15 16,5-1-8-16,5-2-3 15,2 1-1-15,7 1 1 16,-2 0-3-16,3 2 0 15,0-1 1-15,-2 1-3 0,0 0 0 16,-2 0-1-16,-1 0-1 16,-5 0-2-16,-1 0 0 15,-1 5 1-15,-7 2-2 16,1 4 1-16,-2-1 1 16,0 5-1-16,0 1 0 0,-2 0 1 15,-6 2-1-15,0-2 2 16,-3 2-2-16,-2-3 1 15,1 2 0-15,-3-1 0 16,5 0 1-16,-3-2 1 16,4-2 2-16,0 3-2 0,2-2-1 15,2-5 1-15,5 2 1 16,0-2 0-16,0 1 0 16,0-2 2-16,7-2 0 15,3 0 0-15,0 0 1 16,2-2-1-16,2 1-2 15,1-3-2-15,2 2 1 0,-4-3-2 16,6 0 0-16,-4 0 0 16,6 0-1-16,-4-6 2 15,3 1-2-15,0-1 0 16,-2 1 0-16,-2-1-2 16,-4 1-21-16,-5 0-15 0,0 2-20 15,-7-2-43-15,0-2-77 0</inkml:trace>
  <inkml:trace contextRef="#ctx0" brushRef="#br0" timeOffset="105623.0242">5519 9052 321 0,'-8'0'21'0,"2"0"21"15,6 0 24-15,0 0-16 0,2 0-18 16,12-3-23-16,1-1-1 16,8 1 2-16,3-1 0 15,5-2-3-15,4-1-1 16,1 0-2-16,-2 0-3 16,-4 2 0-16,1-1-9 15,-6 1-21-15,-2-2-35 0,-3-2-44 16,-2-2-131-16</inkml:trace>
  <inkml:trace contextRef="#ctx0" brushRef="#br0" timeOffset="106023.0281">6065 8572 245 0,'0'-12'81'0,"-1"1"-65"16,-1 4 22-16,0 0 23 15,2 3-31-15,-2 0 1 16,2 3-1-16,0 1-9 16,0 0-11-16,0 1-6 0,0 7-2 15,0 4 6-15,0 4 5 16,0 0-1-16,-1 4 0 15,-1-2-4-15,0 0-3 0,0-2-2 16,1 2 0-16,-2-6-2 16,1 0-1-16,1-1 2 15,-1-2-2-15,-2-2 0 16,3-3 1-16,-1-1 0 16,0 1-1-16,2-2-4 15,0-2-13-15,0 0-6 0,0 0-7 16,0 0-16-16,0-6-40 15,0-2-85-15</inkml:trace>
  <inkml:trace contextRef="#ctx0" brushRef="#br0" timeOffset="106320.1309">6186 8563 300 0,'3'-9'36'0,"1"1"5"15,-3 0 14-15,1 5-3 0,0-3-14 16,-2 4-17-16,0 1-3 16,2 1-7-16,-2 0-3 15,0 0-6-15,0 0-2 16,0 3 0-16,0 5 2 16,0 2 2-16,0 4 2 0,0 1 0 15,0 1 4-15,0 2-3 16,0-1 0-1,0 1-4 1,0 2-2-16,0-4 1 0,0 0-1 0,-4-2-2 16,2-1 2-16,-1 0 0 0,-2-1-16 15,0-5-44 1,-2-3-115-16</inkml:trace>
  <inkml:trace contextRef="#ctx0" brushRef="#br0" timeOffset="115723.7134">5575 9530 297 0,'-7'0'5'0,"4"0"10"16,1 0 38-16,0 0-5 0,2 0-14 15,0-2 3-15,2 0-8 16,8 1-17-16,2-2 2 15,5 2 3-15,8-1-4 16,4 2 0-16,4-1 0 0,2-3-1 16,6 3-1-16,5-4-2 15,-2 4 0-15,7-3-2 16,-1-1-1-16,-2 0-2 16,1 1 3-16,-4-2-1 15,-2 1-2-15,-7-1-1 16,-5 2-3-16,-4-1 2 0,-5 3-1 15,-7-2-1 1,1 2-1-16,-6 2 3 0,-2 0-4 16,-4-2 2-16,-1 2 1 15,-1 0-14-15,-2 0-8 16,0 0-18-16,-2 2-25 0,-7 4-32 16,-5 1-69-16</inkml:trace>
  <inkml:trace contextRef="#ctx0" brushRef="#br0" timeOffset="116382.0893">5867 9839 286 0,'-2'0'45'0,"-1"0"9"15,3 0 17-15,0-2-21 16,0-2-19-16,0 1-11 0,6 1-3 16,5-2-2-16,3 3-1 15,2 1-5-15,3 0-2 16,0 0-2-16,-1 0-2 15,-1 5-1-15,-2-1 0 0,-2-1-2 16,0 2 1-16,-5 0-1 16,1-1 0-16,-5 2 0 15,-1-3 0-15,0 2 0 16,-3 3 1-16,0 3-1 16,-5 1 0-16,-2 1 0 15,-1 4 1-15,-3-2-1 0,-2 4 0 31,3 1 0-31,-4 1 1 0,2-1-1 16,4 0 0-16,-2-3 0 16,1 1 1-16,4-2-1 15,0-1 0-15,1-3 1 0,4-1 0 16,-1-3 0 0,1 2 4-16,0-5-2 0,0 2-1 0,0-2-1 15,0 1 1-15,3-2-1 0,4 1 2 16,2 0 1-16,0 0 1 15,4-1 1-15,-1 0 1 16,4-3-2-16,2 1 1 16,0-2-2-16,2 0-1 15,-2 0-2-15,0 0-1 16,-2-5 1-16,-3-1-2 0,-1 1-1 16,-3 1-22-16,-5 1-10 15,-2 0-19-15,-2-3-22 16,0-3-58-16,-10-2-129 15</inkml:trace>
  <inkml:trace contextRef="#ctx0" brushRef="#br0" timeOffset="116632.0254">5882 10021 297 0,'-12'0'37'16,"2"0"-13"-16,3 0 27 15,4 0 0-15,3 0-8 16,0 0-7-16,5-4-22 16,12-1-3-16,0-1-4 15,8 1-2-15,2-2-4 0,1 0 1 16,-3-2-2-16,2 4-3 16,-4-3-26-16,-2 3-30 15,-1-4-38-15,-4 0-117 16</inkml:trace>
  <inkml:trace contextRef="#ctx0" brushRef="#br0" timeOffset="116960.0948">6328 9682 284 0,'2'-2'33'16,"-2"-2"16"-16,0 3 16 15,0-2-15-15,0 3-3 0,0 0-20 16,0 0-6-16,0 0-7 16,0 0-6-16,0 4 0 15,0 5 6-15,0 4 6 16,0 1 0-16,0 4-4 15,-4 2-2-15,2-5-5 0,-4 3-1 16,5 0-4-16,-5-2-3 16,3 0 0-16,-2-2-1 15,0-1-9-15,-2-4-62 16,4-9-111-16</inkml:trace>
  <inkml:trace contextRef="#ctx0" brushRef="#br0" timeOffset="118678.8433">7238 9075 243 0,'0'-8'17'15,"0"1"4"-15,0-4 22 16,0 1 1-16,0 3-13 15,0-3-6-15,0 3 0 0,-2-2-5 16,-3 2-4 0,0-2-6-16,0 3-2 0,-5 1-3 15,-1 1-1-15,1 3 0 16,-3 1-1-16,-1 0-1 16,1 0 0-16,-1 1-2 0,-1 6 3 15,1 3-1-15,1 2 2 16,2-1 1-16,3 3 1 15,1 0-2-15,1 4-2 16,4-2 0-16,2 2-1 16,0-2 3-16,0 0-2 0,8 0-1 15,-1-5 1-15,3-1-1 16,-1-2-2-16,4-3 3 16,-3-5 0-16,4 0 0 15,-2 0 5-15,3-9-2 16,-3-3-1-16,2-1-2 0,-1-5 1 15,-1 0-1-15,0-3 2 16,-4-2-2 0,1-2 1-16,-4-2-2 0,-1-2 1 15,-3 1-1-15,-1-1-1 16,0 1 1-16,0 1-1 16,-3 2 0-16,-2 4 0 0,-2 3 0 15,1 5 1-15,3 3-1 16,0 4 1-16,-2 4-1 15,2 2 2-15,1 0-1 16,2 12-3-16,-2 1 1 16,0 7 1-16,2 3 0 0,0 3 0 15,0 4 1-15,0-2 1 16,2 5 2-16,2-3 0 16,4 2-2-16,0-2 0 15,1-5 0-15,1-2-2 16,5-3 1-16,-1-6 0 0,1-5 1 15,7-3-2-15,-1-5 1 16,1-2 0-16,1-3-1 16,1-7 1-16,-5-5-1 15,-1 0 0-15,-2-2-1 16,-5-2 1-16,-2-1 0 0,-4 0 0 16,0 1 1-16,-3 2-2 15,0 6 1-15,0 1 1 16,-2 6 0-16,0 3-2 15,0 2 2-15,0 3-2 16,0 10-1-16,0 1 2 16,6 4 0-16,-3 4 2 15,4-4-2 1,2 0 2-16,6-4-1 0,-1-4 0 16,1-2 0-16,4-8 0 15,1 0 0-15,-2-3 0 16,0-9-1-16,-4-2 1 0,-3-4 1 15,-4 0 0-15,0-3-1 16,-4 1 0 0,0 2-1-16,-3 4 0 0,0 5-1 0,0 1 1 15,0 5 3-15,0 3-4 16,0 13-1-16,0 5 1 0,0 7 2 16,2 7 6-16,1 6-1 15,1-3 1-15,1 1 6 16,0-3-4-16,0-1-2 15,-1-3-6-15,-1-6 0 0,-3-5 2 16,0-2-1-16,-5-4 1 16,-4-5 4-16,-1-2 3 15,-5-5-1-15,3 0 0 16,-3-8-1-16,5-8-4 16,1-3-1-16,5-1-2 15,3-2 1-15,1 0-5 16,0 0-11-16,10 1-5 0,1 4-3 15,2 0-13-15,-3 5-3 16,2-1-17-16,-4 4-47 16,-3 0-117-16</inkml:trace>
  <inkml:trace contextRef="#ctx0" brushRef="#br0" timeOffset="121022.2073">7175 9496 310 0,'-10'0'10'0,"0"-3"28"16,3-2 23-16,4 0-11 0,1 2-11 16,2-1-4-16,0 3-7 15,5-3-11-15,10 4-5 16,8 0-2-16,10 0 1 15,6 0 1-15,4 0-1 16,7 0-3-16,3-3 0 0,-2-4 2 16,-2-1 3-16,-3-1-6 15,-7 3-4-15,-12-2 1 16,-5 3-5-16,-7 1 2 16,-6 2 0-16,-7 2-3 15,-2 0-28-15,0 0-14 16,-4 9-5-16,-6 2-29 15,-3 0-63-15,-1 0-179 0</inkml:trace>
  <inkml:trace contextRef="#ctx0" brushRef="#br0" timeOffset="121685.7159">7438 9885 297 0,'0'0'26'0,"-2"-2"5"16,-6-3 22-16,1-4-17 15,0 2-9-15,-3-2-7 0,-2 0-2 16,0 2 0-16,-1 0-8 15,1 5-4-15,0 0 0 16,-3 2 4-16,1 0-2 16,-1 9-3-16,-1 3 5 15,3 6 3-15,3 4-7 0,1 1 6 16,3 0-4-16,4 0-1 16,2-3-6-1,2-2 0-15,9-6 2 0,3-3-2 16,3-5 2-16,4-4 2 15,2 0 2-15,-1-9-3 16,0-4-2-16,-3-5 0 0,-1 1-1 16,-4-6 2-16,-2-3 3 15,-5 2 8-15,-2-5-1 16,-5 1-4-16,0-1-5 16,0 1-2-1,-2-3-2-15,-3 6 1 16,-2 2-1-16,-1 5 0 15,3 5 0-15,3 3 1 0,-1 3 0 0,1 5 1 16,2 2 1-16,0 0-1 0,0 12-4 16,0 5 0-16,2 6 2 15,1 5 1 1,4 4 0 0,-3-1 1-16,3 1 0 15,-3-2-1-15,1-3 0 0,-1 0-1 16,-1-6 0-16,2-3 0 15,2-2 1-15,-1-3-5 16,3-5-20-16,0 0-20 0,4-5-12 16,1-1-25-16,1-2-51 15,-1-4-123-15</inkml:trace>
  <inkml:trace contextRef="#ctx0" brushRef="#br0" timeOffset="122013.7664">7631 9757 372 0,'2'-18'40'0,"2"1"14"16,-1 5 11-16,4 2-25 15,1 2-17-15,-1 3-4 0,2 5-4 16,2 0-11-16,-1 2-2 16,1 7-1-16,0 6 0 15,0 2 0-15,-4 4-1 16,-2-1 1-16,-2 1-1 15,-3 2 1-15,0-1-1 0,0-1 2 16,-1 1 1-16,-3-3 0 16,2-3-1-16,2-2 0 15,0-4-1-15,2-2 0 16,8-2 0-16,4-4 1 16,4-2-2-16,-2 0-3 0,4-4-22 15,-3-5-19 1,-2 0-17-16,-3-3-24 0,-2-1-44 15,-7-3-128-15</inkml:trace>
  <inkml:trace contextRef="#ctx0" brushRef="#br0" timeOffset="122169.9738">7703 9826 339 0,'-16'4'38'15,"7"-1"14"-15,2-3 12 16,5 0-19-16,2 0-17 15,9 0-15-15,7-3-9 0,10-6-5 16,4-2-17-16,6-4-63 16,3-2-96-16</inkml:trace>
  <inkml:trace contextRef="#ctx0" brushRef="#br0" timeOffset="122498.0246">8342 9375 460 0,'-5'0'17'0,"0"-7"14"16,5 2 23-16,0 2-13 0,2-4-15 15,8 4-14-15,12-1-3 16,2 1 1-16,8-1-1 16,4 1-4-16,5-1-1 15,-6 1-3-15,-1-1-1 16,-7 1 1-16,-5 2-1 16,-6-1-9-16,-8 2-14 15,-5 0-13-15,-3 0-21 0,0 0-38 16,-8 0-18-16,-2 0-36 15</inkml:trace>
  <inkml:trace contextRef="#ctx0" brushRef="#br0" timeOffset="122752.998">8533 9232 288 0,'-4'-7'45'0,"1"3"26"15,-1-1-16-15,4 3 1 16,-2 2-10-16,1 0-13 0,1 0-18 15,0 8-7-15,0 6 7 0,0 4 2 16,1 3 1-16,3 4 2 16,1 0-2-1,-1 3-6-15,1-1-6 0,-2-4-3 16,3 2-2-16,-4-5-1 16,2 0 1-16,-3-5-1 15,3-2 0-15,-1-2-30 0,1-5-49 16,-1-6-71-16</inkml:trace>
  <inkml:trace contextRef="#ctx0" brushRef="#br0" timeOffset="123453.7372">9150 9039 353 0,'-3'-5'31'0,"1"0"3"0,2 0 29 16,0-2-18-16,0 3-19 15,3 1-13-15,6 0-5 16,4 2-4-16,1 1-1 16,5 0 0-16,1 5-2 15,-3 6 0-15,1 3 0 16,0 2-1-16,-3 2 1 15,-5 1-1-15,-3 3 0 0,-2-2 0 16,-5-1 1-16,0-1 0 16,-10 2-1-16,-2-2 1 15,-3-2 1-15,-3 0 0 16,4-2-2-16,-2 0 4 0,4-1 3 16,4 1 3-16,3-3-1 15,3-1-4-15,2 1 0 16,0-2-1-16,10-3 3 15,5 0-3-15,3-2-1 0,3-4-2 16,5 0 1 0,-3 0-2-16,0 0 0 0,-1-4-17 15,-4-2-22-15,-6 0-26 16,-5 1-56-16,-5-5-121 16</inkml:trace>
  <inkml:trace contextRef="#ctx0" brushRef="#br0" timeOffset="123656.8131">9154 9218 358 0,'-11'0'45'0,"3"-4"-1"16,4 3 12-16,4-2-15 16,0-1-12-16,16-2-18 15,2 0-7-15,9 0-2 16,5-1 0-16,4-5-4 15,2 4-18-15,-1-6-33 16,-1-1-71-16,-4-3-170 0</inkml:trace>
  <inkml:trace contextRef="#ctx0" brushRef="#br0" timeOffset="123875.5164">9554 8806 433 0,'0'-7'24'0,"0"1"29"16,0 3 9-16,0 3-25 16,0 7-27-16,0 6-7 0,0 6 3 15,0 2 1-15,2 6-5 16,-2 2-1-16,0 2 0 16,0-3-9-16,0-1-60 15,-2-4-153-15</inkml:trace>
  <inkml:trace contextRef="#ctx0" brushRef="#br0" timeOffset="124748.1203">10183 9134 273 0,'2'-5'24'0,"-2"-4"7"0,0 0 29 15,0-2-18-15,0 3-20 16,0-5-8-16,-4 1 3 31,-3 5-5-31,-4-1-4 0,-1 1-2 0,-1 5-3 16,-3 2 3-16,-4 0-1 15,3 2 3-15,-3 7 0 16,1 4 5-16,4 4 2 16,1 3-4-1,6 1-2-15,2 4 1 0,6 0-3 16,0 0-2-16,4-3-2 15,8-1-1-15,5-4 0 16,-1-6-1-16,3-3 0 16,0-3 1-16,0-3 1 15,-2-2-1-15,0 0 1 16,-2-11-2-16,-3-3 1 0,1-1 2 16,-1-4 2-16,-3-4 0 0,-1-4-2 15,-1-3-2-15,-4-3 0 16,1 0-1-16,-2-5 0 15,-2 2-1-15,0 3 1 16,0 4-1-16,-2 2 0 0,-3 9 2 16,3 3-2-16,-2 5 0 15,3 5 0-15,1 5 4 16,0 4-2-16,0 10-3 16,0 5 1-16,0 8 2 15,0 4 4-15,5 3 0 16,2-1 1-16,-2 2-2 0,3-3 0 15,-1-2-2-15,2-5-3 16,-2-2 1-16,1-6-1 16,0-1 0-16,1-7 0 15,4-3-7-15,-2-4-21 0,2-2-2 16,4 0-17-16,-5-5-15 16,3-6-33-16,-6-7-60 15</inkml:trace>
  <inkml:trace contextRef="#ctx0" brushRef="#br0" timeOffset="125078.7914">10319 8742 378 0,'-8'-22'11'16,"2"-1"24"-16,3 3 5 15,3 6 8-15,0 0-26 16,7 5-11-16,5 2-4 15,1 5-3-15,-1 2-2 0,-1 0-1 16,2 11-2-16,-4 7 0 16,-4-1 0-16,-3 7-2 15,-2-1 0-15,0 2 1 16,-2-5 2-16,-7-2 0 16,2-3 0-16,-3-4 0 15,7-4 1-15,0-2-1 16,3-3 1-16,0-2 0 0,11 0 7 15,6 0 0-15,5-8-4 16,2-1-3-16,6 1-1 0,-1 1-13 16,0 0-27-1,-3 6-49-15,-2-1-34 0,-4 2-184 16</inkml:trace>
  <inkml:trace contextRef="#ctx0" brushRef="#br0" timeOffset="125652.8063">10604 8934 423 0,'-5'0'24'0,"2"0"16"15,-1 0 8-15,3 3-18 32,1 2-19-32,0 5-7 15,0 5 10-15,0 4 1 0,0 1-5 16,0 3 0-16,0-3-2 15,5 1-4-15,2-3-2 16,2-6-1-16,5-1-1 16,5-8 1-16,0-1-1 15,3-2 3-15,1-2-4 0,-1-6 1 16,-5-5 0-16,0 1-2 16,-5-5 2-16,-5 3 0 15,-3-2 0-15,-4-1 1 16,0 0 0-16,0 3 1 15,0 3-2-15,0 4 1 0,-2 7 0 16,-2 0 1 0,3 7-3-16,1 10 2 0,0 6 0 15,0 4 3-15,0 5 0 16,0 1 3-16,0 2 3 16,3-3-2-16,-3 0-4 0,0-4 0 15,0-2 0-15,0-4-1 16,-7-3 0-16,-1-2-1 15,-2-6 1-15,3-1 3 16,-5-6 1-16,0-3 2 16,2-1-2-16,0 0-3 0,-2-4-3 15,3-5 2-15,2-6-5 16,2 0-9-16,2-4 4 16,3 1 9-16,0-2-4 15,3 3-4-15,6 0 7 16,3 1-21-16,3 3-19 0,-3 1-3 15,0 4-22-15,-2 3-57 16,-7 1-134 0</inkml:trace>
  <inkml:trace contextRef="#ctx0" brushRef="#br0" timeOffset="125941.3597">10221 9440 453 0,'-20'4'63'0,"7"-4"-41"0,8 0 20 15,5 0-1-15,16-1-13 0,7-3-20 16,13 3 1-16,10-3 8 16,5 2-7-16,7-5-7 15,3 1 1-15,-2 0-1 16,-1-4 1-16,-6 3-3 0,-11 0-2 15,-9 2 2-15,-10 3 0 16,-12 0-2-16,-8 2-16 16,-2 0-42-16,-10 0-24 15,-10 2-87-15</inkml:trace>
  <inkml:trace contextRef="#ctx0" brushRef="#br0" timeOffset="126726.5048">10341 9855 247 0,'0'0'42'0,"-2"0"12"16,1 0 11-16,-1-6-28 15,0-1-10-15,-4-2-3 16,1 2-4-16,-2-2-6 16,-2 2-7-16,-2 0-3 15,-3 5 1-15,0 0 0 16,-3 2 3-16,-1 0-2 16,4 8 1-16,-3 2 2 0,3 5-1 15,4 2 1 1,-1 1 2-16,7 5-4 0,4-1-1 15,0-1-1-15,9-1-2 16,4-6-1-16,3-2 0 16,2-2-1-16,0-4 1 15,-2-4-2-15,1-2 1 0,-4 0-1 0,-2 0 1 16,-1-5-1-16,-2-4 0 16,-3-1 1-16,1-5 2 15,-1-1-3-15,-2-2 2 0,0-5 1 16,-1-2-1-16,0-2-1 15,-2-1-1-15,0-1 0 16,0 0 0-16,0 3 0 16,0 1 0-16,0 7 0 0,0 4 0 15,0 5 1 1,0 3-1-16,-2 6 1 0,0 2 2 16,0 9-5-16,1 7 3 15,-2 5 2-15,3 2 4 16,0 6 0-16,0-3 1 15,0 2-1-15,6-3-3 0,1 2-2 16,2-6-2-16,4 0 1 16,1-5-1-16,2-4-1 15,-2-3-26-15,3-4-11 16,-1-2-28-16,2-5-51 16,-4 0-102-16</inkml:trace>
  <inkml:trace contextRef="#ctx0" brushRef="#br0" timeOffset="127074.9107">10535 9767 413 0,'0'-16'57'0,"1"0"-4"0,9 3-12 16,4 4-9-16,0 4-14 15,4 4-9-15,4 1-1 16,-4 0-6-1,0 8-1-15,-4 7-2 0,-1 0 2 0,-6 5 1 16,-4-2-4-16,-3 6 2 16,0-1 0-16,-1-2 0 15,-8 2 2-15,0-3-2 16,0-1 0-16,2 0 0 0,3-6 3 16,4 0 3-16,0-4-1 15,0-2-1-15,11-2-2 16,3-3 2-16,4 0-3 15,0-2 0-15,0 0-1 16,2-4-10-16,-2-1-18 0,-6-2-17 16,-3 0-23-16,-1-4-45 15,-6-1-106-15</inkml:trace>
  <inkml:trace contextRef="#ctx0" brushRef="#br0" timeOffset="127269.4419">10614 9839 314 0,'-18'1'89'16,"6"-1"-36"-16,2 0 6 0,8 0-15 15,2 0-14-15,10 0-16 16,7-5-12-16,7 0-2 16,5-2-1-16,3-1-26 15,2 0-28-15,-5-4-66 16,0 0-151-16</inkml:trace>
  <inkml:trace contextRef="#ctx0" brushRef="#br0" timeOffset="127593.0994">10857 9650 372 0,'0'-10'41'0,"0"0"19"16,3 1-2-16,6 1-33 15,3 2-14-15,1 0-7 0,-2 5 1 16,0 1-2-16,-2 0-2 16,-4 5-1-16,-2 5 0 0,-1 3 0 15,-2-1 1-15,0 3-1 16,-5 1 1-16,-2-2 0 0,-3 1 0 16,2-3 1-16,1 1 8 15,5-5 0 1,0-1 1-1,2-2 0-15,0-2-1 0,7-3 4 16,8 0 2-16,4-4-3 0,5-5-9 16,6-4-3-16,4 1-1 15,0-2-12-15,2-4-23 16,-2-2-16-16,-2-1-24 16,-1-8-128-16</inkml:trace>
  <inkml:trace contextRef="#ctx0" brushRef="#br0" timeOffset="128061.7685">11232 8770 387 0,'-2'-9'-1'16,"0"2"11"-16,2 2 14 15,0 1 13-15,0 4-18 0,0 0 0 16,2 0-2-16,7 5-8 15,3 10 4-15,3 5 5 16,3 6 4-16,3 8 7 16,1 8-3-16,1 5-8 15,0 9 8-15,1 6-5 16,-1 4-7-16,3 6 2 16,-6 7 3-16,-1 2-5 0,-3-1-48 15,-5-2 45-15,-2-1-5 16,-9 0-2-16,0-7 2 15,-13 1-4-15,-8-7 1 16,-10 4-3-16,-8-4 1 0,-7-2 0 16,-9 0-11-16,-10-4-4 15,-8-4-85-15,-10-8-75 16</inkml:trace>
  <inkml:trace contextRef="#ctx0" brushRef="#br0" timeOffset="128806.1628">5347 8783 351 0,'-5'-4'14'0,"-1"-1"28"0,-3 5 4 16,-3 0-14-16,-1 1-12 15,-3 14-4-15,-4 5 4 0,-2 8 0 16,0 9-5-16,-5 12 3 16,0 9-3-16,0 12 1 15,-4 12 6-15,4 9 4 16,0 9-6-16,8 1-5 16,4 3 5-16,8-2-7 0,7-2-4 15,10-2-3-15,16-5-7 16,6-3-31-16,13-2 33 15,9-8-1-15,10-5 2 16,14-7 1-16,12-7-39 16,15-13-77-16,10-16-174 15</inkml:trace>
  <inkml:trace contextRef="#ctx0" brushRef="#br0" timeOffset="129668.8363">11801 9063 264 0,'-7'-7'104'16,"0"-4"-83"-16,1 4 27 16,3 0 14-16,3 0-25 15,0 0-14 1,0 1-3-16,3 1-1 0,6 1-10 0,5 1-2 0,4 3 0 15,3 0-1-15,-2 0-2 16,2 7-1 0,0 4-2-16,-6 3 0 0,0 2-1 15,-6 1 0-15,-2 3 1 16,-4 0-1-16,-3 0 0 0,0 1 0 16,-7 0 1-1,-5 1 0 1,-3-3-1-16,1-1 1 0,-1 0 0 15,0-1 1-15,2-2-1 16,2-1 2-16,6-2-1 16,3 1 2-16,2-2-2 0,0-4 0 15,5 0 1-15,9-3 2 16,5-4 1-16,3 0-4 16,0 0 0-16,4 0-1 15,1-5-1-15,-4-2 0 16,-1-2-7-16,-5 3-13 15,-8 1-8-15,-1 0-19 0,-5-1-30 16,-3 0-21-16,-5-2-85 16</inkml:trace>
  <inkml:trace contextRef="#ctx0" brushRef="#br0" timeOffset="129856.3091">11809 9210 283 0,'-14'-4'33'15,"4"0"16"-15,6 2 7 16,3-2-17-16,1 2-9 16,3-2-11-16,9 2-7 15,7-2-3-15,3 1-6 16,7-1-3-16,3-1 0 0,2 2 0 16,-5 2-21-16,0-3-34 15,-2 1-53-15,-3-2-83 16</inkml:trace>
  <inkml:trace contextRef="#ctx0" brushRef="#br0" timeOffset="130167.3121">12206 8804 333 0,'0'-5'7'16,"0"-13"24"-16,0 11 21 16,0 3 3-16,0 3-16 15,0 1-9-15,0 0-16 16,0 1-6-16,0 12 0 16,0 3 11-16,3 4 1 15,-3 1-1-15,0 4-3 0,0 0-6 16,0-4-3-16,-3 2-4 15,0 0-3-15,-1-1 1 16,1-1-12-16,-1-6-49 16,3-5-107-16</inkml:trace>
  <inkml:trace contextRef="#ctx0" brushRef="#br0" timeOffset="141886.8086">4259 11367 314 0,'-2'0'79'16,"0"0"-52"-16,2-2 12 15,0-1 12-15,4 0-22 0,9-1-10 16,2 0-4-16,7-1 2 16,2 1-1-16,3 1-4 15,2 1-2-15,-5-2-6 16,1 1-2-16,-1 1-1 16,-4 0-1-16,-4 1 0 0,-3 1 0 15,-6 0-10-15,-2 0-21 16,-3 0-16-16,-2 3-54 15,0 6-44-15,-4 0-109 16</inkml:trace>
  <inkml:trace contextRef="#ctx0" brushRef="#br0" timeOffset="142105.2156">4333 11517 354 0,'-15'5'42'15,"3"-1"7"-15,5-2 12 0,3 0-18 16,4 0-15-16,2-2-11 16,12 0-3-16,6 0 3 15,7 0-8-15,4-4-5 16,1-2-3-16,0 1-1 16,-1 0 0-16,-6 2-9 0,-4 1-31 15,-4 0-28-15,-7-4-101 16</inkml:trace>
  <inkml:trace contextRef="#ctx0" brushRef="#br0" timeOffset="142967.4003">5397 11389 249 0,'-2'0'166'0,"-1"0"-136"16,3-2 6-16,0-2 4 15,3-1-19-15,10 2-8 16,3-1-4-16,3 0 0 0,2 2-3 15,0 1 0-15,-1 1-5 16,-2 0 0-16,-3 0-1 16,-7 1 1-16,-1 5-2 15,-2 1 1-15,-4 4-1 16,-1 1 3-16,0 2-1 0,0 6 2 16,-3-2-1-1,-5 3-2-15,1 2 1 0,-2-1 0 16,0 3-1-16,-2-4 2 15,3 3 1-15,-1-4 1 16,-3 0 0-16,4 0 3 0,1-2 4 16,-1-3-4-16,3-1-1 15,1-6-1 1,2-1-2-16,2 1 1 0,0-1 2 16,0-4-3-16,6 1 4 15,5-1 3 1,3-1 0-16,3 1-5 15,3-3-2-15,2 0-2 16,2 0 0-16,-2-5-1 0,0-2 0 16,-2 4-9-16,-6-4-25 15,0 2-5-15,-8 1-13 16,-6-2-35-16,0-1-52 16,-3-1-128-16</inkml:trace>
  <inkml:trace contextRef="#ctx0" brushRef="#br0" timeOffset="143154.884">5419 11591 349 0,'-14'-2'39'0,"4"0"-22"16,3 0 16-16,4 2 0 16,3-2 4-16,3-2-12 15,12 1-17-15,6-1-5 0,6-3 0 16,5 1-3-16,6-2-9 15,0-1-34-15,2-1-26 16,-5-5-92-16</inkml:trace>
  <inkml:trace contextRef="#ctx0" brushRef="#br0" timeOffset="143514.1529">5825 11146 359 0,'0'-7'56'0,"0"1"-13"15,0 3 16-15,0 1-13 16,0 2-15-16,0 0-16 15,0 0-11-15,0 11-5 16,0 1 4-16,0 6 1 16,0 2 1-16,0 3-2 0,0-4-3 15,0 3 0-15,0-4 0 16,0-2 0-16,0-4 0 16,0-1-2-16,0-4-14 15,0-1-12-15,0-4-12 16,1-2-27-16,6 0-9 0,-2 0-11 15,3-11-37-15</inkml:trace>
  <inkml:trace contextRef="#ctx0" brushRef="#br0" timeOffset="143701.5926">5936 11193 264 0,'5'-10'37'0,"1"3"39"0,-5 2-14 15,3 0 12-15,-2 3-21 16,-2 2-17-16,2 0-15 15,-2 2-15-15,0 8-6 16,2 3 4-16,-2 5 2 16,2 3-2-16,-2 4-2 0,0-2-2 15,0 2 1-15,0-1-9 16,0-1-55-16,0-6-127 16</inkml:trace>
  <inkml:trace contextRef="#ctx0" brushRef="#br0" timeOffset="145116.6498">6572 11455 247 0,'6'0'38'16,"-5"0"3"-16,1-6 18 15,0-1-7-15,-1 0-17 16,-1-4-8-16,0 2-5 15,0-1 1-15,0-3-1 16,0 2-10-16,-1 1-3 16,-6-1-2-16,-5 2-5 0,4 2 2 15,-4 4-2-15,0 1-1 16,-2 2 1-16,-2 0-1 16,3 3 1-16,-1 6-1 15,1 5 1-15,1 2 2 16,2 4-1-16,4 0 1 0,4 1 1 15,2 1 0-15,0 1-1 16,2-5-2-16,6-2 0 16,5-2-1-16,1-3 1 15,3-4-1-15,-1-1-1 0,4-6 1 16,-5 0 0-16,4 0 0 16,-5-8-1-16,0-1-1 15,-3-3 2-15,2-4 1 16,-4-2-2-16,-2-6 1 15,-2 1-1-15,-2-5 0 16,2-4 1-16,-5 0-1 0,0-2 0 16,0 3 0-16,0-1 0 15,-5 7 1-15,0 4-2 16,2 5 1-16,-3 5 0 16,5 5 1-16,-1 3 0 15,0 3 0-15,-1 2 0 0,1 11-5 16,-1 6 4-16,1 6-1 15,2 6 3-15,0 2 0 16,0 7 2-16,2-3 1 16,3-1-3-16,3-4-1 15,-1-6 0-15,5-2-1 0,0-8 0 16,2-4-1-16,3-4 1 16,1-7 1-16,1-1-1 15,3 0 1-15,-2-9 0 16,-3-3 1-16,2-1-3 15,-7-3 2-15,-3-2 1 0,-1 2-1 16,-5 0 1-16,-1-3-1 16,-2 4 1-16,0 1-1 15,0 4 0-15,0 2-2 16,-2 6 4-16,0 2 1 16,1 6-4-16,1 10 0 15,0 2-2-15,0 1 4 16,0 3 1-16,7-4 0 15,6-2-5-15,2-5 4 0,4-6-2 0,5-4 1 0,0-1-2 16,-3-1 2-16,2-10 0 16,-3-5-1-16,-3 0 0 15,-9 0 1-15,1-4 0 16,-5 2 0-16,-3-1 1 16,-1 1-2-16,0 5 1 15,0 3 0-15,0 2-1 16,0 8 0-16,0 0-1 0,0 13-3 15,0 7 2-15,0 7 1 16,0 4 1-16,0 7 3 16,0 1 1-16,5 1 2 15,-2-1 3 1,1 2 2-16,-2-6-3 16,-2-2-2-16,0-5 0 15,0-5-2-15,-9-8 2 0,-3-4 4 0,2-8-31 16,-1-3 25-16,0-2 5 15,2-14-6-15,4-4 0 16,2-6-1-16,3-5-2 0,0 1 0 16,5-3 0-1,2 6-8-15,2-1-5 0,2 7 2 16,-4 5 17-16,2 6-35 16,-2 0-9-16,-1 9-4 15,-4 1-17-15,-2 0-49 0,0 3-79 16</inkml:trace>
  <inkml:trace contextRef="#ctx0" brushRef="#br0" timeOffset="145382.1799">6509 11736 495 0,'-25'5'33'16,"9"-4"-3"-16,9-2 13 15,7 1 1-15,15 1-13 16,18-1-16-16,8 0-2 0,14-1-17 16,3-2 1-16,1 1 12 15,1 1-8-15,-6-1 0 16,-12 2 1-16,-8-1 1 16,-12 1-2-16,-7 0-27 15,-10 0-11-15,-5 0-13 0,-7 1-36 16,-7-1-144-16</inkml:trace>
  <inkml:trace contextRef="#ctx0" brushRef="#br0" timeOffset="146194.4668">6793 12118 277 0,'0'0'50'0,"-2"-2"-14"16,2-4 20-16,0-6-17 15,0 2-8-15,-1-3-10 16,-6-1 2-16,4 1-10 0,-4 3-3 15,-4 1-3-15,2 2-4 16,-3 5 1-16,-1 2 0 16,-1 0-1-16,1 0-2 15,-1 9 2-15,-2 3 3 16,4 1 4-16,4 5-5 16,1 0-2-16,3 2-2 0,4-3 0 15,0-1 0-15,4-2 0 16,6-5 1-16,3 0 0 15,1-4 1-15,3-3 2 16,-3-2-2-16,-2 0 0 16,-1 0-2-16,0-2 1 15,-2-3 1-15,-3-4 2 0,1-2 5 16,-4-3 6-16,1-2-2 16,-3-4-4-16,1-2-5 15,0-3-1-15,0 0-3 16,-2-4-1-16,0 4 1 0,1 0-2 15,-1 4 1-15,0 4-1 16,0 7 1-16,0 3 0 16,0 5 1-16,0 2-3 15,0 0 0-15,0 6-2 16,0 6 2-16,0 6 1 16,0 3 1-16,0 3 0 0,0 1 1 15,7 0-1-15,-2-1 1 16,0 1-1-16,4-4 0 15,-2 1 1-15,-1-6-1 16,1-2-1-16,1 0-8 16,-1-8-28-16,3 1-14 0,1-5-24 15,-1-2-56-15,1-2-111 16</inkml:trace>
  <inkml:trace contextRef="#ctx0" brushRef="#br0" timeOffset="146537.5093">6974 11960 402 0,'2'-11'46'15,"2"3"-11"-15,1 2 14 16,2 0-17-16,2 3-10 16,2-1-13-16,3 4-3 15,-1 0-3-15,-1 4-2 0,-1 6 0 0,-2 5 0 16,-3 2-1-16,-5 3 1 15,-1 3 0-15,0 1 0 16,-1-1 0-16,-5 1 1 0,-2-2 5 16,5-1 4-16,-1-5 3 15,4 0-4-15,0-3-3 16,0-4-4-16,12-6 0 16,3 1 0-16,4-4-2 15,0 0 0-15,5-2-3 16,-4-3-25-16,-3-6-18 0,0 0-25 15,-7 1-61-15,-5-7-108 16</inkml:trace>
  <inkml:trace contextRef="#ctx0" brushRef="#br0" timeOffset="146678.1009">7043 12056 219 0,'-15'4'178'16,"6"-4"-130"-16,5 0-9 15,4 0-14-15,14-2-6 16,6-4-18-16,11-5-2 0,5 2-44 16,3-8-108-16</inkml:trace>
  <inkml:trace contextRef="#ctx0" brushRef="#br0" timeOffset="146969.4007">7703 11642 472 0,'-2'0'18'0,"2"0"10"16,0 0 16-16,5 0-4 15,12 0-21-15,5 0-7 16,4 0 3-16,9 0-6 15,1 0-3-15,1 0 1 16,2 0-4-16,-5-3-2 0,-7-1-1 16,-3 1 0-16,-12-1-17 15,-4 4-19 1,-6 0-18-16,-2-2-69 16,-4-2-115-16</inkml:trace>
  <inkml:trace contextRef="#ctx0" brushRef="#br0" timeOffset="147188.8629">7915 11514 344 0,'-7'-7'42'15,"2"1"19"-15,1 1 13 16,0 5-25-16,0 0-20 16,4 3-11-16,0 12-2 15,0 6 11-15,0 4-4 0,0 6-4 16,2 0-5-16,4 1-4 15,-2 1-4 1,-1-3-4-16,2-3-1 0,-1-4-1 16,-1 0-9-16,3-7-49 15,-5-6-31-15,4-5-140 16</inkml:trace>
  <inkml:trace contextRef="#ctx0" brushRef="#br0" timeOffset="147833.2848">8950 11392 390 0,'-12'0'24'0,"5"-1"9"0,6-5 34 16,1-1-14-16,0 2-28 16,5-1-9-16,11 1-1 15,3 3-6-15,5 2-4 16,3 0-2-16,-3 2-3 15,-1 11 1-15,-4 1 2 0,-4 4-3 16,-4 1 0 0,-8 1 0-16,-1 1-4 15,-2 1 4-15,-4 1-1 16,-6-2-1-16,-5 0 4 16,1 3-2-16,-1-3 1 15,3 1-1-15,3-4 12 0,2-1 1 16,3-2-4-16,4-3-5 15,2-3 2-15,11-2-5 0,4-3 4 16,5-4-4 0,4 0 1-16,-3 0-2 0,0-9-6 15,-3 0-26 1,-4 0-3-16,-7 0-23 0,-4-4-42 0,-5 0-76 16</inkml:trace>
  <inkml:trace contextRef="#ctx0" brushRef="#br0" timeOffset="148020.7374">8944 11537 340 0,'-16'0'92'16,"5"0"-40"-16,5 0-16 0,6-4 1 16,12 1-13-16,9-3-19 15,7 1-3-15,7 1-2 16,4-1-10-16,4-2-30 15,1 0-55-15,-3-4-114 16</inkml:trace>
  <inkml:trace contextRef="#ctx0" brushRef="#br0" timeOffset="148264.9353">9296 11239 411 0,'-4'-4'30'0,"1"2"6"16,0 2-2-16,1 4-20 16,2 10-1-16,0 4 0 15,0 4 2 1,0 1-9-16,0 2-3 16,0-4-3-16,0 0-1 0,2-3-23 15,1-3-43-15,0-8-50 16,4-4-112-16</inkml:trace>
  <inkml:trace contextRef="#ctx0" brushRef="#br0" timeOffset="148534.6038">9498 11203 451 0,'3'-4'31'16,"2"4"9"-16,2 0 6 0,4 2-16 15,0 9 1-15,5 8-4 16,-1 5-1-16,2 4-4 16,1 3-2-16,0 6-4 15,-3 1-5 1,-3-1-30-16,1 2 22 0,-8 1 0 16,-1-4-1-16,-4-5-1 15,0 1 1-15,-13 1-1 16,-7-5-2-16,-3 1 11 0,-10-6-42 15,-1 1-18-15,-5-9-14 16,-4 1-15 0,-4-6-80-16</inkml:trace>
  <inkml:trace contextRef="#ctx0" brushRef="#br0" timeOffset="148878.2806">8663 11226 374 0,'-5'-7'16'0,"0"2"14"16,0 1 12-16,-4 4 6 0,-1 0-32 15,-2 11-1-15,-3 7 5 16,0 7 3-16,-2 9-2 15,1 7-3-15,1 5 9 16,5 10 6-16,1 0-4 0,4 6-11 16,5-6-10-16,2 3-4 15,14-4-2-15,11-10-5 16,8-5-16-16,11-7 12 16,3-8 11-16,12-9-19 15,2-10-59-15,5-6-34 0,0-4-153 16</inkml:trace>
  <inkml:trace contextRef="#ctx0" brushRef="#br0" timeOffset="149261.9118">9810 11131 502 0,'2'-17'8'0,"-1"-3"19"0,5 2 10 15,0 6-10-15,1 1-9 16,1 4-13-16,3 4 0 16,-3 3-2-16,6 0-3 15,-6 10-1-15,3 3 2 16,-5 2 0-16,-4 5-3 15,-2 2 4-15,0-2-3 0,-2-5 1 16,-6 3 1-16,-1-5 0 16,4-3 0-16,2-1 4 15,-1-5 7-15,4-2-2 0,0-2-3 16,11 0 6-16,9-2-4 16,2-9-6-16,9 1-4 15,-1-3-14-15,4-5-26 16,-5 1-41-16,0-5-204 15</inkml:trace>
  <inkml:trace contextRef="#ctx0" brushRef="#br0" timeOffset="150077.0943">10567 11430 344 0,'-7'-11'19'16,"-2"1"14"-16,-2-3 15 15,1-2-16-15,-3 3-8 16,-3 3-13-16,2 0-1 16,-5 2 3-16,1 5-6 0,-1 2-2 15,1 0 1-15,2 6 1 16,1 6 4-16,3 3 2 16,5 2-1-16,2 3-5 15,5-1 2-15,0 1-2 16,8 0 0-16,5-2-4 0,3-2 0 15,2-6-1-15,0-1-2 16,1-3 1-16,1-4-1 16,-3-2 0-16,-2-2 1 15,-1-7-1-15,-4-5 2 16,-1-2-2-16,-2-4 0 0,-1-4 1 16,-4-2-1-1,-2-4 1-15,0-2 1 0,0-2 0 16,0 1 0-16,-4-1-1 15,0 4-1-15,0 5 0 0,-1 3 1 0,2 10-1 16,-1 5-1-16,1 7 7 16,-1 0 3-16,-1 16-7 15,0 7 2-15,2 7 10 0,3 7 2 16,0 2-2 0,0-2-1-1,2-1-7-15,6-2-1 0,2-6-1 16,0-5-4-16,5-1 1 15,1-8-1-15,4-1 0 16,2-6-1-16,-3-4-28 0,1-3-17 16,-2 0-4-16,-2-5-32 15,-4-11-72-15,0-4-179 16</inkml:trace>
  <inkml:trace contextRef="#ctx0" brushRef="#br0" timeOffset="150402.7123">10652 11039 440 0,'-7'-16'19'0,"1"0"13"0,6 5 7 16,0 4-7-16,0 2-10 16,9 3-10-16,0 2-11 15,4 0 0-15,-1 9-2 0,-1 7 1 16,-2 3 0-16,-2 3 0 15,-3 3 0-15,-4-2 0 16,0-1 0-16,0-5 0 16,0-3 2-16,0-6-2 15,-2-3 0-15,2-3 2 0,0-2 6 16,3 0 7-16,10 0-5 16,5-4-8-16,4-3-1 15,5 2-1-15,-1-4-14 16,1 1-24-16,0 3-31 15,-5 2-86-15</inkml:trace>
  <inkml:trace contextRef="#ctx0" brushRef="#br0" timeOffset="150967.3405">10952 11235 447 0,'-4'2'22'15,"0"-2"23"-15,4 2-13 16,0 3-7-16,0 2-2 16,-2 4-9-16,2 3 5 15,0 4 0-15,0 2-1 0,0 3-5 16,2-3-1-16,6 1-7 16,2-3-3-16,2-4-1 15,5-2-1-15,3-4 1 16,-1-7-1-16,0-1 0 15,2 0-3-15,-1-5-5 16,-2-7-1-16,-4-3 3 0,-1-3 3 16,-3-1 3-16,-3-1 2 15,-3-1-3-15,-2 3 3 16,-2 2-2-16,0 4 1 16,0 1-1-16,0 5 2 15,0 6-2-15,0 0 1 0,0 13-3 16,0 7 4-16,0 6 3 15,0 6 7-15,0 4 0 16,0 1 3-16,0 1-1 16,1-1-5-16,2-2-4 15,-3-5-3-15,0-3 1 0,-3-4-1 16,-4-3 2 0,0-6-1-16,-3-6-20 0,-3-2 13 15,2-6 6-15,-2 0 2 16,3-6-1-16,-1-4-2 15,3-6-1-15,0-6 1 16,4 1-1-16,4-2-3 0,0-2 3 16,2 2-2-16,13 1-3 15,-1 2 6-15,4 7-20 16,1 0-10-16,1 6-16 16,-3-1-17-16,-5 3-39 0,-5 3-124 15</inkml:trace>
  <inkml:trace contextRef="#ctx0" brushRef="#br0" timeOffset="151300.3858">10494 11722 436 0,'-19'4'45'0,"19"-2"10"16,4-2-2-16,19 0-21 16,10 0-3-16,12 0-6 15,10 0 0-15,9-2-26 0,4-2-2 16,0-1 14-16,0-1-1 16,-7 3-6-16,-7-1-1 15,-13-1 1-15,-9 2-1 16,-12-1-1-16,-9 3 1 15,-8-1 0-15,-3 0-1 0,-7 2 8 16,-13 0-57-16,1-2-21 16,-10-1-69-1</inkml:trace>
  <inkml:trace contextRef="#ctx0" brushRef="#br0" timeOffset="152148.5743">10747 12364 196 0,'3'-2'28'0,"2"-1"33"0,-1-2 0 15,2 1-1-15,-2-2-16 16,1-1 1-16,-3-1-8 16,-1 2-10-16,-1-3-6 15,0 0-7-15,0-3-5 16,-7 3-3-16,-1-2-2 0,-6 0-1 16,1 3-1-16,-4 1-1 15,3 3 0-15,-4 2 0 16,-2 2-1-16,2 0 2 15,0 2 0-15,2 9 2 0,0 1 4 0,2 2 0 16,4 6-1-16,5 0 1 16,5 1 0-16,0 0-4 15,8-1-1-15,4-2-1 16,6-2-1-16,3-7 0 16,-1-2 1-16,4-3-1 0,-2-4 0 15,0 0 0-15,-3-7-1 16,-2-6 1-16,-2-5-1 15,-3-1 1-15,-3-1 0 16,-1-5 0-16,-5 0-1 16,-1-2 1-16,-2-3-1 15,0 1 1-15,0-3-2 0,0 1 2 16,-5 0-2-16,3 2 1 16,-4 6 0-16,2 4 1 15,1 5-2-15,1 8 2 16,0 3-1-16,-1 3 0 15,3 6 0-15,0 9-3 0,0 6 4 16,0 6 4-16,0 2 1 31,0 3 1-31,0-3-1 0,5 2-2 0,0-2 0 0,3-1-3 16,-3-1 1-16,2-6-1 16,0 1-1-16,2-4 0 15,1-4-9-15,0-4-16 16,0 0-17-16,4-7-19 0,1-3-35 15,0 0-80-15</inkml:trace>
  <inkml:trace contextRef="#ctx0" brushRef="#br0" timeOffset="152531.6933">11022 12161 416 0,'1'-13'24'15,"1"0"14"-15,3 3 19 16,3 1-18-16,1 4-12 31,1 5-14-31,-1 0-6 0,6 5-1 16,-5 8-5-16,0 2 1 0,-3 5-2 16,-2-2 1-16,-3 4-1 15,-2-1 0-15,0 1 1 16,-2-3 0-16,-5 1 1 15,-1-1 11-15,3-1 5 16,2-4-2-16,1 3-3 16,2-5-1-16,0 1-2 0,7-5-1 15,6 2-1-15,4-5-1 16,5-2-2-16,-2-3-4 16,1 0 0-16,4 0-1 0,-6-1 0 15,-4-5-6-15,-1-1-21 16,-9 0-14-16,-5-2-8 0,0 0-27 15,-2-3-67 1,-8-3-123 0</inkml:trace>
  <inkml:trace contextRef="#ctx0" brushRef="#br0" timeOffset="152687.9758">11052 12255 327 0,'-14'0'41'0,"6"0"14"16,5 0-9-16,3 0-4 0,3-1-3 15,10-3-17-15,7 2-12 16,5-3-3-16,2 2-6 16,2-5-2-16,-2 3-27 15,3 0-52-15,-6-5-55 16</inkml:trace>
  <inkml:trace contextRef="#ctx0" brushRef="#br0" timeOffset="153296.7682">11305 12032 247 0,'-2'-4'9'0,"-3"-2"9"0,5 2 27 16,0 2-8-16,0 1-8 16,0 0-13-16,0 1-3 15,0 0 4-15,0 0-2 0,0-3 4 16,0 2 8-16,0-1-3 16,0 2-2-16,0-4-10 15,-2 3-1-15,2-2 1 16,0 1-3-16,0 1 1 15,0-2-2-15,0 2-2 16,2-1-1-16,5-1-2 0,0 1 0 16,3 1 0-16,-2-1 1 15,1 2 1-15,1 0-4 16,-2 2 1-16,-4 6-2 16,1 7-1-16,-1 2 2 0,-3 1 1 15,-1 3-2-15,0-2 0 16,0-2 1-1,0-2-1-15,0-3 0 0,0-3 1 16,0-2 1-16,-1-3 6 16,1-3-2-16,0-1 5 15,0 0 7-15,5 0 0 16,6-1-6-16,1-8-8 0,5-2-1 16,2 0-1-16,1-5-1 15,2 2 0-15,-3 0-1 16,-2 2-1-16,-3 2-18 15,-5 3-25-15,-9 4-25 0,0-1-116 16</inkml:trace>
  <inkml:trace contextRef="#ctx0" brushRef="#br0" timeOffset="155908.7663">22509 6253 375 0,'-4'0'23'0,"-1"0"17"15,5 0 11-15,0 0-22 16,0-1-12-16,0 1-4 16,0 0-3-16,0 0-6 15,5 5-1-15,2 6 9 16,2-1-1-16,-1 7-1 16,-1 0 0-16,1 3-2 0,-2 1-2 15,3-1 0-15,-2-2-1 16,0-2 0-16,0-2-2 15,-2-3 2-15,3-4-2 16,1-4 1-16,1-3 3 0,5-1 6 16,7-13 1-16,6-10-8 15,12-8-3 1,8-9-2-16,10-5 1 0,10-8 1 16,6-1 2-16,1 0 0 0,-1 5 2 15,-8 5-2-15,-6 8-1 16,-9 8-3-16,-5 6 1 15,-11 5-3-15,-6 4 1 16,0 1 1-16,-4 1 0 0,-4 5 0 16,-3-2-29-16,-4 1 25 15,-1 2 10-15,-4 2-5 16,0 0 1-16,-3 1-1 16,-2 1-1-16,-4 0-1 15,0 2 1-15,0 0-1 16,0 0-1-16,-7 0 11 15,-7 5-63-15,-3 5-35 0,-10 0-117 16</inkml:trace>
  <inkml:trace contextRef="#ctx0" brushRef="#br0" timeOffset="156697.1818">22568 6751 326 0,'-5'-7'44'16,"3"1"-1"-16,-2-4 2 16,4 3-8-16,0 3-3 15,0 1-11-15,0-1-2 0,4 4-2 16,1 0-3-16,0 0-3 15,2 8 0-15,3 5 2 16,-1 3-2-16,3 2 3 16,-1-2-1-16,3 4-10 15,-3-4 2-15,2-2-4 0,-1-1-1 16,1-4 0-16,-2-2-1 16,1-2-1-16,1-3 4 15,-1-2 3-15,3 0-2 16,2-13-33-16,7-3 31 15,3-7-1 1,7-4-1-16,5-10 0 0,7-2-1 0,8-6 1 0,2-4-2 16,7-2 3-16,-2 1-2 15,0 0 1-15,0 1-2 16,-1 8 4-16,-4 3-1 16,-2 2 4-16,-5 4 1 0,0 6-3 15,-6 2-1-15,-5 3-2 16,-9 1 1-16,-8 5 1 15,-3 0-3-15,-4 4 0 16,-6 5 1-16,-3-2-2 16,-5 4-21-16,0 1-47 15,-9-2-99-15</inkml:trace>
  <inkml:trace contextRef="#ctx0" brushRef="#br0" timeOffset="158126.8529">12233 11360 27 0,'-5'-5'252'0,"3"-1"-224"16,-1-2 20-16,1 0 13 15,2 1-25-15,0 2 0 0,0 1-10 16,0 1-2-16,0 1-1 16,0 2-4-16,0 0-5 15,0 0-10-15,0 2-2 16,4 7 1-16,-1 5 8 16,2 0 0-16,3 2 2 0,-1 2-1 15,4 2-2-15,-4-6-3 16,2 2-3-16,2-5-1 15,-3 0 0-15,6-6 0 16,-6-2 2-16,7-3 1 16,-1 0 3-16,4-5-35 0,1-9 34 15,7-4-5-15,4-7-1 16,4-3-4-16,4-6 5 16,6 0-2-16,0-4-1 15,3 0 0-15,1 1 1 16,1 3-1-16,-8 2 0 0,-4 7 0 15,-4 2-1-15,-6 7 5 16,-11 1-2-16,-2 7-4 16,-2 3 2-16,-5 3 0 15,0 0 0-15,-4 0 3 16,-1 2-6-16,4 0 3 16,-6 0-14-16,0 0 3 0,0 4-34 15,0 3-13-15,-11 1-49 16,-3 5-87-16</inkml:trace>
  <inkml:trace contextRef="#ctx0" brushRef="#br0" timeOffset="158682.3172">12347 11615 218 0,'-9'0'109'0,"2"0"-86"16,-3 0 26-16,7 0-3 15,1 0-11-15,0 0-10 16,2 0-4-16,0 0-3 15,0 0-6-15,0 0-3 16,0 0 0-16,6 4 3 0,1 3 8 16,2 4-3-16,2 3-3 15,-1 2-3-15,2 0 1 16,0 4-4-16,-4-2 1 16,4-1-4-16,-3-4-1 15,-1 0 0 1,0-3-1-16,-1-2 0 0,2-7 2 15,0-1 1-15,4 0 1 16,1-12 2-16,7-6-4 16,5-6-1-16,4-6-3 15,6-4-2-15,7-7 3 0,4-1-2 16,1-1 0-16,1 0 4 16,-5 2-29-16,0 5 35 15,-10 6-7-15,-4 3-2 16,-6 9 0-16,-8 4 0 15,-1 3-1-15,-9 6 0 16,0 3 0-16,-3 2-1 16,-1 0-6-16,-2 0-23 0,0 5-47 15,-5-1-87-15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36:11.3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5645 1710 284 0,'-11'2'18'16,"3"-2"-14"-16,3 0 24 15,-2 0 29-15,7 0-19 16,0 0-5-16,5-3-6 15,7-1-10-15,5 0-2 0,3-1-2 16,6 0-3-16,3 1-4 16,-1 1 0-16,1 1-3 15,2-2-1-15,-3 2-1 16,-5 1-1-16,1 1 1 16,-6 0-1-16,-4 0 0 15,-3 0-1-15,-4 0 1 0,-3 7-1 16,-4 3 1-16,0 5 2 15,0 3-1-15,-9 3-1 16,-2-2 1-16,-2 7 0 16,-3-2-1-16,0 3 0 0,-2 0 0 15,0 0 1-15,0-2 0 16,2-2 0-16,2 0 1 16,0-2 1-16,2-1 1 15,5-3-1-15,0-4-1 16,6 0 0-16,-3-2-1 15,4-2 0-15,-2-2 0 0,2 2 1 16,0-2 0-16,0-2-2 16,0 1 2-16,0-1-2 15,0-2 0-15,2 1 0 16,3-1 5-16,4 0 2 16,4-1 2-16,3-2 3 15,6 0-4-15,0 0 0 16,0 0-2-16,3-8-4 0,1 3-1 15,-1-2 0-15,-4 1-1 16,-3 1-2-16,-4-1-12 16,-2 3-15-16,-5-2-18 15,-7 0-31-15,0-3-69 0</inkml:trace>
  <inkml:trace contextRef="#ctx0" brushRef="#br0" timeOffset="234.3295">5624 1928 421 0,'5'0'17'16,"9"0"-11"-16,6-2 16 15,7-1 8 1,2-3-15-16,3 3-8 0,1-3-3 15,2 3-1-15,-1-4-2 16,-1 0-1-16,-3-1-6 16,1 0-37-16,-8-5-48 0,-4 0-101 15</inkml:trace>
  <inkml:trace contextRef="#ctx0" brushRef="#br0" timeOffset="515.6254">6098 1478 379 0,'0'-3'8'15,"0"-8"11"-15,-2 7 38 16,0 3-13-16,-1 1-22 0,-1 0-10 16,2 5-8-16,-3 8 0 15,3 2 6-15,-2 7-1 16,2 3-2-16,2-2-6 15,0 2 0-15,0-2-1 16,0-3 1-16,0-1 0 16,0-4-10-16,2-4-9 0,4-2-6 15,-2-4-14-15,3-5-26 16,-2 0-42-16,4 0-29 16</inkml:trace>
  <inkml:trace contextRef="#ctx0" brushRef="#br0" timeOffset="726.6152">6243 1471 359 0,'6'-7'25'0,"-5"0"15"15,-1 5 18-15,0 2-1 16,0 0-37-16,0 9-13 0,0 4 6 16,0 1 9-1,0 7-6-15,2-1-5 0,0 5-6 16,1-2-3-16,2 2-1 15,-2 0 0 1,2 2-1 0,-5-4-31-16,2 2-46 0,-2-5-138 15</inkml:trace>
  <inkml:trace contextRef="#ctx0" brushRef="#br0" timeOffset="2226.2781">6912 1935 200 0,'7'-5'35'0,"-4"0"-20"16,1-3 19-16,-1 1 15 16,-1 0-14-16,-2-4-7 15,0 2 7-15,0-3-1 16,-2 1-6-16,-5 0-17 15,-2 1-6-15,-4 1-2 16,1 0 1-16,-3 3-3 16,0 1 1-16,0 2-1 0,-3 3 2 15,2 0-3-15,2 0 2 16,-5 5 3-16,5 4-1 16,1 3 3-16,1 3-2 0,3 1 1 15,3 7-1 1,3-3-3-16,3 3 4 0,0-2 1 15,8 3-4-15,0-7 0 16,5 3-1-16,3-6 2 16,-2-2-4-16,3-4 1 15,-2-3 3-15,2-3-3 0,-1-2-1 16,-1 0 4-16,2-9-3 16,-4-5-2-16,-1-3 2 15,1-4-1-15,-2-4 0 16,-6-1 1-16,-1-5-1 15,-1-1 1-15,-1-4-1 0,-2-1 0 16,0 1-2-16,0 2-3 16,-2 2 4-16,-5 5-2 15,4 8 3-15,-3 4 0 16,3 7 0-16,-2 4 0 16,2 4 1-16,-1 0-2 0,-1 9-1 15,4 5 1-15,-1 6 1 16,2 5 0-16,0 2 2 15,0 3 2-15,0 4 2 16,5 2-2-16,5-1-1 16,-2-1 1-16,5-2-1 0,1-1-2 15,0-7 2-15,6-6-2 16,-4-2 0-16,4-8 2 16,0-6-1-16,-2-2 1 15,0-2-2-15,-1-11 2 16,2-3-3-16,-7-3 1 15,1-3-1-15,-2-3 1 0,-6-2-1 16,0 4 0-16,1-2 0 16,-4 7 1-16,-2 6-1 15,0 3 0-15,0 9-1 16,0 0 0-16,0 7 0 16,0 7 1-16,0 6 1 15,3 1 3-15,6 1-1 16,0-1 0-16,2-2-2 0,5 1 3 15,0-7-3-15,4-1 1 16,-2-7-1-16,2-1 0 16,-3-4 0-16,2 0 1 15,-5-4-1-15,-1-8 0 0,-4-1-1 16,-4-4 1-16,0-3 0 16,-2-1 0-16,0-4 0 15,-3-2-2-15,0 4 0 16,2 0 0-16,-2 7 1 0,0 3-1 15,0 6 2-15,0 7-3 16,0 0-2-16,2 9-1 16,-1 7 2-16,1 5 3 15,0 8 0-15,1 5-1 16,1 0 2-16,-2 3 2 16,1 0 2-16,1 0-3 0,-3-4 0 15,-1-3-1-15,0-3 0 16,0-5-1-16,0-4 1 15,-5-1 1-15,-2-6 1 16,-3-4 1-16,-2-2 1 16,0-2 0-16,-3-3 0 0,3 0-1 15,2-11 0 1,0-2 2-16,3-5-6 0,3 0 2 16,3-1 0-16,1-2-2 15,1-2-1-15,10 1 1 16,4 4-5-16,-1 0-3 0,4 2-4 15,-2 5-15-15,-1 2-19 16,-3 4-32-16,-1 2-37 16,-7 3-236-16</inkml:trace>
  <inkml:trace contextRef="#ctx0" brushRef="#br0" timeOffset="2554.3984">6721 2285 384 0,'-4'5'85'16,"-12"-5"-66"-16,16 0 10 15,16 0-1-15,13-2-15 16,13 1-1-16,6-3 3 0,13 2-3 15,5 1-5-15,5-5 0 16,-1-1-2-16,-8-2 0 16,-2 0 1-16,-14 2-2 15,-9-2-2-15,-11 4-1 16,-8 1 0-16,-9 0-1 0,-4 3 1 16,-5-1-2-16,0 0-13 15,-12 2-20-15,-7 0-39 16,-1 0-73-16</inkml:trace>
  <inkml:trace contextRef="#ctx0" brushRef="#br0" timeOffset="3304.1497">6997 2657 184 0,'0'0'40'0,"0"0"-4"0,0 0 34 16,-2-3-18-16,-1 1-25 15,-8-1-3-15,3 2-12 16,-7-2 0-16,1 3-6 16,-3 0-2-16,-1 0 0 15,1 9-2-15,-2-3 3 0,4 8 3 16,0-2 8-16,1 2 1 15,7 2-1-15,1 4-6 16,6 1-3-16,0-1 4 16,6-1 2-16,8-1-7 15,4-4 1-15,1-3-1 16,1-4-2-16,4-3 1 0,-7-4-2 16,0 0 0-16,-3 0 3 15,1-11 3-15,-5-1-2 16,1-5-1-16,-2-4 1 15,-2-2 2-15,-2-4-1 0,1-3-2 16,-6-2-3-16,0-2-1 16,0-2-1-16,0-1-2 15,-9 3-1-15,2 4 1 16,2 6 0-16,-3 5 0 16,3 8 2-16,3 4-2 15,2 7 0-15,-2 0 3 0,2 9-5 16,0 9 2-16,0 5 0 15,4 9 2-15,3 4 2 16,2 3 1-16,0-2 2 16,1-1-1-16,0-1-3 15,-1-4-2-15,1-4 0 0,2-6 0 16,0 0-1 0,-2-6-12-16,5-4-6 0,-1-4-17 15,1-4-40-15,-1-3-44 16,1-7-112-16</inkml:trace>
  <inkml:trace contextRef="#ctx0" brushRef="#br0" timeOffset="3632.2029">7238 2554 436 0,'2'-10'37'0,"-1"-3"0"0,5 4 3 16,2 0-14-16,0 5-14 15,4 4-6-15,0 0-6 16,3 4 0-16,-3 10 0 16,0 3-2-16,-2 5 4 0,-3 3-2 15,-2 2 0-15,-5-2 0 16,0 2-2-16,0-2 2 16,-5 0 2-16,-2-2-1 15,2-3 5-15,2-1-2 16,1-3-1-16,2-4 0 15,0-1-1-15,3-4 1 0,8-3 0 16,4-4-1-16,5 0-1 16,-1-1-2-16,3-9-23 15,-6-1-21-15,0-3-28 16,-4-1-18-16,-5-3-125 16</inkml:trace>
  <inkml:trace contextRef="#ctx0" brushRef="#br0" timeOffset="3804.028">7265 2675 375 0,'-12'6'33'0,"4"-6"-15"0,6 0 22 16,2 0-3-16,12 0-12 16,10-10-21-16,7-4-3 15,9-4-19-15,5-5-72 16,6-5-134-16</inkml:trace>
  <inkml:trace contextRef="#ctx0" brushRef="#br0" timeOffset="4069.5897">8015 2090 491 0,'6'-2'26'16,"3"-3"-15"-16,3 0 19 16,8 3 1-16,2-1-5 0,4-1-10 15,5 0-1-15,4 1-1 16,-5-1-8-16,3 1-3 16,-6 1-1-16,-5 0-2 15,-5 0-2-15,-7 2-22 16,-3 0-16-16,-1 0-18 0,-6 0-43 15,0-3-107-15</inkml:trace>
  <inkml:trace contextRef="#ctx0" brushRef="#br0" timeOffset="4303.9114">8227 1914 388 0,'-7'-2'24'0,"2"2"16"15,0 0 12-15,3 13-15 16,2 4-8-16,0 6 3 0,0 6-4 16,5 2-4-16,-1 4-6 15,3-1-6-15,-2 0-5 16,1-2-4-16,-4-2-9 16,1-1-5-16,1-6 10 15,-1-2 5-15,1-7-57 16,1-6-57-16,0-8-272 0</inkml:trace>
  <inkml:trace contextRef="#ctx0" brushRef="#br0" timeOffset="4978.7929">9140 1796 426 0,'0'-9'6'0,"0"0"6"0,3 2 26 16,8 3-12-16,5 2-15 16,4 2-5-16,1 0-3 15,-1 2-1-15,-1 9-1 16,0 3-1-16,-4 4 0 16,-7 2 1-16,-2 1-2 15,-6 3 1-15,0-1-2 0,-6 0 1 16,-8 4 2-16,-4-2 0 15,0-2 0-15,0 0 4 16,0 0 9-16,4-5 6 16,3-2-4-16,4-5-6 15,5 0-2-15,2-3-2 0,4-2 1 16,12-5 1-16,7-1-2 16,0 0 1-16,10 0-5 15,-3-8 1-15,2-3-2 16,-5 0 0-16,-1 1-1 15,-9 2-10-15,-4-1-19 0,-9 2-10 16,-4 0-19 0,0-2-47-16,-17-3-101 15</inkml:trace>
  <inkml:trace contextRef="#ctx0" brushRef="#br0" timeOffset="5167.277">9070 1944 339 0,'0'0'33'0,"0"0"-4"16,5 0-5-16,14-3 1 15,3-3-6-15,9-1-10 16,1 0-5-16,5 0-3 16,0 1-1-16,-1-3-39 0,-4 1-143 15</inkml:trace>
  <inkml:trace contextRef="#ctx0" brushRef="#br0" timeOffset="5387.5042">9472 1637 387 0,'-8'-7'11'0,"1"4"13"15,2 3 20-15,2 0-5 16,3 7-29-1,0 8 0-15,0 7-1 0,7 3-1 16,0 0-5-16,-1 2-3 16,-1 0 1-16,0-3-19 15,0 0-33-15,-1-5-15 0,3-4-56 16,-1-8-104-16</inkml:trace>
  <inkml:trace contextRef="#ctx0" brushRef="#br0" timeOffset="5700.8324">9716 1592 476 0,'0'-1'35'16,"0"1"-13"-1,4 0-9 1,3 9 11-16,2 3 1 0,4 3-3 15,2 6-5-15,0 2 1 0,3 0-4 16,-3 4-1-16,0 1-8 16,-3 5-41-16,-4 0 37 15,-1 3 7-15,-5 2-7 16,-2-1 4-16,0-1-3 0,-10 1 0 16,-5-3 0-1,-4-2-2-15,-3-2 2 16,-5 0 15-16,-6-6-41 15,-1-1-24-15,-7-7-23 0,-4-5-61 0,-3-5-123 16</inkml:trace>
  <inkml:trace contextRef="#ctx0" brushRef="#br0" timeOffset="6085.9532">8964 1635 411 0,'-11'-1'3'0,"0"-1"-1"0,-1 2 6 15,-1 5 10-15,-2 11-4 16,0 2 13-16,2 5 15 15,0 6-8-15,0 3-17 16,6 4 1-16,0 3-5 16,2 4 5-16,5 1-2 15,0 4-1-15,0-1-1 16,11-1-2-16,4-5-41 0,4 0 36 16,4-3-3-16,4-8-2 15,7-1-1-15,-1-4 1 16,2-7-1-16,6-4 3 15,0-9-7-15,3-5-56 0,5-4-47 16,-1-15-75-16</inkml:trace>
  <inkml:trace contextRef="#ctx0" brushRef="#br0" timeOffset="6497.4806">9962 1512 425 0,'0'-16'8'16,"-1"0"14"-16,1 1 24 0,0 2-5 16,0-2-17-16,0 6-12 15,1-1 4-15,3 4-8 16,1 4-5-16,0 1-3 15,2 1 0-15,-1 0-2 0,2 5 1 16,-2 6 0 0,1 3-1-16,-1 4 0 0,-3 0 1 0,2 2 1 15,-5-1 0-15,0 1 0 16,0-1 0-16,0-5 1 16,0-1-1-16,1-2 2 15,5-6 6-15,0-5 5 0,7 0 6 16,5 0 2-16,6-12-11 15,3-3-5-15,3-4-3 16,2-3 0-16,-3-1-2 16,-6 2 0-16,-3-1-2 15,-10 1-51-15,-5 3-125 0</inkml:trace>
  <inkml:trace contextRef="#ctx0" brushRef="#br0" timeOffset="10093.3967">10979 1985 224 0,'0'-9'68'0,"-2"-2"-45"16,-6 3 25-16,3-3-25 15,-2 0-13-15,0 2 3 0,-4 0-3 16,0 2 0-16,1 2 8 16,-5 3-3-16,1 0-5 15,-4 2-4-15,2 0 3 16,-2 4-1-16,-4 5-1 15,4 2 1-15,2 2 5 16,4 4 3-16,-3 1-6 0,6 1-2 16,4 4-2-16,5 0-1 15,0-1 1-15,5-2 0 16,12-2-3-16,0-4-1 16,7-6 1-16,3-2-1 15,-2-6 0-15,-1 0 1 16,-2-1-2-16,0-12 0 0,-5-1-1 15,-2-4 1-15,-4 0-1 32,-3-6 1-32,0-2 0 0,-6-1 0 0,-2-3-1 15,0-2 2-15,0 0-1 16,0-2-1-16,-7 2 0 16,-1 3 1-16,5 2-1 0,-3 6 0 15,3 8-1-15,0 3 1 16,1 6 0-16,0 4 0 15,0 4-4-15,2 8 0 16,0 6 5-16,0 5-1 16,0 8 1-16,0 1 0 0,4 2 1 15,1-1 1-15,2 3 1 16,2-2 0-16,2-5 4 16,-1-3-6-16,4-3-1 15,0-6 0-15,-1-3-1 16,2-6 1-16,1-4-2 15,2-2-18-15,-4-2-31 0,1-6-40 16,-4-9-113-16</inkml:trace>
  <inkml:trace contextRef="#ctx0" brushRef="#br0" timeOffset="10437.16">11074 1596 455 0,'-8'-12'2'0,"8"-1"3"0,0 4 11 15,4 4 1-15,5 1-11 16,-2 4-5-16,2 0-3 16,2 4 1-16,-4 8-3 15,-2 3 2-15,-3 3 1 16,-2 1 1-16,0-1 0 15,0 0 1-15,-5-2 1 0,0-5 0 16,-1-1 3-16,3-3 2 16,3-3 0-16,0-2-4 15,0-2 0-15,5 0 3 16,7 0 4-16,3-2 2 0,3-4-5 16,2-4-6-16,3 3 2 15,-2 0-6-15,-1 1-44 16,0 2-55-16,-6 1-136 15</inkml:trace>
  <inkml:trace contextRef="#ctx0" brushRef="#br0" timeOffset="11072.8064">11330 1791 439 0,'-7'0'9'16,"0"-2"5"-16,3-2 26 16,2 4-12-16,2 0-15 15,0 0-10-15,0 11-2 0,0 0 5 16,0 5 4-16,2 3-1 16,4 1-1-16,3 3-3 15,0-3-1-15,2 0 2 16,1-4-7-16,0-2 2 15,3-4 3-15,-1-4-4 16,5-4 2 0,-4-2-1-16,5-2 1 0,-3-9-1 15,-1-3-1-15,-2-2 1 16,-3-4 0-16,-2-1-1 0,-6-3 1 16,0 1 0-16,-3 0-1 15,0 3 0-15,0 6 0 16,0 2 0-16,0 8 0 15,0 4 0-15,0 4-2 0,0 12 0 16,0 4 1-16,0 8 4 16,2 2 3-16,3 6 1 15,-2-1 1-15,-1 2-2 16,1-4-2-16,-3 1-2 16,0-5 2-16,0-1-2 15,0-4 1-15,-1-5-1 0,-6-3 2 16,-5-2 10-16,0-6-4 15,-1-5-3-15,-1-3 0 16,2 0 0-16,0-5 2 16,4-11-4-16,1-2-4 15,2-6 0-15,2-1 1 16,3-3-4-16,0 3-2 0,11-2-10 16,1 2-2-16,5 6-4 15,-3-1-4 1,4 7-5-16,0 5-15 15,-2 1-34-15,-7 3-70 0</inkml:trace>
  <inkml:trace contextRef="#ctx0" brushRef="#br0" timeOffset="11391.6747">10879 2265 482 0,'-10'0'23'0,"10"0"-3"15,5 0 16-15,19-2-24 16,10 1 1-16,13-3 5 0,6 2-3 16,5 1-2-16,-1-2-5 15,1 3-4-15,-8 0-2 16,-2 0 1-16,-4 0-2 15,-10 0 0-15,-5-1 1 16,-7-1-3-16,-5 1 2 0,-7-2 0 16,-6 3 0-16,-1-1-1 15,-3-1-5-15,0 2-27 16,-12-2-44-16,-6-3-109 16</inkml:trace>
  <inkml:trace contextRef="#ctx0" brushRef="#br0" timeOffset="12204.0587">11135 2714 249 0,'0'0'119'0,"-2"0"-88"16,-4-1 17-16,3-3-3 16,-3-1-19-16,-1-1-8 0,-1 1-7 15,-4 0-5-15,2 1-2 16,-5 2-3-16,1 2-1 16,-3 0 0-16,4 0 0 15,-4 9 0-15,3 4 0 16,0 1 3-16,4 4-3 15,3 3 9-15,4-1 1 16,3 1-8-16,0-1 0 0,7-2-2 16,3-4 2-16,4-1 0 15,1-5 0-15,5-2 3 16,-1-5 1-16,-2-1 0 16,3 0 3-16,-4-7 2 0,0-4-5 15,-3-4 0-15,0-2 1 16,-1-1 1-16,-5-4-2 15,1-3-2-15,-3-2 3 16,-3-3-2-16,-2-2-2 16,0-4 0-16,0 2-2 0,-2-1 0 15,-5 0-2 1,-1 5 1-16,1 3 0 16,0 9 0-16,2 3-1 0,0 7 2 15,2 6 0-15,3 2 1 16,-2 4-2-16,2 12-3 15,0 6 3-15,0 8 0 0,0 2 1 16,5 4 1-16,0 0 1 16,2 5-2-16,0-4 2 15,-2-4-3-15,0 2 0 16,3-7 0-16,-3-3 0 16,2-3 1-16,0-7-2 0,3-1-1 15,0-6-16-15,4-3-32 16,1-5-34-16,-1 0-47 15,3-14-142-15</inkml:trace>
  <inkml:trace contextRef="#ctx0" brushRef="#br0" timeOffset="12563.2858">11400 2591 436 0,'0'-10'68'16,"2"1"-26"-16,1-3-9 15,2 4-7-15,0 4-3 0,2 0-11 16,0 4-8-16,4 0-2 16,2 4-8-16,-3 5 4 15,0 8 1-15,-2 2 1 16,-1 2-1-16,-5 4 1 0,-2 0 0 16,0 2 1-16,0-2 0 15,-7 2 1-15,0-2 2 16,0-4 1-16,3 0-1 15,2 0 0-15,2-6-1 16,0-2 0-16,3-2 0 16,9-3 0-16,2-4 2 0,2-2 0 15,3-2-2-15,3 0-2 16,-5-2 0-16,0-7-2 16,-2-1-15-16,-6-3-18 15,-4-3-9-15,-5-4-41 16,0-1-79-16</inkml:trace>
  <inkml:trace contextRef="#ctx0" brushRef="#br0" timeOffset="12719.4842">11386 2698 399 0,'-7'4'47'0,"7"-4"-23"16,0 0 8-16,7 0-8 15,9 0-14-15,4 0-3 16,9-6-2-16,3-1-4 15,0 0-2-15,4-1-50 16,-5-6-105-16</inkml:trace>
  <inkml:trace contextRef="#ctx0" brushRef="#br0" timeOffset="13063.1855">11693 2507 462 0,'-1'-6'29'15,"1"-1"-1"-15,0-3 9 16,0 2-8-16,8 2-15 16,4 2-8-16,2 4-4 15,-4 0-2-15,3 0-1 16,-1 4 1-16,-3 10-1 16,1 1 0-16,-7 3 1 0,-1-1 1 15,-2 1-1-15,0 0 0 16,-4-2 0-16,-5-1 0 15,2-3 1-15,2-1 5 16,-1-4 6-16,3 0 0 0,1-4 2 16,2 1-4-16,0-1-3 15,0-3-1-15,7 0 0 16,5 0 8-16,8 0-2 16,2-9-27-16,4 1 13 15,8-7 7-15,-2 1-5 16,-2-7 3-16,1-3-95 0,-3-2-203 15</inkml:trace>
  <inkml:trace contextRef="#ctx0" brushRef="#br0" timeOffset="13547.4295">12971 1937 445 0,'-3'0'43'0,"3"-4"-13"15,0-1 22-15,2 2-20 0,16-5-19 16,7 3-8-16,9-2 2 16,6 0 2-16,5 0-1 15,1 3-4-15,1 0-3 16,-6 4-1-16,-5 0 1 16,-5 0-10-16,-8 0-28 15,-7 0-45-15,-7 0-47 0,-5 0-118 16</inkml:trace>
  <inkml:trace contextRef="#ctx0" brushRef="#br0" timeOffset="13828.5997">13244 1762 384 0,'-1'-2'34'0,"-1"1"6"15,-2 1 12-15,3 0-22 0,-1 5-19 16,0 7-3-16,1 6 10 16,1 5 6-16,0 6-5 15,0 1-10-15,0 2-3 16,1 1-2-16,3-1-3 16,-1-4 0-16,1-1 1 15,1-2-1-15,-2-7-1 0,2-1-4 16,0-4-26-16,-1-6-55 15,1-7-152-15</inkml:trace>
  <inkml:trace contextRef="#ctx0" brushRef="#br0" timeOffset="14719.0141">14422 1662 439 0,'-5'-5'6'0,"0"-3"4"16,1 5 30-16,1 1-4 16,1 2-17-16,2 0-8 15,0 13-11-15,0 5 4 16,0 8 6-16,0 3 0 16,4 3 1-16,1 2-2 0,-2 1 1 15,1 1-5-15,-1-2 0 16,-1-4-1-16,1-1-2 15,-2-4 0-15,1-5 1 16,-2-6-3-16,2 0 2 0,-2-7-1 16,0-3 0-16,0-2 2 15,2-2-1-15,-1 0 4 16,-1 0 21-16,0-13 4 16,0-1-53-16,0-7 25 15,0-6-3-15,-1-2 1 16,-3-3 1-16,1-2-2 0,-4 0 0 15,2 1-2-15,-2-1 4 16,0 5 12-16,2 0-13 16,-1 3-1-16,4 2 0 15,2 5 4-15,0-1-5 16,8 4 0-16,6 1-1 0,6 5 0 16,4 3 1-16,3 4 0 15,1 3 0-15,0 0 0 16,-2 3-1-16,-3 9 1 15,-4 3 0-15,-2-1-1 0,-5 2 0 16,0 2-1-16,-9-2 0 16,-3 0 1-16,0-2 0 15,-2-1 3-15,-9-1-1 16,-3-1 2-16,-1 0-1 16,-4-2 0-16,-3-2 1 15,2 0 0-15,1 0-2 0,-1-2 1 16,4 1-1-16,1-3 0 15,1 1 0-15,1-1-39 16,1-3-77-16,2 0-265 16</inkml:trace>
  <inkml:trace contextRef="#ctx0" brushRef="#br0" timeOffset="20570.5418">15243 1610 261 0,'-3'-1'46'15,"-1"-3"-9"-15,2-1 17 16,1 1-4-16,1 0-15 16,0 1-2-16,0-1-9 0,0 1-2 15,3-1-10-15,8 1-9 16,4 1 0-16,0 0-3 15,5 2 0-15,2 0 0 16,-3 0-1-16,-4 6-1 16,-1 2 0-16,-5 3-1 0,-3 2-1 15,-4 3 4-15,-2 3-3 16,0 1 2-16,-12 3 2 16,0 2-1-16,-3 0 1 15,3-2 0-15,-2 0-1 16,3-1 0-16,2-2 1 15,2-3 2-15,4-1-2 16,3-3 0-16,0-1 1 0,0-3 0 16,0-2-1-16,1-1 2 15,6-1 1-15,5-3 1 16,3 0 2-16,1-2 2 16,6 0 0-16,-4 0-6 0,5-4-2 15,-1-1-1-15,-2-2-3 16,-6-4-25-16,-2 0-54 15,-4-5-52-15,-7 0-227 16</inkml:trace>
  <inkml:trace contextRef="#ctx0" brushRef="#br0" timeOffset="20757.9913">15216 1715 425 0,'-9'2'7'0,"8"0"-6"15,1-2-2-15,7 0 12 16,13 0 2-16,9 0-5 16,3 0-2-16,9-4-3 15,0-1-5-15,-1-4-55 16,-4 0-143-16</inkml:trace>
  <inkml:trace contextRef="#ctx0" brushRef="#br0" timeOffset="20945.4437">15635 1407 396 0,'0'-4'11'16,"-5"3"12"-16,0 1-1 16,0 8-19-16,-2 7-1 15,2 5 0-15,-2 6 1 0,-3 5-1 16,7 1-1-16,-1 3-4 15,1-2-70-15,3-5-123 16</inkml:trace>
  <inkml:trace contextRef="#ctx0" brushRef="#br0" timeOffset="22186.4745">16197 1717 344 0,'0'-7'112'0,"1"-2"-111"15,-1 2 16-15,2 0 8 16,-2 0-10-16,0 2-4 0,0-3-10 15,-3 3 1-15,-6 0 0 16,-2 0 2-16,-2 2-1 16,-3 2-1-16,-2 1-3 15,0 0 2-15,-1 5-1 0,1 6-1 16,2 3 2-16,4 2 0 16,4 4 0-16,3 0 0 15,5 1 3-15,0-3-4 16,1 0 2-16,10-2-1 15,-1-4 2-15,3-1 0 16,3-4 0-16,-3-3-2 16,1-3 2-16,-3-1 0 0,2 0-1 15,-3-5 2-15,1-4 0 16,0-5 2-16,-2-2 1 16,2-6-1-16,-4 1-4 15,2-6 0-15,-4-3-2 0,1-4 1 16,-2-3-1-1,-4 1-1-15,0 0 0 0,0 2 2 16,0 8-1-16,-4 6 1 16,-4 5-1-16,3 7 3 15,-2 4-1-15,2 4-1 0,0 0-1 16,-2 12-3-16,4 6 1 16,-1 7 0-1,4 4 1-15,0 6 2 0,0-2 3 16,4 2-3-16,2-1-1 15,3-4 2-15,-2-1-1 16,3-4 0-16,5-5-1 0,-3-1 1 16,7-4 0-16,1-7 0 15,2-2 0-15,2-6 0 16,-1 0 1-16,3-2-2 16,-5-8 0-16,-1-3 1 15,-2-5-1-15,-6 0 1 0,-1-1-1 16,-3-3 1-16,-3 1-1 15,0-1 0-15,-3 6 0 16,-2 4 0-16,0 1 1 16,0 4 3-16,0 7 1 15,0 0-4-15,0 9-4 0,0 7 0 16,-5 4 3-16,5 3 2 16,0 0 1-16,0 2-2 15,5-6 0-15,7-1 2 16,5-5-1-16,2-2-1 15,4-9 2-15,-1-2-1 16,0 0 1-16,-3-10-3 0,-2-4 3 16,-3-4-3-16,-3-1 2 15,-4-3 0-15,0 1-3 16,-2-2-1-16,-1 5 3 16,-3 3 0-16,-1 5 1 15,0 5 10-15,0 1-1 0,0 4-5 0,0 0-4 16,0 4-4-16,0 10-6 15,0 3 5-15,-3 5 3 16,3 6 1-16,0 3 5 16,0-1-3-16,0 1-1 15,0-1 0-15,0-3 2 0,3 0-38 16,-1-6 43 0,-2-2-6-1,0-2-2-15,0-7 1 0,0 1 0 16,-5-5-1-16,-4-1 4 15,-1-4 0-15,-3-1 0 16,-1 0-2-16,1-5 1 0,2-6-3 16,1-1 1-16,2-4-1 15,3-6 0-15,5 1 0 16,0-4-2-16,0 2-3 0,11-2-4 16,3 3 22-16,1 5-29 15,2 0-24-15,0 7-18 0,-3 1-56 16,-1 2-167-16</inkml:trace>
  <inkml:trace contextRef="#ctx0" brushRef="#br0" timeOffset="22472.8037">16114 1985 401 0,'-12'3'120'0,"6"-3"-99"16,6 0 15-16,6 0 6 16,15 0-10-16,12 0-23 15,6-3-1-15,17-2 2 16,5 0-2-16,3-3-2 16,-3 4-3-16,-3-1 0 0,-13 2 0 15,-11 1-2 1,-9 0-2-1,-10 2 1-15,-8 0-3 0,-7 0-14 16,0 0-25-16,-9 0-52 16,-8 0-54-16</inkml:trace>
  <inkml:trace contextRef="#ctx0" brushRef="#br0" timeOffset="23285.0164">16331 2472 397 0,'0'0'29'16,"0"-5"-8"-16,0-3 13 0,-3-2-13 16,-1-1-11-1,-3 0-4-15,-2 0 1 0,-2-1-6 16,-3 3 2-16,-1 2 0 16,-2 6 1-16,-3 1-2 15,1 0-2-15,-2 7 1 0,1 6 1 16,5 4-1-16,0 3 0 15,3 2 5-15,5-2 3 16,7 4-1-16,0 0 0 16,1-2-4-16,12-4-1 15,3-1 1-15,0-6 0 16,2-3-3-16,1-5 4 0,0-3-3 16,-2 0 6-16,1-6 1 15,-1-8 1-15,-6-2 5 16,-1-4 3-16,1-3-3 15,-4-2-6-15,2-7-4 16,-5-3-2-16,1-3-2 16,-5-3-1-16,2-2-1 0,-2 3 2 15,0 0-1-15,-2 10 0 16,-2 5-1-16,1 9 3 16,-1 5-2-16,3 8 2 15,-1 3-1-15,0 7-6 0,0 12 0 16,2 6 3-16,0 9 1 15,0 6 0-15,0 0 1 16,2 2 1-16,2-5-1 16,1-4 1-16,0-2-1 15,3-4 1-15,-3-8-1 16,4-1 1-16,4-3-1 0,-1-6-4 16,4-3-20-16,2-4-33 15,1-2-60-15,0-7-103 16</inkml:trace>
  <inkml:trace contextRef="#ctx0" brushRef="#br0" timeOffset="23617.8416">16594 2238 442 0,'0'-7'73'15,"0"2"-47"-15,1-2 11 0,5 0-14 16,5 3-7-16,-1 4-10 15,3 0-5-15,3 0-2 16,-2 12-2-16,1 6 1 0,-5 4 1 16,-1 5 0-16,-7 1 1 15,-2 2 1-15,0-1 0 16,-2 1-1-16,-8-2 1 0,1-4 0 16,1-3-1-1,3-3 1-15,0-4 0 0,5-1 1 16,0-3 1-16,7-3-1 15,9-1 2-15,0-3-1 16,9-3 0-16,-3 0-2 0,2 0-6 16,-5-10-24-16,-1-2-39 15,-6-4-41-15,-5 0-96 16</inkml:trace>
  <inkml:trace contextRef="#ctx0" brushRef="#br0" timeOffset="23789.6891">16604 2387 364 0,'-12'1'85'16,"7"-1"-55"-16,5 0 13 15,3 0-12-15,19 0-14 16,10-7-14-16,9-5-1 0,15-6-33 16,7-6-92-1,7-4-218-15</inkml:trace>
  <inkml:trace contextRef="#ctx0" brushRef="#br0" timeOffset="24024.0237">17527 1891 553 0,'10'-4'21'0,"7"-5"-11"0,8 4 9 15,8-1 13-15,6 1-7 16,8 3-12-16,-6-1-6 16,0 3-1-16,-6-2-5 15,-9 2-1-15,-9 0-1 0,-7 0-22 16,-5 0-29-16,-5 0-47 16,0 0-80-16,-7-6-77 15</inkml:trace>
  <inkml:trace contextRef="#ctx0" brushRef="#br0" timeOffset="24242.6924">17739 1746 382 0,'-7'-5'19'0,"4"1"23"16,-1 1 21-16,2 3-13 16,2 0-18-16,0 1-18 15,0 8-2-15,0 6 14 16,0 2-1-16,0 8-10 0,0 4-10 15,0-1-33-15,0 3 34 16,0 1-3-16,0-2-1 16,0 0-1-16,2-3 2 15,3-5-96-15,8-6-121 0</inkml:trace>
  <inkml:trace contextRef="#ctx0" brushRef="#br0" timeOffset="24976.8945">18788 1594 303 0,'5'-7'52'15,"-5"-3"-13"-15,0 0 20 16,0 2-9-16,0-3-12 15,-7 2-16-15,-2 2-11 16,1 0-5-16,-6 5-2 16,-1 2-2-16,-4 0-2 0,1 12 0 15,-3 8-1 1,-1 5 3-16,4 5 1 0,6 4 7 16,1 2 5-16,8-2-8 15,3-2-1-15,7-3-2 16,9-5 0-16,7-4 0 15,2-6 1-15,4-5 5 0,3-5 1 16,3-4 1-16,-5 0 3 16,1-11-7-16,-6-3-5 15,-6-4-8-15,-2-2-18 16,-7-3 35-16,-2 0-4 0,-6-5-3 16,-2-1-3-16,0-2-1 15,-8 3-1-15,-4 3-2 16,-5 2-6-16,0 7-13 15,-5 7 25-15,-2 5-38 16,-5 4-28-16,2 8-33 16,-7 5-14-16,5 6-48 0</inkml:trace>
  <inkml:trace contextRef="#ctx0" brushRef="#br0" timeOffset="25211.2148">18567 1709 393 0,'0'0'56'0,"0"0"-20"0,0-8 2 16,9 1-3-16,2 0-21 16,5 2-8-16,4-1-4 15,2 6-1-15,2 0-1 16,5 2-1-16,-2 9 0 16,2 5-1-16,0 4 1 0,-1 1 1 15,1 0 0-15,-4 3 0 16,1-1 0-16,-4-2-14 15,4-1-22-15,-4-6-37 16,-2-3-93-16</inkml:trace>
  <inkml:trace contextRef="#ctx0" brushRef="#br0" timeOffset="26132.8762">19371 1607 343 0,'-8'-11'140'0,"2"-1"-115"15,6 3 23-15,0-1-10 0,0 4-24 16,7 0-10-16,4 3-3 16,2-1-2-16,-1 4 0 15,-1 0 1-15,0 0-1 16,-2 9-2-16,-2 3-1 15,1 5-1-15,-5 1 3 16,1 1 2-16,-3 1 0 0,1 1 0 16,2-3 1-1,1-2-1-15,2-2 1 0,2-3 1 16,4-2-1-16,3-4 1 16,0-5 1-16,4 0 1 15,-3 0-2-15,5-7-1 0,-7-6 2 16,1-1 0-16,-4-3-3 15,-1-2 0-15,-4 0 2 16,-2 0 1-16,-1 1 0 16,-4 3-3-16,0 3 9 15,0 5 4-15,0 3-4 0,0 4-5 16,0 2-4-16,0 12-11 16,0 4 7-16,0 7 4 15,0 7 3-15,-2 5 0 16,0 3 4-16,1 1 1 15,-3 2-2-15,2-2 3 16,1 0 1-16,-1-8-6 0,-3 0 0 16,3-8 3-16,-4-2-39 15,2-9 40-15,-1-1-3 16,0-6 3-16,0-2 1 16,-2-5-1-16,-3 0-1 15,3 0 2-15,-3-7-4 0,2-7-1 16,1-4-2-16,2-3-2 15,3-4 2-15,2-4-1 16,0-3-3-16,7-2 0 16,8-2-12-16,4 6-14 15,4 1 14-15,6 6-51 0,5 5-53 16,2 1-123-16</inkml:trace>
  <inkml:trace contextRef="#ctx0" brushRef="#br0" timeOffset="26336.084">20158 1657 490 0,'9'0'22'16,"5"0"-8"-16,4 0 21 15,2-4 0-15,3 4-11 0,-1-1-17 16,-2 1-7-16,-3 0 0 15,-5 0-24-15,-5 3-58 16,-6 2-142-16</inkml:trace>
  <inkml:trace contextRef="#ctx0" brushRef="#br0" timeOffset="26507.8011">20131 1767 274 0,'-5'6'148'0,"5"-3"-127"0,0 1 35 15,4-4-8-15,8 2-9 16,8-2-9-16,7 0-11 16,0 0-8-16,9 0-10 15,-1-4-4-15,-1-1-40 16,2-1-75-16,0-2-199 16</inkml:trace>
  <inkml:trace contextRef="#ctx0" brushRef="#br0" timeOffset="26929.5717">20837 1509 478 0,'-10'-7'13'15,"0"0"-2"-15,0-3 33 16,-4 7-12-16,2 3-9 0,-8 0-6 15,4 0 0-15,-2 10-4 16,2 7 0-16,2 6 4 16,3 4-1-16,4 1-27 15,3 2 5-15,4 1 14 16,0-4-4-16,6-1-3 16,6-1 2-16,3-5-3 0,6-4 2 15,1-7-1-15,1-4 1 16,2-5 0-16,0 0 1 15,0-5 5-15,1-7-2 16,-5-5-2-16,-1-2 1 16,-6-3-4-16,-1-4 3 0,-6 0-1 15,-6-6-2-15,-1 2-1 16,-5 0 1-16,-12 1-2 16,-9 6-6-16,-11 3-15 15,-12 10-6-15,-7 0-116 16,-3 7-320-16</inkml:trace>
  <inkml:trace contextRef="#ctx0" brushRef="#br0" timeOffset="38670.9663">4888 4079 359 0,'-6'-2'9'0,"0"0"10"16,6 1 16-16,0 1 2 16,0 0-14-16,10 0-13 15,4 0-5-15,9 0 11 0,10 0-1 16,6 1-7-16,8-1 4 15,3 0 5-15,4 0-3 16,0 0-4-16,-5 0-3 16,-5-1-3-16,-6-3-3 15,-6 1 0-15,-7 0-1 16,-5 2 1-16,-9 1-9 0,-1 0-26 16,-10 1-42-16,0 7-35 15,-12 1-69-15</inkml:trace>
  <inkml:trace contextRef="#ctx0" brushRef="#br0" timeOffset="38936.5991">4905 4293 376 0,'-7'2'27'16,"2"-2"7"-16,5 0 31 15,0-2-20-15,9-2-28 16,7-1-10-16,8 2-1 16,6-1-2-16,8 1-3 15,3-2-1-15,8 4 1 0,0-3-1 16,5 1 1-16,-3-2-1 16,-6-1-2-16,-2-1-22 15,-7 0-20-15,-9-2-8 16,-6-4-50-16,-6 3-152 15</inkml:trace>
  <inkml:trace contextRef="#ctx0" brushRef="#br0" timeOffset="39299.1683">5349 3942 408 0,'-2'-2'11'15,"-3"-1"20"-15,5 1 10 0,0 2-13 16,0 0-19-16,0 5-14 16,9 4 5-16,5 5 14 15,6-2-13-15,3 1 3 16,3 1-2-16,0-3 1 16,-1-2 0-16,1-2-2 15,-5-2-1-15,-5 3 1 16,-5-4-1-16,-2 4 0 15,-4 2-1-15,-3 1 0 0,-2 4 4 16,0 4 3-16,-7 4 4 16,-5 4-1-16,-6 3 0 15,-1 3 0-15,0 2-4 16,-1-3-3-16,4 3-1 0,5-5-1 16,7-5-29-16,4-9-75 15,0-7-367-15</inkml:trace>
  <inkml:trace contextRef="#ctx0" brushRef="#br0" timeOffset="40205.2029">7928 4213 238 0,'4'0'43'0,"-3"0"11"16,-1-4 7-16,2-5-9 16,-2 0-23-16,0 0-7 15,-3-1-3-15,-4-1-4 0,-3-1-7 16,-1 0-5-16,0 4 1 16,-5 1 0-16,0 3 1 15,2 3-3-15,-5 1 0 16,0 0-1-16,1 8 2 0,-2 6 3 15,1 4 0-15,4 2 1 16,6 3 3-16,2 2-4 16,7 2 1-16,0-4-1 15,7 2 0-15,10-6-2 16,0-2-2-16,5-7 0 16,2-2 0-16,-2-5-2 0,0-3 2 15,0 0-2-15,-3-7 1 16,-4-6 0-16,-1-6 0 15,-4-3-1-15,-5-2 2 16,-2-7 2-16,-3-1 4 16,0-2-3-16,-2-4-3 15,-4 3-1-15,-4-3-1 0,1 3 1 16,2 2-1-16,2 7 0 16,-3 6 0-16,5 8 0 15,-1 3 0-15,4 9-2 16,-2 0 0-16,1 11-2 15,1 9 2-15,0 8 1 0,0 8 1 16,5 1 1-16,0 4 1 16,5-1 0-16,0-3 1 15,-1 0-1-15,2-4-1 16,3-5 2-16,-1-5-3 0,1-4 2 16,5-4-2-1,0-6 0-15,-1-7-12 0,1-2-24 16,1-4-31-16,-1-10-23 15,-7-11-81-15</inkml:trace>
  <inkml:trace contextRef="#ctx0" brushRef="#br0" timeOffset="40535.3656">8064 3845 413 0,'-2'-15'12'0,"2"-1"18"15,0 5 4-15,0 0-8 16,7 6-13-16,2 2-10 16,2 3-2-16,-4 0-1 15,2 11-1-15,-4 7-1 16,0 6 2-16,-4 2-1 0,-1-1 2 16,0 1-1-16,-3-5 0 15,-5-4 2-15,3-5-1 16,0-4 2-16,3-5 5 15,2-1-1-15,0-2 1 16,5 0 1-16,7 0-1 16,7-5-4-16,4-3-3 0,1 0 0 15,2 1-2-15,-1 1-20 32,-1 1-39-32,-1 2-67 15,-7 2-194-15</inkml:trace>
  <inkml:trace contextRef="#ctx0" brushRef="#br0" timeOffset="41087.6948">8385 4018 204 0,'2'7'201'0,"1"5"-177"15,-3-4 9-15,0 1 18 16,0 5-22-16,0 0-6 15,0 4-1-15,0 2 1 16,0-1-9-16,3 1-7 0,4-4-2 16,5 0-2-16,3-3 3 15,2-6-6-15,4-2 3 16,2-5-2-16,-2 0 0 16,1-5 0-16,-4-6 0 0,-2-7-1 0,-3 3 0 15,-3-7 0-15,-6 1-1 16,1-1 1-16,-3 1 0 15,-2 1 1-15,0 5-2 16,0 6 2-16,0 4-1 16,0 5 0-16,0 6-3 15,0 10 0-15,0 7 3 16,0 6 2-16,0 2 0 0,0 6 3 16,2-2 3-16,-1 5 1 15,2-5 0-15,-3-5-3 16,0 1-2-16,0-8-1 15,0-2-4 1,-4-6-10-16,-5-3 12 16,-2-5-7-16,-3-5 7 0,0-2 8 15,0 0-3-15,2-6-2 0,2-6-1 16,2-6-2-16,6-3 0 16,2-4-1-16,0-4 0 15,2 2-2-15,9 3-11 0,-2-2 12 16,1 7-15-1,2 7-14-15,-2 5-4 0,-1 3-24 16,-1 4-49-16,-5 0-153 16</inkml:trace>
  <inkml:trace contextRef="#ctx0" brushRef="#br0" timeOffset="41384.4758">7979 4527 410 0,'-23'0'79'0,"5"0"-46"15,13 0 12-15,5 0-2 16,18-2-18-16,9 0-14 16,16-2 4-16,9 3 3 0,9-4-35 15,10-1 30-15,2-1-4 16,-2-2-2-16,0 0-3 15,-6 0-1-15,-14 4-1 16,-9 0-1-16,-13 1 0 16,-12 4-1-16,-10 0 0 15,-7 0-5-15,0 0-32 0,-10 5 16 16,-9 0-68-16,-2-1-126 16</inkml:trace>
  <inkml:trace contextRef="#ctx0" brushRef="#br0" timeOffset="42193.6061">8278 4966 228 0,'0'0'65'15,"0"-4"0"-15,0-1-19 16,-5-3-10-16,-5 1-8 0,1 0-8 16,-5 1-5-16,1 0-6 15,-4 4-2-15,2 1 2 16,-2 1-3-16,-2 0 1 15,5 4 3-15,1 7 2 16,1 3-3-16,2 4-2 16,3 2 1-16,4 3-1 0,3 4-1 15,0-2 0-15,5-2-2 16,8-2 1-16,3-4-4 16,2-5 1-16,0-5-1 15,3-5 1-15,1-2-1 16,-3 0 1-16,0-9 1 0,-3-5-1 15,-2-5 4-15,-5-7 3 16,-1-2-5-16,-1-4-1 16,-4-4-1-16,-1 2-1 15,0-5 0-15,-2 2 1 16,0 1-4-16,0 4 2 0,0 3 0 16,-4 6 2-1,1 8-4-15,-2 7 2 16,-2 8 0-16,4 2-1 0,1 14 1 15,1 9 0-15,1 5 3 16,0 5 1-16,3 3 4 16,5 1-3-16,-3-2 1 0,4-1-1 15,-2-4-1-15,2-3-2 16,-5-4-10-16,3-4 8 16,0-3 0-16,0-4 0 15,2-3-1-15,0-4-16 16,0-1-29-16,1-2-31 15,-2-4-51-15,3 0-133 16</inkml:trace>
  <inkml:trace contextRef="#ctx0" brushRef="#br0" timeOffset="42537.2916">8495 4910 236 0,'7'-18'166'0,"4"1"-136"16,0-1 15-16,4 2 6 15,0 4-26-15,3 3-5 16,0 3-10-16,1 4-1 16,-6 2-2-16,1 5-4 15,-4 8-2-15,-5 7-1 16,-3 3 0-16,-2 2 0 0,0 1 0 16,-2 3 2-16,-6-2-2 15,-6-2 6-15,4-1 1 16,3 0 2-16,2-4 0 15,3-4 0-15,2-1-4 0,0-3-1 16,10-4 0 0,6-4-1-16,4-1-1 15,0-3-1-15,1 0-1 0,3 0-10 16,-6-5-17-16,-6-4-11 16,-1-2-13-16,-5-1-42 15,-6-1-65-15</inkml:trace>
  <inkml:trace contextRef="#ctx0" brushRef="#br0" timeOffset="42679.8874">8549 4998 209 0,'-13'4'157'0,"6"-3"-117"16,7-1-3-16,2 0 11 16,14 0-24-16,5-4-17 15,8-4-6-15,5 1-1 16,5-3-16-16,-5 0-75 0,0-5-146 15</inkml:trace>
  <inkml:trace contextRef="#ctx0" brushRef="#br0" timeOffset="43014.2422">8841 4764 410 0,'-5'-12'17'16,"5"-3"27"-16,0 5 13 15,0-1-26-15,11 0-12 16,-2 4-8-16,3 4-2 0,-1 3-4 16,0 0-5-16,0 8 0 15,-4 9 0-15,1 0 0 16,-7 3 0-16,-1 0 0 16,0 1 0-16,0-3 0 15,-6 0 1-15,-3-2 4 16,-1-4 7-16,3-1 8 0,1-2 1 0,1-4-5 15,5-3-5-15,0-2-7 16,1 0-26-16,13-2 38 16,6-6-10-16,7-5-6 15,7-3 0-15,3-2 1 16,-1-4-14-16,0-4-24 16,-6-5-112-16</inkml:trace>
  <inkml:trace contextRef="#ctx0" brushRef="#br0" timeOffset="43529.7948">10146 4281 377 0,'0'0'33'16,"0"-2"12"-16,0-2 9 15,8 3-22-15,8-1-14 0,8-1-6 16,4 3 1-16,8-1 3 15,6-1-5-15,-1 0-4 16,4-1-3-16,-4-1-2 16,-3 1-1-16,-6 1-1 15,-8 2-1-15,-7-2-10 0,-5 2-16 16,-9 0-24-16,-3 0-45 16,-3 0-68-16</inkml:trace>
  <inkml:trace contextRef="#ctx0" brushRef="#br0" timeOffset="43857.8262">10404 4082 267 0,'-2'-8'26'0,"-1"1"27"0,1 1-2 16,0 2-10-16,0 4-6 15,2 0-3-15,0 7-21 16,0 6 9-16,0 9 5 16,0 1-5-16,4 7 3 0,-2 0-6 15,3 2-2 1,-3 0 1-16,1-1-3 16,-1-2-2-16,0-3-3 0,-1-6-5 15,1-4-19-15,-2-3 13 16,0-3 3-16,2-3 0 15,0-3 2-15,-2 0-2 0,4-3 0 16,-2 1 5-16,-2-2-17 16,0 0-71-16,0-7-178 15</inkml:trace>
  <inkml:trace contextRef="#ctx0" brushRef="#br0" timeOffset="45264.7692">12274 4018 21 0,'0'-8'248'16,"-2"-3"-204"-16,2 0 16 0,-2 2-12 15,2 0-9-15,0 1-8 16,2-2-2-16,5 3-6 16,1 2-3-16,6-1-6 15,-2 1-4-15,3 1-2 16,4 4-3-16,-3 0-3 16,5 0-1-16,-4 9 0 0,0 2-1 15,-2 4 1-15,-4 2-2 16,-3 5 1-16,-3-1 1 15,-5 2-1-15,0 2-1 16,-6 0 2-16,-7 0 0 16,-1 2-1-16,0-2 0 15,-2 0 0-15,1 0 2 0,3 0 4 16,2-4 4-16,8-5-1 16,2 1-2-16,0-5 0 15,12-4-1-15,5 0 1 16,2-4-1-16,4-4-3 0,0 0-3 15,2 0 3-15,-1-4-3 16,-2-4 0-16,-7 2-1 16,-2 0-13-16,-2-1-12 15,-4 0-9-15,-6-2-22 16,-1 0-32-16,0-3-63 0</inkml:trace>
  <inkml:trace contextRef="#ctx0" brushRef="#br0" timeOffset="45475.4756">12296 4139 373 0,'-9'0'25'16,"4"0"8"-16,5-5 23 16,2 0-24-16,12-2-17 15,8 2-10-15,5-1-1 16,3 1-3-16,1 1 0 0,3 2-4 15,-5 2-40-15,-1-1-55 16,-2-3-84-16</inkml:trace>
  <inkml:trace contextRef="#ctx0" brushRef="#br0" timeOffset="45922.4439">12764 3776 366 0,'3'-10'28'0,"1"2"16"16,-4 1 7-16,1 4-12 16,1 0-17-16,-2 3 0 15,0 0-12-15,0 11-7 0,0 5 4 16,0 5 3-16,0 4 0 15,0 0-2-15,-3 2-3 16,-2-2-3-16,3-2-1 16,-4-1 0-16,0-2 0 15,5-6-1-15,-1-1 0 16,-2-4-3 0,4 1-19-16,0-6-14 0,0-4-14 0,6 0-16 15,7-3-14-15,-1-9-108 16</inkml:trace>
  <inkml:trace contextRef="#ctx0" brushRef="#br0" timeOffset="46131.024">12944 3762 343 0,'10'-4'43'16,"-1"-11"4"-16,-9 9 15 15,0 6-11-15,0 0-25 16,0 6-17-16,0 7 5 15,-4 5 6-15,1 3-7 16,1 2-3-16,2 2-2 16,-4 0-5-16,4 0-2 0,0 0 0 15,-1 0-2-15,-1-4-30 16,-6-4-40-16,5-5-87 16</inkml:trace>
  <inkml:trace contextRef="#ctx0" brushRef="#br0" timeOffset="46646.4992">13433 4177 355 0,'-7'0'43'16,"5"0"7"-16,2-2 20 15,11-3-40-15,12-1-14 16,4-1-4-16,9 2-1 15,6-2-1-15,1-1-4 0,-4 3 0 16,0 2-4-16,-4 3-3 16,-9 0 2-16,-6 0-9 15,-5 0-21-15,-6 0-26 16,-7 0-26-16,-2 0-47 16,-4 0-94-16</inkml:trace>
  <inkml:trace contextRef="#ctx0" brushRef="#br0" timeOffset="46922.0989">13643 4017 321 0,'0'-7'49'0,"-2"-1"-15"16,1 5 14-16,1 0-10 15,0 3-12-15,0 0-5 16,0 14-18-16,0 3 4 15,3 8 10-15,4 5-1 0,1 2 1 16,-3 4-8-16,0-2-4 16,-1-2-1-16,1-3-3 15,-1-2 0-15,-1-6 0 16,0-3 0-16,-3-2-1 16,3-6-3-16,1-4-18 0,-1-4-16 0,4-2-22 15,4 0-33-15,2-13-86 16</inkml:trace>
  <inkml:trace contextRef="#ctx0" brushRef="#br0" timeOffset="47500.0885">14211 3977 162 0,'0'0'282'0,"-3"-2"-278"15,0 2 15-15,1 0 26 16,2 4-27-16,-2 12-2 16,2 2 1-16,0 7 2 15,0 4 0-15,0 4-5 0,2 1-5 16,3 0-2-16,0 0-2 16,-2-2-2-16,3-2-1 15,-3-5 0-15,2-5-1 16,-3-2 0-16,0-8 0 15,-1-4-1-15,-1-3 0 0,2-3 0 16,-2 0 3-16,0-5 6 16,0-5-3-16,0-10-3 15,0-2-2-15,0-4 0 16,-2-3 0-16,1-3-2 16,-4-2 1-16,-1-2-1 0,-1 3-3 15,-2-5 0 1,3 6-2-16,3 5 3 15,1 0 1-15,2 10 2 0,2 1-1 16,13 5 0-16,2 5 0 16,5 6 0-16,3 0 1 15,-4 4-1-15,5 10 0 0,-5 3 2 16,-2 2-2-16,-9 1-1 16,-1 1 2-16,-7 1 0 15,-2-5-1-15,-6 1 1 16,-9-5-1-16,-2-1 1 0,-5-3 0 15,3-3 0-15,-1-1 0 16,-2-3 1-16,7-1-1 16,0-1-6-16,8 0-36 15,2-7-38-15,5-4-154 16</inkml:trace>
  <inkml:trace contextRef="#ctx0" brushRef="#br0" timeOffset="48384.4285">14751 4037 368 0,'9'-6'28'0,"4"-1"1"15,3-3 14-15,2 3-4 16,4 4-25-16,0 1-3 16,0 2-4-16,-2 0-4 0,-2 2-3 15,-3 8 1-15,-5 3-1 16,-3 3-1-16,-4 4 1 15,-3-1 0-15,0 5 1 16,-8-1-1-16,-3 0 0 16,-5 2 0-16,0-3 4 0,1 1 10 15,1-4 1-15,3-3 1 16,2-1 0-16,4-3-5 16,5-3-5-16,0-2-1 15,3-3 1-15,11-1 1 16,3-3 1-16,3 0-4 0,4 0-4 15,-3-3 2-15,0-5-3 16,-2 1-3-16,-4 0-17 16,-6-1-8-16,-1 0-11 15,-6-2-12-15,-2-1-45 16,-6-3-72-16</inkml:trace>
  <inkml:trace contextRef="#ctx0" brushRef="#br0" timeOffset="48548.1428">14798 4152 333 0,'-15'0'41'16,"8"0"-7"-16,7 0 13 0,0 0 4 16,9 0-18-16,11-3-23 15,9-1-2-15,5-2-7 16,5 1 0-16,3-4-1 16,-1 2-30-16,-2 0-57 15,-3-8-107-15</inkml:trace>
  <inkml:trace contextRef="#ctx0" brushRef="#br0" timeOffset="48735.7875">15258 3808 410 0,'0'-2'23'31,"0"2"24"-31,0 0-7 0,0 7-11 0,0 8-5 16,0 0 1-16,0 9-2 15,0 1-9-15,-3 1-10 0,2 1-2 16,-5 2-2-16,-4 3-16 16,-2-1-52-16,-7-4-120 15</inkml:trace>
  <inkml:trace contextRef="#ctx0" brushRef="#br0" timeOffset="49376.2544">12293 4660 247 0,'1'-1'159'0,"-1"-3"-128"16,4 2-4-16,6 1 12 15,2 1-19-15,8 0-2 0,7 0-2 16,10 0 0-16,14 3-3 16,12 1 0-16,8-1-1 15,12-3 0-15,14 0-5 16,7 0-1-16,13 0 4 15,5-3-5-15,9-3 0 0,0 0-1 16,0-4 1-16,-3 3 1 16,-4 2-1-16,-7-2 0 15,-9 3 0-15,-3 0 3 16,-11 3-8-16,-11-3-33 16,-7 2 35-16,-6 1-1 0,-9-3 2 15,-5 1 0-15,-6-5 0 16,-7 3-2-16,-9 0 1 15,-7-1-2-15,-8-1 1 16,-5 4-1-16,-9-1 0 16,-5 2-6-16,-2 0-1 15,-15 1-67-15,-3-3-95 0</inkml:trace>
  <inkml:trace contextRef="#ctx0" brushRef="#br0" timeOffset="49969.8454">13326 5156 423 0,'0'0'26'16,"0"-4"-1"-16,0-2 6 16,5 2-5-16,9 1-15 15,2 3-4-15,3 0 0 16,-2 3-6-16,1 7 0 0,0 4-1 16,-5 2 1-16,-4 5-1 15,-6-1 2-15,-3 3-2 16,0 1 0-16,-10 0 0 15,-5-1 3-15,-6 0 5 16,3 0 6-16,2-4 3 16,1-1-1-16,3-1-1 0,6-6-3 15,6-3-5-15,0-2-4 16,16-3 3-16,4-1 0 16,8-2-3-16,4 0-2 15,-2-5 0-15,1-2-1 0,-5-2-1 16,-4 1-16-16,-4 0-11 15,-9-3-18-15,-6 2-19 16,-3-5-49-16,-3 3-98 16</inkml:trace>
  <inkml:trace contextRef="#ctx0" brushRef="#br0" timeOffset="50136.1386">13300 5308 323 0,'-5'0'43'0,"5"0"-2"0,0 0 18 16,16-6-34-16,7-2-8 16,8-1-12-16,6 0-4 15,7 0-1-15,-1-2-9 16,-2-1-57-16,1-3-113 16</inkml:trace>
  <inkml:trace contextRef="#ctx0" brushRef="#br0" timeOffset="50334.5442">13681 5002 343 0,'-4'-10'20'0,"-1"2"27"0,3 6 3 16,-1 2-9 0,-1 7-32-16,1 7-6 15,1 7 2-15,-2 4-1 16,2 4 0-16,2-1-5 0,0-2-1 15,0 0-25-15,0-6-47 16,0-4-92-16</inkml:trace>
  <inkml:trace contextRef="#ctx0" brushRef="#br0" timeOffset="50655.2889">13884 4966 432 0,'2'-6'37'0,"1"3"7"15,8 3-9-15,2 0-11 0,-1 13 2 16,6 2-1-16,0 7-3 0,0 3-4 16,0 2-2-16,-4 3-39 15,-2 4 41-15,-2-3-8 16,-3 1-3-16,-5 2-3 15,-2-1-1-15,0-1-1 16,-4-2-2-16,-8 3 2 0,-4-7-2 16,-6-1 0-16,-5 2-6 15,-6-4-17-15,-4-2 16 16,-6-1-40-16,-6-6-26 16,1-1-34-16,-6-6-98 15</inkml:trace>
  <inkml:trace contextRef="#ctx0" brushRef="#br0" timeOffset="51025.2028">13044 5035 398 0,'-6'-7'5'0,"-3"2"0"16,-3 3 26-16,0 2 12 16,-2 0-17-16,-2 0-6 15,-2 8-3-15,-2 5 4 16,3 4-2-16,-1 3 4 0,2 7-3 16,3 4 3-1,1 5-2-15,4 4-3 16,1 5-36-16,5 1 30 0,2 4-6 15,0 0-2-15,7-4 0 16,6-1 0-16,4-5-4 16,4-5 3-16,6-3-2 15,7-7-1-15,1-5 1 0,9-6-15 16,1-5-16-16,3-9-103 16,6-2-298-16</inkml:trace>
  <inkml:trace contextRef="#ctx0" brushRef="#br0" timeOffset="51670.1908">14286 4942 286 0,'-10'-10'15'16,"0"-2"29"-16,3 1 8 16,2 1-19-16,1 2-1 0,4-1-11 15,0 2 0-15,0 2-2 16,7-1-4-16,4 1-7 15,2 3-2-15,-3 2-1 16,5 0-4-16,-4 7-1 16,-1 6 0-16,-2 2-1 15,-3 5 3-15,-3 2-3 0,-2 1 2 16,0-2-1 0,-5 0 2-16,-7-3-2 0,0 0 1 15,-4-4 8-15,3-3 2 16,-2-1 5-16,7-6-1 15,1 0 0-15,5-3-2 0,2-1 2 16,5 0-2-16,10-1-6 16,6-4-3-16,10-4 1 15,4-1-4-15,2 4-1 16,-3-1 1-16,0 1-1 16,-5 5 0-16,-7-4-21 15,-7 2-55-15,-8-7-143 0</inkml:trace>
  <inkml:trace contextRef="#ctx0" brushRef="#br0" timeOffset="53550.0536">16127 4207 185 0,'5'0'35'0,"4"0"17"15,-6-1 23-15,1-6-23 0,0-3-11 16,0 0-12-16,-4-1-9 16,0-1-2-16,0-1-7 15,0 2-4-15,-8 3-4 16,-3-2-3-16,-1 3 1 16,-4 2-2-16,0 2 3 0,-2 0-2 15,-4 3-1-15,3 0 1 16,-2 6 3-16,4 5 3 15,2 1 0-15,5 6 0 16,2 2 3-16,4 1-2 16,4 2-2-16,2 1-2 15,10-3-1-15,1-4 0 0,8 0-1 16,0-7 0-16,0-2 1 16,-1-6-2-16,4-2 2 15,-7 0-1-15,0-11 0 16,-3-3 0-16,-1-4-2 15,-4-4 3-15,-2-3-1 0,1-4-1 16,-1 1 1-16,-2-2-1 16,-2 0 0-16,1-5 2 15,-4 5-2-15,0 0 0 16,0 1 0-16,0 4-2 16,-2 4 2-16,-3 6-1 0,0 6 1 15,1-1 1-15,0 10-1 16,-2 0 0-16,3 10 0 15,1 3 2-15,0 11 1 16,2 1 1-16,0 4 6 16,6 6 0-16,5-2-1 15,-1 3-3-15,4-5 0 16,5-1-5-16,-2-4 3 0,3-4-4 16,4-2 2-16,-2-6-1 15,2-3 0-15,3-8 0 16,-2-3 0-16,1 0 1 0,-1-3-2 15,-4-8 0-15,1-5 1 16,-7-2-1-16,-3-2 0 16,-4-1 1-16,-2-1-1 15,-2 0 0-15,-2 2 0 16,-2 4-1-16,0 3 1 16,0 6 0-16,0 6-1 0,0 1-2 15,0 10 2-15,0 5 0 16,0 6 1-16,2 2 0 15,5 2 2-15,3-4-2 16,5 1 1-16,1-6 1 16,7-4-2-16,-1-7 1 0,2-3 1 15,-2-2 0-15,0-3-3 16,-2-9 2-16,-4-5 1 16,-3-3-2-16,-6 0 0 15,-2-2 0-15,-3-1 1 16,-2 5-1-16,0 2 0 15,0 7 0 1,0 7-1-16,0 4 1 16,0 18-2-16,0 6 4 0,3 10 2 15,1 7 6-15,5 2 1 0,0-1-30 0,0 0 17 16,-2-8 12-16,1-3-7 16,-3-10 0-16,-5-4-2 15,0-8 7-15,0-7 5 16,-7-4 3-16,-4-4-4 0,0-10-8 15,-2-8-2-15,4-3 1 16,2-5-3-16,2-1 0 16,5-2 0-16,0 3-5 15,0 2-7-15,2 9-9 0,5 3-4 16,0 9 28-16,4 7-48 16,-7 0-28-16,1 0-42 15,-5 5-117-15</inkml:trace>
  <inkml:trace contextRef="#ctx0" brushRef="#br0" timeOffset="53831.2928">16143 4507 502 0,'-20'0'18'16,"11"0"13"-16,9-4 12 15,18 1-12-15,16 3-16 16,17-2-2-16,12 1 1 16,8 1-1-16,5 0-3 15,-1-2-32-15,-5 0 29 0,-9 0-5 16,-14 0 1-16,-11 2-3 16,-9-2 0-16,-15 2 1 15,-9 0-8-15,-3 0 6 16,-15 0-50-16,-10 0-48 15,-4 0-184-15</inkml:trace>
  <inkml:trace contextRef="#ctx0" brushRef="#br0" timeOffset="54003.0699">16360 5142 85 0</inkml:trace>
  <inkml:trace contextRef="#ctx0" brushRef="#br0" timeOffset="54570.4256">16407 5007 317 0,'14'-13'13'0,"-1"1"-11"0,-4 0 6 16,-2 1 17-16,-4 1-9 15,-3 0 4-15,0 1 13 16,0 0-1-16,-9 4-8 0,-1 1-7 16,-3 2-5-16,-1 2-1 15,-3 0-5-15,0 7 0 16,-1 5 1-16,2 3 5 15,-2 1 1 1,4 4-1 0,0 2 2-16,6 2-3 0,6 2-2 15,2-4 0-15,4-2-5 16,9-2 1-16,8-2 1 0,2-7-3 16,1-5 1-16,5-3-1 15,-5-1-1-15,1 0 3 16,-6-10 0-16,-2-1 0 15,-2-6-2-15,-6-2 1 16,-4-2 2-16,-2-6 3 0,-3-3-24 16,0-3 22-16,0 0-6 15,0-3-1-15,-5 1 1 16,2 0-1-16,-1 3 3 16,-1 6 0-16,3 4 0 15,-1 8-3-15,1 10-1 16,2 4 0-16,0 13-3 0,0 10 3 15,5 9 2-15,2 4 0 16,0 2-9-16,2 0-4 16,-1-2 10-16,0-2 2 15,1-4 3-15,-1-1-3 0,1-5 1 16,-1-5-1-16,3-4 1 16,-2-2-7-16,2-2 14 15,-2-4-59-15,0-3-26 16,0-4-18-16,-2 0-28 15,-2-8-108-15</inkml:trace>
  <inkml:trace contextRef="#ctx0" brushRef="#br0" timeOffset="54874.56">16689 4839 379 0,'16'-18'63'15,"2"2"-4"-15,4 2-8 0,-1 7-22 16,-1 3-9-16,0 4-9 15,-3 0-4-15,-2 9-4 16,-6 5-1-16,-1 4-1 16,-1 3 1-16,-7 3-2 15,0 2 1-15,-2-1 0 0,-6 2 1 16,-1-1 1-16,0-5 4 16,0-2 3-1,5 0 0-15,4-2-3 0,0-3-2 0,10-4-2 16,4-4 0-16,8-3-3 15,3-3 1-15,1 0 0 0,1-1-10 16,-3-6-18-16,-4-4-6 16,-8 0-21-16,-5-1-36 15,-5-2-51-15,-2-2-153 16</inkml:trace>
  <inkml:trace contextRef="#ctx0" brushRef="#br0" timeOffset="54999.5482">16799 4953 388 0,'-15'6'39'0,"8"-3"-4"16,7-3 7-16,9 0-13 16,14 0-12-16,11 0-9 15,5 0-8-15,10-9-28 16,-1-7-121-16</inkml:trace>
  <inkml:trace contextRef="#ctx0" brushRef="#br0" timeOffset="55452.5626">18161 4286 244 0,'0'0'98'0,"2"0"-44"0,0-4 16 16,1-1-10-16,4 0-25 16,8-3-15-16,6 1-3 15,6-1-3-15,5 0-4 16,2 1-5-16,3 0-2 16,-1 0-2-16,-6 1-1 15,-4 1-1-15,-9 2-16 0,-4-1-28 16,-8-2-35-16,-5 1-51 15,0-4-122-15</inkml:trace>
  <inkml:trace contextRef="#ctx0" brushRef="#br0" timeOffset="55659.0009">18321 4093 345 0,'-3'-3'35'0,"-3"-1"18"0,6 2 16 0,-1 2-29 0,1 0-17 15,0 6-18-15,1 8 1 16,6 6 14-16,0 6 0 16,0 5-9-16,-1 1-5 0,0 1 0 15,-5 2-1-15,1-7-5 16,0 0 2-16,1-8-26 16,4-6-55-16,5-6-148 15</inkml:trace>
  <inkml:trace contextRef="#ctx0" brushRef="#br0" timeOffset="56315.1016">19848 3867 301 0,'-2'-17'71'15,"-8"1"-59"-15,0-1 13 16,-3 5 22-16,2-1-21 0,-1 6 4 16,-1 2-5-16,-1 3-11 15,-1 2-6-15,1 2-2 16,-1 10 2-16,0 9 2 15,3 6 2-15,-2 8 1 16,6 4 3-16,-1 1-1 0,5 1-4 16,4-5-5-16,0-4-2 15,4-5-3-15,10-4 0 16,6-5-1-16,3-4 3 16,4-7 0-16,5-5 3 15,2-2-3-15,-2-5-1 16,-1-13-2-16,-4-2 3 0,-5-5-2 15,-4-4-1-15,-9-4 1 16,-2-4-1-16,-7-4 0 16,0 3 0-16,-7-3-1 15,-8 8-8-15,-4 5-7 0,-3 9 1 16,-3 8-6 0,-2 11-7-16,-2 0-13 0,3 11-2 15,-1 3-11-15,5 5-20 16,0-1-72-16</inkml:trace>
  <inkml:trace contextRef="#ctx0" brushRef="#br0" timeOffset="56533.8049">19631 3931 354 0,'0'0'33'16,"0"-2"12"-16,0-2 0 15,10 4-7-15,4 0-19 0,6 9-7 16,5 6 5-16,4 8 1 15,3 4-2-15,1 1-5 16,-1 2-6-16,-2 1-2 16,1-5-3-16,-6-1 1 15,-2-1-2-15,-1-5-1 16,-4-2-14-16,-4-7-15 16,-3-3-32-16,-5-1-73 0,-3-6-165 15</inkml:trace>
  <inkml:trace contextRef="#ctx0" brushRef="#br0" timeOffset="56912.9784">19529 4379 319 0,'-5'2'51'0,"-2"-2"-12"16,7 0 28-16,0 1-22 0,7-1-10 16,10 0-6-16,9 0 2 15,10 0-8-15,16 0-2 16,11 0-8-16,13-5-3 15,8-4-23-15,5 0 12 0,-1 0 8 16,-12 0 1 0,-11 5-4-1,-11 3-4-15,-17 1 0 16,-15 0-2-16,-8 0 1 0,-9 0-1 16,-5 1-32-16,-1 3-33 15,-15-4-32-15,-4 0-164 16</inkml:trace>
  <inkml:trace contextRef="#ctx0" brushRef="#br0" timeOffset="57740.9036">19775 4718 275 0,'-10'-8'132'16,"3"0"-91"-16,5-1 15 15,2 1-9-15,5 3-20 16,11 0-13-16,6 3-7 16,0 2-4-16,5 0 1 0,-3 4-3 15,-2 6-1-15,-2 5 1 16,-4 4 0-16,-5 1-1 15,-7 3-2-15,-4 2 3 16,0 0-3-16,-7-2 2 16,-8 2 2-16,-2-2-3 0,1 1 1 15,3-3 0-15,-1-3 4 16,6-2 7-16,6-2 2 16,2-5-3-16,7-2-2 15,11-3-1-15,5-3 1 16,6-1-7-16,3 0-1 0,0-3 1 15,-3-4-5-15,-5-4-21 16,-6 0-11-16,-9-1-21 16,-8-4-27-16,-1-3-48 15,-8-2-144-15</inkml:trace>
  <inkml:trace contextRef="#ctx0" brushRef="#br0" timeOffset="57897.1258">19770 4839 253 0,'-20'3'131'0,"10"-3"-102"16,8 0 1-16,2 0-1 16,18 0-9-16,8 0-11 0,9-3-7 15,8-2-1-15,1-2-15 16,5-3-51-16,-6 0-55 16,-1-5-155-16</inkml:trace>
  <inkml:trace contextRef="#ctx0" brushRef="#br0" timeOffset="58084.5897">20147 4561 409 0,'-9'0'46'16,"1"0"-6"-16,2 3-9 0,2 13-15 16,0 2-9-16,3 5-1 15,-1 1-4-15,2-3-2 16,0 2 2-16,0-2-13 15,0-1-33-15,0-3-55 16,5-7-78-16</inkml:trace>
  <inkml:trace contextRef="#ctx0" brushRef="#br0" timeOffset="58421.7192">20296 4564 375 0,'13'-1'33'0,"-1"-10"-5"16,2 11 4-16,5 0-7 15,-7 1-11-15,1 10-10 0,-3 2-3 16,-6 5 0 0,-1-3-1-16,-3 5 1 0,0-2-1 15,-7 0 2-15,-5 0-1 16,-3-2 8-16,3 0 7 15,-1-3 0-15,4-3 3 16,4-1 2-16,3-4-7 0,2 1-6 16,7-5-1-16,10-1-2 15,0 0-1-15,7 0-2 16,1 0-2-16,-3-7 0 16,-1 2-18-16,-1-2-35 15,-8-4-37-15,1 1-133 16</inkml:trace>
  <inkml:trace contextRef="#ctx0" brushRef="#br0" timeOffset="59742.5884">20807 4057 268 0,'-12'-14'111'0,"5"-2"-70"16,0 2 7-16,5 0-4 15,1 2-21-15,1 0-9 16,3 5-2-16,8 2-6 16,4 2-4-16,2 3-1 0,1 0-1 15,-2 0 1-15,1 10-1 16,-7 5-1-16,1 4 0 15,-5 2 2-15,-5 4-1 16,-1-1 0-16,0-2 4 16,-1-4 3-16,2 2 0 0,5-5 1 15,2-7-1-15,5-1 3 16,7-4 1-16,-2-3-5 16,5-3-3-16,0-7-2 15,-1-5-1-15,-2-2 0 16,-4-1 1-16,-1-2 0 0,-7-3-1 15,-3 4 0-15,-1-3 1 16,-4 6 0-16,0 2-1 16,0 3 2-16,0 6 4 15,-4 5 5-15,-1 0-2 16,4 14-5-16,-5 8 1 16,3 5 2-16,1 6 5 0,2 6-34 15,0 2 34-15,0 2-2 16,0 1-3-16,4-2-1 15,-3-2-2-15,-1-2-1 16,0-6 2-16,0-5 0 16,0-6-2-16,-5-2 1 0,-3-7-1 15,-1-5-1-15,1-5 3 16,-1-2-2-16,-2 0-2 16,0-9 0-16,1-7 2 15,-2-2-3-15,4-3 0 16,2-6 0-16,3-2 0 15,3-4 0-15,0-4-3 16,5 4-8-16,9-1-14 0,4 5-11 16,6 5 18-16,5 6-52 15,0-2-50-15,8 5-119 16</inkml:trace>
  <inkml:trace contextRef="#ctx0" brushRef="#br0" timeOffset="59925.2581">21548 4056 365 0,'9'0'64'15,"-1"0"-35"-15,6 0 13 16,5 0-5-16,4 0-11 16,4 0-14-16,-1-2-9 15,1 2-3-15,-6 0-5 0,-7 0-48 16,-3 0-63-16,-8 0-114 15</inkml:trace>
  <inkml:trace contextRef="#ctx0" brushRef="#br0" timeOffset="60081.4815">21598 4154 373 0,'-7'7'41'0,"5"-5"-3"15,2-1 19-15,2 2-17 16,9-3-8-16,12 0-11 0,4 0-15 0,3-3-5 0,6-2-2 15,4-2-37-15,1-2-103 32</inkml:trace>
  <inkml:trace contextRef="#ctx0" brushRef="#br0" timeOffset="60518.8799">22393 3918 388 0,'0'-6'22'0,"0"-4"23"15,0 1 4-15,-3 4-20 16,-6 4-11-16,-1-1-3 31,-5 2-2-31,-3 0 9 0,-2 0 0 0,0 10-4 0,3 7-2 16,-3 0 1-16,1 6-3 31,6 4-36-31,-1 6 36 16,9-2-5-16,5 3-8 0,0-4 3 0,10-1-4 15,5-4 1-15,11-5 3 0,1-6-3 16,2-5-1-16,5-7 1 16,-4-2 1-16,1-4-2 15,-4-12 1-15,-2 0 0 16,-7-5 8-16,-5-4-2 15,-3 1 0-15,-8-6-2 16,-2-3-3-16,0-2-1 16,-12 1-1-16,-8 1 2 0,-7 3-2 15,-8 6-5-15,-7 6-17 32,-9 4-16-32,-5 3-107 0</inkml:trace>
  <inkml:trace contextRef="#ctx0" brushRef="#br0" timeOffset="81763.2855">15282 3269 370 0,'-3'-10'7'0,"-6"1"-4"16,1-2 1-16,-6 0 9 0,0 0 4 15,-2 3-6-15,-3-3-10 16,-1-2 2-16,-4 3-3 16,0-1 0-16,-2 0 2 15,-1-1 1-15,-2-1 2 16,1-1-2-16,-5 1 4 0,-1 3-1 15,-1-3 3-15,-6 1-5 16,2-1 1-16,-5 3 3 16,-2-3-4-16,0 3-1 15,-4-1-3-15,-3 0 1 16,-1 4-1-16,1-2 1 0,-1 2-1 16,-2 2 2-16,-2-2-2 15,1 3 3-15,0 0-3 16,-2 0 1-16,-1 1 2 15,1 1 0-15,0 2 0 16,1-1-1-16,-1 1-1 0,1 0 1 16,1 0 0-16,2 1-1 15,-1 4 1-15,0 1-1 16,-1 3 0-16,1-2-2 16,-2 2 2-16,3 4-1 15,-1-3 0-15,0 3 0 0,1 2 1 16,-1 3 0-16,3 4 0 15,-5-2 1-15,4 4-2 16,-4 2 1-16,1-2 4 16,1 3-5-16,-1 0 4 15,-4 0-4-15,2-1 0 16,0 5 0-16,-3-1 0 0,0 1 1 16,2 2 0-16,-1 3 0 15,4 2 1-15,-1-1 0 16,4 4 0-16,4 0 2 15,1 2-3-15,1 2 0 16,3-1-1-16,2 6 0 16,1 0 2-16,5 1-2 15,1 3 1-15,2 2-1 0,4 2 1 16,1 3 0-16,2-1-1 16,1 3 1-16,6-1 1 15,-4 3-1-15,7-3-1 16,2 4 0-16,2-1 0 15,0-2 1-15,3 4-1 0,0-3 1 16,2 4-2-16,2-4 2 16,3 0-1-16,1 1 0 15,2-5 1-15,0-1-1 0,2-1 0 16,5-5 0-16,7 3 2 16,4-1-2-1,2-1 0-15,3-1 0 0,4 1 0 16,3 0 0-16,1-2 1 15,5-1 1-15,0 1-3 0,2-2 3 16,5-2-2 0,0-4 0-16,4 1 0 0,1-4 0 15,2 1 0-15,4-4 1 16,-1 0 0-16,2-2 2 16,0-1-2-16,5-2 0 15,2-5 1-15,1-1 0 0,6-2 0 16,1-2 0-16,2-1 0 15,2-4-1-15,2-1 0 16,2-1-1-16,1-2 1 16,0 1 0-16,-2-3 0 15,4-1-1-15,2-2 2 16,-3-2-1-16,-1-2 3 0,2-1-3 16,0-3 0-16,0-1 0 15,-4 0 1-15,0-1-1 16,2-8 1-16,2 0-1 0,1-1-1 15,-1-5 0 1,-5-1 1-16,1-2-1 16,1-3 0-16,-5-2 0 0,-2-4 0 15,2-2 1-15,-2-1-1 16,-1-4 1-16,-2-2-1 16,5-1 0-16,-9-2 0 0,1-3 0 15,-4 2 0-15,0-3 0 16,-4-2 0-16,1-1 1 15,0-2-1-15,-4-1 1 16,-1-2-1-16,-3-3 0 16,-7 1 0-16,0-1 0 15,-5-3 1-15,-4 0 0 0,-1-2 1 16,-6-2 2-16,0 5 2 16,-6-7 0-16,0 2-1 15,0-1-1-15,-4-2-1 16,-2 0 2-16,-1 0-4 0,-1-1 0 15,-4-1 1-15,-2 2 0 16,-2-1-2-16,-4 3 1 16,-1-2 0-16,0-2-1 15,-3 2 2-15,-6-3 3 16,-1 0-3-16,-7 1 2 0,2-2 1 16,-6 2 3-16,0-2-4 15,-5 3 3-15,-1-2-4 16,-1 3 3-16,-7-2-31 15,1 2 19-15,0-2 11 0,-5 5-2 16,0-1-2-16,-5 3 0 16,0 2 0-16,-7 5-1 15,-6 4-4-15,-11 5 14 16,-15 8-65-16,-19 3-72 16</inkml:trace>
  <inkml:trace contextRef="#ctx0" brushRef="#br0" timeOffset="84006.482">20216 3005 380 0,'-13'-7'10'15,"-3"-2"2"-15,-2 0-5 0,-1 2-5 16,-1 2 0-16,-4 1-2 16,0 3 0-16,-3 1 2 15,-3 0 4-15,-1 0-2 16,-3 0 3-16,0 5 2 15,-5 4-1-15,0 2-2 0,-3 1 1 16,-1 0 0-16,-2 4 0 16,2 4 0-16,-4 3 3 15,1 2-3-15,-3 4-2 16,-3 1 5-16,0 2-4 16,1 4 1-16,0-2-3 0,2 3-1 15,3 3 0-15,0 0 0 16,2 3-1-16,-1 6 0 15,0-1 1-15,1 2 1 16,2 5-1-16,1 0 0 16,-1 2-2-16,3 2 1 15,1 1-2-15,2 0 1 0,0 0-1 16,5-1 0-16,1 2 2 16,2-1-2-16,2 1 2 15,5 0 4-15,0-1-1 16,6 1 0-16,2-1-3 0,4 1-1 15,0 2 0-15,6-3-1 16,-1 1 0-16,4-2 1 16,0 1-1-16,4 0 0 15,3-2 0-15,3-1 1 16,7 0-1-16,-2-2 0 16,7-1 1-16,2-1-1 0,3-1 0 15,2-4 1-15,0 1-1 16,3-3-1-16,0-3 1 15,4 1 0-15,0-2 0 16,5-5 0-16,-1 1 0 16,4-3 1-16,5-1-1 15,-1-4 0-15,6-1 2 16,2-4-2-16,2-2 0 0,1-4 2 16,4-1-2-16,0-3 0 15,1-4 0-15,1-3 0 16,-3-2 0-16,1-3 1 15,0-1-1-15,2-2 1 0,1 0-1 16,0-9 0-16,3-5 1 16,1-6-1-16,-4-3 1 15,-1-6-1-15,1-4 0 16,-3-3 0-16,1-5 0 16,-6-5 2-16,1-3-1 0,-3-2-1 15,-2-6 1 1,0-3-1-16,-4 2 1 15,1-6-1-15,-7-3 1 16,2 2-1-16,-5-5 0 0,-6-3 0 16,-4 0 1-16,-6-5-1 15,-3-3 1-15,-8-5 0 16,-3-2 1-16,-5-7 3 16,-6-3 4-16,0-7-1 15,0-5-1-15,-10-2 5 16,-4-2-2-16,-8-3-4 0,1 1 1 15,-8-4-3-15,-11 3-2 16,-1 2-1-16,-11-1-1 16,-11 7-7-16,-14 7-16 15,-14 8-25-15,-26 12-35 16,-27 7-227-16</inkml:trace>
  <inkml:trace contextRef="#ctx0" brushRef="#br0" timeOffset="90086.8513">13643 6065 292 0,'0'-11'15'16,"0"0"10"-16,0 2 8 15,0 2 8-15,0 1-3 16,0 3-11-16,0 1-1 0,0 1-1 15,0 1-7-15,0 0-6 16,0 0-5-16,0 10-7 16,0 6 5-16,0 11 6 15,0 1 3-15,0 12 4 16,0 4 2-16,0 6-2 0,0 8-1 16,2-1-5-16,0 4-2 15,-2-1-1 1,0 1 1-16,0-4-36 15,0-2 36-15,0 0-2 0,0-3-2 16,0-2 1-16,0 0-1 16,0-6 1-16,0-3-6 15,3-4 4-15,-1-4-3 0,-2-8-1 16,6-6 0-16,-4-3 0 16,3-5 0-16,-3-4-3 15,1-3 5-15,-1-2-5 16,-2-2-14-16,2 0-18 15,-2 0 10-15,0-2-54 0,0-2-31 16,0-5-106-16</inkml:trace>
  <inkml:trace contextRef="#ctx0" brushRef="#br0" timeOffset="90430.5227">13546 6997 368 0,'-5'-4'19'16,"0"-1"4"-16,1 2 12 16,2 1 17-16,0 2-18 15,2 0-19-15,0 0-9 0,0 10 5 16,6 3 6-16,1 5 1 16,2 1-6-16,1 5-1 15,0-3-1-15,2 2-1 16,-3 2-2-16,2-5-2 0,0-2 0 15,-1-6-2-15,0-3 4 16,0-3 2-16,5-6 1 16,-3 0 4-16,5-13 4 15,2-7-42-15,5-7 30 16,1-4-3-16,0-5-1 16,1-2-1-16,0 1-3 0,-5-1 2 15,-5 6 5-15,-5 2-64 16,-7 5-42-16,-4 2-148 15</inkml:trace>
  <inkml:trace contextRef="#ctx0" brushRef="#br0" timeOffset="92178.9567">13618 7734 154 0,'11'-6'22'0,"-2"-1"-2"15,0 4 13-15,2-4 22 16,-2-1-9-16,-2 1-3 15,1 0-13-15,0 2 0 0,-2-2-4 16,-3 0-9-16,2 1 0 16,-5-1-1-16,0 0 3 15,0 0-7-15,-5-2-3 16,-2-1-1-16,-6-1-3 0,1 2-1 16,-5-4-1-16,1 4 1 15,-2 2 1-15,1 2 0 16,0 1 6-16,0 4-1 15,-2 0-2-15,1 0-4 16,2 8 0-16,-2 6 3 0,2 4-5 16,3 3 3-16,3 2-1 15,1 4 3-15,4 2 0 16,0-1 2-16,5 1-2 16,0-3-2-16,0-1-1 15,10-3-1-15,-1-5 0 16,3 0-1-16,-1-7 0 15,3-2 0-15,1-3 0 0,1-5 3 16,-1 0-3-16,-1-5-1 16,2-6 0-16,-2-3 0 15,-1-4 1-15,-2-2-2 16,-1-2 1-16,0-1 0 0,-2 0 0 16,-1 0 0-16,-1 3-1 15,-1 2 0-15,-3 6 1 16,2 3 0-16,-4 9 1 15,0 0-29-15,0 9 27 16,0 7 0-16,0 5 5 16,0 3 3-16,5 2 3 0,4-1-4 15,6-5-5 1,4-3 1-16,6-2-3 0,4-6 1 16,5-3-2-16,7-5-20 15,4-1-7-15,3-6-84 16,5-9-244-16</inkml:trace>
  <inkml:trace contextRef="#ctx0" brushRef="#br0" timeOffset="92881.9054">19948 5493 320 0,'0'-11'38'16,"0"7"-2"-16,0 0 13 15,0 4-9-15,0 0-12 16,0 0-17-16,0 11 0 16,0 6 8-16,2 8 6 0,3 4 3 15,0 5-6-15,-1 5-2 16,-1 4-7-16,2-2-8 16,-2 1 0-16,-1-2-1 15,1-3-2-15,-1-3 3 0,0-1-5 16,0-7 2-16,-1 1 1 15,-1-2-3-15,2-2-1 16,0-2 1-16,0-4-2 16,-1 0-17-16,1-2-26 15,-2-4-24-15,0-3-42 16,0-4-136-16</inkml:trace>
  <inkml:trace contextRef="#ctx0" brushRef="#br0" timeOffset="93194.3158">19862 6118 370 0,'-6'0'42'0,"1"0"-18"16,5 0 26-16,0 0-6 16,0 7-33-16,5 4 5 15,4 3 4-15,6 4-2 0,-1 2-2 16,1 3-4-16,-1-4-1 15,2 3 0-15,0-3-1 16,1-2 2-16,-2-5-7 16,2-3-2-16,0-2 3 15,0-7 6-15,-1 0-2 0,2-10 0 16,4-5-37 0,-3-8 32-16,4-4-1 0,1-3 2 15,-1-4-5-15,-1-4-1 16,-4 4-5-16,-1 0-12 15,-4 4-69-15,-7 4-116 16</inkml:trace>
  <inkml:trace contextRef="#ctx0" brushRef="#br0" timeOffset="94084.7487">20128 6700 372 0,'-8'-3'19'0,"1"0"17"0,0 1 14 15,2 2-17-15,3 4-14 16,2 10-5-16,0 7 8 16,0 8-2-16,7 3 4 15,3 5-14-15,0 2-2 16,0-1-5-16,-1-3 2 15,-4 2-1-15,0-9 0 0,-3-1-2 16,-2-4 3-16,0-3-1 16,0-5-1-16,0-3 4 15,-5-5-3-15,3-4-4 16,-1-3 2-16,1 0 2 16,-1-3-2-16,1-10 1 0,-2-1-2 15,3-4 1-15,-3 0-4 16,1 2 3-16,1 0-2 15,0 2 1-15,2-1 1 16,0 3-1-16,0 1 0 16,4-1-1-16,6 1 1 15,2 0 0-15,3 3 0 16,1-3 1-16,2 4-1 0,-1 3-2 16,0 2 4-16,0 2-2 15,-3 0-1-15,-1 6 1 16,-1 4-1-16,0 6 0 0,-2-1 1 15,0 2 1-15,-1 1-1 16,-4 2-2-16,0-4 3 16,-5 0-1-16,0-2 0 15,0 1 0-15,-8-5 1 16,-1 1 2-16,-3-4 3 0,-3 0-1 16,-2-3 0-16,0 0 0 15,-1-3 0-15,-1 1-1 16,2 0-2-16,3 0-1 15,3-2-1-15,4 0-1 16,3 0-16-16,4 0-46 16,0-9-135-16</inkml:trace>
  <inkml:trace contextRef="#ctx0" brushRef="#br0" timeOffset="101676.6835">18923 8431 282 0,'3'-9'24'16,"1"1"21"-16,-2-3-6 15,-2 2-7-15,0 2-4 0,0-1-9 16,0 1 0-16,0 4 4 15,0-2-5-15,-2 5-9 16,-8 0-3-16,0 0-2 16,-2 3-3-16,-7 6 2 15,2 4 2-15,-3 2 3 0,-4 3 5 16,2 4 3-16,2 1 0 16,-2 2-1-16,6 2 1 15,3 3-1-15,4 0-5 16,7 1-1-16,2-1-1 15,0-5-1-15,13-2-2 0,3-1-1 16,7-8 1-16,0-1-1 16,6-5 0-16,2-4-1 15,-1-4 0-15,1 0-1 16,-4-7-1-16,-2-4 0 16,-6-1-1-16,-2-3 4 15,-3-4-39-15,-4 1 38 0,-5-6 3 16,0-2-2-16,-3-1-2 15,-1-2 0-15,-1 1-4 16,0-1 4-16,-1 2-4 16,-4 4 5-16,-2 6-3 0,-3 1 0 15,-2 7-9-15,-2 1 0 16,-6 8 11-16,-2 0-31 16,-2 4-8-16,2 5-20 15,-4 3-18-15,3-1-64 16,1 0-118-16</inkml:trace>
  <inkml:trace contextRef="#ctx0" brushRef="#br0" timeOffset="101942.2646">18666 8503 381 0,'-2'0'10'15,"2"0"21"-15,0 0 5 16,7 0-3-16,9 0-9 15,5 8 2-15,5 8-3 16,2 3-8-16,6 2 0 16,3 2-7-16,-3 2-2 15,-3 0-2-15,-3-2-1 0,0-3-2 16,-6 0 0-16,0-4 0 16,-4-2-2-16,-2-2 2 15,-1-3-2-15,-5 0-15 16,2-3-22-16,-4-1-23 0,-6-4-78 15</inkml:trace>
  <inkml:trace contextRef="#ctx0" brushRef="#br0" timeOffset="102317.1563">18470 8924 387 0,'-10'0'37'16,"5"0"-25"-16,5 0 40 16,15 0-19-16,12 0-8 15,7 0 4-15,11 0-4 16,9 0-9-16,7 0 0 0,-2-4 6 15,9 2-5-15,0-1-6 16,3-1 3-16,-1-1 1 16,0-1-38-16,-6 1 28 15,-6 0 0-15,-9 0-2 16,-8-1-2-16,-11 1-2 16,-8 3 1-16,-10 0 4 0,-7 2-4 15,-5 0-8-15,0 0-5 16,-8 0-44-16,-11 0-68 15,-3 0-285-15</inkml:trace>
  <inkml:trace contextRef="#ctx0" brushRef="#br0" timeOffset="102988.8913">18754 9296 423 0,'-4'-3'14'0,"4"-4"17"16,0 3 7-16,9 1-8 15,4 3-14-15,3 0-5 16,0 2 0-16,2 6-6 0,0 4-3 16,-6 3 0-16,1 3-1 15,-6-1-1-15,-3 4 0 16,-4-3 0-16,0 6 1 15,-9 0 0-15,-6-1-1 16,1 2 1-16,-2-3 4 0,0 3 3 16,-1-3 5-16,5-2 1 15,4-1-3-15,0-3 1 16,8-1-2-16,0-5-4 16,5-1 1-16,10-5 0 0,7-2 2 15,5-2-3-15,0 0-3 16,4-4-2-16,1-3 0 15,-3-2-2-15,-4-2-10 16,-3 2-21-16,-10-1-12 16,-5-1-21-16,-7-2-23 15,0 0-71-15,-12 0-108 16</inkml:trace>
  <inkml:trace contextRef="#ctx0" brushRef="#br0" timeOffset="103160.7089">18703 9496 290 0,'-5'0'52'16,"5"0"-3"-16,8-6-15 15,9 2-17-15,8-4 3 16,6 1-13-16,1 0-6 16,6 1 0-16,-2-1-20 15,-4 0-67-15,0-5-160 0</inkml:trace>
  <inkml:trace contextRef="#ctx0" brushRef="#br0" timeOffset="103379.4063">19071 9188 281 0,'-7'-4'98'0,"0"4"-74"16,0 0 7-16,4 0-9 0,-3 10-8 15,0 7 5-15,5 1-4 16,-1 5-7-16,-1-3-6 16,1 6 0-16,2-5-4 15,0 3-25-15,-2-6-52 16,2-7-109-16</inkml:trace>
  <inkml:trace contextRef="#ctx0" brushRef="#br0" timeOffset="103738.7114">19264 9160 423 0,'0'-10'18'0,"2"3"7"15,0 2 12-15,3 3-11 16,0 2-14-16,2 0-10 0,1 0-1 15,1 7-1-15,1 4 1 16,-3 1-1-16,-1 4 0 16,-4 1 0-16,-2-2 0 15,0 3 1-15,-2-4-1 16,-7 0 0-16,-2-2 2 0,-4-2 5 16,5-3 5-16,1 0 2 15,2-2 7-15,4-2-6 16,3-3-4-16,0 0-3 15,7 0 3-15,7 0 2 16,7 0-5-16,5-8-7 16,6 1 0-16,4-3-1 15,-2-1-14-15,0-5-52 0,-2-2-81 16</inkml:trace>
  <inkml:trace contextRef="#ctx0" brushRef="#br0" timeOffset="104161.0264">20211 8677 424 0,'-5'0'20'16,"5"0"12"-16,4-7 3 15,12 2-12-15,8-2-13 0,0 2-6 16,5-3-2 0,3 5-3-16,-3-1-13 0,-5 3-51 15,-6-3-65-15,-6 2-161 16</inkml:trace>
  <inkml:trace contextRef="#ctx0" brushRef="#br0" timeOffset="104348.5239">20228 8795 385 0,'-2'4'22'0,"2"-4"14"15,4 0 11-15,14 0-9 16,3-6-26-16,4 1-9 15,4 0-3-15,5-1-6 16,0 1-42-16,2 0-67 16,2-4-210-16</inkml:trace>
  <inkml:trace contextRef="#ctx0" brushRef="#br0" timeOffset="104987.7067">20991 8451 302 0,'-5'-4'75'0,"-1"-1"-54"15,3 2 30-15,-1 1-7 16,1 0-14-16,1 2-5 15,2 0-14-15,0 9-7 16,0 5 8-16,2 7 5 16,1 4-2-16,2 4-4 0,-3 1 0 15,3 4-2-15,-4-4-1 16,-1 4-3-16,0-5-1 16,0-2 1-16,0-2-4 15,-6-6 1-15,4-3-1 16,-1 0 0-16,1-7-1 15,0-3 1-15,2-3-1 16,0-3 0-16,0 0 2 0,0 0 1 16,0-3-2-16,0-6 0 15,0-3-1-15,0-5 0 16,0 1 0-16,-1-1 0 16,-1-3 0-16,2 0 0 0,0 2-2 15,0 4 3-15,0-2-1 16,9 4-1-16,0 1 0 15,7 2 0-15,2 3 1 16,0 1 0-16,4 3-2 16,-2 2 3-16,-1 0 0 0,-1 4-2 0,-4 7 1 0,-1 3 0 15,-2 4 0-15,-8 0-1 16,1-2 2-16,-4 3 0 16,0-3 4-16,-2-1-1 31,-7-1 3-31,-6-2 1 0,0-3 1 0,-7 0 1 31,1-1-35-31,-6-2 26 0,1 0 1 0,1-3-1 0,-4 1 19 16,2-2-80-16,-3-2-129 15</inkml:trace>
  <inkml:trace contextRef="#ctx0" brushRef="#br0" timeOffset="105518.8205">17610 10530 343 0,'0'2'17'16,"0"-2"10"-16,0 0 9 16,9 0-6-16,7 0-4 15,8 0 5-15,5-2-7 16,5 0-10-16,3-2 1 0,2 0-4 15,-1 1-8-15,-4 3-3 16,0-2 1-16,-9 0-1 16,-3 2-10-16,-5 0-19 15,-9 0-30-15,-6 0-35 0,-2 0-126 16</inkml:trace>
  <inkml:trace contextRef="#ctx0" brushRef="#br0" timeOffset="105721.9074">17676 10692 361 0,'-5'0'27'0,"5"0"16"0,0 0 11 16,14 0-31-16,10 0-3 0,6-5-8 15,8 2-8-15,4-2 0 16,-2 1-3-16,-2 1-1 15,-2-1-11-15,-7 0-34 16,-4 1-49-16,-9-4-88 16</inkml:trace>
  <inkml:trace contextRef="#ctx0" brushRef="#br0" timeOffset="106003.0837">17955 10440 404 0,'-9'0'18'16,"2"-2"12"-16,7 2 20 15,0 0-14-15,0 0-16 16,14 2-2-16,2 7 11 16,4 3-5-16,1 5-6 15,1 2-5-15,-1 4-6 16,-6 6-4-16,-3 0 1 0,-7 0-2 15,-5 4-2-15,0-1 2 16,-12-4-2-16,-10-2 1 16,-5 5 1-16,-3-2-20 0,-6-4-49 15,0-4-111-15</inkml:trace>
  <inkml:trace contextRef="#ctx0" brushRef="#br0" timeOffset="106628.0247">19585 10417 357 0,'0'0'56'15,"0"-6"-40"-15,0 1 15 16,9 1 11-16,4 2-15 0,3 2-11 16,2 0-4-1,2 5-4-15,-4 5-4 0,2 3-2 16,-4 2-2-16,-5 3 1 15,-1 4-2-15,-7-3 3 16,-1 3-4-16,0 0 3 0,-9 0 0 16,-5 0 0-16,-1 1 0 15,-1-2 7-15,1-1 7 16,1 1 3-16,4-4-2 16,2-4-4-16,6 0-4 15,2-5-4-15,4 0 0 16,11-5 0-16,5-3 0 0,4 0-2 15,5 0-1-15,0-7-2 16,-2-1-6-16,0-3-19 16,-7 0-13-16,-6 0-16 15,-7-2-46-15,-7-2-100 16</inkml:trace>
  <inkml:trace contextRef="#ctx0" brushRef="#br0" timeOffset="106799.8534">19567 10572 149 0,'-12'0'178'0,"5"0"-135"0,7 0 1 15,3-2-15-15,11-1-15 16,8-3 2-16,7-1-3 16,5 2-12-16,3-1 0 15,3 3-22-15,-2-2-53 0,1-5-142 16</inkml:trace>
  <inkml:trace contextRef="#ctx0" brushRef="#br0" timeOffset="107065.4154">19962 10274 358 0,'-9'-11'12'0,"4"6"24"15,2 3 18-15,1 2-15 16,2 2-23-16,-2 13-3 0,2 2-1 16,-2 3-1-16,1 1-1 15,-2 3-3-15,-2-4-6 16,1 1 0-16,1-2 0 16,-1-5-1-16,-1 0-7 0,0-1-23 15,2-6-39-15,3-7-51 16,0 0-114-16</inkml:trace>
  <inkml:trace contextRef="#ctx0" brushRef="#br0" timeOffset="107409.0984">20065 10124 390 0,'0'-7'30'15,"0"0"-12"-15,2 0 13 0,5 3 6 16,3 2-15-16,2 2-13 16,0 0-7-16,0 0 1 15,3 11-3-15,-7 2 2 16,1 2-3-16,-6 4 1 16,-1-1 0-16,-2 1 0 0,0 0 2 15,-5-4-3-15,-2-1 1 16,0-5 3-1,2-2 2-15,3-3 8 0,1-3-6 16,1-1 1-16,0 0 6 16,10 0 1-16,8-8-6 0,5-3-5 15,6-5-1-15,5 0-3 16,1-4-4 0,-1-1-41-16,-4-1-73 0</inkml:trace>
  <inkml:trace contextRef="#ctx0" brushRef="#br0" timeOffset="107893.4131">20795 10452 363 0,'0'-2'36'0,"0"-2"23"15,10 0-2-15,4 0-26 16,6 1-12-16,3 1-5 15,2-2-1-15,2 3-7 16,2-2-4-16,-4 3-1 0,-3 0-1 16,-1 0-7-1,-5 0-26-15,-4 0-32 16,-2 0-41-16,-6 0-102 0</inkml:trace>
  <inkml:trace contextRef="#ctx0" brushRef="#br0" timeOffset="108096.422">20875 10540 359 0,'-9'6'37'0,"3"-5"7"16,6-1 11-16,4 0-17 0,14 0-4 16,3 0-9-16,6 0-7 15,7 0-10-15,0-4-5 16,2 1-2-16,-4 1 0 15,-1 0-14-15,-6 1-51 16,-5-5-139-16</inkml:trace>
  <inkml:trace contextRef="#ctx0" brushRef="#br0" timeOffset="108881.8254">22281 10135 274 0,'0'0'37'0,"-5"0"12"16,2-6-10-16,0 3-9 15,-3 0-8-15,1 1 0 16,-2 2-3-16,-3-2-7 15,2 2-3-15,-4 0 1 0,-3 0 2 16,1 5-2-16,-3 6 4 16,2 1-1-16,1 6 0 15,0 2 1-15,3 5-1 0,4 1-3 16,4 3 0-16,3-2-5 16,0 1 2-16,7-2-1 15,7-5-1-15,0-3 0 16,5-4-4-16,1-2 2 15,1-5 2-15,1-3-2 0,-1-2 0 16,2-2-1-16,-3-2 0 16,-2-7 1-16,-2-5-3 15,-1-2 3-15,-5-4 5 16,-1-3-3-16,-7-2 1 16,0-4-6-1,-2 1 2-15,0-2-2 16,-9 1 1-16,-2 4 0 15,-5 6-5-15,-2 6-6 0,0 4-2 16,-4 7-7-16,0 2-4 16,2 2-6-16,-1 11-12 15,4 1-17-15,2 0-32 16,3 0-51-16,5-3-57 0</inkml:trace>
  <inkml:trace contextRef="#ctx0" brushRef="#br0" timeOffset="109100.5233">22083 10246 304 0,'-7'0'67'16,"0"0"-28"-16,3-3 13 15,3 3-13-15,1 0-4 16,5 0-14-16,11 3-11 16,4 6 1-16,8 6 5 0,3 1-2 15,0 4-9-15,3 2-2 16,-4-1-2-16,-5 0-1 15,-2-3 0-15,-1 0 0 16,-6-4-15-16,0 2-15 16,-6-5-28-16,-2-2-43 0,-1-4-88 15</inkml:trace>
  <inkml:trace contextRef="#ctx0" brushRef="#br0" timeOffset="109413.009">22054 10570 439 0,'-5'0'24'0,"5"0"15"15,0 0 4-15,15 0-24 16,9 0-1-16,7 0 1 15,11 0-5-15,2 0-4 16,7 0-4-16,-2-3 0 16,2-3 1-16,-4 0-4 0,-6 1-4 15,-9 2 3-15,-8 2-2 16,-8-2-7-16,-5 3-9 16,-8 0-23-16,-3 0-26 15,0 0-58-15,0 0-107 16</inkml:trace>
  <inkml:trace contextRef="#ctx0" brushRef="#br0" timeOffset="110024.9357">22293 10662 429 0,'-9'0'13'0,"6"-5"10"16,-2 0 38-16,4 3-28 16,1 2-8-16,0 0-7 0,0 11-10 15,1 3 9-15,6 3 1 16,-6 3-3-16,5 4-3 16,-5 4 0-16,1 1 1 15,-2-1-2-15,2 3-2 16,-2-3-28-16,0 0 15 15,0 0 8-15,0-7-1 16,0-2 0-16,0-4-1 0,0-3 0 0,0-4 1 16,0-5-3-16,0-1 1 15,0-2 0-15,0 0 2 16,0-4-2 0,0-5-1-16,0-1 0 15,0-3 0-15,0 1 0 0,0-1 0 16,0 1 0-16,2-1-1 0,-1-1-1 15,3 2 1-15,1-5-1 16,3 6 0-16,2-1 2 16,3 3-2-16,3 0 1 15,1 2 1 1,2 4-1-16,1 1 1 16,-3 2 0-16,2 0 1 0,-1 3-1 15,-4 9 2-15,-4 0-2 16,0 3 1-16,-3 3-2 15,-5 2 2-15,-2 0 0 0,0-3-1 16,-12 0-1-16,-3-1 3 16,-5-4 2-16,-1-1-4 15,-1-4 2-15,-5-2-1 16,3-1-1-16,2-4 2 16,-2 0-14-16,4-4-38 0,1-12-150 15</inkml:trace>
  <inkml:trace contextRef="#ctx0" brushRef="#br0" timeOffset="110720.1994">17615 11816 208 0,'-5'0'63'0,"2"0"6"16,-3 0-10-16,5 0-6 15,1 0-23-15,0 0 2 0,12 0-12 16,8 0 1-16,12 0 0 16,7 0-3-16,8-2-11 15,5-4-5-15,2-1 0 16,-3 0 0-16,-7 1-2 15,-6 3-9-15,-11 3-23 16,-12 0-25-16,-12 0-56 0,-3 0-121 16</inkml:trace>
  <inkml:trace contextRef="#ctx0" brushRef="#br0" timeOffset="110938.9689">17696 11966 278 0,'-11'2'71'0,"9"0"-24"16,2-2 10-16,2 0-10 15,15 0-13-15,6 0-11 0,9-4-11 16,6-2-7-16,3-1-3 16,4-2 0-16,-2 3-2 15,-4 0-17-15,-6 0-27 16,-8-2-49-16,-7 1-95 15</inkml:trace>
  <inkml:trace contextRef="#ctx0" brushRef="#br0" timeOffset="111179.0912">18034 11678 374 0,'0'0'55'0,"0"1"-20"16,5 9 8-16,7 0 8 16,3 6-12-16,1 5-7 15,1 1-7-15,-2 3-11 16,-3 3-10-16,-7 2-1 0,-5 1-4 16,0 3 1-16,-12-4-27 15,-7 2-61-15,-3-7-203 16</inkml:trace>
  <inkml:trace contextRef="#ctx0" brushRef="#br0" timeOffset="111819.5503">19619 11696 332 0,'-7'-4'53'15,"2"-3"-11"-15,5 1 12 0,0-1-9 16,5 2-18-16,7 3-6 15,7 1-8-15,3 1-2 16,2 0-5-16,1 5-3 16,1 5-1-16,-5 8-1 15,-2-1-1-15,-5 5-1 16,-2-2 1-16,-9 6 1 0,-3-5 0 16,0 2-2-16,-8 2 3 15,-6-4-1-15,-3 1-2 16,-1 0 3-16,2 2 1 15,4-3 3-15,-1-3 3 16,8-4 0-16,5 1 2 0,0-7-3 16,3-1-3-16,9-1 1 15,7-3-2-15,1-3-1 16,5 0-2-16,-4-4 0 16,2-4-2-16,-2 2 1 15,-6-4-14-15,-2-1-17 0,-6 4-13 16,-3-1-28-16,-4-4-40 15,-2-1-123 1</inkml:trace>
  <inkml:trace contextRef="#ctx0" brushRef="#br0" timeOffset="111973.7646">19619 11886 406 0,'-9'0'59'16,"6"0"-14"-16,5-3-7 15,17-2-23-15,10-1-10 16,11 0-3-16,8 1-3 16,6-3-19-16,3-5-116 0</inkml:trace>
  <inkml:trace contextRef="#ctx0" brushRef="#br0" timeOffset="112661.1138">19979 11444 204 0,'0'-3'81'0,"0"-3"-5"0,0 1-18 15,0 3-4-15,0 2-9 16,0 0-14-16,0 2-15 16,0 12-12-16,0 4 13 15,0 7 4-15,0 2-7 0,0 3-12 16,0-2 0-16,0 1 0 16,0-1-5-16,0-3-32 15,0-3-49-15,0-9-183 16</inkml:trace>
  <inkml:trace contextRef="#ctx0" brushRef="#br0" timeOffset="113082.9924">20790 11811 377 0,'-2'5'36'16,"2"0"-6"-16,9-5 4 0,7 0-7 15,8 0-2-15,3 0-11 16,-1 0-11-16,0-2-2 15,2-1-15-15,-8 1-46 16,-6-1-100-16</inkml:trace>
  <inkml:trace contextRef="#ctx0" brushRef="#br0" timeOffset="113254.697">20829 11910 426 0,'-9'5'47'0,"6"-2"-3"0,3-1-4 16,9-2-15-16,12 0-3 16,3 0-9-16,8 0-9 15,4-2-3-15,2-5-34 16,-1-3-96-16</inkml:trace>
  <inkml:trace contextRef="#ctx0" brushRef="#br0" timeOffset="116004.3563">21940 11589 245 0,'5'-11'27'0,"-1"0"4"0,-1 1 13 16,0 2 0-16,-3 3-6 15,0 2-4-15,0 1 0 16,0 2-5-16,0 0-10 16,-1 2-7-16,-4 10-8 0,-2 7 4 15,-1 10 5-15,-1 9 4 16,2 6 0-16,0 5 0 16,1-3 0-16,-1 0-6 15,2-4-5-15,1-4-3 16,1-7-2-16,-3-5 1 0,0-2-1 15,5-9-1 1,-3 0 0-16,1-7 1 0,1-3-1 16,-2-5 0-16,4 0 1 15,-1-5 1-15,-1-4-1 16,-2-12 0-16,4 4-1 16,0-10 0-16,0 0 0 0,0-4-1 15,0-4 1-15,6-5-3 16,-1 0 0-16,4-1 0 15,2-2 2-15,-2 2 1 16,3 4 1-16,-1 2-2 16,0 5 2-16,-3 5-2 0,2 8 1 15,-3 1 0-15,-2 5 1 16,-1 3-1-16,-3 5-1 16,1 3 2-16,0 0-3 15,-2 0-1-15,2 11 3 16,2 0-1-16,0 7 2 0,3-1-1 15,-1 6 1 1,3 0 1-16,3 4 1 0,0 3-1 16,4 1 0-16,-2 0 1 15,3 0-1-15,-5 1 1 16,3-1-1-16,-1-2 1 0,-2-3-2 16,1-1 0-16,-2-4 0 15,-4-1 1-15,1-4-2 16,-5-2 0-16,0-3 0 15,1-2 0-15,-4-4 0 16,0-1-2-16,0-3-11 0,0-1-11 16,-5 0-18-1,-2 0-13-15,-5-6-14 0,-3-3-31 16,-5-1-107-16</inkml:trace>
  <inkml:trace contextRef="#ctx0" brushRef="#br0" timeOffset="116187.2179">21819 11851 372 0,'0'0'8'0,"0"0"11"0,4 0-4 15,6-4 19-15,10-2-1 16,6 0-7-16,2-1-8 16,8-5-7-16,2 2-9 15,3-2-1-15,1 1-10 0,-7-3-92 16</inkml:trace>
  <inkml:trace contextRef="#ctx0" brushRef="#br0" timeOffset="117670.2602">22787 11599 200 0,'0'-3'23'15,"0"-4"-2"-15,0 0 5 0,0 1 8 16,0 1 2-16,0-2-10 16,-4 2-1-16,-1-3-6 15,0 3 9-15,-3 0-9 16,1-1-7-16,-3 1-3 0,0 1-3 15,0 4 1-15,-4 0 3 16,0 0-4-16,-1 0 0 16,-2 11 3-16,0-1 2 15,-3 7 1-15,1 2 2 16,2 2 0-16,-1 4-5 16,5 4 1-16,2 0 0 0,6 1-2 15,3 0 0-15,2 1-2 16,2-5 1-16,11-2-3 15,3-3 2-15,5-5 1 16,5-2 0-16,3-5 0 16,1-6-1-16,1-1-2 15,-1-2-1-15,1 0 1 0,-7-8-1 16,0-3 0-16,-1-5 2 16,-9-1-1-16,-2-2-1 15,-4-2 2-15,-6-6-1 16,-2 0-5-16,0-3-11 15,-9 0 13-15,-4-3 2 0,-3 3-2 16,-2 3 7-16,-1 1-14 16,-3 4-6-16,2 6-2 15,1 4-4-15,-1 5-4 16,1 5-10-16,2 2-7 16,2 0-6-16,0 5-11 0,0 4-16 15,2 4-70 1</inkml:trace>
  <inkml:trace contextRef="#ctx0" brushRef="#br0" timeOffset="118014.1072">22516 11753 295 0,'0'0'52'16,"5"-4"-17"-16,3-4-18 0,0 2 16 15,1 0 1-15,1-1-7 16,2 4-11-16,0 3 0 16,5 0-6-16,0 0-1 15,0 9 5-15,3 1-3 16,1 3 0-16,1 1 1 0,1 3-1 16,2-2-2-16,0 2-2 15,0-2 1-15,-1-1 1 16,1 1 2-16,-6-2-6 15,-2-1-2-15,-2-4-3 16,-3 0 0-16,-5-1 1 16,-2-2-2-1,-3-1-7-15,-1-1-17 0,-1-1-17 0,0-2-23 16,0 0-40-16,-5 0-83 16</inkml:trace>
  <inkml:trace contextRef="#ctx0" brushRef="#br0" timeOffset="119017.5724">22338 11861 279 0,'-2'0'33'15,"-3"0"-21"-15,5-1 12 16,0 1 13-16,-2 0-15 15,2 0-7-15,0 0-5 16,0 0 16-16,2 5 6 0,5 6-2 16,2-2-8-16,2 3-3 15,2 1-6-15,-3 1-3 16,2-2-2-16,2 1-3 16,-2 2-3-16,-2-6 0 15,0 1 0-15,-1-2-1 0,-3-1 0 16,0-1-2-16,-2-2 3 15,-2-2-2-15,-2-1 0 16,0-1 0-16,0 0 1 16,0 0 0-16,0-8 1 15,0-4-2-15,-6 0 0 16,0-2-1-16,3-7 3 16,-2 1-4-16,-2-1 3 0,2-4-1 15,-2-4 1-15,0-1-2 16,4-3 1-16,-2-2 0 15,1-1 0-15,3 0 0 16,1 3 0-16,0-1 0 0,0 4 0 16,3 1 0-16,4 4 0 15,0 4 0 1,-2 1 0-16,0 4 2 0,0 4-2 0,-3 0-1 16,1 4 0-16,-3 2 1 15,0 1 0-15,0 1 2 16,0 2-2-16,0 1-2 15,0-1 4-15,2 0-4 0,0 0 3 16,1 1 0 0,0 1-3-16,7-2 3 0,-1 0-1 15,5 1 0-15,4-1-1 16,-1 0 0-16,9 0 3 16,6 0-3-16,4-3 2 0,6 0 0 15,4-3 0-15,3 0 2 16,0 0 2-16,-1 3 4 15,-3 0-1-15,-9 1 2 16,-7 2-5-16,-8 2-2 16,-7 0-2-16,-5 0 0 15,-7 0-2-15,-2 0-21 16,-12 0-31-16,-12 0-116 0</inkml:trace>
  <inkml:trace contextRef="#ctx0" brushRef="#br0" timeOffset="120522.1054">19323 13087 343 0,'-9'-5'44'15,"2"-3"-7"-15,2 2-6 0,3 0 14 16,2-1-13-16,0 3-9 15,0 0-6-15,7 1-4 16,5-1 0-16,8 3 0 16,2 1 0-16,2 0-5 15,0 0 0-15,-1 0-4 16,1 3-4-16,-8 5 2 0,0 0-2 16,-5 2 0-16,-3 0 0 15,-7 1 0-15,-1 3 0 16,0 2 1-16,-6 0-2 15,-6 4 2-15,0 1-1 16,-5 0-1-16,-1 4 2 0,0 3 0 16,0 0-1-16,6-2-2 15,-3 0 2-15,8-2 0 16,2-4 2-16,5-4-4 16,0-2 3-16,10-6 0 15,7-1 0-15,3-5-1 0,3-2 5 16,4 0 3-16,0-2-7 15,0-6 1-15,-2-1-2 16,-4 1 0-16,-4 0-1 16,-5 1-9-16,-4 0-12 31,-5 3-15-31,-3-5-21 0,0 2-53 16,-5 1-117-16</inkml:trace>
  <inkml:trace contextRef="#ctx0" brushRef="#br0" timeOffset="120933.7425">19989 13130 370 0,'0'0'28'0,"0"0"22"16,0 0-14-16,4 0 2 15,9 0 5-15,1 0-14 16,2-4-10-16,3 0-15 16,-2 3-4-16,-1 1-5 0,-3 0-21 15,-3 0-18-15,-3 0-36 16,-1 7-63-16,-4 0-33 15</inkml:trace>
  <inkml:trace contextRef="#ctx0" brushRef="#br0" timeOffset="121105.6004">20054 13214 106 0,'-21'8'154'0,"-1"3"-88"16,2-4-11-16,4-3-6 16,5-1-5-16,4 1-5 15,7-4-6-15,0 0-6 0,7 0-11 16,13-4 0-16,5-3-9 15,6-4-4-15,6 1-2 16,2-3-17-16,2-3-80 16,-2-2-220-16</inkml:trace>
  <inkml:trace contextRef="#ctx0" brushRef="#br0" timeOffset="128488.7452">19351 13251 219 0,'0'0'31'0,"0"2"11"0,-3-2 2 16,1 0-3-16,-1 0-6 15,1 0-8-15,0 0-7 16,-1 0 0-16,-1 0-4 16,2 0-2-16,-1 0-2 0,1 0-8 15,2 3 3-15,0 3 4 16,0 1 1-16,5 0-2 15,11-4 6-15,8 1 4 16,4-4-1-16,8 0-9 16,3 0-5-16,7-7-5 0,-2-1-20 15,0-9-49-15,-5-1-108 16</inkml:trace>
  <inkml:trace contextRef="#ctx0" brushRef="#br0" timeOffset="129541.4017">20993 12732 204 0,'0'-5'38'0,"-3"-1"8"16,-1-1-8-16,-4 0 6 15,1 3-5-15,0-1-7 16,-4 0-5-16,2 1-5 16,-5 4-6-16,0 0-1 15,0 0-4-15,-5 4 1 0,4 6 1 16,-2 3 0-16,1 4-5 15,1 3 3-15,2 4 1 16,5 6 0-16,-1 4-1 16,7 5-1-16,0 4 0 15,2 5-3-15,2 3-1 16,9 4 3-16,0 0-2 0,-1 0 0 16,4 0-3-16,-1-3 0 15,2-4-4-15,-2-4 1 16,-3-3 1-16,1-6-3 15,-4 0 1-15,-5-8 1 16,0 0-1-16,-2-6 0 0,0-3 2 16,-4-4-2-16,-9-3 0 15,-2-4 1-15,-6-2-2 16,-6-5-12-16,-1 0-7 16,-5 0-11-16,-1-7-21 15,0-7-40-15,2-4-84 16</inkml:trace>
  <inkml:trace contextRef="#ctx0" brushRef="#br0" timeOffset="130394.5048">21278 13196 316 0,'-5'-6'32'16,"2"1"13"-16,1 2-9 16,2 0 7-16,0 3-8 15,0 0-14-15,0 0-10 16,4 10-4-16,2 2 6 15,9 5 2-15,-1 4 1 0,3 0-2 16,0 2-7-16,2 0-3 16,0-3 0-16,-3 0-1 15,-3-5-2-15,3-2 0 16,-7-3-1-16,-2 0 0 16,-2-4 0-16,0-4 1 0,-5 0-1 15,0-2 0-15,0 0 2 16,0-4 9-16,0-8 2 15,0-2-9-15,0-6-4 16,0-5 1-16,0-3 0 16,0-4-1-1,0-4 0-15,-7-3 1 0,2-4-1 16,2 0-1-16,-3 0 1 16,1 3 1-16,2 0-2 15,-1 3 0-15,2 4 2 16,2 5 0-16,0 3-2 0,0 8 1 15,6 2-1-15,-1 6 1 16,0 2 0-16,6 3-1 16,0 4 0-16,5 0 0 15,2 0 1-15,6 4 0 16,8 1 0-16,7-3 1 0,7-2-2 16,14 0 1-16,7 0 0 15,6-7 3-15,8 0-2 16,-2-2 2-16,0 0 1 15,-6 3-3-15,-10 1 0 16,-12 0 0-16,-14 1-1 0,-11 2 0 16,-11 1 0-16,-7-1-2 15,-8 0-12-15,0 0-23 16,-13 0-27-16,-4-1-59 16,-7-2-192-16</inkml:trace>
  <inkml:trace contextRef="#ctx0" brushRef="#br0" timeOffset="130972.4652">21873 13021 328 0,'1'0'50'0,"4"0"-22"16,-4-4-1-16,-1-1 14 15,0 1-15-15,0 1-16 0,-7-1-5 16,-2 3 6-16,-2 1-3 15,-2 0 1-15,-1 0-5 16,-1 8 7-16,0 6 2 16,-2 1-4-16,3 5 1 15,4 3 3-15,2 2-4 0,3 3-2 16,5 1-3-16,0-1 0 16,5 1-2-16,5-6-1 15,4-1 1-15,2-7 0 16,3-2 0-16,3-5 5 15,2-7-1-15,-2-1-2 0,4-1 0 16,-5-10-1-16,-2-2 3 16,-5-3 0-16,-4-2 0 15,-2-2 3-15,-4 1 1 16,-4-5-29-16,0 0 14 16,-7-3 7-16,-3 2 0 15,-6-1 12-15,-2 0-4 0,0 5-32 16,-3 1-6-16,1 8 1 15,-1 4-8-15,2 8-12 16,-1 0-24-16,5 4-13 16,0 7-31-16,1-1-58 15</inkml:trace>
  <inkml:trace contextRef="#ctx0" brushRef="#br0" timeOffset="131191.1583">21758 13068 281 0,'6'0'55'0,"-1"0"-2"15,-2 0-17-15,4 0 4 0,1 0-2 16,1 4-18 0,1 9-4-16,3 7 2 0,5 1-2 15,-2 3-5-15,2 0-6 16,0-1 2-16,2-1-6 16,1-1 1-16,1-7-2 0,-2 3 0 15,3-9-5-15,-3-3-25 16,2-5-46-16,-3 0-67 15,-1 0-165-15</inkml:trace>
  <inkml:trace contextRef="#ctx0" brushRef="#br0" timeOffset="131464.4787">22234 12957 403 0,'0'-7'16'0,"0"-1"16"16,-4 3-5-16,-1 5 5 0,-2 0-14 16,-3 5-4-16,2 11-4 15,-1 6 7-15,-1 5 0 16,3 3-3-16,4 2-5 16,3-1-2-16,0 2-3 15,0-4-3-15,2-2 0 16,6-6-1-16,4-1-2 0,0-4-14 15,1-4-22 1,1-5-23-16,0-4-47 0,-1-3-98 16</inkml:trace>
  <inkml:trace contextRef="#ctx0" brushRef="#br0" timeOffset="132002.3443">22349 13077 157 0,'5'-12'191'15,"-1"2"-130"-15,3 2-28 16,-1 1 12-16,1 2-2 16,0 3-20-16,1 1-7 15,2 1-8-15,0 0-2 16,3 8-2-16,-2 3-3 16,0 6 0-16,-5 0-1 15,1 3 0-15,-2 1 1 16,-5-1-1-16,0-1 4 15,0-1-6-15,-2-4 2 0,-8-1 2 16,4-2-2-16,0-6 0 16,3-2 0-16,1-2 1 15,2-1-1-15,0 0 1 16,0-8 0-16,5-4-1 16,4-2 0-16,0-3 0 0,2-2 0 15,-2-1 0-15,-2 1-1 16,-2 1 0-16,1-2 1 15,-4 5 0-15,-2 0 0 16,0 4-1-16,0 2 2 16,0 4-1-16,0 2 1 15,-4 0-2-15,-2 3 3 0,1 0-4 16,0 0 3-16,0 6 0 16,1 6 0-16,1 3 4 15,3 7 3-15,0 1 2 16,0 3-2-16,5-1-4 0,4-4-2 0,1 1 0 15,3-6-3-15,-1-2 1 0,5-3-11 16,-3-6-16-16,2-1-14 16,0-4-30-16,-1 0-11 15,1-2-64-15</inkml:trace>
  <inkml:trace contextRef="#ctx0" brushRef="#br0" timeOffset="132284.0571">22602 12953 323 0,'0'-7'41'15,"0"1"20"-15,0 5-15 0,0 1 6 16,0 0-18-16,2 7-14 16,5 7 1-16,2 3-1 15,0 4-1-15,3 2-6 16,0 2 5-16,0-2-7 15,-2 0-2-15,2 3-1 0,-5-4-4 16,-2 2-2-16,-2-1-1 16,-3-2 0-16,0 1 0 15,-10-1-3-15,-5-1-19 16,-2-2-14-16,0-3-15 16,0-4-35-16,0-4-84 0</inkml:trace>
  <inkml:trace contextRef="#ctx0" brushRef="#br0" timeOffset="133100.2124">23143 13103 145 0,'5'4'27'15,"0"-3"-24"-15,-1 1 10 16,-1-2 21-16,1 0 12 16,-3 0 21-16,1 0-9 15,-2-2-9-15,0-5 5 16,0-2-27-16,0 2-4 0,-2-1-8 16,-4-1-4-16,-5-1-3 15,0 2-2-15,-3 2 0 16,-1 1-3-16,1 3-1 15,0 2 0-15,-1 0-1 16,1 0 0-16,3 9-1 0,2 3 2 16,2 4 0-16,4 2 1 15,1 2 1-15,2 3 1 16,0-3-3-16,5 1-1 16,4-3 0-16,5-2 0 15,1-2 0-15,0-3 0 16,2-6 0-16,1-1 1 0,-4-2-2 15,1-2 2-15,-1 0-1 16,-2-4 0-16,-2-8 2 16,-3 1 3-16,0-5 4 15,-2-4-2-15,-3-3-1 0,1-2-4 16,-3-2-2-16,0-3-1 16,0-1 0-16,0-1 0 15,0 4 0-15,0-1 1 16,-3 4-2-16,1 9 2 15,2 2 0 1,-2 6 1-16,2 6 7 16,0 2-3-16,-1 3-6 15,-1 13-1-15,2 4 1 16,0 5 1-16,0 7-1 0,2 0 3 16,4 0-1-16,4 0-2 15,-1 1 1-15,1-5-1 16,-2-3 1-16,1-2-2 0,0-5-5 15,-1-2-14-15,2-7-5 16,-3-2-14-16,3-1-27 16,-2-6-29-16,3 0-80 15</inkml:trace>
  <inkml:trace contextRef="#ctx0" brushRef="#br0" timeOffset="133602.5708">23376 13057 365 0,'7'-6'60'0,"-1"-1"-29"16,4 0 13-16,2 0-4 15,2 4-15-15,0-2-12 16,2 5 4-16,0 0-4 0,0 8-4 16,0 8-5-16,-3 3-4 15,-1 5 1 1,-5-1 0-16,-5 0-1 0,-2-1 1 15,0-3 0-15,0-5-1 16,-7-1 0-16,2-6 0 0,1 1 2 16,3-7-2-16,-1-1 0 15,2 0 0-15,0-7 2 16,7-4-1-16,2-7 0 16,2-1-2-16,-1-3 2 15,1-1-1-15,-1 0 1 16,-3 1-2-16,-2 3 1 15,-2 1 0-15,-3 6 0 0,0 2 0 16,0 3 0-16,0 4 2 16,0 3 1-16,-7 2 0 15,2-2 1-15,0 10-2 16,0 5 1-16,0 3 4 16,5 1 1-16,0 2-1 0,0 3-1 15,0-3-1-15,0 1-1 16,2-3-2-16,4-3-1 15,1-2 0-15,3-5-2 16,1-3-2-16,4-5-19 0,0-1-8 16,4-3-29-16,-1-12-70 15</inkml:trace>
  <inkml:trace contextRef="#ctx0" brushRef="#br0" timeOffset="134477.3693">22291 12743 198 0,'0'0'39'16,"0"0"-1"-16,0 0 12 15,0 0-6-15,0 0-16 16,0 0-11-16,2 0 6 15,2 0-10-15,1 0-1 0,4 0-2 16,0 1 7-16,3 3-3 16,3-4-3-16,3 2-3 15,0-2 4-15,2 0 3 16,3 0-2-16,-1-4-2 16,1-1-1-16,-4 1-1 0,1 0-3 15,-3-1 3-15,-3 2-5 16,-2 1 0-16,-2 0-3 15,-5 0-1-15,0 2 1 16,-5-2-1-16,0 2-5 16,0 0-32-16,0-1-42 0,-7-4-77 15</inkml:trace>
  <inkml:trace contextRef="#ctx0" brushRef="#br0" timeOffset="159408.6787">19906 14129 125 0,'-5'-10'208'15,"3"4"-200"-15,2-4 21 16,0 3-3-16,0 0-2 16,0 4-2-16,0-1 4 15,0 4 5-15,0 0-14 0,0 0-5 16,2 4-7-16,1 6 3 15,2 3 7-15,0 7-2 16,0 1-3-16,2 2-1 16,2 0-1-16,1 0-2 15,2-1-1-15,3 0-2 0,4-3 0 16,1-3 1-16,5 0-2 16,4-4-1-16,2-1-1 15,1-2 1-15,5-2-1 16,1-3 1-16,-1-3 0 15,2-1 0-15,-2 0-1 0,2 0-1 16,-3-7 2-16,-2-1-3 16,0-5 5-16,3-1-4 15,-3-4 2-15,0-2-1 16,-2-1-2-16,1 0 3 16,-1-4-1-16,0 1 0 15,2 3 0-15,-2-2 0 16,2 1 0-16,0 3 0 0,3 1 3 15,-3 0-5-15,0 2 4 16,4 0-2-16,-3 3 0 16,1 1 0-16,1 3 0 15,-3 2-2-15,2 3 2 0,-2 4-1 16,1 0 4-16,-2 0-5 16,-1 8 4-16,-2 2-5 15,1 4 6-15,-4 4-6 16,-2-2 6-16,-1 8-6 0,-3-7 4 15,-1 1-1-15,0 2-1 16,-1-2 2-16,1-2-1 16,-2-2 0-16,-2 0 0 15,3-3 0-15,-4 0 0 16,0-4 0-16,3 0 2 16,-4-3-4-16,2-3 4 15,1-1-2-15,-3 0 0 0,2 0-2 16,2-3 4-16,2-6-2 15,-3 0 0-15,2-2 0 16,1-1 0-16,0-1 0 16,1 1 0-16,2-3 0 0,2 3 0 15,0-2-2-15,2 0 4 16,0 1-2-16,2-1 0 16,0 3-2-16,3-3 2 15,-2 3 2-15,-3 2-2 16,2 2 0-16,-3 2 0 0,-6 3 0 15,4 2-2-15,-4 0 4 16,-3 0-2-16,4 7 0 16,-3 2 0-16,-1 0 0 15,2 2 0-15,2-1 0 16,0-1 1-16,1 0 0 16,2 0 0-16,0-2 0 0,0 0 2 15,-1 0 0-15,1 2 1 16,-5-3 2-16,3 1-3 15,-4-2 0-15,-2-1 2 16,0-1 2-16,-3-3 5 0,2 0-2 16,-7 0-4-16,1 0-3 15,-4-5-2-15,-3-6-2 16,-2-1-13-16,-4-10-54 16,-8-14-204-16</inkml:trace>
  <inkml:trace contextRef="#ctx0" brushRef="#br0" timeOffset="178394.018">6545 8304 241 0,'-8'-3'-3'0,"5"-2"5"0,-1-4 1 16,1 1 10-16,-2 1 13 16,-1-3 12-16,5 2 7 15,-5 0-6-15,4 1-7 16,2 0 8-16,0 1-10 16,0 2-5-16,0 1-6 15,0 1-3-15,6 2-5 0,6 0-5 16,7 0 3-16,3 0 0 15,7 0-2-15,7 2-2 16,-1 0-2-16,4-2 0 16,-3 0-2-16,-2 0 0 15,-6 0-1-15,-4 0 3 0,-7 0-4 16,-3 0 2-16,-9 0-1 16,-5 0 0-16,0 1-3 15,-2 9 3-15,-8 4 1 16,-4 5 1-16,-1 3-2 15,-4 3 0-15,6 5 0 0,-4 0 0 16,1 2 0-16,1 1 1 16,3-5-3-16,1 3 2 15,2-3 1-15,4-1 2 16,0-4 2-16,3-1-4 16,2-5 2-16,0 1-2 15,0-6 1-15,5-1 0 16,6-4-2-16,3-1 5 0,4-4-2 15,4-2 1-15,3 0 1 16,4 0-3-16,1-6-2 16,3 1 0-16,-5-4 0 0,5 2-7 15,-9 2-14-15,-2-5-13 16,-4 5-21-16,-9 0-40 16,-6-2-46-16</inkml:trace>
  <inkml:trace contextRef="#ctx0" brushRef="#br0" timeOffset="178605.048">6613 8463 116 0,'-27'0'239'0,"5"0"-220"0,10-2 3 16,12 2 5-16,0 0-4 15,22 0-2-15,7 0 0 16,12 0-6-16,3 0-11 15,9 0-2-15,-1-3-11 16,-1-2-40-16,-5-4-34 16,-7-4-76-16</inkml:trace>
  <inkml:trace contextRef="#ctx0" brushRef="#br0" timeOffset="178888.6359">7055 7950 436 0,'0'-8'5'16,"0"-1"18"-16,0 6 20 0,0 1-13 0,0 2-2 16,0 0-14-16,-2 11-12 15,0 8 2-15,0 6 6 16,1 7-4-16,-1 3-2 15,-1 1-2-15,-1-1-1 0,1-3 0 16,1-3-1-16,-4-4-8 16,0-4-13-16,3-7-12 15,1-5-23-15,2-6-16 16,0-3-56-16,4-3-38 0</inkml:trace>
  <inkml:trace contextRef="#ctx0" brushRef="#br0" timeOffset="179091.4872">7261 7935 389 0,'7'-8'29'0,"-3"2"49"15,-4 6-25-15,0 0-19 16,0 9-17-16,0 6 0 16,-4 4-2-16,3 6-6 15,1 6-4-15,-2-3-3 16,2 2 0-16,0-1-2 0,0 0-16 15,0-1-49 1,-2-3-101-16</inkml:trace>
  <inkml:trace contextRef="#ctx0" brushRef="#br0" timeOffset="179560.0195">7856 8492 346 0,'-11'0'23'0,"6"0"15"0,1 0 13 16,4 0-4-16,4-5-9 0,15 1-18 16,8-2-3-16,7 0-7 15,6 0-3-15,5 0-5 16,-1 3-2-16,2-2 2 16,-7 1-5-16,-5 3-18 15,-7-3-12-15,-7 2-30 0,-10-1-24 16,-8-1-86-16</inkml:trace>
  <inkml:trace contextRef="#ctx0" brushRef="#br0" timeOffset="179841.1722">8069 8335 288 0,'-3'-11'14'0,"1"1"25"16,2 0 10-16,-2 5-9 15,2 2-4-15,0 1 1 0,0 2-14 16,-1 5-16-16,-1 11-5 16,2 6 5-16,0 6 8 15,0 4-7-15,0 4-4 16,0-2 1-16,3-2-3 16,1-2-2-16,-1-3 1 15,1-6-1-15,-1 1 1 0,2-6-1 16,0-4-7-16,-2 1-15 15,1-4-28-15,1-2-29 16,4-5-59-16</inkml:trace>
  <inkml:trace contextRef="#ctx0" brushRef="#br0" timeOffset="180414.3853">8536 8285 351 0,'5'-9'31'0,"1"0"-22"15,-4 4 32-15,0 3 16 0,0 2-23 16,1 5-25-16,1 12-6 16,3 4 15-16,-4 11 1 15,3 2-9-15,-2 3 5 16,1 3-6-16,-3 1 0 15,1-4-2-15,-3-1-2 16,2-6-3-16,-2-1 0 16,0-6 0-16,0-4 0 0,0-8-2 15,0-2 1-15,0-5-1 16,0-4 1-16,0 0 3 16,0-13 15-16,0-3-15 15,0-9-4-15,-2-3 0 0,0-6 0 16,1-4 0-16,-1-1 0 15,0-2-1-15,0-1-2 16,1 5-3-16,1 4 3 16,0 4 2-16,0 4 0 15,7 5 1-15,5 6 0 16,4 3-2-16,2 3 2 0,2 6-1 16,5 2 1-16,1 3-1 15,-6 11 1-15,1 4-1 16,-5 2 1-16,-5 3 0 15,-6 2 0-15,-5-4 0 16,0 1 1-16,-14-4-1 0,-3 0 0 16,-5-6 1-16,2-1-1 15,-4-4 0-15,0-2 1 16,5-1-1-16,1-2 0 16,8-2 0-16,2 0-27 0,6 0-20 15,2-6-34-15,8-8-125 16</inkml:trace>
  <inkml:trace contextRef="#ctx0" brushRef="#br0" timeOffset="180820.5539">9064 8285 433 0,'6'-8'14'0,"3"-2"27"0,3 0 0 15,5 4-9-15,3 1-11 16,0 1-6-16,2 4-5 16,4 0 0-16,-6 2-3 15,-1 8-4-15,-5 5-3 16,-5 3 0-16,-3 3 1 0,-6 4 1 16,0 4-3-16,-4-2 2 15,-9-1 0-15,1 1 1 16,-2-2-3-16,1-4 3 15,2 1 4-15,4-5 1 16,1 0 1-16,6-1-3 16,0-4-3-16,4-3 0 0,9-2-1 15,4-3 2-15,3-3-2 16,2-1 0-16,4 0-1 16,-6 0 0-16,2-6-9 15,-5-4-18-15,-7 0-13 16,-3-1-17-16,-7-5-43 15,0-2-108-15</inkml:trace>
  <inkml:trace contextRef="#ctx0" brushRef="#br0" timeOffset="180961.1323">9062 8406 391 0,'-10'0'33'0,"4"0"8"15,6 0 20-15,13-3-28 16,14-1-24-16,5-1-5 15,10 1-3-15,8-3-1 16,-3-2-22-16,1 0-62 0,-1-3-148 16</inkml:trace>
  <inkml:trace contextRef="#ctx0" brushRef="#br0" timeOffset="181195.4499">9562 8002 281 0,'0'-7'140'16,"0"1"-111"-16,0 3 33 15,2 3-11-15,0 9-41 16,-1 4 7-16,3 11 13 0,-3 2-9 16,-1 5-12-16,0 5-7 15,0-1 0-15,0 4-1 16,-8 2 0-16,-7-2-40 15,-4-1-95-15</inkml:trace>
  <inkml:trace contextRef="#ctx0" brushRef="#br0" timeOffset="181772.3143">6897 9150 416 0,'-19'-7'8'15,"7"0"14"-15,7 2 25 16,5 3-12-16,0 0-15 0,17 2-13 15,10 0-1-15,14-2 3 16,12 2 3-16,19 0-6 16,12-1 1-16,21-5 0 15,12-1 3-15,12-2-1 16,12 0 1-16,5-3-3 0,3 1-1 16,-2 1-1-16,-7 0-1 15,-1 2-1-15,-8 2 1 16,-15 1-3-16,-7-1 1 15,-7-1 0-15,-19 4-2 16,-8-2 1-16,-21-1-1 0,-13 2 1 16,-16 1-1-16,-8 1-1 15,-10 0 2-15,-7 1-8 16,0 1-15-16,-12 0-21 16,-8-4-47-16,-4 2-114 15</inkml:trace>
  <inkml:trace contextRef="#ctx0" brushRef="#br0" timeOffset="182323.0693">8059 9613 88 0,'7'-6'367'16,"0"-5"-354"-16,1 2 4 15,4 2 16-15,4 2-9 0,0 2-2 16,4 3-10 0,-4 0-5-16,4 6-3 0,-3 6-3 15,0 5 1-15,-3 1 0 16,-3 1-4-16,-4 4 4 16,-5-1-2-16,-2 1 2 0,-2 2 0 15,-13-2-3-15,1-1 3 16,-2-1 0-16,2 0-2 15,2-3 7-15,0 0 3 16,7-4 1-16,3 2-4 16,2-5-2-16,7-4 0 15,8 0 0-15,4-5-1 0,5 0 1 16,3-2-3-16,-2 0-2 16,-1-4 1-16,-5-3-2 15,-2-2-21-15,-7 0-14 16,-3-3-11-16,-7-1-29 15,0-1-52-15,-7-4-127 0</inkml:trace>
  <inkml:trace contextRef="#ctx0" brushRef="#br0" timeOffset="182479.2827">8032 9780 323 0,'-9'3'22'15,"9"-3"9"-15,2 0-10 16,20 0 18-16,9-1-16 15,9-5-16-15,1-1-5 16,5-4-5-16,0 3-35 16,-7-5-62-16,-1-2-72 0</inkml:trace>
  <inkml:trace contextRef="#ctx0" brushRef="#br0" timeOffset="182668.3167">8376 9463 344 0,'-3'-8'37'0,"3"8"3"16,0 0 2-16,0 9-34 15,0 10 2-15,0 5 9 0,5 4-10 16,-1-1-6-16,-1 1-2 0,2 0-2 16,-2-6-18-16,0-4-50 15,-1-1-77-15</inkml:trace>
  <inkml:trace contextRef="#ctx0" brushRef="#br0" timeOffset="183200.9112">8612 9388 357 0,'3'-2'4'16,"-3"0"14"-16,0 2 5 15,0 0-3-15,2 0-6 16,-2 0-3-16,2 0-2 16,-2 0 1-16,0 0 6 15,0 0-1-15,0 0 3 0,0 0-1 16,0 0-4 0,0 0-6-16,0 0-4 0,0 0-1 15,0 0-2-15,0 0 1 16,0 0-1-16,0 0 0 15,-4 0 0-15,3 0 0 0,-3 0 0 16,3-2 0-16,-1 0 1 16,0-2 1-16,2 3 3 15,0-2 5-15,0 2-1 16,0-2 1 0,7 1-2-16,5-1-3 15,5 1 1-15,2 1 3 0,4 1 0 16,6 0-2-16,-3 11-1 0,1 7 0 15,-5 6-2-15,-2 7-3 16,-1 5 1-16,-9 2 0 0,-3 1-2 16,-3-2 1-1,-4 1-1-15,0-3 1 0,-2-4 0 16,-5-1-1-16,-2-1 0 16,2-3 1-16,-6 4-1 15,3-4 0-15,-3 0-10 16,-1-2-17-16,-3-5-16 0,1-4-20 15,-6-6-33-15,-1-8-60 16</inkml:trace>
  <inkml:trace contextRef="#ctx0" brushRef="#br0" timeOffset="183544.5678">7721 9428 433 0,'-11'-7'0'0,"2"4"5"16,2 3 15-16,0 1 14 16,-4 14-11-16,-3 8 4 15,-6 8-2-15,1 7-3 0,-5 5 2 16,-1 10 3-16,3 7-3 15,1 2-2-15,8 4-2 16,4-2-5-16,9 1-33 16,2-5 22-16,18-6 0 15,12-10-3-15,11-3 0 16,9-8-2-16,8-8 3 0,6-10-11 16,6-8-13-16,2-7-39 15,-1-5-16-15,-1-16-91 16</inkml:trace>
  <inkml:trace contextRef="#ctx0" brushRef="#br0" timeOffset="184044.4883">9067 9366 387 0,'-3'-15'17'16,"1"2"22"-16,2 0 18 15,0-1-17-15,0 3-12 16,10 0-10-16,0 4-10 15,2 4-3-15,2 2-2 0,-1 1-3 16,-3 1 1-16,1 9 0 16,-5 5-1-16,-4 0 0 15,-2 5 0-15,0 1 1 16,-2-3 0-16,-8 0-1 16,1 0 1-16,-4-2-1 0,3-3 1 15,0-3 9-15,3 0 4 16,4-5-2-16,-1-1-4 15,4-1 0-15,0-2 1 16,12-1 10-16,5 0 2 16,7 0-36-16,3-5 25 15,7-3-7-15,1-4-4 0,1 1 2 16,-2-1 0-16,-7 2-6 16,-8-3-3-16,-11 2-58 15,-8 1-79-15</inkml:trace>
  <inkml:trace contextRef="#ctx0" brushRef="#br0" timeOffset="184805.7064">10714 8783 196 0,'-3'0'61'16,"0"0"17"-16,-1 0-12 15,1 0-24-15,3-2 10 16,0 2-10-16,0-2-17 0,13 2-10 15,6-2-3-15,3 0 3 16,9-1-1-16,6 0-5 16,2-3-6-16,0 1-1 15,-1 1-1-15,-3 0-1 16,-6 3 1-16,-2-1-4 16,-7 2-16-16,-7 0-15 0,-6 0-15 15,-7 2-42-15,0 2-50 16,-6-1-97-16</inkml:trace>
  <inkml:trace contextRef="#ctx0" brushRef="#br0" timeOffset="185024.1773">10828 8874 303 0,'-13'3'37'15,"4"-3"25"-15,6 0-5 16,3 0 1-16,1 0-22 15,13 0-8-15,6 0 0 16,6 0-10-16,1 0-13 0,5 0-2 16,0 0-2-16,-1-2 0 15,-1 1-1-15,-1 1-12 16,-4-4-43-16,0-1-73 16,-2-6-263-16</inkml:trace>
  <inkml:trace contextRef="#ctx0" brushRef="#br0" timeOffset="186937.9043">11921 8601 273 0,'-9'-5'43'0,"4"-1"-16"16,2 4 31-16,-4 1-19 15,6 1-17-15,-3 0-12 0,2 0-2 16,1 6-1-16,1 7 1 15,0 0-3-15,3 1 0 16,2 0-1-16,3 2-1 16,1-5-2-16,-2 0 0 15,0-4-1-15,-1-2 1 16,-1-3-1-16,-1 0 2 16,-2-2 2-16,-1 0 5 0,1-2-4 15,-2-5-3-15,0-4-1 16,0 0 1-16,0 1-2 15,0-5 0-15,-2 1 1 16,-1 2 0-16,-1 1-2 0,3 2 1 16,-3 2-1-16,2 3 2 15,-2 3-1-15,0 1 0 16,1 0 1-16,-2 0-2 16,0 1 2-16,-2 4-2 0,-1 3 2 15,-3-1-1-15,4 0 0 16,-8 0 1-1,3 0 1-15,-3 4 3 16,3-4 2-16,-3 7 4 16,0-1 1-16,2 5 0 0,4 3-2 15,4 4-1-15,3 2-1 16,2 3 0-16,2-1-3 16,9-3-2-16,5-2-2 15,0-3 1-15,7-5-2 0,-1-5 1 16,5-4-1-16,-2-4 2 15,0-3 0-15,1 0-1 16,-4-1 0-16,-2-8-1 16,0 0 0-16,-6-4 2 15,-1-2-3-15,-5-3 2 0,-2 0 0 16,1-2 0-16,-5 4-1 16,2 5-2-16,-3-1 2 15,-1 7 0-15,0 5 0 16,0 0-1-16,0 2 0 15,0 8 1-15,0 3-1 16,0 1 1-16,2 2-1 0,6-2 2 16,-1-1-1-16,2-1 1 15,1-3-1-15,5-4 0 16,-3-3 2-16,7-2-3 16,-6 0 4-16,2 0-2 0,-2-7-2 15,-5-4 2-15,0-1 0 16,-4-3 0-16,-4-4-1 15,0-2 2-15,-6-1-3 16,-5-1 2-16,-1 3-4 16,-3 2-8-16,-1 8 1 15,-2 3 4-15,-3 7 2 0,3 0 1 16,-1 5 2-16,2 7 0 16,2 4 1-16,6-3 0 15,8 3 0-15,1-5-2 16,0-1 0-16,10-1 2 15,10-5 0-15,2-4-1 16,2 0 1-16,2 0 0 0,-3-7 0 16,3-5 0-16,-3-1-1 15,0-1 2-15,0 1-2 16,1-3 1-16,0 5 1 0,-4 2-1 16,0 6 0-16,2 3-1 15,-4 2 2-15,-2 12-1 16,0 7 0-16,1 3 0 15,-5 0 0-15,-1 0 1 16,0-3 0-16,-6-3 0 0,-2-4-1 16,1-5 0-16,-1-3 0 15,-3-4 3-15,0-2 3 16,1 0 8-16,-1-10 1 16,4-2-10-16,-1-6-4 15,2-2 0-15,2-1 1 16,0-4-4-16,5 2 4 15,-5 0-4-15,1 3-1 16,0 2-1-16,-1 6 1 0,0 3 2 16,-2 5 0-16,4 2 0 15,-1 2 1-15,1 7-1 16,1 6 0-16,3 1 2 0,0 4-2 16,-5-2 2-16,4 2-1 15,-4 0 0-15,3-2 0 16,-3 0 0-16,-1-2 1 15,-2 1-1-15,2-5 1 16,1-1-1-16,-1-3 0 0,3-1 1 16,2-5-1-16,0 0 1 15,0 0 1-15,3-7 2 16,-1-6-4-16,1-3 2 16,-2-3 2-16,4-6-1 15,-3-2-3-15,-1 0 1 0,-2 0-2 16,-3 0 0-16,-3 8-6 15,-5 1 1-15,0 7-2 16,-5 6 4-16,-5 5-2 16,-5 0 2-16,3 0 1 15,0 7 3-15,2 5 0 16,5 3 0-16,5-1-3 0,1 4 3 16,14 0 1-16,3 0-1 15,2-1 0-15,2-2 1 16,-3 1-1-16,1-2 1 15,-8 0-1-15,3-3-2 0,-10 0 3 16,-1-2-1-16,-3-2 1 16,-1 2-1-16,-1-4 1 15,-8 1-1-15,-6-3 2 16,-1-1-2-16,0-2 1 16,0 0-2-16,0 0 2 0,3-4-9 0,4-7-26 15,3-2-38-15,6-7-43 16,2-4-162-16</inkml:trace>
  <inkml:trace contextRef="#ctx0" brushRef="#br0" timeOffset="187242.014">13065 8540 369 0,'3'-9'44'15,"2"0"22"-15,0 2-10 0,2 3-22 16,-2 3-6-16,0 1-10 15,1 1-2-15,0 14-3 16,-5 1-3-16,3 9 2 16,-2 1 4-16,-1 5 0 15,1-1-36-15,-2-1 29 0,2 1-3 16,0-5-2-16,1 0-1 16,0-5 2-16,4-3-1 15,0-2 0-15,1-3-4 16,3-4 1-16,2-5 0 15,3-1 0-15,-2-2-1 16,0 0-8-16,0-5 3 16,-2-6-35-16,-5-3-8 0,1-3-8 15,-8-2-44-15,0-2-72 16</inkml:trace>
  <inkml:trace contextRef="#ctx0" brushRef="#br0" timeOffset="187386.6708">13119 8643 364 0,'-9'0'54'0,"7"0"17"16,2 0-5-16,13 0-13 0,7-1-20 16,5-1-22-16,6-1-10 15,1-5 0-15,0-4-41 16,0-4-268-16</inkml:trace>
  <inkml:trace contextRef="#ctx0" brushRef="#br1" timeOffset="203170.5503">19081 10729 323 0,'0'0'5'0,"0"0"9"15,0 0 7-15,0-4 7 16,0 3-10-16,0-1-6 0,0 0-2 15,0 0 3-15,-4 0 0 16,-4 0-5-16,-4-1-4 16,2 3-2-16,-8 0 0 15,1 0 1-15,-6 0-1 16,0 1 2-16,-4 3 0 0,0 4 1 16,1-3 3-16,2 3-4 15,-3 4-1-15,2-4 2 16,-1 5-3-16,4-1 5 15,2 0-2-15,-2 2-1 16,3 3-2-16,4-3-1 16,-2 2 0-16,1 0 1 0,3-1-2 15,-1 1 3-15,2 1 1 16,1 1 4-16,-3 2 1 16,2-1 0-16,4 1 1 15,-1 2-1-15,-1 1 0 0,2 0 0 16,1 0-1-16,2 4-2 15,-1-2 0-15,2 4 0 16,2 2 0-16,0 5 0 16,2 2-2-16,0 3 0 15,4 4-2-15,4 5 2 16,-1 0-3-16,1 3 2 16,-1 2 0-16,3 2 2 0,-1 4-1 15,-2 0-1-15,1 1-1 16,-1 2 2-16,1 0-4 15,1 0 1-15,1 6 1 0,-2 1-1 16,5 0 1-16,-2 4 0 16,-2 2-1-16,-1 2-1 15,2-3 2-15,-1 3-2 16,-2 3 2-16,-2 0-1 16,3 1-1-16,-1-1 1 0,-2 5 0 15,2 0 1-15,2-1 0 16,0-2-2-16,0 1 1 15,1-1 2-15,-2 0-3 16,1-2 1-16,-2 2 2 16,0-1-3-16,-4 1 1 0,2-4-1 15,-3-1 1-15,-2 0 0 16,-2-1-1-16,0-3 0 16,-6 0 1-16,0-2-1 15,-3 0-1-15,0-3 2 16,-2-1 3-16,5-2-3 0,-4-5 4 15,4-5-5-15,2-4 3 16,0-3-3-16,1-3 0 16,2-7 1-16,1 2 0 15,2-5-2-15,0-1 1 16,0-6 1-16,0-1-1 0,5-3 0 16,5-6 0-16,-2-3 0 15,6-4 0-15,5-2 0 16,3-2 2-16,1-4-2 15,5-3 2-15,2 0-1 16,1-2-3-16,1 0 2 16,2 0 0-16,-4-4-1 15,-6 1-7-15,2-1-5 0,-11 1-9 16,-5 1-17-16,-3 0-5 16,-5 0-14-16,-2 0-51 15,0-1-65-15</inkml:trace>
  <inkml:trace contextRef="#ctx0" brushRef="#br1" timeOffset="203498.6086">19108 15066 52 0,'2'-7'229'0,"-2"4"-175"0,0-1-11 15,0 0-5-15,0 3 2 16,0 1-14-16,0 0-13 15,0 0-5-15,0 1 2 16,0 7 5-16,3-5-3 0,6 7-1 16,3-5 1-16,3 2 3 15,5 0-4-15,-1-1-4 16,3-1-5-16,0-2-2 16,-3 3 1-16,-4-1-1 15,-3 2 0-15,-3 2 1 16,-8 1-1-16,-1 5-1 0,0 1 3 15,-1 3-2-15,-8 1 1 16,-5 2 0-16,-1-1 0 16,0-2-1-16,0-1-1 15,3-1-14-15,-2-7-31 16,7-10-89-16</inkml:trace>
  <inkml:trace contextRef="#ctx0" brushRef="#br1" timeOffset="204732.5019">20104 14994 188 0,'-2'3'23'15,"1"1"-5"-15,1-3 15 0,-2 3 0 16,2-2-9-16,0-2-7 16,0 1 8-16,0-1 8 15,0 0 6-15,0 0 6 16,0 0-21-16,0-3 3 0,0-2-18 16,0-1-1-16,9-1 1 15,1 3-3-15,7 1-4 16,0 3-1-16,0 0 0 15,3 0-1-15,-1 11-1 16,-4 1 2-16,2 4-2 16,-4 6 1-16,-4-3 1 0,-4 6-2 15,-3-2 3-15,-2 1-3 16,-2 1 2-16,-8-4-1 16,-5 1 0-16,-4-5 0 15,1 3 2-15,-2-4 2 16,2-2 3-16,1-3 0 0,3-1 1 15,4-2-5-15,2-1 1 16,3-2 1-16,5-1 3 16,0-1-3-16,0 1 1 15,10-4 2-15,3 1 3 16,6-1-2-16,0 0-2 16,6 0-4-16,1 0-2 0,2-3-2 15,-4-2 2-15,0 1-1 16,0-1-7-16,1 1-11 15,-3-1-8-15,-1 1-11 16,-3 1-16-16,-2-2-54 16,-1-3-58-1</inkml:trace>
  <inkml:trace contextRef="#ctx0" brushRef="#br1" timeOffset="205317.448">20528 15072 274 0,'-1'0'40'0,"-1"-3"-5"0,2 0-3 16,0 0 3-16,2-2-4 15,4 3-10-15,5-3-4 16,6-1 6-16,-2 5-3 16,4-1-14-16,0 2-1 15,-1 0 1-15,2 0-3 0,-3 3-1 16,0 3-1-16,-3-1 0 16,-4 2-1-16,-2-4 1 15,-2 3-1-15,-5-1 2 16,-1 1-2-16,0-1 1 15,0 2-1-15,-7 4 1 0,0-2 0 16,-4 3-1-16,2 2 0 16,-3 1 1-16,2 3 1 15,0-3 0-15,1 0 0 16,1 1 2-16,3-2 0 16,0-1 0-16,3 1 1 0,1-4-1 15,1 2 0-15,0-2 2 16,0 1 0-16,3-2 1 15,4-1-2-15,4 0 0 16,-2-1-1-16,1-4 2 16,2 1-1-16,2-4-4 15,-1 0 1-15,1 0-2 0,3 0 0 16,-7 0 1-16,2 0-2 16,3-4-7-16,-8 1-12 15,0 0-11-15,-2-3-19 16,-1-1-32-16,-4 0-45 0,0-4-101 15</inkml:trace>
  <inkml:trace contextRef="#ctx0" brushRef="#br1" timeOffset="205504.9158">20520 15201 339 0,'3'0'51'0,"7"0"-45"16,6 0 6-16,4 0 1 16,2-2-5-16,3 0-8 0,-2 0 1 15,2 0-23-15,-1-2-46 16,1-1-76-16</inkml:trace>
  <inkml:trace contextRef="#ctx0" brushRef="#br1" timeOffset="205742.2955">20916 14920 414 0,'0'-7'25'16,"0"2"-1"-16,0 1 8 15,0 4 3-15,0 0-17 16,0 6-15-16,0 8-2 15,0 6 2-15,-2 2 0 0,0 6 0 16,0 0-3-16,2 2 1 16,0-1-1-16,0-4-26 15,0-7-47-15,6-4-78 16</inkml:trace>
  <inkml:trace contextRef="#ctx0" brushRef="#br1" timeOffset="206430.7341">21248 15029 314 0,'-5'-3'22'15,"0"-3"21"-15,1 2-9 0,4 3 3 16,0-3-5-16,2 1-12 16,8 1-10-16,2 0 0 15,7 0-1-15,-3 2-4 16,9 0 0-16,-3 0-2 16,-1 0 0-16,0 2 0 0,-1 3-2 15,0 1 0-15,-7 1-1 16,2 2 0-16,-9-1 0 15,0 1 0-15,-6 4 0 16,0 2 1-16,-6 0-1 16,-8 5 0-16,0-4 0 15,-5 4 2-15,4-1-4 16,-4 1 4-16,5-2-2 0,1-2 0 16,3 0 0-16,3-3 0 15,3 1 2-15,4-4 2 16,0 0-1-16,6-4 2 15,4 2 3-15,3-1 2 0,1-2-1 16,3-1-4-16,-2-2-3 16,5-1 0-16,-6-1-1 15,5 0-1-15,-5 0 0 16,1 0 1-16,-5 0-3 16,-1 0-14-16,-1-1-7 0,-3-1-21 15,-3-3-29-15,-2-1-40 16,0 1-62-16</inkml:trace>
  <inkml:trace contextRef="#ctx0" brushRef="#br1" timeOffset="206649.4328">21273 15170 384 0,'0'0'19'0,"0"0"-9"0,7-2-10 16,6-1 3-16,1 1 8 16,5 0-8-16,0-1-2 15,4 3-1-15,3-2 0 16,-3 0-2-16,3 2-24 16,0-3-45-16,-3-3-52 0</inkml:trace>
  <inkml:trace contextRef="#ctx0" brushRef="#br1" timeOffset="206981.3438">21659 14902 354 0,'-4'-5'6'0,"3"0"2"0,1 0-3 15,0-1 27-15,0 4-10 16,0-1-6-16,0 1-2 16,0 2 9-16,0 0-4 15,0 2-13-15,0 9 2 16,0 0 7-16,0 6-5 0,0 2-4 16,-2 1-3-16,0 2 0 15,0-3-3-15,-1-1 1 16,1 0-1-16,0-4 0 15,1-1-4-15,-3-2-15 16,2-3-22-16,1-2-22 16,-4-3-18-16,5-3-47 15</inkml:trace>
  <inkml:trace contextRef="#ctx0" brushRef="#br1" timeOffset="207246.9098">21738 14886 381 0,'7'-5'21'0,"0"3"4"15,-1-1-4-15,0 3 17 16,1 0-16-16,-2 0-12 16,-2 7-5-16,-1 4 4 15,0-1-2-15,-2 6-1 0,0 2 2 16,0 2 0-16,0 1-6 15,-2 1 0-15,-2 1-2 16,3 0 1-16,-3-4-2 16,1 1-6-16,1-2-33 15,0-6-44-15,2-2-69 16</inkml:trace>
  <inkml:trace contextRef="#ctx0" brushRef="#br1" timeOffset="208338.8129">22270 15163 335 0,'0'0'38'16,"0"0"-7"-16,0 0 2 15,0 0-2-15,9 0-6 16,2 0-5-16,6 0-3 16,3 0 1-16,5 0-1 15,2-2-2-15,1 0 2 0,0 1-12 16,-3 1-3-16,-2-4-2 16,-4 2 1-16,-4 1-1 15,-5-1-1-15,-3 0-9 16,-5 2-12-16,-2 0-10 15,0 0-28-15,-4 2-5 0,-9 1-26 16,1 3-35-16</inkml:trace>
  <inkml:trace contextRef="#ctx0" brushRef="#br1" timeOffset="208657.0833">22264 15289 303 0,'-1'0'37'0,"1"0"7"16,0 0-12-16,5 0 4 16,3 0 3-16,6 0-8 15,3 0-8-15,3 0-2 16,0 0-7-16,4 0-5 15,0 0 1-15,-2 0-4 16,0 0-4-16,-1 0 0 16,-3 2-2-16,-4 0 0 0,-1 0-1 15,-4 0-8-15,-4 0-18 16,-2-2-27-16,2 0-55 16,-3-4-150-16</inkml:trace>
  <inkml:trace contextRef="#ctx0" brushRef="#br1" timeOffset="209625.6349">23426 15022 54 0,'4'0'173'15,"1"0"-124"-15,-3 0-16 16,1 0 1-16,-1-2-3 15,1 1 1-15,-3-3-15 16,0 0-2-16,0 2-2 16,0-1 3-16,-5 1-7 15,-2 0-7-15,-1 1 0 0,-2 1 1 16,-2 0-2-16,1 0 1 16,-2 1 2-16,1 6 3 15,-3 0 3-15,5 3 2 16,-2 2-2-16,-2 1-3 0,2 5 0 15,1 1 0-15,4 4 1 16,3 0-1-16,-1 2 0 16,5 4-2-16,0-6-3 15,0 0 0-15,2-5 1 16,5 1-3-16,4-4 2 0,3-2 2 16,3-3 4-16,-3-4-1 15,6-1 1-15,1-4-1 16,-1-1 2-16,3 0-2 15,-4-1-3-15,0-6-1 16,-5-2-1-16,1 0 6 16,-7-2-3-16,2-3 3 0,-5 0-3 15,-3-1-1-15,1-5-2 16,-3 3-3-16,0-4 4 16,0-4-4-16,-5 1 1 15,-3-1-4-15,-2 2-5 16,3 2-1-16,-2 4-2 15,-4 5-4-15,1 2-7 16,0 4-7-16,-1 2-6 0,-4 4-15 16,5 0-20-16,-5 0-29 15,5 3-29-15</inkml:trace>
  <inkml:trace contextRef="#ctx0" brushRef="#br1" timeOffset="209986.6524">23172 15124 344 0,'-5'0'62'16,"3"0"-41"-16,2-4 5 16,0 0 9-16,10 1-23 15,1 1-5-15,7 0-2 0,1 2 4 16,3 0 5-16,3 0-2 15,-2 4-6-15,6 7-2 16,-1 1 1-16,-2 4-1 16,-1 2 1-16,0 0-1 0,-4 2 0 15,1-2 1 1,-2-3 1-16,-2 3-1 0,-2-2 0 16,3-2-3-16,-6-3-1 15,0-2-1-15,-2 0 1 16,-1-6-2-16,-4 1-4 0,-1-4-5 15,1 0-4-15,-4 0-8 16,1-5-26-16,-1-7-27 16,0-3-69-16</inkml:trace>
  <inkml:trace contextRef="#ctx0" brushRef="#br1" timeOffset="210314.6984">23719 14822 287 0,'0'-3'27'16,"0"-1"5"-16,0 1 12 15,0 1-4-15,3 0-8 16,-1 2-6-16,2 0 0 0,0 0-5 15,-3 4-6-15,1 4-1 16,-2 5 2-16,0 2 0 16,0 3-3-16,0 4 0 15,0 0-5-15,-3-1-3 16,-2 2-5-16,-2-3 2 0,2-2-2 16,-2-1-4-16,0-4-37 15,-1-4-65-15,1-6-196 16</inkml:trace>
  <inkml:trace contextRef="#ctx0" brushRef="#br1" timeOffset="214627.5953">23191 15582 318 0,'-4'0'27'16,"-1"0"0"-16,5 0 3 16,0 0 6-16,0 0-12 15,0 0-5-15,0 0 0 16,0 0-1-16,5 0 0 16,4-1-1-16,6-3 3 0,-1-1-4 15,8-1-1-15,1 1-2 16,3-1-5-16,6 0-2 15,0-2 2-15,4 3-1 16,3 1-2-16,2 1 1 16,3 1-2-16,0 0-1 0,0-1-1 15,-3 1 1 1,-2 0-2-16,0-1 2 16,-7 1-3-16,-3-2 1 0,-5 0 0 15,-4 3-1-15,-8-1 0 16,0 0 0-16,-7 1 0 15,-2 1-1-15,-3 0-9 16,0 0-9-16,-5 0-9 0,-4 1-20 16,-4 6-21-16,1 1-21 15,-3-1-52-15</inkml:trace>
  <inkml:trace contextRef="#ctx0" brushRef="#br1" timeOffset="215362.9712">23432 15699 354 0,'-4'-5'14'15,"2"-2"3"-15,-1 2-13 16,3 0 22-16,-2 0 8 15,2 3-4-15,0 0-12 0,0 0-2 16,-2 2 1-16,2 0-11 16,0 0 1-16,0 9 3 15,0 3 8-15,0 1 0 16,2 6-5-16,3 1-2 0,-1 3-2 16,1 1-6-16,-1 1 2 15,-1 0-5-15,0-4 2 16,-1 0 1-16,1 1-3 15,0-4-1-15,-3-6 2 16,2 2 0-16,-2-3 1 0,2-4 0 16,-2-1-2-16,0-2 1 15,0-3-1-15,0 1 0 16,0-2 0-16,0 0 3 16,0 0-2-16,0 0 0 15,0-6-1-15,-2-1 0 16,0 0 1-16,1-2-1 15,1-1 0-15,0 0 0 0,0 2 0 16,0-5 0-16,3 1 0 16,2-1 1-16,1 1-1 15,2-1 1-15,4 1 0 16,0-5-1-16,1 7 0 16,1-2 0-16,6-1 0 0,-3 4 0 15,4 4 0-15,-8 3 1 16,6 2-1-1,-2 2 0 1,-2 8 0-16,-3 3 2 0,-2 6 0 16,-1-2 0-16,-4 1-2 15,-3-4 1-15,-2 0 1 16,0 2-2-16,-2-5 2 16,-7-2 1-16,-4-1 6 15,1 0 1-15,-5-5-4 16,-2 1 1-16,-1-2-5 15,1-2 2-15,-3 0-4 0,2 0 0 16,3 0 1-16,-2 0-3 16,3 0-4-16,2 0-23 15,3 0-20-15,-4-2-59 16,3-9-250-16</inkml:trace>
  <inkml:trace contextRef="#ctx0" brushRef="#br1" timeOffset="223473.2548">7015 11231 203 0,'4'-1'38'0,"-1"-3"6"0,1 1 12 16,-2-1-8-16,-2 3-10 15,1-1-12-15,-1 0-1 16,0 0-3-16,0 0-6 15,0 0-3-15,-3 1-8 0,-4 1-2 16,0 0 0-16,-4 0-1 16,-2 0-1-16,3 0 1 15,-7 5 2-15,3 1 0 16,0 1 4-16,0 3-2 16,-1 1 0-16,1 0 3 15,2 5 3-15,2-2-5 0,1 6 1 16,2 1 1-16,3 4 2 15,2 0 3-15,2 2-6 16,0-2-1-16,5 2 0 16,2-6 1-16,3-2-3 15,0-1 0-15,5-3-1 16,1-1-1-16,1-4 2 0,1-2-1 16,-1-3 2-16,7-3-1 15,-2-2-27-15,-1 0 22 16,0-9 7-16,0 0-4 15,-4-3 0-15,0-3-1 0,-5 3 0 16,-1-4-1-16,-2-2 1 16,-4-3 1-16,-1-1-2 15,-4-3 2-15,0-4-3 16,-2 1 0-16,-9 0 2 16,-2 1-2-16,1 2 0 15,-5 5 1-15,2 0-2 0,0 6-5 16,-1 5 10-16,-2 4-29 15,4 5-18-15,-4 0-9 16,2 5-24-16,-1 8-29 16,2 3-80-16</inkml:trace>
  <inkml:trace contextRef="#ctx0" brushRef="#br1" timeOffset="223801.2829">6741 11380 359 0,'-2'0'12'0,"-5"0"19"16,3-4 3-16,4 1-5 15,7-1-10-15,6 2-8 16,3-1 1-16,2 3 0 16,3 0 1-16,3 5 0 0,1 6 3 15,0 5-6-15,-3 0-1 16,3 2-2-16,-3 1-2 15,-3-1-3-15,3 0 0 16,-2-4 0-16,-1 1 3 16,1-5-3-16,-3 1-1 0,2-2-1 15,-1 0 1 1,-2-2-1-16,-1-2-3 0,-3-1-19 16,0-1-13-16,-1-3-25 15,0 0-23-15,0-1-61 16,0-10-100-16</inkml:trace>
  <inkml:trace contextRef="#ctx0" brushRef="#br1" timeOffset="224035.5945">7365 11041 407 0,'0'-11'18'16,"-1"0"9"-16,-3 6 23 15,2 3-7-15,1 2-17 16,-1 0-16-16,2 2-7 0,0 9-1 16,0 3 6-1,0 4-3-15,0 3-1 0,0 2-3 16,0 2 0-16,0 4-1 16,0-3-7-16,0 1-35 15,0 4-47-15,-4-5-94 16</inkml:trace>
  <inkml:trace contextRef="#ctx0" brushRef="#br1" timeOffset="224426.1298">6762 11735 372 0,'-1'6'16'0,"-12"-6"15"16,11 0 23-16,2 0-17 16,7 0-15-16,9 0-12 15,3 0 9-15,5 0-4 0,8 0 4 16,5 0-7-16,2-5 5 15,6-2-3-15,5 0-3 16,3-1-4-16,0-5 1 16,-1 1 0-16,-1 1-2 15,-8-2-4-15,-8 6-1 16,-8 0-1-16,-8 5 1 0,-10 2-6 16,-4 0-12-16,-5 0-18 15,0 4-26-15,-7 1-35 16,-5 2-94-16</inkml:trace>
  <inkml:trace contextRef="#ctx0" brushRef="#br1" timeOffset="225269.6971">6663 12077 326 0,'-4'0'33'16,"-8"-5"17"-16,9-2 14 0,-1-4-1 15,4 0-28-15,0 1-10 16,6-1-9-16,2 3-5 16,5-2-4-16,3 6-2 15,1 4-2-15,2 0-1 16,-1 4 1-16,0 12-2 0,-2 4-1 16,-4 1 1-16,0 3 0 15,-7 2 1-15,-3-2-2 16,-2-2 0-16,0 1-1 15,-12-1 2-15,-3-4 0 16,-3 2 0-16,0-3 0 16,-2-1 0-16,2-3-1 0,2 1 1 15,0-3 0-15,5-4 0 16,6 0 0-16,-1-3 1 16,6 3 0-16,0-4-2 15,0-1 0-15,11 1 2 16,0 1 1-16,5-4 1 0,4 2 1 15,-3-2-1 1,5 0-1-16,-2 0-1 0,-2 0-2 16,0-2 0-16,-2 1 0 15,0-3-1-15,-2 0-15 16,-1 1-6-16,1-3-15 16,-2 1-25-16,0-2-70 0,-2-4-81 15</inkml:trace>
  <inkml:trace contextRef="#ctx0" brushRef="#br1" timeOffset="225909.5563">7078 11928 465 0,'-7'-10'14'0,"-1"6"7"0,5-2 30 16,-2 4-12-16,3 0-15 15,2 2-6 1,-2 0-6-16,2 6-6 0,0 6 0 16,0 6 4-16,2 3 2 15,1 4-2-15,3 5 0 16,-2 1-4-16,0-1 1 0,-1 3-2 16,1-5-1-16,-3-1-3 15,1-4 1-15,0-2-3 16,-1-7 3-16,-1-1 0 15,0-2-2-15,2-4 0 16,-2-4 0-16,2-1 0 0,-2 0 0 16,0-2 1-16,0 0 0 15,0 0 1-15,0-2 0 16,0-5-2-16,-2-4 1 16,-1-1-3-16,1-2 0 15,2-4-3-15,0 1 0 16,0 2 4-16,0-2 0 0,7 2-1 15,4 2 1-15,2 1 0 16,3 2-1-16,2 3 3 0,0 2-1 0,1 4-2 16,1 1 3-16,2 0-1 15,-3 6 3-15,-1 7-1 0,-2 1 1 16,-1 3-2-16,-5 0 1 16,-3-1-1-16,-2 0 0 15,-5 0 1-15,0-1-2 16,0-3 2-16,-8-1 1 15,-6-2 0-15,-3 1 4 0,2-6-5 16,-2 0 0-16,0-4-1 16,-5 0 0-16,4 0 0 15,2 0-4-15,-3-6-23 16,6 1-29-16,-1-2-17 16,4-4-70-16</inkml:trace>
  <inkml:trace contextRef="#ctx0" brushRef="#br1" timeOffset="227846.5599">7523 12000 169 0,'-2'0'78'0,"-1"0"-13"15,1 0 3-15,-1-3-9 16,-1-1-8-16,1-1-8 16,-1 2-6-16,1 0-11 0,3-1-6 15,-2 2-2-15,2-2-2 16,0 2-1-16,0-2-4 15,5 4-4-15,4-1-3 16,3 1-3-16,3 0 0 16,2 0-1-16,2 7 1 0,-3 4-2 15,-2-1 3-15,1 5-3 16,-4-1 1-16,-3 2 0 16,-4 0 0-16,-4 2-2 15,0 0-1-15,0 2 1 16,-5-3 2-16,-4 3 0 15,0-2 0-15,1-3 1 0,0 2-1 16,4-3 0-16,4-2 1 16,0 1 0-16,0-5 1 15,2 2 3-15,8-5-3 16,5-2 0-16,1-3 3 16,4 0-4-16,-3 0 0 15,5-3 0-15,-2-2-2 0,-4-2-13 16,-3-2-20-16,-4 3-5 15,-6 1-17-15,-3-2-27 16,0 2-29-16,-8-3-51 16</inkml:trace>
  <inkml:trace contextRef="#ctx0" brushRef="#br1" timeOffset="228033.8911">7548 12147 110 0,'-15'-3'195'16,"0"3"-109"-16,6 0-28 0,4-1-8 15,5-1-16-15,0-1-6 16,7-2-17-16,11-3-6 16,5 1-4-16,4-3 1 15,5 0-3-15,1 2-8 16,-3 1-27-16,1-3-39 16,-4 3-58-16,-4 2-127 0</inkml:trace>
  <inkml:trace contextRef="#ctx0" brushRef="#br1" timeOffset="228346.311">7847 11816 348 0,'-5'-8'70'0,"3"-1"-12"16,0 2 4-16,2 0-15 16,-3 4-12-16,3-1-10 15,0 4-1-15,0 0-9 16,0 0-8-16,0 8-5 0,0 7 0 16,3 5 5-16,1 0 3 15,-1 5-5-15,-3 0-4 16,2-1 1-16,-2 2-1 15,0-1-2-15,0-1-39 16,0-4-71-16,-2-7-255 0</inkml:trace>
  <inkml:trace contextRef="#ctx0" brushRef="#br1" timeOffset="230661.5539">8383 11328 262 0,'-7'0'36'0,"0"0"17"15,2-2 19-15,0-1-8 16,2-1-18-16,0 0-15 16,3 3-6-16,0-3-8 15,8 3-2-15,4-1-6 16,8 0-4-16,3 2 4 0,5 0 0 15,6 0-5-15,5 0-1 16,-2 0-3-16,1-2 2 16,-1-2-2-16,-3 1 1 15,-3-1-1-15,-6 1-3 16,-5 1-18-16,-8 0-10 0,-4 2-13 16,-6 0-31-16,-2 0-39 15,-4-2-63-15</inkml:trace>
  <inkml:trace contextRef="#ctx0" brushRef="#br1" timeOffset="230959.1691">8563 11162 404 0,'-7'-2'23'0,"4"-1"-1"16,-1 1 30-16,4 2-15 15,0 0-14-15,0 3-16 16,2 7 0-16,5 3 10 16,2 7 0-16,-2 5 1 15,0 4-5-15,-1 1-1 0,-1 0 0 16,0 3-4-16,-1-5-1 16,-3 1-4-16,2-6 2 15,1-2-3-15,-3-6-1 16,1-1 0-16,0-3-1 15,1-4 0-15,-1-4-29 0,1-3-25 16,1 0-59-16,-1-8-216 16</inkml:trace>
  <inkml:trace contextRef="#ctx0" brushRef="#br1" timeOffset="232349.4792">9675 10975 200 0,'-4'-7'78'15,"1"0"-35"-15,3 0 9 16,-2 2 0-16,2 2-20 15,0 1 0-15,0 2-1 16,0 0-13-16,0 0-8 0,0 7-7 16,0 8 7-16,0 5 8 15,7 5 3-15,-4 1 6 16,7 5-9-16,-3-1-5 16,0 0 0-16,0-1-1 15,-2-5-5-15,3 3 0 16,-5-4-3-16,3-1 1 15,-5-4-2-15,1-4 0 0,0-1 0 16,-2-4-2-16,0-4 0 16,0-3 1-16,0-1-2 15,0-1 1-15,0 0 0 16,0 0 4-16,0-5-4 0,0-4-1 16,-5-1 1-16,-1-5-1 15,-1-1 0-15,0-1 0 16,0-5 0-16,0 0 0 15,0-1-2-15,0 2-1 16,2-3 1-16,4 4 0 0,1-4 1 16,0 1 1-16,0 0-1 15,1 1 0-15,9 2 1 16,-1 1-1-16,5 3 0 16,-1 1 0-16,2 5 0 15,0 3 1-15,1 4-1 16,-5 3 0-16,1 0 0 0,1 3 1 15,-2 8 1-15,-1 4-3 16,-1 3 3-16,-1 0-3 16,-3 4 4-16,-1-6-3 15,-4-2 3-15,0 1-2 0,0-5 0 16,-9-1 0-16,-2 0 2 16,-3-4-3-16,-5-1 4 15,0-1-3-15,1 1-1 16,-2-2 1-16,-1-1 1 15,4 2-2-15,2-3 2 0,0 1-18 16,4 3-27-16,3-2-14 16,6-2-59-16,-1 0-229 15</inkml:trace>
  <inkml:trace contextRef="#ctx0" brushRef="#br1" timeOffset="235176.1032">10316 11131 49 0,'-4'0'29'0,"3"0"13"0,-1 0 1 16,0-3-5-16,0 0 9 16,1 1-9-16,-1-2 12 15,0 1-2-15,2-2-11 16,0 1-1-16,0 0-5 0,0 2-7 15,0 0-4-15,0 1-7 16,0 1-3-16,0 0-4 16,0 0-4-16,0 7-2 15,4 4 9-15,3 1 2 16,1 4 0-16,4 2-1 0,0 1-1 16,-2 1-2-16,5 0 0 15,-3 0-5-15,1-4 0 16,-2 0 0-16,-1-6-1 15,0 1-2-15,-1-4 3 16,-2 1-2-16,-2-5 0 16,0-1 0-16,0-2 1 15,-2 0 0-15,-1 0 0 0,-1-4 1 16,3-5 1-16,-4-3 1 16,0-2-1-16,0-6 0 15,0-2 1-15,0-3-3 16,-4-3 1-16,1-3-2 0,-2 0 0 15,-1-6 0-15,2 2 0 16,-1 1 0-16,1-2 0 16,1 8 0-16,-1-1 0 15,4 8 0-15,-1 2 0 16,1 2 0-16,0 5 0 16,1 1 0-16,8 4 0 0,2-1-2 15,5 2 2-15,2 0-1 16,5 2 1-16,4 1 0 15,4 2 0-15,3-1-1 16,2-1 1-16,4-3 1 16,-1 2-1-16,-2-3-1 0,-1 0 1 15,-5 0 1-15,-6 1-1 16,-7 2 0-16,-5 1 0 16,-6 2-2-16,-6 1-20 15,-1 0-15-15,0 1 0 0,-7 8-29 16,-3 1-35-16,-3-2-78 15</inkml:trace>
  <inkml:trace contextRef="#ctx0" brushRef="#br1" timeOffset="235674.8636">10858 11014 370 0,'-3'-9'4'16,"1"-2"10"-16,-1 4 27 15,0 0-8-15,1 2-14 16,-6 1-7-16,1 2 3 0,-8 2-6 16,1 0-3-16,-8 0 0 15,-3 7 2-15,2 6 3 16,-2 1 10-16,1 2-1 15,4 2-2-15,3 7 0 16,7-1 0-16,7 2-7 0,3 1-3 16,3-4-1-16,12 2-2 15,5-2-2-15,4-3-1 0,2-4 1 16,1-5-2-16,0-3 0 16,-2-4 0-16,-4-2 0 15,1-2-1-15,-4 0 0 16,0-7 1-16,-5-4 0 15,-1-1 2-15,-2-3 4 16,-2-1 3-16,-1 0-3 0,-3-2-1 16,-3 0-3-16,-1-5-1 15,0 4-2-15,-1-6-3 16,-8 2-14-16,-4-1-18 16,-1 3-9-16,-4 5-18 15,-3 3-29-15,-1 6-44 0,-2 2-104 16</inkml:trace>
  <inkml:trace contextRef="#ctx0" brushRef="#br1" timeOffset="235916.8985">10686 10999 328 0,'0'0'59'16,"0"-3"-7"-16,0 3 5 15,7 0-22-15,6 7-23 16,1 8 10-16,6 3-2 15,-1 7-2-15,3-3-5 0,0 6-2 16,-2-6-4-16,-1 3-2 16,-3-3-3-16,-2 1-2 15,0-1 0-15,-6-1 0 16,-1 1-19-16,-5-1-27 16,-2 0-43-1,0-3-96-15</inkml:trace>
  <inkml:trace contextRef="#ctx0" brushRef="#br1" timeOffset="236307.4431">10307 11459 344 0,'-13'0'29'16,"6"0"14"-16,3 0 17 16,4 1-16-16,0 1-8 0,14 0-15 15,6-1 4 1,9 3 0-16,11-2-9 0,3-1-4 15,9-1 5-15,2 0 0 16,3-1-5-16,3 1-5 16,-3 0 0-16,-4-4-2 0,-4 1-1 15,-7-2-1-15,-8 3 0 16,-9-2-3-16,-5 2 0 16,-8 0 1-16,-4 2-6 15,-3 0-23-15,-5 0-15 16,0 0-12-16,-3 0-36 0,-9-2-121 15</inkml:trace>
  <inkml:trace contextRef="#ctx0" brushRef="#br1" timeOffset="237494.655">10436 11879 117 0,'-5'0'36'15,"3"0"6"-15,-1 0 8 16,-1-3 5-16,2-1-13 0,-2 3-3 16,1-4-6-16,1 3-3 15,0-1-1-15,2 2-5 16,0-1-7-16,0 0 0 16,0 0-2-16,0 2 0 15,0 0-9-15,0 2-2 0,2 7-3 16,3 5 9-16,5 4 4 15,0 1-1-15,2 6-3 16,0-1-4-16,2-1-2 16,-1 3-2-16,-3-7-1 15,1-2 0-15,-2-1 0 16,-2-3-1-16,-1-4 0 0,-3 0 1 16,-1-4-2-16,1-3 2 15,-1-2-1-15,-2 0 2 16,0 0 1-16,2-6 6 15,-2-4-3-15,0-5 0 16,0 0-2-16,0-5-1 0,0-3-1 16,0-4-1-16,0 0-1 15,-2-2 0-15,-3-2 0 16,0-2 0-16,-1 1 1 16,1 0-2-16,0 4 1 15,-1 1 0-15,4 6-1 16,0 3 1-16,0 4 1 0,2 5-2 15,0 1 0-15,2 5-1 16,5 1 0-16,5 0 0 16,3 2 3-16,4-3-2 15,6 1 1-15,5-1-1 0,3 1 3 16,2-2-2-16,1 0 0 16,0 1-1-16,-2 3 0 15,-2-2 2-15,-3 2-1 16,-5 0-3-16,-6 0-3 15,-4 0-4-15,-5 0-1 0,-5 0-2 16,0 0-7-16,-4 0-4 16,0 2-12-16,0 1-21 15,-8 1-35-15,1 0-76 16</inkml:trace>
  <inkml:trace contextRef="#ctx0" brushRef="#br1" timeOffset="238681.8765">10740 11801 91 0,'-5'-5'174'16,"1"-1"-142"-16,1 2 10 16,3 3 13-16,-1-1-17 15,1 2-5-15,0 0-7 16,0 0-13-16,0 3-5 0,0 8 12 15,6 2-2-15,-1 3-1 16,0 4-2-16,0 0 1 16,-1 5-2-16,1-1-3 15,0-1-4-15,0 3-3 16,-3-4-2-16,1-2-1 16,-1-3-2-16,0 0 3 0,-1-7-2 15,-1 1 0-15,2-4 1 16,-2-3-1-16,0-1 0 15,2-1 0-15,-2 0 1 16,0 1-2-16,0-3 2 0,0 0-1 16,0 0 0-16,0 0 3 15,0 0-3-15,0 0 1 16,0-5-1-16,0-4 1 16,0 1 0-16,0-4-1 15,0 2 0-15,0-5 0 16,0 2 0-16,1-3 0 0,1 5 0 15,2-4-1-15,2 7 3 16,-1-3-3-16,4 3 1 16,1 3 0-16,2 2 0 15,0 3 0-15,3 0 0 16,-3 0 1-16,3 0 0 0,-1 8-1 16,-2 4 1-16,3 1 1 15,-3 3 0-15,-1-4-2 16,-4 5 2-16,-2-3-1 15,-3 1 0-15,-2-5-1 16,0 1 1-16,-2 0 2 0,-6 0 3 16,-4-3-1-1,-5-1 2-15,-1-1-2 0,0 0-1 16,-4-2-3-16,1-3-1 16,0-1 0-16,1 0 0 15,3 0-27-15,1-7-27 16,5-10-72-16</inkml:trace>
  <inkml:trace contextRef="#ctx0" brushRef="#br1" timeOffset="243290.1711">7098 12760 409 0,'-6'2'1'0,"3"-2"1"15,3 0-1-15,0 0 6 16,0 0-2-16,0 2-1 0,9 0-1 15,4 1 10-15,5 1 4 16,4 0-9-16,7-3 1 16,4 1 1-16,7 0 8 15,8-2-4-15,1 0-1 16,8 0-1-16,6 0 1 16,7-2-3-16,5-3-3 0,6-3-1 15,7 1 0-15,5 0-2 16,6-2-1-16,6 2 1 15,0-3-3-15,7 2 0 16,2 1 1-16,3 2-3 16,5-1 0-16,0 1 2 0,2 2 1 15,4-1-3-15,-5 0 2 16,1 1-1-16,2-2 0 16,0-1 2-16,-6 1-1 15,0-2 1-15,-1-1 0 16,-5 1-2-16,-6 0 1 15,1 0 1-15,-9 2-1 0,-5-4 1 16,-9 2-1-16,-7 3 0 16,-5-3 2-16,-9 2-1 15,-11-1-1-15,-8 4 1 16,-9 1-2-16,-9 1 0 0,-15 0-4 16,-10 10-24-16,-8 1-33 15,-20-4-85-15</inkml:trace>
  <inkml:trace contextRef="#ctx0" brushRef="#br1" timeOffset="244303.222">9030 12980 320 0,'0'0'3'0,"-4"-2"-3"15,-1-1 12-15,2 1 21 16,-6 0-5-16,1 2-8 0,1 0 7 15,-2 0 0-15,-1 2 0 16,-1 5-10-16,-2 2-1 16,0 0-1-16,1 5 3 15,2-1-4-15,-2 2-1 16,0 5 3-16,5 2 0 0,-1 1-1 16,5 2 1-16,1 0-4 15,2-1-5-15,0 3-2 16,7-5-1-16,4 0-1 15,1-4-2-15,2-2 0 16,1 0 1-16,4-8-1 0,-2-2 1 16,3-6 2-16,2 0-2 15,-3 0 4-15,1-6-1 16,0-5 0-16,-2-3-3 16,-3 2 0-16,-3-5 1 15,-4 2-4-15,-1-2 5 16,-6-2 1-16,1-2 2 15,-2-3-6-15,-2 1 1 0,-6-4-2 16,0 1 0-16,-3-1 0 16,-2 0-5-16,3 2-6 15,-2 4 1-15,0 3-1 16,0 5-5-16,-3 6-2 16,3 5-10-16,-3 2-10 0,1 6-22 15,-1 6-35-15,0 5-28 16,0-4-108-16</inkml:trace>
  <inkml:trace contextRef="#ctx0" brushRef="#br1" timeOffset="244626.4439">8840 13103 295 0,'-2'0'35'0,"0"-7"-2"16,2 1 17-16,0 1-5 15,0 2-8-15,0-2-12 16,0 0-4-16,5 2-6 16,5 2-2-16,0 1-1 0,4 0-1 0,3 0 0 15,5 9-1-15,-1 1-2 16,6 6 0-16,-2 0 0 16,0 4-2-16,1-1-1 15,-2 5 0-15,1-5-2 0,-3 1 1 16,-2-2-4-16,-2-3 2 15,-3 0-3-15,-3-5 1 16,-5-2 1 0,2-1-2-16,-5-4-9 15,-2 1-19-15,-2-4-29 0,0 0-64 0,0-1-236 16</inkml:trace>
  <inkml:trace contextRef="#ctx0" brushRef="#br1" timeOffset="245333.9536">8729 13561 218 0,'-3'-2'59'0,"3"1"-37"0,0-3-8 16,0 2 16-16,0 1 3 0,0 1-8 15,3 0-6 1,2 0 2-16,2 0 5 16,0 0 6-16,2 0-6 15,4 0-6-15,3-1 1 16,4 1-3-16,3 0-3 0,9 0-1 15,4 0-2-15,5-5 0 16,8 3 0-16,2-3-1 16,0 0 0-16,3-1-5 15,-1 1-1-15,-5-2-1 0,-3 1-2 16,-8 1-1-16,-3 1-1 16,-6 1 1-16,-8-3-1 15,-5 3 0-15,-4-1 0 16,-5 4-1-16,-4-1-7 0,-2-2-8 15,-4 3-13-15,-11 0-23 16,-5 0-29-16,-2 0-77 16</inkml:trace>
  <inkml:trace contextRef="#ctx0" brushRef="#br1" timeOffset="246384.9148">8982 13784 152 0,'3'-5'41'0,"-1"1"-6"15,0-3-5-15,0 2 2 16,1-5 14-16,1 2-17 15,-3-1-5-15,1 0-1 16,2 0 4-16,-4 2 3 16,2 2-2-16,-2-1-5 15,0 4-2-15,0 1-1 0,0-1-8 16,0 2-2-16,0 0-4 16,0 3-3-16,2 8 3 15,1 3 6-15,1 4 5 16,1 4-4-16,0 3-9 0,2-2 1 15,1 2 6-15,-3 0 4 16,1 2-8-16,1-4-3 16,-4 2-3-16,3-4 0 15,-4 4 1-15,1-4-3 0,-1-3 3 16,2 2 1-16,-4-8-4 16,1 1 2-16,-1-4 0 15,0-2 0-15,0-3 0 16,0-3-1-16,0-1 2 15,0 0-2-15,0 0 0 16,0 0 2-16,0 0 1 0,0-1-2 16,0-6-1-1,0-1 0-15,0 0 0 0,0-3 0 16,0 4 1-16,0-4-1 16,0 0-1-16,0 1 2 15,0-1-2-15,0-2 2 0,0 1-1 16,6-1-1-16,-5 2 1 15,5 3 0-15,0-1 0 16,1 0-1-16,1 2 1 16,1 0-1-16,1 1 1 15,0 1 0-15,1 1 0 0,0 1 0 16,1 1 0-16,1 0 0 0,-2 2 0 31,3 0 0-31,-3 0 0 0,1 2 0 16,0 5 1-16,0 2-2 15,-3 2 2-15,-1 1 0 0,2 3-1 16,-5-5 1-16,0 5-1 16,-3-3 1-16,0 1 0 15,-2-1 0-15,0 0 0 16,0-1-1-16,-2 0 3 16,-5-2 0-16,0 0-1 0,-1-2 2 15,-4 2 0-15,2-4 0 16,-5-1-10-16,-1-1-13 15,-2-1 23-15,0-2-1 16,-2 0-1-16,0 0 1 16,3 0-3-16,-2-4 1 0,-1-3-1 15,-2-4 5-15,0-3-88 16,0-11-145-16</inkml:trace>
  <inkml:trace contextRef="#ctx0" brushRef="#br1" timeOffset="253191.4988">7619 14583 194 0,'0'4'27'0,"-4"-2"-10"16,4 1 5-16,-2-1 4 15,2 0-6-15,0 0 0 16,0-2-1-16,0 2 1 15,0-2 6-15,0 0 4 16,6 0 7-16,5 0-8 0,3 0-3 16,4 0-8-16,5-4-10 15,6-2 1-15,4-1 1 16,1 0-4-16,1 0-3 16,-2 0-2-16,-1 0-1 15,-3 2 0-15,-4 1-1 0,-6 4-8 16,-6 0-18-16,-6 0-40 15,-7 5-47-15,0 2-114 16</inkml:trace>
  <inkml:trace contextRef="#ctx0" brushRef="#br1" timeOffset="253503.8388">7651 14780 373 0,'7'0'28'0,"4"0"-22"16,2-3-5-16,1-4-1 16,6 2 5-16,-1 2 20 15,5-2-5-15,3-1-10 0,0 0 1 16,2 1-3-16,1 1-2 15,-1-2-4-15,-2 0-2 16,-1-2 0-16,-4 4 0 16,-2-1-4-16,-1-1-16 15,-4-1-21-15,-5 0-32 16,-3 0-14-16,0-1-64 0</inkml:trace>
  <inkml:trace contextRef="#ctx0" brushRef="#br1" timeOffset="253877.2955">7959 14446 341 0,'-8'-13'6'0,"2"5"13"16,3 2 4-16,1 1 0 16,0 1 8-16,2 2 4 0,0 2-11 15,0 0-11-15,0 0-11 0,4 8-3 16,8 4 3-16,1 4 6 15,3 2 3-15,6 0-4 16,-2 0 1-16,1-6-2 16,1 1-2-16,-1-4 1 0,-3-4 1 15,2-2 0-15,-2 1-3 16,-6-2 0-16,-3-2-1 16,1 0 3-16,-7 2-3 15,-1 1-2-15,-2 3 0 16,0 2 0-16,-2 5 0 15,-9 1 2-15,0 8-1 16,-7 3 0-16,-1 1 0 0,1 3-2 16,0-1-7-16,3-3-40 15,5-7-122-15</inkml:trace>
  <inkml:trace contextRef="#ctx0" brushRef="#br1" timeOffset="255253.0209">10222 14651 260 0,'6'0'17'16,"-3"-6"18"-16,-1 1-21 15,0-2 4-15,-2 0 1 16,0 0 2-16,0 2-12 0,0-2-3 16,-4 1 5-16,-1 1 3 15,-2-2 0-15,0 4-5 16,-1-1 3-16,3-2 2 15,-2 3 2-15,-2-1-2 16,0 0 1-16,0 1 1 0,0 1-6 0,-1 2-3 16,0 0 1-16,-2 0-4 0,0 4-1 15,2 3 0-15,0 4-1 16,-4 1 4-16,6 2 0 16,-1 4 0-16,0 1 0 15,3 1-4-15,1 2 2 16,1 3 0-16,3-1-1 15,-1 0 1-15,2 2-1 0,0-2 0 16,0-5-1-16,7 3 1 16,2-4-1-16,2-1 1 15,1-5 1-15,5 3-1 16,0-4-2-16,3 2 2 16,0-5-1-16,3-1 1 0,-3-1-3 15,0-5 4-15,-1-1-1 16,0 0 0-16,-2 0 4 15,0-5 2-15,-3-2-1 16,1-6-3-16,-5 3-1 16,1-4 3-16,-2-2 0 0,-4-1-3 15,-1-2 0-15,-2-2-1 16,-2-2-1-16,0-2 0 16,0 0-1-16,-7-2 0 15,-2 4-1-15,-4-1 0 16,-1 4 0-16,-3 7-2 0,0 0 1 15,-3 2-9-15,0 6-9 16,-1 3-4-16,1 2 1 16,-2 0-6-16,1 0-15 15,1 7-28-15,1 4-19 16,4-1-52-16</inkml:trace>
  <inkml:trace contextRef="#ctx0" brushRef="#br1" timeOffset="255612.3006">9937 14790 307 0,'0'0'69'0,"0"-1"-27"16,0-8-16-16,5-1 10 15,6 2-1-15,0 0-13 16,3 1-7-16,1 2-5 15,1 3-5-15,2 2 0 0,-1 0 4 16,4 8-3-16,-1 6 1 16,0 1-4-16,4 2 3 15,-2 1-4-15,-1-1 1 0,-1 1 0 16,-2 0 1 0,0-4-1-16,-3 1-3 15,-2-1 2-15,1-2-3 0,-4-5 2 16,-3 0-2-16,0-1 0 15,1-2-13-15,-3-4-9 16,2 0-17-16,0 0-30 0,-2-10-54 16,5-2-47-16</inkml:trace>
  <inkml:trace contextRef="#ctx0" brushRef="#br1" timeOffset="255893.4831">10477 14469 74 0,'2'-14'285'0,"0"2"-266"15,2-1 2-15,0 6 3 0,-3 0 16 16,1 1-6 0,0 4-8-16,-2 1-5 0,0 1-4 15,0 0-11-15,0 7-2 16,1 5 8-16,-1 6 4 15,4 4-1-15,-4 3-1 16,0-1-4-16,0 1-4 0,0 4-3 16,-4-2-3-16,-2 2 0 15,-4-4-34-15,1-9-78 16,-1 0-297-16</inkml:trace>
  <inkml:trace contextRef="#ctx0" brushRef="#br1" timeOffset="261577.1436">23282 11606 118 0,'-3'0'76'16,"3"0"-49"-16,-2 0 24 15,2 0-13-15,-2 0-12 16,2 0 2-16,0-2-2 0,-1 2-3 15,1-1-2-15,0 1 1 16,0-2 0-16,-2 2-5 16,2 0-8-16,-2 0-3 15,0 0 2-15,1 0 4 16,1 0 1-16,0 0 1 16,0 2 2-16,0-1-1 0,0-1 1 15,7 0 1-15,1 0 2 16,6 0-4-16,3 0-4 15,1 0-4-15,0 0-4 16,-2-3-2-16,0-1-2 16,-1 1 2-16,-3 1 1 0,-1-1-4 15,-5 1 3-15,-3 0 1 16,1 2-4-16,-3-2-1 16,-1 2-6-16,0 0-4 15,0 0-6-15,0 0-10 16,0 0-9-16,0 0-18 0,0 0-17 15,0 2-42-15,0 2-60 16</inkml:trace>
  <inkml:trace contextRef="#ctx0" brushRef="#br1" timeOffset="261952.0569">23313 11706 146 0,'-2'2'96'0,"-1"-2"-57"0,3 0 5 16,0 0-13-16,0 0 3 15,0 0-6-15,1 0-6 16,3 0-5-16,-1 0-1 16,-3 2 4-16,2-2-5 15,-2 1-3-15,0 2 5 16,2 0 2-16,-2 1-3 0,0-3-2 15,0 1 0-15,3 0-1 16,4 0-1-16,-2-2 3 16,5 0-2-16,5 0-3 15,-1 0 4-15,3-4-3 0,-2 1-4 16,4-3-7-16,-5 5 3 16,0-2-4-16,-3 2 1 15,-4 1-3-15,0 0-23 16,-5 0-18-16,-2 0-57 15,0 0-194-15</inkml:trace>
  <inkml:trace contextRef="#ctx0" brushRef="#br1" timeOffset="267830.9283">22748 10436 231 0,'-12'-7'38'0,"4"0"3"16,1 0 17-16,3 0-12 0,2 1-2 15,2 1-3-15,0 0-18 16,2-1-15-16,7 3-1 16,3-2 4-16,5 1 4 15,1 0-6-15,1 1 0 16,3-1-5-16,3 1-2 0,-7-1-1 16,3 3-1-16,0-3 1 15,-6 2-12-15,-3 0-22 16,-2 2-34-16,-6 0-42 15,-4 0-58-15</inkml:trace>
  <inkml:trace contextRef="#ctx0" brushRef="#br1" timeOffset="268048.6343">22758 10524 302 0,'-5'5'31'15,"0"-5"9"-15,5 0 21 16,1 0-21-16,12-5-22 16,3-2 2-16,8 0-7 15,0-4-10-15,5 2-2 16,0 2-1-16,-2-1-21 0,-4 1-25 16,-1-1-29-16,-8-2-76 15</inkml:trace>
  <inkml:trace contextRef="#ctx0" brushRef="#br1" timeOffset="268350.0674">22865 10261 321 0,'-8'-3'13'0,"2"1"13"16,5 2 21-16,1 0-10 0,0 0-12 15,12 0-11-15,3 7 12 16,3 4-7-16,3 1-6 16,-1 1-5-16,2 1-2 15,-3 2 2-15,-2-2-3 16,-2 4-2-16,-3-1-2 16,-4 4 0-16,-4-3 1 15,-4 1-2-15,0 1 1 16,0-2 0-16,-7-2-1 15,0-2 0-15,-1-1-16 0,3-6-15 16,1-7-22-16,3 0-21 16,1-6-78-16</inkml:trace>
  <inkml:trace contextRef="#ctx0" brushRef="#br1" timeOffset="268837.4778">23214 10121 451 0,'-5'-4'11'0,"0"-5"6"16,5 2 29-16,0 0-13 0,5-2-15 15,7 2-8-15,3 0 0 16,4 1-3-16,3 4-4 15,-2 2-1-15,1 0 0 0,-4 0-1 16,-3 10-1-16,-3 0 1 16,-2 4-1-16,-4 4 0 15,-5 2 1-15,0 1-1 16,0 2 2-16,-5 3-2 0,-2 2 0 16,-5-1 1-16,4-1 0 15,-3-1 1-15,3-1 4 16,3-4 2-16,2-3 0 15,3-4-4 1,0-5 0-16,5-2 0 0,8-5 0 16,1-1 3-16,4 0 3 15,1-4-5-15,2-6-3 16,0-1-2-16,-2 1 1 16,-2 1-1-16,-3 0 1 0,-3 2-5 15,-2 0-15-15,-4 3-7 16,-3 1-11-16,-2-1-12 15,0 0-35-15,-9-1-47 16,-5 0-90-16</inkml:trace>
  <inkml:trace contextRef="#ctx0" brushRef="#br1" timeOffset="269017.8466">23238 10249 324 0,'-11'0'39'0,"5"0"13"16,6-2 3-16,0 1-15 15,15-2-27-15,1 0-6 16,9-2-3-16,4-1-3 16,2-2-1-16,-1-5-15 0,-1 1-54 15,0-6-55-15,-4-2-110 16</inkml:trace>
  <inkml:trace contextRef="#ctx0" brushRef="#br1" timeOffset="269252.1651">23460 9837 398 0,'-5'-7'14'16,"0"1"26"-16,2 3 13 16,3 3-21-16,0 0-19 0,0 11-12 15,0 2 3-15,6 7-2 16,-2 5-1-16,1-2-1 15,0 4 0-15,2 0 3 16,-1 1-16-16,0-2-23 16,1 0-29-16,-2-6-42 0,2-1-72 15</inkml:trace>
  <inkml:trace contextRef="#ctx0" brushRef="#br1" timeOffset="269478.8376">23715 10067 420 0,'5'-2'47'0,"3"-3"5"0,4-2-8 16,1 0-8-16,3 0-13 15,0-3-14-15,4 4-7 16,-3 0 0-16,-2 2-3 15,-4 3-12-15,-2 1-26 16,-2 0-31-16,-3 0-54 16,-2 3-102-16</inkml:trace>
  <inkml:trace contextRef="#ctx0" brushRef="#br1" timeOffset="269650.6544">23814 10117 378 0,'-4'4'46'15,"4"-2"-5"-15,0-2 22 16,2 0-15-16,9 0-5 16,3 0-17-16,5-6-9 15,-4-1-9-15,9 0-8 16,-4 0 2-16,-1 1-2 0,1-1-24 16,-6 0-40-16,-3 0-113 15</inkml:trace>
  <inkml:trace contextRef="#ctx0" brushRef="#br1" timeOffset="271022.0345">24238 9867 310 0,'-11'-9'44'0,"4"-2"6"0,1 1 6 0,3-1-23 16,3 2-13-16,0 0 1 15,0 4-8-15,3-1-5 16,5 6-1-16,1 0-3 16,3 4 0-1,1 8 1-15,3 3 1 0,-1 2 1 16,0 1 3-16,4 2-2 16,-4 0-4-1,2-6-1-15,-3 2-2 0,-1-7 1 16,-3 0 0-16,-3-2-1 15,1-3-2-15,-3-4 1 16,-3 0 1-16,0 0 1 16,-2 0-2-16,0-4 1 0,0-7 2 15,0-1-3-15,-4-6 2 16,-2-4-4-16,-6-2 2 16,3-3 0-16,-4-2 2 15,-1-1-2-15,2 0-2 0,-4 0 4 16,2 3-2-16,-5 0-2 15,5 4 0-15,1 3 4 16,5 2-2-16,2 2-2 16,3 4 4-16,3-1-2 15,0 2-1-15,2 4 0 16,6-1 0-16,4-2 0 16,5 2 0-16,2-1 1 0,6-2-1 15,3-4 1-15,0 1 1 16,1-4-2-16,3 0 2 15,-1-1 2-15,-4 1-2 16,-3 4 0-16,-5 1-1 0,-3 6-1 16,-5 4 1-16,-6 1-3 15,-2 2-30-15,-3 0-9 16,0 7-24-16,0 2-40 16,-5 0-76-16</inkml:trace>
  <inkml:trace contextRef="#ctx0" brushRef="#br1" timeOffset="271514.6016">24662 9578 211 0,'0'-6'102'0,"0"0"-85"0,0-2 18 16,0 1-4-16,-4 2-14 15,-1 2-3-15,-3-1 3 16,-1 4-9-16,-1 0 5 0,-3 0 1 16,-1 9 2-16,1 1-2 15,-3 4 7-15,-1 3 0 16,9 2-7-16,-1 3-1 16,7 1 5-16,2 4-1 15,0-2-6-15,7 0-3 0,7 0-2 16,5-4-1-16,1-5-2 15,1-3 1-15,-1-5-4 16,1-2 3-16,0-6-3 16,-1 0 4-16,-1-6-1 0,-2-2 7 15,-4-7-1-15,-2 3-5 16,-3-4 1-16,-2-4 1 16,-4 3 4-16,-2-3-7 15,0 2 2-15,0-4-6 16,-8 1 2-16,0-2-2 15,-4 3-12-15,-5 2-11 0,-1 4 0 16,0 2 3-16,-2 8-7 16,1 4-8-16,-3 0-27 15,4 5-23-15,2 6-15 16,0 0-13-16</inkml:trace>
  <inkml:trace contextRef="#ctx0" brushRef="#br1" timeOffset="271742.5434">24534 9640 241 0,'0'0'52'0,"0"0"-13"16,6 0 18-16,2 0-17 15,5 0-5-15,5 0 0 16,2 6-4-16,3 1-8 16,2 2-1-16,2 1-3 15,-4 3-7-15,5 0-4 16,-8-1-5-16,-1 0-2 15,-3 1-1-15,-2 2 0 0,-1-5-3 16,-4 1-18-16,-2-2-16 16,-3 1-31-16,-3 1-61 15,-1-5-163-15</inkml:trace>
  <inkml:trace contextRef="#ctx0" brushRef="#br1" timeOffset="272070.5911">24362 10099 391 0,'-7'2'18'15,"5"-2"2"-15,2 0 32 0,10-5-29 16,10-5 3-1,4 0-8-15,7-1-3 0,4-3-7 16,4-2 2-16,4-2 5 16,3-4-1-16,0 0 0 15,3-2 2-15,-2-2-1 0,-3-2 0 16,-3 2 1-16,-7 4-5 16,-3 5-5-16,-9 4-5 15,-4 6 0-15,-8 5-1 16,-4 2-21-16,-6 2-28 15,0 5-15-15,-7 2-71 16,-7-3-245-16</inkml:trace>
  <inkml:trace contextRef="#ctx0" brushRef="#br1" timeOffset="272864.6235">24568 10392 359 0,'0'5'53'0,"0"4"-38"16,11 0 42-16,4 5-16 15,0 3-16-15,5-2-7 16,1 3-8-16,-1-1-7 16,-1-2 1-16,-4 2 1 0,0-5-1 15,-4-3-2-15,-3-1 2 16,0 0-1-16,-4-5 0 15,-2-1-3-15,-1 0 3 16,-1-2 3-16,0 0 7 16,0-7-3-16,0-4-5 0,-1-3-3 15,-5-4 2 1,-3-2-1-16,-2-2-2 0,-3-2 0 16,1-3 0-16,-2-2-2 15,-4-1 1-15,4 0 1 16,-4 3-2-16,7 0 0 0,1 6 1 15,4 2 1-15,5 4-2 16,2 2 1-16,0 3-1 16,10 1 2-16,7 2-4 15,4-4 5-15,2 3-2 16,6-2-1-16,0 0 1 16,0-3 1-16,0 1-1 0,-4-3-1 15,0-1 1-15,-6 4 0 16,1 0 0-16,-2 0 0 15,-3 4 0-15,-5 2 0 16,-3 3-4-16,-1 3-13 16,-6 0-17-16,0 0-16 15,0 5-33-15,0 2-50 0</inkml:trace>
  <inkml:trace contextRef="#ctx0" brushRef="#br1" timeOffset="273548.2416">24850 10210 347 0,'-2'5'29'16,"2"1"-6"-16,0 1 21 0,0 3-3 15,4 3-12-15,-1 1-9 16,4 4-1-16,1 0-3 15,1 3 1-15,-2 0-1 16,0 1-3-16,1 1-4 16,-1-1 0-16,-2-3-2 15,0-2-1-15,0-2 0 0,0-1-1 16,-3-6-1-16,-1-1 1 16,3-4-1-16,-4 0-1 15,0-3-2-15,2 0 4 16,-2 0 3-16,0 0-3 15,0-6-2-15,0-1-2 0,0-2-1 16,-2 0 0-16,-3 0 1 16,-2-1 0-16,4 2-2 15,-1-1 2-15,3-2-1 16,-1 4-1-16,-2-2 2 16,4 0-1-16,0 1 0 15,0-3-1-15,6 2 0 16,1 2 1-16,2-2-2 0,3 2 4 15,-1 1-2-15,0 1-2 16,1 3 4-16,3 2-4 16,-2 0 2-16,0 0 2 0,2 6-3 15,-3 1 2-15,2 4 0 16,-2-4-1-16,-5 3 2 16,-1-1 0-16,-3 0-2 15,-1 2 1-15,-2-2 1 16,0-2 0-16,-5 2 1 15,-5 0 1-15,0-2 0 0,-2 0-1 16,-1 2 4-16,0-2 0 16,2 2 0-16,-5-2-3 15,3 0-2-15,3-1-2 16,-1-1 0-16,4 0 0 16,1-5-10-16,3 0-29 15,-3 0-50-15,1-10-179 0</inkml:trace>
  <inkml:trace contextRef="#ctx0" brushRef="#br1" timeOffset="278971.8468">10237 14865 235 0,'0'0'54'0,"0"0"-23"0,0 0 6 16,0 0-2-16,0 0-12 16,-4 0-4-16,2 0-3 15,0 0 4-15,2 0-3 16,-1 0-4-16,1 0 1 15,0 1 0-15,0 2-5 16,3 2 4-16,5 2 14 0,1 2-6 16,3 2-2-16,3 1-1 15,-1 2-3-15,4 1 0 32,-2-1-6-32,2 0-3 15,-4-1-2-15,3-1-1 0,-3-1-2 0,-5-1-1 0,-2 0 1 16,-2-2-2-16,-1-3-1 15,-2 1-23-15,-2 0-29 16,0-6-58-16,-9 0-181 16</inkml:trace>
  <inkml:trace contextRef="#ctx0" brushRef="#br1" timeOffset="279674.8098">9517 15277 372 0,'-7'0'9'16,"-4"0"9"-16,7 0 12 15,0-2 11-15,3 2-6 16,-1-2-4-16,2 0-8 16,0 2-4-16,0-1-3 0,7-1-6 15,8 2 2-15,7-2-1 16,4 2 1-16,12 0-4 15,5 0-1-15,9 0-1 16,2-1-2-16,5-1-1 16,8 0-1-16,1-3-1 15,2 0 4-15,6-1 0 16,-1 0 2-16,2 1-1 0,-3 2-4 16,-1-5-1-16,-4 5 0 15,-3-2 0-15,-3-1-1 16,-4-1 4-16,-4 0-4 15,-1 0 0-15,-3-2 2 0,-3 2 1 16,-3-2-1-16,-7 4 1 16,-6 1-2-16,-5 2 0 15,-7 2-1-15,-8 0 0 16,-5 0-2-16,-7 0-5 16,0 7-23-16,-7 2-7 0,-11 0-16 15,-3 2-36-15,-6-4-139 16</inkml:trace>
  <inkml:trace contextRef="#ctx0" brushRef="#br1" timeOffset="280831.1368">9530 15739 80 0,'-5'0'70'15,"4"0"-14"-15,-1 0-2 16,0 0-10-16,-1 0-2 16,1-2-10-16,0-1-8 15,-1 0 0-15,1-1 0 0,-2 0-4 16,3 0-4-16,-3 1-3 15,4 1 0-15,-4 0 3 16,4-1-7-16,-2 3 3 16,0-2 7-16,2 0-4 15,0 2 0-15,0-3 1 16,0 1 0-16,0-4-5 0,7 1-3 16,1 0-5-16,3 0 1 15,4-2 1-15,0-1-3 16,2 5 1-16,0-1 1 15,2 2-2-15,-2 2 1 0,0 0-3 16,-4 4 0 0,4 5 0-16,-6 4 1 15,0 0-1-15,-6 2 1 0,-1 1-1 16,-4 0-1-16,0 2 3 16,0-2-2-16,-9 0 1 15,-4 2 0-15,-1-2 0 0,-3 2 0 16,3-6-1-16,-2 2-1 15,2-3 3-15,1-2-2 16,2 0 0-16,1-2-1 16,2-1 0-16,4-3 3 15,1 1-1-15,-1-3-4 0,4 2 4 16,-1-2-1-16,1-1 0 16,0 0 0-16,0 0 1 15,0 0 1-15,0 0-2 16,0 0 1-16,0 2-2 15,7-2 5-15,4 0 0 16,3 0 0-16,3 0 3 16,3 0-5-16,6 0 5 0,-3-3-1 15,4-3-25-15,-4-1 13 16,1 2 7-16,-6-1 0 16,-2 2 0-16,-7 3-1 0,0-1 4 15,-4 0 7-15,-1 2-48 16,-3 0-25-16,-1-2-30 15,0-3-116-15</inkml:trace>
  <inkml:trace contextRef="#ctx0" brushRef="#br1" timeOffset="282063.2243">9997 15536 192 0,'0'-4'43'16,"3"1"-18"-16,-3-1 6 16,2-1 9-16,-2 1 1 15,1 1-6-15,-1-1 0 16,0 2-4-16,0 2-7 0,0-2 1 15,0 2-8-15,0 0-3 16,0 0-3-16,0 0-5 16,0 0-2-16,0 0-2 15,0 8 3-15,0-1 6 16,0 5 0-16,0 3-3 0,0 0 2 16,2 2-3-16,2 1 1 15,-1 1-1-15,1-1-3 16,-1 0 4-16,0 2-5 15,2-3-1-15,-3 3-1 16,0-2-2-16,1-1 2 0,0 3 1 16,1-4-1-16,-1 0 0 15,1 0-1-15,0-3-1 16,-2-2 3-16,2-1-4 16,-3-2 3-16,1-5 0 15,0 1-2-15,-2-3 1 0,0 1 2 16,0-2-3-1,0 0 2-15,0 0 3 0,0 0-3 16,0 0 3-16,0 0-1 16,-2 0-3-16,-1-5 1 15,-1 0-1-15,0-3 0 16,2-1 2-16,0 1-4 0,0-2 2 16,2 0-1-16,0-3 3 15,0 3-3-15,0-1 1 16,0-2-2-16,6 3 3 15,2-1-2-15,2 1-1 0,0-2 3 16,5 5-3-16,1 0 3 16,2 2-3-16,1 2 4 15,-5 0-4-15,4 3 2 16,-4 0 0-16,-2 5 0 16,-1 3 0-16,0 3 1 15,-2 0 0-15,-3 3-1 0,-1-2 1 16,-3 1-1-16,-1-1 1 15,-1-1 0-15,0-2 0 16,0 2 1-16,-6 0-1 16,-6-4 1-16,0 3 1 15,-3-3-1-15,-2 2-1 16,-3-3 1-16,0 1-2 0,-1-2 0 31,-1 0 0-31,3 1-3 16,2-4-15-16,3-2-27 15,4-2-34-15,7-10-143 0</inkml:trace>
  <inkml:trace contextRef="#ctx0" brushRef="#br1" timeOffset="282998.9996">10560 15705 256 0,'-2'0'19'16,"-5"0"13"-16,4 0-1 0,1 0 15 15,-2-5-3-15,4 2-6 16,0 0-6-16,0 0-5 16,0 1-3-16,0 2 1 15,0 0-10-15,1 2-9 16,6 9-3-16,1 3 4 15,3 4 0-15,2 2 1 0,1 1-4 16,-1 0 0 0,-1 2-2-16,0-3 0 0,0-2 0 15,0-3-1-15,-5-1 0 16,1-2 0-16,-3-5 1 16,0-1-1-16,-3-3 0 0,0-1 0 15,-1-2 0-15,1 0 2 16,0-5 1-16,-2-6 1 15,0-7-3-15,0-2-1 16,0-3 1-16,0-4 0 16,0-1-1-16,-5-1 0 0,1-1 1 15,1 4-1-15,-1-1-1 16,1 2 1-16,-1 3 0 16,2 4 1-16,0-2 0 15,2 6-2-15,0-2 3 16,0 2-1-16,0 3 1 15,0 1 0-15,4 1-2 16,5 1 2-16,0 2-1 0,6 2-1 16,2 0 2-16,3 4-1 15,5 0 0-15,6-2 0 16,1 2 0-16,2 0 2 16,0 0-2-16,-3 0 0 15,-1 0 1-15,-1 0 4 16,-4-3-2-16,-7-2 1 15,-2 1-4-15,-5 0-1 0,-4 3 0 0,-2-1-2 16,-5 2-5-16,0 0-19 16,0 0-29-16,-5 5-7 15,-2 4-42-15,-4 2-31 16</inkml:trace>
  <inkml:trace contextRef="#ctx0" brushRef="#br1" timeOffset="283545.7461">11038 15620 205 0,'0'0'71'0,"0"0"-36"15,0-2-6-15,0 0 12 16,0 0-1-16,0 2-13 0,-6 0-10 15,1 0-1-15,1 0-4 16,-4 0-3-16,1 2-2 16,-3 4 0-16,1-1-2 15,2 2 7-15,-4-2 1 0,2 3 2 16,2 0-5-16,0 1-4 16,1 2 2-16,3 1-4 15,1 1 4-15,2 1-2 16,0 4 0-16,0-1-1 15,5-2 0-15,3 0-5 16,2-1 2-16,-1-2 0 0,4-1 2 16,-1-1 0-16,3-2-3 15,-2-3 5-15,-1-1-3 16,3-4 2-16,-3 0 1 16,3 0-2-16,-5 0 7 15,1-7 0-15,-2-3-3 0,-2 0 1 16,-2-1-1-16,-1-3 4 15,-2-2-3-15,-2 0-1 16,0-4-6-16,-2-1-3 16,-5 0 0-16,-4 1 1 15,0 0-17-15,-1 4-9 0,-3 4-7 16,1 3-2-16,-4 9-12 16,2 0-20-16,-2 0-65 15,2 9-63-15</inkml:trace>
  <inkml:trace contextRef="#ctx0" brushRef="#br1" timeOffset="283828.982">10891 15699 323 0,'0'0'37'15,"0"0"-10"-15,5 0 6 0,0 0 11 16,4 0-13-16,2-2-10 15,0 4-6-15,5 6 0 16,-2-1 2-16,6 2-3 16,-2 4 3-16,4-3-9 15,-4 3 6-15,3 0-8 0,-1-1-1 16,-3 0 1-16,3 1-3 16,-5-3-2-1,-1 0 0-15,-2 0-2 16,-2-1 2-16,-3 0-2 15,-4-4-26-15,-1 1-26 0,-2-2-66 0,0-4-165 16</inkml:trace>
  <inkml:trace contextRef="#ctx0" brushRef="#br1" timeOffset="284407.0466">9858 16140 221 0,'-5'4'168'0,"3"-4"-153"0,2 0-10 16,0 0-2-16,3 2 3 16,6 0 9-16,2-2 0 15,7 2 2-15,0-1 0 16,6 0 7-16,4 2-1 15,10-2-7-15,3 1 3 0,8 2-4 16,7-4-4-16,5 1 4 16,3-1-2-16,4 0-3 15,2 0-1-15,0 0-3 16,1 0 1-16,-2-3-2 16,-2-1 0-16,-6 4-3 15,-2-1 3-15,-3-2 1 16,-6 2-4-16,-3 1-1 0,-6 0-1 15,-7 0 0-15,-4 0 0 16,-6 0 1-16,-6 0-1 16,-6 0-1-16,-5 0 2 0,0 0-3 15,-6 0 2-15,-1 0-15 16,0 0-20-16,-11 0-4 16,-7 4-39-16,-2-3-90 15</inkml:trace>
  <inkml:trace contextRef="#ctx0" brushRef="#br1" timeOffset="285127.4293">10474 16490 313 0,'0'-9'30'0,"-2"3"12"16,2 0 2-16,0 2 8 15,0 1-10-15,0 3-16 16,0 0-7-16,0 0-6 15,2 0-9-15,3 5 5 0,5 7 2 16,2 1 1-16,-2 5 0 16,3-1-5-16,-2 1-2 15,2 0-2-15,-4-2-1 16,1-1-1-16,1-2-1 0,0 0 1 16,-2-4-1-16,-4-2 0 15,1-3 1-15,-3 0-2 16,-1-4 2-16,0 0-1 15,-2 0 2-15,2 0 0 0,-2-4 0 16,0-5-1 0,1-5-1-16,-1-1 1 0,0-3 0 15,0-3-1-15,0-2 0 16,-1-2 0-16,-3-2 0 16,2 1 0-16,-1-2 2 0,1 6-2 15,-1-2-2 1,3 5 4-16,0 1-2 0,0 4 0 15,0 1 0-15,3 2 1 16,2 6-1-16,1 2 0 16,1 0 0-16,1 3 0 15,4 0 0-15,3 0 0 0,4 0 0 16,1 0 1-16,4 0-2 16,3 0 2-16,4 0-3 15,1-1 4-15,0-5-1 16,-1-1-2-16,-4 0 0 15,-2 2 3-15,-5-1-4 16,-6 5 2-16,-5-1-1 0,-6 2-23 16,-3 0-24-16,0 6-33 15,-5 2-41-15,-7 3-91 16</inkml:trace>
  <inkml:trace contextRef="#ctx0" brushRef="#br1" timeOffset="285783.5566">10842 16383 253 0,'3'0'73'15,"-3"0"-56"-15,2-3 0 16,-2-3 35-16,0 6 7 16,0-2-19-16,0 0-21 15,0 2-3-15,0 0-1 16,0 0-4-16,0 8-4 15,0 1 4-15,0 5 3 0,0 2-1 16,0 1-3-16,6 3-1 16,-2 0-1-16,-1 0-5 15,-1-1-1-15,1-3 0 16,1 0-2-16,-2-4 1 0,1 0-1 16,-1-2 0-16,-2-5 1 15,2 1-1-15,-1-4-1 16,-1 0 0-16,0-2 2 15,0 0 0-15,0 0 1 16,0 0-1-16,0 0 0 0,0 0 2 16,0 0-3-16,0-4 0 15,0 0 1-15,0-1-1 16,-3-2 1-16,1 0-1 16,2-3-1-16,0 2 2 15,0-1 0-15,0-2 0 16,2 1 0-16,8 1 0 0,-2-2 1 15,3 2 0-15,2 0 0 16,1 2-1-16,-2 2 3 16,3 1-1-16,-3 4 2 15,3 0-3-15,-1 0-1 16,-1 4 1-16,-1 6-1 16,1-1 1-16,-4 4-1 0,-2 1 1 15,2-2-2-15,-6-1 0 16,0 0 1-16,-3-1 0 15,0 0 0-15,0-2 0 16,-10-1 2-16,1-1 1 16,-3 1 1-16,-3-3 1 0,-3-3-2 15,-3 1-4-15,-1-2 0 16,-3 0-1-16,0 0-35 16,2-10-49-16,3-10-159 15</inkml:trace>
  <inkml:trace contextRef="#ctx0" brushRef="#br1" timeOffset="286564.8546">12000 14848 368 0,'0'3'46'0,"0"-2"-20"15,4-1-4-15,6 0 16 16,3 0-8-16,5 0-8 0,5 0 4 15,1 0-9-15,5 0 3 16,3 0 0-16,0 0-6 16,2 0-3-16,2 0-8 15,-5 0-2-15,-1-1-1 16,-6-2 1-16,-5 3-2 16,-4 0-3-16,-5 0-17 0,0 0-15 15,-5 4-19-15,-5 0-41 16,0-2-68-16</inkml:trace>
  <inkml:trace contextRef="#ctx0" brushRef="#br1" timeOffset="286908.3939">12206 14692 365 0,'0'0'26'0,"0"0"-7"15,0 0 4-15,0 0 4 16,5 2 0-16,-4 9-8 0,5 3-2 16,-5 4 0-16,1 2 11 15,2 3-2-15,-3 1-8 16,3-1-3-16,-1 2-7 15,5 0 3-15,-3-1-4 16,4-1-4-16,-2 1-2 16,5-3 0-16,-6-2-1 15,1-1 2-15,0-2-4 16,1-2-15-16,-1-5-27 0,-2-6-54 16,1-3-206-16</inkml:trace>
  <inkml:trace contextRef="#ctx0" brushRef="#br1" timeOffset="287908.9914">13611 14364 326 0,'0'-11'17'0,"2"1"19"15,-1-1-4-15,1 5 16 16,0 3-3-16,-2-1-16 0,0 4-11 15,0 0-5-15,0 6-11 16,2 8 0-16,-1 8 12 16,4 4 4-16,0 6 0 15,0 2-4-15,2 2-10 0,0-2-1 16,1-2-3-16,-3-1 1 16,-1-2-1-16,1-4 0 15,-3-3 1-15,1-4-1 16,-1-3 0-16,-2-3 2 15,2-4-2-15,-2-3 0 0,0-3 0 16,0-2 0-16,0 0 2 16,0-6 3-16,0-5-3 15,0-7-2-15,-2-3 1 16,-3-1-1-16,-2-6 0 16,1-1 0-16,-1 0-1 15,0-1 1-15,3 0 1 0,1 0-2 16,3 1 1-16,0 3 0 15,0 0 0-15,1 5 0 16,10-1-1-16,2 4 1 16,3 5 0-16,0 1-1 0,2 5 2 15,0 4 0-15,0 3-1 16,0 0-1-16,-3 12 1 16,0 1 0-16,-2 3 0 15,-2 0 0-15,-4 2-1 16,-4-1 1-16,-3 0-1 0,0-1 1 15,-3-2 0 1,-9 2 0-16,-3-4-1 0,-1 1 1 16,-2-2-1-16,0-2-1 15,0-2-6-15,2-4-11 16,1 1-15-16,5-4-6 16,2 0-18-16,5 0-42 15,3-4-99-15</inkml:trace>
  <inkml:trace contextRef="#ctx0" brushRef="#br1" timeOffset="289308.2466">14184 14539 316 0,'2'-3'33'0,"0"-1"9"0,-1 0-11 15,1 2 9-15,-2 2-10 16,2 0-6-16,3 0-12 16,0 4-5-16,0 5 0 15,5 7 2-15,2 0 2 0,0 3-2 16,0-1-2-16,0 2-2 16,1-3 0-16,-2-2-3 15,-1 0 2-15,1-4-3 16,-4-3-1-16,-1-1 2 15,-3-3-2-15,-1-1 1 0,0-1-1 16,0-2 1-16,-2 0-1 16,0 0 8-16,0-9 8 15,0-5-12-15,0-1 0 16,0-3-5-16,-2-10 4 16,0 0-1-16,0-5-1 0,-1-2 1 15,1-2-1-15,0-5-3 16,0 1 2-1,2 0 0-15,-1 2 2 16,1 2-2-16,0 5 0 16,0 3-1-16,0 6 6 0,1 3-3 15,1 8-3-15,3-1 2 16,-1 2 0-16,4 4 0 16,2 4 1-16,2 1-3 15,3 0 1-15,4 2 1 16,5 0 0-16,8 0 0 0,2 0-1 15,10 4 3-15,4-2-1 16,6-1 2-16,0-1 2 16,-2 0 2-16,-4 0 1 15,-7 0-7-15,-4 0-1 16,-13 0-1-16,-3 0 0 16,-11 2-1-16,-4 2-8 15,-6 1-18-15,0 1-15 0,-10 0-9 16,-3 2-34-16,-8 1-54 15</inkml:trace>
  <inkml:trace contextRef="#ctx0" brushRef="#br1" timeOffset="289839.3336">14735 14369 340 0,'0'0'32'0,"0"-1"-19"15,-4-1 9-15,-3 2 3 16,-2 0-9-16,-1 0-8 0,-3 0-2 16,1 0 12-16,-5 5 3 15,3 4-1-15,-1 2-6 16,-2-2-1-16,-2 9 1 15,6-3-1-15,-2 5 6 16,4 2-1-16,3 3-3 0,1-2-9 16,7 0-2-16,0 2-2 15,0-4 0-15,5 1-2 16,3-4 2-16,3 0-1 16,4-8 1-16,-3 0 0 15,10 0 2-15,-5-4-1 0,5-5 2 16,-2-1-2-16,1 0 1 15,-1 0 5-15,-2-9 0 16,-2 0-1-16,-1-3-2 16,-6-5 5-16,-1 2 1 15,-6-5-6-15,-2-2-2 16,0 1-3-16,0-5 1 16,-9 2-3-16,-1-2 1 0,-5-2-11 15,1 2-16-15,-2 2-13 16,-2 5 5-16,-2 3-5 15,-2 6-10-15,5 5-38 16,-5 5-51-16,4 0-40 0</inkml:trace>
  <inkml:trace contextRef="#ctx0" brushRef="#br1" timeOffset="290120.5039">14496 14480 73 0,'0'2'267'15,"0"-2"-194"-15,0 0-34 16,0 0 10-16,6 0-11 16,2 0-9-16,7 0-5 15,-1 1-5-15,6 7-3 16,2 2-4-16,-3 4 1 16,5 3-4-16,-2 4-1 0,-3-1-2 15,3-1 0-15,-4 1 1 16,-2-2-8-16,0 0 4 15,-4-4-3-15,-1-1 0 0,-2-1-5 16,-2 2-24-16,2-3-20 16,-4-4-30-16,3-4-103 15</inkml:trace>
  <inkml:trace contextRef="#ctx0" brushRef="#br1" timeOffset="290718.9215">13557 14952 377 0,'0'0'50'15,"0"0"-26"-15,0 0-6 16,11 0 13-16,0 0-3 16,2 0-13-16,6 0-2 15,3 6-3-15,5 1-1 16,2 2 0-16,5-2 3 0,5 0-2 16,2-1 2-16,8-5 2 15,7-1-1-15,3 0-2 16,4 0 6-16,5-7-2 15,0 0-4-15,1 0-3 16,-1 2-2-16,-2 1-3 0,-7 4-4 16,-4 0 2-16,-2 0 0 15,-8-2-1-15,-4 2 1 16,-7 0-2-16,-7 0 2 16,-3 0-1-16,-7 0 0 15,-4 0 0-15,-4 0 0 0,-6 0 1 16,-3-2-3-16,0-1-15 15,-5 1-31-15,-10 0-9 16,-4 2-30-16,-4-3-101 16</inkml:trace>
  <inkml:trace contextRef="#ctx0" brushRef="#br1" timeOffset="291484.4287">13902 15381 307 0,'0'-13'49'16,"0"-1"9"-16,0 5-5 15,0 0 6-15,0 4-18 0,0 3-10 16,0 2-7 0,2 0-12-16,2 2-10 0,2 10-2 15,3 4 1-15,3 6 2 16,0 4 5-16,3 3-1 15,2 0-2-15,0 1 0 16,0-3-1-16,-2 0-1 0,1-6 1 16,-3-2-3-16,1-4 1 15,-4-3-1-15,0-5 0 16,-5-1 1-16,-2-3-2 16,1-3 1-16,-2 0 1 0,-2 0 2 15,0-9 9-15,0-5-6 16,0-2-5-16,-2-5-1 15,-3-4 0-15,-1-4-1 16,1-3 0-16,-1-4 0 16,3 1 0-16,-3-1-1 15,3 0 1-15,1 1 0 0,0 2 0 16,2 7-1-16,0 3 1 16,0 1 0-16,4 7-1 15,1 5 1-15,0 1 0 16,5 2-2-16,-1 5 2 15,3 0-2-15,6 2 2 16,2 0 0-16,3 0-1 0,9 0 1 16,0 0 0-16,10 0 0 31,-2 0 0-31,4-3 1 16,3-1-2-16,-4 1 2 0,-3-1-1 15,-4 2 0-15,-6 2 0 0,-6 0 1 0,-10 0-1 16,-2 0-4-16,-6 0-26 15,-6 2-5-15,0 4-18 16,-6-1-8-16,-6 2-41 16,-2 0-77-16</inkml:trace>
  <inkml:trace contextRef="#ctx0" brushRef="#br1" timeOffset="292073.6924">14410 15275 275 0,'0'2'118'15,"0"0"-75"-15,0 2-27 16,0 2 10-16,-2 4 11 16,1 4-13-16,1 6-2 0,-2 3-5 15,2 2 2-15,0 3-2 16,0 2-6-16,0-1-5 15,2 2-2-15,1-5 0 16,2-1-3-16,-1-2 0 0,1-5-1 16,-1 0 2-16,0-5-2 15,-1-3 0-15,1-3 0 16,-4-3 0-16,2 0 0 16,-1-4 1-16,-1 0-1 15,0 0 2-15,0-4 2 16,0-7-3-16,0 1 0 15,0-5-1-15,0-1 1 0,0 0-2 16,0 0 1-16,0-2 1 16,2 2 0-16,5 0 1 15,4 2 0-15,3 1 0 16,3 1 1-16,0 1 0 16,7 4 2-16,-1 4 1 15,1 3 10-15,-3 0-5 0,2 1-2 16,-4 14-2-16,-7 1-5 15,-2 2 0-15,-2 3-3 16,-6-4 4-16,-2 1-3 0,0-3 0 16,-8-3 3-16,-4-1 1 15,-2-2 1-15,-4-2-35 16,-8-2 37-16,1-1-3 16,-4-2 3-1,-3-2-6-15,-2 0-2 0,0 0-4 16,-2 0-2-16,-1 0-86 15,3-6-63-15</inkml:trace>
  <inkml:trace contextRef="#ctx0" brushRef="#br1" timeOffset="293131.8826">9116 16751 192 0,'0'0'81'16,"0"-6"-53"-16,0-1-3 15,0 0 21-15,0 0 0 16,0 0-6-16,0-3-7 15,0 2-1-15,0 3-8 16,0 1-2-16,0 0-8 0,0 3-3 0,5 1-7 16,2 0-2-16,1 0-1 0,4 0-2 15,9 3 3-15,2 4 0 16,3 0 0-16,6 2 0 16,5-1-1-16,2 0 3 15,4-2 1-15,4 1 0 16,6-4-1-1,3 3 2-15,5-3-3 16,7-1-2-16,3 1 2 16,6-1-3-16,2-2 0 15,8 0-1-15,-3 2 2 0,7-2-1 16,1 2 1-16,1-2 1 16,3 0 0-16,-1 0 0 15,0 2 2-15,0-4-3 16,2 2 2-16,0 2-2 15,3-2-1-15,0 0 1 0,0 0-1 16,0-2 1-16,2-4 1 0,3-2-2 16,-1 0 2-16,2 0 3 15,2-3 3-15,2 0-3 16,-1-3 0-16,2 2-3 16,3-3-2-16,2-1 1 15,-1 0 0-15,0 0-1 0,5 0 0 16,-5 0 0-16,3 0 1 15,-1-1-2 1,2 4 2-16,-2-2-1 0,0 5 0 16,-5-3 0-16,2 4 3 15,-5 0-6-15,1 2 4 16,-5 0 2-16,0 0 2 0,-3 0-1 16,0 1 1-1,-2-1 2-15,-2-2 0 16,-3 2 1-16,2 1-33 0,-5-2 21 15,-3-1 9-15,-6 3-5 16,-8 1 1-16,-7-2-1 16,-7 4 2-16,-10 0-2 15,-13 2-1-15,-11 1 19 16,-20 0-66-16,-7 1-36 16,-33 2-65-16</inkml:trace>
  <inkml:trace contextRef="#ctx0" brushRef="#br1" timeOffset="293914.7692">12331 16888 180 0,'7'-5'62'16,"-2"-1"-17"-16,-3 2 3 15,0-2 8-15,-2 0-5 16,0 2-8-16,0-1-7 15,0 2-7-15,-7-3-8 16,-2 3-7-16,1 3-5 0,-2 0-5 16,-2 0-2-16,-2 0-1 15,1 11 0-15,1-1 2 16,-2 4 2-16,-1 1 2 16,7 3 3-16,1 1-6 15,0 2 1-15,2-1 0 16,5 3 2-16,0-1-1 0,0 0-2 15,8-2-2-15,4 0-2 16,3-2 5-16,-1-2-2 16,5-3 0-16,-6-5 1 15,6 0 0-15,-4-6 2 16,2-2 0-16,-1 0 1 0,0 0-1 16,-4-2 4-16,2-9-2 15,-2-1-1-15,-4-3-37 16,2-1 37-16,-3-5 4 15,-2-1-4-15,1-1-1 0,-6-2-2 16,1-1 0-16,-1-1-3 16,-7 0 0-16,-1 2-2 15,-6 5-2-15,-1 3-6 16,-2 2-7-16,-2 6 17 16,-3 6-36-16,0 3-13 0,2 0-16 15,-2 9-54 1,0-1-57-16</inkml:trace>
  <inkml:trace contextRef="#ctx0" brushRef="#br1" timeOffset="294198.8716">12131 16927 372 0,'0'2'51'0,"-1"-2"-8"0,1 0-16 16,0 0-3-16,1 2-7 15,11 2-2-15,5 1 7 16,7 3 1-16,3 3 1 16,1 3-7-16,5 1-5 15,-3 2-4-15,-1-2-3 0,-3 5-1 16,1-1-1-16,-3-1-2 16,-4 0-2-16,-1 0 1 15,-2-1-1-15,-5-2-14 16,-1-1-16-16,-4-1-20 15,-3-6-30-15,-4 0-98 16</inkml:trace>
  <inkml:trace contextRef="#ctx0" brushRef="#br1" timeOffset="294593.9346">11999 17237 462 0,'-6'3'30'0,"0"-3"-2"15,6 0-6-15,0 0 4 16,4 0-5-16,11 0-4 15,6 0-2-15,8 0 0 16,5 0 3-16,6 0 1 16,8 0 1-16,0 0-1 0,8 0-31 15,2-6 18-15,-1 1 8 16,-2-1-8-16,-1 3 0 16,-5-3-6-16,-8 1-2 15,-3 4 5-15,-6-2-6 16,-7 2 1-16,-5-1-10 0,-4 2-5 15,-5 0-5-15,-7 0-38 16,-4 0-16-16,0 0-91 16</inkml:trace>
  <inkml:trace contextRef="#ctx0" brushRef="#br1" timeOffset="295287.0301">12389 17311 216 0,'0'1'159'16,"0"1"-98"-16,0-2-30 0,0 2 4 15,0 4-14-15,0 1-11 32,0 5 5-32,0 5 12 0,5 5-10 15,0 3-2-15,0 4-1 16,2-1-1-16,2 1-2 16,-1-3-5-16,-3 1-3 15,0-7-2-15,1 3 0 0,-1-7-1 16,-2-3 1-16,2-5-1 15,-5-1 0-15,1-2 0 16,1-5 0-16,-2 0 1 16,0 0 1-16,0 0 0 15,0-5 3-15,0-3-2 16,0 1-2-16,-3-4-1 0,-2 2 0 16,2 1 1-16,-1 1-2 15,4 2 1-15,0-4 1 16,0 3-1-16,0-2 0 15,7-1 1-15,5 1 1 0,-4-4 0 16,7 4 3-16,1 1 1 16,1 1 3-16,2 4 2 15,-1 0-5-15,-1 2-1 16,2 0-2-16,-3 4-1 16,0 4 0-16,-4 0-2 15,0 3 0-15,-4 0 1 0,-1-3 1 16,-1 4-1-16,-4-4-1 15,-2 3 1-15,0-3-1 16,-2 2 1-16,-7-3 2 16,-3 2 0-16,-3-3-1 15,-3 0 1-15,-2-1-4 0,0-3 2 16,-1-2 0-16,-1 0-5 16,1 0-19-16,1-7-29 15,2-8-28-15,9-10-115 16</inkml:trace>
  <inkml:trace contextRef="#ctx0" brushRef="#br1" timeOffset="295849.4381">15801 16192 334 0,'-6'2'48'0,"0"-2"-15"0,5 0 7 15,1 0 8-15,0 0-10 16,1 0-10-16,11-2-5 16,7 0-4-16,0 0-6 15,6 1-6-15,6 1-7 0,-2-3 0 16,-2 3-6-16,-2 0-19 15,-3 0-19-15,-8 0-21 16,1 0-23-16,-12 6-51 16,-3-2-91-16</inkml:trace>
  <inkml:trace contextRef="#ctx0" brushRef="#br1" timeOffset="296005.6307">15800 16326 387 0,'-4'4'61'0,"4"-4"-30"16,7 0-8-16,10 0 9 0,2 0-14 16,6-4-13-16,6-2-4 15,3-2-22-15,3-3-83 16,-3-3-131-16</inkml:trace>
  <inkml:trace contextRef="#ctx0" brushRef="#br1" timeOffset="297749.0255">16612 16048 216 0,'-10'-2'96'0,"3"0"-45"15,2 2-20-15,2 0 13 16,1 0-6-16,0 0-14 16,2 2-13-16,0 4-2 15,0 4-1-15,0-3-2 0,4 2-4 16,1-3 0-1,0-1-1-15,-3-1-1 0,0-4 2 16,1 0-1-16,-1 0 3 16,-2-6 6-16,0-1-5 15,0-4-5-15,0-2 0 16,-2 0 1-16,-5 0-1 0,2 2 2 16,-2 0-1-16,-1 4 3 15,1 4 2-15,-3 1-3 16,1 2-1-16,-2 4-2 15,0 12 1-15,-2 1 4 16,1 8 4-16,0 1 1 0,2 6-3 16,5 0 0-16,3-2-3 15,2-3-3-15,2-2 0 16,8-4 1-16,7-3-2 16,1-6 0-16,3-1 2 15,1-8-1-15,3-1-2 16,0-2 4-16,0 0-2 15,0-9 0-15,-1-1-2 0,-4-3 2 16,-3-1 0-16,-2 0-1 16,-4-1 1-16,-5-2 0 15,-2 2 0-15,-2 3 0 16,2-1 0-16,-4 6-1 0,0 4 0 16,0 0 3-16,0 3-2 15,0 3 0-15,0 5-2 16,2 7 1-16,3 3 1 15,2 1-1-15,2 0 1 0,0-1-1 16,4-1 1-16,-1-3-1 16,3-3 0-16,2-5 1 15,-2-5-1-15,2 0-1 16,-2-1 2-16,-4 0-1 16,2-7 0-16,-5-1 2 0,-2-4-3 15,-3-1 3-15,-3-5-2 16,0-1 3-16,0-1-3 15,-10-4 2-15,-1 3-2 16,-5-1 0-16,2 6-1 16,-5 0 1-16,1 6 1 15,-1 7-2-15,-1 1 0 16,2 2 1-16,0 0-1 0,6 9 1 16,-1-1 0-16,6 2-1 15,3-2-1-15,3 0 3 0,1 1-4 0,3-2 2 16,9-2-1-16,3-4-2 15,4-1 6-15,0 0-1 16,1 0-2-16,-1-6 2 16,1-4-2-16,0 1 3 15,-1 0-2-15,1-3 0 16,0 3 0-16,-2 1 0 0,0-1 2 16,-2 5-1-16,-1 2 1 15,-3 2-1-15,3 0-2 16,-3 6 3-16,0 10-1 15,-2-3 1-15,0 7-2 0,-3-2 0 16,-2-2 0-16,0 1-2 16,-2-1 3-16,-1-4-1 15,0 1-2-15,1-7 3 16,-3 1-1-16,2-3-1 16,-2-2 0-16,0-1 1 0,0-1-2 15,0 0-1-15,0 0 4 16,2 0-2-16,-2-7 2 15,0-1 0-15,1-3-1 16,1-3 0-16,0-3 0 16,3 2 0-16,1-3 1 15,1 0-2-15,2-1 1 0,1 3 0 16,2 5 0-16,2 0 1 16,-3 4-1-16,-2 2 2 15,0 3-2-15,-4 2 1 16,3 2-1-16,-5 6 0 15,1 7-1-15,-1 0 1 0,-1 4 0 16,1 0 0-16,-1-1 0 16,3 0 0-16,-1-4 0 15,2-3 0-15,3-4 0 16,-1-2 0-16,5-3 0 16,1-2 1-16,1 0 0 0,1-11 1 15,1-3-2-15,0-2 5 16,-2-4-1-16,0-1-2 15,-1-4-1-15,-4 0-1 16,-3 0 0-16,-2 2 0 16,-3 2-1-16,-2 4 1 15,0 9 0-15,0 1-1 0,0 2 1 16,-4 5-3-16,-1 0 2 16,0 0 0-16,3 8-1 15,-1 1 2-15,3 1 0 16,0 5-1-16,3-1 1 0,4 0 0 15,2 1 0-15,4-1 0 16,-1 0 0-16,1 2 0 16,-4-4 1-16,0-1-2 15,-1 0 2-15,-1 0-1 16,-4-6 0-16,-3 2-1 16,0 1 1-16,0-2 0 0,-5-3-1 15,-5 3 2-15,-2-4-1 16,-1 0-1-16,-3-2-1 15,1 0-2-15,2-7-9 16,2-5-10-16,1-5-12 16,7-1-14-16,3-3-42 15,5 0-30-15,10-1-127 0</inkml:trace>
  <inkml:trace contextRef="#ctx0" brushRef="#br1" timeOffset="298099.7569">17590 15948 307 0,'3'-11'35'0,"-1"4"-9"16,1 0 17-16,0 2 15 15,-3 1-14-15,0 1-14 16,2 3 1-16,-2 0-11 0,0 0-11 16,0 3-6-16,2 6 1 15,0 5 10-15,-2 4 1 16,3 3-4-16,0 3-1 15,-1 1 1-15,2 1 4 16,-1-1-4 0,-3-1-5-16,2-1-2 15,2-2-2-15,-2-3-1 0,0-2-1 16,3-4 3-16,-1-1-5 16,2-4 4-16,1-3-4 15,5-3 3-15,-2-1 0 16,5 0-1-16,-1-3-14 15,0-6-19-15,1-2-10 0,-3 2-6 16,-2-3 6-16,-5-1-19 16,-5 1-56-16,0-2-74 15</inkml:trace>
  <inkml:trace contextRef="#ctx0" brushRef="#br1" timeOffset="298257.7107">17563 16052 340 0,'0'0'79'0,"0"0"-19"0,11 0-11 16,5-2-6-16,7-2-13 16,3-1-19-16,3-3-10 15,-2 0-6-15,-5-9-78 16,2-5-393-16</inkml:trace>
  <inkml:trace contextRef="#ctx0" brushRef="#br1" timeOffset="314499.9125">22400 12247 310 0,'-3'0'2'15,"1"0"4"-15,2 0 31 16,0-3-13-16,0 2-16 0,2-2-3 16,1 1-3-16,4-2 7 15,-4 2 11-15,0-1 16 16,-1 1 6-16,0-2-9 15,-2 1-3-15,2 1 0 16,-2-1-10-16,1-1-2 0,3-2-4 16,1 1-5-16,5-2 0 15,4-2-1-15,1 2-1 16,5-4 1-16,4 0-1 16,3-1 1-16,4 2 0 15,1-3-1-15,4 3-5 16,1-2 1-16,5 2-3 0,-3-1 0 15,1 4 0-15,2-2 1 16,-7 2 0-16,-4 0-1 16,-4 1 0-16,-6 0 0 15,-1-1 2-15,-5-1-2 0,-5 3 1 16,-1 1 1-16,-4 1 2 16,0-1-2-16,0 3-9 15,-4-2-7-15,1 3 15 16,-2 0 12-16,0 0-8 15,0 0-2-15,0 0-18 16,0 0-30-16,-3 3-10 0,-9 5-18 16,-3 1-78-16,-5 3-101 15</inkml:trace>
  <inkml:trace contextRef="#ctx0" brushRef="#br1" timeOffset="314933.1605">22582 12259 264 0,'-7'3'22'16,"5"-3"9"-16,0 0 29 16,2 0-14-16,0 0-7 15,0 0-12-15,0 0 2 0,0 0-15 16,0 0 0-1,2 0 2-15,2-3 2 0,3 1 1 16,0-3-2-16,9 0-5 16,1-4-1-16,8 1-2 15,1-2 3-15,11-1-5 0,2-4 0 16,0 3-1-16,5-2-3 16,-5 0 2-16,-1 1-4 15,-4-1-1-15,-7 3 0 16,-4 3 2-16,-5-2-2 15,-3 3 0-15,-5 2 0 16,-5 4 0-16,-1-2 2 16,-4 3-2-16,3-3 7 0,-3 3 3 15,0 0-5-15,0 0-3 16,0 0-1-16,0 0-2 16,0 0 1-16,0 0-4 15,0 0-21-15,0 0-22 0,-5 0-36 16,-7-6-149-16</inkml:trace>
  <inkml:trace contextRef="#ctx0" brushRef="#br1" timeOffset="331728.5823">13914 6103 80 0,'-3'0'210'0,"-6"-1"-197"16,0-3 14-16,3 2 24 16,3-1-23-16,-1 1-1 15,3 0-3-15,-1 1 1 0,2 1-4 16,0-2-5-16,-2 2-3 16,2 0 1-16,0 0-4 15,-3 0-4-15,0 0-2 16,1 9-1-16,-3 1 0 15,2 6 6-15,1 2 1 0,0 4-2 16,0-1-3-16,2 4 2 16,0 2 2-16,0 4-1 15,4-1-1 1,-1 2 0-16,1 3-2 0,1-1 3 16,-2 0-3-16,0 0-2 15,-3-2 1-15,2-1-2 16,-2-5 1-16,0 1-2 15,0 0 3-15,0 1-2 0,0-3 0 16,0 4-1-16,0-3 0 16,0-1 2-16,0-1 1 15,0-3-3-15,0-2 2 16,0-1 0-16,0-2-2 16,0-3-1-16,0 1 3 15,0-3 1-15,-8-1-4 0,3 1 3 16,-2-2-2-16,0-2-1 15,0 1 2-15,1-5-1 16,4 1-1-16,0-4-6 16,2 0-50-16,0-10-102 15</inkml:trace>
  <inkml:trace contextRef="#ctx0" brushRef="#br1" timeOffset="332775.1916">20216 5495 180 0,'0'-10'36'0,"-3"-1"-5"16,1 0-1-16,1 1-5 16,-1 2-2-16,2 1-4 15,0 4-5-15,0-3 5 16,0 5 5-16,0-1-4 15,0 2-1-15,0 0 3 0,-2 0 0 16,-1 0-6-16,-1 2-7 16,-1 5-1-16,0 0 4 15,-3 1-2-15,1 5 0 16,0-1-1-16,2 3-1 16,1-1 3-16,1 4-4 0,3 2 3 15,0 3-2-15,0 0 0 16,0 4 2-16,3-2-3 15,3 3 0-15,-1-1-2 16,2 1 2-16,0-2-1 16,-1 0-3-16,-1-1 0 15,0 0 0-15,-1-1-1 0,-1-1 1 16,-1-2 1-16,-2-1-1 16,2-1 1-16,-2 1 1 15,0-2-2-15,0 0-1 16,0-4 1-16,0-1-2 0,0-3 1 15,0-1-2-15,0-4 0 16,0 1 0-16,0-6 1 16,0 1-1-16,0-1 1 15,0 0 0-15,0 0 1 16,0 0-4-16,0 0-29 0,-2-7-25 16,-3 1-40-16,-4-4-100 15</inkml:trace>
  <inkml:trace contextRef="#ctx0" brushRef="#br1" timeOffset="333493.7664">19906 6057 204 0,'-3'-7'37'16,"-1"2"15"-16,2-2 0 0,1 3-6 16,-1 1-6-16,2 1-2 15,-2 0-5-15,2 2-6 16,0 0-13-16,0 2-8 16,0 8-5-16,5 3 11 15,4 5 5-15,3 1 1 0,0 1-3 16,3 1-4-16,-2-1 0 15,2 0-2-15,1-2 1 16,-1 1-5-16,1-3-2 16,0-1 0-16,-4 0 1 15,2 0-4-15,-2-3 3 16,-2-1-3-16,0-4 1 0,0 1-1 16,-1-4 1-16,1 0 1 15,-3-2-3-15,1-2 2 16,-1 0 0-16,5 0 2 15,-4-4-2-15,3-6 0 0,2-4 4 16,1-6-3-16,4-7-1 16,0 1 0-1,3-11-1-15,1-2 1 0,-1-4-1 16,1 4-1-16,2-2 2 16,-3 6 1-16,-2 3 0 15,-4 6-1-15,-4 5-1 0,-3 7 2 16,-2 5-1-16,-2 2 0 15,-4 5 0-15,2-2 0 16,-2 4 1-16,0 0-2 16,0 0-16-16,-2 2-36 15,-8 2-82-15,-2-4-302 0</inkml:trace>
  <inkml:trace contextRef="#ctx0" brushRef="#br1" timeOffset="344210.0954">16994 16715 228 0,'-7'0'39'0,"2"0"7"15,-1 0-16-15,2-4-3 16,1 2 0-16,3 0-1 16,-4 2-7-16,4 0-4 0,0 0-6 15,0 0 1-15,0 0-8 16,0 2 2-16,7 4 10 15,3-1 1-15,6 0 2 16,4-1-1-16,8 0 9 16,6-4-5-16,9 0 1 15,4-2-8-15,3-4-3 16,2 0-5-16,-1-2-2 0,-1 3 1 16,-7 0-5-16,-2 3 2 15,-8 2-1-15,-8 0-1 16,-8 0-5-16,-5 0-18 15,-9 2-16-15,-3-1-19 0,-3 3-36 16,-12-4-46 0</inkml:trace>
  <inkml:trace contextRef="#ctx0" brushRef="#br1" timeOffset="344551.1326">17048 16843 351 0,'-11'8'26'16,"6"-7"3"-16,1 1-13 0,4-2 20 16,0 0-2-16,0 0-3 15,0 0-9-15,4 0-4 16,9 0-9-16,4-2 0 15,5 1 4-15,7-3-4 16,6 0 1-16,5 2-5 16,2 1-1-16,2-1-2 15,3 0 1-15,-1-1-3 0,0-1 1 16,-3-1-1-16,-8 3 0 16,-4-2-11-16,-8 3-6 15,-9-3-11-15,-6 2-24 16,-6-2-39-16,-2-1-15 0,0-2-74 15</inkml:trace>
  <inkml:trace contextRef="#ctx0" brushRef="#br1" timeOffset="344926.045">17435 16583 354 0,'-5'-4'33'0,"0"0"7"15,3 3-21-15,-1-3-3 16,3 4 5-16,0 0-3 0,0 0-9 16,0 2-6-16,5 7-2 15,7 4 2-15,1 0 8 16,5 2-2-16,4-1-3 16,1-1 1-16,1-3-1 15,-2 1-1-15,4-2-4 16,-4-2 1-16,-7 1 3 0,0-3 2 15,-3 2-2-15,-2-2-1 16,-5 3 0-16,-5-2-1 16,0 4-1-16,0-2 0 15,-5 5 1-15,-10 3-1 16,1 0-1-16,-3 3 0 16,-3 3 0-16,3 0-2 0,0-3-5 15,3-1-19-15,3-4-31 16,8-8-106-16</inkml:trace>
  <inkml:trace contextRef="#ctx0" brushRef="#br1" timeOffset="345847.7042">18959 16590 236 0,'8'-4'42'0,"-1"-3"-11"15,-1 2 17-15,0-2 7 16,-4-3-2-16,-2 4-13 15,0-3-17-15,0 0-5 0,0 1-6 16,-2 0-4-16,-6 3-3 16,1-1 1-16,-3 2-2 15,0 1-1-15,-1 3 0 16,1 0 4-16,-3 0-3 16,1 7 3-16,-1 2-1 0,0 5 0 15,5 1 1-15,-1 4-1 16,-1-1-2-16,3 3-2 15,4 2 1-15,1 3-1 16,2-3 1-16,0 2-1 16,0-2 0-16,5 0 0 0,6-1 1 15,2-3-1-15,3-3 3 16,2 0 0-16,4-5-1 16,0 0 0-16,4-2-1 15,2-6 2-15,-2-3 5 16,-1 0 3-16,2 0-3 15,-4-11-3-15,-3-1-35 16,-3-4 42-16,-4-4 0 0,0-1-4 16,-5-4-5-16,-3-2 1 15,-4-1-3-15,-1-3 1 16,0 1-2-16,-6 0-2 16,-8 3 0-16,-1 2-1 0,-5 5 0 15,-4 6-7-15,0 1-7 16,-10 8 15-16,4 3-38 15,-4 2-5-15,2 0-3 16,1 7-7-16,7 3-36 16,-2 0-42-16,6-3-81 0</inkml:trace>
  <inkml:trace contextRef="#ctx0" brushRef="#br1" timeOffset="346222.6398">18686 16661 356 0,'0'0'45'0,"0"0"-10"15,5 0-21-15,7-4 12 16,5 1 0-16,1 0-13 0,3 3-7 16,1 0 2-16,1 0-1 15,0 0 3-15,1 0 2 16,-3 6 2-16,3 2-2 15,-3 1 0-15,1 2-2 16,-2-1 0-16,2 4 1 0,-2 1-4 16,2 1 0-16,2 1-3 15,-2 1-1 1,0 0-1-16,2-2-1 0,-3 2 0 16,1 0 0-16,-4-2 0 15,-1-4-2-15,2 0 3 16,-5-6-2-16,1 1 0 0,-3-7-2 15,-3 0-7-15,0-3-20 16,-5-11-15-16,-1-6-42 16,-3-6-79-16</inkml:trace>
  <inkml:trace contextRef="#ctx0" brushRef="#br1" timeOffset="346609.0841">19429 16205 306 0,'0'-9'38'0,"0"3"6"0,-2-1-2 16,-1 2 1-16,-2 2-9 15,1 0-7-15,0 0-4 16,2 1 6-16,2 0-3 16,0 2-4-16,0 0-7 0,0 0-7 15,0 7 0-15,0 5 5 16,0 5 9-16,0 7-9 16,2 1 0-16,2 3-5 0,0 0-37 15,-1 0 32-15,-1 0-2 16,-1-6 0-1,-1 2-1-15,0-5 0 0,0-1 1 16,0 0 14-16,0-4-63 16,0-3-35-16,0-5-73 15</inkml:trace>
  <inkml:trace contextRef="#ctx0" brushRef="#br1" timeOffset="347499.4989">19790 16704 178 0,'-11'2'42'15,"0"-2"0"-15,3 1-5 16,2-1 11-16,2 0-3 15,0 0-1-15,3 0-2 16,1 0-2-16,0 0-17 16,0 0-1-16,9 0-9 15,4 2 1-15,7 0 3 0,4 2 3 16,8 0-6-16,5-1 0 16,4 0-2-16,0 1 0 15,1 0 0-15,-3-4-7 16,-5 0-4-16,-5 2-1 0,-7-2 0 15,-8 0-2-15,-1 0-19 16,-8 0-18-16,-3 0-13 16,-2 0-6-16,0 0-42 15,-7-4-64-15</inkml:trace>
  <inkml:trace contextRef="#ctx0" brushRef="#br1" timeOffset="347843.1666">20000 16570 231 0,'-4'-3'82'0,"1"-1"-37"16,1 0-13-16,0 2 12 15,2 1-2-15,0 1-13 0,-2-2-3 16,2 2 0-16,0 0-7 15,0 0-7-15,0 11-4 16,0 3 7-16,0 6 9 16,0 5-4-16,4 3-5 15,3 5-3-15,-1-3-3 16,1 0-1-16,0 2-5 0,0-5-2 16,-4 0 0-16,2-2-1 15,-2-6-1-15,-1-3 0 16,-2 1-8-16,0-5-7 15,0-3-13-15,0-3-20 0,0-6-27 16,0 0-106-16</inkml:trace>
  <inkml:trace contextRef="#ctx0" brushRef="#br1" timeOffset="348032.0907">20601 16620 73 0,'0'2'-18'15</inkml:trace>
  <inkml:trace contextRef="#ctx0" brushRef="#br1" timeOffset="348562.201">20601 16620 104 0,'-30'15'44'16,"26"-14"-22"-16,1-1-3 15,-2 0 23-15,1 0-1 16,-4 0-7-16,1 0 2 16,0 0 6-16,1-1-12 0,-4-5-3 15,3-1 0-15,0-4 0 16,2 2-3-16,1 1-6 15,1-2-4-15,3 1 4 16,0 1-2-16,10 3-4 16,4 0-5-1,6 4 1-15,0 1-3 16,3 0-1-16,2 3 0 16,1 10-4-16,-6 1 0 0,0 2 2 0,-5 2-1 15,-4 0-2-15,-6 1 1 16,-5 3 0-16,0-4 0 15,-3 4 1-15,-10-5-4 0,-3-1 0 16,-2 0 1-16,0-1 2 16,2-5-1-16,-2 1 1 15,6-2 0-15,0-2 0 16,4-2 1-16,1 1 0 16,3-2-3-16,0-3 2 0,4 1 0 15,0 0-2-15,8-1 4 16,2 1 4-16,7-2 2 15,-2 0 3-15,7 0-2 16,2 0 2-16,0 0-1 16,5 0 4-16,-2-3-4 0,2-1-4 15,-4 1-3-15,-1-3-2 16,-5 3-1-16,-2-1 2 16,-5-1-4-16,-3-1-18 15,-3-1-23-15,-5 0-27 16,-1-2-78-16,0-2-186 15</inkml:trace>
  <inkml:trace contextRef="#ctx0" brushRef="#br1" timeOffset="349541.3955">21036 16490 319 0,'-2'-6'52'16,"2"1"-25"-16,0 1 8 16,0 1 12-16,0 1-12 15,0 1-13-15,0 1-4 16,0 0-1-16,0 0-3 0,0 0-3 16,0 0-5-16,0 0-2 15,0 6 3-15,-2 7 6 16,2 3-1-16,0 4-4 15,0 1-1-15,0 4 3 16,0 0-2-16,6 0-2 16,-5 0-3-16,5 0-1 0,-2-3-1 15,0 3-2-15,-1-4 1 16,2-3 1-16,-3 0-2 16,1-2 1-16,-1-5 1 15,-2-1-1-15,2-3 0 0,0-1 0 16,-2-5 0-16,0 1 0 15,0-2 1-15,0 0 0 16,0 0 3-16,0-3-1 16,0-3-3-16,-4-6 1 15,2 1-1-15,-1-1 0 16,0-4 0-16,1-2 0 0,2-2 1 16,-2 0-2-16,2-1 1 15,0-2 0-15,0 0 1 16,0 0-2-16,-2-1 1 15,2 4 0-15,-1-3 0 16,-1 4-1-16,0 1 1 0,2 0 0 16,-2 2-2-1,2 4 4 1,0-1-4-16,0 2 2 0,0 3 0 16,4 1-1-16,5 1 1 0,1 1-1 15,1 1 1-15,5 1 0 16,1 1 0-16,2 2-1 15,1 0 1-15,0 0 0 16,-1 2 0-16,1 5-1 16,-2 1 1-16,-4 3-2 0,-1 0 2 15,-2 0 0-15,-4 1-1 16,-2 3 2-16,-1-3-1 16,-4 2 0-16,0-2 0 15,0 0 0-15,0 0-1 16,-4-2 2-16,1 0-1 15,-6-2 1-15,-1-2 0 0,0 1-1 16,-2-3 0-16,-3-1 1 16,-3 1 0-16,0-3-2 15,1-1 3-15,2 0-3 0,-2 0-8 16,5 0-10 0,0-1-22-16,0-6-26 0,7-3-66 15,0-4-254-15</inkml:trace>
  <inkml:trace contextRef="#ctx0" brushRef="#br1" timeOffset="350636.321">21781 16494 238 0,'6'0'47'0,"-2"0"-4"16,-3 0 4-16,-1-4-10 16,0-2 0-16,0 1-4 15,-1 1-12-15,-7-1-5 0,-3 2-7 16,1 1-5-16,-3 0-1 16,-3 2 2-16,-1 0 2 15,0 0 2-15,-1 2-1 16,-2 3 4-16,2 2-1 15,2 0 0-15,2 4-1 16,-1 1-3-16,6 3 0 0,0 3 0 16,4 1-2-16,2 3-1 15,0 1 1-15,3 2-2 16,0 2-2-16,0-2-2 0,6 1 3 16,5-2-2-16,-3-4 0 15,5 1 0-15,1-7 0 16,5-1 0-16,-2-5 0 15,3-2 2-15,0-6 1 16,-1 0 7-16,1-2 0 0,-1-10-2 16,-2-1 0-16,0-6 1 15,-5-3 5-15,-2-1-30 16,-2-2 30-16,-1-2-8 16,-3-5-4-16,-4 1 0 15,0 3-1-15,0 0-1 16,-11 1 0-16,-2 4-3 0,-4 3-2 15,-3 8 18-15,-6 1-30 16,1 7-10-16,-4 4-5 16,3 0-4-16,-1 0-15 15,0 11-28-15,4-1-51 16,4 3-61-16</inkml:trace>
  <inkml:trace contextRef="#ctx0" brushRef="#br1" timeOffset="350917.4808">21476 16577 320 0,'-4'0'82'0,"4"0"-35"0,0 0-12 15,0 0 1-15,4 0-18 16,4 0-8-16,2 0 1 16,7 2 1-16,2 2-1 15,3 3 1-15,6 2-2 0,5 1 2 16,2 1 5-16,-1 4-2 15,4-1-3-15,-3 2-3 16,-7 4-3-16,-3-3-2 16,-5 3 1-16,-6-1-4 15,-3 5 0-15,-4-4 0 16,-3-1-1-16,-1 1-9 0,-1-1-13 16,-2-1-14-16,0-4-21 15,0-4-55-15,0-7-154 16</inkml:trace>
  <inkml:trace contextRef="#ctx0" brushRef="#br1" timeOffset="351761.0343">18964 17067 341 0,'-10'3'88'0,"3"-3"-48"0,6 0-25 15,1 0 6-15,0 0-8 16,9 2-5-16,7-1 2 16,6 3 6-16,5-1 1 15,7 1-4-15,9-4-1 16,7 0-2-16,8 0 7 16,8 0-1-16,9 0-2 0,8-4 0 15,7-1 2-15,3 0-8 16,4 2 0-16,2-1 0 15,2 2-5-15,4 0-2 16,-3 2 0-16,3 0 0 16,2 0-1-16,-4-1-1 15,-1 1 1-15,-5 0 0 16,-3 0 1-16,-5 0-2 0,-4 0 2 16,-5 0 0-16,-5-4-2 15,-7-2 1-15,-4 1 1 16,-3 2 0-16,-7-4-1 15,-1 1 0-15,-2 2 1 0,-5 1-3 16,-6 3 3-16,-7 0-3 16,-6 0-20-16,-13 0-14 15,-13 5-12-15,-4 0-58 16,-21-2-205-16</inkml:trace>
  <inkml:trace contextRef="#ctx0" brushRef="#br1" timeOffset="352500.8446">20228 17334 229 0,'5'-7'36'0,"1"2"15"0,-5-1-7 15,-1 1 14-15,0-1-5 16,0 3-16-16,0-1-13 16,-5 3 0-16,-4-1-6 15,-1 2-4-15,-3 0-1 16,-1 0-4-16,-3 5 3 15,0 6 0-15,-3 3 2 0,1 2-6 16,4 4 1-16,0 3-2 16,3 4 1-16,5 2-4 15,5 0 3-15,2 3-5 16,0 1 1-16,7-3-1 16,7 0 1-16,2-1-4 0,5-3 2 15,-1-5 0 1,4 0-1-16,0-7 0 0,-2-3 0 15,2-7 1-15,-1-4 5 16,-3 0 9-16,0-8-41 16,0-8 35-16,-5-2 1 0,2-7-1 15,-5-2-1-15,-2-5-1 16,-1 0-4-16,-6-7-1 16,0 2 0-16,-3-1-2 15,0-1-2-15,-1 7 3 16,-10 1-5-16,-2 8-8 0,-6 4 1 15,-3 6 15-15,-3 4-30 16,-2 6-15-16,0 3-4 16,-1 0-6-16,3 1-40 15,-1 9-65-15,3-3-131 16</inkml:trace>
  <inkml:trace contextRef="#ctx0" brushRef="#br1" timeOffset="352766.3938">20052 17391 221 0,'0'5'152'0,"0"-1"-100"16,5 0-11-16,6 1 10 0,3 3-15 15,5 5-11-15,4 3-3 16,3 0 3-16,3 8-4 16,0-1-7-16,3 4-6 15,-3-2-1-15,2 0-2 0,-1-5 0 16,-1 2-2-16,0-6 0 15,-4-4-1-15,-1-2-2 16,-7-3 0-16,0-4-7 16,-5-3-17-16,-5 0-10 15,-3-2-25-15,-2-10-43 16,-2-2-76-16</inkml:trace>
  <inkml:trace contextRef="#ctx0" brushRef="#br1" timeOffset="353597.1239">20734 17190 217 0,'6'0'171'16,"-4"0"-110"-16,1-3-40 15,-1 2 4-15,0-1 8 16,-2 2-14-16,0 0-11 16,0 0-6-16,0 9 0 0,0 6 6 0,0 0 5 0,-4 9-1 15,3-1-3-15,-1 2-3 16,0 2-3-16,1-3-1 16,1 0-2-16,-5 0 0 0,3-6 1 15,2-1-9-15,-1-6-16 16,1-3-13-16,0-2-14 15,0-6-11-15,0 0-48 16,0-10-85-16</inkml:trace>
  <inkml:trace contextRef="#ctx0" brushRef="#br1" timeOffset="366371.3165">20571 17173 111 0,'-4'2'42'0,"3"-2"-14"15,-1 0 12-15,0 0 1 0,1 0-25 16,-3 0-5-16,2 2-3 15,2-2 2-15,-1 0-3 16,-2 0-5-16,3 2-1 16,-2-2-1-16,2 0 0 0,-2 3 1 15,1-1 0-15,-1 0 1 16,-2 2 0-16,1-1 1 16,1-1 3-16,-1 1 4 15,-1-1 4-15,3-2 10 16,-3 2 2-16,1-2-3 15,2 0-2-15,-1 0-2 0,0 0-2 16,0 0 5-16,1 0-7 16,1-2-5-16,-2 0-6 15,2 1 3-15,0-1 0 16,0 2 1-16,0 0-6 16,0 0 3-16,0 0 4 0,0 0-3 15,0 0-2-15,0 0 5 16,3 0-8-16,4 0 6 15,1 0 2-15,3 0-6 16,-3 3-1-16,2-1-1 16,-3 3 1-16,0-1-1 0,-2 4 0 15,0-3 0-15,-5 2-1 16,0 1 1-16,0 0 0 16,0-3 0-16,-1 3 1 15,-5-4-2-15,1 0 0 16,0 0-2-16,0-1 4 0,0-1-2 15,0 0-2-15,2 0 1 16,-1-2-6-16,2 1 3 16,2-1 2-16,-1 0-2 15,1 0 2-15,-2 0 0 16,2 0 1-16,0 0 1 0,0 0-2 16,0 0 0-16,5 0 4 15,2 0-2-15,1 0 3 16,1 0 1-16,1 2-1 15,0 3 1-15,-1 0-1 16,-1 3-1-16,1 0 0 16,-1-2-1-16,-3 3 0 0,0-3 0 15,-3-1 0-15,-2 1 1 16,0-2-2-16,0 0 3 16,-2 0 0-16,-5-1 0 15,-4 1-1-15,0-1-1 16,1-1 0-16,-3 0-1 15,-1-1 0-15,1-1 1 16,2 0-1-16,1 0 0 0,0 0-1 16,2-3-7-16,-1-6-21 15,2-6-52-15,-1-8-184 16</inkml:trace>
  <inkml:trace contextRef="#ctx0" brushRef="#br1" timeOffset="373704.4426">20944 17243 139 0,'-1'4'33'15,"-5"-4"-4"-15,6 0 1 16,0 0 0-16,4 0 9 15,1 0-14-15,0 0-3 0,0 0 4 16,-2 0-3-16,-3 0 2 16,0 0-6-16,0 0-6 15,0 0-8-15,0 0-3 16,0 1 2-16,0-1 1 16,0 2 0-16,-2-2 9 15,-2 0 2-15,4 0-2 0,-2 0 2 16,2 0-5-16,-1 0-1 15,-1 0-3-15,-2-2-2 16,3-1-1-16,-1-1 4 16,0 0-1-16,0-1 3 15,2 2-1-15,0-3 3 0,0 3-2 16,0-3-1-16,6 4 2 16,-1-1-7-16,4 3 1 15,-2 0-1-15,2 0-2 16,3 0-1-16,-4 2-2 15,1 5 2-15,-2 2-1 0,-2 4 1 16,1-3 0-16,-4 2-2 16,-2-1 1-16,0 3 0 15,-3-3 1-15,-9 2-2 16,2-2 2-16,-2-3-1 16,-2 3 1-16,2-4-1 15,3-1 0-15,2-1 0 0,-2 0-1 16,5-2 1-16,1 0 0 15,3 2 0-15,0 2 0 16,0-2 0-16,0 2 0 16,5 1 2-16,6-2-3 0,-3-3 1 15,4 0 3-15,0-1 3 16,1-1 3-16,3-1 4 16,-1 0-6-16,-2 0-2 15,0 0-5-15,-2-3 0 16,-1 1-5-16,-1-2-33 15,-1-2-36-15,-1-4-94 0</inkml:trace>
  <inkml:trace contextRef="#ctx0" brushRef="#br1" timeOffset="374432.1926">22426 16870 316 0,'-4'0'76'16,"1"0"-1"-16,3 0-30 15,0 0-11-15,0 0-7 16,7 0-4-16,8 0 1 0,10 0 1 16,7 0-2-16,9-3-2 15,5-1-1-15,3 2-14 16,-8 0-4-16,-1 2-2 16,-9 0-14-16,-10 0-13 15,-8 0-5-15,-8 0-18 0,-5 2-26 16,-3 4-60-16,-12-1-76 15</inkml:trace>
  <inkml:trace contextRef="#ctx0" brushRef="#br1" timeOffset="374622.7165">22541 16985 408 0,'7'6'30'0,"6"1"5"16,-1-3-2-16,6 2-2 15,5-5-12-15,1 1-4 16,3-2-6-16,7 0-8 16,0-3 0-16,6-10-1 15,1-1-15-15,0-6-94 16</inkml:trace>
  <inkml:trace contextRef="#ctx0" brushRef="#br1" timeOffset="376756.0175">23521 16685 333 0,'0'-4'42'0,"0"-5"-21"15,0 2-3-15,-6-1 12 16,-4 0-3-16,-1 1-6 0,-1 3-5 16,-3 1 2-16,0 3-2 15,-4 0-3-15,1 0-4 16,-3 9 1-16,1 4 1 15,0 9 4-15,1 5-6 16,4 5 0-16,1 5-2 0,4 5-3 16,3-2-3-16,7 1 0 15,0-1 2-15,8-6-3 16,8-8-1-16,2-2 1 16,0-6 2-16,5-6-3 15,1-5 3-15,-1-5-1 16,-2-2 0-16,1 0 1 15,-4-6 2-15,-2-6-1 0,-1-1-1 16,-3 1 3-16,-3-6 2 16,-4 1 4-16,0 1-1 15,-4-1-7-15,-1 5 0 16,0 1-2-16,0 4 3 0,0 4 2 16,0 3-1-16,0 0-4 15,0 5-5-15,0 8 4 16,0 2 0-16,6 3 0 15,-3 0 0-15,7-2-1 16,2-1 0-16,0-7 1 16,2 2 0-16,1-7 0 15,-3-1 0-15,3-2 2 0,-5 0 0 16,-1-4 0-16,2-3 1 16,-5-2-1-16,-5-3 3 15,-1-5 0-15,0 1-1 16,-3-3-2-16,-8 1-2 0,-3-2 0 15,-5 2-4-15,0 1 0 16,-1 6-1-16,-4 2 0 16,5 3-2-16,-1 6 4 15,1 0 1-15,2 0-1 16,5 8-2-16,1 0-3 0,6 2-2 16,3 2 0-16,2-1 5 15,5 0 1-15,10-5 1 16,2 2 2-16,5-4 0 15,2-6 1-15,-2 2 0 16,4 0 1-16,-3-8-1 0,1 0 1 16,1-3 1-1,0 0 3-15,-2-1 2 0,6 4 2 16,-4 1-2-16,1 4-3 16,-4 3-2-16,-2 0 4 15,0 14-2-15,-6 2-2 0,-1 7-1 16,-4-1-1-16,-2 1 1 15,-3-1-2-15,-3-5 2 16,1-1-1-16,-2-7 0 16,0-1-1-16,0-7 2 15,0-1 0-15,4 0-1 16,-2-7 12-16,5-5 3 0,-2-8-7 16,4-4-6-16,2-2-2 15,0-1 2-15,-1 2 0 16,0 3-1-16,0 6-1 15,-1 4 2-15,-2 5-2 16,-1 7-2-16,1 0 2 0,-2 11-3 16,1 3 4-1,-1 6 0-15,1 1-2 0,-1 4 2 16,-1-6-2-16,1 1 1 16,0-2-1-16,2-6 1 15,5-1-2-15,-4-5 2 0,7-6-1 16,1 0 4-16,4-7-1 15,-3-10-19-15,3-2 3 16,0-5 14-16,-4-2 5 16,3-5 0-16,-7 5-1 15,1 1-3-15,-6 3 1 16,-2 5-2-16,-3 6 0 16,-2 7 0-16,0 4 1 15,-9 0-1-15,-2 7-1 0,0 6-1 16,-1 5 4-16,4 1-4 15,3 1-2-15,5-2 1 0,0-1 2 16,10 0-1-16,7-3 1 16,3 0 2-16,3-1-1 15,0-4-2-15,-1 1 2 16,-4-2 1-16,-5-3 0 16,-1 2-2-16,-9-2 3 15,2 3-4-15,-5-3 3 0,0 2 4 16,-13-4 8-16,-1 7-24 15,-5-7 5-15,-4 2-2 16,2-3-6-16,-3 0-16 16,2-2 2-16,3 0-10 15,8 0-4-15,6-9-32 0,5-5-35 16,1-4-95-16</inkml:trace>
  <inkml:trace contextRef="#ctx0" brushRef="#br1" timeOffset="377115.349">24500 16677 427 0,'2'-8'51'16,"2"-2"-20"-16,-3 2-5 16,4 2 4-16,-3 3-6 0,0 1-5 15,0 2 0-15,-2 0-8 16,0 7-6-16,0 7 4 15,0 6 6-15,0 3 2 16,-2 6 2-16,0-1-4 16,0 2 0-16,2 3-37 15,0-3 31-15,0-1-3 0,0-1-2 16,0-1 2-16,0-6-3 16,0-1 1-16,6-4-3 15,-1-3 0-15,3-4 0 16,1-6-1-16,4-3 2 0,2 0-2 15,3 0 0-15,2-11-17 16,-2 0-12-16,-2-1-9 16,-6-1-28-16,-7-2-12 15,-3 0-38-15,-3-1-38 16</inkml:trace>
  <inkml:trace contextRef="#ctx0" brushRef="#br1" timeOffset="377271.5217">24426 16827 165 0,'-3'-2'237'16,"3"2"-136"-16,3-1-70 16,14-1-2-16,2 0 2 0,6 2 2 15,6-2-7-15,-6-1-1 16,-1 1-18-16,-5-2-8 16,-8-4-63-16,-11-7-106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46:47.04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6401 1289 151 0,'-5'0'117'0,"0"2"-108"16,-1-2 23-16,2 0 29 15,1 0-16-15,-4 0-5 16,3-2-4-16,-1-5-8 15,0 2-6-15,-1-1-4 0,2-2-9 16,4-5-2-16,0 1-2 16,0-2-3-16,10-1 0 15,5 2 2-15,4 1-3 16,0 5 5-16,5 3-6 16,-3 4 2-16,2 0-2 0,-1 11 1 15,-4 7-2-15,-2 4 1 16,-1 6 0-16,-7 0 0 15,-1 4 1-15,-3-6 0 16,-4 2-1-16,0-3 0 16,-5-2 0-16,-6-3 2 15,1-4-1-15,-3-4 0 16,4-3 0-16,0-3 1 0,0-5 0 16,5-1-2-16,2 0 1 15,2-7 2-15,0-5-3 16,6-6-1-16,7-2 2 15,1-5-3-15,1-1 2 0,2-3 1 16,-2 1-3-16,-3-3 3 16,-2 2-2-16,0 0 1 15,-5 7-1-15,-1 1 2 16,-4 4 0-16,0 3-1 16,0 6 1-16,0 6-2 15,-4 2 2-15,-3 2-2 0,-2 14-1 16,0 4 3-16,2 10-1 15,0 0 0-15,1 5 3 16,2-1 3-16,4-2-1 16,0-1-1-16,0-5-4 15,8-2 2-15,4-7-1 0,7-2 0 16,3-7-2-16,6-3-12 16,2-2-30-16,2-3-73 15,1-3-138-15</inkml:trace>
  <inkml:trace contextRef="#ctx0" brushRef="#br0" timeOffset="724.3745">6980 1230 456 0,'-12'-18'15'16,"5"-2"9"-16,6 5 20 15,1 1-24-15,0 1-8 16,0 3-4-16,10 3-4 16,0 1-2-16,0 6-2 0,5 0 0 15,-5 4 0-15,1 7 0 16,0 5-1-16,-2 3 2 16,-2 4-2-16,-2 0 1 15,0-1 2-15,0 3-2 0,-2-3 0 16,1 2 2-16,-1-5-2 15,1-1 1-15,3-1-1 16,2-3 1-16,4-6-1 16,3-4 2-16,3-2 0 15,5-2-2-15,-1-6 1 0,3-6 2 16,0-4-1-16,-4-3-1 16,-4-3-1-16,-2-3 2 15,-5-2-3-15,-4-2 3 16,-3 0 0-16,-4 2-2 15,0 4 2-15,0 2-1 16,-2 9 3-16,-3 2 3 16,1 5-2-16,-2 3-1 0,2 2-3 15,1 2-1-15,-1 10 2 16,4 6-1-16,0 7 2 16,0 5 2-16,0 4 4 15,4 3 1-15,-1 5 2 0,3-2 3 16,0-1-3-1,1 3-2-15,-2-3-7 0,-3-3 2 16,1-3-3-16,-1-2 1 0,-2-4-1 16,0-4 0-16,-4-4-2 15,-2-4 2-15,-3-5 0 16,-3-2 0-16,-1-5 4 16,-2-3 0-16,1 0-3 0,1-3-2 15,-1-8 1-15,0-4 0 16,2-4-2-16,4-2 0 15,2-3 0-15,6 1-4 16,0-2-8-16,6 2-3 16,8 0-5-16,7 3-6 0,5-1 1 15,3-1-9-15,5-1-15 16,-2 0-49-16,2-2-56 16</inkml:trace>
  <inkml:trace contextRef="#ctx0" brushRef="#br0" timeOffset="989.9363">7650 954 326 0,'0'-9'95'16,"-3"2"-82"-16,1 2 40 15,-1 3 1-15,1 2-28 0,-1 0-19 16,3 10-5-16,-2 7 6 15,0 2 10-15,2 6-9 16,0 3-6-16,0-2-2 16,0 2 0-16,0 1 1 0,0-6-3 15,0-1 0-15,0-2-9 16,4-7-18-16,-1-4-22 16,4-7-49-16,1-2-69 15</inkml:trace>
  <inkml:trace contextRef="#ctx0" brushRef="#br0" timeOffset="1208.634">7828 962 478 0,'2'-8'40'0,"-2"5"-6"16,0 3 13-16,0 0-16 0,0 0-26 15,0 11-4-15,0 4 8 16,0 7 4-16,0 3-5 15,0 2-4-15,0 5-1 16,0-2-2-16,0 3-1 16,0-1 0-16,0 2-9 0,2-8-56 15,-2-5-122-15</inkml:trace>
  <inkml:trace contextRef="#ctx0" brushRef="#br0" timeOffset="1739.7706">8407 1370 187 0,'-4'0'200'0,"-1"0"-161"0,5 0 14 16,0 0 9-16,0-4-31 16,11-2-9-16,5 1-11 15,10 0-1-15,3-3-2 16,8 4 0-16,2-2-6 15,-1 2 3-15,-1-1-3 16,-5 2-2-16,-3-3 1 0,-4 4 1 16,-8-1-4-16,-3-1-9 15,-7 4-20-15,-1-2-10 16,-6 1-35-16,0 1-57 16,-8-4-73-16</inkml:trace>
  <inkml:trace contextRef="#ctx0" brushRef="#br0" timeOffset="1989.231">8602 1173 370 0,'-5'-7'21'16,"2"3"20"-16,1 0 17 16,2 4-17-1,0 0-24-15,0 15-15 16,0 7 6-16,0 4 17 0,0 8-4 15,0 0-5-15,3 4-6 0,1-2-3 16,-1-4-1-16,0-2-5 16,1-3 0-16,-1-2-1 15,-1-6 1-15,-1-1-1 16,3-5-1-16,1-3-31 16,-3-6-61-16,1-4-157 15</inkml:trace>
  <inkml:trace contextRef="#ctx0" brushRef="#br0" timeOffset="2801.5441">9506 1270 422 0,'-5'-15'3'16,"2"1"14"-16,3 0 32 15,0-4-8-15,0 1-20 16,5 2-12-16,7 4-1 15,3 1-5-15,-1 2-2 0,2 8 0 16,2 0-1-16,-3 6 0 16,-2 13 0-16,-2 3-1 15,-3 4 1-15,-3 1 0 16,-3 3 0-16,-2-1 0 16,0-4 1-16,-4-2-1 0,-3-5 1 15,-1-4 0-15,1 1 1 16,2-7-2-16,4-4 1 15,-1-2-1-15,2-2 1 16,0 0 0-16,3-6 1 16,4-8-1-16,4-2 0 0,2-7-1 15,-1-2 0-15,-1-4 1 16,-2-1-1-16,0-2 0 16,-4 3 1-16,3 0-2 15,-5 5 1-15,-1 6 0 16,0 7 1-16,-2 2 0 0,0 8 4 15,0 1-2-15,0 0-2 16,0 11-2-16,0 6-1 16,0 8 2-16,0 4 4 15,0 3 0-15,0 0-1 16,0-2-1-16,3-3 0 16,8-2-2-16,-3-3 1 15,4-5 0-15,5-2-2 0,0-7 1 16,1 0-14-16,3-8-9 15,-1 0-32-15,0-4-30 16,-1-7-42-16,0-8-104 16</inkml:trace>
  <inkml:trace contextRef="#ctx0" brushRef="#br0" timeOffset="3160.8306">9880 977 242 0,'-7'-14'191'0,"0"0"-177"16,7 1 20-16,0 1 22 16,0 1-31-16,7 4-15 15,5 2-10-15,1 5 2 0,-1 0-4 16,-1 0 0 0,0 12-1-16,-2 5 1 0,-4 0 1 15,-3 1-1-15,-2 1-1 16,0-1 2-16,0-2 0 15,-6 0 1-15,3-5 1 16,-4-2 0-16,2 0-1 16,4-6 0-16,1 1 2 0,0-3-2 15,0-1 4-15,9 0 5 16,5-1-1-16,6-6-4 16,4-4-2-16,0-1-1 15,3 2 0-15,0-4 1 16,1 6-7-16,-5 1-23 15,-2 1-39-15,-6 6-71 0,-3 0-138 16</inkml:trace>
  <inkml:trace contextRef="#ctx0" brushRef="#br0" timeOffset="3442.0423">10207 1335 441 0,'-5'-1'42'0,"4"-3"-25"16,1-3 33-16,0 4-4 16,11-1-19-16,5 1-17 15,4-1-3-15,7 4-1 0,0 0-4 16,3 0 2-1,1 0-3-15,-1 0-1 0,-3 0-6 16,-2 0-31-16,0 0-25 16,-1 0-60-16,-4 0-76 15</inkml:trace>
  <inkml:trace contextRef="#ctx0" brushRef="#br0" timeOffset="3740.2378">10757 1131 505 0,'0'-11'9'0,"0"4"22"15,-2 0 18-15,1 1-16 16,1 2-20-16,-2 4-1 16,2 0-8-16,-2 13-8 0,2 1 5 15,0 9 3-15,0 4 1 16,0 2-1-16,0 3-2 15,0 2 0-15,0-6-2 16,0 0 1-16,0-2-1 16,0-5 0-16,0-1 1 0,-2-4-1 15,1-3-3-15,1-3-23 16,0-3-23-16,0-5-30 16,0-2-44-16,7 0-94 15</inkml:trace>
  <inkml:trace contextRef="#ctx0" brushRef="#br0" timeOffset="4065.8409">10942 984 460 0,'2'-12'3'0,"4"3"14"16,-2 0 28-16,2 6-3 15,3-1-13-15,3 4-16 16,0 0-8-16,3 11 2 16,2 7 5-16,1 1-2 0,0 8 0 15,2 2-3 1,-3 6 1-16,-2 2-2 16,-3 6-1-16,-2 0 0 0,-5 0-2 15,-3-3 1-15,-2 3-2 16,-5-4 0-16,-8 1-1 15,-5-6 0-15,-2 0-30 16,-12-6-17-16,-2-3-10 16,-7-5-40-16,-8-6-131 0</inkml:trace>
  <inkml:trace contextRef="#ctx0" brushRef="#br0" timeOffset="4487.625">9586 972 396 0,'-7'-6'2'16,"-1"3"-1"-16,-1 2 20 15,-4 1 0-15,1 0-4 16,-5 0 4-16,-2 3 5 16,-1 8 3-16,-5 1-2 15,-1 4-6-15,-1 10 0 16,3 2 1-16,2 9 4 0,4 8-3 15,7 4-4-15,4 4-6 16,7 5 0-16,2-1-1 16,17-2-5-16,6-2-4 15,9-3 1-15,10-3-6 16,4-4 4-16,8-6-19 0,1-6-53 16,5-12-40-16,4-4-124 15</inkml:trace>
  <inkml:trace contextRef="#ctx0" brushRef="#br0" timeOffset="5417.0624">11569 1115 26 0,'-5'-13'359'16,"-1"1"-332"-16,4-1 11 16,2 2 16-16,0 1-21 0,0 3-12 15,8-1-15-15,-1 5-6 16,4 1 1-16,-3 2-1 15,4 0 0-15,-4 2 0 16,-1 6 0-16,1 8 0 16,-4-1 0-16,-2 3 0 15,-1 3 1-15,-1-1 0 0,0 2 0 16,0 1 0-16,2-6 0 16,3-1 1-16,2-2 3 15,5-4 2-15,1-7-2 16,8-3 5-16,-1 0-4 15,2-5-3-15,4-8-3 16,-5-2 2-16,-1-5-1 0,-6-2 0 16,-1-2 0-16,-6 0 0 15,-1-2 0-15,-3 4 0 16,-3 3 1-16,0 4-2 16,2 5 1-16,-2 4-1 0,0 6 5 15,3 0-2-15,1 13-7 0,1 5 3 16,2 7 2-16,1 7-1 15,-1 6 2-15,-2 4 0 16,0 0 1 0,1 1 2-16,-5 0 0 0,2-6-2 15,-3-3-1-15,0-3 0 16,0-7-1-16,-3-2 0 16,-5-4 1-16,-1-5 3 15,0-1 2-15,-4-4-2 0,4-4 0 16,-4-2 0-16,3-2 0 15,-2 0 0-15,0-6 0 16,5-6-1-16,0-4-2 16,4-3 0-16,1-4 1 0,2-4-3 15,0-4 0-15,7 1 0 16,5-3-1-16,5 4-1 16,3 0-5-16,3 2-12 15,2 2-2-15,0 2-6 16,2 0-17-16,-3 3-39 15,-3 2-43-15,1-4-116 16</inkml:trace>
  <inkml:trace contextRef="#ctx0" brushRef="#br0" timeOffset="5651.3876">12124 870 416 0,'2'-11'6'16,"-2"3"22"-16,2 1 35 0,0 3-21 15,-2 0-20-15,0 4-2 16,0 0-15-16,0 4-9 16,0 10 0-16,0 6 4 15,0 3 4-15,0 4-3 16,0 3 1-16,0 2 0 0,-2-2-1 16,2 3 1-16,0-1-1 15,0-1-2-15,0-7-35 16,0-4-118-16</inkml:trace>
  <inkml:trace contextRef="#ctx0" brushRef="#br0" timeOffset="6854.4928">12825 1238 265 0,'-5'0'85'16,"5"0"-56"-16,0 0 15 15,0 0 12-15,7 0-23 0,7 0-17 16,6 0-7-16,8 0 4 16,6 0 1-16,6-2-1 15,-3-1 5-15,-1 0-4 16,1 0-4-16,-11 3-8 15,-4-3-1-15,-2 3 0 16,-10 0-1-16,-1 0-3 0,-3 0-25 16,-6 0-7-16,0 0-27 15,0 3-10-15,-6-3-21 16,-3 0-114-16</inkml:trace>
  <inkml:trace contextRef="#ctx0" brushRef="#br0" timeOffset="7135.4328">13002 1098 394 0,'-2'-3'5'0,"0"-2"18"16,2 3 41-16,0 0-14 16,0 2-30-16,0 0-12 15,0 2-6-15,0 8-3 16,0 7 2-16,0 4 8 15,0 5 2-15,0 7 1 16,0 0-3-16,-1 3 6 0,1 0 15 16,1-6-25-16,3-1-4 15,-2-6 1-15,-1-3-1 16,4-4-2-16,-3-2 1 16,1-4 0-16,-1 0-35 15,-2-7-55-15,0-3-189 0</inkml:trace>
  <inkml:trace contextRef="#ctx0" brushRef="#br0" timeOffset="8072.692">13862 1081 318 0,'-5'-8'5'15,"0"1"17"-15,3-3 45 16,0 3-17-16,2-2-11 15,0 3-6-15,2 2-8 16,7-4-15-16,6 2-5 16,0 6-2-16,4 0-2 15,-2 0-1-15,5 10 1 16,-2 4-1-16,-1 8 0 0,-2 2 0 16,-5 6 0-16,-1 0 0 15,-7 1 1-15,-3-2 0 16,-1-2 0-16,0-5 0 15,-8-4 0-15,0-5 1 0,1-4 0 16,0-6 0-16,2-1 2 16,0-2-2-16,5 0 2 15,0-5 5-15,0-8-1 16,10 1-6-16,2-8-2 0,3-3 0 16,-1-2 1-16,1 0-1 15,0-4-3-15,-4 2-3 16,0 1 2-16,-4 4 0 15,-2 3 1-15,-3 5 1 16,0 5 3-16,-2 2 1 16,0 3 0-16,-2 4 1 0,-5 0-4 15,0 6-1-15,0 8 1 16,-1 2-1-16,1 8 2 16,4 2 1-16,3 2 2 15,0 2 1-15,0 1-1 16,9-3-1-16,4-6-1 0,4-3 0 15,8-5 0-15,-1-6-3 16,3-6-7-16,0-2-35 16,-1-2-80-16,-2-10-117 15</inkml:trace>
  <inkml:trace contextRef="#ctx0" brushRef="#br0" timeOffset="8603.8164">14300 790 438 0,'-2'-14'21'0,"2"0"-1"16,0 1 29-16,5 4-26 16,5 4-16-16,2 1-6 15,3 4-1-15,-1 0 0 16,3 0-1-16,-5 11-4 0,1 1 2 15,-6 3-6-15,-3 0-4 16,-3 2-1-16,-1-3-3 16,-3 0 16-16,-6-1 1 15,-2-4 1-15,0-2 2 0,1 0-2 16,0-3-1-16,5-3 1 16,1 1-1-16,4-2 2 15,0 0 1-15,0 0 9 16,4 0 4-16,6-2-17 15,2-1 1-15,-2-1-1 16,2 3 1-16,-2 1-1 0,2 0 1 16,-3 3-2-16,2 9 0 15,-4-1-1-15,0 5 0 16,-2 2 1-16,-5-4 5 16,0 2-3-16,0-5 2 15,-5-2-1-15,-5 0 4 16,-5-6 5-16,-2 1 10 0,-2-4-5 15,0 0 1-15,-1 0-8 16,4-2-3-16,3-3-1 16,4 1-3-16,6 1 1 15,3 1-5-15,0-2-31 0,7 4-64 16,9-3-173-16</inkml:trace>
  <inkml:trace contextRef="#ctx0" brushRef="#br0" timeOffset="9322.3954">14649 1040 495 0,'-2'-9'12'0,"2"-4"9"16,0 4 3-16,2-1 3 0,5 2-12 15,2 3-11-15,2 0-4 16,1 5 1-16,-1 0-4 16,0 0 2-16,0 5 0 15,-3 8-4-15,0 3 4 0,-1 2 0 16,-2 1 0-16,-1 6 2 16,-1-2-3-16,3 1 4 15,-2 0-2-15,3-2-1 16,0-4 2-16,3-3-1 15,2-4 0-15,3-4-2 16,4-4 4-16,-2-3-4 0,3 0 6 16,-1-10 1-16,-2-2-4 15,-2-2 1-15,-3-6 1 16,-2-2 0-16,-2-1-2 16,-2-2-1-16,-5 3 3 15,1-2-1-15,-2 8 0 0,0 2 3 16,0 5 2-16,0 4 2 15,0 3-3-15,0 2-3 16,0 0-3-16,0 0-3 16,0 10-7-16,0 7 7 0,0 4 3 15,0 8-1-15,2 6 2 16,0 5 2-16,-2 2 4 16,1 3 2-16,3-1 3 15,-4 1-8-15,0-6 2 16,0-3-2-16,0-8 1 15,0-1-1-15,-5-6 0 0,-2-4 3 16,0-4 0-16,-5-3 0 16,2-5 2-16,-1-3 2 15,0-2 1-15,-1-2-1 16,-1-11-5-16,4-2 2 16,0-5-6-16,4-7 3 15,3-7-4-15,2 0-19 0,0-3 3 16,7 0 12-16,9-2 9 15,2 6-42-15,8 4-19 16,2 3-3-16,5 3-46 16,2 2-118-16</inkml:trace>
  <inkml:trace contextRef="#ctx0" brushRef="#br0" timeOffset="9572.3624">15633 1092 535 0,'4'0'7'16,"8"-1"-4"-16,4-4 22 15,8 2 6-15,-1 0-15 0,0-1-9 16,1-1-4-16,-5 5-1 15,-4 0-2-15,-8 0-29 16,-6 6-36-16,-1 3-92 16,0 0-119-16</inkml:trace>
  <inkml:trace contextRef="#ctx0" brushRef="#br0" timeOffset="9734.7598">15674 1202 361 0,'-3'1'14'15,"1"-1"-3"-15,2 0 48 16,0 0 6-16,0 0-30 0,2 0-7 16,8 0-5-16,5 0 0 15,6 0-11-15,2 0-10 16,11 0 0-16,0-3-13 16,7-2-40-16,0-4-51 15,4-3-131-15</inkml:trace>
  <inkml:trace contextRef="#ctx0" brushRef="#br0" timeOffset="10187.8764">16421 968 401 0,'2'-9'96'15,"-1"1"-86"-15,-1 1 21 16,0 1 11-16,0 2-18 15,-8 0-15-15,-1 1-5 0,-4 3-2 16,-3 0 2-16,-4 7-3 16,3 6 2-16,-2 3 1 15,4 2 3-15,1 3-1 16,6 3-4-16,3-4 0 16,5 5 1-16,0-4 6 0,5 3-3 15,7-2-3 1,5-4 2-16,4-3 1 15,2-3 4-15,4-6 3 0,-2-4 3 16,1-2 0-16,1-3-3 16,-5-8-27-16,-1-3 16 15,-5-4 16-15,-5-4-3 16,-3-5-7-16,-1-1-6 0,-4 0 0 16,-1 0 0-16,-2-1-1 15,0 4 1-15,-2 3 0 16,-6 5-4-16,-2 2 1 0,-5 6-1 15,-6 4-6-15,-6 5-18 16,-2 0-45-16,-7 0-22 16,2 7-166-16</inkml:trace>
  <inkml:trace contextRef="#ctx0" brushRef="#br1" timeOffset="22696.8683">7494 2345 261 0,'0'-7'25'0,"-1"0"16"0,1-2 21 16,0 2-19-16,0 2-11 15,0-1-3-15,0 1-5 0,0 4-6 16,0 1-5-16,0 0 0 15,0 0-9-15,0 6-1 16,0 10 2-16,1 8 7 31,2 2 1-31,-1 8 1 0,0 0 1 0,1 4-2 0,-1-4-2 32,-1 1-2-32,1-2-3 15,2-1 1-15,-3-4-3 16,1-2 0-16,0-4 0 0,0-2-1 0,-2-5 0 15,1-2-1-15,1-1 0 0,-2-6-2 16,0 1 1-16,0-6 0 16,2 2 0-16,-2-3-1 31,0 0 1-31,0 0 1 0,0 0 2 0,0-9-2 16,0-4-1-16,0-3 0 15,0-5 0-15,0-5-3 16,0 0 3-16,0-2-3 0,3-7 1 15,-3 2-7-15,1-1-2 16,1-2 4-16,-2-1 1 16,4 4 1-16,1-1 4 0,0 6-1 15,4 2-1-15,0 6 1 16,4 4-1-16,1 4-2 16,0 4 5-16,3 1-2 15,2 7 0-15,-2 0-1 16,0 4 2-16,-2 8 0 0,-3 5 0 15,1 0 0-15,-6 5 0 16,-3-3 0-16,-1-1 0 16,-3 0 0-16,0-1 2 15,-5-4-1-15,-4-1-1 32,-4-1 2-32,-3-4-2 0,0 1 1 0,2 1 0 15,-4-2-2-15,0-2 2 16,3 0-1-16,3 1 0 15,1-3-4-15,4 1-21 0,2-1-11 16,5-3-17-16,0 0-37 16,7-3-109-16</inkml:trace>
  <inkml:trace contextRef="#ctx0" brushRef="#br1" timeOffset="23056.1672">8035 2338 404 0,'0'-5'4'0,"0"-4"6"0,0 4 30 16,-3-1-5-16,-4 3-20 16,2 1-1-16,-3 2 1 15,-1 0-5-15,-3 2 0 16,-1 7-4-16,-1 5 3 15,-1 5 2-15,4 7 1 0,1 3-1 16,0 2 3-16,5 3 0 16,2 0 3-16,3-1-3 15,0 0-1-15,0-3-7 16,0-4-2-16,8 0-1 16,2-5-1-16,0-5-2 0,4-1 0 15,1-5 0-15,3-1-3 16,2-6-26-16,-2 0-18 15,-1-3-26-15,2 0-67 16,-3-6-139-16</inkml:trace>
  <inkml:trace contextRef="#ctx0" brushRef="#br1" timeOffset="23618.6279">8159 2506 453 0,'0'-14'15'0,"-2"-1"13"16,2 4 26-16,0-3-20 16,2 4-14-16,7 4-11 15,2 2-5-15,1 4-1 16,2 0-2-16,1 6-1 16,0 8 0-16,-1 4-1 15,-4 4 1-15,-2 0 1 0,-1 3-1 16,-3-1 0-16,-4-5 0 15,0 1 0-15,0-2 1 16,-4-6 0-16,1-1-1 16,-5-3 1-16,6-3 0 15,-1-5 1-15,1 0-1 0,2-2 3 16,0-7-1-16,2-5-2 16,6-3-1-16,2-2 0 15,-1-2-2-15,1-4-5 16,0 2 0-16,-3 1 1 0,-2 0 1 15,0 3 2-15,-3 1 4 16,0 4-2-16,0 3 3 16,-2 3 0-16,0 0 4 15,0 6 1-15,0 2-1 16,-6 0-3-16,3 10 1 0,-1 4-1 16,1 8 4-16,1 0 3 15,0 6 5-15,2 0-2 16,0-3-2-16,2 1-4 15,5-2-3-15,6-5-2 16,-1-3-1-16,2-3-1 16,3-5 0-16,1-2-1 15,1-6-20-15,2 0-16 0,-4-3-19 16,1-8-31-16,2-4-71 16,-6-5-89-16</inkml:trace>
  <inkml:trace contextRef="#ctx0" brushRef="#br1" timeOffset="23868.4687">8576 2315 342 0,'2'-7'124'0,"0"1"-60"16,1 5-18-16,4 1 3 0,2 0-24 16,1 9 1-16,3 7-1 15,1 6-4-15,-1 4-1 16,0 2-11-16,-2 4-25 15,-1 3 26-15,-6-3-1 16,-2-1-2-16,-2-3-5 16,0 1 3-16,-2-2-4 0,-8-2-1 15,-4 0 4-15,-3-2-5 16,-7 2 2-16,-6-1-12 16,-6-5-53-16,-3-3-91 15</inkml:trace>
  <inkml:trace contextRef="#ctx0" brushRef="#br1" timeOffset="24462.1576">5268 2404 401 0,'0'-17'26'0,"0"4"17"16,-2 4 16-16,2 6-14 0,-1 3-13 16,1 0-14-16,0 10-14 15,0 10 0-15,0 7 10 16,0 3 0-16,5 3-2 16,-2 2-5-16,1-3-4 0,0 1-2 15,-2-2-1-15,-2-5 1 16,0-2-1-16,0-5 1 15,0-3-1-15,0-5-8 16,0-4-18-16,0-3-9 16,0-4-20-16,-4 0-15 15,-2-7-36-15,-1-8-101 0</inkml:trace>
  <inkml:trace contextRef="#ctx0" brushRef="#br1" timeOffset="24838.1148">5254 2563 220 0,'5'-6'138'0,"-1"1"-104"0,3 4-14 16,4-1 12-16,0 2-12 16,4 0-1-16,2 0-11 15,5 0-4-15,0 0 0 16,0-1-2-16,0-5-2 16,2 0 1-16,-7-3 1 0,0-1-2 15,-4-3 2-15,-4-1 1 16,-3-2 0-16,-2-2 2 15,-4-2 9-15,0 1-6 16,0 1-2-16,0 4 4 16,0 1 3-16,0 6 5 0,0 5-3 15,0 2-4-15,-4 0-6 16,4 15-3 0,0 5-2-16,0 6 1 15,0 2 6-15,0 2 0 16,0 2 0-16,4-2-3 15,-1 0-2-15,3-2-1 16,-1-3-1-16,0-1 0 16,-1-5-1-16,3-1-25 0,0-6-17 15,2-5-34-15,1-4-56 16</inkml:trace>
  <inkml:trace contextRef="#ctx0" brushRef="#br1" timeOffset="25901.2638">5716 2560 410 0,'1'0'59'15,"1"0"-51"-15,0 0-9 16,3 0 17-16,2-1 2 16,4 1 0-16,0 0-11 0,1 0-2 15,3-3 1-15,-3-4-3 16,1 0-1-16,-4-3-1 15,-2 0 2-15,-4 1-3 16,-1-2 2-16,-2-1-2 0,0 3 1 16,0-2-1-1,-3 4 0-15,-4 1 0 0,-4 3-1 16,2 3-1-16,0 0 2 16,-2 2-2-16,0 8 2 15,4 1 0-15,0 6 0 0,4 2 3 16,3 0 2-16,0 1 6 15,0 4-3-15,8-2 1 16,4-4-1-16,3-2-4 16,4 1-1-16,0-6-1 15,3-1 1-15,0-5-2 16,-2-3 0-16,4-2 0 0,-2 0 1 16,-3-9-2-16,-1-5 2 15,-4-2-2-15,-1-4 1 16,-6 1 0-16,0-6 0 15,-3 2 0-15,-4-1-1 16,0 1-3-16,0 1-2 0,-2 7 1 16,-5 0 1-1,4 5 1-15,-3 6 0 0,1 2 1 16,0 2 0-16,2 0-1 16,1 6 1-16,2 1 0 15,0 1 0-15,5 2-1 0,4-1-1 16,5-4 3-16,0-2-2 15,2-1 2-15,1-2-1 16,-3 0 0-16,0-2 1 16,-1-4 0-16,-6-2 2 15,1-2-3-15,-5 2 2 0,-1 0 1 16,-1-2 3-16,-1 2 0 16,0 2 1-16,0 2 1 15,0 4-1-15,0 0-2 16,0 3-2-16,-3 9-1 15,1 5 1-15,1 2 0 16,1 2 7-16,0 1 2 16,0 2 3-16,0-1-5 0,1-2 2 15,6 2-4-15,0-4-2 16,6-5 0-16,-2 1-3 16,4-4 1-16,4-3-1 0,1-2-1 15,2-6 0-15,6 0 1 16,0-8-2-16,3-6 0 15,-1-4 1-15,-1-3-1 16,-3 1 2-16,-6-3-1 16,-6 1-1-16,-6-2 1 15,-3 2 0-15,-2 1-2 0,-3 0-4 16,0 6 3-16,0 4 1 16,-4 5 0-16,-5 5-1 15,-1 1 0-15,-2 11 1 16,-2 7 0-16,4 3 0 15,0 4 2-15,3 0 1 0,5 0 5 16,2 0 4-16,0-3 4 16,7-7 1-16,5-1-30 15,2-4 21-15,1-3-3 16,0-1-1-16,0-5-2 16,1 1 0-16,-6 0-1 15,0-1-20 1,-3-1-47-16,-4 0-105 15</inkml:trace>
  <inkml:trace contextRef="#ctx0" brushRef="#br1" timeOffset="26472.2993">9190 2488 387 0,'-4'0'28'0,"0"0"-10"16,4 0 46-16,0 0-9 15,6 0-39-15,9 0-11 16,5-2 1-16,2 2 2 15,9-2-1-15,-1 2-7 0,-1-2 0 16,-4 2 1 0,-4 0-1-16,-6 0-24 15,-3 0-37-15,-7 0-40 16,-5 0-58-16</inkml:trace>
  <inkml:trace contextRef="#ctx0" brushRef="#br1" timeOffset="26644.138">9264 2591 345 0,'-7'11'49'0,"0"-3"-20"16,7 2 30-16,3-4-8 0,8-4-19 15,7-2-3-15,3 0-6 16,8 0-1-16,-1-1-10 16,1-6-7-16,4 0-3 15,-3 1-6-15,-1 0-52 16,-6-2-72-16</inkml:trace>
  <inkml:trace contextRef="#ctx0" brushRef="#br1" timeOffset="27887.3825">10664 2477 196 0,'-4'0'52'0,"3"0"-23"15,1 0 22-15,-2-3 9 16,2-2-32-16,-2-4 1 16,2 1 0-16,0-2-1 15,0-1-1-15,0-3-6 0,2 1 3 16,5-1-4-16,2 2-8 16,4 4-4-16,0 3-6 15,4 5-1-15,0 0-1 16,0 5-1-16,0 12 1 15,0 3-1-15,-4 4 2 0,-2 4-1 16,-4 1-1-16,-2-3 2 16,-5-1 0-16,0 0-1 15,-2-3-1-15,-6-6 3 0,1-5-2 16,0 0 1-16,-1-8 1 0,6-2-1 16,0-1 2-16,2 0 6 15,0-8 3-15,0-5-8 16,10-3-2-16,0-3-3 15,2-2 1-15,5-2 2 16,-5 1-4-16,3 0 4 0,-4-2-3 16,-1 2 1-16,-2 3 0 15,-1 1 0-15,-5 2-1 16,1 3 1-16,-1 4 0 16,-2 6 0-16,0 0 0 15,0 3-1-15,-4 0 0 0,-1 13-1 16,-2 4 2-16,-1 2-1 15,3 2 1-15,0 3 0 16,3-1 0-16,2 1-2 16,0-3 4-16,0-2-1 15,7-1 0-15,5 0 0 16,0-3-1-16,2-2-2 0,2-5 1 16,4 2-35-16,1-3-23 15,1-7-73-15,2 0-139 16</inkml:trace>
  <inkml:trace contextRef="#ctx0" brushRef="#br1" timeOffset="28137.3319">11262 2513 436 0,'0'0'36'15,"0"0"-4"-15,0 0 10 16,6 0-13-16,7 0-10 16,6-3-8-16,6 2 0 15,4-1-5-15,3 1-1 0,-1-1-5 16,1 0 1-16,0 1-7 16,-3-1-44-16,0 1-30 15,-2-5-52-15,-3 0-156 16</inkml:trace>
  <inkml:trace contextRef="#ctx0" brushRef="#br1" timeOffset="28418.4841">11955 2272 419 0,'0'-5'34'16,"0"3"5"-16,0-1 20 15,2 3-20-15,-1 0-16 16,-1 0-16-16,2 3-7 16,1 8 1-16,-1 1 5 15,-1 6-2-15,3 2 2 0,-1 2 0 16,-1-1-3-16,2 0-2 16,-1 1 0-16,1-6 0 15,-3 1-1-15,1-2-8 16,-2-1-25-16,0-2-27 15,0-3-59-15,0 0-109 0</inkml:trace>
  <inkml:trace contextRef="#ctx0" brushRef="#br1" timeOffset="28684.0423">11812 2620 437 0,'-3'0'67'0,"3"0"-20"16,0 0 0-16,6 0-1 16,8 0-27-16,10-4-9 15,6 1-2-15,5 0 1 0,2 2 0 16,3-1-5-16,1-1-2 16,-7 1-1-16,-3 1 1 15,-8-1-3-15,-4 1 2 16,-4 1-6-16,-6 0-23 0,-4 0-3 15,-3 0-30-15,-2 0-43 16,0 0-97-16</inkml:trace>
  <inkml:trace contextRef="#ctx0" brushRef="#br1" timeOffset="29350.0491">11946 2859 393 0,'-3'0'15'0,"1"-2"-8"16,2-2 65-16,0 1-14 15,0-2-33-15,4-1-1 16,4 1-15-16,4 2 5 0,-2-1-1 15,2 0-2-15,1 4-2 16,0 0-4-16,-2 0-4 16,1 11-2-16,-3 1 2 15,-2 5-2-15,-1 0 2 16,-3 4-1-16,-3-1 0 0,0-2 1 16,0 0 0-16,0-2-2 15,-5-1 1-15,-3-5 1 16,5-3 1-16,-2 0-2 15,1-3 1-15,2 0 0 16,2-4 0-16,0 0 0 16,0 0 0-16,0 0 4 0,0-8 0 15,7-4-5-15,2-3-3 16,2-2 1-16,0-3-2 16,-1 2 2-16,0 1 0 15,-1-5 3-15,-1 4-2 16,0 2 2-16,-2 2-1 0,-3 2 0 15,-1 1 4-15,0 4 3 16,-1 3 1-16,-1 2-1 16,0 1 2-1,0 1-3-15,0 0-3 16,0 0-2-16,0 0-2 0,0 3-1 16,-3 8-3-16,-1 3 3 15,1 3 1-15,-1 5 2 16,3-4 2-16,1 5 4 15,0-5-3-15,0 0-1 0,3-2-1 16,4-2-1-16,5 1 2 16,3-5-2-16,2 1 0 15,4-4 0-15,-1-2-12 16,1-5-46-16,-1 0-64 16</inkml:trace>
  <inkml:trace contextRef="#ctx0" brushRef="#br1" timeOffset="30203.3791">15180 2105 429 0,'0'-10'10'15,"-3"2"-8"-15,-2 2 25 0,-1 3-3 16,-2 0-11-16,2 1-2 15,0 2-6-15,-1 0 0 16,-2 0-3-16,0 7-2 16,-1 5 1-16,-2 6 2 15,2 5 10 1,-1 2 5-16,6 9-2 0,-1-2-3 16,2 4-2-16,4-2-4 15,0-2-1-15,6-4-1 0,3-5 1 16,7-2-1-16,2-3 4 15,4-8 2-15,-1-5-2 16,3-5 2-16,-1 0-1 0,1-5 1 16,-2-5-5-1,-2-8 2-15,-4-3 3 16,-3 0 4-16,1-4-4 16,-4-4-23-16,-5-1 16 0,-3-5 1 15,-2 1-3-15,0 0-2 16,-4 0 1-16,-7 5-7 15,-1 6 4-15,-5 5-17 16,0 8-8-16,-9 8-11 16,-1 2-18-16,-1 7-32 0,-5 9-57 15,6 3-27-15</inkml:trace>
  <inkml:trace contextRef="#ctx0" brushRef="#br1" timeOffset="30453.3216">15022 2233 431 0,'0'0'48'16,"0"-2"-19"-16,7-3 10 0,8-1-14 15,-1 5-15-15,6 1-5 16,6 0-3-16,1 3 1 16,4 12-1-16,-1 4 1 0,4 2-1 15,-5 4-1-15,-2 0 0 16,-5-3-1-16,-2 1 1 15,-2-3-1-15,-7 0 0 16,3-8-10-16,-5 0-17 16,6-4-23-16,-2-4-36 0,2-4-84 15</inkml:trace>
  <inkml:trace contextRef="#ctx0" brushRef="#br1" timeOffset="30732.7374">15720 2065 452 0,'0'-7'22'0,"-3"0"4"0,-1 2 10 15,1 3-4-15,-4 2-18 16,2 0-10-16,-1 0-3 16,-3 5-1-16,0 9 0 15,0 3 3-15,2 6 4 0,1 5 0 16,3 1 1-16,3 3-3 15,0-2-1-15,2 0-2 16,9-2-2-16,3-4 1 16,4-2-2-16,1-4 2 0,3-5-7 15,2-1-32 1,-1-5-34-16,0-6-59 0,-1-1-190 16</inkml:trace>
  <inkml:trace contextRef="#ctx0" brushRef="#br1" timeOffset="31263.8643">15911 2137 477 0,'-1'-9'32'0,"1"1"-1"0,0 1 9 16,0 0-5-16,5 4-20 15,4 1-13-15,4 2-4 16,2 0 1-16,2 5 0 15,0 14 0-15,-2-2-3 16,1 6 2-16,-6 2-2 16,-3 0-6-16,-6-2 1 0,-1-1-1 15,0-2 5-15,0-6 3 16,-1-4 1-16,-3-1 1 16,1-2 1-16,0-3-1 15,3-4 1-15,0 0 0 0,0 0 4 16,0-11 9-1,6-3-9-15,-1-4-4 0,6-3-1 16,-1-6 1-16,2 2-1 16,-5 0 0-16,-2 0 0 15,0 4 0-15,-3 4 1 0,0 3-1 16,-2 3 3-16,0 6 8 16,0 2-2-16,0 3-6 15,-4 0 0-15,-1 3-4 16,0 10-2-16,-1 4-1 15,1 5 4-15,2 1 1 16,1 4 1-16,2-2-2 0,0-4 2 16,3 3-2-16,8-9 2 15,-3 2-3-15,7-9 0 16,1 0-12-16,2-3-22 16,0-5-23-16,0 0-35 15,2-9-82-15</inkml:trace>
  <inkml:trace contextRef="#ctx0" brushRef="#br1" timeOffset="31527.9106">16283 1985 462 0,'0'-5'38'0,"0"0"10"0,0 3-7 15,0 2 0-15,0 0-32 16,7 7-8-16,2 7-2 15,2 7 8-15,0 6-1 16,1 2-1-16,-3 3-2 0,-2 0-1 16,-3 2 0-16,-2-2 0 15,-2-3-2-15,0-1 0 16,0-3 2-16,-4-2-2 16,-6-3-3-16,-3-1-25 15,-3-4-21-15,-3-6-80 16,4-8-262-16</inkml:trace>
  <inkml:trace contextRef="#ctx0" brushRef="#br1" timeOffset="31934.0544">16945 2158 460 0,'4'0'56'16,"2"0"-38"-16,1 0 0 15,5 2-1-15,6 0-7 16,4-2-5-16,1 3-3 15,4-1-2-15,0 1-3 16,-2-1-35-16,-5 0-75 16,-8-2-106-16</inkml:trace>
  <inkml:trace contextRef="#ctx0" brushRef="#br1" timeOffset="32117.9529">16992 2265 419 0,'-7'5'36'0,"4"-3"-27"16,3-2 12-16,0 0 32 16,7 2-32-16,7-2-1 0,6 0-1 15,3 0-4-15,8 0-13 16,-2 0 0-16,1-2-7 16,-4 0-46-16,0-3-64 0,-3 0-156 15</inkml:trace>
  <inkml:trace contextRef="#ctx0" brushRef="#br1" timeOffset="32809.2599">17768 2065 99 0,'-7'-10'435'0,"7"-1"-427"15,0 0 5-15,0 1 22 16,3 4-10-16,6 2-13 16,4 3-11-16,1 1-1 15,6 0 2-15,-4 9-3 0,2 5-1 16,-2 4 2-16,-3 0-2 15,-1 6 2-15,-7 0 0 16,-3-1 0-16,-2 0-1 16,0 0 0-16,-5-3 0 15,-7-2 0-15,3-4 0 0,-1-2 1 16,3-2 1-16,2-7-1 16,4 1 1-16,-1-4-1 15,2 0 1-15,0 0 3 16,3-4 0-16,6-9-4 15,1-1 0-15,9-5 0 0,-4-2 0 16,0-5 0-16,0 2 1 16,-1 1-1-16,-2-1-1 15,-2 3 1-15,-3 4 0 16,-2 2 1-16,-1 2-1 16,-4 3 1-16,0 2 2 15,0 3 1-15,0 1 0 16,0 1-3-16,-6 3 0 0,1 0-1 15,0 0-1-15,-3 12 0 16,-1 2-2-16,2 6 2 16,2 2 1-16,0 3 0 15,3 2 1-15,2-1 3 16,0-1-1 0,0-2-3-16,4-3 3 0,6-2-1 15,2-4-2-15,3-2 2 16,3-3-3-16,0-1 1 0,2-7-21 0,1-1-30 15,1 0-26-15,-4-9-62 16,-1-7-175-16</inkml:trace>
  <inkml:trace contextRef="#ctx0" brushRef="#br1" timeOffset="33199.9163">18175 1821 471 0,'0'-14'11'0,"0"-2"-3"16,10 3 21-16,0 4 5 15,3 4-17-15,1 3-10 16,-1 2-4-16,2 0-2 16,-3 2 0-16,-4 9-2 0,0 3-1 15,-4 4 1-15,-4 1 1 16,0 1-1-16,-2-2-2 15,-8 3 2-15,2-5 1 16,-4-2 1-16,4-3 0 0,1-2-1 16,0-2 2-16,3-3 1 15,4-2 4-15,0 1 3 16,0-3 1-16,7 0 8 16,6-2 6-16,6 2 1 15,5-1-10-15,5-6-7 16,3-3-5-16,0-2-1 0,-3 3 0 15,-2 0-3-15,-3 0 0 16,-10 2-33-16,-13-2-62 16,-1 0-281-16</inkml:trace>
  <inkml:trace contextRef="#ctx0" brushRef="#br1" timeOffset="36145.9105">7423 4002 207 0,'0'0'102'0,"0"0"-84"0,0-3 26 16,0-1 0-16,0 1-26 15,-2-2-2-15,0-1-1 16,-1 2 2-16,-1 1-3 16,1 1-3-16,-5 0-4 0,1 2-2 15,-3 0 0 1,-5 0-2-16,3 2-1 0,-2 5-2 16,-3 4 0-16,-1 3 0 31,-1 6 0-31,4-1 1 0,-1 8 7 15,3 2 16-15,4 1-6 0,4 5-5 16,5-3-3-16,0 1-2 16,3-5-1-1,11-3-1-15,6-5 1 16,4-4 4-16,3-5 0 0,2-6-6 16,0-3 3-1,1-2 1-15,-5 0 0 0,0-11-1 0,-5-3-3 16,-3-1 1-16,-2-4 5 15,-6-1 2-15,-2-1-12 16,-3-4-13-16,-4 0 16 16,0-4-3-16,0 1 1 15,-4 3 0-15,-3-4 0 16,-2 4 12-16,-3 4-30 0,-1 4-11 16,1 4-10-16,-7 9-12 15,-2 4-16-15,0 0-52 16,-6 5-72-16</inkml:trace>
  <inkml:trace contextRef="#ctx0" brushRef="#br1" timeOffset="36442.7368">7134 4145 397 0,'0'-3'26'16,"2"-5"-3"-16,8 3 18 15,3 1-16-15,7 4-9 16,5 0-5-16,2 0 1 0,5 11 3 16,-3 3-5-1,5 4-5-15,-5 1-3 0,0 5-1 16,-2 1 0-16,-2 0 0 16,-4-2 0-16,-3 0 0 15,0-3 0-15,-2-6 0 16,-4 1-1-16,2-7 0 0,-1-3-1 15,-1-1-13-15,0-4-14 16,-3 0-17-16,2-4-30 16,0-6-82-16</inkml:trace>
  <inkml:trace contextRef="#ctx0" brushRef="#br1" timeOffset="36692.6712">7725 3874 366 0,'0'-19'26'0,"0"1"25"16,-4 5 5-16,1 3-11 15,-1 6-19-15,0 2-9 0,2 2-4 16,-1 4-10-16,3 8-4 16,-2 4 2-16,2 6 2 15,0 1-1-15,0 2-1 0,0-1 0 16,0-4-1-16,0 1 0 15,0 0 1-15,0 1-10 16,-2-2-30-16,-3-2-60 16,0-6-172-16</inkml:trace>
  <inkml:trace contextRef="#ctx0" brushRef="#br1" timeOffset="37177.0378">8123 4207 356 0,'-7'0'28'0,"4"0"6"15,0 0 21-15,3 0 6 16,0 0-32-16,10-1-12 16,6-5-7-16,2 2-2 15,4 3-4-15,4-3-3 0,-1 4 0 16,2-2-1-16,0 2-10 15,0 0-27-15,0 0-38 16,-3-2-52-16,0-3-109 16</inkml:trace>
  <inkml:trace contextRef="#ctx0" brushRef="#br1" timeOffset="37708.042">8656 4125 304 0,'-5'-8'10'16,"3"-2"7"-16,1 2 38 0,1-5-20 15,0 1-12-15,0 1 0 16,5 0 0-16,2 2-5 15,4 3-5-15,0-2-4 16,1 6-6-16,1 2-1 16,1 0-1-16,3 5-1 0,-7 8 0 15,3 5 0-15,-1 3 0 16,-5 6 0-16,-1-1 0 16,-5 4 1-16,-1-1-2 15,-1 0 0-15,-10 0 1 16,-3-4 1-16,-1-4-1 0,-2-3 1 15,-1-2 0-15,-3-5 4 16,8-2 7 0,-2-2 1-16,6-4-1 0,5 1-2 15,1-4-5-15,3 0-2 16,0 0 0-16,5 0 1 16,4 0 3-16,8 0-2 0,4 0-1 15,2-2-2-15,4-1 0 16,0 1-2-16,0 0 0 15,0 0 2-15,-1 1-2 16,-4 1-10-16,-2-2-15 16,-1 2-11-16,-5 0-33 0,-4 0-59 15,1-6-120-15</inkml:trace>
  <inkml:trace contextRef="#ctx0" brushRef="#br1" timeOffset="38317.2862">9118 4025 356 0,'0'-8'63'0,"-4"-3"-39"0,-2 5 14 16,2 5 20-16,2 1-29 15,-4 3-12-15,6 9-10 16,-2 8 1-16,2 3 7 15,0 6-1-15,0 3-4 16,5 0-2-16,0 0-4 16,2 2 1-16,-2-1-3 0,2-3 0 15,-2-2-2-15,-2-4 0 16,2-7 2-16,-3-1-2 16,0-7 0-16,-2-1 0 15,0-5 1-15,0-1 0 0,0-2 0 16,0 0 3-16,0-7 0 15,-2-6-3-15,0-5 0 16,-3 1 1-16,3-10 0 16,-2 0-1-16,0-4-1 15,-1-2 0-15,3-1 0 16,1 1 0-16,-3 1 0 0,4 4 0 16,0 3 0-16,0 4 0 15,0 5-1-15,11 5 0 16,0 2 0-16,5 4-1 15,0 2 1-15,5 2 1 16,1 1-1-16,-2 7 1 16,-1 5 0-16,-2 3 0 15,-3 5 0-15,-6-5 0 0,-3 3 0 16,-5-1 0-16,0-3 0 16,-5-2 1-16,-8-1 0 15,-5-1 0-15,0 0 0 0,-2-5-2 16,1 1 2-16,-3-3-1 15,5 1-7-15,7-3-15 16,1-1-5-16,7 0-31 16,2-1-55-16,6-9-149 15</inkml:trace>
  <inkml:trace contextRef="#ctx0" brushRef="#br1" timeOffset="38785.9332">9600 4038 420 0,'0'-9'14'0,"0"2"15"16,-2-1 15-16,-5 6-10 16,-5 0-17-16,0 2-1 0,-1 0 0 15,1 0-2-15,-3 3-3 16,1 8-1-16,0 5 1 15,-1 5 2-15,7 2-2 16,-4 6 0-16,7 3 0 16,2 0-3-16,3 0 0 15,0-2-2-15,1-3-1 0,11-4-3 16,0-1 0-16,2-8-1 16,2-2-1-16,6-4 2 15,-3-7-3-15,3-1 4 16,4 0-2-16,-1-9 0 15,-3-4-1-15,0-5 0 16,-2-2 1-16,-2-3 0 0,-5-4 3 16,-3 0-1-16,-3-3 0 15,-3 0-2-15,-4-1 0 16,0 1-1-16,-7 5-1 16,-5 2-4-16,-5 7-12 15,-2 2-9-15,-5 8-9 16,-3 6 2-16,0 0-8 0,0 8-46 15,2 4-97-15</inkml:trace>
  <inkml:trace contextRef="#ctx0" brushRef="#br1" timeOffset="39083.278">9409 4177 421 0,'0'-2'19'0,"0"-3"10"0,7-1 33 16,5 3-28-16,5 1-16 16,7 2-2-16,-2 0-2 15,4 5 0-15,-1 10-4 16,0 1 1-16,-1 3-3 16,-7 3-3-16,2-1 0 15,-5 3-2-15,-1-5 0 16,-1 0-1-16,-3-2-1 0,2-5 1 15,-1-1-1-15,3-4 0 16,1-4-1-16,0-1 2 16,5-2-2-16,-4 0-12 0,2-3-36 15,-7-2-80 1</inkml:trace>
  <inkml:trace contextRef="#ctx0" brushRef="#br1" timeOffset="39801.861">7584 4703 223 0,'-5'2'91'16,"2"-2"-61"-16,1 0 13 15,2 0 3-15,0 0-16 16,0 0-3-16,7 0-6 15,4 0-3-15,7 0-1 16,7 0-1-16,0 0-4 16,9 0-3-16,4 0 2 0,7 0-1 15,8 0-2-15,7 0-1 16,10-2 4-16,7 2 4 16,9 0-4-16,6 0-4 15,8-1-3-15,7 1 2 16,4 0-1-16,2-2-1 0,6 2 2 15,-7-2 2-15,3 1-2 16,-5-1-1-16,-4-2-4 16,-9 0 3-16,-9 1 0 15,-5-2-1-15,-15-1 0 0,-11 1-3 16,-16 1 4 0,-10 0-4-16,-15 3 0 15,-7-1 0-15,-9 2 0 0,0 0-3 16,-12 0-17-16,-8 0-34 15,-7 2-21-15,-2 1-51 16,-3-3-223-16</inkml:trace>
  <inkml:trace contextRef="#ctx0" brushRef="#br1" timeOffset="40509.1951">8504 5132 323 0,'-2'0'13'0,"0"-6"-1"16,1 0 37-16,-1-2-2 16,-2 2-28-16,-1 2 3 0,-3 0-3 15,-1 0-6-15,-1 4-8 16,0 0 4-16,-4 0 0 16,-1 10 0-16,-2 3 5 15,-1 2 4-15,0 6-4 16,2 5 0-16,2 5 4 15,5 3 0-15,1 3-7 16,7-1-3-16,1 1-4 16,1-3 2-16,12-5-2 0,3-6-1 0,6-3 2 15,5-8 6 1,4-5 1-16,-1-7 3 0,1 0-33 16,-3-1 24-16,-4-12 0 15,-3-2 0-15,-5-3 1 16,-3-1 3-16,-5-2-3 0,-1-3 2 15,-7-2-3-15,0-1-2 16,0 0-2-16,-7 2-1 16,-3-6-2-16,-4 7-9 15,-1 1-8-15,-4 4 12 16,-1 6-31-16,-4 6-13 16,-3 7-14-16,2 0-39 0,-1 7-45 15,0 4-125-15</inkml:trace>
  <inkml:trace contextRef="#ctx0" brushRef="#br1" timeOffset="40783.5065">8290 5263 351 0,'0'0'63'16,"2"0"-32"-16,6 0 6 15,2 0 10-15,6 0-27 0,0 4 1 16,8 10-1-16,0 1 0 15,0 4-6-15,1 2-4 16,1 3 2-16,-3-3-8 16,-4 2 0-16,0-1-1 15,-4-1-3-15,-3-3 1 16,-2-1-1-16,-1-4 2 16,-1-2-2-16,-3-2-2 15,2-4-13-15,2-5-16 16,-1 0-10-16,2-2-29 15,2-12-76-15,1-5-203 0</inkml:trace>
  <inkml:trace contextRef="#ctx0" brushRef="#br1" timeOffset="41305.7725">8897 5009 340 0,'0'-11'131'0,"0"0"-109"16,0 2 21-16,0 2 2 16,7 3-20-16,0 1-12 15,3 3-9-15,0 0-4 16,1 0-1-16,0 3 1 16,-2 4 0-16,-2 3 0 0,-4 0-1 15,2 3-1-15,-5 0-5 16,-2-4-1-16,-8 4 4 0,2-2 3 15,-5-2 1 1,2-4 0-16,4 2 1 16,4-3-1-16,-1-4 1 0,4 0-2 15,0 0 2-15,0 0-1 16,4 0 0-16,3-4 0 16,1 1-1-16,4-1 1 0,-2 1 0 15,-1 3 0-15,0 0-1 16,0 0 2-16,-4 3 0 15,2 8-1-15,-3 0 0 16,-2 2 1-16,-2-3-1 16,0 1 2-16,0-2-1 15,-7-2 1-15,-4 0 0 16,1-4 3-16,-5 1 1 0,-1-1 1 16,1-3-5-16,3 0 0 15,1 0-1-15,0 0-1 16,4 0 1-16,4 0-5 15,3-3-17-15,0-4-16 16,5-4-39-16,7-1-61 0</inkml:trace>
  <inkml:trace contextRef="#ctx0" brushRef="#br1" timeOffset="41602.5827">9245 4902 381 0,'0'-4'40'0,"0"4"2"16,0 0 13-16,-1 0-21 16,-1 11-20-16,-3 4 3 0,-1 7 7 15,3 2-4-15,-1 2-4 16,-2 2-3-16,3 1 0 16,-2-3-2-16,-1 1-4 15,1-4-4-15,2-3 0 16,-1-2-3-16,0-4 1 0,0-1 0 15,1-4-1-15,-1-2 0 16,4-1-1 0,0-5-20-16,0 2-16 0,0-3-11 15,4 0-4-15,5-9-50 16,0-3-77-16</inkml:trace>
  <inkml:trace contextRef="#ctx0" brushRef="#br1" timeOffset="41988.3367">9375 5014 385 0,'9'-12'57'0,"0"-3"-6"15,-1 6 7 1,6 2-20-16,-6 3-15 0,-1 3-12 16,5 1-7-16,-5 1-2 15,0 10-1-15,0 2 0 0,0 3-1 16,-3 1 1-16,-4 1-1 15,0 0 1-15,0-2-1 16,-2 0 1-16,-6-2-1 16,0 0 0-1,-1-5 1-15,0-1 0 0,1-1 1 16,1 1 6-16,4-6 1 16,1 2 1-16,2-4-4 15,0 0 0-15,0 0 2 16,10 0 6-16,4 0 5 15,1 0-11-15,9-5-6 0,-1-2 1 16,0 0-1-16,-1 0-2 16,0 1 0-16,-7 3 0 15,-1 0-2-15,-9 0-19 16,-4 3-27-16,-1 0-30 0,-6 0-85 16</inkml:trace>
  <inkml:trace contextRef="#ctx0" brushRef="#br1" timeOffset="45048.5211">8247 4084 117 0,'0'0'15'15,"0"-2"-3"-15,0 1 22 16,0 1-6-16,0-2-2 15,0 0-2-15,0 2-4 0,0-2 1 16,0 1 0-16,2 1-4 16,-2-2 5-16,2 0 7 15,-2 0-2-15,0 1-1 16,0 1-3-16,0-3 5 16,0 2-5-16,0 1-1 15,0 0-4-15,0 0-5 0,0 1-8 16,2 10 0-16,-1 2 16 15,3 6-1-15,-1-1-4 16,2 6 0-16,-2-1-4 16,-1 0 0-16,1-2-1 15,-3-1-4-15,2-2-2 0,-2 0 0 16,2-4 0-16,-2-4-1 16,0 0-1-16,0-3 0 15,0-4-1-15,0 2-1 16,0-1-1-1,0 0-3-15,0-4-53 16,-7 0-74-16</inkml:trace>
  <inkml:trace contextRef="#ctx0" brushRef="#br1" timeOffset="49529.1668">12087 4277 309 0,'-6'0'39'15,"4"0"-21"-15,2 0 24 16,0 0 7-16,0 0-20 15,8 0-9-15,2-2-3 16,6 2-1-16,6-1-3 16,0 1-2-16,-1 0-2 0,0 0-1 15,-1 0-5-15,2-2-1 16,-4 2-2-16,-3-3 1 16,-5 3-2-16,0 0-8 15,0-1-11-15,-5 1-25 16,-3 0-37-16,-2 0-64 0</inkml:trace>
  <inkml:trace contextRef="#ctx0" brushRef="#br1" timeOffset="49794.7395">12140 4406 358 0,'-2'1'44'0,"2"-1"-5"16,0 0 8-16,10 0-14 16,2 0-6-16,6 0-2 15,3-3-9-15,1-3-1 0,3 3 0 16,1-1-1-16,-7 0-6 16,3 1-1-16,-8 0-5 15,1 1-1-15,-7 2 0 16,4 0-1-16,-7 0-6 15,-2 0-24-15,1 0-30 0,-2 0-80 16</inkml:trace>
  <inkml:trace contextRef="#ctx0" brushRef="#br1" timeOffset="50828.8825">14354 4191 205 0,'-5'0'64'0,"-2"-2"-42"0,2-3 31 15,-1 0-1-15,0 0-25 16,3-5-2-16,-1 3 0 16,4-1-1-16,0-2-1 15,0 0-5-15,0-1-1 16,6 4-7-16,3-2 0 0,5-1-4 16,0 4 0-16,1 1-4 15,2 1-1-15,0 4-1 16,1 0 2-16,-2 2-2 15,-1 9-2-15,-1 5 2 16,-4 0 0-16,2 5 2 0,-7 0-2 16,-3 1 0-16,-2-1 0 15,0-1 0-15,-9-1 0 16,-4-2 0-16,-1-1 2 16,-1-2-2-16,-1-1 1 15,1-3-1-15,0 3 2 16,3-5 2-16,2-2 1 0,3-1-1 15,2 1 0-15,3-3-1 16,2-1-2-16,0 0 0 16,0 0 0-16,4-1 4 15,4-1 3-15,4 0 2 16,3 0-5-16,4 0-2 0,0 0 0 16,1 0-2-16,3 0 0 15,-2 0-2-15,1-1 1 16,-2-1 2-16,-2 0-2 15,-2 0-3-15,-2 2-12 16,1 0-13-16,-8 0-14 0,2 0-23 16,-4 0-32-1,1 0-43-15,-2-3-99 0</inkml:trace>
  <inkml:trace contextRef="#ctx0" brushRef="#br1" timeOffset="51421.0855">14714 4184 357 0,'-6'-12'21'0,"3"-1"15"0,1-1 26 16,2 3-10-16,0 1-24 16,2-1-8-16,7 5-4 15,3 1-6-15,1 3-6 16,3 2 4-16,2 0-6 15,-1 7 0-15,0 8-1 16,-1 5-3-16,-3-1 5 0,-5 2-2 16,-2 4-1-16,-5-3 1 15,-1 1 0-15,0-6-1 16,-1 3 0-16,-6-5 1 16,0-1-2-16,-2-3 2 0,3-3 2 15,1-4-3-15,1 0 0 16,4-4 0-16,0 0-2 15,0 0 4-15,0-4-1 16,4-6 0-16,3-7-3 16,4 2 3-16,-1-7-1 0,4-1 1 15,-4 0-2-15,0-2 1 16,2-2 1-16,-3 4-2 16,-2-1 2-16,-2 5-1 15,0 5 0-15,-1-1 0 16,-2 8 0-16,-2 0 0 0,0 5 1 0,0 2-1 15,0 0 0-15,0 2-1 16,-3 7 0-16,-4 7 1 16,2 2-1-16,0 3 3 15,2 4 1-15,1 2 1 0,2 0 4 16,0-4-3-16,0-2-3 16,9-1-1-1,-1-4 0-15,5-5 0 16,1-1-1-16,5-3 1 15,1-1-21-15,1-6-30 0,2 0-52 0,1 0-157 16</inkml:trace>
  <inkml:trace contextRef="#ctx0" brushRef="#br1" timeOffset="51749.1285">15494 4161 457 0,'-1'-2'21'15,"1"-3"-4"-15,0 1 21 16,11 3-10-16,5-2-5 16,4 2-1-16,2 1-6 0,4 0-2 15,1 0-3-15,0 0-5 16,-4 0-2-16,3 0-3 15,-7 0 1-15,-3 0-2 16,-2 0 0-16,1-2 0 16,-4 2 0-16,-3-1-6 0,-1 1-17 15,-4 0-18-15,-1-3-17 16,-2 1-55-16,0-4-85 16</inkml:trace>
  <inkml:trace contextRef="#ctx0" brushRef="#br1" timeOffset="52077.2968">15656 4014 346 0,'-4'-2'33'0,"3"0"8"0,-1-1 25 15,2 3-24-15,0 3-26 16,0 5-9-16,0 5 14 15,2 2 10-15,3 6-9 16,-1-2-4-16,0 2-5 0,-3-3-1 16,3 3 1-16,-2 0-3 15,-2-2 0-15,1 1-3 16,-1-2-1-16,0-1-2 16,0-2-1-16,0-3 0 15,0-1-1-15,0-4-1 16,0 0 0-16,0-4-1 15,0 1 1-15,0-2-1 0,0 0-10 16,0-2-31-16,0 0-21 16,0-5-57-16,0-10-277 15</inkml:trace>
  <inkml:trace contextRef="#ctx0" brushRef="#br1" timeOffset="53155.0481">16263 4090 236 0,'-7'0'31'0,"2"-4"-15"15,0-3 33-15,0 2 12 0,3-2-33 16,2-1 0-16,0-1 6 15,0 2-1-15,7 1-12 16,3-2-6-16,0 3-6 16,4 1-4-16,-2 2-3 0,3 2 1 15,-1 0-3-15,-2 6-1 16,1 7 0-16,-4 4 1 16,2 3 1-16,-4 1-1 15,-2 1 0-15,-5 3 0 16,0-4 0-16,0 0-2 15,-2 1 1-15,-6-6 2 0,-5 1-1 16,0-2 1-16,-1-5 0 16,0 0 0-16,0-3 0 15,2-1 0-15,4-2 1 16,1 0 5-16,0-3 3 0,4-1-1 16,3 0-4-1,0 0 6-15,0 0-1 0,3 0-2 16,9 0-2-16,2 0-1 15,2 0-2-15,4 0-2 16,1 0 0-16,-1 0 0 16,3 0 0-16,-3 0-1 0,0 0 0 15,-2 0 0-15,-3 0 0 16,-2 0 0-16,-4 0 0 16,-4 0-3-16,0 0-14 15,-5 0-9-15,0 0-8 16,0 0-18-16,0 0-47 0,0-7-56 15</inkml:trace>
  <inkml:trace contextRef="#ctx0" brushRef="#br1" timeOffset="53733.0461">17043 3776 231 0,'2'-8'6'16,"-2"2"15"-16,1 0 32 15,1 3-3-15,-2-1-4 16,0 3-12-16,0-2-6 0,0 3-2 15,0 0-14 1,-2 0-8-16,-4 6-1 0,-4 3 8 16,1 3 5-16,-4 3 0 15,-3 1-2-15,0 1 1 16,0 5 2-16,-6 3 0 0,2 0-3 16,3 7 3-1,2 0 2-15,3 5 2 0,3 2-4 16,4 6-4-16,0-2-31 15,2 7 24-15,3 0 3 16,-2-1-4-16,2-2 5 0,0 1-3 16,0-1-6-16,0-5 0 15,0 2 4-15,7-5-5 16,1-2 5-16,4 0-1 16,1-2 0-16,1-7 1 15,3-1 0-15,-2-4-2 16,4-3-4-16,-4-4 5 0,2-2-4 15,-5-5 0-15,3-2 1 16,-4-4-1-16,-3-1 0 16,2-2-1-16,-5 0-13 15,-1 0-22-15,-4 0-20 0,0-5-56 16,0-11-361 0</inkml:trace>
  <inkml:trace contextRef="#ctx0" brushRef="#br1" timeOffset="55465.9334">17371 4100 115 0,'-5'0'143'0,"1"0"-101"15,-1-1 4-15,3-6 18 16,-1 3-31-16,0-2-3 16,3 1 4-16,0-2-5 15,0 0-12-15,0-2-3 0,0 4 1 0,8-2-3 16,2 2-2-16,1-1-5 15,2 0-2-15,1 6-3 16,3 0 0-16,-2 0 0 16,2 9-2-16,-5 6 3 15,5 0-2-15,-7 3 2 0,-1 4-1 16,-3-4 0-16,-3 2 0 16,-1-1-1-16,-2-1 0 15,0-2 0-15,-5-4 4 16,-3-1-2-1,1-2-1-15,2-4 2 0,1-1-3 0,1-1 3 0,3-3-2 16,0 0 1-16,0 0-1 16,0 0 4-16,0-2 0 15,3-6 4-15,6-5-7 16,0-1 1-16,0-6-1 16,0 1 0-16,0-2 0 15,-4-3-1-15,1 6 0 0,1-3 1 31,-2 3 0-31,-3 3-1 16,0 7 1-16,0-1 2 0,-1 4-4 0,-1 5 2 16,0-2 1-16,0 2 0 15,0 0-5-15,0 2 1 16,0 6 0-16,-1 6-1 0,-1 4 5 16,0 4-4-16,2-1 2 15,0 1 0-15,0-1 1 16,2-3-1-16,5 0 1 15,6-4-1-15,1-5 3 16,4 0-3-16,4-5 2 16,-1-1-4-16,3-4-20 15,-1 1-28-15,-5-4-44 0,-2-9-63 16</inkml:trace>
  <inkml:trace contextRef="#ctx0" brushRef="#br1" timeOffset="56022.7692">17764 3780 335 0,'-7'-17'77'0,"4"-1"-47"16,1 3 2-16,2 2 15 15,0 1-19-15,5 3-10 16,4 1-6-16,5 5-5 15,1 3-5-15,1 0-2 0,-2 2 1 16,-1 9 0-16,0 3-1 16,-5 4 0-16,-2 0-3 15,-5-3-4-15,-1 2 3 16,0-4 3-16,-8-1 2 16,-3-4-1-16,0-1 1 0,0-1 0 15,5-1 1-15,-2-2-4 16,2-3 5-16,3 0-2 15,3 0 2-15,0 0 2 16,0 0 3-16,5-6-6 16,3-2-2-16,4 5-1 0,0-2 0 15,2 3 2-15,-2 2-2 16,3 0-1-16,-1 4 2 16,-4 10 0-16,0 1-1 15,0 5 1-15,-6 1 0 16,-3 0 0-16,-1-4 1 0,0-2 0 15,-8-3 0-15,-3-5 2 16,-4-1 1-16,0-4 4 16,0 1 6-16,-1-3-3 15,1 0-3-15,3-3-3 16,1 1-4-16,4-4 1 16,0 2-4-1,1 1-12-15,6-1-25 16,0 2-46-16,4-3-126 15</inkml:trace>
  <inkml:trace contextRef="#ctx0" brushRef="#br1" timeOffset="56408.7643">18194 4131 385 0,'-4'0'28'0,"2"-4"4"15,1 2 22-15,1 2-15 16,0 0-13-16,1 0-12 15,10 0-5-15,4 0 4 0,4 0 0 16,6 0 2-16,2 0 1 16,2 0-5-16,2 0 6 15,-3 0-4-15,-2-1-5 16,-5-1-3-16,-5 0-2 0,-4 0-2 16,-5 1-1-16,0 1 0 15,-7 0-1-15,0 0-32 16,0 0-6-16,-2 0-23 15,-8 0-92-15</inkml:trace>
  <inkml:trace contextRef="#ctx0" brushRef="#br1" timeOffset="59627.5554">18872 4040 176 0,'0'-2'34'0,"-1"1"3"15,1-4 20-15,-2 2-3 16,2-1-9-16,-2 1-3 16,2-2-10-16,0 1 3 15,0-3-6-15,0 1-6 16,2-1-5-16,5 1-2 15,3 0 0-15,3 0-8 0,0 5-3 16,1 1-3-16,0 0 1 16,3 3-3-16,-3 10 1 15,-4 3-1-15,2 2-1 16,-4 4 1-16,-2 2 3 16,-1-1-3-16,-5-2-1 0,0 2 2 15,0-4-2-15,-4-3 1 16,-3-2 0-16,1-4 0 15,-1-2 1-15,0-5 0 16,6-1 1-16,-1-2-1 16,2 0 0-16,0-3 4 15,2-7-6-15,6-2 3 0,0-4-2 16,4 0 0-16,2-5-1 16,-1 1 2-16,1-3-1 15,-2-1 1-15,0 3-3 16,-2 2 4-16,-3 2-4 0,-2 3 3 15,-2 5 0-15,-1-1-2 16,-2 6 1-16,0 2 1 16,0 1-1-16,0 1 0 15,0 0-1-15,-5 0 0 16,-2 5 2-16,0 4-2 16,-1 5 1-16,-2 3-1 15,4 2 2-15,3 2-1 0,-1 2 4 16,3 1-1-16,1-5 0 15,0 5 2-15,1-7-2 16,8-1-3-16,5 0 2 16,-3-5-1-16,5-2-2 0,2-2 1 15,0-3 0-15,4-1-13 16,-4-3-19-16,-1 0-16 16,2-1-29-16,-4-9-37 15,-1-5-102-15</inkml:trace>
  <inkml:trace contextRef="#ctx0" brushRef="#br1" timeOffset="59986.8474">19368 3762 378 0,'0'-13'3'16,"0"1"24"-16,0 1 32 15,0 3-12-15,5 2-13 16,-1 4-10-16,4 2-9 16,4 0-2-16,-2 8-4 0,5 9 7 15,1 3 4-15,4 5-5 16,0 1 3-16,1 2 2 16,-1 2-5-16,0 1-2 15,-1 5-3-15,-2-3 2 0,-5 2-4 16,1-2-31-16,-6 2 30 15,-4-3-6-15,-3-2 0 16,-1-2 2-16,-5 1-2 16,-5-4 0-16,-5 0 0 15,-2 0 3-15,-6-2 16 0,0-1-64 16,-5-3-41-16,1-5-52 16,-5-8-278-16</inkml:trace>
  <inkml:trace contextRef="#ctx0" brushRef="#br1" timeOffset="61113.7058">14232 4957 297 0,'-12'3'2'16,"5"-3"8"-16,2 0 7 15,4 0 21-15,-1 0-14 16,2 0 0-16,0 0 6 16,10 0-2-16,2 0 3 0,6 0-6 15,3 0-11-15,6-3-6 16,4 1 0-16,3 0-3 15,4-2 0-15,5 3-3 16,-1-1 1-16,6-2-2 16,0 3 1-16,2-1-1 0,4 0-1 15,4 0 1-15,6 2 0 16,8-3 8-16,2 1-6 16,5 1-2-16,4-1 1 15,0 2 0-15,4-4-4 16,2 2 2-16,7-2 2 0,-5-1 2 15,3 2 2-15,1-4 2 16,1 1-1-16,4-1-1 16,-1 0 2-16,6-2-5 15,2 2 0-15,0-4 2 16,3 2-2-16,3 0 0 16,-2 1-4-16,2-1 3 0,-2 1-2 15,6 1 0-15,-2 0 1 16,0 0-1-1,-2 3 0-15,2-3-1 16,0 0 2-16,2 0-1 0,-3 0 2 16,0 0 6-16,-1-2 5 0,1 3 3 15,0-1-6-15,-2 2-5 16,-3 1-1-16,-1 1 0 16,-6-1-2-16,0 0-1 15,-4 1-2-15,-3 1 3 0,-4-1 0 16,1-1 0-16,-8 1 0 15,-7 1 0-15,-7-2-1 16,-7 0-1-16,-12 3 2 16,-9 1-1-16,-15 0-2 15,-6 0 2-15,-13 0-3 0,-8 0-6 16,-12 0-41-16,-19 7-15 16,-12-3-90-16</inkml:trace>
  <inkml:trace contextRef="#ctx0" brushRef="#br1" timeOffset="62100.6982">16656 5342 339 0,'-3'-6'30'0,"3"-2"9"0,0-2 17 16,2 5-15-16,6 0-21 15,4 0-7-15,2 4-1 16,4 1-3-16,-1 0-6 16,0 9-1-16,-1 8-1 0,2 3-1 15,-6 2 2-15,-2 3-2 16,-3-2 1-16,-5-1-1 16,-2-2 1-16,0-1 0 15,0-5-1-15,-7-1 3 16,-1-2 0-16,1-4 1 15,3-4 2-15,1-1 0 16,1-2 2-16,2 0 0 0,0-2 5 16,2-8-7-16,8-5-5 15,2-1 0-15,2-5-2 16,1-2 3-16,0-2-3 16,-3-4 2-16,0 2-2 0,-5 2 2 15,0 0 0-15,-4 6-3 16,-1 3 3-1,-2 5 1-15,0 2-2 0,0 2 1 16,0 6 1-16,-2 1-1 0,-3 1-1 16,0 11 2-16,-1 5-2 15,3 3 2-15,0 3 4 16,3 2 1-16,0-1 0 16,0 1-4-16,1-2-1 15,6-3-1-15,4-2-1 16,4-4-1-16,2-2 2 15,1-2-1-15,4-3 1 16,-3-4-4-16,3-1-16 0,-5-2-16 16,0 0-13-16,0 0-22 15,-7-5-14-15,-1-8-50 16,-4-3-65-16</inkml:trace>
  <inkml:trace contextRef="#ctx0" brushRef="#br1" timeOffset="62616.2042">17050 5131 312 0,'-4'-14'44'15,"3"1"-18"-15,-1-2 17 16,2 4 12-16,0-1-18 16,3 0-12-16,6 6-8 15,0 0-5-15,4 6-5 0,1 0-5 16,1 4 0-16,-3 9-2 15,-2 2 1-15,0 3-1 16,-3-2-1-16,-2 2-5 16,-5-5-2-16,0 0 4 15,0-5 1-15,-5 2 3 16,-2-6-2-16,-1 0 4 0,1-3-2 16,2 1 0-16,3-1 0 15,-1-1-2-15,1 0 4 16,2 0-1-16,0 0-1 15,0 0-1-15,0-1 2 16,3-1-2-16,6 2 1 16,-2-1 0-16,5 1 0 0,0 0 0 15,-2 0 0-15,5 0-2 16,-3 7 4-16,1 0-2 16,-4 4 0-16,-2-1 1 15,-4 3 0-15,-1-3 1 0,-2 2-1 16,0-2 2-1,-7-5 5-15,-3 2 9 0,-5-4-3 16,-1 0 1-16,0-3-5 16,-3 0-3-16,0 0-3 15,2 0-1-15,2-2-2 0,4-1-1 16,8-5-13-16,3-2-38 16,0-7-103-16</inkml:trace>
  <inkml:trace contextRef="#ctx0" brushRef="#br1" timeOffset="63272.312">20528 4345 45 0,'-1'1'329'0,"-14"1"-297"15,11-2 7-15,4 0 4 16,0 0-13-16,7 0-2 15,11 0-12-15,0 0-2 0,9 0 0 16,0 0-4-16,3 0-3 16,-1 0-1-16,-5 0 3 15,1 0-7-15,-7 0-2 16,-2 0 1-16,-5 0-2 16,-3 0 1-16,-1 0-9 0,-6 0-19 15,-1 4-12-15,0 1-31 16,-3-1-23-16,-9-1-60 15</inkml:trace>
  <inkml:trace contextRef="#ctx0" brushRef="#br1" timeOffset="63553.4863">20618 4439 338 0,'-6'2'58'16,"2"-2"-24"-16,3 0 18 0,1 0-17 15,0 0-5 1,0 0-10-16,9 2-1 0,4 0 6 16,2-2-5-16,5 0-6 15,4 0-4-15,3 0 3 16,3 0 1-16,1 0-3 0,-2-6-7 16,0 1-1-16,-7 2-2 15,0-1 0-15,-4 2-1 16,-5 2 0-16,-5 0-20 15,-3 0-23-15,0 0-28 16,0-2-105-16</inkml:trace>
  <inkml:trace contextRef="#ctx0" brushRef="#br1" timeOffset="64544.7126">21945 4227 133 0,'-8'0'83'0,"3"0"-62"16,0 0 25 0,1 0 5-16,1-3-1 0,1-3-32 0,2 1 1 15,-2-2-4-15,1 0 7 16,1-3-7-16,0 0 4 15,0-1 1 1,0-1 1-16,3 1-5 16,4 0-3-16,2 2-1 0,4 2-2 15,1 2 1-15,1 5-8 0,0 0-4 16,4 0 2-16,-2 1-1 16,1 10 0-16,-2 3 1 15,1 3-1-15,-7-1 0 16,0 3 0-16,-5-1-1 15,-5 2 2-15,0 0 0 0,-4-1-3 16,-7-1 3-16,-6 2 1 16,-2-2-2-16,-3-1 1 15,2-1 1-15,-2-4-2 16,2 1 4-16,4 0 4 0,4-4-1 16,0 0-2-16,7-3-2 15,2 2 3-15,3-1-3 16,0-2 0-16,1-1 1 15,10 0 3-15,4-4-1 16,0 0 2-16,9 0 5 0,1 0-6 16,8 0 0-16,-1-4-2 15,-2 0-2-15,1-1 0 16,-6 3-3-16,-1 1 1 16,-10-1-1-16,0 2 0 15,-3 0-2-15,-4 0-20 16,-4 0-14-16,1 0-29 15,-2 0-65-15,-1-4-222 16</inkml:trace>
  <inkml:trace contextRef="#ctx0" brushRef="#br1" timeOffset="66367.0443">23130 4077 210 0,'0'-3'73'0,"0"-3"-40"15,0 1 20-15,0 1 7 16,0 1-20-16,0 1-2 0,0 2-13 16,0 0-20-16,0 7-5 15,0 4-1-15,1 1 2 16,3 6 0-16,-1-2 1 16,2 0-2-16,0-4 0 15,-3-2 1-15,1-3-1 0,-1-2 1 16,0-3 0-16,-2-2 5 15,0 0 8-15,0-2 1 16,0-7-8-16,0-1-4 16,0-3 1-16,0-3-2 15,-7 3-2-15,2 1 1 16,-5-1-1-16,3 6 1 0,-2 2 0 16,-2 5-1-16,0 2-2 15,1 12 2-15,3 7-1 16,-1 4 2-16,3 6 2 15,5-1 2-15,0 2 0 16,2-1 0-16,9-5-3 0,5-4-1 16,2-5 0-16,5-4 6 15,2-6-1-15,0-3-2 16,4-4-3-16,-4 0 2 16,1-4-2-16,-4-3-1 15,-2-8 0-15,-1-2 2 0,-7-1-3 16,-2-3 2-16,-2-1 2 15,-4-1-4-15,-1 4-1 16,-3 2 0-16,0 7 0 16,0 1 2-16,0 5-1 15,0 4 1-15,0 0 0 0,-3 8-1 16,1 4 0-16,0 4 0 16,2 5 0-16,0 0 2 15,0-1 0-15,9-2 3 16,3 0-2-16,5-7 2 15,2-1 0-15,5-5-1 16,-1-3 0-16,1-2-2 0,-2 0-1 16,-2-3 1-16,-5-4 0 15,-3-4-2-15,-3-2 3 16,-4 0 0-16,-5-2-2 16,0-3 1-16,0 1 2 15,-8-3-4-15,-4 0 3 0,-5 3-3 16,3 2 2-1,-6 0-2-15,4 7-3 0,-4 3 1 16,3 3 1-16,-2 2 1 16,1 0-2-16,4 2 3 0,-1 3 0 15,5 3-1-15,3-2 0 16,3 1-7-16,4-1 0 16,0-1 2-16,2-2-4 15,9 1 5-15,4-2 3 16,0-2 2-16,5 0 0 15,-1 0 0-15,5-6 1 0,-1-1-3 16,-2-1 4-16,3-2-2 16,1 3 1-16,1 0-3 15,-5 2 2-15,0 3 1 16,3 2-1-16,-6 0 0 16,1 14-3-16,-4 3 3 0,-1 2 0 0,-1 4 1 15,-6-1-2 1,0 1 2-16,-5-5-1 0,1 0-1 15,-1-6 2-15,-2-3 0 16,0-3-1-16,0-5 0 16,2-1 0-16,0 0 5 15,2-4 11-15,1-6-6 16,4-4-5-16,1-4-6 16,4-4 3-16,-4-1-1 15,2 1-1-15,1 2 0 16,-1-1 2-16,2 4-4 0,-6 2 3 15,-1 7-4-15,0 4 2 16,-1 2 0-16,-2 2 2 16,-1 4-6-16,3 5 5 15,-1 7-1-15,0 4 1 0,3-1 0 16,-1 0 0-16,-2 3 1 16,4-4-1-16,0 0 0 15,0-6 1-15,3 0-1 0,1-2 3 16,1-5-2-16,6-5 0 15,1 0 1 1,1-2 1-16,4-8-1 16,-3-6 1-16,1-3 1 0,-3-2-1 15,-5-2 0-15,-2-2 0 16,-3-1-2-16,-4-2 0 0,-1 4-1 16,-3 1 0-16,-3 2 1 15,0 7-2-15,0 4-2 16,-2 5 0-16,-3 2 1 15,0 3 0-15,0 0 1 16,3 10-3-16,2 4 3 16,0 2-2-16,7 4 3 15,9 1 0-15,0-2 0 16,5 3 0-16,-1-1 0 0,-1-3 0 16,-2 2 1-16,-4-6-1 15,-4 2 0-15,-2-4 0 16,-6 0-1-16,-1-4 2 15,0-1 0-15,-3-2-1 16,-7-2-1-16,-5 0 2 0,-3-3 1 16,0 0-1-16,1 0-1 15,-2-6-5-15,7-2-9 16,4-7-19-16,8 0-21 0,0-7-70 0,8-5-126 31</inkml:trace>
  <inkml:trace contextRef="#ctx0" brushRef="#br1" timeOffset="66681.5319">24529 3945 371 0,'9'-8'106'15,"-4"-2"-86"-15,-3 5 22 16,1 1 4-16,-3 4-29 16,0 2-12-16,0 12-4 15,0 1 12-15,0 4 2 16,0 8 3-16,0 2-1 15,0 3-3-15,0 2-3 0,-1-2 2 16,1-2-2-16,0-1-4 16,0-4 4-16,1-6-8 15,6-1 1-15,3-5-1 16,-1-3-1-16,4-4-1 0,2-6 0 16,2 0 2-16,-1 0-7 15,-1-8-27-15,-2-2-8 16,-2-5-7-16,-8 0-4 15,2-3-30-15,-5-6-32 16,-5 5-66-16</inkml:trace>
  <inkml:trace contextRef="#ctx0" brushRef="#br1" timeOffset="66837.7371">24523 4077 231 0,'-19'-2'92'0,"2"2"-18"15,5-1-9-15,7-1-4 16,5 0-27-16,0 0-8 0,17 1-17 15,5-3-7-15,7-2-1 16,3 3-1-16,6-5-25 16,-3 2-38-16,-1-5-50 15,-3-1-115-15</inkml:trace>
  <inkml:trace contextRef="#ctx0" brushRef="#br1" timeOffset="67181.888">24799 3774 377 0,'-1'-7'34'0,"1"-2"14"15,0 2 23-15,0 1-23 16,6 3-12-16,3 3-10 16,5 0-5-16,0 7-3 0,2 11 1 15,2 3-1 1,-2 9 0-16,-1 5-6 0,-1 2 1 15,-3 2-32-15,0 4 22 16,-6 2 5-16,0-1-2 16,-3 2-1-16,-2 3 3 15,0-3-4 1,-2 2 1-16,-8-5-4 16,-4-2 0-16,-5-4 1 15,-6-1-1-15,-4-2-1 0,-8-2 0 0,-6-2-6 16,-7-1-13-16,-10-2-23 15,-3-6-37-15,-6-4-25 0,-7-9-120 16</inkml:trace>
  <inkml:trace contextRef="#ctx0" brushRef="#br1" timeOffset="67744.2346">22911 3770 392 0,'0'-2'23'0,"-7"0"6"16,-2-1 20-16,-2 3-14 16,-3 0-11-16,-1 4 0 0,-1 9-3 15,-6 3-2-15,1 8-1 16,1 6 0-16,-1 8 7 16,-1 8-1-16,4 4-1 15,2 6-3-15,4 0-5 16,5 4-29-16,4-2 21 0,3 0 0 15,6-6-2-15,11-7 1 16,7-1-4-16,5-5-1 16,5-5 0-16,2-2-1 15,6-3-4-15,-3-3-6 16,-2-2-20-16,-6-8-52 16,-9-11-144-16</inkml:trace>
  <inkml:trace contextRef="#ctx0" brushRef="#br1" timeOffset="77164.7974">3096 6582 326 0,'-10'0'2'0,"3"0"14"16,0 0 29-16,5 0-13 0,1 0-19 16,1 2-1-16,0 4-3 15,3 1 5-15,9-1 3 16,1 0-1-16,7-5-4 16,0 1-3-16,0-2 0 15,1 0-5-15,-3-2-1 16,-2-5 0-16,-1 0-1 0,-2-4 1 15,-3 0 0-15,-3 1 0 16,-2 3 0-16,-1 2-1 16,-2 0-1-16,-2 4 1 15,1 1-2-15,-1 0 0 0,4 10-3 16,-3 5 3-16,6 6 1 16,-2 4 2-16,4 2 3 15,-2 5 0-15,0-2 2 16,-1 3-4-16,-5-4 0 15,1 0 0-15,-2 2-1 16,0-5 1-16,-5-1 1 0,-3-3 1 16,-2-2-1-16,1-5-1 15,-3-4-1-15,4 0-3 16,-4-4 1-16,0 0-1 16,2-1 2-16,-2-5-2 15,-2 1 1-15,1-2-1 0,-4 0 1 16,0-2 0-16,-2-6-1 15,4-3 0-15,-4-2 0 16,5-1 0-16,-1-4 0 16,3 0-2-16,3 2 1 0,2 2-1 15,1 1 2 1,5 5-2-16,-3 4 2 16,4 0 0-16,0 4-3 0,0 0-1 15,0 8 1-15,5 2 3 16,4 5 0-16,2 0-1 15,3 3 2-15,1 2-2 0,3-4 0 16,3-3 2-16,5-1-2 16,3-6 1-16,5-3 0 15,3-3 1-15,2-3-1 16,5-10 2-16,-1-5-2 16,-2-1 2-16,-6-5-1 0,-1-1-1 15,-8-1 1-15,-6 1-2 16,-5-4 1-16,-7-1 1 15,-2 1-2-15,-5-1-1 16,-1 1-1-16,0 1 0 16,0 3 2-16,-5 4 0 15,2 6 3-15,-1 6-2 0,3 5 0 16,-4 4 0-16,2 6-1 16,1 12 1-16,-2 3 0 15,4 6 1-15,0 5 1 16,0 2 2-16,0 2 1 15,0 1 0-15,0-2 1 0,0 0 0 16,0-5 0 0,0-5-3-16,0-5-2 15,0-8 1-15,0-3-1 16,0-5 0-16,0-4 1 16,6 0 3-16,2-7 2 0,0-6-5 15,1-5-1-15,0 0-1 0,-1-5 1 16,0 2-1-16,-1 1 0 15,0 2-1-15,1 4-2 16,-3 3 0-16,0 4 3 16,1 5-1-1,-1 2 0-15,3 0 1 0,-1 9-2 16,2 4 2-16,4 5 0 16,-1-1 2-16,0 3-2 0,3 0 0 15,1-1 0-15,4-6 0 16,0 1 0-16,1-5 0 15,4-4 0-15,0-3 0 16,2-2 1-16,0-5-1 0,0-8-1 16,-2-5 2-16,-5 2 0 15,-2-4-2-15,-7-1 2 16,-4 0 0-16,-4-1 0 16,-3 1-1-16,0 2 1 15,0 2-1-15,-9 3 0 0,2 2-2 16,0 6 2-16,-2 5-1 15,-2 1-1-15,3 4 2 16,-2 11-2-16,0 3 2 16,3 3 0-16,3 4 2 15,2 0 2-15,2-1 2 16,2-5 3-16,9-1 1 0,7-4-1 16,1-7-1-1,5 0-3-15,1-5-1 16,4-2-4-16,-2-2 0 0,-6-1-13 0,2-4-36 15,-11-4-37-15,-2-1-151 16</inkml:trace>
  <inkml:trace contextRef="#ctx0" brushRef="#br1" timeOffset="77945.8536">4959 6828 318 0,'-3'3'12'0,"-1"1"1"15,4 3 30-15,0 2-16 16,0 1-3-16,5 3-1 16,6-1 4-16,7-1-11 15,2-4-5-15,-1-1-3 0,5-6-1 16,-2 0-2-16,1-4 1 15,-2-8 0-15,-1-4-1 16,-6-4 0-16,3-3 0 16,-7-6 5-16,0 1 0 0,-3-1-2 15,-5-2-3-15,-1 3-3 16,-1 2 0-16,0 2 0 16,-5 2-2-16,-3 7 2 15,3 1-1-15,-2 7 1 16,0 3-1-16,2 4 0 15,-3 7 0-15,6 11 0 0,-1 5 0 16,3 8 6-16,0 4 5 16,2 1 2-16,3 1-4 15,6 1 1-15,-2-3 0 16,1-5-3-16,7-6-2 16,-3-6-2-16,4-4-1 0,4-7 0 15,1-5-1-15,0-2-1 16,1 0-1-16,-1-9-6 15,-5-5-28-15,-2-4-1 16,-7-2-16-16,-5-5-34 16,-4-4-56-16,-7 0-139 15</inkml:trace>
  <inkml:trace contextRef="#ctx0" brushRef="#br1" timeOffset="78117.7064">5146 6710 363 0,'-14'4'27'15,"3"-3"1"-15,7-1 13 16,4 0-12-16,5 0-9 16,15 0-10-16,6-5-9 15,8-1-1-15,1 1-20 16,5 0-47-16,-4 1-46 16,0 2-103-16</inkml:trace>
  <inkml:trace contextRef="#ctx0" brushRef="#br1" timeOffset="78661.1481">5402 6894 413 0,'-10'5'20'0,"6"-3"9"16,4 3 11-16,0-1-24 15,7 3-1-15,8 0-2 16,4-2-1-16,3-1-3 0,0-2-5 15,0-2-2-15,-1 0-2 16,-3-2 2-16,-4-7-1 16,-3-5 0-16,-2-2 1 15,-2-4-1 1,-5-1 0-16,0-3 1 0,-2-1-1 16,0-1 0-16,-2 2 0 15,-5-2-1-15,0 4 1 0,0 4-1 16,-3 1 0-16,5 6 0 15,-2 5 0-15,2 5-1 16,1 1 0-16,4 1 0 16,0 9 0-16,0-2 0 15,6 4 0-15,4-6 0 0,8 0 1 16,2-5-1-16,3-1 0 16,2 0 2-16,1-9-1 15,-2-7 0-15,0 1 0 16,-4 0 1-16,-6 3-1 15,-3 3 1-15,-6 2-1 16,-1 5 2-16,-4 2 2 16,0 9-2-16,0 10-1 0,0 8 8 15,0 5 12-15,0 7 4 16,0-1-6-16,2 1-7 16,4-5-1-16,1-4-5 15,5-5-3-15,0-7-2 0,5-7 0 16,0-8-2-1,5-3-16-15,1-8-47 0,-1-14-59 16</inkml:trace>
  <inkml:trace contextRef="#ctx0" brushRef="#br1" timeOffset="80087.3989">6208 6760 215 0,'1'-9'36'0,"-1"-2"6"15,0 2 28-15,0-5-20 16,-1 6-18-16,-7-4-6 15,1 4 0-15,-4-3-12 16,1 1-3-16,-3 7-2 0,-3 0-6 16,-1 1 0-16,2 2-2 15,-2 0 1-15,1 5 0 16,-2 6 2-16,3 3 3 16,3 2 7-16,2 2-4 0,0 5 1 15,8 4-3-15,2 2-2 16,0-1-1-16,5-1-1 15,9-2-1-15,0-7-1 16,2-4-1-16,4-3 1 16,-4-8 2-16,2-3 0 15,0 0-2-15,-2-1-2 0,-2-12 1 16,-1-1-1-16,-2-2 1 16,-1-4 0-16,0-3 0 15,-5-1-1-15,2 2 0 16,-3-2 0-16,-1 6 0 15,0 3 0-15,-1 4-1 16,-2 1 1-16,2 9 0 0,-2 1-3 16,3 7 2-16,0 9 1 15,1 6 0-15,1 4 0 16,2 1 0-16,1 2 1 16,2-2 1-16,2-4 0 0,2-4-2 15,-1-3 1-15,2-7-1 16,-1-6 1-16,3-3 0 15,-2 0 1-15,2-12-1 16,-3-4-1-16,1-3 0 16,-5-7 1-16,2 0 0 0,-2-1-1 15,-1 1 2-15,-2 2-2 16,0 6 0-16,1 4-2 16,-1 7 4-16,1 7-5 15,1 2 3-15,1 12-1 16,0 6 2-16,1 3 4 15,2 2 0-15,-5 1-1 16,1-1-1-16,1-3 0 0,-3-4-3 0,-2-8 0 16,2-3 1-16,-2-3 0 15,3-4 2-15,-3-5 10 16,4-9 0-16,1-6-10 16,2-2-1-16,2-3-3 15,-1-3 1-15,-1 1 0 16,3 4 0-16,-5 0-2 0,1 3-4 15,-3 5 2-15,-3 7 3 16,-2 5 1-16,-1 3-1 16,2 0 1-16,1 5-5 15,-2 10 5-15,5 2 2 0,-1 4 6 16,2 3-4-16,-2-1 2 16,3 0-1-16,0-2-1 15,-1-1-2-15,6-2 0 16,-2-2 0-16,8-5 0 15,-1-3-2-15,6-6 2 0,3-2-3 16,-1 0 2-16,3-12 0 16,-2-4 0-16,-2-4-1 15,-2-3 1-15,-8-2 0 16,-2-2 0-16,-6 1-1 16,-6 0 1-16,-3-2-1 15,0 7-4-15,0 0-3 0,0 10-3 16,-1 1 5-16,-6 9 3 15,3 1-1-15,-1 0-2 16,2 11 3-16,0 3 1 16,3 4 0-16,0-1 0 15,6 1 0-15,8 2 0 0,1-2 0 16,1 1 2-16,2-4-1 16,-4-1 0-16,1-2 1 15,-3 1-1-15,-5-4 1 16,-5 0 0-16,-2-2 0 0,-6 0 1 15,-9 0 2-15,-7-3-2 16,-3-3-1-16,-4-1-1 16,-4 0 2-16,6 2-22 15,0-11-56-15,7-7-72 16</inkml:trace>
  <inkml:trace contextRef="#ctx0" brushRef="#br1" timeOffset="81584.4274">7309 6899 340 0,'-14'7'45'16,"1"-2"-18"-16,8-1 14 15,5-2-7-15,5-1-16 0,15-1 6 16,6 0-8-16,6-7-5 16,2-5-6-16,2-6-3 15,1-3 0-15,-7-4 0 16,-4-4 0-16,-4 1-1 15,-7-3 0-15,-6-1 0 0,-6 5-1 16,-3-7 1-16,0 4 0 16,0 2 1-16,-5 4-3 15,0 5 2-15,-2 5-1 16,2 5 3-16,0 9 6 16,0 0-5-16,0 14-2 15,3 4-2-15,2 9 1 0,0 5 4 16,0 4 4-16,5 6 5 15,2 6 0-15,2 4 1 16,-1 3 1-16,-1 1 6 16,0-1-3-16,-2-2-5 15,0-3-4-15,1-7 2 0,-1-2-4 16,2-5-25-16,0-6 14 16,1-5 1-16,1-3 1 15,0-8 1-15,-1-3 1 16,2-8 0-16,0-3-1 15,1-3 2-15,0-15-2 0,-4-3 0 16,0-6 2-16,-3-6 0 16,-4 0-2-16,0-7-4 15,-6 3 12-15,-6-3-30 16,-8 5-2-16,-2 3-9 16,-2 5 13-16,-1 6 7 0,-2 3 7 15,5 7 5-15,0 4 0 16,6 3 1-16,4 3 1 15,4-1-2-15,8 0 2 16,2-3-2-16,13 0 1 16,8-6 0-16,8-2 0 0,5-3 0 15,3-4 0-15,0 3 1 16,-3-1-3-16,-1 2 2 16,-5 0-1-16,-7 5 0 15,-6 0 0-15,-7 6 2 16,-5 2-1-16,0 3 0 15,-2 0-1-15,-1 4 1 0,0 11 1 16,1 1 1-16,2 3 2 16,2 2 0-16,5-4-2 15,-2 1 1-15,4-4-1 16,1-1 0-16,-1-4-1 0,1-6-1 16,-3-1 1-16,-1-2 0 15,-2 0 1-15,-2-11-1 16,-5-3 0-16,1-2 0 15,-3-4 0-15,0-1 0 16,-10 0-1-16,-1 1 1 16,-5-1-1-16,0 3-1 0,-4 4 1 15,0 4-1-15,1 5-1 16,0 3 0-16,4 2 0 16,3 0 1-16,5 2 1 15,4 3 0-15,3 0-1 16,3-1-1-16,11-4 1 0,6 0 0 15,7 0 0-15,4-4-1 16,3-9-3-16,2-1 1 16,1-3 2-16,-5-1 4 15,-1 3-3-15,-7-3 1 16,-8 7 0-16,-7 0 0 16,-4 4 0-16,-5 6 0 15,0 1-1-15,-2 0-2 16,-3 6 0-16,0 5 2 0,3 2 0 15,2 1 1-15,0 0-1 16,7-1 0-16,5 1 1 16,3-4 0-16,-1 1 0 0,1 3 0 15,1-3 1-15,-3 2-1 16,-3 1 0-16,-1 4 5 16,-1 0 1-1,-3 1 3 1,-3 1-2-16,3-2 1 0,-3 0-1 15,3-2-1-15,0-6-2 16,5-1-3-16,4-4 1 0,2-2-1 16,5-6-9-16,-1-2-40 15,2-11-101-15</inkml:trace>
  <inkml:trace contextRef="#ctx0" brushRef="#br1" timeOffset="82506.6805">8513 6699 205 0,'-14'-9'29'16,"1"3"27"-16,2-2 24 16,4 0-25-16,4 2-6 15,1-2-7-15,2 1-13 0,0 2-13 16,7 2-7 0,6-1-2-16,1 4-1 0,2 0-2 15,0 3-1-15,2 8-1 0,-4 5-2 16,3 7 2-16,-5-2-2 15,-3 1 0-15,-3 1 1 16,-4-3 0-16,-2-2-1 16,0-4 1-16,0-5 0 15,0-3 3-15,-2-6 7 0,-1 0 5 16,3-7-1-16,0-8-9 16,0-3-4-16,10-3-2 15,0-1 0-15,5-4 0 16,-1 3 0-16,-2-1 0 15,5 5 0-15,-3 5 0 0,-1 3-1 16,-1 5-1-16,0 6 2 16,-2 0-1-16,-1 9 1 15,2 9-1-15,-2 4 1 16,1 4 1-16,0-1-1 16,-1 0 0-16,-1-1 0 15,1-5 0-15,1-5 0 16,-5-3 0-16,0-4 0 0,-1-5 0 15,-1-2 1-15,1-3 3 16,-3-12 4-16,4-3-2 16,0-1-3-16,0-1-2 0,2-5 0 15,2 2-1-15,2 1 0 16,1 3-1-16,2 1 1 16,-4 5 0-16,2 6-2 15,3 4 1-15,-3 3 0 16,3 0 0-16,-3 10 1 15,1 6-1-15,-2 3 1 0,-1 0 0 16,-3 2 0-16,1 0 0 16,-3 5 1-16,2-5-2 15,-1-1 1-15,-3-4 1 16,5-2-2-16,2-3-14 16,3-6-15-16,3-1-19 15,4-4-31-15,1 0-56 0,3-6-151 16</inkml:trace>
  <inkml:trace contextRef="#ctx0" brushRef="#br1" timeOffset="83428.3418">9350 6694 361 0,'4'-15'52'0,"-1"1"-1"16,-1 2 5-16,-2 1-21 16,0 3-18-16,0-4-4 15,-2 4-3-15,-5 1-5 0,-3 3-3 16,-4 1 0-16,-2 3-2 15,-3 0 1-15,0 0-1 16,-3 10 1-16,5 2 2 16,2 6 5-16,7 4-1 15,2 4 1-15,5-2-1 16,1 3-1-16,8-4-3 0,5-4-2 16,5-3 0-16,0-5-1 15,1-4 1-15,0-7 0 16,1 0 0-16,-3 0-1 15,-2-11 1-15,-3-1-1 16,-1-2 0-16,-3-2 1 0,-3-2 0 16,-2-2 0-16,1 0-2 15,-4 1 3-15,0-1-2 16,0 4 2-16,0 6-2 16,0 1 0-16,0 3 0 15,0 6 0-15,0 0 0 16,0 14-3-16,0 1 3 0,0 3 1 15,0 3 1 1,8 1 0-16,7-1 0 0,-1-2-2 16,5-5 1-16,4-1 0 15,0-5-1-15,0-5 1 16,4-3-1-16,-1 0 1 0,1-13-1 16,-4-2 0-16,-3-5 0 15,0-3 1-15,-6-4-1 16,-3-2 0-16,-4-1 1 15,-4-2-2-15,1-3-3 16,-4 2-1-16,0 4-2 0,0 3 3 16,-4 8-1-16,-1 8 4 15,0 6 1-15,-6 4-2 16,4 11 1-16,1 8 0 16,3 10 3-16,-1 6 7 15,4 1 1-15,0 3-2 0,4-3 2 16,5 1-2-16,-1-6 1 15,4-3-3-15,0-3-5 16,4-3 0-16,0-10 0 16,2-2 0-16,3-6-1 15,3-4 1-15,-2 0 0 16,0-12-1-16,0-6-2 0,-2-2 3 16,-1-3-1-16,-5-2-1 15,-4 1 1-15,0 2 0 16,-5 4 0-16,-3 2 0 15,-2 7 0-15,0 8 0 16,0 1-1-16,0 8-1 0,0 10 2 16,0 1 1-16,0 5 5 15,1-3 1-15,10 1-2 16,2-4-2-16,3-6-1 16,4 0-1-16,2-8 0 15,-2-2-2-15,1-2-2 0,-3 0-21 16,-6 0-19-16,-5-5-9 15,-5-5-20-15,-2-1-55 16,-11-3-120-16</inkml:trace>
  <inkml:trace contextRef="#ctx0" brushRef="#br1" timeOffset="83593.5718">9504 6564 466 0,'-16'1'37'0,"11"-1"-4"16,5 0-1-16,23 0-10 16,11 0-14-16,12 0-6 15,9 0-1-15,6-3-26 16,-2-7-78-16,-3-7-220 16</inkml:trace>
  <inkml:trace contextRef="#ctx0" brushRef="#br1" timeOffset="84608.9647">10431 6607 192 0,'0'-8'94'0,"-5"1"-50"16,-3 0 15-16,1 0-10 0,-2 0-23 15,-4 1-5-15,1 3-1 16,-7 1-3-16,4 2 1 16,-4 0-1-16,2 4-2 15,-1 4-2-15,2 5-3 16,3 5 0-16,6-3 1 0,2 7 0 15,5 0-7-15,0 4 3 16,10-5-5-16,7-1 3 16,2-2-2-16,6-3-2 15,2-6 1-15,0-6 1 16,-1-3 0-16,-3 0-2 0,0-7 1 16,-5-6-2-1,-4-2 1-15,-4-6 0 0,-3 3 0 16,-7-3-1-16,0 2 1 15,-2-2-1-15,-11 3-1 16,-1 0-2-16,-4 5-3 16,-2 3 0-16,-3 2 1 0,3 7 1 15,-1 1 2-15,1 0 1 16,8 3 0-16,0 5 1 16,9-5 0-16,3 1-1 15,1-4-5-15,16 0 5 0,4 0 2 16,6-7-1-16,2-3 0 15,5 2 0-15,-2 3 0 16,-1 3 0-16,1 2 0 16,-2 5-1-16,-2 11 1 15,-3 5 1-15,-3 1-2 16,-5 1 1-16,-2-2 0 0,-5 3 0 16,-1-4 0-16,-4-5 0 15,-2 1 0-15,-1-5 0 16,-2-2 0-16,0-4 0 15,0-2 1-15,0-3-1 16,2 0 0-16,-1-6 7 0,1-9-2 16,5-4 0-16,-2-3-1 15,5-5-1-15,2-3-2 16,5 2-1-16,2 1 0 16,3 1 0-16,5 7 0 0,-2 5 0 15,4 7 5-15,-5 7 5 16,0 6 0-16,-1 9-3 15,-4 8 1-15,-4 4 0 16,-4 0-3-16,-2 1-3 16,-3-1 0-16,-5-2-1 15,-1-3 0-15,0-3-2 0,0-2-42 16,0-10-24-16,0-7-84 16</inkml:trace>
  <inkml:trace contextRef="#ctx0" brushRef="#br1" timeOffset="85327.2396">12382 6530 227 0,'7'-8'41'0,"-2"0"14"16,-3 3 10-16,-1 2-10 16,-1 0-7-16,0 3-11 15,0 0-16-15,-3 6-11 16,-2 6-2-16,-2 7 5 16,6 3 7-16,1 5-6 0,0 1-1 15,0 1-1-15,7-3-3 16,4-2-1-16,5-3-4 15,2-3 0-15,1-6 1 16,5-5-1-16,5-5-1 16,-2-2-1-16,1 0 0 0,0-10 0 15,-1-5-2-15,-2-2 0 16,-4-3 1 0,-5-3 0-16,-2-2-2 0,-2 0 2 15,-5-4-2-15,-6 2-8 16,-1 6 0-16,0 2-1 15,0 6 4-15,-5 8 3 0,-3 5 2 16,1 0 0-16,4 11 0 16,-1 6 1-16,4 4-3 15,0-1 3-15,9 3 0 16,6 0 1-16,1-3-1 16,2 2 0-16,-4-1 2 0,1-3 0 15,-7-6-1-15,-2 2-1 16,-6-3 2-16,0-2-2 15,-7-2 1-15,-12-3 1 16,-3-4-3-16,-5 2-30 16,-6-8-40-16,5-8-62 0,-3-10-142 15</inkml:trace>
  <inkml:trace contextRef="#ctx0" brushRef="#br1" timeOffset="85447.7634">12415 6427 507 0,'-9'-4'3'0,"2"2"15"16,5 2-17-16,2 0-1 16,13 0-50-16,8 0-216 0</inkml:trace>
  <inkml:trace contextRef="#ctx0" brushRef="#br1" timeOffset="86072.6372">14401 6578 361 0,'-8'-14'12'0,"-2"-1"25"16,10 1 21-16,0 0-8 16,13 5-26-16,1 0-11 15,6 6 1-15,3 3-5 0,0 0-7 16,1 6-1-16,-2 5-1 16,-5 6 0-16,1-2 0 15,-7 3 1-15,-6 0-1 16,-1 0 0-16,-4 0 1 15,-4 0 0-15,-8 2-1 0,-3-1 1 16,3-1 2-16,0 0 6 16,0-1 0-16,4 1 0 15,4-2-2-15,4-2-2 16,0 1 1-16,5-5-1 16,7 3 1-16,5-6-2 15,5-2-2-15,2-3 0 0,3-2-2 16,-1 0 0-16,-3 0 0 15,-1-7-14-15,-3-2-16 16,-4 0-8-16,-8-1-26 16,-3-1-46-16,-4-3-110 15</inkml:trace>
  <inkml:trace contextRef="#ctx0" brushRef="#br1" timeOffset="86253.8739">14410 6679 375 0,'-14'2'31'0,"3"-2"-8"16,7 0 14-16,4 0 8 15,17-2-28-15,7-1-16 16,11-2 1-16,8-1-1 16,8 0-7-1,3-3-48-15,4 3-40 0,0-4-97 16</inkml:trace>
  <inkml:trace contextRef="#ctx0" brushRef="#br1" timeOffset="86441.3793">15097 6585 376 0,'14'4'29'15,"1"-4"-5"-15,5 0 34 0,6-5-10 16,-6 3-24-16,6-2-17 15,-4 4-6 1,-4 0-2-16,-8 0-17 0,-4 6-60 16,-6 0-60-16,0 3-131 15</inkml:trace>
  <inkml:trace contextRef="#ctx0" brushRef="#br1" timeOffset="86597.8446">15114 6676 286 0,'-13'5'95'0,"4"-1"-38"15,6-1 11-15,3-3-19 16,1 0-16-16,14 0-6 0,10 0-8 16,3 0-9-16,8-4-7 15,6-1-3-15,-3 2-16 16,1-5-59-16,-4 0-164 16</inkml:trace>
  <inkml:trace contextRef="#ctx0" brushRef="#br1" timeOffset="87706.9571">16122 6207 163 0,'1'-7'55'16,"-1"0"-30"-16,0 2 5 16,0-3 20-16,0 5-19 15,0-1-8-15,0 2-4 16,0 1 0-16,0-1-4 15,0 0-1-15,-1 2-3 0,-6 0-2 16,1 0 7-16,-1 0 5 16,-6 0-3-16,2 0-1 15,-1 0-3-15,0 0-2 16,2 0-1-16,0 4 1 16,-4 3-1-16,4 0-6 0,1 5 1 15,1 5-1-15,3 0 2 16,0 6 1-16,1 2-1 15,4 4-1-15,0 2 1 16,0 1 1-16,0-2-2 16,0 4 2-16,0-2-1 15,0-1 0-15,0 0-2 0,0 0 3 16,4-1 0-16,-1-1-2 16,3 0 0-16,0 2-1 15,3 0-2-15,1-2-1 16,0-2-24-16,0 5 14 0,-1-1 9 15,-1-3-1-15,0-1 1 16,-1 1 1-16,-3-1 0 16,-1-4-1-16,-3 2 0 15,0-3 1-15,0-1-1 16,-3-3 0-16,-8-2 1 16,0-3 0-16,-1-1-3 0,0-3 6 15,-7-2-4-15,3-1-1 16,-3-5 1-16,2-1-2 15,-2 0 4-15,4-3-2 16,3-6-1-16,2-5 0 16,7-4-10-16,3-4-8 0,1-5-64 15,12-6-56-15,5-6-271 16</inkml:trace>
  <inkml:trace contextRef="#ctx0" brushRef="#br1" timeOffset="88703.0292">16463 6650 258 0,'-2'-8'13'0,"2"1"26"16,0-2 14-16,0 4-4 16,4 2-16-16,2 3-4 15,3 0-4-15,3 0-9 16,0 12-2-16,2 2 0 0,1 6 0 16,0 4-1-16,0-2-2 15,-1 6-3-15,1-4-1 16,-1 2-2-16,-1-6-3 15,-1 3 1-15,-3-5-1 16,2-4-2-16,-4-3 2 0,-3-4-1 16,1-3 1-16,-3-3 1 15,1-1 0-15,0 0 1 16,0-3 4-16,1-6-1 16,-2-5-2-16,-1-2-3 15,1-6-1-15,-2-3 0 16,0-1-1-16,0-3 1 15,0-3-1-15,0-2 1 0,0-4-1 16,0-1 0-16,0 0-1 16,-2 1 2-16,1 5-1 15,-1 1 0-15,0 3-1 0,0 7 2 16,2 1-1-16,-1 7 0 16,1 2 0-16,0 1 0 15,0 6 0-15,0-3-1 16,1 5 1-16,3-1 0 15,3 3-1-15,-2-1 0 16,0-2 2-16,3 4-2 0,-1-1 1 16,2 1 0-16,1-2-1 15,3 2 2-15,5-2-1 16,2 2 0-16,9 0 0 16,6-2 0-16,9-2-1 15,6 1 2-15,9-2-1 0,7-1-1 16,5 1 2-16,2-1-1 15,1-1-1-15,0 4 1 16,-1-2 0-16,1 3 0 16,-2-1 0-16,-1-3 2 15,3 3 4-15,0-1-1 0,-1-3 4 16,-1 1 6-16,-4 1-4 16,-8 1 1-16,-11 1-6 15,-10-1-1-15,-10 4-5 16,-14 0 0-16,-6 0 0 15,-5 0-2-15,-2 0 1 16,-2 0-1-16,0 0-1 16,0 0-22-16,0 0-8 0,-9-2-8 15,-5-3-57 1,-6 0-146-16</inkml:trace>
  <inkml:trace contextRef="#ctx0" brushRef="#br1" timeOffset="89827.7644">17237 6599 229 0,'-9'0'33'0,"1"0"10"16,6 0 28-16,2-2-23 15,0-1-19-15,0-2-1 16,4 0-7-16,5-3-4 15,2 3-5-15,1 1-5 16,3 2 1-16,-1 2-2 0,2 0-2 16,-2 9-3-16,-2 6-2 15,-2 5 2-15,-3 1 0 16,-3 3 0-16,-1 3-1 16,-3-2 2-16,0-2-2 15,-2-1 1-15,-3-6 0 0,-2-2 3 16,-2-5 7-16,4-3 1 15,-1-3 1-15,3-3-3 16,1 0 1-16,2-7 3 16,0-6-8-16,5-1-5 15,5-4 0-15,0-1-1 16,1 0 1-16,2-2-1 0,-3-3 1 16,1 2-1-16,-2-2 0 15,-5 5 0-15,-1-2 0 16,-1 5 0-16,-2 1 0 15,0 6 0-15,0 3 1 16,-7 4-1-16,2 2 0 0,-3 2-1 16,3 10 2-16,-1 4-1 15,3 4 0-15,1 3 3 16,2 2 1-16,0 0 3 16,2 0-5-16,7-3 1 0,4-1-2 15,2-3 0-15,4-3 0 16,3-2 0-16,0-4-1 15,2-4-2-15,1-1-12 16,-4-4-22-16,-1 0-13 16,-1-2-33-16,-6-7-20 15,-4-1-14-15,-1-7-10 16</inkml:trace>
  <inkml:trace contextRef="#ctx0" brushRef="#br1" timeOffset="90129.8959">17581 6534 254 0,'0'-24'25'0,"0"4"35"0,0 3 9 16,2 4-7-16,3 3-20 16,2 1-20-16,1 6-13 15,1 3-4-15,-1 0-4 16,0 3-1-16,-4 9 2 16,3 2-2-16,-4 4 0 0,-3 3-1 15,0-2 3-15,0 2-3 0,0-5 1 0,-7 2 2 16,0-6-2-16,-1-1 2 31,3-4 0-31,0-2 8 0,3-2 5 16,2 0-7-16,0-3-2 15,14 0 1-15,5 0 3 0,6-3-6 16,5-3-3-16,3-3-1 16,2-2-3-16,1-1-31 15,-2-6-54-15,-2-4-215 16</inkml:trace>
  <inkml:trace contextRef="#ctx0" brushRef="#br1" timeOffset="91034.3729">18691 6514 257 0,'7'-7'16'0,"1"-3"2"15,-3 3 39-15,-2-1-12 16,-1 1-17-16,-2-4-6 16,0 4-1-16,0 0 0 15,-5-2-4-15,-6 2-9 16,-2 0-3-16,-1 5 1 16,-2 0 2-16,-2 2-1 15,0 0-1-15,0 4 0 0,2 7 5 16,-2 1 2-16,4 2-5 15,2 2-2-15,5 6 2 16,4-2-2-16,3 2-4 0,0-2 3 16,5 0-2-16,7-5-2 15,3-2 1-15,1-4 0 16,2-2-1-16,1-3 0 16,-4-4-1-16,4 0 1 15,-4 0 0-15,0-8 0 0,-1-2 0 16,-2-4 0-16,-4-1 6 15,-3-6-1-15,1-1 0 16,-5-3-1-16,-1-2-4 16,0-3 0-16,0 0 0 15,0 2-1-15,-1-1 0 0,-5 2 1 16,1 2-2-16,2 10 1 16,-1 0 1-16,1 6-1 15,0 5 0-15,1 4 0 16,1 4-1-16,-1 9 0 15,2 4 0-15,0 6 2 16,0 6 2-16,8 2 0 0,-1-1 1 16,0 2-1-16,0-4 1 15,0 1-2-15,2-3-1 16,-2-2-1-16,2-4 1 16,1-4-1-16,-2-2 1 15,3-6-1-15,2 0-10 0,-1-3-20 16,0-2-23-16,1-3-40 15,0 0-65-15</inkml:trace>
  <inkml:trace contextRef="#ctx0" brushRef="#br1" timeOffset="91518.6085">18940 6423 374 0,'6'-9'35'15,"-1"-2"-1"-15,6 6 12 0,0-1-18 16,4 6-11-16,-3 0-8 16,3 3-4-16,-3 9-2 15,-4 6-1-15,2 1 2 16,-6 4-2-16,-3 0 0 16,-1-1-2-16,0 0 1 15,-3-7 1-15,-5 1-2 0,3-5 2 16,-2-3 5-16,3-3 3 15,3-4 1-15,1-1-6 16,1 0-1-16,8-6-2 16,4-4-1-16,-1-5 0 15,7-2-2-15,-7-4 2 16,2 2-1-16,-3-5 0 0,-2-1 0 16,-2 2-1-16,-5 0 3 15,1 4-2-15,-3 2 0 16,0 6 1-16,0 4 1 15,0 6 7-15,-5 1-2 0,-2 1-5 16,2 12 1-16,-1 6 4 16,0 3 4-16,6 3 0 15,0 3 0-15,0-3-3 16,6 2-4-16,8-1-3 16,0-7 2-16,3 0-2 15,1-5-3-15,1-1-31 0,1-6-34 16,2-5-83-16</inkml:trace>
  <inkml:trace contextRef="#ctx0" brushRef="#br1" timeOffset="92002.9059">20266 6356 345 0,'-6'-4'57'15,"-1"-3"1"-15,7 1 15 16,0 2-32-16,0 1-12 0,13 1-10 15,3 2-10-15,5 0-2 16,6 0 0-16,2 0-5 16,-2 0-1-16,0-2 0 15,-2 6-1-15,-6-2 0 16,0-1-18-16,-7 3-19 0,-4-2-20 16,-3 0-48-16,-5-2-63 15</inkml:trace>
  <inkml:trace contextRef="#ctx0" brushRef="#br1" timeOffset="92190.3734">20343 6453 356 0,'-6'6'46'0,"6"-5"-1"16,0-1 15-16,8 2-19 15,9-2-9-15,4 0-10 16,4 0-6-16,4 0-7 0,1 0-6 15,2 0-3-15,-3-2 1 16,-3 2-30-16,-2-3-31 16,-2-4-90-16</inkml:trace>
  <inkml:trace contextRef="#ctx0" brushRef="#br1" timeOffset="93252.5751">21562 6134 311 0,'-4'-9'31'0,"3"-3"12"0,1 1 20 16,0-2-16-16,0 2-20 15,7 3-7-15,8 1-9 16,-3 3-2-16,4 2-2 16,4 2 0-16,1 2-4 0,-1 10-1 15,-2 5 0-15,-2 4-1 16,-3 4 0-16,-2 2-1 15,-6 0 1-15,-3 0 0 16,-2-4-1-16,0-1 0 16,-5-4 1-16,-7-1 0 15,2-6 0-15,1-5 3 0,0 0 2 16,3-4 1-16,5-2 3 16,1 0 2-16,0-10-4 15,5-2-6-15,8-2 0 16,1-4-3-16,3-3 2 15,0 3-2-15,0-6 1 0,-4 1 0 16,2 0 0-16,-2 0-2 16,-7 2 2-16,2-1-1 15,-4 8 0-15,-2 2 2 16,-2 2 0-16,0 5-2 16,0 3 1-16,-6 2-1 0,0 0 1 15,-2 11 1-15,-1 5-1 16,2 5 2-16,-1 3 4 15,3 2 0-15,3-1 0 16,2 0 1-16,0 0-1 16,9-5-2-16,6 1-2 0,2-5 0 15,5 1-2-15,1-6 0 16,3-5 0-16,1 0-22 16,-5-4-13-16,-2-2-17 15,-3 0-36-15,-3-4-55 16,-4-10-166-16</inkml:trace>
  <inkml:trace contextRef="#ctx0" brushRef="#br1" timeOffset="93618.0181">21974 5897 384 0,'-2'-15'30'0,"2"1"14"16,4 3 10-16,8 3-23 15,3 4-15-15,-1 4-8 16,-2 0-6-16,1 7-1 16,-4 7 0-16,-3 2-1 0,-2 4 0 15,-4 1 1-15,0 2-1 16,0-1 0-16,-9-4 1 16,1-2-1-16,-1-3 0 15,-1-3 2-15,5-2 4 16,0-3 10-16,5-2-7 0,0-3 0 15,5 0-3-15,12 0 6 16,2 0-6-16,6-3-6 16,2-2 1-16,4-1 0 0,-3-1-1 15,-2 2-6-15,-7 1-24 16,-4 2-14-16,-5 2-39 16,-8 0-57-16,-2 2-138 0</inkml:trace>
  <inkml:trace contextRef="#ctx0" brushRef="#br1" timeOffset="93959.6016">21598 6496 374 0,'-5'1'39'0,"5"-1"3"15,0 0 10-15,6 0-20 16,9 0-2-16,5 3-9 16,7-1 2-16,1 2-1 15,9-4-3-15,1 0-2 16,4 0-2-16,4 0-3 0,-2 0 0 16,0-6-6-16,-7-2 0 15,-3 4-2 1,-5 0-3-16,-8 0-2 15,-4 4 3-15,-9 0-3 16,-2 0-11-16,-6 0-27 0,0 0-5 16,-2 0-11-16,-7 0-39 0,-3 2-86 15</inkml:trace>
  <inkml:trace contextRef="#ctx0" brushRef="#br1" timeOffset="94591.6825">21810 6768 179 0,'-4'3'71'0,"3"-2"-36"15,1 1 14-15,-2-2-1 0,-2 0 2 16,3 0 0-16,-1 0-4 16,0-6-7-16,0 0-7 15,2-5-8-15,0 2-6 16,0-2 1-16,2-2-3 16,3 5 2-16,4-2-3 15,1 4-4-15,2 2-4 0,-2 4-3 16,5 0-4-1,-3 0 2-15,1 7-1 16,-2 6-1-16,-1 1 0 0,2 6 0 16,-9 0-2-16,-1 1 3 15,-2 0-5-15,0 1 2 16,0-3 1-16,-9 2-3 16,0-4 5-16,-4-1-2 0,-1-2 2 15,1-1 0-15,1-3-1 16,-1-1 2-16,4-3-2 15,1-1 0-15,3 0 0 16,2-3 0-16,1 1 0 0,0 0 0 16,2-3 0-16,0 1 0 15,4-1 5-15,4 0 3 16,0 0-29-16,6 0 29 16,6-1-2-16,4-5-4 15,1-1-1-15,8-2 3 0,-6 0-3 16,2 2-1-16,-2-2 1 15,-1 2 1-15,-8 3-1 16,-2 1-1-16,-5 3 1 16,-4-2-1-16,-4 2 0 15,-1 0-15-15,-2 0-16 0,-3 0-59 16,-8-4-175-16</inkml:trace>
  <inkml:trace contextRef="#ctx0" brushRef="#br1" timeOffset="110272.8505">6537 8230 439 0,'-7'-15'7'0,"0"-6"5"15,2 5 23-15,3 3 9 0,1 2-19 16,1 4-7-16,0 4-4 16,0 3-4-16,0 2-6 15,3 10-3-15,2 8 4 16,1 6 6-16,1 5 1 15,-1 5-2-15,-3 1-1 0,1 1-5 16,-3-5-2-16,1 3 0 16,-2-7 1-16,0-2-2 15,0-6-1-15,0-3 1 16,2-2-2-16,0-7-11 16,-1-2-13-16,3-5-16 15,-1-2-9-15,1-2-12 0,-2-11-12 16,0-3-33-16,-2-5-29 15</inkml:trace>
  <inkml:trace contextRef="#ctx0" brushRef="#br1" timeOffset="110553.9547">6536 8249 86 0,'-7'-21'186'16,"3"7"-114"-16,1 1-18 16,-1 2 11-16,4 6-12 15,0 2-21-15,0 1-10 16,5 2-11-16,8 0-4 15,3 9 4-15,8 3 3 16,-2 6 0-16,11 2-5 16,-3 6 1-16,2-1 0 0,-3 2-5 15,2 0-5-15,-4-2 1 16,-4-4 0-16,3 1-1 16,-4-5 1-16,-3-2-1 0,-1-1 0 15,-2-7-13-15,-3-1-13 16,-3-1-13-16,-3-5-7 15,-5 0-20-15,0 0-7 16,-2-7-3-16,0-8-13 16,-4-4-62-16</inkml:trace>
  <inkml:trace contextRef="#ctx0" brushRef="#br1" timeOffset="110803.8664">6871 8189 188 0,'-3'-27'58'0,"-2"4"0"16,1 5 16-16,4 5-11 0,0 5-17 15,0 6-8-15,0 2-14 16,0 6-18-16,0 11 0 16,0 6 12-16,6 2 1 15,-1 7-4-15,2-1-1 16,-1 2-7-16,1 1-3 16,-2-4-2-16,-1 1-1 0,1-4-1 15,0-5 2-15,1 0-4 16,-1-4-11-16,2-6-14 15,2-2-13-15,1-5-20 16,0-5-30-16,-1 0-46 0</inkml:trace>
  <inkml:trace contextRef="#ctx0" brushRef="#br1" timeOffset="111756.7657">7089 8277 339 0,'1'-13'33'0,"-1"0"10"0,0 2 12 16,0 3-13-16,0 4-12 16,0 0-7-16,0 4-8 15,-3 0-7-15,-1 8-4 16,-2 6-1-16,2 5 5 0,2 5 4 16,2 2 0-16,0 3-2 15,2-2 0-15,8-1-5 16,5-1-1-16,3-7 0 15,0 0-2-15,3-4-1 16,4-5-1-16,1-5 1 0,-1-4-1 16,-1 0 1-1,-2-4-1-15,-4-6-2 0,-4-7 0 16,-2 2 1-16,-7-7 1 16,-3-1 0-16,-2-4-2 15,0 0 2-15,-9-3-3 0,-4 2-3 16,-3 0 3-16,0 6-2 15,-3 4 0-15,-3 1-1 16,2 10 4-16,-1 2-2 16,2 5 4-16,1 0-1 15,6 5 0-15,3 6 1 16,4 0-3-16,5 1 2 0,2 0-2 16,13-1 0-16,5 0 2 15,6-5-5-15,4-3 0 16,1-3-6-16,-1 0-3 15,1-2 2-15,-5-6 3 16,-2-2 8-16,-6-2 1 0,-4 3 2 16,-3 2-1-16,-7-2 2 15,-1 3 5-15,-3 1 6 16,0 3-2-16,0 2-1 16,0 0-3-16,0 15-5 15,0 1 0-15,0 7 6 0,0 3 5 16,7 5-2-1,0 1-1-15,4-1-5 0,2-5-2 16,2 1 0-16,0-7-1 16,2-6-1-16,-3-5 0 15,2-4-1-15,-2-5 0 0,-3 0 3 16,2-1-2-16,-3-11 0 16,-1-1 0-16,1-2 1 15,-2-2-2-15,-1-3 3 16,-3 2 1-16,0 0-2 15,0 4-2-15,-4 1 2 0,0 6-2 16,0 4 1-16,0 3-1 16,1 3 0-16,1 12-2 15,5 2 6-15,0 4 3 16,4 1 6-16,3 0-4 16,5-6-3-16,2-4-2 15,2-3-1-15,1-9-2 16,3 0 0-16,-5-5 1 0,-1-9-1 15,-5-6-1-15,-5-3 1 16,-4-2 2-16,-6-4 2 16,-1-1-1-16,0 0-20 15,-10-1 14-15,-2 4 4 0,-5 4 16 16,-1 5-15-16,-3 7-10 16,1 6-26-16,0 5-34 15,2 0-41-15,7 0-251 16</inkml:trace>
  <inkml:trace contextRef="#ctx0" brushRef="#br1" timeOffset="112759.3706">9749 8183 161 0,'-4'-9'212'16,"0"2"-195"-16,4 0-1 15,0 1 24-15,0 2-8 16,3 1-17-16,3 2-7 16,5-1-2-16,-2 2-1 0,0 0-3 15,3 10 0-15,-1 3-1 16,-1 3-1-16,-5 2 2 16,2 2 0-16,-6-1 0 15,3 1 0-15,-2-1 3 16,-1-1 3-16,-1-1-3 15,5-2 0-15,0 0 3 0,2-6-3 16,3-2 0-16,5-3 4 16,1-4 0-16,1 0 1 15,2-4-8-15,1-7 0 16,-2-1-1-16,0-3 1 0,-2-4 2 16,-4 1 1-16,0-2 0 15,-5 1 0-15,-5-3-2 16,1 5-1-16,-1 0 0 15,-2 1-1-15,0 6 0 0,0 0-1 16,0 6 3-16,0 4 3 16,-2 0 0-16,-1 0-3 15,3 10-3-15,-2 2 5 16,2 10 3-16,0 1 1 0,0 4 3 16,0 6 0-16,2 2-2 15,3 2-2-15,-2 1 2 16,-1 2-1-16,0-2-1 15,-2-2-4-15,0-4-10 16,0 0-8-16,0-5 13 0,0-2 0 16,-6-5 4-16,3-3 0 15,-2-6 0-15,-5-2 0 16,1-4-2-16,-1-3 4 16,-1-2-2-16,-5 0-2 15,1-2 2-15,1-8-3 0,0-1 1 16,-1-7 0-16,7 0-1 15,1-1 0-15,0-3 0 16,6 1 0-16,1-2-1 16,6 1-4-16,4 4-4 15,6 0-3-15,6 2 8 16,1 0-4-16,3 6-23 0,1-3-10 16,-5 1-12-16,5-3-28 15,-5 1-73-15,-3-2-144 16</inkml:trace>
  <inkml:trace contextRef="#ctx0" brushRef="#br1" timeOffset="112993.6908">10243 8086 297 0,'1'-17'20'0,"1"2"33"0,-2 7 11 15,0-2-5-15,0 7-20 16,0 3-7-16,-5 0-15 15,3 9-6-15,0 6-2 16,0 4 7-16,0 5-4 16,2 1-3-16,0 0-6 15,0 1-4-15,0-1 4 16,0 0-5-16,-2-2-19 0,-1 0-36 16,-3-6-74-16</inkml:trace>
  <inkml:trace contextRef="#ctx0" brushRef="#br1" timeOffset="113512.8366">11108 8285 328 0,'-2'0'38'15,"-1"0"12"-15,1-3 16 16,2 0-17-16,0 1-19 15,0 1-11-15,5 1-5 0,6 0-4 16,2 0-3-16,4 0 0 16,3 0-4-16,1 0-2 15,-1 1 0-15,0 1-1 16,-2 1 0-16,-2-3-10 16,-5 1-18-16,-3 3-9 15,-3-2-28-15,-5 1-32 0,0 1-67 16</inkml:trace>
  <inkml:trace contextRef="#ctx0" brushRef="#br1" timeOffset="113747.1342">11149 8394 285 0,'-4'3'57'0,"-1"-1"2"15,5 0-9-15,0 1 1 16,0-1-18-16,0 0-9 0,11-2 4 15,2 0 1-15,6 0-9 16,3 0-4-16,5-2 2 16,0-5 0-16,2 0-6 15,-2 0-8-15,-5 1-3 16,-2 3 0-16,-6 3-11 16,-4 0-34-16,-5 0-32 15,-5 0-90-15</inkml:trace>
  <inkml:trace contextRef="#ctx0" brushRef="#br1" timeOffset="148638.0993">12724 8249 72 0,'8'-5'21'0,"-2"0"13"16,1-1 11-16,-1-1-7 15,1 2 10-15,-1-4-1 16,-3 1 3-16,1 0-1 16,-3 1-7-16,1 0-2 0,-2-1-13 15,0 1-12-15,0 2-5 16,0 0-2-16,-3-2 1 15,-2-1 0-15,-3 5-2 16,1-1-3-16,-2 1 0 16,-1 1-2-16,0 2 0 15,-4 0-1-15,3 0 0 0,0 2 0 16,1 5 0-16,-3 0 0 16,4 1 0-16,-3 2 2 15,4 0 0-15,1 5 0 16,0-1 0-16,2 2 1 0,3 1 0 15,-2 1 3-15,4 5 2 16,0-3-2-16,0 0 0 16,2-2-2-16,5-2-2 15,2-3-2-15,1-3 0 16,3-1 3-16,1-3-3 16,3-5 2-16,-5-1 2 0,3 0-4 15,-1-7 1-15,-3-5-2 16,1-3 2-16,-3-1-2 15,1-3 1-15,-7-5-1 16,2-1 2-16,-3-1-1 16,-2-5-1-16,0 2 0 0,0 0 1 15,0-3-1-15,-3 1-1 16,-2 1 2 0,-3 5-1-16,-1 1 0 0,4 5 1 15,-1 6-2-15,1 7 0 16,1 0 2-16,2 6-2 15,-1 0 1-15,1 0 0 0,0 4-2 16,0 4 2-16,2 11 0 16,0 0-1-16,0 6 1 15,2 4 1-15,3 3 0 16,2 1 0-16,-1 1 1 16,1 2 1-16,0 0-1 0,0-3 1 15,1 0 2-15,1-5-3 16,1-3 1-16,4-3-1 15,-1-8-2-15,6-3 1 16,2-8 1-16,1-3-1 16,3-3 1-16,-2-10-1 15,3-5-1-15,-7-1 1 0,-2-3 0 16,-5 1 0-16,-4-6 0 16,-1 4-1-16,-6-2 1 15,-1 3-1-15,0 3 0 16,0 5 0-16,0 3 0 15,-3 4 0-15,-3 3 0 0,4 4 0 16,-3 0 0-16,3 7 1 16,-2 8-1-16,3 0 4 15,1 5 2-15,0 2 4 16,7 1-40-16,6-5 36 0,4-2 0 16,5-2-4-16,2-5 1 15,2-8-2-15,2-1 0 16,1 0 1-16,-3-5-1 15,-5-5-3-15,-3-3 5 16,-7 1-3-16,-6-3 1 0,-1-3 1 16,-4 0-1-16,0 1 0 15,0-5 1-15,0 5-2 16,0-1-2-16,-2 7 1 16,0 2 4-16,2 6-3 15,0 3 0-15,0 1-5 16,0 13 2-16,0 4 1 15,0 7 6-15,0 4-3 0,2 3 4 16,0 4-3-16,0-1 1 16,-2 0-1-16,0-3 0 0,1-1 1 0,-1-5-2 15,0-5 1-15,0-3-1 16,0-4 0-16,0-3 2 16,-1-2-2-16,-3-4-1 15,-3-1 5-15,2-4-2 0,-5 0-5 16,2-2 8-16,-1-5-5 15,-2-9-1-15,2 2 1 16,2-6-1-16,3-2 0 16,3-1-2-16,1 1 2 15,0 0-8-15,10 2 4 0,7 2-9 16,-3 2-8-16,6 2 16 16,-1 5-40-16,-2 2-13 15,-4 3-19-15,1 2-79 16,-7 2-194-16</inkml:trace>
  <inkml:trace contextRef="#ctx0" brushRef="#br1" timeOffset="148934.9253">12677 8577 339 0,'-5'6'22'0,"-20"-2"13"16,21-3 16-16,4 1-16 16,13 0-1-16,12-1 2 0,5 2 6 15,10-3-14-15,7 0-13 16,-1 0-5-16,3 0 3 16,-5 0-3-16,2 0-4 15,-9-4-3-15,-4 2-1 0,-6 0-1 16,-10 1 0-16,-2 1-1 15,-6 0-4-15,-6 0-25 16,-3 0-40-16,0 0-85 16</inkml:trace>
  <inkml:trace contextRef="#ctx0" brushRef="#br1" timeOffset="149794.0851">12914 9050 243 0,'0'0'45'0,"1"0"-2"16,-1-1 22-16,0-9-22 16,0 3-17-16,-5-5-2 0,-2 2 0 15,-3-3-4-15,-3 2-8 16,-3 0-2-16,-2 1-4 16,-1 5-3-16,-3-1 0 15,2 4-1-15,1 2 4 0,-2 0 1 16,3 8 1-16,6 4 2 15,0 2 0-15,4 6-3 16,6 1 0-16,2 2 0 16,2 2-1-16,7 0-2 15,5-1 0-15,1-5-2 16,3-1 0-16,-2-4-1 16,0-3-1-16,1-7 1 0,-4-1 0 15,2-3 0-15,-2-3 1 16,-1-8 1-16,-1-4 0 15,1-4 0-15,0-4 1 16,-5-2 1-16,1-4-1 0,-2 0-3 16,-1-3-1-16,-1 0 1 15,-2 2 0-15,0 0-1 16,-2 2 0-16,0 1 0 16,0 5 0-16,-2 6 0 0,-3 7 0 15,4 2 1-15,-3 7 0 16,1 0 0-16,-1 2 0 15,3 9-1-15,-1 5-1 16,2 7 3-16,0 6 3 16,0 2 7-16,3 3 4 15,3 2-6-15,0 1-4 0,6-2-2 16,-3-3-3-16,4-6 0 16,-3-5-1-16,2-3 0 15,3-7-1-15,3-4-16 16,0-7-21-16,0 0-19 15,1-6-19-15,0-7-66 0,-5-7-104 16</inkml:trace>
  <inkml:trace contextRef="#ctx0" brushRef="#br1" timeOffset="150137.7474">13144 8888 404 0,'0'-11'41'16,"0"1"15"-16,0-1-4 15,7 2-15-15,5 0-18 16,1 4-12-16,6 5 0 16,-2 0-3-16,2 2-3 0,-4 8 2 15,2 8-4-15,-5 1 4 16,-5 5-4-16,-1 1 3 16,-4 1-2-16,-2 3 1 15,0-4 3-15,-4 2 10 16,-4-2-3-16,5-2 5 15,-1-5-7-15,4-2 0 0,0-2-7 16,7-6 0-16,8-3 1 16,1-5-2-16,4 0-1 15,2-2 2-15,-3-5-29 16,1-7-11-16,-6 0-8 16,-4-3-22-16,-3-1-59 0,-7-1-71 15</inkml:trace>
  <inkml:trace contextRef="#ctx0" brushRef="#br1" timeOffset="150278.3641">13237 8972 304 0,'-23'5'97'0,"6"-3"-39"15,5 1 5-15,12-3-15 16,0 0-23-16,20 0-16 16,9 0-7-16,7 0-1 15,3-5-9-15,6-7-69 16,0-3-144-16</inkml:trace>
  <inkml:trace contextRef="#ctx0" brushRef="#br1" timeOffset="151090.647">14324 8287 177 0,'9'-8'128'15,"-7"1"-70"-15,0-5-7 16,-2 1 3-16,0 1-23 15,0-1-13-15,-4 2-7 16,-4-2-2-16,0 4-2 0,-1 0-3 16,-2 2 1-16,-2 2-2 15,-3 3 0-15,0 0 3 16,-2 0-1-16,0 4 2 16,2 3 3-16,0 3 5 15,3 0-1-15,4 5-3 16,2 0-3-16,6 5 0 0,1 0-4 15,1 0 1-15,10-1-1 16,4-3 0-16,2-4 0 16,1-2-2-16,1-5 0 15,0-3 0-15,-1-2 0 0,0-2 0 16,-2-9 0-16,-2-3 0 16,1-4-2-16,-5-5 2 15,1-1 0-15,-3-4-1 16,-3-1-1-16,-3-1 1 15,-2-4 0-15,0 2-1 0,0-2 1 16,-4 4-1-16,-2 3 0 16,-3 4 0-16,4 9 1 15,2 6-1-15,-1 8 0 16,2 3-1-16,2 14-2 16,0 8 1-16,0 5 0 15,2 6 8-15,5 2-2 16,2-3 0-16,1-1-4 0,-2-2 1 15,1-3 0-15,1-2-1 16,0-4 0-16,0-5-5 16,4-6-20-16,-2-1-20 15,3-9-18-15,0-2-64 0,1-8-109 16</inkml:trace>
  <inkml:trace contextRef="#ctx0" brushRef="#br1" timeOffset="151434.3143">14566 8114 226 0,'2'-13'183'0,"1"-2"-139"16,4-2 18-16,3 2-12 15,2 3-19-15,5 3-13 16,-2 4-11-16,4 2-1 16,-4 3-4-16,2 0-2 15,-3 14 0-15,-3 1 0 16,-4 9 1-16,-1-2-1 0,-6 4 0 15,0 1 1-15,-6-2-1 16,-4 0 1-16,-2 0-2 16,2-4 3-16,3 1-1 15,4-4 2-15,3-4 3 0,0-2-1 16,7-3 0-16,6-4-3 16,8-1 3-16,2-6-4 15,4 2-1-15,-2 0-1 16,-2-5-9-16,-1-2-18 0,-6 0-13 15,-8-2-12-15,-7-2-37 16,-1 1-47-16</inkml:trace>
  <inkml:trace contextRef="#ctx0" brushRef="#br1" timeOffset="151590.5451">14638 8190 328 0,'-4'-1'40'0,"4"-5"0"15,8 1 15-15,6-2-11 16,10 3-28-16,4 1-10 16,3-1-7-16,-1 4 1 0,-2 0-9 15,-6 0-50-15,-2 0-91 16</inkml:trace>
  <inkml:trace contextRef="#ctx0" brushRef="#br1" timeOffset="151902.954">14320 8435 429 0,'-20'5'23'0,"11"1"4"15,8-5 11-15,1 3-15 0,21-2 6 16,5-2 2-16,11 0-1 15,9 0-10-15,7 0-10 16,6-2-2-16,0-5 3 0,1 0 4 16,-6 1-8-16,-6-1-4 15,-11 2-4-15,-8 1 1 16,-9 4 0-16,-9-1-3 16,-8 1-22-16,-3 0-11 15,-2 8-9-15,-10-1-4 16,-8 1-70-16,1-1-148 0</inkml:trace>
  <inkml:trace contextRef="#ctx0" brushRef="#br1" timeOffset="152527.8489">14539 8950 436 0,'0'0'46'16,"0"0"-32"-16,0 0 24 0,4-5-7 16,4-2-11-16,-3-4-11 15,0 1 2-15,-2 0 4 16,-3 0-5-16,0-5-4 16,-5 3-1-16,-8 0 2 15,-4-1-6-15,-3 1-1 0,-4 3 1 16,5 4-2-16,-1 1 1 15,2 4 4-15,0 0 0 16,6 7 2-16,2 4-2 16,5 6 7-16,3 2-3 15,2 2-1-15,0-1-1 16,11 1-2-16,2 0 0 16,2-5-2-16,2-2-1 0,0-4-1 15,0-3 3-15,1-6-2 16,-2-1 0-16,2 0 4 15,-2-7 1-15,-1-4-4 0,-3-4 0 16,0-3-1-16,-2-6 1 16,-3-1 0-16,-2-5-1 15,-1-5-1-15,-3-1 4 16,-1-7-4-16,0 4-4 16,-5 1 4-16,0 8 0 0,0 5-1 15,1 11 2-15,1 5-1 16,-2 9 0-16,4 0-1 15,1 14 0-15,-2 11 0 16,2 4 2-16,0 8 7 16,0 2-22-16,0 1 7 15,3-1 12-15,4-3-4 16,-2-3 1-16,0-6-1 16,5-4-1-16,-2-5 0 0,-1-2 12 15,2-7-52-15,0-5-19 16,2-4-16-16,-1 0-75 15,1-15-176-15</inkml:trace>
  <inkml:trace contextRef="#ctx0" brushRef="#br1" timeOffset="153014.3214">14756 8785 462 0,'0'-8'60'15,"0"0"-13"-15,0 0 5 16,6 3-10-16,5 3-15 15,3 2-20-15,4-1-3 16,1 2 4-16,3 12-6 16,-3-1 1-16,-4 9-3 0,-3-2 2 15,-5 2-4-15,-6 0 3 16,-1 0-1-16,0-1 2 16,-5-4-2-16,-2 0 1 15,1-5-1-15,-1-4-1 16,5-2 2-16,0-2 1 15,2-3-2-15,0 0 0 0,4-6 2 16,5-5-2-16,2-3 0 16,3-4 2-16,-1-3-6 15,1-2 2-15,-4-1-5 16,-2 0 2-16,-1 0 1 16,-5 3 2-16,-2 1 2 0,0 4 0 15,0 7 1 1,0 2 0-16,-7 7 2 0,0 0-1 15,-2 13 2-15,2 5 2 16,-2 6 1-16,4 5 3 0,5-2 4 16,0 3-5-16,0-3-16 15,8-6-7 1,5-3 11-16,5-2 4 0,1-7 0 16,5-3 17-16,1-5-63 15,4-1-34 1,0-9-49-16,5-6-225 0</inkml:trace>
  <inkml:trace contextRef="#ctx0" brushRef="#br1" timeOffset="153312.1188">15849 8304 477 0,'1'-5'15'0,"5"-2"6"16,1 4 13-16,4-1 14 16,-1 4-14-16,4 0-19 0,5 0-8 15,1 0 2-15,-1 0-4 16,-1 0-5-16,1 0 2 15,-2 0-2-15,-3 4-9 16,-4-1-35-16,-7 1-35 16,-3-1-83-16</inkml:trace>
  <inkml:trace contextRef="#ctx0" brushRef="#br1" timeOffset="153483.9719">15881 8424 444 0,'-4'3'60'0,"4"-3"-14"16,0 0 12-16,13 0-2 16,7 0-18-16,2 0-18 15,5 0-11-15,2-5-6 16,2 0-3-16,-8 2-20 16,-3-2-67-16,-4-3-127 0</inkml:trace>
  <inkml:trace contextRef="#ctx0" brushRef="#br1" timeOffset="161316.5719">17435 8128 327 0,'-8'-2'26'16,"-1"-3"11"-16,1-2-5 15,1 0 4-15,4 0-5 16,-1-1 3-16,3 2-15 0,1 0-3 15,0 0-2-15,3-3-6 16,9 2-3-16,1 0 0 16,6 6 2-16,0-1 1 15,-1 2-4-15,1 2-3 16,-2 10 0-16,-3 6 0 16,-3 2 1-16,-2 5-1 15,-2 1 0-15,-7 1-1 0,0-1 3 16,0-2-5-16,-7-1 3 15,-2-3 0-15,-2-6 0 16,2-2 2-16,0-5 1 16,4-3 2-16,1-4-1 0,2 0 4 15,2-9 0-15,0-7-5 16,10-3-3-16,0-6-1 16,1-2 2-16,0 0-4 15,-1 0 2-15,-1 2 1 0,-1 2-3 16,-4 2 2-16,-4 7-2 15,0 1 4-15,0 4-2 16,0 6 0-16,0 1 0 16,-4 2 1-16,-2 2-1 15,2 10-1-15,-3 4 1 16,4 2 3-16,-1 5 5 0,1 4 4 16,1-2 2-16,2 3 2 15,0-1-1-15,0-4-9 16,9 0-1-16,3-6-3 15,8-3-1-15,2-5 0 16,5-4-1-16,7-3-16 0,0-2-43 16,0 0-23-16,0-11-105 15</inkml:trace>
  <inkml:trace contextRef="#ctx0" brushRef="#br1" timeOffset="162712.2343">18725 8135 330 0,'-4'-9'15'16,"-1"2"22"-16,2-2 3 16,-4-1-14-16,-1-1-4 15,1 0-2-15,-2 0-3 0,0 2-5 16,0 2-3-16,-3 2 0 15,-1 1-2-15,-1 4 0 16,-5 0 0-16,4 4-2 16,-6 3 1-16,6 4 3 15,-7 3 1-15,5 0 3 0,3 4-1 16,0 2 2-16,7 0-6 16,3 1-3-16,4 2 4 15,0-5-4-15,11 2-1 16,5-5-2-16,3-2 1 0,0-1-2 15,1-7 1-15,3-3-2 16,-2-2 2 0,-1 0-2-16,2-5 1 0,-6-9-3 15,0 0 4-15,-3-6-2 16,-3-2 1-16,0-2 0 16,-3-5-1-16,-4 0 0 0,-1-3 1 15,0-1-1-15,-1 0 0 16,-1-5 0-16,0 6 0 15,0 3 0-15,0 6 0 16,-3 1 0-16,-2 10 0 16,1-2 0-16,1 12 0 0,-4 0 0 15,2 2 0-15,-2 3 0 16,4 14 0-16,-2 1-1 16,3 6 2-16,2 7 0 15,0 4 2-15,2 1 2 16,5 3-1-16,3-6 1 0,3 3-1 0,3-5-3 15,0-4 1-15,2-6-1 16,2-1 0-16,0-9-2 16,-1-3 1-16,0-2 1 15,-1-6 1 1,-2 0-2-16,-2-4 0 16,0-6 1-16,-3-3 0 0,2-5-1 15,-4-1 0-15,-4-3 0 16,2 4-2-16,-3 2-4 15,2 4 4-15,-6 5-1 16,3 7 2-16,-1 0-1 0,-1 8 0 16,5 10 2-1,-1 2 0-15,3 1 3 0,1 2-1 0,3-5 2 16,3-3-3-16,4-6 0 16,1-2 0-16,3-7 0 15,1 0 0-15,-3-6 1 0,-3-6-2 16,-2-6 1-16,-1 0 0 15,-7-5 0-15,-2 1-2 16,-1 1 3-16,-2-2-1 16,0 6 0-16,-3 2-2 15,0 6 2-15,0 7-1 0,0 2-1 16,-3 16 2-16,0 8 0 16,-1 6 0-16,4 5 7 15,0 4 4-15,0 3 2 16,0-1-8-16,0-1-2 15,0-2 0-15,0-6-2 0,0-3-17 16,0-8 10 0,-3-5 5-16,-2-3 6 0,-2-6-4 15,-2-5 3-15,-4-2 3 16,2 0-5-16,0-11-2 16,2-5 2-16,1-3-3 0,2-6 1 15,5 0-1-15,1-4 0 16,0 2-4-16,3 1-6 15,6 2 0-15,1 6 7 16,2 0-14-16,-2 10-20 16,1 2-9-16,-3 5-14 0,-5 1-42 15,-3 0-77-15</inkml:trace>
  <inkml:trace contextRef="#ctx0" brushRef="#br1" timeOffset="162993.4062">18585 8467 85 0,'-27'7'385'0,"11"-7"-342"16,12 0-4-16,6-3 14 16,25-1-31-16,11-2 1 0,14 3-3 15,7-2-1-15,6 1-5 16,-1 2-4-16,-3 1-2 15,-6-3-5-15,-9 4-1 16,-8 0-2-16,-7 0 0 0,-12 0 0 16,-4 0 0-16,-8 0 0 15,-6 0-3-15,-1 4-20 16,0-1-10-16,-7 1-10 16,-6-3-32-16,-4-1-104 15</inkml:trace>
  <inkml:trace contextRef="#ctx0" brushRef="#br1" timeOffset="163821.3363">18732 8907 249 0,'0'0'52'0,"0"0"-11"16,2 0 10-16,-1 0-2 15,-1-5-13-15,5-4-12 16,-5 1-1-16,0-3 3 0,-5 2-8 16,-3-2-10-16,-5 2-5 15,-1 4-1-15,-4 0-1 16,-2 3 3-16,-2 2 5 15,3 0 3-15,-3 5-2 16,4 6 2-16,4 3 2 0,4 4-3 16,2 3 3-16,6 1-4 15,2 3-2-15,3-4-2 16,11 1 0-16,-1-3 0 16,8-1-3-16,-1-8 0 15,-3 0-1-15,1-7 0 0,0-1-3 16,-3-2 4-1,-3 0-1-15,-1-11 0 0,0-1 0 16,-4-4 2-16,0-4 1 16,-1 0 3-16,-3-5-3 15,2-1-2-15,-1-5-1 16,-1-1-2-16,-1-2 0 16,2-1 1-16,-3 1-1 0,1 3 0 15,0 5-1-15,-2 6 1 16,0 8 0-16,0 4 0 15,0 8 1-15,0 0-2 0,-2 8-1 16,-1 4 2-16,-1 11 1 16,1 2-1-16,3 6 0 15,0-1 2-15,0 4 2 16,0-4 1-16,5 1-24 16,2-5 22-16,1 0-6 0,1-6 3 15,1 0-2-15,3-2 3 16,-1-3-3-16,5-3 12 15,-3-2-44-15,1-3-23 16,0-3-15-16,-2-4-36 16,1 0-72-16</inkml:trace>
  <inkml:trace contextRef="#ctx0" brushRef="#br1" timeOffset="164165.1111">18988 8800 326 0,'7'-19'68'15,"1"3"-11"-15,1 0 5 16,2 5-25-16,1 2-11 16,3 4-6-16,-2 3 0 15,5 2-5-15,-6 2-6 0,0 11-3 16,0 3-2-16,-5 5-3 16,-2 2-1-16,-3 0 4 15,-2 0-3-15,0 1 1 16,-6-1 7-16,-1-3 7 0,-1-1 4 15,1 1-3-15,2-4-1 16,4-2-12 0,1 2-26-1,0-5 28-15,8-4 0 0,9-2-2 0,0-3 0 16,3-2-4-16,4 0 0 16,0-2 0-16,-1-5-4 15,-4-2-18-15,-4 2 1 16,-1-4-27-16,-10 1-14 0,-3-1-27 15,-1-3-65-15</inkml:trace>
  <inkml:trace contextRef="#ctx0" brushRef="#br1" timeOffset="164321.3424">19103 8877 365 0,'-15'2'56'0,"6"-2"2"15,7 0 2-15,2 0-24 16,13 0-9-16,8 0-11 15,7-2-12-15,4-3-3 16,2 0-1-16,-4-2-27 16,-4 1-32-16,-9-1-102 0</inkml:trace>
  <inkml:trace contextRef="#ctx0" brushRef="#br1" timeOffset="165458.6181">9666 10094 51 0,'-7'0'173'0,"2"0"-129"15,-3 0 15-15,4-8 6 0,1 0-26 16,1-3 4-16,2 2-5 16,0-2-19-16,2 1-9 15,5 1-3-15,6 2-2 16,-1 1 1-16,1 3-3 15,-2 3 0-15,1 0-2 0,-3 0 0 16,2 11 0-16,-4 1 3 16,0 6 0-16,-3 0 2 15,1 5-1-15,1 0 2 16,-3-2 0-16,2 1-1 16,1-4 1-16,2 0 0 0,2-6 0 15,-1-3-3-15,6-3-1 16,-2-6 1-16,2 0 0 15,3-5-4-15,0-5 2 16,-1-4-2-16,-3-2 0 16,-2-2 1-1,-4 0 0-15,0-1 0 0,-4-1-1 0,-4 2 0 16,0 0 1-16,0 6-1 16,0-1 0-16,0 8 1 15,0 1 1-15,-2 4 4 0,0 0-2 16,1 4-4-16,1 12 1 15,0 2 3-15,0 8 6 16,0 6 6-16,5 4-4 16,-2 7 3-16,1 0-3 15,-2-1-9-15,-1 1-10 16,-1-1 3-16,0-5 11 0,0-3 1 16,0 0-7-16,-1-4 5 15,-6-1-3-15,0-4-1 31,-3-6-1-31,0-1 1 0,1-4 0 16,-3-3-2-16,4-6 1 16,-3-5 1-16,3 0-2 15,0-5 1-15,3-9 0 16,3-5-1-16,-2-5 0 16,4-5 0-16,0 1-2 15,7-2-1-15,4-3-6 0,4 3-7 16,3 4-1-16,-4-2 24 15,6 6-23-15,-4 2-9 16,2 2-3-16,-4 3-5 0,1 3-21 16,-1 1-35-16,-4-1-56 0,2-3-186 15</inkml:trace>
  <inkml:trace contextRef="#ctx0" brushRef="#br1" timeOffset="165739.8789">10209 9923 348 0,'0'-11'39'0,"0"4"10"15,0-1 17-15,0 5-5 16,-2 1-24-16,-1 2-16 16,3 5-12-16,0 8-4 0,0 6 4 15,0 3 3-15,0 3-3 16,0 2-5-16,3-6-1 15,-1 4-5-15,-2-5 4 16,0 0-1-16,0-6-2 16,0 0-11-16,0-5-8 0,0-2-10 15,3-4-15-15,0-3-14 16,6 0-3-16,0-8-33 16,2-7-36-16,0-4-61 15</inkml:trace>
  <inkml:trace contextRef="#ctx0" brushRef="#br1" timeOffset="165944.8817">10341 9929 123 0,'14'-21'141'0,"-1"2"-71"16,-2 1 1-16,-1 7-4 15,-2 2-13-15,-3 7-18 0,-1 2-6 16,1 0-8-16,-3 11 4 16,1 7-2-16,-3 3-6 15,2 4-6-15,-2 0-1 16,0 2-4-16,0-4-5 15,0 4-1-15,0-2-1 0,0-2-40 16,0-3-45-16,0-4-137 16</inkml:trace>
  <inkml:trace contextRef="#ctx0" brushRef="#br1" timeOffset="166395.1882">11546 10273 360 0,'-4'3'14'0,"-1"-3"17"16,5 0 19-16,0 0 3 15,7 0-19-15,7 0-12 16,6 0 6-16,5 0-10 16,3-2-9-16,-1 2-4 0,0 0-4 15,-5 0-1-15,-3 0 0 16,-4 0-14-16,-5 5-24 16,-5-1-19-16,-1-1-35 15,-4 1-21 1,0-1-26-16</inkml:trace>
  <inkml:trace contextRef="#ctx0" brushRef="#br1" timeOffset="166558.6718">11593 10360 255 0,'-15'8'57'15,"6"-1"2"-15,3-1 10 16,6-2-4-16,0-1-26 16,8-3-2-16,10 0 4 15,7 0-17-15,2 0-14 0,5 0-4 16,0-2-3-16,-3 1-3 15,0-1 0-15,-2 2-25 16,-5-2-39-16,-3-1-104 16</inkml:trace>
  <inkml:trace contextRef="#ctx0" brushRef="#br1" timeOffset="167373.8199">13433 10155 307 0,'5'-11'5'0,"0"-2"11"15,-4 3 30-15,-1-3-15 0,0 2-12 16,-6 0-1 0,-1 3 2-16,-5 1-2 0,-1 1-3 15,2 1-2-15,-3 5-5 16,0 0-2-16,0 0 4 16,-1 0-3-16,3 7 0 0,-2 2 2 15,4 4 0-15,1-1 2 16,0 4-5-1,3 0-3-15,5 2 2 16,1 0 1-16,0-1-1 16,7 0-2-16,4-3 1 15,3-2-2-15,1-5-1 16,2-1 1-16,2-5 0 0,-1-1-1 16,-4 0 0-16,0-7 1 15,2-5 0 1,-2-4 1-16,-1 0-1 0,-2-5 0 15,0-3 0-15,-4 1-1 16,0-4-1-16,-2 3 1 16,-3-5-1-16,-2 4 0 15,0-2 1-15,0 4 0 0,-5 1-1 0,-5 7 0 0,2 0 1 16,1 8-1-16,-2 5 1 16,4 2 0-16,0 2 0 15,3 12-1-15,-1 4 4 16,3 5 4-16,0 4 3 0,5 2-2 15,1-1 0-15,3 2-4 16,0-3-2-16,-1 0-3 16,-1-2 1-16,0-2-2 15,-2 1-16-15,-3-3-20 16,-2-1-23-16,0-6-50 16,0-1-115-16</inkml:trace>
  <inkml:trace contextRef="#ctx0" brushRef="#br1" timeOffset="167639.3813">13156 10385 440 0,'-15'0'22'16,"6"0"18"-16,4 0 9 15,7 0-2-15,17 0-22 16,9-2-11-16,12-2 4 0,9 0 0 15,5 1-8-15,1-2-3 16,0 3 2-16,-7-3-4 16,-4 3-3-16,-10 2-2 15,-9 0 0-15,-8 0 1 16,-8 0-4-16,-2 0-16 16,-7 0-12-16,0 3-6 0,-7 3-15 15,-4 1-33-15,-4-2-56 16</inkml:trace>
  <inkml:trace contextRef="#ctx0" brushRef="#br1" timeOffset="168285.0663">13278 10711 81 0,'-1'3'289'0,"1"-1"-284"16,0-2 28-16,0 0 5 16,0-2-15-16,0-4-12 0,0 0-6 15,0-3 12-15,0 0 0 16,-7 0-6-16,-4 1-4 16,-5-2-3-16,0 3-4 15,-6 6 1-15,0-1 2 16,2 2 5-16,-1 0 7 0,5 7 0 15,2 7-1-15,3 0-1 16,5 6-1-16,4 2-3 16,2 1-3-16,6 2 4 15,7-4-5-15,1 2-1 16,4-5-2-16,-2-3-2 0,2-6 2 16,1-3-1-16,-6-6 1 15,4 0 1-15,-3-2 5 16,-2-8-1-16,1-5-3 15,-2-3 2-15,0-2 1 16,-2-5 2-16,-1-2-2 0,-1-4-2 16,0-1-1-16,-4-3-3 15,-1 3-3-15,-2-3 2 16,0 7 1-16,0 2-2 16,-4 6 1-16,-2 5 4 15,1 10-6-15,0 5 1 0,-2 0 1 16,3 12 0-1,1 8-1-15,1 6 2 0,2 2 5 16,0 3 0-16,2 1 5 16,3 3-2-16,4-5-11 15,-2-3-20-15,1-1 22 16,-1-1 2-16,3-5-4 0,-3-2 5 16,3-4 8-16,-2-3-45 15,1-2-22-15,1-3-5 16,0-3-21-16,-1-3-54 15,-2-4-97-15</inkml:trace>
  <inkml:trace contextRef="#ctx0" brushRef="#br1" timeOffset="168738.1138">13475 10679 426 0,'5'-11'75'15,"4"0"-19"-15,4 6-11 16,-1 2-12-16,0 3-13 0,0 0-10 15,2 3-3-15,-1 9-1 16,-3 3-3-16,-1 2-1 16,-4-1-1-16,1 4-1 15,-6 2 2-15,0-2-2 0,0-7 0 16,0 2 2-16,-4-6-3 16,2-1 2-16,2-6-1 15,0-2 1-15,0 0 1 16,0-5 4-16,8-6-3 15,2-5-2-15,1-3-1 0,0-1 0 16,0-4 0-16,-4 3 1 16,0-2-1-16,-1-2-1 15,-3 5 2-15,-3 3-1 16,0 4 0-16,0 3 1 16,0 6 0-16,-3 4 2 0,-5 0 0 15,3 11-1-15,-2 7 6 16,0 6 3-16,3-2 2 15,1 6-3-15,3-2-5 16,0-1-18-16,1 0 1 16,8-8 12-16,5 1 1 0,3-9-2 15,3-1 18-15,1-8-54 16,4 0-19-16,0-8-23 16,1-8-103-16</inkml:trace>
  <inkml:trace contextRef="#ctx0" brushRef="#br1" timeOffset="169112.9958">14322 9944 478 0,'0'-16'2'0,"-2"1"0"15,-5 7 18-15,-6 2 26 16,-1 6-17-16,-4 0-8 16,2 11-11-16,-2 8 2 0,2 8 1 15,-2 9 3-15,6 5 3 16,0 7 2-16,2 6-1 16,3 3-2-16,3 0-5 15,3-1-3-15,1-1-1 16,0-4-34-16,0-2 32 15,6-7 2-15,5-1-3 16,0-5-2-16,3-2-3 0,1-5 1 16,4-4-1-16,3-6 0 15,0-1-1-15,4-6-2 16,7-2-27-16,3-2-32 0,3-6-56 16,7-2-203-16</inkml:trace>
  <inkml:trace contextRef="#ctx0" brushRef="#br1" timeOffset="169866.3308">14914 10108 351 0,'-7'-7'23'16,"0"-4"16"-16,4 2 15 16,3-1 0-16,0 2-27 15,2 1-5-15,6 0-6 0,7 4-2 16,3 1-7-16,2 2-3 15,-5 0-3-15,4 9-1 16,-4 7 2-16,0 1-2 0,-4 3 0 16,-6 0 0-1,-1 0 0-15,-4-1 1 0,0-3-2 16,-1 0 0-16,-7-5 1 16,1-4 0-16,1-1 0 15,5-4 1-15,-1-2 0 0,2 0 1 16,0-8-1-16,3-2-1 15,4-5 0-15,2-2 0 16,2 0-1-16,-2-1 1 16,0-1 0-16,-3-1 1 15,-1 0-2-15,-3 2 1 16,0 3 1-16,-2 0-1 0,0 5 0 16,0 2 1-16,0 3 0 15,0 3-1-15,-4 2 2 16,3 0-1-16,-3 9-1 15,1 5 1-15,2 6 2 0,1 4 3 16,0-1 0-16,0 2 1 16,6 0-4-16,4-4-1 15,4-3-2-15,6 0 0 16,2-6-5-16,5-1-30 16,4-9-30-16,3-2-87 15</inkml:trace>
  <inkml:trace contextRef="#ctx0" brushRef="#br1" timeOffset="171080.1372">15822 10024 364 0,'1'-5'22'0,"3"-2"11"16,-1 0 25-16,1-1-9 15,-3 0-24-15,1-2-13 0,0 2 1 16,-2-1 3-16,0 2-8 16,0-3-3-16,-9 4-3 15,-1 0 1-15,-5 2-4 16,-2 4 1-16,0 0 0 16,0 0 1-16,-2 3 0 15,1 5 3-15,2 7 3 0,4-1 2 16,1 6 0-16,4 1 0 15,3 0-3-15,4 3-1 16,2-3-2-16,8-1 0 16,5-3-1-16,-1-4-2 15,4-4 2-15,2-4-2 0,0-5 1 16,0 0-1-16,-1 0 1 16,3-11-1-16,-6-1 0 15,2-4 0-15,-2 1 1 16,-3-4-1-16,-3-2 0 15,-2-2 2-15,-5-1-2 0,1-2 2 16,-2-5-3-16,-2 1 1 16,1 0 0-16,1-1 0 15,0 1 0-15,-2 3 0 16,0 6 0-16,0 3 0 16,0 5 1-16,0 6-1 0,0 4 0 15,0 3 2-15,0 3-1 16,0 12-1-16,-2 2 3 15,0 6 2-15,2 6 4 16,0-1 0-16,0 5 2 16,0-1-2-16,2-2-3 0,3 1-3 15,1-3-2-15,3-6 1 16,2-1-1-16,-1-4-1 16,2-4 0-16,3-2 0 15,4-6 1-15,1-1-1 16,-1-4-2-16,1 0-1 0,1-8-4 15,-1-4-3-15,-2-2 1 16,0-4 5-16,-5 0 2 16,-3-1 2-16,-1-3 0 15,-6 1 0-15,2 1 0 16,-5 4 1-16,0 2-2 16,0 5 2-16,0 5 0 15,0 4-3-15,-6 6 2 16,4 10 5-16,0 3 1 15,2 3 0-15,0 1 1 0,5-2-5 16,8-3 2-16,1-3-5 16,5-5 4-16,3-1-4 15,-2-7 1-15,4-2 2 16,0 0-2-16,-5-7 0 0,-3-6 0 16,-2-1 0-16,-4-2 0 15,-1 0 0-15,-4-2 0 16,-3 0 2-16,-1 0-4 15,-1 2 5-15,0 4-3 16,0 1 0-16,0 4 1 16,0 7-1-16,0 0 2 0,0 11-1 15,-1 8-1-15,1 2 10 16,-2 10-27-16,2 1 21 16,0 4 4-16,2 3-1 15,1-1-1-15,-1-1 2 16,1-1-6-16,-2-4-1 0,-1-5 1 15,0-2-1-15,-4-7 0 16,-5-6 0-16,-1-5 1 16,-3-5 0-16,2-2 1 15,1-2-1-15,0-8-3 16,3-9 4-16,2 1-5 0,3-1 5 16,2-4-4-16,0 0 2 15,5 1-4-15,6 1 3 16,2 3-1-16,3 0 1 15,2 4-8-15,0 1-6 16,-2 5-7-16,-6 2-7 0,0 2-47 16,-10 4-27-16,0 0-168 15</inkml:trace>
  <inkml:trace contextRef="#ctx0" brushRef="#br1" timeOffset="171364.8772">15839 10351 523 0,'-16'2'18'0,"8"-2"3"16,8 0 26-16,7 0-5 16,14 0-11-16,10 0-11 15,8 0 2-15,6 0-39 0,2 0 25 16,1 0 1-16,-3-2-6 15,-2 2 0-15,-7-4-3 16,-8 3 1-16,-2-2-1 16,-11 2 0-16,-5 1 0 15,-7-2 3-15,-3 2-18 16,0 0 6-16,-10 0-56 16,-7 0-17-16,-2 0-121 0</inkml:trace>
  <inkml:trace contextRef="#ctx0" brushRef="#br1" timeOffset="172205.3778">15952 10782 244 0,'7'0'42'16,"-3"0"-2"-16,2-6-3 16,1 4 2-16,-4-6-14 15,3 0-5-15,-5-1 15 16,1-1 1-16,-2-3-5 16,0 3-7-16,-3-1-2 0,-6 2-12 15,-4-5 1-15,-1 6-6 16,0-2 1-16,-4 3-4 15,-1 4 1-15,4 3 1 16,-4 0 4-16,4 0-2 16,-2 8 1-16,7 5 1 0,1 5 2 15,1 1-1-15,6 1-3 16,2 3-1-16,0 1-2 16,7-4 1-16,6-3-2 15,3-3-1-15,-1-7 1 16,0 0 0-16,4-7-1 15,-1 0-1-15,-2 0 0 16,-1-7 3-16,-3-4-2 0,-2-3 0 16,-2 1-1-16,1-6 3 15,-2-3 5-15,-4 0-5 16,1-3-1-16,-1-4 0 16,-3-3-2-16,0 2 1 15,0-4-1-15,0 5 0 16,-1 1 0-16,-3 4 2 0,-1 9-4 15,0 4 2-15,0 7 2 16,1 4-4-16,1 0 1 16,-2 10 1-16,3 4 0 15,2 5 0-15,0 6 2 0,0 4-1 16,7-1 3-16,0 4-4 16,-1 0 4-16,3-3-4 15,1 0 1-15,-3-4-1 16,0-2 1-16,0-6-1 15,2 0 0-15,-2-3-8 16,5-6-21-16,2-2-19 0,1-4-7 16,2-2-26-16,0 0-63 15,0-8-99-15</inkml:trace>
  <inkml:trace contextRef="#ctx0" brushRef="#br1" timeOffset="172548.9969">16222 10604 249 0,'0'-16'148'0,"2"0"-98"16,1 1 4-16,2 4-3 15,1 1-14-15,0 3-13 16,1 6-10-16,1 1-2 16,3 0-5-16,0 12-5 0,0 2 0 15,-3 6 0-15,4 2 1 16,-7 0-4-16,0 2 2 15,-3 1 0-15,0-3 3 16,-2 0 1-16,0-1 8 16,0-1 2-16,-2 0-4 15,2-5 1-15,0 2-2 0,0-7-5 16,4 0-2-16,7-4-1 16,5-4 2-16,4-2-3 15,-1 0-2-15,3 0-22 0,-4-7-18 16,-2-2-6-16,-5 0-7 15,-7-1-21-15,-4-1-53 16,0-1-115-16</inkml:trace>
  <inkml:trace contextRef="#ctx0" brushRef="#br1" timeOffset="172705.2127">16261 10722 341 0,'-20'0'81'15,"4"0"-3"-15,10 0-13 16,6 2-32-16,0-2-21 15,19 0-3-15,8 0-1 16,7-8-4-16,6 0-8 0,1-1-28 16,2-8-28-16,-3-1-62 15,-3-3-135-15</inkml:trace>
  <inkml:trace contextRef="#ctx0" brushRef="#br1" timeOffset="173118.4125">16745 9862 137 0,'-7'-17'238'15,"0"5"-223"-15,4 3 38 16,1 2 17-16,2 3-25 0,0 4-9 16,0 0-17-16,4 15-12 0,7 2 18 15,0 12-4-15,5 5 2 16,-2 7 3-16,6 5-39 16,-1 5 33-16,3 4-4 15,-2-1-5-15,-2 2-1 16,0-4 2-16,-4-2-5 0,-6-3 0 15,-6-1-2-15,-2-3-2 16,-10-2-2-16,-11 1 1 16,-6 1-4-16,-7 4 6 0,-10-2-4 15,-2-4-2-15,-8 1-27 16,0-3-37 0,-5-4-26-16,1-9-140 0</inkml:trace>
  <inkml:trace contextRef="#ctx0" brushRef="#br1" timeOffset="173790.1217">11790 11637 193 0,'-10'5'63'0,"-2"-3"-10"15,4 0 13-15,-1-2-12 16,5 0 6-16,0 0-11 0,4 0-8 15,0 0-9 1,13-4-13-16,5 1-9 0,7-1 0 16,4 1 0-16,3-1-5 15,4 2-2-15,-6 0-3 16,-1 0 0-16,-5 2 1 0,-4 0-2 16,-5 0 0-16,-5 0-12 15,-5 0-14-15,-1 0-17 16,-4 2-23-16,-4 2-34 15,-5 1-79-15</inkml:trace>
  <inkml:trace contextRef="#ctx0" brushRef="#br1" timeOffset="174008.8191">11836 11761 325 0,'-7'4'45'0,"2"-4"17"16,3 0 21-16,2 0-20 0,7 0-25 15,8 0-21-15,4-4 0 16,8 3 1-16,1-3-5 16,2 2-7-16,-3 2-4 15,0 0 0-15,-2-1 0 0,-5 1-2 16,-4 0-2-16,-5 0 1 16,-6 0-25-1,-3 0-13-15,-2 0-36 0,-4 0-74 16</inkml:trace>
  <inkml:trace contextRef="#ctx0" brushRef="#br1" timeOffset="196755.4993">14115 11888 259 0,'6'0'25'0,"-4"0"19"15,1 0 17-15,-1-2-12 16,0-2-2-16,0-4-11 16,-2-2-14-16,0 0-3 0,0-3-6 15,0 4-5-15,0-7-2 16,0 4 1-16,-4 0-2 15,-6-2-4-15,0 1 3 16,0 1-1-16,-3 0-1 16,-1 4 0-16,0 3 1 0,-1 3-3 15,-1 2 3-15,3 0-2 16,-1 3-2-16,1 6 3 16,1 6-2-16,0 3 3 15,4 1 3-15,1 2 3 0,2 4 0 16,-1 0-1-1,6 0-3-15,0-1 1 0,0-5-2 16,4 1 1-16,6-5-2 16,2-7 2-16,5-1-3 15,1-7 3-15,3-1 4 16,1-7-7-16,0-4 1 0,-3-8-3 16,-2 0 3-16,-3-4-4 15,-3 1 4-15,-2-8-4 16,-6-1 4-16,-1-4-2 15,-2 0-1-15,0-4 0 16,0 2 1-16,-5 2-4 0,-4 3 3 16,1 4 1-16,-1 6 0 15,2 5-1 1,2 6 0-16,0 4-2 0,3 6 3 16,-2 2-1-16,2 2-1 15,0 13-1-15,2 6 2 16,0 4 0-16,0 6 1 0,0 2-1 15,2 5 1-15,4 1 1 16,1-2 1-16,0 1 1 16,0-4 0-16,3-3-1 15,4-1-3 1,-2-8 3-16,1-1-3 16,4-7 2-16,2-4-1 0,4-5 2 15,-4-4-3-15,3-1 2 0,0 0-1 16,-3-9-1-16,-2-4-1 15,-3-3 2-15,2 0-1 16,-5-2 0-16,-3-1 0 16,-3-1 1-16,-1 1-1 15,-3 2 0-15,-1 3-1 16,0 7 1-16,0 2 1 0,0 5-2 16,0 0-2-16,0 12 3 15,0 2-1-15,0 4 1 16,0 2 0-16,7-2 1 15,8-3-2-15,2-4 1 16,5-5 0-16,2-5 1 0,2-1-1 16,1 0 2-16,-2-8-2 15,-3-6 0-15,-4-3 0 16,-7 2-2-16,-4-6 2 16,-4 2 0-16,-3-2-2 0,0 1 2 15,0 4 0-15,-3 3 0 16,-1 6 4-16,-1 6-8 15,4 1 6 1,-1 15-2-16,2 7 0 0,0 10 3 16,0 6 2-16,2 2-30 15,4 3 35-15,1 2 4 16,2-4-10-16,-1-2-1 16,-3-3-1-16,0-4-1 15,-5-7 0-15,0-4 4 0,0-4-5 16,-6-7 8-16,-6-5-3 15,-2-5-3-15,2 0 3 16,-3-14-5-16,1-6 3 16,-1-3-4-16,5-4-1 0,3 0 2 15,2-1-10-15,2 6-4 16,3-2-7-16,0 6 20 0,0 4-38 16,0 0-16-16,0 6-10 15,0 4-67-15,0-2-174 16</inkml:trace>
  <inkml:trace contextRef="#ctx0" brushRef="#br1" timeOffset="197028.924">13967 12143 508 0,'-8'9'6'16,"8"-4"8"-1,15 2 14-15,22-3 21 0,9 0-15 16,10-4-15-16,10 0-4 16,2 0-1-16,-4 0-2 15,-4-6-2-15,-7 0-5 0,-13 0-4 16,-8 2 0 0,-13 2 0-16,-5 1-3 0,-9 1-5 0,-5 0-27 15,-4 0-10-15,-11 3-21 16,-2-1-141-16</inkml:trace>
  <inkml:trace contextRef="#ctx0" brushRef="#br1" timeOffset="197200.7676">14333 12661 188 0</inkml:trace>
  <inkml:trace contextRef="#ctx0" brushRef="#br1" timeOffset="197849.4099">14313 12544 33 0,'0'0'248'16,"-2"0"-198"-16,2-9 7 16,-1 1 1-16,-1-2-15 0,-2 0-17 15,0-3-13-15,-1 3-3 16,-2-1 0-16,-2 4-2 15,-2-2 1-15,-3 7-2 16,-1 2-2-16,-1 0 1 0,-2 6-1 16,1 4 4-1,-2 4 2-15,4 5 1 0,1-2 2 16,6 5 0-16,1-1-5 16,7 0-2-16,0-1-3 15,5 0 0-15,7-4 0 16,5-4 2-16,3-1-2 0,-1-6-2 15,1-1-1-15,1-4 1 16,-3 0 0-16,-1-2-2 16,-3-8 2-16,-2-3-1 15,-1-3 0-15,-5-4 0 16,-1 1 1-16,-2-8-1 16,-1-2 0-16,-2-1-1 0,0-2 2 15,0 0-2-15,0-2 0 16,0 2 0-16,0 3 0 15,0 4 1-15,-3 6-2 16,-1 6 1-16,2 6 0 16,-1 5 0-16,-1 2 0 0,1 9 0 15,3 11-2-15,-2 1 3 16,2 11 1-16,0 2 0 16,0 5 4-16,7-3 2 15,0 2-1-15,2-3-2 0,2-6-2 16,-2-3-1-16,3-2-2 15,1-8-16-15,-1-4 23 16,0-3-36-16,0-2-18 16,0-3-20-16,1-4-28 15,-2 0-62-15,0-11-45 16</inkml:trace>
  <inkml:trace contextRef="#ctx0" brushRef="#br1" timeOffset="198140.7659">14502 12447 282 0,'7'-31'59'16,"-1"6"21"-16,4 6-10 16,2 2-23-16,2 9-14 15,-2 5-10-15,2 3-7 16,-1 10-8-16,-3 9-2 16,2 1-1-16,-5 6 1 15,-4 3-1-15,0 0 0 0,-3-2 1 16,0 1-1-16,0-5 1 15,0 1 3-15,0-7 1 16,2-2 0-16,3-3-7 16,7-5 0-16,0-2 1 0,6-5-2 15,1 0-1-15,7 0-1 16,-3-5-3-16,-1-6-25 16,-3 1-8-16,-4-5-14 15,-6 1-6-15,-7 0-36 16,-2-2-19-16,-6 3-24 0</inkml:trace>
  <inkml:trace contextRef="#ctx0" brushRef="#br1" timeOffset="198265.7213">14687 12496 187 0,'-29'0'102'0,"0"0"-13"15,7 0-5-15,3 0-17 16,8 4-26-16,7-4-25 0,4 0-12 16,17 0 2-16,12 0-4 15,6-9-1-15,3-3-25 16,5-5-80-16,0-2-216 15</inkml:trace>
  <inkml:trace contextRef="#ctx0" brushRef="#br1" timeOffset="198695.7708">15501 11910 292 0,'3'0'63'15,"-1"-6"5"-15,3 3 0 16,5 1-20-16,4 0-24 16,6-2-7-16,6 2-3 15,4-1-6-15,3 3-2 0,2-2-4 16,-1 1-1-16,-1-1-1 15,-3 1-6-15,-5-2-21 16,-4 2-23-16,-9-5-63 16,-3 2-87-16</inkml:trace>
  <inkml:trace contextRef="#ctx0" brushRef="#br1" timeOffset="198954.5464">15692 11761 316 0,'-9'-5'15'16,"2"0"28"-16,2 0 12 15,1 3-1-15,2 2-17 16,1 0-9-16,1 3-10 16,0 10-4-16,0 9 2 0,1 0 7 15,5 7 1-15,2 2-9 16,2-1-1-16,-1 2-7 15,-2-4-4-15,1-3-1 16,0-1-2-16,-1-5 0 16,2-1-8-16,0-6-25 15,2-4-37-15,-2-7-67 0</inkml:trace>
  <inkml:trace contextRef="#ctx0" brushRef="#br1" timeOffset="199735.7906">16514 11692 353 0,'-7'-13'67'0,"2"3"-5"16,5 1-12-16,0-2-17 0,4 4-16 16,6 4-4-16,7-1-1 15,1 4-4-15,1 2-4 16,1 8-2-16,-2 5 0 15,2 2-2-15,-2 7 1 16,-6-1-1-16,-3-2 0 0,-4 3 1 16,-5-1-2-16,0-3 1 15,0-1 0-15,-10-5 1 16,1-1-1-16,2-5 2 16,-1 0-2-16,3-5 1 15,3-3-1-15,2 0 1 16,0 0 2-16,4-8-2 0,7-5-1 15,1-4 0-15,0 0-1 16,3-6 2-16,-3 0-2 16,0-2 2-16,-5 1-1 15,0 1-1-15,-6 2 2 16,-1 5-1-16,0 1 0 0,0 5 0 16,-5 3 1-16,-3 5-1 15,0 2 0-15,-1 0 1 16,2 4 1-16,0 8 5 15,2 8 0-15,2 3 4 16,3 4 1-16,0 1 1 0,8 1-4 16,4-3-5-1,3-1-4-15,4-5 1 0,5-4 0 16,5-5-21-16,3-8-30 16,5-3-48-16,5 0-193 15</inkml:trace>
  <inkml:trace contextRef="#ctx0" brushRef="#br1" timeOffset="200531.5727">17825 11609 243 0,'2'0'47'0,"-2"-8"-11"15,2 3 22-15,-2-6-11 0,0 4-7 16,0-4-11-16,0 1-3 16,0-1-8-16,-7 0-5 15,0 2-6-15,-4 0-3 16,0 4-1-16,-2 3 1 15,-1 1-1-15,0 1 1 0,-1 0 2 16,1 6 3-16,1 5 1 16,1 5-3-16,-1 2 2 15,6 4-2-15,5 0 0 16,2 2-3-16,0-1 2 16,5 0-3-16,7-5 0 15,0-4-1-15,5-3 0 0,0-2-2 16,0-7 3-16,0-2-2 15,-2 0 0-15,-1-11 0 16,1-2 0-16,-5-2 0 16,1-5-1-16,-3-3 1 0,-3-2 0 15,-2-4-1-15,-3 1 0 16,2-3 1-16,-2 1-1 16,0-2 0-16,0 3 0 15,-2 2 0-15,-1 8 0 16,-1 3 0-16,3 7 0 15,-6 7 1-15,4 2-1 0,1 16-1 16,2 8 0-16,0 6-1 16,0 2 8-16,0 7 0 15,5-2-2-15,3 1-1 16,-1-1 0-16,0-5-3 16,0 1 1-16,1-5 0 0,-1-2-2 15,4-2-20-15,-5-4-15 16,1-4-24-16,-2-3-35 15,-3-6-71-15</inkml:trace>
  <inkml:trace contextRef="#ctx0" brushRef="#br1" timeOffset="200781.6243">17675 11846 324 0,'-28'1'37'0,"5"1"23"0,9-2 8 15,7 0-19-15,7 2-10 16,7-2-15-16,18 0-5 16,9 0 4-16,9 0-15 15,11 0 1-15,5 0-2 16,3-5 0-16,-7-1 1 16,-5 1-3-16,-11 2-4 0,-9 0-2 15,-13 2-2-15,-8 1-19 16,-9 0-17-16,0 0-21 15,-7 0-31-15,-8 0-109 16</inkml:trace>
  <inkml:trace contextRef="#ctx0" brushRef="#br1" timeOffset="201546.9751">17829 12209 80 0,'7'-2'6'15,"3"0"18"-15,-7 1 19 16,1-1 4-16,-4-2 4 0,0 0 7 16,0 1 11-16,0-2-22 15,-4-1-15-15,-4 1 6 16,-1-4-8-16,2 0-11 16,-3 2 1-16,0-2-12 15,-2 4-2-15,-1-1-2 0,1 5 2 16,1 1-4-16,-2 0 3 15,1 0 2-15,-1 9 0 16,3 1 4-16,1 7 0 16,0 0-1-16,1 5 1 15,5 1-3-15,1 0-1 16,2 2-1-16,0-3 1 0,10-1-2 16,2-5 0-16,2-3-2 15,2-5 0-15,4-2-1 16,0-6 1-16,0 0-1 15,1-6 1-15,-3-6-1 16,0-4-2-16,-6-4 3 0,-1-1-2 16,0-3 4-16,-7-4 4 15,-1-1-7-15,-3-3 0 16,0-1-2-16,0-2 1 16,-5 0-1-16,-2 3 0 15,-3 5-1-15,3 4 1 0,2 8 0 16,0 6 0-16,2 6 1 15,-2 3-4-15,5 9 1 16,-2 11 2-16,2 6 0 16,0 5 1-16,0 4 3 15,2-1-2-15,4 4 0 16,0-2 2-16,0-3-4 0,0 1 1 16,2-4 0-16,0-3-3 15,5-4 2-15,-5-5-12 16,5-3-24-16,0-6-15 15,1-6-9-15,2-3-33 16,1 0-34-16,-3-5-54 0</inkml:trace>
  <inkml:trace contextRef="#ctx0" brushRef="#br1" timeOffset="202008.5282">18044 12179 354 0,'0'-14'79'16,"2"1"-13"-16,3 2-19 15,2 3-12-15,3 2-12 16,0 6-8-16,4 0-6 16,0 3-4-16,-2 11-2 15,-3 2-1-15,2 3 0 16,-6-1-2-16,-3 1 1 0,-2-1-1 16,0-2 2-16,0 0-1 15,-4-3 0-15,-3-5-1 16,2-1 1-16,2-1 0 15,3-4-1-15,0-2 1 0,0 0 0 16,0-2 3-16,8-8-3 16,3-3-1-16,2-2 0 15,-1-3 1-15,1-1-1 16,-2-2-1-16,-4-3 2 16,0 1-1-16,-4 1 0 0,-3 2 0 15,0 2 1-15,0 6-1 16,0 2 1-16,-2 8 2 15,-3 2 0-15,-2 2 2 16,0 13 0-16,2 6 6 16,0 4 3-16,5 4 4 15,0-1-3-15,0-1-6 0,7 0-37 16,1-6 27-16,6-3 2 16,5-4-1-16,3-3-1 15,0-8-3-15,9-3-64 16,-1-3-64-16</inkml:trace>
  <inkml:trace contextRef="#ctx0" brushRef="#br1" timeOffset="202541.8773">18838 11305 399 0,'-8'-6'30'15,"-4"1"10"-15,4 2 16 16,-1 3-17-16,-4 0-11 16,2 0-11-16,3 10 1 15,-4 10-1-15,2 7-1 16,-3 6 2-16,-1 10-1 0,2 11 4 15,-3 7-3-15,-1 6-24 16,3 6 11-16,2-1 7 16,4 1-4-16,3-7-1 15,4-3-3-15,4-10-1 16,10-3-1-16,8-6 0 0,5-4-1 16,7-8-1-16,4-6-2 15,4-6-21-15,6-6 6 16,-2-8-62-16,3-6-22 15,0-2-181-15</inkml:trace>
  <inkml:trace contextRef="#ctx0" brushRef="#br1" timeOffset="203760.3276">19288 11469 200 0,'5'-10'50'15,"-3"-2"3"-15,-2 2 9 0,0-5-13 16,-7 2-18-16,-3-2-11 16,-2 2-3-16,-1 3 1 15,-3 3-1-15,-1 2 1 16,2 3-9-16,-2 2 3 16,0 0-2-16,-2 5-1 15,1 4 1-15,2 5 2 0,6 2-3 16,-1 2 3-16,5 2-1 15,5 0-3-15,1-3-2 16,3 3-3-16,7-6 0 16,4-2-1-16,1 1-2 15,2-6 2-15,-1-5-1 16,0-2-1-16,0 0 1 0,-1 0-2 16,-3-11 2-16,1-3 0 15,-3 2 0-15,-3-8-1 16,1-2 0-16,-1-1 0 15,-3-2 0-15,-2-3 1 0,-2-1 1 16,0-1-5 0,0-2 3-16,0 5 0 0,-6 2-1 15,-1 2 0-15,3 8 2 16,-1 5-3-16,-1 5 3 16,3 5 0-16,1 0-3 15,1 3 2-15,-1 9 0 0,2 10-1 16,0 1 3-16,0 4 3 15,5 2-1-15,2 3 2 16,3-2-1-16,0 2-2 16,1-5 0-16,2-2-1 15,-1-6-3-15,4-2 1 0,0-5 2 16,1-5-1-16,0-3 0 16,1-4-1-16,0 0-2 15,2-4 4-15,-3-7-3 16,-3-3 1-16,-2-4 0 15,-3 0 0-15,-2-3 1 0,-3-2-1 16,-1-1 0 0,-1 3 1-16,-2 2-1 0,0 4 0 15,0 6 0-15,0 6 0 16,0 3 0-16,-5 9 0 16,1 9 0-16,3 3-1 0,1 4 3 15,0 2 1-15,7 0 3 16,6-8-3-16,4-1-2 15,5-5 0-15,1-8 0 16,2-4-1-16,-2-1 1 16,-2-5-1-16,-2-7 2 0,-6-4-2 15,-5-2 0-15,-2-2 1 16,-3 1 0-16,-3-1 1 16,0 4-1-16,0 2 0 15,0 5 0-15,0 7 2 16,0 2 3-16,-3 9-6 15,1 11 2-15,0 4 2 16,0 7 2-16,2 3 4 0,0-1-20 16,0 2 7-16,2-7 11 15,2 1-7-15,-1-6 2 16,-1-3-2-16,-2-3 2 16,0-6-2-16,0-4 4 0,-2-3-1 15,-5-4 1-15,-1 0 0 16,1-4-4-16,-1-5-1 15,2-5 3-15,3-4-3 16,1-4 0-16,2 1 0 0,0-2 0 16,0 0-7-16,2 0-5 15,7 5-1-15,2 3 18 16,-2 5-31-16,1 3-12 16,0 5-15-16,-5 0-32 15,-1 2-92-15</inkml:trace>
  <inkml:trace contextRef="#ctx0" brushRef="#br1" timeOffset="204010.2691">19246 11742 165 0,'-14'2'360'0,"6"-2"-326"16,8 0 21-16,15 0-19 15,14 0-4-15,10-3-9 16,8-3-11-16,6 0-33 0,-2 3 31 16,1-1-1-16,-7-1-5 15,-8 2-4-15,-6-1 2 16,-10 2-2-16,-4 0 0 16,-8 2-14-16,-7 0 10 15,-2 0-53-15,-2 0-25 0,-11 0-96 16</inkml:trace>
  <inkml:trace contextRef="#ctx0" brushRef="#br1" timeOffset="204807.0239">19431 12038 265 0,'0'0'47'0,"0"0"1"16,0-2 2-16,-2-2-11 0,-2-3-11 16,3 0-6-16,-4-1-2 15,-5 1-7-15,3-2-6 16,-4 6-2-16,-2 2-1 15,-2 1 3-15,-2 0 5 0,0 0 6 16,0 4 0-16,0 10-5 16,2-2-2-16,3 6 5 15,2 2-6-15,5 1 0 16,5 2 0-16,0 0-2 16,5-4-2-16,6-2 0 15,2-3-5-15,5-7 3 0,-2 1 2 16,2-7-4-16,-2-1 2 15,-2 0-4-15,0-3 1 16,-4-6 0-16,-3-5 1 16,-2-3 0-16,-1-2 1 15,-4-5 4-15,0-2-5 0,0-3-2 16,0-1 1-16,0 0-1 16,0 1 0-16,-4 1-1 15,-1 5 2-15,1 1-1 16,1 10 0-16,0 4 0 0,-2 6 0 15,3 2 0-15,1 13-3 16,1 7 3-16,0 5 0 16,0 7 3-16,5 2 1 15,4-1 1-15,0 2-2 16,2-5-2-16,0-2 0 16,-2-3-1-16,1-6 0 0,0-2 0 15,-1-6-15-15,1-2-17 16,0-4-16-16,0-3-11 15,0-2-10-15,2 0-53 16,-3-11-30-16</inkml:trace>
  <inkml:trace contextRef="#ctx0" brushRef="#br1" timeOffset="205135.007">19582 11968 182 0,'3'-17'160'0,"6"1"-73"16,0-1-24-16,2 5-9 0,-1 0-16 15,2 6-14-15,0 3-5 16,-2 3 2 0,2 0-9-16,-2 3-6 0,-1 12-2 15,-1 2 0-15,-5 6 0 16,-1 2 0-16,-2 0-2 0,0 2-1 16,0 0 0-16,-3-2-1 15,-3 0 1-15,2-2 1 16,2-3-2-1,2-3 0-15,0 1 0 0,10-7 0 16,2 0 0-16,5-4 0 16,2-2 1-16,1-5-8 15,2 0-18-15,-3 0-10 0,-4-7-7 16,-3-5-11-16,-5 1-32 16,-5-2-12-16,-2-1-4 15,-2-5-59-15</inkml:trace>
  <inkml:trace contextRef="#ctx0" brushRef="#br1" timeOffset="205291.2165">19687 12047 279 0,'-17'0'76'0,"0"0"10"15,8 0-18-15,6 0-31 16,3 1-24-16,7 1-9 0,13-2 3 16,5 0-2-16,6 0-5 15,3-2-22-15,3-5-47 16,1-6-40-16,-4-5-148 15</inkml:trace>
  <inkml:trace contextRef="#ctx0" brushRef="#br1" timeOffset="205739.4318">20063 11185 320 0,'-6'-12'43'16,"4"-1"-1"-16,2 4 10 16,0 4-1-16,0 2-12 15,2 3-9-15,6 0-11 16,-1 5-7-16,5 9 5 0,1 9-2 15,1 8 7-15,3 8 1 16,2 4 4-16,1 3-40 16,5 2 33-16,-1 6-7 15,4-3 1-15,-3 3-5 16,-3-1-2-16,-2 5-2 16,-6-6 1-16,-4-1-3 15,-8-2-3 1,-2-5 4-16,-5-3-3 15,-9-4-2-15,-4 0 2 16,-3-4 0-16,-1-1 1 0,2-5-1 0,-1-4 0 16,4 0-1-16,1-7 1 15,0 1-2-15,4-1-13 16,-3-6-52-16,-1-5-51 16,-2-5-288-16</inkml:trace>
  <inkml:trace contextRef="#ctx0" brushRef="#br1" timeOffset="209332.1686">12835 13722 185 0,'-3'-6'175'16,"-1"-2"-158"-16,3 0 0 15,1 1 29-15,0 2 6 16,0 1-16-16,5-1-12 16,4 3-1-16,3-2-6 0,4 1-2 15,3 1-2-15,2 0-6 16,4 2-6-16,2-1-1 15,0-1 1-15,0-2-1 16,-2 1-20-16,0-1-12 16,-3 0-10-16,-4 3-31 0,-6-1-43 15,-5 0-69-15</inkml:trace>
  <inkml:trace contextRef="#ctx0" brushRef="#br1" timeOffset="209503.9242">12941 13752 328 0,'-14'7'49'16,"2"-3"-17"-16,11-4 8 16,1 0 8-16,8 0-4 15,6-2-21-15,9-6-3 16,6 2-3-16,3-1-13 0,6-3-4 16,-3 3-10-16,6 0-35 15,-2-1-86-15</inkml:trace>
  <inkml:trace contextRef="#ctx0" brushRef="#br1" timeOffset="210983.402">14525 13588 250 0,'5'-8'42'0,"-1"0"9"15,-4-1-9-15,0 0-7 16,2-4-8-16,-2 1-9 16,-4 1-7-16,-5 1-3 15,-2-2-1-15,-1-1 3 0,0 2 2 16,-3 4-3-16,1 0 2 16,-1 3-2-16,3 2-2 15,-1 2 2-15,1 2-1 16,-2 6-3-16,2 4 1 15,0 4-1-15,2 0 1 0,0 0 2 0,3 3-3 16,2 1 3-16,3-2 0 16,2 1-2-16,0-2-1 15,2-2-2-15,6-4 0 0,3-2 1 16,4 0-1-16,2-7 0 16,2 0-1-16,2-2-1 15,0-4 0-15,-1-7 0 16,2-3 0-16,-3-2-1 15,-2-4 1-15,-1-1-1 0,-3-4 1 16,-3-1 1-16,-5 0 1 16,-1-5-2-16,-4-2 1 15,0 1-4-15,0-1 4 16,-7-2-4-16,0 3 2 16,0-1 0-16,4 4 0 0,-4 6 2 15,2 7-4-15,3 3 4 16,2 8 0-16,-1 3 5 15,-1 2-3-15,2 6-5 16,-2 6 1-16,2 8 0 16,0 3 2-16,0 7 0 15,0 4 2-15,0-2 2 0,2 4 2 16,3-3 3-16,2 2-4 16,3-3-1-16,-2-2-5 15,5-6 0-15,-2 2 0 16,3-6 0-16,3-6 0 0,0-2-1 15,1-5 0-15,-2-3 4 16,4-4-5 0,-2 0 2-16,-2-4 0 0,-1-4 1 15,-1-7-3-15,-1 1 1 16,-6-2 1-16,0-2-1 0,-4 0 3 16,1-1-4-16,-4 1 3 15,0 1-4-15,0 5 4 16,0 2-2-16,0 4-1 15,-2 4 0-15,0 2 2 16,2 2-3-16,0 11 1 16,0 7 3-16,2-1-3 15,5 3 4-15,6 2-3 0,1-1 2 16,3-5-2-16,0-4-15 16,5-3 29-16,-2-7-33 15,4-4 18-15,-3 0-9 0,0-9 6 16,-7-9 6-1,1-2-1-15,-4-3 0 16,-4-2 0-16,-3 0 0 0,-1 1 3 16,-3 0-1-16,0 7 0 15,0 2 0-15,0 5-2 16,0 6 5-16,0 4 0 0,0 8-4 16,0 7-1-16,0 8 1 15,0 5 1-15,0 6 0 16,0-1 0-16,6 2 1 15,-3 1-2-15,1-4 1 16,-1-2-2-16,1-1 1 16,-4-6-2-16,0-1 1 0,0-4-1 15,0-4 1-15,-7-2-1 16,-4-6 1-16,2-1-1 16,-4-5 3-16,1 0-1 15,3-2-1-15,0-9 0 16,2-5 0-16,2-3-1 15,5-5 0-15,0-2-2 0,0-3-2 16,7 1-5-16,1 1-7 16,5 2-7-16,0 7-10 15,-3 6 16-15,3 4-52 0,-6 3-54 16,-3 5-145-16</inkml:trace>
  <inkml:trace contextRef="#ctx0" brushRef="#br1" timeOffset="211295.8242">14427 13836 86 0,'-14'4'392'0,"6"-4"-354"15,6 0-15-15,2 0 18 0,17-2 2 16,5-2-14-16,7 0-10 15,9 1 7-15,4 1-5 16,-2 2-7-16,5-2-30 16,-1 2 20-16,-2-1 8 15,-2-3-2-15,-4 2-5 0,-2-1-1 16,-7-1-5-16,-4 2 3 16,-6 0-2-16,-5 2-3 15,-4-2-20-15,-5 2-8 16,-1 0-46-16,-2 0-8 15,-2 0-117-15</inkml:trace>
  <inkml:trace contextRef="#ctx0" brushRef="#br1" timeOffset="212139.3559">14644 14216 149 0,'2'0'120'0,"-2"-5"-73"16,1-5 8-16,-1 2-3 15,0-1-3-15,0 2-14 16,-3-4-14-16,-5 0-3 16,-3 1-3-16,-1 1-5 0,-4 2-1 15,0 1-2-15,-1 2 3 16,-3 4-3-16,1 0-1 16,-1 8 2-16,0 4 1 15,4 4-4-15,0 2 2 16,5 0 2-16,1 2 1 15,6 3-6-15,4-4 0 16,0 1 0-16,9-2 1 0,7-4 0 16,2-3-3-16,4-2 1 15,3-6-1-15,-2-3-1 16,0 0 0-16,-1-7 0 0,-3-3 0 16,-2-7 1-16,-3 1-2 15,-3-1 2-15,-4-3-1 16,-5-2 2-16,-2-1 3 15,0 0 2-15,-2-2-2 16,-6-2-4-16,-6 1-1 16,1-3-1-16,1 0 1 0,0 3-1 15,3 2 0-15,4 7 0 16,-1 2 0-16,4 8 3 16,0 6-29-16,2 1 26 15,0 6 1-15,2 16-1 16,6 3 2-16,2 5-2 15,1 4 1-15,2 2 1 16,-1-4-1-16,0 0-1 0,2-3 1 16,-6-3-1-16,1-4 0 15,2-2 0-15,-2-5-2 16,1-4 14-16,4-4-52 0,0-3-21 16,2-4-10-16,0 0-63 15,2-9-109-15</inkml:trace>
  <inkml:trace contextRef="#ctx0" brushRef="#br1" timeOffset="212470.6837">14839 14050 381 0,'0'-13'50'0,"0"1"9"16,0 1-19-16,7 0 1 15,6 5-3-15,-1 0-18 0,2 4-11 16,3 2-3-1,0 0-5-15,-3 13 2 0,-1 3-2 16,1 3-1-16,-6 1 1 16,-1 5-1-16,1-2-1 15,-4 2 2-15,-3-2 1 16,-1 3-2 0,0-5 0-16,0 0 1 15,0-3-1-15,0-4 1 16,4-3-1-16,1-4 1 0,6-3 0 15,2-4 0-15,1 0-1 16,2-4-1-16,3-4-12 16,0-4-18-16,-7 0-3 15,1 2-16-15,-6-1-38 16,-5-2-28-16,-2 1-18 16</inkml:trace>
  <inkml:trace contextRef="#ctx0" brushRef="#br1" timeOffset="212626.8958">14904 14173 324 0,'-14'9'78'0,"4"-4"-21"16,5-1-23-16,5-4 1 15,7 0-1 1,11 0-13-16,4-4-18 0,5-3-3 16,5-2-25-16,1-3-54 15,-1-4-89-15</inkml:trace>
  <inkml:trace contextRef="#ctx0" brushRef="#br1" timeOffset="212986.1881">15739 13623 446 0,'0'0'6'15,"0"0"-3"-15,0 0-3 16,-2-1 7-16,-2-1 15 16,3 2 2-16,1-2-1 15,0 2 3-15,1 0-4 16,13 0-1-16,10 0 7 15,0 5-9-15,8-3-4 0,4 2-12 16,1-4-2-16,1 0 1 16,-3 0-3-16,-1 0-6 15,-6-6-17-15,-4 3-14 0,-8-1-12 16,-6 1-31-16,-6-2-46 16,-4-1-98-16</inkml:trace>
  <inkml:trace contextRef="#ctx0" brushRef="#br1" timeOffset="213251.7508">15891 13477 104 0,'-1'-5'299'0,"-1"-1"-270"16,2 2-1-16,0 3 7 15,0 1 2-15,0 0-8 0,0 4-7 16,0 8 5-16,2 8 0 15,5 3-4-15,-2 7 3 16,1-3-2-16,-3 4-7 16,3-3-47-16,-1-5 34 15,-2-2-1-15,1-1-3 16,-1-4 0-16,7-3 4 0,-3-1-22 16,3-5-48-16,7-5-35 15,0-2-146-15</inkml:trace>
  <inkml:trace contextRef="#ctx0" brushRef="#br1" timeOffset="214037.5102">16991 13383 304 0,'-4'0'50'16,"1"-4"-18"-16,1-3-16 0,2-4 16 15,0 0 7-15,0-3-5 16,2-1-12-16,6 2-1 16,3-1 4-16,2-1-2 0,1 7-3 15,6 2-6-15,-1 5-6 16,1 1-1-16,2 10-5 15,-3 6 0-15,1 8-1 16,-3 1 1-16,-5 1-2 16,-2-1 0-16,-6 3 0 15,-4-2 0-15,0-4 0 0,-10 0 0 16,-4-2 0-16,0-4 0 16,4-4 1-16,-1-3-1 15,2-3 1-15,4-6-1 16,3 0 1-16,2-4 0 15,0-9-1-15,9-5 0 0,4-1 0 16,2-6 0-16,2 0 0 16,2-1 0-16,0-1 0 15,-4 2 0-15,-2 0-1 16,-2 3 2-16,-4 3-1 16,-1 0-1-16,-6 6 1 0,0 0 1 15,0 6-1-15,-2 3 0 16,-6 4 2-16,0 0-1 15,-3 4-1-15,0 7 1 16,2 5 3-16,2 6 3 16,2 0 4-16,5 7 6 15,0-1 2-15,0-1-6 0,7 0-40 16,2-1 26-16,5-8 3 16,2 2-2-16,4-9 1 15,4-1 0-15,-2-6-2 16,7-2-5-16,2-2-46 15,3 0-35-15,4-4-133 16</inkml:trace>
  <inkml:trace contextRef="#ctx0" brushRef="#br1" timeOffset="215237.5987">17982 13308 290 0,'-2'-7'24'16,"0"-2"-12"-16,2 0 22 0,0 0 18 15,0 0-11-15,5 0-18 16,2 3 8-16,3 0-10 16,-3 2-12-16,2 4-3 15,-2 0-3-15,-1 0-2 16,1 4 0-16,0 8 2 0,0 4 1 15,-2 2 2-15,1 4 6 16,1-1-2-16,-2 0 1 16,-1-1-2-16,3-2-3 15,-4-1 0-15,3-4 0 16,1 1 0-16,-1-4-2 0,2-4-2 16,2 1 0-16,0-5 2 15,2-2 1-15,2 0-3 16,-4 0 0-16,5-3-1 15,-5-4 0-15,1-3 1 16,0 2 0-16,-4-3-2 16,0-2 2-16,-2 1-1 0,-1-1 0 15,-2 0 1-15,0 0-2 16,-2-1 0-16,2 3 0 16,-2 0-2-16,0 4 4 15,0 4-2-15,2-1 0 0,-2 2 0 16,0 0 1-16,0 2 0 15,0 0-1-15,0 0 0 16,0 0 0-16,0 0 0 16,0 0-1-16,0 0 0 15,0 0-10-15,-4 0-11 16,-2 5-7-16,-1 0-25 0,0 2-52 16,-2 0-46-16</inkml:trace>
  <inkml:trace contextRef="#ctx0" brushRef="#br1" timeOffset="215378.1523">18201 13356 279 0,'7'-2'9'16,"-1"-1"-11"-16,-3-2-30 15,2 1-81-15</inkml:trace>
  <inkml:trace contextRef="#ctx0" brushRef="#br1" timeOffset="216153.9337">18269 13324 334 0,'6'-6'62'0,"-3"-3"-22"15,-3 1 6-15,0-1 0 0,0-3-24 16,-1 6-13-16,-7-4-2 16,-3 0 4-16,3 2-1 15,-4-1 4-15,3 1-3 16,-1 1 0-16,-1 3 0 16,0-2-1-16,1 2-5 15,-2 4 0-15,0 0-1 0,2 0-1 16,-2 0-1-16,2 0-1 15,-3 6-1-15,1 1 4 16,1 1 1-16,-2 3 1 16,3 0 4-16,-4 2 1 15,4 1-2-15,3 2-4 0,0 4 5 16,5-4-2-16,2 6-1 16,0-3-4-16,2 0-35 15,8-3 35-15,3 0 0 16,2-2 0-16,0-4-1 0,4-5 1 0,1 0-1 15,0-5-2-15,1 0 2 16,-1 0-1-16,1-9-3 16,-1-2 5-16,-4-3-4 15,0 0 3-15,-4-4-2 0,1 0-1 16,-6-3 2 0,-3-4 1-1,-4 0-2-15,0-5 3 16,0-1-1-16,-4-1-2 15,-1 0-3-15,-4-2 6 0,3 4-3 16,1 3-2-16,1 6 4 16,3 3-2-16,1 5-3 15,0 7 6-15,0 1-2 16,0 5-1-16,0 0-3 16,0 10 2-16,0 8 5 0,1 4-5 15,5 7 2-15,-3 5-5 16,3 2 9-16,1 1-5 15,0 1 4-15,0-4-1 16,1 1-4-16,1-4 2 16,-1-5-1-16,1-4 1 15,4-5-1-15,-1-2 0 0,5-5 2 16,0-5-4-16,0-2 0 0,3-3-10 16,-2 0 0-16,-2-4-31 0,-2-9-18 15,3-3 6-15,-7-3-39 16,-1-5-59-1</inkml:trace>
  <inkml:trace contextRef="#ctx0" brushRef="#br1" timeOffset="216492.7158">18386 12923 389 0,'-7'-15'25'16,"3"0"14"-16,4 2-13 15,0-2 17-15,9 5-19 16,1 5-9-16,2 0-13 0,0 5 3 16,-1 0-1-16,-2 3-5 15,0 9 3-15,-4 8-3 0,-2 0 2 16,2 3-2-16,-5 0 1 0,0-2 2 16,0 1-3-16,-5-6 2 15,0-2-1-15,3-5 4 16,1-2 1-16,1-2 0 15,0-5 1-15,1 0 8 16,14 0 2-16,1-8-12 0,4-2-4 31,4 0 0-31,-2 1-3 16,2 4-17-16,-1-1-18 0,-1 4-30 0,-4 2-55 16,-4 0-148-16</inkml:trace>
  <inkml:trace contextRef="#ctx0" brushRef="#br1" timeOffset="217123.2702">18686 13085 423 0,'0'0'36'0,"-4"0"-2"15,4 0 11-15,0 0-6 0,-2 0-24 16,1 11-13-16,-4 3 0 15,4 6 9-15,-3 3 4 16,4 2 2-16,0 1-6 16,0-1-3-16,10-3-5 0,2-1-3 15,3-6 1-15,0-2 1 16,7-9-1-16,-1 0 0 16,1-4-1-1,-2-2 0-15,1-8-1 16,-6-6 3-16,-3 0-1 0,-2-4-2 15,-3-2 3-15,-6 1 0 0,-1-1 1 16,0 0 6-16,0 2-3 16,0 4 0-16,0 3 1 15,2 6 5-15,-4 6 4 16,2 1-6-16,0 5-10 16,0 12 0-1,0 7 0-15,0 6-28 0,6 2 36 16,-1 2 0-16,-2 0-2 15,2-1 0-15,0-3-2 0,-3-1-1 16,-2-9-2-16,1 1 2 16,-1-3-2-16,0-1-1 0,0-3 2 15,0-3-2-15,0-4 0 16,0-3 0 0,0 0 2-16,-1-4-2 0,-5 0 3 0,0-1 0 15,-1-8-2-15,0 0 0 16,0-5-1-16,4-3 0 15,-2 1-1-15,5-2 1 0,0-3 0 16,5 4-2 0,4-1-3-16,5 3-3 0,4 1-1 15,-2 7-11-15,2 2 12 16,-1 2-34-16,-2 3-21 16,-4 0-29-16,-5 0-94 0</inkml:trace>
  <inkml:trace contextRef="#ctx0" brushRef="#br1" timeOffset="217433.9843">18333 13591 424 0,'-9'0'43'16,"8"0"-21"-16,1-3 25 15,3-1-3-15,16 3-17 16,8-3-7-16,5 2 0 0,11 2 4 16,7-1 2-16,3-3-36 15,8 0 33-15,1 1-4 16,-5-3-6-16,1 1-6 16,-6 2 0-16,-9-3-8 15,-7 4 2-15,-8 0 0 16,-6 1-2-16,-10 1-8 15,-5 0-14-15,-7 0-4 0,0 1-49 16,-10 3 7-16,-7 2-114 16</inkml:trace>
  <inkml:trace contextRef="#ctx0" brushRef="#br1" timeOffset="218248.309">18486 14053 243 0,'10'-6'33'0,"-5"-2"-7"16,0-1 22-16,-2 2 11 16,-3-2-6-16,0 0-16 0,0-1-8 15,0 1-6-15,-7-2-3 16,-1 0-9-16,-5 0-1 15,0 6-1-15,-3 0-1 16,0 1-2-16,1 2 2 16,0 2-2-16,-2 0 3 0,1 10 1 15,0-2-3-15,4 7 0 16,0-1 2-16,5 2-1 16,4 0-1-16,3-2-2 15,0 4 1-15,7-3 0 16,4 1-2-16,3-6-1 0,4 1-1 15,1-4 0-15,-4-1-1 16,3-1-1-16,-3-4 2 16,-3-1-1-16,-1 0-1 15,-4 0 1-15,0-3 0 16,-2-6 1-16,-1 0-1 16,-2-5 2-16,-2-2 1 15,0 0-31-15,0-7 34 0,0 1-8 0,0-1 3 16,-4-2-1-1,-1 0 1-15,1-2-1 16,-1 2 1-16,3 0-1 16,-1 4-3-16,1 5 2 15,2 3 1-15,-1 4 4 0,1 6 5 16,0 3-8-16,0 3-2 0,0 12-1 16,0 4 2-1,6 8-1-15,1 4 1 16,0-1 4-16,5 3-2 15,-2 1 1-15,1-3-2 0,2-4-1 0,1-4 2 16,1-2-4 0,-3-5 1-16,6-5 0 15,1-4-1-15,0 0-3 16,-2-5-13-16,3 0-1 0,-2-2-57 0,-4 0-20 16,0-7-103-16</inkml:trace>
  <inkml:trace contextRef="#ctx0" brushRef="#br1" timeOffset="218654.1162">18747 13852 440 0,'0'-5'56'0,"0"-2"-27"0,5-1 8 15,2 1 7-15,-4 2-16 16,5 1-18-16,1 3-4 15,0 1-1-15,-1 0-2 16,4 7 1-16,-3 5-3 0,1 1-1 16,-2 3 1-16,-1 0 0 15,-4 0 0-15,3 2 0 16,-6-2 2-16,0 2 2 16,0-2 4-16,0 0 0 15,0 2-2-15,-6-2 1 0,3-2-2 16,1 0 1-16,0-2-2 15,2 1-2-15,0-2 0 16,2-2 1-16,7-4-28 16,4 0 20-16,1-3 6 15,2 0 0-15,2-2-1 16,-2 0-1-16,4 0-3 0,-5-4 15 16,-2 1-40-1,-1-1-12-15,-7-1-14 0,-3-2-15 0,-2-1-69 16,0 0-83-16</inkml:trace>
  <inkml:trace contextRef="#ctx0" brushRef="#br1" timeOffset="218827.5466">18793 13993 330 0,'-9'2'40'0,"6"-2"-4"0,3 0-6 16,0 0 3-16,2 0 4 15,8 0-22-15,5-4-10 16,4-1-3-16,3-1-1 16,1-1-9-16,3 2-50 15,-5-6-75-15,2 2-134 0</inkml:trace>
  <inkml:trace contextRef="#ctx0" brushRef="#br1" timeOffset="219218.0954">19027 13798 449 0,'-4'-3'46'0,"3"-2"-13"16,1 1 6-16,0 0 4 16,0 1-19-16,0-1-13 15,1 1-1-15,5 1-5 0,0 2-1 16,6 0-2-16,-5 0-2 15,0 10 2-15,-2 0-4 16,0 3 4-16,-3 2-4 16,-2 3 2-16,0-2 2 0,-2-2-2 15,-6 2 0-15,-1-3 1 16,2-1-2-16,-1-1 2 0,3-2-2 0,1-2 4 16,3-4-2-16,1 3 3 15,0-4 4-15,0-2 4 16,5 0 7-16,8 0-33 31,-3 0 19-31,9-8-1 0,-5 1-2 0,1-1-2 0,0 1 1 16,-1-1 12-16,-1 1-60 15,-2-2-34-15,0-3-81 16</inkml:trace>
  <inkml:trace contextRef="#ctx0" brushRef="#br1" timeOffset="219624.2715">19544 13444 424 0,'0'0'48'0,"0"0"-4"0,0 0-1 16,0 0-1-16,-2 0-4 15,2 0-8-15,0 0-15 16,-1 0-12-16,1 0-3 16,-2 0-33-16,-1-6-62 0,3-13-416 15</inkml:trace>
  <inkml:trace contextRef="#ctx0" brushRef="#br1" timeOffset="226153.4236">17335 13039 313 0,'-2'0'13'16,"1"-2"19"-16,-1-5 6 15,2-1 5-15,0 1-10 0,0 0-6 16,0-1-4-16,0-2-2 15,0 3-3-15,5 1-2 16,0 0-3-16,4 2 3 16,-1 1-9-16,4 3-5 15,-1 0 0-15,0 5-1 0,-1 6 1 16,2 1-1-16,-2 6 2 16,-1 0-2-16,-2 1 2 15,-4-1-3-15,0 0 4 16,-3-1-2-16,0-2 7 15,0 0-3-15,-3-5 0 0,0-3 3 16,1-1-1-16,0-2 1 16,2-3-1-16,0-1 0 0,7 0 6 15,7-3 4-15,3-10-4 16,5 1-8-16,8-6-25 0,-1-2 18 16,5 5 1-16,-2-4 1 15,-1 5 17-15,-6-2-64 16,-6-4-49-16,-9-5-361 15</inkml:trace>
  <inkml:trace contextRef="#ctx0" brushRef="#br1" timeOffset="234274.9529">3248 15329 253 0,'0'-16'97'16,"0"0"-63"-16,0 2-12 15,0 2 11-15,0 4 1 0,0 1 1 16,0 2-10-16,0 3-6 15,0 2-2-15,0 0-5 16,0 0-8-16,0 9-3 16,0 6 8-16,0 5 11 15,2 5-2-15,0 2-5 16,1 3-5-16,3 2-1 0,-1 0-1 16,-2-1-2-16,5-4-1 15,-1-2-1-15,4-4-1 16,-1-3 0-16,1-2 0 15,3-4 0-15,3-1 0 16,0-4 0-16,3-2-3 16,1-1 4-16,-1-4-2 15,2 0 1-15,2 0-1 0,-2-4 0 16,-1-4-9-16,-1-5-11 16,-3 1-10-16,-4-3-11 15,-2 1-12-15,-10 0-32 16,-1 1-42-16,0 1-79 0</inkml:trace>
  <inkml:trace contextRef="#ctx0" brushRef="#br1" timeOffset="234474.8529">3311 15477 255 0,'-9'0'52'16,"3"0"-2"-16,6 0 5 15,0-2 7-15,13-5-36 16,5 0-18-16,5-2-1 15,5 2-3-15,2-4-3 16,-1 4 0-16,-4 0-2 0,-1 0-6 16,-5 1-24-1,-5 1-41-15,-6 0-24 16,-8-3-51-16</inkml:trace>
  <inkml:trace contextRef="#ctx0" brushRef="#br1" timeOffset="234647.6851">3282 15299 23 0,'-20'-8'185'0,"8"3"-137"0,4 0-6 16,6-1 5-16,2 1 12 15,7 0-29-15,7-1-21 16,7 1-5-16,10 0-1 16,1 1-2-16,7-2-1 0,1 3-2 15,3-2-55 1,-2 1-84-16</inkml:trace>
  <inkml:trace contextRef="#ctx0" brushRef="#br1" timeOffset="235343.0848">3936 15400 353 0,'0'-9'29'0,"-5"-3"-1"15,-2-1-6-15,-1-1 3 16,-1 1-4-16,-1-1-10 15,-4 2-1-15,1 1-1 0,-4 2 0 16,3 2 3-16,-6 2-6 16,3 3-1-16,-2 2-1 15,1 0-1-15,0 5-2 0,2 6 0 16,2 5 1-16,2 4 2 16,4 3-1-16,1 2 1 15,7 0-1-15,0 2 0 16,2-3-1-16,6-2 1 15,7-2-4-15,1-6 2 0,2-5 0 16,4-6 8-16,-3-1 0 16,1-2-3-16,-2-3 0 15,-2-10 1-15,-5 1 0 16,-2-3 2-16,-2 1 3 16,-5 0 4-16,0 1-3 15,-2 3 1-15,0 1-3 16,0 2-4-16,-4 5-1 15,3 2-4-15,-5 2-1 16,5 10-3-16,-2 8 1 16,3 6 1-16,0 5 0 0,0 1 0 15,3 5 1-15,4-1 1 0,0-2-1 0,1 0 0 32,2-6 0-32,-3-4 0 15,0-1-1-15,1-7 1 0,0-2 0 0,-1-3-1 16,2-8 1-16,0 1 0 0,0-4 0 15,2-2 0-15,1-10 0 16,5-2-5-16,-2-6-25 16,2-1-17-16,0-3-11 15,0-1-19-15,-2-2-68 0,-3-1-37 16</inkml:trace>
  <inkml:trace contextRef="#ctx0" brushRef="#br1" timeOffset="235796.1013">4075 15436 279 0,'-10'-11'48'0,"0"1"4"0,6-1 1 0,-2 2 6 16,6 3-12-16,0 1-18 15,4 4-11-15,8 1-11 16,1 0-3-16,7 10-1 16,-2 4 1-16,-1 4-1 15,0 2 0-15,-3 0-3 16,-4 3 2-16,-3-2-1 0,-2 1-1 15,-5-4 1-15,0-1-2 16,0-6 2-16,0-2-1 16,0-2 1-16,0-5 3 15,0-2 2-15,0 0 10 0,0-9 2 16,0-5-11-16,0-6 0 16,3-5-8-16,4-2 2 15,5-1 0-15,0-1-1 31,2 4 0-31,6 2 1 0,-5 5 0 0,2 4 2 0,0 9 4 16,-3 5-4-16,1 0 2 16,-3 12-2-16,0 6 3 15,-1 5-4-15,0 2 4 16,-4 0-1-16,1 2-1 16,-5-2 3-16,1-4-6 0,1-1 0 15,-3-4-2-15,3-2 1 16,2-3-26-16,1-6-32 15,4-5-41-15,4 0-154 16</inkml:trace>
  <inkml:trace contextRef="#ctx0" brushRef="#br1" timeOffset="236797.8903">5415 15252 363 0,'0'-1'48'0,"2"-3"6"16,-2 0 1-16,0 4-18 15,0 0-8-15,0 0-6 16,-2 9-7-16,-1 5-4 16,3 3 1-16,0 2 2 0,0 8-4 15,0-4-2-15,0 4-4 16,0-2-2-16,0-4-3 16,0 1 0-16,0-6 1 15,2 0-5-15,-1-4-16 16,-1-1-7-16,2-6-26 0,2-3-24 15,1-2-64-15,0 0-65 16</inkml:trace>
  <inkml:trace contextRef="#ctx0" brushRef="#br1" timeOffset="237390.7142">5502 15165 358 0,'-10'-18'3'0,"1"2"4"16,-3 0 5-16,-3 3 22 15,-4 2-4-15,-3 4-15 0,-1 4-1 16,-6 3 5 0,-3 0 4-16,-2 7-9 0,-4 7 0 15,1 6 4-15,-5 1 0 16,4 4 0-16,4 2-2 15,2-1-4-15,7 4-1 0,7 0 0 16,5 2 2-16,8 2-4 16,5 0 0-16,0 3 2 15,10-3-1-15,7 3 0 16,5-1-3-16,-1-4 1 16,4-2-3-16,0-5 0 0,4-1 0 15,-2-6-3-15,2-2 1 16,0-5-1-16,1-3 0 15,-2-3-2-15,5-2 3 16,-2-3-2-16,1 0 1 16,2-8 0-16,0-2 3 15,0-5-23-15,0 1 15 0,-3-4 4 16,-1-2 1-16,-3 1 0 16,-3-4-1-16,-7 0 0 15,-2-2 3-15,-4-4 2 16,-8-1 2-16,-1-2-3 15,-2-2-1-15,-2-4-1 0,-10-1 2 16,-5 2-3-16,-3 1-4 16,-7 2 4-16,1 2-4 15,-6 3 5-15,1 4-5 16,-3 9 1-16,0 7-1 16,-1 9-6-16,-2 0 9 0,1 18-66 15,2 3-31-15,5 3-51 16,9-1-246-16</inkml:trace>
  <inkml:trace contextRef="#ctx0" brushRef="#br1" timeOffset="238624.7941">6482 15416 324 0,'-7'2'21'15,"1"-2"12"-15,3 0-7 16,-1 0-6-16,3 4-1 15,1-1-4-15,0 3-6 16,0-1 6-16,0 0-1 0,3 3-6 16,6-5-4-16,2 0 0 15,3-3-2-15,4 0 1 16,0-5 3-16,0-4 0 16,2-7 1-16,-2-5 4 15,2-2 5-15,-5-2-1 16,-1-4-4-16,-2-1 2 0,-5-2-2 15,-2 0 8-15,-1-2-13 16,-4 1-4-16,2 3-1 16,-2 3 1-16,0 4-1 15,0 7 1-15,0 5 2 16,-3 8-1-16,-2 3 2 0,2 0-3 16,-2 16-2-16,-2 6 0 15,3 4 0-15,1 8 0 16,3 3 2-16,0 3-1 15,0-3 0-15,1-1-2 16,10-2 3-16,-3-6-1 0,2-5 0 16,1-3-1-1,1-7 0-15,3-4 0 0,-1-6 1 16,2-1 0-16,0-2 0 16,0 0 1-16,-2-7-2 15,-1-4 1-15,-2 0-1 16,-4-3 0-16,-5-2 0 0,-1 2 1 15,-1-2 0-15,0 0-1 16,-3-2 0-16,-4 4 0 16,-2 4-1-16,2 0 0 15,1 4 1-15,3 4-1 0,1 1 1 16,2 1-2-16,0 0-1 16,0 0-1-16,11 5 3 15,5-1 0-15,6 0 0 16,5-1 1-16,2-3 1 15,-1 0-5-15,3-2 1 16,-5-7 0-16,-2 2 2 16,-6-3 0-16,-4 1 2 0,-4-1-1 15,-7 4 0-15,-3-4 0 16,0 2 1-16,-3-1-1 16,-7 2 1-16,-1 1-1 15,3 4 0-15,-4 2 0 16,2 0 1-16,3 10 1 0,-1 4-1 15,3 7 3-15,3 4 1 16,2 2-1-16,0 0 3 16,4-1 0-16,7-2-3 15,1-5-2-15,3-4-1 0,1-7 0 16,2-2 1-16,3-4-4 16,1-2-3-16,-2 0-33 15,-1-8-49-15,3-4-154 16</inkml:trace>
  <inkml:trace contextRef="#ctx0" brushRef="#br1" timeOffset="240701.4923">7391 15256 179 0,'-7'-11'171'0,"0"2"-112"0,5 2-12 16,0 1 1-16,2 4-15 16,0 2-20-16,0 0-8 15,0 0-7-15,0 8 0 16,0 1 3-16,5 2-2 16,1 1 1-16,1-5 2 0,-2 0-2 15,0-1 0-15,-1-4 2 16,0-2-2-16,-2 0 4 15,-2-2 9-15,0-8-9 16,0 0-3-16,0-2 0 16,-7-1-2-16,-3 3 3 0,0-1-2 15,1 4 0-15,-4 3 1 16,4 4-1-16,-1 0 0 16,2 9 1-16,1 7-1 15,5 6 1-15,0 2 4 16,2 3-2-16,2 4 2 0,8-3-2 15,4-3-2-15,5-4 1 16,6-3-1-16,2-5-1 16,0-4 2-16,2-7-1 15,-2-2-1-15,0 0 1 16,-3-6 1-16,0-5 0 16,-4-3 0-16,-4-2 0 0,-3 0 2 15,-3-4 1-15,-4 1 3 16,-3-1-3-16,-3-1-2 15,0 3-1-15,0 1 0 16,-3 7-1-16,-1 1 0 16,-1 4 2-16,1 3-2 15,1 2 2-15,1 4-3 0,0 10 0 16,2 2 1-16,0 5 0 16,4 0-1-16,5 5 2 15,1-5-2-15,3-1 1 0,1-4 0 16,-1-5-2-16,3-1 2 15,-1-6 1-15,2-2-4 16,0-2 4-16,-3 0-2 16,2-9 0-16,-2-2 1 15,-4 0 0-15,-3-5-1 16,-4 4 1-16,-3-4-1 16,0-1 2-16,-10-2-2 0,-5 1 0 15,-1 0-2-15,-4 0 1 16,2 4-1-16,-1 1-2 15,-1 7 1-15,1 0 0 16,2 6 1-16,2 0 1 16,1 4-1-16,2 4 0 0,2 4-1 15,7 2-4-15,3-4-3 16,0 3-2-16,7-4 1 16,9-2 5-16,6-3 1 15,1-4 4-15,4 0 1 16,5-8 0-16,-3-3 0 0,3 1 0 15,-3-3 2-15,-2 3 0 16,0 3 1-16,-2 3 4 16,-1 4-2-16,-3 0-1 15,-3 13-2-15,-4 0 2 16,1 7-3-16,-5-2 2 0,-3 4-2 16,0-6 0-16,-2-2-2 15,-2-2 3-15,-1-4-2 16,2 0 3-16,-3-4 1 15,-1-4 4-15,2 0 1 16,-2 0 4-16,2-9 2 0,-1-3-8 16,3-2-4-16,1-5-2 15,1 0 2-15,1-2-2 0,0 3-1 16,2 2 0-16,2 0 0 16,0 5-1-16,2 0 1 15,-3 7 0-15,4 4 0 0,1 0 0 16,-3 4-1-16,0 8 2 15,0 5-1-15,2 0-1 16,-1 1 2-16,1 2-1 16,-1 2 0-16,1-1 0 15,-3-2 0-15,-2-1 0 16,-2-4 0-16,-2-1-1 0,0-4 2 16,0-2-2-16,0-3 2 15,-1-4-2-15,1 0 2 16,-2 0-1-16,3-7 1 15,1-8 1-15,-1-1-2 16,1-1 0-16,-2-3-2 16,5-4 4-16,0 3-2 0,0 0-2 15,1 3 4-15,2 2-2 16,-1 4-2 0,1 2 4-16,-4 7-2 0,-2-1-2 15,-2 4 4-15,0 0-5 16,-4 7 2-16,1 8 1 0,0 0 0 15,1 2 0-15,-1 1 0 0,3-1 1 16,2 1-1-16,3-3 0 16,0-1 1-16,2-5-1 15,5 0 0-15,2-2 2 16,7-3-2-16,-1-3 0 16,4-1 1-16,-1 0 0 0,0-5-1 15,-5-6 1-15,0 0-1 16,-3-3 1-16,-8 0-2 15,1-2 2-15,-6-4-2 16,-3 2 4-16,-4 0-3 16,0 1 1-16,0 2 0 0,-4 5-2 15,-3 0 1-15,0 5 1 16,-1 4-2 0,1 1 1-16,0 0-1 0,-1 6 1 15,1 9-1-15,4 5 1 16,3 3-1-16,0 2 2 0,3 4 6 15,11-3-4-15,1 1-1 16,4-6-3-16,4-3 4 16,4-5-2-16,2-4-2 15,2-7 3-15,3-2-2 16,-4-8 0-16,1-8 1 16,-7-5-1-16,0-6 1 0,-8 0 0 15,-5-3 0-15,-3-1 12 16,-6 3-1-1,0 3-19-15,-2 4-3 16,0 7 10-16,0 4 1 16,0 8 6-16,0 2-2 0,0 0-4 0,0 12-2 15,4 2 2-15,5 5-1 16,3 3 3-16,3 1 0 0,6-2-3 16,2 0 1-16,-1-1 2 15,0-2 2-15,-6-4-3 16,-6-3 0-16,-5 0-1 15,-7-6-1-15,-20-1 1 16,-15-4-1-16,-12 0-1 16,-14-15-14-16,-3-22-73 0,-2-24-163 15</inkml:trace>
  <inkml:trace contextRef="#ctx0" brushRef="#br1" timeOffset="241708.4477">17656 1031 368 0,'-5'0'6'0,"3"-5"-4"16,0-5 2-16,2 7 10 0,0-2 1 15,0 1-4 1,0 2 3-16,0 1 10 0,0 1-2 15,2 0-7-15,8 0-4 16,7 0 3-16,7 0 2 16,6 0-4-16,8 0 4 0,11-2-2 15,2-6-3-15,5 3-4 16,3 0-5-16,-3-2-1 16,-2-1 1-16,-6 5-2 15,-4 2-1-15,-5-3 2 16,-5 0 0-16,-5 2 0 0,-5 1-1 15,-5-3 0-15,-8 4 0 16,-2-3-6-16,-4 3-13 16,-3-4-11-16,-1 2-34 15,-1-3-71-15,6-2-181 16</inkml:trace>
  <inkml:trace contextRef="#ctx0" brushRef="#br1" timeOffset="242052.0232">18815 758 545 0,'0'-4'5'0,"0"-3"-4"16,0 5 0-16,0 2-2 0,-2 0 1 15,-1 2 0-15,1 9 5 16,-2 1 1-16,4 7 2 16,0-2 3-16,0 3-2 15,0-1-3-15,0 3-4 16,0-5 0-16,4 1-1 0,-2-1-1 16,-1-3-2-16,1-2 2 15,-2-3 0-15,0-1-10 16,0-2-8-16,0-2-17 15,0-2-23-15,0-2-32 16,0 0-34-16</inkml:trace>
  <inkml:trace contextRef="#ctx0" brushRef="#br1" timeOffset="242630.0095">18845 587 433 0,'-8'-9'8'15,"-7"0"-4"-15,-1 3-3 16,-1 1 1-16,0 3 3 0,-5 2 4 16,-1 0-2-16,-1 0 4 15,-5 7-3-15,3 4 5 16,-3 2 3-16,4 3 1 15,0 1-3-15,1 3-6 16,7 3-1-16,2 4 2 0,1 2 1 16,4 1 2-16,5 4-3 15,2 0-1-15,3 1-3 16,0-1-2-16,0 2 0 16,7-2 0-16,4 0-1 15,1-4 3-15,1 1-2 16,3-5-2-16,2-1 8 0,0-4-4 15,4-3 1-15,1-5 13 16,2-3-4-16,6-3 6 16,1-7 0-16,2 0-2 15,4-1-11-15,-1-11-5 0,2-4 3 16,-2-3-4-16,-3 0 2 16,0-2-3-1,-1-4-12-15,-5 0 16 0,-2-4 0 16,-2 1 6-16,-6-3 0 15,-1-1-1-15,-7 0-3 16,-4-5-3-16,-5 1-1 0,-1-2 2 16,-3 1-2-16,-11 1-2 15,-6-1 1-15,-5 6-1 16,-4 3-2-16,-4 5 0 16,-1 7-6-16,-7 5 1 15,-6 9-37-15,-5 2-80 0,-3 0-109 16</inkml:trace>
  <inkml:trace contextRef="#ctx0" brushRef="#br1" timeOffset="245726.6522">10603 15926 138 0,'-9'0'149'16,"0"0"-127"-16,4 0-4 15,-3 0 11-15,3-4 17 16,0-4-8-16,3 1-10 16,-1-2 1-16,3 2-6 15,0-2-2-15,0 0 0 0,1 2-8 16,10-2-4-16,4 3-1 15,4 1-4-15,1 3-2 16,2 2 1-16,-1 0 0 16,0 7-2-16,-2 8 1 0,-2 3-2 15,-2 5 2-15,-6 0-1 16,-4 2 0-16,-3-2-2 16,-2-1 2-16,0 0-1 15,-2-5 1-15,-5-1-1 16,0-3 1-16,0-5 2 0,-1-1-3 15,3-3 1-15,1-4 2 16,1 0-1-16,1 0-2 16,2-4 3-16,0-6-3 15,0-3 0-15,2-3 2 16,7-3-2-16,2-2 0 16,0-2 2-16,1-2-2 0,1 1 0 15,-3-1-1-15,1 2 1 16,0 1 1-16,-4 4-2 15,-2 3 1-15,-3 2 0 16,0 4 0-16,-2 4 1 16,0 1 1-16,0 4 0 15,0 0 0-15,-4 0-2 16,-1 9 0-16,0 3 0 0,0 5 3 16,1 4-2-16,4 2 1 0,0 4 2 15,2 0 2-15,5 0-3 16,3-2-1-16,2-5-1 15,2-1-2-15,2-3 3 16,-2-6-3-16,6-3 2 16,-2-5-1-16,2-2 0 0,2 0-19 15,-3-2-19-15,1-8-18 16,-3-4-65-16,-4-4-110 16</inkml:trace>
  <inkml:trace contextRef="#ctx0" brushRef="#br1" timeOffset="246294.8523">10979 15493 413 0,'-2'-21'9'15,"2"-1"8"-15,2 6-1 16,3 0 9-16,4 3-6 0,1 5-6 15,3-1 3-15,1 2-4 16,1 5 4-16,1 2-3 16,4 0-4-16,-6 10-5 15,2 5-2-15,-2 3-2 16,-4 3 0-16,-5-1 1 16,-3 3 0-16,-2-4 0 0,0 1-2 15,-9-6 1-15,-2 1 1 16,-3-7-1-16,3 2 1 15,2-5 0-15,2-1-1 16,2-4 0-16,1 0 1 16,4 0 1-16,0 0 0 0,4-6-2 15,6-1 0-15,2 1 0 16,8-1 0-16,-1 2 0 16,2 4 1-1,-1 1-1-15,0 0 1 16,-5 5-1-16,2 7-1 15,-6 3 2-15,-3-1 0 0,-2 2-1 0,-6-2 0 16,0 0 0-16,-13 1 0 0,-1-5 1 16,-6 1-1-16,0-2 5 15,-6-4 2-15,1-3 2 16,-4-2-3-16,2 0-4 16,0-2-1-16,5-5-1 15,5-3 0-15,5-1 0 0,5 0-1 16,7 0-24-16,0 3-37 15,15 0-89-15,6 1-154 16</inkml:trace>
  <inkml:trace contextRef="#ctx0" brushRef="#br1" timeOffset="247155.9977">12048 15800 363 0,'0'-11'30'0,"0"-1"-7"16,-1-1 4-16,-5 1 11 15,-2 1-11-15,-1 4-13 16,-1 0 0-16,-2 2-2 15,-1 1 1-15,-1 4-10 16,-1 0 0-16,0 0-1 0,-4 9 0 16,4 0 2-16,0 1 2 15,1 3 5-15,-1 1-3 16,4 2-1-16,4 4 0 16,2-3-3-16,5 3-2 0,0 0 5 15,0 0-5 1,11-2 1-16,4 0-2 15,0-6 2-15,4-3-2 0,-2-2 0 16,3-3-2-16,-1-4 3 16,0 0 0-16,-3-4 1 0,-2-7-2 15,1-2 1 1,-5-1-1-16,-3-4-1 0,0-1 1 16,-5-2 1-16,0-3 1 15,-2-2 3-15,0-3-1 16,0-2-1-16,0 1-2 15,-4 0-1-15,3 0 0 0,-1 3-1 16,0 0 1-16,2 4 0 16,-2 5 6-16,2 6 2 15,0 4 0-15,0 1 1 16,0 7-4-16,-1-1-2 16,1 1-4-16,-2 0 1 15,0 5-2-15,2 9 1 0,0 4 0 16,0 5 0-16,0 6 0 15,5 1 2-15,2 4-2 16,6-2 1-16,1 2-1 16,3-2 0-16,-1-2 0 15,0-5-1-15,2-5 2 0,-3-2-1 16,-2-4 0-16,2-3 0 31,-6-6-3-31,1-3-17 16,-2-2-14-16,-1 0-7 15,-3-3-18-15,-2-12-33 0,-2-2-70 16</inkml:trace>
  <inkml:trace contextRef="#ctx0" brushRef="#br1" timeOffset="247551.9192">12160 15438 340 0,'-3'-13'40'0,"1"-5"-9"0,0 4-6 16,2-2 13-1,0 2 0-15,4 3-16 0,1 2-9 16,3 0 3-16,2 6-5 16,1 3-4-16,-1 0-5 15,1 10-2-15,-4 7 1 16,0 2-1-16,0 6 1 0,-3 2-1 15,-4-2 0-15,0 2 0 16,0-3 1-16,-5-2-1 16,-2-4 0-16,1-6 0 15,-1-1 1-15,4-6 0 0,0 1 0 16,3-4 2-16,0-2 3 16,5 0 7-16,7-8-2 0,6 1-6 15,3-4-5-15,4 1 0 16,1-1 0-16,-3 4-2 15,3 2-21-15,-6 3-20 16,1 0-67-16,-4 2-123 16</inkml:trace>
  <inkml:trace contextRef="#ctx0" brushRef="#br1" timeOffset="248187.2599">12487 15661 464 0,'0'-6'13'15,"2"1"5"-15,0 2 0 16,-1 3 10-16,-1 0-7 16,0 2-16-16,0 8 3 0,0 6 9 15,0 3 1-15,0 5 1 16,2-1-10-16,3 0-3 15,1-1-3-15,2-3 0 16,4-2-3-16,2-7 1 0,2-1-3 16,3-7 4-16,0-2-3 15,4 0 1-15,-2-9 3 16,1-3-3-16,-4-3-2 16,0-1 4-16,-3-2-2 15,-7 0 1-15,-2 0-1 16,-1 0 0-16,-5 4 2 0,0-4-1 15,0 8 0-15,0-1 4 16,0 4 1-16,0 3 2 16,0 3-1-16,0 1-5 15,0 5-4-15,0 8 1 16,0 6 2-16,0 4 0 0,4 4 0 16,0 1-1-16,1 3 0 15,-3 3 0-15,-1-2 0 16,-1 0-1-16,0-4 1 15,0 1 1-15,0-6-1 16,-3-3 0-16,-4-6 0 16,-1-3 0-16,-1-6 1 0,-1-3 1 15,-1-2 2-15,2-4-4 16,-2-6 3 0,0-2-4-16,6-6 3 0,0 0-3 0,5-4 1 0,0 2 0 15,0-1 1-15,5 2-8 16,4 2-4-16,2 5-7 31,-2 3 0-31,-2 5-11 16,0 3-18-16,-3 1-41 0,-4 0-73 15</inkml:trace>
  <inkml:trace contextRef="#ctx0" brushRef="#br1" timeOffset="248521.9396">12050 16066 353 0,'-3'0'97'0,"-11"0"-57"16,14 0-27-16,0-2 13 0,8 0 0 15,14 0-5-15,11 2-7 16,7 0 3-16,11 0-1 15,12-2 6-15,5 2-1 16,2-2-2-16,0-2-3 16,-2 3-8-16,-6 0-7 15,-15-3 2-15,-8 4-4 0,-10-2 1 16,-10 2 1-16,-9 0-6 16,-5 0-27-16,-5 0-11 15,-4 0-20-15,-11 0-20 16,-6 0-109-16</inkml:trace>
  <inkml:trace contextRef="#ctx0" brushRef="#br1" timeOffset="249240.5352">12178 16577 276 0,'11'-7'68'15,"-1"0"-14"-15,2-2-31 16,-5 0 8-16,-4 1 3 15,1 0-7-15,-4-1-6 0,0 1-2 16,-6-5-2-16,-7 4-2 16,-1 0-3-16,-4 0-2 15,1 2-3-15,-2 4-5 16,4-1 1-16,-4 4 0 16,5 0 2-16,-1 5-1 0,3 6-1 15,1 2 1-15,2 4 1 16,6 1-3-16,-1 4 0 15,4-1-1-15,0 0 1 16,5 0-2-16,2-3 2 0,6-1-2 16,0-5 0-1,2-1 1-15,0-6-1 0,4-3 0 16,-4-2 1-16,2 0 0 16,-2-3-1-16,2-9 0 15,-5 0 0-15,0-2 0 0,-2-4 1 16,-3-5-1-16,-2 0 1 15,-1-4-1-15,-4-1 1 16,0-5-2-16,0 1 2 16,-2 2-1-16,-3 1 2 15,1 3-2-15,-1 2 1 16,3 6 6-16,2 6 1 0,-1 5-3 16,1 6 1-16,-2 1-2 15,2 8-4-15,0 8 0 16,0 9 0-16,0 4 0 15,0 3 2-15,5 3-2 16,2 1 0-16,4 3 0 16,0-3 0-16,-1-2 0 0,4-4 0 15,-4-5-6-15,4-1-19 16,1-8-9-16,-1-7-20 16,1-6-31-16,-3-3-91 15</inkml:trace>
  <inkml:trace contextRef="#ctx0" brushRef="#br1" timeOffset="249802.9238">12505 16512 437 0,'-2'-2'20'0,"2"-1"5"16,5 0-24-16,8 0 1 0,5 1 2 15,3-2-2-15,5 3-1 16,-1-1-1-16,-1 0-19 15,0 0-50-15,-2 1-36 16,-2-5-75-16</inkml:trace>
  <inkml:trace contextRef="#ctx0" brushRef="#br1" timeOffset="250137.5669">12790 16351 445 0,'0'-11'22'0,"3"-1"6"0,0 1-16 16,4 4 7 0,0-2-2-16,0 5 3 0,3 4-1 15,-3 0-6-15,3 5-7 16,-1 6-4-16,-3 6 0 16,1 2-1-16,-4 2-1 0,1-3 0 15,-4 2 1-15,2-1-1 16,-2-4 0-16,0-1 0 15,0-1 1-15,0-5 2 16,0-2 5-16,0-1 1 16,0-5 3-16,5 0 8 0,4 0 9 15,9-7-6 1,4-7-14-16,6-4-6 16,5-1-1-16,-1-3-2 15,-3 1-13-15,-6-3-37 0,-10-2-57 0</inkml:trace>
  <inkml:trace contextRef="#ctx0" brushRef="#br1" timeOffset="255251.2879">12479 16375 333 0,'0'0'46'0,"0"-1"-16"0,0 1 13 16,0 0-3-16,0-2-7 16,0 0-7-16,0 2-5 15,4-1-8-15,4-1-3 16,0 2 2-16,5 0-2 16,1 0-4-16,0 3-2 15,6 5-2-15,-1 4-2 0,-4 3 2 16,0 0-2-16,-2-1 0 15,-1 3 3-15,-6-3-5 16,-1 0 2-16,-3 1 0 16,-2-3 2-16,0 1-2 0,-4 1-1 15,-4-3 1-15,-4 1 1 16,2 2-1-16,-2 0 1 16,0-1-1-16,4 1 1 15,-2-5-2-15,5 2 3 16,1-4-1-16,4-1 2 0,0-1 0 15,0-2 0-15,5-1 6 16,9 0 3-16,-1-2 0 16,6 0-5-16,2 0-6 15,2-2-1-15,3-5 1 16,-1 2-5-16,0-1-23 16,-2 1-13-16,-1-4-30 0,-4-2-118 15</inkml:trace>
  <inkml:trace contextRef="#ctx0" brushRef="#br1" timeOffset="256032.3687">13789 15898 141 0,'-7'-9'24'0,"-1"2"-6"15,1-3-8-15,2 0-3 16,-4 3-5-16,4-2 2 15,-3 2 5-15,-1 0 4 16,1 1 1-16,0 2-3 16,1 1-8-16,0 3-2 0,0 0 0 15,0 0-2-15,-3 0 1 16,1 0 0-16,2 0 15 16,-2 0 34-16,0 0 3 15,4 0-6-15,0 0 0 16,3 0-4-16,2 0-16 15,0 0-6-15,0 0-3 0,12 3-6 16,8-3 13-16,6 1-4 16,8-1-8-16,3 0-2 15,4 0-4-15,1 0-2 0,1 0-3 16,-4 0-2-16,-5 0 4 16,-7 0-5-16,-5-1 2 15,-8-2-10-15,-6 2-17 16,-5-1-19-16,-3-2-19 15,-3-1-69-15,-9-4-130 16</inkml:trace>
  <inkml:trace contextRef="#ctx0" brushRef="#br1" timeOffset="256297.4288">13825 15684 386 0,'0'0'72'0,"0"0"-44"16,0 0-11-16,0 0 8 16,1 0-6-16,3 0 1 15,-1 9-7-15,2 5 7 16,2 4 1-16,0 6-5 0,0 6-2 16,0 0-5-16,-1 0-7 15,1 0-1-15,-2 1 0 16,-2-5-1-16,1-1-1 15,-2-3-13-15,1-6-23 16,-1-1-26-16,2-11-82 0</inkml:trace>
  <inkml:trace contextRef="#ctx0" brushRef="#br1" timeOffset="257062.8601">14659 15657 292 0,'-3'-7'35'15,"1"-2"13"-15,2 2-9 16,0 0 9-16,5 0-7 16,6 1-15-16,6 1-7 0,-1 5 2 15,5 0-7-15,1 0-5 16,0 9-7-16,-5 7-1 16,1 4-2-16,-4 3 3 15,0 0-3-15,-9 2 2 16,-2-1 0-16,-3-1-1 15,0-4 0-15,-3-3-2 0,-4-4 3 16,-1-1-1-16,4-5 0 16,-1-3-1-16,5-3 3 15,0 0-3-15,0-3 2 16,5-8 0-16,5-2-1 0,2-5-1 16,2 3 1-16,1-5 1 15,1-2 0-15,-1 3-1 16,-3-5 1-16,-3 7-1 15,0-3 0-15,-4 2 0 16,-3 6 1-16,-2 1 0 16,2 4 3-16,-2 5 8 0,0 2-1 15,0 0-5-15,-4 0-4 16,-1 9-4-16,-2 4 4 16,4 5 0-16,-4 3 2 15,6 2 1-15,1 2 0 16,0 0-2-16,1 0-2 15,11-4 0-15,0-3-1 0,3-1 0 16,2-5-8-16,5-3-25 16,3-8-34-16,3-1-76 15</inkml:trace>
  <inkml:trace contextRef="#ctx0" brushRef="#br1" timeOffset="258412.3419">15645 15702 345 0,'0'-8'27'16,"-1"1"-10"-16,-1-3 0 16,-2-1 14-16,-1 0-8 15,-3 1-7-15,1-1-4 16,-1 0 3-16,-5 2 2 15,2 0-5-15,-3 4-4 0,-1 2 0 16,0 3 1-16,-4 0-4 16,2 0 0-16,-2 3 0 15,3 4 1-15,0 4 1 16,1 2 2-16,5-1-4 16,1 6-1-16,6-2 0 15,3 0 0-15,0 3-1 0,1-4-3 16,10 1 3-16,5-4-2 15,0 1 0-15,4-4 0 16,-1-2 0-16,1-2-3 16,2-3 4-16,-6-2-3 0,1 0 2 0,-4-2 0 15,1-8-3-15,-4 0 4 16,-1-2-1-16,-1-4-1 16,-3 0 0-16,-3-2 1 15,-2-2-2-15,1-3 2 16,-1-2-1-16,0-2 1 15,0-1-2-15,0 1 1 0,0 1 1 16,0 0-2-16,0 3 1 16,-1 4 0-16,1 6 1 15,-2 4 1-15,0 4 1 16,0 3 3-16,-4 2-3 16,4 4-3-16,-3 7 0 0,0 3 0 15,2 9 1-15,-1 2 2 16,2 1 0-16,1 5 1 15,1 1 0-15,0 0-3 0,5-2 0 16,2-3 0-16,0 0-1 16,6-4-2-16,-1-3 2 15,5-4 2-15,2-5-2 16,-1-3 0-16,4-6 0 16,-1-2 0-1,-5 0-1-15,5 0 0 0,-6-7-3 16,2-3 1-16,-7-3 3 15,1-1-2-15,-2-1 4 0,-2-3-3 16,-1 1 0-16,-1-3 1 16,-3 2 1-16,1 4-1 15,-1 0 0-15,-1 7 0 16,-1 1 1-16,0 6-1 16,0 4-2-16,0 8 3 0,0 8-2 15,0 0 1-15,7 3 0 16,0-3 1-16,1-3-1 15,9-4 0-15,0-3-1 16,7-6 2-16,0-4-1 16,4 0 1-16,3-9-1 15,-7-5 0-15,0-4 0 16,-4 0 1-16,-8-5 0 0,-4 1 2 16,-5-1 1-16,-3 4-1 15,0 1-1-15,0 5 1 16,0 5 2-16,-1 8 10 0,-6 0-4 15,4 12-8-15,0 7 2 16,3 6 6-16,0 8-6 16,0-1 1-16,0 2-4 15,6-2-1-15,2 0-3 0,-1-3 2 16,-1-4 0-16,-1-4 0 16,0-2 1-16,-5-2 0 15,0-3-1-15,0-5-1 16,-9 0-1-16,-3-4 0 15,-1-3 2-15,-3-2-2 0,1 0 0 16,3-6 2-16,2-6-1 16,0-1-1-16,5-5 1 15,3-3 2-15,2 0-2 16,2-1-6-16,7-1-6 16,6 2-9-16,-2 3-3 15,4 5-1-15,-1 5-11 0,-1 3-13 16,-5 2-38-16,-1 1-79 15</inkml:trace>
  <inkml:trace contextRef="#ctx0" brushRef="#br1" timeOffset="258722.418">15523 16006 430 0,'0'0'32'0,"4"0"-15"15,11-1-3-15,8 0 10 0,5 1-3 16,4 0-2-16,10 0 2 16,3 0-2-16,2 0-3 15,-1 0-1-15,-1-3-8 16,0 6-5-16,-3-3-1 15,-6 0 0-15,-4 0-1 16,-3 0 0-16,-12 0-1 0,-2 0 1 16,-6-4-3-16,-6 2-17 15,-3 0-13-15,-3-1-35 16,-6-1-78-16</inkml:trace>
  <inkml:trace contextRef="#ctx0" brushRef="#br1" timeOffset="259757.4398">15981 16183 406 0,'5'-8'46'0,"5"-2"7"15,-1 3-32-15,5 4 2 16,1 3 0-16,-3 0-5 16,3 0-6-16,-1 8-2 15,-2 7-8-15,1 3 0 16,-3 3-1-16,0 2-1 0,-7 2 1 16,1-3 0-16,-4 1-1 15,0-3 1-15,0-1 0 16,-2-1 0-16,-1-4 0 15,1-1 1-15,-1-5-2 16,3 0 2-16,0-3-2 16,5-3 0-16,3-2 1 0,8 0-1 15,1 0 1-15,6-4-1 16,-2-1-8-16,1-2-21 16,0 0-24-16,-8 0-22 15,-1 0-39-15,-10-3-77 0</inkml:trace>
  <inkml:trace contextRef="#ctx0" brushRef="#br1" timeOffset="259938.7233">15958 16306 495 0,'0'0'47'15,"16"0"-28"-15,10-6-15 16,9-2 5-16,3 3 0 15,3-1-6-15,1 1-3 16,-3 4-14-16,-12-5-36 16,-8-1-95-16</inkml:trace>
  <inkml:trace contextRef="#ctx0" brushRef="#br1" timeOffset="266110.4509">15766 16344 215 0,'3'0'75'0,"1"0"-19"16,-4 0-15-16,0-4-4 15,-2-2 5-15,-5 0-8 16,0-2-15-16,-3 0 0 0,2 1-7 16,-3-1-1-16,3 3-4 15,-6 0 1-15,4 1-1 16,-3 4-2-16,-1 0-1 15,-1 0 0-15,3 4-4 16,0 3 3-16,-3 0-1 0,3 4 1 16,0-3-1-16,3 2-1 15,3 0 1-15,-1 2-1 16,5 1 2-16,2 2 0 16,0-1 1-16,2 0 3 15,6 2-7-15,3-2 2 0,2-3-2 16,3-4 1-16,2-1 0 15,-2-3 1-15,-2-3-1 16,4 0 0-16,-2-2-1 16,-2-7 3-16,-2-3-1 15,0-3 3-15,-5-4 4 16,-4 1-3-16,0-3 1 0,-3-4 7 16,0-2-6-16,-4 2-4 15,-7-5-2-15,2-1-1 16,0 5 0-16,-2-3-1 15,6 3 1-15,-2 2-1 16,5 4 1-16,1 3-1 16,1 4 3-16,0 3 2 0,0 4-1 15,0 2 2-15,1 4-2 16,5 0-2-16,1 2-2 16,0 12 1-16,2 3-1 0,-2 4 0 15,5 9 2-15,-2 3-2 16,0 2 1-16,1 2 2 15,-1 1-1-15,0-4 0 16,-1-2-4-16,1-3 3 16,0-6-1-16,-1 0 0 15,1-7-1-15,-2 0-10 0,1-5-19 16,1-3-22-16,1-4-25 16,0-4-107-16</inkml:trace>
  <inkml:trace contextRef="#ctx0" brushRef="#br0" timeOffset="278037.6916">20997 11281 331 0,'7'-6'66'0,"-4"-4"-12"16,-1 2-3-16,-2 2-17 15,0-2-13-15,0 2-13 16,0-1-7-16,-5 0 1 0,-6 0-3 16,-7-1 1-16,-6-1-4 15,-6 1 2-15,-6-3 2 16,-5 0 0-16,-4-1 0 15,-5-1 0-15,-4-1 5 16,-2 2-2-16,-2-5 6 16,0 2-2-16,-3-2 2 0,-3-1-8 15,-6 1 1-15,2 1-2 16,-7-1 0-16,-2 0 1 16,-3-1-2-16,-2 1 1 15,1 2 0-15,1-3 0 16,-3 2 0-16,2 0 0 0,-1 1-1 15,-1 3 1-15,2-1 0 16,1 5 0-16,-3 1 0 16,0 3 1-16,1 3-1 15,1 1 0-15,-2 0-1 16,-4 5 1-16,4 3 0 0,-4 7 1 16,1-1-3-16,0 4 3 15,0 3-1-15,0 3 0 16,-1 2 0-16,-1 5 1 15,5-1-1-15,1 0 2 16,1 4-4-16,5 0 3 16,0 1-1-16,4-1 0 0,4 2 1 15,7 3-1-15,3 2 1 16,3 2-1-16,2 4-1 16,7 1 1-16,1 2 0 15,4 4 1-15,1-1-3 0,6 2 2 16,4 0 0-16,4 1 1 15,8-1-1-15,4-2 0 16,9 1 0-16,5-3 0 16,-3 4 1-16,18-4 0 15,7 0 2-15,7 1-2 16,8-4-1-16,4 2 2 0,5-5-1 16,3 2 0-16,7-3-1 15,5-3 1-15,2 0-1 16,7-5 0-16,4-4 0 15,4-2 1-15,7-7-1 16,3-3 0-16,6-2 0 16,2-4 1-16,6-3-1 0,3-4-1 15,2-2 2-15,7-3 0 16,-1-2 0-16,2 0-1 16,0 0 0-16,0-5 1 15,-4-4-1-15,0 0 0 16,1-5 1-16,-3-2-1 0,-4-2 2 15,2-6 2-15,-5-2 3 16,-2-5-4-16,2-4 3 16,-4-5-3-16,-1 0 0 15,-5-3-2-15,-1-4 0 0,-6 1-1 16,-6-3 1-16,-2-2 1 16,-7 2 1-16,-4-4 1 15,-5 2 1-15,-1-3-1 16,-10 0 2-16,1-2-2 15,-8-4-2 1,-2 4 0-16,-9-5-2 16,-5 1 1-16,-7-1-1 15,-8 0 0-15,-8 1-1 16,-4 0 1-16,-13 5-1 0,-14 2-1 0,-8 3-7 16,-13 4-8-16,-5 6-5 15,-6 5-12-15,-6 3-7 0,-1 3-26 16,5 6-16-16,7 0-122 15</inkml:trace>
  <inkml:trace contextRef="#ctx0" brushRef="#br0" timeOffset="278517.1076">20808 11435 379 0,'0'0'36'15,"5"0"-22"-15,6 0-1 16,6-5 23-16,6-3 0 15,8 0-10-15,4-1-1 16,12-4-6-16,7 1-1 0,3-3-3 16,8 3-5-16,3 1-7 15,-2 0-1-15,0 5-1 16,-4 0-1-16,-8 4-2 16,-11 0-8-16,-10 2-8 15,-11 0-13-15,-3 0-22 0,-12 0-40 16,-4 0-61-1</inkml:trace>
  <inkml:trace contextRef="#ctx0" brushRef="#br0" timeOffset="278784.0076">21537 11149 436 0,'0'0'10'0,"0"-1"16"15,6 1-5 1,4 0 3-16,4 0-3 0,6 3-8 16,4 4 6-16,-1 6 1 15,2 3-11-15,-3 2-2 16,-2 7 4-16,-6 3-1 16,-6 1-3-16,-3 1-5 15,-5 2-1-15,0-3-1 0,-13 2-2 16,0-7-21-16,-1 0-15 15,0-5-35-15,3-3-64 16</inkml:trace>
  <inkml:trace contextRef="#ctx0" brushRef="#br0" timeOffset="279562.3791">22514 11285 194 0,'20'0'21'16,"-1"0"10"-16,-2-4-1 15,-3-1 6 1,-3-2-2-16,-2-2-2 0,-6 2 1 16,-3-2 3-16,0 0-1 0,0 0-10 15,-5 1-4-15,-4 0-7 16,-2 1-1-16,0 3-2 15,-1 3-5-15,-3 1-2 16,1 0 2-16,-2 3-3 16,0 6 1-16,-2 6 1 0,4-1-3 15,1 4 1-15,1 0-2 16,6 3 1-16,2-2 1 16,4 3-1-16,0-2-1 0,13-2 0 15,1-2 0-15,6-6-1 16,2-1 2-16,0-7-2 15,2-2 1-15,0 0 0 16,-3-5-2-16,0-8 2 16,-4-3 0-16,-1-3-1 0,-5-3 2 15,-4-3 0 1,-4-2 2-16,-1-3 0 0,-2-2-4 16,0-2 0-16,-5 2 1 15,-2-2-2-15,2 0 2 16,-3 2-1-16,1 3 0 15,2 8-1-15,1 3 2 0,1 5 0 16,1 6 2-16,0 7 3 16,1 4-5-16,1 14-2 15,0 9 1-15,1 4 2 16,8 13 3-16,1 2 0 0,4 0-2 16,1 2-2-1,0-1 0-15,1-6 0 16,-3-2-1-16,-1-7 0 15,0-2-2-15,-2-6 1 16,-3-3-23-16,-2-5-20 16,-3-3-41-16,-2-4-82 0</inkml:trace>
  <inkml:trace contextRef="#ctx0" brushRef="#br0" timeOffset="279833.5747">22347 11546 439 0,'-9'5'27'0,"7"-2"-10"16,8-3-7-16,15 0 19 16,11 0 4-16,10 0-10 15,11 0-7-15,8-7-2 0,8 1 7 16,-2-2-4-16,-1 1-8 15,-9 3-7-15,-5 1-5 16,-14 1 0-16,-11 2-16 16,-11 0-17-1,-9 0-24-15,-7 0-65 16,-2 0-95-16</inkml:trace>
  <inkml:trace contextRef="#ctx0" brushRef="#br0" timeOffset="280544.3967">22622 11906 370 0,'0'0'59'16,"0"-5"-40"-16,0-5 0 15,0 2 3-15,-8-1-14 16,-2 0-6-16,-3 2 3 15,0 0-2-15,-1 3 2 0,0 3 1 16,-2 1-1 0,-2 0 1-16,2 10 1 0,1 2 2 0,3 5 5 15,3 1-2-15,3 1 0 16,6 2-3-16,0 2-4 16,3-3 0-16,11-2 0 0,1-2-3 15,2-3-1-15,3-5 0 16,-3-5 0-16,3-3 0 15,-2 0 0-15,-2-3 1 16,0-6-1-16,-4-7 4 16,-2-3 2-16,-5 1 2 0,-3-7-3 15,-2-3-1-15,0-1-2 16,0-4-4-16,-7-2 3 16,0 0-2-16,-2 1-1 15,0 6 2-15,2 2 0 16,3 9-1-16,-1 4 2 15,1 11 11-15,3 2-5 16,1 13-7-16,0 11 0 0,0 9 1 16,3 6 6-16,8 2-1 15,4 0-2-15,-2 0-5 16,4-6 2-16,-1 2-3 0,2-9 3 16,1-1-5-16,-2-6 0 15,-2-3-25-15,2-5-6 16,-3-8-20-16,3-4-20 15,-5-1-62-15,3-8-90 16</inkml:trace>
  <inkml:trace contextRef="#ctx0" brushRef="#br0" timeOffset="280856.8263">22866 11810 423 0,'0'-14'53'16,"0"1"-10"-16,4 2-6 0,3 3 3 15,3 0-15-15,2 6-13 16,0 2-6-16,0 0 0 16,3 7-4-16,-3 10-2 15,-2 2 1-15,-3 5-1 16,-2 1 0-16,-5 1 0 0,0 1 0 16,0 0 0-16,-7-2 0 15,-2 0 0-15,-2-4 0 16,4-2 0-16,2 0 1 15,3-7-1-15,2-1-1 16,2-4 1-16,13-6-4 16,4-1-3-16,4 0-12 0,3-8-22 15,3-3-21-15,-2-1-26 16,-5-3-12-16,-4-1-27 16</inkml:trace>
  <inkml:trace contextRef="#ctx0" brushRef="#br0" timeOffset="281028.6679">22878 11894 313 0,'-13'0'45'15,"5"3"3"-15,8-1-17 16,8 2-2-16,14-3 13 0,9 1-21 16,4-4-19-16,7 2-5 15,1 0-52-15,1-3-67 16,-2-10-171-16</inkml:trace>
  <inkml:trace contextRef="#ctx0" brushRef="#br0" timeOffset="281396.5486">23304 11133 248 0,'0'-10'21'0,"0"3"-1"0,0 2 16 16,0 1 30-16,0 4-16 16,-3 0-18-16,-2 7-4 15,-3 7 5-15,-1 11 0 16,-2 7-6-16,0 9-6 15,2 13 1-15,-1 5-3 16,2 9-6-16,6 5-5 0,1 0-5 16,1-2-1-16,1-4-1 15,11-11 0-15,3-6 0 16,4-11-2-16,0-9-3 16,8-6-14-16,0-8-5 0,3-7-20 15,1-8-27-15,1-1-74 16,-1-10-146-16</inkml:trace>
  <inkml:trace contextRef="#ctx0" brushRef="#br0" timeOffset="282551.8276">23722 11203 335 0,'0'-4'9'16,"-3"1"6"-16,-3 0 18 0,1-1 4 16,-2 0-16-16,-1 0-8 15,-2 1-5-15,-1 0 0 16,-2 1 5-16,3 2-3 15,-4 0-5-15,2 0 2 16,0 3 0-16,-1 4 1 16,4 6-4-16,3 1 0 0,-1 4-3 15,5 3 2-15,2 3 1 16,0-1-4-16,10-4 1 16,4 3 0-16,3-8-1 15,-2-3 1-15,6-2-1 16,-5-5 1-16,0-4 0 15,-1 0 0-15,-5-2-1 0,2-7 2 16,-5-4-2-16,-2-5 3 16,-4-3-1-16,-1-2 1 15,0-4 0-15,0-2 0 16,-1-3-1-16,-3 2 0 0,-2-2-1 16,3 0-1-16,-3 1 0 15,3 4 1-15,1 8 0 16,0 5 1-16,1 5 6 15,1 7 2-15,-2 2-6 16,2 9-4-16,0 9 0 16,0 7 0-16,2 7 3 0,5 2 1 15,3 1 0-15,3 3-3 16,1-3 0-16,1 2-1 16,1-6 1-16,0-2-1 15,0-4 2-15,1-5-3 16,-4-4 1-16,2-8 0 0,-1-2 1 15,-1-6-1 1,0 0 0-16,-3-6 1 0,0-6-1 16,-2-4 2-16,1-2-2 15,-1-7 0-15,-3 2 1 16,-1 0-1-16,-3-2 0 0,3 3 0 16,-2 3-1-16,-1 6 1 15,-1 5 1-15,0 8-1 16,0 0 0-16,0 14-2 15,2 5 2-15,0 4 1 16,3 3-1-16,5-3 0 0,0-6-2 16,10-1 4-16,1-5-3 15,1-4 1-15,3-5 1 16,-1-2-3-16,-3-3 3 16,-3-12 0-16,-4-1-1 15,-3-2 0-15,-5-3 2 16,-5-2-1-16,1-2-1 15,-2 5 2-15,0 3-1 0,0 5-1 16,0 7 1-16,-2 5 4 16,1 7-5-16,1 11 2 15,0 9 4-15,0 3 5 16,0 3-4-16,3 1-4 0,4 0-3 16,1-6 2-16,1-1-4 15,-6-4 4-15,2-5-2 16,-5-4 0-16,0-2 0 15,0-2-2-15,-7-4 2 16,-3-4 3-16,-7-2-2 0,-1 0 0 16,1 0-2-16,-2-8 2 15,4-5-1-15,1-3 0 16,9-2-2-16,4-2-4 16,1-1-3-16,5-1-3 15,10 1-3-15,0 5-4 16,4 2-6-16,-2 5-5 0,0 3-24 15,-3 5-15-15,-5 1-42 16,-4 0-140-16</inkml:trace>
  <inkml:trace contextRef="#ctx0" brushRef="#br0" timeOffset="282786.1356">23774 11547 451 0,'0'0'46'0,"7"0"-25"0,12 2 0 15,6-2 12-15,7 0-5 16,8 0-6-16,7 0-6 16,1-3 6-16,1-1-9 0,-8-1-8 15,-4 1-5 1,-8 1-11-16,-9 1-15 0,-10 2-31 15,-10 0-62-15,0-2-179 16</inkml:trace>
  <inkml:trace contextRef="#ctx0" brushRef="#br0" timeOffset="283551.5829">23944 11858 190 0,'5'0'85'0,"-3"0"-35"16,-2 0-10-16,0-7 3 16,0-1-9-16,-7 0-19 15,-5 1-6-15,0-2 4 16,-4 1-5-16,0 5 10 0,-1 1-10 15,2 2-4-15,-6 0 0 16,6 4 6-16,-2 2-4 16,3 7 1-16,3-1 2 15,2 5-1-15,2-3-4 16,6 4 1-16,1-2-2 0,3 2-1 16,9-4 0-1,5-1 0-15,0 0 0 0,5-7-1 16,-2 0 0-16,-1-4 0 15,1-2-1-15,-4 0 1 16,1-5-1-16,-3-3 1 16,-5-6 3-16,-2-2 0 0,-2-4-2 15,-3-1 6-15,0-1-2 16,-2-4-2-16,0-4-2 16,-2 0-2-16,-3 0 0 15,-2 3 1-15,2 1 1 16,-1 2-3-16,2 9 6 0,1 2-1 15,1 4-2-15,0 6 7 16,2 3-2-16,0 0-4 16,0 12-5-16,0 9 3 15,0 6 1-15,5 7 2 16,5 2-2-16,0-1 4 16,3-1-5-16,-2-4-1 15,-1-4 0-15,-1-2 0 0,1-4-1 16,-5-2-9-16,0-4-11 15,0-2-10-15,-3-6-13 16,2-3-54-16,-4-3-61 16</inkml:trace>
  <inkml:trace contextRef="#ctx0" brushRef="#br0" timeOffset="283878.7101">24127 11736 414 0,'7'-7'29'16,"0"0"-10"-16,2 2-2 16,4-1 19-16,-1 5-10 15,1 1-9-15,-3 0-8 16,3 5-3-16,-4 8-3 0,-2 3-2 16,-3 5-2-16,-3 2 1 15,-1 3 1-15,0-2 0 16,-6 2-1-16,-1-4 0 15,0-2-1-15,2-2 2 16,3-2-1-16,2-3 1 16,0-5 0-16,4-3-2 15,7-1 1-15,3-4 0 0,3 0-1 16,0 0-12-16,2-2-15 16,-6-5-24-16,-1-1-29 15,-7-5-12-15,-3 1-41 16</inkml:trace>
  <inkml:trace contextRef="#ctx0" brushRef="#br0" timeOffset="284035.2794">24141 11840 269 0,'-20'0'40'0,"6"0"19"16,7 0-17-16,7 0-2 16,0 0-17-16,12 0-4 15,12-2-10-15,4-1-7 0,5-4-13 16,1-5-36-16,1-1-41 15,-2-7-112-15</inkml:trace>
  <inkml:trace contextRef="#ctx0" brushRef="#br0" timeOffset="284363.3162">24241 11143 427 0,'-3'-10'25'0,"1"5"4"16,2 3 5-16,2 2-6 15,8 0-4-15,7 5-5 16,1 13 10-16,8 4-1 16,5 10-7-16,-1 14-1 0,7 4-2 15,-3 10-1-15,0 7-36 16,-3 3 12-16,-8-1 8 15,-2-2 2-15,-8-5-2 16,-4-5 0-16,-9-7-1 0,0-5 1 16,-9-6 0-16,-7-6 5 15,-6-2 2-15,-3-2-40 16,2-9-14-16,-1-2-9 16,2-11-43-16,8-7-131 0</inkml:trace>
  <inkml:trace contextRef="#ctx0" brushRef="#br0" timeOffset="285113.1412">24840 11301 265 0,'3'0'27'0,"-1"0"-4"15,0-3 25-15,-2-4 10 16,0-3-12-16,0-2-9 16,-2 1-11-16,-3 1-8 15,-7 1-8-15,4 0-4 16,-6 2-3-16,-1 5 3 0,1 2-2 16,-4 0-2-16,2 0-1 15,-2 10 1-15,1 3 1 16,5 1 0-16,1 6-1 15,8 0 0-15,0-1 0 0,3 3-1 16,5-1-1 0,8-3 1-16,2 0-1 0,3-4-1 15,-2-5 3-15,0-4-1 16,1-3-1-16,-5-2-1 16,-4 0 3-16,4-4-1 0,-5-6-1 15,0-5 1-15,-4-6 0 16,-1 0 0-16,-2-6-1 15,0-3 1-15,0-3-1 16,0-1 0-16,-3 1 0 16,-1 1 0-16,2 1 0 0,1 4 0 15,1 5 1 1,-2 4-2-16,2 7 2 0,0 3-1 16,0 7 2-16,0 1 0 15,0 10-3-15,0 10 1 16,0 3 4-16,3 7 3 0,4 5 2 15,1 0-5-15,3 3-2 16,-3-2-2-16,4-6 1 16,0-2-1-16,-3-1 0 15,0-7-3-15,-3-3-14 16,-1-4-17-16,0-8-15 16,0-3-53-16,0-2-78 0</inkml:trace>
  <inkml:trace contextRef="#ctx0" brushRef="#br0" timeOffset="285469.5201">24991 11178 344 0,'0'-9'36'0,"0"0"0"16,0 0-3-16,5 2 8 15,5 0-10-15,2 1-20 16,5 3 2-16,0 1 3 15,-3 2-6-15,1 0-5 16,-5 13-3-16,-3 1-2 0,-4 4 1 16,-3 4 0-16,0-1-2 15,-1 4 2-15,-6-2-1 16,-4 0 0-16,2-1 0 16,2-3 0-16,0-1 0 15,5-3 1-15,2-3-2 0,0-2 1 16,5-2 0-16,6-5 1 15,3 1-1-15,4-4 0 16,-2 0 1-16,0 0-7 16,1-7-9-16,-5-2-9 15,-1-4-20-15,-2 1-13 16,-6-1-32-16,-3-4-76 0</inkml:trace>
  <inkml:trace contextRef="#ctx0" brushRef="#br0" timeOffset="285656.9811">25032 11268 338 0,'0'0'59'0,"1"0"-37"16,10 0 6-16,5-4-3 16,2 0-12-16,4 1-8 0,-1 1-3 15,-1 0-1-15,-2 2-3 16,-6 0-27-16,0 0-41 15,-7 4-36-15,-5 3-102 16</inkml:trace>
  <inkml:trace contextRef="#ctx0" brushRef="#br0" timeOffset="285926.436">24827 11528 404 0,'0'4'44'0,"0"-4"-7"16,1 0 6-16,9 0-12 0,4 0-6 15,6 0-7-15,5-4 2 16,8 0-5-16,2 1-3 16,5-3-3-16,-1 1-5 15,-2 2-2-15,-5-3-1 16,-6 4-1-16,-6 0-16 15,-11 1-9-15,-8 1-34 0,-1 0-76 16,-3 0-108-16</inkml:trace>
  <inkml:trace contextRef="#ctx0" brushRef="#br0" timeOffset="286723.6754">24989 11858 267 0,'0'-4'35'15,"0"-4"10"-15,0-2 6 16,0 0-8-16,-8-2-20 15,3 1-9-15,-2-2-5 16,-4 2-4-16,2 4 6 0,-3 2-3 16,0 3-3-16,2 2 0 15,-1 0-3-15,0 4 3 16,2 5-2-16,-1 5-2 16,3 0 2-16,1 2 1 0,4 0 0 15,2 0-2-15,0 1 1 16,3-3 0-16,9-5 1 15,0 3-2-15,-1-4-1 16,1-4 0-16,1 0 1 16,0-4-2-16,-1 0 0 15,-3 0 2-15,0-4 0 16,-3-3-1-16,-3-5 2 0,-1-2 3 16,-1 0 2-16,-1-8-3 15,0-1-3-15,0-2 0 16,-1-4 0-16,-1-1-1 15,0 2 0-15,1 1 0 0,1 2 2 16,0 4 1 0,0 4 1-16,0 5-1 0,0 4 1 15,1 8 4-15,-1 0-6 16,2 8-3-16,-2 9 0 16,2 8 3-16,-2 4-3 15,0 5 2-15,1 0-1 0,1 0 0 16,0-4-1-16,-2-4 1 15,3 1-1-15,2-7 0 16,-2-4 0-16,3-2-4 16,1 0-7-16,-1-6-14 0,1-4-7 15,1 1-20 1,-1-5-32-16,-1 0-61 0</inkml:trace>
  <inkml:trace contextRef="#ctx0" brushRef="#br0" timeOffset="287223.5826">25118 11785 403 0,'2'-7'31'0,"-1"-2"1"16,5 0 9-16,1 2-3 0,2 1-13 15,0 5-13-15,1 1 0 16,2 0-7-16,0 7-2 15,-2 9-2-15,-3 0-1 16,0 5-1-16,-4-1 3 16,-3 0-2-16,0-2-1 0,0-3 1 15,0-3 0 1,-5-2 0-16,-1-3-1 0,4-1 2 16,-2-5-2-16,4-1 1 15,0 0 2-15,0 0-1 16,7-5 1-16,3-6 0 0,0-2-3 15,4-2 2-15,-4-5 0 16,1 1-2-16,-2-3 1 16,-2 0 0-16,0 3 0 15,-3 1 0-15,-1 8 0 16,-3-2 0-16,0 7 1 0,0 3 2 16,0 2 0-16,-5 2-1 15,0 10-2-15,-2 3 4 16,-1 6 3-16,3 1 3 15,1 0 1-15,4-2-4 16,0 0-2-16,0-4-2 0,9-3-4 16,4-5 3-1,3 0-3-15,4-5-12 0,1-1-33 16,-1-2-50-16,-2 0-208 16</inkml:trace>
  <inkml:trace contextRef="#ctx0" brushRef="#br0" timeOffset="294200.1235">16797 15861 70 0,'-6'0'251'0,"2"0"-224"16,1 0-1-16,1 0-2 15,0 0 3-15,2 0-4 0,0 0 6 16,0-2 0-16,0 0-10 15,4 0-2-15,6 1 2 16,5-3 1-16,7 0 1 16,4 2-1-16,3 1-7 15,6-3-1-15,2 4-4 16,-3 0-3-16,-3 0-5 0,-1 0 0 16,-6 0 0-16,-5 0 0 15,-2 0 0-15,-7 2-12 16,-3-2-9-16,-3 0-11 15,-2 0-4-15,0 0-13 16,-2-5-24-16,0-2-32 0,-6-3-62 16</inkml:trace>
  <inkml:trace contextRef="#ctx0" brushRef="#br0" timeOffset="294637.5146">16926 15707 182 0,'0'-2'122'0,"0"1"-82"0,0-1 0 16,0 2-5-16,0 0-6 16,0 0-11-16,0 0-3 15,-2 0 0-15,2 3-1 16,0 6 5-16,0 2 0 16,0 3-1-16,0 4-7 15,4 4 0-15,1 1 1 0,2 1-3 16,-2 0-2-16,5 1-3 15,-3-2 1-15,-2 1-1 16,2-7-1-16,-2 0-2 16,0 0 0-16,0-4-1 15,-2-3 0-15,1-1 0 0,-1-2 0 16,-1-1-10-16,3-2-17 16,-1-3-23-16,2-1-45 15,-1 0-78-15</inkml:trace>
  <inkml:trace contextRef="#ctx0" brushRef="#br0" timeOffset="298434.6007">17793 15732 250 0,'0'0'29'0,"0"0"-4"15,0 0 3-15,0 0 1 16,-2-3-2-16,2 1-9 15,-1 0-1-15,-1 0 2 16,2-2-1-16,0 1 4 16,0 1-1-16,-2-3-6 0,2 0 0 15,0-2-3-15,0 1 4 16,0-1-4-16,2 0-1 16,7 2-1-16,3-3-4 15,3 5 0-15,0-1-2 16,5 2-2-16,2 2-1 0,-3 0-1 15,2 9 0-15,-1 4 0 16,-3 3 0-16,-2 3 1 16,-5 1 0-16,-3 2-1 15,-3 1 0-15,-4-2 0 16,0 3 1-16,0-5-2 0,-2-3 0 16,-5-1 3-16,4-5-2 15,-3-1-2-15,3-2 3 16,-1-7-1-16,3 0 0 15,1 0 3-15,0-2-2 16,0-10 0-16,5 0-2 16,4-5 0-16,1 1 1 15,1-4-1-15,0-1 3 0,-2 3-4 16,0-1 3-16,-4 1-2 16,2 0 2-16,-3 5-2 15,-2 0 3-15,-1 3-3 16,-1 2 0-16,0 4 2 0,0 2-1 15,0 2 0-15,-1 0 0 16,-5 2-1-16,1 8 1 16,0 5 0-16,2 2 0 15,-2 5 2-15,5 1-1 0,0 0 1 16,0-1 0-16,5-1-2 16,3-5 1-16,3-1-1 15,4-4-2-15,-2-5 3 16,8 0-2-16,-2-6-11 15,3 0-18-15,-1 0-23 16,1-2-55-16,-4-11-69 16</inkml:trace>
  <inkml:trace contextRef="#ctx0" brushRef="#br0" timeOffset="299043.1322">18084 15327 17 0,'-4'-12'432'0,"4"-1"-423"16,0-1-5-16,7 1-2 16,5 1 8-16,0 1 2 15,3 4-3-15,-1 0 1 16,2 5-2-16,-2 2 1 15,4 0 3-15,-4 9-7 16,1 7-1-16,-1 2-2 0,-3 2-1 16,-3 1 1-16,-5-2-3 15,-3 1 2 1,0-4 0 0,-2 0-2-16,-9-5 1 15,0-2-1-15,-1-2 1 0,1-2 1 16,-1-1 0-16,1-2-1 15,5-2 0-15,1 0 0 16,1 0 2-16,4 0-1 0,0 0-2 16,6-4 1-16,7-1 0 15,2 1 2-15,5 1-3 16,0-1 2-16,3 4 2 16,1 0-2-16,-2 0 0 15,-7 6 2-15,5 6-1 16,-8 2-1-16,2 2-1 0,-7 4 1 15,-6-2-1-15,-1-2 0 16,0 0 1-16,-10-4-1 16,-7 1 1-16,-3-4 1 15,1 0 4-15,-5-6 4 16,-1 1-3-16,2-4-1 16,2 0-1-16,1-2-2 15,2-7-2-15,3 2 0 0,7-2-4 16,2-2-15-16,5 4-13 15,1 0-43-15,5 0-83 16</inkml:trace>
  <inkml:trace contextRef="#ctx0" brushRef="#br0" timeOffset="299940.6356">18961 15734 357 0,'3'-7'36'0,"-3"-4"-7"16,0 2-17-16,-3-4 5 16,-4 3-2-16,-7-2-5 15,0 1-3-15,0 0-1 16,0 2 11-16,-3 2 0 16,3 0-5-16,-1 5-1 0,3 2 0 15,-1 0-5-15,1 0-4 16,1 9-1-1,0 0 1-15,2 5-1 0,2 2 2 16,2 2-2-16,2 2 0 16,3 0 0-16,0 1 0 15,0-4-1-15,7 1 1 16,3-3-1-16,3-3 0 0,-1-3 0 16,4-3 1-16,1-5-1 15,1 1 0-15,-1-2 1 16,2-2-1-16,-2-6 1 15,0-5-1-15,-5-2 1 0,-2-4 0 16,-3-2-2-16,-2-1 4 16,-4-3 0-16,-1-1-3 15,0-3 1-15,0 0-2 16,-1 1 1-16,-4-1 1 16,-2 0-1-16,-1 5 6 0,4 0 3 15,1 7 1 1,1 4-4-16,0 4 2 0,0 8-2 15,2 1-4-15,-1 0-2 16,-1 6-2-16,-2 11 3 16,4 2-2-16,-1 6 3 15,1 0-2-15,0 4 1 0,1 1-1 16,8-1 2-16,0-1-2 16,2-3 2-16,0-2-3 15,-3-1 1-15,6-5 0 16,-4 1-1-16,0-5-5 15,2-2-14-15,-3-4-10 0,1-4-10 16,5-3-33-16,-1 0-27 16,2-7-85-16</inkml:trace>
  <inkml:trace contextRef="#ctx0" brushRef="#br0" timeOffset="300596.7022">19227 15554 391 0,'0'-9'18'0,"-1"0"24"0,-1 2-12 15,2 1 3-15,0 5-12 16,-2 1-8-16,-1 0-3 16,1 3-4-16,0 9-3 15,0 6 1-15,1 6 7 16,1 1 3-16,0 2-3 15,5-4-5-15,5 0-4 0,4-3-1 16,-1-3 0-16,6-6-2 16,1-4 2-16,1-2-1 15,1-3 1-15,1-4-1 16,-2 1 1-16,3-10-1 16,-4 0 0-16,-5-4 1 0,-1-3-2 15,-4-1 3-15,-3 0-3 16,-5-2 3-16,-2 1-2 15,0 0 1-15,0 4-3 16,-4 5 3-16,1 1 2 0,1 4-1 16,2 6 2-16,0 0-1 15,0 10-6-15,0 3 4 16,0 7-2-16,7 5 5 16,-1 4 0-16,1-1-4 15,2 1 1-15,-2 0 0 16,-2 1 1-16,-1 0-4 0,-2-1 4 15,-2-1-2-15,0-5 1 16,0 1-4-16,-8-5 6 16,-2-2-3-16,-1-7 0 15,0-3 0-15,-3-5-1 16,1-2 2-16,1-4-1 16,3-8 1-16,2-4-1 15,1-6 1-15,6-1-1 0,0-2 0 16,6 0 1-16,6 0-2 15,4 4 1-15,2 2-1 16,4 4 0-16,-3 3-6 0,1 4-10 16,-1 3-14-16,-5 3-18 15,-6 2-43-15,-4 0-44 16,-4 7-32-16</inkml:trace>
  <inkml:trace contextRef="#ctx0" brushRef="#br0" timeOffset="300924.7819">18896 15986 353 0,'-5'0'81'16,"2"0"-33"-16,3 0-31 15,0-3 10-15,8 1-6 0,8 1-3 16,9-1-4-16,7 0 8 16,14-1 4-16,5 2-4 15,12-2-1-15,1 0-5 16,4 1-8-16,-4 0 3 16,-7 1-7-16,-10 1-2 0,-11 0-2 15,-11 0-2-15,-8 0-13 16,-9 0-15-16,-6 0-10 15,-2 1-9-15,0 1-27 16,-5-2-57-16,-10 0-171 16</inkml:trace>
  <inkml:trace contextRef="#ctx0" brushRef="#br0" timeOffset="301668.8034">19159 16392 370 0,'15'0'34'0,"-4"0"-26"0,-3-5 2 15,4-1 13-15,-9-1 2 16,-1 0-4-16,-2-4-4 16,0 2-6-16,-5-1-2 15,-10-5-5-15,1 5 0 16,-6-1 0-16,-2 4 0 15,-1 0-2-15,2 4 1 16,-5 3 4-16,4 0-1 0,3 8-2 16,-1 2-2-16,5 3 2 0,1 5 0 15,7-2-2-15,4 5-1 0,3-4 0 16,0 1-1-16,7 1 1 16,8-5 0-16,0-1-2 15,6-2 2-15,-1-4 0 16,4-4 0-16,-2-3 0 15,0 0 0-15,-7-5 0 0,4-6 6 16,-5-3-2-16,-3-3 1 16,-4-3 1-16,-2-2 1 15,-1-9 0-15,-4-1-4 16,0-1 0-16,0-4-1 16,0 0-2-16,-6 2 3 15,3 5-2-15,0 5 3 0,1 7 4 16,0 7 2-16,-1 8 0 15,2 3-6-15,-1 3-6 16,2 13 1-16,0 7 0 16,-2 2 0-16,2 9 0 0,0 2 0 15,0-1 0-15,4-1-1 16,2-3 1-16,-1 1-4 16,0-5-9-16,0-6-5 15,-1 2-12-15,-1-9-15 16,5-1-12-16,-2-6-40 15,2-5-78-15</inkml:trace>
  <inkml:trace contextRef="#ctx0" brushRef="#br0" timeOffset="302028.0967">19380 16210 499 0,'8'-14'12'0,"-3"-1"18"15,2 3-19-15,4 3 10 16,0 4 0-16,-1 5-11 16,4 0-4-16,-4 0-3 0,0 10-3 15,0 9 2-15,-3 3-3 16,-2 5 2-16,-3 2-1 16,0-1 0-16,-2-1 0 15,0-2 0-15,-2-2 1 16,-1-4-1-16,-1-2 2 15,2-1 0-15,2-6-1 0,0 1 0 16,0-5 0-16,6-1 0 16,4-2 0-16,5-1 1 15,2-2-2-15,2 0 0 16,0 0-5-16,-1-5-15 0,-3 0-9 16,-6-1-2-16,-4 2-18 15,-5 0-20-15,0-2-44 16,-12-1-98-16</inkml:trace>
  <inkml:trace contextRef="#ctx0" brushRef="#br0" timeOffset="302168.7062">19371 16362 216 0,'-3'0'217'0,"3"0"-133"16,9 0-64-16,11 0-9 15,5-4-1-15,4-2-7 16,5 3-3-16,2-2-16 0,-2-5-50 15,1-2-81-15</inkml:trace>
  <inkml:trace contextRef="#ctx0" brushRef="#br0" timeOffset="302705.7511">20047 15898 319 0,'-2'2'45'0,"0"-2"-3"16,2 0-12-16,0 0 0 0,0 0-6 15,0 0-1-15,2 0 0 16,8 1 3-16,7-1-4 16,5 3 2-16,2 0-4 15,8-1-7-15,3 3 1 16,1-1 1-16,-2 1-6 15,-2-2-5-15,-6 1-5 0,-4 0 2 16,-3 1-1-16,-7-1-1 16,-1-1-21-16,-4-1-22 15,-2-2-44-15,2 0-121 16</inkml:trace>
  <inkml:trace contextRef="#ctx0" brushRef="#br0" timeOffset="303642.0416">20790 15652 332 0,'-5'-9'43'0,"1"0"-2"16,4 0-12-16,0 0 12 15,2 4-9-15,7 1-15 0,4 1-13 16,4-1 0-16,3 4 1 16,4 0 6-16,-2 9-2 15,2 4-4-15,0 4-4 16,-3 5-1-16,-7 1 1 16,0 0-1-16,-8 1 1 0,-4-3-1 15,-2-1-1-15,0-3 2 16,-5-1-1-16,-5-3 0 15,0-5 1-15,1-2 0 16,1-2-1-16,5-4 1 0,1 0 0 16,2 0 1-16,0-7-1 15,0-3 0-15,7-2 1 16,4-4-2-16,2 0 0 16,1 0 0-16,0 0 1 15,1 0-1-15,-4 1 1 0,-3 0-1 16,0 0 0-16,-2 3 1 15,-5-1-1-15,1 3 3 16,-2 0-1-16,0 4-1 16,0 2 3-16,0 0 2 15,0 3-2-15,0-1-3 16,0 2 0-16,0 0-1 0,-3 0 0 16,-1 2 0-16,0 5 1 15,0 3-1-15,1 5 0 16,-1 1 1-16,4 1 2 15,-2 5-1-15,2-2 0 16,0 0 0-16,0-1-1 16,6-1-1-16,1-4 1 15,4 2 0-15,-2-2 1 0,4-3-2 16,3-2 0-16,-4-4 0 16,4-1 0-16,3-2-12 15,2-2-16-15,-1 0-20 16,1-6-69-16,0-6-97 0</inkml:trace>
  <inkml:trace contextRef="#ctx0" brushRef="#br0" timeOffset="304251.3914">21099 15379 140 0,'-7'-2'224'16,"2"-5"-201"-16,-1-5 0 0,5 1-2 16,1 0 19-16,0 0-11 15,0 1-13-15,8-1-1 16,4 2-3-16,3 3 0 15,3 5-5-15,0 1-1 16,-1 0-6-16,0 7 0 0,-3 7 0 16,-3 6 0-16,-2 1 2 15,-4 2-3-15,-5 1 1 16,0-1 0-16,0-2 0 16,-3-1 0-16,-6-4 0 15,0-2 0-15,0-3 0 0,0-4 0 16,6-1 1-16,-1-3-1 15,2-3 1-15,2 0 1 16,2 0 4-16,10 0 7 16,7-2-5-16,2-5-3 15,6 2-2-15,3-4-2 16,2 3 0-16,2-1-3 0,0 2-14 16,-2 1-17-16,-3 1-64 15,-7-4-125-15</inkml:trace>
  <inkml:trace contextRef="#ctx0" brushRef="#br0" timeOffset="305049.6617">21776 15693 220 0,'7'0'61'16,"1"-4"-51"-16,-1-3-1 16,-6 0 12-16,3 0 12 15,-4-2-2-15,0-1-9 16,0-2 0-16,-9 2 4 0,-2-1 0 16,-3 0 4-16,0 3-13 15,-3 0-5-15,1 3-4 16,-2 3-3-16,2 2 3 15,0 0-5-15,-1 4 0 16,5 5 0-16,2 5-1 16,-2 0 3-16,5 4-2 15,2 2-3-15,3 0 2 0,2-1-1 16,0-1-1-16,7 0 1 16,4-5-1-16,4-1 0 15,2-5 2-15,3-2-3 0,0-3 3 16,-1-2-3-16,1 0 3 15,-1-2-1-15,-5-7-1 16,-2-1 0-16,-1-3 0 16,0-5 5-16,-4 0 0 15,1-5 2-15,-3-2-4 16,-2-1-1-16,-1-3-1 0,0-1 0 16,-2 1-2-16,0 2 2 15,0 2 0-15,0 6 6 16,0 4 1-16,0 8 1 15,0 4 0-15,0 3-5 16,-2 0-3-16,-1 10-2 0,1 8 1 16,-2 2 1-16,3 5-1 15,1 2 0-15,0 1-1 16,0 1 2-16,0-4-1 16,5 0 0-16,4-2 0 0,-1-6-1 15,5 3 2-15,0-5-7 16,1-3-19-16,2-3-18 15,1-2-10-15,-5-5-45 16,0-2-55-16</inkml:trace>
  <inkml:trace contextRef="#ctx0" brushRef="#br0" timeOffset="305614.3365">22083 15554 421 0,'2'-2'19'16,"-2"0"-4"-16,0 2-5 15,0 0-2-15,0 5 0 16,-2 6 3-16,-2 4 6 16,3 4-1-16,-3-1-7 15,4 1 0-15,0 1-3 0,5-2-4 16,6-4-2-16,4-4 1 15,7-2 0-15,-2-4-1 16,4-3 2-16,0-1-2 16,-1 0 1-16,-2-8 0 0,-1-3 0 15,-6-1 4-15,-3-3 4 16,-4-1 9-16,-1-2-4 16,-3 2-6-16,-3 0-2 15,0 3-1-15,0 5 0 0,0 2 3 0,0 6 1 16,0 2-8-16,0 12-1 15,-3 6 1-15,-1 8 0 16,1 7 0-16,3 0 0 16,0 1-1-16,0 0 0 15,0-1 0-15,0-5 0 0,0-5 1 16,0-3-2-16,0-6 1 16,-6-4 0-16,-2-5 0 15,-2-7 1-15,-2 0-1 16,-5-1 1-16,5-13 0 15,-3-4-1-15,5-6 0 16,5 1 1-16,3-4-3 0,2 1 0 16,5 2-3-16,5 4-8 31,5 3-5-31,-3 7 1 0,2 2-12 16,-2 6-21-16,-3 1-41 15,-4 1-80-15</inkml:trace>
  <inkml:trace contextRef="#ctx0" brushRef="#br0" timeOffset="305895.5616">21787 15930 380 0,'0'0'177'16,"0"0"-157"-16,11 0-18 0,14-2 4 15,5 2 11-15,13 0-1 16,8 0-7-16,5 0 5 16,5 4 5-16,-3 1 2 15,-2 1-14-15,-7 1-6 16,-13-2-1-16,-8 1-1 0,-9 1-14 16,-9-3-19-16,-8 0-23 15,-2-2-9-15,-5-2-35 16,-10 0-108-16</inkml:trace>
  <inkml:trace contextRef="#ctx0" brushRef="#br0" timeOffset="306567.2416">21913 16344 415 0,'3'-2'67'0,"2"-3"-54"15,-1-4 0-15,1 0 9 16,-1 2-4-16,-4-4-8 15,0 2-4-15,0-3 0 16,-7 2-1-16,-4 3 1 0,0 2-2 16,-3 3 0-16,-3 2 2 15,3 0-1-15,2 11-1 16,-1 2 0-16,1 2 1 16,4 2-2-16,3-1-3 15,1 3 2-15,4-1-4 0,0 0 3 16,4-2-1-16,7-3-1 15,1 2 2-15,5-5-1 16,-3-5 0-16,1-2 1 16,-3-3-1-16,2 0 0 15,-1 0 2-15,-4-11-1 16,-1-1 0-16,0-5 0 0,-4-4 0 16,-4-3 2-16,0-6-1 15,0-3 1-15,0-4 0 16,0 0-2-16,-4 1 2 15,3 1-1-15,-1 8 2 16,-1 4 2-16,1 8 4 16,2 6 5-16,0 7-3 15,0 2-7-15,0 11-7 0,0 8 4 16,0 6-4-16,0 6 4 16,0 1-2-16,0 4 0 15,8-4 0-15,1-2 0 0,0-3 0 16,-1-2-5-16,4-4-12 15,0-3-4-15,-1-2-12 16,2-5-16-16,-3-2-37 16,5-6-73-16,-1-3-164 15</inkml:trace>
  <inkml:trace contextRef="#ctx0" brushRef="#br0" timeOffset="306959.7297">22173 16162 404 0,'8'-10'103'0,"4"1"-76"15,0 0-24-15,1 5 1 16,3 4 2-16,-4 0-3 16,1 0-1-16,-2 8-2 15,-2 6 1-15,0 3-1 0,-4 2 3 16,0 5-1-16,-3-3 1 15,0 2-1-15,-2-1 3 16,0 0-1-16,0-5 0 16,-4 0 0-16,-1-2 1 15,2-1-2-15,1 1 3 0,2-3-4 16,0-1 3-16,0-2 2 16,5 0-2-16,6-3 0 15,5-1-1-15,6-4 1 16,-1-1-5-16,2 0 0 0,3 0 0 15,-1-6-14-15,-8 0-10 16,-2-3 0-16,-6 1-11 16,-7 0-40-16,-2-2-53 15,-7-2-100-15</inkml:trace>
  <inkml:trace contextRef="#ctx0" brushRef="#br0" timeOffset="307115.3198">22259 16295 137 0,'-9'0'281'0,"8"0"-197"0,1 0-51 16,7 0-6-16,7 0-2 16,4 0-9-16,4-1-7 15,2-1-2-15,-2 2-6 16,0-4-1-16,-5 3-20 16,-5-5-44-16,-7-5-145 15</inkml:trace>
  <inkml:trace contextRef="#ctx0" brushRef="#br0" timeOffset="315242.4404">21162 15461 279 0,'0'0'19'15,"0"0"-1"-15,0 0-2 0,0 0 7 16,0 0 0-16,0 0-7 15,0 0 0-15,0 0 0 16,1 0 3-16,3 2 7 16,2 3-5-16,-1 0-8 15,2 1-3-15,4-1-3 0,2 0 0 16,-5-1-4-16,5-2 2 16,-2-2-2-16,-2 0 3 15,-1 0 3-15,0-2-3 16,-2-5-5-16,-5 0 1 15,1-2 1-15,-2-2 0 0,0 1 0 16,-5-1-1-16,-7-2 0 16,4 3-1-16,-4-1 1 15,-3 2-1-15,2 0 0 16,0 4-1-16,-1 1 1 16,2 2-1-16,1 2 1 15,2 0-1-15,2 4 0 0,-1 6 0 16,3 1 1-16,3 7 1 15,2-2-1-15,0 4 1 16,2-1 2-16,9-1-3 16,2-4 0-16,-1-3 0 15,3-5-1-15,-1-3 2 0,0-3 0 16,-3 0 2-16,-2-3 0 16,-1-8-2-16,-7-3 5 15,-1-4 3-15,0-2-5 16,-5 0-2-16,-6 1-2 0,0-1 2 15,-2 1-2-15,-1 3-1 16,0 3 0-16,1 4 2 16,3 2-2-16,-4 7 0 15,4 0 0-15,1 5 0 16,-2 8 0-16,2 5 0 16,2 1-2-16,6 1 2 15,1 1 0-15,0-3 2 0,8 0-4 16,4-5 2-16,5-5-1 15,1-4 4-15,2-4-5 16,1 0 4-16,-1-4-1 16,-6-8 0-16,-1-2-1 15,-7-2 1-15,-4-2-1 0,-2-2 2 16,-8 2-1-16,-5-1 0 16,1 3 0-16,-4 3-1 15,-5 4 0-15,4 6 1 16,0 3-1-16,0 0 0 15,2 12 0-15,3 4 0 0,3 6-1 16,8-1 1-16,1 4 2 16,5-3-4-16,10-3 4 15,9-6-4-15,5-1 3 16,0-6 0-16,1-5-1 16,-4-1 1-16,-4 0 1 0,-4-9-1 15,-3-1 2-15,-9-3 0 16,-3-1 4-16,-3-1-1 15,-3 3-1-15,-7 1-1 16,-2 4-2-16,0 3 0 16,-7 4-1-16,5 0-1 15,-1 13 0-15,7 3 0 0,-2 0-1 16,8 2-1-16,2-4-21 16,13-5-47-16,11-9-100 15</inkml:trace>
  <inkml:trace contextRef="#ctx0" brushRef="#br0" timeOffset="318024.5726">22790 15794 425 0,'-3'0'38'0,"1"0"-23"16,2 0 23-16,0 0-6 0,0 0-6 15,9-3-6-15,6 1-2 16,6 0-5-16,6 2 0 16,7 0 2-16,4 0-1 0,3 0-6 15,0 0-7-15,-1 2 0 16,-4 2-3-16,-4-1-17 16,-6 1-3-16,-7 0-14 15,-6-3-10-15,-6 1-46 16,-5-2-56-16</inkml:trace>
  <inkml:trace contextRef="#ctx0" brushRef="#br0" timeOffset="318305.7103">22931 15659 491 0,'0'-4'4'0,"0"-1"4"15,0 4-4-15,0 1 9 16,2 0-1-16,1 3 0 16,4 9-3-16,-2 6 1 0,3 2 3 15,-4 7 0-15,3 1 2 16,-4 4-5-16,2-2-5 16,-1 1-3-16,-1-5-2 15,5 3 0-15,-4-4 1 16,-1-4-1-16,2-4 0 0,1-5-3 15,-1-3-14-15,4-4-24 16,0-5-51-16,0-1-75 16</inkml:trace>
  <inkml:trace contextRef="#ctx0" brushRef="#br0" timeOffset="318911.1326">23476 15679 368 0,'-5'-6'14'0,"-2"-3"0"15,3 0 2-15,4 3 31 16,0-2-9-16,0 3-9 0,6 1-17 15,4 3-2-15,5 1 1 16,-1 0-3-16,4 6-1 16,1 7-6-16,-6 7 1 15,0 1-1-15,-4 2-1 16,-2 2 1-16,-5 0-1 0,-2-3 1 16,0-1-2-1,0-5 1-15,-3-2 0 0,-4-5 0 16,0-1 1-16,4-5 0 15,3-3-1-15,0 0 2 16,0 0 2-16,2-7-1 0,7-6-3 16,3-2 0-16,2-3 2 15,1-4-2-15,-1-1 0 16,-1 3 0-16,-1-1 0 16,-2 3 0-16,-1 2 2 15,-6 7-2-15,-1 0 4 16,2 5 4-16,-4 3 2 0,0 1-3 15,-2 0-6-15,-5 1 0 16,-2 10-1-16,1 3 2 16,1 4 0-16,4 2 2 15,1-1 1-15,2 5 2 0,4-5-3 16,6 3-2 0,5-6-2-16,5-2 0 0,-1-3 0 15,3-2-3-15,3-4-17 16,-4-3-11-16,-1-2-18 15,-1 0-53 1,-6-4-56-16</inkml:trace>
  <inkml:trace contextRef="#ctx0" brushRef="#br0" timeOffset="319431.7817">23672 15384 500 0,'0'-12'3'0,"0"-2"-1"0,9 3-1 15,6 3 2-15,1 2 0 16,4 2-2-16,-3 2-1 16,3 2 0-16,-4 0 0 15,-1 7-1-15,-5 6 1 0,-3 1 0 16,-1 4 0-16,-4-2-1 15,-2 0 1-15,0-2-3 16,0-3 1-16,-8-2-1 16,1-4 3-16,0 0-1 0,0-1 2 15,2-2-1-15,2 0 0 16,3-2 0-16,0 0 0 16,1 0-2-16,11 0 3 15,1 0-1-15,3 2 2 16,-2-1 0-16,6 5 2 15,-6 1 0-15,1 2 0 0,-4 3 3 16,-4 3-3 0,-5-3-3-16,-2 2 1 0,0-1-3 15,-9-5 1-15,-5 2 2 16,-5-3-2-16,-4-2 2 16,0-2 4-16,-1-1 2 15,1 0 6-15,2-2-4 16,1 0-7-16,5-2-2 0,8-3 0 15,5-2-13-15,2 2-18 0,6-3-44 16,10 3-79-16</inkml:trace>
  <inkml:trace contextRef="#ctx0" brushRef="#br0" timeOffset="320166.0008">24042 15672 437 0,'0'0'47'16,"2"-2"-34"-16,3-6-11 16,0 3 0-16,2 2 7 15,1 1-2-15,-2 0-2 16,-1 2 3-16,0 0 3 0,0 0-1 15,1 7-5-15,-4 4-5 16,2 3 5-16,-4 3-1 16,1 0 2-16,-1 3-2 15,2-2-2-15,3 0 1 0,2-3-2 16,3 0-2-16,0-3 2 16,4-4 1-16,1-4-4 15,4-1 4-15,0-3-1 16,-3 0-1-16,3-3 2 15,-2-4-3-15,-5-5 3 16,-1-2-1-16,-2 0 6 0,-2-3 3 16,-5 1 1-16,0 1-3 15,-2-2-5-15,0 5 0 16,0 1 3-16,-2 4 1 16,-1 2 2-16,-1 5-4 15,1 0-4-15,-3 5 1 16,4 8-2-16,-2 4 1 0,2 6 3 15,2 4-2-15,0 3-1 16,0 2 0-16,4 1 0 16,2-1-1-16,-1 0 0 15,1 0 1-15,-3-1-1 0,0-5 1 16,-1 5-1-16,-2-6 0 16,0 0 0-16,0-5-2 15,-3 1 2-15,-4-3 2 16,-2-7-2-16,-1 1 1 15,3-6-1-15,-3-3 1 16,5-3 0-16,-3 0 0 0,3-1 2 16,-1-7-2-16,5-7 1 15,-1-1-1-15,2 0 0 16,0-6-2-16,0-3 1 16,3 0-2-16,4-3-3 0,5 1-7 15,-3 4 0 1,3 0-10-16,3 4-6 0,-3 2-16 15,3 2-54-15,-3 0-74 16</inkml:trace>
  <inkml:trace contextRef="#ctx0" brushRef="#br0" timeOffset="320447.1696">24558 15761 364 0,'0'0'32'0,"0"-2"-4"15,0 2 6-15,0-2 1 16,0 2-7-16,3 0-9 16,3 0-1-16,4-2-2 15,7 1-5-15,2-1-8 0,1-1-2 16,2 0-2-16,-5 1-6 15,-4 2-25-15,-6 0-14 16,-3 0-35-16,-4 5-50 16,-4-2-160-16</inkml:trace>
  <inkml:trace contextRef="#ctx0" brushRef="#br0" timeOffset="320634.6374">24547 15834 302 0,'-4'5'108'15,"2"-1"-72"-15,2-1-14 16,0-1 26-16,11 1-17 16,0 0-4-16,5-3-14 15,0 0-3-15,4 0-4 16,-4 0-5-16,0 0-4 16,0 0-22-16,-3-4-6 15,1 0-26-15,-1-1-60 0,2-2-79 16</inkml:trace>
  <inkml:trace contextRef="#ctx0" brushRef="#br0" timeOffset="321078.9669">24998 15670 465 0,'1'-6'28'0,"-1"3"-6"16,0 1 4-16,-1 0-6 16,-6 2-18-16,-3 0 1 15,-2 0 0-15,-1 7 7 16,0 6 11-16,1 1-8 16,3 6-2-16,3 1 5 0,1 2 0 15,2 6-6-15,3-2-2 16,0-2-3-16,1 0 0 15,6-2-3-15,7-3-1 16,-1-2 3-16,4-6-5 16,2 0 2-16,1-7-1 0,4-2 7 15,-2-3 8 1,2-3 4-16,-2-11-37 0,0 0 31 16,-7-5-4-16,-4-5 1 15,-3-2 1-15,-5-3-4 16,-3-2-3-16,0-1-2 15,-7 2-1-15,-6 3-1 0,-4 1 0 16,-5 6-3-16,-9 4-13 16,-3 5-27-16,-9 1-30 15,-3-1-112-15</inkml:trace>
  <inkml:trace contextRef="#ctx0" brushRef="#br0" timeOffset="322143.0335">20503 16422 224 0,'7'-12'38'0,"-2"3"-11"0,3-2-1 15,-1 1 8 1,-2 0 6-16,2 0-5 0,-2 2 3 16,3 0-3-16,-2-2-9 0,0 2-5 15,1-1-2 1,2-2-4-1,6-5 1-15,5-5 2 0,6-6-1 16,9-5 1-16,15-9-1 16,9-3 2-16,9-8-3 15,10-2-5-15,7 3-8 0,2-5 2 0,3 5-5 16,-2 1 0-16,2 1 0 16,-4 3 2-1,-1 3-2-15,-2 2 1 16,2 2-1-16,-7 1 0 15,-3 3-1-15,-1 1 2 16,-10 0-1-16,-3 5 0 0,-6 5 1 16,-4 2 0-16,-14 4-1 15,-3 4 0-15,-8 5-1 16,-10 2 2-16,-2 1-8 16,-5 6-11-16,-3 0-7 15,-4 0-11-15,-2 6-11 0,-10 4-18 16,-12 0-94-16</inkml:trace>
  <inkml:trace contextRef="#ctx0" brushRef="#br0" timeOffset="322935.9658">14802 16420 242 0,'0'4'42'16,"0"-4"21"-16,0 0-2 15,0 0 2-15,0-4-11 16,1-6-16-16,10-6-8 15,7-8-2-15,9-9-5 0,13-9-2 16,7-8 1-16,16-8-3 16,13-7-1-16,11-6-6 15,9-2-3-15,12-5-3 16,3 4 0-16,5 0-4 16,-6 3 3-16,0 2-4 15,-9 7 0-15,-13 5-1 0,-7 5-2 0,-11 8-4 16,-9 8-3-16,-9 8-3 15,-13 10-14-15,-8 7-10 0,-11 9-17 16,-11 2-35-16,-9 9-99 16</inkml:trace>
  <inkml:trace contextRef="#ctx0" brushRef="#br0" timeOffset="325263.4936">13886 17217 192 0,'-7'3'316'0,"5"-3"-305"16,2 0-4-16,0 2-5 0,3-2-2 15,10 0 2-15,8 0 5 16,7 0 8-16,7 0 1 15,6-8 0-15,10-1 7 0,3-1-6 16,-1-1-5-16,-4 2-9 16,-2 1-3-16,-11 0 1 15,-9 3-5-15,-10 3-3 16,-8 2-12-16,-6 0-20 16,-3 0-21-16,-10 6-38 15,-7-2-56-15</inkml:trace>
  <inkml:trace contextRef="#ctx0" brushRef="#br0" timeOffset="325512.7016">13902 17322 430 0,'-9'8'15'0,"9"-2"5"16,0-2-13-16,3-2 7 15,10 2 16-15,5 2-8 16,7-4-4-16,5-2-5 0,8 0-6 16,4 0-2-16,4 0-3 15,3-2-1-15,1-6 0 16,-5 1-4-16,-4 0-18 16,-5-1-14-16,-6-3-39 15,-6 2-20-15,-4-3-30 0,-8-5-61 16</inkml:trace>
  <inkml:trace contextRef="#ctx0" brushRef="#br0" timeOffset="326683.4865">16069 17240 72 0,'4'-3'139'0,"-4"-5"-124"16,0 1 10-16,-2-3 13 15,-7 2 14-15,1-1-8 16,1 0-13-16,-1 0 4 16,-1 0 0-16,-1 0-10 15,2 0-10-15,-3 0-7 16,2 4-1-16,-2 1 0 0,1 4-3 15,-3 0 1-15,0 0-3 16,-1 9 3-16,0 5 0 16,-1-1 2-16,4 5-1 15,3 0-1-15,1 3 0 16,5-1-1-16,2-1-2 0,0 1 1 16,3-2-1-16,8-3-2 15,1-3 2-15,5-4-2 16,1-4 3-16,-1-4-3 15,4 0 3-15,-2-1-1 0,1-12 2 16,-4 0-2-16,-3-4 1 16,-3-5 4-16,0-1 2 15,-9-2 1-15,3 0-1 16,-4-2-3-16,0-1-1 16,-4-1-3-16,-4 1-1 0,1-1 1 15,-1 3-2-15,3 6 0 16,-2 3 1-16,0 5 1 15,2 5 2-15,0 7-1 16,2 0-1-16,1 6-2 16,-2 9-1-16,3 5 0 0,1 7 1 15,0 1 0-15,1 5 2 16,10-3-2-16,-1 2 0 16,3-4 1-16,1-1-1 15,1-2-1-15,1-5-2 16,-1-4-19-16,0-4-8 0,0-6-22 15,-3-2-14-15,5-4-44 16,-7-6-61-16</inkml:trace>
  <inkml:trace contextRef="#ctx0" brushRef="#br0" timeOffset="327042.7826">16152 16857 470 0,'0'-10'10'0,"0"-4"15"16,0 1-18-1,9 2 0-15,0 3 4 0,2 2-6 16,-1 2-1-16,-1 3-2 16,0 1-1-16,-3 1-1 15,-1 10 2-15,-3 5-1 16,-2 2 0-16,0 3-1 0,-2 1 1 15,-5-3-1-15,-2 1 1 16,2-7-1-16,0-3 1 16,2-1-1-16,3-3 1 15,2-4-2-15,0-1 5 16,7-1 5-16,7 0 3 0,4 0-4 16,6-3-7-16,0-1-1 15,3 0 0-15,0 1-14 16,0-1-22-16,-2 4-56 15,-1-3-46-15</inkml:trace>
  <inkml:trace contextRef="#ctx0" brushRef="#br0" timeOffset="327580.2846">16443 16970 403 0,'-2'2'47'0,"-2"-1"8"16,4 1-32-16,0 6-12 15,0-1-4-15,2 8 3 16,5 2 0-16,0 4 0 16,3 3-3-16,-2-1-3 15,5-2 1-15,0-5-3 16,-3-3-1-16,3-5-1 16,0-4 1-16,2-4-1 15,0 0 1-15,1 0 0 0,0-12 1 16,-3-5-2-16,0-1 1 15,-3-3 3-15,-3 0 5 16,-5-2 1-16,-2 3-1 16,0 2 2-16,0 4-3 0,0 5 0 15,0 9 7-15,0 0-7 16,0 11-8-16,0 10 1 16,3 8-1-16,0 3-1 15,2 4 2-15,-1-3 0 0,1 3-3 16,0-5 2-16,-3-2 0 15,-2-5 0-15,0-1-1 16,0-3-2-16,-5-5 0 16,-4-4 0-16,-1-4 2 15,-5-4 1-15,2-3 0 16,-3-3 0-16,4-9 1 0,-3-2 0 16,6-7 0-16,4-3-3 15,1-1 3-15,4 1-7 16,2 2-6-16,3 2-1 15,4 6-1-15,0 3-7 16,2 4-12-16,-4 5-20 0,-3 2-51 16,-4 0-87-16</inkml:trace>
  <inkml:trace contextRef="#ctx0" brushRef="#br0" timeOffset="327864.1576">15961 17398 538 0,'0'0'25'0,"10"0"-19"0,15-2-3 16,13 0 6-16,6 0 5 15,10 1 0-15,11-3 7 16,6 1-2-16,2-1 2 15,-5 1-4-15,-6-4-8 0,-4 3-6 16,-15-1-1-16,-11 2-3 16,-10-1-6-16,-10 2-22 15,-7 2-8-15,-5 0-21 16,-8 0-28-16,-8 0-120 16</inkml:trace>
  <inkml:trace contextRef="#ctx0" brushRef="#br0" timeOffset="328476.3951">16292 17673 163 0,'5'0'163'0,"0"-6"-128"15,0-3-10-15,-2 2 15 16,-1-2 10-16,-2 3-12 16,0-6-13-16,-5 4-3 15,-5-3-14-15,-4 4-5 16,-3 0 0-16,4 2-1 16,-6 3-1-16,4 2 1 15,-2 0 0-15,3 4-1 0,3 9 2 16,-2 3 5-16,6 4-5 15,4 1 0-15,1 6-2 16,2-4 0-16,0 4 0 16,7-6-1-16,4 3 0 15,4-6 0-15,-3-6 0 0,3-3 0 16,-2-5 0-16,1-4 0 16,1-3 1-16,-4-7 0 15,0-6 0-15,-4-4-1 16,-3-3 1-16,-3-2 2 0,-1-2-3 15,0-5 3-15,0 2 1 16,-3-4 2-16,-2 4 0 16,1-1 1-16,-2 5 1 15,2 8 0 1,3 4 3-16,-1 3 3 0,2 7-7 16,0 4 0-16,0 5-7 15,0 13 2-15,3 4-4 0,7 8 2 16,-1 4 2-16,-1 2-1 0,6 1-2 15,-2 0 1-15,0-2 0 16,-1-7 2-16,0-3-4 16,-1-3-10-16,0-7-21 15,0-4-6-15,-1-4-21 16,1-5-39-16,0-2-103 16</inkml:trace>
  <inkml:trace contextRef="#ctx0" brushRef="#br0" timeOffset="328832.9082">16514 17576 499 0,'4'-10'39'0,"4"-1"-20"0,2 0-6 16,2 3 9-16,0 2-7 15,-2 6-5-15,3 0-3 16,-2 0-6-16,-3 8 1 15,2 7-2-15,-5 5 0 16,-1 1 0-16,-3 2 0 16,-1 2 0-16,0-1 0 0,0 1 0 15,-3 0 1-15,-1-6-2 16,1-3 1-16,3 0 0 16,0-3 0-16,0-3 0 15,0-2 1-15,5-5-1 0,6-1-1 16,1-2 1-16,6 0 0 15,-1 0-5-15,0-9-12 16,0 0-8-16,-2 0-10 16,-1-2-22-16,-7 2-32 15,-2 1-112-15</inkml:trace>
  <inkml:trace contextRef="#ctx0" brushRef="#br0" timeOffset="329004.7452">16534 17667 339 0,'-5'0'140'0,"2"0"-81"16,3 0-46-16,5 0-8 15,7 0-2-15,5 0-1 16,2 0-1-16,3 0-1 16,1 0-4-16,1 0-31 15,-3-3-49-15,2-3-67 0</inkml:trace>
  <inkml:trace contextRef="#ctx0" brushRef="#br0" timeOffset="329329.78">16794 17532 459 0,'-5'-12'57'0,"3"3"-26"16,2-1-7-16,0 5 2 0,2-1-5 15,6 2-7-15,1 2-3 0,-2 2-5 16,3 0-4-16,0 0-3 15,0 10 2-15,-6 4-3 16,1 2 3-16,-2 4-2 16,-1 2 1-16,-2-1-1 15,0 0 0-15,-2-1 1 16,-3-4 0-16,2 0 1 0,1-6-1 16,2 0 1-16,0-5-2 15,0-5 1-15,3 0 2 16,12-4 1-16,1-8 0 15,4-4-4-15,7-4-1 16,5-1-21-16,2-5-41 16,7-5-54-1,5-5-203-15</inkml:trace>
  <inkml:trace contextRef="#ctx0" brushRef="#br0" timeOffset="329720.3626">17346 17298 513 0,'0'0'18'0,"9"0"-16"16,10 0-1-16,5 0 2 15,8 0 11-15,9-1 2 16,6-1-2-16,2-1-7 0,3 2-1 16,-5 0-8-16,-6-3-23 15,-11 2-13-15,-6-2-34 16,-10 1-29-16,-9-2-74 16</inkml:trace>
  <inkml:trace contextRef="#ctx0" brushRef="#br0" timeOffset="329954.6524">17592 17154 317 0,'-4'-2'151'16,"1"0"-104"-16,3 0-29 0,0 2-6 16,0 0-1-16,0 4-6 15,0 11 6-15,0-2 9 16,3 11-2-16,-1 2-4 15,1 6-6-15,2 4-2 16,0 0-4-16,-1 0-2 0,-1-1-1 16,0 0-11-16,1-9-30 15,1-2-40-15,3-11-124 16</inkml:trace>
  <inkml:trace contextRef="#ctx0" brushRef="#br0" timeOffset="331162.1779">18492 17195 353 0,'5'-11'61'0,"0"0"-29"16,1-1-8-16,-3-1-5 16,-3-1 8-16,0 0-13 15,-7 3-7-15,-1-1-3 16,-9 3 1-16,0 3-2 15,-5 4 0-15,0 2-3 16,-2 0 5-16,3 10-4 0,-2 4 2 16,6 0 3-16,3 4 0 15,6 1-2-15,4 1-5 16,4-2 3-16,-3 3-3 16,18-1 1-16,-1-4 1 15,10-4 0-15,5-1-1 0,-2-5 0 16,1-3 0-1,-1-3 1-15,-3 0-2 0,-3-5 1 16,-4-6 0-16,-4-5 1 16,1 0-1-16,-7-6 1 15,-2-3 1-15,-4-1 0 0,-1-5-1 16,0-1 0-16,0-1 2 16,0 1 5-16,0 1-2 15,-1 4 2-15,-3 6-1 16,1 3-1-16,3 5 1 15,-4 7 1-15,3 0-1 16,-1 6-2-16,-3 0-4 0,4 7-1 16,-5 10-2-16,3 4 2 15,1 8 1-15,2 3-1 16,0 5 1-16,0-1-1 16,11 1 1-16,-2-2-2 15,5-4 2-15,1-4-1 16,4-4-1-16,1-7 0 0,2-5 1 15,-1-4-1-15,1-7 0 16,0 0 0-16,-5-4 0 16,1-7 2-16,-4-3-2 0,1-4 0 15,-6-1 2-15,0-2 0 16,-3 1-2-16,-4-2 1 16,-1 8 1-16,-1 0-1 15,0 9 0-15,0 5 3 16,0 0-2-16,-1 12-1 15,-3 8 0-15,4 1 0 16,0 2-1-16,-3 0 3 0,15-3-2 16,3-4 0-16,4-4-2 15,3-4 4-15,2-6-4 16,0-2-1-16,3 0 4 16,-4-11-2-16,-4-3 1 0,0-3 1 15,-7-1-1-15,-2-1 0 16,-5-2 1-1,-5 1-1-15,0 0 0 16,0 5 1-16,0 3 1 16,0 9 0-16,0 3 4 0,0 6-7 15,0 13 3-15,0 8-2 16,2 3 1-16,3 6-1 16,-4-1 1-16,3 2-2 15,-4-4 1-15,0-4 0 0,0-3-1 16,0-4-2-16,-4-10 3 15,-1-2-2-15,-3-5 2 16,-4-5 0-16,0-9 2 16,0-7-1-16,-1-6-1 15,4-5 1-15,0-3 0 16,8 3 1-16,1-1-3 0,0 5 3 16,7 1-4-16,3 9-2 15,-1 3-8-15,-1 8-17 16,-1 2-19-16,-2 2-21 15,-5 7-55-15,0 0-161 16</inkml:trace>
  <inkml:trace contextRef="#ctx0" brushRef="#br0" timeOffset="331427.7768">18499 17380 550 0,'-5'0'17'0,"5"0"1"16,7 0-16-16,15 0 7 16,5 0 6-16,12 0-9 15,11 0 1-15,5 0 4 0,5 0 7 16,4 0 2-16,1 0-5 16,-11 0-10-16,-5 0-4 15,-10-1-2-15,-14-1-12 16,-9 2-7-16,-6-2-13 15,-10 2-24-15,0-2-9 16,-10-1-94-16</inkml:trace>
  <inkml:trace contextRef="#ctx0" brushRef="#br0" timeOffset="332042.5724">18762 17685 336 0,'7'0'66'0,"-4"-4"-27"16,-1-1-9-1,-2-1 11-15,0 2-10 0,0-4-12 16,-4 1-6-16,-4-2-6 15,-2 3 0-15,-2 1 2 16,-3 2-5-16,-2 3-3 0,0 0 1 16,-3 8-2-16,1 5 1 15,2 4 1-15,3 2 0 16,3 2-1-16,4 4-1 16,7 0 0-16,0-1 1 15,0-1-1-15,8-6 0 16,7 0 0-16,4-6-1 0,-4-4 3 15,5-6-4-15,-2-1 2 16,0-1 0-16,-4-12 1 16,-1-3-1-16,-2-4 0 15,-6-3 1-15,-2-2 3 16,1-3 4-16,-4-1-1 0,0-5-1 16,0 0-4-16,-4 0-1 15,-1 4 1-15,0 3 1 16,1 8 2-16,3 4 4 15,-1 6 2-15,0 6 2 0,2 3-8 16,0 3-6-16,0 14 0 16,0 5 1-16,0 7 0 15,5 5 0 1,2 3 0-16,0 1 1 0,5 2-1 16,-3-8 0-16,1-2 0 15,1-5-1-15,2-4-12 16,1-7-9-16,0-3-11 0,3-7-17 15,-1-4-45-15,2 0-87 16</inkml:trace>
  <inkml:trace contextRef="#ctx0" brushRef="#br0" timeOffset="332391.0359">18998 17581 462 0,'0'-8'66'0,"7"-1"-23"15,0 3-29-15,3-1 1 16,2 4 3-16,3 1-2 0,-3 2-5 16,3 0-4-16,-3 5-3 15,-3 5-2-15,-3 3 0 16,-1 4-2-16,-3 3 0 16,-2 0 0-16,0 4 0 15,-7 2 0-15,-1-1 1 0,1-1-1 16,-2-1 0-16,1-3 0 15,3-3 1-15,2-4-2 16,3-5 2 0,0-2-1-16,10-4 1 15,3-2 1-15,3 0-1 16,6-6-3-16,-1-4-7 16,0-5-18-16,-1 3-22 0,-3-1-2 15,-7-1-32-15,-4 0-39 16,-6 2-18-16</inkml:trace>
  <inkml:trace contextRef="#ctx0" brushRef="#br0" timeOffset="332543.2275">19093 17641 40 0,'-25'-4'262'0,"4"3"-189"0,3 1-10 16,7 0-6-16,5 0-18 16,6 0-14-16,0 0-11 0,10 0-3 15,9 0-3-15,4-5-10 16,8 0-13-16,-1-2-32 0,4 0-54 15,4-4-94-15</inkml:trace>
  <inkml:trace contextRef="#ctx0" brushRef="#br0" timeOffset="332845.025">19811 17341 497 0,'-5'0'13'16,"3"0"2"-16,2-1-6 16,0-2-4-1,0 0 9-15,0 1 11 16,4-1-5-16,10-1-7 0,6-2-7 15,7-1-3-15,3 0-2 16,6 0-1-16,-6 1-7 16,-1 0-24-16,-5-3-10 15,-8 4-39-15,-7-1-48 16,-7-1-81-16</inkml:trace>
  <inkml:trace contextRef="#ctx0" brushRef="#br0" timeOffset="333051.9198">19903 17205 393 0,'-4'-1'41'0,"4"-1"20"16,0 2-28-16,0 0-16 15,0 0 3-15,2 3-7 16,3 9-4-16,3 7 6 0,-1 3-3 16,-2 4 1-16,0 6-4 15,2-2-5-15,-2 4-3 16,-2-5-2-16,1-1-12 15,1-4-29-15,2-5-20 16,1-7-65-16,2-6-115 0</inkml:trace>
  <inkml:trace contextRef="#ctx0" brushRef="#br0" timeOffset="333723.6299">20433 17202 513 0,'0'-11'16'15,"0"-1"1"-15,0 1-6 0,0 1-9 16,4 0 0-16,1 2 5 16,0 2 2-16,5 2 9 15,0 4-1-15,1 0-4 16,1 0-11-16,-1 13-1 15,-4 5-1-15,-2 1 1 16,1 3-1-16,-5 1 1 0,2 0-1 16,-3-4 0-16,4 1-1 15,-3-3 2-15,6-5-2 16,0-3 1-16,6-4 0 16,3-1 1-16,4-4-1 15,-1 0 0-15,3-7 0 0,-2-4 0 16,-1-1 0-16,-4-5 1 15,-4-3-1-15,-4 1 1 16,-3-2 4-16,-4-1 5 16,0 3-1-16,0 5 0 15,-3 0 1-15,-2 6 0 0,0 5-2 16,-2 3-7-16,3 1 0 16,-1 16-1-16,-1 0 3 15,4 10 0-15,0 7 0 16,2 0 3-16,0 8-2 15,0 1-3-15,0 0 0 0,0 0-1 16,0-5 0-16,0-4 0 16,0-1 0-16,0-10 0 15,-5-3 0-15,-2-4 0 16,0-8 0-16,-2-2 0 16,0-6-1-16,0 0 4 0,-2-7-1 15,2-7-2 1,1-4 1-16,1-5 0 0,2-3-1 15,5-1 1-15,0 0-2 16,5-3 1-16,5-1-2 16,4 6-8-16,4 2-4 0,4 3-17 15,3 9-2-15,0 1-15 16,4 3-27-16,-2-3-102 16</inkml:trace>
  <inkml:trace contextRef="#ctx0" brushRef="#br0" timeOffset="333938.4055">21068 17243 496 0,'10'0'57'0,"2"0"-25"0,4 0-17 16,4 0-11-16,2 0 6 15,-2 0-5-15,4 0-4 16,-4 0-1-16,-2 0-8 0,-5 4-15 15,-5 1-16-15,-2 1-44 16,-6-2-48-16,0 4-39 16</inkml:trace>
  <inkml:trace contextRef="#ctx0" brushRef="#br0" timeOffset="334094.6324">21106 17329 409 0,'-7'5'61'16,"5"1"-13"-16,2-4-21 15,0 2-5-15,10-2-6 16,5 2-3-16,5-6-9 16,5 2-2-16,5 0-6 0,5-2-29 15,-1-5-40-15,4-2-44 16,3-1-16-16</inkml:trace>
  <inkml:trace contextRef="#ctx0" brushRef="#br0" timeOffset="334459.4441">21758 17161 401 0,'6'-7'54'0,"-3"-2"-1"15,-1 4-25-15,0 1 1 16,-2 2-5-16,0 0-9 0,-7 2-6 0,-2 2 1 16,-3 7 7-16,0 9-1 15,1 1-1-15,-1 10-1 16,1-1-3-16,3 2-3 15,8 1-1-15,0-2-1 16,12-2-1-16,9-6 1 0,6-2 0 16,11-8 1-16,1-2-1 15,8-6-8-15,0-3-16 16,-3-3 22-16,-5-9 7 16,-12-10 7-16,-5-3 0 15,-10-5-4-15,-11-3-4 0,-1-4-7 16,-9 4-1-16,-10-3-1 15,-7 8-1 1,-4 0 2-16,-9 9-5 0,-10 1-11 16,-7 4-23-16,-10-4-38 15,-8-8-143-15</inkml:trace>
  <inkml:trace contextRef="#ctx0" brushRef="#br0" timeOffset="340244.8416">14407 16979 268 0,'-4'-2'1'0,"-3"-5"13"16,1 0 4-16,2 0 11 15,-1 1-2-15,0 3-8 16,0-1 1-16,1 1 4 16,-2 1 4-16,3 2 3 0,-1 0-5 15,2 0-9-15,-1 0-2 16,1 2-7-16,2 5 2 15,0 2 5-15,0 5-4 16,7-1 4-16,8 2-4 16,4 2-3-16,8-3-2 0,0 0-3 15,4-2 0-15,-2 0-3 16,1-2 0-16,-5 1 0 16,-4-2 0-16,-6-1 0 15,2 2 1-15,-8-3 0 16,-3 0 0-16,-4 2 3 15,-2 1 0-15,0 3 3 0,-8 1-2 16,-9 4 0-16,-2 7 0 16,-3 2 0-16,-5 3 1 15,-2 6-3-15,0-1-2 16,-1 6-2-16,1-5-2 0,0-5-35 16,2-19-62-16</inkml:trace>
  <inkml:trace contextRef="#ctx0" brushRef="#br0" timeOffset="377851.436">11912 17190 228 0,'2'0'36'0,"2"-3"-11"0,-4 0-5 15,1 1 12-15,-1-1-5 16,0 3-7-16,0-2-3 15,0 0-1-15,0 2-1 16,0 0-5-16,0 0-4 16,-3 0-3-16,-2 2-2 0,-2 1 1 15,-5 4-1-15,2 1 3 16,-2 1 2-16,-5-1 4 16,0 3 3-16,-4 2 2 15,-4-1-1-15,-4-1 1 16,-3 3-3-16,-2 3-1 15,-2-3-4-15,-4 1-3 0,-1 0-3 16,-3 3 1-16,-3-3-2 16,-6 4 0-16,0-1 0 15,-5-2 0-15,-3 4 0 16,-3-1 1-16,-2-2 0 16,-7 1-2-16,2-3 1 0,-4 0 0 15,-1-1 1-15,-4-1-1 16,0 0 0-16,-8-3 0 15,3 2 0-15,-5-4 1 16,-1 1-2-16,-4 0 2 16,-2-1-1-16,-3 0 0 15,-4 1 1-15,-1-2-2 16,-2-2 1-16,-3 1 0 0,-4-5 0 16,2 1 2-16,-5-2-3 15,0 0 2-15,-2 0-2 16,1-3 2-16,0-3-1 15,-4 1-1-15,1-1 2 0,-4-1-2 16,-2 2 1-16,0-4 1 16,-1 3-1-1,-1-2-1 1,-1-1 2-16,-4 1-1 0,0-2-1 16,1 0 2-16,-2 2-1 0,-1-2 1 15,0 0-1-15,-1 6-1 0,-1-4 1 16,-3-1 0-1,4 3 2-15,-4-4-2 0,5 1 1 16,-3 1 2-16,3-3-4 16,1 0 1-16,1 3 1 15,-1-4-1-15,2 4 0 0,0-2 3 16,-1 0-5-16,2 1 1 16,3-2 1-16,0 1 0 15,2-4 0-15,-1 2 2 16,6-4-2-16,0 1 0 15,5-1 2 1,-2 0-2-16,4-4 0 16,3 3 2-16,0-4-2 15,2 1-1-15,4-7 2 0,3 4 1 0,1-6 0 16,6-1-1-16,1-3 0 16,5-2 1-16,2-1 1 15,4-5-4-15,4 0 2 0,7-4 0 16,2-3-1-16,7 0 1 15,6-4 0 1,3-2-1-16,8-1 0 0,3 0 0 16,5-3 0-16,5 0 0 15,6-4-1-15,3-1 1 16,3-1-1-16,7-2-1 16,5 0 3-16,3-4-1 15,2 5-1-15,5-2 2 0,0 2-2 16,5 2 1-16,5 1 0 15,5 1 1-15,1-3 0 16,6 0 0-16,3-1 0 16,4 1-1-16,0-2 0 0,3 3 0 15,2 1 1-15,4 1-3 16,3 3 4-16,4-3-2 16,1 4 0-16,3 0 1 15,7 1 0 1,3-1 0-16,2 2-2 0,4 0 2 15,3 2-1-15,3 0 1 16,-1-1 1-16,4 4-2 16,1 0 0-16,0 1 1 15,1 3-3-15,2 2 4 16,-1-1-2-16,2 5 1 16,0 1-1-16,-3 2 0 15,-5 0 1-15,-3 4 5 0,3-2-1 16,-7 1 2-16,-3 2 0 0,1 1 0 15,-3 1-2-15,-8 0 1 16,0 3-5-16,-3 2-2 0,-3 0 1 16,-7 2 0-1,-4 3-2-15,-2-1-16 0,-7-1-22 16,-3-1-42-16,-8-2-118 16</inkml:trace>
  <inkml:trace contextRef="#ctx0" brushRef="#br0" timeOffset="378179.4641">4390 13436 445 0,'-1'0'50'15,"-1"0"-34"-15,-1 0-12 16,3 0-5-16,0 2 2 16,0-2 0-16,0 2 0 0,5-2 2 15,2 4 5-15,3-1-1 16,1 6-1-16,2 1 4 16,2 3 7-16,2 8 3 15,0 3 1-15,0 8-7 16,-2 3-6-16,-5 8-5 0,-6 7-2 15,-4 4-4-15,-7 6 6 16,-20 1-50-16,-11-4-81 16</inkml:trace>
  <inkml:trace contextRef="#ctx0" brushRef="#br0" timeOffset="379549.1764">841 11564 218 0,'-3'8'122'0,"-2"-2"-97"15,3-5 16-15,2-1 1 16,0 0 1-16,0-7 0 0,0-5-28 15,0-4 3 1,0-7-4-16,0 1 0 0,0-5-6 16,0-1 0-16,0-2-5 15,0 1-1-15,-7 1-1 0,-3 1 0 16,-5 2 0-16,1 3 0 16,-5 3 2-16,3 4-2 15,2 5 0-15,0 2-1 16,3 7 2-16,-2 1-5 15,6 0 6-15,3 9-6 16,0 3 3-16,4 2 1 0,0 2-2 16,4-1 1-16,7-1-1 15,7 1 1-15,4-1-2 16,3-2 2-16,2-4 1 16,2 0-1-16,-2 0 0 15,2-3 0-15,-5 0 0 0,1 4-1 16,-5 0 2-16,-2 2-1 15,-2-1 1-15,-5 5-1 16,-4-3 2-16,-1 2-2 16,-6 2-2-16,0-1 6 15,0 1-4-15,-10-2 3 16,0 1 0-16,-2-3-2 0,-1-3 0 16,-3-4 0-16,1-5-1 15,3 0-1-15,-3-7-16 16,5-7-21-16,4-6-21 15,5 1-24-15,1-7-27 16,0-2 13-16,8-1-56 0</inkml:trace>
  <inkml:trace contextRef="#ctx0" brushRef="#br0" timeOffset="380295.0751">960 11216 260 0,'2'-17'58'0,"-2"7"12"15,0 1-8-15,0 4-6 16,0 1-15-16,-2 4-12 15,0 0-15-15,1 0-6 16,1 4-5-16,0 6-1 16,0 6 0-16,0 4 4 15,6 5 3-15,6 0 5 0,0 0-1 16,3 0-3-16,1 0-1 16,2-7-2-16,1-2-2 15,3-7-2-15,0-6 0 16,1-3 1-16,-2-1 1 15,1-14-2-15,-4-2-1 0,-2-3 0 16,-7-4-1-16,-3 3-1 16,-4 0 0-16,-2-1-1 15,-10 2-3-15,-7-1-2 16,-7 4-1-16,-3-1 0 16,-2 1-1-16,0 5 2 15,1 1 2-15,1 6 2 0,6 3 1 16,-1 2 0-16,3 0 0 15,6 7 1-15,0 4-1 16,4 1 0-16,2-1 0 16,2 1 0-16,5 1 1 15,0-2-2-15,8-4 0 0,9-1 0 16,4-6-2 0,4 0 2-16,4-6 0 0,1-8-4 15,3-6-16-15,-1-3 3 16,-3-6 3-16,-4-1 12 15,0-4 2-15,-9 0 2 16,-1 0-2-16,-10 2 1 0,-3 2 1 16,-2 3 0-16,-2-2 1 15,-8 5 2-15,-5 1 0 16,-5 1-1-16,6 2 2 16,-3 7-1-16,5 0 2 15,0 7 3-15,0 5 0 0,5 1 0 16,1 4-3-16,2 12-2 15,2 4 3-15,2 5 2 16,2 6 2-16,8 1-1 16,7 5 2-16,2 1-4 15,3-2 1-15,2-3 4 0,-3-4-2 16,0-3-2 0,1-2-4-16,0-8-3 0,-3-6-1 15,0 0 0-15,-2-5 0 16,0-3-19-16,-2-4-18 15,0 2-13-15,-3-11-15 16,-2 1-69-16,-1-4-119 0</inkml:trace>
  <inkml:trace contextRef="#ctx0" brushRef="#br0" timeOffset="380466.9243">1571 10954 452 0,'3'0'56'15,"-3"0"-24"-15,0 0-16 16,0 0 0-16,0 1-12 16,0 1-3-16,2-2-29 15,-2-3-83-15,0-10-145 0</inkml:trace>
  <inkml:trace contextRef="#ctx0" brushRef="#br0" timeOffset="380614.5906">1486 10757 515 0,'-10'-2'40'0,"3"-3"-6"0,1 4 15 16,5-1-16-1,1 2-23-15,0 2-12 16,0 6-34-16,0 1-59 16,0 0-239-16</inkml:trace>
  <inkml:trace contextRef="#ctx0" brushRef="#br0" timeOffset="381793.7963">608 12673 387 0,'-14'0'17'0,"1"-4"-2"16,5-3 28-16,3-2-13 15,-2-3-11-15,7 1-9 0,0 0-3 16,0 1-4-16,0 2-1 16,7 1-1-16,-1 4 0 15,0-1 0-15,1 4-1 16,0 4-1-16,2 5 2 15,2 3 0-15,1 4 4 0,-1 0 2 16,3 2 5-16,-1 0-2 16,1-2 0-16,1-1-2 15,-1-3-1-15,3-3-3 16,-3-4 0-16,0-5-1 16,0 0-1-16,3-5 1 0,-7-10 0 15,1 1-2 1,-1-5 1-16,-7-1 0 0,-3 0-1 15,0 1 1-15,0-1-1 16,-11-1 2-16,0 1-3 16,-5 4 0-16,3-2 1 0,-1 5 0 15,5 5 0-15,4 3 1 16,-1 1 4-16,5 4 5 16,1 0-6-16,0 4-5 15,5 6 0-15,7 5 1 16,5 4 4-16,4 4 1 0,0 2 0 15,5 0 0-15,1 2 0 16,-2 2-3-16,-1 1-2 16,-4 0 4-16,1 0 1 15,-6 1 0-15,0 1 0 16,-4-4 1-16,0 1-1 0,-6-4-1 16,0-2-3-16,-3-3-1 15,0-2 2-15,-2-6-2 16,0-3 2-16,-2-3-1 15,-7-5 1-15,-2-1-35 16,-3 0 35-16,-4-9 1 16,0-3-1-16,-2-8-2 0,3-3 0 15,-3 0 1-15,5-4-4 16,4-2 1-16,3 4 0 16,6-3 0-16,2 5-3 15,0-1-1-15,7 1 4 16,3 4-38-16,4-3-9 15,-1 3-14-15,4 1-64 0,-3 0-128 16</inkml:trace>
  <inkml:trace contextRef="#ctx0" brushRef="#br0" timeOffset="382041.1194">1107 12487 429 0,'0'-3'54'0,"0"-2"-5"16,0-3-5-16,2-1-13 0,5-1-9 15,5-3-8-15,0-3-7 16,3 0-4-16,-1-2-1 16,4 2-1-16,-2 4-2 15,-2-1-3-15,-3 6-24 16,1 3-29-1,-2 1-54-15,-5 3-83 16</inkml:trace>
  <inkml:trace contextRef="#ctx0" brushRef="#br0" timeOffset="382277.4726">1221 12543 285 0,'-5'11'76'15,"5"-4"-33"-15,0-2 10 16,0-5-7-16,0 0-16 0,3 0-1 16,6-5-2-16,0-6-1 15,5-2-8-15,2 1-1 16,1-2-10-16,-3-1-4 16,1 3-2-16,0 1-1 15,-2 2 0-15,-1 2-1 0,-1 0-19 16,-1 1-43-16,-5 1-77 15</inkml:trace>
  <inkml:trace contextRef="#ctx0" brushRef="#br0" timeOffset="386311.3899">1873 11949 244 0,'-4'4'45'0,"-3"-1"-37"16,1-1 15-16,1 0 14 0,3-2-12 15,0 1-3-15,1-1-3 16,1 0-5-16,0 0 2 15,0 0-4-15,0 3-7 16,0-3 3-16,3 0 4 16,4 0 5-16,3 0-3 0,0 0-3 15,-1-4-6-15,4-2 0 16,-3-4 1-16,-1 2 2 16,1-2-2-16,-3-1-1 15,-2-1-3-15,0 0 0 16,0 3 1-16,-3-2-1 0,1 0-1 15,-3 2 1-15,0-2 2 16,0 3-3-16,0 0 4 16,0 0 0-16,-5 3-3 15,-2 2 1-15,0-1-2 16,-3 3 1-16,0 1-2 16,-4 0-1-16,4 0 2 0,-3 0-1 15,4 7-2-15,-4 2 2 16,6 4-1-16,0-4 0 15,0 6 0-15,4 0 2 16,-2-3-3-16,5 4 3 16,0-1-1-16,0-1 0 0,0 1 0 15,3 2 0-15,4-4 2 16,0 4 0-16,1-3-2 16,2 0 4-16,1 1 1 15,-1-4-1-15,3-1 0 16,-1 1-1-16,3-3 4 0,-3-4-1 15,2 1 1-15,1-5-1 16,-1 0 1-16,3 0-1 16,0-9 3-16,0 0-1 15,-1-5-1-15,0 2-4 16,1-4 0-16,-5 0 0 16,0 0-1-16,-1 2-1 15,-2 2 0-15,-2-3-2 0,-2 4 1 16,1-1-22-16,-2 2-13 15,-4 0-20-15,0-2-66 16,0 3-217-16</inkml:trace>
  <inkml:trace contextRef="#ctx0" brushRef="#br0" timeOffset="387233.0451">1610 11578 244 0,'-5'1'12'15,"0"-1"16"-15,1 3 26 16,1-3-7-16,3 0-12 16,-2 0-6-16,2 0 0 15,0 0-11-15,0 0 1 0,0-4-2 16,2-3-2-16,6-4 0 15,3-3-3-15,2-2-5 16,-1 0-2-16,3-2-2 16,2 3-4-16,-4-1 1 0,5 6 0 15,-3-3-21-15,-1 2-21 16,-3 2-67-16,-2-1-78 16</inkml:trace>
  <inkml:trace contextRef="#ctx0" brushRef="#br0" timeOffset="387654.8226">1769 11181 473 0,'-10'-5'7'0,"3"-2"2"16,4 0 23-16,3 0-8 15,0-2-11-15,7 0-8 16,6 0-3-16,1 4-2 16,6 3 1-16,-1 0-1 15,1 2 0-15,-2 0 0 16,0 6-1-16,-2 8 2 0,-5 0-4 16,-1 2 3-16,-6 4 0 15,0-1-1-15,-4 3 2 16,0-1 0-16,0-1-1 0,0-6 4 15,0-1 3-15,0-4 0 16,2-6-2-16,5-3-4 16,3 0 6-16,4-7 2 15,-2-5-2-15,6-4-5 16,-2-2-3-16,0 0 1 16,-5 4-3-16,-1 1-24 0,-2 4-9 15,-8 4-30-15,0 1-37 16,0 3-23-16</inkml:trace>
  <inkml:trace contextRef="#ctx0" brushRef="#br0" timeOffset="387826.6596">1827 11268 357 0,'-7'0'33'15,"4"0"-4"-15,3-3 11 16,1-9-21-16,14-10-13 0,4-2-3 15,7-7-5-15,6-1-15 16,0-5-35-16,-3-2-43 16,-4 3-119-16</inkml:trace>
  <inkml:trace contextRef="#ctx0" brushRef="#br0" timeOffset="388095.1779">2018 10891 381 0,'-13'0'20'0,"1"0"11"15,3-2 33-15,3 2-23 16,1 0-17 0,3 0-11-16,2 9-7 15,0 4-5-15,5 5 3 16,7 1 5-16,2 6-4 16,4 5 2-16,1-1-1 0,1 1-2 15,-1 1-3-15,-4-3 1 16,2-5 0-16,-5-1 1 15,-1-3-3-15,-2-3 1 16,-2-5-1-16,0-2 0 16,-2-2 0-16,2-2 0 0,-1-3-9 15,-2 0-28-15,1-2-26 16,-3 0-60-16,-2-11-96 16</inkml:trace>
  <inkml:trace contextRef="#ctx0" brushRef="#br0" timeOffset="388438.8491">2174 11014 443 0,'-3'-16'16'16,"-3"0"7"-16,4-2 23 16,2 2-13-16,0 4-11 0,8 1-7 15,1 2-11-15,3 7-2 16,4 2-4-16,-2 0 1 15,3 7 0-15,-3 8 0 16,-1-2-1-16,-6 4 0 16,0 4-1-16,-4-3 3 15,-3 0 0-15,0-2 0 0,0 0 2 16,0-3-2-16,0-5 1 16,0-3 0-16,0 0 0 15,0-5-1-15,7 0 2 16,1-10 7-16,-1-2 4 15,4-8-6-15,2-3-5 0,-1-4-1 16,3 1-4-16,-1 1-23 16,-5 3-37-16,-6 3-214 15</inkml:trace>
  <inkml:trace contextRef="#ctx0" brushRef="#br0" timeOffset="388985.7239">2492 11176 366 0,'-9'0'13'0,"2"2"14"16,-1 1 23-16,3 1-19 15,0 4-8-15,3-2-5 16,1 5-3-16,1 4-5 16,0 4 4-16,3 8 1 15,11 9 3-15,3 5-1 16,1 7 0-16,4 5 3 0,6 5-5 15,0-1-2-15,5 0-4 16,-3-6-2-16,4-4-3 16,-2-10-4-16,2-7 2 15,3-12-3-15,1-11-1 0,3-7-13 16,2-12-25-16,-2-15-35 16,-1-7-97-16</inkml:trace>
  <inkml:trace contextRef="#ctx0" brushRef="#br0" timeOffset="389579.1484">2962 11044 245 0,'-3'0'46'0,"-1"0"-35"16,2 0 1-16,1 0 19 0,-1-3-8 15,2-1-5-15,0-1-15 16,-2-1 4-16,1-1-2 16,-3 4 7-16,2-1 4 15,-4 3 8-15,-1 1-9 16,2 0-4-16,-4 0-7 0,2 3 0 15,1 6 2-15,3 5 4 16,1 2-1-16,2 4 1 16,0 3 1-16,5 2 0 15,10-2-2-15,2 1-1 16,3-3-3-16,2-2 1 0,4-4-4 16,-5-7-2-16,-1-2 1 15,1-6-1-15,-1-2 1 16,0-10 3-16,-3-6-4 15,1-2-2-15,-1-3-38 16,-1 0-24-16,-6 0-24 16,0 0-64-1</inkml:trace>
  <inkml:trace contextRef="#ctx0" brushRef="#br0" timeOffset="389772.7196">3208 10954 351 0,'0'-6'30'0,"0"4"11"15,0 2 32-15,0 0-35 16,0 0-30-16,0 11-6 16,8 3 5-16,-1 6 8 15,4 1-1-15,-1 1-4 0,1-1-4 16,2-1-4-16,0-4 0 16,-3-2-2-16,4-3 1 15,-1-6-7-15,3-3-35 16,-5-2-53-16,0-5-157 15</inkml:trace>
  <inkml:trace contextRef="#ctx0" brushRef="#br0" timeOffset="390920.1392">3316 10620 463 0,'-5'0'4'16,"3"0"-2"-16,1 2-4 16,1 1 0-16,0 4 2 0,0 1 1 15,7-1 1 1,0-4 1-16,-2 1-1 0,0-1 2 16,-1-3-4-16,2 1 1 15,-6-1-1-15,0 0 3 16,0 0 5-16,0-1 9 15,-5-4-1-15,-3-1-7 0,-3-3-7 16,1 2 2 0,-3 5-3-16,2-2 0 0,1 4 1 15,4 0-3-15,0 5 2 16,5 8-2-16,1 2 1 16,1 8 0-16,11 1 3 0,5 1 4 15,3 1 4-15,3-2-1 16,0-4-5-16,1-7-2 15,1-1-2-15,-4-10-1 16,4-2 1-16,-3-5 4 16,2-9 1-16,-3-7-4 15,-1-3-1-15,-3-2 1 0,-5 1 0 16,-5-4-2-16,-6 2 1 16,-1 2 1-16,0-1 0 15,-7 2-2-15,-1 5-1 16,-2 4 1-16,1 1 0 0,2 6 1 15,4 4-1-15,1 2 1 16,2 2 0-16,0 0-2 16,0 11-3-16,11 3 4 15,-3 0 2-15,5 1 3 16,5 1 0-16,-2-4-1 0,2 1 0 16,0-8-2-16,2-1 3 15,3-4-1-15,-5 0-1 16,4-9 0-16,-4-5 0 15,-2-3-3-15,-4 2 2 16,-5-3-1-16,-1 1 0 16,-6 0 0-16,0 1 1 0,-6 2-2 15,-8-4 0-15,-1 3 0 16,-7 3-2-16,-2 1-8 16,1 2-3-16,0 6 4 15,0 1 3-15,-3 2 2 16,6 5 1-16,-1 8 2 15,-1 1 2-15,2 4-2 16,5 0 2-16,1-4-1 0,8 0 0 16,6-1 0-16,0-5-2 15,13-2 1-15,6-6 1 16,8 0 0-16,2-6 0 16,-1-9 1-16,1-6-1 0,-2-7-14 15,-4-2 9-15,-6 0 0 16,-4-4 3-16,-3 0 1 15,-6 2 1-15,-4 3 1 16,0 6-1-16,0 7 3 0,-6 2 1 16,3 6 2-16,-2 5 0 15,0 1-2-15,4 2-2 16,1 0-2-16,0 5-1 16,0 6-1-16,0 0 1 15,6 2 1-15,6-3 0 16,2 1 0-16,2-2 1 0,2 0 1 15,-2-2 2-15,5 0-1 16,-2 0-1-16,-4 0 0 16,0 1-1-16,-2 0 1 15,0 3-1-15,-5-2 0 16,-3 0 0-16,2 0-1 0,-6 2 2 16,-1-4-1-16,0 1 2 15,-3 2 2-15,-5-5-1 16,-2-2-1-16,-3 1-3 15,-2-4-10-15,2 0-60 16,-6-14-179-16</inkml:trace>
  <inkml:trace contextRef="#ctx0" brushRef="#br0" timeOffset="392990.5238">3932 10181 327 0,'-7'0'23'16,"3"0"14"-16,-1 0 18 16,5 0-23-16,-2 0-7 15,2 0-8-15,2 0-13 0,11 2-4 16,3 3 1-16,4 3 6 15,3-1-4-15,2 0-2 16,-2 0 1-16,-3-1-1 16,-4-3 0-16,-3 0 0 15,-6-3 0-15,-2 0 4 16,-3 0 13-16,-2 0 9 16,0-8 5-16,-7-5-8 0,-3-3-18 15,-7-5 0-15,0-3-2 16,-4 1-3-16,1-4-2 15,-1 3 3-15,1-5-3 16,4 0 0-16,2 3 2 16,3-1-2-16,3 4-1 0,8 1-1 15,0 4-6-15,8 4-16 16,6 3-7-16,6 4-18 16,0 5-31-16,0 2-62 15</inkml:trace>
  <inkml:trace contextRef="#ctx0" brushRef="#br0" timeOffset="393505.9277">4072 9913 405 0,'-11'0'7'0,"3"-6"10"15,3-4 19-15,5 2 10 16,0-3-28-16,0 4-12 15,10-1-5-15,4 3 0 16,3 4-2-16,3 1 0 16,-1 0 1-16,-1 6-3 0,-2 7-1 15,-5 3-8-15,-2-1 3 16,-7 1 3-16,-1 0 4 16,-1 1 2-16,0-4 2 15,-3-1-3-15,-2-3 3 16,3-2 0-16,-2-3-2 15,4-2 1-15,0-2 3 0,0 0 3 16,2-4 0-16,5-6 1 16,4-1-5-16,0 2-1 15,1-2-4-15,-1 2 3 16,0 5 0-16,5 4-1 0,-5 0-2 16,-1 4 0-16,1 5 2 15,-1 4 1-15,0 1-1 16,-7 0 0-16,-1 0 0 15,-2 1-1-15,0-3 5 16,-2 1 5-16,-6-3 3 16,-2-4 2-16,-2-1-2 0,2-1-1 15,-4-3-9-15,2-1 1 16,-1 0-2-16,3 0-1 16,3 0-5-16,-2 0-24 15,3 0-49-15,-1 2-111 16</inkml:trace>
  <inkml:trace contextRef="#ctx0" brushRef="#br0" timeOffset="393787.1161">4221 10322 488 0,'-9'6'19'0,"2"-6"10"15,7 0 21-15,0-4-17 16,11-14-17-16,9-2-6 0,9-8 2 16,3-2-5-16,4-2 2 15,-4 1-6-15,2 4-2 16,-7 6-1-16,-5 3 0 16,-5 5 0-16,-3 6-13 0,-4 2-27 15,-7 5-4-15,-1 0-18 16,-2 2-43-16,0 7-26 15</inkml:trace>
  <inkml:trace contextRef="#ctx0" brushRef="#br0" timeOffset="394193.2674">4448 10363 397 0,'-8'4'33'15,"1"-4"8"-15,0 0 20 0,2 0-18 16,-1-4-11-16,2-4-18 16,1-4-4-16,3-2-5 15,0 0-3-15,2 2-2 16,7 1 1-16,2 2-2 16,3 5 0-16,2 4 1 0,-2 0-2 15,3 6 1-15,-3 6-1 16,2 2-1-16,-5 4-1 15,-3-1-2-15,-3 0 4 16,-3 3 0-16,-2-4 3 16,0 0-1-16,0-2 1 0,0-1 1 15,-2-5 3-15,0 0 0 16,2-5 1-16,0-3-3 16,0 0 2-16,2 0 3 15,8-7 6-15,1-7 2 16,4-2-7-16,0-2-6 15,2-3-3-15,-2-6-2 0,4 2-29 16,-5 0-17-16,-1-4-31 16,-4-4-104-16</inkml:trace>
  <inkml:trace contextRef="#ctx0" brushRef="#br0" timeOffset="394583.8011">4482 9722 405 0,'-17'-12'81'15,"5"-2"-60"-15,3 0 11 16,7-1-2-16,2-2-5 16,8 2-6-16,11 1-11 15,3 3-2-15,1 4-5 16,3 4 0-16,-4 3-2 15,-2 0 3-15,-4 7-3 0,1 5 1 16,-5 6 1-16,-3 2-2 16,0 5 1-16,-5 0 1 15,1 3-3-15,-2 2 4 16,1-5-1-16,2 2 0 16,-3-7 2-16,3-2 6 0,2-6-4 15,2-8 0-15,2-4-2 16,2 0 2-16,3-14 2 15,1-4-6-15,-4-4 0 16,0-1-1-16,-1 4-11 16,-6-1-26-16,-7 4-21 0,0 3-44 15,-9 2-89-15</inkml:trace>
  <inkml:trace contextRef="#ctx0" brushRef="#br0" timeOffset="394724.4041">4559 9803 393 0,'0'0'22'0,"5"0"3"16,10-18 12-16,7-2 3 15,2-6-28-15,0 0-12 16,3 5-1-16,-9 0-50 0,-9 5-211 16</inkml:trace>
  <inkml:trace contextRef="#ctx0" brushRef="#br0" timeOffset="395286.0308">3269 12166 290 0,'-5'2'30'16,"0"-2"14"-16,3 0 23 16,2 0-8-16,0 0-19 15,9-8-30-15,6-4-6 0,6-3-1 16,2-3 2-16,2-4 0 16,3 2-4-16,-1-1-1 15,-7 4 1-15,1-2-17 16,-5 3-39-16,-5 4-53 15,-6 0-103-15</inkml:trace>
  <inkml:trace contextRef="#ctx0" brushRef="#br0" timeOffset="395535.9718">3349 11932 386 0,'-4'6'23'15,"4"0"-12"-15,0 6 15 16,0-2 11-16,7 3-9 16,7 2-10-16,3 5-4 15,3-5 4-15,-1 3-6 0,3 1-5 16,0 1-5-16,-3-2-2 16,1-2 1-16,-2-3 0 15,0-2-4-15,-2-1-22 16,-2-4-28-16,-2-6-51 15,-2 0-48-15</inkml:trace>
  <inkml:trace contextRef="#ctx0" brushRef="#br0" timeOffset="395848.3984">3722 11735 363 0,'0'-6'16'0,"-2"-1"16"16,-5 2 20-16,2 2-14 16,-3 0-20-16,0 3-9 0,-3 0-3 15,0 3-1-15,-1 5-1 16,1 6 0-16,0 3 6 16,5 4-1-16,1 1 5 15,5 1-4-15,0-2 0 16,11 0-3-16,7 0 1 15,3-6 2-15,4-2-6 16,1-5-3-16,1-4 0 16,0-4-1-16,-2 0 2 0,-2 0-2 15,-3-8-15-15,-4-2-28 16,-3-1-39-16,-3 1-76 16</inkml:trace>
  <inkml:trace contextRef="#ctx0" brushRef="#br0" timeOffset="396207.6916">3873 11760 433 0,'-3'-6'48'0,"-1"-1"-15"16,2 1 0-16,2-2-9 16,0 1-12-16,6 2-8 15,6 1-4-15,3 4 0 16,-1 0 0-16,2 5 0 0,-2 6-1 15,1 3-1-15,-5 6-1 16,-1 1 2-16,-5 2 0 16,-1-1 1-16,0-1 0 15,-3-3 1-15,0-2 1 16,0-1 4-16,0-3 4 16,0-3 1-16,0-4-1 0,0-1-2 15,0-4-3-15,1 0-2 16,5 0 3-16,2-9 11 15,3-5-7-15,2-3-6 16,1-4-2-16,-1 0-2 0,-3 2 0 16,1 1-29-16,-1 1-41 15,-7 3-91-15</inkml:trace>
  <inkml:trace contextRef="#ctx0" brushRef="#br0" timeOffset="396908.6076">4286 11226 316 0,'0'-5'31'16,"-7"-2"-15"-16,1 1 33 15,-2 1-9-15,0 0-21 16,-1 1-9-16,-3 1-2 0,1 1-2 16,2 2-2-16,0 0-4 15,0 5 2-15,2 4-3 16,3 2 1-16,-1 3 1 15,5 2 0-15,0 0-2 16,0 2 4-16,9-2-2 0,5 0 1 16,4-1 0-16,4-7 2 15,0 1-3-15,-3-3 0 16,4-5 0-16,-1-1 0 16,-6 0-1-16,-1 0 0 15,-5 0 0-15,-1 2-1 0,-3 2 1 16,-1 1-3-16,-1 2 2 15,-3 1-1-15,-1 2 2 16,0-1-1-16,0 2 2 16,-8-1 0-16,-2 1-1 15,-4 2 3-15,-1-5 4 16,0 2 1-16,0-3-2 16,1-4-2-16,2-1-2 0,0-2-1 15,5 0-1-15,4-9-4 16,1-4-26-16,2-1-33 15,0-4-56-15,0-1-96 16</inkml:trace>
  <inkml:trace contextRef="#ctx0" brushRef="#br0" timeOffset="397530.6031">4417 11131 372 0,'0'-5'29'0,"0"2"2"0,-4 1 30 15,4 2-24-15,0 0-26 16,0 0-8-16,2 5-3 16,6 6 2-16,6 1 3 15,0 5 7-15,4-2-4 16,0 3-3-16,0-1-2 16,-4-5-2-16,-1-1 0 0,-2-2-1 15,-6-4 0-15,1-3 0 16,-3-2 1-16,-3 0 3 15,0-9 4-15,0-4-4 16,0-4-1-16,0-3-3 0,-5 0 1 16,0-3 0-16,-2 1-1 15,2 3 0-15,0 1 1 16,3 4-2-16,2 3 1 16,0 4 0-16,2 6-3 15,11 1 2-15,4 0 0 0,5 7 1 16,4 1 0-16,1 5 1 15,-1-1-1-15,-3-1 0 16,-1 0 0-16,-3-4-2 16,-9-2 2-16,-1-1 0 15,-6 1 2-15,-1-5-3 16,-2 0 11-16,0-7 25 0,-2-5-16 16,-7-5-15-1,4-5-4-15,-2-3 1 0,-2-2-1 0,3-2 0 16,3 2-1-16,1 4-1 15,-1 4 1-15,3 4 0 16,0 5 1-16,5 3-2 16,4 3 2-16,4 4-3 15,2 0 3-15,4 0-1 16,0 8 1-16,3 3 1 16,0 2-1-16,-3-2 0 0,-3 0 0 0,-2-1-1 15,1 1-8-15,-6-2-26 31,-2-2-27-31,-7-4-90 0</inkml:trace>
  <inkml:trace contextRef="#ctx0" brushRef="#br0" timeOffset="398171.0643">4932 10712 226 0,'-5'0'153'0,"1"0"-138"15,3 0 15-15,1 0 10 16,0 4-24-16,3 2-15 0,8 1 3 16,5 3 6-16,0 3 3 15,4-1-5-15,2 0-8 16,-5-4 2-16,0 1-2 16,-5-5 1-16,-4-1-1 15,-3-1 1-15,-3-2-2 16,-2 0 7-16,0-2 24 0,-7-5-17 15,-6-6-6-15,-1-3-2 16,-3-2-3-16,-3-6 1 16,1 1 0-16,-1-4-1 15,-4-3-2-15,7-1 2 16,2 2-4-16,3 1 4 16,8 2-2-16,4 0-2 0,4 7 2 15,10 1 0-15,4 2 0 16,4 7 0-16,2 5-18 15,-2 3-19-15,-2 1-72 16,0 0-75-16</inkml:trace>
  <inkml:trace contextRef="#ctx0" brushRef="#br0" timeOffset="398664.8261">5069 10520 406 0,'-8'-2'15'0,"3"-5"3"16,3-2 29-16,2 3-7 16,0-2-24-16,4 0-11 15,7 2-4-15,1-1 0 0,5 5-1 16,-1 2 1-16,0 0-2 16,-2 3 1-16,-1 9-1 15,-4 0-4 1,-4 1-8-16,-3 2-1 0,-2 1 4 15,0-3 8-15,-2 1 2 16,-5-3 1-16,2-3 0 0,-1-2 0 31,4-1 0-31,0-2-1 0,2-3 2 16,0 0 1-16,0 0 1 0,8-8-1 16,1 0-2-16,1 2-1 15,2 0 0-15,3 3 0 16,2 1 0-16,-3 2 0 15,1 0 1-15,-1 4-2 16,-4 3 1-16,-2 3-1 16,-6 2 0-16,-2 0 0 15,0 4 5-15,-4 0 2 0,-7-4 3 16,-3 3 0-16,-3-3 6 16,0-5 1-16,0 0-7 15,2-3-5-15,3-2-2 16,4-2 0-16,1 0-2 0,3 0-27 15,-4-3-45-15,3-1-142 16</inkml:trace>
  <inkml:trace contextRef="#ctx0" brushRef="#br0" timeOffset="398948.1986">5103 10919 449 0,'-7'10'65'0,"1"-3"-51"16,4-6 7-16,2-1 4 0,4 0-3 15,12-8 6 1,8-9-8-16,5-4-7 16,5-6-6-16,3-5-3 15,-1-1-1-15,0 0-2 0,-7 3 3 0,-4 6-5 16,-5 9 1-16,-8 5-2 15,-5 9-17-15,-2 1-23 16,-4 0-17-16,-1 10-32 16,0-1-88-16</inkml:trace>
  <inkml:trace contextRef="#ctx0" brushRef="#br0" timeOffset="399392.2896">5371 11026 405 0,'-6'6'57'0,"1"-4"-15"0,-1-2 0 16,3 0-11-16,1 0 0 16,0-8-14-16,2 0-8 15,0-3-2-15,0-3-2 16,0 3-3-16,6-2-1 0,1 5-1 15,1 2 1-15,2 2-3 16,2 4 0-16,1 0 1 16,-1 10 1-16,2 4-1 15,0 4 1-15,-6 3-1 16,-1 1 1-16,-1-1 0 16,-4-2 0-16,-2-1 0 15,0-1 0-15,0-5 2 16,0-4 1-16,0 0 5 15,0 1 6-15,0-8-2 16,0-1-1-16,0 0-3 0,0 0 8 16,0-1 0-16,9-10-32 15,1-3 21-15,3-6-4 16,3-2 0-16,-1-2 1 16,1 1-2-16,-2 1 1 0,-3 3 11 15,-2 2-79-15,-4 3-41 16,-5-4-194-16</inkml:trace>
  <inkml:trace contextRef="#ctx0" brushRef="#br0" timeOffset="399983.689">5428 10253 366 0,'-9'-4'41'0,"2"-2"-4"16,3-1 14-16,3-3-3 15,1-1-20-15,0 1-14 16,8 1 0-16,8-4-10 15,2 6-2-15,1 4-1 0,3 1-1 16,0 2 0-16,-2 2 0 16,-2 8 0-16,0 6 0 15,-6 0 0-15,-2 2-1 16,-3 2 1-16,-2 3 1 16,-1 0-1-16,-3-2-1 0,1-1 2 15,2-2 1-15,-1-2 0 16,3-5 0-16,1 0 0 15,2-7-1-15,2 1 1 16,3-5 1-16,3 0 2 0,-2-6 0 16,4-5-3-16,-4-2-1 15,2-1-1-15,-5 0-23 16,-3 0-16-16,-6 1-31 16,-3 3-44-16,0 1-84 0</inkml:trace>
  <inkml:trace contextRef="#ctx0" brushRef="#br0" timeOffset="400186.7846">5507 10385 306 0,'-9'7'142'0,"6"-7"-105"16,3 0 12-16,0-4-14 0,12-10-16 16,8-5-11-16,4-5-7 15,9-4 0-15,-1-1-1 16,1 1-24-16,0-3-48 15,-9 4-84-15,-6 2-124 16</inkml:trace>
  <inkml:trace contextRef="#ctx0" brushRef="#br0" timeOffset="400546.1016">5607 9873 256 0,'-7'-8'74'0,"0"3"-39"0,2-2 20 16,2 1 4-16,3 4-15 15,0 2-14-15,10 0-10 16,8 0-12-16,5 10 13 15,9 2 5-15,8 3-6 16,2 4 5-16,2 3-1 0,1 2-3 16,-2 3-32-1,3 2 16-15,-9 5 2 0,-5 0-2 16,-5 6 0-16,-6 4-5 16,-4 0 5-16,-8 6-3 15,-2-2-2-15,-7 4 3 0,0 1-3 16,-13-3-18-16,-8-3-62 15,-7-6-190-15</inkml:trace>
  <inkml:trace contextRef="#ctx0" brushRef="#br0" timeOffset="404407.6396">23085 5934 502 0,'-11'0'7'16,"-1"0"-5"-16,-3-5-2 15,-4-1 0-15,-5-1 0 16,-6 0-1-16,-6 0-14 15,-7-2 1-15,-4-2 6 0,-7 4 2 16,-4-3 5-16,-3-3 0 16,-7 2 2-16,-5-3 1 15,-8 0-1-15,-6-2 2 16,-9 0 4-16,-8 3-2 0,-8-1-1 16,-7 3-2-16,-8 2 0 15,-7 0-1-15,-9 1 1 16,-6 4-1-16,-3-4 2 15,-10 3-1-15,-1 0-2 16,-2 0 0-16,-4-1 3 0,-4 1-2 16,-4-4 0-16,3 0-1 15,-4 0 1-15,-4-1-1 16,2 0 0-16,0 1 0 16,0 1 0-16,-1-2 0 15,-1 4 0-15,3-1 1 16,-1 1-3-16,-3 2 3 0,-1 3-1 15,2 1 1-15,4 0-3 16,-5 0 2-16,1 4 1 16,1 4-1-16,3 3 0 15,3 3 1-15,0 0-1 16,1 4 1-16,11 4-2 0,3-4 1 16,2 5 1-16,11 0-2 15,-1 0 1-15,12 0 0 16,2-1 0-16,7 3 0 15,7-2 0-15,6 0 0 16,4-1 1-16,1 1-2 0,9-2 1 16,8 1 1-16,4-2 3 15,8 1 11 1,6-5-4-16,8 2 2 16,5-1-1-16,5 1-1 15,6 0-5-15,1 0-2 0,8 1 0 0,4-1 1 16,4 1-3-16,6 0 0 15,2 0-1-15,5 1 1 0,4 0-1 16,3 5 1-16,3-2-1 16,3 6 0-16,2 3 0 15,-2 5 1-15,4 6-2 16,1 3 2-16,0 6-1 16,2 2-1-16,0 1 2 15,0 3-1-15,0 3-1 0,4-1 0 16,1 5 0-16,3-1 2 15,1 0-2-15,-2 1-1 16,4-3 1-16,-2 1 0 16,1-8 0-16,2-4 0 15,-2-2 1-15,0-4 0 0,4-7-1 16,1-2-1-16,2-2 3 16,4-4-2-16,2-1-1 15,4-4 1-15,2-4 2 16,10-1-3-16,2-6 2 15,5-1 0-15,8-4-1 16,7-4 0-16,12-3 0 16,8-2 0-1,9 0 1-15,12 0 0 0,8-6-1 16,8-1 0-16,6-1 0 16,9 0 0-16,9 1-1 0,2 2 2 15,7 0-2-15,6 1 2 16,7 1 0-16,8-1-2 15,1 0 2-15,4 2-1 0,5 1 1 16,3 1-1-16,1 0 2 16,1 0-2-16,6 0 1 15,2-2-2-15,-3 2 2 16,4 0 0-16,-4 0 0 16,-1 0-2-16,-3 0 2 15,-1 2 0-15,-2-1 0 0,-2 1 1 16,-7 3 3-16,-1-1 2 15,-5 2-3 1,-7-3 0-16,-1 1-2 16,-6-3 0-16,0-1 2 0,-5 0-3 15,-6 0 1-15,-3 0-1 16,-4 0 1-16,-8-1-2 16,-4-5 0-16,-4 1 1 15,-8-2-2-15,-4 0 2 16,-6 1-1-16,-3-3 1 0,-6-1-2 15,-7 1 1-15,0-4 0 16,-9-1 0-16,-4-2 1 16,-3 0-1-16,-5-3 0 15,-8-1 1-15,-5-4-3 16,-2-2 4-16,-7 1-1 16,-1-6 0-16,-2-1 0 0,-2-4 0 15,-1-1 1-15,0-2-2 16,-2-2 1-16,-1-2-1 15,-2-1 0-15,-2 1-1 0,-3-2-2 16,-4-3 1-16,-2-2 3 16,-2-2-3-16,-2-3 4 15,-2-4 6-15,0-3 10 16,0-6-22-16,0-4 16 16,-3-2 5-16,1-3-7 15,-5-1-4-15,0-3-1 0,-9 5-6 16,-1 2 1-16,-13 6-5 15,-16 2-21-15,-13 0-101 16</inkml:trace>
  <inkml:trace contextRef="#ctx0" brushRef="#br0" timeOffset="409668.6536">4866 12212 426 0,'-16'-7'17'15,"3"0"2"-15,4 0 16 16,1 0 5-16,3 3-11 16,2 3-9-16,3 1 0 15,0 0-7-15,8 5-11 0,4 9-2 16,10 4 12-16,3 6 9 15,3 6-5-15,2 0-6 16,-1 0-4-16,0 2-1 16,-2-1-1-16,-3-1-2 15,-3-3-1-15,-3-2-1 0,-3-4 0 16,-3-6 1-16,-3-3-1 16,-2-3 0-16,-3-7-24 15,-2-2-12-15,-2-2-7 16,0-14 4-16,-7-6-34 15,-5-3-40-15,-7-3-37 16</inkml:trace>
  <inkml:trace contextRef="#ctx0" brushRef="#br0" timeOffset="409957.0486">4827 12209 335 0,'-19'-16'38'0,"7"2"16"0,7 1 4 15,5 2-10-15,2 0-29 16,13 3-9-16,5-1-7 15,7 5 0-15,4 3 1 16,-2 1-2-16,-2 0 1 16,-3-2-1-16,-4 11 0 15,-3 2-2-15,-7 1 0 0,-3 4 2 16,-5 0-1-16,-2 5 2 16,0-3 4-16,-2 3 1 15,-8 0-2-15,0-4-4 16,-2-5 0-16,3-1-2 15,-2-4 0 1,6-3-1-16,1-4-16 16,4-2-21-16,0-10-48 0,4-6-63 15,7-5-134-15</inkml:trace>
  <inkml:trace contextRef="#ctx0" brushRef="#br0" timeOffset="410636.3476">5115 12008 453 0,'0'-4'28'0,"-3"3"1"16,1-2 13-16,2 3-12 0,0 0-23 15,0 8-6-15,9 2 1 0,4 4 3 16,1 1 6-16,4 2-1 16,1-2-6-16,1 0-1 15,-1-1-1-15,-2-4-2 16,0-3 1-16,-5-5 0 0,1-2 0 15,-4 0-1-15,1-2 3 16,-3-8 2-16,-1-3-2 16,-2-1 0-16,-1-2-2 15,-3-2 0-15,0 2-1 16,0-2 0-16,-10-2 3 16,-1 3-3-16,-2 0 1 0,2 5-2 15,2-1 1-15,2 7 0 16,2 4 1-16,5 2-1 15,0 0 0-15,2 3-2 16,8 10 2-16,5-1 1 16,1 0 4-16,4 3 1 0,1-6-2 15,-1-2-1-15,-2-3-2 16,1-4-1-16,-2 0 0 16,0-8 1-16,-3-4 0 15,-2-6 0-15,-3-1-1 16,-3-3 1-16,-5 3-2 15,-1-3 1-15,0 2-1 0,-11-1 0 16,-1 0 2-16,-5-1-1 16,-2 1 0-16,-1-2-1 15,1 4 2-15,2 2-2 16,1 3 1-16,3 5 0 16,6 4 1-16,2 5-2 0,5 0 3 15,0 8-4 1,5 10 1-16,9 4 2 0,6 3 2 15,2 0 4-15,1 0 0 16,4-3 2-16,-4-2-5 16,1-3-1-16,-5-7-2 15,1-1-2-15,0-5 2 0,-2-4-2 16,-2 0-4-16,-2-8-27 16,1-3-17-16,-6-6-44 15,-6-2-99-15</inkml:trace>
  <inkml:trace contextRef="#ctx0" brushRef="#br0" timeOffset="410810.3858">5395 11810 486 0,'-12'11'32'0,"2"-4"-11"15,5-7-5-15,5 0-1 16,6-4-11-16,10-12-2 15,4-6-11-15,7-4-56 16,0-6-96-16</inkml:trace>
  <inkml:trace contextRef="#ctx0" brushRef="#br0" timeOffset="411216.5293">5920 11264 450 0,'-6'0'39'0,"1"-7"-3"16,2-1 10-16,3-2-10 16,0-1-5-16,3 1-13 15,8-3-9-15,0 4-6 16,5 2-2-16,-1 3 0 0,0 4-1 15,4 0 0 1,-4 4 0-16,2 8 0 0,-3 5 0 16,-1 2 1-16,-3 4-2 15,-4 2 2-15,1 0-1 16,-3 2 1-16,1-5 1 16,0-1 2-16,1-5 6 0,1-3-3 15,2-8-1-15,5-5-3 16,1 0 1-16,-3-7-1 15,5-8-1-15,-1-2 0 16,-3-3-7-16,1 2-26 16,-6 0-18-16,-3 2-19 0,-5 4-68 15,0 1-142 1</inkml:trace>
  <inkml:trace contextRef="#ctx0" brushRef="#br0" timeOffset="411388.3586">5969 11371 480 0,'-7'2'26'0,"1"-2"-4"15,6-8 2-15,7-6-5 16,9-7-9-16,9-2-9 0,2-4-1 16,6-2-23-16,-5-1-65 15,-2 2-136-15</inkml:trace>
  <inkml:trace contextRef="#ctx0" brushRef="#br0" timeOffset="411622.6806">6296 11034 433 0,'0'0'52'0,"2"0"-21"0,4 0 10 16,1-9-1-16,4-2-10 15,0-5-17-15,3 0-7 16,5-4-3-16,-7 2-2 16,3 4 0-16,-5 2-2 15,-1 5-15-15,-1 4-30 0,-5 3-35 16,-3 0-96-16,0 10-93 16</inkml:trace>
  <inkml:trace contextRef="#ctx0" brushRef="#br0" timeOffset="411794.5173">6405 11075 370 0,'-2'8'57'16,"2"0"-15"-16,0-6 18 15,0-2-12-15,2 0 0 16,5-6-15-16,2-8-11 16,4 2-9-16,-1-8-12 15,3 4-1-15,-5-1-8 0,1 2-42 16,-2 2-54-16,-4-3-249 15</inkml:trace>
  <inkml:trace contextRef="#ctx0" brushRef="#br0" timeOffset="413465.987">6721 10586 330 0,'-9'0'62'16,"2"-6"-9"-16,0-2 11 15,2-3-30-15,4-3-8 16,1-1-7-16,0 0-3 0,6 2-7 16,3 2-5-16,3 4-2 15,4 4-1-15,0 3-3 16,2 0 1-16,3 9 0 16,-4 4 1-16,0 6 0 15,-2 0 1-15,-2 5-2 0,-2-5 0 16,-4 2 1-16,-2 0-1 15,-3-3 1-15,-2-6 0 16,0 0 1-16,0-6-1 16,0-2 1-16,0-2 4 15,0-2 6-15,-2-2 8 16,-3-8-10-16,1-8-5 0,1 0 0 16,-2-8-2-16,-1 0-2 15,2-1 0-15,-1 0 1 16,-1-1-1-16,3 6 0 15,-2 0 0-15,3 6 0 16,-1 5 1-16,1 2-1 0,0 4 0 16,-1 3 2-16,3 0-3 15,-1 2 0-15,1 0 0 16,-2 4-2-16,0 6 3 16,2 3 0-16,0 3 0 15,0 4-1-15,8-4 1 0,4 4 3 16,2-5 1-1,3 0-1-15,1-6-2 0,1-4 0 16,1-5 0-16,2 0 1 16,-3-4-2-16,3-4-16 15,0-5-30-15,-6-1-31 0,-6-2-86 16</inkml:trace>
  <inkml:trace contextRef="#ctx0" brushRef="#br0" timeOffset="413808.1339">6757 10229 425 0,'-13'-11'13'0,"3"3"7"16,4-1 9-16,6 4 10 15,0-1-30-15,7 6-7 0,7 0 0 16,1 0-4-16,3 9 3 15,-2 3-1-15,-4 5-2 16,0-2-4-16,-5 3 4 16,-2 0 2-16,-3 0 0 15,-2-2 0-15,0-3 0 16,0-4 0-16,0-4 2 0,0-2 2 16,0-3 0-16,0 0 1 15,7-8 0-15,6-7-1 16,1-4-4-16,2-3-1 15,5-4-31-15,1-1-76 16,-4-3-94-16</inkml:trace>
  <inkml:trace contextRef="#ctx0" brushRef="#br0" timeOffset="414089.3171">7009 10006 470 0,'-4'0'18'16,"-2"4"16"-16,6 3-4 15,0 2-4-15,0 5-5 16,10 6-2-16,2 3 1 16,6 4 2-16,-1 5-2 15,5 4 0-15,0 4-4 16,1 2-6-16,-1 1-1 16,-4-3-36-16,-2 0 34 0,-2-6-3 15,-3-2 0-15,-2-6-1 16,-1-2-2-16,-2-6 0 15,1-5 0-15,-1-3-1 16,-1-3-1-16,-2-5-10 0,2-2-4 16,0 0-46-16,-3-3-2 15,-1-11-42-15,-1-3-111 16</inkml:trace>
  <inkml:trace contextRef="#ctx0" brushRef="#br0" timeOffset="414461.0694">7263 10263 471 0,'-2'-14'39'15,"-1"-2"-5"-15,3 0 16 16,0 0-16-16,3 5-15 16,8 2-11-16,2 4-3 0,1 3-5 15,4 2 0-15,-2 5 0 16,1 8 0-16,-3 5 0 15,-1 3 0-15,-3 1 0 16,-3 4 0-16,-5-2 0 16,0 1 0-16,-2-4 0 0,0-3 0 15,0 0 1-15,0-6 0 16,-2-1 3-16,2-6 5 16,0-1-3-16,0-4 0 15,5 0 3-15,5-6 14 16,4-8-32-16,2-4 17 15,2-5-6-15,0-4-1 16,2-1-1-16,-4 1 0 0,-1 4-1 16,-5 5 10-16,-3 6-63 15,-7 6-9-15,0 6-76 16</inkml:trace>
  <inkml:trace contextRef="#ctx0" brushRef="#br0" timeOffset="415483.8137">5437 12651 386 0,'11'8'128'16,"-3"0"-114"-16,-2 0-13 15,7-1 5-15,4 0 11 0,3 4-4 16,4-4-8-16,5 0-2 16,1-2-2-16,-1-1 1 0,3-2-1 0,-3-2 0 15,2 0-1-15,-4-2 0 16,-3-9 0-16,0-1 1 16,-1-8 0-16,4-3 1 15,-1-6 0-15,0-1 2 0,2-4 0 16,-1-5-2-16,1-2-2 15,-1 0 0-15,-6 0 2 16,5-2 0-16,-5-2 0 16,2 4 0-16,1-3-1 15,1 1 1-15,1 4-2 0,5 0-1 16,-1 1 2-16,2 4-2 16,4 4 1-16,-1 3 0 15,3 1 1-15,-3 2-1 16,3 5 1-16,-1 0 0 15,-2 4 2-15,3 0 0 0,-1 5 0 16,4-1 0-16,0 6-2 16,0-4 1-16,-2 4 1 15,3-2-1-15,-6-1 3 16,3-1-4-16,-4 2 3 16,4-4 0-16,-3 1 1 15,-1-3-1-15,3-1-1 16,-1 0 0-1,2-6 1-15,-3-1-1 16,-2-4 0-16,0-2-1 16,-4-4-1-16,-3-1 2 0,2-5 0 15,-5-4 1-15,-5-4 8 16,3-3-2-16,-2-4-4 16,-3 1 1-16,3-3 1 15,-1 3 1-15,3 1-35 16,2 1 34-16,1 1 0 0,2 5 1 15,-1 2-4-15,3 2-4 16,2 3 1-16,-1 6 0 16,2-1-1-16,1 5-4 15,3 1 6-15,0 4-8 0,0-4-12 16,-2 3-32 0,-5-6-98-16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44:07.2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5561 10411 203 0,'-5'-12'21'0,"-1"-1"-1"16,1-3 29-16,-1 2 5 15,1-2-26-15,0 0 6 0,1 3 1 16,0-1-3-16,0 3 0 16,1 4-5-16,1 2-3 15,1 1-8-15,-3 2-1 16,4 2-2-16,-2 0-4 16,2 11-5-16,0 6 3 15,0 2 7-15,0 6 6 0,0 3-3 16,0 3-5-16,4 1 1 15,1 2 3-15,0 0-1 16,-1-1-4-16,0 3-5 16,0-5 2-16,-3 0-4 15,-1-4 2-15,2-5-1 0,-2-2-1 16,0-7-3-16,0-1 2 16,0-4-1-16,0-4-3 15,0-1 4-15,0-3-5 16,0 0 3-16,0 0 2 15,0-2-1-15,0-6-1 0,0-7 0 16,-3-3-1-16,-1-6 0 16,-2-2 0-16,2-3 0 15,1-6-1-15,0 2 1 16,-3-5-1-16,3 1 0 16,1-1 0-16,0 1 0 15,2-2 0-15,0 3 2 0,4 2-2 16,6 5 0-1,3 6 1-15,3 6-1 0,4 4 0 16,-1 6 1-16,3 5-3 16,2 2 5-16,-1 7-4 0,-2 10 1 15,-1 2 2-15,-2 2-2 16,-5 2 0-16,-5 1 1 16,-4-3-1-16,-4-1 1 15,0-4-1-15,-2 0 0 16,-6-3 1-16,-5-3 1 15,-3-3 0-15,-3 0 0 0,2-2-1 16,-3-1-1-16,4 0 1 16,0-2 0-16,3-2-9 15,0 0-14-15,8 0-27 16,5 0-1-16,0-2-24 16,4-6-43-16,12-2-146 0</inkml:trace>
  <inkml:trace contextRef="#ctx0" brushRef="#br0" timeOffset="312.4201">6050 10221 429 0,'0'-4'29'0,"-6"0"-16"15,-1 1 20-15,0 3 8 16,0 0-25-16,-3 0-8 15,0 8-1-15,-1 7 7 0,0 5 8 16,0 5-7-16,1 3-4 16,-2 6 7-16,4 4 3 15,3-1 2-15,3 2-6 16,2-1-6-16,0-2-1 16,8-3-5-16,5-6-3 0,3 0-1 15,3-10 0-15,2 0 0 16,0-9-7-16,1-1-28 15,1-4-24-15,-1-3-31 16,-2 0-64-16,-1-13-207 0</inkml:trace>
  <inkml:trace contextRef="#ctx0" brushRef="#br0" timeOffset="855.9078">6181 10424 439 0,'-2'-14'30'16,"2"-3"-4"-16,0 2 15 16,7 0-9-16,3 5-12 15,3 0-7-15,1 3-2 16,1 7-5-16,1 0-3 0,0 4-2 16,-2 11 0-16,0 0 0 15,-4 7 0-15,-3-1 1 16,-4 2-2-16,-3-1 1 15,0-1-1-15,0-4 2 16,0 0-1-16,-5-5 3 16,0-1 0-16,3-4 2 15,0-3-3-15,1-2-1 0,1-2 0 16,0 0 0-16,0-2 4 16,0-7-6-16,7-1 2 15,0-7-3-15,2-1 1 16,2 0-1-16,-3-3-2 0,-1 2-2 15,3-5 1-15,-6 5-1 16,-1-3 1-16,-1 7 3 16,-1-2 1-16,-1 7 0 15,0 2-1-15,0 5 3 16,0 3 3-16,0 0-1 0,0 3-3 16,-1 10 0-16,-4 3 0 15,3 5 3-15,0 5 3 16,2-4 0-16,0 3 2 15,0-1 2-15,7-3-3 16,3-1-4-16,4-4-3 16,1-4 1-1,5-5-1-15,2-3-4 16,1-4-30-16,-1 0-26 16,1-5-64-16,-4-9-182 0</inkml:trace>
  <inkml:trace contextRef="#ctx0" brushRef="#br0" timeOffset="1121.5329">6581 10163 505 0,'-2'-2'51'16,"2"2"-15"-16,0 0 10 0,7 6-12 15,10 8-7-15,0 6-3 16,5 7 4-1,-1 3-11-15,-1 2-7 0,-3 2-6 16,-3 0 0-16,-6 1-3 16,2 0 2-16,-10-2-3 15,0-2 0-15,0 1 0 0,-8-2-2 16,-2-5-27-16,-4-4-65 16,1-6-63-16</inkml:trace>
  <inkml:trace contextRef="#ctx0" brushRef="#br0" timeOffset="1560.176">7312 10358 434 0,'-6'0'36'16,"1"0"3"-16,5 0-3 16,13 0-15-16,6 0-13 0,5 0-3 15,6 0-3-15,-1 0-1 16,1 0-1-16,-1 0-10 15,-5 0-34-15,-7 0-57 16,-4 2-75-16</inkml:trace>
  <inkml:trace contextRef="#ctx0" brushRef="#br0" timeOffset="1747.6595">7407 10440 360 0,'-15'6'41'0,"7"0"-3"16,4-4 13-16,2 2-8 15,2-2-23-15,4-2-3 16,10 0 0-16,4 0 2 16,4 0-11-16,1 0-6 15,2 0-1-15,2 0-4 16,0 0-23-16,4-8-32 0,-1 2-54 16,-1-5-117-16</inkml:trace>
  <inkml:trace contextRef="#ctx0" brushRef="#br0" timeOffset="2318.3708">7942 10256 150 0,'-5'-10'276'16,"1"-3"-239"-16,4-2 4 15,0 3 7-15,2 2-16 16,7-1-16-16,3 4-11 16,1 3 2-16,1 3-3 15,1 1-2-15,2 0-1 16,-2 8-1-16,-3 5 0 0,1 1 0 16,-6 4 0-16,-5-4 0 15,-2 2 0-15,0 1-1 16,-2-4 1-16,-11 2-1 15,1-3 2-15,-2-1-2 0,3-2 2 16,-3-4-1-16,5-1 1 16,3-3-1-16,1 2 0 15,3-3 0-15,2 0 0 16,0 0 1-16,0-3-4 16,5 0-1-16,5-2 0 15,4 1 0-15,2 1 3 0,0 3 1 16,2 0 0-16,-2 3 0 15,2 8 0-15,-2 3 0 16,-3 2 0-16,-1 2 2 16,-5 0-1-16,-5-4-1 0,-2 0 1 15,0 2 2 1,-9-5 3-16,-3-2 0 0,-4-2 3 16,-4-1 11-16,2-3-2 15,-4-3-8-15,5 0-4 16,0 0-1-16,2 0-2 15,0-5-4-15,4-4 2 0,3-2-8 16,1 0-28-16,6-1-23 16,1-3-30-16,3 1-114 15</inkml:trace>
  <inkml:trace contextRef="#ctx0" brushRef="#br0" timeOffset="16797.876">8348 10349 200 0,'-11'-3'11'0,"4"-5"9"0,3-1 10 16,0 2-2-16,1-2-2 15,1 1 0-15,2 0 3 16,0 3-7-16,0-2 9 16,0 1 1-16,0 0-10 15,0 0-6-15,0-1 2 0,5 2-1 16,3 1-5-16,-1 0 0 15,2 3-2-15,4 1-6 16,-1 1-1-16,0 10-2 16,3 7 0-16,-1-1 0 0,-1 5 0 15,-2-1 0-15,-4 1 0 16,-4-1-1-16,-1-1 1 16,-2-4-2-16,0 2 3 15,-7-5-2-15,0 1 1 16,-2-4-1-16,-2-1 1 15,4-3-1-15,3-5 0 0,1-1 1 16,1 0 0-16,2-6 1 16,0-4-1-16,5-4-1 15,4 0 0-15,4-3 0 16,1 0 1-16,1-3-1 16,-1 2 0-16,1-1 0 15,-3-1 0-15,-2 2 0 0,0 2 1 16,-3 2-1-16,-3 1 0 15,-1 3-1-15,-1 5 0 16,-2 3 3-16,0 2-2 16,0 0 0-16,-4 0 0 15,-3 8-1 1,0 9 1-16,-1 2 1 16,3 2 0-16,4 4 2 0,1 0 4 0,0-1 1 0,3-1-1 15,10-3-3-15,1-6-4 16,8-2 4-16,7-5-4 15,1-7-24-15,4 0-77 0</inkml:trace>
  <inkml:trace contextRef="#ctx0" brushRef="#br0" timeOffset="17547.6991">10840 10190 242 0,'-7'-12'47'0,"0"1"-2"16,-1 2 1-16,1 4-14 16,0 3-18-16,-1 2-2 15,-2 0-4-15,-2 5-2 16,0 8 4-16,0 6 8 0,2 8 5 15,-3 4-4-15,4 2 6 16,4 1-4-16,1 4-6 16,4-1-2-16,0-3-3 15,7-2-3-15,8-6-1 16,4-6-2-16,8-3 1 0,4-10-1 16,5-6 1-16,-1-1-1 15,4-8 0-15,-3-7-2 16,-4-4-2-16,-5-4 1 15,-8-2 0-15,-4 0-1 16,-8-4 0-16,-4 1 1 16,-3-5 0-16,-7 1-1 15,-8 0 0-15,-2 5-1 0,-5 3 0 16,-1 2 0-16,0 12-2 16,-4 6-6-16,2 4-5 15,3 0-13-15,1 14-6 16,1 4-18-16,3-1-28 0,5 3-54 15,2-3-105-15</inkml:trace>
  <inkml:trace contextRef="#ctx0" brushRef="#br0" timeOffset="17782.0181">10699 10351 273 0,'-12'0'30'0,"4"0"30"15,4 0-9-15,4-4 4 16,0 0-14-16,0 3-13 15,11 1-17-15,7 0-4 16,3 1-4-16,6 11 0 16,2 5 2-16,3 4-1 0,2 3 2 15,-3 1-4-15,-4 0-1 16,0-2 0-16,-4 0 0 16,-4-4-1-16,-2-1-1 15,-3-3-2-15,3-5-16 0,-4-3-12 16,4-5-60-16,3-2-86 15</inkml:trace>
  <inkml:trace contextRef="#ctx0" brushRef="#br0" timeOffset="18094.4601">11375 10256 354 0,'0'-21'19'0,"0"-1"2"15,-9 5 30-15,4 2-14 16,1 7-10-16,-1 0-3 16,0 4-4-16,1 4-8 0,-2 4-9 15,1 12-2-15,0 8 2 16,-2 6 8-16,3 3 9 16,-2 7-9-16,1-1-4 15,3 0 0-15,2-3-2 0,0-4-4 16,0-1 0-16,9-6 0 15,6-5 0-15,1-3 0 16,4-7-2-16,3-2-11 16,1-6-26-16,0-2-30 15,1-6-67-15,-3-9-116 16</inkml:trace>
  <inkml:trace contextRef="#ctx0" brushRef="#br0" timeOffset="18641.2143">11595 10317 349 0,'-6'-14'37'0,"2"-3"21"15,2 5-9-15,2 1-13 16,0 4-13-16,6 4-7 16,3 1-6-16,5 2-6 15,1 2-2-15,2 10-1 0,-2 4 0 16,-1 4 1-16,-1 1-1 15,-4 0-1-15,-5 1 1 16,-3-1 1-16,-1-2-4 16,0-2 4-16,-1-3 0 15,-6-1-2-15,1-4 0 0,0-2 0 16,4-4 0-16,-1 1 0 16,3-4 1-16,0 0 0 15,0-2 0-15,3-5-2 16,5-4 2-16,1 1-3 15,1-4 1-15,0-3 1 16,-1 2-5-16,-4-6 6 0,2 1-1 16,-2-2-1-16,-3 0 1 15,2 1 0-15,-4 5 0 16,2 2 0-16,-2 7 1 16,0 3-1-16,0 4 2 0,0 0-4 15,0 7 2-15,-3 7 0 16,-2 6 4-16,0 3-3 15,3 4 8-15,2-2 1 16,0 0-3-16,0-4-1 16,0-3-3-16,9-4-1 15,2-1-1-15,5-4 0 0,6-2 0 16,1-5-3-16,3-2-23 16,-2 0-28-16,1-6-66 15,-1-4-154-15</inkml:trace>
  <inkml:trace contextRef="#ctx0" brushRef="#br0" timeOffset="18938.1508">11968 10146 331 0,'0'-13'95'15,"0"1"-64"-15,0 4 7 0,0 3 12 16,7 5-18-16,4 0-15 15,2 9-10-15,1 7 2 16,0 7 1-16,0 4-3 16,0 5-2-16,-6 2 0 0,-1 0 1 15,-2 0 1-15,-5-2-4 16,0-2 1-16,0-4 0 16,-1-6-4-16,-6-2 2 15,1-3-3-15,1-6 1 16,-1-1 0-16,4-4-2 15,2-4-21-15,0 0-5 16,2-7-29-16,8-5-50 0,2-8-124 16</inkml:trace>
  <inkml:trace contextRef="#ctx0" brushRef="#br0" timeOffset="19141.0724">12465 10263 351 0,'6'2'90'16,"-3"-2"-71"-16,2 2 10 0,7-1 3 15,0 1-13-15,6-2-11 16,3 0-6-16,4 0-2 16,-1 0 0-16,-2 0-18 15,-1 0-58-15,-6 0-132 0</inkml:trace>
  <inkml:trace contextRef="#ctx0" brushRef="#br0" timeOffset="19337.2903">12581 10329 143 0,'-17'6'270'0,"7"-3"-212"0,3-1 5 16,0 0-23-16,6-1-10 15,1 3-15-15,5-4-3 16,6 2 0-16,7-2-7 15,2 0-3-15,3 0-2 16,4 0-9-16,2 0-30 16,0-6-30-16,-1-1-106 15</inkml:trace>
  <inkml:trace contextRef="#ctx0" brushRef="#br0" timeOffset="19993.1564">13114 10142 424 0,'5'-14'13'0,"2"3"36"16,2 2-6-16,4 2-26 16,3 3-5-16,0 4-3 0,1 0 1 15,0 2-4-15,1 10-2 16,-2 5 1-16,-5 6 0 16,-4 2-2-16,-3 4 0 15,-3-1-1-15,-1-3 0 16,-1 0-1-16,-4-3 0 0,-4-5 1 15,1-4-2-15,3-5 2 16,1 0-1-16,2-6 2 16,2-2 0-16,0 0 10 15,0-4-6-15,11-7-4 0,0-3-3 16,3-4 0-16,1-2 0 16,2-3 1-16,2 2-2 15,-5-4 1-15,1 0 0 16,-1 2 0-16,-6 3 0 15,0 4-2-15,-3 4 4 16,-1 1-4-16,-4 4 4 0,0 1-2 16,0 5-2-16,-4-1 4 15,-3 2-4-15,-2 0 2 16,2 3 3-16,-2 8 0 16,-2 2 1-16,2 6 5 15,2 4 2-15,4 2 0 0,1 2 3 16,2-2-5-16,0-2 0 15,7-1-4-15,5-4-1 16,5-3-1-16,1-4-2 16,1-4-1-16,-1-1-1 0,5-5 2 15,-6-1-24 1,1 0-20-16,-4 0-21 16,1-3-31-16,-5-9-131 0</inkml:trace>
  <inkml:trace contextRef="#ctx0" brushRef="#br0" timeOffset="20399.3431">13509 9858 416 0,'0'-21'13'0,"0"1"13"16,3 2 10-16,6 2 1 15,4 6-10-15,1 0-12 16,1 9-4-16,1 1-3 16,-4 1-2-16,1 14-4 15,-3 2 0-15,-4 7-1 0,-3 1 1 16,-3 2-1-16,0-1 0 16,-3 1 0-16,-3-6 0 15,-2-1 0-15,2-4 2 16,3-3 7-16,-3-4 2 15,6-4 0-15,0-3-1 0,0-2 8 16,6 0 4-16,8 0-2 16,6-11-12-1,7-1-2-15,4-4-3 0,1-4-2 16,2 1-1-16,-2-3 0 0,-3 2-2 16,-4-1 2-16,-7 7-19 15,-10-2-30-15,-3 5-40 16,-5-2-170-16</inkml:trace>
  <inkml:trace contextRef="#ctx0" brushRef="#br0" timeOffset="23249.7229">17664 9719 256 0,'0'-7'41'16,"0"0"0"-16,0 0 1 0,-2 1 0 16,-1-1-9-16,-2 2-12 15,2 0-2-15,-1 1 0 16,1 0-2-16,-4 2-8 15,0 2-5-15,-4 0-1 16,0 0-1-16,-2 4-3 0,-3 5 2 16,0 0 5-16,0 4 0 15,1 2 4-15,-4 5 1 16,4 2 9-16,3 3-7 16,-1 1 0-16,6 3-4 15,5-1 0-15,1 1-3 16,1 0-2-16,8-7-2 0,7 2 3 15,5-4-2-15,1-6 2 16,6-2 0-16,0-4 0 16,2-3 0-16,2-5-2 15,-4 0-2-15,-2 0 2 16,-4-5-2-16,-3-6 0 16,-2 0 2-16,-5-3-3 0,-2-4 6 15,-2-2 5-15,-4-1 0 16,2-4-8-16,-5-4 4 15,0-1-7-15,0-1 2 16,-6 0-4-16,-3 4 4 0,-3 0-14 16,-5 4-14-16,1 7-2 15,-4 7 3-15,-2 5-20 16,0 4-14-16,-5 0-40 16,2 11-105-16</inkml:trace>
  <inkml:trace contextRef="#ctx0" brushRef="#br0" timeOffset="23515.2979">17427 9817 349 0,'-4'0'32'0,"4"0"24"0,0 0-3 16,2 0-22-16,12 0-13 15,4 4-1-15,8 5-1 16,2 1-4-16,5 7 2 15,-1 0-3-15,0 1-1 16,-3 2-5-16,0 0-2 0,-4-5-3 16,-4 1 0-16,-1-1 1 15,-2-3-1-15,-2 1 0 16,-2-6-1-16,1 0-10 16,-1-1-17-16,-1-5-14 15,1-1-24-15,1 0-41 0,-3-7-37 16</inkml:trace>
  <inkml:trace contextRef="#ctx0" brushRef="#br0" timeOffset="23782.9942">18003 9539 333 0,'0'-18'37'0,"0"4"11"16,-1 3 8-16,1 4-12 15,0 7-13-15,0 0-15 0,0 5-13 16,3 11 5-16,-1 2 1 16,3 4 0-16,-1 0-3 15,-3 6-3-15,-1-2-1 16,0-1-1-16,0 2-1 16,-5 0-2-16,0-4-24 0,0 0-23 15,1-5-54 1,0-7-152-16</inkml:trace>
  <inkml:trace contextRef="#ctx0" brushRef="#br0" timeOffset="24204.7874">18368 9882 386 0,'0'-8'55'0,"0"-1"-13"15,0 2-5-15,0 4-6 0,0-1-6 16,0 0-5-16,4 4-5 16,3 0-3-16,1 0-4 15,7 0 0-15,3 0 0 16,2 0-3-16,5 0 3 16,-1 0-3-16,5 0-2 15,-2 0 0-15,0 0-4 0,-1-3 2 16,-6-1 0-16,-1 1-4 15,-8 1-13-15,-2 0-9 16,-2 2-18-16,-5 0-16 16,-2-1-38-16,0-1-96 15</inkml:trace>
  <inkml:trace contextRef="#ctx0" brushRef="#br0" timeOffset="24485.9604">18520 9692 331 0,'-5'-3'48'0,"3"-4"-13"15,2 5 13-15,0 2 2 16,0 0-16-16,7 3-17 16,1 8 4-16,-1 3 5 15,1 6-5-15,4 3 0 0,-9 2-7 16,1 2-1-16,-1-4-5 15,-3 2-2-15,0-2-2 16,0 0-5-16,0-3 2 16,0-4 0-16,0-2-2 15,0 1 0-15,0-6-15 0,0-4-28 16,4-3-44-16,-3-2-153 16</inkml:trace>
  <inkml:trace contextRef="#ctx0" brushRef="#br0" timeOffset="25202.1158">19280 9705 304 0,'-9'-9'39'0,"-1"-2"11"16,0-2 9-16,6 3-16 15,4-1-16-15,0 2-8 16,11 2-7-16,4 5-2 16,0 2-7-16,4 0-1 15,-1 6-1-15,0 8-1 0,0 4 0 16,-2 3 0-16,-3 0 0 16,-5 5 0-16,-6-2 0 15,-2 0-3-15,-5-1 0 16,-10-3 3-16,-2-1 0 15,-5-3 0-15,-3 1 1 16,4-5 0-16,-1-3 1 16,3-2 6-16,9 0 1 0,1-3 3 15,8-1-1-15,1 1-5 16,5-4 0-16,10 1 8 16,7 2 0-16,4-3-6 15,2 0-6-15,3 0-1 0,-1 0 1 16,1-3-2-16,-2 2 0 15,-2-3-3-15,-5 1-11 16,2 1-23-16,-4 0-22 16,-2-3-37-16,-4 1-98 0</inkml:trace>
  <inkml:trace contextRef="#ctx0" brushRef="#br0" timeOffset="25795.7443">19736 9685 234 0,'0'-16'139'16,"0"0"-96"-16,0 5 20 15,-3 1-21-15,1 4-10 16,0 2-8-16,-1 4-1 16,1 3-10-16,2 11-9 0,0 5 6 15,0 6 6-15,0 5-2 16,0 2-4-16,0 3-3 15,3-2-2-15,1-2-2 16,-1-2 0-16,1-5-2 16,-2-2-1-16,-2-6 1 0,1-6-1 15,1 0 1-15,-2-7 0 16,0-3-1-16,0 0 1 16,0 0 2-16,0-7-1 15,0-5-1-15,0-4 0 16,-3-4 0-16,-1-5-3 15,-1-4 4-15,1 1-2 0,-2-6 0 16,1 2 0-16,0-1 0 16,3 3-1-16,0 5 0 15,2 2 1-15,0 5 0 16,5 5 0-16,9 5-1 0,3 3 0 16,3 5 1-16,2 0 0 15,1 3 0-15,0 7 0 16,-3 2-1-16,-4 2-1 15,-3 2 2-15,-4 0 2 16,-4 0-2-16,-5-3-3 16,0-1 2-16,-5 1 2 0,-6-3-2 15,-5-3 1-15,0 2 0 16,-2 0 0-16,-1-4 0 16,2 1 1-16,2-1-3 15,3-3-15-15,5 0-6 16,7-2-20-16,0 0-37 15,7 0-51-15,10-7-113 16</inkml:trace>
  <inkml:trace contextRef="#ctx0" brushRef="#br0" timeOffset="26233.1237">20237 9637 363 0,'3'-7'42'0,"-3"2"0"15,0-1 13-15,-1 5-22 16,-8-2-15-16,2 3-6 0,-3 0 1 16,-2 0 5-16,0 0-4 15,-5 6-2-15,2 5 2 16,-4 3-1-16,1 3-2 16,2 2-1-16,4 4-1 15,1 4 2-15,4-1 0 16,5 3 1-16,2-1-5 0,0 1-1 15,9-6-4-15,4 0 0 16,2-5-1-16,6-5 2 16,1-2-2-16,0-8 2 15,3-3-5-15,-1 0 6 16,1-3-2-16,-2-10-2 0,-1-1 1 16,-2-8 2-16,-3 2 3 15,0-1 2-15,-7-4-4 16,-1 0 4-16,-3 0-4 15,-6-3-1-15,0 1-2 16,-2 0-1-16,-11 4 0 16,1 3-1-16,-6 6-8 15,-4 5-17-15,1 3-24 0,-1 6-17 16,-5 0-28-16,2 6-63 16</inkml:trace>
  <inkml:trace contextRef="#ctx0" brushRef="#br0" timeOffset="26498.6883">20084 9692 379 0,'0'0'41'0,"0"0"7"0,2 0 1 16,8 0-17-16,2 2-11 16,4 9-3-16,2 3 12 15,4 4-8-15,-1 5-2 16,0 0-4-16,-1 2-5 15,0 0-4-15,-4-3 0 16,-1-3 1-16,-1-3-5 0,-2-1 0 16,1-3-1-16,-2-1-1 15,-1-4-1-15,3 0 0 16,-4 0-20-16,-2-1-40 16,-3-6-65-16,-4 0-320 15</inkml:trace>
  <inkml:trace contextRef="#ctx0" brushRef="#br0" timeOffset="27186.4127">17829 10288 340 0,'-9'0'18'0,"2"0"21"15,5 0 20 1,2 0-28-16,8 0-5 15,9 2 6-15,10 0 0 16,9-2-5-16,7 0-6 16,9 0-2-16,7 0-1 0,10-2-5 15,6-2-1-15,8 1-2 16,7-1-1-16,3 1-1 16,8-3 0-16,4 3-4 15,3-4 1-15,6 2 0 16,0-1-2-16,3-1 1 0,-2 1-1 0,-1-1-1 15,-5 2-1-15,-4-1 1 16,-9 3-1-16,-12-1 2 16,-5 1 1-16,-11 0-2 0,-10 1-1 15,-8-2 0-15,-7 1-1 16,-11-5 0-16,-6 3 1 16,-7 0 2-16,-3 1-3 15,-7 1 1-15,-2 1-1 16,-2 0-1-16,-5 2-4 0,0 0-31 15,-12 0-33-15,-5 0-30 16,-2 0-127-16</inkml:trace>
  <inkml:trace contextRef="#ctx0" brushRef="#br0" timeOffset="27898.8582">18876 10750 295 0,'0'-9'21'16,"0"-3"22"-16,0 1 20 0,0 0-20 16,-4 3-13-16,-3-2-9 15,-1 3-2-15,-4 4-5 16,2 3-4-16,-7 0-3 16,2 3-1-16,-5 8 3 15,-1 4 2-15,6 3 1 16,-4 10-2-16,5 0 3 0,3 4-2 15,4 3 1 1,5 2-2 0,2 0-1-16,4-3-4 0,11-2-1 15,2-5 0-15,7-9 2 16,1-4 2-16,2-5 2 0,2-5 1 16,-4-4-1-16,0 0-5 15,-5-8 1-15,-5-4-3 16,2-3-1-16,-5 0 2 15,-2-7 0-15,-5-3 1 16,-3-2-2-16,-2-2-2 0,0-3 0 16,0 2-1-16,-4 0-1 15,-4 3 0-15,-4 2-11 16,0 8-13-16,-5 2-9 16,2 9 6-16,-5 6-17 0,-1 0-25 15,1 6-22-15,-4 9-70 16</inkml:trace>
  <inkml:trace contextRef="#ctx0" brushRef="#br0" timeOffset="28164.4126">18637 10852 281 0,'-5'0'72'0,"3"0"-14"15,2 0 13-15,2-2-25 16,14 2-21-16,7 0 0 0,2 4 3 15,4 8-4-15,3 6-6 16,-1 5-4-16,-2 0-4 16,-2 4-5-16,-2 0-2 15,-3-3-2-15,-3 0 0 16,-3-7-1-16,-2 2 1 16,-3-9-2-16,0-1 1 15,-2-3-7-15,0-6-15 16,0 0-14-16,3-2-20 0,3-13-29 15,-2-4-86-15</inkml:trace>
  <inkml:trace contextRef="#ctx0" brushRef="#br0" timeOffset="28695.5547">19124 10525 404 0,'-2'-15'8'0,"2"1"12"16,0 1 25-16,7 4-3 16,4 3-20-16,1 3-12 15,2 3-9-15,1 0 0 16,-4 5-1-16,0 5 0 0,-6 6 2 16,-1-4-4-16,-4 4-2 15,0-2-6-15,-2-2 2 16,-5 3-1-16,-6-5 7 15,1-3 3-15,3 1-1 16,-2-2-1-16,4-5 1 16,1 2 1-16,5-3-1 0,1 0-1 15,0 0 4-15,1 0-1 16,6 0-2-16,4-1-2 16,-1-1 2-16,0 2 0 15,0 0 2-15,0 0 1 0,-1 2 0 16,-2 6 0-16,0 3 1 15,-1 0-1-15,-1 2-2 16,-3-3 3-16,-2 0-4 16,0 0 2-16,0-2 1 15,-5-2 1-15,-5 0 3 16,-1-2 0-16,-2-1 1 0,-4-2-3 16,-1-1 0-16,2 0-2 15,-2 0 1-15,2 0-4 16,3-1 0-16,4-2 0 15,4-4 0-15,5 0-5 16,0 0-15-16,9-1-12 16,5-5-31-16,7-1-56 0,5-4-144 15</inkml:trace>
  <inkml:trace contextRef="#ctx0" brushRef="#br0" timeOffset="29007.9532">19481 10442 364 0,'-3'-6'16'0,"-7"3"38"16,2-1 18-16,2 4-27 15,1 0-22-15,2 7-9 0,0 6 7 16,1 5 6-16,2 3-2 16,0 4-7-16,0 2-4 15,0 1-3-15,0 1-3 16,0-1 1-16,-2-1-2 15,-1-3-3-15,-1 0-1 16,-1-6-2-16,2-2-1 16,-1-1 3-16,3-3-3 0,-1-3 0 15,2-3-1-15,0 0-18 16,0-2-20-16,2-4-10 16,4 0-9-16,5 0-5 15,-1-10-24-15,2-5-35 0,0-5-74 16</inkml:trace>
  <inkml:trace contextRef="#ctx0" brushRef="#br0" timeOffset="29320.3803">19531 10620 262 0,'13'-16'66'0,"-1"0"-15"15,3 2 13-15,3 5-11 0,-4-1-9 16,4 7-20-16,-3 1-7 16,-1 2-4-16,-3 7-4 15,-4 8-4-15,-3 1-1 16,-4 4-2-16,0 1 0 15,-2-1-1-15,-7-1 0 16,-4-5-1-16,1 1 2 0,-1-5 0 16,4-1 3-16,-2-3 3 15,8-2 2-15,-1-1-2 16,2-2 1-16,2-1-1 16,2 0 5-16,9 0 2 0,3 0 0 15,6-1-7-15,4-4-3 16,4-1-3-16,3-4-1 15,1 4-1-15,-1 1 0 16,-2-3-18-16,-7 1-42 16,-5-1-60-16,-5-5-292 15</inkml:trace>
  <inkml:trace contextRef="#ctx0" brushRef="#br0" timeOffset="29773.5993">21117 10033 372 0,'0'0'31'16,"0"0"22"-16,0 0-8 15,14 0-14-15,3-4-14 16,6 1-1-16,5 0-4 0,1-1-8 16,1 2-3-16,-3 0-1 15,-1 2-18-15,-10 0-35 16,-3 0-80-16,-10 0-169 15</inkml:trace>
  <inkml:trace contextRef="#ctx0" brushRef="#br0" timeOffset="29945.403">21197 10108 327 0,'-8'9'38'16,"1"-3"9"-16,7-3 17 15,1-1-12-15,15-2-14 16,8 0-10-16,3 0-10 15,7-4-13-15,1 1-3 0,2-3-3 16,1 1-23-16,-6-2-71 16,-2-2-161-16</inkml:trace>
  <inkml:trace contextRef="#ctx0" brushRef="#br0" timeOffset="31739.6701">22250 9905 221 0,'0'-10'25'0,"0"2"24"15,-4 1 19-15,0 1-17 16,-1 6-6-16,3 0-9 15,1 0-14-15,-1 8-11 16,2 4-2-16,0 2-1 0,0-1-3 16,0-1-2-16,2-3-3 15,3-2 3-15,-2-1-2 16,-1-5 0-16,0-1-1 16,1 0 4-16,-2 0-1 0,-1-7-2 15,0-3-1 1,0-1 2-16,0-4-3 0,-6 1 2 15,-3-3 0-15,-1 2-1 16,-1 3-1-16,-2 2 2 16,3 4-1-16,-3 4 0 15,-1 2-1-15,1 3 3 0,2 12 1 16,1 3 3-16,-1 3-2 16,5 4 5-16,5-2 1 15,1 0-3-15,0-1-1 16,10-3-5-16,5-6 3 15,2-1-3-15,7-1 1 0,-1-6 2 16,5-1-2-16,-1-4-3 16,0 0 3-16,-3 0-3 15,-2-5 3-15,-4-6-3 16,-4-1 0-16,-2-5 3 16,-4 0-4-16,-3-3 4 15,-3-2-3-15,0 1 2 16,-2 2-1-16,0 1 1 0,0 5-1 15,0 4-1-15,0 5 0 16,0 4 2-16,-2 4-2 16,0 11 0-16,2 6 2 15,0 2-1-15,0 2 1 0,0 0-1 16,7-2 4-16,3-3-3 16,4-2 0-16,3-2 0 15,2-6 0-15,1-2 1 16,-1-5-2-16,1-1 3 0,2-2-3 15,-6-2-1-15,-2-5 1 16,-1-7 1-16,-2-2 0 16,-8-4 0-16,-3-2-1 15,0-4 1-15,0-1-1 16,-7 0-1-16,-4 4-2 16,-1 2 0-16,-3 5 1 15,1 5 1-15,-4 7 0 16,-4 4-1-16,1 0 1 0,-2 0 0 15,1 7 1-15,3 4 0 16,2 2 0-16,6-1-1 16,6 0 2-16,5 3-1 15,0-2 0-15,11-1-2 16,7-3 3-16,5 0-1 16,4-4 0-16,-2-3 1 0,4-2-1 0,0 0-1 15,-2 0-2-15,0-9-7 16,-3-2-2-16,3-1 5 15,-3-1 5-15,-1-1 1 0,1 3 0 16,-5 3 2-16,-2 2-1 16,-2 6 0-16,0 0 0 15,-6 14-1-15,0 3 3 16,2 4 3-16,-2 0-2 0,-2-1 0 16,1 0-2-16,0-4-1 15,-4-6 2-15,-1-2-2 16,-1-5-1-16,-2-1 1 15,3-2 7-15,-1 0 7 16,2-11-7 0,-1 0-2-16,3-6-2 0,3-3-4 15,0-4 3-15,2 3-2 16,1-6-1-16,0 4 2 16,2 2-2-16,-4 3 1 0,-1 7-2 15,2 2 2-15,-4 7 0 16,0 2 1-16,0 0-2 15,3 10-2-15,-3 2 3 16,3 4 0-16,-2 2 2 16,-1 2-4-16,-2-1 4 0,-1-1-2 15,-1 0 0-15,2 0 0 16,-3-2 0-16,4 0 2 16,1-4-3-16,0-1 3 15,4-2-4-15,2-4 4 16,1-3-3-1,4-2 3-15,2 0-1 0,1-5-1 16,-1-8 0-16,2 1 0 16,-3-4 1-16,-2-6-2 15,-2 1 2-15,-2-2-1 16,-4-3 0-16,-2 2-2 16,-3 2 1-16,-3 3-4 15,-1 4 4-15,0 5 1 0,-5 4-2 16,-4 4 0-16,1 2 2 15,0 0 0-15,3 6 0 16,1 1 0-16,4 6 0 16,0 1-1-16,7 4 0 0,6-2 2 15,3 3-1-15,2-1 0 16,1-2 1-16,-2-1-2 16,0 1 1-16,-5-6 1 15,-2 1 1-15,-5-2-2 0,0 0 1 16,-5 0 0-16,0-2-1 15,0-2 0-15,-6 1 0 16,-5-1 0-16,-3-2 0 16,-2 1 1-16,-3-2-2 15,-2-2 1-15,5 0-6 0,0 0-12 16,5-9-14-16,4-2-14 16,7-5-50-16,0-5-120 15</inkml:trace>
  <inkml:trace contextRef="#ctx0" brushRef="#br0" timeOffset="32091.4463">23545 9705 268 0,'0'-4'105'15,"2"3"-70"-15,0 1 19 0,-1 0-16 16,1 3-7-16,0 7-1 15,-1 5-9-15,1 1 6 16,-2 2-9-16,0 2-9 16,2 1 6-16,-2 2 0 15,3 0-2-15,-1 1 1 16,2-2-2-16,-3 0 1 0,4 0-5 0,0-5-1 16,0 0 1-16,4-3-2 15,1-6-2-15,0 2-2 0,0-5 1 16,5-5-2-16,-1 0 1 15,1 0-2-15,-1 0 0 16,-2-9-3-16,1 0-20 16,-6-4-27-16,-1-1-11 15,-5 0-24-15,-1-4-33 0,-5-5-103 16</inkml:trace>
  <inkml:trace contextRef="#ctx0" brushRef="#br0" timeOffset="32263.284">23552 9794 174 0,'-13'-2'169'16,"6"0"-106"-16,7 1 7 16,0-1-6-16,11-2-29 0,8 3-10 15,8-1-8-15,6 0-7 16,2-1-7-16,0-1-2 16,-5 2 1-16,-3 0-3 15,-7 0-30-15,-11-1-71 0,-9-4-230 16</inkml:trace>
  <inkml:trace contextRef="#ctx0" brushRef="#br0" timeOffset="33216.197">16368 9658 464 0,'0'-3'3'15,"0"1"-2"-15,0 2 1 16,1 0 5-16,3 9 3 16,-1 4 4-16,1 2 4 15,-1 5 0-15,1 7-5 16,-2 5 2-16,1 4 5 0,-3 4 4 15,0 10-6-15,0 6-7 16,0 6 6-16,0 8 0 16,-3 3-4-16,-1 4-2 15,-1 3-1-15,0 3-1 16,1 1 2-16,2 1-6 0,2-1 0 16,0 3 0-16,0 2-1 15,0-2 0-15,0-1 1 16,4-1-3-16,-1 1 1 15,1-2 0-15,-1-4 5 16,1-1-2-16,1 0-1 0,-3-5-2 16,2-4 3-16,0-4-3 15,-1-6-1-15,1-2 0 16,-1-9 0-16,-1-2-1 16,-2-6 0-16,0-6-1 15,2-3 0-15,-2-5 1 16,0-4-1-16,0-5 1 0,0-5-1 15,1-3-1-15,1-6 2 16,-2-2-1-16,2-2 0 16,0 0-2-16,-1-5 0 15,4-5-25-15,-3-4-58 0,-2-5-63 16</inkml:trace>
  <inkml:trace contextRef="#ctx0" brushRef="#br0" timeOffset="48566.3699">17649 12173 184 0,'-3'2'17'0,"1"0"-1"0,0 0 24 16,-1-2 13-16,1 1-8 15,-1-1-20-15,1 0 1 16,-2 0 0-16,0 0 4 16,2 0-4-16,-1 0-6 15,1-1-3-15,-2-3-5 0,1-1 0 16,0 0 3-16,-1-3-1 15,2-1 2-15,-1-4 0 16,3 0-4-16,0-4-6 16,3 2 1-16,6-2-3 15,5 4 1-15,4 0-1 0,4 2-1 16,-1 0 0-16,4 6-3 16,1 3 1-16,-1 2 0 15,2 0 0-15,-4 7-2 16,0 6 0-16,-4 5 1 15,-4-1 0-15,-2 7 1 16,-6-3-1-16,-5 2-1 0,-2 0 1 16,0-3-2-1,-10 1 2-15,-4-3 0 0,-1 0 2 16,-2-2-2-16,2 0 0 16,-4-3-1-16,2-1 3 15,0-1-3-15,3-2 1 0,1 0 2 16,1 0-2-16,4-4-2 15,1 2 3-15,5 0-1 16,1-3 0-16,1-1 0 16,0 1 0-16,1-2 1 15,11 2 2-15,0-4-2 0,8 0 3 16,-1 0 0-16,5 0-2 16,3 0 1-16,-2-2-1 15,2-4-1-15,-3 3 0 16,-2-3 0-16,-3 1-3 15,-4 3 3-15,-2-2-4 0,-4 3-15 16,-2 1-24-16,-2-2-27 16,1 2-36-1,-4-4-93-15</inkml:trace>
  <inkml:trace contextRef="#ctx0" brushRef="#br0" timeOffset="49265.9056">18078 12133 373 0,'-1'-10'11'0,"1"-2"4"16,0 1 10-16,0 2 15 15,8 0-7-15,2 0-11 16,1 4-9-16,2 1-2 15,2 1-1-15,1 3 1 0,1 0-4 16,-4 7-2-16,2 7-1 16,-1 2-1-16,-2 2-2 15,-5 2 1-15,0 1 0 16,-7 1-3-16,0-3 3 16,0 1-1-16,-4-2 1 0,-5 0 0 15,-2-2-4-15,1-2 4 16,-3-4-2-16,4 1 1 15,-2-4 0-15,4-1 0 16,2-2 0-16,3-4-1 16,2 0 2-16,0 0 0 0,0-6 0 15,4-3 1-15,5-5-2 16,1-2 0-16,3-4-1 16,-1-1 1-16,1 0-1 15,0-3 0-15,-5 3 0 16,-2-1 1-16,0 3-1 0,-3 5 0 15,-3-3 0-15,0 5-1 16,0 3 3-16,0 2-1 16,0 1 1-16,-3 2 0 15,-1 0 1-15,2 4-1 16,-2 0-1-16,1 0-1 16,-1 2 1-16,1 8 0 0,-1 5 1 15,1 2 5-15,3 6 5 16,0 2-1-16,0-1-3 15,0 1-1-15,0-4-4 16,1 2 0-16,5-3-1 16,1-4 2-16,0-3-3 15,6-3-1-15,-1-3 1 0,5-3 0 16,-2-3-1-16,9-1 1 0,-2 0-9 0,1-5-19 16,1-4-22-16,-2-3-56 15,4-4-227-15</inkml:trace>
  <inkml:trace contextRef="#ctx0" brushRef="#br0" timeOffset="49765.7388">18761 12173 284 0,'-4'0'22'0,"1"-1"14"0,3-3 0 15,0 1 10-15,5-1-6 16,6 0-11-16,5 1 1 15,4 1-4-15,5-2-6 16,4 3-7-16,3-3-3 16,1 2-4-16,-3-1-3 0,1 1-2 15,-5-1-1-15,-4 3 0 16,-6 0-1 0,-5-3-14-16,-1 3-13 0,-5 0-30 15,-5 0-49-15,0 0-58 16</inkml:trace>
  <inkml:trace contextRef="#ctx0" brushRef="#br0" timeOffset="50093.7858">18896 12028 317 0,'0'-6'43'0,"0"0"-21"16,0 4 11-16,0-1 10 15,0 2-8-15,0 1-10 16,0 0-4-16,0 0-8 16,3 10 7-16,3 5 0 0,-1 2-1 15,0 8-2-15,3 6 2 16,-1-3-6-16,0 2-5 16,0-2-2-16,0 1-2 15,-3-4-1-15,2-3-2 16,-1-5 1-16,-2 1-1 15,1-5-1-15,-3-6 0 0,3 2 0 16,-1-6-1-16,2-1-22 16,-2-2-19-16,3 0-25 15,-1-10-49-15,2-5-166 16</inkml:trace>
  <inkml:trace contextRef="#ctx0" brushRef="#br0" timeOffset="50921.7524">19528 12044 273 0,'-4'-4'32'16,"-1"-3"4"-16,3-3-4 16,2 2 4-16,0-3-3 15,0 0-11-15,0 4-2 16,2-1 3-16,5-2-2 0,1 6-7 15,4-2-1-15,0 1-5 16,1 5-2-16,3 0-2 16,-1 0-1-16,2 7-1 15,-2 5 0-15,-1 4-1 16,-1 4 1-16,-2 1 0 0,-5 0-1 16,0 2 0-16,-6 1 0 15,0-5-1-15,0 1 1 16,-6-4-1-16,-2 0 0 15,-7-4 1-15,3-1 1 16,0 0 0-16,-2-4 1 0,4 0-1 16,-1-1-1-1,2-1 0-15,2-2 2 16,2-1 3-16,3 2 0 0,-2-4 0 16,4 2-1-16,0-2-3 15,0 2 3-15,4-2-1 16,5 1 5-16,1-1-1 0,5 2-2 15,2-2 2-15,3 1-2 16,2-1 1-16,-1 0 1 16,3 0-5-16,-2 0 4 15,-3 0-4-15,1-1-1 0,-2-1 0 16,-4-1-1-16,-2 1-3 16,-4 2 2-16,-4-4-1 15,-4 4-14-15,0-2-18 16,0 1-26-16,-2-5-47 15,-5-2-151-15</inkml:trace>
  <inkml:trace contextRef="#ctx0" brushRef="#br0" timeOffset="51921.4829">20318 11717 371 0,'0'-3'19'0,"0"-8"15"16,0 5-2-16,-5 6-3 16,-5 0-14-16,-2 0-9 15,0 6 6-15,-5 5 7 16,-5 7-1-16,1 3 0 0,-2 8 3 16,-1 3-4-16,-1 5 2 15,4 6-1-15,3 6-2 16,4 1-5-16,6 1 1 15,6 3-2-15,2-5-4 16,5-6-2-16,8-4 2 0,5-3-6 16,4-7-24-16,3-3 26 15,0-5-2-15,1-3-1 16,-2-5 4-16,1-3-2 16,-3-3-1-16,-2-5 19 15,-1 0-44-15,0-2-18 16,-4 0-23-16,0-9-32 15,-3-3-79-15</inkml:trace>
  <inkml:trace contextRef="#ctx0" brushRef="#br0" timeOffset="52515.1518">20437 11922 408 0,'0'-8'5'0,"0"-2"-3"16,0 3 1-16,7-2 20 15,3 0 1-15,1 2-7 16,0 1 1-16,7 4-2 16,-4-1 4-16,1 3-7 15,-1 0-6-15,-2 11-5 0,0 2 1 16,-6 1-3-16,-2 1 0 15,-2 3 0-15,-2-6 2 16,-2 5-2-16,-8-5 0 16,-4 1 1-16,0-6-2 15,1 3 1-15,1-5 2 16,0 1-4-16,4-5 4 16,5 0-2-16,1-1-1 0,2 0 2 15,0 0-1-15,3-1 1 16,7-3-2-16,6-3 3 15,0 0-3-15,2 3 2 16,2 1 2-16,-3 1 4 0,1 2-2 16,-1 0 2-16,-5 5 2 15,2 6-7-15,-6 7 3 16,-1 1-2-16,-3 1-1 16,-4 1-2-16,0-3 3 15,0-2-3-15,-9-2 1 0,-1-1 1 16,1-4 3-16,-4-6 2 15,-2 2 0-15,-1-4 2 16,-1-1 1-16,0 0-6 16,-1-1 0-16,2-7-1 15,-1-1-3-15,2 1 1 16,5-2-3-16,1 0-14 16,2 3-9-16,4-3-24 0,3 3-16 15,2 1-39-15,10-2-105 16</inkml:trace>
  <inkml:trace contextRef="#ctx0" brushRef="#br0" timeOffset="53095.9851">20841 11928 448 0,'0'-10'15'15,"0"3"3"-15,0-1 5 16,0 4 3-16,3-1-9 16,6 4-3-16,2 1-5 15,1 0-5-15,0 10 4 16,3 5-4-16,-2 3 0 0,-2 7 0 16,-2 0-4-16,-2 0 1 15,-4-1-1-15,-3-3 0 16,0 0 0-16,-2-5 0 15,-6 1-1-15,-1-7 1 16,-1-1 0 0,5-3 0-16,2-3-2 15,-1-3 4-15,4 0-4 16,0-3 5-16,0-9-2 0,9-3-1 16,4-5 0-16,3-3 0 15,-2-4 1-15,0 0-1 16,3 1 0-16,-5 1 0 15,0 0-1-15,-2 6 2 16,-3 6-1-16,-4 3 1 16,-3 5 2-16,0 2 7 0,0 3-4 15,-3 0-3-15,-6 3-1 16,1 10 1-16,0 4 4 16,-1 5 1-16,2 3 2 15,4 3 0-15,-2-1-2 16,5-3-3-16,0 2-3 0,10-6-1 15,0 0 0-15,4-7-1 16,1-1 0-16,3-3-4 16,-2-1-11-16,2-5-8 15,0-1-11-15,-2-2-12 16,0 0-30-16,-1-2-42 0,-3-9-78 16</inkml:trace>
  <inkml:trace contextRef="#ctx0" brushRef="#br0" timeOffset="53400.9341">21158 11797 324 0,'0'-9'162'0,"0"3"-137"16,0-2 1-16,7 3-2 15,4 0 1-15,-2 5-3 16,3 0-14-16,3 3-1 15,-3 9 3-15,3 6 3 0,-1 7 3 0,1 4-5 16,-5 3 1-16,3 0 1 16,-4 4-5-16,2-1-2 15,-8-1-38-15,2 0 35 0,-3-3-4 16,-2-2-1 0,0-3 5-16,-7-5 7 0,-1-2-14 15,-3-5-27-15,0-1-10 16,0-8-29-16,3-5-35 15,0 0-159-15</inkml:trace>
  <inkml:trace contextRef="#ctx0" brushRef="#br0" timeOffset="54135.1255">21672 11899 232 0,'0'0'71'16,"-2"-8"-13"-16,2 0-21 15,0-1 6-15,0-4-3 16,2 6-10-16,5-1-5 0,3 0-11 16,2 6-1-16,2 2-4 15,1-1-3-15,-3 6-4 16,1 9 0-16,-4 6 0 15,-1 0-2-15,-3 6 1 16,-1-2-1-16,-4 2 1 0,0-3-1 16,0-1-1-16,-2-5 0 15,-3-5-4-15,0 0 2 16,0-4 1-16,1-7 2 16,2-1 1-16,2 0 0 15,0 0 0-15,0-11 0 16,6-2 0-16,1 0-1 15,3-7 0-15,0-2 0 0,2 1 1 16,-2-4-2-16,0 1 1 16,-1 2 0-16,-4 6 1 15,-2-1 1-15,-3 7 2 16,2 0 4-16,-2 5 0 16,0 2 0-16,0 3-1 15,-3 0-3-15,-3 3-2 0,1 12-1 16,2 0 2-16,-3 7 1 15,5 1 6-15,1 2 0 16,0 3-6-16,0-6-2 0,8-2-1 16,3-3 1-16,4 1-2 15,-1-7 0-15,6-2-6 16,1-2-15-16,-1-5-22 16,2-2-25-16,-3 0-50 15,-1-6-95-15</inkml:trace>
  <inkml:trace contextRef="#ctx0" brushRef="#br0" timeOffset="54510.0306">21983 11667 17 0,'0'-13'472'15,"0"1"-457"-15,3-1 4 16,7 3-5-16,5 1 2 15,-1 2-3-15,3 1-7 16,-3 5-3-16,1 1 1 16,-5 0-3-16,-3 3-1 15,-1 10 1-15,-4 7-1 0,-2-1 0 16,0 4 1-16,-6 2-1 16,-1-3 0-16,0-1 0 15,0-7 0-15,2 1 1 16,2-3 1-16,3-5 2 0,0-1 1 15,0-5 4-15,8-1 4 16,6 0 2-16,2 0-1 16,5-7-5-16,5-5-2 15,-1-1-4-15,2-1 0 0,-3-1-1 16,-2 5-2-16,-3-2 2 16,-7 2-11-16,-4 7-26 15,-8 1-41-15,0 2-88 16</inkml:trace>
  <inkml:trace contextRef="#ctx0" brushRef="#br0" timeOffset="55361.4542">17725 12827 289 0,'-2'0'22'16,"-11"0"0"-16,12 0 11 16,1 0 0-16,0 0-6 15,7 0-11-15,7 0-3 16,8-2 3-16,6-2 4 15,7 0-4-15,6 1 0 0,10 1 1 16,4 0-4-16,4 0-5 16,7-1-7-16,12-1 0 15,5 1 0-15,7-4 0 16,6 1 1-16,8-2-2 16,6-3 1-16,1 2 1 0,8-4-1 15,-1 2 0-15,4-3 1 16,1 2-1-16,0 1 0 15,1 0 0-15,0 1 1 0,0 1 0 0,0-2 1 32,0 4 0-32,1-2 0 0,-1 0 1 0,2 4-2 0,-2-6-1 31,-4 4 1-31,4-2 0 0,-7 0 1 0,-2-1 3 31,-6-2 1-31,-4 4 0 16,-6-5 2-16,-8 4-2 15,-4-1-1-15,-13 0-3 0,-7 2 0 0,-10 3-1 0,-9-1-1 16,-14 4-1-16,-12 0 0 16,-10 2-1-16,-11 0-16 15,-2 0-22-15,-20 0-17 16,-11 4-72-16,-11-2-219 0</inkml:trace>
  <inkml:trace contextRef="#ctx0" brushRef="#br0" timeOffset="56626.8071">19865 13007 333 0,'0'-6'32'0,"-5"5"-4"0,-2-1 2 0,-6 2-1 15,1 0 1-15,-5 0-12 0,-2 7-1 16,-3 3-1-16,-3 3 0 15,1 1 2-15,2 2 2 16,0 3 3-16,3-4-9 16,7 0-5-16,2-3-2 0,5 1-2 15,0-6-1-15,5 0-1 16,0-3-1-16,0-1-1 16,5-3 4-16,2 0 0 15,-2 0 2-15,2 0-3 16,0-3-2-16,-1-3-1 15,-1 1-1-15,-1-1-1 0,-3-1 2 16,1 2-2-16,-2-1-3 16,0 1-1-16,0 0 1 15,0 3 1-15,0-1 1 16,0-1-1-16,0 0-2 16,0 1 4-16,0 1-1 0,0-2-1 15,0 3 3-15,-2-4 1 16,2 0-2-16,0 2-1 15,0-2 3-15,0 1-2 16,0 1 1-16,0-1 0 16,7 1-1-16,5 0 1 0,0 3 1 15,2 0 1-15,4 0-2 16,4 0 0-16,-1 4 1 16,2 3 1-16,-1 0 1 15,0 2-2-15,-1 0 0 16,-1 2 1-16,-4 3-3 15,-1 4 2-15,-5 3-1 0,-3 1 2 16,-3 3 0-16,-4 2-2 16,0-2 0-16,0 0 0 15,-8-2 1-15,0-3-1 16,-4-6 2-16,2-2-2 16,1-2 0-16,1-6 0 0,-2-2 1 15,3-2 2-15,2 0 1 16,1-5 0-16,2-6 0 15,2-5 0-15,0-2-1 16,6-8-2-16,4-1-1 16,3-2 0-16,1-3-1 0,3 0-2 15,0 2 2-15,0 0 0 16,-2 7 0-16,2-1 2 16,-6 4-1-16,-2 4 0 15,-2 4 0-15,-5 1 0 16,-2 4 0-16,0 2 0 15,0 1 2-15,-2 4-4 16,-5 0 1-16,-4 2 1 0,2 12-1 16,-3 2 2-16,-1 4 0 15,2 5 0-15,4 3 3 16,3 4 3-16,4 0 0 16,0-1-1-16,0-3-3 0,10-1-1 15,0-4-1-15,5-1 0 16,2-6 0-16,3-2 0 15,1-4-1-15,1-4 1 16,2-2-2-16,-1-3 0 0,-2-1-19 16,-1 0-2-16,0-7-7 15,-4-1-22-15,-1-5-9 16,-3-4-17-16,-5 1-22 16,1-8-63-16</inkml:trace>
  <inkml:trace contextRef="#ctx0" brushRef="#br0" timeOffset="57189.1518">20199 12846 377 0,'0'-14'13'0,"0"-4"8"16,0 4-1-16,4 1 18 15,4 3 2-15,2-1-12 16,-1 5-7-16,3 1-3 15,-1 3-6-15,0 2-2 16,-1 0-4-16,0 9-4 0,0 6 0 16,-3 1 0-16,0 5-2 15,-4 0 1-15,-3-1-1 16,0-2 0-16,0-2 1 16,0-4-2-16,-2-1 2 15,-2-4-1-15,2-3-1 0,0 0 1 16,1-3 0-16,1-1 0 15,0 0 0-15,0 0 0 16,0 0 0-16,0 0 0 16,3 0 0-16,5 0 1 15,1 0-1-15,3 0 1 16,1-1 1-16,1 1 1 0,1 0 0 16,-3 0 4-16,3 0 0 15,-3 5 1-15,0 3 0 16,-4 3-1-16,-1 2-2 15,-3 0 0-15,-4 0-2 16,0 2 0-16,-6-1 1 16,-3-3 3-16,-3-1 3 15,-2 0 2-15,-3-3-38 0,-3-4 32 16,4-1 1-16,-4-2 0 16,1 0-2-16,1 0-4 15,4-7 2-15,2-2-4 0,0-2 0 16,5-2-5-16,3-1 4 15,2-4-65-15,2-3-57 16,0-6-266-16</inkml:trace>
  <inkml:trace contextRef="#ctx0" brushRef="#br0" timeOffset="57892.0935">23257 11918 407 0,'0'-3'25'0,"0"-1"-17"15,0 3 15-15,0 1 2 0,0 0 2 16,-5 0-7-16,-6 6-8 16,-2 10 6-16,-1 1-1 15,-4 12 3-15,-1 3-1 16,-1 6-3-16,-2 7 1 0,-2 5-7 15,0 1 0-15,-3 2-5 16,0-2-4-16,3-2 1 16,2-7-1-16,2-4-1 15,5-8 1-15,4-8-1 16,1-7 0-16,5-5-5 16,0-7-11-16,5-3-17 0,-2-3-25 15,2-14-38-15,-1-3-102 16</inkml:trace>
  <inkml:trace contextRef="#ctx0" brushRef="#br0" timeOffset="58188.9176">22880 12091 128 0,'-3'-9'295'16,"1"0"-274"-16,2 2 8 0,0 6 6 15,0 0-1-15,5 1-11 16,4 1-10-16,4 11 6 16,4 5 4-16,2 7 2 15,3 2-3-15,2 5-5 16,3 1-6-16,2 2-16 0,5 4-5 16,3-1 15-16,-2 1-2 15,1-1-3-15,3 1 5 16,-1-3-7-16,-1-3 11 15,-2-5-64-15,-4-6-57 16,-2-11-242-16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56:03.96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18046 8758 403 0,'0'-15'5'16,"-5"-1"12"-16,1 6 26 0,1 1 2 15,0 4-17-15,3-1-6 16,-2 6 2-16,2 0-1 16,0 2-9-16,0 12-11 15,0 8 13-15,0 6 11 16,3 8-4-16,2 3-30 0,-1 4 21 15,-1 1-4-15,-1 1 2 16,2-2-2-16,-4 1-7 16,1-4 3-16,1-5-1 15,-2-3-1-15,2-3 0 16,0-6-3-16,-1-3 0 16,-1-6 2-16,3-4-3 0,1-4 0 15,-4 0 0-15,1-6 0 16,1 0-7-16,2-3-5 15,-3-12-20-15,3-5 0 16,-3-7-49-16,-1-8-40 16,0 1-94-16</inkml:trace>
  <inkml:trace contextRef="#ctx0" brushRef="#br0" timeOffset="249.9373">18034 8795 327 0,'-5'-21'27'15,"0"3"21"-15,5 0-2 0,0 4-2 16,8 1-8-16,6 6-9 16,6-2-4-16,7 4 0 15,6 0-7-15,1 1-6 0,1 2-4 16,1-1-2-16,2 1-1 16,-8-2 0-16,2 3-3 15,-6 1 1-15,-6 0-1 16,-6 0-9-16,-5 0-25 15,-7 5-19-15,-2 6-27 16,-3 3-31-16,-14 0-91 16</inkml:trace>
  <inkml:trace contextRef="#ctx0" brushRef="#br0" timeOffset="468.6362">18066 8945 318 0,'-16'11'46'0,"5"-6"-4"15,4 2 3-15,7-3-1 16,0-2-13-16,7-2-6 16,12 0 3-16,7 0-5 15,8 0-14-15,4-2-7 16,0-2 0-16,3 1-1 0,-4 1-3 16,0 0-25-16,-7 2-18 15,-4-1-52-15,-5-3-95 16</inkml:trace>
  <inkml:trace contextRef="#ctx0" brushRef="#br0" timeOffset="1168.4731">18479 8872 340 0,'0'-3'94'16,"0"-1"-54"-16,0 2 16 0,0 2-24 15,2 0-14-15,1 7-6 16,1 8 7-16,0 0-2 16,0 9 0-16,1-1-2 15,0 4-4-15,2 1-6 0,-2-1-2 16,3-2-1-16,-1-4-1 16,2-3 0-16,-2-4-1 15,1-3 0-15,-1-7 1 16,-2-2 0-16,3-2 0 15,-1-4 1-15,0-9-1 16,0-2 0-16,0-7-1 0,-2 1 0 16,-1-8 0-16,3 2 0 15,-2 2 0-15,1 2 0 16,2 3 0-16,2 5-2 16,2 7 2-16,0 5-1 0,5 3 0 15,0 5 1 1,0 9-2-16,1 10 2 0,1 1-1 15,0 3 2-15,-4 2-1 16,2-1 1-16,-3-4-1 16,-4 0 0-16,-2-7 1 15,-1-1-2-15,-2-6 2 0,-2-5-1 16,-3-5 0-16,0-1 1 16,0-3 5-16,0-9-3 15,2-10 1-15,0-1-4 16,3-6 1-16,2-1 0 15,2-2 0-15,2 1-2 0,-1 5-1 16,3 2 2-16,1 5 0 16,2 6 0-16,1 2 0 15,-3 6 0-15,2 5 0 16,0 0 3-16,-3 4 0 0,1 7 0 0,-3 4 1 16,2 3-2-16,0 4 0 15,-6-1 0-15,0 4 2 16,-2-1-1-16,0-2-3 0,-2 0 1 15,4-4-1-15,-2-2 0 16,0-1-17 0,4-7-15-1,2-1-15-15,1-5-28 0,5-2-45 16,0-5-141-16</inkml:trace>
  <inkml:trace contextRef="#ctx0" brushRef="#br0" timeOffset="1721.4477">19447 8961 410 0,'11'-12'41'0,"-4"-3"8"16,-2 3-1-16,1 1-14 0,-6 2-12 15,0 0-11-15,-4 1 1 16,-5 0-8-16,-1 1-2 16,-7 4 0-16,3-1 0 15,-6 4 1-15,0 0 3 0,1 2-1 16,-1 7-1-16,-1 5 6 15,4 4 1-15,0 1 4 16,9 5-1-16,3 2-2 16,5 1-3-16,0 0-4 15,12-4-2-15,4-3-1 16,4-3 1-16,1-6-2 0,3-4-1 16,-1-4 1-1,1-3-1 1,-3 0 1-16,-1-10-2 0,-4-4 2 15,0-4-1-15,-5-1 0 16,-2-5 1-16,-3-4-1 0,-3-2 1 16,-3-3-2-16,0-2 2 15,0-6 1-15,0-2-4 16,-7 0 1-16,1 2 2 16,-1 5-2-16,0 6 2 15,4 5-1-15,-3 11 1 0,3 8-2 16,-2 6-20-16,5 13 26 15,0 14 0-15,3 5 8 16,4 11 0-16,4 1-1 16,2 2-7-16,-3-1 0 15,-1-4 0-15,-1-3-1 16,-3-6 0-16,0-2-3 16,-3-5-1-16,3-1 0 15,-3-9-3-15,3-1-22 16,2-8-39-16,3-6-101 0</inkml:trace>
  <inkml:trace contextRef="#ctx0" brushRef="#br0" timeOffset="2658.7235">20834 8610 438 0,'-12'-17'4'0,"7"0"6"16,5 1 26-16,0 2-1 15,7 1-13-15,4 2-6 16,3 4-5-16,1 2-5 16,-1 5-4-16,1 0 0 15,-3 0-1-15,-3 12 1 16,-1 4 2-16,-1 9 2 0,-4 2 2 16,1 3 1-16,-3 4 4 15,1 0-1-15,2 0 4 16,-1-3-3-16,4-5-3 15,4-3-4-15,2-6-1 16,3-5 2-16,3-6-4 0,3-5 1 16,4-1-1-16,-1-9 0 15,0-9-2-15,1-5 0 16,-2-5-3-16,-1-8 4 16,-3 0-3-16,-7-5 2 15,-3 2-1-15,-2 3 0 0,-4 2 0 16,-1 9 0-16,-1 8 1 15,-2 6-2-15,0 11 2 16,1 0 1-16,1 18-3 16,2 5 3-16,1 12 5 15,-2 7-25-15,4 9 30 0,-6 1 1 16,1 5-2-16,0-1-4 16,-4 0 0-16,2 0-2 15,0-6 0-15,0 0 0 16,-3-6-1-16,-2-3 0 15,2-3-3-15,-4-8 1 0,1-4 1 16,0-7 0-16,-2-5-1 16,-1-5-1-1,0-5 2-15,2-4-1 0,-2 0-1 16,-2-8 1-16,4-9-1 16,-3-8 1-16,4-4-1 15,-1-9-2-15,3-1 1 0,2-4-1 16,2 1 0-16,0 4-2 15,11 8-2-15,5 1 0 16,4 11-1-16,1 3-6 16,1 4-12-16,4 6 3 15,-4 3-48-15,2 2-25 0,-6 0-81 16</inkml:trace>
  <inkml:trace contextRef="#ctx0" brushRef="#br0" timeOffset="3225.6524">21523 8952 496 0,'1'-5'38'0,"-1"0"7"16,2 5 7-16,2 0-17 16,-3 10-11-16,3 6 3 0,2 6-3 15,-1 6-5-15,1 6-7 16,-3 6-20-16,0-1 18 15,3 4-3-15,-5 1-2 16,3-2 1-16,-1-2-3 16,-2-1 0-16,1-6 0 0,2-4-2 15,-4-2 1-15,1-7-1 16,1-5 0-16,0-6-1 16,-2-1 0-16,0-6 2 15,2-2-1-15,-2 0-2 16,0-13 2-16,0-3 1 15,-2-7-3-15,-3-7 1 0,-2-2 1 16,-3-5 0-16,3-5-2 16,0 3 1-16,2-1-1 15,0-1-1-15,5 6 1 16,0 1 2-16,7 6-2 16,6 5 1-16,4 3 0 0,6 4-1 15,4 5 0 1,2 8 3-16,-2 3-4 0,-2 0 3 15,-3 7-2-15,-3 11 0 16,-6 1 1-16,-4 2 0 16,-7 4 0-16,-2-3-1 15,0 1 2-15,-14-3-1 0,-7-5-1 16,0 2 1-16,-5-7 0 16,0 0 0-16,-1-6 0 15,4-4-4-15,3 0-25 16,6-10-51-16,8-11-133 0</inkml:trace>
  <inkml:trace contextRef="#ctx0" brushRef="#br0" timeOffset="5423.0613">11298 3949 388 0,'-9'-9'4'0,"-2"-2"0"16,4 0 22-16,0-1 14 16,4-2-5-16,1 3-4 15,2-3-11-15,0 5-2 16,0-3-7-16,7 4-2 0,3 1 0 15,0 4-4-15,0 1-1 16,1 2-1-16,0 0-2 16,0 2 1-16,-1 5-2 15,3 8 2-15,-4 2-1 16,1 6 1-16,0 1-1 0,-3 4 1 16,-2-3 5-16,-1 1 0 15,-1-1 5-15,2 0-1 16,0-1-2-16,0-7-5 15,4 1 3-15,1-7-1 16,5-4-1-16,2-5 2 16,5-2 0-16,2-2-3 0,3-11-1 15,3-2-3-15,-6-7 1 16,0 1-1-16,-2-4 0 16,-3-3 1-16,-7 0 0 15,-5 0 0-15,-4 0 0 16,-3 1-1-16,0 4 0 15,0 3 1-15,0 9-1 0,0 2 0 16,0 7 1-16,0 2 0 16,0 8-3-16,0 7 1 15,0 12 3-15,6 5 3 0,0 8-27 16,2 5 35-16,-1 5-2 16,1 3 0-16,-3 3-2 15,-1 4-1-15,-4 0-1 16,0-2 0-16,-5-3-3 15,-7-5-1-15,0-4 1 16,-5-7-1-16,0-3 1 0,0-9 0 16,0-6-1-16,0-5-2 15,4-11 2-15,-1-5-3 16,2 0 1-16,2-16 0 16,0-7-1-16,5-7 2 15,3-7-4-15,2-3 2 16,0-4-2-16,7 1-5 0,8-2-1 15,2 4-1-15,7 5 0 16,1 3-3-16,2 4-11 16,0 4 13-16,-1 4-49 15,2 2-25-15,-5-1-60 16,2 2-177-16</inkml:trace>
  <inkml:trace contextRef="#ctx0" brushRef="#br0" timeOffset="5694.4332">12045 3712 251 0,'2'-11'151'15,"-1"2"-120"-15,-1 4 29 0,0 3 11 16,0 2-28-16,0 7-27 16,0 13-3-16,0 3 16 15,0 8-4-15,0 6-5 16,-3 2-9-16,-2 4-2 15,-1-3-7-15,-1-2 0 0,1-2 0 16,3-6 0-16,1-7-4 0,2-3 1 16,0-10-12-16,2-6-20 15,7-4-7-15,4-5-8 16,3-15-16-16,0-7-44 16,2-8-79-16</inkml:trace>
  <inkml:trace contextRef="#ctx0" brushRef="#br0" timeOffset="5866.255">12233 3680 375 0,'12'-7'51'16,"-5"7"6"-16,0 0-5 0,-2 11-11 15,-2 10 2-15,2 5-6 16,-3 9-4-16,-2 4-2 16,0 1-43-16,-2 3 16 15,-6 0 1-15,1-4-1 16,2-2-3-16,-2-4-1 0,1-6-35 15,0-8-103-15</inkml:trace>
  <inkml:trace contextRef="#ctx0" brushRef="#br0" timeOffset="6350.5149">12968 4211 425 0,'-4'0'35'0,"1"0"-25"16,3 0 15-16,0 0 22 15,9 0-23-15,11-2-9 16,5 0 1-16,7-1 5 16,8-1-7-16,5-1-5 0,-2 1-3 15,1-3-3-15,-5 4-2 16,-5-3 0-16,-4 3-1 16,-9-1-2-16,-4 4-12 15,-5-1-20-15,-6-2-25 0,-6 3-51 16,0-5-75-16</inkml:trace>
  <inkml:trace contextRef="#ctx0" brushRef="#br0" timeOffset="8256.4418">14739 3828 479 0,'-10'-8'11'15,"-2"2"13"-15,0 5 24 16,0 1-21-16,-1 0-8 15,-4 4-10-15,1 10 2 16,0 10 5-16,0 2-3 0,-1 11 3 16,4 5 6-16,3 5 0 15,3 3-5-15,7 0-8 16,0-1-7-16,3-9 1 16,11-4-2-16,6-5 1 0,0-10 0 15,6-5-2 1,-1-7 0-16,4-5-27 15,1-4-29-15,-3 0-32 0,0-14-61 16,-4-6-199-16</inkml:trace>
  <inkml:trace contextRef="#ctx0" brushRef="#br0" timeOffset="8740.6735">14880 4004 447 0,'0'-14'18'0,"0"-4"21"15,0 6 9-15,5 1-3 0,7 2-15 16,0 4-17-16,6 4-7 16,0 1-4-16,0 8 0 15,2 10 0-15,-4 3-2 16,-3 5 0-16,-3 4 2 16,-4 1-2-16,-6 0-3 15,0-5 4-15,0 1-1 0,-7-5 0 16,1-7-1-16,-1-2 3 15,3-6-1-15,2-7-1 16,2 0 1-16,0 0 4 16,2-16-1-16,6-2-4 15,2-7 2-15,3-5-3 0,0 0 3 16,-5-3-3-16,5 3-1 16,-5 2-1-16,-3 3 3 15,-2 5 0-15,1 4 0 16,-4 5 0-16,0 6 0 15,0 5 0-15,0 0 2 0,-5 13-1 16,-1 6 1-16,3 6 6 16,1 6 8-16,-1 4 3 15,3-1-4-15,0 0-6 16,8-2-6-16,4-5 1 16,5-6-2-16,2-5-1 0,3-5 0 15,2-6-22-15,-2-5-21 16,4 0-19-16,-5-14-48 15,0-4-112-15</inkml:trace>
  <inkml:trace contextRef="#ctx0" brushRef="#br0" timeOffset="8979.035">15274 3842 455 0,'0'-5'47'0,"0"3"13"16,0 2-11-16,8 3-14 15,7 14 0-15,4 2 2 16,0 6-12-16,-1 5-30 16,-2 4 7-16,-5 3 3 15,-4 3-1-15,-3-1-3 0,-4 0 0 16,-2-1-1-16,-11-1 1 16,-3-3 0-16,-2-2-22 15,-3-7-33-15,-3-5-79 0,4-10-364 16</inkml:trace>
  <inkml:trace contextRef="#ctx0" brushRef="#br0" timeOffset="9767.448">15908 3887 429 0,'-4'-13'5'0,"4"1"7"16,0-1 21-16,0 4 4 15,0 6-20-15,4 1-6 0,-1 2-7 16,3 2-2 0,1 11-1-16,0 5 7 0,0 6 1 15,0 2 1-15,0 2 0 16,0 0 1-16,1-2-3 15,1-4-2-15,0-4-2 0,-1-6 1 16,9-3 1 0,1-3 2-16,1-6 2 0,5 0-7 15,0-10-1-15,1-4-1 16,-2-5-1-16,-5-1 0 16,-1-5 1-16,-4 0-1 0,-6 0 0 15,-1 1 2-15,-5 0-3 16,1 6 2-16,-2 4-2 15,0 5 2-15,0 9-1 16,0 0-1-16,5 15 0 16,-2 7 2-16,2 11 3 0,0 6 5 15,2 5 3 1,-1 5 2 0,-5 1-1-16,-1 1 4 0,0 1-33 15,-1-6 22-15,-10-5-1 16,-1-5 3-16,-3-6 1 15,1-7-1-15,-2-3-2 16,2-9-2-16,-5-2 0 16,5-7 0-16,1-2-2 0,1 0 2 15,1-13-3-15,4-3 0 16,3-7 0-16,3-2 1 16,1-7-3-16,5 0 1 0,8-1-1 15,4 0-2-15,7 2-7 16,1 1-1-16,4 3-13 15,0 2 11-15,1 0-40 16,-1 0-23-16,-6-1-57 16,4-4-181-16</inkml:trace>
  <inkml:trace contextRef="#ctx0" brushRef="#br0" timeOffset="9939.2717">16492 3680 139 0,'0'-6'372'0,"0"5"-354"15,-2 1 8-15,-4 7 5 0,2 9 10 16,-3 6-8-16,2 5-16 16,0 8-6-16,1 2-5 15,-2 4-5-15,3 6 0 16,-4-2-17-16,0-2-79 16,2-5-261-16</inkml:trace>
  <inkml:trace contextRef="#ctx0" brushRef="#br0" timeOffset="10314.185">17286 4161 432 0,'10'-4'32'16,"0"-4"-13"-16,7 4 26 15,0-2-12-15,9 1-10 16,4 2-10-16,4-3-6 16,2 3-5-16,4-2-2 15,-4 1 2-15,1 0-10 0,-4-1-18 16,-8 0-10-16,-3-4-29 16,-6-2-34-16,-11-4-100 15</inkml:trace>
  <inkml:trace contextRef="#ctx0" brushRef="#br0" timeOffset="10548.5005">17511 3918 363 0,'-8'0'13'16,"3"2"10"-16,0 5 22 0,3 4 3 16,2 3-15-16,0 8-11 15,0 6 4-15,0 2-7 16,0 6 0-16,4 5-8 15,-1 0-5-15,2-2-2 16,2 1-3-16,-2-5 0 16,2-6 0-16,3-4-5 0,0-6-26 15,7-8-18-15,2-7-31 16,4-4-98-16</inkml:trace>
  <inkml:trace contextRef="#ctx0" brushRef="#br0" timeOffset="10954.6547">18158 3831 501 0,'0'-11'16'0,"0"4"15"0,0 2 9 16,-4 3-8-16,-7 2-20 15,-1 0-5-15,-3 7 1 16,-1 4 2-16,-2 8 0 15,1 6 0-15,0 6 0 16,3 7 7-16,6 0-2 16,5 4-5-16,3-2-3 0,1-1-1 15,14-6-3-15,7-3 0 16,4-7 0-16,5-6 0 16,4-10-1-16,-3-6-1 15,2-1 1-15,-3-8-2 16,-3-9 1-16,-7-6 0 0,-1-4 0 15,-8-1 1-15,-5-4 2 16,-7-2-1-16,0-4-3 16,-7 1 0-16,-5-1 0 15,-8 5-7-15,-1 5-18 0,-2 7-19 16,-8 12-7-16,1 6-32 16,-1 3-40-16,2 9-88 15</inkml:trace>
  <inkml:trace contextRef="#ctx0" brushRef="#br0" timeOffset="11173.355">18032 3972 205 0,'2'3'216'0,"7"-1"-182"16,3 5 10-16,5 1 8 16,-2 0-18-16,9 6-4 15,1 4-6-15,0 0-2 0,4 6-6 16,-2 1-5-16,0-2-8 15,-1 1-1-15,-2 0-1 16,-2-3-1-16,-5-1 0 16,2-4-27-16,1-6-16 15,-1-4-19-15,-3-6-24 16,4 0-108-16</inkml:trace>
  <inkml:trace contextRef="#ctx0" brushRef="#br0" timeOffset="11407.674">18689 3795 431 0,'0'-11'43'15,"-2"1"11"-15,-6 4-8 16,-4 6-9-16,2 0-11 16,-7 16-6-16,3 3-2 0,2 9 8 15,1 5 3-15,2 9-9 16,6 1-8-16,3 0-1 15,0-1-5-15,7-2-4 16,5-3-1-16,3-5 0 16,-1-5 0-16,6-4-11 15,-5-5-46-15,2-5-38 0,1-5-66 16</inkml:trace>
  <inkml:trace contextRef="#ctx0" brushRef="#br0" timeOffset="12157.4954">18971 3964 229 0,'-10'-12'147'16,"0"-2"-139"-16,1 0 28 15,6 0 21-15,3-1-16 16,0 7-15-16,5 1-11 0,12 4-9 16,0 3-2-16,5 4-1 15,1 8-4-15,-1 7 2 16,-1 3-1-16,-3 0 1 15,-5 3-1-15,-7 0 1 16,-4-2-1-16,-2 0 0 0,-3-3 0 16,-9-4 1-16,1-4-1 15,0-5 1-15,4-3 0 16,3-4-1-16,4 0 1 16,0-9 0-16,11-5 0 15,5-2-1-15,2-4 0 0,2 0-1 16,0-2-2-1,-3-3-1-15,2 0-1 0,-7 2 2 16,-1-2 2-16,-4 1 1 16,-3 3 0-16,-4 4 0 15,0 4 0-15,0 7 0 0,-7 3 1 16,-5 3 1-16,4 3 2 16,-1 16 0-16,2 5 3 15,-1 8 2-15,5 4 8 16,3-3-3-16,0 5-1 15,5-5-6-15,8-5-4 16,1-3-2-16,8-7 1 0,1-8-3 16,4-5-24-16,-1-5-31 15,2-3-49-15,-3-15-198 16</inkml:trace>
  <inkml:trace contextRef="#ctx0" brushRef="#br0" timeOffset="12423.0597">19400 3710 512 0,'-3'-11'17'0,"3"2"28"15,0 4-7-15,1 5-4 0,12 0-16 16,5 16-4-16,4 7-2 16,0 11-3-16,2 4 1 15,-4 9-3-15,-6 2 0 16,-4 2-4-16,-9-2-2 15,-1-4 1-15,-3-7-1 16,-7-2-1-16,0-8 0 0,1-4-2 16,-1-8 0-16,7-6-19 15,3-4-15-15,0-6-20 16,5 0-32-16,10-16-50 16</inkml:trace>
  <inkml:trace contextRef="#ctx0" brushRef="#br0" timeOffset="13005.8114">19838 3824 481 0,'2'-6'35'0,"1"5"6"16,-3 1-8-16,0 3-22 16,0 14 7-16,0 6 1 15,0 2 5-15,3 7-4 16,2-3 0-16,2 4-5 15,4-5-8-15,5-3-4 0,0-3-1 16,6-6-1-16,3-7 0 16,0-7 0-16,0-2-1 15,-2-4 0-15,1-10 1 16,-4-6-2-16,-3-1 1 0,-5-5 0 16,-4-2 0-1,-1-2 0-15,-3 4-1 0,-1-1 1 16,-3 6 1-16,0 6-2 15,0 6 1-15,-1 9-2 16,-3 3-1-16,-1 17 3 16,3 7 1-16,-1 8 2 0,1 10 9 0,2 2 3 15,0 4-1-15,0-1-4 16,0 2-3-16,0-4-2 16,0-3-3-16,0-4 0 15,0-8 1-15,0-4-2 0,0-4 0 16,-2-10 0-16,-3-3-1 15,-3-5-6-15,-2-7 1 16,3 0 7-16,-3-6 3 16,3-7-2-16,0-7-1 15,2-5 0-15,3-4-3 0,2-3 3 16,0-2-2-16,4-1-1 16,4 0-3-16,7 2 7 15,1 4-15 1,2 2-18-16,3 2-23 0,3 4-12 15,3 3-35-15,0 0-95 16</inkml:trace>
  <inkml:trace contextRef="#ctx0" brushRef="#br0" timeOffset="13184.4455">20533 3967 464 0,'7'1'27'0,"4"-1"18"15,5 0 5-15,3 0-4 16,0 0-20-16,5-1-18 16,-3-3-7-16,-2 4 0 0,-2 0-21 15,-5 0-58-15,-6 0-68 16,-6 0-253-16</inkml:trace>
  <inkml:trace contextRef="#ctx0" brushRef="#br0" timeOffset="13340.6667">20586 4050 382 0,'-17'13'75'0,"5"-2"-28"16,6-4 21-16,6 0-13 16,0-3-19-16,10-1-6 15,7-2-5-15,6-1-17 0,8 0-7 16,8 0-7-16,5-6-53 16,6-2-45-16,5 0-172 15</inkml:trace>
  <inkml:trace contextRef="#ctx0" brushRef="#br0" timeOffset="14231.108">21779 3718 470 0,'-10'-1'2'0,"1"1"5"16,1 0 26-16,5 17-11 15,1 5-8-15,2 9 7 16,0 6 4-16,0 2-8 16,5 3-5-16,1-4-4 0,0-2-3 15,-1-2-3 1,-2-5 1-16,2-4-1 0,-1-10-1 16,-2 2 0-16,4-10 0 15,-4-2 0-15,-1-5 0 16,-1 0 0-16,0-11 3 15,0-8-2-15,0-6-1 16,0-7 0-16,0-4-2 0,0-7 1 16,2-2 1-16,-2 3-2 15,2-2 0-15,5 8 1 16,5 3 1-16,3 11-1 16,5 5-1-16,1 9 0 0,1 6 0 15,3 2 0-15,-3 7 0 16,-1 7 1-16,-5 6-1 15,-4 1-1-15,-3 2 1 16,-7-1-3-16,-2 1-2 16,-5-3 1-16,-13 1 1 15,-2-1 3-15,-5-5-2 0,-6 0 3 16,3-5 0-16,0 1 0 16,6-4 0-16,4-2 0 15,7-1 0-15,6 0 0 0,5-2-1 16,2 1-1-1,10 1 2-15,4-1 1 0,4 2-2 16,1 5 1-16,3 4 0 16,-1 1 0-16,-3 3 0 15,0 4 0-15,-3 1 0 16,0-1 0-16,-3-3 1 0,1 0-1 16,0-2 0-16,4-7-11 15,1-2-34-15,1-6-26 16,2-2-53-16,4-7-138 15</inkml:trace>
  <inkml:trace contextRef="#ctx0" brushRef="#br0" timeOffset="14496.6351">22427 3756 313 0,'0'-21'68'15,"-7"9"2"-15,-8 5-2 16,-4 4-28-16,-2 3-17 15,0 10 1-15,-1 5-5 0,2 13-3 16,2 2 5-16,5 11-3 16,5 2-3-16,4 2 0 15,4 2-3-15,0 1-1 16,9-9-5-16,6 1-4 0,4-10-1 16,4-5 0-16,4-7-1 15,2-6-1-15,2-7-32 16,-2-5-19-16,1 0-39 15,-6-12-76-15</inkml:trace>
  <inkml:trace contextRef="#ctx0" brushRef="#br0" timeOffset="14960.4572">22641 3858 274 0,'12'-13'194'16,"-2"3"-148"-16,4 3-9 0,3 3-7 15,1 4-10-15,-2 4-5 16,-2 10-8-16,-1 7-1 16,-5 3-2-16,-1 3-1 15,-4 4-1-15,-3-2-1 0,-3 1 1 16,-5-5-2 0,-1-2 3-1,-2-3-3-15,2-8 3 16,4-1-2-16,1-4 3 0,4-7-1 15,0 0 3-15,5-2 7 16,8-12-8-16,3-2-4 16,2-8 0-16,2-2-1 15,0-4 0-15,0-2 1 0,-6-2-2 16,1 2 1-16,-5 2 0 16,0 2-1-16,-3 7 2 15,0 4-1-15,-4 8 0 0,-3 6 1 16,0 3 8-16,0 0 0 15,-3 9-5-15,-1 11 0 16,-2 4 7-16,2 3 5 0,3 2-4 16,1 2-6-16,0-3-3 15,7-1-2 1,6-2 1-16,1-5-2 0,4-2 0 16,2-8-20-16,-2-3-33 15,3-3-14-15,-1-4-35 0,-2-4-68 16</inkml:trace>
  <inkml:trace contextRef="#ctx0" brushRef="#br0" timeOffset="15226.0662">23259 3631 479 0,'8'-7'49'0,"-3"6"5"16,2 1-1-16,3 1-24 15,0 13-6-15,2 10 7 16,-3 4-6-16,2 8-9 0,-4 5 2 16,-3 4-26-16,-4 1 18 15,0 2-4-15,-9-2-4 16,-6 1 1-16,-7 0-2 16,-4-1 1-16,-6 1-3 15,-12 1-21-15,-7-3-50 0,-18-3-89 16</inkml:trace>
  <inkml:trace contextRef="#ctx0" brushRef="#br0" timeOffset="21484.2821">13166 4204 129 0,'-6'0'3'16,"1"0"0"-16,5 0 23 16,0 0 8-16,0 0-22 15,0 0-11-15,3 0-3 16,-1 0-2-16,1 0-14 15,0 0-10-15,-1 0-16 0</inkml:trace>
  <inkml:trace contextRef="#ctx0" brushRef="#br0" timeOffset="21797.4272">13166 4204 187 0,'2'18'11'16,"-10"-20"8"-16,3-2 10 15,-1 2 13-15,-1 1-6 16,0 1-9-16,1-2 0 16,1 2-3-16,2 0 1 15,1 0-5-15,2 0 2 0,0 0-2 16,2 0-7-16,12 0 4 16,7 0 12-16,5 0-4 15,8 0-12-15,3 0 0 16,5-4-6-16,-3 1-3 0,-1-1-2 15,-1 3-1-15,-5-2 1 0,-6 3-4 16,-10 0-1-16,-3 0-20 16,-5 0-9-1,-8 0-30-15,0 0-28 16,-7 0-38-16</inkml:trace>
  <inkml:trace contextRef="#ctx0" brushRef="#br0" timeOffset="22234.8249">13312 4038 128 0,'-1'-6'41'0,"-1"1"4"16,-2 0 1-16,3 0 4 15,1 1 3-15,-2 1-20 16,2 0 0-16,0 3-2 15,-2 0-1-15,2 3-14 16,0 7-9-16,0 7 18 0,0 5 8 16,0 7-8-16,2 3-1 15,1 5-1-15,1 5-6 16,-1-4-8-16,2-1-4 16,-2-2-4-16,1-3 1 15,1-5-1-15,-1-2-1 0,3-4 1 16,-1-3-20-16,6-9-68 15,-3-9-185-15</inkml:trace>
  <inkml:trace contextRef="#ctx0" brushRef="#br0" timeOffset="23265.8586">14081 3968 238 0,'-3'-12'37'0,"-3"-1"-24"16,5 1 27-16,-1 3 18 0,0 1-25 15,-1 2-6-15,3 3 1 16,-2 0 3-16,0 3-8 16,0 0-8-16,-2 4-6 15,2 7 4-15,-1 6 3 16,1 5 1-16,2 6 4 16,0 5 0-16,0 4-1 15,0 2-7-15,0 2-1 0,2 2-1 16,3-4-7-16,3-1-7 15,-3-6 3-15,-1-5 0 16,-1-6-4-16,1-5 5 16,-3-5-7-16,-1-6 5 0,0-3 4 15,0-2-4-15,0-4 10 16,0-8 1-16,0-6-6 16,0-5-3-16,0-6 1 15,0-1-2-15,0-4 0 0,0-2 1 16,0 0-1-16,0 1 0 15,-1 1-1-15,-1 0-2 16,-2 3-1-16,3 3 2 16,-1-2 1-16,2 5 1 15,0 4 0-15,0-2-1 16,3 2 1-16,8 7 0 0,4 1-2 16,2 4 2-1,5 3-1-15,1 4 0 0,1 2 0 16,3 2 2-16,-4 10-3 15,0 3 3-15,-3 0-1 16,-6 8-1-16,-2-2 0 0,-4-2-1 16,-6 0 2-16,-2 2 0 15,0-4 0-15,-5-2 0 16,-10-1 2-16,1 0-2 16,-6-1 1-16,-5-3 1 15,-1 1-1-15,0-2 0 16,-1-2 0-16,0 0 0 0,2 1-4 15,5-1 6 1,6 0-6-16,2-4-18 0,4-3-102 16,4-2-310-16</inkml:trace>
  <inkml:trace contextRef="#ctx0" brushRef="#br0" timeOffset="25874.6118">16626 4750 77 0,'7'-3'234'0,"-2"-3"-222"0,-3 2 9 16,1 1 25-16,-3 1-7 15,0 0-2-15,0 2-4 16,0 0-12-16,0 0-6 15,0 0-10-15,-5 9-2 16,-5 4 6-16,-1 5 4 0,-5 4-2 16,-4 7 1-16,-3 5 4 15,-4 5 1-15,-5 8-2 16,-2 1-1-16,-2 2 1 16,1 0-3-16,-1 0-1 15,2-3-18-15,2-1 0 0,1-2 18 16,1-3-5-16,1 0-1 15,-2-2-1-15,4-4 1 16,-2-2-1-16,5-1-1 16,1-4 1-16,1-3-3 15,3-3 2-15,2-2-1 16,3-7-1-16,3 0 2 0,4-6-3 16,2-1 0-16,3-2 0 15,0-4 0-15,2 1 0 16,-2-1 0-16,2 0-4 15,0 0-14-15,0 0-11 16,4-4-74-16,4-10-121 0</inkml:trace>
  <inkml:trace contextRef="#ctx0" brushRef="#br0" timeOffset="26765.0343">18577 4707 15 0,'0'-10'136'16,"0"-2"-113"-16,-1-2 12 31,1 2 2-31,-4-2 3 0,4 1-23 0,-2 0 8 16,1 1 2-16,-3 2-3 16,3 0-4-16,-1 5 4 0,2 0 2 15,-2 1-4-15,2 4 6 16,0 0-9-16,5 0-12 15,6 7 2-15,4 8 5 16,8 6 3-16,2 2-5 16,5 4-1-16,2 4 0 15,2 4 0-15,5 4-1 0,0 4-3 16,0 2-4-16,5 1 3 16,-3 4-3-16,2-2-2 15,-1 1 4-15,-3-7-5 31,-2-1 0-31,-3-3 1 0,-3-3 0 0,-2-3-1 0,-4 1 0 16,0-7 0-16,-5-1 1 16,0-3 1-16,0-7 4 15,-5-3 0-15,-2-4-2 16,-2-1 0-16,-2-3 1 0,-3-4-1 16,-5 0 2-16,1 0-2 15,-2 0 2-15,0 0-4 16,0 0-1-16,-2 0-2 15,-7 0-6-15,-3 0-33 16,-5-2-45-16,-6-7-115 16</inkml:trace>
  <inkml:trace contextRef="#ctx0" brushRef="#br0" timeOffset="31215.7535">13557 6165 300 0,'1'-2'27'0,"4"-9"9"15,-5-2 11-15,2-1-14 0,-1-4-9 16,-1-1-5-16,0-1-2 16,0 0-10-16,0 1-3 15,-9 1-3-15,-3 3 1 16,-1 5-1-16,-5 3 2 15,-2 5 4-15,1 2-2 0,-1 0 1 16,3 9-2-16,1 5 3 16,3 4 0-16,5 0-5 15,6 5 2-15,2-1-4 16,0 2 2-16,10-1 1 16,5-1-1-16,7-2 0 15,-1-2-2-15,2 1 3 0,3-3-4 16,-4 0 3-16,-3 2-2 15,-4-4 0-15,-3 3 0 16,-7-3 0-16,-3 0 0 16,-2-2 1-16,0 1-1 15,-11-2 0-15,-4-1 0 0,-5-4 1 16,1-1 0-16,-3-5-1 16,0 0 1-16,2 0-2 15,1-2 3-15,4-5-2 16,1-4 0-16,4-3 0 0,3 2-1 15,2 1 2-15,0-2 0 16,3 3-2-16,-2 2 1 16,4 3 0-16,-1 3 0 15,1 1 0-15,0 1 0 16,0 0 0-16,0 1-2 16,5 9 3-16,4-3-2 0,1 5 4 15,5 1 2-15,4-5-4 16,3 3 5-1,1-4-4-15,3-3 0 0,4-4 1 16,1 0-1-16,1-2-1 16,-1-11-1-16,3-1 2 0,-5-4-2 15,-2-1 1-15,-5 0-1 16,-2-5 1-16,-8 1-1 16,0-4 1-16,-7 1-1 15,-3-3-1-15,-2 0 1 16,0 0 0-16,0 3 2 15,0 1-2-15,-2 7-1 0,-1 5 1 16,-3 5 0-16,1 4-1 16,-1 4 1-16,-1 0 0 15,-2 4 2-15,4 8-4 16,0 4 2-16,-1 6 1 0,4 3 2 16,0 3 3-16,2 6 4 15,0-2 1-15,2-1-1 16,6 1 1-16,2-6-8 0,4 1 1 15,1-5-2 1,4-3-1-16,1-5 2 16,4-3-3-16,1-5 1 0,-2-5 0 15,-1-1 0-15,1-3 0 0,-5-12 0 0,-2 1 0 16,-2-4-1-16,-1-1 2 16,-4-2-3-16,-4-1 1 15,-1-1-1-15,-4 0 2 16,0 5-1-16,-2 0 1 15,-5 5-2-15,-2 8 0 0,-1 4 1 16,0 1 0-16,0 3 0 16,3 7-1-16,2 7 1 15,4 4-2-15,1 2 2 16,0 0 0-16,13 0 1 16,4-1-1-16,5-2 0 15,5-5 1-15,2-5-1 0,1-5 0 16,3-5 0-16,-3 0 0 15,-1-11 2-15,-4-5-4 16,-2-2 2-16,-5-3 1 16,-7-3-1-16,-3 0-1 15,-5-5 2-15,-1 2-1 16,-2-3 0-16,0 5 0 0,-2 3 0 16,-1 7 0-16,-1 7 0 15,-2 8 0-15,4 6 0 16,2 16-1-16,0 6 2 15,0 7 2-15,0 7 6 0,5 0-22 16,2-1 23-16,-2 2 0 16,2-5-5-16,-4-1-2 15,3-8-1-15,-3-3 0 16,0-6-2-16,0-6 1 16,-1-4-1-16,-2-9 1 0,0-1 1 15,0-4 8-15,0-10 5 16,0-5-13-16,0-10-1 15,-2-3 0-15,2-6 1 16,0-3-1-16,0 0-1 16,0 0 0-16,0 0 0 15,0 4 0-15,5 5 0 0,2 5-4 16,4 7 4-16,7 8 0 16,2 5 0-16,1 7 0 15,4 0 0-15,-3 11-3 16,-3 7 4-16,-4 1 0 0,-1 4-4 15,-6 0 3 1,-3-1 0-16,-5-3 0 16,0-1 1-16,-13-2-2 0,-1-4 1 15,-4-2 0-15,-5-2-2 16,-2-2-10-16,1-3-10 16,-3-3-3-16,-3 0-53 0,1-2-48 15,0-8-198-15</inkml:trace>
  <inkml:trace contextRef="#ctx0" brushRef="#br0" timeOffset="31385.2313">13738 6038 398 0,'0'0'3'16,"5"-7"-3"-16,19 1 10 31,7 4-3-31,12-1-6 0,9-1 1 16,14-1-19-16,5-2-92 0</inkml:trace>
  <inkml:trace contextRef="#ctx0" brushRef="#br0" timeOffset="31650.8928">14882 5932 478 0,'3'0'25'16,"4"0"17"-16,-2 4 9 15,0 1-10-15,2 4-8 0,-4 6-40 16,4 3 33 0,-4 4-9-16,1 4-4 0,-4 6-4 15,0 0-2-15,0 3-3 16,-4 0 1-16,-2 0-7 15,-1-3 4-15,4 1-1 16,-3-7-8-16,1-3-40 0,2-7-45 16,-7-3-207-16</inkml:trace>
  <inkml:trace contextRef="#ctx0" brushRef="#br0" timeOffset="33665.2112">13889 6774 421 0,'-9'-12'12'0,"1"-3"-8"16,0 6 18-16,4 0 25 0,1 8-21 15,-2 1-10-15,3 3-3 16,2 13-5-16,0 5 0 16,0 7 1-16,2 5 4 15,5 5-1-15,1-2-3 16,0 2-2-16,-4-1-5 15,1-5-1-15,-3-6 0 16,-2-6 0-16,0-4 0 0,0-7 1 16,0-5 0-16,0-4 2 15,0-2 8-15,-2-13 3 16,-3-4-12-16,-2-6-1 16,2-6-1-16,2-4-1 0,-1-2 1 15,4-3-1-15,0 1-1 16,2 1 1-16,10 6 1 15,0 7-1-15,4 7-1 16,0 6 1-16,2 9-1 16,0 3 1-16,-2 1-1 0,2 13-1 15,-3 4 2-15,-3 3 0 16,-4 5 0-16,-3-2-1 16,-5 0-2-16,0-1 1 15,-10-2-2-15,-7-4 4 16,-5-2-2-16,-3 0 4 15,-1-7-2-15,2-2-2 0,0-2 2 16,6-4 0-16,4 0-2 16,3 0-5-16,7 0-1 15,3 0 6-15,1 0 2 16,0 0-4-16,3 3 3 16,7 3 0-16,4 2 1 0,1 3-1 15,0 0 1-15,4 2 0 16,0-1 0-16,1 2 0 15,0-2 0-15,2 3 0 16,2-3 1-16,3-2-1 16,0-3-1-16,2-4 1 0,3-3 1 15,-1 0-1-15,1-3 0 16,-3-10 1-16,0-1-1 16,-6-3 1-16,-5-2-1 15,-4 1 0-15,-1-3 0 0,-8-1-1 16,-2-1 2-1,-1 2-1-15,-2 0 0 0,0 3 1 16,0 3-1-16,-5 6 0 16,-2 8 0-16,-2 1 0 15,-4 5-1-15,4 11 1 16,-1 4 1 0,2 3-1-16,1 4 4 0,5 1 3 0,2 1-2 15,0-2-1-15,9-4-3 0,9-2 2 16,2-5-1-16,9-7-1 15,4-5 0-15,4-4-11 16,2-2-15-16,2-9-31 16,1-5-20-16,-4-2-35 15,-6-1-46-15,0 1 48 0,-6 0 78 16,-11 0 25-16,-2 2 71 16,-4 2 5-16,-4 1-1 15,-3 3 13-15,-2-1-32 16,0 0-4-16,0 2-6 15,-9 2-9-15,1-2-6 16,-9 2-6-16,3 4-5 16,-3 0-7-16,-3 3-2 15,-2 0 1-15,2 3 3 0,2 5-1 16,0 7 2-16,7 2-2 16,2 7-3-16,5-1 4 15,4 4-1-15,0 1-3 0,12-3 0 16,2-2-2-16,4-3-1 15,1-8-1-15,3-4 0 16,2-6 0-16,-1-2 0 16,-4-4 0-16,1-10-1 15,-4-6 2-15,1-4-2 0,-7-2 0 16,0-4 0-16,-3-6 2 16,-2-3-2-16,0 1 0 15,-3-5 0-15,-2 3 0 16,0 2 0-16,2 4 0 15,-2 7 0-15,-7 5 0 16,1 11-2-16,1 4 2 0,-3 7 0 16,5 4-2-16,-1 14 1 15,4 7 0-15,0 7 1 16,0 4 1-16,2 7 4 16,3 0-26-16,3 0 26 0,-3-2 0 15,2-5 1-15,2-3-4 16,4-8 1-16,-2-5-2 15,7-4 0-15,-1-7 0 16,7-4 0-16,1-5 0 16,1 0 0-1,1-7-1-15,-5-7 0 16,0-1 0-16,-4 0 0 0,-4-5 0 16,-5 0 2-16,-4-1-4 15,0 0 5-15,-5-1-6 16,0 2 6-16,0 6-6 0,-2 0 3 15,-2 9 2-15,-2 2-4 16,5 3 1-16,-3 11 2 16,4 7-4-16,0 6 3 15,0 2 0-15,7 1 3 0,4 0-1 16,2-4 0-16,2-4-1 16,-2-2 2-1,6-7-2-15,-2-4-2 0,2-6 2 16,-2 0-1-16,1-9 1 15,-4-5-1-15,1-4 2 0,-3-4-4 16,0-1 4-16,-5-4-2 16,-2 2 1-16,-2-3-1 15,-1 4-1-15,-2 5 1 16,0 1 1-16,0 9-1 16,0 7 0-16,-3 2-1 15,-1 15 1-15,2 4-1 0,-1 5 0 16,3 2 2-16,0 3-2 15,3-1 2-15,4-3 0 16,6-3-2-16,1-5-23 16,5-2 2-16,-4-6-40 15,6-6-41-15,-1-3-101 16</inkml:trace>
  <inkml:trace contextRef="#ctx0" brushRef="#br0" timeOffset="34571.2694">15467 6918 369 0,'4'-21'24'0,"-4"0"21"16,0 5 26-16,0 5-15 16,-4 4-16-16,-3 3-18 15,-1 4-8-15,-5 0-3 16,0 9-2-16,1 4 2 16,-1 6-1-16,3 1 1 15,4 2-28-15,5 1 30 0,1 0-4 16,0-2-6-16,10-3 0 15,8 0 0-15,2-6-3 16,5-3 1-16,4-3 0 16,1-3-1-16,4-4 0 0,2 1-9 15,0 0-4-15,-2-10 2 16,1 0-5-16,-6-3 6 16,-3 1 9-16,-6-3 1 15,-5 0 0-15,-5-3 0 16,-5 2 4-16,-3 0 3 15,-2-4-1-15,0 6 1 0,-2-2-1 16,-6 5 0-16,-2 4-3 16,-1 5 0-16,1 2 0 15,-1 5-1-15,2 10-10 16,-2 4 7-16,5 2 2 16,3 5 2-16,3-3 1 15,0-2-5-15,3-1 2 0,9-4 3 16,6-4-4-16,3-3-3 15,3-5-11-15,4-4 15 16,5 0-26-16,4 0 1 16,1-9-3-16,0-3 4 0,0-1 16 15,-6-3 5-15,-3 2 3 16,-8-4 0-16,-1 4 2 16,-7-1 11-16,-5 1-6 15,-2 0 0-15,-6 3 12 16,0 2 5-16,-6 5-7 0,-7 3-7 15,-2 1 1-15,-4 1-15 16,2 10-6-16,-3 2 18 16,6 5-3-16,-1-2-2 15,5 3-4-15,4-1 0 16,6-2 0-16,-1-2 1 16,13-5 0-16,4-3-1 0,3-6 2 15,5 0-2-15,-2-6-11 16,-1-6-1-16,-1-6 24 15,-3-1-12-15,-7-5 0 16,-3-2-3-16,-4-3-7 16,1 0 18-16,-2-1-4 0,-1-2 1 15,-1 2-2-15,0 3-2 16,0 5 0-16,0 6 2 16,-1 6 2-16,-5 8 6 15,3 2-5-15,-2 6-3 0,5 15-2 16,-2 4 4-16,2 5 1 15,0 4 3-15,0 3-3 16,0-1-1-16,0-2 0 16,0-2-2-16,0-2-2 15,0-3-1-15,0 0 1 16,-4-6-1-16,1-1-10 16,-3-6-37-16,4-7-77 0</inkml:trace>
  <inkml:trace contextRef="#ctx0" brushRef="#br0" timeOffset="35905.3929">16568 6844 386 0,'-3'-6'6'16,"3"3"-2"-16,0 3 38 15,0 0-18-15,0 0-21 16,7 0 2-16,6 0 5 16,-4 0 3-16,3 0-6 0,-1 0-4 15,0-4 1 1,-1-5 3-16,-2-2-3 0,-3-1-2 16,-1 1 0-16,-4-3 2 15,0 2-2-15,0 1 0 16,-7 4 0-16,-5 3-1 15,0 4-1-15,2 0 1 0,-3 7-1 16,2 6 2-16,6 5 5 16,1 5 2-16,2 2 0 15,4 2 4-15,11-1-5 16,5-2-3-16,5-3-3 16,4-5 1-16,3-7-1 0,4-5-1 15,-3-4 0-15,1 0-1 16,-5-12 1-16,-3-1 0 15,-4-5-1-15,-6-4 1 16,-4 2-1-16,-2-2 1 16,-8-2-2-16,0 1 1 15,0 3 1-15,-6 6-2 0,-3 3 1 16,-3 6 0-16,1 5 0 16,0 0 0-16,1 7-1 15,0 8 1-15,1 6 0 16,4 4 0-16,3 5 0 0,2 1 0 15,0 1 4-15,6 2 4 16,2 0 2-16,0-4-1 16,1 0-1-16,-2-1 0 15,-2-5-2-15,-1-5-2 16,-1-1-1-16,2-8-3 0,-4-1 2 16,3-5-2-16,-1-4 0 15,1 0-8-15,3-10-11 16,2-2-18-16,-2-7-11 15,2-3-5-15,-2-3-10 16,-2-2-19-16,1-1-53 16,0 1 23-16,-3-1 69 15,4 3 94-15,-2-2 44 16,5 5-4-16,0-1-7 0,1 3-25 16,4 2-10-16,-3 4-6 15,3 2-17-15,-3 5-11 16,3 5-2-16,-3 2-1 0,2 5-4 15,-1 8 0-15,-1 7 2 16,-2 3 0-16,0 0-3 16,-5 2-1-1,1-2-3-15,-5 0 1 0,1-5-3 0,-2-2 2 16,0-5-1-16,0-3 1 16,0-6 2-16,4-2 5 15,0 0 6-15,3-12-4 0,2-4-9 16,1-3-3-16,3-3 2 15,3-5-2-15,-1 2 0 16,-3 4 0 0,1 1 0-1,-2 4 0-15,-3 4 0 0,0 6-2 16,-1 5-22-16,0 1 35 0,2 1-6 0,2 13 1 16,1 3 2-16,-1 2 1 15,2 2-3-15,-1 1 0 16,0-2 0-16,-2-1-3 15,-1-4-2-15,0-1 0 16,-2 0-1-16,-3-5 0 0,1-4-33 16,2-5-79-16</inkml:trace>
  <inkml:trace contextRef="#ctx0" brushRef="#br0" timeOffset="38050.655">19745 5631 209 0,'3'-20'123'0,"-3"-1"-107"15,0-1 15-15,0 3 4 16,0 2-5-16,-7 5-17 16,-1 2-2-16,-4 2-2 15,0 8-1-15,-4 0-3 16,0 0 0-16,2 11-1 0,2 1 4 16,4 3 0-16,1 1-2 15,7 2 1-15,0 0-1 16,8 1 0-16,9 2 1 15,4-3-3-15,4 4 0 16,2-4-2-16,2 3 0 0,-2-1-2 16,-4-1 0-16,-5-1 0 15,-6 0 0-15,-7-4 0 16,-5 1 0-16,-2-7-1 16,-13 1 2-16,-5-3-1 15,-4-5 0-15,-2-1 0 16,3 0 0-16,-1-1 2 0,7-6-2 15,0-4 0-15,7 0 0 16,1-3 1-16,5 3-2 16,2 0 1-16,2 3 0 15,0 0 1-15,0 5-1 16,0 1 0-16,0 2 0 16,2 0-1-16,4 2 1 0,-1 5 0 15,2 5 1-15,5 1 5 16,1 0 5-16,5 1-2 15,4-5 0-15,3 0-3 16,7-2-2-16,2-7 0 0,0 0-2 16,2 0 0-16,4-13-1 15,-6-1 0-15,0-5 0 16,-7-5-1-16,-4-1 0 16,-7-1 1-16,-5-5-1 15,-5 0 1-15,-6-2-1 0,0 1 0 16,-3 0 1-16,-4 3-1 15,-1 4 0-15,1 6 0 16,-1 6 0-16,4 8 0 16,-1 5 1-16,3 3-1 15,1 17 0-15,1 3 0 0,0 9 3 16,0 2 6-16,8 4 5 16,4-1-1-16,0-1-4 15,3-3-2-15,4-4-4 16,1-4-1-16,4-7 0 15,2-4-1-15,1-5 0 0,2-7 0 16,-1-2-1 0,-1 0 1-16,-3-5 0 0,-2-10-2 15,-5-1 1-15,-4-3 0 16,-4-3 0-16,-4-3 0 16,-5 2-2-16,0-2-2 0,0 2-1 15,-3 5-1-15,-2 4 4 16,-2 7 1-16,-3 4 1 15,3 3-2-15,2 10 2 16,1 7-1-16,1 3 2 16,3 5 1-16,3 0 1 15,9-2 1-15,7-1-3 0,3-8 1 16,5-2-1-16,4-8 0 16,3-4-2-16,1 0 1 15,-4-10 0-15,-4-3 0 16,-5-3-1-16,-5-2-2 31,-7 0 3-31,-3 0 0 0,-7-3 0 16,0 1 0-16,0 0 1 15,-2 5 0-15,-3 0 1 0,0 8 2 16,0 7 0-16,3 0-1 0,0 13 0 16,0 10 0-16,0 5-4 15,2 8-4-15,0 3 21 16,0 3 0-16,0 0-5 15,0-1-2-15,4-2-2 16,0-5 3-16,-1-3-6 16,-1-6 0-16,2-6-3 0,-3-6 0 15,1-6 1-15,-2-5-1 16,0-2 0-16,0-4 1 16,0-8 1-16,0-6-2 15,0-5 0 1,0-4 1-16,0-2-3 0,0-6 2 0,0-3 0 15,0-3-1-15,0 0 0 0,0 2 0 16,0 3-2-16,3 8 2 31,6 2-1-31,4 11 1 16,3 7-2-16,4 5 2 0,0 3 0 0,-2 3-1 16,-2 12 1-16,0 2-1 0,-5 1 1 15,-4 4 0 1,-3-4 0-1,-4 3 0-15,-2-1-2 16,-13-4-3-16,-4-2-2 16,-5-2-4-16,-6 1-9 0,-2-6-25 15,-2-3-18-15,-6-4-65 16,0-2-195-16</inkml:trace>
  <inkml:trace contextRef="#ctx0" brushRef="#br0" timeOffset="38227.0045">19994 5536 430 0,'-10'0'65'0,"8"-5"-63"0,2-2 1 16,22 3 1-16,10 1-2 15,9-1-1-15,8 1-13 0,8-1-82 16,4-2-183-16</inkml:trace>
  <inkml:trace contextRef="#ctx0" brushRef="#br0" timeOffset="38655.6922">21068 5611 214 0,'-5'-6'277'0,"2"-7"-236"0,1-5-7 16,2 0 7-16,0 0-13 16,0 2-5-16,3 2-15 15,4 1-5-15,6 6-1 16,-2 4 1-16,-1 3-3 16,3 5 0-16,1 11-1 0,-1 7 1 15,-4 4-2-15,-2 5 4 16,-2 2-4-16,-5-1 2 15,0 2 0-15,-5-2-1 16,-9-4 1-16,-1 0 0 16,0-8 1-16,0-1-2 0,3-4 2 15,0-5 0-15,5-5 4 16,5-2 6-16,2 0-2 16,6-4-23-16,10 0 31 15,10 0-6-15,4-8-7 16,9-2-2-16,2-1 0 15,0 0-2-15,-7 3 0 0,-6-2-12 16,-7 5-26 0,-9 0-82-1,-12 2-378-15</inkml:trace>
  <inkml:trace contextRef="#ctx0" brushRef="#br0" timeOffset="40701.8638">20262 6341 284 0,'0'2'5'16,"0"0"-3"-16,0-1 13 16,0 3 20-16,0-2-10 15,0-1 0-15,2-1 8 16,-2 0-6-16,0 0 2 0,0 0 1 15,0-7-9-15,0-4-9 16,-2 3-3-16,-7-3 0 16,0-2-6-16,-5 5 0 15,2 1-2-15,-1 3 3 16,-1 4-3-16,-1 0 0 0,1 7-1 16,1 8 1-16,4 4 2 15,2 6 4-15,5 5 2 16,2 6 3-16,5 4-2 15,9-4-2-15,7 0-3 16,2-5-2-16,2-5 0 16,4-5-1-16,0-10 1 15,-1-6-2 1,-1-5 1-16,0 0 1 16,-2-5-1-16,-3-9-1 0,-5-5 0 15,-2-1-2-15,-4-2 2 0,-3-3-1 16,-3 2 0-16,-2 2 0 15,-3 5 0-15,0 3 0 16,0 7 0-16,0 3 0 16,0 3-1-16,0 15-1 15,0 2 2-15,4 8 0 0,3 1 0 16,5 3 3 0,5-4 1-16,1-3-1 0,1-6 0 15,3-4-2-15,3-6 1 16,-4-6 0-16,4 0 1 15,-6-6-1-15,-2-6 0 16,-4-6-1-16,-6-6-1 0,-7 2 1 16,2-6-1-16,-9 0 1 15,-8 4-2-15,-4-1 1 16,-3 5-2-16,-5 2-6 16,2 10-2-16,-4 2 5 15,0 6 1-15,5 2 2 16,-3 9 0-16,7 3 2 15,6-2 0-15,6 1 0 16,6-1 0-16,2-1-1 0,10-4 1 16,9-3 0-16,8-4 0 15,5 0 1-15,4 0-1 16,4-8 0-16,0 1 0 16,-3 0 0-16,1 4 0 0,-2 3-2 15,-2 0 0-15,-7 7 1 16,-4 11 0-16,-3 1 1 15,-4 2-1-15,-5 4 1 16,0-3 0-16,-6-2 0 16,-2-3 0-16,0-6 0 0,-3 0-1 15,0-6 2-15,0-3-1 16,0-2 1 0,0 0 2-16,0 0 2 0,-3-10-1 15,3-2-1-15,0-5-1 16,0-4-1-16,6 0 0 0,1-1 0 15,2-3-2-15,1 3 1 16,2 4 0-16,0 6 1 16,-1 2-2-16,0 6 1 15,-1 4 0-15,2 4-1 16,-2 10 0-16,2 1 1 16,0 7 0-16,-2-1 1 0,1 3-2 15,-3-2 0-15,-1-7 2 16,1 2-1-16,-3-8 0 15,3-3 0-15,-1-2 1 16,2-4 0-16,0 0 0 0,0-4-1 16,0-10-1-16,0-3 2 15,0 1-2 1,-2-8 1-16,2 1 1 0,-4-2-1 16,3 0 0-16,-3 0 0 15,1 7 0-15,-3 2 0 16,2 5 0-16,-3 7 0 0,2 4 1 15,-1 7-4 1,3 8 2-16,3 5 4 0,0 5 2 16,6 0 0-16,-2 1 0 15,6-1-2-15,-2-4-1 16,7-5-1-16,1-3 0 16,0-3-1-16,1-8 2 0,-2-2-2 0,1-2 1 15,-3-14 0 1,-4 0-1-16,-4-8 1 0,-1-1-1 15,-5-2 0-15,-3-1 1 16,-3 1-2-16,-2 2 2 16,0 3-2-16,0 6 2 0,0 7-1 15,0 9 0-15,0 3 0 16,0 12 0-16,0 10 6 16,0 6 4-16,0 6-21 15,1 2 28-15,6 2-2 16,0 0-4-16,3-2-6 15,-1-1 2-15,-3-4-4 0,1-4 0 16,0-3-2 0,-4-6 0-16,1-3-1 15,-3-7 1-15,-1-4-2 16,0-6 4-16,0-1-3 16,0-7 2-16,0-7 1 0,-5-5-3 15,2-5 0-15,-2-6 0 16,2 1-3-16,-1-10-1 15,2 0-3-15,1-4-6 16,-1 1-2-16,0 1 4 16,2 1 5-16,0 6 3 0,5 6 4 0,9 5-2 15,1 7 1-15,7 5 0 16,2 7 0-16,0 4 0 16,0 4 0-16,-3 12 0 0,-1 2-1 15,-4 4 2 1,-5 2-1-1,-5-1 0-15,-4 2 2 0,-2-1-4 0,-7-5 4 0,-8-1-4 16,-4 0 3-16,-1-5-2 16,-6-3 2-16,6-4-1 15,3 0-2-15,2-2 2 16,6-4-45-16,9-2-17 0,4-12-32 16,10-8-142-16</inkml:trace>
  <inkml:trace contextRef="#ctx0" brushRef="#br0" timeOffset="41172.4282">21905 6275 418 0,'2'-9'47'16,"-2"0"-9"-16,2 0-4 16,0 7 8-16,0 2-6 31,0 6-29-31,-2 8-2 15,0 8 6-15,1 2 5 0,1 7 0 16,0 3-4-16,1 1 0 16,2 3 0-16,1-6-35 15,3-2 27-15,2-2-1 0,-1-9 0 16,3-2-2-16,5-8-1 16,4-5 3-16,-1-4-3 0,5 0 1 15,-2-5 0 1,-4-11-1-16,2 0 2 15,-6-4-2-15,-1-5 0 16,-9-2 0-16,0 0 0 0,-3 1-2 16,-1 2 2-16,-2 3 0 15,0 9 0-15,-5 4-1 0,-2 8 0 16,-2 0 0-16,-1 11 0 16,2 8 2-1,1 1 0-15,2 6-1 16,5 0 4-16,0-1 4 15,0-2 0-15,10-1-3 0,4-4-1 0,2-8-2 16,8-1-1 0,-1-4 0-16,2-5 0 15,0-2-2-15,1 0-20 16,-6-6-6-16,-3-3-68 0,-4-3-101 16</inkml:trace>
  <inkml:trace contextRef="#ctx0" brushRef="#br0" timeOffset="41959.2223">22454 6213 368 0,'-5'-11'12'0,"2"0"14"0,1 4 30 15,2 3-14-15,0 4-8 16,0 0-8-16,2 4-18 15,0 10-1-15,3 8 8 16,-4 1 4-16,-1 7 1 16,2 3 2-16,-2 0-4 0,-2 3-5 15,4-2-1-15,3-2-2 16,5-2 0-16,1-5-4 16,5-4-30-16,2-6 24 15,5-5 1-15,2-5 2 16,2-5-2-16,2 0 0 15,-3-7-2-15,0-5 4 0,-4-4-5 16,-4-2 4-16,-6-1-2 16,-5-3-2-16,-4-1 0 15,-3 0 2-15,0 4-1 16,-3 1 2-16,-4 4 12 16,-3 3-20-16,0 5 6 15,0 6-1-15,-1 0 1 0,3 9 0 16,1 7 1-16,4 5 0 15,3 4-1-15,0 3 3 16,10 1 1-16,7-2-1 16,5-4 0-16,0 0-1 0,5-7 0 15,0-7-1-15,0-2 1 16,0-5-1-16,-5-2-9 16,-3 0-17-16,-5-10-23 15,-9-2-27-15,-5-8-42 0,0-5-80 16</inkml:trace>
  <inkml:trace contextRef="#ctx0" brushRef="#br0" timeOffset="42131.1038">22495 6266 486 0,'-10'2'18'0,"10"-2"6"15,11 0 6-15,18 0-11 16,10 0-13-16,13-3-5 15,4-6-3-15,5-4-72 16,-2-3-212-16</inkml:trace>
  <inkml:trace contextRef="#ctx0" brushRef="#br0" timeOffset="42927.7492">23501 6335 343 0,'-3'-1'17'16,"1"-5"4"-16,2 1 22 16,0 2-1-16,0 3-11 15,5-2-13-15,7 2-7 16,-2 0-1-16,9 0-2 15,-2 0-3-15,3-4 2 0,-4-1-2 16,2-6-1-16,-6 1-1 16,1-3-1-16,-6-3 0 15,-5-2-2-15,-2 2 2 16,0 2 0-16,-5-1-2 16,-5 5 1-16,-2 4-1 15,-2 4 0-15,-1 2 0 0,1 8 0 16,1 9 1-16,4 7 0 15,3 2 3-15,4 6 9 16,2 3 0-16,5-2-4 16,12-2-5-16,7-6-2 0,5-6 1 15,3-6-2-15,6-10 1 16,-2-3-1-16,0-6 0 16,-4-11 0-16,-5-4 0 15,-6-4-1-15,-2-2 1 16,-9-1-1-16,-5 3 0 0,-5-2 0 15,0 2 0-15,-5 5 0 16,-5 8-1-16,-7 3 1 16,3 7 0-16,-3 2-1 15,3 9 0-15,2 9 1 16,3 8 0-16,5 6 0 0,4 4 2 16,0 5 3-16,4 0 5 15,7 0 1-15,-1-5-4 16,1-2-1-16,-1-6-4 15,-2-5 1-15,-1-4-1 16,-2-4-1-16,1-5 0 0,-2-2-1 16,1-4-5-16,2-4-35 15,-1 0-30-15,5-7-38 16,-1-11-122-16</inkml:trace>
  <inkml:trace contextRef="#ctx0" brushRef="#br0" timeOffset="43292.6423">24022 6260 460 0,'7'-3'26'0,"5"3"1"15,-4 3 5-15,3 14 0 0,-2 2-2 16,0 5-12-16,-2-1-8 0,-2 0 0 16,-1-1-5-16,-4-7-3 15,0 0-1-15,0-3 0 16,0-4 0-16,0-7-2 15,-4-1 7-15,2 0 3 16,2-11 4-16,0-5-7 16,0-5 3-16,8-4-5 0,5-2-3 15,2 0 0-15,5 3 0 16,4 4-2-16,1 8 0 16,-2 6 2-16,2 6 4 15,-1 7 7-15,-4 13-38 16,-5 5 33-16,0 3 1 15,-8 4 0-15,-5 2-5 0,-2 0 0 16,-5 0-3-16,-12-1-4 16,-6-2-19-16,-8-6-103 15,-5-7-300-15</inkml:trace>
  <inkml:trace contextRef="#ctx0" brushRef="#br0" timeOffset="45045.9733">20647 7275 187 0,'-3'0'14'0,"3"0"16"0,0-3 15 0,0 1 2 15,0 2-11-15,3 0-9 16,2-2-4-16,0 2 4 15,2 0-1-15,2-3-8 0,4-3 6 16,-1-2-7-16,3-3-3 16,-1-2-5-16,1-5-3 15,-1 0-3-15,-4-1 0 16,0-2-1-16,-5-2 1 16,-3-1-3-16,-2 3 1 15,0-2 0-15,-2 1-1 16,-5 2 0-16,-1 3 0 0,0 2 0 15,1 7 0-15,-2 1 0 16,1 4 0-16,3 3 0 16,-4 3 0-16,4 11 1 15,-2 4 2-15,1 7 4 0,2 5 5 16,3 7 6-16,1 8 5 16,0 5-2-1,0 1-1-15,3 3-3 16,2 0-19-16,1 1 7 15,0-2 8-15,-1-3-6 0,0-1 0 0,0-4-2 16,3-8 1-16,-1-7-4 16,2-7 0-16,-2-5 0 0,4-9-1 15,0-6-1 1,-1-3 2-16,5 0 1 0,-5-10-3 16,4-6 0-16,-7-2 0 15,-1-5 0-15,-6-4 0 16,0 1-5-16,-5-5-4 0,-8-3-4 15,-4 2-5-15,-5 2 12 16,3 3-20-16,-5 4 3 16,1 5 15-16,3 3 5 15,4 6 3-15,3 6 0 16,6 1 0-16,3 2-2 0,4 0 2 16,7 0-3-16,15 0 2 15,5-2 1-15,7-3 0 16,7-2-8-16,5-4-11 15,-2-1-4-15,0-3 10 16,-5-3 0-16,-7 2 1 16,-8-1-2-16,-9 2 12 0,-7 3 2 15,-6 1 1-15,-2 6 10 16,0 1 8-16,-2 4-2 16,-2 11-2-16,0 5-1 15,3 5 2-15,1 3-2 0,0 2-4 16,1-4-3-16,7-2-2 15,6-5-4 1,-2-4-1-16,7-2 2 0,-1-7-5 16,0-2-25-16,-2 0-27 15,-2-9-53-15,-1-9-220 16</inkml:trace>
  <inkml:trace contextRef="#ctx0" brushRef="#br0" timeOffset="45202.1712">21097 7159 386 0,'-7'8'5'0,"2"-1"-4"15,5 2 1-15,0-1-2 16,9 5 0-16,3-2-12 16,4-2-73-16,3 0-75 15</inkml:trace>
  <inkml:trace contextRef="#ctx0" brushRef="#br0" timeOffset="45639.5875">21257 7279 318 0,'1'-9'71'0,"1"-2"-53"0,3-1 27 16,0 0 6-16,2 1-16 16,1 4-20-16,2 1-5 15,-3 6-1-15,3 0-4 16,2 7-3-16,-3 10 0 15,1 4-2-15,-1 0 0 0,0 4 1 16,-3-2 0-16,-3-3-1 16,1-6 1-16,-3-3-1 15,-1-4 0-15,0-5 2 16,2-2 4-16,0 0 13 16,1-9-3-16,3-5-11 15,3-4-3-15,0-5-1 0,7-1-1 16,-2 0 0-16,1 0 0 15,-1 3 0-15,5 3 0 16,-6 5 1-16,-1 5-1 16,0 2 0-16,-2 6-1 15,0 0 3-15,-3 9 1 0,2 6 0 16,-4 6-2 0,0 0 0-16,3 4 0 0,-1 0 0 15,-2 0-1-15,2-3 2 16,3-3-3-16,2 1-14 15,0-6-20-15,7-1-14 0,1-6-35 16,1-3-96-16</inkml:trace>
  <inkml:trace contextRef="#ctx0" brushRef="#br0" timeOffset="46124.5165">21860 7317 377 0,'9'-24'37'15,"-4"-1"-1"1,1 2 17-16,-6 2-13 15,0 5-9-15,-4 1-11 0,-8 7-8 16,-2 2-2-16,-4 4-6 16,-4 2-1-16,-1 6 1 15,0 4 4-15,2 8 3 16,1 4-1-16,10 1-4 16,3 2-1-16,7 0 1 0,0 0-3 15,10-5-1-15,10-4 0 16,2-4-1-16,-1-5 0 15,1-5 0-15,2-2 0 16,-5-2 0-16,-1-10 0 16,-6-6-1-16,1-5-1 15,-6-4 1-15,-1-4 2 0,-5-3-3 16,-1-3 1-16,0 0 0 16,0-2 2-16,0 1-4 15,-1 4 2-15,-5 7 0 16,3 6 0-16,-2 6 0 15,3 12 7-15,-2 3 10 0,3 7-10 16,1 14-6-16,0 6 4 16,0 9-22-16,7 5 23 15,0 2 4-15,0 1-3 16,0-2-3-16,1-3-1 16,-5-5 0-16,0-6-1 0,3-3-1 15,1-5-1-15,2-4-4 16,3-9-24-16,1-3-54 15,3-4-131-15</inkml:trace>
  <inkml:trace contextRef="#ctx0" brushRef="#br0" timeOffset="46909.1968">22631 6997 330 0,'-5'-11'40'0,"-1"4"1"16,0 2 14-16,3 3-18 15,-3 2-14-15,3 4-6 0,1 10 1 16,2 4-2-16,0 5 3 15,0 4 2-15,11 3-7 16,0-3-6-16,3-2-3 16,3-4-2-16,2-5-3 15,1-5 3-15,0-8-3 16,1-3 1-16,-1 0 0 16,-3-8-1-16,-2-8 1 15,-1-4 0-15,-3-2 0 0,-2-2-1 16,-2-1 1-16,1-4-1 15,-4 6 0-15,-1 3 0 16,-3 2 0-16,2 10 0 0,-2 4 0 16,0 4-2-16,0 14 2 15,0 9 2-15,0 7 7 16,3 8 6-16,1 5 2 16,3 2-24-16,-2-1 12 15,3 1 6-15,-3-4-6 16,-3-2-1-16,-1-7-1 0,-2-5 0 15,1-4-1-15,0-3 1 16,-2-4-3-16,-5-6 2 16,-1-2-2-16,-4-6 2 15,3-2-1-15,-4 1 0 0,1-12-1 16,2-2 1-16,0-7 0 16,3-2 1-1,5-8-2-15,2 0-2 0,0-2 4 16,9 0-2-16,7 1-3 15,4 4-6-15,3 4-3 16,2 9-9-16,3 3 15 0,-3 4-44 16,0 3-22-16,-4 4-38 15,3 0-128-15</inkml:trace>
  <inkml:trace contextRef="#ctx0" brushRef="#br0" timeOffset="47396.1982">23126 7185 165 0,'0'0'285'16,"0"3"-242"-16,0 0-6 16,0 7-10-16,2 2 14 15,0 6-9-15,-1 3-11 16,3 4 2-16,-1 2-2 16,2 0 1-16,-5-1-41 0,3-1 30 15,-3 2-4-15,2-5 0 16,-2 3-2-16,0-7-4 15,2-4 2-15,-2-1-2 16,0-5 0-16,2-3 1 0,-2-3 0 16,0-2-2-16,0 0 1 15,0-3 1-15,0-6-1 16,0-6-1-16,0 0 1 16,-2-7-2-16,-2-1 2 15,1-2-1-15,-2-2-1 0,4-3 2 16,1 1-1-16,0-1-1 15,0 3-1-15,11 4 1 16,1 3-2-16,5 6 2 16,2 3 1-16,1 8-1 15,2 3 1-15,-3 0 0 16,-1 7-1-16,-4 7 1 0,-2 2-2 16,-4 0 4-16,-4 2-2 15,-4 0 0-15,0-4 0 16,-14-1 0-16,-1-2 0 15,-2-4 1-15,-5-2-2 0,-2 0 2 16,-3-3-1-16,-3-2-2 16,-4 0-42-16,-4-5-144 15</inkml:trace>
  <inkml:trace contextRef="#ctx0" brushRef="#br0" timeOffset="48489.6886">16606 7279 338 0,'2'-12'32'15,"-2"-1"6"-15,0 6 17 16,0 1-22-16,0 5-4 0,0 1-11 16,0 0-6-16,0 9-6 15,4 7 4-15,-2 4 5 16,-1 4 3-16,3 1-3 16,3 2-4-16,2 0-1 15,0-4-3-15,2-3-3 16,3-4 0-16,2-2-2 0,2-5 1 15,0-5 0-15,2-4-2 16,-1 0 1-16,0-8-1 16,-1-4 1-16,-2-4-2 15,-1-2 0-15,-3 0 1 16,-5-2-1-16,-4-1 0 0,-1 0 1 16,-2-2-1-1,0 1-1-15,0 6 2 0,-2 2-1 16,-1 5 0-16,1 7 0 15,2 2-1-15,0 13 1 16,0 6 1-16,2 8 3 0,5 3 5 16,2 2 3-16,2 6 3 15,-1 0 0-15,-2-3-7 16,-1 3-3-16,-2-3-3 16,-5-1 0-16,0-3-1 15,0-5-1-15,-3-2 1 16,-6-5-1-16,-4-5 2 0,-1-3-2 15,1-8 2-15,-1 0-1 16,-1-3 0-16,3-3-1 16,3-7 3-16,1-8-2 15,5-5 1-15,3-2 0 0,0-4-2 16,8 1 0-16,4-1 0 16,6 1-15-16,0 4-12 15,5 6-4-15,-1 8-11 16,-1 1-19-16,1 3-23 15,1 5-54-15,-5 1-165 0</inkml:trace>
  <inkml:trace contextRef="#ctx0" brushRef="#br0" timeOffset="49051.5305">17172 7574 184 0,'9'0'236'0,"-6"0"-203"16,2-4 3-16,1-3 14 0,-2-2-16 15,-4 0-5-15,0-4-14 16,0 3 0-16,0-3-6 16,-10 3-5-16,-2 2-3 15,-3 1-1-15,3 5 0 0,-4 2 0 16,0 0 0-16,4 7 0 16,0 6 0-16,4 5 0 15,4 0 1-15,2 3 0 16,2-1 1-16,4-3-2 15,6 0 1-15,4-5 0 16,-2-3 0-16,4-7 0 0,-2-2-1 16,-2 0 1-16,0-7 0 15,0-4-1-15,-5-1 0 16,1-5 1-16,-3 3 0 16,0 2-1-16,-3 1 3 15,0 2 6-15,0 5-3 0,-1 4-2 16,1 0-2-16,0 13-1 15,1 5 1-15,0 5 2 16,0 5 2-16,1 3 2 16,-4-1 5-16,0 1-34 15,0-5 29-15,0-1-2 16,-2-1-2-16,-8-8 1 0,2 0 0 16,-1-4 0-16,0-6 1 15,0-2-2-15,0-4 0 16,2 0 0-16,5-12-1 15,-1-2-2-15,3-2 0 16,0-6-1-16,3 1 1 16,6-4-2-16,1-4-3 0,4 1-17 15,-2-2-1-15,1 1-45 16,-1-3-33-16,0 0-94 16</inkml:trace>
  <inkml:trace contextRef="#ctx0" brushRef="#br0" timeOffset="49335.458">17362 7186 497 0,'0'-1'5'0,"0"-1"37"16,7 2-7-16,6 8 13 16,3 10-7-16,2 8-9 15,3 2-32-15,5 4 21 16,-3 4-10-16,-1 0-3 0,-5 3 0 15,-2-2-4-15,-6 6 0 16,-6-2-3-16,-3 2 1 16,-3-2-2-16,-12-6 0 15,-1 3 0-15,-4-4 2 16,-5-7-4-16,1-1-11 16,-7-8-25-16,-1-4-4 0,-7-4-40 15,2-10-33-15,-8 0-146 16</inkml:trace>
  <inkml:trace contextRef="#ctx0" brushRef="#br0" timeOffset="49668.56">16524 7206 392 0,'-10'-5'19'0,"-2"1"25"15,0 4 20-15,-1 0-19 16,-3 11-11-16,3 8-4 0,1 8-1 16,3 7-1-16,1 11-2 15,1 3-29-15,5 7 22 16,2 6-4-16,0 1-9 15,9-1-2-15,8-4-1 16,5-3-3-16,4-10 0 0,6-8-11 16,5-11-28-16,2-13-132 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57:17.4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2492 11811 215 0,'0'0'8'0,"0"0"15"0,0 0-1 16,0-1 8-16,0 1 2 15,0 0 2-15,0 0-12 16,0 0-7-16,0 0-7 16,0 0-2-16,0 0-2 15,7 0 3-15,4 0 1 0,2 0-2 16,0 0-2-16,8 0-2 15,2 0 3-15,4 0 1 16,2 0-1-16,5 0-1 16,2 0-1-16,1-2 0 15,5-2 1-15,3 3 0 16,-1-1 1-16,3-2 1 0,2 3-1 16,-1-1 0-16,4 2-2 15,3 0-1-15,-1 0-1 16,2 0 1-16,5 0-2 15,2 0 1-15,2 0-1 16,4 0 1-16,0 0-1 0,-1 0 0 16,1 0 1-16,-1 0-2 15,4-2 2-15,-2 0 0 16,1-2 1-16,4 1 3 16,-2-1-2-16,6 1 2 15,0-2-2-15,2-1 0 0,-3 1 2 16,2-1-3-1,1 3 1-15,-3-1-3 0,4 3 2 16,-6-1-1-16,4 2-2 16,1-2 2-16,-1 1-1 15,-1 1 2-15,0-3-2 0,0 0 2 16,3 0 5-16,-1-3-4 16,2 1 4-16,2-2-3 15,0 1-1-15,4 1 1 16,-1-2-2-16,-2 2 0 15,0-3 2-15,3 1-2 16,-2 0-1-16,-1-2 3 16,4 0-4-16,0 2 3 0,-2-2-2 15,-2 0 1-15,3 2 1 16,-2 0-3-16,-3-1 1 16,4 3 1-16,1 2-2 15,0-2 1-15,3-1 0 0,-6 3 0 16,0-1-1-16,2 0 2 15,-3 1-1-15,-1-3 0 16,3 3-1-16,-4 0 2 16,4-2-1-16,-1 2 1 15,-6-1 2-15,3 3 1 0,-5-1-4 16,-1-1 2-16,0-1-2 16,-5 2 3-16,1-1 0 15,-6-1-1-15,-2 2-1 16,-4-2 0-16,-6 3 3 15,-4-1-4-15,-6-2 2 0,-8 3 1 16,-6-1-1-16,-7 2-1 16,-9-2 1-16,-6 2-2 15,-6 0 0-15,-3 0-1 16,-8 2-1-16,-18 5-17 16,-6-4-53-16,-7-3-108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5:58:36.0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7007 1059 91 0,'-2'0'13'0,"-2"0"-10"16,2 0 2-16,-2 0 6 15,4-3-8-15,-1-1 0 16,1 1 0-16,0-1-3 16,-2 0 5-16,2 1 1 0,0-1 1 15,0 0-5-15,0 0-2 16,0-4 0-16,0 3 1 16,0-2-1-16,0-4 12 15,0 2 21-15,-2-5 10 0,-1 1 18 16,1-2 6-16,-3 1-27 15,-1-1 4-15,2 2-2 16,-1 5-3-16,1 0-11 16,3 6-5-16,-1 1 0 15,2 1-12-15,-2 3-7 16,2 12 0-16,0 3 8 0,0 7 6 16,4 3-4-16,1 6-4 15,3 0-1-15,-3 6-3 16,2-2 1-16,0 2-2 15,-4-3-1-15,1-5-2 16,-2 0 0-16,-2-9 2 0,0-2-1 16,0-4 2-16,0-5-3 15,0-5 2-15,0-1-2 16,0-6 1-16,-2 0 0 16,-2-3 3-16,3-11 0 15,-1-5-4-15,-2-10-1 0,-1-3-2 16,0-7 2-16,1-2-1 15,-3-4-1-15,5 5 0 16,0-3 2-16,2 5-2 16,0 4-1-16,10 6 0 15,5 3 0-15,2 7 0 0,4 5 1 16,2 8 0-16,3 5 0 16,1 0-1-16,-2 7 1 15,-4 11-5-15,-3 2-3 16,-2 3-4-16,-6-2 4 15,-9 3 1-15,-1 0-2 0,0-2 4 16,-13-4 3-16,-4 2 2 16,-1-5 1-16,-4-2 0 15,-1-1 1-15,1-4 0 16,0 1-1-16,5-2 0 16,0-2 1-16,5 0-1 15,3 3 0-15,2-2-1 16,5 3-2-1,2 2 1-15,0 0-1 16,7 2 0-16,6 3 2 16,3-1 1-16,4 1 0 0,3-1 0 0,-4-3 2 0,3 1-2 15,-3-3 1-15,0 1-1 16,-3 0 0-16,2 0 0 16,-2-3-5-16,3 1-43 15,0-4-21-15,-2-2-26 16,2-3-78-1</inkml:trace>
  <inkml:trace contextRef="#ctx0" brushRef="#br0" timeOffset="306.9079">7520 958 445 0,'-7'-13'11'0,"0"2"9"15,2 4 32-15,-3 4-29 16,1 1-10-16,0 2-4 16,0 0 1-16,2 5-3 15,-5 9 0-15,3 7 0 16,0 3 1-16,2 6 2 0,0 5 0 16,4 4 2-16,1 4 4 15,0-3-4-15,0 0-7 16,1-5-1-16,7-5-2 15,1-6-2-15,3-3 2 0,5-6-1 16,1-5 1 0,3-3-9-16,6-5-18 15,0-2-32-15,0-4-53 0,0-11-137 16</inkml:trace>
  <inkml:trace contextRef="#ctx0" brushRef="#br0" timeOffset="878.3549">7804 1066 431 0,'-11'-10'59'0,"2"-4"-38"16,4 6 11-16,3 0 7 16,2-2-15-16,0 6-12 15,5 0-6-15,6 4-3 16,4 0-3-16,0 5-2 0,4 9 0 15,-2 1 2-15,0 8 2 16,-3 2-5 0,-3 0 2-16,-4 1 3 0,-5 1-4 0,-2-3 2 15,0 0 1-15,-2-4 0 16,-5-4-1 0,-1-4 0-1,3-5 1-15,3-1 0 0,0-6 1 16,2 0-2-16,0-6 5 15,4-6-2-15,7-8-3 16,1-5 1-16,2-3-2 0,1 0-3 16,-3 0-5-16,2 0 3 15,-6 2 3-15,-1 4 2 16,-2 6 1-16,0 0 0 16,-2 3 0-16,-3 3 5 15,0 2 3-15,0 5-1 16,0-1-2-16,0 4-1 0,0 0 1 15,-3 2-2-15,-2 11-2 16,0 4-2-16,2 5 6 16,-1 5 2-16,4 0 0 15,0 2-1-15,0 0 1 16,4 2-3-16,4-6 0 16,4-3 0-16,2-2-3 0,2-5 1 15,2-5 0-15,4-5-2 16,1-3-2-16,4-2-22 15,-4-3-29-15,2-11-46 0,0-7-117 16</inkml:trace>
  <inkml:trace contextRef="#ctx0" brushRef="#br0" timeOffset="1219.297">8298 813 528 0,'-8'-12'10'16,"6"0"2"-16,-1 0 36 16,3 5-1-16,0 4-18 15,0 3-17-15,5 3-7 0,8 16-7 16,-1 4 2 0,7 9 2-16,0 5 1 0,-1 2-1 15,1 3 4-15,-4-2 4 16,-4-1-1-16,-2 1-4 15,-3-5 0-15,-6-1 0 0,0-3-2 16,0-3-2-16,-4-3 1 16,-3-2-1-16,-3-6 0 15,0 1 0-15,1-7-1 16,1-1 0-16,1-5-13 16,2-5-26-16,3 0-11 0,2-13-42 15,0-8-124-15</inkml:trace>
  <inkml:trace contextRef="#ctx0" brushRef="#br0" timeOffset="1469.2418">8841 1016 552 0,'6'-1'16'0,"-2"-2"-6"16,3 0 22-16,5 3 3 15,5 0-8-15,4-3-13 16,2 1-5-16,6 0 1 0,-2-1-6 16,2-1-3-16,-6 0-2 15,-2 4 0-15,-6-1-28 16,-4 1-47-16,-10 0-59 16,-1 0-144-16</inkml:trace>
  <inkml:trace contextRef="#ctx0" brushRef="#br0" timeOffset="1656.6967">8938 1081 407 0,'-14'7'38'0,"4"-3"9"15,4 0 29-15,0-2-17 0,5 0-22 16,1-2-6-16,0 0 2 16,7 0-13-16,8 0-5 15,4-2-5-15,8-4-7 16,3 2-1-16,-1-1 0 15,3 2-5-15,-5-1-29 0,-3 4-96 16,-4-3-141-16</inkml:trace>
  <inkml:trace contextRef="#ctx0" brushRef="#br0" timeOffset="2406.5487">10397 951 277 0,'-2'1'103'0,"2"1"-97"15,0 2-6-15,7 1 30 0,2 0-5 16,6 3 0-16,2-1-7 16,1-2-7-16,2-2-3 15,0-2 3-15,0-1 5 16,-6 0-3-16,4 0 5 0,-7-8-9 15,2 1-3-15,-6-5-3 16,-2 1 0-16,-3-3 9 16,-2 0-6-16,0-3-3 15,-7 5 0-15,-5-1-2 16,-3 6-1-16,0 0 0 0,-1 6 0 16,-4 1-1-16,3 0-1 15,-2 5 4-15,-1 5-3 16,3 5 2-16,0 6 0 15,3 0 1-15,4 4 0 16,0 4 4-16,5 0 6 16,3-2-5-16,2 2 0 0,4-3 0 15,9-2 1-15,4-4 2 16,3-2-2-16,4-3-1 16,2-7-2-16,1-3 0 15,0-3-5-15,0-2 4 16,2-2-4-16,-2-6 2 15,-2-6-3-15,0-1-21 0,-5-3-36 16,0-5-31-16,-5-4-112 16</inkml:trace>
  <inkml:trace contextRef="#ctx0" brushRef="#br0" timeOffset="3046.9946">10898 592 285 0,'0'-16'76'0,"0"3"-72"16,-2 1 30-16,-5 1 4 15,2 0-22-15,-5 1-4 0,1 3 2 16,1 0 2-16,-4 3-3 15,0 0-5-15,-1 4-4 16,-3 0-1-16,-2 0 2 16,2 8-3-16,-2 2 2 15,1 3 3-15,0 3 0 16,5 3 0-16,0 3-1 0,5-1-2 16,2 2-1-16,5 2 0 15,0-3 2-15,0-1 0 16,9-3-3-16,4-6 2 15,1 0-1-15,1-7 1 16,0-4 1-16,2-1-1 16,-1 0-1-16,-1-1-3 0,-3-6 1 15,0-4 2-15,1-2-2 16,-4-1 1-16,-2-4 0 16,-1-1 2-16,-1-1-1 15,-3-2-3-15,1-1 2 0,-1 2-1 16,-2 1-1-16,0 4 0 15,0 2 2-15,0 5 0 16,0 4 0-16,0 5 1 16,0 0-2-16,0 0 1 15,0 3-3-15,0 11 0 0,0 2 0 16,0 6 2-16,4 3 1 16,1 0 1-16,3-2-2 15,-1 2 1-15,3-3-4 16,-1-3 4-16,2-1 0 15,3-7 0-15,1-1-3 16,2-3-2-16,2-3-18 0,0-4-33 16,1 0-46-16,-3-7-97 15</inkml:trace>
  <inkml:trace contextRef="#ctx0" brushRef="#br0" timeOffset="3653.579">11111 553 388 0,'-8'-8'21'0,"3"2"15"0,4-2 15 15,1 1-13-15,0 0-15 16,4 2-11-16,5-1-4 16,1 5-2-16,3 1-4 15,-1 0-1-15,-1 1-1 16,0 12 0-16,1 3-1 15,-3 4 1-15,1 1 0 16,-3 2-1-16,-4-2 1 0,-3 3 0 16,0-5 1-16,0-3-1 15,-5 2 1-15,-2-7 0 16,-1-2 1-16,3-2-1 16,0-2-2-16,1-3 4 15,4-2-1-15,0 0-2 16,0 0 4-16,0-7-1 0,7-4-2 15,6-1-1-15,-2-6 0 16,1 2 1-16,3-6-1 16,0 3 1-16,-3-4-1 15,-2 1-1-15,-1 3 1 0,-3-1 0 16,-1 2-1-16,-3 4 2 16,-2 1 0-16,0 6-1 31,0 0 5-31,0 2 2 0,0 5 1 0,0 0-5 15,0 0 0-15,-2 5-3 16,1 7-1-16,-1 6 1 16,0 4 1-16,2 5 5 0,0-2 5 15,0 1 3-15,4 1-3 16,4-4-2-16,1-1-2 16,4-5 2-16,1-2 1 15,1-5 0-15,2-2-4 16,2-3-2-16,-2-3-2 0,2-2-1 15,-2 0 0-15,0 0-43 16,-4 0-97-16</inkml:trace>
  <inkml:trace contextRef="#ctx0" brushRef="#br0" timeOffset="9095.2855">4144 2544 209 0,'-9'-6'26'0,"3"-4"8"16,0 2 28-16,2-3-17 16,-1 3-18-16,3-3 10 15,-1 2-7-15,0 0-5 16,3 3-7-16,0-3-3 0,0 4-4 16,0 1-1-16,0-2-4 15,0 4-3-15,3 0 0 16,0 0-3-16,2 2 0 15,1 0 0-15,0 0 0 16,0 4-2-16,2 4 2 16,-1 1-1-16,-2 4 1 0,0 1 0 15,-5 1 0-15,2 0 0 16,-2 3 1-16,0-2-1 16,0-1 3-16,0-1-1 15,0 2 1-15,0-2 0 0,0-5-1 16,0 2 1-16,0-4 0 15,1-2 1-15,6-3 0 16,-4 2 2-16,2-4 0 16,-1 0 1-16,1 0-1 15,0 0-3-15,1-2-1 16,-2-2-1-16,1-1-1 0,-3-2-16 16,-2-6-45-16,0 1-102 15</inkml:trace>
  <inkml:trace contextRef="#ctx0" brushRef="#br0" timeOffset="9438.9566">4171 2440 375 0,'-8'-4'68'0,"3"-1"-58"16,0 2 25-16,0 2 5 15,1 1-19-15,1 0-6 0,-2 0-6 16,5 9-6-16,0 6 0 15,0 6 7-15,0 6 7 16,0 6-1-16,5 7-1 16,0 1 9-16,0 3-11 15,-1-1-6-15,1 0-1 0,0-4 0 16,1-5-2-16,-2-7-2 16,-2-4 1-16,1-3-1 15,-1-8 0-15,-2-5-1 16,0-2 1-16,2-2 0 15,-2-3 1-15,0-3 2 0,0-11 0 16,0-5-28-16,-4-8-26 16,-3-7-22-16,-4-7-28 15,2-3-112-15</inkml:trace>
  <inkml:trace contextRef="#ctx0" brushRef="#br0" timeOffset="9626.3794">4116 2482 363 0,'1'-8'50'15,"5"1"-10"-15,4-1-6 16,5 1-1-16,4 3-9 16,3-2-3-16,3 2-6 0,2 0-9 15,-1 2-3-15,1 1-2 16,-1 1 1-16,1 0-2 16,-2 0 0-16,-3 3-5 15,-3 5-35-15,-6 1-47 16,-6-3-95-16</inkml:trace>
  <inkml:trace contextRef="#ctx0" brushRef="#br0" timeOffset="9829.4625">4167 2675 381 0,'-14'9'11'0,"5"-5"1"15,6-4 28-15,3 0-1 16,5 0-7-16,12 0-8 15,9 0-5-15,3-4-9 16,8 1-6-16,2 0-3 16,0 3 0-16,0 0-2 0,-1 3-14 15,0 4-55-15,-2 0-79 16</inkml:trace>
  <inkml:trace contextRef="#ctx0" brushRef="#br0" timeOffset="10504.5192">4691 2598 424 0,'0'-12'15'0,"-1"7"17"16,-6 1 20-16,3 3-26 16,-1 1-6-16,-2 0-9 0,1 5-6 15,4 12-1-15,0-2-1 16,2 8-1-16,0 4 0 15,2 1-1-15,6 1 0 16,-1-1 0-16,-2-5-1 16,2-3 2-16,-2-4-2 0,0-5 0 15,-2-4 1-15,1-5 2 16,-1-2-1-16,1-2 6 16,-1-10 6-16,2-6-4 15,3-4-3-15,1-3-6 16,0-2 0-16,-2 1 0 0,6 1 0 15,-3 4-1 1,2 4 1-16,0 7-3 0,2 4 1 16,2 6-1-16,0 4-1 15,4 10-1-15,0 6 2 16,1 4 1-16,-1 4 0 16,-1-2 1-16,-4 1 0 0,-2-2 0 15,-2-5 0-15,-4-4 0 16,-4-5 1-16,1-8 0 15,-3-3 1-15,-1 0 4 16,0-7 24-16,0-7-17 16,0-6-8-16,0-3-1 0,5-2-1 15,0-4-1-15,0 1-1 16,4 0-1-16,4 6 0 16,-1 0-1-16,-1 7 0 15,4 2-1-15,-3 3 1 0,1 8 1 16,1 2-1-1,-1 0-2-15,-1 5 2 16,2 12-2-16,-1-2 1 0,-1 4 1 16,-2 5 1-16,-3 1-2 15,0 0 1-15,-4 0 1 16,1-2 0-16,-1-4 0 16,-1-1-4-16,4-2-14 0,1-7-14 15,2-4-20-15,3-5-21 16,5 0-58-1</inkml:trace>
  <inkml:trace contextRef="#ctx0" brushRef="#br0" timeOffset="11073.2175">5534 2656 447 0,'5'-8'22'0,"-5"-4"21"16,0 2 10-16,-7 0-15 15,-2 3-14-15,-2 0-10 0,-3 3-3 0,-1-3-3 16,0 5-4-16,0 2-3 16,1 0 0-16,-1 2 1 15,1 8-1-15,3 3-1 16,4 4 0-16,3 3 1 0,3 0 0 16,1 4 1-16,0-5 0 15,8 3 0-15,5-4 0 16,3-6-2-16,1-1 3 15,0-6 0-15,3-3-1 0,0-2 0 16,1-2 0-16,-1-10 0 16,-1-2 0-16,-4-4-1 15,0-4 0-15,-4-3 1 16,-4 0 0-16,-2-3 4 16,-3-3 0-16,-2 0-3 15,0-3-1-15,-2 1 0 0,-3 2-2 16,-2 7 0-16,1 4-1 15,-2 6 0-15,3 6 2 16,2 8 1-16,-1 0-1 16,1 8-2-16,1 10-2 15,2 4 3-15,0 10 3 16,4 2 3-16,4-1-17 0,2 6-7 16,0-6 23-16,-1-1 0 15,-2-2-1-15,1-2 1 16,-1-3-3-16,-2-3-1 15,0-4 2-15,-1-4-2 0,0-1 1 16,0-5-2-16,-2-2-2 16,-1-6-15-16,-1 0 9 15,0-2-46 1,-13-13-57 0,-6-9-116-16</inkml:trace>
  <inkml:trace contextRef="#ctx0" brushRef="#br0" timeOffset="11323.2144">4771 2412 463 0,'-5'-8'14'0,"1"3"17"16,2 1 18-16,2 4-21 0,0-1-11 15,0 1-8-15,0 0-5 16,0 0-4-16,0 4-1 16,0 2 0-16,0 3 2 15,4 0-14-15,1-5-63 16,2-4-193-16</inkml:trace>
  <inkml:trace contextRef="#ctx0" brushRef="#br0" timeOffset="12609.1256">6578 2470 235 0,'-10'-7'50'0,"3"-4"-30"16,2 1 18-16,5-1 8 16,0-1-12-16,0 0-7 15,1 3-8-15,6-1-7 0,5 7-5 16,-4-1-5-16,5 4-1 15,-4 0-1-15,2 1 1 16,-4 11-1-16,-2 0 0 16,1 2 0-16,-2 4 1 15,-1 0-1-15,-1 0 2 0,0 2 2 16,-1-1 0-16,-1 0-2 16,6-2 3-16,-1-3 1 15,0-1-1-15,3-3 2 16,1-3-1-16,3-2 0 15,4-5 2-15,4 0-1 16,0 0-3-16,3-9-2 16,-3 1-1-16,-1-1 0 0,0 0 0 15,-5-3-1-15,-1 0 1 16,-4-1-1-16,-4 0 1 16,-4-5 0-16,-1 1 1 0,0-1-1 15,0 2-1-15,-1-1 1 16,-1 3 0-16,-3 2-1 15,1 1 2-15,3 6 3 16,-1 1 2-16,0 4-3 16,0 0-2-16,1 4-2 0,1 5 0 15,-3 3 2 1,3 2-1-16,0 2 3 0,0 4 1 16,0 0 5-16,3 3 1 15,2 5 0-15,-2 2-1 16,3 6 0-16,-1-1 2 15,0 3-5-15,-2 0 1 16,2 1-4-16,-2-5-4 0,-3-4 3 16,0-1 0-16,0-6-3 15,0-4 1-15,-3-2 3 0,-5-5-1 16,1-3 0-16,-3-5 4 16,-2-3 1-16,2-1 2 15,-4-1-4-15,1-10-2 16,2-7-2-16,1 0-2 15,-2-7 2-15,7-2-2 0,2 1 0 16,3-3-1-16,0 1-1 16,5 0-4-16,10 7-6 15,0 0-5-15,7 5-3 16,5 2-17-16,-2 3-17 16,2 4-17-16,0 1-53 15,-4 2-159 1</inkml:trace>
  <inkml:trace contextRef="#ctx0" brushRef="#br0" timeOffset="13636.9706">7261 2759 234 0,'0'0'3'15,"0"-5"-3"1,0 1 9-16,0-1 21 0,0-1-18 16,0 3-7-16,-1-2 8 15,-1 2 5-15,-1 0-7 16,1-1 3-16,0 1 5 16,-1-2 4-16,2-1 11 0,-1 1-3 15,-2-1-7-15,1-1 4 0,-1 0-2 16,-1 0-5-16,0 0-3 15,-3-1-3-15,-1 2 0 16,2 3-4-16,-3-3-1 16,0 2-4-16,2 2-1 15,-1 1-3-15,-3 1 0 0,4 0-1 16,1 0 0-16,0 0-1 16,-3 3 0-16,5 4 0 15,-2-3 0-15,2 0 2 16,0 0-1-16,0 4 0 15,0-2-1-15,0-2 1 16,0 6 0-16,1-2 2 0,2 3-3 16,-1 0 2-1,3 3 1-15,0 0-1 0,0-1 1 16,0 1 1-16,5-1 0 16,2-3 0-16,3 0-1 15,2-6 0-15,0 2-1 0,1-4 0 16,1-2 0-16,0 0-1 15,1 0 1-15,-3-5-1 16,-1-1-1-16,2-3 1 16,-3 0-1-16,0-2 0 0,-5 1 1 15,0-1 2-15,-3 2-3 16,0-3 0-16,-1 3 1 16,1 0-1-16,-2 1 0 15,0 4 0-15,2-2 0 16,-2 2 2-16,0 3 0 15,0 1 1-15,0-2 1 0,0 2-1 16,0 0-1-16,2 0-2 16,-2 2 1-16,0 5-2 15,1 4 1-15,2 3 2 16,-1 2 3-16,1 4 1 16,1 1-29-16,-1 2 23 15,1 2 4-15,1 0-3 16,-2 0 1-16,1 2 0 0,0-3 0 15,-2 4-1-15,0-4 1 16,-2 0-1-16,0 0 0 16,0-2 0-16,0-2 0 0,0-2-1 15,-4-2 2-15,-2-4-1 16,3 0 0-16,-4 0-1 16,0-6 1-16,-2 0 2 15,-1-2-3-15,2-3 0 16,-1-1 3-16,-2 0-2 0,-2 0 0 15,6-9 1-15,-2-3-1 16,2-4 0-16,5-4 0 16,0-2 3-16,2-4-4 15,2-1 0-15,9 0 1 16,9-1-1-16,5-2 0 16,2 1-1-16,5 1 1 0,2-1 0 15,-3 4 0-15,-2 1-10 16,-6 7-4-16,-12-1-84 15,-6 0-289-15</inkml:trace>
  <inkml:trace contextRef="#ctx0" brushRef="#br0" timeOffset="19095.2511">10424 1509 143 0,'-4'-2'14'0,"2"0"-2"16,0 0 19-16,-1 1 0 15,1-1 11-15,0 0 0 0,0 2 0 16,1-2-9-16,-1 2-7 15,0 0 9-15,2 0-17 16,0 0 2-16,0 0 1 16,0 0-3-16,0 0-6 15,4-1 1-15,10-2-1 16,6 2 2-16,7-1-3 0,5-2 1 16,5-1-7-16,7 0 2 15,4-2-4-15,3-2 1 16,3 0 2-16,2-2-1 15,2 2 1-15,-2-1 1 16,-2 0-4-16,-2 2 1 0,-7-3-1 16,-2 2 3-16,-5 1 2 15,-6 0 1-15,-3 1-3 16,-8 1-1-16,-4 3 0 16,-4-1 0-16,-1 0 2 15,-5 1-1-15,-2 2-1 16,-3 1-1-16,1-3-1 0,-3 3-28 15,0 0 22-15,0 0 6 16,0 0-2-16,0 0-1 16,0 0 1-16,0 0 0 15,0 0-1-15,0 0 0 16,0 0-1-16,-10 0 6 16,-5 0-60-16,-6 6-38 0,-6-1-76 15</inkml:trace>
  <inkml:trace contextRef="#ctx0" brushRef="#br0" timeOffset="35622.5222">14128 2356 99 0,'0'0'38'0,"0"0"-29"15,-5 1 2-15,0-1 7 0,0 0 1 16,2 0-2-16,1 0 1 15,0 0-2-15,-1 0 7 16,1-5 6-16,2 1-3 16,-2-6-2-16,2-1 7 0,0 1-6 15,0-1 2-15,0-1-1 16,2 1-2-16,0 2-1 16,1 4-1-16,-3-2-5 15,2 5-1-15,-2 0-3 16,0 2-5-16,0 0-6 0,0 9-2 15,0 4 2-15,0 5 9 16,2 6-1-16,1 5 3 16,2-3 0-16,2 3-2 15,0-1 0-15,1-5-3 16,0-4-5-16,3-1 2 16,1-6-2-16,3-4-1 15,0-2 1-15,4-6 4 0,4 0-1 16,-2-3-7-16,1-8-11 15,2-5-1-15,-5 0 16 16,-3-6 0-16,0 1-3 16,-4-6 2-16,-6 0 0 0,-2 4-1 15,-2 0 0-15,-2 2-1 16,0 9-1-16,0 2 1 16,0 5-2-16,0 5 4 15,0 0 5-15,-2 9-7 16,0 9-1-16,0 7 1 15,-1 5-8-15,3 7 7 0,0 3 0 16,0 2 7-16,3 1 5 16,1 0-8-16,1-3 1 15,-3 1 0-15,0-6 0 16,-2-1-2-16,0-6 2 16,0-3-3-16,-4-5-1 0,-1-6 3 15,0-3 1-15,-2-4-2 16,0-5 6-16,-1-2-5 15,-1 0 4-15,2-13-4 16,-4-3 3-16,4-5-6 16,0 0 1-16,3-7-1 0,4 0 1 15,0 3-3-15,0 1 3 16,2 0-4-16,7 3-8 16,6 1-1-16,0 3-18 15,7 0 0-15,2 4-51 16,0 2-68-16,-2 5-227 15</inkml:trace>
  <inkml:trace contextRef="#ctx0" brushRef="#br0" timeOffset="36169.0093">14554 2628 316 0,'-2'3'131'15,"2"0"-121"-15,0 2 16 16,0 7-5-16,0 1 12 15,0 5-17-15,0 7 2 16,4 6 7-16,3 1-4 16,-2 2 0-16,0-2-9 0,0 0 2 15,2-2-3-15,-6-1-2 16,1-5-9-16,0-4-21 16,-1-2 27-16,-1-7 3 15,0-6-4-15,0-1 3 16,0-4 0-16,0 0 6 0,0-6 5 15,0-8-6-15,0-7-12 16,-3-2-1-16,0-8 1 16,-1-3 0-16,-4 0-2 15,3-2-1-15,0 3 0 16,-1-1-2-16,1 1 3 0,5 4 1 16,0 5 0-16,0 1-3 15,9 3 2-15,5 5 1 16,4 2-1-16,8 4-2 15,-3 6 4-15,-2 3-2 16,4 0 0-16,-5 12-2 16,-2 3 0-16,-5 0 1 15,-3 3-1-15,-4 0 1 0,-6-2 0 16,0 0 1-16,0-2-1 16,-11-2 1-16,-2-1 0 15,-3 0 2-15,-2 0 0 16,1-4 1-16,-2-1-1 0,5-3-1 15,1-2-4 1,4-1-24-16,4 0-10 0,5-10-68 16,2-9-172-16</inkml:trace>
  <inkml:trace contextRef="#ctx0" brushRef="#br0" timeOffset="36372.0732">15118 2478 512 0,'1'-1'20'16,"10"0"-3"-1,2-5 22-15,2 5-2 0,9-2-15 16,3-4-14-16,4 5-6 16,-1 1 1-16,-3-1-3 15,-1 2 0-15,-9 0-26 16,-7 0-53-16,-7 3-134 0</inkml:trace>
  <inkml:trace contextRef="#ctx0" brushRef="#br0" timeOffset="36543.9176">15199 2589 270 0,'-12'10'175'0,"7"-7"-146"0,5-1 30 15,0 0-5-15,5-2-5 16,10 0-17-16,6 0-7 15,6 0-38-15,2 0 9 16,7-4 7-16,-4 1-2 16,1-3-24-16,-1-5-205 15</inkml:trace>
  <inkml:trace contextRef="#ctx0" brushRef="#br0" timeOffset="37121.9016">16543 2245 416 0,'0'-8'20'16,"0"1"21"-16,0 5 7 15,-2 2-20-15,-3 0-14 0,0 9-12 16,-4 6 0-16,-2 13 2 16,-1 2 7-16,0 8 3 15,-2 2 2-15,2 3-5 16,-1-4 2-16,-1 0 0 15,3-6-6-15,-2-1 1 16,3-5-2-16,0-6 0 16,3-4-3-16,2-4-1 0,3-8-1 15,1 1 0-15,1-6 1 16,0 0 0-16,1-9 0 16,8-6-7-16,3-8-23 0,0-4-23 15,2-5-11-15,0-3-16 16,2-6-38-16,1-2-80 15</inkml:trace>
  <inkml:trace contextRef="#ctx0" brushRef="#br0" timeOffset="37371.8349">16543 2219 262 0,'5'-18'78'0,"0"2"3"0,-2 7-16 16,-1 3-15-16,0 5-20 16,1 1-13-16,2 5-13 15,1 9-4-15,5 4 16 16,1 7-8-16,3 7 5 0,-1 4-2 15,3 0 2-15,-2-1-6 16,2 2-4 0,-2-2 0-16,0-5-1 0,-1-3-1 15,-3-4 2-15,-2-3-3 16,-3-5 1-16,-1-2 0 16,-2-2-4-16,-1-6-23 0,-2-2-26 15,-2-3-8-15,-8 0-22 16,-9-1-54-16,-2-10-112 15</inkml:trace>
  <inkml:trace contextRef="#ctx0" brushRef="#br0" timeOffset="37528.0568">16461 2482 358 0,'-10'-5'32'16,"7"-2"16"-16,3 3 16 15,3-5-29-15,14 3-27 16,8-1-5-16,8 3-3 0,9 0-2 15,9 2-18-15,5 0-44 16,5-2-66-16,2 0-119 16</inkml:trace>
  <inkml:trace contextRef="#ctx0" brushRef="#br0" timeOffset="37997.3669">17215 2445 247 0,'0'4'169'0,"2"-2"-142"16,1-2-1-16,2 0 2 16,5 0-11-16,0 0 1 0,5 0-6 15,1 0-1-15,2 0-1 16,1 0-2-16,-2-2-2 16,-3-5 0-16,1 1-3 15,-5-6 8-15,-1 0 0 16,-3-5-5-16,-4 0-4 0,-2 1 0 15,0-4-2-15,-4 4 2 16,-7 0-3-16,-3 5 0 16,-3 2 0-16,0 4 0 15,-3 3 0-15,0 2-1 16,-1 4 0-16,-1 10 2 0,4 4 0 16,2 5-1-16,1 2 3 15,5 3 5-15,3 1 0 16,5-2 3-16,2-1-1 15,2-1-2-15,10-3 4 16,6-2 3-16,0-4-7 0,4 0 0 16,1-4-15-16,2-1 0 15,0-4 6-15,2-4 3 16,-2-3 1-16,2 0-1 16,-1-2 17-16,-1-7-37 15,-1-12-44-15,0-2-49 0,-4-9-221 16</inkml:trace>
  <inkml:trace contextRef="#ctx0" brushRef="#br0" timeOffset="38559.7702">17729 1999 187 0,'0'-14'147'15,"0"0"-140"-15,0-4 25 0,0 3 0 16,0 2-6-16,-2 0-11 16,-2 2 1-16,-3 2 4 15,0 0-3-15,-4 4-8 16,-2 2-3-16,1 1-1 16,-5 2 1-16,2 0-3 15,-4 7 2-15,4 5 2 16,-2 1 2-16,5 7 0 0,1 1 0 15,3 2-2-15,3 2 0 16,5 0-1-16,0 0-1 16,0-4 0-16,9-3-1 15,4-3-2-15,1-5 1 0,3-3-1 16,-4-3 1-16,8-4 1 16,-3 0-1-16,-1-4-1 15,0-6 0-15,-1-3 0 16,-3-1 1-16,-3-4-1 15,1 0-1-15,-8-5 0 0,1 0 0 16,-2 3-1-16,-2-1 1 16,0 4 0-1,0 7-1-15,0 1 2 0,0 7 6 16,0 2-2-16,0 2-6 16,0 12-1-16,0 4 2 0,0 2 3 15,0 3 0-15,2 0 1 16,1-2-2-16,3-1 1 15,-1-5-3-15,2-1 0 16,1-3 0-16,2-3 1 16,4-1 0-16,4-3-8 15,-2-4-32-15,4 0-47 0,4-5-79 16</inkml:trace>
  <inkml:trace contextRef="#ctx0" brushRef="#br0" timeOffset="39124.8062">17971 1938 187 0,'-6'-7'256'0,"6"-3"-223"16,0-1 8-16,0 0 9 16,8 3-23-16,1 0-13 0,1 3-5 15,1 2-1-15,2 3-2 16,-3 0-3-16,3 5-1 15,-2 7-2-15,0 4 0 16,0 4 0-16,-5 1 1 16,-2 1-1-16,-2 1 0 0,-2-2 0 15,0-1 0-15,-4-6 0 16,-3 0 1-16,0-2-1 16,2-6 1-16,1-2 0 15,0-1-2-15,2-3 3 16,2 0 5-16,2-3 8 15,8-6-10-15,2-4-3 0,5-4-2 16,-3-3 2-16,2-5-1 16,2 2-2-1,-2-2 2-15,-4 0-1 16,-3 4-1-16,1 3 0 16,-5 4 3-16,-3 3-4 0,-2 5 2 15,0 3 0-15,0 3-1 16,-7 0-1-16,-3 0 2 15,0 7 0-15,3 7 1 0,0 4 0 16,-1 2 3 0,8 3 0-16,0 2 1 0,0 0 3 0,3-2-21 15,9-2 9-15,2-3 10 16,0-2-2-16,6-5 0 16,0-2-1-16,0-4-1 15,-1 0-1-15,-1-5-10 0,-2 0-36 16,1-5-176-16</inkml:trace>
  <inkml:trace contextRef="#ctx0" brushRef="#br0" timeOffset="42706.0006">3138 4400 284 0,'-5'-14'30'0,"0"-1"-6"32,0 3 9-32,0 1 3 15,4 6 3-15,-1 1-7 16,0 2-4-16,2 2-11 0,0 0-6 0,0 4-8 0,0 12-2 15,0 2 9-15,0 11 9 16,0 1-2-16,0 5-2 16,0 3-3-16,0 3 1 31,-2-2 1-31,1-1-2 0,1-4 0 0,0-4-3 16,0-5-2-16,1-5-4 0,13-6 1 15,-1-3 0-15,6-3 2 16,3-5-1-16,7-3-5 15,2 0-1-15,-2-10 1 16,3 2 1-16,-3-3-1 0,-6 0-4 16,-3 2-13-16,-8 0-27 15,-6 2-11-15,-6-1-28 16,0-2-27-16,-12 0-101 16</inkml:trace>
  <inkml:trace contextRef="#ctx0" brushRef="#br0" timeOffset="42893.3102">3130 4589 330 0,'-17'-3'31'0,"8"-1"12"16,8 1 12-16,1-1-7 15,5 0-15-15,13-1-23 16,7 0-3-16,7-1-1 0,5 3-3 16,0-4-2-16,1 1 1 15,-4 3-2-15,-9-3-7 16,-3 3-51-16,-12-5-54 15,-6-2-92-15</inkml:trace>
  <inkml:trace contextRef="#ctx0" brushRef="#br0" timeOffset="43065.1593">3142 4391 328 0,'-12'-4'12'0,"2"3"20"15,8-3 18-15,2 1-10 16,2-1-7-16,11-2-19 15,6 1-7-15,7-3-4 16,2 0-1-16,1 1-1 16,4 3-1-16,-1 1-10 15,2 3-66-15,-5 0-62 0</inkml:trace>
  <inkml:trace contextRef="#ctx0" brushRef="#br0" timeOffset="43636.7748">3600 4518 397 0,'-9'0'19'15,"1"-9"20"1,3 0 12 0,2-4-11-16,-1-1-14 0,4 0-9 15,0 2-1-15,4 1-8 0,3 0-1 16,4 7-5-16,3 2-1 15,3 2-1-15,-2 8 0 16,4 8-1-16,-2 5 0 16,0 6 1-16,-4 1-1 0,-5 3 1 15,-1-1 0-15,-7 0 0 16,0-5 0-16,0-1 0 16,-1-6 0-16,-6-6 0 15,-1-3 0-15,1-5 0 16,2-3 1-16,3-1 0 0,0 0 1 15,2-3 1-15,0-8-3 16,2-5 1-16,5-2 0 16,1-5-1-16,2-4 1 15,1 1-1-15,-3-1 0 16,4 0 0-16,-4 2 0 16,3 5 0-16,-3 3 0 0,-3 6 0 15,2 2 0-15,-5 3 0 16,-1 5 1-16,-1 1 4 15,0 0-4-15,0 7-2 16,0 6 0-16,0 6 1 16,0 6 1-16,0 2-1 0,2 1 3 15,3 1-4-15,-1 1 3 16,4-3 1-16,0-4-5 16,5-3 4-16,0-7-1 15,1-3 0-15,8-5-10 16,-1-5-24-16,0 0-34 0,3-5-53 15,-1-5-120-15</inkml:trace>
  <inkml:trace contextRef="#ctx0" brushRef="#br0" timeOffset="43792.9877">4126 4637 390 0,'7'0'43'0,"-4"0"5"0,2 0 4 15,-3 0-19-15,-2 2-1 16,0-2-11-16,0 0-13 15,0 0-5-15,0 0-1 16,0 0-1-16,0 0-19 0,0-7-48 16,0-7-97-16</inkml:trace>
  <inkml:trace contextRef="#ctx0" brushRef="#br0" timeOffset="43917.9687">4123 4429 467 0,'-6'-10'67'0,"3"4"-13"0,3 0-15 15,-2 3-13-15,2 3-7 16,0 0-16-16,0 2-8 16,0 1-40-16,4-1-128 15</inkml:trace>
  <inkml:trace contextRef="#ctx0" brushRef="#br0" timeOffset="44902.2072">6044 4482 282 0,'1'-21'63'15,"-1"3"-11"-15,2 0 14 16,1 4-24-16,0 1-9 16,1 4-13-16,3 2-9 15,0 4-6-15,0 3-4 0,2 0-2 16,0 7 1-16,1 5 0 15,2 3-1-15,0 3 1 16,-3 3-1-16,-1 4 1 16,-3-2-2-16,-2 2 3 0,2 2 1 15,-3-4 1 1,2 0 2-16,-1-3 1 0,3-6 1 16,1 1-1-16,4-9 1 15,2-2 1-15,4-4-1 16,5 0-2-16,2-9-2 15,-2-5-1-15,4-4-1 0,-5-3 0 16,-2-3 0-16,-4 1 0 16,-4-2 0-16,-3 0 0 15,-6 0-1-15,-2 4 0 16,0 1 0-16,0 6 0 16,0 5 0-16,-2 4-1 15,-3 5 3-15,4 0-2 0,-3 5 0 16,4 7-1-16,-2 8 0 15,2 7 3-15,0 3 2 16,2 6 2-16,3 3 1 16,2 4-1-16,-4 0 0 15,1-2-1-15,-3 2 4 16,-1-6-24-16,0-1 11 0,0-4 11 16,0-5 1-16,-3-3-4 15,-2-3 1-15,1-6 1 16,-4-4-4-16,3-4 3 0,-2-5-1 15,-2-2 2-15,-2 0 2 16,0-7-4-16,1-6 0 16,-1-1-4-16,0-5 0 15,3-3 1-15,0 2-2 16,6-1 3-16,2-1-2 16,0 2 1-16,8 0-3 0,6 2-2 15,4 0-8-15,5 0-2 16,4 0-7-16,1-2 5 15,5 1-32-15,-3-4-35 16,1-4-47-16,-4-3-184 16</inkml:trace>
  <inkml:trace contextRef="#ctx0" brushRef="#br0" timeOffset="45245.8495">6700 4206 135 0,'1'-17'210'0,"-1"3"-169"15,0 2 12-15,0 5 3 16,0 1-19-16,0 5-8 0,0 1-10 16,0 3-11-16,0 13-6 15,0 5 9-15,0 6 4 16,0 7 0-16,-1-2-2 15,1 0-7-15,0-1-3 16,0-5-1-16,0 1-1 16,-2-9 1-16,2-2 0 15,-5-5-2-15,4-2 1 0,-1-4 0 16,0-5-1-16,2 0-6 16,0 0-11-16,0-10-18 15,0-5-8-15,5-4-22 0,5-3-29 16,1-5-89-16</inkml:trace>
  <inkml:trace contextRef="#ctx0" brushRef="#br0" timeOffset="45480.1713">6851 4218 283 0,'8'-9'48'16,"1"0"6"-16,-6 4-1 0,-1 1-1 16,0 4-8-16,-2 0-16 15,0 0-18-15,0 5 0 16,0 8 5-16,0 2-1 15,0 4 2-15,0 4-4 16,0 0 2-16,3 2-6 0,0 2-2 16,1-2-3-16,-4-4-1 15,0 1 0-15,0-6-1 16,0 2 1-16,-2-2-2 16,-4 2-21-16,-5-4-40 15,1-5-78-15,-2-6-233 16</inkml:trace>
  <inkml:trace contextRef="#ctx0" brushRef="#br0" timeOffset="45964.4303">7494 4548 165 0,'-3'2'192'16,"1"-2"-139"-16,2 0-3 15,4 0 1-15,12-3-23 16,4-3-8-16,5-1-4 15,7 2-5-15,5-1 0 0,0-1-7 16,1 2-1-16,-3-3-2 16,-2 5-1-16,-5 0 1 15,-6 1-4-15,-3 0-16 16,-7 2-13-16,-7 0-21 16,-1 0-34-16,-4-4-43 0,0 1-11 15</inkml:trace>
  <inkml:trace contextRef="#ctx0" brushRef="#br0" timeOffset="46229.9896">7713 4396 72 0,'-7'-5'200'0,"4"1"-146"16,1 1 7-16,2 1-6 16,0 2-9-16,0 0-18 15,0 9-18-15,0 4 4 16,0 4 5-16,0 10-5 15,0 2 2-15,2 3 0 16,0 4-8-16,-1-1-1 0,1 1-3 16,-2-4-1-16,0-3-1 15,0-6-2-15,0-3 1 16,2-6 0-16,-2-5 0 16,6-4-4-16,1-3-17 0,2-2-21 15,7-2-45-15,2-12-108 16</inkml:trace>
  <inkml:trace contextRef="#ctx0" brushRef="#br0" timeOffset="46981.6346">8253 4436 425 0,'1'-13'16'0,"1"1"10"15,0-1 20-15,1-1-15 16,-1 3-16-16,2 2-7 16,0 1 2-16,1 0-1 15,0 6-1-15,-1 1-5 16,1 1-2-16,0 0-1 0,1 9-1 16,-2 1 0-16,3 3 1 15,-4 3 0-15,3 0 0 16,-1 2 1-16,1 2 3 15,-3 2-2-15,-1-2 1 0,3 2 2 16,-1-1 0-16,3-1-2 16,2-4-1-16,2-2 0 15,6-5 0-15,0-2 0 16,3-5 0-16,5-2-2 16,0-2 2-16,0-10-2 0,-1-3 2 15,-6-3-3-15,-1-1 2 16,-4-6-2-16,-6 3 0 15,-1-2 3-15,-6-2-2 16,0 5-2-16,0 1 2 16,-2 6 0-16,-2 5 1 15,-1 4-2-15,-1 5 1 16,3 0-1-16,-3 5 1 0,5 9 2 16,-1 6 0-16,2 4 2 15,0 6 8-15,0 6 2 16,5 1-4-16,0 2-4 15,5 4-19-15,-3-2 22 0,-2 0-2 16,2-2 0-16,-3-1-3 16,-3-4-3-16,2-2 0 15,-3-3 2-15,0-7-3 16,-4 0 1-16,-5-4-1 16,2-6 2-16,0-7-1 0,-3-1 0 15,2-4 0-15,-1-1 3 16,2-12-3-1,-1-5 0-15,3-4 1 16,0-2-2-16,3-3 0 0,0 0 0 0,0-2 0 16,2 1 0-1,0 5-1 1,4 2-2-16,5 1-5 16,2 2-6-16,5 2 12 0,4 3-23 15,1 3-14-15,2-1-18 0,4 2-49 16,-1-1-115-16</inkml:trace>
  <inkml:trace contextRef="#ctx0" brushRef="#br0" timeOffset="47209.49">9005 4579 437 0,'9'-4'20'0,"3"-3"19"16,3 3 12-16,-1 1-17 15,4 1-9-15,3 0-9 16,1 0-4-16,2 0-2 16,-1 2-8-16,0-1 0 0,-3 1-2 15,-5-2 2-15,-3 2-13 16,-5 0-26-16,-3 0-28 16,-4 0-70-16,0 2-177 15</inkml:trace>
  <inkml:trace contextRef="#ctx0" brushRef="#br0" timeOffset="47412.5655">9067 4675 316 0,'-12'9'39'0,"5"-2"16"16,4-1 8-16,3-1-14 16,0-4-13-16,1 3-2 0,12-4-4 15,1 0-4-15,7 0-10 16,5 0-6-16,1 0-3 15,0-7-3-15,0 2-4 16,-2-1 0-16,-7 2 0 0,-5 1-41 16,-5 0-88-16</inkml:trace>
  <inkml:trace contextRef="#ctx0" brushRef="#br0" timeOffset="48239.0029">10389 4493 258 0,'0'2'10'15,"0"0"11"-15,0-2 25 16,0 3-18-16,0 0 0 15,6 3 0-15,3 1-6 16,5 2-1-16,1 0-9 16,2 0-1-16,3-4-4 0,2 0 0 15,-3-5-3-15,-2 0-2 16,3 0 0-16,-4 0 0 16,-2-8 1-16,-1-5 1 15,-1 0-1-15,-4-3 0 16,-7 2 1-16,-1-2-1 0,0-1-2 15,-9 2 3-15,-5 1-1 16,-1 3 0-16,-2 4 1 16,-4 4 1-16,4 1-1 15,-3 2 5-15,2 0 3 16,2 7-2-16,1 3 4 0,3 5-7 16,3 1 0-16,4 5-1 15,1 1-1-15,4 2 2 16,0 4 3-16,0 0 0 15,0-1 0-15,6 3-3 16,4-5 0-16,1-3-1 0,2-4-1 16,4-3 0-16,1-2-1 15,4-6-4-15,1-4 0 16,4-1-7-16,4-2 7 16,-1 0 0-16,-1-5 2 15,1-4-7-15,-1-4-44 0,-2-2-28 16,-1-9-67-1</inkml:trace>
  <inkml:trace contextRef="#ctx0" brushRef="#br0" timeOffset="48723.2509">10891 4161 237 0,'-2'-12'0'16,"2"-3"10"-16,0 3 40 15,0 1 3-15,0-1-16 16,0-1-11-16,0 4 4 16,2-1-1-16,5 2-4 15,0 1-3-15,6 1-8 0,-1 5-5 16,0 1-2-16,3 0-4 15,-3 1-2-15,3 10 1 16,-6 4-2-16,1 3 0 16,-4 1 0-16,-4 1 0 15,-2 1 1-15,-2 1-1 0,-11-5 0 16,-1 3 1-16,-6-2-1 16,-2-2 1-16,3 0-1 15,1-1 1-15,6-3 5 16,2-3 2-16,5 0-2 15,5-2-3-15,0-4 1 0,11 1 4 16,5-4 4-16,6 0-5 16,3 0-3-16,6 0-2 15,-1-2-1-15,-1-3-1 16,0 0 0-16,-3 1-1 16,-3 2-13-16,-6-2-18 0,-1 1-25 15,-3-3-41-15,-1 0-111 16</inkml:trace>
  <inkml:trace contextRef="#ctx0" brushRef="#br0" timeOffset="49332.4824">11212 4136 338 0,'-6'-14'34'0,"3"3"9"16,3-4 10-16,0 3-14 15,2 2-11-15,8-1-12 0,3 2-5 16,-2 5 0-16,4 4-5 16,-3 0-3-16,0 2-2 15,1 10 1-15,-1 3-2 16,0 5-1-16,-5-2 1 16,-2 4 1-16,-2-2-1 0,-3 2 1 15,0-4-1-15,-5-1 1 16,-4-2-1-16,0-3 1 15,0-1-2-15,0-6 2 16,6 0-1-16,-2-3 0 16,4-2 2-16,1 0 2 15,1 0-4-15,9-10 1 0,4-1 1 16,1-5-2-16,2-2 0 16,0-2 1-16,-1-3-1 15,0 0 0-15,-4-2 0 16,-2 4 0-16,-5-1-2 0,-1 4 3 15,-4 4-1-15,0 3 0 16,0 2 0-16,-2 6 0 16,-3 1 1-16,-1 2 0 15,0 0 1-15,1 2 0 16,0 8 0-16,-2 4-1 16,4 3 1-16,-2 4 4 0,5 6 1 15,0-2 5 1,0 2 0-16,0-1-3 0,8 1 2 15,-1-4-1-15,3-1-6 16,0-6 0-16,4-4-2 16,0-2-22-16,3-5 23 0,1-2-1 15,-1-3-1-15,2 0 1 16,-5 0-5-16,-6 0-14 16,-2-7-86-16,-6-9-303 15</inkml:trace>
  <inkml:trace contextRef="#ctx0" brushRef="#br0" timeOffset="54022.882">3257 5981 228 0,'-7'-4'25'0,"4"-5"8"16,-4-2 28-16,2 0-16 15,0-1-13-15,2 1-5 0,-1-1 1 16,2 1-11-16,2 2-3 15,0 2-5-15,0 2 0 16,0 3-4-16,6 0-2 16,1 2-2-16,1 0-1 15,4 7 0-15,-4 4 0 0,3 3 0 16,-3 2 0-16,-1 2 1 16,-4 4 0-16,1-1 0 15,-3 0 3-15,1 3 0 16,-2-3 3-16,0 0-3 15,2-3 0-15,3 2 0 16,3-6-2-16,1-1 1 0,3-6 1 16,3-2-1-16,2-5 0 15,3 0 1-15,4-3-2 16,-2-9-1-16,0-3 0 16,-2-5 1-16,0 0-2 15,-4-1 2-15,-3-2-2 16,-4 2 0-16,-4-4 0 0,-3 3 2 15,-2-1 1-15,0 3 0 16,0 2 0-16,-4 6 0 16,1 1 2-16,1 6 3 15,0 3 1-15,2 2-4 0,-1 0-4 16,1 0-1-16,0 7 0 16,0 8 1-16,0-1 0 15,0 6-1-15,1 3 3 16,6 4 2-16,-1 3 2 15,-1 4 3-15,-2 2-1 16,-1 1 0-16,3 0-2 0,-5-1 0 16,0 1-1-16,0 0-1 15,0-7-6-15,0 0 1 16,-2-2 1-16,-4-3-1 16,-1-3-16-16,0-4 10 15,-2-2 5-15,-2-4 2 0,2-5 1 16,-2-1-1-16,-2-5 2 15,3-1-4-15,-2 0 5 16,0-7-4-16,2-4 1 16,-3-4 1-16,2-5-2 0,3-2 0 15,0-1 1 1,4-4-1-16,2 2 1 0,2 0-1 16,6 2 0-16,7 0 0 15,4 2-1-15,5 1-1 16,2 4-4-16,1 0 18 15,0 9-37-15,-2 1-20 0,-3 6-20 16,-3 0-64-16,-2 0-130 16</inkml:trace>
  <inkml:trace contextRef="#ctx0" brushRef="#br0" timeOffset="54866.4238">3812 6441 195 0,'7'-2'98'0,"-4"-7"-81"16,3 0 13-16,-2-3 15 16,0 1-6-16,-1-2-1 15,-3 1-11-15,0-1-6 16,0 1 3-16,-2-2-10 15,-7 1 0-15,0 4-7 0,-5-3 2 16,-1 3 0-16,-1 0-2 16,2 2-2-16,-2 3-1 15,-1 3 0-15,3 1-1 16,0 0-1-16,1 3 1 0,0 6-1 16,3 2 0-16,3 2 1 15,2 1 0-15,5 5 0 16,0 1 1-16,0-1 1 15,0 3 3-15,8-4-3 16,-1-1-1-16,5 0-3 16,-2-5 0-16,1-3 1 0,0-4 0 15,1-3-1-15,0-2 1 16,1 0-1-16,0-5 1 16,0-4-2-16,-3-1 0 15,-1-5 1-15,-2 1 0 16,-1-1-1-16,-4 1 1 0,-2 0-1 15,0 1 1-15,0 1-1 16,0 5-1-16,0 1 2 16,0 3-1-16,0 3 0 15,0 0 1-15,0 3-1 16,0 7 0-16,0 2 0 16,0 4 2-16,1 2 2 15,5 5 4-15,-1 0 0 0,0 0-7 16,0 3-15-16,2 2 18 15,-2-1 2-15,-2-1-3 16,-1 2 0-16,-2-4 1 0,0-1 1 16,0-2-2-16,0-1 0 15,-3-2 0-15,-4-2-2 16,-1 0 1-16,-1-4-1 16,2-3 2-16,-3-3-1 15,0-3 1-15,-1-1 0 16,-2-2-2-16,5-2 2 15,-1-7 0-15,-2-3 0 0,4-6-2 16,0-3 0-16,1-3 0 16,5 1-2-16,1 0 3 15,0 0-3-15,7-1 0 16,7 1 1-16,0 1-1 0,5 0-5 16,-2 1-8-16,7 1-11 15,-4 2-2-15,1-3-41 16,6-2-77-16,-2-1-244 15</inkml:trace>
  <inkml:trace contextRef="#ctx0" brushRef="#br0" timeOffset="55210.1169">4431 6141 168 0,'0'0'238'0,"0"-3"-206"15,2-1 15-15,2 0 2 0,4 1-13 16,4 1-12-16,0 0-10 16,3 0 5-16,4 2-1 15,1 0-5-15,0 0-4 16,-1 0-1-16,0 0-2 15,-6 0-1-15,1 0-3 16,0 0-2-16,-3 0 1 0,-2 0-1 16,-2 0-1-16,-2 0-13 15,-3 0-17-15,-1 0-16 16,-1 4-24-16,0-1-40 16,-3 2-85-16</inkml:trace>
  <inkml:trace contextRef="#ctx0" brushRef="#br0" timeOffset="55516.7309">4489 6298 281 0,'-2'2'60'15,"2"-2"3"-15,0 0-1 16,0 0-9-16,0 0-14 15,2-2-14-15,5 0-3 0,2 2-2 16,5-1 0-16,-1 1-3 16,5 0-3-16,-1 0-7 15,5 0-11-15,-3 0 18 16,0 0-7-16,1-2 0 16,0 0-1-16,-6 2-3 15,1-3-5-15,-3 3 3 16,-3-4 1-16,-1 2-4 15,-5 0-15-15,-3-3-23 0,0-2-96 16</inkml:trace>
  <inkml:trace contextRef="#ctx0" brushRef="#br0" timeOffset="72145.3099">17865 4791 270 0,'-2'-4'5'0,"0"1"17"16,2 3 12-16,-2 0 11 15,1 0-30-15,-1 1-7 16,-1 11 15-16,1 3 1 16,0 7 12-16,2 6-4 0,0 6-6 15,0 9-1-15,5 5-2 16,0 6 2-16,4 3-2 16,-1 3-2-16,-1 5-5 15,-2 0-29-15,-1 1 30 16,-2 2-4-16,-2-4-3 15,0 0-3-15,0-4-1 0,-6-3 0 16,-1-6-3-16,-1-4 1 16,3-8-2-16,0-5 0 15,1-7 1-15,3-8-1 16,-1-4-2-16,2-7 3 16,0 0-3-16,0-5 0 0,0-1 1 15,0-2-4-15,0 0 6 16,0 0-16-16,0-7-16 15,0-7-19-15,0-8-67 16,0-10-197-16</inkml:trace>
  <inkml:trace contextRef="#ctx0" brushRef="#br0" timeOffset="73065.258">19059 4964 334 0,'0'-9'5'0,"0"3"10"15,0 1 17-15,0 2 11 16,0 3-16-16,0 0-6 0,-2 7-9 15,2 5 4-15,-1 6 2 16,1 6 2-16,0 2-4 16,0 2-3-16,7 1 0 15,-1 0-4-15,4-4-1 16,-1-3-2-16,1-2-2 0,2-2-1 16,3-6-1-1,2-2 0-15,2-3 0 0,3-4 0 16,-2-3 0-16,1 0 0 15,-1-5-2-15,-2-8 1 16,0 2 0-16,-3-9 0 0,-5 4 0 16,-3-4 0-1,-3-2 1-15,-3 0-2 0,-1-4 1 16,0 4-1-16,0 2 0 16,-5 3 0-16,0 3 0 15,0 5 0-15,-1 6 1 16,-2 1 3-16,5 2-1 0,-2 2-1 15,3 10 0-15,2 8 1 16,0 3 2-16,0 5 2 16,4 6 2-16,2 0-4 15,2 3-16-15,1 1 19 16,-2 3 1-16,-3-3-3 16,-3 1-1-16,-1-6-1 0,0-1-1 15,0-3-1-15,-3-4 0 16,-6-4-1-16,-1-1 0 15,-2-5 1-15,0-5-1 0,-1-1-1 16,-1-3 1-16,0-6 0 16,-1 0 1-16,3-4-1 15,-5-7-1-15,7-5 1 16,-1-2-1-16,5-1 0 16,5-5 0-16,1 1 1 0,0-2-1 15,8-2-1-15,7 5 1 16,4-3-4-16,-2 6-2 15,7-1-9-15,-3 3-10 16,4 1 20-16,0 2-33 16,-1-1-17-16,-1-1-40 15,0-3-58 1</inkml:trace>
  <inkml:trace contextRef="#ctx0" brushRef="#br0" timeOffset="73377.1991">19643 4810 350 0,'0'-12'1'16,"0"3"21"-16,0 4 21 0,0 0 3 0,0 5-8 16,0 0-18-16,0 3-12 0,0 9-2 15,0 8 6-15,0 1 3 16,0 6-3-16,0 0-5 15,-2 0-1-15,-3-1-2 16,3-1 0-16,-4-3-3 16,1-4 0-16,-1-2-1 0,5-4 1 15,-3-3-1-15,4-5 0 16,0-3-14-16,0-1-11 16,7-3-7-16,6-9-29 15,1-8-12-15,3-3-36 16,0-4-16-16</inkml:trace>
  <inkml:trace contextRef="#ctx0" brushRef="#br0" timeOffset="73585.0235">19797 4787 257 0,'11'-14'70'15,"-2"5"-8"-15,-5 5-8 16,-3 4 0-16,1 0-29 16,-2 10-15-16,0 5 11 0,0 7-1 15,0 0 3-15,0 6-6 31,0 0 1-31,0 1-2 16,0-1-7-16,0 1-2 0,0-6-3 16,-2-1-1-16,1-1-2 15,-3-5 0-15,3 1 0 16,-2-6-1-16,3 0-33 16,0-4-50-16,0-7-97 0</inkml:trace>
  <inkml:trace contextRef="#ctx0" brushRef="#br0" timeOffset="74064.1905">20211 5223 325 0,'-5'1'28'15,"4"-1"17"-15,1 0 10 16,3 0 0-16,15 0-30 16,6-1-6-16,8-2-6 0,7-1-2 15,4-1-4-15,-1 4-2 16,-3-1-3-16,-3 0 0 15,-7 2 0-15,-6 0-2 16,-9 0-9-16,-4 0-14 16,-3 0-19-16,-7 0-26 0,0 0-23 15,-5-4-53-15</inkml:trace>
  <inkml:trace contextRef="#ctx0" brushRef="#br0" timeOffset="74360.9941">20406 5067 351 0,'-5'-5'10'15,"0"-1"34"-15,2 4-2 16,-1 2 2-16,1 0-17 0,1 6-11 16,-1 7-1-16,3 3 1 15,0 5-2-15,0 6-1 16,0-3-2-16,0 7-1 15,3 0-1-15,2 0-4 16,-3-4-3-16,0-2 0 0,1-2-1 16,-1-4 0-16,1-4 0 15,2-5-1-15,0-2 0 16,7-4-17-16,2-4-17 16,3 0-19-16,7-11-41 15,1-5-115-15</inkml:trace>
  <inkml:trace contextRef="#ctx0" brushRef="#br0" timeOffset="75126.4799">21012 5079 421 0,'-5'-12'4'15,"3"-3"21"-15,2-2 3 0,0 3 1 16,0 3-11-16,7 3-7 16,1 2-3-16,1 4-4 15,1 2-2-15,0 0 1 16,-1 5-3-16,-2 6 0 16,1 5 2-16,-1 0-1 0,-4 2-1 15,2 0-1-15,-3 0 2 16,2 2 1-16,-4-4 2 15,1 1 4-15,1 0-1 16,-2-1-1-16,3 0 0 16,3-4-1-16,3-1-3 15,0-4 0-15,8-4-1 16,-2-3 1-16,5 0 0 0,3 0-1 16,-3-8 0-16,2-5 0 15,-5-3-1-15,0-2 1 16,-7-2 0-16,0 1-1 15,-6-2 0-15,-3-3 1 0,1 3 0 16,-2 3-2-16,0 4 2 16,0 1 4-16,-3 8 1 15,-1 1 0-15,0 4-3 16,0 0-2-16,1 7 0 16,-1 6 3-16,2 4 4 0,1 8 2 15,1 2 2-15,0 4-2 16,0 2 2-16,0 1-32 15,3 0 30-15,2 4-2 16,1-3-1-16,-2 2-2 16,-2-6-3-16,0 0 3 15,-2-5-4-15,0-2 2 0,0-3-3 16,-6-5 1-16,-2-3 0 16,0-3-1-16,-3-3 1 15,-2-3 1-15,3-4-1 16,-3 0 1-16,0-6 1 15,5-6 3-15,-4-6-2 16,7-3-3-16,2-6 0 0,-1-3-1 16,4-2 0-16,0 0 1 15,4-3-2-15,4 7 1 16,7 3-3-16,-3 0-7 16,7 8-4-16,3 2-13 0,-3 5 11 15,4 1-40-15,6 2-29 16,2 3-59-16</inkml:trace>
  <inkml:trace contextRef="#ctx0" brushRef="#br0" timeOffset="75367.0911">21862 5142 299 0,'5'0'113'0,"2"0"-82"16,6 0 16 0,3 0-6-16,4 0-13 0,2 0-10 15,1 0-7-15,-2 0-2 16,1 0-6-16,-4 0-1 16,-3 0-2-16,-5 4-4 0,-8 3-26 15,-2-2-47-15,0 3-113 16</inkml:trace>
  <inkml:trace contextRef="#ctx0" brushRef="#br0" timeOffset="75547.9966">21925 5253 373 0,'-10'3'29'0,"0"1"12"16,3-4 24-16,5 3-15 16,2-3-24-16,0 0-7 15,5 0 5-15,12 0-4 16,0 0-9-16,9 0-9 0,1 0 0 15,0 0-2-15,3 0-7 16,1-3-39-16,-2-3-61 16,3 0-161-16</inkml:trace>
  <inkml:trace contextRef="#ctx0" brushRef="#br0" timeOffset="76053.3826">22663 5076 396 0,'0'-9'25'0,"0"-2"-10"16,0 4 30 0,0 2-3-1,0 0-7-15,0 3-13 0,0-1-8 16,-5 1-2-16,-2 2-4 15,-1 0-1-15,-1 0 0 16,-3 0 1-16,1 5 3 0,-2 4-2 16,3-1-3-16,-1 8 1 15,0-2 2-15,2 4 2 16,2 0-33-16,1-1 34 16,3 2-3-16,1 3-3 15,2-1-2-15,0-3 0 0,4 3-3 16,3-1 2-16,6-4-4 15,1-2 3-15,2-4-2 16,3-4 3-16,3-2-3 16,0-4 1-16,3 0 0 15,-2-4 0-15,1-6 0 0,-3-3 0 16,-5-3-1 0,-3-5 4-16,-6 0 3 0,-3-3-7 15,-4-2 5-15,-2-1-7 16,-9-2 2-16,-5 4 3 15,0 4-3-15,-7 3-3 0,-4 6 5 16,-2 6-1-16,-5 6-2 16,-2 0-7-16,-6 13-30 15,-4-1-26-15,-1-1-158 16</inkml:trace>
  <inkml:trace contextRef="#ctx0" brushRef="#br0" timeOffset="99539.5816">20542 6528 297 0,'-2'-10'5'16,"1"2"10"-16,-1 0 32 16,2-4-12-16,0 2-9 0,0 1-5 15,0-2 4-15,3 1 0 16,4-2-3-16,3 2-6 15,-3 3-5-15,3 2-3 16,-1 5 1-16,1 0-2 16,0 1-1-16,3 14-2 0,0 5 0 15,-3 3 1-15,3 8-1 16,-2-3-1-16,-3 0 0 16,-2 2-1-16,-2-5-1 15,-2-4 0-15,-2-2 1 0,0-5-1 16,0-4 1-16,0-2 1 15,0-5 0-15,0-3 1 16,0 0 2-16,0-2 17 16,0-9-17-16,0-3-3 15,0-2-1-15,0-3-2 16,0-4 0-16,3-2 1 16,2 0-1-16,2-2 0 0,3 3 2 15,2 0-4-15,2 6 2 16,4 4-1-16,3-1 1 15,-4 7 0-15,5-1-1 0,0 7 2 16,-2 2-2-16,1 0 1 16,-3 2-1-16,-1 10 1 15,-2 4-1-15,1 2 1 16,-1 2 0-16,-7 3 0 16,1 2 0-16,-4-1 0 15,2-2 0-15,-4-1 1 0,-3-3-2 16,3-1 2-16,-3-5-1 15,2-1 0-15,-2-4 1 16,2-3-1-16,-2 0 0 16,0-2 0-16,2-2 0 15,-2 0 2-15,0 0 3 16,0-10 3-16,0-5-4 0,1 0-1 16,3-10-1-16,-1-2-1 15,4-3-1-15,3-4 1 16,0 6-1-16,3 0 0 0,0 8 1 15,2 5-3-15,6 5 2 16,-8 9-1-16,6 1 0 16,-1 1 0-16,-2 12 1 15,0 9-2-15,-3-3 2 16,0 6 0-16,-5 0 1 16,-2 1-2-16,-1-5 1 15,-3 3 0-15,-2-6 1 0,0-2 0 16,0-2-1-16,0-1 0 15,3-4 0-15,5-3-15 16,1 2-17-16,1-5-17 16,9-3-24-16,0 0-73 0,4-8-207 15</inkml:trace>
  <inkml:trace contextRef="#ctx0" brushRef="#br0" timeOffset="99758.2821">21609 6517 436 0,'7'-8'34'16,"0"-1"4"-16,6 1 12 15,3 4-19-15,6 0-11 16,5 0-12-16,0 2-4 16,3 2-3-16,1 0 0 0,-7 0-1 15,-2 0 0-15,-5 0-11 16,-5 0-25-16,-5 0-22 15,-7 0-46-15,0 2-82 16</inkml:trace>
  <inkml:trace contextRef="#ctx0" brushRef="#br0" timeOffset="99930.132">21652 6588 299 0,'-19'8'67'15,"2"-1"-13"-15,8-3-8 16,9-1-7-16,0-3-11 0,14 0 6 15,10 0-7-15,5 0-14 16,3 0-7-16,0 0-4 16,6-1-1-16,-6-1-1 15,0 1-28-15,-5-2-42 16,0-1-74-16</inkml:trace>
  <inkml:trace contextRef="#ctx0" brushRef="#br0" timeOffset="100181.3011">22249 6464 450 0,'5'-5'35'0,"4"-2"-2"16,4 3 8-16,8 0-6 0,6 1-15 15,3 1-12-15,2 1-3 16,4-2-4-16,-4 0 1 15,-3 1-2-15,-5 2 1 16,-10 0-2-16,-1 0-14 16,-10-2-34-16,-3 1-55 15,0-5-114-15</inkml:trace>
  <inkml:trace contextRef="#ctx0" brushRef="#br0" timeOffset="100432.6743">22390 6295 366 0,'-7'-2'31'16,"3"-2"28"-16,3 3 6 15,-1 1-18-15,2 1-21 16,0 12-13-16,0 5 8 0,0 5 3 16,0 5-6-16,0 4-4 15,0 3-11-15,0-2-16 16,0-1 13-16,0-1 1 15,-3-5 1-15,-4-1 4 16,-1-4-38-16,1-5-27 16,-4-3-38-16,2-6-41 15,3-2-109-15</inkml:trace>
  <inkml:trace contextRef="#ctx0" brushRef="#br0" timeOffset="100620.1652">22275 6657 56 0,'-4'2'352'0,"3"-2"-279"16,1 0-10-16,3 0-21 16,12 0-14-16,7 0-7 15,6 0-9-15,8 0-9 0,5 0-1 16,4 0-2-16,4-2-4 16,-1-6-25-16,-1 1-27 15,0-3-61-15,-1-4-126 16</inkml:trace>
  <inkml:trace contextRef="#ctx0" brushRef="#br0" timeOffset="100885.7147">22952 6357 385 0,'0'-14'34'0,"0"1"32"16,-7 6-1-16,-2 4-17 15,-4 3-17-15,1 1-6 0,3 13-9 16,-2 8-20-16,4 3 16 15,3 5 5-15,1 4-6 16,1 0-2-16,2-2-3 16,0 0 2-16,0-4-4 0,7-4 1 15,2-5-3-15,0-4 0 16,3-5 0-16,3-4-2 16,1-3 1-16,1-3-1 15,-2 0-19-15,2-10-35 16,-5-7-3-16,0-8-76 15,-2-8-127-15</inkml:trace>
  <inkml:trace contextRef="#ctx0" brushRef="#br0" timeOffset="101026.3081">22979 6202 501 0,'-18'-9'24'15,"3"4"12"-15,7 3 2 0,1 2-10 16,2 0-19-16,-2 7-6 15,-3 3-2-15,-8-4-32 16,-7-6-207-16</inkml:trace>
  <inkml:trace contextRef="#ctx0" brushRef="#br0" timeOffset="101948.0282">5914 5899 89 0,'0'-2'246'16,"0"-6"-236"-16,-1 1 20 16,-6 2 6-16,-2 0-11 15,-2-2-10-15,0 1 4 16,-4 2-1-16,3 3-3 0,-6 1 0 15,0 0 1-15,0 0-2 16,1 7 3-16,-3 4-3 16,-1-1 1-16,4 7 0 15,0 0 1-15,5 5 2 16,5 3-5-16,6 3 1 16,1 1-3-16,0 3-19 0,3 0 7 15,7 0 9-15,5-5-2 16,1-5-3-16,2-3 1 15,1-7-4-15,2-1 2 0,0-7-1 16,2 0-1-16,2-4 1 16,1 0-10-16,-1-2-8 15,-3-8-52-15,-1 0-43 16,-3-3-81-16</inkml:trace>
  <inkml:trace contextRef="#ctx0" brushRef="#br0" timeOffset="102151.0508">6053 6070 152 0,'5'-9'285'0,"-1"3"-227"16,-2 1 4-16,1 1-5 16,-1 4-19-16,0 0-14 15,-1 2-40-15,1 11 38 16,4-1-7-16,-2 6-4 0,-3 4-3 16,1 1-1-16,2 4-4 15,-4-2 1-15,0 2-5 16,0-4 1-16,0-1 1 15,0 0-10-15,-6-6-39 0,5-2-25 16,-3-8-131-16</inkml:trace>
  <inkml:trace contextRef="#ctx0" brushRef="#br0" timeOffset="103572.7081">6757 5829 351 0,'0'5'53'16,"0"-3"-41"-16,0 3-8 15,0 1 23-15,0 1 2 16,4 4-14-16,-1-4 1 0,4 2-3 16,-2-1-2-16,2 0-5 15,1-1-1-15,-3-2-3 16,1-1 0-16,-5-4-1 16,-1 0 2-16,2 0 0 15,-2 0 9-15,0-4-4 16,0-3-3-16,-2-2-1 0,-1 0-4 15,-6 0 1-15,0 0 0 16,0-2-1-16,0 8 0 16,0 0 1-16,0 3-2 15,0 0 2-15,0 1-2 0,2 8 2 16,0 4-1 0,0 3 2-16,1 3 5 0,3 3 3 15,3 6 0-15,0 1 0 16,0 0-2-16,7-1 0 15,3 0-1-15,9-4-3 16,-4-4-1-16,7-7-2 16,2-5 1-16,-2-6 1 0,5-2-1 15,0-5 1-15,-3-10-2 16,0-1 1-16,-7-3-1 16,0-1-1-16,-7-4 1 15,0 1-2-15,-5 2 2 0,-2-1-1 16,-3 3 1-16,0 3 1 15,0 5-3-15,0 4 0 16,0 3 2-16,0 4-2 16,0 0 0-16,0 9 0 15,0 5 1-15,0 6-1 0,0 4 0 16,9 0 2 0,2 2 1-16,0-4 1 0,3 1-2 15,3-5 0-15,0-1 0 16,3-7 0-16,2-5 0 15,-1-5 0-15,1 0 1 0,-2 0 0 16,-3-10-2-16,0-5 0 16,-7 1 1-16,0-2 0 15,-8-2-1-15,1-3 1 16,-3 2-1-16,0-3 1 16,-5 0-2-16,-5 1 0 15,-2 5-1-15,-1 0 0 0,-5 3 0 16,2 3 0-16,-5 4 1 15,-3 1-1-15,-1 3 1 16,1 2 0-16,2 0 0 16,0 2 1-16,2 5-1 15,8 1 1-15,2 2 0 16,3 1-1-16,7 1 0 0,0-1 0 16,7 3 0-16,11-1 0 15,3-2 1-15,7-3-1 16,3-2-2-16,3-5-5 15,2-1-1-15,1 0-3 0,-1-12 5 16,-2-2 5-16,-4-2 2 31,-4 0-1-31,-4-2 2 0,-5 0-1 16,-4 2 1-16,-4 2 0 16,-2-3 1-16,-1 5-2 0,-4 5 0 15,1 0 0-15,-3 5 0 16,0 2 0-16,0 0 0 15,0 7 0-15,0 4 0 0,0 3-2 16,7 6 2 0,0 0 0-16,3-1 0 15,0 2 0-15,1 1 0 0,2 0 2 0,-3-3-4 16,-1-1 2-16,-1-4 2 16,-3 0-4-16,-3-1 4 0,-1-4-2 15,-1-4 0 1,-1 1 1-16,-6-3 6 0,-6-1 4 15,-1-2-2-15,-3 0-2 32,1 0-4-32,0-5-2 0,2-3 0 15,1 0-7-15,1-5-36 16,5-3-68-16,4 0-195 0</inkml:trace>
  <inkml:trace contextRef="#ctx0" brushRef="#br0" timeOffset="104169.1676">7691 5897 394 0,'-7'-11'27'0,"-3"0"-8"0,8 1 33 16,2 0-11-16,2 4-11 16,8 2-11-16,0 2-5 15,4 2-8-15,-1 0-1 16,1 4-5-16,3 8 0 16,-5 8 1-16,-1 0-1 15,-2 2 0-15,-5 3 0 0,-4 2 0 16,0 0 0-16,-4-7-1 15,-3-1 0-15,-3-4 0 16,2-4 1-16,4-5 1 16,-1-4-1-16,3-2 1 15,2-2 2-15,0-8-1 0,0-6 1 16,4-2-1-16,6-5-2 16,3 0 1-16,1-3-1 15,1 3 0-15,-1 0 0 16,-4 3 0-16,2 3-1 0,-5 2 2 15,-2 5-2-15,-1 2 1 16,-4 3 1-16,0 3 3 16,0 2 1-16,0 0-1 15,-4 4-4-15,-1 5 2 16,1 5 1-16,1 6 5 16,3 0-2-16,0 4 0 0,0 2-1 15,3-2-2-15,6 1-2 16,3-3 0-16,5-4 0 15,3-2-2-15,1-5-22 16,4-5-23-16,2-4-37 16,2-2-93-16</inkml:trace>
  <inkml:trace contextRef="#ctx0" brushRef="#br0" timeOffset="104368.9351">8276 5954 326 0,'7'-4'141'0,"-2"-1"-101"15,2 3 4-15,3 0 0 16,0 2-15-16,7 0-6 16,4 0-10-16,4 0-1 15,4 0-6-15,3 0-2 16,0 0-4-16,1 0 1 0,-6-2-1 16,-4-1-8-16,-3-1-21 15,-9 3-23-15,-8-3-47 16,-3-2-120-16</inkml:trace>
  <inkml:trace contextRef="#ctx0" brushRef="#br0" timeOffset="104618.8203">8427 5799 388 0,'-10'-6'34'15,"3"5"12"-15,2-3 18 16,3 4-7-16,-1 0-19 0,3 5-16 15,0 9-6-15,0 4 3 16,0 4-21-16,3 4 15 16,1 1-1-16,1 2-3 15,0 1-4-15,0 0-2 16,0-1-1-16,-1-4-2 0,-4 0 1 16,0-5 0-1,0-3-1-15,0-2-7 16,-2-5-36-16,-7-4-25 0,-1-6-123 15</inkml:trace>
  <inkml:trace contextRef="#ctx0" brushRef="#br0" timeOffset="105259.2867">9408 5823 279 0,'0'-8'14'0,"0"-7"6"16,0 3 33-16,-8 1-9 15,-1-1-15-15,-1 2-6 0,-2 2-1 16,-2 1-1-16,-1 1-3 16,0 3-3-16,-4 4-4 15,0-1 1-15,-1 2-3 16,3 7 0-16,0 5 0 15,2 4 4-15,3 4 0 0,3 3-2 16,6 2 2 0,3 3 0-16,0-4-6 0,10 1-1 15,4-2-1-15,5-5 0 16,1-6-1-16,2-3 0 16,4-6 0-16,-1-5-2 15,0 0-2-15,1 0 1 0,-4-2-6 16,0-3-26-16,-4-2-22 15,-4 0-35-15,-1-2-70 16</inkml:trace>
  <inkml:trace contextRef="#ctx0" brushRef="#br0" timeOffset="105602.9537">9525 5923 328 0,'5'-7'108'0,"-3"0"-66"16,3-2 12-16,3 2-3 15,3 0-24-15,4 3-10 16,-1 4-5-16,2 0-3 0,2 2-6 16,-3 11-2-16,-5 3-1 15,-2 2 1-15,-5 5-2 16,-1 4 2-16,-2-3 0 16,-11 2-1-16,-3-2 0 15,-5-2 1-15,-1-3-1 16,-1-2 1-16,5-2 0 0,2-7-1 15,7-1 3-15,4-4 6 16,3 1-2-16,3-4 0 16,11 0-19-16,4-4 27 15,9-3-8-15,4-4-7 0,3 1 0 16,-2-1 1-16,-1 2-2 16,-6-1-16-16,-4 0-59 15,-6 2-94-15</inkml:trace>
  <inkml:trace contextRef="#ctx0" brushRef="#br0" timeOffset="106278.5837">10185 5893 35 0,'7'0'279'0,"0"-7"-222"0,-2-4-5 16,3 1 8-16,1-6-20 15,5-1-13-15,0-2-7 16,5-5-6-16,-4 0 0 16,6-3-4-16,-8 2-7 0,4-4 0 15,-10 4-2-15,0 1-1 16,-5 4 1-16,-2 2-1 15,0 9-2-15,-4 3-1 16,-4 6-3-16,-6 0-11 16,4 10 6-16,0 6 6 0,2 1 3 15,8 5 0-15,0-1 0 16,6 1 0-16,8 1-1 16,2 0 1-16,2-2 1 15,5-1 0-15,-3-2 1 16,-2 2-1-16,-3-6 1 0,-3 0 0 15,-3-3-1-15,-3 0 1 16,-6-4 0 0,0-2 0-16,0-1 3 0,-10-3 4 0,-2 3 3 15,-3-4-2-15,-1 0 1 16,-2 0-2-16,-1 0-3 16,1 0-1-16,-1 0-2 15,4-2 0-15,4 0-1 16,1-1-1-16,7-1-14 0,3 1-16 15,0-4-37-15,15-4-44 16,4 0-93-16</inkml:trace>
  <inkml:trace contextRef="#ctx0" brushRef="#br0" timeOffset="106962.385">10614 5681 344 0,'4'-14'30'0,"10"2"4"16,-8 4 18-16,-3 1 6 15,-3 3-17 1,2 3-16-16,-2 1-8 0,0 0-9 16,0 3-4-16,0 11 0 15,-4 2 4-15,0 6 2 16,1 3-2-16,3 3-2 0,0 1-1 16,0-2-3-16,0-3 2 15,3-2-3-15,3-4 0 16,3-6 0-16,-2-5 0 15,2-3 0-15,2-2 1 16,-1-2 0-16,2 0 0 16,0-7-2-16,-2-4 1 0,2-4 0 15,-2-1-1-15,-3-5 1 16,0-2-2-16,1 1 1 16,-3-1 1-16,2 2-1 15,0 3-1-15,3 4 1 0,0 3 0 16,1 7 0-16,4 4 0 15,-1 0-1-15,0 13 0 16,2 5 0-16,1 5 0 16,-3 4 1-16,2-1 0 15,-5 1-1-15,-1-4 2 0,0-3-1 16,-5-6-1-16,-3-3 2 16,1-2-1-16,-3-5-1 15,0-4 2-15,0 0-1 16,0-2 3-16,0-11-1 15,4-1 1-15,-1-5 0 16,5-5-1-16,-1-2-1 16,5-3-1-16,1 2 1 0,1-1-1 15,3 3 0-15,-1 5 0 16,0 4 0-16,0 7-1 16,-3 4 0-16,1 5 1 0,1 2-1 15,-3 10 0 1,0 6 0-16,0 3 1 0,-4 6 0 15,-3-2 0-15,-1 3-1 16,-2-1 2-16,-2-4-2 16,0-1 2-16,0-2-2 0,0-6 2 15,0-2-13-15,0-1-18 16,5-6-28-16,5-3-47 16,3-2-126-16</inkml:trace>
  <inkml:trace contextRef="#ctx0" brushRef="#br0" timeOffset="107587.2547">11459 5670 444 0,'-3'-15'18'0,"1"-2"4"15,2 4 28-15,0-1-8 16,0 2-19-16,2 1-11 16,7 4 5-16,2 0-1 0,1 3-9 15,1 2-4-15,3 2-1 16,1 0 2-16,-2 11-4 16,0 5 0-16,1 4 0 15,-6 5 1-15,-2 2-1 16,-3-1 0-16,-5 3 0 15,0-4 1-15,0 1-2 0,-10-6-2 16,2-2 1-16,-1-4 1 16,2-5 1-16,1-4 0 15,1-1 1-15,5-4-1 16,0 0 1-16,0-4 0 0,8-6-1 16,4-6 0-16,3-4-1 15,1-5 2-15,0 0-1 16,3-5-1-16,-4 1-1 15,-1 0 1-15,1 3-1 16,-4 2 3-16,-5 5-2 16,-2 5 1-16,-1 5 1 0,-3 4-1 15,0 3 2-15,-5 2 1 16,-2 0-1-16,-5 11 1 16,2 3 3-16,0 5 3 15,5 4 3-15,1 3-31 16,4 0 35-16,0-1-8 0,0 0-3 15,11-3-3-15,1-2 1 16,5-3-3-16,-1-4 1 16,0-1 0-16,0-3-1 15,-3-4-17-15,-3-1 3 0,-5-2-28 16,-5-2-25 0,0 0-52-16,-7-13-108 15</inkml:trace>
  <inkml:trace contextRef="#ctx0" brushRef="#br0" timeOffset="107933.9021">10769 5443 292 0,'0'0'31'15,"0"0"17"-15,0-1 4 16,0-3 6-16,0 2-17 15,1 2-13-15,-1-1-9 16,0 1-7-16,0 0-10 0,0 3-1 16,-5 2-8-1,-8-1-75-15,-1-4-322 16</inkml:trace>
  <inkml:trace contextRef="#ctx0" brushRef="#br0" timeOffset="127799.043">3503 7977 50 0,'-9'0'238'0,"1"0"-210"0,3 0-12 16,2 0 10-16,1 0-5 16,0 0 5-16,2 1-11 15,0 6-10-15,0 3 4 16,7 2 10-16,0 5 0 16,6 1-1-16,1 0-8 15,-1 2-2-15,5-4-5 0,-2-2 0 16,0-2-1-16,1-4 1 15,-3-5 4-15,1-3 2 16,-2 0 6-16,1-11 2 16,-2-7-7-16,-4-6 1 15,4-8-1-15,-5-8-2 0,0-4-2 16,0-6-3-16,-3-1-1 16,3-3-1-16,0 4-1 15,2 2 1-15,2 7 0 16,0 9-2-16,3 7 1 15,-3 10 0-15,-1 10 2 16,4 5 4-16,-2 9-8 16,0 13 2-16,5 4 0 0,0 10 2 15,0 3 0-15,3 4 4 16,-3 2 8-16,0 5-3 16,-3-3-2-16,0 0 0 0,-3-1-3 15,-4-7-1-15,-2-5-3 16,-2-9 0-16,-2-7-1 15,-1-7 0-15,0-6 1 16,0-5 0-16,0 0 4 16,0-10-16-16,-6-8 14 0,1-6-2 15,-5-6-1-15,-2-2-1 16,0-4 0-16,-5 1-1 16,-3 1 0-16,-2 3 4 15,-2 6-12-15,0 7 2 16,-3 3 7-16,1 9-2 15,1 6 1-15,2 0-1 0,2 11 3 16,1 5-3-16,7 4 1 16,4 1 0-16,9 2 0 15,0 1-2-15,11 0 0 16,13-1 0-16,5-4 3 16,11-6 1-16,8-3 0 0,5-10 2 15,1 0-3-15,3-17 0 16,0-5 0-16,-3-6 2 15,-5-2-2-15,-11-3 1 16,-4-4 0-16,-13 6 0 16,-7 2 0-16,-4 2 0 0,-8 8 0 15,-2 5 0-15,0 4-1 16,0 7 0-16,0 3-1 16,-6 3-1-1,4 11 1-15,2 5 0 16,0 4 0-16,0 4-1 0,13 1 2 15,1 3 0-15,6-1-1 16,-4-3 1-16,2-2 1 16,-1-2-1-16,-5-3 0 15,-5-5 0-15,-2 1 1 0,-5-3 0 16,0-2-1-16,-5-3 2 16,-9-2 0-16,-8-3 1 15,-2 1-1-15,-3-4 0 16,-1 3 1-16,2-3-1 0,4 0-2 15,7 0 0 1,3 0-8-16,10 0-32 0,2 0-26 16,10 0-32-16,10 0-70 15</inkml:trace>
  <inkml:trace contextRef="#ctx0" brushRef="#br0" timeOffset="128210.6008">4464 8065 293 0,'10'0'87'15,"-2"0"-30"-15,-1-7 19 16,2-3-22-16,2-3-7 16,3-5-16-16,0-1-14 0,3-4 0 15,1-2-3-15,-1-4-9 16,-2 1-4-16,-3-1 2 16,0 1-4-16,-4 3 2 15,-4 3-1-15,-1 4 0 16,-1 6-3-16,-2 5 1 15,0 3 1-15,0 4-4 16,0 2-2-16,0 9 3 0,-2 3 2 16,2 4 1-16,0 2 0 15,2-1 1-15,9 2-2 16,2 1 3-16,1-2-2 16,0-5 1-16,2 3 0 0,1-1 0 15,-5-4 0-15,3 0 0 16,-6-2 1-16,-4-3-1 15,-4 4 0-15,-1-6 0 16,-1 0 1-16,-13 1 2 0,-3-2 2 16,-8 1-1-16,-4-3-3 15,-3-3 3-15,0 0-6 16,1 0-56-16,2-3-60 16,10-17-286-16</inkml:trace>
  <inkml:trace contextRef="#ctx0" brushRef="#br0" timeOffset="128944.7982">4998 7813 363 0,'-5'-9'12'0,"3"3"16"15,1 1 16-15,1 1-6 16,-2 3-12-16,2 1-4 15,0 0-12-15,0 7-9 16,0 7 0-16,3 5 7 0,3 6 6 16,0 2-2-16,1 3-4 15,-2-1 1-15,2-2-2 16,4-4 0-16,-4-4-2 16,2-2-3-16,0-7 2 15,2-3-1-15,1-3 0 0,-1-4-2 16,5 0 2-16,-2-7-1 15,1-6-1-15,-1-6 0 16,-1-3 0-16,-2-3 0 16,-6-2-1-16,1 1 1 15,-4-1 0-15,-2 4-1 16,0 4 0-16,0 5 0 16,0 4 0-16,0 9 0 0,0 1 0 15,0 7-4-15,5 9 2 16,0 1 1-16,2 10 1 15,2-3 1-15,4 2-1 16,-1-2 1-16,3-1-1 0,-1-4 1 16,4-5-1-16,-2 1-12 15,4-7-28-15,2-6-32 16,-1-2-83-16</inkml:trace>
  <inkml:trace contextRef="#ctx0" brushRef="#br0" timeOffset="129827.4772">5429 7858 389 0,'-5'-8'25'0,"2"-3"6"15,1 0 26-15,2 4-23 16,0 0-12-16,2 2-8 16,6 3-7-16,0 2 0 15,4 0-7-15,-1 6 0 16,2 9 0-16,1 5 0 15,1 2 0-15,-1 1 1 0,-3-2-1 16,-2 1 0-16,-4-1 0 16,0-4 1-16,-3-8-1 15,0 1 1-15,-2-5 0 16,0-5 1-16,0 0 2 16,0-3 14-16,0-9-8 0,0-3-6 15,0-5-1-15,0 0 0 16,3-5 0-16,3 2-1 15,1 0-1-15,0 2-1 16,0 5 0-16,1 0 0 16,1 12-1-16,-2 2 0 0,3 2 0 15,0 5 0-15,0 10 0 16,5 5 0-16,-1 5 2 16,0 0-1-16,3-1 0 15,-3 3 0-15,-1-6 0 16,-3 1 0-16,0-6 0 0,-1-6 1 15,-4-4-1-15,0-5 0 16,2-1 2-16,-1-5 7 16,1-7 0-16,4-6-1 15,-3-4-2-15,5-3-1 16,-2-1-2-16,0-1-3 16,1 1 0-16,-3 4 0 0,3 4 0 15,-6 6 0-15,0 3 0 16,-3 4-1-16,1 5-2 15,1 0-1-15,1 10 2 16,3 5 2-16,-1 5-1 16,4 4 0-16,0 1 2 0,2-3 0 15,-1 4 3-15,1-4-2 16,4-4 0-16,0-6-1 16,0-1 1-16,6-6-1 15,3-5 1-15,0 0 0 16,3-9 1-16,-4-5-2 0,1-4 0 15,-5-3 0 1,-3 1-2-16,-9-1 5 0,-1-3-6 16,-7 3 2-16,-2-1-4 15,0 7-1-15,-4 2 2 16,-5 6 4-16,-2 6-4 0,1 1 2 16,-1 6 0-16,1 9 2 15,3 2 0-15,1 6 4 16,6 1 3-16,0 2 6 15,3-4 1-15,10-1-32 16,6-3 21-16,3-5 5 0,5-5-5 16,2-4-2-16,3-3-1 15,1-1 0-15,-1-4-19 16,-3-7-71-16,-1-11-116 16</inkml:trace>
  <inkml:trace contextRef="#ctx0" brushRef="#br0" timeOffset="130725.5477">8166 7574 287 0,'0'-20'106'0,"0"-2"-85"0,0 4 13 16,0 3 8-16,2 2-18 15,6 4-6-15,-1 4-6 16,0 1-4-16,1 4-4 15,0 0-3-15,3 9-2 0,-1 5 0 16,0 6 2-16,2 3 0 16,-2 4-2-16,-2-2 2 15,-1 2-1-15,-3-1 1 16,1-4 2-16,-3-2 3 16,3-5-2-16,0-2-1 15,3-4-1-15,1-6 0 0,3-3 3 16,5 0 6-16,1-5-5 15,3-8-4-15,-1-2-1 16,2-5-1-16,-5-3 1 16,-4-2 0-16,-4 0-2 15,-2 0 4-15,-5 2-3 0,-1 5-1 16,-1 3 1-16,0 8 1 16,0 6-1-16,-1 1 2 15,-1 10-1-15,0 10 0 16,2 7 3-16,0 6 3 15,0 5 9-15,9 3-3 16,-1 4 0-16,-1-1-3 16,-2-1-1-16,-5 0-3 0,0-5 0 15,0-2 0-15,-2-8-3 16,-5-3 0-16,-4-7 0 16,2-6 4-16,-1-4-30 0,0-2 30 15,-2-6-2-15,0 0-1 16,0-4 2-16,-2-9-1 15,1-1-3-15,-1-2-2 16,4-6 1 0,0 0 1-16,5-4-4 15,3 4 4-15,2-2-5 16,7 4-9-16,10 2-6 0,4 0 14 16,6 5-33-16,3 1-12 15,4 1-23-15,-3-1-79 16</inkml:trace>
  <inkml:trace contextRef="#ctx0" brushRef="#br0" timeOffset="131267.8154">8705 7813 447 0,'-7'3'13'0,"1"2"28"15,4 2 6-15,1 4-9 16,-1 2-5-16,2 6-7 0,0 3-11 15,3 3 6-15,4 3-33 16,1 4 25-16,-1-2-4 16,0 4-3-16,-2-5-3 0,0 0-1 15,0-7-1-15,-1-4 0 16,-3-4-1-16,-1-1 1 16,2-8-1-1,-2-1 0-15,0-4 1 0,0 0 2 0,0-5 4 0,0-6-6 16,0-7 0-16,0-5 1 15,-2-4-2-15,-3-5 0 16,-3-3 0-16,1-7 0 16,2 4-1-16,3 0 0 15,2 5-1-15,0 1-2 0,7 4 1 16,8 7 1-16,4 5 0 16,5 5 0-16,-1 4 0 15,4 7 1-15,-3-2 0 16,-5 8 0-16,1 5 1 0,-4 4-1 15,-5 3 1-15,-4 2-1 16,-7-1 1-16,0-2 0 16,-1-2 0-16,-14 0-2 15,-3-5 3-15,-5 1-1 16,-3-4 2-16,-1-1-2 16,3-3 1-16,4-3-1 0,1 0 1 15,9 0-1-15,5-2-10 16,5-6-19-16,2-5-41 15,11-5-56-15,11-1-209 16</inkml:trace>
  <inkml:trace contextRef="#ctx0" brushRef="#br0" timeOffset="131476.9509">9325 7671 444 0,'22'-3'27'0,"-3"-4"24"0,3 3-6 16,-2 4-10-16,0 0-6 16,1 0-15-16,0 0-10 15,-1 0-2-15,-2 4-2 16,-1-1 0-16,-5 3-29 16,-5 1-37-16,-4 2-56 15,-3-2-142-15</inkml:trace>
  <inkml:trace contextRef="#ctx0" brushRef="#br0" timeOffset="131617.5675">9456 7766 310 0,'-13'9'100'16,"4"0"-54"-16,5-4 29 15,4 1-18-15,0-3-21 16,6 1-5-16,8-4-20 0,8 0 10 16,4 0-13-16,1 0-5 15,6 0-3-15,-3-4-2 16,3-5-98-16,-5-5-214 15</inkml:trace>
  <inkml:trace contextRef="#ctx0" brushRef="#br0" timeOffset="132429.8512">10871 7439 330 0,'0'-12'25'0,"0"2"30"15,0-1 3-15,-4 6-21 16,-1 1-9-16,0 4-6 16,-2 0-10-16,2 10-4 0,-3 7 0 15,2 6 5-15,-2 5 1 16,0 4 0-16,1 6-2 16,2-2-2-16,-1-1-4 15,-2-3 2-15,3-3-3 16,0-6 0-16,2-9-2 0,1-4-1 15,0-6 1-15,2-4 0 16,0 0 3-16,0-7-14 16,5-7 14-16,2-7-5 15,1-6 0-15,-1-1 0 16,0-7-1-16,0-2 0 0,3 0 0 16,-2-1-2-16,1 6 1 15,-2 0-1-15,3 5 0 16,-3 8 3-16,0 4-2 15,0 7 1-15,1 4 0 16,-3 4 0-16,2 0 1 16,1 12 1-16,4 6 11 15,0 6-14-15,2 4 3 0,1 4 0 16,0 2-23-16,0 2 23 16,1 1-1-16,2-3 4 15,-6-2-2-15,2-7-2 16,-4-3 1-16,0-7-2 0,-5-2 0 15,-2-8 0-15,-1-1 0 16,-2-2 6-16,0-2-52 16,-2-2-2-16,-9-9-45 15,-3-3-72-15</inkml:trace>
  <inkml:trace contextRef="#ctx0" brushRef="#br0" timeOffset="132601.6893">10796 7568 382 0,'-7'0'21'0,"7"0"19"16,3-4 12-16,16 1-16 0,10-2-26 15,5 1-8-15,10 1-1 16,4 1-1-16,6 0-7 16,-4 0-61-16,5 0-50 15,-4-3-91-15</inkml:trace>
  <inkml:trace contextRef="#ctx0" brushRef="#br0" timeOffset="133039.0833">11463 7509 391 0,'8'5'29'16,"-1"-3"-4"-16,2 0 18 0,-1 4-10 16,5-3-11-16,3 1-12 15,4-3-4-15,2 1-1 16,-1-2-1-16,1 0 0 15,0 0-2-15,-7-9 1 0,2-2 1 16,-7 1-1 0,-5-5 1-16,-3 1 2 0,-2 0-3 15,0-2-2-15,-9 0 0 16,-4 4-1-16,-4 1 0 16,0 4 1-16,-5 1-1 15,0 6 0-15,-2 0 0 0,3 2 1 16,-2 9 3-16,6 5 7 15,3 1 3-15,6 7-4 16,1 1-1-16,7 3 0 16,0 3 1-16,5-4 0 15,7 0-23-15,5-4 22 0,0-4-3 16,8-5 0-16,-1-3-1 16,3-4-1-16,5-3-1 15,-3-4-1-15,3 0 0 16,-6-2-2-16,2-9-6 15,-7-1-26-15,1-4 5 16,-4-6-35-16,-5-3-43 0,-3-3-83 16</inkml:trace>
  <inkml:trace contextRef="#ctx0" brushRef="#br0" timeOffset="133445.2414">11788 7140 283 0,'0'-20'31'0,"0"1"10"0,0 1 15 15,6 2-5-15,2 2-14 16,2 2-13-16,2 4-5 16,0 3-2-16,3 5-5 15,-4 0-6-15,2 0-5 16,-3 8 0-16,-3 3-1 15,-2 5 1-15,0 0-1 16,-5 2 0-16,0 0 1 0,-5 2-1 16,-5-1 1-16,0-1 0 15,-5-2-1-15,4-2 0 16,-1-3 1-16,4-2 0 16,5 0 1-16,3-2 1 0,0-2 1 15,1-1 0-15,13 1 10 16,1-3 1-16,4 1-6 15,1-3-5-15,2 0-3 16,0 0-1-16,2 0 3 16,-3 0-3-16,-3 0-1 0,-2 0-21 15,-2 0-17-15,-1-3-31 16,-4-4-62-16,2-2-133 16</inkml:trace>
  <inkml:trace contextRef="#ctx0" brushRef="#br0" timeOffset="133996.9822">12109 7095 326 0,'0'-12'14'16,"0"-1"38"-16,0-1 12 16,8 3-15-16,3 4-19 15,1 0-10-15,3 4-1 16,-3 3-8-16,3 0-4 0,-3 5-5 0,0 7-2 15,-4 6 0-15,-1 2 0 16,-2 1 1-16,-5 3 0 16,0-3 0-16,0 0 0 15,-7-1-1-15,0-6 1 0,1-3-1 16,-1-2 2 0,2-4-2-16,3-3 1 0,2-2 0 15,0 0 2-15,2 0 10 16,5-7-9-16,4-4-2 15,2-3 0-15,3 0-2 16,-4-4 0-16,1-2 0 0,0 1 0 16,-5-3 0-16,1 4 0 15,-1-2 0-15,-3 5 0 16,-3-2 0-16,0 7 1 16,-1 1-1-16,-1 2 5 15,0 3 7-15,0 4-2 0,0 0-5 16,0 2-3-16,-1 8-2 15,-1 7 2-15,2 2 4 16,0 6 3-16,0 0 3 16,5 4-26-16,2 1 25 15,1-5-4-15,4-2-1 0,-1 1 0 16,2-8-2-16,1-2 0 16,2-4-2-16,3 0 0 15,7-7 0-15,-3-3-1 16,3 0-24-16,1-5-35 15,-5-13-117-15</inkml:trace>
  <inkml:trace contextRef="#ctx0" brushRef="#br0" timeOffset="155723.6543">4798 9522 248 0,'-15'0'39'16,"3"0"12"-16,3 0 21 0,4-3-20 15,-1-3-1-15,6-2-2 16,0-4-13-16,4-3-7 15,7-2-11-15,2-4-7 16,9-5 0-16,2-4-4 16,5-4-2-16,-1-3-2 15,1-4-2-15,-4 1-1 0,-4 1 1 16,-6 2 0-16,-4 3 0 16,-6 9-3-16,-5 7-4 15,0 6 0-15,-2 9 3 16,-8 3-3-16,0 6 3 15,-2 8 1-15,3 6 1 0,1 3 0 16,5 0 1-16,3 4-1 16,3-2 1-16,12 0 0 15,1-2 0-15,6-1-1 16,1 0 2-16,-1-2-1 16,-1 0 0-16,-3-1 0 15,-2 0 1-15,-5-2-2 0,-4-1 1 16,-5 0 1-16,-2-3-1 15,-2-3 2-15,-12 1 3 16,-2-3 6-16,-8-3 0 16,3-4 1-16,-6-1-3 0,2 0-4 15,3 0-1-15,0-3-3 16,7-6-1-16,4 0 0 16,5-3-8-16,6-2-25 15,0 2-19-15,13-4-37 16,6 2-88-16</inkml:trace>
  <inkml:trace contextRef="#ctx0" brushRef="#br0" timeOffset="156848.6662">5241 9200 464 0,'-7'-6'17'0,"2"0"8"0,0 2 21 16,3 4-16-16,0 0-13 15,2 5-12-15,0 10-2 16,0 3 7-16,4 6 4 16,1 2-4-16,0 3-5 15,2 2-4-15,1-2 0 0,-1-2 1 16,-2-5-1-16,4-4 0 16,0-6 0-16,0-4-1 15,3-6 1-15,1-2 0 16,3-6-1-16,-1-4 1 15,2-8 1-15,-2-2-3 16,-3-1 1-16,-1-1 1 0,-3-2-1 16,-3-1-2-16,-3 3 3 15,-2 1-2-15,0 6 0 16,0 5 1-16,0 6 1 16,0 4-2-16,0 6-1 15,0 10 2-15,1 5 4 0,6 5 9 16,2 2 8-16,4-1-8 15,1-5-5-15,5-2-4 16,-1-2-2-16,6-6 0 16,0-4-1-16,1-6 0 15,2-2 0-15,-1 0-1 0,-6-13 1 16,2-5-1-16,-5-1 2 16,-7-1-2-16,-3-8 0 15,-3-1 0-15,-4 0 1 16,0-5-2-16,-2-1 1 15,-5-1-3-15,0 4-1 16,-3 1-1-16,3 9 1 16,2 4 4-16,0 8-2 0,2 9 2 15,-1 1-1-15,4 11-1 16,0 12 1-16,0 4 3 16,0 10 5-16,7 1 0 15,2 1 2-15,-1 1-3 16,2-5 2-16,-1-2-4 0,1-4-2 15,3-6 0-15,1-3-19 16,3-8 11-16,2-3 6 16,5-8-1-16,-3-1 1 15,3 0 0-15,-1-12 3 0,-3-2-4 16,-2-4 15-16,-2 0-23 16,-8-3 1-1,-3 2-4-15,-5-1-4 16,0 3-1-16,-3 5 5 0,-4 5 3 15,-5 3 2-15,1 1 5 16,-2 3 1-16,3 0 0 16,2 0 1-16,5 4 1 15,3-1-2-15,3-1-2 16,14-2 3-16,6 0-1 16,6-2-4-16,3-8-20 0,4-5-12 15,-2 1 11-15,-2-7 12 16,-5 1 11-16,-6-1 3 15,-6 1 2-15,-4 2 3 0,-9 6 4 16,-2 1 3 0,0 5 2-16,-2 6-1 0,-5 0-5 15,0 10-5-15,5 5 4 16,2 6 1-16,0 1-3 16,9 2-2-16,4 1-2 15,4-2 2-15,2-2-2 0,0 0-2 16,1-3 2-16,-2-1-1 15,-6-2 1-15,-3 2-1 16,-6-5 0-16,-3 1 0 16,-6-3 2-16,-12 2 4 15,-5-4 20-15,-3-4 3 0,1-4-6 16,0 0-4-16,2-1-11 16,5-10-6-16,7-9-5 15,4-2-67-15,7-7-74 16</inkml:trace>
  <inkml:trace contextRef="#ctx0" brushRef="#br0" timeOffset="157973.6778">6400 9353 287 0,'-21'0'41'0,"6"0"1"15,0 0-8-15,6 0-6 16,2 0-1-16,0-2-5 15,5 2 3-15,0-1-3 16,2 1-8-16,0 0-7 0,0 0-5 16,0 1-3-16,0 8 3 15,4-1 2-15,2-1-2 16,0-2-1-16,1-3 2 16,2-2 3-16,3 0 12 15,-4-11 1-15,3-7-7 16,-2-6-7-16,-2-5 0 0,0-5-2 15,-2-3 0-15,0-4-2 16,-2 0-1-16,1 4-1 16,-4 1-7-16,2 7 0 15,-2 8 1-15,0 4 5 16,0 10 2-16,0 7 0 0,0 4-2 16,1 16 1-16,5 8 1 15,0 8 4-15,1 5 8 16,5 4 5-16,-3 2-3 15,4-2-8-15,1-4 2 16,0-2-2-16,2-7-3 16,3-9 0-16,0-3-1 0,1-9 0 15,2-9 2 1,0-2-1-16,0-9 1 0,-4-11-2 16,2-3-1-16,-6-3 0 15,-3-4 0-15,-4 0-1 0,-4 3 2 16,-1 6-3-16,1 2 0 15,-3 9 0-15,0 7 1 16,0 3-1-16,1 6-4 16,1 15 4-16,3 0 0 15,2 8 1-15,4-3 0 16,0 5 0-16,5-6 0 16,4-6 0-16,0-2 0 0,4-9 0 15,3-6 2-15,1-2-2 16,-1-5 2-16,-2-11-2 15,-3-6 1-15,-7-3 0 16,0-2 1-16,-6-5-1 0,-6 1-1 16,-3-1 0-1,0 0 1-15,0 1-1 0,0 8 0 16,-3 2 0-16,0 8 1 16,1 9-1-16,0 4 1 15,-2 7-4-15,4 13 0 0,0 2 3 16,0 6 4-16,0 4 3 15,0-2-2-15,6-1 0 16,-1 0-3-16,4-2 3 16,1-5-2-16,3-3-1 15,-1-3-1-15,7-6 0 16,-4-3 0-16,6-5-14 0,-3-2-31 16,-1 0-12-16,-4-13-25 15,-2-1-90-15</inkml:trace>
  <inkml:trace contextRef="#ctx0" brushRef="#br0" timeOffset="158145.5117">6920 9188 449 0,'-7'0'34'0,"7"0"-1"15,7 0 4-15,19-4-26 0,6-1-8 16,11 0-2-1,9 0-8-15,-1 0-59 0,4 2-85 16</inkml:trace>
  <inkml:trace contextRef="#ctx0" brushRef="#br0" timeOffset="159029.6963">7328 9157 444 0,'-4'0'29'0,"3"-3"2"16,1 3 26-16,0 0-28 0,5 3-22 16,2 9-4-16,1 8 6 15,2 2 4-15,-3 1-2 16,-2-1 0-16,3 3-6 16,-3-5-2-16,1 1-1 15,1-4-1-15,0-3-1 0,2-4 0 0,0-5 1 16,1-2 0-16,5-3 0 15,1 0 1-15,-1-5-4 16,2-8-2-16,0-2 1 0,-2-4 1 16,-1-2 0-16,-2-2 0 15,-4 0 0-15,-3 0-2 16,0 5 1-16,-3 1 3 16,-2 7 0-16,0 7 0 15,0 3 5-15,0 5-2 16,0 9-3-16,0 7 5 0,0 2 1 15,5 2 4-15,4 2-1 16,2-4-4-16,5 1-2 16,2-6-1-16,3-8-1 15,3-3 2-15,3-5-2 16,3-2-1-16,-1-5 0 0,2-9 0 16,-6-4 1-16,-6-6-2 15,-1 3 1-15,-9-5 1 16,-1-2 0-16,-6-2 1 15,-2-2-2-15,0-1 0 16,-2 2 0-16,-6 6 0 16,1 6 0-16,2 5 0 0,-2 6 0 15,-1 8 0-15,1 0 0 16,4 8 0-16,-1 9-2 16,2 5 4-16,2 4 7 15,0 5 3-15,4 1 2 0,3-1-4 16,4 0-32-16,1-2 25 15,2-2 4-15,3-4-4 16,1-4 0-16,3-3 0 16,3-8-2-16,3-4 2 15,5-4-2-15,-5 0-1 16,2-4 1-16,-4-7 0 0,-4-4-7 16,-6 0 1-16,-6-2 2 15,-6-1 1-15,-1 0 19 16,-2 0-24-16,-2 1 0 15,-5 3 4-15,-5 3 1 0,-1 7 1 16,2 4 0-16,-2 0 1 16,1 7 0-16,5 8 1 15,-1 1 2-15,8 3 1 16,0 0 2-16,6-2 1 16,8-2-19-16,6-1 1 0,1-4 11 15,1-3 1-15,0-4 0 16,-2-2-3-16,-3-1-52 15,-6 0-10-15,-5 0-48 16,-4-9-147-16</inkml:trace>
  <inkml:trace contextRef="#ctx0" brushRef="#br0" timeOffset="159220.0333">7764 9093 300 0,'-2'0'159'0,"2"0"-123"16,20-5-10-16,6-4 6 15,6 0-21-15,2 2-8 0,-4 0-2 16,-4 1-17-16,-11-1-71 16,-11 2-169-16</inkml:trace>
  <inkml:trace contextRef="#ctx0" brushRef="#br0" timeOffset="159563.7008">6435 9057 315 0,'-3'0'29'0,"-6"0"6"15,4 0 9-15,0 0-7 16,4 0-2-16,1 0-2 15,0 0-3-15,15 0-13 16,10 3-11-16,12 0-4 0,11 1 0 16,15-4-16-16,10 0-83 15,7-7-224-15</inkml:trace>
  <inkml:trace contextRef="#ctx0" brushRef="#br0" timeOffset="160491.5162">9381 8979 340 0,'-8'-9'29'0,"2"-1"15"16,5-1 16-16,1 2-20 15,0 0-22-15,3 2-10 16,9-2 0-16,-4 5-2 0,3 3-2 15,2 1-2-15,-4 0-2 16,-3 1 0-16,0 6 0 16,-4 6 0-16,0 1 2 15,-2 2-2-15,0 2 1 16,0 2 3-16,4-1 0 16,-1 2 1-16,2-3-2 0,2-3 0 15,6-1-1-15,-2-7 2 16,6-3 3-16,0-4-3 15,1 0 3-15,1-4-3 16,1-5-2-16,-1-5-2 0,-4 0 1 16,-4-4 1-16,-1-2-2 15,-5 2 2-15,-5 0 0 16,0 1-1-16,0 4 0 16,0 4 0-16,0 4-1 15,0 4 1-15,0 1 1 0,0 5-2 16,0 9-1-16,0 9 2 15,2 4 2-15,5 9 3 16,1 3 7-16,2 0-3 16,-5 2-2-16,-1-2-2 31,1-3-1-31,-5-4 0 0,0-4-3 16,0-5 2-16,-7-3 0 15,-4-3 3-15,2-7 2 0,0-4 2 16,-1-2 0-16,0-4 0 15,-1 0-2-15,3-5 0 16,1-5-3-16,1-7-4 16,2-1 1-16,2-2-2 15,2-4-1-15,0-2-1 16,4 2-11-16,4 2-14 0,2 0-6 16,4 3-9-16,3 7 2 15,-2 5-11-15,9 2-44 16,-2 3-52-16</inkml:trace>
  <inkml:trace contextRef="#ctx0" brushRef="#br0" timeOffset="160969.7259">9900 9184 420 0,'0'4'28'15,"0"-3"11"-15,0 4 10 16,0 3-18-16,0 4-12 15,0 5 0-15,0 4 3 16,0 2 0-16,0 3-6 16,1 4-1-16,3-1-2 15,-2-3-5-15,-1-1-2 0,1-2-4 16,0-4 0-16,-2-3 0 16,0-3-1-16,0-6 0 15,0-2-1-15,2-3 1 16,-2-2-1-16,0 0 3 0,0 0 6 15,0-8 9 1,0-5-14-16,-2-5-3 0,-2-5 0 0,-3-6-1 16,-1 0 0-16,2-3 0 0,2-1 0 15,2 4 0 1,2 1-2-16,0 6 1 0,9 6-1 16,6 2-1-16,-1 6 2 15,6 3-1-15,-3 5 0 16,3 0-1-16,-1 1 3 15,-4 11-1-15,-1 2 1 0,-4 2-1 16,-7 0 1-16,-3 0 0 16,0-1-1-16,-5-1 0 15,-10-3 1-15,-2-1-1 16,-7-2 1-16,1 2 1 16,-4-4-23-16,1-6-59 0,0 0-112 15</inkml:trace>
  <inkml:trace contextRef="#ctx0" brushRef="#br0" timeOffset="182026.1076">11118 8947 154 0,'-7'-15'182'0,"-3"0"-148"0,0 2 12 16,3-1 22-16,0 1-37 15,4 3-6-15,-1 4-6 16,3 1 2-16,1 3 0 16,0 2-8-16,0 6-10 0,8 11-3 15,-1 6 6-15,0 6 7 16,3 3-2-16,0 6-5 16,-1-5 1-16,-2-1-4 15,1-4 0-15,-1-9-1 16,-2-1-1-16,0-9 1 0,1-5 0 15,0-4 5-15,1-11-15 16,1-9 22-16,3-3-7 16,2-5-5-16,-1-3-1 15,7 1 0-15,-4 3-1 16,5 5 0-16,-3 4-1 16,2 10 1-16,-1 4-1 15,0 4 1-15,0 11-2 0,-4 7 2 16,3 5 0-16,-7 2 0 15,2 3 0-15,-4-1 0 16,-1-4 1-16,0-1-2 0,-2-6 2 16,0-5 0-16,-2-4-1 15,1-7 0-15,1 0 0 16,2-11 2-16,1-7 1 16,4-3-2-16,0-6 0 15,3-2-2-15,1 1 2 16,0-1-1-16,3 6 1 0,-4 2-1 15,-2 4 0-15,-2 7 0 16,1 6 0-16,0 4-2 16,-2 0 1-16,-1 13 1 15,-1 1-1-15,2 9 1 16,-3 1 0-16,-2-1 1 16,0 2-1-16,-3-2 1 0,4-1-1 15,-4-7 0-15,2-1-1 16,-4-3-1-16,0-4-3 15,0-3-41-15,0-4-13 16,-6 0-11-16,-9-12-61 0,2-6-124 16</inkml:trace>
  <inkml:trace contextRef="#ctx0" brushRef="#br0" timeOffset="182166.738">11323 8775 460 0,'-5'-10'29'0,"-17"1"17"15,19 2-9-15,3 7-15 16,9 0-20-16,7 0-4 16,5 4-61-16,4-4-169 15</inkml:trace>
  <inkml:trace contextRef="#ctx0" brushRef="#br0" timeOffset="182786.3412">13038 8992 310 0,'-6'-4'58'15,"5"0"-6"-15,1-1 15 16,1 1-12-16,16 1-26 0,5-1-6 16,2 3-3-16,13 1-2 15,4 0-6-15,7 0-3 16,1 0 0-16,5 0 1 16,0 0-5-16,-1 0-2 15,-4 0-2-15,-3 0-1 16,-7 0 0-16,-7 0 0 0,-6 0 1 15,-4 0-8-15,-4 0-18 16,-6 0-10-16,0-2-17 16,-3 0-34-16,-1-4-75 15</inkml:trace>
  <inkml:trace contextRef="#ctx0" brushRef="#br0" timeOffset="183082.101">14218 8753 445 0,'0'-10'12'0,"0"2"0"16,0 2 37-16,0 1-3 15,0 3-21-15,0 2-14 0,0-2-6 16,0 2-4-16,0 0-1 15,0 0 0-15,0 0 0 16,0 0 0-16,0 0 1 16,0 0 0-16,0 2 0 15,-3-2-1-15,-4 2-12 16,2 0-23-16,-5-2-46 16,-2 0-90-16</inkml:trace>
  <inkml:trace contextRef="#ctx0" brushRef="#br0" timeOffset="183723.584">13210 8779 269 0,'-1'-12'36'0,"1"1"24"15,0 2-7-15,0 0-4 16,0 6-9-16,0-1-15 16,0 4-11-16,0 0-7 0,1 0-2 15,-1 6 6-15,0 4 9 16,0 3 1-16,0 2-2 16,0 7 0-16,0 0 1 15,0 4-1-15,0 3-26 16,0 1 18-16,0-2 4 15,0 3-7-15,0-2-4 0,0-3 2 16,0-1-3-16,0-4-2 16,0-3 0-16,-1-1 1 15,-1-5-2-15,2-1 0 16,0-1 0-16,0-3-16 16,0-3-5-16,2-2-41 15,5-2-7-15,-2-2-45 16,5-14-108-16</inkml:trace>
  <inkml:trace contextRef="#ctx0" brushRef="#br0" timeOffset="184270.2961">13424 8704 403 0,'-20'-19'9'15,"3"1"4"-15,-5 0 15 16,-3 2 21-16,-1 5-25 16,-2 6-13-16,0 1 2 15,-3 4 6-15,-1 0-6 16,-5 4 2-16,3 8 2 16,0 6 2-16,2 4-1 0,-2 2 0 15,5 7-2-15,2 1 0 16,8 5-30-16,2 1 31 15,10 3-4-15,7 2-3 16,0-1-2-16,12 3 0 0,8-2-2 16,6-2-1-16,3-2 0 15,5-4-2 1,5-6 0-16,2-4 2 0,6-7-2 16,4-6-1-16,0-6 1 15,0-6-4-15,1 0 5 16,-1-14-1-16,-5-4-2 0,-5-7 2 15,-5-4-3-15,-8 1 1 16,-6-4-1-16,-6-2 4 16,-5-4-3-16,-7-2-1 15,-4 0 2-15,-2-5-1 16,-15-2 0-16,-2 0-1 0,-11 3 0 16,-7 4 0-16,-8 4 0 15,-5 12 0-15,-11 9-4 16,-7 14-8-16,-5 1-13 15,-5 16-29-15,-1-2-38 16,5-2-325-16</inkml:trace>
  <inkml:trace contextRef="#ctx0" brushRef="#br0" timeOffset="184910.8759">12411 4480 281 0,'-8'0'49'15,"2"0"15"-15,5 0-2 16,1 0-2-16,3 0-26 0,9-3-13 16,8-1 2-16,6 0-6 15,6 1-1-15,7 0-4 16,7-1-1-16,5 1-4 16,7-1 0-16,1 0-2 15,0 1 0-15,-3 1-3 16,-4-2 0-16,-4 4-4 0,-7-3 1 15,-5 3-24-15,-5-4-12 16,-4 1-20-16,-4-5-51 16,-4 0-64-16</inkml:trace>
  <inkml:trace contextRef="#ctx0" brushRef="#br0" timeOffset="185207.6809">13431 4211 418 0,'2'-5'22'16,"-2"-5"11"-16,2 5 29 15,-1 0-11-15,1 5-17 16,1 0-16-16,-1 13-16 16,1 4 6-16,-1 10 2 15,1-1 0-15,1 7-2 16,-3-1-3-16,1-2-1 0,-2-1-2 15,0-6-2-15,0 0 1 16,0-3 0-16,0-2 0 16,0-6-1-16,0-1-1 15,4-8-17-15,1-3-12 0,3 0-9 16,0-3-14-16,3-11-33 16,0-4-34-16,2-9-53 15</inkml:trace>
  <inkml:trace contextRef="#ctx0" brushRef="#br0" timeOffset="185629.3823">13570 4074 285 0,'-5'-28'32'15,"-8"7"25"-15,-3 3-6 16,-2 3 1-16,-4 2-17 16,-1 6-12-16,-4 5-7 15,-5 2 0-15,-1 0-1 0,-2 14 5 16,0 4 1-16,2 7-5 15,-1 5-1-15,9 9 3 16,1 4-3-16,5 4-2 16,9 4-28-16,7-1 27 15,3 2-3-15,5-2-5 0,9-5 0 16,6 0-2-16,5-6 0 16,1-4 0-16,3-6 0 15,3-6 0-15,7-7-2 16,0-7 3-16,4-7 2 0,2-2-1 15,3-16-2-15,-1-7-1 16,-4-6 4-16,-1-3 3 16,-8-2 2-16,-4-3-7 15,-9-1 0-15,-6-1 1 16,-8-4-2-16,-7 1-2 16,-5-3 1-16,-14 0 1 15,-3 4-3-15,-10 7 1 0,-7 9-6 16,-9 12-25-16,-6 13-15 15,-12 6-68-15,-4 14-259 16</inkml:trace>
  <inkml:trace contextRef="#ctx0" brushRef="#br0" timeOffset="186881.9943">13047 8990 211 0,'0'0'25'0,"0"-6"0"16,7-1 17-16,2 2-4 0,1 0 3 15,0-1 4-15,0 5 6 16,2-2-10-16,2 3-23 16,1 0-7-16,-1 0-6 15,-2 3-2-15,3-3 5 0,-3 0 0 16,1 0 0-16,-4-4 2 16,-2-3 2-1,-2-4-5-15,-2-2-2 0,-3 3-1 16,-3-1-1-16,-8-1 0 15,-2 1 0-15,-4 4-3 16,-3 2 0-16,2 5 1 0,-2 0-1 16,1 3 0-16,1 10 1 15,4 4 4-15,2 3 6 16,6 5-2-16,6 0 0 16,0-2-1-16,12 0-4 15,8-5-2-15,7-5 0 16,5-8 0-16,2-5 0 0,4 0 0 15,-4-11-2-15,-2-5 1 16,-3-1 0-16,-7-3-1 16,-4 2 1-16,-11 0-1 15,-5 1 2-15,-2-2-1 0,-7 7 1 16,-10-1-1 0,-2 2-1-16,-3 6 0 0,-2 5-1 15,-3 0 1-15,2 5 0 16,1 12-2-16,2 2 4 15,4 8-2-15,9 0 1 0,5 1-1 16,4 1 0-16,14-4 1 16,8-5-3-16,9-8 4 15,1-5-1-15,2-7-2 16,-4 0 2-16,-1-7-1 16,-7-5 0-16,-8-2-1 15,-6-7-1-15,-8 4 3 0,0-3 0 16,-8 0-1-16,-6 3-2 15,-2 2 4-15,-4 3-4 16,0 5 4-16,0 7-2 16,3 0 0-16,-3 7 0 15,4 9 1-15,1 5 0 16,6 3-1-16,6 2 2 0,3 1-3 16,3-4 3-16,13-1-4 15,6-8 4-15,5-5-6 16,2-7-8-16,3-2-20 15,2-8-20-15,-3-9-38 0,-4-5-94 16</inkml:trace>
  <inkml:trace contextRef="#ctx0" brushRef="#br0" timeOffset="187959.8933">13093 8997 426 0,'-15'0'41'0,"0"-7"8"15,8-1 2-15,7 0-9 16,2-5-13-16,18 1-17 16,9-5-7-16,12 0 1 15,8-1-4-15,5-2-1 16,4 3-1-16,1-1-16 0,-1 1-26 16,-7 2-39-16,-5-2-104 15</inkml:trace>
  <inkml:trace contextRef="#ctx0" brushRef="#br0" timeOffset="188522.2317">14315 8722 246 0,'0'-7'63'0,"2"0"-11"0,-2 0 16 15,0 3 2-15,0 2-29 16,0 2-11-16,0 0 0 15,0 4-17-15,1 10-2 16,-1 8 5-16,2 4 6 16,0 3-2-16,-2 3-6 0,0-2-3 15,0-1-29-15,0-4 18 16,0-4 2 0,0-3 0-16,0-3-2 0,0-5 0 15,0-1 0-15,3-6 11 16,5-3-52-16,1 0-9 15,5-3-13-15,3-11-64 0,2-6-134 16</inkml:trace>
  <inkml:trace contextRef="#ctx0" brushRef="#br0" timeOffset="188944.0057">14520 8481 451 0,'-18'-27'6'0,"-6"4"9"15,-3 1-1-15,-4 5 18 16,-3 4-14-16,-7 8-9 16,2 5 5-16,-6 0 4 0,0 11-1 15,0 7-3 1,-1 10 5-16,2 4 0 0,7 8 3 16,6 6-2-16,6 6-3 15,11 5-9-15,9 0-26 16,5 0 27-16,8-2-1 0,11-5-3 15,8-2-1-15,7-8-3 16,5-3 0-16,5-7 2 16,2-6-3-16,2-8 0 15,2-7 0-15,1-9 1 16,2-4-1-16,-2-13 1 16,-1-7 0-16,-5-5 0 0,-6-4 0 15,-7-1 0-15,-8-2 0 16,-6-7 2-16,-11-1 2 15,-7-3-3-15,-1-1 0 16,-20-2-1-16,-11 5-1 16,-4 8 0-16,-8 10 0 15,-10 8-6-15,-7 13-21 0,-11 8-5 16,-11 14-71-16,-10 2-202 16</inkml:trace>
  <inkml:trace contextRef="#ctx0" brushRef="#br0" timeOffset="191819.8262">6586 10618 33 0,'0'-1'2'0,"0"-3"1"16,-2-2 7-16,2 3-5 16,0 1 21-16,0-1 8 15,0-3 1-15,0 1-1 16,0-1 3-16,0-1 2 15,0 0 7-15,0 0 4 0,0-4 0 16,0 4-4-16,0-1 8 16,0 1-17-16,0-1-4 15,0 5-5-15,0 1-7 16,2 2-6-16,0 0-10 16,1 13-4-16,3 5 2 0,0 8 6 15,-1 4 7-15,0 5-4 16,0 0-3-16,1-2-4 15,-1 1-1-15,-2-3-1 16,2-4-6-16,-2-6-14 16,-1-5 16-16,0-4 1 0,-2-4 3 15,2-4-1-15,-2-4 2 16,0 0-2-16,3 0 3 16,1 0 1-16,1-6-4 15,0-2 0-15,6 1-2 16,0 2 0-16,4-1 0 15,2 5-1-15,3 0 1 0,2 1 0 16,1 0 0-16,2-3-1 16,-1 1 1-16,1 1 0 15,-4-3 0-15,-5-3 2 16,0 2-5-16,-3-4 4 16,-4 0-1-16,-4-3 2 0,-3-5-2 15,-2 1 1-15,0-1 0 16,0-3-1-16,-4 0 0 15,-1 0 2-15,2 5-3 16,-3 2 1-16,5 4 0 16,-5 4 0-16,6 3 0 0,-1 2-1 15,-2 4 0-15,3 6 1 16,0 7-2-16,0 2 5 16,0 2 1-16,0 4 0 15,8 0 4-15,-5 4-3 16,3-4 1-16,-3 1-2 15,2-4-1-15,-3 1-2 0,1-5 0 16,2-2 0-16,-2-3-1 16,1-3 1-16,-1-2-2 15,3-3-17-15,-3-3-37 16,1-2-4-16,3-6-94 16</inkml:trace>
  <inkml:trace contextRef="#ctx0" brushRef="#br0" timeOffset="192684.2429">7365 10547 223 0,'4'-11'37'16,"0"0"-6"-16,-2 1 29 16,0 0 4-16,-1 4-17 15,1 0-8-15,-2 3-12 16,0 3 0-16,0 0-10 15,0 3-12-15,-3 12-1 0,-1 5 9 16,0 6 3 0,0 4 4-16,1 8-6 0,1-3-5 15,-3 5-2-15,1-5-3 16,1-1-1-16,-1-3-1 0,0-9 1 16,0 0-2-1,3-8 1-15,-1-5-1 0,2-4-1 16,0-3 1-16,0-2 5 15,0-3-19-15,0-11 24 16,5-4-7-16,1-6-2 16,0-4-4-16,1-2 6 0,0-4-4 15,2-4-2-15,-2 3 2 16,0-1-1-16,-3 3-3 16,1 4 3-16,-2 4-1 15,2 9 1-15,-2 4 2 16,-3 4-1-16,2 6 0 15,0 2 0-15,1 0-2 0,2 13-1 16,4 5 3-16,4 8 0 16,1 3 1-16,3 1 5 15,0 4 2-15,3-2 4 16,-1 0-5-16,-2-3-3 0,0-3-2 16,-5-5 0-1,-2 0-1-15,0-7-2 0,-1 0 4 16,-2-7-3-16,-4 0 0 15,5-3 1-15,-6-1-2 16,1 0-12-16,-1-3-16 0,-2 0 17 16,0 0-29-16,0-8-17 15,-7-1-55-15,-6-4-65 16</inkml:trace>
  <inkml:trace contextRef="#ctx0" brushRef="#br0" timeOffset="192871.623">7343 10726 358 0,'-10'-1'52'16,"3"0"-7"-16,7-1 18 15,2 0-23-15,13 0-24 16,6 0-6-16,9 2 0 16,1-4-4-16,4 3-5 0,-2-2-1 15,-1 0-7-15,-3-2-23 16,-2 1-45-16,-5-6-105 15</inkml:trace>
  <inkml:trace contextRef="#ctx0" brushRef="#br0" timeOffset="193527.6843">8298 10647 281 0,'-8'0'40'15,"3"0"13"-15,3 0 18 16,2 0-4-16,0-1-22 15,0-5-8-15,12 0-16 16,5 1-4-16,5-2 0 0,5 0 2 16,3-3-2-16,4 4-8 15,0-1-32-15,2 1 26 16,-7 0-2-16,-2 4 0 16,-2-2-1-16,-7 4 1 15,-3-2 15-15,-5 2-41 16,-5 0-5-16,-3 0-8 0,-2 0-26 15,0 0-39-15,-4-2-32 16,-4-3-112-16</inkml:trace>
  <inkml:trace contextRef="#ctx0" brushRef="#br0" timeOffset="193817.925">8480 10454 369 0,'-9'-5'22'0,"4"2"20"0,2-1 14 0,1 0-7 16,2 4-14-16,0 0-6 16,0 0-12-16,0 11-11 15,0 5 7-15,4 5 4 0,1 4 1 16,-2 6-2-16,4-1-4 16,-4 0-33-16,0 2 26 15,-1-5-2 1,0-1-2-16,-2-2 1 15,3-6 0-15,-3-4-2 16,4-2 0-16,-1-5 0 16,4-1 0-16,3-4-4 0,2-2 11 15,0 0-47-15,5-4-17 16,1-8-60-16,-4-5-165 16</inkml:trace>
  <inkml:trace contextRef="#ctx0" brushRef="#br0" timeOffset="194599.012">9238 10440 222 0,'0'-7'75'16,"0"2"-23"-16,0 1 5 15,0 0-12-15,0 4-13 16,0 0-9-16,-3 2-13 0,-1 11 4 16,3 2 1-1,-5 9 4-15,3 1-3 0,-2 4-4 16,4 0 0-16,-3-2-4 15,1-3-3-15,-1 0-1 16,1-6 2-16,1-4 0 0,0-3 0 16,2-6-1-16,0-1-2 15,0-4-1-15,0 0 3 16,0 0 10-16,0-10-5 16,6-6-6-16,-1 0-2 15,2-6-1-15,1-2 0 16,-3-2-1-16,0-2 0 0,2-1 0 15,-2 1 0-15,3-1 1 16,-3 4-2-16,1 4 2 16,-3 1-2-16,4 5 1 15,-2 7 0-15,0 2 0 0,-2 3 0 16,2 3-1-16,2 5 0 16,0 10 0-16,3 3 3 15,2 4 1-15,0 6 1 16,3-2 0-16,-3 2-22 15,3 1 21-15,-3-4-2 16,2 0 0-16,-2-4 0 0,-4-1-1 16,0-4 1-16,-1-3 0 15,-1-4-2-15,-5 1-3 16,1-4 3-16,-2-4-30 16,0 1-13-16,-2-3-11 15,-5 0-34-15,-6-5-54 0,1-8-106 16</inkml:trace>
  <inkml:trace contextRef="#ctx0" brushRef="#br0" timeOffset="194786.4487">9216 10550 317 0,'-10'0'56'16,"3"-1"-4"-16,5-1-7 0,2-2 7 15,4 4-24-15,13-1-21 16,3-1-5-16,9-2 0 15,3 4-2-15,8-4-18 0,0 2-41 16,3 0-52-16,-1-8-153 16</inkml:trace>
  <inkml:trace contextRef="#ctx0" brushRef="#br0" timeOffset="194998.0983">9881 10461 35 0,'19'2'377'15,"-11"-2"-329"-15,3 0 10 16,4 0-7-16,0 0-12 16,4 0-10-16,-4 0-14 0,7 0-3 15,-3 0-6-15,-2 0-4 16,0-2-1-16,-4 2 0 16,1 0-10-16,-7 0-20 15,-2 0-27-15,-3 0-33 16,-2 0-56-16,0 2-83 0</inkml:trace>
  <inkml:trace contextRef="#ctx0" brushRef="#br0" timeOffset="195185.5514">9955 10536 350 0,'-9'6'71'0,"4"-2"-14"15,3-1 2-15,2 0-13 0,2-1-16 16,6 1-3-16,7-3-1 15,3 0-12-15,2 0-11 16,2 0-1-16,-2 0-1 0,1 0-1 16,-3-2-11-16,-2 1-39 15,-6-4-39-15,1-1-128 16</inkml:trace>
  <inkml:trace contextRef="#ctx0" brushRef="#br0" timeOffset="195857.3156">10869 10274 331 0,'0'-4'33'15,"0"-5"-1"-15,0 6 20 16,0 0 3-16,0 1-25 15,0 2-8-15,0 0-7 16,0 3-3-16,0 8-2 0,0 5 10 16,2 6 5-16,3 1-4 15,-2 4 1-15,4 3-3 16,-4 0-32-16,2 1 22 16,-3 2 2-16,3-1-3 0,-3 4 0 15,0-5-3-15,1-2-1 16,1 0 1-16,-3-8 0 15,2-2-1-15,-1-2 0 16,1-8-2-16,-1-3 1 16,0-2-2-16,-1-4-1 0,1 0 4 15,2 0-4-15,-3 0 2 16,5-7-2 0,-5 1-2-16,3-4-16 0,-4-4-41 15,0-6-54-15</inkml:trace>
  <inkml:trace contextRef="#ctx0" brushRef="#br0" timeOffset="198575.5893">12548 10351 325 0,'-1'0'16'15,"-6"0"28"-15,6 0 10 16,1 0-4-16,0 0-6 16,1 0-10-16,13 0-14 0,1 0-4 15,9 0-4-15,6 0-3 16,10 0-5-16,1 4-3 15,2-3 0-15,0 1-1 16,-3-2 0-16,-6 2 1 16,-5-2-12-16,-10 0-13 15,-4 1-20-15,-8 1-30 0,-5 0-35 16,-2 1-60-16</inkml:trace>
  <inkml:trace contextRef="#ctx0" brushRef="#br0" timeOffset="198764.3683">12654 10480 303 0,'-20'5'57'0,"6"-4"12"0,7-1-5 15,7 0-22-15,0 0-11 16,16 0-17-16,11-3 0 16,7-1-8-16,8 0-5 15,0 1 0-15,1 1-3 16,-1 0-31-16,-6 1-22 15,-4-1-46-15,-5-3-81 0</inkml:trace>
  <inkml:trace contextRef="#ctx0" brushRef="#br0" timeOffset="199076.8118">12986 10293 270 0,'-11'-17'34'0,"2"2"43"16,0 5-17-16,6 5-6 15,-1 5-17-15,4 0-13 16,0 7-18-16,6 7 5 16,6 2 2-16,8 2-2 15,4-1-7-15,0-2-2 0,-1-2-1 16,3-4 0 0,-6-3-1-16,-4 0 0 0,-5-1 1 15,-4 1-1-15,-5 1 0 16,-2-4 0-16,-7 5 1 0,-6 2 1 15,-1 1-1-15,-6 5 3 16,-1 0 3-16,4 2-1 16,-3 3-5-16,4-4 0 15,1 3-3-15,8-3-51 16,6-10-97-16</inkml:trace>
  <inkml:trace contextRef="#ctx0" brushRef="#br0" timeOffset="199800.6972">14349 10105 381 0,'0'-4'18'16,"0"-8"25"-16,2 6 10 15,-1 4-16-15,-1 2-13 16,0 2-15-16,0 9-7 0,0 6 13 16,0 3 0-16,0 7-2 15,0 0-2-15,-3-1-1 16,-1 3-4-16,-1-6-3 15,0-1 1-15,-1-2-3 16,2-8 1-16,3-3-1 0,-3-4 1 16,4-3 0-16,0-2 0 15,0 0 1-15,0-7 5 16,2-6-3-16,3-3-3 16,5-7-1-16,-3-4 0 15,1-2-1-15,1-1 0 16,-1-2 0-16,-3 2 1 15,0 0-1-15,-1 5 0 0,1 3 0 16,-3 6-1-16,1 4 2 16,0 4-2-16,1 8 2 15,-1 2-2-15,4 12-3 16,3 6 5-16,2 7 4 0,2 2 3 16,1 2-2-16,-1 0 0 15,0-2-2-15,0-7-3 16,-2 2 0-16,-2-6-1 15,1 0 0-15,-3-8 0 0,0 1-17 16,-3-4-18-16,-1 0-10 16,-4-3-20-16,0-4-37 15,0 0-52-15,-10 0-83 16</inkml:trace>
  <inkml:trace contextRef="#ctx0" brushRef="#br0" timeOffset="199972.5563">14313 10240 168 0,'-16'-4'176'0,"5"1"-129"16,4-1-4-16,7 1 6 15,2 1-13-15,14-1-24 0,9-3-10 16,9 2 0-16,8 1-4 16,6-2-51-16,4-2-59 15,2-8-163-15</inkml:trace>
  <inkml:trace contextRef="#ctx0" brushRef="#br0" timeOffset="200172.2841">14949 10124 377 0,'5'4'42'16,"2"-4"7"-16,6 0 20 0,3 0-25 15,2 0-15-15,5 0-18 16,2-2-9-16,1 0-1 0,-4-1 0 0,-7 3-15 15,0 0-27-15,-6 0-34 16,-6 0-61-16,-3 0-163 16</inkml:trace>
  <inkml:trace contextRef="#ctx0" brushRef="#br0" timeOffset="200328.5214">15017 10211 232 0,'-13'13'146'16,"8"-6"-82"-16,1-2 6 15,4 1-20-15,4-5-12 16,9 2-7-16,4-3-11 16,5 0-13-16,5 0-5 15,0 0-2-15,-1-6-20 0,1-1-53 16,-1 0-135-16</inkml:trace>
  <inkml:trace contextRef="#ctx0" brushRef="#br0" timeOffset="200734.6766">16102 10010 377 0,'-2'-7'7'0,"2"-1"11"0,-2 5 27 16,2 0-3-16,0 3-11 15,-2 0-4-15,2 0-15 16,0 10-3-16,-1 6 8 16,1 2 5-16,0 7-9 15,0-2-8-15,0 2-3 0,0 0-1 16,0-1-1 0,3-3-1-16,1-1-26 0,-1-1-29 15,-1-5-55-15,-2-5-128 16</inkml:trace>
  <inkml:trace contextRef="#ctx0" brushRef="#br0" timeOffset="200964.5955">15949 10320 365 0,'-11'4'87'15,"5"-4"-39"-15,6 0 2 16,0 0-19-16,17 0-12 15,8 0-5-15,8 0-1 0,11 0-6 16,3 0-5-16,3 0-1 16,-3 0 0-16,-3-2-1 15,-3 2-11-15,-11 0-32 16,-9 2-30-16,-8 0-53 16,-6 0-121-16</inkml:trace>
  <inkml:trace contextRef="#ctx0" brushRef="#br0" timeOffset="201538.9693">16295 10449 387 0,'-5'3'42'0,"0"-3"16"16,0 0 2-16,-5 0-29 15,-1 2-8-15,-2 0-14 16,-4-2-3-16,-3 4 2 15,1-3-3-15,-3 3 0 0,2-2 0 16,1-1-3-16,-1 3 1 16,4-1-2-16,3 0 0 15,4-2 0-15,4-1 1 16,1 1-2-16,3-1 3 16,1 3-1-16,0 0-3 15,0 1 2-15,0 2 1 0,1 0 0 16,3 5 1-16,-2 1 0 15,-2 1-1-15,0 1 2 16,1 1 1-16,-1-4-2 16,0 1 0-16,0-3-2 0,0-1 0 15,0-2 0-15,0-2 0 16,4-4 0-16,-2 0-1 16,1 0 3-16,4 0-2 15,3 0 0-15,2-2-1 16,4-2 0-16,2-2 2 0,2 5-5 15,4-1 6-15,0 2-6 16,-1 0 6-16,3 0-3 16,-6 9 0-16,-3 4 2 15,-2 0 5-15,-8 2-28 16,-3 3 28-16,-4-1 1 16,-6 0-1-16,-10-1 0 0,-3-2-1 15,-5-1-1-15,-5-5 2 16,0-1-3-1,-1-3 2-15,-1-2-1 16,1-2-7-16,-2 0 4 16,3 0-42-16,0-2-41 0,-2-9-182 15</inkml:trace>
  <inkml:trace contextRef="#ctx0" brushRef="#br0" timeOffset="202533.8559">9120 11976 174 0,'-12'-16'205'16,"0"-4"-160"-16,5-2 0 15,5 1 7-15,2 0-22 0,0 3-9 16,7-2-4-16,5 8-6 16,3 1-4-1,2 4-2-15,-1 5-1 16,0 2-1-16,2 4-3 0,-2 12 1 16,-4 1-1-1,0 5 2-15,-3 1 0 0,-4 3 2 0,-2 0 1 0,1 0 0 16,-4-2 2-16,1 0-2 15,6-5-3-15,0-5 0 16,1 0-1-16,7-7 0 0,-1-3 0 16,6-4 0-16,4 0-2 15,-3-8 4-15,1-6-3 16,-2-1 0-16,-5-4 0 16,-4-3 0-16,-3 4 1 15,-7-4-1-15,-1 3 1 16,0 0 0-16,0 6-1 0,0 4 1 15,0 5-1-15,-1 4 2 16,1 4-1-16,0 16 0 16,1 2 8-16,5 10 5 15,2 4-24-15,4 4 26 16,-2 2-4-16,-1 1-1 0,-6 0-8 16,4-3 0-16,-7-4 0 15,0-2-1-15,0-4-1 16,-7-5 1-16,-3-3 0 15,-1-6 2-15,-2-5 4 16,1-6-3-16,-3-5 1 0,3 0-3 16,0-5 0-16,2-9 0 15,2-4-2-15,2-7-3 16,5 0 5-16,1-4-4 16,0 1 1-16,0 1-9 15,8 4-13-15,3 3-7 0,2 7 0 16,-1 4 3-16,3 6-39 15,-1 1-60-15,2 2-132 16</inkml:trace>
  <inkml:trace contextRef="#ctx0" brushRef="#br0" timeOffset="203031.5152">9641 12202 502 0,'0'7'42'0,"0"2"-7"16,0 5 5-16,0 4 3 16,0 7-8-16,0 0-24 15,3 4-9-15,0 3 17 16,5-2-10-16,-1 1-3 0,-1-3-3 16,-1-1-2-16,-2-6 2 15,1 0-2-15,-3-6 0 16,4-5-1-16,-3-2 2 15,-2-6-2-15,0-2 1 16,0 0 0-16,0-10 2 16,0-4-3-16,0-5 0 0,-7-8 1 15,2-2-1-15,0-4-1 16,-2-5 2-16,2 1 0 16,0-1-2-16,-2 2-3 15,7 3-3-15,0 5 2 0,2 2 3 16,11 8 0-16,1 2 2 15,5 5-1-15,2 8 1 0,-1 3 0 16,1 0-1 0,-2 9 1-16,-4 5 0 15,-2 4-1-15,-4 0 1 0,-3 1-2 16,-5-3 5-16,-1 2-4 16,-3-2 2-16,-12-2-4 15,1-1 6-15,-3-2-4 0,2-4 2 16,-2-2-1-16,3-1 0 15,4-4-16-15,2 0 1 0,6-6-43 16,2-6-22-16,2-6-109 16</inkml:trace>
  <inkml:trace contextRef="#ctx0" brushRef="#br0" timeOffset="203235.3476">10154 12029 517 0,'16'-6'15'0,"-1"3"35"16,2 1-5-16,2 2-24 15,3 0-6-15,0 0-10 16,0 0-4-16,-4 0-2 16,-4 0-35-16,-2 0-38 15,-9 2-94-15</inkml:trace>
  <inkml:trace contextRef="#ctx0" brushRef="#br0" timeOffset="203391.5593">10217 12122 473 0,'-7'7'77'0,"4"-3"-15"0,3-1-14 16,0-1-22-16,8-2-15 15,10 0-4-15,5 0-5 16,4 0-3-16,6-3-54 15,6-5-49-15,8-4-234 0</inkml:trace>
  <inkml:trace contextRef="#ctx0" brushRef="#br0" timeOffset="203802.7349">11658 11760 375 0,'0'-13'21'16,"0"7"30"-16,0-2 15 15,0 7-29-15,0 1-14 16,0 0-10-16,0 10-4 16,0 4 5-16,0 8-1 0,0 3-1 15,3 0-3-15,1 1-6 16,2-2-2-16,-2-3-1 15,-1-2 1-15,-1 3-9 16,0-2-27-16,-2-4-26 16,0-4-64-1,-2-3-159-15</inkml:trace>
  <inkml:trace contextRef="#ctx0" brushRef="#br0" timeOffset="204002.3623">11510 12082 443 0,'0'0'22'16,"2"0"15"-16,20 0 2 15,8 0-5-15,6 0-10 0,10-3-16 16,7-1-5-16,1 2-2 16,-1 1-1-16,-6 1-2 15,-3 0-28-15,-9 0-13 16,-9 0-48-16,-9 0-81 15</inkml:trace>
  <inkml:trace contextRef="#ctx0" brushRef="#br0" timeOffset="204629.8279">11877 12200 323 0,'-7'7'49'16,"0"-3"3"-16,2 0 5 0,0-1-1 15,-4-1-19-15,0 1-17 16,-2-1-7-16,-1 0 0 16,-5 0-6-16,0-1-4 15,-1 1 0-15,-1 0-1 16,0 0 0-16,-1-2-1 0,6 2-1 16,-3 0 1-16,7-2-1 15,-1 1 0-15,5 1 1 31,1-1 0-31,3-1-1 0,1 3 0 0,1-2 0 16,0 1 2-16,0 3 1 16,1 2 0-16,3 4 0 0,-1 0 2 15,-1 3-1-15,2 4 2 16,-3-2-1-16,2 4 0 16,-3-2-2-16,0-2 0 15,0-2-2-15,0-3 1 16,0-5-1-16,0-1 0 0,0-4-1 15,0-1 3-15,5 0-1 16,1 0 5-16,0-6-6 16,3 0 0-16,6-3-1 15,-1 1 0-15,4 1 0 16,2 2 0-16,3 5-1 16,1 0 2-1,1 0-1-15,0 12-1 16,1 5 2-16,-7 1-1 0,-3 3 1 15,-2 0 2-15,-7 2 0 16,-2-1 1-16,-5-1 0 16,-5-1 2-16,-9-2 0 15,-2-4-1-15,-5-2-26 16,-3-2 29-16,-1-5 1 16,0-4-4-16,2-1-4 15,1 0 3-15,0-1-4 0,8-8-17 16,1-5-23-16,6-8-54 15,4-5-146-15</inkml:trace>
  <inkml:trace contextRef="#ctx0" brushRef="#br0" timeOffset="205261.7683">12505 11879 269 0,'-13'-3'102'16,"7"-5"-70"-16,-1 5 6 15,4 2 17-15,1 1-23 16,2 0-14-16,0 4-8 16,9 4 10-16,4 1-4 15,1-3-6-15,2 0-4 0,2-4-3 16,-2-2-2-16,-2 0 0 15,0 0 0-15,-2-8 0 16,-5 0-1-16,-1-4 0 16,-4-1 1-16,-2-4-1 15,0 5 2-15,-4-3-2 0,-7 2 0 16,-1 2 0-16,-3 3 0 16,-3 4 0-16,2 4 0 15,-2 0 1-15,0 8-2 16,1 7 1-16,2 3 1 15,1 1 4-15,2 4 6 0,5-1 1 16,2 1 3-16,5 0 4 16,0 1-30-16,11-1 22 15,3-6-2-15,7 1-3 16,1-6-2-16,3 0-1 16,3-7-3-16,-1-4 3 15,-1-1-3-15,1 0-4 0,-2-1-27 16,0-7 7-16,-1-8-37 15,-3-2-46-15,-1-2-117 16</inkml:trace>
  <inkml:trace contextRef="#ctx0" brushRef="#br0" timeOffset="205667.9303">12738 11460 214 0,'-11'-13'180'16,"2"3"-158"-16,2-1 24 15,7 2 13-15,0 2-25 16,0 4-14-16,11 1-12 16,2 2-1-16,1 0-3 0,-4 5-4 15,3 7 1-15,-6 5-1 16,0 1 0-16,-3-3 0 15,-4 7 0-15,0-2 0 16,-4-2 0-16,-4-3 0 16,-4 2 0-16,-3-7 0 15,1 1 0-15,1 0 1 0,4-6 0 16,0-2 0-16,6 2 2 16,3-4 2-16,0 1-2 15,7-2 1-15,8 0 6 16,7 0-5-16,2 0-4 0,-1-6-1 15,8 1-2-15,-5 1-23 16,3-2-22 0,-2 0-49-16,-4-3-68 0</inkml:trace>
  <inkml:trace contextRef="#ctx0" brushRef="#br0" timeOffset="206131.6813">12991 11431 375 0,'0'-12'10'16,"0"-2"43"-16,0 1 10 16,6 6-18-16,2 2-21 0,4 5-12 15,-4 0-6-15,3 7-2 16,-3 7-2-16,-1 6-1 16,-2 0 1-16,-2-1-2 15,1 2 0-15,-4-3 1 16,0-2 0-16,0-1-1 0,-4-1 1 15,1-7-1-15,1-1 0 16,2-3 0-16,0-3 1 16,0 0 0-16,7-1 1 15,5-11-1-15,-2 2-2 16,0-6 2-16,2 2-1 16,-3-6 0-16,-2 0 1 0,-2 0-1 15,-2 1 0-15,0 3 1 16,-3 1-1-16,2 3 11 15,-2 5 12-15,0 5 0 16,0 2-3-16,0 5-11 0,0 11-6 16,0 4-16-16,0 4 30 15,5 2-3-15,4-1-6 16,3 0-4-16,3-3-2 16,7-2-1-16,-2-5-1 15,6 2-1 1,1-7-28-16,0-2-17 0,-2-7-71 15,-4-1-346-15</inkml:trace>
  <inkml:trace contextRef="#ctx0" brushRef="#br0" timeOffset="206728.1813">4942 13982 132 0,'2'4'269'0,"-2"-3"-261"15,0 3-4-15,0 2 1 16,0-3 2-16,0 2-5 16,0 1 0-16,0 1-4 15,0-4-37-15,0 3-74 16</inkml:trace>
  <inkml:trace contextRef="#ctx0" brushRef="#br0" timeOffset="206900.012">4812 14189 268 0,'0'7'59'16,"0"-5"-56"-16,0 0 0 0,13-1 7 15,1-1-2-15,8 0-6 16,3 0-10-16,2 0-69 16,4-1-118-16</inkml:trace>
  <inkml:trace contextRef="#ctx0" brushRef="#br0" timeOffset="207044.5213">5151 14180 323 0,'2'2'43'16,"-2"-2"2"-1,0 0-23-15,0 0 0 0,0 0-13 16,0 0-8-16,0 0-54 0,0-3-172 16</inkml:trace>
  <inkml:trace contextRef="#ctx0" brushRef="#br0" timeOffset="207960.3668">6376 13989 401 0,'9'-3'3'0,"-3"-6"-1"16,1 2 8-16,0-2 27 15,-4-2-2-15,1 6-20 16,-1-1-2-16,3 1 3 16,0 3-3-16,-1 2-6 0,2 0-4 15,0 2-2-15,4 9 0 16,0-1 3-16,-1 7 2 16,0 0 0-16,-2 3 2 15,1-2-3-15,-1 3 3 16,-3-3-3-16,2 2-1 15,-3-6-1-15,1 0 1 0,0-1-3 16,1-4 0-16,1-4-1 16,2-3 1-16,2-2 0 15,1 0 0-15,2 0 0 16,1-11-1-16,-1-2 1 0,-1 1-1 16,0-6 1-1,-7 2-1-15,2-5 1 0,-4-1 0 16,-4 1 3-16,0 3 3 15,0 2 0-15,0 4 1 16,-5 4 0-16,2 6 7 0,-2 2-5 16,3 4-7-16,0 11-2 15,1 6 2-15,1 4 4 16,0 4 2-16,1 3-2 16,8 2 4-16,1 1 4 15,2 3-7-15,1-1-22 0,-1 3 17 16,-1-2 4-16,0 2-3 15,-4-5-3-15,-2-1 2 16,-3-3-2-16,0-3 0 16,-2-4 0-16,0-5-1 15,-2-3 2-15,-7-5-2 16,0-2 1-16,0-4 0 0,-2-3-1 16,-1-2 3-16,-1 0-3 15,1-9 2-15,0-4-4 16,0-1 4-16,4-5-2 15,1-6-2-15,6-2 2 16,1-2-1-16,0-3-3 0,1 0-2 16,11 0 9-16,0 2-16 15,5 1-6-15,-2 2-3 16,5 8-13-16,0 1-8 16,1 2-21-16,1 5-56 15,-2 1-92-15</inkml:trace>
  <inkml:trace contextRef="#ctx0" brushRef="#br0" timeOffset="208179.0647">7129 14113 299 0,'16'0'163'0,"-3"0"-132"15,-1 0 6-15,2 0-4 16,1-2-9-16,2 2-11 15,1-2-9-15,3 0-3 0,-1 0-1 16,0-3-11-16,-1 3-24 16,-5-1-51-16,-2-1-73 15</inkml:trace>
  <inkml:trace contextRef="#ctx0" brushRef="#br0" timeOffset="208350.9307">7251 14187 391 0,'-15'11'57'0,"6"-2"0"16,3-5 0-16,4-1-8 16,2-1-19-16,0-2-5 15,10 0 2-15,6-2-11 0,4-3-12 16,2-3-3 0,10 2-7-16,4 0-45 0,3-1-35 15,10-2-134-15</inkml:trace>
  <inkml:trace contextRef="#ctx0" brushRef="#br0" timeOffset="209069.5495">8919 13961 312 0,'9'0'11'0,"-2"-6"26"15,-2-1 2-15,1 0 9 16,-6-2-2-16,0 0-13 0,-2 2-14 15,-11 0-7-15,-2 1-3 16,-6 3-1-16,0 3 1 16,-5 0 2-16,2 7 2 15,-1 6 2-15,-1 8-1 16,4 2-1-16,5 6 1 16,2 1 1-16,10-1-2 0,5 1-4 15,0-5-7-15,12-2 0 16,10-3 0-16,5-4-1 15,4-3-1-15,3-5-1 16,-4-2-16-16,6-3-16 16,-6-3 1-16,3 0-9 15,-4 0-5-15,-2 0-51 0,-7 0-57 16,-3-5-83-16</inkml:trace>
  <inkml:trace contextRef="#ctx0" brushRef="#br0" timeOffset="209288.1774">9108 14137 307 0,'5'-7'56'0,"0"0"0"16,2 0-3-16,-1 4 0 15,-1 1-17-15,1 2-8 16,-1 0-7-16,-4 7-3 0,1 7 3 16,0 4-2-16,-2 5-2 15,0 0-3-15,0 4-4 16,0-2-7-16,0-2-2 15,0 0 0-15,0-1-5 16,0-4-31-16,0-6-27 16,2-5-39-16,6-7-113 0</inkml:trace>
  <inkml:trace contextRef="#ctx0" brushRef="#br0" timeOffset="210549.2793">9549 13840 381 0,'3'0'42'16,"-3"0"-10"-16,4 0-4 16,0 5-4-16,-2 2-1 15,0 4-11-15,0 1-7 0,1-1-1 16,-1-2-2-16,-1-1 0 15,1-4-2-15,0 0 1 16,0-4-1-16,-1 0 1 16,1 0 1-16,-2-4-2 0,2-3 2 15,-2 0-2-15,0-2 0 16,0 0 1-16,-4 2 2 16,-4 2-2-16,-5-1 0 15,-1 6 0-15,0 0 1 0,-1 0 0 16,-1 11 1-16,3 3 5 15,1 6 6-15,5 5 0 16,3 1-2-16,4 5 1 16,0 1 0-16,9-3-2 15,9-3-4-15,0-4-4 16,4-6 0-16,0-4-1 16,2-3-1-16,1-5 0 0,1-4-1 15,-4 0 0-15,2 0 1 16,-2-11 0-16,-1-1-1 15,-3-3 0-15,-2-1 1 16,-3-3 0-16,-5-3-1 0,0 1 1 16,-4 0 1-16,-3 1-1 15,-1 0-1-15,0 10 0 16,0-1 1-16,0 5-1 16,0 6 5-16,0 0-2 15,-1 9-3-15,1 5 1 16,0 10 0-16,0 1 5 0,0 2 0 15,10-3 0-15,1 2-17 16,4-7 3 0,3-3 10-16,1-1-1 15,1-8-1-15,5-4 1 0,-2-3 0 0,-3 0-1 16,2-2 0 0,-6-5 0-16,-5-5 2 0,-2 1-2 15,-8-1 0-15,-1-4 1 16,0-2 0-16,-10-2 0 15,-8 0-1-15,-1-3 0 16,-2 0 16-16,-2 1-21 16,-2 5 0-16,3 1 0 15,3 5 2-15,-2 5 2 16,4 6 3-16,2 0-5 0,1 4 2 0,6 9 0 16,1 1 1-16,7 0-2 15,0 2 1-15,6 0-1 16,10-5-4-16,4-2-3 15,6-6-1 1,3-3 3-16,8 0 3 16,-5-6-2-16,2-7 1 0,0-3 4 15,-1-2 1-15,-3 2 0 0,-5-2 0 16,-6 0 0-16,-2 2 0 0,-8 4 0 16,-4 1 1-16,-5 2-1 15,0 6 1-15,0 3-1 16,0 0 1-16,-3 3-1 15,1 10 0-15,2 4 3 16,0 3 2-16,2 2-1 0,8 3 1 16,1 0 2-16,3-2-1 15,1-2 0-15,-1-1-4 16,-1-3 0-16,-2-1-1 16,-1-3 0-16,-4-4-1 15,-2 0 0 1,-4-4 0-16,0-1 2 15,-8 0 0-15,-6-4 0 16,-4 0 0-16,-5 0-1 0,-4 0-1 0,2-6-13 0,1-5-43 16,2-5-71-16,10-7-265 15</inkml:trace>
  <inkml:trace contextRef="#ctx0" brushRef="#br0" timeOffset="211232.0735">10461 13920 154 0,'-8'-7'150'0,"0"-4"-73"0,1 2-31 15,2-4 3 1,1 5-7 0,-1-3-9-16,1 2-10 0,2 2-5 15,2 2-1-15,0-1 1 16,0 2-11-16,2 3-1 0,9 1-5 15,1 0 1-15,5 3-1 16,0 8 1-16,1 7 0 16,3 1 0-16,-6 4 0 15,-4 1-1-15,0 1-1 16,-6 0 0-16,-5-5 1 0,0-3-1 16,0-2 2-16,-5-3-3 15,0-5 2-15,-3-3 0 16,3-4 0-16,3 0 1 15,2-4-1-15,0-8 0 16,0-3-1-16,7-4 0 16,6-3 0-16,-2-3 0 15,2 2-1-15,-3-4 2 0,1 2-2 16,-5 2 3-16,1 4-3 16,-6 3 0-16,-1 3 2 15,0 9-1-15,0 4 1 16,-3 0-2-16,-5 6 1 0,-2 12 1 15,4 1-1 1,3 6 1-16,-1 2 1 16,4 2 3-16,2-1-2 0,7-1-2 0,6-6-1 15,4-1-5-15,3-6-15 16,1-5-18-16,3-4-12 16,3-3-38-16,0-2-47 15,3 0-92-15</inkml:trace>
  <inkml:trace contextRef="#ctx0" brushRef="#br0" timeOffset="211432.4609">10937 13968 286 0,'2'-11'45'0,"-2"2"25"15,0 2-11-15,1 0 9 0,3 0-19 16,9 0-13-16,4 2-12 16,5-1-8-16,5-1-4 15,6 2-6-15,1-2-4 16,-2-1-2-1,-3 3 1-15,-1-2-2 0,-6 2-17 16,-6-1-8-16,-1 2-19 16,-6-3-14-16,-6 4-47 15,-3-2-62-15</inkml:trace>
  <inkml:trace contextRef="#ctx0" brushRef="#br0" timeOffset="211651.1856">11093 13763 59 0,'-5'0'243'0,"0"-2"-165"16,1 2-22-16,4 0-6 16,0 0-6-16,-2 2-10 15,2 8-3-15,0 5-1 16,0 4-7-16,0 3 2 16,2 4-2-16,0-1-6 15,1 2-4-15,-1-2-8 0,0-4-3 16,-2 1-2-16,2-4-1 15,-1 0-32-15,5-6-30 16,1-5-28-16,2-3-129 16</inkml:trace>
  <inkml:trace contextRef="#ctx0" brushRef="#br0" timeOffset="212479.0967">11692 13713 257 0,'17'3'24'0,"0"-1"26"15,-2-2-10-15,0 0 11 16,-1 0-3-16,-4 0-11 16,-5-2-5-16,-3-5-3 15,-2 1-3-15,0 0-11 16,-12-3-6-16,-2 0-4 15,-1 3-1-15,-4 3 3 0,-1 1 2 16,1 2 0-16,-1 2 4 16,0 8-2-16,4 7 0 15,1 4 0-15,3 4-5 16,5 2 2-16,6 3-3 16,1-1 0-16,1-3-3 15,11-1 0-15,7-7-2 0,3-1 1 16,4-7 0-16,2-5-1 15,0-1-2-15,0-4-24 16,-1 0-21-16,-1 0 0 0,-4-5-8 16,0-2-30-16,-2 1-17 15,-6-1 10-15,-1 0 31 16,-6 2 16-16,-1-2 25 16,-5 3 31-16,-1-2 38 15,0 3 15-15,0-2-10 0,0 1-1 16,-1 2-1-16,1-3-2 15,0 1-7-15,0 0-6 16,1 3-11-16,11 1-2 16,-2 0-6-16,4 0-10 15,3 9-2-15,-3 3 0 16,0 5-4-16,-1 0 0 0,-6 3-2 16,-3 1 1-16,-4-3-1 15,0 2 1-15,-10-3 1 16,-4 0 3-16,0-3 2 15,0-1 4-15,0-3 1 16,6-1-3-16,3-2-2 0,5-1-2 16,0-5-1-16,7-1 1 15,9 0 1-15,5 0-3 16,6-1-3-16,2-9-1 16,1 2-29-16,4-1-27 15,2-2-34-15,4-5-126 0</inkml:trace>
  <inkml:trace contextRef="#ctx0" brushRef="#br0" timeOffset="213050.7478">12557 13893 169 0,'0'0'-19'0,"0"0"-13"16,0-3 37-16,0-7 22 16,2 2 14-16,-1-3 11 15,1-2 33-15,-2-1 3 0,0-2-19 16,2 0-22-16,1-2-14 15,1-3-6-15,4-2-4 16,-3-1-10-16,2-1-6 16,-2 0-4-16,2 2-2 15,1 3-1-15,-4 5 1 16,-1 2-1-16,-1 6 0 0,-2 5 0 16,0 2-1-16,0 2-1 15,-4 8-1-15,-3 1 2 16,1 7 1-16,3-2 0 15,-1 4-1-15,4-3 2 0,2 5-1 16,11-4-1 0,3-2 1-16,4 1 0 15,1 0 1-15,1-3-2 16,3 0 1-16,-7-3 0 16,-2 2 0-16,-6-3 0 15,-2 1 0-15,-8-2 0 0,0 2 0 16,-9-2 0-16,-7-1-1 15,-8 0 0-15,-3-1-5 16,2-4-1-16,1-3-4 16,4 0-10-16,7 0-14 0,7-10-32 15,6-5-37-15,8-5-67 16</inkml:trace>
  <inkml:trace contextRef="#ctx0" brushRef="#br0" timeOffset="213706.8547">12902 13708 348 0,'-6'-2'39'0,"-2"-4"3"15,-4 1-8-15,2 0 20 16,1 1-8-16,-1-2-11 16,7 5-6-16,-2-1-11 0,3 2-5 15,2 3-7-15,0 10-2 16,2 7 1-16,6 1 8 15,4 4-3-15,2 0-7 16,1 0-2-16,-1-2 0 16,-2-5-1-16,-1-2 0 0,-2-5 0 15,-2-4-1-15,1-5 0 16,-1-2 0-16,-4 0-1 16,2-11 3-16,1-5 0 15,-1-2-1-15,3-5 0 16,-1-2 1-16,0 2-1 0,1 0 0 15,4 1 0-15,0 6 0 16,-1 5 0-16,2 10 0 16,0 1-1-16,2 11 1 15,-3 6 0-15,3 8 1 16,1 2-1-16,-1 1 0 16,-5-1 1-16,-3-2-1 15,0-3 0-15,-2-3 0 0,-4-4 0 16,3-8 0-16,-4-2 0 15,2-5 1-15,-2 0 4 16,3-12 5-16,2-4-7 0,4-8 0 16,1-2-3-16,2-3 2 15,3 1-2-15,-1 1 0 16,2 4 0-16,0 3 0 16,-3 8 0-16,1 2 2 15,-4 7-2-15,2 3 1 0,-3 2 0 16,-2 10-1-16,-1 4 1 15,-1 4 0-15,0 0-1 16,-3 3-1-16,1-4 3 16,-1 3-2-16,0-6-1 15,0-2-5-15,-1-1-15 16,3-5-13-16,2-2-8 16,1-6-28-16,3 0-73 0</inkml:trace>
  <inkml:trace contextRef="#ctx0" brushRef="#br0" timeOffset="214179.6803">13552 13686 445 0,'5'-16'64'0,"3"4"-26"16,2 2 5-16,2 5 5 0,3 3-20 15,-1 2-17-15,1 4-6 16,-3 9 4-16,-1 4-7 15,0 6-1-15,-4 1-1 0,-5-1 1 16,-1 2-1-16,-1-4 0 16,0 3 0-16,-5-7 1 15,-4 1 0-15,2-7-1 16,3-2 1-16,-1-6-1 16,5-1 0-16,0-2 0 0,5-3 1 15,5-6 0-15,2-7-1 16,0-4-1-16,1-2 2 15,-2-1-1-15,0-1 0 16,-4-4-1-16,-2 4 1 16,-1 1 0-16,-4 5 0 15,0 3 1-15,0 5-1 0,0 6 2 16,-4 4 3-16,-4 5-1 16,0 10-1-16,-1 8 3 15,0 4 3-15,2 0-30 16,1 3 27-16,4-5 0 0,2-2-3 15,0-5-2-15,7-4 1 16,5-5-7-16,6-2-7 16,5-3-60-16,7-4-36 15,4 0-193-15</inkml:trace>
  <inkml:trace contextRef="#ctx0" brushRef="#br0" timeOffset="214538.9668">14442 13656 394 0,'0'0'39'0,"0"0"14"16,4 0-22-16,9-6 8 0,6 3-5 16,3-1-6-1,7 2-11-15,5 1-4 0,-2-3-8 16,5 4-5-16,-6 0 1 15,-2-2-14-15,-6 2-24 16,-7-1-27-16,-1-3-51 16,-10-2-78-16</inkml:trace>
  <inkml:trace contextRef="#ctx0" brushRef="#br0" timeOffset="214757.7098">14571 13496 276 0,'-5'-8'71'15,"3"3"-12"-15,2 2-1 16,0 3-4-16,0 0-23 16,9 11-10-16,1 6-2 15,0 2 6-15,4 8-2 16,-1 2-7-16,-1 1-4 0,-2 0-3 16,-5-3-7-16,2-2-1 15,-2-2-2-15,-1-1-21 16,1-3-22-16,0-5-19 15,0 1-41-15,2-8-92 16</inkml:trace>
  <inkml:trace contextRef="#ctx0" brushRef="#br0" timeOffset="215043.1131">15247 13404 286 0,'1'-2'16'15,"14"-6"40"-15,-8 4 15 16,-7 4-21-16,0 2-20 16,0 8-4-16,0 0 3 0,0 7-4 15,0 1-6 1,0 1-9-16,0-1-6 0,0 6-4 15,0-5 1-15,0 4-12 16,0-5-31-16,0 0-44 16,0-3-78-16</inkml:trace>
  <inkml:trace contextRef="#ctx0" brushRef="#br0" timeOffset="215226.8321">15131 13672 432 0,'0'0'61'0,"14"0"-38"16,3 0 5-16,8-4 3 15,4-1-12-15,5 1-15 16,0 1-3-16,1-1 0 16,-4 2-15-16,-5 0-35 15,-4 1-61-15,-4-1-83 16</inkml:trace>
  <inkml:trace contextRef="#ctx0" brushRef="#br0" timeOffset="215913.0466">15376 13872 335 0,'-2'0'28'0,"-2"0"-9"15,3-6-3-15,-1 3 24 16,2-3 6-16,-2 2-17 16,2 1-2-16,-1 1-2 0,-5 1-4 15,1 1-9-15,-5 0-7 16,-2 0 0-16,-3 0 1 15,-2 1-3-15,0 4-2 16,0 1 0-16,0-2 2 0,5-2-1 16,2-1 1-16,0 1-2 15,5-2 1-15,3 2-2 16,-1-2 2-16,3 2-1 16,0-1 0-16,0 3 1 0,0 1 3 15,0 3 4-15,3 2-2 16,1 3-3-16,-3-1 0 15,3 6-2-15,-2-4 0 16,-2 2 0-16,0 0-1 16,0-3 0-16,0-2-1 0,0-3 2 15,0-4-2-15,0 0 1 16,0-4-2-16,1 0 2 16,9 0 0-16,0 0 1 15,7-4-2-15,0-1 0 16,5-1 0-16,5 5 0 15,-1 1 1-15,1 0 4 16,0 10 5-16,-1 4-1 0,-1 2-1 16,-5 6-2-16,-2-2-2 15,-3-2-2-15,-7 1 0 16,-3-1-1-16,-5-2-1 16,0-3 1-16,-10-3 2 15,-7-1-1-15,-6 0 3 16,-3-5-1-16,-5-1-3 0,-3-3 0 15,-3 0-1-15,2 0-1 16,1-11-28-16,8-3-44 16,9-2-36-16,9-11-169 0</inkml:trace>
  <inkml:trace contextRef="#ctx0" brushRef="#br0" timeOffset="216537.9061">16034 13419 260 0,'-6'7'81'0,"0"-3"-14"16,3 2-38-16,-3 2 12 16,5-1 2-16,1 3-23 15,0 0-12-15,1-4 4 16,10 1 3-16,2 0-1 15,3-2-5-15,0-4-5 0,0-1-3 16,4 0 0-16,-3-4 0 16,-3-6-1-16,-4 1 1 15,-2-4 0-15,-5-1 0 16,-3 1 0-16,0 0-1 16,-6 0 1-16,-9 1-1 15,-1 2 0-15,-2 1 0 0,-4 6 0 16,3 3 0-16,-3 0 0 15,2 5 0-15,1 8 2 16,2 3 4-16,5 3 8 0,7 5-1 16,0 2-4-16,5 1 0 15,2 2 3-15,8-1-1 16,5-1-4-16,4-4-3 16,2-4-2-16,2-2 0 15,1-8-1-15,-1-4-1 16,2-5 1-16,0 0-1 0,-2-2-4 15,1-9-23-15,0-3-19 16,-4-2-24-16,2-5-53 16,0-4-77-16</inkml:trace>
  <inkml:trace contextRef="#ctx0" brushRef="#br0" timeOffset="216957.2317">16251 13077 324 0,'-2'-12'20'16,"2"2"32"-16,0 1-17 15,2 2 21-15,5 1-11 16,1 1-19-16,7 4-10 15,-1 1-1-15,1 0-3 0,-1 5-6 16,-3 9-2-16,2 4-2 16,-6 1-1-16,-2 6-1 15,-5-3 1-15,0 1-1 16,0-2 0-16,-9-1 1 16,-1-2-2-16,-3-4 3 0,2 0-1 15,1-3 0-15,2 0 1 16,2-2 4-16,3-2 0 15,3-2-3 1,0-1 6-16,15-1-1 0,-1-3-1 16,6 0-3-16,3 0-3 15,2 0-2-15,0-3-1 0,0-5-13 16,1 1-26-16,-4-1-33 16,2-3-54-16,-2 0-80 15</inkml:trace>
  <inkml:trace contextRef="#ctx0" brushRef="#br0" timeOffset="217457.1253">16567 13074 363 0,'-2'-12'45'0,"2"0"-5"16,0 2 7-16,7 2 2 0,4 1-15 15,0 4-15-15,1 3-3 16,1 0-2-16,-1 8-7 15,0 6 2-15,-4 2-4 16,1 4-1-16,-4 0-2 16,-1 2-1-16,-4-2 0 15,0 0 0-15,0-3 0 0,-2 0-1 16,-5-5 2-16,2-1-2 16,1-4 0-16,3-3 1 15,1-4-1-15,0 0 0 16,1 0 1-16,8-4 0 0,1-7-1 15,4-1 0-15,-1-8 1 16,2 1 0-16,-1-1-1 16,-1-3-1-16,-2-1 2 15,-1 4-1-15,-2 0 0 16,-3 5 1-16,-1 3-1 0,-4 4 6 16,0 3 13-16,0 5 0 15,0 0-7-15,-5 4-7 16,-3 10 0-16,1 2 3 15,2 5 3-15,1 3-27 16,2 2 27-16,2-2-1 16,0-1-2-16,9-3-2 0,6-3-5 15,6-2 0-15,9-6-1 16,9 0-15-16,10-8-26 16,14-1-92-16</inkml:trace>
  <inkml:trace contextRef="#ctx0" brushRef="#br0" timeOffset="227846.1519">13803 1042 306 0,'0'0'-42'16,"5"-4"-29"-16,-5-3 71 0,0-4-3 15,-9 0-34-15,-1-1 25 16,-3-2 29-16,4-1 6 16,-1 3-6-16,1-4 19 15,3 2 12-15,2-3-2 0,1 2-11 16,3 2-5-16,0-1-2 15,0-1-2-15,0 3 3 16,0 3 1-16,3 4-7 16,1 1-7-16,-3 4-6 15,1 0-4-15,3 7-2 16,-4 9 6-16,3 8 4 0,1 2 0 16,0 9-2-16,-1-2-2 15,1 3-4-15,3-1 2 16,-1-3-3-16,0-3-3 15,0-4 0-15,1-5 0 16,-1-6 0-16,-2-5-1 0,2-2 0 16,0-7 1-16,1 0 0 15,2-6 0-15,1-8 1 16,0-2-3-16,1-2 0 16,1-2 0-16,-2 4 1 15,-1-2-2-15,3 2 1 0,-4 8-1 16,3 0 1-16,1 4-2 15,3 4 2 1,2 0 0-16,-2 4-2 0,4 4 2 16,2-1 0-16,-3 4 0 15,-1-1-1-15,1 1 2 0,0-4-1 16,-2-1 0-16,-2-4 0 16,2 1 0-16,-3-3 0 15,-1 0 0-15,-1-3 2 16,-3-5-2-16,-1-5 1 0,-3 4 0 15,0-8 0 1,-5 2 1-16,0-6-1 0,0 0 1 16,0-4-1-16,-7 2 0 15,-6-2-1-15,-1 2 0 16,-1 3 0-16,-2 2-4 16,-3 6 2-16,2 4 0 0,2 7 0 15,-3 1 0-15,5 0 0 16,6 7 0-16,2 5-1 15,6 1 1-15,2-1-2 16,12-1-2-16,13 0 2 16,2-2-1-16,10-8-3 0,0-1-5 15,3 0-4-15,-2-12 1 16,-1-4 14-16,-5-6 1 16,-2-3 0-16,-7 0-2 15,-8-3 4-15,-3 1 0 16,-9 0-1-16,-3 4 0 15,-2 6 2-15,0 2 2 16,-7 8 8-16,-3 7 4 0,-1 0-7 16,0 12-6-16,0 10 0 15,3 6 2-15,1 7-2 16,4 4 1-16,3 2-1 0,0 0 2 16,0 0-5-16,2-2 1 15,3-3-1-15,-1-4 2 16,0-9-2-16,-1-1 0 15,1-8 1-15,-1-6-1 16,-3-2 1-16,2-4 0 16,0-2 1-16,-1-2 1 0,1-7-1 15,0-5 0-15,1-2-2 16,0-4 0-16,1 5 0 16,-3-7-1-16,3 5-2 15,1 2-2-15,0 2 2 16,0 4-1-16,-1 0 2 15,4 5 2-15,-1 3-2 0,2 1 1 16,0 0-1-16,0 7 1 16,1 4 0-16,5 3 1 15,-3 0 1-15,2 2 0 16,-1-2 1-16,3 3-1 16,-1-8 1-16,2 1 0 0,0-3-1 15,3-4 2-15,-1-3-1 16,3 0 0-16,-2-8 0 15,-1-5-1-15,1 2 0 16,-6-4 1-16,1-3-1 16,-4 1 0-16,-4-1 1 0,-3 0-1 15,-4 1 1-15,0 2-2 16,0 2 2-16,-3 0-1 16,-4 6 0-16,0 2 0 15,-3 1 0-15,-1 4-2 0,0 0 0 16,-1 2 1-1,1 9 0-15,0 3 0 0,4 2 0 16,5 5 2-16,2 3 4 16,0-2 0-16,4-1-2 15,8-2-1-15,3-1-1 16,4-7 0-16,3-1-1 0,5-4 0 16,-2-5 1-16,1-1-1 15,0-3 2-15,-1-8 0 16,-3-3-3-16,-6-2 2 15,-2-2 0-15,-5 0-1 16,-4-2 0-16,-1 1-1 16,-4-1 2-16,0 2-2 0,0 3-2 15,-2 2-7-15,0 2 5 16,1 3-2-16,-3 4 1 16,4 2 3-16,0 2-1 15,0 0-11-15,0 0 3 16,7 3 8-16,1 7 0 15,2 0 1-15,1-1-1 0,0 4 5 16,0-1-4-16,-1 1 4 16,0-1-2-16,-1 2 2 15,-1-1 7-15,1 2-1 0,2-5 11 16,3 1-7-16,1-3-3 16,2-2 0-16,5-3-3 15,5-3-3-15,0-2-21 16,6-2 23-16,-6-7-1 15,-2-2-4-15,-6-5 0 16,-6 2 0-16,-4-4 5 0,-7-1 8 16,0 2-19-16,-2 2-2 15,0-1 5-15,-6 4 2 16,-1 3 1-16,-1 6-1 16,-4 5 1-16,4 0 0 15,-2 11 0-15,1 7 7 0,6 1 0 16,3 6 1-16,0 0 1 15,12 2-29-15,10-1 32 16,0-5 0-16,6-2-7 16,5-3-3-16,1-7-2 15,-4-2 1-15,1-3 1 0,-8-4-9 16,-4 0-26-16,-7 0-45 16,-9-11-148-16</inkml:trace>
  <inkml:trace contextRef="#ctx0" brushRef="#br0" timeOffset="228698.6211">17062 774 535 0,'-3'-4'0'0,"-3"1"2"16,5 3 12-16,1 2 3 15,0 12-17-15,0 5-1 16,0 5 7-16,5 6 2 16,2-3-4-16,0 2-2 0,1-3 0 15,-5-2 1-15,2-6-1 16,-1-7-2-16,-2 0 1 16,-1-5 1-16,-1-5 4 15,0-1 8-15,0 0 13 16,0-10 6-16,-1-5-28 15,-6-4-3-15,1-6-1 0,1-7 0 16,1 0 0-16,4-4 0 16,0 0-2-16,0 2 1 15,11 6-1-15,1 5-1 16,3 6 1-16,1 9-1 0,1 6 0 16,-2 2-2-16,2 5-3 15,-3 10 2-15,-1 2-7 16,-4 3-2-16,-6 1 4 15,-1 1-1-15,-2-5 5 16,-2 0 1-16,-7-3 1 16,-4-3 4-16,-1-3 1 0,1-2 0 15,3-1 1-15,1-3-1 16,2 0-1-16,3-2 1 16,2 0 2-16,0 0-2 15,2 0-2-15,0 5-3 0,4 0-3 16,5 8 2-1,0-1 7-15,3 9 0 0,5-4 0 16,-1 2-2-16,0-1 1 16,2-3-1-16,2-2 0 15,1-5 1-15,5-2-5 16,-1-6-30-16,4 0-52 0,1-13-89 16</inkml:trace>
  <inkml:trace contextRef="#ctx0" brushRef="#br0" timeOffset="228948.5689">17581 731 181 0,'-3'-5'323'15,"-8"3"-305"-15,0-2 22 16,2 4-10-16,-1 0-18 16,-2 6-7-16,2 7-2 15,1 4 2-15,0 6 1 16,2 2 3-16,1 2 3 15,6 1-4-15,0-1-5 0,0 0-4 16,9-4 0-16,8-3-1 16,0-4 1-16,5-4-8 15,5-5-23-15,0-1-21 16,-4-6-39-16,0 0-98 0</inkml:trace>
  <inkml:trace contextRef="#ctx0" brushRef="#br0" timeOffset="229411.1974">17698 831 396 0,'0'-14'96'0,"0"-1"-41"16,5 3-12-16,8 1-3 15,3 2-19 1,2 6-15-16,2 3-3 16,0 0-5-16,-1 10 1 0,-1 5-2 15,-4 2 2-15,-4 8 0 16,-5 0-8-16,-3-1-6 15,-2-1 1-15,-2-2 6 16,-5-1 5-16,-3-5 3 16,0-5 0-16,5-2 1 0,0-5 1 15,1-2-2-15,4-1 1 16,0 0 5-16,5-12 0 16,6-2-5-16,2-6-1 15,-1-3 0-15,-2-2 2 16,4-3-2-16,-4-1 1 15,-3 0-1-15,-4 4 0 16,1 4 1-16,-1 3-1 0,-2 7 1 16,-1 4 6-16,0 4 8 15,0 3-2-15,0 7-12 16,0 11-7-16,0 5 7 16,-1 5 8-16,1 3-3 0,0-1-3 15,3-3-3-15,6-2-1 16,1-2 0-16,7-5-1 15,0-5-18-15,3-7-11 16,2-4-5-16,2-2-58 16,-3-5-123-16</inkml:trace>
  <inkml:trace contextRef="#ctx0" brushRef="#br0" timeOffset="229614.2846">18112 704 361 0,'-1'-14'118'15,"1"1"-46"-15,0 8-8 16,7 3-21-16,8 2-20 0,5 4-16 16,2 14 4-16,4 2 0 15,-3 8-9-15,-1 4-1 16,-6 2 0-16,-8 4 0 0,-6-1 1 16,-2 1 2-16,-7-1-3 15,-10-2-18-15,-5 4-23 16,-3-10-14-16,-2-2-108 15</inkml:trace>
  <inkml:trace contextRef="#ctx0" brushRef="#br0" timeOffset="230329.5646">18942 751 467 0,'-2'-4'11'0,"1"2"7"15,1 2 30-15,0 0-30 0,0 11-18 16,0 5 1-16,3 7 13 15,6 1 3-15,1 4-11 16,0-1-1-16,-1-4 1 16,6 0-3-16,-2-5 0 15,6-2-1-15,-1-7 0 16,5-4 7-16,4-5 1 0,-2 0-1 16,4-6-4-16,-2-12-2 15,-3-2-2-15,-5-5-1 16,-1 0 2-16,-8-5-2 0,-4-1 1 0,-5 5-2 15,-1-2-5-15,-1 9-2 16,-6 5 1-16,-2 5 5 16,-2 7 0-16,2 2 1 0,2 5 0 15,4 10 0-15,3 2-1 16,0 7 2-16,8 1 0 16,11 1 0-16,0-1 2 15,6 0 0-15,-1-3 0 16,-4-1 0-16,-3-5-1 0,-6-1 0 15,-5-3 0-15,-6-3 2 16,0 0 0-16,-12-4 3 16,-9-1-2-16,-6-4-3 15,-1 0-29-15,-6-7-35 16,-3-11-102-16</inkml:trace>
  <inkml:trace contextRef="#ctx0" brushRef="#br0" timeOffset="230449.4855">19001 667 583 0,'-1'0'-2'15,"-1"0"-27"-15,2 2-47 16,2 1-136-16</inkml:trace>
  <inkml:trace contextRef="#ctx0" brushRef="#br0" timeOffset="231760.2772">19909 840 467 0,'-13'-13'36'0,"4"-1"-8"16,0-2 26-16,3 0-22 16,6 0-12-16,0 0-12 15,2 4-6-15,9-1-2 0,1 4 1 16,2 6-4-16,-2 3 2 16,0 1-3-16,1 13 3 15,-3 4-4-15,-1 6 5 0,-1 1 0 16,-1 0-2-16,-2 1 1 15,-3-2 1-15,3-7 0 16,-3-2 0-16,0-3 1 16,2-5-2-16,0-3 1 15,1-2-1-15,2-2 0 0,0 0 5 16,4-4 1-16,-2-6-4 16,1-3 3-16,-2-2-2 15,-1-2-1-15,0-5 1 16,-2 1-1-16,-1 1 0 15,-1 3-1-15,2 0 1 16,-5 9-1-16,3 0 0 0,-3 6 0 16,2 2 0-16,3 0-3 15,2 10-8-15,0 5 5 16,6 7 6-16,-2 1 0 16,5 0-1-16,-2 2 0 15,1-5 2-15,-1-2-1 0,-2-2 0 16,3-6 0-16,1-6 0 15,0-2 0-15,1-2 2 16,0-4 3 0,2-8-2-16,-4-6 0 0,4-4 1 15,-7 1-2-15,1-4-1 0,-6 0 0 16,-2 6-4-16,0 2-1 16,-5 5-2-16,2 5 5 15,-2 7-1-15,0 1-2 16,0 14-5-16,0 6 6 15,2 3 2-15,3 4-1 16,1 2 1 0,5-3 0-16,1-4 1 0,6-1 1 15,4-6-2-15,5-5 2 16,-1-6 3-16,1-3 0 16,-1-2 4-16,-4-6 1 0,-3-9 0 15,-6-3-1-15,-5-6-3 16,-6-1 0-16,-2-1-3 15,-5-3-1-15,-7-2-3 16,-7 5-11-16,-1 2-1 0,-2 7 6 16,-2 6 4-16,-3 6 2 15,4 5-1-15,-3 0 1 0,7 9 1 16,2 5 0-16,5 2-1 16,9 2-2-16,3 0 0 15,5-2 0-15,17 0 2 16,8-5-4-1,8-3 3-15,6-6 5 16,0-2-9-16,0-2-7 16,-2-8 11-16,-6-6 4 0,-7-4 0 0,-10 1-1 15,-2-3 1-15,-9-3 1 16,-6 0 5-16,-2 0 3 0,0 2-2 16,-2 1-1-16,-3 8 6 15,3 3-1 1,-1 6 3-16,1 5-4 15,1 0-8-15,1 14-11 0,0 6 1 16,0 7 11-16,0 5 1 16,1 2-3-16,6 0-2 15,0-4 1-15,2-2 4 16,1-3 0-16,-2-3 0 16,4-6-1-16,2-5-2 0,-2 0 1 15,4-6 0-15,2-3 0 16,0-2-21-16,-2-4-40 15,-1-12-66-15,-5-6-239 16</inkml:trace>
  <inkml:trace contextRef="#ctx0" brushRef="#br0" timeOffset="231900.8692">20803 735 512 0,'-2'0'30'16,"2"0"-5"-16,12 0 5 0,16 0-28 15,7-8-20-15,8 0-66 16,11-1-126-16</inkml:trace>
  <inkml:trace contextRef="#ctx0" brushRef="#br0" timeOffset="232557.0437">21852 792 429 0,'0'-9'94'16,"0"-2"-74"-16,-4-3 9 15,-4 1-2-15,0 1-11 16,-1-1-13-16,-6 1-1 15,3 3 2-15,-3 5-3 16,-1 3-3-16,0 1 2 0,0 0-2 16,-2 12 1-16,4 4-2 15,1 6 1-15,4 3-2 16,4 5 1-16,5 0-1 16,0-1 3-16,8-4 1 15,9-9 1-15,2-7 2 0,5-8 2 16,1-1 1-16,0-3-1 15,-2-11-1-15,-1-2-4 16,-4-4 1-16,-2-3 0 16,-7 2 0-16,0 3 0 15,-4-2 1-15,-3 8 11 16,-2 2-1-16,0 5 0 16,0 5 3-16,0 0-12 0,0 9-9 15,0 9-2-15,0 3 6 16,0 3 0-16,5 1 4 15,9 1-4-15,-1-8-1 0,11 0 5 16,1-4-11-16,8-3-13 16,8-8-27-16,4-3-38 15,3-3-88-15</inkml:trace>
  <inkml:trace contextRef="#ctx0" brushRef="#br0" timeOffset="233062.0927">22584 649 116 0,'0'-4'482'16,"0"-1"-472"-16,0 5 11 16,0 2-12-16,0 13-12 15,0 4-1-15,0 9 24 16,0 7 4-16,-2 5-14 15,2 0-6-15,0 0 0 0,0 0 0 16,0-5-4-16,0-3 1 16,0-6 0-16,0-3-1 15,0-7 2-15,0-7-2 16,2-3 2-16,-2-1-1 16,0-5-19-16,0 0 18 15,0-9 14-15,0-3 17 0,4-10-27 16,-4-5-3-16,0-9 2 15,0-3-3 1,0-2 1-16,0-4-11 16,2-1-2-16,-1 7 10 15,3 3-4-15,1 6 4 0,2 8-4 0,5 8 5 16,-2 7 2-16,2 7-3 16,1 0 21-1,1 5-27-15,1 9 3 16,-4 3-1-16,-1 2 1 0,-4 1-2 0,-6 3-7 15,0-5-2-15,-8-1 4 16,-7 1 3-16,-6-1 3 16,1-5-2-16,-2-1-13 0,2-4-23 15,6-4-21-15,8-3-74 16</inkml:trace>
  <inkml:trace contextRef="#ctx0" brushRef="#br0" timeOffset="234102.373">23036 699 485 0,'0'-9'53'0,"0"-2"-45"16,0 2 36-16,-5 2-18 16,0 1-20-16,-5-4-4 15,3 7-1-15,-1-1-2 16,-5 3-1-16,0 1 0 15,3 3-2-15,-5 12 0 0,5 2-1 16,-1 8 0-16,3 2 2 16,5-2 0-16,3 0 1 15,0-4 0-15,3-5-2 16,9-3 2-16,0-5 3 16,3-2 4-16,-1-6-1 15,2 0 0-15,-2-4-1 0,-2-6 1 16,0-3 2-16,-2-1 8 31,-1-4-6-31,-3-1 3 0,-1 1-5 0,-1 0 2 16,-1 4 1-16,-3 3 2 15,0 4 4-15,0 2-5 16,0 5-4-16,0 0-8 0,0 6-7 16,0 9-6-1,0 2 14-15,2 5-1 0,5 1 2 16,4-1-1-16,5-1 1 15,2-5 1-15,4-3 2 16,1-3 1-16,4-5 0 0,-2-5-1 16,-1 0 1-16,-5-3-2 15,1-11-1-15,-6-1 2 16,1-4 1-16,-7 0-3 16,-4-5-1-1,-2 1-2-15,-2-2-4 0,0 2-12 16,1 1 1-16,-8 4-11 15,0 8 15-15,-1 3 8 16,0 3-5-16,4 2-6 0,-1 2-3 16,3 0-7-16,2 8-4 15,0 0 5-15,4 7 3 16,7-1 6 0,5 0 13-16,1 0 4 15,-2 1-2-15,-2-3 2 16,-2-1-1-16,-1-1-1 0,-3 1 5 0,-1 2 8 15,-4 0 14-15,0-3-7 0,-2 0-1 16,3 1-4-16,-1-2-6 16,3 0-3-16,4 0 0 15,4-4 5-15,6-1 0 16,3-4-4-16,7 0-4 16,1-4 0-16,1-8-2 0,-2-2-1 15,-4-6 2-15,-1-2 0 16,-7-4-1-16,-2-1 2 15,-3-3 1-15,-5-4 1 16,1 0-7-16,-5 0 6 16,-3 5-1-16,0 8 12 0,0 3-2 15,0 6-5-15,0 8 1 16,-6 4-4-16,-1 9-4 16,0 12-9-16,-1 6 11 15,-2 7 3-15,6 4 0 16,4-1-1-16,0 1 18 15,0-6-20-15,10-4-2 0,1-5 3 16,7-6 3 0,-1-5-3-1,7-3 0-15,0-7 0 0,-4-2-2 16,0 0-24-16,-7-8-21 0,-4-6-8 16,-7-2 6-16,-2-4-62 15,-3-2-45-15</inkml:trace>
  <inkml:trace contextRef="#ctx0" brushRef="#br0" timeOffset="234227.343">23696 647 382 0,'-8'-3'47'16,"5"3"16"-16,3-2 11 15,0 2-28-15,7-2-10 16,11 2-5-16,5-1-24 16,8-1-5-16,3 2-4 15,-2 0-64-15,-5 0-125 0</inkml:trace>
  <inkml:trace contextRef="#ctx0" brushRef="#br0" timeOffset="235381.9651">20905 1384 361 0,'-10'-6'60'16,"-2"2"-17"-16,5 3 11 15,2 1-17-15,3 4-23 0,2 8-9 16,0 9 2-16,0 4 1 16,7 5 4-16,5 1 5 15,3 0-8-15,1-3-5 16,4-5-2-16,2-4-3 15,-3-2 1-15,1-8 5 0,0-4-5 16,-2-3 0-16,-2-2 7 16,-2 0-1-16,1-9 2 15,-3-5-2-15,-1-4-1 16,-3-4 1-16,-5-3-2 16,-3-3-1-16,0-1-3 0,-3 1-4 15,-9-1 0-15,0 6-8 16,-5 2 8-16,-2 8-4 15,-3 6 3-15,-1 6-1 16,0 1 0-16,1 3 4 16,4 9 1-16,4 5 0 15,12-3-3-15,2 2-2 0,14 0-1 16,15-4-11-16,9-1 3 16,9-7 17-16,7-4-24 15,1 0-3-15,-1-4-19 16,-9-8 33-16,-7-5-2 15,-11 2-15-15,-10-3 28 16,-7-4 11-16,-8 1 20 0,-2 0-9 16,-4 3-11-16,-6 0-5 15,0 5 12-15,0 6 0 16,-2 7-4-16,4 0-8 16,1 14-3-16,1 10 1 15,4 4 3-15,0 6 2 16,2 7 1-16,0 0 2 0,0 4-9 15,2 1 5-15,4-1 10 16,-3-3-2-16,1 0 9 16,-1-1-9-16,2-7 5 0,1-4-24 15,-3-4 2-15,3-4 2 16,3-4 1-16,1-8-4 16,2 0 2-16,0-7-1 15,5-3 4-15,-5 0-3 16,-2-7 0-16,3-9-2 15,-4-4-1-15,-7-3-10 0,0-4-30 16,-8-1 8-16,-10-1 2 16,-2 4 14-16,-5 2 10 15,-1 5 6-15,3 4 4 16,1 3 0-16,8 4-1 16,1 4 5-16,5 1 0 0,6 2-2 15,9 0-4-15,16 0 1 16,6 0-5-16,8-2-69 15,10-6-112-15</inkml:trace>
  <inkml:trace contextRef="#ctx0" brushRef="#br0" timeOffset="236194.3696">22215 1352 455 0,'0'-2'18'0,"0"-9"4"16,0 6 25-16,-1 3-20 15,-3 2-19-15,1 2-4 16,3 12-5-16,-2 2 3 0,2 9 2 15,0 4 4-15,0 1-2 16,9-3 0-16,2-2-4 16,3-2 1-16,3-7-1 15,2-5-1-15,3-6 0 0,1-5 2 16,1 0 3-16,0-9-3 16,0-5-2-16,-4-6 0 15,-3-3 2-15,0-2 0 16,-7-2 3-16,0 0-3 15,-5 1-1-15,-3 5-1 16,0 3 0-16,-2 5 1 0,0 9 4 16,0 4-1-16,0 6-6 15,0 13-4-15,0 6 4 16,0 9 1-16,0 2 4 16,0 1 2-16,0 3-5 15,0 0-1-15,3-2 0 16,-3 1 2-16,0-5 1 15,0 0 13-15,-5-2-13 0,-4-5-1 16,-1-4 0-16,0-3 2 16,1-6 2-16,0-5 3 15,0-5-3-15,0-4-2 16,0 0 12-16,2-9-31 0,-2-6 21 16,4-4-2-16,0-4 1 15,5-1-2-15,0-2-3 16,0-3 0-16,10 0-1 15,4 1-3-15,2 1-9 0,6 4-3 16,1 0 13-16,1 5-8 16,1 6-29-16,0 1-4 15,-4 5-42-15,1 4-36 16,-4 2-84-16</inkml:trace>
  <inkml:trace contextRef="#ctx0" brushRef="#br0" timeOffset="236709.7614">22697 1584 465 0,'0'3'38'15,"2"4"-23"-15,-2 4 0 16,1 3 28-16,1 4-15 0,0 7-5 16,1 2-9-16,0 1 9 15,-1 3-1-15,0 1-6 16,-1 0-11-16,1 2-1 15,0-5 1-15,0-5 3 16,1-2-6-16,-3-5-1 0,0-4-1 16,0-6 0-16,2 0 1 15,-2-7 0-15,0 0 1 16,0 0 2-16,0 0-5 16,0-12 26-16,0-3-20 15,0-2-5-15,0-5 0 0,0-1 1 16,0-4-1-16,0 1 0 15,-2-1 0-15,2-4-4 16,-2 5 0-16,2-1 1 16,0 0 0-16,0 6 2 15,7-1 0-15,5 5-1 0,3 1 0 16,4 3-4-16,0 1 8 16,1 3-3-16,4 3-3 15,-9 4 4-15,0 2 2 16,-3 0-6-16,-1 10-1 15,-2 5 2-15,-5 2 3 0,-4 2 0 16,0 2 0-16,-5-3 0 16,-12 0 4-16,-3 0-2 15,-6 0 5-15,-5 0 2 16,-6-8-35-16,0-4-85 16,3-6-409-16</inkml:trace>
  <inkml:trace contextRef="#ctx0" brushRef="#br0" timeOffset="243009.3745">22865 1673 196 0,'0'0'80'0,"1"0"-70"15,1 0 16-15,0 0 8 16,1-2-6-16,1-2-8 0,-3 2-6 15,1 1 4-15,0-1 5 16,-2 0 0-16,0-1 0 16,0 1-6-16,0-1-1 15,-2 0-2-15,-1 2-4 16,1-3-1-16,0 1-3 0,-1-1 3 16,1 1-2-16,-1-1-2 15,-2 1 1-15,2-1-3 16,-1 2 4-16,-1-2 0 15,1 2-2-15,-1 1-2 16,0 1-2-16,-3-2 2 0,1 2-1 16,-2 0 0-16,1 0-2 15,-2 0 0-15,0 5 1 16,1 1 2-16,-6 1 2 16,5 2 2-16,-2 1-3 15,0 3-1-15,2 0 1 0,-2 3 2 16,4 2-5-16,2 1 3 15,3-1 1-15,1 0-3 16,2 1 0-16,0 1 0 16,4-2 0-16,3-2-1 15,1 0 1-15,2-2 1 16,-1-1-2-16,1-6-1 16,3-2 0-16,-2-1 4 15,4-4 0-15,2 0 0 0,3 0-3 16,-4-4 0-16,7-5 2 15,-7-1-2-15,2-1-1 16,-3-2 1-16,-1-1-1 0,-4 2 3 16,-2-4-3-16,1 0 0 15,-5 0 1-15,-1 1-1 16,-1 1 3-16,-1 3-4 16,-1 1 4-16,0 2-3 15,0 3 1-15,0 3 0 0,0 1 0 16,0-1 0-16,0 2 1 15,0-2-3-15,0 2 1 16,0 0 3-16,0 0-3 16,0 0 3-16,0 0 0 15,0 0-3-15,0 0 4 0,0 0-3 16,-1 0 2-16,-1 4-3 16,-1 1 0-16,-1 2 3 15,1 2-3-15,1 3 3 16,0 1-6-16,2-1-2 15,0 8-2-15,0 0-2 0,0 3 11 16,0 4-1-16,0 3 8 16,0-2-4-16,0 5-1 15,0-1 3-15,0 1 1 16,0 2-2-16,0-5-4 0,-3 0 2 0,0-1 3 16,1-4-6-16,-3 1 0 15,1-4 2-15,3-1-3 16,-3 0 1-16,-1-1 0 0,0-2-1 15,0-4 0 1,2 1 0 0,-2-3 1-16,-1-1-1 15,3-2 0-15,-2-3 2 16,3 0 0-16,-4-2-1 0,1-4-1 0,-1 0 2 16,1 0-1-16,-2-4 0 15,-2-7 2-15,0-4-3 16,2-3 0-16,2-7 0 15,1 0-2 1,1-2 4-16,3-3-6 0,0 3 4 16,3-2-1-16,8 4 2 15,4-3-5-15,2 0 3 0,10-1-1 16,2-2 0-16,3-1 2 16,2 4-4-16,0-1 2 15,-2 4-18-15,-3 2-14 16,-5 5 25-16,-7 2-33 0,-7 5-36 15,-7-1-59-15,-3 1-168 16</inkml:trace>
  <inkml:trace contextRef="#ctx0" brushRef="#br0" timeOffset="244247.5931">22927 1694 242 0,'-6'0'88'16,"1"0"-75"-1,1-2 9-15,3 1 7 0,1 1-15 0,0 0 2 16,0-2-1-16,0 0-8 15,0-1-2-15,0-1 0 16,3-1 5-16,-1 1 5 16,0-2 4-16,-2 0-8 0,0 0-1 15,0-1 0-15,0 0-3 16,-2 0-2-16,-3 2-1 16,1 1-1-16,-3 0 2 15,-2 2-2-15,0 2-4 16,0 0 1-16,-4 0 2 0,3 0-2 15,-1 0 2-15,-2 0-2 16,-1 6 0-16,1-2 4 16,1 3-2-16,1 0 4 15,-3 1 0-15,3 3-3 16,-2 2 0-16,4 1-1 16,1 0 3-16,1 4-2 15,-1 2 0-15,2-2 0 0,3 1 0 16,1 1 1-16,2-2-1 15,0-2 5-15,0 0-2 16,2-2-1-16,3-3-1 16,3-1 2-16,1 0-1 0,3-3-5 15,1-4 4-15,1 1-3 16,3-4 0-16,0 0 2 16,1 0-3-16,0 0 0 15,0-6 1-15,-4-1-1 16,1 0 0-16,1-3 1 15,-5-3-1 1,1 2 1-16,-3-5-1 0,-1 2 3 16,-1 0-3-16,-4-4 1 0,1 2-1 0,-3 2 0 15,-1 1 0-15,0 1 0 16,0 3 0-16,0 3 0 16,0 2 0-16,0 4 0 15,-1 0 0-15,-1 0-1 16,0 0 2-16,1 6-2 15,-3 1 1-15,4 2 1 0,-3 0-2 16,1 0 1-16,0 1 0 16,0 3 3-16,1 0 2 15,-2 3 2-15,3 0-1 16,0 2 2-16,0 1 2 16,0 4-5-16,0 1-1 15,0 0 0-15,0 3 2 0,0-2-2 16,0 2 0-16,0-2-3 15,0-2 1-15,0-1 0 16,0-1-2-16,-2 1 1 16,-3-3 1-16,0-1 0 0,-2 0 1 15,3-2-1-15,-1-2-1 16,-1-2-1-16,1 1 1 16,1-1-1-16,-1-2 1 15,0-2-1-15,0 1 1 16,-3-1-2-16,1-1 2 15,1-2 0-15,0-2-1 0,-4 3 0 16,3-5 0-16,0 3 0 16,2-4 0-16,1 0 0 15,-2 0 0-15,1 0 0 16,3-2 0-16,0-7 0 16,1-3 0-16,1-4 0 0,0-3 0 15,0-3-1-15,5-1 0 16,0-2-1-16,5-4-4 15,0 5 1-15,5-3 0 16,-3-2-1-16,4 2 1 16,2-2 2-16,6 1 2 0,1 1 1 15,2 2-1 1,-1 0 1-16,3 8 0 16,-2 1 1-16,0 3-1 0,-5 6-1 15,-6 3 0-15,-3 4-40 16,-6 0-30-16,-6-2-119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5:57:00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9763 9042 193 0,'-6'0'132'0,"1"0"-88"16,2-6-9-16,-1-1 7 0,3-4-3 15,-2-1-12-15,1 1-10 16,0-2-5-16,2-1 0 15,0 3-2-15,0 1-4 16,0 0-3-16,4 2 1 0,0 1-1 16,1 3-2-16,-1 1 0 0,-1 1 0 15,1 2-1-15,-1 0-1 0,3 2 0 16,2 5 1-16,-3 5-2 16,2 4 1-16,-2 2 1 31,2 6-1-31,-1 1 0 0,-1 1 2 15,2 1-2-15,0 2 2 16,0-4 1-16,1-2-2 16,3-2 2-16,-1 0 3 15,3-6-2-15,3-1 3 16,0-5-2-16,2-4 3 0,2-1-2 16,2-4 0-16,-5 0 3 15,3-2 1-15,-1-7 0 16,-6-2 2-16,-2-4-3 15,2-5 0-15,-6-2 0 16,0-4 0-16,-4-5-3 16,2-1-1-16,-3 0-6 15,-2 0 4-15,0 3-2 16,0 8 0-16,0 5 0 0,0 5 0 16,0 6 0-16,0 1 4 15,0 3 2-15,0 1-2 0,0 0-5 16,0 5-4-16,0 5 5 15,5 5 0-15,-3 5 0 16,1 3 0-16,1 5 3 16,-1 6 3-16,-1 3 6 15,-1-1-6-15,5 3 6 0,-5 3-10 16,2-4-1-16,1 2 0 16,-1-2-1-16,-1 3 1 15,0-4-2-15,-1 1 2 16,-1-5-2-16,0-1 3 15,-3-3 0-15,-4-4-2 16,-3-6 3-16,2-2 2 16,-1-3 1-16,-1-8 1 15,1 2 0-15,1-7-2 0,-5 3 2 16,2-4-2-16,-1 0-1 16,-5-1-2-16,2-9 2 15,-4-2-3-15,1-4-23 16,4-2 19-16,4-1-1 15,-2-1 8-15,5-3-4 0,4 2 1 0,3-1 3 16,0 1-3-16,3-1 0 16,8 1-1-16,2 1-1 0,1 3 13 15,2-2-5-15,4 4-11 16,0-1-4-16,0 4-12 16,-1 0-31-16,3 4-15 15,-2-2-21 1,-5-1-67-16,6-1-149 15</inkml:trace>
  <inkml:trace contextRef="#ctx0" brushRef="#br0" timeOffset="301.11">10399 8838 453 0,'0'-14'15'16,"0"1"21"-16,0 4 29 15,-2 6-28-15,0-1-4 16,2 4-17-16,0 0-10 0,-2 7-6 16,2 6-4-16,-4 9 8 15,1 2-1-15,-1 5 0 16,-3 3 1-16,2-2-2 16,-2 0 0-16,1-1-3 15,1-2 1-15,3-4 1 0,0-5-2 16,0-4-5-16,1-3-15 15,1-4-12-15,0-7-14 16,7 0-25-16,7-11-12 16,2-10-69-16</inkml:trace>
  <inkml:trace contextRef="#ctx0" brushRef="#br0" timeOffset="504.66">10565 8806 402 0,'2'-4'54'0,"15"-13"-4"15,-12 11 14-15,-3 6-7 0,-2 0-30 16,0 6-21-16,0 9-5 16,0 4 15-16,-2 5 7 15,-3 3-11-15,1 2-2 16,1-1-4-16,-5 2-2 16,1 1-2-16,2-2-3 15,-2 1 2-15,-3-2-17 0,0 1-61 16,1-8-48-16,-4-1-340 15</inkml:trace>
  <inkml:trace contextRef="#ctx0" brushRef="#br0" timeOffset="954.28">11135 9263 393 0,'-3'0'58'0,"-2"0"9"15,5-3-10-15,0 0-17 16,0 3-16-16,5 0-15 16,8 0-4-16,6 0-5 15,5 0-1-15,3 0 1 16,5 0 1-16,1 0 0 15,-1 0-1-15,-3 0 0 16,-4-1 1-16,-3 1-1 16,-5 0-9-16,-3 0-35 0,-6 0-21 15,-4 0-59-15,-4 0-82 16</inkml:trace>
  <inkml:trace contextRef="#ctx0" brushRef="#br0" timeOffset="1228.1299">11312 9114 412 0,'-7'-3'19'15,"2"2"3"-15,1-2 11 16,-1 3-4-16,3 0-13 16,-1 7-9-16,3 6-1 15,0 5 1-15,0 3 5 0,0 7-3 0,0 0 1 16,3 4-3-16,1 2-1 15,1-3 3-15,0 3-8 16,-1-5 0-16,1-1 2 16,-2-6-1-16,0-1-3 15,-1-6 2-15,1-3 0 0,1-3 0 16,3-5-13-16,3-4-27 16,5-3-34-16,1-12-96 15</inkml:trace>
  <inkml:trace contextRef="#ctx0" brushRef="#br0" timeOffset="1832.51">11849 9042 459 0,'0'-4'76'0,"0"0"-63"16,0 2 12-1,0 1 1-15,0 1-11 0,0 1-9 16,0 10-11-16,2 7 4 16,-2 3 3-16,2 8 1 0,0 3 1 15,-1 2-2-15,-1 0 3 16,0 1 1-16,0-2-3 0,0-2-1 16,0-5 1-1,0-2-1-15,-1-9 1 0,-1-4-1 16,2-3 2-16,0-4-1 31,0-1-1-31,0-3 0 0,0 0 6 16,-2 0 18-16,0-3 5 15,1-9-53-15,-3-6 25 16,-1-7 0-16,-1-5-3 16,1-4 1-16,-1-6 0 0,1-3 9 15,3-1 5-15,2 3-22 0,0 4 4 16,7 5-1-16,6 5 6 15,1 4-2-15,2 6-2 16,4 5 0 0,0 5 3-16,-1 3-5 15,3 4 2-15,-2 2-3 16,0 11 1-16,-4 2 1 0,0 5 2 16,-3 2-1-16,-6-1-1 0,-4 1 2 15,-3-3 0-15,0-1 0 16,-1-4-1-16,-12-1 3 15,0-1 0-15,-1-5 1 16,0 0 1-16,0-1-1 16,-3-5-1-16,5 3 1 0,1-4-6 15,3 0-46-15,3 0-31 16,5-7-183-16</inkml:trace>
  <inkml:trace contextRef="#ctx0" brushRef="#br0" timeOffset="2147.89">12410 8968 351 0,'-7'-3'152'0,"-5"1"-147"0,2 0-1 15,1 2 15-15,-1 0 0 16,-4 6-7-16,6 4-7 0,-1 6 1 0,-1 6 4 15,2 5-5-15,3 3 2 16,-1 4 4-16,5 3-2 16,-2-1-2-16,3 1 1 15,0-3 0-15,4-2-1 32,3-4-5-32,2-4-1 0,1-5 1 15,5-4-2-15,4-3-3 16,-4-4-17-16,5-7-37 0,-2-1-73 15,0 0-167-15</inkml:trace>
  <inkml:trace contextRef="#ctx0" brushRef="#br0" timeOffset="2695.17">12539 9147 549 0,'1'-16'30'16,"3"-1"2"-16,0 3 11 15,3 0 0-15,0 3-18 16,4 3-16-16,0 1-9 16,1 4 0-16,5 3-2 15,-1 0-1-15,-2 11-3 16,0 5 2-16,-1 4 1 0,0 3 1 16,-8 0-6-16,-2 2-1 15,-3-1-3-15,0-2 4 16,-1-5 4-16,-8-3 3 15,0-2 0-15,0-1 1 16,2-4 1-16,1-3 0 0,3-1 0 16,-1-2 0-16,3-1 1 15,1 0 2-15,0-1 3 16,0-7-12-16,5-5-3 16,2-3 5-16,0-2 2 0,2-2 1 15,2-5 0-15,-4 0 0 16,0 0-1-16,1 0 3 15,-7 4 0-15,3 2 1 16,-2 6 4-16,-1 1 1 16,-1 6-3-16,0 2 1 15,0 3 1-15,0 1-5 16,0 0-5-16,0 9-7 0,0 5 2 16,-3 6 8-1,-1 3 0-15,4 4 0 16,0 2 1-16,0-1 6 15,4-2-5-15,6-2-2 0,1-2 1 0,4-3-1 16,2-2 0-16,3-6-9 16,2-2-20-16,3-6-35 15,-2-3-60-15,1 0-117 16</inkml:trace>
  <inkml:trace contextRef="#ctx0" brushRef="#br0" timeOffset="2945.1">12947 8927 436 0,'2'-10'75'15,"-1"4"-28"-15,3 2 12 0,-1 4-9 16,6 0-22-16,3 4-23 16,0 9 1-16,5 5 3 15,5 8-4-15,-4 6-4 16,-2 6 0-16,-3 1 0 0,-2 2 2 15,-6-2-2-15,-5 3-1 16,0-7 1-16,-7-3 1 16,-7 0-2-16,-6-1 0 15,-4 0-24-15,-1-9-45 16,-2-3-76-16</inkml:trace>
  <inkml:trace contextRef="#ctx0" brushRef="#br0" timeOffset="3870.04">13449 8993 453 0,'-3'-7'30'0,"3"-4"1"16,0 4 6-16,0 0 0 15,5 2-23-15,4 1-13 16,4 2-2-16,-1 2 0 0,0 0 1 16,0 4 0-16,0 5-2 15,-5 5 1-15,1 2-1 16,-5 4 0-16,1 1-2 15,-4 1 1-15,0-1 2 16,2 1 1-16,-2-3 1 0,3-1-2 16,-1-4 2-16,5-3 0 15,2-4 1-15,4-3 2 16,3-4 1-16,0 0 2 16,4-3-2-16,1-6-4 15,-1-6 3-15,0 1-1 0,-6-6 2 16,-1 1 8-16,-4-3 3 15,-2 1-1-15,-2-1-7 16,-3 1-4-16,-2 3 0 16,0 4-4-16,0 1 0 0,0 8 3 15,0 1 3-15,0 4-2 16,0 0-3-16,0 0-6 16,1 4-4-16,1 12-2 31,3 4 10-31,-2 10 1 15,2 5 0-15,2 3 0 16,-2 5 0-16,-1 1 0 0,-1 1 1 0,0-1 3 0,-3-2 9 16,0-2-10-16,0-4-3 15,-6-6 0-15,1-3 1 16,-2-5 5-16,0-7 1 16,0-2-2-16,-1-6 1 15,-1-3 2-15,1-3 5 0,-2-1 4 16,1-1 2-16,1-10-47 15,-1-5 27-15,-1-3 8 16,3-4-5-16,0-5 0 16,4 0-3-16,1-1 1 15,2 2-7-15,3 1-1 16,10-2-6-16,5 6-6 16,5-3 1-16,5 4 7 0,3-2-50 15,3-4-31-15,-1 4-117 16</inkml:trace>
  <inkml:trace contextRef="#ctx0" brushRef="#br0" timeOffset="4073.36">13997 8819 510 0,'0'-4'36'16,"0"-9"18"-16,0 10-6 0,2 3-38 15,0 9-11-15,3 7-7 16,-3 5 11-16,1 8-3 15,-1 3 0-15,-2 2-2 16,0 1 2-16,-2 7 1 16,-8-3-25-16,0-3-55 15,0-10-145-15</inkml:trace>
  <inkml:trace contextRef="#ctx0" brushRef="#br0" timeOffset="4467.9396">14638 9143 522 0,'1'-1'43'0,"4"-5"-21"16,4 1 12-16,1-1-2 15,10 1-24-15,7-1-6 16,5 2 2-16,4-2 6 16,2 2-7-16,4 1-3 15,-7 1 0-15,-2 2 0 0,-5 0-15 16,-7 0-32-16,-6-2-57 16,-8 1-99-16</inkml:trace>
  <inkml:trace contextRef="#ctx0" brushRef="#br0" timeOffset="4714.65">14824 8945 424 0,'-1'-3'44'0,"-1"1"-8"16,2 2 18-16,0 0-28 15,0 3-18-15,0 10-11 0,0 6 12 16,0 8-2-16,0 7 1 15,0 2 2 1,0 2-4-16,0-1 8 16,0 0-10-16,-2-3-4 0,2-4 2 0,0-3-1 15,0-4-1-15,0-5-30 0,0-5-70 16,4-11-148-16</inkml:trace>
  <inkml:trace contextRef="#ctx0" brushRef="#br0" timeOffset="5342.37">15784 8874 386 0,'-10'-7'27'0,"-4"1"8"16,1 1 3-16,-1 3-18 15,-2 2-7-15,-2 0-7 0,-2 0-3 16,5 6-3-16,0 6 1 16,1 4 3-1,2 3-3-15,6 8 1 0,2 4 2 16,4 4 1-16,0 4-2 31,7-1-1-31,6-2 5 0,3-4-5 16,4-8 2-16,2-4-1 15,-1-9 9-15,4-4 8 0,0-7-2 0,1 0-6 16,-4-5 6-16,0-9 5 16,-4-5-3-16,0-1-4 15,-3-5 9 1,-5-4-62-16,-1-3 44 15,-7-4 0 1,2 1-5-16,-4 0-1 0,-2 5 0 16,-7 3 19-16,-5 8-34 15,-5 5-7-15,-2 7-5 16,-4 5-20-16,-5 2-10 0,-3 5-32 16,1 6-74-16</inkml:trace>
  <inkml:trace contextRef="#ctx0" brushRef="#br0" timeOffset="5602.79">15562 8992 447 0,'0'0'49'0,"0"-2"3"16,5-4-13-16,7 3-20 0,6 1-12 16,3 2-5-1,6 0 1-15,0 9-2 0,4 9 0 16,-4 5-1-16,-3 4-1 15,0 1 1-15,-4 1 0 0,-2 1 0 16,-2-4 0 0,-1 1 0-16,-3-5 1 0,3-2 0 15,-1-6-2-15,2-3-15 16,4-6-30-16,1-5-23 16,7 0-81-16</inkml:trace>
  <inkml:trace contextRef="#ctx0" brushRef="#br0" timeOffset="5872.56">16212 8893 437 0,'0'-12'25'0,"-7"1"29"16,2 4-13-16,-2 4-24 16,-1 1-11-16,-2 2-4 0,-1 0 1 15,1 11 2-15,-3 5 2 16,2 5-1-16,4 2-4 15,-1 8 3-15,5 1-4 16,3 1-3-16,0 5 5 16,0-4-2-16,10-4 1 15,2-1 0-15,5-3-1 16,2-6-2-16,2-3 3 16,5-5-27-16,1-4-37 0,-3-4-62 15,1-4-84-15</inkml:trace>
  <inkml:trace contextRef="#ctx0" brushRef="#br0" timeOffset="6360.11">16392 9015 486 0,'0'-18'32'16,"0"0"11"-16,8 4-5 0,4 1-9 15,0 6-9-15,7 4-11 16,-1 3-6-16,-1 0-2 15,2 7-2-15,-5 7-1 16,-1 5 1-16,-6 6 0 16,-2 2 0-16,-5 2-2 0,0-3-3 15,0-1-2-15,-7-1 4 16,0-6 4-16,-3-5 0 16,4-3 0-16,2-3 0 15,1-4 1-15,1-2 1 16,2-1 2-16,0-2 8 15,3-12 17-15,6-3-29 0,0-6 1 32,4-4 0-32,-1-3-1 15,1 0 0-15,-2 0 0 16,-4 1 0-16,0 6 1 0,-1 3-1 16,-5 6-3-16,1 1 3 15,-2 10 0-15,0 3 1 16,0 0-3-16,-3 12-8 15,-3 3 11-15,-1 6-1 16,0 4 1-16,3 5-2 0,2 1 2 16,1-3 0-16,1-1 3 15,0 0-5-15,10-8 1 16,5-1-2-16,1-2 0 16,4-6-27-16,2-4-28 15,-3-4-49-15,1-2-100 0</inkml:trace>
  <inkml:trace contextRef="#ctx0" brushRef="#br0" timeOffset="6610.05">16775 8881 496 0,'4'-9'66'0,"3"4"-17"15,4 3-5-15,1 2-25 16,4 0-14-16,4 12-4 15,0 8 0-15,4 3 0 0,-5 7-1 16,-3 2 1-16,-4 3 0 16,-5 2 1-16,-5-3-1 15,-2-2-2-15,0-2 2 16,-10-1 0-16,-7-6-18 16,-2-3-35-16,-3-6-44 15,2-7-246-15</inkml:trace>
  <inkml:trace contextRef="#ctx0" brushRef="#br0" timeOffset="7482.91">17252 8885 314 0,'-1'-13'133'0,"1"1"-117"16,0 2 18-16,5 3 7 15,4 6-18-15,0 1-16 0,5 0-6 16,-1 7-2-16,1 7 1 16,1 4-1-16,-1 3 2 15,-1 2-2-15,-4 4 1 16,-4 0 2-16,0 0-2 0,-1-1 2 15,-2-1 2-15,0-3 0 0,0-1 1 16,3-7-2-16,2 1 0 16,3-6 2-16,7-5-1 15,0-4 8-15,5 0 1 16,0-8-9-16,2-8-3 0,-5-2 0 16,-1-1 1-16,-4-6-1 15,-2-2-1-15,-6-2 1 16,-2 1 2-16,-4 3 1 15,0 0 4-15,0 5-2 16,0 6-1-16,0 3 1 0,0 6 0 31,0 3 0-31,0 2-5 0,0 0-3 16,0 11-6-16,-2 5 5 16,2 5 4-16,0 13-2 15,0 2 1-15,0 10 1 16,5 1 1-16,-1 3 10 15,-2 0-8-15,-2-2-2 0,0-5 0 16,0-1 0-16,0-5 3 16,-2-4-2-16,-3-4 0 15,1-8-1-15,-1-4 2 16,2-5-1-16,-1-7 0 16,2-2 3-16,-2-3 2 15,-3 0 10-15,0-3 7 16,-2-10-55-16,-2-4 38 0,-1-8-1 15,1-4 0-15,0-5-5 16,4 0-2-16,5-1 0 16,2 0-4-16,0 0-5 15,14 1-10-15,4 6 0 0,6-1-5 16,7 6 24-16,3 0-62 16,3 5-11-16,0 0-70 15,4 2-119-15</inkml:trace>
  <inkml:trace contextRef="#ctx0" brushRef="#br0" timeOffset="7654.73">18057 8961 444 0,'1'0'28'0,"6"0"-4"16,1 0 28-16,3 0-20 0,5 0-10 15,6 0-15 1,4-4-5-16,1 3-2 0,2 1 0 15,-4 0-9-15,-6 0-49 16,-9 0-73-16,-6 4-162 16</inkml:trace>
  <inkml:trace contextRef="#ctx0" brushRef="#br0" timeOffset="7815.05">18085 9100 319 0,'-5'6'30'16,"5"-5"3"-16,0 2 59 15,5-2-24-15,9-1-24 16,1 0-7-16,11 0-19 16,1 0-11-16,3 0-6 0,2 0-1 15,1 0-61-15,-1-9-192 16</inkml:trace>
  <inkml:trace contextRef="#ctx0" brushRef="#br0" timeOffset="8726.19">19095 8810 293 0,'-4'-8'173'16,"1"1"-131"-16,3 2 8 16,0 2-7-16,0 3-15 15,0 3-20-15,0 11-12 16,0 2 1-16,3 7 5 16,3 6 0-16,-1 1 0 15,-4 0-1-15,4 1 6 0,-2 1-2 16,-1 0-4-16,0-3-1 0,-2-4-1 15,0-4 3 1,0-7-2-16,0-1 1 0,0-6-2 16,0-1 3-16,0-6 0 15,2 0 3-15,-2-4-2 0,1-10 13 16,3-4 3 0,-2-7-17-16,1-6-2 0,1-2 1 15,-1-2 0-15,-1 3 0 16,4 0-1-16,-3 2-1 15,3 3 1-15,2 4-2 16,2 5 3-16,2 4-3 0,0 3 1 16,5 4-3-16,-1 6 3 15,2 1-4-15,0 5-1 16,-2 9 2-16,-1 4-2 16,-6 3 2-16,-4 1 3 15,-5 3-4-15,0-6-11 0,-5 1-5 16,-10-2 16-16,-3-2-1 15,0-4 3-15,-1-1 4 16,-1-2 2-16,0-2-5 16,7-1 3-16,3-5-1 15,4 1 1-15,2 0-1 16,3-2 2-16,1 0 0 0,0 0-1 16,0 0 0-16,5 2-3 15,5 1 4-15,0 2-2 16,2 4-2-16,5 2 2 15,-3 5 0-15,4 0 0 16,0 0 1-16,2 2 0 0,3-2-2 16,-5-1 3-1,2-7-3-15,0 2 2 0,-3-7-24 16,3-2-37-16,-1-1-33 16,0-1-67-1</inkml:trace>
  <inkml:trace contextRef="#ctx0" brushRef="#br0" timeOffset="9025.03">19684 8820 424 0,'11'-20'44'16,"-4"3"23"-16,-7 6-24 0,0 4-14 16,0 3-12-16,-3 4-10 0,-4 0-3 15,-1 4-1-15,1 6-2 16,0 10-2-16,0 0 0 15,-1 7 1-15,3 3 4 16,1 4 3-16,2 2 1 16,2 1 1-16,0 2 4 0,0 0 3 15,2-3-13-15,7-7 1 16,1-2-3-16,2-7-1 16,6-3 1-16,-2-4 2 15,2-6-7-15,3-3-35 16,3-4-22-16,-3 0-60 15,1-8-176-15</inkml:trace>
  <inkml:trace contextRef="#ctx0" brushRef="#br0" timeOffset="9567.3594">19984 8915 120 0,'0'-13'397'16,"2"-1"-349"-16,3 0-19 15,6 1 1-15,1 6 6 16,2 2-21-16,1 3-12 16,1 2-4-16,2 3 2 15,-3 10-4-15,-3 3 3 0,0 7 0 16,-4-1-2-16,-6 3 2 31,-2-2 0-31,0 0-2 0,-10-3-3 16,-2-1 5-16,2-3-1 15,-3-3 1-15,2-6 0 0,4 0-1 16,1-5 2-16,4-2-2 16,2 0 3-16,0-5 1 0,8-5-2 15,3-4 0-15,3-2-3 16,-1-3 1-16,-1-4-3 16,3 1 2-16,-5-3-8 15,-1 0 6-15,-1 2 4 16,-5 1-1-16,1 3 2 0,-1 5-1 15,-3 3 3-15,0 4 1 16,0 3 1-16,0 4 3 16,0 0-7-16,-3 5-5 15,-2 10 4-15,-2 5 1 16,2 2 1-16,0 7 3 16,5 0 15-16,0-1-9 0,0 1-7 15,2-2-1-15,8-2-2 16,0-4 0-16,2-2-2 15,1-2 2-15,-1-5-1 16,0-1-14-16,0-4-29 16,2-5-13-16,-5-2-40 0,0 0-65 15</inkml:trace>
  <inkml:trace contextRef="#ctx0" brushRef="#br0" timeOffset="9881.8">20364 8715 484 0,'0'-5'31'0,"0"-12"20"16,2 12 4-16,4 0-2 16,-1 5-18-16,4 0-27 0,3 9-8 15,1 7 2 1,3 3 5-16,2 8-4 15,1 0 6-15,-4 5 0 16,2 2-22-16,-5 4-14 0,-1-1 34 0,-3 1-2 16,-7-1 4-16,-1 2 2 15,0-5-8-15,-1 0 0 16,-13-4 1-16,4-4-5 16,-5-2 4-16,1-6-6 0,-3 1 3 15,0-4-14-15,-3-5-18 16,4-4-97-16</inkml:trace>
  <inkml:trace contextRef="#ctx0" brushRef="#br0" timeOffset="22873.97">15109 9857 283 0,'0'0'22'16,"0"-2"-12"-16,0 2-6 16,0-2 10-16,0 0 11 0,0 2 6 15,0 0 0-15,0 0-3 16,0 0-2-16,0 0-8 16,0 0-4-16,0 0-6 15,0 0 0-15,0 0 0 0,0 0 2 16,0 0 0-16,0 0 3 15,0 0-4-15,0 0-1 16,0 0-5-16,0 0-2 0,0 0-1 16,0 6-2-16,-4 0 4 15,0 5 1-15,-3 0-1 16,0 1-1 0,-2 3 1-16,-2 2-2 0,-1 1 2 15,-5 4-1-15,1-1 3 16,-5 2 4-16,-3 4 4 15,1 0-3-15,-5 2 1 16,-3 1-3-16,-3 2-2 16,-3 2 2-16,-2 2-2 15,0-1 0-15,-2-1-1 0,-1 2-1 16,3-2 0-16,-4-1-2 16,1 0 1-16,1 1-1 15,0 1 0-15,-1 1 1 16,1 0-1-16,0-2 1 0,-1 5-1 15,5-4 2-15,-2-1-1 16,-2 0 0-16,4 2-1 16,1-3 1-16,2 2-2 15,2-3 0-15,1 0-1 16,-1-1 2-16,5 0 1 16,-2 0-1-16,0-6 1 0,4 0 4 15,0-3 7-15,4-2-2 16,4-2-3-16,0-6-4 15,4 3-1-15,4-6 0 16,0-2 0-16,1-2 2 0,5-1-1 16,1-2 2-16,-1-1-2 15,3-1-43-15,-2 0 32 16,2 0 8-16,0 0 1 16,0 0-2-16,0 0 1 15,0-1 20-15,10-8-95 16,14-6-85-16,12-5-192 0</inkml:trace>
  <inkml:trace contextRef="#ctx0" brushRef="#br0" timeOffset="23991.93">17120 9817 327 0,'-2'-4'15'15,"0"3"3"-15,2-1 8 16,0 0 13-16,0 1-8 15,0 1-9-15,0 0 1 0,0 0-5 16,0 0-4-16,0 0-4 16,0 0-7-16,0 0 0 15,0 0-3-15,0 0 0 16,0 0-2-16,2 0 0 16,5 6 5-16,4 2 5 0,1 1-2 15,2 3 0-15,5 1 2 16,3 3-3-16,-3 0 1 15,4 2 2-15,1 0 3 16,1-1-7-16,0 3-3 16,0-1 1-16,2 3-2 15,3 1 1-15,1 2 2 0,0 0 1 16,1 2 2-16,0 1-1 16,0 1-1-16,1 1 3 15,3 0 0-15,-2 3 1 16,2-3 0-16,-2 0-3 15,5 2 2-15,-1-1 2 0,2 0 6 16,5-1-7-16,-5 0-6 16,4 4-4-16,1-3-32 15,0 4 39-15,5-3-1 16,-1 1 0-16,1-2 1 16,3 0-2-16,0-3 0 15,-1-1-1-15,-4 0 2 0,1-2-1 16,-5-3 2-16,-2 0-1 15,-4-3 0-15,-8-1 1 16,-3-2-2-16,-3-1 1 0,-7-5 4 16,-5 1-2-16,-4-4-3 15,-6-3 0-15,2-1-1 16,-4-1-1-16,0-1 1 0,0 1-2 16,0-2-7-1,-7-3-59-15,-8-22-139 16</inkml:trace>
  <inkml:trace contextRef="#ctx0" brushRef="#br0" timeOffset="34837.01">9865 11878 206 0,'-7'1'32'16,"2"-1"-3"-16,-1 0 9 0,3 0 10 16,-1 0 7-16,1-3-8 0,3-2 0 15,-5-5-19-15,4 2-10 16,1-5 0-16,0 1-12 31,0-5 5-31,1 3-7 16,11 0-2-16,0 2-2 0,5 2 1 15,0 3-1-15,1 6 2 16,1 1-2-16,0 1 0 0,-1 12-2 16,-2 3 1-16,-1 4 0 15,-3 1-1-15,-3 2 1 16,-3 2-1-16,-4-3 4 16,-1 6-3-16,-1-3 2 15,0 0 0-15,0-4 1 16,0 2 0-16,0-4 8 15,2-6-6-15,5 0 1 0,3-6 0 16,7-2 8-16,0-3-1 16,5-2 3-16,2 0-8 15,-1-5-2-15,-2-4-2 16,-1-4 2-16,-1 3 1 16,-5-6 2-16,-4-2 5 0,0-1 1 15,-3-1-3-15,-2-5-4 16,-5 0-4-16,0 1 6 15,0-2-8-15,0 1 1 0,0 4 0 16,-4 1 7-16,3 6-3 16,1 3-3-16,-2 4 2 15,2 4-3-15,0 0 1 16,0 3-4-16,0 0 0 16,0 0 0-16,0 13-2 0,0 1-2 15,0 8 7-15,2 4-3 16,3 6 3-16,0 3-2 15,0 0 2-15,2 5 1 16,-2 0-1-16,0 2-2 16,-3 2 5-16,-1-1-1 0,3 0-2 15,-2 1-5-15,-1-1-26 16,-1-2 38-16,2-4-1 16,-2-1-3-16,0-4-3 15,0-3-3-15,-7-2 2 16,-3-8 0-16,-3-1 1 15,-3-5-1-15,-2-7 3 16,-3-2-2-16,1-4 1 16,-2 0-1-16,3-12-2 0,-1-6 3 15,3-6-3-15,3-2 1 16,4-4-1-16,2-2 3 16,4-3-7-16,2 3 3 15,2 2-1-15,4 2 1 0,6-1 0 16,4 6-2-16,-1 1 2 15,6 3-4-15,-1 5 4 16,-2 1-7-16,4 1-15 16,-4 2 14-16,0 3-32 15,2 2-33-15,0 2-14 16,-1-4-50-16,0-3-82 16</inkml:trace>
  <inkml:trace contextRef="#ctx0" brushRef="#br0" timeOffset="35146.94">10526 11583 215 0,'2'-11'242'15,"-2"3"-229"-15,2-2 21 16,-2 7 21-16,0 1-14 0,1 2-18 15,1 4-19 1,-2 10-8-16,0 8 5 0,0 1 3 16,0 9 2-16,0 2-1 15,0-1-4-15,0 0 2 16,-3-3-1-16,1-5-2 0,0-5 2 16,0-6-2-16,1-7 0 15,1-4-9-15,0-3-18 16,3-2-20-16,6-11-93 15,6-11-173-15</inkml:trace>
  <inkml:trace contextRef="#ctx0" brushRef="#br0" timeOffset="35363.41">10769 11537 469 0,'1'0'49'0,"-1"-2"-6"16,0 0-14-1,0 2 2-15,0 0-11 0,0 9-11 16,0 2 8-16,0 7 4 0,0 2-7 16,0 1 0-16,-1 4-8 15,1 2 1-15,0 1-6 16,-2 2 1-16,0-1-1 16,-4 2-7-16,-1-3-40 15,-5-2-26-15,-5-4-122 0</inkml:trace>
  <inkml:trace contextRef="#ctx0" brushRef="#br0" timeOffset="35831.89">11133 12097 446 0,'-6'0'43'0,"3"0"-11"16,1 0-12-16,2 0 9 16,0 0 6-16,3 0-13 15,14 0-3-15,10 0 1 16,5 0-3-16,6-6-1 0,4 3-7 15,0-2-6-15,-2 4-2 16,-6-2-3-16,-6 1 2 16,-2 2-11-16,-8 0-30 15,-6 0-13-15,-5 0-21 16,-7 0-94-16</inkml:trace>
  <inkml:trace contextRef="#ctx0" brushRef="#br0" timeOffset="36113.1">11286 11968 473 0,'-5'-4'16'0,"5"0"12"16,-1 2-7-16,1 0 15 16,0 2-7-16,0 0-15 15,0 2-4-15,0 8-7 16,0 7 16-16,6 2-4 15,-3 9 3-15,1 0-3 0,1 0-5 16,2 4 2-16,-3-4-11 16,-1 1 0-16,1-6 0 15,-2-1-1-15,0-3 2 16,1-1-4-16,-1-4-6 16,0-3-32-16,1-5-18 15,1-6-33-15,5 0-68 0,0-6-197 16</inkml:trace>
  <inkml:trace contextRef="#ctx0" brushRef="#br0" timeOffset="36709.18">11746 11976 97 0,'7'-6'359'16,"-4"1"-323"-16,1 0 2 15,-3 1 11-15,1 4-9 0,-2 0-21 16,0 12-17-16,4 5 3 16,-3 6 15-16,5 5 2 15,0 6-2-15,-3 1-10 16,4 1-1-16,0 2-8 16,-2-6 0-16,2 0 1 0,-2-5-2 15,0-3 0 1,-2-2 0-16,1-4 1 15,-2-4 0-15,-1-5-2 16,1-2 1-16,-2-5 1 16,0-2 0-16,0 0 4 15,0-4-36-15,-3-6 34 0,-4-8-2 16,-2-5 0-16,-2-4-1 16,4-7 1-16,-2-4-1 15,2-4 1-15,1-3-2 16,6 2-2-16,0 1 2 15,2 2 4-15,9 10-2 16,5 1-2-16,2 8 1 16,2 5 0-16,-1 2 3 0,1 7 2 15,-1 2 1-15,0 5-3 16,-3 0-2-16,0 8 12 16,1 9-14-16,-7 0 1 15,1 4-3-15,-4 2 0 0,-5-1 2 16,-2-4 0-16,-2 1 1 15,-7-4-1-15,-7-5 2 16,-2 2-2-16,-8-6 2 16,2-4 0-16,-5-2-12 15,-6 0 19-15,5 0-41 0,4-8-46 16,2-8-95-16</inkml:trace>
  <inkml:trace contextRef="#ctx0" brushRef="#br0" timeOffset="37210.56">12384 11965 421 0,'0'-9'23'0,"0"2"5"15,0-1 15-15,-2 3-2 0,-3 2-16 16,0 2-6-16,-4 1-7 16,0 0-3-16,-3 0 0 15,-2 6 2-15,0 7 0 0,2 4-3 16,-1 6-5-16,3 6 1 16,5 3 7-16,-2 4 4 15,6 1-7-15,1-2-4 16,4-4-2-16,6 0-1 15,3-5 0-15,2-1 0 16,0-5 0 0,7-2-2-16,-2-4-16 15,3-2-22-15,-3-5-2 16,3-4-7-16,1-3-33 0,-3-3-70 0</inkml:trace>
  <inkml:trace contextRef="#ctx0" brushRef="#br0" timeOffset="37758.1199">12566 12083 471 0,'1'-10'47'0,"1"2"-8"16,3-3-25-16,3 0 4 16,1 3 4-16,1 1-9 0,9 2-5 15,-4 5-3 1,6 0-4-16,-3 10 0 0,-2 5 0 15,-2 9-1-15,-1 4-1 16,-8-3 0-16,-2 4 1 16,-3-1 0-16,0-5 0 0,-7-1 0 15,-3-6 0-15,-1-2 1 16,0-3 0-16,2-4 2 16,4-3 2-16,3-4 2 15,2 0 14-15,0-13 8 16,7-5-26-16,6-3-4 0,1-4 4 15,4-4-4-15,-2 0 1 16,-2 1-2-16,0 3 2 16,-4 2 0-16,-5 5 0 15,-1 6 0-15,-3 2 0 16,-1 2 1-16,0 2-1 16,-1 3 0-16,-5 3-1 15,-2 0-1-15,-2 0 0 0,0 7 0 16,1 8 0-16,-4 0 2 15,6 9 1-15,2 2 7 16,-1 3-4-16,6-1-2 16,0-1-1-1,7 0-1-15,4-6 4 0,2-4-2 16,3-2-2-16,2-5 0 16,4-3 1-16,-1-6-5 0,4-1-26 15,-3 0-19-15,1 0-10 0,-2-10-87 16,-4-6-127-16</inkml:trace>
  <inkml:trace contextRef="#ctx0" brushRef="#br0" timeOffset="38039.31">12954 11915 505 0,'7'-7'46'0,"2"5"-14"16,4 0-5-16,-1 2 1 15,3 6-5-15,-1 8-12 16,0 3 5-16,1 7 5 0,-3 1 2 16,3 3-12-16,-5 1-40 15,-3-1 32-15,-3 2 8 16,-2 0-7-16,-2-1-2 16,0-5 2-16,-4 0-4 0,-5-2 1 15,-1 1-2-15,-5-1-7 16,1-3-21-16,3-3-7 15,3-1-40-15,8-7-62 16,2-6-142-16</inkml:trace>
  <inkml:trace contextRef="#ctx0" brushRef="#br0" timeOffset="38807.06">13433 12054 179 0,'-11'-13'131'0,"3"-3"-70"0,4-1 5 16,3 0-4-16,1 2-16 15,1-1-20-15,8-1-2 16,3 7-1-16,0 1-2 16,0 3-10-16,0 3-7 0,-1 3-3 15,-2 3 0-15,0 11-1 16,0 3 1-16,-2 6-1 16,-1 2 0-16,-1 7 1 15,0-3-1-15,1 1 2 16,-1 0-2-16,4-5 0 15,0-3 1-15,4-7 0 16,1-2 0-16,2-6 0 0,2-5 1 16,2-2 0-16,0-2-1 15,-3-10 2-15,2-3 0 16,-7-4-1-16,-1-2 4 16,-4-7-3-16,-3 2 1 0,-4-3 2 15,0 2-5-15,0 1 0 16,-2 5-1-16,-1 5 2 15,-3 0 0-15,4 10 2 16,0 4 4-16,2 2-2 16,0 5-6-16,0 15 4 15,0 5-2-15,6 5 2 0,1 8 10 16,2 1-1-16,1 4-7 16,0 0-42-16,-3-2 31 15,0-2 7-15,-4-1 0 16,-1-3 0-16,0-3 1 15,-2-5 0-15,0-2 1 0,-2-2-1 16,-3-8 0-16,-2-3 0 16,-2-5 0-16,-2-3 0 31,-1-4-1-31,-1 0 2 0,0-4-2 16,1-10 0-16,-1-2-2 0,2-8 0 15,6-1-1-15,2-1-2 0,3-5-1 16,0 3-6-16,5-2-3 15,4-1 4-15,9 3 12 0,-4 2-39 16,4 2-15-16,3-2-10 16,3 0-57-16,-2-4-78 15</inkml:trace>
  <inkml:trace contextRef="#ctx0" brushRef="#br0" timeOffset="39021.1599">13959 11711 484 0,'0'-3'12'16,"0"3"21"-16,0 7-28 15,0 11 18-15,2 3 10 0,-2 8-11 16,0 2-10-16,0 1-9 16,-6 1-5-16,-1-1 5 15,2 0-22-15,2-5-45 16,3-4-163-16</inkml:trace>
  <inkml:trace contextRef="#ctx0" brushRef="#br0" timeOffset="39370.01">14347 12115 398 0,'11'-4'105'0,"0"-2"-62"15,1 1-15-15,5-1-1 16,2 3-1-16,1 3-15 16,5 0-8-16,4 0-3 15,0 0 2-15,2 0-4 16,-1 0 2-16,-4 0-19 0,1-1-18 16,-5 1-6-16,-4-4-50 15,-4-3-58-15</inkml:trace>
  <inkml:trace contextRef="#ctx0" brushRef="#br0" timeOffset="39637.46">14534 11994 323 0,'-2'0'167'16,"2"0"-141"-16,0-1-9 0,0 1 18 0,0-2-2 15,0 2-10-15,0 0-4 16,0 2-9-16,0 11-10 16,0 4 0-16,0 7 7 0,2 1-4 15,0 5 1-15,-1 1-2 16,1-3-3-16,0-1 1 16,0-3-2-16,-1 0-8 15,1-3-26-15,3-3-15 16,0-7-63-16,3-6-101 15</inkml:trace>
  <inkml:trace contextRef="#ctx0" brushRef="#br0" timeOffset="40090.7292">15056 11914 457 0,'2'-6'57'16,"-2"-1"-26"-16,0-1-9 16,-2 3-3-16,-3 2 2 0,-2 0-8 15,-1 3-6-15,-2 0-1 16,-1 1 0-16,-3 9 3 16,1 7-3-16,0 6 0 15,5 8 4-15,1-1 2 16,1 8-4-16,5-2-1 0,1 4-3 15,0-7-1-15,10-2 0 16,1-6 2-16,5-6-3 16,0-5 0-16,2-4 5 15,2-7-40-15,-1-3 46 16,2 0 3-16,-4-3-4 0,0-10-1 16,-1-2-3-16,-4-4 3 15,-1-2-2-15,-3-4-8 16,-1-4 2-16,-6-1-3 15,-1 0-2-15,0 0-3 16,-11 2-7-16,-3 7-7 16,-6 2-6-16,-3 3-7 0,-4 10 14 15,-2 4-35-15,1 2-33 16,-1 4-73-16,5 5-142 16</inkml:trace>
  <inkml:trace contextRef="#ctx0" brushRef="#br0" timeOffset="40344.87">14873 12070 379 0,'0'0'141'0,"0"-5"-111"16,0-4-9-16,5 1 16 0,2 4 0 31,3 1-21-31,4 3-14 16,4 0 0-16,1 11-1 15,2 3 2-15,2 6-4 16,-1 2 1-16,-3 0-1 0,1 0 2 16,-1 1 0-16,0-5-2 15,-3 0 1-15,0-4-6 16,1-3-27-16,-2-3-33 16,5-2-86-16</inkml:trace>
  <inkml:trace contextRef="#ctx0" brushRef="#br0" timeOffset="40779.67">15489 11858 487 0,'4'-5'31'16,"-3"1"14"-16,-1 1-10 15,0 3-3-15,0 0-14 0,-5 0-14 16,-5 7-5-1,-3 5 2-15,-5 8 0 16,0 3 2-16,0 5-1 0,5 6 1 16,1 4 8-16,7 1 7 0,3-1-4 15,2-5-8-15,5-3-3 16,8-5-1-16,3-5-1 16,3-4 1-16,7-5-13 15,1-4 25 1,0-2-14-16,0-3-22 0,-2-2-19 15,-4 0-6-15,-3-2-18 16,-7-7-42-16,-4 1-51 16</inkml:trace>
  <inkml:trace contextRef="#ctx0" brushRef="#br0" timeOffset="41281.5899">15582 12023 355 0,'0'-12'46'0,"4"-1"26"15,6 3-33-15,4 1-2 16,-2 2-11-16,4 3-11 16,-2 2-6-16,5 2-3 15,-5 2-3-15,2 9-2 16,-4 3-2-16,-2 9 1 0,-3-1 0 16,-5 0 0-16,-1 3 1 15,-1-2-1-15,0-4 0 16,-5 1 0-16,0-6 1 0,-1-3-1 15,1-4 0-15,3-2 1 16,2-3 0-16,0-2-1 16,0 0 5-16,2-6 5 15,7-4-3-15,0-8-6 16,1 1-1-16,0-7 1 0,-1 1-1 16,-1-1 1-16,-2 0-1 15,-3 2 1-15,-3 2 0 16,2 7-1-16,-2 0 9 15,0 7 1-15,0 1 1 16,0 4-2-16,-5 1-7 0,-4 1-4 16,4 11 2-16,-4 5 2 15,3 7-1 1,1 0 4-16,3 2 5 0,2 1-7 16,0 0-3-16,5-5 3 15,5-2 0-15,0-5-6 16,9-6 3-16,-4-2 0 0,5-5-13 15,3-2-32-15,1 0-14 16,1-11-62-16,-3-3-139 16</inkml:trace>
  <inkml:trace contextRef="#ctx0" brushRef="#br0" timeOffset="41562.78">15915 11847 495 0,'-2'-7'35'0,"2"3"3"16,0 3-6-16,9 1-3 16,4 0-7-16,1 6-11 15,4 6-6-15,1 3 11 16,0 5 0-16,-4 3-9 16,0 2-2-16,-3 4 2 15,-3-1 4-15,-3 2-5 0,-2 1-2 16,-4 0-3-16,0-1 1 15,-2-2-2-15,-8-1 1 16,3-4 0-16,-5 0-4 16,4-7-27-16,-2 0-29 0,-2-7-17 15,5-4-85-15</inkml:trace>
  <inkml:trace contextRef="#ctx0" brushRef="#br0" timeOffset="42393.99">16156 12011 175 0,'14'-13'171'15,"-1"3"-107"-15,-1 0-34 16,-2 0 14-16,0 6 7 16,-3-2-21-16,0 4-9 0,-4 2-6 15,3 0-2-15,0 0-7 16,-1 10-1-16,-1 3-3 16,2 5-1-16,0 5 0 15,-1 4 4-15,3-1-2 16,-3 3 3-16,2-1-5 0,-2-1 0 15,0-2 3 1,5-3 2-16,-3-3-3 16,0-4-1-16,4-3-1 0,5-5 2 15,1-2 3-15,2-5 2 16,3 0-4-16,0-1 2 0,-3-10-4 16,1-1-1-16,-5-3-1 15,-3-3 4-15,-5-1 3 16,-5-1 1-16,-1-3-4 15,-1-2-3-15,0 1-1 0,0 2 1 16,-3 0-1-16,-4 4 0 0,2 2 0 16,3 6 0-16,-3 1 2 15,4 5 0-15,-1 2 5 16,2 2-3 0,0 0-3-16,-2 7 0 15,2 10-1-15,0 1 3 16,0 7 1-16,0 5 1 0,0 0-40 15,0 4 42-15,0 0 2 16,0 2-4-16,0-1-1 16,0 2-4-16,2 1 4 15,-2 0-3-15,2-3-1 16,-1 3 1-16,1-8-1 16,-2 1 0-16,0-5 1 0,0-2-1 15,-7-5-1-15,-2-1 2 16,-1-8 0-16,-1-2 0 15,-3-1 0-15,1-6 1 16,-1-1 1-16,2 0 1 16,-3-6 1-16,4-7-3 0,3-8 2 15,5-2-1-15,3-10 0 16,0-3-3-16,6-2 0 16,6-4-3-16,7 1-4 0,0 6-3 15,2 4-8 1,1 5-3-16,-4 2-2 15,-2 6-72-15,2 0-141 0</inkml:trace>
  <inkml:trace contextRef="#ctx0" brushRef="#br0" timeOffset="42798.71">16784 12028 361 0,'-2'1'77'0,"2"-1"-23"16,0 0-8-16,0 0-6 16,4 0-4-16,7 3 0 15,1-3-4-15,4 0-4 16,4 0 4-16,3 0-62 0,1 0 41 16,-1-3-6-16,0-1-3 15,-1 2-2-15,-8 1 0 16,1 1-4-16,-6 0-6 15,-4 0 3 1,0 0-53-16,-5 0-7 0,0 0-42 16,0 0-52-16,-2 6-54 15</inkml:trace>
  <inkml:trace contextRef="#ctx0" brushRef="#br0" timeOffset="43033.03">16862 12173 152 0,'-2'4'189'0,"2"-4"-101"0,0 0-9 16,0 0-21-16,0 0-14 15,5 0-1-15,4-2-3 16,3-1-19-16,3-1-14 16,2 1-21-16,0-1-14 15,3 3 28-15,-1 1-1 16,5 0 1-16,-3 0 35 0,0 0-83 15,3 0-22-15,-4-5-73 16,-1-2-173-16</inkml:trace>
  <inkml:trace contextRef="#ctx0" brushRef="#br0" timeOffset="43728.07">17405 11891 284 0,'0'0'109'0,"0"-3"-44"16,0 3-13-16,-4-2-21 15,-1 1-4-15,0 1-12 0,-4 0-4 16,1 0 5-16,-2 0 2 15,1 1-3 1,0 4-5-16,2 3-2 16,-2-1 3-16,2 3 6 15,-1 3-1-15,1 1-1 0,0 4 1 16,4 0-2-16,-1-3-7 16,1 7-3-16,-2-3-35 15,5 2 24-15,-1-2 8 16,1 4 3-16,0-3-3 15,0 0 2-15,1-4 0 0,7 0-2 16,-1-4 1-16,5 0-1 16,0-1-1-16,2-1 1 15,1-3 0-15,0-2-1 16,2-2 1-16,0-3 0 16,0 0-1-16,0 0 2 15,0 0-1-15,-3 0-1 0,-1-5 1 16,-3 0 0-16,-1-3 1 15,-1 1 0-15,-3 0 1 16,2-1 3-16,-2-3 3 16,-3-2-1-16,2-1-6 0,-3-5 5 15,1 1-2-15,-2-6 1 16,0 1-4-16,0-4-2 16,0 4 1-16,0-2 2 15,-3 4-2-15,-3 3 0 16,1 0-3-16,0 4 3 15,-2 2 4-15,-1 1-2 16,1 0-2-16,-2 2-2 0,-2 1 1 0,-3-2 0 16,-3 5-2-16,-2 0 2 15,-1 1-2-15,-1 0-5 16,-4 2-11-16,3 1-24 16,0-3-16-16,5-6-86 0</inkml:trace>
  <inkml:trace contextRef="#ctx0" brushRef="#br0" timeOffset="51501.67">11603 13171 412 0,'0'-7'6'16,"-3"0"-1"-16,-7 3-4 16,0 1 16-16,-4 3-3 0,-1 0-1 15,-4 0 1-15,-1 7 3 16,1 5 6-16,-3 4-5 16,2 5-7-16,-4 2 1 0,2 4 0 15,3 6-2-15,1-1 0 16,2 5-5-16,5-1 3 15,4 3 6 1,5 2-8-16,2 3 0 16,0-1-2-16,11 0 1 15,3-4-4-15,2-5 0 0,4-2-1 16,0-7 0-16,3-1 0 16,4-5-1-16,-2-5-22 15,2 0-19-15,-1-6-7 16,-1-6-43-16,-1-2-71 15</inkml:trace>
  <inkml:trace contextRef="#ctx0" brushRef="#br0" timeOffset="52315.41">11939 13294 573 0,'6'-4'6'0,"-6"-6"4"16,0 8 0-16,0 0 3 15,0 2-6-15,0 0-5 0,0 8-5 16,0 8-1-16,0 2 4 16,0 4-1-16,0 6 2 15,0-2 0-15,0 2 4 16,0 1-2-16,0 0-2 15,0-1 2-15,0-6-3 0,0 2 1 16,0-6 2-16,0-4-1 16,0-5-2-16,0-2 2 15,0-3-2-15,0-2 2 16,0-2 2-16,0 0 2 16,0 0 4-16,0-4 26 15,0-7-16-15,0-3-18 16,-4-4-2-16,1 0 0 0,-1-5 1 15,1 0-1-15,-4-5 1 16,4-3-1-16,1-1 0 16,2 2 0-16,0 1 0 15,0 1 0-15,9 6-1 16,2 1 2-16,5 5-2 0,2 3 0 16,2 6 0-16,0 6-1 0,1 1 0 15,0 0-1-15,-2 7 1 16,-1 5 1-16,-1 2-1 15,0 3 0-15,-5 0-1 16,-2-2 2-16,-5 0-2 16,-1 1 3-16,-4 0-4 0,0-4 0 15,-7 4-8-15,-7-3 4 16,-1 0 3-16,-4-1 2 16,2 0 4-16,0-4-3 15,-1-1-3-15,4-3 3 16,-1 0 3-16,3-2-2 15,2-2-1-15,4 0 0 0,0 0-2 16,5 0 2-16,-1 0 0 16,2 0 0-16,0 0 0 15,0 1-2-15,0 3 2 16,5 0 2-16,3 9-2 16,2 0 2-16,3-1 0 0,1 4 0 15,-1 2 0-15,1-2 2 16,0 2-4-16,1-2 2 15,-1-2 0-15,1 0 0 16,-3-4-3 0,2-3-39-16,-1-2-36 15,-1-3-39-15,-2-2-76 0</inkml:trace>
  <inkml:trace contextRef="#ctx0" brushRef="#br0" timeOffset="52755">12287 13508 445 0,'4'-2'48'0,"-1"-2"-27"15,4 2-16-15,3-1 7 16,2-1-4-16,7 1-4 0,2-3-2 0,4 2-2 16,-3 0 0-16,1-1 0 15,1 0 1-15,-7-2-1 16,0 0 1-16,-7 1 3 15,-1 0 4-15,-6-1-3 16,2 0 5-16,-5 0 5 16,0-1-4-16,-6 1-9 0,-5 0-2 15,1 2-2-15,-3 3 2 16,0-2-1-16,0 4 0 16,3 0-1-16,-2 0 1 15,-2 6-2-15,6 3 3 16,-3 2-2-16,3 3 1 15,1 0 1-15,2 5-1 16,0-2 1-16,2 4 4 0,1-2 5 16,2 3-7-16,0-2 1 15,0-2 0-15,7-3 3 16,0 0 1-16,6-3-4 0,1-5 4 16,4-3-4-16,7-4-1 15,3 0-1-15,5 0-2 16,3 0-53-16,2-7-114 15</inkml:trace>
  <inkml:trace contextRef="#ctx0" brushRef="#br0" timeOffset="54040.38">12839 13461 293 0,'0'-2'40'15,"2"1"-7"-15,1-1-15 16,0-2 4-16,-3 3 1 16,2 1 6-16,0-1 8 0,-2-3 11 15,0 2-23-15,0-2-13 16,0-3-3-16,-4 3-3 16,-1-1-1-16,-2 0-1 15,0 1-1-15,-1 0 1 0,0 1 0 16,1 1-1-16,-4 2-3 15,0 0 1-15,-1 0-2 16,-3 5-1-16,1 5 0 16,-1 2 2-16,-1 1-1 15,2 2 1-15,1 1-2 0,5 4 2 16,0-2-1-16,4 1 1 16,4 1 0-16,0-2 0 15,4-2 1-15,9-2 1 16,-1-1 0-16,6-5-1 15,3-1 1-15,-4-3-1 16,1-4 0-16,0 0 1 0,-2-1 1 16,0-9 4-16,-3-2-1 15,-2-2 0-15,-3-6 1 16,0 2 2-16,-4-3 5 16,-4-1-4-16,0-1-3 0,0-1 0 15,0-1-2-15,0 0-3 16,-2 0 0-16,-2 0-2 15,0 2 1-15,0 1 1 16,1 4-2-16,0 1 0 16,1 2 1-16,0 6-1 15,0 2 1-15,1 3-1 16,1 4 1-16,0 0-2 16,0 0-1-16,0 0-3 15,0 14-6-15,0 2 4 0,0 4 7 16,1 6 0-16,6 5-1 0,0-2 1 15,-1 3 0-15,5 2 1 16,-4 0 0-16,1-4-1 16,4 0-1-16,-3-6 3 15,1-3-2-15,1-3 0 16,3-6 0-16,3-4 2 16,-1-3 0-16,4-3 0 0,-3-2-1 15,3 0 2-15,-1-7-4 16,0-4 1-16,-4-2-2 15,-3-5 2-15,1 3-1 16,-4-5 2-16,-2 0 1 16,-4-1-1-16,-3 2 2 15,0-5-1-15,0 4-1 0,0 4-2 16,0 2-1-16,0 1 2 16,0 8 0-16,0 3 2 15,0 2-3-15,0 6-3 0,0 8-12 16,0 8 15-16,0 5 2 15,0 2-4-15,2-3 4 16,4 4-1-16,3-6-1 16,-1 0 2-16,3-6-2 15,4-7 1-15,2-3 0 16,0-6 1-16,1-2 4 0,-2 0-4 16,2-7 3-16,-4-6-2 15,-1-4-1-15,-2-3 0 16,-5-1 3-16,0-4-2 15,-3 0-3-15,0 0-2 16,-1 4 4-16,-1-2-3 0,-1 6 3 16,0 6-2-16,0 1 2 15,0 4-1-15,0 5-1 16,0 1-2 0,0 1-4-16,2 9-3 15,0 7 7-15,3 4 2 0,-1 3 1 16,1-1 0-16,0 2-6 0,1-4-3 15,-1 1-9-15,-1-3-6 16,3-1-19-16,-4-7-39 16,3-6-97-16</inkml:trace>
  <inkml:trace contextRef="#ctx0" brushRef="#br0" timeOffset="54680.64">13560 13434 394 0,'6'-7'13'0,"-2"-1"-7"16,-2 1 7-16,1 1 33 0,-3 1-7 15,0 0-19-15,0 1-4 16,0 0 4-16,-7 4-6 0,-3 0-7 15,4 0-3-15,-3 2 0 16,-2 8 1-16,0-2-4 16,1 5 0-16,1 2 0 15,1 3 0-15,1 0 1 0,3 6 5 16,4-5-3-16,0 0-3 16,6 3 4-16,9-6-2 15,5-4 2-15,6 2-2 16,6-6 0-16,2-3-2 15,4-3-1-15,4-2 0 16,-2 0 0-16,-2 0 1 0,-4-9 0 16,-5 2 1-16,-4-4-2 15,-7 1 1-15,-5-1 0 32,-4 0 0-32,-5-3 1 15,-4-2 0-15,0 1-1 0,0 2 0 16,-4-6 0-16,-2 7 0 0,-1-2 1 15,2 4-1-15,0 3 0 0,1 2 3 16,1 2-2-16,-3 3-1 16,0 0-1-16,-1 1-2 15,-1 10 0-15,0 2 1 16,1 8-1-16,0-2 1 16,5 2 1-16,-1 3 0 15,3-1 1-15,0-3-1 0,10-1 0 16,5-4 2-16,4-1-2 15,3-5 0-15,7-2-2 16,1-3-22-16,4-4-34 16,2 0-48-16,-4-9-58 15</inkml:trace>
  <inkml:trace contextRef="#ctx0" brushRef="#br0" timeOffset="55258.89">14281 13490 410 0,'0'-10'42'16,"0"2"-5"-16,0 1-6 15,0-2-5-15,0 0-3 16,-7 2-11-16,-3 3-4 16,-2 1-2-16,-3 3-1 0,0 0-1 15,-2 7 3-15,-2 4 0 16,-1 4 0-16,2 3 0 15,2 2-1-15,-1 2-1 16,5 3-3-16,5 0 6 16,3-3-3-16,4 0-1 15,2-4-2-15,12-4-2 16,6-3 2-16,2-6-1 0,2-3 1 16,3-2-2-1,-3 0 1 1,0-11 0-16,-5-3 0 0,-3-2 1 15,-7-7-1-15,-2-3 1 0,-4 0 10 0,-3-4-1 16,0-4-3-16,-5 0-2 16,-2-1-5-16,2 0 0 15,-2 3 5-15,2 4 5 0,3 3-5 16,-2 2 2-16,2 7-36 16,2 5 27-16,0 4 6 15,-2 7-2-15,2 0-3 16,0 9 0-16,0 7-2 15,0 7 4-15,0 4-2 16,0 4 0-16,0 2 1 0,0 2 2 16,2-2-2-16,0 0 0 15,-2-1 1-15,0 3-2 16,0-6 1-16,0 2 0 16,0-4-1-16,0-4 0 15,8 0-9-15,4-4-17 0,8-2-81 31,12-8-146-31</inkml:trace>
  <inkml:trace contextRef="#ctx0" brushRef="#br0" timeOffset="55451.16">15044 13520 297 0,'-6'2'-105'0</inkml:trace>
  <inkml:trace contextRef="#ctx0" brushRef="#br0" timeOffset="56223.64">14951 13480 315 0,'-10'-4'21'16,"3"0"9"-16,2 1 5 0,2 0 2 15,-3 2-4-15,5-2-9 16,1 3 2-16,0 0-10 16,0 0-7-16,3 0-3 15,8 0 5-15,2 3 0 16,4-3-4-16,1 0-3 0,0 0-2 15,0-3 5-15,-2-3 4 16,-3-4 4-16,-1-2-5 16,-5 0 0-16,1-1 0 15,-6 0-5-15,-2 0 0 16,0 2-4-16,-2-2 0 16,-8 5-2-16,-2-1 3 15,4 3-2-15,-6 3-2 0,2 3 3 16,-3 0-3-16,1 0 2 15,0 1 0-15,3 7-2 16,1 2 2-16,-2 6-1 16,7-4 0-16,3 9 0 0,2 0 1 15,0 3 0-15,7 1 1 16,8-3 1-16,1-3 0 16,2 2-2-16,4-4 1 15,2-8 2-15,3-3-2 16,0-1 6-16,2-7-1 0,2 2-1 15,-2-3 2-15,-1-4-3 16,-2-4-3-16,-4-2 1 16,-2 1-1-16,-1-2 0 15,-4-4 1-15,-3 0-2 16,-5-3 1-16,-4-1-5 16,-3-1-10-16,0 3 2 0,-1 3-3 31,-8 2 7-31,-4 3-1 0,1 9 6 15,-2 0 0-15,2 3 2 16,2 0 0-16,-2 10-1 0,5 3 0 0,2 4 2 16,5 1-1-16,0 0 1 15,0 6-3-15,0-2 2 16,4 0 1-16,3 6-1 16,-4-6 4-16,2 6 0 15,2-3 5-15,-6 0-6 16,1-3 3-16,-2 0 0 15,0-1-1 1,0-3-3-16,0-1 1 16,0-5-1-16,0-3-2 0,0-4 3 15,0 1-2-15,0-5-24 0,0-1-24 16,0 0-33-16,3-11-73 16</inkml:trace>
  <inkml:trace contextRef="#ctx0" brushRef="#br0" timeOffset="56799.31">15439 13408 379 0,'7'-11'124'0,"0"0"-88"16,4 1-24-16,-1 2 19 15,-2 2 4-15,3 3-9 16,2 3-18-16,-1 0-5 0,2 9-2 15,2 2 4-15,-2 6-3 16,0 2 0-16,-2 2-1 16,-3 2-1-16,-3 1 2 0,-3-1-2 15,-1-2 1-15,-2-1-1 16,0-4 0-16,0-3 1 16,-2-5 0-16,0-2 0 15,2-5 0-15,-1-1 0 16,1 0 7-1,0-8 26-15,0-7-51 0,0-2 12 16,5-7 3-16,2 1 4 16,1-2-2-16,4 2 0 15,-2-3 0-15,3 5 0 0,1 4-4 16,5 2 2-16,-5 3-3 16,1 3 5-16,-3 3 1 15,0 2 1-15,-2 2-3 0,-4 2 3 16,1 2-1-16,0 6-2 15,0 6 2-15,-2 1 0 16,0 3 0-16,-1 2 1 16,1-1 0-16,-4 2-4 15,3-3 6-15,-1 3-3 16,-1-6-3-16,3 0 5 16,-5 0-5-16,1-2 2 0,1-5 0 15,0 0 0-15,-2-3 0 16,0-4-6-16,2 2 16 15,-2-3-57-15,1 0-4 16,3-3-13-16,-2-3-77 0,1-9-109 16</inkml:trace>
  <inkml:trace contextRef="#ctx0" brushRef="#br0" timeOffset="57271.28">15888 13133 372 0,'0'-9'38'0,"2"0"-1"0,-2 2 11 16,1 4 1-16,-1-1-15 0,2 3-6 16,-2 1 0-16,2 0-13 15,1 1-11-15,3 8-1 16,1 2 10-1,0 1 2-15,6 2 2 16,1-1-1-16,4 1 7 16,0-1-52-16,2 3 36 15,3-1 2-15,-1 2-3 0,-4-1 1 16,-2 4-4-16,-1 3 0 16,-3-2-2-16,-5 4-3 15,-1 0 5-15,-3-2-3 16,-1 4 1-16,-2-2-4 15,0 1 6-15,0 1-2 0,0-4-1 16,0-1 0-16,0 1 0 0,-2-1 0 16,-4-3-1-16,1 1 1 15,-2-6 1-15,-2 0 2 16,2-3-2-16,-1-2 0 16,2-2-2-16,-1-4 3 15,0 0-3-15,-1-2 5 0,-3-1-12 16,1 0-17-16,-3-5-49 15,1-11-162-15</inkml:trace>
  <inkml:trace contextRef="#ctx0" brushRef="#br0" timeOffset="79167">10420 14494 234 0,'-2'-5'68'0,"2"-2"-49"16,0 1 9-16,0 1 24 16,0 2-10-16,0-1 0 0,0 2-16 15,0 2-3-15,0 0-15 16,0 0-5-16,0 2-4 16,0 9 0-1,0 1 4-15,0 6 2 0,4 5 2 0,1 6-2 16,1 3 1-16,-1 5 3 15,2 1 7 1,1 3 0-16,-1-2 2 0,-2-1-15 0,0-6 2 16,-1-4-3-16,-1-6-1 15,-1-3 1-15,0-5 3 16,-1-3-3-16,2-3-1 0,-3-2 0 16,2-4 0-16,-2-2 1 15,0 0 1-15,0 0 1 16,0-4-4-16,0-6-33 15,-6-3-37-15,2 2-86 16,-3-5-173-16</inkml:trace>
  <inkml:trace contextRef="#ctx0" brushRef="#br0" timeOffset="79662">10424 14500 330 0,'-4'0'35'16,"2"0"-19"-16,2 0 4 16,0 1 8-16,0-1 1 0,0 0-3 15,9 0-8-15,5 0 14 16,5 0-10-16,6 0-6 16,4 0-7-16,3 0-3 15,2 0-3-15,2 0-1 16,-2 0-2-16,-2 0 2 0,-5 0-11 15,-5 0-13-15,-6 0-40 16,-6 0-38-16,-2 0-37 16</inkml:trace>
  <inkml:trace contextRef="#ctx0" brushRef="#br0" timeOffset="79872.9599">10453 14675 116 0,'-3'12'297'16,"6"-1"-283"-16,14-11 1 15,5 0 25-15,7-1 1 16,1-4-28-16,4-1-12 0,2-2-1 16,-2 2-33-16,-5 0-61 15,-2 0-118-15</inkml:trace>
  <inkml:trace contextRef="#ctx0" brushRef="#br0" timeOffset="80039.18">10903 14630 231 0,'-7'0'-29'16</inkml:trace>
  <inkml:trace contextRef="#ctx0" brushRef="#br0" timeOffset="80744.76">10830 14630 386 0,'0'0'80'16,"0"-2"-15"-16,0 0-44 15,0 2 2-15,0-1-2 16,0 1-11-16,0 0-8 0,0 5-2 16,0 5-2-16,1 8 2 15,5 6 1-15,-1 4-2 16,2 4 1-16,2 0 0 16,2 2 1-16,-2-5-1 15,0-2 1-15,0-5-1 16,-2-7 0-16,-2-4 0 0,0-4-1 15,-2-4 4-15,2-3 5 16,-1 0 14 0,-1-12 14-16,2-4-13 0,1-4-19 0,-1-6-5 15,5-2 3-15,-2 2 0 16,4-3-2-16,3 3-3 16,-1 1 4-16,3 5-3 15,1 4 0-15,-4 4 2 16,3 8 1-1,0 2-5-15,-2 2 1 16,-1 0-3-16,3 6 5 16,-4 6 0-16,1-1 1 0,-2 4-2 0,-2-3-5 15,2 8 4-15,-4-5 0 16,-1 0 0-16,-2 2 2 16,-1-5 1-16,2 1 0 0,-4-6 0 15,-2-3 1-15,2-1 0 16,-2-1 0-16,0-2 0 15,0 0 1-15,0-2 2 16,0-5 2-16,0-4-7 16,0-4 1-16,0-5 0 0,3-2 0 15,2-1 0-15,4 0 0 16,2 0 1-16,0 3-2 16,3 2-1-16,2 6 0 15,0 7 1-15,1 2 1 0,-2 3-2 16,2 6 0-1,1 7-3-15,-4 5 5 0,-2 1-1 16,0 6 2-16,-5-2-1 16,-2 0 2-16,-2-1-1 15,-1-1-1-15,-2-3-5 16,2-4-16-16,-2 0-8 0,4-6-19 16,3-4-27-16,0-4-65 15,5 0-145-15</inkml:trace>
  <inkml:trace contextRef="#ctx0" brushRef="#br0" timeOffset="81327.97">11781 14687 438 0,'4'-7'75'0,"-4"-7"-44"15,0 5-14-15,0-4 5 0,-10-1-4 16,2 3-9-16,-3-1-7 31,-2 3 3-31,3 1 8 0,-3 4 0 16,0 1-3-16,-1 3 1 15,-1 0-6-15,2 6-4 0,-2 5 1 16,2 4 0-16,3 3-2 0,0 4 3 16,7 1-2-16,1 3-2 15,2-2-2-15,0 2 5 16,2-6-3-16,9-2-1 15,0-2 2-15,3-8 2 16,2-2 1-16,0-2 4 0,2-4-6 16,2-2 0-16,-4-8 0 15,2-3 2-15,-4-2-3 16,1-6 2-16,-3-2 0 16,-3-3 3-16,-3-1-1 15,-1-2-3-15,-3-5 0 16,0 0-1-1,-2 0 1-15,0 2-1 16,0 4 0-16,-2 3 2 0,0 7 3 16,-1 4 4-16,1 5 4 15,2 5 1-15,0 4-5 16,-1 0-9-16,1 13-2 16,0 4-1-16,0 11 3 15,0 1 1-15,0 9-1 0,3 1 0 16,4 2 4-16,2 1-7 15,-2-3 7-15,2-2-29 16,0-5 16-16,1-3 9 16,2-8-3-16,0-2 0 0,5-5 18 15,3-4-61-15,9-7-58 16,5-3-84-16</inkml:trace>
  <inkml:trace contextRef="#ctx0" brushRef="#br0" timeOffset="82575.1">12637 14814 321 0,'-3'0'32'0,"-1"0"-3"16,1 0-4-16,1 1-5 0,-1 4 2 15,3 2-5-15,0 3 1 16,0-2-3-16,0 1-10 16,1-1 3-16,10-4 2 15,-2 0-4-15,4-4-1 16,-1 0 3-16,3-5 7 15,-3-8 1-15,3-3-5 0,-3-5-4 16,-1-5 0-16,-2-3 0 16,-4-1-1-16,-1-3 0 15,-3 2 0-15,-1 4 1 16,0 2-4-16,0 3 3 16,0 6-1-16,-1 5-3 0,-3 4 3 15,1 7 3-15,1 0-3 16,-2 11-5-16,4 6-3 15,0 4 1-15,0 5 1 32,0 1 0-32,7 2 1 0,0-2 0 15,7 1-1-15,-1-6 2 16,2 1 0-16,4-5 0 0,2-6-1 0,0-4 2 16,0-2-4-16,3-3 4 15,-4-3-1-15,1 0-1 16,-1-12 2-16,-3 0-1 15,-5-8-1-15,-2-3 2 0,-3-2-1 16,-2-5 0-16,-4-2 0 16,-1 0 0-16,0-6 0 15,0 1-1-15,-6 1 1 0,1 2 0 16,-2 4-1-16,2 3 0 16,0 5 1-16,-1 10 0 15,0 1 4-15,1 8 2 16,1 3-3-16,-1 1-2 15,2 16-2-15,-1 2-2 16,1 10 1-16,3 5 2 0,0 2-1 16,0 6 0-16,5 3 2 15,4-3 1-15,3 3-3 16,3-7 2-16,-1 0-1 16,6-8-1-16,0-4 1 15,1-6 0-15,1-6-1 0,-2-7 1 16,2-3 0-16,4-4 8 15,-3-4 5-15,1-9-4 16,-2-5-20-16,-3-5-8 16,-3-5 23-16,-4-4-8 0,-1-1 21 15,-3-5-1 1,-3 4-16-16,-3 3-1 0,-2 5-1 16,0 6 1-16,0 8 1 15,-2 3-2-15,-5 9-2 16,-4 0 2-16,2 9-1 15,0 5 1-15,1 4 1 16,5 5-3-16,3 2 2 0,0-2-1 31,8 3 2-31,7-2 0 16,7-4-1-16,2 1 1 16,0-1 0-16,3-7 0 0,-1 1 0 0,-8-1 0 0,-1-3 0 15,-8-2 1-15,-6 1-2 16,-3-1 1-16,-8-2 2 15,-13 1-1-15,-4-3-5 16,-9-2-4-16,0-2-21 16,-7 0-19-16,2-13-13 0,0-5-41 15,-1-7-68-15</inkml:trace>
  <inkml:trace contextRef="#ctx0" brushRef="#br0" timeOffset="82746.95">12902 14519 321 0,'-6'-1'81'0,"3"-2"-20"16,1 2-17-16,2-1-10 15,4 0-6-15,10-3-7 0,9 0-10 16,9-2-9-16,9-3-4 16,10 3-4-16,7-1-54 15,6-2-147-15</inkml:trace>
  <inkml:trace contextRef="#ctx0" brushRef="#br0" timeOffset="83310.53">14173 14783 156 0,'-21'3'25'16,"9"-3"0"-16,2-6 24 15,3-14 20-15,5 0 8 0,2-4-16 0,0-3-2 16,11-4-17-16,5-1-16 15,0-4 0-15,2 3-12 0,-2 4-10 16,-1 2-1-16,-5 9-2 16,-1 6 0-16,-6 5 1 15,-3 7-3-15,0 0 0 16,0 7-5-16,-6 5 6 16,-5 6-1-16,1 4 0 0,0-3 2 15,3 3-1-15,5 0-1 16,2-1 1-16,0 0-1 15,11-1 0-15,7-2 0 16,3 5-1-16,4-2 0 16,1-1 2-16,1-3 2 15,-2 1-2-15,-3-1 2 0,-7-4-4 16,-2 0 4-16,-7-5-2 16,-6 2 0-16,0-3 2 15,-10 0 0-15,-5-2-1 16,-6-2 0-16,-4 0-2 0,-4-3-1 15,3 0 0-15,-3-3-14 16,2-3-27-16,4-7-21 16,9-1-20-16,4-7-78 15</inkml:trace>
  <inkml:trace contextRef="#ctx0" brushRef="#br0" timeOffset="84125.51">14537 14562 389 0,'4'-5'60'0,"-4"-1"-24"16,0 1 0-16,-2-1 2 0,-7 5-21 31,-3-2-10-31,3 3 0 16,-4 0 7-16,5 0 0 15,1 8-7-15,4 10-5 16,3 3 1-16,0 4 7 0,11 6 4 15,3-1-4-15,3-1-5 16,2-1-2-16,3-3 0 16,0-6-1-16,-1-2-1 15,0-6 3-15,0-2-1 16,-2-6 1-16,-1-3-3 0,-4 0 4 16,1-6-2-16,-5-6 1 15,-1-3-2-15,-5-4 0 16,-2-2 3-16,-2-4-5 15,0-1 4-15,-9-2-5 16,-4-2 3-16,-2 0-3 16,-2 1-3-16,-1 4 2 15,2 6-3-15,-4 2 2 0,1 9 1 16,-3 4 0-16,4 4 1 16,0 0-1-16,-2 5 1 15,6 8-1-15,-1-1 2 0,5 1-1 16,6 1 0-16,4-1-2 15,0 1-1-15,16-2 2 16,6 0 1-16,7-4-2 16,6-4 5-16,6-4-2 0,7 0-1 15,0-2-2-15,2-8 2 16,1-7 3-16,-5-1-2 16,-5 0-2-16,-8-3 4 15,-8-1-2-15,-9 1 1 16,-4-2 0-16,-6-2 0 15,-6 0-1-15,0 0 1 0,-2 0 0 16,-7 0 0-16,0 5-1 16,1 4 1-16,2 4-1 15,-3 5 2-15,4 3 1 16,-1 4-1-16,1 0-1 16,-3 13-1-16,3 7 3 15,3 4 3-15,-1 7 2 16,3 2-2-16,0 7 5 0,0-1 1 15,5 0-53-15,0-3 49 16,3-1-1-16,-1-2-3 0,0-1-3 16,0-7 3-16,0 0 4 15,3-6-3-15,-3-4-4 16,1-6 2-16,4 1-1 16,0-6-2-16,2-4 0 15,4 0-9-15,6-2-27 0,-1-11-22 16,3 2-111-16</inkml:trace>
  <inkml:trace contextRef="#ctx0" brushRef="#br0" timeOffset="85414.02">13268 15595 201 0,'-3'2'-3'0,"1"-2"-17"15,0 0 12-15,2 0 5 16,-2 0-12-16,1 0 8 16,-1-4 8-16,2 0 16 0,-3-1 20 15,0 0-3-15,1-1 0 16,-2-1-4-16,3 0 14 15,-3-2 2-15,-1 0 0 16,2-1-9-16,-1-3-1 16,1-1-3-16,0-1-6 0,3 1-5 15,0 0-5 1,0 2-4-16,6 1-2 0,6 2-4 16,0 3 1-16,2 3-5 15,-1 3-1-15,4 0 1 16,-1 3-3-16,-3 8 2 15,-1 4 0-15,-3 1 1 0,-1 3-2 0,-3 2 1 16,-3 3 1-16,1 1-1 16,-3 0 0-16,0 1 0 15,0 0-1-15,0 0-2 0,2-2 2 16,5-3 1-16,4-4-3 16,1-2 3-16,5-5-2 15,2-4 2-15,3-4 4 16,0-2-1-16,0 0-1 15,2-9 0-15,-4-3-4 0,-1-3 1 16,-2-2 0-16,-3 0 0 16,-3-3-1-16,-4-3 1 15,-3 0 2-15,-3-4 0 16,-1 0 0-16,0 1 0 16,0 1-4-16,-1 2 2 15,-1 5 0 1,0 2 1-16,-1 7 2 15,3 3 5-15,0 5 0 16,-2 1-3-16,0 0-5 0,2 0-2 16,-3 9 1-16,1 1 1 15,0 8-1-15,-1 0 1 16,2 5 1-16,-1-2 3 16,2 4 1-16,0 2 3 0,0 0-5 15,0 0 0-15,0 3-12 16,0-1-17-16,3 1 22 15,2 2 4-15,2 0-1 16,-2 1 1-16,0-3-1 0,-1-2 0 16,-1 3 1-16,2-6-1 15,-5 0 1-15,0-2 0 16,0-3 0-16,0 0 0 16,-8-1 3-16,1-3-5 15,0-2 3-15,-6-1 0 0,4-4-1 16,-3-1 4-16,-1-6-5 15,1-2 0-15,-1 0 1 16,2-11 1-16,2-7-3 16,2-3-4-16,1-7-1 15,3-1 3-15,3-1 2 16,0-1 1-16,9 1-1 0,4 0-1 16,5 1 2-1,1 8-4-15,3-1 4 0,-2 4-1 0,-1 6-3 16,1 5-4-16,-6 4-2 15,1 3-51-15,-6 0-31 16,-2 0-116-16</inkml:trace>
  <inkml:trace contextRef="#ctx0" brushRef="#br0" timeOffset="86467.7399">13936 15941 354 0,'9'-4'28'0,"-2"-5"-6"16,2 0-7-16,-1 1 11 15,-5-2 6-15,-3 3-4 16,0-3-2-16,0 1-1 16,0 0-1-16,-5 0-4 0,-3 0-6 15,-1 0-8-15,1 0 2 16,-4 2 1-16,0 0-1 15,3 2 4-15,-2 1-5 16,-1 2-2-16,1 2-1 16,0 0-3-16,-1 0 2 0,1 0-2 15,-4 6-2-15,3 1 2 16,1 1 0-16,-1 3 2 16,1 2 0-16,3-2 1 15,3 3 1-15,0 2-2 0,3 0 0 16,2 0-1-16,0-2 3 15,0 4-1-15,2-4 1 16,5-2-1-16,0 0 0 16,1-4-2-16,2-1 0 15,0-1-1-15,2-2 3 16,0-3-3-16,1-1-1 0,-1 0 1 0,2 0 0 16,-1-3 3-16,0-5-5 15,0 0 2-15,-3-3 0 16,-1 0 0-1,2-3-1-15,-4 1 0 16,0-2 2-16,-3 1-3 16,1-1 2-16,-5 1 2 0,0-3-2 15,0 5 2-15,0 2-2 16,0 0 0-16,0 3 0 16,0 2 1-16,0 2-1 15,0 3 2-15,-2 0-3 0,2 0 2 16,0 1-4-16,0 8 2 15,0 3 0-15,0 1 1 16,0 3-1-16,2 2 1 16,0 0 1-16,4 2-2 0,-3 0 0 0,3 4 1 15,-3 1-7-15,2 1 6 16,-1 5 0-16,-1 0 0 16,2-2-4-16,-4 1 5 15,1 1 2-15,-2-2-1 16,0-3-4-16,0 1 8 0,0-2-3 15,0-5-1 1,-5-2-1 0,-1-1 3-16,-1-2-3 15,0-5-1-15,2 0 2 0,-3-6-1 16,1-1 0-16,3-3-4 16,-3 0-22-16,0-7 21 15,1-8 5-15,1-3 0 16,3-7 1-16,-1-2-1 15,3-3 0-15,1-4 0 16,11 1-1-16,0-2 1 0,5 9-2 16,2-3-1-16,4 4 2 15,-1 4-1-15,-3 3 0 16,0 5-11-16,-4 4 1 16,-3-5-100-16,-7 2-168 15</inkml:trace>
  <inkml:trace contextRef="#ctx0" brushRef="#br0" timeOffset="95207.7899">13108 15329 321 0,'0'-6'20'0,"0"4"-7"0,0 1 12 31,0 1 14-31,0 0-14 0,0 0-8 16,-3 0-12-16,-5 1 2 15,1 11-1-15,0-2 4 16,-3 5-3-16,0 0 1 0,0 7 2 0,-1 1 3 15,-2 2 7-15,-1 4 0 16,-3 1-4-16,4 0 1 16,-4 2 2-16,3 3-1 15,-3 0 4-15,7-1-3 16,-2 5-3-16,6 3-6 0,0 0 4 16,5 3-5-16,1-3-2 15,0 2 2-15,0-4-6 16,7-4 1-16,-1-1-5 15,6-2 1-15,-2-5 1 16,3 0-2-16,-2-4 2 16,-1-1-6-1,7 0-36-15,-3-3-33 16,3-6-42-16,-4-7-130 0</inkml:trace>
  <inkml:trace contextRef="#ctx0" brushRef="#br0" timeOffset="96008.67">14347 15343 297 0,'0'-4'34'16,"-2"3"-2"-16,2-1 8 16,0 0-3-16,0 2-14 0,0 0-4 15,0 0-10-15,4 0 9 0,6 7 2 16,0 4-3-16,0 2-2 15,1 1 2-15,4 7-1 16,0 1 3-16,0 5-5 16,-1-1-4-16,-1 4 5 0,-2 1-7 15,-1 1-4-15,-2 0 5 16,-3 0 1 0,-1 0 0-16,-4-2-5 0,0 3 0 15,0-3-1-15,0 0 2 16,0 2 1-16,-2-5-1 0,0 0-4 15,-3 0 2-15,2-4-3 16,-2-2 1-16,2-3 4 16,-1 0-7-16,1-4 2 15,-1-3 0-15,1 0-1 16,1-5 2-16,0-2 0 16,2-4-3-16,-3 2 2 0,1-2-5 15,-2 0-28-15,0-6-40 16,-1-11-85-16</inkml:trace>
  <inkml:trace contextRef="#ctx0" brushRef="#br0" timeOffset="97870.69">13789 10826 321 0,'0'4'25'0,"-5"0"-8"15,-2-2 7-15,4 1-1 16,-2 2-4-16,1 1-4 16,1 1 3-16,1 0-3 0,-1 4 1 15,1 0 3-15,-2 1-6 16,1 4-2-16,-3 2 1 15,-1 1-4-15,2 3-3 16,-2 3-1-16,3 0-1 16,-2 0 1-16,1 3-1 0,3-3 1 15,0 2 0-15,-1 0-1 16,3-4-2-16,-2 0 4 16,2-1 2-16,0-4-4 31,0-4 1-31,0-1-2 0,-2-5-1 0,2-1 1 15,0-1 3-15,0-3-1 0,0-1-1 16,0-2-1-16,0 2 2 16,0-2 6-16,0 0 1 15,0 0-1-15,0 0-5 16,0 0 1-16,0 0-3 0,0 0-5 31,7 0 2-15,4 0 1-16,5 0-1 0,3 0 0 15,3-5-2-15,2-1 4 0,1 1 1 0,0-4 0 16,1 2 0-16,-5-2-1 16,-1 3 1-16,-6 1 1 15,-1 0 0-15,-5 1 0 0,-2 0-3 16,-1 3 1-16,-3 1-2 16,-1 0-8-16,-1 0-43 15,-1 0-79-15</inkml:trace>
  <inkml:trace contextRef="#ctx0" brushRef="#br0" timeOffset="105363.02">18531 11149 376 0,'-3'0'28'16,"-1"0"0"-16,4 0 28 15,0 0-23-15,0 0-16 16,0 0-7-16,0 0-5 16,4 0 1-16,3 0 9 15,7 0 3-15,2 0-3 0,4 0 6 16,1-1-1-16,6-4-4 16,4-3 2-16,1 1-6 15,-1 2-3-15,3-4-4 16,-6 0-2-16,1 3-1 15,-2 1-1-15,-7 0 0 0,-2 2 0 16,-3 0 0-16,-7 1-1 16,-1 2 0-16,-1-1-4 15,-5 1-11-15,2 0-14 16,-3 0-1-16,0-4-4 0,0-1-8 16,0-2-28-16,-4-6-27 15,-3-2-54 1</inkml:trace>
  <inkml:trace contextRef="#ctx0" brushRef="#br0" timeOffset="105697.33">18856 10776 309 0,'-7'-14'27'0,"2"1"22"0,-2 0-5 16,3 2 5-16,1 2-4 15,0 5-16-15,-1 0-9 16,4 1 0-16,0 3-4 15,-1 0-2-15,1 0-9 16,0 3-4-16,0 5 1 16,0 5 4-16,1 5 4 15,6-1-1-15,-2 5 0 0,0 0 6 16,0 4 2-16,1 2-1 16,-1-1-2-16,3 2-9 15,-1-1-40-15,-2-3 40 0,0 0-3 16,0-3 5-16,0-6-6 15,0-4 0-15,-2 0-1 16,3-2 1-16,-5-5 0 16,3-2-3-16,-1-1-19 15,1-2-21-15,-4-3-111 16</inkml:trace>
  <inkml:trace contextRef="#ctx0" brushRef="#br0" timeOffset="107998.9">20221 11028 143 0,'2'-5'11'0,"0"-2"15"0,-1-1 10 16,-1-1 4-16,2 3 1 16,-2-1 8-16,0 1-5 31,2 1-10-31,-2-1 0 0,0 5 0 15,0 1-9-15,0 0-11 16,0 0-10-16,0 8-2 16,0 5 5-16,3 1 4 15,1 2-1-15,-1 2-5 0,1 0-3 16,0-2 3-16,1-4 0 0,-1 1-1 16,-1-6 4-16,-1-2-6 15,0-1 0-15,0-2 0 16,-1-2 3-16,1 0 1 0,0 0 1 15,0-9 0-15,-1-2-2 16,-1-3-2-16,0-2-1 16,0-2 0-16,-3 2-2 15,-2-2 1-15,-4 2-1 16,0 4 1-16,0 3-1 0,-2 2 0 16,1 5 0-16,-2 2 0 15,0 0-1-15,-3 10 0 16,1 3 0-16,-1 6 1 0,3 1 1 15,0 1 0-15,4 6 0 16,1 0 1 0,5 0 3-16,2 0-4 15,0-1 3-15,0 1-2 0,9 0 0 16,4-4-3-16,1-2 4 16,3-4 0-16,2-5-3 15,3-3 3 1,3-5 0-16,4-4 0 15,-2 0-2-15,0-8 3 0,-1-4-1 0,1-4-2 16,-2 0 1-16,-6-4-2 0,-4 0 1 16,-1-1 0-16,-4 4-1 15,-5-3 1-15,-3 5-4 16,-2 3 2-16,0-1 0 16,0 6-1-16,0 4 1 15,0 1-1-15,-2 2 2 16,-1 0-1-1,1 0 0-15,0 5 0 0,2 4 0 16,-3 5 1-16,3-1 0 16,0 5-2-16,0 0 2 0,3 2 3 15,6 1-2-15,2-3 1 16,3 1-1-16,1-3 1 16,1-1-1-16,4-5-1 15,-3-2 2-15,2-5 2 16,-2-3-4-16,0 0 2 15,-1-2 0-15,-3-9 0 0,-1-1-1 16,-3-2 0-16,-2-2 1 16,-3-4-2-16,-2-2 2 15,-2 1-2-15,-4-2 1 16,-5 2-1-16,-4 1 0 16,-2 0 0-16,-4 5-6 15,-1 0-2-15,-2 6 2 16,-4 3 1-16,3 5 3 0,-4 1 0 15,1 1 1-15,5 11 1 16,1-2 0-16,6 5 0 0,3-3-1 16,6 6 0-16,5-6-1 15,0 4 0-15,13-3 0 16,4-3 1-16,7-2 0 16,3-3 1-16,5-5 1 15,0 0-1-15,1-4 1 16,-3-5-1-1,1-5 2-15,-4 2-2 0,0-1 0 16,-4 2 0-16,0 6 0 0,-3 2 0 0,-1 3 0 16,0 2-2-16,-1 8 2 15,-1 6-1-15,2 2 0 0,-4 2 0 16,0 1 1-16,-6 0-1 16,0-1 1-16,-3-2 0 15,-4-2 1-15,-1-2 1 16,-1-3-2-16,0-2 0 15,0-5 3-15,0-4 0 16,-1 0 7-16,-1-10 10 16,2-4-16-16,0-4 0 0,0-3-4 15,3-2 0-15,4-2 2 16,2 2-2-16,1 1-1 16,4 3 0-16,-2 4 0 15,-1 3-1-15,1 3 1 16,-1 4 0-16,0 5 1 0,1 0-1 15,2 1-3 1,-2 12 1 0,2 5 1-16,-1 1-1 15,-3 4 3-15,2 3 0 0,-4-2 0 16,-1 2 1-16,-3-3-1 16,-1-7 0-16,-1-2 1 15,0-3-1-15,-2-6 1 0,1-5 0 16,-1 0 2-16,5-7 8 15,-3-9 2-15,1-2-11 16,2-5 1-16,2-2-1 16,0 0-1-16,1 0 0 15,-1 3-1-15,0 1 0 0,2 7-1 16,-1-3 0-16,0 9 2 16,-1 6-1-16,2 2-1 15,1 0-1-15,-2 2-2 16,3 6 0-16,0 9 6 15,0-1-2-15,-3 3 1 16,2 3-1-16,-1-1 1 16,-4 2-1-16,4-1 2 15,-3-2-3-15,3-4 2 0,-3-2 0 16,3-4-2-16,3 0 0 16,-2-3 1-16,3-7-11 15,1 0-29-15,4 0-6 16,-2-9-36-16,1-5-49 15,-3-4-166-15</inkml:trace>
  <inkml:trace contextRef="#ctx0" brushRef="#br0" timeOffset="108315.22">21531 11118 409 0,'0'-7'31'15,"-7"-3"24"-15,1 8 11 0,2 2-33 16,-1 0-10-16,0 2 0 15,5 9-3-15,0 3-3 16,0 6 5-16,0 5-4 16,8 3-4-16,-2 6 0 15,0 4-47-15,1 0 34 16,0 2 5-16,0-2-3 0,-4-3 2 16,-1-2-5-16,-2-7 2 15,0-4 0-15,0-6-1 16,0-2 1-16,0-6 0 0,0-3 0 15,0-4-1-15,0-1-5 16,0-1 0-16,0-10 19 16,-4-7-54-16,1-5-29 0,-2-7-6 15,0-4-64-15,-2-5-96 16</inkml:trace>
  <inkml:trace contextRef="#ctx0" brushRef="#br0" timeOffset="108579.2">21524 11143 356 0,'9'-24'59'0,"1"4"6"15,0 1 1-15,4 5-12 16,-1 1-18 0,3 4-15-16,2 6-12 0,2 3 2 15,1 0-5-15,1 12-2 16,-2 3-1-16,-2 3 0 16,-5 1-3-16,-5 1 2 0,-6 3-1 15,-2-2 0-15,-2 1 1 16,-12-1-1-16,-6 0 2 15,-3-1-2-15,-2-2 1 16,-2-4-1-16,6-1-2 16,2-6 1-16,5-5 0 15,5-2-32-15,3 0-35 0,5-13-63 16,1-8-241-16</inkml:trace>
  <inkml:trace contextRef="#ctx0" brushRef="#br0" timeOffset="109878.88">21954 10978 360 0,'-5'-3'9'16,"-1"-6"16"-16,5 5 25 16,1 0 3-16,-2 4-18 15,2 0-12-15,0 3-17 16,0 5-5-16,-5 9 4 16,4 2 4-16,-1 6 3 0,0 2 1 0,-1 3-2 15,1 2 2 1,2 0 2-16,0 0-1 0,0-1-4 15,0-1-3-15,3-5-1 16,9-3-2-16,2-4-2 16,1-6 2-16,9-5-3 0,0-4 2 15,3-3 1-15,-2 0-5 16,2-6 3 0,-6-4-2-1,-1-2 0-15,-6-2 1 0,-3 0-1 16,-6-4 1-16,-1 4-4 15,-4-6 1-15,0 4-4 0,-4 0 0 16,-1 1-2-16,-3 3 0 16,1 1 5-16,0 4 1 15,0 4 2-15,1 1 0 16,-4 2 0-16,3 0-4 16,0 8 3-16,0 5 1 0,1 3-1 15,2 4 2-15,3 1 1 16,1 3 1-16,3-3 0 15,7 0-1-15,5-1-1 16,9-4 0-16,0-6 0 16,4 0 1-16,1-7 0 15,3-3-2-15,-1 0 2 0,-1-11-1 16,1-1 1-16,-5-4 1 16,-6 0-2-16,-1-2-2 15,-6-2 2-15,-2 0 4 16,-3-3-4-16,-3 2 0 15,-1-6 2-15,-1 0-4 0,-3-1 4 16,2-4-3-16,-2 3 0 16,0 6 0-16,0 3 0 15,0 5 0-15,0 5-2 16,0 5 2-16,0 5 0 16,-2 0-2-16,-3 11 0 0,1 3 0 15,1 8 1-15,1 3 1 0,0 3 4 16,2 2 1-16,0-3-2 15,2 3 2-15,5-3 0 16,2-2-5-16,2 0 8 16,3-3-4-16,0-3 0 15,3-4 0-15,3-5-4 16,-3-1 1-16,3-5-1 0,-1-4 0 16,0 0 2-16,-1-2 0 15,-2-7 0-15,-1-3-1 16,-2-1 1-16,-2-5 1 15,-1 4-2-15,-3-6 1 16,-2 4 0-16,-2 0 1 0,-1 0-1 16,-2 2-3-1,0 3 4-15,0 2-3 0,0 0-1 16,0 5 0-16,-5 4-2 16,-2 0 1-16,0 2-2 15,-3 9 2-15,5 2-1 0,0 1 1 16,1 4 2-16,4-2-2 15,0 2 1-15,5 2 4 16,6-6 0-16,4-2 2 16,0-1 3-16,4-4-4 15,-1-3-12-15,1-4-19 0,-2 0 21 16,-3 0 7 0,-1-4-4-16,-4-3 16 0,-4-5-38 15,-3 1-36-15,-2-2-40 16,-4-5-138-16</inkml:trace>
  <inkml:trace contextRef="#ctx0" brushRef="#br0" timeOffset="110051.11">22426 11071 478 0,'-23'10'36'0,"17"-8"8"16,8-2-2-16,16 0-9 15,4 0-19-15,7 0-11 16,5-3-3-16,3-1-4 16,1 1-60-16,1-2-100 0</inkml:trace>
  <inkml:trace contextRef="#ctx0" brushRef="#br0" timeOffset="110943.04">23523 11169 287 0,'-8'0'33'0,"-2"0"-8"15,6 0 20-15,-1 2-10 16,3 3-10-16,2 0-6 16,0 1-1-1,4 0-1-15,3-1-2 0,4-4-6 16,1-1 1-16,2 0-2 16,-4 0 2-16,2-5 2 15,-4-6-5-15,-1-1-2 16,-3-4-2-16,-4 0 0 0,0 0 5 15,-2-2-7-15,-7 2 3 0,-1 0-1 16,-2 4-3-16,1 2 1 16,-3 5-1-16,4 5-1 15,-5 0 1-15,2 5-4 16,2 12 3-16,2 2 0 16,4 6-1-16,5 2 2 15,0 3-2-15,7 0 2 0,10-1 4 16,2-4-3-16,6-5 0 15,4-6 2-15,5-7 2 16,0-7 5-16,4 0 4 16,0-11-6-16,-1-3 1 15,-3-6-4-15,-5 1-4 16,-3-4 2-16,-9 3-3 0,-2-1 4 16,-6 4-4-16,-6-1 1 15,-3 5-1-15,0 2 1 16,-2 3-3-16,-5 5-2 0,-3 1 1 15,-2 2-1-15,2 2 1 16,1 9 2-16,-2 3 1 16,4 2-2-16,3 5 0 15,4 4 0-15,0 2 2 16,0 6 2-16,0-3 3 16,6 2 0-16,-1 0-2 0,-2-4-3 15,4 1 1-15,-6-6 1 16,3-1 1-16,-2-6-3 15,-1-4 0-15,1-3-2 16,0-5-19-16,1-4-30 16,2 0-22-16,3-11-49 0,-1-9-99 15</inkml:trace>
  <inkml:trace contextRef="#ctx0" brushRef="#br0" timeOffset="111335.83">23968 11155 450 0,'0'-6'61'0,"0"1"-11"16,0 4-16-16,5-1 1 16,-2 2-16-16,2 0-13 15,2 7-5-15,2 3 0 16,4 3 0-16,-1 1-1 0,-3 4 0 16,1-2-2-16,-7 0 2 15,2-2 1-15,-3-5-1 16,-2 1 3-16,0-5-3 15,0-2 2-15,0-3 5 16,0 0 3-16,0-7 19 16,0-5 5-16,0-4-28 15,0-4-2-15,0 0 1 0,5-1-30 16,2 3 19-16,5 4 8 16,-2 1-8-16,3 4 6 15,-1 6 1-15,2 1-2 0,1 2 3 16,1 0-2-16,-1 9-1 15,-1 4 0-15,-1 1 0 16,-5 2-1-16,-1 0 4 16,0 3-3-16,-7 3 7 0,0 3 6 15,-10 1-24-15,-8-2-67 16,-9-4-76-16</inkml:trace>
  <inkml:trace contextRef="#ctx0" brushRef="#br0" timeOffset="111945.78">20786 11704 353 0,'-25'-26'50'16,"9"2"-8"-16,2 7 12 15,1 4-10-15,-1 4-10 16,1 9-12-16,-3 0-14 16,0 7 0-16,-1 10-1 15,0 6 3-15,-3 9 3 16,1 7 4-16,0 4-5 0,1 3-1 16,6 4 6-16,3-2-3 15,6 0-2-15,3-1-9 16,5-8-3-16,12-2 2 15,7-5-5-15,8-7 2 0,7-3-2 16,7-10-34-16,5-6-19 16,0-6-15-16,0-2-78 15,-2-16-202-15</inkml:trace>
  <inkml:trace contextRef="#ctx0" brushRef="#br0" timeOffset="112731.55">21155 11929 392 0,'1'-14'46'0,"-1"0"-28"16,0-2 18-16,0-1 8 15,0 3-15-15,0-2-15 0,-1 4-8 16,-6 1 3-16,-5 0-6 16,-2 4 1-16,-2 6-2 15,-3 1-1-15,-2 0-2 16,0 10 0-16,1 5 1 15,2 4 1-15,9 2 2 16,4 4 2-16,5-1 0 0,0 1-4 16,12-2 1-16,5-3-2 15,2-8 0-15,1-2 0 16,0-7 2-16,-2-3 0 16,-2 0 0-16,-2-10 1 15,-1-4-1-15,-4 0 1 0,-2-7 3 16,-2 6 5-16,-1-4 2 15,-3 3-4-15,2 4 0 16,-3 1-1-16,0 1 3 16,0 7-6-16,0 3-2 0,0 0-3 15,4 8-6-15,-1 11 2 16,2 2 4-16,2 11-1 16,0 6 1-16,-1 2 0 15,-4 5-1-15,2-1 1 16,-4 3 2-16,0-8 1 15,0-5-1-15,-10-5 0 0,3-8 3 16,0-6-2-16,4-7 8 16,-3-4-1-16,1-4 4 15,1 0 6-15,0-5-3 16,1-8-58-16,1-9 43 16,0 0-3-16,2-6 0 0,0-4-7 31,0-4 4-31,6 2 18 0,3-4-25 15,5 1-10-15,8-1 8 16,-1 7 0-16,4 0 3 0,0 6 4 0,-1 3 4 16,-2 8 2-16,-5 1-2 15,-6 8 1-15,-2 0 2 16,-3 3-3-16,-5 0 0 16,-1 2 0-1,0 0-2-15,0 0 1 16,0 7 2-16,0 5 2 15,0 5-1-15,0 4 0 0,0 3 5 0,0 4 9 16,0-1-1-16,0 0-13 16,6-1 0-16,0-2 1 15,2-5 0-15,5-1-6 16,-3-7-26 0,5-8-15-16,1-3-48 15,0 0-87-15</inkml:trace>
  <inkml:trace contextRef="#ctx0" brushRef="#br0" timeOffset="113362.86">21545 11914 480 0,'0'-6'42'16,"-2"2"-5"-16,0 4-9 0,2 2-19 16,0 7-3-16,0 8-4 15,0 0 4-15,5 4 1 16,4 2-4-16,0 0 0 15,0 1-7-15,-2-4 6 16,2-1-2-16,-4-5 0 16,0-2-3-16,-2-2 3 0,1-7-2 15,-3 1 0-15,-1-4 5 16,0 0-2-16,0-2 3 16,0-7-5-16,0-2 3 15,0-3-4-15,4-2 6 0,-2-4-2 16,1 2-1-1,2-6 1-15,1 2-1 16,1 4-2-16,0 1 2 0,2 4-1 0,2 4-1 16,2 6-1-16,1 3 3 15,4 0-1-15,2 0 1 16,3 9-1-16,-1-3 2 16,-1 4-1-16,2-3-1 0,1-4 1 15,-3-3-1-15,5 0 3 16,-5 0-2-16,-3-8 8 15,0-2 4-15,-6 0-3 16,-1-1-1-16,-5 3-3 16,-2 0 2-16,-4 1-4 0,0 2-2 15,-7 2-1-15,-1 0-2 16,-4 3 1-16,-2 0-1 16,-1 3 0-16,2 5 0 0,-1 3 0 15,1 3 1 1,4 2-2-16,4 4 2 15,3 2 1-15,2-4 7 16,0 5-2-16,9-2-1 16,4-4-2-16,2-1-1 15,5-2-2-15,1-5 0 0,-2-1 1 16,1-6-10-16,-1-2-29 16,-1 0-7-16,1-2-30 15,-7-9-69-15,-2-3-177 16</inkml:trace>
  <inkml:trace contextRef="#ctx0" brushRef="#br0" timeOffset="113760.06">22105 11929 407 0,'0'-3'65'16,"0"-1"-5"-16,0 4-24 16,0 7-26-16,0 5 16 15,0 7-8-15,0-1 5 0,0-2-11 16,0 5 2-1,0-4-8-15,0-5-2 16,0 2-2-16,0-6 0 0,0-2 1 0,0-3-1 16,0-3 1-16,0 0 7 15,0 0 3-15,0-9-3 16,0-3-3-16,0-2 0 0,0-4-2 16,1-1-2-16,8-1-2 15,3 1-1-15,0-2 0 16,3 6 0-16,2 1-2 15,0 4 0-15,2 5 2 16,1 3 2-16,-1 2-23 0,-1 4 0 16,-1 9 23-1,-7 2 10-15,1 5 17 0,-3 1-26 16,-7 0 2-16,3 2-4 16,-4-5-2-16,0-3 4 15,0 2-5-15,0-4 2 16,-2-4-7-16,-4-4-56 0,4-5-79 15</inkml:trace>
  <inkml:trace contextRef="#ctx0" brushRef="#br0" timeOffset="114369.96">22843 11851 413 0,'-9'-4'24'0,"3"3"18"15,1 1 4-15,3 0-26 16,0 7-9-16,2 8 7 16,0 5 0-16,0 6-1 0,0 3 7 15,4 4-8-15,-1 1-7 16,5-3-4-16,-4 0 0 15,-3-3-4-15,3-3-1 16,-4-6 2-16,3-3-3 0,-1-4 3 16,-2-4-1-16,0-2 1 15,0-2-20-15,0-4-22 16,0 0-14-16,0-6 11 16,0-8-35-16,-2-8-34 15,-3-6-89-15</inkml:trace>
  <inkml:trace contextRef="#ctx0" brushRef="#br0" timeOffset="114637.09">22812 11885 81 0,'0'-27'265'15,"0"5"-198"-15,7 5-12 0,2 2 2 0,4 5-29 16,-3 1-1-16,5 6-3 16,3 3-15-16,-2 0-6 15,-2 4 2-15,3 9-4 16,-3 3-2-16,-1 2 0 15,-4 0 1 1,-2 2 1-16,-6-3-1 0,-1-2 2 16,0 0 2-16,-3 0-1 15,-6-4 1-15,-4 1 1 16,3-3 0-16,1-4-4 0,1-3 0 16,3-1 0-16,1-1-5 0,2 0-24 15,2-3-26-15,0-6-60 0,7-5-115 16</inkml:trace>
  <inkml:trace contextRef="#ctx0" brushRef="#br0" timeOffset="115231.86">23074 11828 422 0,'8'-4'31'16,"2"-4"-11"-16,1 6 16 15,5 2-5-15,0 0-10 0,2 8-15 16,2 5-1-16,0 3 3 15,-2 4-7-15,-4-3-4 16,-1 3 3-16,-6 0 1 16,-5-4 0-16,-2 5 0 0,0-7 1 15,0-3 1 1,-6-4 3-16,1 0-1 0,-1-3 2 16,3-4-1-16,-1 0 1 15,2-4 5 1,2-7-5-16,0 1-3 15,0-7-3-15,2-2 2 16,7 0-3-16,4 1-3 0,1-1 0 16,1 2 2-16,0 1 0 15,4 4 2-15,-4 1-3 16,0 4 2-16,-3 1 0 16,0 5 0-16,0 1-1 15,-3 0 0-15,0 5-2 16,0 5 1-16,-2 5 1 15,0 0-2-15,1 2 4 0,-3 1-2 16,0-1 2-16,2 1-1 16,-2 0-1-16,5-4 2 15,-3 0-1-15,0-6 0 0,4-1 2 0,0-4 1 0,1-3 4 16,1 0 1-16,-1 0 2 16,3-6 5-16,-3-2-3 15,-3-2-5-15,-1-2 1 16,-3-3 6-16,-3-1-3 15,-2-1 5-15,0 2-9 16,-10-1-6-16,-4 3 1 16,-2 1-8-16,-2 3-7 0,-2 4-6 15,1 2-5-15,1 3-7 16,4 0 3-16,3 0-34 16,5 0-59-16,6 0-96 15</inkml:trace>
  <inkml:trace contextRef="#ctx0" brushRef="#br0" timeOffset="115780.84">23762 11672 507 0,'0'-3'27'0,"0"3"-12"15,0 0 16 1,-1 0-21-1,-3 10 0-15,4 8 1 0,0 4-1 16,0 3-2-16,4 2 1 16,2 3 1-16,-2-2-5 15,1 1-4-15,-3-1 0 0,0-4-1 16,-1-1 2-16,-1-5-1 16,0-3 1-16,0-5-1 15,0-3 1-15,0-4 2 16,0-3 3-16,0 0 7 0,0 0 4 15,0-4 3-15,0-6-18 16,0-1-1 0,2-3-2-16,4 0 0 15,0-1-1-15,0 3 0 0,3 0 1 16,-2 3-3-16,5 0 2 16,-4 4-5-16,5 0 3 15,-2 5 3-15,1 0-3 16,1 0 0-16,-1 6 3 15,1 5-1-15,0-1-4 0,-6 3 3 16,0 1 4-16,-3 2-1 16,-4-1-1-16,0 0 3 15,0 1-1-15,-4-5 5 16,-9 2-4-16,1-3-2 0,-3-4 4 16,1 0-5-16,0-5 2 15,1-1 0-15,-2 0-1 16,7 0-2-16,-1-9-28 15,7-7-30-15,2-5-27 16,0-6-143-16</inkml:trace>
  <inkml:trace contextRef="#ctx0" brushRef="#br0" timeOffset="116092.77">24105 11637 489 0,'0'-4'14'0,"0"0"14"0,0 3 20 16,0 1-12-16,2 0-13 15,0 0-10-15,1 0-8 16,1 7-1-16,-1 4 22 16,5 1-3-16,-1 4-6 15,2 1-9-15,-2 2-40 0,2 4 38 16,0 0 1-16,-4 3-1 15,2 0 3-15,-2 1-7 16,-2 2-1-16,-3 0 2 16,0 4-1-16,-10 5-1 15,-5-2-1-15,-9 5 4 16,-3 0-3-16,-5-5-11 16,-4-6-53-16,0-6-150 15</inkml:trace>
  <inkml:trace contextRef="#ctx0" brushRef="#br0" timeOffset="120125.32">20291 13010 377 0,'-4'-10'34'0,"1"2"17"16,1 1 5-1,0 2-3-15,1 2-22 16,1 3-6-16,-2 0-6 16,2 1-14-16,0 13-6 15,0 8 3-15,0 3 7 16,0 8 5-16,0 3 0 0,0 2-4 15,0-2-2-15,0-3-4 16,0-1-3-16,0-5 0 16,0-1 0-16,2-7 0 15,1-4 0-15,-3-2-1 16,2-4 0-16,1-3 0 0,-3 0-23 16,0-5-21-16,0-1-10 15,0 0-7-15,0-4 5 16,-3-10-117-16</inkml:trace>
  <inkml:trace contextRef="#ctx0" brushRef="#br0" timeOffset="120328.78">20219 12998 415 0,'-1'-11'44'0,"-1"2"-1"0,2 2-8 15,0 0 7-15,3 1-11 16,6 1-17-16,9 2-11 15,2-3-3-15,3 2 0 16,4 1 0-16,2 1 1 16,0-1-1-16,-2 1 1 0,-5 2-2 15,-1 0-14-15,-6 0-33 16,-2 0-44-16,-9 7-65 16</inkml:trace>
  <inkml:trace contextRef="#ctx0" brushRef="#br0" timeOffset="120533.54">20327 13137 429 0,'-9'9'37'0,"0"-2"-6"16,5-7 4-16,4 0-6 16,6 0-6-16,10 0-10 15,2 0-1-15,7 0-8 16,3 0-4-16,5 0 0 15,1 0-2-15,0 0-15 16,-3 0-47-16,-2 0-81 0</inkml:trace>
  <inkml:trace contextRef="#ctx0" brushRef="#br0" timeOffset="121227.3">20686 13083 407 0,'0'-1'58'0,"0"-1"-45"16,0 0 32-16,0 2-20 15,0 0-16-15,0 7-5 16,0 8-4-16,0 3 10 0,0 4-1 16,2 3-2-1,3 2 0-15,0-1-5 16,-1-2-1-16,2-1 2 15,-1-4-4-15,0-2 2 16,-3-9 0-16,2-2-1 16,-3-3 5-16,1-3 19 0,3-3 6 15,3-8 11-15,-1-4-28 16,4-5-10-16,4-5-1 16,-5 2-2-16,6-4 1 15,-2 4 1-15,2 2-2 16,-3 3-2-16,1 4 4 0,-1 4-4 15,0 9 2-15,0 1-6 16,-3 8-3-16,4 10 3 16,1 4 3-16,1 5 4 15,-7 1-1-15,2-1 3 16,-4 0-3-16,-2-7-1 16,-1-3 3-16,-2-4-3 15,1-6 2-15,-3-4 1 0,0-1 1 16,0-2 1-16,0 0 6 15,0-5 16-15,0-4-11 16,0-6-32-16,0-4 6 16,2-5 8-16,2 0 3 0,3 2 0 15,0-3-1-15,2 2 0 16,0 2-1-16,3 1-3 16,0 6 4-16,1 1 2 15,2 6-3-15,-1 5 0 0,1 2 0 16,-1 7-4-16,3 8 4 15,-7 4 0-15,2 4 7 16,0 1 0-16,-4 1 23 16,-1 0-26-16,-1-2-1 0,-3 1 0 15,3-5-10-15,-2 0-10 0,-3-7-18 16,5-4-17-16,-1-4-13 16,6-4-81-16,1 0-116 15</inkml:trace>
  <inkml:trace contextRef="#ctx0" brushRef="#br0" timeOffset="121838.06">21518 13203 369 0,'-2'-2'76'15,"0"-7"-19"-15,-1 2 3 0,-2-4-30 16,3 1 1-16,1-3-13 15,-3 1-9-15,1-1 2 16,-3 2-8-16,-2 1 2 16,-4 2-2-16,2 3-2 0,-2 5-2 15,-5 0 2-15,5 0-3 16,-3 4 1-16,5 8 1 16,-4 4 0-16,8 2 4 15,-1 2-1-15,3 0-3 16,4 1 1-16,0-2-3 15,0-1 0-15,11-2 2 0,-3-1-1 16,7-6 6-16,-1-2-1 16,4-4 2-16,1-3-4 15,-2 0 1-15,2-6 0 16,-6-4-2-16,4-2 1 0,-7-4 1 16,-1-2 0-16,-1-2 11 15,-4-1 5-15,-3-6-27 16,3 0-1-16,-2-3 15 15,-2-4 3 1,0 4-6-16,0-1-2 16,0 5 2-16,0 1-3 15,-2 8-1-15,-2 5 3 0,3 5-5 0,1 5 7 16,-4 2-7-16,1 8 4 16,2 5-6-16,-3 7 3 15,4 5 2-15,-2 4 2 0,2 3 0 16,0-1 1-16,0 0-4 15,0 3 2-15,0-2 0 16,2-3-1-16,3-4 1 16,2-3 0-16,0-3-2 15,-1-1 3-15,1-4-22 0,0-3-8 16,-4-5-101 0,6-6-280-16</inkml:trace>
  <inkml:trace contextRef="#ctx0" brushRef="#br0" timeOffset="122882.4399">22390 12946 353 0,'0'-9'117'0,"0"-1"-109"0,0 0 18 15,0 3-2-15,0 0-9 16,3 4-2-1,3 3-8-15,2 0-3 16,-3 0-2-16,3 7 0 16,3 7-1-16,-1 0 1 15,-3 6 0-15,-1 2 0 16,0-1 1-16,0 2 0 0,-4-2 2 16,-1 1 2-16,3-4 2 15,-2-3-1-15,1 0-4 16,2-5 1-16,2-4-1 15,3-2 3-15,0-4 6 16,2 0 4-16,7 0-4 16,-3-10-6-16,0-2 0 0,1-2-3 15,-3-2 0-15,-2-2 2 16,-2-2 6-16,-5 0 5 16,-2-1-2-16,-1 2-3 15,-2 1-4-15,0 0-2 16,0 5-3-16,0 5 1 0,0 0 0 15,0 6 0-15,0 1-1 16,0 1-2-16,0 0 0 16,0 3-3-16,2 7-5 15,1 5 6-15,-1 7 4 16,1 1-2-16,0 4 2 16,-1 1 0-16,-2 2 1 0,2 3 1 0,-2 2 0 15,1 1 1-15,-1-2 2 16,0 0-4-16,0-4 2 15,0-3-3-15,0-6 1 16,0-4 0-16,0-4 0 16,0-6 0-16,0 2-2 15,-1-8 6-15,1 1-5 0,-2-1 3 0,2-1-2 16,-2 0 2-16,-4 0 8 16,1 0 3-16,-2-4-1 15,-2-6-11-15,-2 2 0 16,2-3-22-16,2-2 19 15,2 5 1-15,-1-1-5 0,4 1-8 16,0 1 6-16,2 2 7 16,0-4-1-16,0 0-1 15,5-4-2-15,8-1 1 16,5-6-1 0,2 0 6-16,0-1-3 0,1 2-1 15,-1-1 1-15,-5 4-8 16,-3 3-11-16,-5 1-7 0,-5-1-99 15</inkml:trace>
  <inkml:trace contextRef="#ctx0" brushRef="#br0" timeOffset="123998.85">22651 13028 178 0,'3'0'29'16,"1"2"35"-16,-2-2 3 16,1 0 2-16,-3 0 12 0,2 0-11 15,-2-2-16-15,0-4-32 16,0 1-11-16,0-4-3 15,0 1 7-15,0 0 3 16,-7-2-11-16,-2-1 1 16,-2 2-5-16,0 0-1 0,0 0-2 15,-3 2 4-15,2 0-2 16,-3 5-1-16,3 1-2 16,-5 1 1-16,3 0-1 15,-2 1 0-15,0 8-1 16,1 5 1-16,1 2-2 0,1 6 1 15,3 1 3-15,3 4 0 16,3 3 0 0,4 1 2-16,0 1 1 0,4-2-1 15,6-2-2-15,0-3 2 16,4-3-2-16,-1-5 1 16,2-2 2-16,1-6 2 0,2-4 3 15,1-5-2-15,2 0-17 16,0-4-10-16,3-7 25 15,-1-6-2-15,-3 3-2 16,-2-5 0-16,-2-3-2 16,-3 0 4-16,-4-1-2 0,-4 0 2 15,-2-2-3-15,-1 2 1 16,-2 1 4-16,0 4-3 16,0 6 2-16,-3 1-4 15,1 6 4-15,0 3 1 16,2 2-7-16,0 0 5 0,0 0-7 15,0 12-3-15,0 6-4 16,0 2 10-16,4 7 0 16,4 1-1-16,2 1 3 15,2-2-1-15,3-2 2 16,-1-6-2-16,8-1 1 16,5-5 0-16,-1-5 4 0,4-2 0 15,1-2-3-15,-1-4-14 16,-4 0-26-16,-6-10-116 15</inkml:trace>
  <inkml:trace contextRef="#ctx0" brushRef="#br0" timeOffset="124582.2">20684 13633 390 0,'-1'0'56'0,"-1"0"14"0,2 0-16 16,0 0-21-16,0 3-8 15,0 2-14 1,0 8-7-16,0 6-8 16,3 10 17-16,3 7 4 0,1 8 18 15,0 4-10 1,-3 1-50-16,-4-1 29 16,5-2 5-16,-5-5-3 0,0-7-7 15,0-3 5-15,0-12-4 16,0-3 1-16,0-3-2 0,0-6 2 15,0-2-1-15,0-5-10 16,0 0-12-16,0 0 22 16,2-12-27-16,-2-8-14 15,0-5-21-15,0-9-45 16,0-3-25-16,-7-6-85 16</inkml:trace>
  <inkml:trace contextRef="#ctx0" brushRef="#br0" timeOffset="124844.8">20647 13747 285 0,'-6'-25'78'0,"4"3"33"15,0 5-51-15,2 0-20 16,5 3-12-16,7 3-6 16,2 6-7-16,6 2-6 15,5 3-8-15,1 3 1 16,0 9 0-16,2 6-4 16,-2 6 3-16,-3-1 5 15,-3 2-3-15,-6 0 4 16,-7-2-5-16,-7 0-2 0,0-3 5 15,-7-1 1-15,-7-1 0 16,-2-5 2-16,2-2-4 16,-1-4 1-16,5-4-1 15,-2-3-1-15,3 0-2 16,-1 0-4-16,0-7-19 0,5-6-42 16,3-4-75-16,2-1-279 15</inkml:trace>
  <inkml:trace contextRef="#ctx0" brushRef="#br0" timeOffset="126398.38">21747 13800 327 0,'-12'7'102'0,"5"-5"-83"16,7-2 29-16,0 2-12 16,15-2-12-16,11 0-14 15,3 0-8-15,6-2 0 16,3-2-4-16,-2 1-46 0,-3-4-68 15,-7 0-182-15</inkml:trace>
  <inkml:trace contextRef="#ctx0" brushRef="#br0" timeOffset="126539.01">22015 13782 169 0,'0'2'243'0,"2"-2"-125"15,-2 0-23-15,0 0-31 16,0 0-27-16,0 0-32 15,0 0-8-15,0 0-56 16,0 0-93-16</inkml:trace>
  <inkml:trace contextRef="#ctx0" brushRef="#br0" timeOffset="127676.9399">22336 13861 378 0,'0'-9'23'0,"-7"2"5"0,2-2 2 16,-4 3-4-16,-2 3-6 16,2 1-10-16,-2 2 3 15,0 0 2-15,1 7 0 16,3 8 1-16,0 3 4 16,0 5-2-16,6 4 0 15,1 3-1-15,0-3-6 0,11 1-5 16,5-5 3-16,0-3-4 15,5-6-2-15,5-3 0 16,1-4 2-16,0-7 0 16,1 0-2-16,1-9-2 0,0-4 1 15,-5-3-2-15,-3-3 2 16,-3-1-1-16,-6-1-1 16,-2-1 1-16,-3 6 0 15,-4-3-1-15,-3 2 1 16,0 4-1-16,0 2 1 15,0 5-1-15,-3 3 1 0,1 3-2 16,-3 0-1-16,2 9 0 16,0 5 2-16,3 4-1 15,0 3 1-15,0 0 0 16,0 3 3-16,7-3 2 16,2 1-3-16,2-6-2 15,3-2 3-15,2-5-3 0,1-4 0 16,0-3 0-16,0-2 1 15,0 0 2-15,2-11-1 16,-6 1 0-16,1-6-2 16,-4 0 3-16,0-2-1 15,-5 0 1-15,0 0-2 0,-3 4 0 16,-2-2-1-16,2 5 2 16,-2 2-1-16,0 2 2 15,0 5-7-15,0 2 5 0,1 2-6 16,3 11-2-16,3 2 7 15,4 3 2-15,0 4-5 16,5-3 1-16,2-1 2 16,2-4-2-16,2-5 1 15,0-3 1-15,2-6 3 0,-2 0-1 16,3-9 2-16,-6-5 0 16,-2-6 5-1,-2-1-6-15,-3-4-25 0,-5-2 31 16,-2 0-4-16,0 0-1 15,-3-1-2-15,0 1 1 16,-2 4-2-16,0 5 1 0,0 3-1 16,0 7-2-16,0 2 3 15,-2 6-1-15,0 0 3 16,0 11 20-16,1 5-26 16,-1 7 2-16,0 6-1 15,2 4 1-15,0 2-1 0,0 0 1 16,4-1-1-16,4-2 1 15,2-3-1-15,-1-4-1 16,5-7-26-16,2-4-14 16,3-9-31-16,0-3-32 15,1-2-101-15</inkml:trace>
  <inkml:trace contextRef="#ctx0" brushRef="#br0" timeOffset="128523.88">23357 13964 433 0,'10'-11'64'16,"-10"5"-21"0,0-7 11-16,0 1-21 0,-5 1-7 15,0 0-13-15,-2 1-7 0,2-3-1 16,0 4-3-16,-4 0-1 16,0 2-1-16,-2 5 0 0,-4 2-1 15,0 0 1-15,-1 9-1 16,-1 4 0-16,3 5 1 15,1 1 1-15,5 4 3 16,4-2 0 0,2 3-1-16,2-4 1 0,4-3-4 15,6-2 2-15,3-7 0 16,1 0 0-16,5-6 1 16,-4-2-2-16,2 0 0 0,0-10 0 15,-5-2 0-15,-2-2 0 16,-3 0 1-16,-2-4 1 15,2 0 3-15,-4 2 9 16,-3-4-1-16,0 4-9 0,0 2 2 16,0 1-5-16,0 4-14 15,0 4 16-15,0 3-17 16,-2 2 11-16,1 2-1 16,1 10 4-16,0 5-2 0,0 2 0 15,5 2 2-15,2 3-2 16,7-3 5-16,-1-1-2 0,2-2-4 15,2-4 5-15,0-5-3 16,2-4-1-16,-1-3 1 16,1-2 3-16,3-2-3 15,0-9 2-15,-3-5-2 16,0-2 0-16,-6-1 0 16,-1-2 2-16,-3-1-1 15,-6-4 3-15,-1 1-3 16,-2-2-3-16,0 0 1 0,0 4-3 15,-5 5-2-15,-1 5-1 16,-1 6 28 0,1 4-24-16,1 3-4 15,1 0 1-15,-1 3 3 16,5 6 2-16,0-2 0 0,0 4-1 0,5-6 0 16,4 3 1-16,4-1 1 15,1-2-1-15,1 0 2 16,-1 1-1-16,-3 1 0 0,0 3 0 15,-1 3 0-15,-3 5 0 16,3 1 0-16,-3 6 4 16,2-2 4-16,-4 1-2 15,4-1-4-15,-2-5-1 16,2-4 1-16,1-3-10 16,0-6 8-16,1-1-17 0,2-4 13 15,-1 0 11-15,-2-11 0 16,0-3-45-16,-3-6-55 15,-4-3-90-15</inkml:trace>
  <inkml:trace contextRef="#ctx0" brushRef="#br0" timeOffset="129172.87">22521 14654 410 0,'0'-6'67'16,"0"-3"-24"-16,0-4 7 16,1-1-14-16,11-6-8 0,0 1-7 0,3-4-2 15,2-2-8-15,0 1-7 16,-1 1-4-16,-3 0 2 15,-5 5-2-15,-2 4 0 16,-5 1 2-16,-1 4-2 16,0 4-2-16,-5 3-2 0,-3 2-2 15,-2 0-1-15,3 2 1 16,0 7 5-16,2 5-2 16,5-1-1-16,0 3 2 15,8 4-1-15,7 1 0 16,4 0 3-16,2 2 1 15,2 1-3-15,-4-1 2 16,0-2 0-16,-7-2 2 0,-3 1-3 16,-7-3 3-16,-2-4 2 15,-3 0 9-15,-10-4 9 16,-3 0-8 0,-1-3-3-16,-1-5-3 15,2-1 0-15,1 0-6 16,3 0-2-16,2-10 5 15,2-1-10-15,3-4-15 0,5-2-21 16,0-2-15-16,9-2-37 16,9-2-46-16,7 4-118 15</inkml:trace>
  <inkml:trace contextRef="#ctx0" brushRef="#br0" timeOffset="129791.61">22892 14476 312 0,'5'-1'111'0,"-5"1"-30"15,0 0-39-15,0 0-15 0,0 0-11 16,0 1-6-16,0 9-3 16,-2 2 10-16,-2 4 0 15,4 3-2-15,0 5 1 16,0-1 6-16,4 2-4 16,5-4-9-16,3 1-5 0,3-10-2 0,2 0-11 15,2-4 12-15,2-6 8 16,0-2-7-16,1-2 1 15,0-9-2-15,-6-1-2 16,0-6 1-16,-5-2-15 16,-6-3-14-16,-2 3 28 15,-3-3-4-15,0 2 2 0,-1 1 5 16,-8 1-3-16,0 1 2 16,-4 3 0-16,-1 3 27 15,1 5-35-15,1 3 1 0,-2 4 1 16,3 0 0-16,2 2 0 15,2 7 3-15,5 0-3 16,2 2-2-16,5-3-2 16,13 2 1-16,5-5 8 15,8-3-2-15,1-2 0 16,4 0-2-16,-4-13-7 0,-3 1-6 16,-5-6 9-16,-6 4 5 15,-8-3 1-15,-6-2 2 16,-2 2 0-16,-2 0 7 15,0-1 11-15,0 2 3 16,-2 3-41-16,0 5 19 0,0 2 10 16,-1 6-5-16,3 0-1 15,0 8-2-15,0 9-1 16,0 8 1-16,0 6 5 16,0 4 4-16,0 2-1 15,2 3-4-15,-1-6-4 16,1 0-1-16,-2 1-2 15,0-3 0-15,0 0-6 0,-10-5-35 16,-10-5-36-16,-6-12-205 16</inkml:trace>
  <inkml:trace contextRef="#ctx0" brushRef="#br0" timeOffset="139665.8499">21119 13859 123 0,'0'7'53'16,"-2"0"-52"-16,2-1 11 0,0 1 22 0,0-3-3 16,0-1-10-16,0-1 1 15,0 0 1-15,0-2 4 16,0 0 14-16,0 0 8 15,0 0-2-15,0 0 0 0,0-4-19 16,0-3-26-16,0-2-2 16,-2 0 4-16,-1 0-1 15,-3 0 6-15,2-1-2 16,-3-1-1-16,2 0 8 16,-4 2-4-16,1 2-6 0,1 0-4 15,-3 3 0-15,-1 3-1 16,-3 1 0-16,2 0 0 15,-5 1 0-15,1 10-1 16,3 0 4 0,-1-1-4-16,3 3 2 15,2-1 1-15,2 3 0 16,5-1-1-16,2 0 2 16,0 0 2-16,2 3-3 0,9-2 0 15,-3-4-1-15,5 2 1 16,0-2 1-16,0-4 1 0,1-2 0 0,1-3 2 31,-5-2-2-31,2 0 2 0,0 0-2 0,-4-4-1 16,3-3-1-16,-3 0 3 0,-3-4-2 15,-2 2 2-15,3-2 3 32,-5-3-2-32,1 2-1 15,0-2-1-15,-2-1-2 16,0 1 3-16,0 3-4 0,0 1-1 15,0 3 0-15,0 1 2 0,0 2-1 16,0 3 1-16,0 1-1 16,0 0 0-1,0 0 0-15,0 0-1 16,0 0-1-16,0 0 0 0,0 0 0 16,0 3-2-16,0 6 2 15,3 2 2-15,2 3 0 16,2-1-1-16,0 3 3 0,1-4-2 15,4 3-2-15,-4-1 1 16,3-3 0-16,4-1 1 16,-5 1 1-16,7-2 0 15,-2-2-2-15,2-5 2 16,-1-1 1-16,0-1 0 0,2 0 1 16,-3-5 0-16,-2-4 0 15,2 0 0-15,-4-2-1 16,-3 3 1-16,-2-5 0 15,-2 1-1-15,-4-5 1 16,0 4 0-16,0-4-1 0,-4-1-2 16,-3 3 0-16,-4-3-1 15,3 5-1-15,-4 2-2 16,4 3 0-16,1 4 1 16,-1 2-3-16,1 2 2 15,3 0-1-15,2 0 0 0,2 4 2 16,0-1-4-16,0 4 2 15,9 0 0-15,4-1 0 16,-1-2 4-16,5-4-4 16,0 0 4-16,0 0 0 15,-1 0-1-15,-1-4 2 16,-5-2 2-16,-1 1-1 0,0 0 1 16,-3 1-2-16,-3 3 1 15,-3-1 3-15,0 2-3 16,0 0-2-16,0 0 0 15,0 3-6-15,0 9 4 0,0 1 4 16,0 7-2-16,0-1 1 16,0 3 0-16,0-1-1 15,2 1 2 1,1-1-1-16,3-5 2 16,0 2-2-16,1-4 1 0,0-3-1 15,1-2 0-15,2-2 2 0,0-3 2 0,3-3 0 16,0 1 0-16,-3-2-2 15,2 0 0 1,0-2 1-16,0-5 0 16,-1 0 1-16,2-3-1 0,-5-5-3 15,0 1 5-15,1-4-2 16,-2 2 4-16,0-7-2 16,-4 0 1-16,3-2-6 15,0-2 0-15,-3 0 1 16,-1 2 1-16,-2 2-1 15,0 2-1-15,0 3-1 16,0 4 2-16,0 4-2 16,0 2 2-16,-4 4-2 15,1-2 0-15,1 3 2 0,0 3-5 16,1-2 4-16,1 2 0 0,0-2-2 16,0 2 4-16,0 0-7 15,0 0 0-15,0 4 0 16,0 7 1-16,0 3 4 15,0 2-1-15,1 4 1 16,1 5 0-16,-2 0-1 0,2 0 2 16,-2 5-1-1,2-1 1-15,-2-3-2 0,1 1 3 16,1-4-4-16,3-3 4 16,1-2-2-16,1-4 0 15,2-3-1-15,3-2 2 0,2-6 4 16,-1-1 0-16,6-2-1 15,-5 0 0-15,1 0-4 16,-3-7 2-16,0 0-1 16,-4-1 0-16,-1 0 0 15,0-1 3-15,-4-2-2 16,1-1 1-16,-3-1-1 16,3 2-1-16,-4-1-1 0,3 1 0 0,-2 2 1 15,-1 2-2-15,0 2 1 16,0 3-1-16,0 0 0 15,0 2-1-15,0 0-3 16,0 2-3-16,0 5 3 16,2 4 5-16,0 1 0 0,0 2-1 15,3-1 1-15,0 1-1 16,0 2 0-16,3-5 2 16,1-2-1-16,-2-4-1 15,2 1 1-15,2-6 0 16,-4 0-1-16,2 0-10 0,2 0-14 15,-4-9-19-15,-2-4-46 16,-1-4-93-16,-4-5-141 16</inkml:trace>
  <inkml:trace contextRef="#ctx0" brushRef="#br0" timeOffset="139919.3292">21577 13803 407 0,'3'0'51'0,"4"0"-44"16,0-1 9-16,3-4 11 16,4 3-1-16,1-2-15 15,6 3-9-15,2 1-1 16,6-2-2-16,1 2 1 15,5-4-16-15,-3 0-57 16,0-1-141-16</inkml:trace>
  <inkml:trace contextRef="#ctx0" brushRef="#br0" timeOffset="140182.53">22103 13829 185 0,'0'0'55'0,"2"0"-44"16,-2 0-11-16,0 0-3 16,0 0-43-16</inkml:trace>
  <inkml:trace contextRef="#ctx0" brushRef="#br0" timeOffset="141392.94">23508 14607 466 0,'-1'0'45'16,"1"0"-33"-16,0 0-12 15,0-2-6-15,1-7-95 16</inkml:trace>
  <inkml:trace contextRef="#ctx0" brushRef="#br0" timeOffset="143178.03">22482 15268 336 0,'-2'0'48'0,"0"-3"-12"15,0-6 12-15,1-4 12 16,1 3-29-16,0-5-12 16,0 3 3-16,0-1-3 15,1 1-9-15,5 1-3 16,0 2-5-16,4 2-2 0,-1 4-2 15,0 3 0-15,4 0 0 16,-3 0 0-16,2 5 1 16,0 2 0-16,0 6 1 15,-3-3-1-15,0 3-1 16,0-1 1-16,-2 4-1 0,-2 0 4 16,1 2-2-16,0 0-1 15,-1-2 2-15,0 2 0 16,2-2-1-16,1-2 0 15,1-1 0-15,4-4 0 0,4-2 0 16,-1-4 6-16,6-3 1 16,1 0 0-16,1 0-1 15,0-5-2-15,-2-6 3 16,3-3 0-16,-6 2 8 16,-2-5-4-16,-2 1-2 15,-5 0 3-15,-1-2-2 0,-6 1-2 16,-1-1-3-16,0 0-4 15,-2 0-3-15,0 6 9 16,0 1-7-16,0 2-1 16,0 5 1-16,-2 3 0 15,2 1 0-15,0 0-4 0,0 0-2 16,0 3 1-16,0 4 5 16,0 6-1-16,0 1 0 15,0 6 1-15,0 3 0 16,2 0 0-16,2 5 0 15,2 3 0-15,-1 1 1 16,2 2 0-16,-2 3 0 16,3-1 0-16,-3 2 1 0,-1-3-1 15,1-1 3-15,-2-3-4 16,-1-3 0-16,0-3 2 16,-2 0-3-16,0-3 2 15,0-3 0-15,0-1-1 0,-7-2 0 16,-2-2 3-16,-2-1-1 15,2-4 0-15,-3-4 2 16,-3-2-1-16,1-3-2 16,-1 0 5-16,0-1-3 0,0-10-35 15,4 1 20-15,3-7 19 16,-4 1-6-16,9-1-1 16,3 0 4-16,0-1-1 15,3 1-3-15,10 1 2 0,1-2-4 16,3 2 2-1,2 0-1-15,1 1-2 16,0 3-7-16,1 3-11 0,-1 2-2 16,0 1-58-16,-1 3-110 0</inkml:trace>
  <inkml:trace contextRef="#ctx0" brushRef="#br0" timeOffset="144189.61">23293 15634 33 0,'-2'-2'295'16,"2"-1"-273"-16,-2 1 7 0,2 2 29 15,0-2-12-15,0 2-1 16,0 0-17-1,-1 0-7-15,1 0-6 16,-2 4-6-16,2 6 7 16,-2 5 8-16,2 8-5 0,0 0 0 15,0 6 1-15,0 3-3 16,0 0-2-16,0 4-5 16,4-3-7-16,-1 3-2 0,2-4 0 15,0 0 0-15,0 0 0 16,0-3-1-16,0-4 1 15,-3-1 0-15,2-5 2 16,-3-5-3-16,2-3-1 16,-1-4 3-16,-2-2-1 15,0-3-2-15,0-1 2 16,0-1 3-16,0 0-3 0,0-6-31 16,0-6 48-16,0-1-20 15,0-4 4-15,0-4 1 16,0 2-5-16,0-5 4 15,0 3-3-15,0 1 1 0,0-3 0 16,0 2 0-16,0 1 1 16,0-3-5-16,0 1 6 15,0-1-2-15,0 0-4 16,0-2-1-16,0 2 4 16,0 0-5-16,0 3 6 0,0 2-2 15,3-2-1-15,1 7 2 16,-1 0 0-16,1 2 1 0,1 1-4 15,2-1 5-15,1 4-4 16,2-2 3-16,-3 1-3 16,6 3 3-16,-2 2-1 0,-1 1 1 15,5 2 0-15,-3 0-1 16,3 0 0-16,-3 2 1 16,3 3-1-16,-3 2 2 15,-3 2-1-15,3 0 1 16,-4 2 2-1,-1-1-3-15,0 1 1 16,-2 0 4-16,-2-1-3 0,-3 2-1 16,0-2 12-16,0-1 3 15,0 0-13-15,0-2-1 16,-6 0-1-16,-1 1 1 0,-2-5-1 16,2 4 2-1,-6-5-2-15,3 1 0 0,-3 1 1 16,-3-4-1-16,-1 1-1 15,2-1 0-15,-2 3 1 16,3-3-2-16,-8 0 1 0,1 0-11 16,-2 0-80-16,-11-8-158 15</inkml:trace>
  <inkml:trace contextRef="#ctx0" brushRef="#br0" timeOffset="145661.17">13661 14944 398 0,'0'0'22'0,"0"1"-11"16,-1 2 5-16,-1 3-3 15,-6 1 3-15,3 6-8 16,1-3-1-16,1 7-3 0,-2-5-2 16,3-1 5-16,0-1-2 15,0-6 4-15,2-3 7 16,0-1 0-16,0-1 10 15,0-8-5-15,0-7-8 0,6 0-6 16,1-4 0 0,0 1-4-16,0 1 1 15,4-2 0-15,-2 4 0 16,-1 4 0-16,2 3-3 0,-5 2 0 16,2 5 0-16,0 2-1 15,-1 0 0-15,1 5-2 16,4 6 2-16,-3 0 1 0,2 1-1 15,2 2-6-15,-3-1-37 16,-1-5-57-16,-3-4-108 16</inkml:trace>
  <inkml:trace contextRef="#ctx0" brushRef="#br0" timeOffset="147244.3799">13755 14121 99 0,'2'-7'11'0,"1"2"14"0,-1-1 7 15,-2 1 23-15,0 0 2 16,0-2-10-16,0 1 1 15,0-1 1-15,-2 0-3 16,-3 0-7-16,-2 0-12 0,-5 0-10 16,2-2-2-16,-3 0-7 15,-3 2-7-15,0 1-1 0,0 1 0 32,-2 1 1-32,4 4-2 15,-1 0 1-15,4 0 1 16,1 9-2-16,2 4 3 0,3 5-2 15,1-2-1-15,3 2 3 16,1-1-1-16,0 1 0 16,8-2 1-16,4-1-2 0,0-5 3 15,3-4-2-15,-1-3 1 16,2-3-2-16,-2 0 6 16,0-7-1-16,1-5 2 15,-1-3 0-15,-1-1-4 0,-4 0-4 16,1 0 2-16,-4 0 0 15,-2 3 2-15,-4 5-2 0,2 0 4 16,-2 5-1-16,0 3-2 16,0 0-2-16,0 13-2 15,0 3 2-15,0 3 0 16,0 4 0-16,5 4-1 0,2 0 3 16,0 3 0-16,1 0-2 15,-1-1 1-15,0 1-1 16,-2-1 1-16,-5-4 0 15,0-2 0-15,0-3 4 16,-4-4 1-16,-4-4 0 0,-3-2-1 31,-2-7-2-31,-1-3-1 16,-1-2-2-16,1-9 2 16,3-5-3-16,0-3 2 0,5-6-1 0,2 1 1 15,2-1-1-15,2-1-1 0,0 4-1 16,9 1 1-16,3 3 0 15,3 2 1-15,-1 4-2 16,3 2 1-16,-4 2 2 16,1 2-2-16,-4 4 1 15,0 1 0-15,0 1 0 16,-5 0 0-16,1 0 0 0,-3 0-7 16,1 3-23-16,-3 1-16 15,3 0-44-15,0-4-77 16</inkml:trace>
  <inkml:trace contextRef="#ctx0" brushRef="#br0" timeOffset="147743.49">13970 14113 386 0,'0'0'85'16,"0"0"-60"-16,0 0-3 15,0 0-6-15,0 0-5 0,4 0-1 16,3 0-4-16,3 0 0 16,3 0-3-16,1 0-1 15,3 0 0-15,-3-4 1 16,-1 0 0-16,-3-5 1 15,-1 2-2-15,-3 0 0 16,-6 2-1-16,0-4 2 16,0 4-1-16,-8-3 0 0,-2 3-3 15,-5 3 1 1,3 1 0-16,-2 1 0 16,-1 0 0-16,1 5 0 15,3 6 0-15,0 1-1 0,3 2 2 0,0 4 2 16,6 0 4-16,2 3 5 15,0-1-1-15,0-2-1 16,10-2 0-16,2 0-2 16,4-7 1-16,0-2 0 15,4-7 0-15,1 0-4 0,1 0-3 16,1-6 1-16,3-2-3 16,-1-3-46-16,-1 0-48 15,0-1-174-15</inkml:trace>
  <inkml:trace contextRef="#ctx0" brushRef="#br0" timeOffset="149085.76">14230 14082 365 0,'0'0'33'0,"-5"-2"-10"16,3-3 23-16,-1-2 3 15,3 0-8-15,0-2-25 16,0 2-3-16,3-1 2 0,4 1-7 16,0 4-5-16,6 3-1 15,0 0-2-15,1 2 0 16,-3 6 0 0,1 5 0-16,-1 0 0 15,-4 3-1-15,-1-2 2 16,-5-2-1-16,1 2 1 0,-2-1 0 0,0-4-1 15,0 0 0-15,0-2 1 0,0-5-1 16,-2 2 1-16,2-4 0 16,0 0 0-16,0 0 0 15,0 0-1-15,0-6 0 16,0 2 0-16,0-3-1 16,2 0 2-16,0 0-1 15,2-2 0-15,-2 0 0 0,1 0 0 16,1-3 0-16,1 1 0 15,4-2 0-15,-1 3 0 16,-1 1 0-16,0 2 0 16,-2 1 0-16,0 3 0 15,0 1 0-15,0 2 0 16,-2 0 0-16,-1 0-1 0,2 2 1 16,-1 3-1-16,2 3 1 15,-1-2 1 1,1 4-3-16,-1 2 2 15,3 0 2-15,-3 1-4 16,3-2 2-16,0 5 2 16,-1-4-3-16,-1-1 3 15,2 0-3-15,0-1 3 0,0-2-2 16,3-3 1-16,-2-2 0 16,-1-1 2-16,5-2-3 15,-2 0 3-15,2-2 1 16,0-5 0-16,2-2-2 15,-1-3-2-15,-3 1 1 16,2-1 1-16,-2-1-1 0,-3 3 1 16,-2-3 0-16,-3 2-1 15,1-1-1-15,-1-1 1 16,-2 1 0-16,0 1-1 16,0 2 2-16,-3 2-4 15,-3 2 2-15,1 1 0 16,0 2 0-16,2 2 0 0,-5 0 0 0,-1 0 0 15,2 6 0-15,0 1-1 0,-1 3 1 16,1 1 0-16,4 4 0 16,1-3-1-16,2 2 1 15,0 2 0-15,0-2 0 16,9 3 1-16,2-3 2 16,3 0-1-16,4-1 1 15,1-6-1-15,2 0 1 16,0-3-1-16,2-4 2 0,1 0-2 15,-1-2 0-15,-1-7 2 16,-1-2-2-16,-3-3 2 16,-4-2 0-16,1 0-1 15,-8 0-3-15,0 0 1 0,-5 0 2 16,-2 0-2-16,0 1-1 16,0 4-4-16,-4 3-3 15,-3 0 3-15,2 5 0 16,0 1-2-16,0 2 0 0,0 0 0 15,3 0 3-15,2 5 2 16,0 1 0-16,0 1 0 16,0 0 0-16,0 0 1 15,6 2-1-15,5 0 1 16,-1 2-1-16,4-1 1 16,-1 1 0-16,0 0 1 15,2 1-2 1,-3 1 1-16,-1-1 0 15,0-1 1-15,-3 1-1 0,0-4 2 16,-3-1-3-16,2-2 2 16,-3-1-1-16,3-1-1 15,-2-3-1-15,5 0-36 16,-3 0-51-16,3-5-95 16</inkml:trace>
  <inkml:trace contextRef="#ctx0" brushRef="#br0" timeOffset="150096.4">15226 14057 346 0,'0'-2'5'0,"0"-5"17"16,-5-4 11-16,2 3 11 15,-1 0-7-15,-1 1-16 0,0 0-1 16,0 0-2-16,-3 2-5 16,-1-1-1-16,0 3-5 15,1 1 1-15,-5 0-2 16,2 2-2-16,-2 0-2 16,1 0 0-16,0 2 0 0,-2 7-1 15,2 1 0 1,3 1 1-16,0 4 2 15,4-1-1-15,3 0-1 16,2 4 0-16,0-4 0 16,9 0 2-16,2-3 1 0,1 2 0 15,2-6-3-15,1-2 1 16,-3-3-1-16,3-2 2 16,-4 0-2-16,2 0 1 15,-3-7-1-15,-1 0 0 16,-1-4-2-16,0 2 1 15,-1-2-1-15,-1 1 1 16,-3-3 0-16,2 1-3 0,0-1 4 0,-5 2 0 16,1 3 0-16,-1 0-1 0,0 3 2 15,0 2-4-15,0 1 2 16,0 2 0-16,0 0-2 16,0 7 1-16,0 4-1 15,0 5-1-15,0 0 3 16,6 2-1-16,-1-2 0 0,4 0-1 15,2-4 0-15,-1 1 2 16,4-4-1-16,3-4 0 16,3-3 2-16,-3-2-1 15,4 0 2-15,-1-6-1 16,1-3-2-16,-1-1 2 16,-3-3-1-16,1-1-1 0,-4 0 1 15,-1-1-1-15,-4-3 0 16,-2 2 1-16,-3 0-1 15,-4 2 3-15,0 2-3 16,0-3 2-16,-2 5-2 16,-3 1 1-16,-2 1 2 15,1 3-1-15,0 2-2 0,-1 1 2 16,4 2-1-16,-2 0 2 16,-1 0-5-16,1 7 3 15,3 4 0-15,1 3 2 0,1 6-2 16,0-1 3-16,0 4 8 15,1 1 4-15,6 1-40 16,0-4 31-16,0 1 2 31,1-3-2-31,-3-1-5 16,2-4 0-16,4-3-2 0,-1-2 3 16,2-9-6-16,4 0-42 15,2-13-220-15</inkml:trace>
  <inkml:trace contextRef="#ctx0" brushRef="#br0" timeOffset="158517.4799">15491 16649 101 0,'0'2'9'0,"0"-2"3"16,0 3 4-1,-2 0 1-15,-1-1-6 16,-4 2 0-16,2-2 8 0,-2 2 8 15,4-4 6-15,-2 1 0 16,1-1-3-16,4 0 2 16,-2 0 11-16,2 0 10 15,0-3-3-15,0-5-11 0,0 3-11 16,0-4-8-16,0 0-2 16,0-2-5-16,0 1-4 15,2 1-5-15,7 0-2 16,2 2-2-16,3 3 0 15,1 1 0-15,2 3 0 16,2 0-1-16,-2 3 1 0,0 8-1 0,-2 1 0 16,0 3 1-16,-4 5 0 15,-3 1 0 1,0 2 0-16,-4 2 1 16,-2 0 0-16,-2 4 1 0,0-5 0 15,0 2-1-15,0-3 1 16,3-4-1-16,4-3 1 15,4-3-1-15,3-1 0 16,6-4 4-16,5-3 0 16,-2-3 1-16,8-2 1 15,-6 0-1-15,2-4-4 0,-1-5 1 16,-6-5-1-16,-1 1 4 16,-3-1 0-16,-5-4-1 15,-2 0 2-15,-4-1-1 16,-3-2 1-16,-2-1-1 15,0-1-2-15,0 0-2 16,-2 1-2-16,-2 4 6 16,1 2-3-16,-2 4 5 0,3 5-2 15,2 1-3-15,-2 5 2 16,2-1-3-16,-2 2-2 16,2 0 0-16,-1 0-4 0,-1 0 3 15,0 2 0-15,0 7 1 16,2 1 3-16,0 5-5 15,0 2 5-15,0 3-1 16,6 3 2-16,1 2 2 16,0 4-46-16,0-1 41 0,0 4 4 15,0 0-2-15,0 4 0 16,0 1-1-16,0 1 0 16,-2-1 0-16,2 1-2 15,-6-2 0-15,3-4 0 16,-2-2 1-16,-2-3 0 15,0-2 0-15,0 0-2 16,0-3 1-16,-7 0 1 16,0-2-1-16,-3-3 2 0,0 0-2 0,-3-5 2 0,-1-3-3 15,1-2 2-15,-3-3 0 16,-2-4 0-16,2 0 2 16,-2-4-3-16,2-6 0 15,-3-2 0 1,4-5 0-16,-4-1 0 15,4-1 0-15,2-3 0 16,0 1 0-16,6 0 0 16,2 1 0-16,5 0 0 0,0 3 0 15,4-3 0-15,6 0 0 16,7 3-2-16,2-1-1 16,5 1 0-16,3 2-3 15,-2 0 20-15,5 5-56 16,3 0-18-16,2 4-11 0,-1-3-59 15,7-2-152-15</inkml:trace>
  <inkml:trace contextRef="#ctx0" brushRef="#br0" timeOffset="158873.9799">16533 16945 447 0,'1'-7'44'0,"1"-6"-3"15,2 3-4-15,1-1 5 0,1-2-8 16,1 5-7-16,0 2 2 16,2-1-12-16,5 4-5 15,2-1-3-15,6 2 0 16,2 2-1-16,4 0-16 15,5 0-14-15,4 0 29 16,1 0-2-16,1 0 0 0,-4 0-4 16,-1 0 1-16,-2 0-1 15,-3 0 0-15,-5 0-2 16,-4-2-4-16,-3 2-7 16,-7 0 13-16,-1 0-42 15,-5 0 0-15,-4 0-8 0,0 6-34 16,-2-1-31-16,-5 0-66 15</inkml:trace>
  <inkml:trace contextRef="#ctx0" brushRef="#br0" timeOffset="159217.68">16651 17027 162 0,'-3'8'249'0,"-14"5"-212"16,7-7-9-16,8-6-4 15,0 0 13-15,2 0-8 16,0 0-3-16,0 0-3 16,0 1-4-16,9-1 10 0,5 0-4 15,6 3 2-15,5-3-2 16,6 0-11-16,3 0-8 15,3 0-21-15,1 0 16 16,0 0 0-16,-2 0 1 16,-2 0-2-16,0 0 1 0,-5 1-1 15,-2 3-1-15,-2 0-4 16,1-1-59-16,-4-3-35 16,3 0-85-16</inkml:trace>
  <inkml:trace contextRef="#ctx0" brushRef="#br0" timeOffset="160263.18">17865 16788 377 0,'-6'-11'14'0,"1"-3"25"16,2 0-9-16,1 1 17 16,0 1-11-16,2-1-12 15,0 1-6-15,2 1-5 0,3 0-6 16,4 4-2-16,-2 0-2 16,4 3-2-16,2 2 1 15,-5 2-3-15,4 0 1 16,-2 10-1-16,0 4 3 15,0 0-2-15,-3 6 0 16,0 0 1-16,-2 2 2 0,-3 0-4 16,-2 1 3-16,0 2 1 15,0-1-4-15,0-2 3 16,3 0 3-16,0 1 0 16,2-5 4-16,2 0-4 15,6-5-3-15,1-3 4 0,2-4 1 16,6-4 0-16,2-2-1 15,3 0-3-15,-4-6 0 16,1-6 0-16,0-3-1 16,-4-1 3-16,-2-2 0 15,-4-2 5-15,-1-1 0 16,-6 0 3-16,-1-2-3 0,-4-4-5 16,-2 0-4-16,0 0 3 15,0 0-1-15,-6 4-2 16,2 4 1-16,0 1 0 15,3 7 0-15,-3 4 0 0,4 4 2 16,-2-1-1-16,2 4-5 0,0 0 2 16,-1 4 0-16,1 8-4 15,0 6 3-15,0 7 0 0,0 3 2 16,0 4 0-16,0 2-1 16,3 6 4-16,4-3-17 15,-1 2-9-15,0 0 22 16,-1-1 2-16,2-1-1 15,-4-2-1-15,2-3 2 0,0-4-5 16,-2 1 4-16,-1-3-1 16,-2-4 2-16,0 0-1 15,0-3 0-15,-2-3 2 16,-6-1-1-16,0-3 1 16,-1 0 2-16,-4-5 1 15,2-3 2-15,-3-2 11 0,1-2-16 16,-1 0-2-16,1-2-23 31,-2-8 16-31,1-5 6 16,4-1-1-16,1-2 0 0,1-3 0 15,7-3-2-15,1-1 1 0,0-3 1 0,11-2-2 16,6 1-5-16,5-2 5 16,2 3 9-16,1 6-41 31,4 3-20-31,-5 5-26 15,3 1-130-15</inkml:trace>
  <inkml:trace contextRef="#ctx0" brushRef="#br0" timeOffset="161128.01">18769 17136 386 0,'1'0'78'16,"-1"-6"-38"-1,0-4 3-15,0-1-6 0,0-3 0 0,0-1-11 16,0 0-5-16,0-2 2 15,-4-1-8 1,-3 5-8-16,-2-4-3 16,1 3-3-16,-6 5 1 0,4 0-2 15,-2 4 0-15,-1 3 1 16,-1 2-2-16,1 0 0 16,-3 9 0-16,-1 4-1 15,3 2 1-15,1 2-1 16,3 3 1-16,3 3 0 15,2-2 0-15,0 0 0 0,5 2 1 16,0-3 0-16,5 2 0 16,2-8 1-16,1-2-1 15,4-1 1-15,2-4-1 16,0-2 1-16,-1-5 0 0,2 0 1 16,0 0 0-16,-3-6-1 15,2-4 0-15,-2-2 2 16,0-1-1-16,-2 1 4 0,-2-6 4 15,-3 2-3-15,1 0 3 16,-5-2-35-16,1 2 21 16,0 4 3-16,-2 2 1 15,0 5 1-15,0 2 1 16,0 1 0-16,0 2-2 16,0 0 0-16,0 5-1 15,0 8 1-15,0 3 1 0,0 3-2 16,0 6 2-16,4 0-2 15,2 4 2-15,-1 2-1 16,0 1 0-16,0 1 2 16,-1 6-1-16,-3-1-2 0,2 2 1 15,-3-6 2-15,0 0-3 16,0-5 4-16,-4-5-3 16,-2-3 0-16,0-4 0 15,-1-4 0-15,0-2 3 0,-1-6-2 16,-3-3 2-1,3-2 0-15,-4 0 2 0,2-13 1 16,-2-5-2-16,0-5 1 16,2-4-6-16,3-5 4 15,1-1-6-15,4-1 1 16,2-2-2-16,0 2-8 0,11 4 3 16,5 2 11-16,2 6-8 15,8 1-55-15,1 1-15 16,5 1-61-16,2 1-187 15</inkml:trace>
  <inkml:trace contextRef="#ctx0" brushRef="#br0" timeOffset="161431.94">19303 17036 381 0,'-7'0'33'0,"-2"0"5"16,7 0-14-16,2-3 18 15,0-1 3-15,0-2-7 16,5 3-10-16,12-4-6 16,5-1-1-16,10 0 1 15,4-1 5-15,3 2-8 16,3 1-9-16,-1 1-6 0,-2 2-4 0,-8-1-1 15,-4 2-4-15,-7 2-20 16,-3 0-16-16,-4 0-14 0,-4 0-25 16,-4-3-59-16,-3-3-50 15</inkml:trace>
  <inkml:trace contextRef="#ctx0" brushRef="#br0" timeOffset="161728.74">19487 16817 242 0,'-4'-4'213'16,"4"0"-150"-16,0 1-37 15,0-1 8-15,0 1 3 16,0 3-9-16,0 0-4 16,0 0-2-16,0 0-10 0,0 8-2 15,0 9 2-15,2 6 3 16,3 3 0-16,-1 7-15 15,1 2-20-15,-2 1 21 16,2 2 3-16,-2-3-7 0,-1-3 6 16,1-3-1-16,-1-2 0 15,2-3 17-15,-1-6-47 16,4-1-19-16,1-3-14 16,4-5-13-16,4-9-74 0,6 0-130 15</inkml:trace>
  <inkml:trace contextRef="#ctx0" brushRef="#br0" timeOffset="162584.28">20118 16790 283 0,'-5'-9'85'0,"3"-4"-39"15,0-3-17-15,2 0 21 16,0-1-5-16,0-1-15 0,0 0-12 16,4 0-3-16,3 5 7 15,3 3-7-15,-2 1-6 16,1 5-5-16,2 4 0 15,0 0-1-15,-1 6-4 16,2 8 2-16,-4 7 1 16,1 4-4-16,-4 2 2 0,0 2 0 15,-2 1 0-15,-3-2 0 16,2 1 0-16,1-4 2 16,1-3-2-16,3-1 0 15,0-5 0-15,4-2 1 16,3-5-2-1,4-4 4-15,4-5-1 0,1 0 0 16,4-5 2-16,0-7-1 16,0-4-2-16,0-3 3 0,-5 0 2 0,-1-4 2 15,-5-2 6-15,-5-2-5 16,-6 0-5-16,-1-1-2 16,-4-1 2-1,0 4-3-15,0 4 1 16,-6 3 1-16,1 6 3 15,2 4 1-15,-1 7-1 0,-1-1-3 16,3 2-4-16,-1 7 1 16,0 10-1-16,1 7 3 0,2 4 3 15,0 6-1-15,5 4-37 16,3-1 35 0,3 2 1-16,2-1 1 0,1 2-2 15,-2-5-2-15,1 0 0 16,-4-2 3-16,-2-3-5 15,1-3 4-15,-5-4-3 0,-3-3 1 16,0-4 0-16,0-2 2 0,-1-5-2 16,-6-2 1-16,-1-1 3 15,-1-5-2-15,-1-1-1 16,-2 0 3-16,2-5-2 16,-2-4 0-16,2-1-2 15,1-7-2-15,4-3 0 16,0-2 1-16,5-4 2 0,0 2 14 15,3-5-25-15,8 4-4 16,3-2 1-16,6 6-5 16,2 0-6-16,0 4-19 15,5 1-15-15,0 4-53 16,2-1-97-16</inkml:trace>
  <inkml:trace contextRef="#ctx0" brushRef="#br0" timeOffset="163355.4799">20964 16875 317 0,'-5'-3'30'0,"3"-1"49"15,-2 1-18-15,4-1-9 16,0 2-6-16,0 0-11 0,0 2-4 16,0-1-4-16,0 1-5 15,0 0-6-15,0 3-8 16,0 10-5-16,0 5 10 15,4 7 1-15,0 7-3 0,-1 4-6 16,1 1-1-16,-2 6-1 0,1-4-1 16,1 0 0-16,-3-1-1 15,1-5 0-15,3-2 0 16,-5-4-1-16,1-2 1 16,1-4-1-16,-2-5 0 15,2-2 0-15,-1-5 1 16,-1-2-1-16,0-2 1 15,0-3-1-15,0-2 1 16,0 0 0-16,0 0 2 0,-3-7 1 16,0-5-3-16,-5-6 0 15,1-2-1-15,0-5 0 16,1-3 0-16,0-2-2 16,3-1-2-16,1 1 2 15,0 2-2-15,2-3 3 16,0 2 0-16,0 4 1 0,6-1-3 15,3 5 1-15,3-1 2 16,3 4-2-16,1 2 1 16,2 2 1-16,1 3 2 0,0 4-4 15,-2 5 2-15,-2 2-1 0,-1 0 1 16,-3 13-1-16,-2 4-1 16,-2 5 2-16,-4 1-1 15,-1 1 1-15,-2-1-2 16,0-2 1-16,-5-2 1 15,-4-2 1 1,-3-3-2-16,-3-2 0 0,0-3 4 16,-4-3-4-16,-1-3 2 15,-1-3-8-15,-1 0-25 0,-3 0-6 16,5-3-32-16,3-8-37 16,2-1-147-16</inkml:trace>
  <inkml:trace contextRef="#ctx0" brushRef="#br0" timeOffset="165106.07">21694 17375 488 0,'0'0'24'0,"-10"0"-25"16,0 0-1 0,-7-2 1-16,-2-4 1 0,-5 3 0 15,3 1 0-15,-5 1 2 16,-3 1 2-16,3 0 10 16,-4 0-3-16,-1 3-3 15,-7 6 1-15,4 4-3 0,-4-1-2 16,-3 4-2-16,-6 0 2 15,-1 2-1-15,-4-4-1 16,-6 6-1-16,-3-6 0 16,-2 2 0-16,-5-4 0 15,-3 5-1-15,-5-5 1 0,1-1 0 16,-5 3-1-16,-4-4 2 16,-2 3-2-16,-5-2 1 15,-5 1 0-15,-6 0-1 16,-4-6-2-16,-9 3 3 15,0-4 0-15,-4-1-1 0,-6 0-1 16,-1-2 2-16,2 1-2 16,-3-3 0-16,-2 4 2 15,3-3-1-15,0 1 0 16,-1 0-1-16,-5 0 1 16,7-1 0-16,-5-1 0 15,0 0 1 1,-1 2-2-16,-1 0 2 15,1 0 0-15,0 2-2 16,2 3 2-16,-3 1-1 0,5 3 0 0,3-2 0 0,0 3 1 16,4 1-2-16,3-1 2 15,3 1-2-15,4 1 2 16,3 1 0-16,7-3-2 16,3-9 2-16,9 10 9 15,4-8 4 1,8-5 2-16,8 0-7 15,4 0-4-15,5-7-3 16,1-4 1-16,4-4-7 16,2-2 0-16,2 2-9 0,4-2-7 15,0 5 3-15,5-2 7 16,-1 3-1-16,5-3 8 16,-1 1 1-16,1 1 1 15,5-2 1-15,-1 1 1 0,4-2 1 16,2 0 5-16,6-3 2 15,3 4 5-15,3-4-3 0,3 0 1 16,4 0-2-16,5 0-6 16,-1-2 1-16,4 1 2 15,0 0-7-15,0-2 2 16,0-3 1-16,5-1-1 16,-1-2 1-16,4 0-3 15,-3-2-1-15,2-4 1 16,2 1 1-16,0-3-1 15,0-3 0-15,0-5 0 0,0-4 5 0,0-3 0 16,0-1 6-16,-1-8-6 16,0 0-2-16,-1-1-1 15,-1-3 0-15,-3-1-3 16,2-1 1-16,3 3-2 16,-3 2 3-16,1 0-3 15,2 3 0-15,4 2 0 0,-2 3 1 16,2 2 0-1,3 0 0-15,3 9 1 16,2 0-3-16,-2 6 2 16,5 1 1-16,4 9-1 0,2 0 0 0,5 4-1 15,1 5 1-15,11 3-1 16,0 2 0-16,6 4 1 16,6 0-1-16,5 6 1 0,6-1 1 15,7 2-3-15,5 0 4 16,7 0-1-16,7 0-1 15,8 2 1-15,1 3-1 16,11 0 2-16,3 0-2 16,8 1 0-16,3-1 2 15,4 1 1-15,4-1 0 0,4-2-2 16,1 3 0-16,4-1 0 16,1-1 0-16,0 1 0 15,2-1 0-15,2 0 0 16,0-3 0-16,-3 3 0 15,0-1 1-15,-1 1-1 16,1 2 0-16,-4 0-1 16,-1 2 1-1,-5 0 1-15,-3 3-1 0,-3 0 0 16,-5-1-1-16,-5 3 1 16,-4 0 1-16,-1-1-1 0,-7 0 0 0,-1-1 0 15,-3 2 0 1,-4-3 0-16,-7-2 1 15,2 0 0-15,-4-1-2 16,-8 0 2-16,-2-3-1 16,-6 0-1-16,-9 0 1 0,-3-1 0 15,-4-3 1-15,-8 1 3 16,-4 3 2-16,-6-2-2 16,-5 1-1-16,-5 1-1 0,-7 3-2 15,-4 0-2-15,-6 0 4 16,-2 4-2-16,-2 0 0 15,-4 2 0 1,1 2-3-16,-2 1 3 16,-2 1 1-16,1 5 2 15,1-4-1-15,0 7 2 0,0 0 2 0,1 2 1 0,1 2-3 16,-2 1-1-16,0 4 1 16,-4 5 4-16,3-2 2 15,-6 5-5-15,0 1 2 16,0 5 0-16,0 1-2 15,0 3-32-15,-6 2 29 16,5-1 2-16,1 1 1 0,0 0-4 16,0-4 0-16,0 0-1 15,1 0 0-15,-1 1 2 16,-3 2-4-16,-23-4 9 16,-13-16-181-16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6:02:52.60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6216 706 284 0,'0'4'5'0,"-1"1"17"16,-3-5 20-16,4 0 10 15,0 0-10-15,0 0-3 16,0 0-6-16,0 0-19 16,-2 2-9-16,-1 5-4 15,-5 0-1-15,-1 2 1 0,-3 3 1 16,-5-2-2-16,0-3 1 15,-5-2-1-15,2-3 3 16,3-2-1-16,-3 0 8 16,3-11 0-16,3-3-3 15,4-6-1-15,2-3 0 0,4-4-5 16,4 3-1-16,0-4 1 16,0 7-1-16,8 3 0 15,3 2-1-15,-3 7 2 16,-1 2-2-16,5 5 0 15,-2 2 0-15,1 0 0 16,0 6-1-16,1 6 1 0,1 4 1 16,-1 4 0-16,3 5 1 15,-2 3 0-15,0 6 2 16,1 0-2-16,-2 2 0 16,-4 1 6-16,0 1-5 15,-2-3-3-15,-5-4 2 16,-1-3 0-16,0-2 1 0,-8-7-1 15,-7-3 2-15,-3-4 0 16,-2-3 0-16,-2-1-1 16,-3-7 0-16,4-1-1 15,-1 0 2-15,-1 0-4 16,4-9 2-16,0-1 0 0,4-3-1 16,2-1 1-16,2 1-3 15,6 3 1-15,1-1 0 16,0 5 0-16,4 3 2 15,0 3-4-15,2 0-2 0,7 2 2 16,5 7 2-16,5 1-1 16,4-1 2-16,3 0 0 15,9-2-2-15,1-3 2 16,5-4 2-16,3 0-2 16,4-12 3-16,-4-2-3 15,0-4 1-15,-3-2 2 16,-11-2-3-16,-4 1 1 0,-10-4 0 15,-5-2 1-15,-8-3-1 16,-3-2 1-16,0-4-1 16,-5-1-1-16,-8 1 2 15,4 4 0-15,-1 5-4 16,1 7 2-16,3 10 2 16,0 8-2-16,5 2 1 0,1 14-7 15,0 10 3-15,0 10 4 16,0 4 1-16,1 11 8 15,5 1 2-15,0 1 5 0,-3 3 3 16,1-1 1-16,-2-1-6 16,3-4-5-16,-2-6-3 15,4-5-1-15,3-8 0 16,0-5-2-16,1-7-30 16,4-8 29-16,-1-3-1 15,0-6 1-15,0-6 1 0,1-8-2 16,-4-5 0-16,-4-4-1 15,-4-1-1-15,-3-5-6 16,-3 2 15-16,-11 2-36 16,-5 0-4-16,-6 5 5 15,-4 6 16-15,0 5 6 0,2 4 3 16,1 5 1-16,6 0 0 16,6 0-1-16,11 1 1 15,3 2-1-15,17-3-3 16,14 0 2-16,10 0 3 0,6-11-9 15,5-6-98 1,1-2-215-16</inkml:trace>
  <inkml:trace contextRef="#ctx0" brushRef="#br0" timeOffset="859.1702">8281 553 490 0,'-3'-9'5'15,"1"4"-5"-15,0-1 15 16,2 6 8-16,-1 0-15 15,1 4-8-15,0 10 0 16,0 4 1-16,0 8 5 0,0 3 8 16,0 5 2-16,1 2-2 15,3-1-7-15,-1-1-2 16,-1-2-4-16,-2-5 1 16,2-5-2-16,-2-7 2 15,0 0 0-15,0-8 2 16,0-4-1-16,0-3 2 0,0 0 7 15,0-1 16-15,-2-12-13 16,-3-5-11-16,1-5-2 16,-1-7-1-16,3-4-1 15,-4-4 0-15,6 0 0 0,-2-4 0 16,2 3 0-16,0 3-1 16,8 4-1-16,1 7-1 15,7 5-3-15,2 8 5 16,4 8-2-16,-1 4 0 15,4 6 1-15,-3 12-1 16,0 3 2-16,-5 2-2 0,-5 2-1 16,-7 0-3-16,-5-2-3 15,-2 1 2-15,-9-6 5 16,-5-3 2-16,-4 2 2 16,0-9 1-16,2 2-2 15,0-7 1-15,4 1 0 0,5-4 0 16,0 0-1-16,5 0 0 15,4 0 0-15,0 1-3 16,0 3-4-16,9 3 1 16,4 4 4-16,1 1 1 15,4 4 1-15,3 4-2 16,-2-4 2-16,1 4 1 16,-1-6 0-16,3 0-1 0,3-1 0 15,-1-6-22-15,1-4-18 16,1-3-31-16,3 0-54 15,-2-5-56-15</inkml:trace>
  <inkml:trace contextRef="#ctx0" brushRef="#br0" timeOffset="1120.773">8759 612 327 0,'0'-22'66'0,"0"4"-23"0,0 6 16 15,-4 3-16-15,-3 3-22 16,0 6-10-16,-2 0-7 15,0 8-1-15,-2 6-2 16,-1 8 0-16,4 2 3 16,3 7 2-16,3 2 3 15,2 2-4-15,0-2 0 0,9-1-3 16,4-5 0-16,1-2 0 16,4-5-1-16,2-4 0 15,1-4 1-15,3-6-4 16,-1-3-30-16,-2-3-44 15,-2 0-57-15,-4-5-83 0</inkml:trace>
  <inkml:trace contextRef="#ctx0" brushRef="#br0" timeOffset="1607.4158">8909 677 439 0,'0'-12'26'0,"0"-1"8"16,0 1 8-16,8 3-6 15,-1 2-19-15,4 5-13 0,2 2-2 16,3 0-4-16,-2 13 0 16,0 3 1-16,-1 5 0 15,0 4 1-15,-5 0-2 16,-2-2-1-16,-6 1 3 16,0-3-2-16,0-3 2 0,0-4 0 15,-6-3 1-15,1-4 0 16,3-2 2-1,1-5-1-15,-1 0-2 16,2-1 9-16,0-10-1 16,5-5-4-16,2-2-6 0,3-4 4 0,-2-3-2 15,1 0 1-15,-2 2-1 16,-1-4-3-16,-2 7 0 16,-3 0 2-16,1 3 0 15,0 7 1-15,-2 3 2 16,0 3 0-16,0 4 2 0,0 0-2 15,-2 7-4-15,-1 6-1 16,-2 5 2-16,0 3 2 16,2 2 1-16,3 4 0 15,0-2 1-15,0-2-1 16,1 0 4-16,11-5-4 0,2-2 0 16,2-3-1-16,3-6 0 15,3-2-1-15,4-3-7 16,-1-2-38-16,-3 0-35 15,-1-11-78-15,-5-3-186 0</inkml:trace>
  <inkml:trace contextRef="#ctx0" brushRef="#br0" timeOffset="1841.7379">9286 512 449 0,'1'-11'40'0,"3"0"13"16,3 8-5-16,1 3-13 15,6 0-19-15,-1 12-10 16,4 8 2-16,0 6-3 16,2 5 1-16,-4 3 1 15,-1 0-2-15,-6-1-3 16,-3 0 2-16,-5-1-1 0,0-4-3 16,-6 1 0-16,-8-2-7 15,-5-4-45-15,-1-3-61 16,-2-6-199-16</inkml:trace>
  <inkml:trace contextRef="#ctx0" brushRef="#br0" timeOffset="2560.3154">10194 603 326 0,'5'-8'70'16,"-5"2"-15"-16,0 0 6 16,0 2-26-16,0 4-12 0,0 0-14 15,0 4-9-15,0 8 0 16,0 6 2-16,-2 4 3 15,2 3 6-15,0 2-4 16,0-2 1-16,5-2-3 16,5-4-2-16,-1-1 0 15,5-6 1-15,0-4 0 0,5-5 4 16,0-3 2-16,3 0 1 16,0-6-6-16,-1-6-1 15,0-6-1-15,-1 1-1 16,-7-5-1-16,-1-1 1 0,-3-4 0 15,-5 1-1-15,-4-1-3 16,0 5-8-16,0 3 0 16,-4 6 5-16,-1 6-1 15,-3 4 4-15,3 3-6 16,0 3 5-16,3 10 2 16,2 7-4-16,2 1 2 0,10 2 2 15,3 2 0-15,4-2 1 16,-2 0 1-16,1-3-1 15,-4-2 1-15,-2-4-1 16,-4-1 0-16,-4-1 0 16,-4-4 0-16,0-2 2 0,-15-2 0 15,-1-4 0-15,-6 0-3 16,-1-5-10-16,-4-10-33 16,-1-6-41-16,-1-4-92 15</inkml:trace>
  <inkml:trace contextRef="#ctx0" brushRef="#br0" timeOffset="2669.6645">10249 481 514 0,'-1'-3'9'15,"1"3"-2"-15,0 0-7 16,0 5-26-16,5 4-108 0</inkml:trace>
  <inkml:trace contextRef="#ctx0" brushRef="#br0" timeOffset="3357.0129">11505 647 249 0,'9'-7'36'16,"1"-6"5"-16,-8 1 23 16,-2-2-1-16,0-2-24 0,-9 0 1 15,-3-2-20-15,-1 4-9 16,-3-3-5-16,-4 5-1 16,-2 5-4-16,3 3 0 15,-3 4 1-15,-1 2-1 0,3 11 0 16,2 8-1-16,4 4 1 15,6 4 0-15,8 1 2 16,0 2-3-16,10-2 2 16,11-1 3-16,4-8-2 15,6-5 4-15,-1-7-3 0,2-7 2 16,-4-2-1 0,-5-4 3-16,-4-11 1 15,-4-3-3-15,-4-4 0 0,-3-5-2 16,-7 1 0-16,-1-1-2 15,0 4 0-15,-1-1 0 16,-6 9 0-16,2 5-1 16,0 7 0-16,3 3-2 0,2 13-1 15,0 6-2-15,0 6 3 16,7 2-1-16,8 4 3 16,2-3-2-16,5-5 3 15,7-4-3-15,2-6 2 0,8-6 0 16,6-7-9-16,1-2-58 15,2-16-126-15</inkml:trace>
  <inkml:trace contextRef="#ctx0" brushRef="#br0" timeOffset="4094.0563">12851 520 258 0,'8'-14'-5'0,"-5"2"10"0,-3-1 46 16,2 3 31-16,-2 1-20 16,0 3-26-16,0 5 0 15,0 1-12-15,0 3-12 0,0 12-12 16,0 9-2-16,0 8 6 15,4 6 5-15,3 3-3 16,-2 2 8-16,1 1-9 16,-3-4 2-16,3-5-2 15,-1-3 1-15,-3-7-2 16,-1-5 1-16,-1-8-2 0,4-4 1 16,-4-5 0-16,0-3 6 15,0 0 7-15,0-8 15 16,0-9-17-16,-2-6-13 15,-3-4 1-15,0-9-3 0,-1-1 0 16,0-6-1-16,3-1-1 16,1 1 0-16,2 2-1 15,0 3-3-15,3 8 3 16,11 5-1-16,1 7 4 16,5 9-2-16,6 7 0 15,-1 2-1-15,-1 10-2 0,0 9 1 16,0 4 2-16,-6 4 1 15,-4 2-1-15,-7-3 2 16,-7 0-1-16,0-5 0 16,-12-2-3-16,-5-3 6 15,-6-1-1-15,0-5-2 16,1-3 1-16,2-1 1 0,6-4-10 16,3-2-12-16,8 0-8 15,3 0-2-15,7-2-31 16,9-4-98-16,9-1-135 15</inkml:trace>
  <inkml:trace contextRef="#ctx0" brushRef="#br0" timeOffset="5141.8711">13402 595 470 0,'0'-10'10'15,"0"-5"-1"-15,-1 3 37 16,-1-1-17-16,-5-1-16 15,2 2-7-15,-4 3 0 16,-2 0-3-16,0 3-1 16,-5 5-1-16,0 1-2 15,-3 1 1-15,4 12-2 16,-2 5-1-16,3 5 4 0,5 2-3 16,2 4-1-16,7 1 2 15,0 0-1-15,5-3 1 16,8-7 1-16,3-4 0 15,0-7 3-15,3-5 7 0,2-4 0 16,-3 0 0-16,-2-8-6 16,-2-4 0-16,-3-5-1 15,-2 0 6-15,-6-1 0 16,2-4-6-16,-5 4-1 16,0 1 0-16,0 1-2 0,0 1 0 15,0 6 1-15,-5 6-1 16,2 3-1-16,1 0-1 15,-2 7 0-15,4 9-3 16,0 2 4-16,0 5 0 16,2 0-1-16,7 0 2 15,4 1 2 1,1-1-3-16,2-7 1 16,2-4 1-16,2-2 1 0,0-7 2 15,-1-3-1-15,0 0 2 0,-1-13-1 16,-2-2 0-16,-3-5 3 15,-1-3 3-15,-5-4-3 16,-2-3-3-16,-3-1-3 16,-2 1-1-16,0 1 0 15,-2 6-6-15,-5 4-2 0,-5 8 0 16,4 4 4 0,-2 7 0-16,3 0-1 0,1 5 2 15,3 8-3-15,3 1-4 16,0 4-3-16,5-2 3 15,9-2 5-15,1 2 4 16,2-4-3-16,2-1 3 16,0-4 0-16,-3 0 0 0,0 2 1 15,-3-3 0-15,-4 3 0 0,0-1 0 16,2 3-1-16,-2 2 0 16,1 1 0-16,0 0 2 15,2 1-2-15,-2-3 2 0,5-1-2 16,1-4 4-16,4-2-3 15,0-1 3-15,1-4 2 16,1 0-3-16,1-4 3 16,-2-8-4-16,-4-1 4 15,-2-4 2-15,-5-5 8 0,1-3-5 16,-3-3-3-16,-3-4-7 16,0-1 1-16,0 1-1 15,-3 0 0-15,0 5-1 16,-2 6 2-16,0 8 0 15,0 5-2-15,0 6 3 0,0 2 0 16,0 9-7-16,0 8 1 16,-2 9 2-16,2 2 2 15,0 6-1-15,0 0 2 16,0-2 3-16,5-4 0 16,5-3-2-16,0-1-1 15,1-10 0-15,2 0 3 0,4-7-4 16,3-3 5-16,4-4 2 15,-3 0-6-15,1-2-28 16,-2-10-29-16,-6-5-49 16,-6-2-62-16</inkml:trace>
  <inkml:trace contextRef="#ctx0" brushRef="#br0" timeOffset="5298.0869">13967 556 484 0,'-5'0'44'0,"5"0"-15"16,14 0 4-16,11 0-20 16,9-3-22-16,10-3-30 15,5-1-71-15,-1-2-198 16</inkml:trace>
  <inkml:trace contextRef="#ctx0" brushRef="#br0" timeOffset="6365.7288">15243 442 320 0,'2'-7'54'16,"0"0"-9"-16,-2 2 12 15,0 3-5-15,0 0-28 16,0 2-11-16,0 0-10 0,0 0-6 16,-4 10-4-16,1 7 7 15,1 4-1-15,0 4 2 16,2 2-1-16,2 1 1 15,10-3-1-15,5-2 2 16,0-5 1-16,10-2 0 0,-2-6 4 16,3-5 5-16,-1-4 5 15,-4-1-3-15,-4-1-4 16,0-10-2-16,-5-2-3 16,-6-4 2-16,-5-1-4 15,-3-5 1-15,0 0-5 0,-10-4 2 16,-4 0-2-16,-6 4-3 15,-1 1-9-15,-4 6 5 16,2 4 5-16,-3 6-4 16,4 6 2-16,3 0 2 15,4 6 2-15,8 8-1 16,7 6-4-16,2 1 2 0,18 2-5 16,13-3 4-16,4-2 4 15,8-7 1-15,3-10-9 16,1-1 2-16,-4-5 5 15,-8-15 3-15,-5 0-1 16,-10-2 1-16,-3-5 2 0,-12 0 0 16,-4 2 6-16,-3 0-1 15,0 3-1-15,-3 6 1 16,-3 6-8-16,1 5 0 16,-1 5 0-16,1 0 5 15,1 15 5-15,1 7-5 16,-1 8-16-16,3 6 9 15,1 7 1-15,0 3 4 0,0 4 11 16,3 0-9-16,1 0 8 16,3 0-6-16,-2-6 7 15,1-1-7-15,-1-7 1 0,4-4-3 16,0-9 2-16,-2-3-1 16,0-6-3-16,2-7 0 15,0-3 0-15,0-4 0 16,2 0 4-16,-1-11-3 15,-2-5 0-15,-1-5-4 16,-5-4 2-16,-2-4-3 0,-2-3-16 16,-10 0-8-16,-8 2 0 15,-2 3 9-15,-3 6 9 16,-2 4 5-16,2 7 2 16,5 4-1-16,2 4-2 0,7 1 3 15,5 1-1-15,6 0 0 16,6 0-3-1,16 0-31-15,9-4 21 0,5-3-89 16,8-7-168-16</inkml:trace>
  <inkml:trace contextRef="#ctx0" brushRef="#br0" timeOffset="7193.6355">16996 412 338 0,'3'-9'58'0,"-1"-2"-32"15,0 2-2-15,1 2 12 16,-1 4-17-16,0 1-5 0,2 2-6 15,-2 0-6-15,3 3-5 16,-3 8 1-16,3 5 1 16,-1 2 2-16,-1 2-1 15,2 4 2-15,0 0-3 16,2 1 5-16,-2-2 26 0,5-5-17 16,2-2-11-16,0-6-4 15,3-2 7-15,2-5 0 16,3-3 3-16,-1 0 2 15,3-1 1-15,-2-12-2 16,-6-1-3-16,3-6 10 16,-7-5 2-16,-3-2-9 0,-3-1-8 15,0-1-1-15,-2 2 0 16,-2 4 3-16,0 5-4 16,0 8 0-16,0 2 3 15,0 8-2-15,0 2-3 16,0 14-8-16,0 8 11 0,0 6 1 15,0 9-2-15,2 4 1 16,1 1 3-16,1 3 0 16,-1-2-3-16,-1-5 0 15,-2 2 1-15,0-9-1 16,0-1 0-16,-2-7 0 0,-5-3-1 16,0-8 3-1,-6-3 2-15,3-8 0 0,-5 0 10 16,3-3 3-16,-1-3-5 15,-1-9 0-15,3-2-7 16,3-7-10-16,6-1 5 0,1-5-4 16,1 1 1-16,0-3 3 15,9 2-1-15,5 3 9 16,3 0-26-16,2 6 0 16,5 4-14-16,1 5-14 15,0 4-29-15,2 3-61 16,-4 2-109-16</inkml:trace>
  <inkml:trace contextRef="#ctx0" brushRef="#br0" timeOffset="7938.7462">17662 701 424 0,'6'-9'9'0,"-3"-2"3"15,2 2 22-15,-3 2-3 16,-2-4-11-16,0 2-3 16,0-1 0-16,-2-1-4 15,-6 0 0-15,-6 4 1 16,-3 0-6-16,0 2-7 0,-2 1 1 16,-1 4-3-1,2 0 0-15,2 0-2 16,3 9 2-16,1 5-1 0,5 4-1 15,2 2 2-15,3 1 0 16,2 4 0-16,0-3 1 0,5-2 3 16,4-5-1-16,1 1 2 15,3-7-2-15,0-4 1 16,2 0 2-16,-2-5 5 16,2 0 3-16,-1-8-5 15,3-4 1-15,-3-1 8 0,-4-1-4 16,0-2-5-16,-1-2-3 15,-4 2-1-15,-2 0-2 16,-1 3-2-16,1 4 0 16,-3 2-1-16,0 5 1 15,0 2-4-15,0 0-3 16,0 6-7-16,0 6 12 0,0 4 1 16,3 6 1-16,-1 3-1 15,0 1 0-15,1 3 1 16,-1 2 0-16,1 1 0 15,-1 0 3-15,-2-4-3 16,0-1 1-16,0 0 1 0,0-4 0 16,0-2 0-16,-2-5 8 15,-3 2 12-15,-2-5-19 16,-3-3 0-16,0-4 1 16,-2-3 6-16,-1-3-19 15,-1 0 18-15,-1-2 0 16,1-8-2-16,4-5-3 0,2 0 0 15,4-5 0-15,2-3-2 16,2-2-2-16,4-3 2 16,8-1-3-16,6 0 3 15,4-1-4-15,2 0-14 0,4 2 6 16,1 3-44-16,-1 5-45 16,1 0-159-16</inkml:trace>
  <inkml:trace contextRef="#ctx0" brushRef="#br0" timeOffset="10672.1087">5324 2255 264 0,'-2'0'25'15,"0"-10"14"-15,-1 3 14 16,1-1-11-16,-1-3-6 16,-2 0 0-16,3 2-5 0,1 0-14 15,1 2-5-15,0 2-5 16,0-1-2-16,1 3-4 16,6 1 0-16,-2 2-1 15,2 0-2 1,2 0 2-16,-2 9-2 15,0 2 1-15,-1 5-1 16,-1 0 3-16,-2 3-2 16,-1 5 2-16,2-1-1 0,-3 0 0 15,2 2 0-15,-1-4 0 16,1 1 1-16,4-4-1 16,0-5 2-16,2 0 0 15,4-7-1-15,3-5 6 16,2-1 0-16,0-1-1 15,1-9-1-15,0-5-3 16,-4-1 1-16,0-4 2 16,-4 0 6-16,-4-3-1 0,-1 0-1 15,-4 0-3-15,-2-2-1 16,0 4-3-16,0 3 0 16,0 5-1-16,0 2-1 0,0 4 2 15,-2 6-2-15,2 1 0 16,0 0-2-16,0 8-1 15,0 5 0-15,0 1 2 16,3 4 1-16,1 1 0 16,1 3 0-16,0-2 0 0,1 3 1 15,0 4 0-15,-1-1 1 16,0 5 0-16,-3 2 0 16,3 2 0-16,-3-2 0 15,1 1 0-15,-3 0 1 16,0-2-3-16,0 0 1 15,0-6 0-15,0 2 0 16,-7-6 0-16,0-1 1 0,-2-7 1 16,-2-2-1-16,1-6 1 15,-5-3 2-15,1-3 0 16,-1 0 1-16,0-3 1 16,1-8 0-16,2-5-1 15,4-4 0-15,0-1-2 0,4-3-3 16,2 1-1-16,2-1-1 15,0-2-1-15,8 0 0 16,6 2 1-16,3 2-3 0,2 2-2 0,3 2-14 16,3 2-16-16,-4 4-11 15,3 4-23-15,-4-2-61 16,-3-1-112-16</inkml:trace>
  <inkml:trace contextRef="#ctx0" brushRef="#br0" timeOffset="11406.5106">5867 1941 195 0,'0'-3'10'16,"0"0"16"-16,1 1 16 0,-1 0 3 15,0 2 2-15,0 0-9 16,0 0-12-16,0 0-10 15,0 0-3-15,0 6-3 0,0 5 8 16,0 4 2-16,0 5-4 16,0 4 1-16,0 0-1 15,0 1-4-15,0 2-2 16,-1-2-4-16,-1-2 0 16,-1-3-3-16,1 1-1 15,1-6-2-15,-3-3 2 0,2-1-1 16,1-4 0-16,-1-2 0 15,0-3 0-15,2-2-2 16,0 0-15-16,0-2-16 16,7-7-42-16,3-5-59 15,0-4-43-15</inkml:trace>
  <inkml:trace contextRef="#ctx0" brushRef="#br0" timeOffset="11672.1444">6047 1969 366 0,'3'-9'24'0,"-3"0"9"16,0 4 15-16,0 1-2 16,0 0-15-16,0 4-8 15,0 0-12-15,0 3-9 16,0 5-1-16,0 8 2 16,0 4 4-16,0 5-1 0,0 2 1 15,0 1 0-15,0 1 1 16,0 0-1-16,-5-3 0 15,2-1-3-15,-1-1 0 16,-1-3-2-16,0-2-1 16,1-1-1-16,1-2 1 15,1 0-10-15,2-5-43 16,0-6-62-16,0-5-175 0</inkml:trace>
  <inkml:trace contextRef="#ctx0" brushRef="#br0" timeOffset="12531.2341">6606 2434 171 0,'0'0'30'0,"0"0"10"16,0 0 10-16,0 0 2 16,0-3-3-16,-1 0-7 15,-1 1 3-15,2 0-10 16,0-2-13-16,0 0-7 0,2 1-2 16,5-3-3-16,1 3-2 15,4-2-2-15,3 4 1 16,1-3-1-16,6 0 3 15,-2 1 1-15,2-2-1 16,0 1-4-16,4 3-1 0,-1 0-1 16,-1-1 3-16,0 2-4 15,-2 0-2-15,0 0 1 16,-1-2 0-16,-3 0-1 16,-3 1 0-16,-3-1 0 15,-3 0 1-15,-3 0 1 0,-1 2-3 16,-3 0 2-16,-2 0-2 15,0 0 0-15,0 0-8 16,0 0-13-16,0 0-5 16,0 4-6-16,0-2-20 15,-2-2-41-15,-3 0-50 16</inkml:trace>
  <inkml:trace contextRef="#ctx0" brushRef="#br0" timeOffset="13722.4582">6775 2280 123 0,'0'-4'21'16,"1"0"-9"-16,-1 1 12 15,0 1 2-15,4 0 4 16,-4-1-8-16,2 3-4 0,-2-4 3 16,1 4-6-16,-1-2-4 15,0 1-1-15,0 1 5 16,0-3 0-16,0 3 0 15,0-1 0-15,0-1-1 16,0-2 3-16,0 3 2 16,0-3 2-16,0 2-2 0,0 1 3 15,0-1-2-15,0 2-6 16,0 0-4-16,0 0-4 16,0 7-4-16,0 7 0 15,0 10 6-15,0 2 5 0,0 10 6 16,0 0-2-16,2 6-2 15,3-5-1 1,-4 1-2-16,3-5-8 16,-4-4-1-16,1-2 2 15,-1-7-3-15,2-4 3 0,-2-8 0 16,0 0-2-16,0-5 2 16,2-3-4-16,1 0 3 0,3 0 1 31,1-5-3-31,4-2-13 15,3-6-41-15,1 0-48 0,2-11-174 0</inkml:trace>
  <inkml:trace contextRef="#ctx0" brushRef="#br0" timeOffset="14513.571">7486 2342 124 0,'-2'0'48'0,"0"0"2"0,0-4 0 15,1 1-15-15,-1-4-10 16,2 3 2-16,-2-1-5 16,0-1 0-16,1 3-6 15,-1-3 2-15,-1 1 3 0,-2 0-7 16,2-2 4-16,-1 0 5 16,1-1-4-16,-1-1-5 15,2 1 2-15,1-2-2 16,1 2-2-16,0-1 0 15,0 0 0-15,5 2-1 16,4 0-4-16,5 1-1 0,2 1-2 16,-1 3-3-16,2 2 1 15,2 0-2-15,-4 9 1 16,-1 2-2-16,-4 7-2 16,0 1 4-16,-5 4-2 15,-3 0 0-15,-2 2 1 16,0 0-2-16,-4 0 2 0,-7-1 1 15,2-2-1-15,-5-4 1 16,1-3-1-16,1-1-2 16,-1-1 5-16,2-3-4 15,3-1 1-15,0 0 0 0,2-4 0 16,3 0 0-16,1 0 0 16,2-4 1-16,0-1-2 15,0 0 2-15,0 0 0 16,0 0 2-16,2 0 2 15,5 0-2-15,3-1 0 0,0-4 0 16,2 4 1-16,3-3-1 16,1 2 0-16,2 1-1 15,2 1 1-15,-2-2 0 32,0 0 0-32,1 2 0 15,-2-1 1-15,-5-1-1 0,-1 1-1 16,-4-2 0-16,-2 3-4 0,-1 0 4 15,-2 0-2-15,-1-1 0 16,-1 1-8-16,0 0-29 16,0 0-31-16,0-6-100 0</inkml:trace>
  <inkml:trace contextRef="#ctx0" brushRef="#br0" timeOffset="18465.2026">10468 2265 348 0,'0'0'21'0,"0"0"6"16,0 0 34-16,0 0-8 16,9 0-31-16,8-2-9 15,3-3 0-15,4 2-4 16,3-1-5-16,2 2-1 0,-2-2-2 16,-5 4-1-1,-1 0-1-15,-6 0-8 0,-7 0-28 16,-4 4-46-16,-4 3-49 15</inkml:trace>
  <inkml:trace contextRef="#ctx0" brushRef="#br0" timeOffset="18668.2815">10519 2404 378 0,'-3'2'27'0,"3"-2"-6"0,0 0 26 15,8-4 0-15,8-4-31 16,8-1 3-16,8-2-4 16,4 4-8-16,2 2-7 15,1-1 0-15,-1 2-31 16,-4 1-106-16</inkml:trace>
  <inkml:trace contextRef="#ctx0" brushRef="#br0" timeOffset="19418.1351">12096 2160 276 0,'-6'0'45'16,"1"0"2"-1,2-2 1-15,2 2-15 0,1 0-8 16,0 0-4-16,4 0-2 16,7 0 1-16,-1 4-6 15,7-4 0-15,-4 1-2 0,6-1-4 16,-4 0 4-16,2-1-4 15,0-6-2-15,-2 0-3 16,-4-4-1-16,0 2 1 16,-6 0-2-16,-1-2 2 15,-4-2-1-15,0 3-1 0,-4 0 1 16,-9-2-2-16,-1 4 0 16,-1 2 0-16,-2 3 0 15,-1 1-1-15,0 2 1 16,-2 0-2-16,6 2 4 15,-2 8-4-15,2 1 2 0,1 3-1 16,2 4 2-16,4 6-2 16,1 1 1-16,4 1 0 15,2 3 2-15,0-2-1 16,0 1 2-16,7-3 3 16,-1-4-2-16,5-1 0 0,2-4 4 15,3-5-1-15,2 0 2 16,1-6-2-16,3-2-1 15,3-1-3-15,-1-2-1 16,0 0-1-16,0 0 0 16,-1-5-2-16,1 0-13 0,-7-3-17 15,4-1-20-15,-8-1-22 16,1-8-51-16,-6-4-119 16</inkml:trace>
  <inkml:trace contextRef="#ctx0" brushRef="#br0" timeOffset="20104.8267">12430 1796 276 0,'-6'-11'27'0,"2"2"11"0,2 0 23 16,2 2-22-16,0 0-9 15,0 0-2 1,6 2-8-16,3-1-6 0,5 3-3 16,3-1-2-16,-3 4 0 15,0 0-2-15,0 2-4 16,1 9-3-16,-6 3 1 0,-4 0 0 15,-1 4 0-15,-4 0-1 16,0-2 1-16,-2 0 0 16,-5-4 0-16,-2-1 0 15,-2 2 0-15,2-6 0 16,2-2 0-16,4-3 0 0,-1 0-1 16,3 0 1-16,1-2 0 15,0 0 1-15,0 0 0 16,5-4 1-16,2-5-1 15,1-2-2-15,6-3 0 16,-8 0 0-16,7-2 0 16,-4-2 1-16,2 0-1 15,-4 0 1-15,-4 4-1 0,7 3 0 16,-8 1 0-16,-1 4 0 16,-1-1 1-16,0 3-1 15,0 4 1-15,0 0 0 16,0 0 0-16,-3 0-1 0,-3 0 0 15,-3 4 1-15,4 5-1 16,1 0 1-16,1 3 1 16,-1 2 2-16,4 4 3 0,0 2 1 15,0-2-2-15,0 3 1 16,7-3-2-16,4 2 2 16,4-6-1-16,0 0-2 0,7-3-1 15,2-2-3-15,2-2 1 16,-3-4 0-16,4 0-31 15,-7-3-45-15,-6-3-215 16</inkml:trace>
  <inkml:trace contextRef="#ctx0" brushRef="#br0" timeOffset="33457.6612">6635 2513 13 0,'-3'-6'122'16,"2"-2"-75"-16,1 1-12 15,0-3-1-15,0 4 1 0,0 0-7 16,-2 3 1-16,2 2-1 16,-2-5 0-16,2 6-1 15,-2 0-1-15,2 0-7 16,0 0-2-16,0 0 1 15,0 0-5-15,6 0-1 0,9 0 6 16,2 0 2 0,8-1-8-16,8 1-6 0,3 0 1 15,3 0-5-15,-1 0 0 16,-1 0 1-16,-3 0-3 16,-3 1 1-16,-7 2-2 0,-3 0 2 15,-7-2-1-15,-2-1 1 16,-5 0 0-16,-6 0-1 15,-1 0 4 1,-1-1 2-16,-8-9-5 16,-4 2 0-16,1-6 0 15,-3 2-1-15,1 2 0 16,-3-3 0-16,2 4 0 16,-4 1 2-16,2 7-4 0,-3 1 3 15,-2 0-3-15,-3 0 3 16,-1 6-2-16,-2 1 0 15,3 1 2-15,0-1-1 16,1 1-1-16,7-3 2 16,4 0-2-16,4-4 1 15,4 2 0-15,5-2 1 0,0-1-3 16,14 2-1-16,6-2 4 16,10 0-1-16,8 0 1 15,7 0-32-15,3-7-84 16,5-11-227-16</inkml:trace>
  <inkml:trace contextRef="#ctx0" brushRef="#br0" timeOffset="35843.2545">7486 2560 242 0,'0'-3'6'16,"-2"0"6"-16,0 0 17 15,0 1 8-15,1 1-4 16,1 1-6-16,0-3-7 16,0 3 0-16,0-1 2 0,0 1-6 15,0 0 1-15,0-2-3 16,0-2 1-16,3 2-7 16,4-3 0-16,1 0 0 15,-1 1 0-15,5-1 0 16,3-2 3-16,1 4-3 0,0 0 0 15,3 3-2-15,0 0-3 16,-1 0 0-16,0 5 0 16,0 6 1-16,-2 1-2 15,-2 1 0-15,-1 2 1 0,-1 1-1 16,-4-1 0-16,-5 0 0 16,-1-1 1-16,-2-2-1 0,0-1 2 15,-5 0 1-15,-8-2-1 16,2-1 0-16,-4-1-2 15,-2 3 0-15,-3-3-1 16,-1 0 0-16,1 0 0 16,-5 0 0-16,1-2 0 15,3 1 0-15,1-5-2 0,0-1 2 16,6 0-2-16,2 0 1 16,0-1 0-16,7-6-10 15,3-3-32-15,2-2-25 16,4-2-61-16,11-4-133 0</inkml:trace>
  <inkml:trace contextRef="#ctx0" brushRef="#br0" timeOffset="36756.3827">7884 2269 309 0,'-3'-9'9'16,"1"0"5"-16,2 0 33 15,0 2-6-15,0 2-14 16,4-3-7-16,1 5-2 0,0 3-4 16,5 0-4-16,-5 0-7 15,2 0-2-15,0 9 1 16,-1 3-2-16,-1 3 2 0,-1 2 0 16,-1-1-1-16,-3 4 4 15,2-2-2-15,-2 0 1 16,0 0 2-16,0-3-2 15,2 2 0-15,-1-5 2 16,1-1 0-16,3-1 1 0,2-5-1 16,1 1-1-16,1-2-1 15,4-4 1-15,1 0-1 16,0 0 1-16,1 0-3 16,0-2 0-16,0-7-1 15,-2-3 0-15,0-1 1 0,-5-3-1 16,-1-4 2-1,0 1-1-15,-2-1 0 0,-2-3 0 16,-1 0-2-16,1 0 1 16,-1 3-1-16,-2 2-1 15,2 6 2-15,-2 3-1 16,2 1 0-16,-2 7 0 0,1-1 0 16,-1 2 0-16,2 2-1 15,2 7 0-15,-1 3 2 16,5 6 0-16,-3 5 2 15,2 4 3-15,0 3 2 16,1 5 1-16,-3-2 0 16,2 5-4-16,-2-1-1 0,-1 1-1 15,-1-1 1-15,-1-2-1 16,-2 0 0-16,0-5-2 16,0-2 0-16,0-3 0 15,-2-3 0-15,-5-5 0 16,-1-2 0-16,-1-5 2 15,-2-2 0-15,0-7 0 0,0-1 6 16,-3 0 0-16,3-5-4 16,0-8-1-16,1-3-2 15,1-3 0-15,1-1-1 16,5-1-1-16,1-1 0 0,2 1-2 16,0 2 2-16,11-5-1 15,1 3-1-15,7-1-3 16,3-3-13-16,2 2-11 15,3-6-4-15,2 0-19 16,-2-4-44 0,-2-5-82-16</inkml:trace>
  <inkml:trace contextRef="#ctx0" brushRef="#br0" timeOffset="36950.3952">8385 2060 430 0,'2'-2'6'0,"1"-8"4"15,-3 4 18-15,0 6 8 0,0 2-29 0,0 7 1 16,0 3 4-16,0 8-2 16,-3 1-4-16,1 6-4 15,0 2 0-15,-1 3-2 16,1 2 1-16,0 3-8 16,2-3-32-16,0-5-54 0,0-3-76 15</inkml:trace>
  <inkml:trace contextRef="#ctx0" brushRef="#br0" timeOffset="37247.1855">8677 2377 335 0,'0'-3'147'0,"0"-6"-134"0,0 1 9 16,6 3 11-16,8 1-13 16,5 0-3-16,4 0-6 15,4-1-1-15,4 1 2 16,-1 0-5-16,1 1-3 16,-2-1-3-16,-5 1-1 15,-2 3 0-15,-4-2 0 0,-5 2-5 16,-5 0-17-16,-3 0-13 15,-4-2-43-15,-1 1-61 16,-1-5-101-16</inkml:trace>
  <inkml:trace contextRef="#ctx0" brushRef="#br0" timeOffset="37512.7645">8826 2199 375 0,'-5'-5'10'0,"0"-1"9"16,3 3 37-16,1 1-7 16,-1 2-18-16,2 0-12 15,0 0-13-15,0 12-5 16,2 5 6-16,3 4 6 0,1 8 5 16,1 1-7-16,-2 2-3 15,2 0-1-15,-3-3-2 16,-3-2-3-16,4-5-1 15,-3-2 0-15,-1-5-1 16,4-2 0-16,-1 0-28 0,1-6-53 16,-1-7-122-1</inkml:trace>
  <inkml:trace contextRef="#ctx0" brushRef="#br0" timeOffset="38659.0869">9481 2162 321 0,'-5'-14'33'0,"1"1"7"16,2 3 14-16,2-2-22 15,0 2-8-15,0 2-5 16,6 3-7-16,2 0-5 15,3 3-4-15,4 2-1 0,-3 0-1 16,1 9-1-16,-3 2 0 16,1 5 1-16,-3 2-1 15,-1 1 0-15,-2 6 0 16,0-1 1-16,-3-1-1 16,0 1 1-16,1 0 1 15,2-5 1-15,0 3 2 0,-2-6 0 16,6-4 0-16,4-3-1 15,-1-1 1-15,7-7 3 16,-4-1 1-16,5 0-5 16,0-6-1-16,-6-3 0 0,4-4 0 15,-2-3 1-15,-2-2-1 16,-4 0-2-16,-1-5 2 16,-4-2-1-16,-2 2 2 15,-1-2-6-15,-2 0 4 16,0 3-2-16,0 7 0 15,0 0 0-15,0 4 0 0,0 6 0 16,0 1-3-16,0 4 3 16,0 0 0-16,0 0 1 15,0 0-5-15,0 4 4 16,0 5-2-16,0 3 3 16,0 4 0-16,4 2 2 15,2 2 1-15,-3 5 1 0,3 0 1 16,0 1 0-16,0 5-3 15,0-1-1 1,-1 4 3-16,-1 0-4 16,1-2 1-16,0 0 0 15,-3-1-1-15,1-5 0 16,-1-1 1-16,-2-3-3 0,0-1 0 16,0-3 2-16,0-1 1 15,-4-5-2-15,-1 2 3 16,-2-6-2-16,0 1 0 15,-2 1 1-15,0-5-1 0,-1-2 0 0,0-2 0 16,-1 2-1-16,3-3 3 16,-2 0-1-16,1 0-3 15,1-7 3 1,1 2-1-16,2-5 0 16,-3 1 0-16,4 1 0 0,2-6 0 0,1 3 1 0,1-4 0 15,0-3 1-15,7 0-1 16,6-4-1-1,2-2-2-15,11-2 1 0,1-2-1 16,2-1 3-16,3 0-4 16,2 2 1-16,-4 1 1 15,-3 2-15-15,-5 1-36 0,-4 0-77 16</inkml:trace>
  <inkml:trace contextRef="#ctx0" brushRef="#br0" timeOffset="49266.1725">9062 2195 228 0,'-2'0'14'0,"1"0"-3"16,1 0 1-16,0-3 11 16,0 1-7-16,0-1-6 15,0 1-7-15,0 0-2 16,0 2 0-16,0-2 0 0,0 2-2 15,0 0 1-15,0 0 0 16,0 0 1-16,0 0 5 16,0 0 2-16,0 0 11 15,0 0 12-15,-4 0-1 16,4 0-8-16,-2-1-8 16,1-1-2-16,-3 0-1 0,2-2 0 15,1 2-4-15,-3-1 3 16,2-1 1-16,-1 1 2 15,0-2-3-15,3 1-1 16,0-2-2-16,0 1 1 16,0 0-1-16,5-2-3 0,2 4 0 15,1-3-2-15,1 0-2 16,2 5 1-16,2-1 1 16,0 2-2-16,1 0 0 15,1 0-1-15,0 0 1 16,-3 7 2-16,3 1-4 0,-3 0 2 15,0 1 0-15,-5 2 1 16,0 1-1-16,-4 1 0 16,-3 3 0-16,0-2 1 15,0 4-1-15,0-2 0 16,-1 4 0-16,-6-2 1 16,1-3 0-16,-3 3-1 0,0 0 0 15,0-1 0-15,2-2 0 16,-4 0 0-16,2 2 1 0,-3 0-1 15,2-3 0-15,2 0 0 16,-3-3 0-16,3 1 0 16,1 1 1-16,2-5-1 15,2 2 0-15,-1-5 0 16,2 0 1-16,2-3-2 16,0-1 3-16,0-1-2 0,0 0 3 15,0 0 2-15,0 0 3 16,0 0 0-16,0 0-2 15,0 0-3-15,7 0-1 16,4 0 0-16,2 0 2 16,4 0-1-16,4 0-1 15,0 0-1-15,6 0 1 16,-2-1-1-16,-2-3 1 0,1 3-2 16,-2-1 1-16,-5 1 0 15,-2-2-1-15,-3 2 1 16,-1-1-1-16,-5 0 2 15,-1 0-2-15,-1 0 0 0,-4 2 0 16,1 0 0 0,-1-2-15-1,0 0-29-15,-1-4-89 0</inkml:trace>
  <inkml:trace contextRef="#ctx0" brushRef="#br0" timeOffset="76092.0559">4257 4006 207 0,'-7'-2'128'0,"-4"-6"-113"15,5 0 14-15,-1-1 18 16,4 2-13-16,1-2-10 16,2 2-3-16,0-4 2 15,0 4-12-15,9-2-3 0,2 4-4 16,0 1-3-16,0 4-1 15,-2 0 1-15,-2 0-2 16,-2 9 1-16,0 2-1 16,0 5 1-16,-2 0 0 15,1 4 4-15,-4 0-2 0,0-1 3 16,1 0 0-16,1-1 1 16,0-2 0-16,-2 0 0 15,3-3-2-15,1-4 2 16,3 0-3-16,4-3 2 15,-2 0 2-15,6-4 3 16,-1-1-2-16,4-1-5 0,-4 0-2 16,0-1 1-16,1-7-1 15,-1-2 0-15,-1-3 0 16,-3 3 1-16,-1-10-1 16,0 3 2-16,-2-7 0 15,-1 1 0-15,-3-2-2 16,-1 0 0-16,-2 1 0 0,0 5-1 15,0 4 2-15,0-1-2 16,0 8 2-16,0 5 0 16,0-1 1-16,0 4-2 15,0 0-2-15,0 11-4 0,6 5 3 16,-2 5 2-16,2 6 1 16,3 2 0-16,0 4-1 15,1-1 2-15,-3 4 0 16,1-2 0-16,-1 2 2 15,-1-1 0-15,-2-1 0 0,-2-2 0 16,-1-2 2-16,-1-3-2 16,0-2 2-16,0-5 0 15,-3-2-3-15,-2-4 2 16,-5-1 1-16,1-4 1 16,-3-1-1-16,1-2 0 15,-2-2 0-15,0-3-2 0,3-1 0 16,-4 0 0-16,1-5-1 15,1-6 2-15,3-3-5 0,-1-6 1 0,3-1 0 16,4-4-1-16,1-4-1 16,2 3-5-16,4-1-17 15,8 0 44-15,4 2-28 16,5 4-11-16,1 1-10 16,2 4-11-16,1 3-2 15,-1 3-23-15,-2 2-73 0,-3 7-137 16</inkml:trace>
  <inkml:trace contextRef="#ctx0" brushRef="#br0" timeOffset="76992.2337">4974 4366 343 0,'4'-9'42'0,"-3"-3"-15"16,1-1 16-16,0-1-3 16,-2 0-12-16,0-1-14 15,0 1-4-15,-7-2-1 16,-1 2-2-16,-1 0-2 0,0-1-3 15,-4 5 1 1,3-1-1-16,-2 2 1 0,0 4-2 16,2 1 0-16,-1 4-1 15,0 0 1-15,-1 0-2 16,-1 7 2-16,2 5-2 0,-1 1 1 16,1 3 0-1,0 2 1-15,4 2 1 0,-1-2 0 16,3 3 0-16,2-4 0 15,1 1 3-15,2-1-2 16,0-3-1-16,5-1 1 0,5-3 0 16,0-3 0-16,4 2 0 0,1-3-1 15,1-5-1-15,0 1 1 16,1-2 0-16,0 0-1 16,-3 0 0-16,-2-7 1 0,0-2-1 15,1 0 0-15,-4-3 3 16,-4-4 5-16,-2-1 0 15,1 2-3-15,-4-2-1 16,3-1-2-16,-3 6-1 16,0 2 1-16,0 4 2 15,0 2 0-15,0 3-1 0,0 1-4 16,0 0-3-16,0 6 0 16,0 7 1-16,0 4 2 15,0 2 0-15,0 2 1 16,0 3 1-1,0 0 0-15,0 2 2 0,0 0 0 16,1 1 5-16,1 0-1 16,0-1 3-16,-2 2-2 15,2-6-2-15,-2 2-2 0,0-3-2 16,0-1 2-16,0-2-3 16,0-4 0-16,0-1 1 15,-2-3-1-15,-2-2 2 16,-2-2-2-16,1 1 2 15,-2-5-18-15,0 0 7 0,-3-2 15 16,0 0 2-16,-2-5 1 16,0-7-4-16,2-5-4 15,1-4 0-15,-2-1-3 16,6-2 1-16,-1-3-1 16,6 2 1-16,0 1-2 15,0 0 1-15,7 2-1 0,5-1-2 16,5 2-11-16,1-1-8 15,8 3 3-15,0-1-39 16,6 0-23-16,1-1-118 16</inkml:trace>
  <inkml:trace contextRef="#ctx0" brushRef="#br0" timeOffset="77304.6401">5556 4107 444 0,'0'0'19'0,"2"0"-2"16,6-1 29-16,3-1-6 0,2-2-10 15,3 0-13-15,2 3-3 16,-1-2-3-16,3 3-1 15,-4-2-5-15,2 2-3 16,-3 0-2-16,-2 0 0 16,-3 0 1-16,1 0-2 0,-4 0-4 15,0 0-16-15,-2 5-18 16,-3 0-35-16,-2-1-71 16,0 1-73-16</inkml:trace>
  <inkml:trace contextRef="#ctx0" brushRef="#br0" timeOffset="77570.1913">5621 4239 291 0,'-8'6'62'16,"2"-5"-23"-16,5 2 21 0,1-2 0 15,0-1-26-15,0 2-5 16,1-2-2-16,6 2 5 15,6-2-6-15,0 0-7 16,5 0 3-16,-1 0-34 16,5 0 22-16,0 0 1 15,2-4-3-15,-4 0-3 0,-1-1-5 16,-3 3 4-16,-3 2-4 16,-5 0-5-16,-6 0-40 15,-2 0-126-15</inkml:trace>
  <inkml:trace contextRef="#ctx0" brushRef="#br0" timeOffset="84606.2617">7049 4017 240 0,'0'0'24'15,"2"-4"1"-15,0 1 11 0,0-3 9 16,-2 1-10-16,1-1-10 16,-1 3 1-16,0-2 0 15,0-1-3-15,0 2-2 16,0-1-4-16,0-2-2 15,-3 2-4-15,-4-1-6 16,-2 0 0-16,0 2 1 0,0 0 3 16,-1 4-5-16,-4 0-2 15,4 0 0-15,-5 0-1 16,3 8-1-16,-2 6 1 16,-1 0 1-16,3 5 0 15,0 1 2-15,2 4-2 0,3-2 2 16,2 3 0-16,0 2 1 15,5-4-2-15,0 2 0 16,0-2 1-16,7-1-1 16,1-4 2-16,4-3-1 15,3-2-1-15,1-6 2 0,2 0 0 16,1-5-2-16,-4-2 0 16,6 0-4-16,-4 0 4 15,0 0-4-15,-5 0 0 16,3 0-31-16,-5-3-27 15,-1-3-36-15,-4 1-116 0</inkml:trace>
  <inkml:trace contextRef="#ctx0" brushRef="#br0" timeOffset="84934.308">7287 4161 406 0,'0'-4'14'0,"0"3"17"16,0 1 26-16,0 0-21 16,0 0-21-16,0 1-6 0,0 9 6 15,0 2 5-15,0 2-6 16,0 2 1-16,0 4-2 16,0 1-4-16,0 3 2 15,0-3-2-15,0 0 2 16,0 0-1-16,0-1 0 15,0-6 1-15,0 1-5 0,0-6-1 16,0 0-3-16,0-4 0 16,0-1-1-16,0-3-2 15,0-1 3-15,0 0 0 16,0 0-16-16,-2 0-43 16,-6-5-44-16,-1-11-259 0</inkml:trace>
  <inkml:trace contextRef="#ctx0" brushRef="#br0" timeOffset="86228.0787">7752 4052 246 0,'-4'0'15'15,"1"0"16"-15,1-2 17 16,-1 2-9-16,2 0-11 15,1 0-6-15,0 0-7 16,0 0-4-16,0 0-2 0,4 4 4 16,3 1 0-16,3 0 3 15,4 1-5-15,-4-2 0 16,4-1-3-16,1 1-2 16,-3-4 1-16,3 0 5 15,-5 0-2-15,2 0-2 0,0-4-1 16,0-1 1-16,-3 0-3 15,0-3-1-15,0 1-1 16,-2 1-1-16,1-2 1 16,-6-1-1-16,0 2-1 15,-1-2 2-15,-1-2-1 0,0 2 0 16,-1 0-1-16,-3-1 0 16,-4 0-1-16,1 4 1 15,0-2-3-15,-4 3 2 16,2 2 1-16,-1-1-1 15,1 3 0-15,1 1-1 16,-1 0-1-16,1 0 3 0,1 1-2 16,-1 6 1-16,-1 0-1 15,2 4 1-15,0-2 0 16,-3 3-1-16,5 0 1 16,-3 2 0-16,1-2 0 0,-3 3 0 15,3-2-1-15,0 4 3 16,2-3 1-16,-1 1-1 15,4 2 1-15,0-3 2 16,2 1 1-16,0-1-1 16,0 0-1-16,0-2 0 0,8 2 0 15,-1-3 2-15,2 0 2 16,3 0-2-16,1-3 3 16,-1 1 2-16,1-3 2 15,3-2-3-15,-1-1-2 16,-1-1-1-16,4-2 3 15,-2 0-31-15,2 0 23 16,-2 0-2-16,0 0 3 0,0-5 0 16,-3 1-2-16,1-2 0 15,-4 3 1-15,-3-3-2 16,3 3-1-16,-6-2 4 16,-1 1-3-16,-1 3 0 0,1-3-1 15,-3 2-3-15,0 2-4 16,-3-2-50-16,-4-3-39 15,-5-4-165-15</inkml:trace>
  <inkml:trace contextRef="#ctx0" brushRef="#br0" timeOffset="91496.6351">6742 2519 129 0,'-8'-2'10'16,"-2"-2"20"-16,1 0 6 15,-1 2 8-15,-2-1-8 0,6 0-2 16,-3 1-5-16,0-2 9 16,1 3-11-16,1-3 3 15,-1 4-8-15,-1 0-7 16,-3 0-3-16,4 0-3 16,-4 0-3-16,0 4 2 15,3 1 2-15,3-2-1 0,0 1-3 16,6-1-1-16,0 1 0 15,7 0 1-15,11-1 6 16,5 1 0-16,10-1-4 16,2-2-2-16,9 3-5 15,-3-4 1-15,0 2 0 0,1 0 0 16,-6-2 0-16,-4 0-2 16,-5 0 2-16,-5 0-3 0,-7 0 1 15,-4 0 1-15,-3 0 0 16,-6-4 2-16,-2 0 5 15,0 0-1-15,-10-1-4 16,-1-1-3-16,-3-1 1 16,-4 3-2-16,-2 1 2 15,-1-1-2-15,-4 4 2 0,-2 0-1 16,-7 0-1-16,1 0 1 16,-1 4 0-16,2 3 0 15,2 0 0-15,3 0 0 16,7 0 0-16,4 0 0 0,3-2 0 15,6-2 0-15,5-1 0 16,2 2-2-16,2-4-1 16,13 0 3-16,7 0 1 15,5 0-1-15,7 0 0 16,4-6 0-16,0-2 0 0,-4 1 1 16,0 0 0-16,-5 1-2 15,-5 1 1-15,-9 0 0 16,-3 2 1-16,-5 0-1 15,-7-1 2-15,0 0-1 16,-4 0-1-16,-11 0 1 0,-3 0-1 16,-5 2-1-16,-4-2 1 15,-3 2 0-15,-1 1 0 16,-1 1-1-16,0 0 1 16,3 0 0-16,2 0 0 15,7 0 0-15,4 0 1 16,6 0-2-16,5 0 1 0,5 0 0 15,2 0-5 1,15 0 4-16,4 0 1 0,4 0 0 16,10-6 1-16,0-1-1 15,3 0-1-15,-1 0 2 16,-1-3 0-16,-4 2-3 0,-6 1 2 16,-6-1 1-16,-11 5-1 15,-4 1 1-15,-5 2-1 16,-5 0-1-16,-13 8 0 15,-7 2-3-15,-7 0-33 16,-5-2-37-16,-4-8-163 0</inkml:trace>
  <inkml:trace contextRef="#ctx0" brushRef="#br0" timeOffset="99088.323">8069 3642 196 0,'0'0'39'0,"-5"0"-12"16,0 0 8-16,1 0-2 15,-2 0 0-15,1 0 1 0,1 0-2 16,3 0 1-16,-3-5-3 16,1-1-12-16,3 3-3 15,-2-4-3-15,2-2 0 16,0 0 0-16,7 0-6 16,3 2-2-16,5 0-1 15,-1 1 0-15,5 6 0 0,-1 0-1 16,1 0-1-16,1 13 0 15,-4 3 0-15,0 4 0 16,-3-1 0-16,-4 5-1 16,-5-3 1-16,-4 0-1 15,0-1 1-15,0 0 2 0,-10-5-1 16,1-2 1-16,1-4 3 16,1-4 0-16,-1-2 0 15,3-3-1-15,1 0 0 16,2 0 1-16,2-6 1 15,0-5-2-15,0-5-3 0,0-1-2 16,6-2 1-16,2 0-1 16,0-2 0-16,1 0 0 15,1 2 0-15,-2 3 1 16,-1 1-1-16,-2 3 0 16,-1 3-1-16,-1 4 1 0,-1-1 1 15,-2 6-2-15,0 0 0 16,0 0-3-16,0 6 4 15,0 5-1-15,0 4 2 16,-2 2-2-16,1 2 2 16,1 3-1-16,0-1 0 15,0 3 0-15,1-3 0 0,6 2 0 16,5-2 0-16,2-3 0 16,-1 0-1-16,3-1-20 15,0-2-28-15,-2-2-55 16,1-5-97-16</inkml:trace>
  <inkml:trace contextRef="#ctx0" brushRef="#br0" timeOffset="99416.3705">8639 4037 324 0,'0'1'24'0,"2"-1"-7"15,1 2 30-15,2-2 6 0,4 2-4 16,4-1-16-16,3 1-6 16,9-2-5-16,2 0-1 15,6 0-3-15,1 0-3 16,0-2-4-16,-4-1-5 15,-1 1-4-15,-4 1-1 0,-5-2 0 16,-6 3-2-16,-3 0 0 16,-3 0-20-16,-5 0-23 15,-1 0-19-15,-2 0-46 16,-2 0-17-16,-9-2-88 0</inkml:trace>
  <inkml:trace contextRef="#ctx0" brushRef="#br0" timeOffset="99681.9357">8826 3920 349 0,'-4'-6'25'0,"0"2"11"15,2-1 16-15,0 5 11 16,2 0-33-16,0 7-24 16,0 5 4-16,0 7 14 15,0 5 0-15,0 2-5 16,0 3-5-16,0-1-6 0,0-1-1 15,0 2-4-15,0-6 1 16,0-2-3-16,0-3 1 16,0-4-2-16,0-1 1 15,0-4-1-15,0-4-3 16,2-5-45-16,0 0-61 0,1-14-234 16</inkml:trace>
  <inkml:trace contextRef="#ctx0" brushRef="#br0" timeOffset="100322.4168">9832 3960 170 0,'0'-8'184'15,"-5"-1"-169"-15,-5 0 15 0,-1-3 16 16,2 2-22-16,-5-2-4 15,-1 4 1-15,3 3 0 16,-3 2-8-16,-1 0-7 16,0 3 0-16,0 0 1 0,-1 6 0 15,3 2 2-15,-1 10-1 16,2 0 2-16,4 5-3 16,1 4 3-16,1 4-1 15,7 0 2-15,0 3-1 16,0-2-1-16,3-4-2 15,9-1-1-15,-2-5-2 16,7-8-1-16,0-3 0 0,3-6 1 16,1-3-2-16,3-2 1 15,1 0-3-15,-1 0 0 16,-3-2-12-16,0-1-29 16,-6-1-21-16,1-3-49 0,-6 1-105 15</inkml:trace>
  <inkml:trace contextRef="#ctx0" brushRef="#br0" timeOffset="100687.2977">9939 4186 396 0,'-5'-11'47'0,"-2"-3"-32"0,7-1 8 15,0 1 21-15,0 2-29 16,0 3-3-16,8 2-2 15,3 2-1-15,1 2-3 16,5 3-4-16,-3 4-1 0,2 9 0 16,-4 5 0-16,2 3 0 15,-8 4-1-15,0 0 0 16,-5 2 0-16,-1-4 1 16,-3-1-1-16,-9-1 0 15,-3-3 2-15,-2-4-1 0,0 0 6 16,3-7 4-16,1 1 1 15,6-3-4-15,2-2-4 16,5-1-1-16,0 0-2 16,7-2 0-16,7 0 1 15,7 0 0-15,6 0 0 16,7-7-3-16,5 0-34 0,2-6-27 16,2-1-67-16,0-6-97 15</inkml:trace>
  <inkml:trace contextRef="#ctx0" brushRef="#br0" timeOffset="101187.1861">10587 4014 402 0,'-2'-1'16'0,"-9"0"7"15,1 1 7-15,8 0 9 0,0 1-18 16,2 6-12-16,0 4 4 15,7 0 0-15,4-3 1 16,7 1-7-16,0-1 0 16,-2-7-3-16,4-1-1 0,-2 0 0 15,-2-4 1-15,-4-6-3 16,0-1 2-16,-6-1 1 16,-2-2 7-16,-4-1-5 15,0 1-2-15,-4 0-4 16,-4 2 2-16,-5-1-2 15,2 4 1-15,-5 3-2 16,0 3 1-16,-2 3 0 0,0 0-1 16,-4 9 1-16,2 5 0 15,3 4 3-15,-2 3 1 16,7 0 1-16,4 7 2 16,0 0 3-16,8-3-2 15,0 2-3-15,1-4 6 0,11-1-2 16,0-5-1-16,6-2 0 15,1-7-1-15,5-1-2 16,1-5-2-16,2-2-1 16,2 0-1-16,-3 0 0 0,-2-7-2 15,-2 0-23-15,-2-4-23 16,-8-1-4-16,1-3-51 16,-4-4-140-16</inkml:trace>
  <inkml:trace contextRef="#ctx0" brushRef="#br0" timeOffset="101622.8949">10767 3726 357 0,'-4'-14'15'16,"3"-2"17"-16,1 1 20 15,0 3-9-15,3 1-16 16,4 4-12-16,0 2-1 0,3 1-1 16,2 4-7-16,-2 0-5 15,2 4-1-15,-2 6 1 16,-3 7-1-16,0-2 1 16,-5 3-1-16,-2 0 0 15,0 0-1-15,0 0 3 16,-9-4-2-16,0-1 0 0,1-4 1 15,-2 1 0-15,1-3 0 16,2 0 0-16,2-1 1 16,1-2 0-16,2-3 0 15,2 2 2-15,0-2-2 16,6 1 2 0,3-1 4-16,5-1 0 15,6 2-4-15,2-2-4 0,-1 0 1 16,2 0 0-16,1 0-2 0,-1 0-21 15,-4 0-37-15,0 0-76 16,-5-3-114-16</inkml:trace>
  <inkml:trace contextRef="#ctx0" brushRef="#br0" timeOffset="102200.8806">11050 3701 354 0,'-3'-9'21'16,"-1"2"12"-16,4-2 32 0,0 4-8 15,0 0-40-15,0 1-3 16,7 2-2-16,4 2 0 16,2 0-3-16,-3 2-3 0,-1 9 0 15,4 0-3-15,-4 4-2 16,-4 2-1-16,0 1 1 15,0 1-1-15,-5-2-1 16,0 0 2-16,0-5-2 16,-3 1 2-16,-2-5 0 0,-2-2-1 15,2-2 2-15,1-3-3 16,1-1 4-16,1 0-2 16,2 0 0-16,0-3 1 15,0-7-1-15,5-2 0 16,4-4-1-16,3-2 0 15,1-1 0-15,-1 0 0 0,3-3 0 16,-6 3 0-16,0 4 0 16,-1 3 0-16,-5 1 1 15,1 4-1-15,-3 1 0 16,-1 4 4-16,0 2 4 0,0 0-3 16,-3 2-2-16,-5 7-1 15,1 2 2-15,2 3 5 16,1 6 3-16,1-3 4 15,3 5 0-15,0-2-3 16,5 1-4-16,5-5-4 16,5 2-2-16,-1-6-25 0,6-3 23 15,0-2 1-15,-2-2-1 16,2-3-1-16,-1-2 1 16,-1 0-5-16,-4-2-56 15,-4-6-43-15,-5-3-228 16</inkml:trace>
  <inkml:trace contextRef="#ctx0" brushRef="#br0" timeOffset="108431.1802">13073 1389 241 0,'0'-2'4'0,"0"0"12"16,-7-1 6-16,-1 1 6 16,1-1-4-16,-4 0 7 15,-2 0-5-15,-1 2-2 0,-2-1-6 16,0 2-3-16,-4 0-5 15,-2 0-5-15,-3 0 2 16,-1 5 2-16,-3 2-4 16,-3 0 0-16,-2 2 0 0,-3-2 5 15,-1 0-3-15,-3 1 3 16,-1-1-1-16,1 0-2 16,1 2-3-16,-4 0 2 15,-1 0 2-15,0 2-3 16,2 1 0-16,2 1-1 0,-2 1-1 15,2 2-1-15,0 1-1 16,2 1 0-16,3 2 1 16,-1 0 1-16,1 1-1 15,0 0 0-15,0 2 0 16,0 1 0-16,2 1 3 16,3 2-3-16,-4-3 0 0,4 3 1 15,2 2 0-15,1-1 0 16,-1 4-1-16,3-3-1 15,2 5 1-15,2-2-1 16,0 4 0-16,2 0 0 0,-1-1 1 16,1 5 0-1,3-5 0-15,0 6 1 16,5-5 0-16,-1 1 1 0,3 1-4 16,4-4 4-16,1-1-3 15,3-3 0-15,1 1 0 16,1-6-2-16,0 0 2 0,1-3 1 15,6 0-2-15,0-2 2 16,2 2-2-16,2 2 0 16,2-8 2-16,0 4-1 15,-1-3-4-15,2-2 4 16,2 0-1-16,0-3-1 0,4-1 1 16,2-5 1-16,-1 4 1 15,4-5 1-15,2 1-1 16,0-5-4-16,4 1 4 15,1-2-1-15,0 0 0 16,6 0-1-16,0-2 3 16,-2-5-3-16,3 0 2 15,-1-4-3-15,-2 2 2 16,0-1-2-16,-2-3 0 16,0-2 3-16,0 4 0 15,0-4-2-15,0 3 0 0,2-3 1 16,-2 1-1-16,0 2 0 15,1 0 1-15,-4-1-1 16,3 1-2-16,-5 0 3 16,-1 2 0-16,3-3-2 0,-3-1 2 15,0 1 0-15,3 0-1 16,0-4 1-16,4 1 1 16,-8-1 3-16,0 0 0 15,2 2-2-15,-2-2-2 0,-1 3-1 16,-1-2 1-16,-3 2 0 15,2-2-1-15,1 1 1 16,-1 0 0-16,-2-2 2 16,0-1 1-16,2 1 0 15,0-3 1-15,-1 0-1 0,0 1 1 16,0-2-2-16,-1 1-2 16,-1-3 2-16,-1 1-2 15,0-1 1-15,1-4-2 16,-3-1 5-16,3 1-3 15,-4-2 1-15,1-1 0 16,0 2 3-16,-3-3-3 16,-1 1 0-16,0-1-3 15,-3-3 2-15,-1 4-1 0,-5-4-1 16,2 2-1-16,-4 0 2 16,-3 2 0-16,0 0-1 15,0 1 0-15,-5 2-2 16,-5 2-9-16,0 2 0 0,-4 2 7 15,-6-1 3-15,-2 2 1 16,-4 1-1-16,-5 5 3 16,-7 1 2-16,-3 6 19 15,-10 5-22-15,-2 2-4 0,-4 9-28 16,-1 12-25-16,-3 6-17 16,0 0-100-16</inkml:trace>
  <inkml:trace contextRef="#ctx0" brushRef="#br0" timeOffset="110252.3911">8588 3387 247 0,'0'-9'2'16,"-1"-2"16"-16,-3 5 26 16,1-6 2-16,-1 2-17 0,-2-1 1 15,1 0-4-15,-2 1-6 16,0 2 0-16,-3 0-2 16,2 2-3-16,-1 1-2 15,-2-1-5-15,-2 1 1 16,1 2 2-16,-3-1-2 15,1 1-1-15,-1 1 0 16,-2 0-2-16,0 0 1 0,-2 0-6 16,-3 1 0-16,-1 1 1 15,-2-2-1-15,-1 2 1 16,-2 0 1-16,-4-2 1 0,-3 2 1 16,1 0-2-16,0 0-3 15,-2 0 1-15,-1 2-1 16,-1 3 1-16,0 1-1 15,2 1 0-15,2 0 0 16,-3 4 1-16,3-1-1 16,-2 3-1-16,-3 1 1 0,2 4 0 15,1 2 0 1,0 1-1-16,2-3 2 0,2 1-1 16,-2-1-1-16,1-2 1 15,1 2 1-15,1-6-2 0,-1 3 1 16,0-1 1-16,-1 0-1 0,1-1 0 15,-4 3 0-15,0 0 1 16,2 0-1-16,-3 2 0 16,2 0-1-16,4-4 1 15,1 2 0-15,-2 0-1 16,6-2 2-16,-1 4-1 16,1 0 0-16,3 0 0 15,-1 5-1-15,1 0 2 0,2 1-1 16,-3 2-1-16,2 3 1 15,1-1 0-15,-4 4-1 16,1-3 1-16,3 1 0 16,0 1-1-16,-1-1 2 0,-2 0-2 15,7 2 1-15,-3-2 0 16,1 2 0-16,5 0 0 16,-1 4 0-16,2-2-1 15,4 2 1-15,2-1-1 16,3-1-1-16,0 4 3 0,4-4-2 15,0-2 1-15,2 0-1 16,6 2 1-16,0-2-1 16,3-2-1-16,2-1 2 15,1-1 2 1,1-3-3-16,1-3 2 16,2 1-2-16,3-3 1 15,2 1-1-15,3-1 1 0,2-1 0 16,1-4 1-16,4 1-2 0,1-5 1 15,1-4 1-15,3-2 0 16,-2-2 1-16,4-3 0 16,-1 0-3-1,-2 0 3-15,4 0-3 16,-4 0 2-16,2-5-3 16,-1 2 3-16,2-4-1 0,4-1 2 0,0-2-2 15,2-4-1-15,2 1 3 16,-2-5-1-16,-1 0-1 15,1 0-1-15,-3 2 3 16,-3-1-2-16,1 0 0 16,0 1 1-16,3 0-1 15,-5-3 0-15,7-1 1 0,-4-2-1 16,1-2 0-16,2-1 0 16,2-2 0-16,-2-2 1 15,-4 3-1-15,3-1 0 16,-9 2 1-16,1 0-1 0,-5 0 0 15,-4 0 0-15,-2-2 0 16,-4-2 0-16,2-3 1 16,-1-1 0-16,-3-3 0 15,2-2 2-15,-1 3 5 16,-3-1 0-16,-2 4-1 16,-3 2-2-16,-2-1-3 0,-2 5 1 15,-4-3-1-15,-1 1 2 16,-1-5-1-16,-2 1-2 15,2-3 1-15,-2-3 0 16,0-3-1-16,2-2-1 16,-2-1 0-16,0-1 0 0,0 1 0 15,0 5 0-15,0-1 0 16,-4 5 2-16,-3 6 1 16,-1 4 0-16,0 2 0 15,-5 2 1-15,-2 2-2 16,0 6 0-16,-5-2-2 15,1 4-1-15,-5 6 0 0,-1 3-19 0,-9 2-26 16,-10 0-42-16,-7 0-274 16</inkml:trace>
  <inkml:trace contextRef="#ctx0" brushRef="#br0" timeOffset="116326.5579">4535 6241 285 0,'-5'-7'10'0,"-2"0"9"16,2 1 16-16,5 1 0 15,-4 4-12-15,3-1 0 16,-1 2 0-16,2 0-10 16,0 0-10-16,0 7-4 0,0 5 3 15,5 2 8-15,2 6 7 16,2-1-5-16,4-2-5 15,-3-3-3-15,-1-3 1 16,4-4 1-16,-6-3 4 16,2-4 2-16,2 0 6 15,-2-11 5-15,3-7-5 0,-1-6-3 16,0-4-8-16,-1-9-1 16,2-3-2-16,-2-2-2 15,-1-3 1-15,-1 0-2 16,-1 2-1-16,0 3 1 15,0 4-1-15,1 4 0 16,-1 7 0-16,-2 3 0 0,0 10 0 16,-2 1 0-16,3 7 0 15,-2 4-2-15,1 0 0 16,2 6 0-16,0 8 2 16,5 6 0-16,-2 1 0 0,4 8 0 15,-1 3 0-15,1 6 0 16,1 0-1-16,-1 7 3 15,-1-2 0-15,-1 1 1 16,-1-4-2-16,-2-1 0 16,-2-5 0-16,2-5 1 15,-4-8-1-15,-1-5-1 0,-3-2-1 16,4-8 3-16,-5-2 0 16,0-4-1-16,0-8 7 15,-2-8 4-15,-6-6-10 16,-1-6-1-16,-1-2-3 15,-3-6 4-15,-3 0-5 0,-4-1-7 16,0 3-3-16,-4 2-4 16,-3 3 3-16,-2 10 2 15,0 5 4-15,2 6 3 16,0 6 3-16,2 2 1 16,4 6 0-16,2 8 1 0,9 4-1 15,0 4 0-15,10 2 0 16,0 0 0-16,12 1 1 15,8-4 0-15,9-3 0 16,10-6 0-16,3-5 0 16,6-5 0-16,5-2 0 0,1-10 0 15,2-8 0-15,-5-4 0 16,-2-3 0-16,-6-3 2 16,-10 3-1-16,-9 1 0 15,-7 1-1-15,-8 5 1 16,-8 1 0-16,-1 4-1 15,0 3 1-15,-3 2-2 0,-6 8 1 16,-2 0-1-16,4 2 1 16,0 10-1-16,3 5 0 15,1 2 1-15,3 5-1 16,5 2 0-16,6 1 1 0,3 2-1 16,2-3 2-16,2 0-1 15,-2-3 1-15,1-2-1 16,-5-5 1-16,-2 0-1 15,-5-1 0-15,-2-3 1 16,-3-2 0-16,0 0 3 16,-10-3-1-16,-5 0 2 0,-5-2 0 15,1-2 0-15,-5-1-3 16,2-2-1-16,1 0-1 16,5 0 0-16,2 0-22 15,4-6-42-15,7-5-119 16</inkml:trace>
  <inkml:trace contextRef="#ctx0" brushRef="#br0" timeOffset="116810.8001">5419 6262 444 0,'0'0'21'15,"-5"-2"-10"-15,1-12 15 16,4 6 0-16,0-7-13 0,11-1-5 16,2-5-1-16,2-2-2 15,0-4 0-15,-2 0-2 16,-5-4-3-16,2 3 1 16,-5 3 0-16,-1 4-1 15,-4 5 0-15,0 3 0 16,0 6-1-16,0 5 0 15,-7 2-2-15,0 0 0 0,0 9-1 16,2 4 3-16,5 3 0 16,0 1-1-16,0 5 0 15,9 1 1-15,6-1 0 16,2 3 0-16,3-2 0 0,-1-4 1 16,-2 1 0-16,0-6 0 15,-7 2 0-15,-1-3 0 16,-6-4 0-16,-3-1 1 15,0 0-1-15,-8-1 3 16,-6-1 5-16,-8-3-3 0,0-2 3 16,-1-1-2-16,-2 0-3 15,5 0-2-15,4 0-1 16,1 0 0-16,9-8-17 16,4-5-46-16,2-3-126 15</inkml:trace>
  <inkml:trace contextRef="#ctx0" brushRef="#br0" timeOffset="117263.8183">5719 6015 184 0,'0'-11'280'0,"0"3"-273"16,0 0 11-16,0 4 26 15,0 4-16-15,0 0-15 16,0 5-11-16,0 13-2 15,5 4 8-15,2 6 2 16,5 3-2-16,-4 1-4 0,4-2 0 16,2-2-2-16,-6-6-1 15,3-2 0-15,2-10 0 16,-1-2 0-16,3-8 2 16,2 0 5-16,0-4-4 15,0-9 1-15,2-1-3 16,-5-7 0-16,-1-2-1 0,-5-1 3 15,-2-2-2-15,-5-3-1 16,-1 4-1-16,0 2 0 16,0 5 1-16,0 4-1 0,-5 6 0 15,0 5 0-15,2 3 0 16,-1 2 0-16,2 10-1 16,2 6 0-16,0 3 2 15,0 4 0-15,9 2 0 16,3 0 0-16,5-4-1 15,-2-1 0-15,6-6 0 16,0 0-3-16,5-7-28 0,-4-4-27 16,5-5-53-16,-3 0-100 15</inkml:trace>
  <inkml:trace contextRef="#ctx0" brushRef="#br0" timeOffset="118199.7152">6189 6021 481 0,'-7'-8'15'0,"4"-3"24"15,1 4-11-15,2 0 4 0,0 2-16 16,5 1-9-16,6 4-5 16,0 0-2-16,5 0 0 15,-1 12 0-15,-1 4-1 16,-2 6 1-16,-1 1-1 15,0 2 1-15,-4 0 1 0,-1-2-2 16,-3-2 2-16,-1-4-1 16,0-5 0-1,-2-5 1-15,0-3-1 0,0-4 1 16,1 0 2-16,-1-4 22 16,4-8-12-16,1-5-7 15,2-2-2-15,3-4-1 16,-3-4-2-16,3 4 0 0,2-2-1 15,-5 4 0-15,-1 1 0 16,0 4 0-16,-3 7 0 16,1 2 0-16,-3 5-1 15,4 2 0-15,-2 4-2 16,4 10 1-16,4 5 0 0,-2 4 3 16,2 4-2-16,-1 2 1 15,0-3 0-15,0 1 1 16,-1-5-2-16,1-4 1 15,-2-6 1-15,3-5-2 0,-2-5 2 16,0-2-1-16,3 0 3 16,2-13-1-16,-1-2 1 15,0-5 0-15,1-5 0 16,0-2 0-16,0 1-1 16,-6-3-2-16,3 4 1 15,-5 3-1-15,-3 4 1 0,1 4-1 16,-2 6 0-16,-2 2-1 15,0 6 1-15,0 0-3 16,0 3 0-16,0 10 1 16,0 5 1-16,1 1 1 15,3 3 0-15,3-2 0 0,2 3 0 16,2-1 1-16,-1-5-1 16,7-1 0-16,-3-4 1 15,8-2-1-15,-1-7 1 16,0-3 1-16,6 0-1 15,-1-7 2-15,-3-7-2 0,-1-4 0 16,-6-1 1-16,-4-1-1 16,-4-2 1-16,-6 2 0 15,-2 1-1-15,0 1-1 16,-6 4 0-16,-3 5-1 16,-2 3 0-16,-4 6 1 15,2 0-1-15,-1 13 0 0,0 3 4 16,6 5 3-16,1 3-1 15,7 2 3-15,0-3 1 16,3 1-4-16,9-5 5 16,5-2-25-16,-1-7 20 0,4-3 0 15,2-5 1-15,-1-2-3 16,-1 0-1-16,-3 0-2 16,1-5-1-16,-7-1-18 15,-1-1-98-15,-5-4-151 16</inkml:trace>
  <inkml:trace contextRef="#ctx0" brushRef="#br0" timeOffset="119136.9924">8923 5747 345 0,'1'-16'8'15,"-1"-6"25"-15,2 5-3 16,3 0 14-16,2 3-19 0,1 2-5 16,1 5-2-16,0 3-7 15,4 4-7-15,-5 0-3 16,3 7 0-16,0 9 0 16,0 5-1-16,-4 4 1 15,-4 6 2-15,2-2-2 16,1-1 2-16,-2 0 3 0,-1-2-2 15,4-3 0-15,0-7-1 16,5-2-1-16,2-3 2 16,4-8 1-16,1-3-2 15,3 0-1-15,-2-3 0 16,3-10-2-16,-3-5 1 16,-4-5 1-16,-2-2-1 0,-2-7 1 15,-4-2 2-15,-2-2-2 16,-5 3 0-16,1 6-1 15,-2 4-1-15,0 6 2 16,0 10 8-16,0 7 4 0,0 2-7 16,0 16-7-16,5 9 1 15,-1 8 5-15,4 7 7 16,-1 4 1-16,-2 4-3 16,0 2-2-16,-1-3 2 15,-3 1-5-15,-1-3 1 16,0-4-2-16,-1-4-2 0,-6-9 3 15,-2-5 1-15,-2-5-2 16,0-5 2-16,1-7-2 16,-3-4-6-16,0-4-16 15,0 0 17-15,-1-11 2 16,2-5-1-16,-1-4 2 16,3-5-1-16,3-3-2 0,0-4 1 15,7-2-2-15,0-2 2 16,7 6-5-16,5 1-3 15,6 4 12-15,5 9-35 16,-1 6-16-16,5 4-4 0,1 4-21 16,0 2-84-16,-1 0-130 15</inkml:trace>
  <inkml:trace contextRef="#ctx0" brushRef="#br0" timeOffset="119699.3596">9506 5988 311 0,'0'0'156'16,"-2"0"-121"-16,1 0 7 16,1 7-4-16,0 5-24 15,0 4 8-15,0 7 5 16,3 8-4-16,1 3-2 0,3 3 0 16,-4 3-3-16,1 2-20 15,-1-2-5-15,0-1 12 16,-1-3 0-16,-2-4 0 15,0-6-4-15,0-4 4 0,0-8-1 16,0-3-4-16,0-5 3 16,0-5-1-16,0-1 0 15,0-1 2-15,0-11-2 16,0-5 2-16,-5-4-4 16,2-7-1-16,-3-4 3 0,5-5-1 15,-1-4-1-15,0-2-1 16,2-2 1-16,0 3-5 15,2 2 5-15,5 5-3 16,6 3 2-16,3 6 4 16,4 5-3-16,2 5-1 15,-2 3 0-15,6 8 1 16,-1 4 0-16,-3 1-1 0,-5 5-2 16,0 9 5-16,-7 4-4 15,-3 3 2-15,-3 1 0 16,-4-1 0-16,-5 0 0 0,-8-1 0 15,-7-2 0-15,-3-2 0 16,-2-3 1-16,-2-3-2 16,0-1 2-16,5-3-1 15,5-3-2-15,4 1 4 16,2-4-9-16,8 0 1 16,3 0-36-16,2-4-17 0,12-5-19 15,6-7-83-15,3-2-166 16</inkml:trace>
  <inkml:trace contextRef="#ctx0" brushRef="#br0" timeOffset="119918.0614">10109 5925 431 0,'8'-2'39'0,"4"-3"0"16,5 2 8-16,4 1-3 15,4-2-16-15,2 0-13 0,3 1-7 16,-2 0-3-16,-1 3-4 16,-8 0-1-16,-4 0-2 15,-7 3-31-15,-6 4-45 16,-2 0-103-16</inkml:trace>
  <inkml:trace contextRef="#ctx0" brushRef="#br0" timeOffset="120084.7716">10199 6038 424 0,'-7'5'53'0,"3"-3"-11"0,4-1 6 15,4-1 5-15,13 0-7 16,2 0-13-16,9 0-8 16,6-1-17-16,-1-5-5 15,1 5-3-15,-5-3-2 0,-2 4-62 16,-9-3-74-16</inkml:trace>
  <inkml:trace contextRef="#ctx0" brushRef="#br0" timeOffset="120943.9481">11958 5615 315 0,'7'-15'4'0,"-6"3"32"0,-1 1 11 16,0 4 2-16,0 2-10 16,0 5-15-16,-8 0-5 15,-2 5-12-15,0 11 0 16,-4 6 9-16,-1 6 0 16,0 6 4-16,-1 3-4 0,0 5-3 15,0-2 0-15,-1-2-4 16,3-2-2-16,1-8-1 15,5-3-2-15,2-5-1 16,1-4-1-16,3-3-1 16,2-5 0-16,0-4 0 0,0-4 0 15,4 0 2-15,3-9 1 16,0-9-1-16,4-1 0 16,-2-7-2-16,1-7-1 15,0-5 0-15,2-3 0 16,-1-3 0-16,4-1 0 15,-3 2-1-15,-1 4 1 0,0 5 0 16,-1 7 0-16,1 8 0 16,-4 2 0-16,0 9-1 15,2 6 1-15,-1 2-1 16,1 3-1-16,1 14-1 0,1 4 1 16,2 9 2-16,2 4 0 15,0 5 0-15,-1 2 1 16,3 1-1-16,-3-2 2 15,1 0-2-15,-2-7 1 16,1-2-1-16,-4-4 2 0,0-6-3 16,0-3 2-16,-5-4-1 15,1-3 0-15,-1-5 0 16,-5-3 1-16,0-1-6 16,0-2-19-16,-9 0-7 15,-3-4-28-15,-5-3-40 16,-5-5-57-16</inkml:trace>
  <inkml:trace contextRef="#ctx0" brushRef="#br0" timeOffset="121115.7809">11741 5866 411 0,'-8'-1'41'0,"8"-5"-5"16,3 2 10-16,19-1-24 15,10 0-8-15,7 1-8 16,9-1-5-16,-1 3 1 15,6 2-2-15,-1 0-14 16,-7 0-61-16,0 0-95 0</inkml:trace>
  <inkml:trace contextRef="#ctx0" brushRef="#br0" timeOffset="121779.7295">12474 5773 293 0,'-9'-8'28'0,"2"-5"4"16,0-1 24-16,3 1 9 15,1 1-25-15,3-1-14 16,0 3-3-16,0 2-4 15,7 5-4-15,2-1-8 0,7 4 0 16,0 0-2 0,2 9-1-16,0 4-1 15,4 7-1-15,-5 1-2 0,2 6 2 16,-7 0-2-16,-3-1 0 16,-3-1 0-16,-6 0 0 15,0-5 1-15,-2-3 0 0,-8-1 0 16,0-3 0-16,1-4 0 15,0-3 1-15,2-5-1 16,1-1 2-16,5 0 3 16,1-5 5-16,0-8-6 15,5-1-3-15,5-2-1 16,4-5-1-16,1-5 0 0,2 3 0 16,-2-5 0-16,-1-3 0 0,-2 3-2 15,-3 3 2-15,-2 2-1 16,-1 1 1-16,-6 6 0 15,1 4 0-15,-1 3 0 16,0 3 0-16,-1 5 0 0,-5 1 0 16,-1 0 0-16,1 12 0 15,3 4-2-15,-2 7 2 16,3 2 2-16,2 4-2 16,0 0 1-16,0-1 2 0,2 1-2 15,5-6-1 1,0 0 1-16,4-5-1 0,1-5 0 15,6-1 0-15,4-5-1 16,3-2-13-16,2-1-29 16,5-4-31-16,-2 0-63 15,4-2-104-15</inkml:trace>
  <inkml:trace contextRef="#ctx0" brushRef="#br0" timeOffset="122295.2186">13231 5688 415 0,'0'-2'8'15,"0"0"12"-15,1 2 15 16,4 0-1-16,1 0-25 16,4 0 0-16,2 2 4 0,1 2 3 15,4-1-7-15,0-1-3 16,4 0-3-16,-5-2-1 15,0 0 0-15,-3 0 0 16,-3-4-1-16,-3-3 1 0,-1 0 2 16,-3-4 6-1,-3 0-3-15,0 1-4 0,0-2-2 16,-3 2 0-16,-4 0 0 16,-6 0-1-16,-1 5 0 15,-2 0 0-15,-2 3 0 16,-3 2-1-16,2 0 2 0,1 0-1 15,1 9 1-15,0 2 3 16,5 3 5-16,2 4 0 16,3 0 1-16,4 5 0 15,3 2-1-15,0 0 0 16,1 0 1-16,8 0-1 0,1-2-2 16,-2-1-2-16,3-4 0 15,0-2 0-15,0-4 0 16,3-3 1-16,1-2-3 15,0-1 2-15,7-3 0 16,-2-3-4-16,2 0-1 16,-3 0 2-16,5 0-3 15,-4-9-9-15,-3 2-24 0,-2-6-15 16,-5-5-25-16,1-5-121 16</inkml:trace>
  <inkml:trace contextRef="#ctx0" brushRef="#br0" timeOffset="123053.0739">13502 5261 219 0,'-3'-7'63'16,"0"-1"-25"-16,3-2 27 15,0 0-5-15,0 1-15 16,0 0-15-16,3 0-7 16,5 1-5-16,1-1-1 15,3 5-8-15,-2 0 1 0,4 4 0 16,-1 0-3-16,-3 2-2 15,-1 7-4-15,-2 9 0 16,1-1 0-16,-3 3 0 16,-3 3-1-16,-2-4 1 15,0 1 0-15,0-1-1 0,-4-5 2 16,-1-1-2-16,-1-5 0 16,1-3 0-16,3-1 0 15,0-2 1-15,2-2-1 16,0 0 3-16,0 0 0 15,0-4-2-15,2-5 0 0,3-3 0 16,5-2-1 0,2-3-2-16,0 2 2 0,5-3 0 15,-3 0 0-15,0-2 1 0,-1 3-1 16,2 0 0-16,-7 5 0 16,1-1 0-16,-3 5 0 15,-4 1 0-15,-2 2 0 16,0 4 1-16,0-1-2 15,0 2 1-15,0 0 0 0,-6 0-1 16,2 0-1-16,1 0 2 16,-3 6 0-16,1 1-1 15,2 3 1-15,-2 1 0 16,0 3 0-16,2 3 3 16,1 0 3-16,0 4 1 15,2-1 1-15,0 1 2 0,0 0 0 16,7-2-2-16,1-1 1 15,4-4 1-15,3 2-1 16,1-6-4-16,2 0-3 16,-2-5 0-16,2-2-1 15,-1 1 0-15,0-4-1 16,-5 2-10-16,-7-2-43 0,-5 0-43 31,0 0-190-31</inkml:trace>
  <inkml:trace contextRef="#ctx0" brushRef="#br0" timeOffset="132997.942">7295 5044 180 0,'-6'2'3'15,"0"-2"5"-15,2 0 39 16,2 0 13-16,0 0-18 0,1 0 2 15,1-2-10-15,0 0-2 16,0-3-8-16,0 2-8 16,3-3 3-16,3 1-2 0,5-1-5 15,3 3-2-15,4-2 1 16,4-1-2-16,5 2-2 16,5-1 1-16,4 0 1 15,-2-2-2-15,5-1 0 16,0-2 2-16,0-2 0 0,-2-3 2 15,-3 1-5-15,-1 1-1 16,-3 2-3-16,-6 3 0 16,-2 1 0-16,-5 3-1 15,-7 1-1-15,0 3 0 16,-3 0 0-16,-2 0 0 0,-1 0-1 16,-1 0 1-16,-1 0 0 15,-2 0-1-15,3 0-15 16,-3 3-20-16,0 4-14 15,0 0-15-15,-3 1-40 16,-6 0-85-16</inkml:trace>
  <inkml:trace contextRef="#ctx0" brushRef="#br0" timeOffset="133404.0887">7486 5132 168 0,'-6'3'28'16,"3"-3"-7"-16,1 0 17 15,2 0 6-15,0 0-9 16,0 0 6-16,0 0-8 15,2 0-4-15,7 0-4 16,2-4-3-16,3-1-1 0,4 0-3 16,3 0-4-16,5-5-3 15,1 3 2-15,5-3-3 16,-3 0-2-16,5 4 0 16,0-3-1-16,-2-1-3 15,-2 2-1-15,-1 1 0 0,-5 2-1 16,-7-3-1-1,-2 5 0-15,-6 0-1 0,-4 0 1 16,-5 3-1-16,0 0-4 16,0 0-31-16,-10 3-45 15,-6-3-136-15</inkml:trace>
  <inkml:trace contextRef="#ctx0" brushRef="#br0" timeOffset="137016.6528">20142 3992 165 0,'0'0'24'0,"0"-7"-13"0,0 1 24 16,0-1 6-16,0-1-4 15,-2 2-1-15,-3-3 4 16,0 2-5-16,1-4 0 16,2 0-5-16,1 1-5 15,1-4-8-15,0 3-5 0,10 0 0 16,4 0-4-16,6 3-1 15,5 2 1-15,-1 3-2 16,0 3-4-16,0 4-1 16,-1 10 0-16,-1 7 0 15,-3 2-1-15,-2 3 1 16,-5 0 3-16,-3-1-4 0,-1 0 2 16,-5-3-2-16,-3-2 2 15,0 0-1-15,0-6 2 16,0-1 1-16,0-5 4 15,0-4 0-15,-3-2-3 16,-1-2 1-16,0 0 7 0,0-2-1 16,1-9 0-16,-1-5-3 15,3-5-2-15,-1-4-3 16,2-3-3-16,0-7 1 16,3 3-2-16,6 1 0 15,3-1-2-15,1 5 2 0,4 4-1 16,0 5 0-16,2 5-2 15,1 6 2-15,3 5-1 16,0 2 0-16,1 3 1 16,-1 14 3-16,-2 3-2 15,-2 5-1-15,-4 1 1 16,-2 6 0-16,-2-2 0 0,-6 1 1 16,0-3-3-16,-2-1 3 15,-3-4 1-15,0-5-1 16,0-2-3-16,0-3 4 15,0-6-2-15,0-2 1 16,0-5-1-16,2 0 0 0,-2 0 8 16,1-11-3-16,1-5-3 15,0-4-3-15,1-2 1 16,3-6 2-16,0-1-2 16,2 0 0-16,1-2-2 0,3 5 2 15,1 4-3-15,1 5 2 16,1 0 2-16,1 9-2 15,1 4 1-15,-5 4-1 16,2 0 0-16,-1 4-1 16,-1 11 1-16,1 2 0 15,-6 4 1-15,0 4 0 0,-2 0 0 16,-1-1 2-16,-2-2 3 16,0 0-1-16,0-3-2 15,0-1-1-15,1 0 0 16,1-5-1-16,1-1 0 15,0-3 0-15,3 0-16 0,2-6-12 16,-1-3-30-16,4 0-33 16,3-1-73-16,0-13-159 15</inkml:trace>
  <inkml:trace contextRef="#ctx0" brushRef="#br0" timeOffset="137214.4451">21175 3922 448 0,'14'-9'18'16,"0"1"3"-16,7-4 27 15,1 6-10-15,5 0-11 0,-1 2-16 16,-1 2-8-16,-3 2-2 16,-1 0-2-1,-8 2-18 1,-3 8-30-16,-6-2-66 0,-4 3-76 15</inkml:trace>
  <inkml:trace contextRef="#ctx0" brushRef="#br0" timeOffset="137384.8149">21223 4032 406 0,'-11'8'59'0,"4"-5"-27"15,7-1 19-15,0-1-9 0,14-1-1 16,6 0-9-16,6 0-13 15,2 0-6-15,3-3-11 16,-2 0-1-16,-2 0-6 16,-5-2-66-16,-2 2-87 0</inkml:trace>
  <inkml:trace contextRef="#ctx0" brushRef="#br0" timeOffset="137900.4481">21905 3875 345 0,'-12'0'15'16,"5"0"2"-16,1 0 29 15,6 0 2-15,0 0-10 16,0 0-15-16,13 0-12 0,5 0 2 16,5 0-1-16,4 0-1 15,1 0-4-15,3 2-1 16,1-2-3-16,-1 0-2 15,-4 3 0-15,2-3-1 16,-6 0 0-16,-4 0-15 0,0 0-12 16,-5 0-41-16,-1 0-56 15,-5-3-102-15</inkml:trace>
  <inkml:trace contextRef="#ctx0" brushRef="#br0" timeOffset="138204.4909">22386 3701 396 0,'0'-8'18'0,"0"2"25"15,0 0 21-15,0 5-22 0,0 1-19 16,0 0-15-16,-1 5-3 16,1 8 8-16,0 5 7 15,0 6-1 1,0 3-6-16,1 5-4 0,5 3 0 15,-3-2-5-15,-1-1-1 16,0-2-2-16,-2-3 0 0,0-2 1 0,0-4-2 16,0-3 0-16,0-4-2 15,0-2 2-15,0-2-14 16,0-3-6 0,0-3-17-16,0-1-9 0,0-3-23 0,4 0-30 15,3-6-115-15</inkml:trace>
  <inkml:trace contextRef="#ctx0" brushRef="#br0" timeOffset="138470.1548">22690 3996 382 0,'14'3'47'0,"-3"-3"-34"15,-2 3 34-15,-5 5-1 16,-1 2-12-16,-1 2-5 0,1 5-13 15,-3-2-3-15,0 2 1 16,0 2-1-16,0-5-6 16,0 3-2-16,-7-2-2 15,-1 0 1-15,-3-1-1 16,0-2-2-16,-3 0 1 0,1-2-2 16,-1-3 0-16,5-1-3 15,-2-4-23-15,4-2-24 16,2 0-28-16,1-10-97 15</inkml:trace>
  <inkml:trace contextRef="#ctx0" brushRef="#br0" timeOffset="139345.106">22074 3813 231 0,'0'-7'71'0,"0"2"-43"15,-3-3 16-15,-3 3 3 16,5 2-16-16,-6 2-1 15,6-3-2-15,-1 4-2 0,2 0-11 16,0 7-10-16,0 5 4 16,3 9 15-16,1 2-6 15,0 4-2-15,0 2-4 16,-1-1-7-16,-3-1 0 16,4-4-4-16,-1 0-3 0,4-3 2 15,5 0-15-15,2-8-46 16,11-7-80-16,2-5-218 15</inkml:trace>
  <inkml:trace contextRef="#ctx0" brushRef="#br0" timeOffset="139954.3039">23241 3767 363 0,'-3'-14'56'16,"1"-1"-11"-16,2 3 13 15,0-1-19-15,4 5-12 16,6-1-5-16,5 5-11 16,1 0-3-16,0 4 0 15,2 0-2-15,-2 10-6 16,-2 4 0-16,-1 5 0 0,-4 3 1 15,-4 3-1-15,-1 0 1 16,-4 3-2-16,0-1 2 16,-5-1-1-16,-8-4 0 15,-3-3 0-15,2 1 0 16,-5-5 0-16,-1-5 0 16,5-1 2-16,2 0-1 0,2-2 5 15,4-3 4-15,4-1 1 16,1-3-2-16,2 0 1 15,2 0 3-15,10 0-7 16,6 0-9-16,5 0 12 16,12-2-6-16,-3-3 1 0,7 0 0 15,-3 0 0-15,0-1-2 16,-4 2 1-16,-7 3-2 16,-8 1-1-16,-7 0-17 15,-10 0-30-15,0-2-71 0,-10-3-329 16</inkml:trace>
  <inkml:trace contextRef="#ctx0" brushRef="#br0" timeOffset="142285.104">21869 4398 381 0,'-5'0'23'15,"3"0"3"-15,2-2 27 16,0 1-8-16,5-1-27 15,8 0-2-15,8 0-2 16,6-1-3-16,9-2 3 16,4-1 1-16,7 0 3 0,0 1-4 15,1 0-2-15,-1 0-6 16,-5 1-5-16,-4 0 0 16,-4 3 1-16,-3-3-1 15,-4 2-2-15,-2-1 2 16,-3 1-1-16,-7 0 0 0,-1 1 0 15,-4 1 0-15,-7 0-3 16,-1 0-17-16,-2 0-16 31,-2 3-7-31,-8 4-24 0,-5-3-72 16,-4 1-136-16</inkml:trace>
  <inkml:trace contextRef="#ctx0" brushRef="#br0" timeOffset="142591.4539">21925 4573 324 0,'-12'0'66'0,"4"0"-33"16,8 0 9-16,0-7 18 15,10 0-35-15,7-2-8 16,6 0-2-16,8-2-1 0,6 4-3 15,7-5 1 1,1 3 0-16,7 2 0 16,-2-4-3-16,0 2 1 0,-4 0 0 0,-5 2-2 15,-4 0-1-15,-8 3 0 16,-5 3-2-16,-7-3-4 16,-4 4-1-16,-6 0 0 15,-3 0-2-15,-4 0-22 0,0 0-32 16,-13 4-22-16,-8-3-132 15</inkml:trace>
  <inkml:trace contextRef="#ctx0" brushRef="#br0" timeOffset="172121.892">4123 5189 305 0,'3'0'6'16,"2"0"-5"-16,5 0 0 15,-3 0 0-15,2 0 4 16,5 0 4-16,-3 0 1 0,3 0-1 16,-1 0-1-16,1 0-4 15,1 0 0-15,0 0 1 16,4 0 5-16,-2 0 4 15,5 3-4-15,0 1-2 16,5-1 0-16,2 1 0 16,1 1 0-16,2-2 0 15,4 3-1-15,2 1 1 0,3-3-3 16,2-1-1-16,4-2 1 16,3 2 0-16,6-3-1 15,2 0-1-15,4 0 2 0,5 0-1 16,1 0 0-16,3-4 2 15,0 1-2-15,2 1 1 16,2-1 0-16,1 1-1 16,5-2 1-16,0 0-2 15,1 1-2-15,5-3 2 16,-2 1-1-16,2-5-1 0,-3 0 2 16,1 2 2-16,1-5-1 15,-2 4 2-15,2-3 0 16,4 1-2-16,2-1-1 15,-1 0 0-15,-1-5-3 16,4 3 1-16,-4-1-1 0,1 1 1 16,-1 1 0-16,2 1-1 15,-2 0 1-15,3 1-1 16,-3 1 1-16,-3 0 0 16,4 0-1-16,1-1 3 0,0-1-4 15,1 1 1-15,4-2 2 16,2 3 1-16,-2-1 2 15,2 2 3-15,-1 1-5 16,4-1 1-16,-2 1-1 16,2-1 0-16,0 0-1 15,1 4 1-15,1-4-2 0,1 0 0 16,0 4 2-16,7-4-3 16,0-1 2-16,3 0-1 15,2 2 1-15,0-1 2 16,1-2-4-16,1 2 0 15,1 0 1-15,0 0 2 0,-1 4 0 16,-2-2-2-16,-3-1 2 16,0 3 3-16,-4 1-4 15,-5 1-1-15,-1 0 1 16,-5 1 1-16,-7-2 1 16,-10-2-3-16,-8 1 3 0,-11 0 0 15,-9-1-1-15,-13 1 0 16,-10 0 0-1,-14 3-2-15,-14 2 0 0,-15 0-1 16,-27 3-26-16,-17-3-118 16</inkml:trace>
  <inkml:trace contextRef="#ctx0" brushRef="#br0" timeOffset="174009.3372">7769 4885 77 0,'8'-8'0'0</inkml:trace>
  <inkml:trace contextRef="#ctx0" brushRef="#br1" timeOffset="201372.765">5429 10049 178 0,'-10'-12'114'0,"1"-2"-99"16,2 1 6-16,1 0 28 16,4-1-8-16,2 0-2 15,0 3-8-15,2-3-14 16,6 5-5-16,2 0-3 15,4 2-4-15,0 1-3 16,-1 5 0-16,-1 1-2 0,0 0 1 16,0 9-1-16,1 3 0 15,-1 4 0-15,-2 4 0 16,-1 1 1-16,-4 2 0 16,0 1 0-16,-3-1 1 15,1 2 1-15,-1-4 1 0,1 1 1 16,0-3 3-16,1 1 0 15,1-6 0-15,2 1-1 16,3-6-1-16,2-3 2 16,4-2 2-16,2-4 0 15,6 0-6-15,-4-7 2 0,4-4-5 16,0-3 1-16,-1 0-3 16,-4-4 3-16,0-2-1 15,-5 0-1-15,-1-1 1 16,-5-2 0-16,-4-4 0 15,-2 2-1-15,-2 0 0 0,0 2 1 16,0 5-1-16,0 2 0 16,-2 7 0-16,0 2 0 15,0 5 1-15,1 2-1 16,-3 2 1-16,2 9-2 16,2 3 1-16,0 6-1 15,0 7 7-15,0-1-4 0,6 8 4 16,1 3 0-16,1 1-1 15,-2 5-3-15,1 0 0 16,-1 0-2-16,-1-3 1 16,-2-2 1-16,-1-4-3 0,-2-3 4 15,0-3-3-15,0-3 2 16,-7-2 0 0,-2-2 0-16,-3-1-1 0,-1-4 5 15,1-3 0-15,-3-5 2 16,1-1-3-16,1-6 2 15,-1-1-6-15,-1 0 5 0,3-4-2 16,0-8-3-16,-1-2 1 16,4-4 0-16,2-2 0 15,4 2-4-15,3-4 2 16,0 1 1-16,7 2 0 16,6-6-3-16,6 1 3 0,3-1-2 15,0-1-1-15,0 1-10 16,2 0-10-16,-1 3-15 15,-5 1-9-15,-2 1-9 16,-2 1-46-16,1 1-96 16</inkml:trace>
  <inkml:trace contextRef="#ctx0" brushRef="#br1" timeOffset="201732.0056">6162 9675 303 0,'0'-3'11'0,"0"-6"24"16,-2 4 25-16,2 2-10 16,0 3-8-16,0 0-24 0,0 3-17 15,0 10 5-15,0 1 5 16,0 4-1-16,0 4 2 15,0 3-5-15,0 1 1 16,0 1 0-16,0 0-4 16,0-2 2-16,0-2-3 0,0-2-2 15,0-3 0-15,0-2 0 16,0-4-1-16,0-2 1 16,-1-2-1-16,1-2-1 15,0-4-16-15,0-2-15 16,0 0-2-16,7-2-22 15,2-11-61-15,2-3-98 16</inkml:trace>
  <inkml:trace contextRef="#ctx0" brushRef="#br1" timeOffset="202028.8174">6351 9721 286 0,'13'-14'9'15,"-5"-1"23"-15,-2 5 15 16,-3 3 8-16,1 3-14 15,-4 2-2-15,0 2-13 16,0 0-16-16,0 2-8 0,0 5 1 16,0 5 12-16,0 3 4 15,1 2-5-15,2 1-4 16,-1 4 0-16,1-1 0 16,1 1-2-16,-2 1-3 15,-1-4-2-15,3 1 0 16,-4-4-2-16,0 2 1 15,0-7-1-15,0 1-1 16,0-3 0-16,0 0 1 0,0-2 0 16,-5 2-16-16,1-5-33 15,1-4-60-15,1 0-241 16</inkml:trace>
  <inkml:trace contextRef="#ctx0" brushRef="#br1" timeOffset="202794.3725">7039 10331 228 0,'-3'0'26'0,"-2"-3"22"15,2-1 21-15,1-2-18 16,2 3-10-16,-4-1-5 15,4 3-7-15,0-1-9 0,0 0-2 16,4 2-7-16,9 0-7 16,8 0-1-16,4 0 3 15,7 0 4-15,4 0-3 16,4 0 0-16,1 0 0 16,-1 0-1-16,-2 0-1 0,-4 0-1 15,-5 0-2-15,-5 0-1 16,-4 0 1-16,-7 0 0 15,0 0 1-15,-8 0-1 16,-3-1 0-16,-2-1 0 16,0 0 0-16,0 0 0 15,0 0-6-15,-4-2-36 0,-1-3-38 16,0-5-167-16</inkml:trace>
  <inkml:trace contextRef="#ctx0" brushRef="#br1" timeOffset="203606.563">8076 10138 268 0,'-8'-9'31'0,"-1"1"13"0,2-2 20 15,-1 0-23-15,6 1-4 16,0 0-16-16,2 0 6 16,0 2-5-16,4-2-6 15,9 4-8-15,-1 3-3 16,5 2-4-16,0 0 0 0,3 5 0 15,-2 10-2-15,0 3 2 16,1 1-1-16,-6 6 0 16,-2 2 0-16,-5-2 0 15,-6 5 0-15,0-2 1 16,-6-1-1-16,-5-4 0 0,-4 1 1 16,-4-8-1-16,1 0 3 15,2-7-1-15,3 0 3 16,3-4 1-16,3-2 2 15,5 0-1-15,2-3-3 16,0 0 2-16,4 0 2 16,8 0 2-16,6 0-5 0,6 0-3 15,1 0-1-15,1 0-1 16,1 0 0-16,0-3 1 16,-5 3-2-16,2 0 1 15,-3 0-4-15,-1 0-35 16,1 0-22-16,-1-1-48 0,0-5-81 15</inkml:trace>
  <inkml:trace contextRef="#ctx0" brushRef="#br1" timeOffset="204326.3913">8554 10185 359 0,'0'-16'17'16,"0"-2"18"-16,0 0 16 15,0 2-5 1,0 4-20-16,7 1-12 0,0 6-6 16,1 1 0-16,1 4-5 0,-2 0-2 15,2 1 0-15,-1 10-2 16,0 3 2-16,-1 3-1 16,0 2 0-16,-2 1 1 0,-2 1-1 15,1 2 0 1,-3 1 3-16,1-3 3 0,1-1 2 15,1-3 1-15,3 0-2 16,1-5-2-16,2-3-1 16,4-2 0-16,5-5 1 0,-1-2-2 15,3 0 0-15,2-4-1 16,1-8-2-16,0-2 1 16,-7-4-1-16,0-4 1 15,-5-1 0-15,-4-1 0 16,0-3-1-16,-4-2 1 0,-4 4 0 15,0 2 0-15,0 3 0 16,0 7-1-16,-2 5 1 16,-1 4 4-16,-4 4 1 15,2 0-5-15,0 11-1 16,1 3 0-16,3 8 4 0,-1 4 2 16,2 5 7-16,0 2 2 15,3 5-3-15,1-4-2 16,1 3 0-16,-1-2-4 15,-3-2 0-15,-1-3-3 16,0-2 0-16,0 0-1 16,0-5-2-16,0-3 2 15,-5-1-1-15,0-6 0 0,-2-1 1 16,2-3 1-16,0-5 0 16,0 0-1-16,2-4-1 15,-3 0 5-15,1-3-3 16,-2-7 1-16,-1-8-23 0,1-1 15 15,0-7 7 1,4-1-2-16,1 1 0 0,2 1-1 16,0 0 0-16,4 1-1 15,6 4 1-15,7-2-1 16,0 2 3-16,1-1-18 0,3 2-37 16,-4-3-4-16,1-1-16 15,-2-6-52-15,1-3-67 16</inkml:trace>
  <inkml:trace contextRef="#ctx0" brushRef="#br1" timeOffset="204513.8979">9087 9765 355 0,'2'-10'19'0,"0"5"32"16,-2 5 17-16,0 1-35 15,0 13-10-15,0 8 3 0,0 4-2 16,0 3-4-16,0 5-4 15,0 0-4 1,0 1-11-16,0-1 2 0,0 2-4 16,0-4-26-16,0-8-107 15</inkml:trace>
  <inkml:trace contextRef="#ctx0" brushRef="#br1" timeOffset="205013.7554">9644 10223 385 0,'0'0'46'0,"3"0"3"16,9-5 9-16,2 2-26 15,6-2-12-15,7 0-8 16,9-1 1-16,5-3 1 16,2 0-3-16,-2 2-4 15,0-2-3-15,-7 4-5 0,-7 1 2 16,-7 3-1-16,-7 1-1 15,-7 0-22-15,-6 0-26 16,0 1-14-16,-3 1-32 16,-6-2-71-16</inkml:trace>
  <inkml:trace contextRef="#ctx0" brushRef="#br1" timeOffset="205279.3009">9874 10056 167 0,'-8'-3'189'0,"1"-3"-146"0,4 3-1 16,0 1 14-16,1 2-23 15,-2 0-14-15,4 7-5 16,0 7 6-16,0 6 4 16,0 3-3-16,4 6-3 0,1 3-6 15,2 0-2-15,1 4-5 16,-3-4-2-16,-1-3-2 15,-1-5 0-15,1-2-1 16,-1-4 1-16,-1-4-2 16,-1-3-25-16,1-4-40 0,1-3-51 15,0-4-149-15</inkml:trace>
  <inkml:trace contextRef="#ctx0" brushRef="#br1" timeOffset="206107.2526">10540 10037 87 0,'2'-11'306'16,"-2"0"-283"-16,4-1 20 0,0 3 18 15,-1 2-43-15,1-1-7 16,4 5-3-16,4 1 4 16,0 1-3-16,2 1-3 15,-1 0-5-15,1 3 2 16,-3 8-3-16,-2-1 1 0,0 3 0 15,-2 3 1-15,-3 2 0 16,-2 1-1-16,1 3 3 16,-1-1 2-16,0 1 1 15,1-1 0-15,1-1-2 16,1-1-1-16,3-2-3 0,4-4 1 16,2-2-1-1,3-7 0-15,3-2 0 0,-1-2 1 16,4-2-2-16,-1-7 0 15,-4-7 1-15,-2 0-1 16,-5-3 1-16,-4-3-1 16,-4-1 1-16,-3-2-1 0,0 1 0 15,0 1 0-15,-2 4 0 16,-3 5 1-16,0 1-1 16,1 9 0-16,-1 1 4 15,0 3-3-15,0 2 0 0,2 8 0 16,1 6 3-16,2 8 3 15,0 2 7-15,2 4 2 16,6 6-4-16,1 2-1 16,-1 3-3-16,1-4 0 15,-1 3 0-15,-3-5-3 16,-3-1 0-16,-2-4-3 0,0-3-25 16,0-2 26-16,0-4-1 15,-7-3 1-15,-3-1-2 16,2-5 2-16,-1-2-3 15,0-4 4-15,-2-4-1 16,0-2 1-16,0 0 4 16,-1-11-4-16,0-5-4 0,0-1 4 15,5-7-3-15,0-2-1 16,6-2 1-16,1 0-2 16,0-2 1-16,12 3-4 15,6-1-9-15,3 2 7 0,4 2-30 16,4 2-26-16,-2 0-26 15,0-1-124 1</inkml:trace>
  <inkml:trace contextRef="#ctx0" brushRef="#br1" timeOffset="206560.2538">11761 10083 389 0,'0'0'31'0,"0"-4"8"16,6-2 13-16,10 0-20 15,5 0-9-15,4 1-7 0,8 0-8 16,-3 3-4-16,-1-1-2 16,-2 1-2-16,-3 2 0 15,-7 0-14-15,-4 0-23 16,-2 0-46-16,-8 3-64 16,-3-1-140-16</inkml:trace>
  <inkml:trace contextRef="#ctx0" brushRef="#br1" timeOffset="206741.2813">11851 10192 349 0,'-8'7'50'0,"0"-5"8"16,8-2 1-16,1 0-22 16,14 0 4-16,5 0-17 15,5 0-8-15,0-4-6 16,6 1-9-16,-3-1 0 0,1 2-3 15,-2 2-26-15,-2-3-58 16,-1-3-155-16</inkml:trace>
  <inkml:trace contextRef="#ctx0" brushRef="#br1" timeOffset="207328.3603">12656 10061 328 0,'0'0'2'16,"0"-1"14"-16,0-1 35 16,7 2-25-16,2 0-1 15,3 0-8-15,2 2-1 0,5 1 3 16,-3 1-9-16,2-2-5 15,-2-2-1-15,2 0 3 16,-2 0 2-16,0-4 0 16,-3-5-5-16,-2-1 0 15,-1-3-1-15,-4-1-2 0,-4 1 2 0,-2-1-1 16,0-4 0-16,-2 2-2 16,-8 0 1-16,2 2-1 15,-1 1 0-15,-2 5 2 16,-1 0-2-16,-1 6 0 15,-2 2-1-15,0 0 1 0,-4 6 1 16,3 3-1-16,-2 7 3 16,2 0 7-16,2 5 1 15,1 3 3-15,2-3-1 16,4 4 3-16,4 1 0 0,1-2-5 16,2-1 0-16,0 0-1 15,0-3 2-15,7 0-1 16,2-3 0-16,2 1-3 15,1-1-1-15,7-5-6 16,-2-1-20-16,5-2 25 16,0-4-3-16,-1-4 0 15,4-1-1-15,0 0-1 0,1 0-1 16,-1-6 0-16,-1-3-1 16,-4-2 1-16,4-1-59 15,-8-6-16-15,-1-6-72 16</inkml:trace>
  <inkml:trace contextRef="#ctx0" brushRef="#br1" timeOffset="208078.4353">12998 9682 141 0,'-1'-7'134'16,"1"1"-98"-16,0-1 13 15,0 0 9-15,0 0-18 16,0 1-6-16,5 1-7 16,-2-2-2-16,9-1-4 15,-2 4-4 1,3-1-4-16,3 0-1 15,1 4-5-15,-2 1-2 16,0 0-2-16,-1 11-3 0,-4 1 0 16,2 4-1-16,-5 3 2 15,-2-1-1-15,-5 0 0 16,0 0 0-16,0 0 0 16,-2-4 1-16,-5-3-1 15,4-2 0-15,-4-4 1 16,2-1-1-16,2-2 1 0,1-1-2 15,1-1 5-15,1 0-1 16,0 0 2-16,0-5-4 0,0 0-1 16,3-5 0-16,5 2 1 0,-1-3-2 15,2 2 3-15,1-4-2 16,-2 3-1-16,1-2 2 16,-1-1-1-16,1-2-1 15,1 3 2-15,-5 0-1 0,2 1 0 16,-2 0-1-16,1 4 3 15,-2 0-3-15,-2 3 0 16,-2 1 3-16,1 1-3 16,-1 0 2-16,0 2-1 15,0 0 3-15,0 0-5 16,-1 0 5-16,-5 0-3 0,0 2 1 16,-1 3 0-16,0 5 0 15,4-2 3-15,3 5 5 16,-2-1-2-16,2 8 5 15,0-4 0-15,7 2 1 16,2-1 1-16,2 1-6 0,-2 0-2 16,3-3 2-16,1-3-4 15,1-2-3-15,1 0-3 16,0-3 2-16,6 0-8 16,-2 0 11-16,1-3 2 0,0-2-96 15,-1-2-106-15</inkml:trace>
  <inkml:trace contextRef="#ctx0" brushRef="#br1" timeOffset="210843.7418">1114 9300 163 0,'53'0'162'16,"8"0"-132"-16,7 0-6 15,8 0-10-15,2-6-4 16,7 1-3-16,7-2-5 16,6 0 0-16,1-2-1 15,7 3-1-15,5-4 1 16,6-1 1-16,0 1-2 0,3-1 0 15,6-1 1-15,3-1-1 16,0-1 4-16,6 1 3 16,1 1 1-16,3 1-2 15,2 2-4-15,2-1 1 0,1 0-1 16,0 3-1-16,9 2 0 16,1-2-1-16,-1 0 2 15,3 0 0-15,2 0 0 16,1 0-1-16,1 0 3 15,-1-1 3-15,1 3 3 16,5-3-3-16,1 3 0 0,0 2 0 16,0-3-2-16,2 5-2 15,3-1 0-15,-1-2-1 16,3 4-1-16,-1-1 1 16,4-1-1-16,1 0 0 15,1 0-2-15,-3 1 1 0,6-3 1 16,4 0 1-16,-3-3 1 15,4 0 3-15,6 0 0 16,3-2 2-16,0-2-3 16,4 2 1-16,8-5-4 15,1 3-1-15,1-1 1 0,1-1-2 16,7 1 0-16,-1-1 1 16,-1 3-2-16,3-1 2 15,-3 2-1-15,2 0 0 16,-1 2 1-16,3 0-2 15,-2 2 1-15,0-3 1 0,4 3 0 16,0-1-1-16,-2 1 0 16,2-2 1-16,2 2 0 15,1-3-1-15,-3 5 1 16,6-4 0-16,-7 2-1 16,3-2 1-16,-6 3 0 15,2-2 1-15,-4 1 2 16,3 0 4-16,-5-1 0 0,3 3-1 15,-4-1-2-15,2 1 0 16,-1-1-2-16,1 1-1 16,0 1-1-16,-2-3 0 15,-3 3 0-15,1-4-2 0,1 3 2 16,-3-1 0-16,-1-1-2 16,-3-1 1-16,1 3 0 15,-3-2 1-15,0 3 0 16,1-4-1-16,0 1 0 15,0-2 2-15,-4 0-2 0,4 0 0 16,-4-2-1-16,-1 0 2 16,-1 0 1-16,1 0-1 15,-2-2-2-15,-3 0 3 16,-1 3 0-16,-1-5-2 16,-4 3 0-16,-4-3 0 15,1 2 0-15,-6 0 0 0,2 3 0 16,-9-3 1-16,-3 4 2 15,-4-2 0-15,-4 0 2 16,-9 0-1-16,-8 2 0 16,-6 0 1-16,-6-2 0 0,-9 1 1 15,-8-2-2-15,-9 1 4 16,-12 0-2-16,-8 0-3 16,-19 2-1-16,-12 1-1 15,-20 5-2-15,-13-1 1 16,-20-1-40-16,-9-4-80 0</inkml:trace>
  <inkml:trace contextRef="#ctx0" brushRef="#br1" timeOffset="211840.1859">19950 9281 315 0,'0'0'8'16,"-2"8"-4"-16,-3 4 15 15,0 6 19-15,-5 6-6 16,1 4-6-16,-4 1 9 0,1 3-4 16,0-1-11-16,0-1-6 15,4-4-5-15,1-2-2 16,2-7-2-16,1-2 0 16,4-8 1-16,0-4-5 15,0-3 0-15,5 0 7 0,4-9 3 16,3-7-10-16,1-5 2 15,1-4-4-15,-1-6 2 16,-2-2-1-16,1-1 1 16,-2-2-2-16,-2 0 1 15,-1 3 1-15,3 4-1 16,-3 4 0-16,-2 8 0 0,0 8 1 16,1 5-2-16,1 4 2 15,-1 2-3-15,2 12 3 16,-1 4 2-16,5 7-1 15,0 0 4-15,0 4 2 16,3 3 0-16,-1-1-4 16,-1 0-2-16,1-2-2 0,-1-4 1 15,-3-3-2-15,-1-4 2 16,1-3-4-16,-3-5-14 16,-4-3-13-16,-1-4-19 15,-2-3-34-15,-2 0 3 0,-6-3-38 16</inkml:trace>
  <inkml:trace contextRef="#ctx0" brushRef="#br1" timeOffset="211996.4009">19970 9461 35 0,'-20'-6'257'0,"8"2"-201"16,0 1-2-16,5 1 2 16,7 0-18-16,0 2-19 15,9 0-15-15,13 0-1 16,7 0 0-16,6 0-5 15,6 0-2-15,1 0-53 16,-1 0-52-16,-2-4-73 0</inkml:trace>
  <inkml:trace contextRef="#ctx0" brushRef="#br1" timeOffset="212137.0452">20318 9421 340 0,'2'4'31'0,"-2"-1"4"16,0 1-5-16,0-2-19 15,1 2-7-15,5-3-3 16,2 0-12-16,4-1-52 16,0 0-107-16</inkml:trace>
  <inkml:trace contextRef="#ctx0" brushRef="#br1" timeOffset="212449.4163">20506 9261 437 0,'0'-9'12'0,"0"3"24"16,0 3 15-16,0 3-14 16,0 0-26-16,2 5-7 15,3 8 7-15,2 5 2 16,0 3-3-16,-1 1-4 16,0 6 1-16,-3 0 1 0,1-1-3 15,-3 2 3 1,1-5-2-16,0 0 3 0,2-5-3 15,-2-1 1-15,3-5-3 16,2-2-1-16,4-6-1 16,4-2 0-16,0-3 0 15,7 0 0-15,0 0-1 0,5-5-2 16,-4-4-16-16,2-2-11 16,-5 1-13-16,-4-1-23 15,-5-1-56-15,-6 1-80 16</inkml:trace>
  <inkml:trace contextRef="#ctx0" brushRef="#br1" timeOffset="212636.8975">20542 9396 357 0,'-14'-2'41'16,"9"1"2"-16,5-4 15 15,0 1-16-15,12 0-24 16,8-1-10-16,6-1-8 15,3 3 2-15,3 0-3 16,-3 0 2-16,-3-1-34 16,-6 1-51-16,-10 0-50 15,-6-3-173-15</inkml:trace>
  <inkml:trace contextRef="#ctx0" brushRef="#br1" timeOffset="212824.3291">20569 9256 264 0,'-14'-6'31'0,"3"2"20"0,7 1 12 16,4-1-12-16,0 3-6 16,7-1-32-16,8-2-10 15,6 1 2-15,4-1-3 16,6 1-4-16,5 2 1 0,2-1-51 16,1-1-60-16,2 0-132 15</inkml:trace>
  <inkml:trace contextRef="#ctx0" brushRef="#br1" timeOffset="213001.9559">21122 9463 328 0,'0'6'35'0,"2"0"24"15,-2-6 3-15,0 0-21 16,0 0-24-16,0 0-14 15,0 0-1-15,0 0-1 0,0 0-3 16,0 0-52-16,0-3-94 16</inkml:trace>
  <inkml:trace contextRef="#ctx0" brushRef="#br1" timeOffset="213163.5097">21081 9279 456 0,'-3'-10'28'16,"0"4"10"-16,1-1-3 0,2 5-9 16,-3 2-22-16,-1 0-8 15,-1 2-67-15,-2-1-226 16</inkml:trace>
  <inkml:trace contextRef="#ctx0" brushRef="#br1" timeOffset="214241.3832">20591 10033 330 0,'-15'-9'14'0,"5"0"29"16,3 2 6-16,5 0 3 15,2 1-18-15,0 1-14 16,2 0-5-16,8 1-7 16,2 4-3-16,0 0-4 15,3 0 1-15,0 13-2 16,-1 3 1-16,-1 3-1 0,0 3 0 16,-5 3 1-16,0-2-1 15,-1 2 0-15,-3-3 1 16,-3-5 1-16,-1-2-3 15,0-3 2-15,0-3 1 16,0-5 0-16,0-4 4 16,0 0 5-16,0 0 10 0,0-9-11 15,0-7-7-15,0-1 0 16,4-4 0-16,3-2-3 16,-1-4 1-16,4 2-1 15,1 0 1-15,2 2-2 0,1 5 1 16,3 0 0-16,-2 10 1 15,2 0-1-15,0 8-3 16,2 0 4-16,-4 13-1 16,0 6 0-16,2 5-1 0,0 4 1 15,-3-1 0-15,-1 2 0 16,-2-3 0-16,-3-1 0 16,0-3 0-16,-4-4 0 15,-1-6 1-15,-1-5-1 16,0-1 0-16,-1-6-1 15,-1 0 2-15,0-3 3 0,0-7-3 16,0-6 1-16,0-2-1 16,0-3 0-16,0-3 0 15,0 0 0-15,4-2-1 16,1 3 0-16,3 0 0 16,2 3 0-16,3 4 0 0,-2 6-1 15,5 1 1-15,-3 4-1 16,-1 5 1-16,3 0 0 15,-3 3 0-15,-2 11-1 16,2 2 1-16,-3 2 1 16,-1 2-2-16,-1 3 2 0,-1 0 0 15,0-2 1-15,-3 1 1 16,1-2-1-16,-3-4 0 16,3-4-2-16,-2-1 0 15,1-4 2-15,3-1-2 16,5-5 0-16,-3-1-11 0,1 0-40 15,2-3-59-15,-2-12-246 16</inkml:trace>
  <inkml:trace contextRef="#ctx0" brushRef="#br1" timeOffset="215449.5791">21223 9851 286 0,'-11'-14'16'0,"4"1"25"15,5-1 13-15,2 1 6 16,0 3-17-16,9 1-17 16,2 4-18-16,5 1 0 15,-2 4-6-15,5 2 0 16,-4 10-2-16,2 8 0 0,-3 0 0 16,-3 2 0-16,0 0 1 15,-8 1-1-15,-1-3 0 16,-2-4 1-16,0-3-1 0,0-7 2 15,-4 2 9-15,3-6 1 16,-3-2 5-16,4 0 5 16,0-11-3-16,4-1-14 0,8-1-2 15,1-3-3-15,4 0 1 16,3 2-1-16,6 1-1 16,-3 6-19-16,2 1-19 15,-2 4-27-15,2 1-71 16,1 1-136-16</inkml:trace>
  <inkml:trace contextRef="#ctx0" brushRef="#br1" timeOffset="215700.8022">21623 10135 443 0,'-7'0'27'16,"5"0"23"-16,2 0-12 16,11-6-10-16,11 1-12 0,6 0-6 0,5 1-8 15,2 0-1-15,3 1-1 16,-4 0 0-16,1 1-15 16,-6 0-39-16,-3-3-63 15,-3-1-150-15</inkml:trace>
  <inkml:trace contextRef="#ctx0" brushRef="#br1" timeOffset="216122.5793">22153 9953 386 0,'-7'-9'23'0,"1"-2"13"16,5-1 29-16,1-1-25 0,0 2-7 16,5 1-16-16,8 1-12 15,1 4-3-15,3 5-1 16,-4 0-1-16,4 5 0 16,-3 9 0-16,-5 2-1 0,-1 4 2 15,-7 1-1-15,-1-1 0 16,0 1 0-16,-9-1 0 15,-5-4-1-15,-3-2 2 16,2 1-1-16,-6-5-1 16,8-1 2-16,-1-2 0 0,4-2 3 15,5-1 2-15,0-2-2 16,5 0 0-16,0-2-2 16,12 0 3-16,6 0 1 15,3 0-3-15,8 0-5 16,-2 0 5-16,3 0-4 15,-1 0-25-15,0 0-42 0,-2-4-79 16,-2-1-136-16</inkml:trace>
  <inkml:trace contextRef="#ctx0" brushRef="#br1" timeOffset="216825.5589">22434 9910 387 0,'-5'-15'43'0,"5"2"10"16,0 2-4-16,2 2-15 16,8 4-11-16,0 5-11 0,5 0-8 15,-1 3-1-15,-2 11-2 16,1 6 0-16,-2 3 0 16,-5 2-1-16,1 2 1 15,-4-2-1-15,-3 0 0 16,0-4 0-16,0-1 1 15,0-6-2-15,0-5 2 0,-3-2-2 16,3-5 2-16,0-2 0 16,0-2 14-16,0-9 4 15,0-3-15-15,0-5 1 0,3-3 2 16,1-1 2-16,3-2-3 16,0 0-5-16,2 2-1 15,0 0 0-15,3 3 0 16,-1 8 1-16,3 1-1 15,0 9-1-15,-2 2 0 16,3 5 1-16,-1 13-2 0,1 4 1 16,2 2 1-16,-3 5 1 15,1-2-1-15,-3-2-1 16,-1 0 2-16,-4-4-1 16,-2-6-1-16,-1-3 1 15,-2-5 1-15,-2-3-2 16,1-4 1-16,1 0 4 0,-2-8 20 15,2-4-17-15,4-6 0 16,-3-3-4-16,3-4-1 16,1 0-1-16,1 2-2 15,4-4 0-15,-2 2 3 0,1 2-3 16,2 5 0-16,1 4-3 16,-1 4 3-16,1 7 0 15,-1 3 2-15,1 3-2 16,-2 10-2-16,1 7 4 15,-3 3-3-15,0 0 2 0,-3 2 0 16,-3-1 0-16,1-2 0 16,-2 0-1-16,1-4 1 15,-1-2 1-15,3-4-4 16,1-2-26-16,2-4-10 16,0-2-19-16,6-4-46 15,-1 0-102-15</inkml:trace>
  <inkml:trace contextRef="#ctx0" brushRef="#br1" timeOffset="217044.2364">23182 9935 371 0,'-2'-3'84'16,"2"-3"-26"-16,4 1-20 15,11 1-11-15,7 0-3 16,5 3-8-16,6-3-7 15,2 3-3-15,-1-1-2 0,-5 0-4 16,-3 0 0-16,-8 2-6 16,-8 0-22-16,-6 0-27 15,-4 0-107-15,-5 0-86 16</inkml:trace>
  <inkml:trace contextRef="#ctx0" brushRef="#br1" timeOffset="217295.6836">23218 9783 331 0,'-4'-5'41'15,"4"-2"18"-15,0 3 10 0,0 2-21 0,0 2-10 16,0 2-17-16,0 11-15 16,2 8 15-16,2 4 0 15,-1 2-5-15,1 3-1 16,-1 4 0-16,1-6-8 0,0 1-4 15,-2-2-1-15,3-5-1 16,-3-3-1-16,1-1 0 16,-1-5-5-16,1-5-25 15,3-3-11-15,1-5-18 0,2 0-36 16,3-3-105-16</inkml:trace>
  <inkml:trace contextRef="#ctx0" brushRef="#br1" timeOffset="217576.8519">23688 9750 487 0,'0'-11'21'16,"0"2"-8"-16,0 4 14 15,0 2 19-15,0 3-11 0,4 4-21 16,0 10-8-16,1 6 1 15,0 3-1-15,1 6 14 16,-1-1-17-16,-2 3 1 16,1-1-3-16,0-2-1 15,-4-2 1-15,2-5-1 0,0-5-5 16,-1-2-27-16,1-3-13 16,0-4-19-16,5-5-58 15,2-2-93-15</inkml:trace>
  <inkml:trace contextRef="#ctx0" brushRef="#br1" timeOffset="217764.3063">24029 9828 437 0,'19'-9'26'0,"2"0"21"15,4 2 4-15,0 3-12 16,0 0-19-1,-1 4-12-15,-2 0-5 0,-7 0-3 16,-1 6 0-16,-7 3-29 16,-7 0-45-16,0 2-56 15,0-4-72-15</inkml:trace>
  <inkml:trace contextRef="#ctx0" brushRef="#br1" timeOffset="217935.0191">24090 9915 345 0,'-10'6'69'0,"5"-4"6"15,1-1-13 1,4-1-14-16,4 0-2 0,9 0-21 0,8 0-15 16,4 0-9-16,4 0 0 15,-1-1-3-15,5-1-30 16,-1-4-37-16,0 1-44 16,1-4-124-16</inkml:trace>
  <inkml:trace contextRef="#ctx0" brushRef="#br1" timeOffset="218256.9725">24541 9737 380 0,'7'-12'25'15,"-2"2"28"-15,0 2 18 0,-3 2-17 16,-2 5-19-16,0 1-17 16,-7 1-7-16,1 10 2 15,-5 5 9-15,2 7-3 16,0 2-6-16,3 4 1 15,1-1-7-15,5 2 3 0,0 1-12 16,11-6-11-16,4-2 9 16,4-7 7-16,1-5-3 15,3-4 3-15,4-4-4 16,-4-4 5-16,1-1-3 16,-3-12 1-16,-3-4 0 15,-1-3 4-15,-9-8 5 16,2-3-1-16,-10 0-5 0,0-3-2 15,-6 3 0-15,-12 2-4 16,-7 9 1-16,-13 7-3 16,-10 6-25-16,-19 7-52 0,-10 1-83 15</inkml:trace>
  <inkml:trace contextRef="#ctx0" brushRef="#br1" timeOffset="218788.1185">20591 10864 292 0,'-5'-6'83'0,"2"0"-15"15,3-2 10-15,0 3-27 16,12 0-16-16,9 3-15 15,10 0-4-15,8 2-1 16,2 0-6-16,5 0-8 16,-6 0 1-16,-2 7-2 0,-4 0-5 15,-7 4-30-15,-7-2-31 16,-6-2-62-16,-10-2-99 16</inkml:trace>
  <inkml:trace contextRef="#ctx0" brushRef="#br1" timeOffset="218966.8998">20637 10996 373 0,'-8'3'48'0,"8"-3"-1"15,8 0 0-15,18 0-12 16,8 0-15-16,9-5-13 0,3 0-5 16,2 0-1-16,-6-1-2 15,-2 3-32-15,-10-4-64 16,-6 1-64-16</inkml:trace>
  <inkml:trace contextRef="#ctx0" brushRef="#br1" timeOffset="219185.5442">20898 10800 343 0,'-2'-7'32'15,"2"0"17"-15,0 3-5 16,9 4 3-1,5 0-23-15,3 15-2 0,3 2 2 16,-3 8 0-16,0 4-10 16,-5 1-5-16,-5 2-6 0,-5 0-1 15,-2 2-1-15,0-2-1 0,-13 1 1 16,-3-5-20-16,0-1-38 16,1-8-94-1</inkml:trace>
  <inkml:trace contextRef="#ctx0" brushRef="#br1" timeOffset="220065.6869">21641 10932 176 0,'11'2'4'16,"0"-2"-3"-16,1-2 23 0,-1-5 32 15,-1-6-6-15,-2-1 9 16,1-4-3-16,-4 2-6 15,0 1-5-15,2 0-16 16,-2 0-11-16,2 7-4 0,1 4 0 16,2 4-2-16,-1 0-5 15,3 7-4-15,-1 11-2 16,2 4 2-16,0 3 0 16,-1 1-1-16,-3 1 0 15,-3-2-2-15,1-4 0 0,-6-3 0 16,-1 0 1-16,0-9-1 15,0-2 0-15,0-3 1 16,-1-4 2-16,-6 0 0 16,6 0 1-16,-3-11 3 15,3-1 0-15,-1-5-1 16,2-2-2-16,0-2-2 16,0-4 0-16,5-2-1 0,5 0-1 15,0 2 0-15,2 4 0 16,5 0 0-16,-1 6-1 15,0 4 1-15,1 5 0 16,-2 5-2-16,2 1 3 0,-1 1-1 16,-1 14-1-16,0 5 1 15,-4 3 0-15,2 4 0 16,-4-1-1-16,-4 1 2 0,0-2-1 0,-2-3 0 16,-3-7 0-16,0-2-1 15,0-6 2-15,0 0-1 0,0-5-1 16,1-2 3-16,-1 0 0 15,4-9-1-15,-1-1-1 16,1-7 2-16,-1-1 0 16,3-3-3-16,-1-4 0 15,3 0 2-15,-1 2-1 16,3-2-2-16,5 5 2 0,-1 5 0 16,1 4 0-16,0 4-1 15,4 7 1-15,-4 0-1 16,0 3 1-16,-1 12 0 15,-1 4 0-15,-4 2 0 16,-2 3-1-16,-2-1 3 0,-1 4-2 16,-4-4-2-16,0-2 4 15,0-3-4-15,1-2 2 16,4-2-5-16,2-3-24 16,3-4-23-16,7-3-40 15,2-4-93-15</inkml:trace>
  <inkml:trace contextRef="#ctx0" brushRef="#br1" timeOffset="220263.4513">22541 10839 398 0,'0'-7'40'15,"3"-1"5"-15,10 0-8 16,8 4-15-16,5 3-9 0,1 1-9 15,0 0-2-15,-2 0-2 16,-8 0-12-16,-3 5-53 16,-4 0-61-16,-10 0-84 15</inkml:trace>
  <inkml:trace contextRef="#ctx0" brushRef="#br1" timeOffset="220420.5791">22570 10923 317 0,'-9'6'71'0,"4"-5"-12"16,5 1-1-16,5-2-23 0,9 2-5 16,11 0-20-16,2-2-7 15,4 0-3-15,5 0-1 16,-2 0-37-16,-2 0-69 16,0-7-128-16</inkml:trace>
  <inkml:trace contextRef="#ctx0" brushRef="#br1" timeOffset="220714.4272">23067 10675 391 0,'-4'-7'33'0,"3"0"15"16,1 3 11-16,0 4-18 15,0 0-18-15,0 5-18 16,0 9 10-16,0 7 8 15,0 0-1-15,3 7-9 0,-1 0-4 16,-2-2-5 0,0 3-2-1,0-4-1-15,0 0 1 0,-5-2-3 0,1-6 1 0,1 0-6 16,1-5-20-16,0-2-12 16,2-4-12-16,0-2-36 15,4-4-62 1,6 0-95-16</inkml:trace>
  <inkml:trace contextRef="#ctx0" brushRef="#br1" timeOffset="220948.7546">23369 10912 442 0,'3'6'13'0,"8"1"18"0,-8 0 21 16,0 2-10-16,-3 1-14 15,0 5-9-15,0-1-1 16,0 0-5-16,0 3-3 16,-5-2-6-16,0 0-3 0,-2-1 1 15,-3-3-2-15,-2-1 0 16,2 0 0-16,-2-3-14 16,2-4-22-16,0-1-20 15,3-2-42-15,5 0-74 16</inkml:trace>
  <inkml:trace contextRef="#ctx0" brushRef="#br1" timeOffset="221354.9093">23708 10578 323 0,'2'-8'9'0,"0"1"36"0,3 1 16 16,-2 3 2-16,1 1-23 15,2 2-12-15,-3 0-8 16,1 0 4-16,-1 6-3 16,-1 4-4-16,-2 2-2 15,0 7 2-15,0 2 4 16,0 5 1-16,0 0-30 0,2 4 7 15,1 0 15-15,-1 4-6 16,0 0 1-16,0-2-8 16,-2-2 2-16,0-5 1 15,0 0-6-15,0-7 3 16,0-4-1-16,-4-4 2 0,4-3-2 16,-2-4 0-16,2-1 2 15,-3-2-4-15,3 0-9 16,-4 0-17-16,-1-9-106 15,2-9-280-15</inkml:trace>
  <inkml:trace contextRef="#ctx0" brushRef="#br1" timeOffset="223465.8676">6871 11541 340 0,'-13'-13'30'16,"1"2"5"-16,3 1 11 0,3-3-11 15,4 2-14-15,0-1-12 16,2 1-3-16,0 2 1 16,9 0-3-16,-1 2 0 15,4 3-1-15,-3 3-2 16,-1 1 0-16,2 0 0 16,-3 1-1-16,-2 10 0 0,0 4 0 15,0 2 2-15,-1 5 2 16,0 1 3-16,0 2-2 15,-2 0 0-15,1-2 1 16,1 0 0-16,1-3-1 16,2-4 1-16,2-3 1 0,4-5-2 15,5-4 3-15,-1-4 1 16,7 0 0 0,0-7-7-16,1-8 2 0,-3 2-5 0,4-6 2 15,-10-2-1-15,0 2 3 16,-6-3-3-16,-3-1 1 15,-2 0 1-15,-5 1 0 16,0 2 3-16,0 5-6 16,0 0 2-16,-5 4-2 0,3 4 2 15,0 4 1-15,0 3-2 16,2 0-1-16,0 7 1 16,0 7 1-16,0 4-1 15,4 7 0-15,-1 2 4 16,4 7 1-16,0 2-1 0,-1 1 0 15,1 4 2-15,-1 2-2 16,-5-4 1-16,1 1 3 16,-2-6-3-16,0-3-3 15,-3 0 2-15,-6-6-1 16,-2-4 1-16,-2-4-2 0,0 2 0 16,3-9 1-16,-2-1-3 15,0-5 1-15,2-4 1 16,-1 0-1-16,2-1 2 15,0-13-1-15,0 0-2 16,4-4 1-16,-1-4 0 16,6-2-1-16,0-1-1 0,0-4 1 15,13 3 0-15,3-1-5 16,6 0-4-16,3 7-9 16,0 3-3-16,4 4-9 15,0 6-24-15,-3 4-42 16,-4 3-68-16,0 0-162 15</inkml:trace>
  <inkml:trace contextRef="#ctx0" brushRef="#br1" timeOffset="224179.3373">7550 11866 364 0,'2'-1'10'15,"0"-6"7"-15,-2-2 26 16,0-2 1-16,0-1-11 0,0 0-19 16,-7-5-4-16,-2 3 0 15,-1 2-4-15,-5-3-2 16,1 6-2-16,-1 3-1 16,1 6-1-16,-4 0 1 15,5 0-1 1,-1 0 2-16,1 8 1 0,0 7-1 0,3 0 5 15,3 3 0-15,2 1 2 16,3 3-1-16,2 1 0 16,0-1-2-16,2-4-1 15,8-3 0-15,1 1-4 0,3-8 1 16,2-4-2-16,1 1 3 16,0-5-3-16,0 0 4 15,1-9-2-15,-2-3 0 16,-1-2 0-16,-5 1-2 15,-1-2 2-15,-4 0 3 16,-5-2 4-16,0 1-2 0,0 2-2 16,0 4-2-16,-2 0-1 15,-1 3-1-15,-1 7 0 16,1 0 1-16,3 9-2 16,0 6 1-16,0 5 1 0,0 5 3 15,5 3 6-15,2 6 4 16,1 2 0-16,-1-2-2 15,-4 6-5-15,1-3-3 16,-4 2-2-16,0-5-20 16,0-3 16-16,-4-5 5 15,-3-2-1-15,-2-6 2 0,0-3-1 16,-3-4 0-16,2-5-2 16,0-5 4-16,1-1-4 15,2 0 3-15,-1-12-5 16,-1-4 5-16,4-4-6 15,2-1 5-15,3-8-4 0,0 1 1 16,0-6-4-16,7-1 5 16,7 0-11-1,2 3-9-15,3 0 6 16,1 6-36-16,4 1-12 16,0 1-13-16,3 4-66 0,0-3-146 15</inkml:trace>
  <inkml:trace contextRef="#ctx0" brushRef="#br1" timeOffset="224405.2742">8017 11685 422 0,'4'0'42'15,"3"0"1"-15,4 2-1 0,2-2-6 16,6 0-16-1,5 0-13-15,1 0-3 16,0 0-1-16,-4-2-1 0,1-1-2 16,-4 0-12-16,-6 3-31 15,-5 0-45-15,-5 0-109 16</inkml:trace>
  <inkml:trace contextRef="#ctx0" brushRef="#br1" timeOffset="224591.7391">8103 11801 384 0,'-7'5'59'16,"4"-1"6"-16,3 0-7 0,0-4-12 16,7 0-8-16,8 0-14 15,2 0-3-15,5 0-15 16,0-8-3-16,0 1-2 16,2 0-1-16,-6 3-7 15,-5 1-46-15,-5 0-56 16,-6-1-156-1</inkml:trace>
  <inkml:trace contextRef="#ctx0" brushRef="#br1" timeOffset="225729.8093">9396 11564 175 0,'4'0'41'15,"-1"-5"15"-15,3-1-5 16,0 0 3-16,-3 1-6 0,-1 0-15 16,1-2-5-16,-3 1 1 15,0 1-10-15,0 0-8 16,0 0 2-16,0-1-8 15,-5 2 0-15,-2 1 0 16,-3-1-2-16,0 4 0 0,0 0 1 16,-4 0-3-16,1 0 1 15,-1 5 0-15,2 5-1 16,0 2 5-16,1 2-1 16,0 0 4-16,4 8 0 15,-1-2 0-15,5 5 1 0,-1 2 2 16,4-1-3-16,0 1-1 15,4-2-2-15,4-2-1 16,0-5 0-16,5-2-3 16,0-4 2-16,1-3-2 15,1-3 1-15,0-5-3 16,5 1 0-16,-2-2 1 0,4 0-1 16,-1 0-1-16,-1-3-18 15,1-3-14-15,-1 3-16 16,0-5-26-16,-6 1-57 15,4-1-128-15</inkml:trace>
  <inkml:trace contextRef="#ctx0" brushRef="#br1" timeOffset="226182.8354">9652 11667 267 0,'0'-3'42'0,"0"-3"13"16,0 2 12-16,0 1-21 16,0 1-11-16,0 0-14 15,0 2 3-15,0 0-3 16,0 0-12-16,0 2-6 16,0 5 2-16,0 6 8 15,0 1 6-15,0 6 0 0,2-1-5 16,-1 5 2-16,3 1 2 15,-2-2-3-15,-1-1 0 16,1 0-7-16,0-2-6 16,-2-6-2-16,2 0 2 15,-2-6 0-15,1 1-4 0,3-4 0 16,-1-2-32 0,1-3-28-16,2 0-63 0,-4-8-289 15</inkml:trace>
  <inkml:trace contextRef="#ctx0" brushRef="#br1" timeOffset="230071.0739">10146 11596 64 0,'-7'1'24'0,"6"-1"-3"16,-1 0 12-16,-1 0 1 16,1 0 4-16,2 0 3 0,-2 0-8 15,0 0-4-15,-1 0 3 16,3 0 5-16,-2 0-7 15,0 0-2-15,-1 0 2 16,3 0 0-16,-5 0-11 0,5 0-5 16,-1 0 2-16,1 0 3 15,0 0-3-15,0 0-1 16,11 0 0-16,5-1-3 16,6-3 1-16,10-1-5 15,5 0-1-15,7 1-1 16,-3-2 0-16,3 1-4 0,0 2-2 15,-3 1 2-15,-9 0-2 16,-3 1 0-16,-7 1 0 16,-6 0 0-16,-5 0 0 15,-4 0-1-15,-5 0-5 16,0 0-1-16,-2 0-5 16,0 0-7-16,0 0-16 15,0 0-23-15,-6-5-49 0,-1-2-54 16</inkml:trace>
  <inkml:trace contextRef="#ctx0" brushRef="#br1" timeOffset="230414.7438">10393 11430 342 0,'-7'-6'5'16,"3"1"13"-16,1 1 37 15,1 4-6-15,2 0-18 16,0 0-21-16,0 7-5 16,0 8 10-16,5 3 2 15,-1 5 4-15,2 6-1 0,-3-1 5 16,-1 4-4-16,-2 2-5 16,0 0-2-16,0 0-5 15,0-4 2-15,0-3-5 16,0-6 0-16,0-1-3 15,0-8-1-15,0-3-1 16,0-3-1-16,0-4-1 0,0-2 2 16,0 0 0-16,0 0-3 15,2-2-29-15,3-6-26 16,4-4-36-16,2-8-113 16</inkml:trace>
  <inkml:trace contextRef="#ctx0" brushRef="#br1" timeOffset="230867.8243">11142 11515 365 0,'9'-6'25'16,"-6"-7"1"-16,1 4 23 0,0-2 0 16,0 0-24-16,-3 3-14 15,-1 0-2-15,0 0 1 16,-5 2-2-16,-5 1-4 16,-2 1-3-16,-4 2 1 0,-2 4-1 15,0-2 1-15,-1 4 0 16,0 5 6-16,1-1 4 15,1 7 0-15,2 3-1 16,3 5 0-16,3 0-2 16,4 4 1-16,5 2-1 15,0-2 0-15,8-1-2 0,6-3-1 16,6-3-1-16,2-4-1 16,-1-6 1-16,6 0-2 15,-5-5-2-15,5-3-1 16,-4-2 1-16,-2 0 0 15,1 0-8-15,-6 0-30 0,-1 0-14 16,-3-6-32-16,-1 1-95 16</inkml:trace>
  <inkml:trace contextRef="#ctx0" brushRef="#br1" timeOffset="231313.1213">11410 11699 430 0,'-17'-7'4'16,"5"-3"3"-16,1 2 37 0,5 1 4 0,1 0-18 16,5 1-12-16,0 1-3 15,7 0-4-15,5 2-6 0,1-1-2 16,4 4 0-16,-3-2 1 15,-2 2-2-15,3 7 1 16,-5 4-3-16,-3 1 1 16,-2 6 0-16,-5 0-1 15,0 2 1-15,-5 0 0 16,-5-3-1-16,-2 1 3 16,-3-2 9-16,3-2 2 0,0-4 3 15,4 2 1-15,-1-5-5 16,5-4-2-16,3-1-4 15,1-1-2-15,0-1 0 16,7 0-3-16,5 0-19 0,6 0 20 16,2-3-1-16,1 0-2 15,5-4 0-15,-3 1 2 16,4-1-56-16,-3 0-18 16,-2-2-47-16,0-4-174 15</inkml:trace>
  <inkml:trace contextRef="#ctx0" brushRef="#br1" timeOffset="231890.4189">11711 11519 376 0,'0'-14'26'0,"4"-4"30"16,7 0 12-16,3 2-24 15,0 4-15-15,2-1-10 16,1 4-1-16,0 5-1 0,-2 4-3 16,1 0-8-16,-3 13-3 15,-1 3-1-15,-2 4 1 16,-7 5-2-16,1 0 0 16,-4 2 0-16,0-1-1 15,-4-1 1-15,-4-5-1 0,1 0 1 16,2-5-1-1,1-4 1 1,-1-4-2-16,5-3 3 0,0-4-3 16,0 0 5-16,0 0 0 0,7-11-4 15,2 0 1-15,4-3 1 16,-1-5-2-16,0-1 0 16,2-3 0-16,-4-2 0 0,3-2 0 15,-6 0 0-15,0 2-1 16,-3 4 1-16,-3 1 0 15,-1 6 1-15,2 3-1 0,-2 4 0 16,0 4 0-16,0 3-1 16,-5 0 0-16,0 10 0 15,-1 4 0-15,3 6 0 16,1 2 2-16,2 4 6 16,0 0 2-16,2 0 0 15,7-1-4-15,1-3-3 0,7-3-1 16,-3-5-1-16,6-3 1 15,0-2-2-15,1-5-23 16,2-4-22-16,3 0-31 16,-1-4-51-16,-1-7-147 15</inkml:trace>
  <inkml:trace contextRef="#ctx0" brushRef="#br1" timeOffset="232238.7138">12275 11181 413 0,'-1'-8'16'0,"1"-3"-4"16,0 4 39 0,0 1 10-16,1 1-28 15,10 5-5-15,1 0-3 16,4 0-2-16,1 9-3 15,2 7-1-15,1 4 0 0,-1 7 3 16,0 6-34-16,-3 5 25 16,0 3-1-16,-1 4-3 15,-3 1-3-15,-3 2-2 16,-2 0 0-16,-4-1-1 16,-3-3-2-16,0 1-2 0,-12 0 4 15,-4-3-3-15,-5-4 0 16,-6-3 0-16,-7 0-17 15,-11-2-23-15,-7-6-62 16,-9-5-63-16</inkml:trace>
  <inkml:trace contextRef="#ctx0" brushRef="#br1" timeOffset="232785.4593">9170 11203 385 0,'0'0'25'0,"0"0"22"16,-3 0 21-16,-2 0-31 16,-2 0-5-16,0 0-8 15,-1 5-2-15,-3 8-4 16,0 5-1-16,-3 7 1 0,-1 10-1 16,-2 8 2-16,-2 9-19 15,2 5 0-15,0 6 16 16,-1 2-4-16,9 2-1 15,4-5-7-15,5-3 0 16,5-5-2-16,17-9-1 16,7-5 1-16,14-8-2 15,9-4-3-15,16-6-28 0,12-6-62 16,15-6-127-16</inkml:trace>
  <inkml:trace contextRef="#ctx0" brushRef="#br1" timeOffset="233629.017">13036 11401 73 0,'-14'-4'222'15,"4"1"-193"-15,-2 0 25 16,7-1-1-16,1 2-10 0,3 2-8 16,1 0-18-16,0 0-9 15,5 9-3-15,5 0 7 16,5 2-2-16,1-1-3 16,4-1-1-16,-2-3-2 0,-2-4-1 15,1-2-2-15,-5 0 0 16,-2 0 0-16,0-2 1 15,-3-6-1-15,-4-2 0 16,-1-1 0-16,-2-2-1 16,0-3 3-16,-3 2-3 15,-6 2 0-15,-4-1 2 0,1 2-2 16,-3 3 2-16,-1 2-2 16,-1 6 0-16,0 0 0 15,0 0 1-15,0 4-1 16,2 6 2-16,1 3 3 15,1 3 2-15,4 2 1 16,2 1 3-16,4 3 6 0,3 1-4 16,0-1 0-16,0-1-1 15,7-1 3-15,3-3-2 16,4 2-3-16,1-7-4 16,4 0-14-16,-2-5-5 0,5-1 15 15,0-2-2-15,1-4 1 16,0 0-2-16,2 0 1 15,-1 0 14-15,-1-3-56 16,-4-2-13-16,0-2-2 16,-5-3-51-16,-1-5-68 0</inkml:trace>
  <inkml:trace contextRef="#ctx0" brushRef="#br1" timeOffset="234191.3763">13280 11101 243 0,'-3'-15'99'16,"-3"-3"-78"-16,5 3 20 0,1-1 21 16,0 5-19-16,0 3-23 15,5 2-13-15,2 5 0 16,1 1-2-16,1 0-3 15,3 7-1-15,3 5 0 16,-3 4-2-16,-1 4 3 16,-2 0-2-16,-2 1 2 0,-4-3-2 15,-1 1 0 1,-2-5 0-16,0-1 0 0,0-3 2 16,-3-2-2-16,-1-3 1 15,4-3 0-15,-2-2 1 16,2 0 0-16,2-2 8 15,5-7-5-15,4-3-4 16,5-4-1-16,-1-2 1 0,1 0-1 16,-1-4 0-16,-5 1 0 15,2 0 0-15,-4 1 0 16,-4 6 0-16,-4 2 0 0,1 4 3 16,-1 1 9-16,0 7-2 15,0 0-5-15,-1 2-4 16,-3 11 0-16,0 2 0 15,2 3 7-15,0 6 6 16,2-1 2-16,0 2-5 16,0-2-3-16,2-4-1 0,8 3-4 15,2-4-2-15,6-2 0 16,3-4 1-16,3-1-2 16,4-5-26-16,1-5-57 15,2-1-180-15</inkml:trace>
  <inkml:trace contextRef="#ctx0" brushRef="#br1" timeOffset="255598.5744">5792 13590 304 0,'-14'-18'32'0,"-1"0"26"16,3 0-1-16,2 4 5 16,2 1-37-16,4 5-2 0,1 4-2 15,3 3 1-15,0 1-7 16,5 4-12-16,7 8-1 16,2 6-2-16,-1 6 4 15,4-1-3-15,-2 1-1 0,1-7 2 16,-1-2-3-16,-3-8 1 15,-2-6 1-15,3-1 1 16,-2-11 0-16,-1-10 3 16,2-9 1-16,-4-4-2 15,4-9 1-15,0-3-3 16,2-2 2-16,-1-2 0 16,-1 0-3-16,5 4 0 0,-3 5-2 15,-2 7 2-15,3 9-1 16,-5 10-1-16,1 10 1 15,0 5-1-15,-2 11 0 16,0 8 0-16,2 12 0 16,-4 1 2-16,0 5 1 0,2 5 2 15,2 0 1-15,-1-2 2 16,2 0 3-16,-2-2-1 16,2-3 0-16,1-3-2 0,-1-3-4 15,2-8 0-15,-2-4-2 16,-5-5 2-16,1-7-3 15,-1-3 1-15,-6-2 2 16,-1-2 0-16,0-10 2 16,0-6-1-16,-8-3-4 15,-7-2 2-15,-5-4-4 0,-3-1 2 16,-4-2 1-16,-5 4-4 16,1 4-4-16,-3 1 0 15,4 7 1-15,-1 7 4 16,4 5 1-16,3 2-1 15,4 2 2-15,6 10-1 16,8 2 1-16,6 3-1 0,0-2-2 16,15 2 2-1,12 1-1-15,6-7 2 0,6-1-1 0,6-3 2 16,3-7-1 0,4 0-2-16,-1-6-10 15,-1-8-14-15,-3-1 11 0,-6-3 3 16,-4-2 1-16,-10 0 4 15,-6 2 3-15,-13 0 2 16,-4 2 1-16,-4-2 2 16,0 5-1-16,-7 1 1 15,-4 6-2-15,4 0 1 0,-1 6-1 0,3 0 0 16,5 7 1-16,0 4 1 16,4 7-3-1,9 1 2-15,2 1 0 0,4 2 5 16,-3-1 0-16,4-2-5 15,-4-1 4-15,-4 2-3 16,-5-6 1-16,-3 1-2 0,-4-5 3 16,0 1 2-16,-2-3 5 15,-8 0 0-15,-5-1 3 16,-1-2 0-16,-2-5-7 16,0 0-3-16,3 0-3 15,2 0 1-15,1-5-4 16,5 0-28-16,5-1-28 15,2-1-47-15,7 2-133 16</inkml:trace>
  <inkml:trace contextRef="#ctx0" brushRef="#br1" timeOffset="256000.8088">6673 13540 442 0,'0'0'55'0,"0"-7"14"0,0-6-6 0,0-5-26 15,7-4-15-15,5 1-13 16,3-5-7 0,0-1 0-16,4-2-1 15,-5-1-1-15,-3 2 0 16,-2-2 0-16,-6 5 0 16,-1 1-1-16,-2 8-1 0,0 4 1 15,0 4 1-15,-4 7-1 16,-1 1 0-16,2 1 0 0,3 13 0 15,0 1 0-15,0 5-1 16,8 5 1-16,7 1-1 16,3-1 3-16,0-2-1 15,-1 1 0 1,2 0 0-16,-7-6-2 16,-1-2 3-16,-5 2-1 0,-6-1 0 15,0-6 1-15,-9 2 0 0,-6-4 2 0,-5-2-1 16,-1-1 1-16,-3-6 1 15,1 0-2-15,2 0-2 16,-1-9-3-16,4-6-61 16,4-4-101-16</inkml:trace>
  <inkml:trace contextRef="#ctx0" brushRef="#br1" timeOffset="256795.6889">7186 13271 54 0,'0'-17'181'0,"0"2"-112"0,0 0-8 16,0 1-3-16,0 4-15 0,0 0-3 16,-2 3-10-16,-2 6-10 15,1 1-4-15,-2 0-9 16,1 7-2-16,1 7 1 15,-1 7 7-15,2 2 5 16,2 8 2-16,0-1-5 0,0 1-4 16,6-2 0-16,2-1-3 15,3-5-1 1,2-6-4-16,3-2 1 0,0-4-2 16,2-7 0-16,0-4 1 15,4 0 2-15,0-10-1 16,0-6-4-16,-2-2 1 0,-2-2 0 15,0-3-1-15,-9 0 0 16,0-4 2-16,-5 2-3 16,-4-1 0-16,0 2-1 15,0 5 0-15,-5 3-2 16,-1 7 6-16,0 7-4 0,3 2 1 16,-1 6-1-16,1 10 2 15,3 5-2-15,0 6 1 16,0-1 2-16,7 3-2 15,2-3 1-15,5-2 0 16,2-1 0-16,2-5-8 16,1-1-34-16,2-4-14 15,-1-5-21 1,-1-4-65-16,1-4-99 0</inkml:trace>
  <inkml:trace contextRef="#ctx0" brushRef="#br1" timeOffset="257698.0761">7562 13329 393 0,'-10'-15'22'16,"3"1"46"-16,0-2-10 15,4 4-18-15,3 4-13 16,0 0-11-16,5 5-7 16,5 1-5-16,2 2-4 15,2 0 1-15,0 13-1 0,0 1-1 16,3 8 1-16,-3-3 0 15,-4 4 0-15,-2 0 0 32,-1-5 1-32,-2 0-1 15,-3-1 0-15,2-6 1 0,-3-2-2 16,1-3 2-16,0-4-2 16,-2-2 2-16,3 0 0 15,0 0 7-15,0-10-1 0,3 0-6 16,-1-5 0-1,-2-4 2-15,3-1-2 0,-1-5-1 16,-1-1 1-16,2 2-1 16,-1-1 0-16,2 3 1 15,-2 5-1-15,3 5-2 16,-1 5 4-16,-2 5-4 0,4 2 3 16,2 3-3-1,0 12 3-15,1 5-1 0,4 4 0 16,-2 2 4-16,1-4 0 15,-3 3-2-15,1-3 0 16,0-5 2-16,-5-3-3 16,0-5 0-16,-1 0-2 0,0-6 3 15,-2-5 2-15,5 2 12 16,-3-8-7-16,2-3-3 16,1-6-5-16,0-1 0 15,-3-5 0-15,1 0-1 16,-1 1 0-16,-2-1 1 0,-2 3-2 15,-1 6 1-15,0 2 0 16,-2 5 0-16,0 5 0 16,3 2 0-16,1 0-3 15,-1 11 1-15,4 5 3 16,1 3 0-16,1 3 0 0,3-1 4 16,1 0 0-1,1 0-3-15,3-6 2 0,-2-1 0 16,5-3-4-16,2-1 4 15,-1-6-30-15,3-2 22 16,1-2 4-16,2-4 0 16,-2-6 0-16,-2-5 2 0,-3-1-2 15,-6-3 1-15,-3-1 0 16,-7 1 1-16,-4-5 9 16,0 1 4-16,0 4-15 15,-7 1-1-15,-3 5 1 0,2 4 0 16,-1 9 0-16,-1 0-2 0,3 9 2 15,0 9 0-15,0 5 2 16,2 2 5-16,5 3-29 16,0-6 35-16,2 2-3 15,10-2-6-15,6-10 2 16,3 0-5-16,5-4 0 16,2-6-2-16,3-2-15 0,5 0-35 15,4-6-114-15</inkml:trace>
  <inkml:trace contextRef="#ctx0" brushRef="#br1" timeOffset="258635.3593">10065 13058 245 0,'-9'-11'121'0,"1"-4"-76"15,1-2 8-15,5 2-6 16,0-2-17-16,2 5-13 0,0-1-3 15,6 3-3-15,1 2-5 16,4 3 0-16,-2 3-5 16,-1 2 1-16,2 0-3 15,-3 7 3-15,-3 6-2 16,2 7 0-16,-2 1 2 0,-1 6 0 16,4-1 1-1,-2 4 4-15,0 0-1 0,-1-2 0 16,6-3 1-16,1-3-2 15,2-3-2-15,3-8 2 16,2-4-5-16,2-5 2 16,0-2 0-16,-1 0-3 15,1-13 2-15,-4-3 1 0,-1 0-3 16,-9-5 1-16,-2-1 1 16,-4-1-1-16,0-2 3 15,-5 2-4-15,-2 3 3 0,0 0-1 16,-3 8-1-16,5 3 0 15,1 9 1-15,3 0 6 16,1 11-5-16,0 9 1 16,5 8 6-16,4 4 4 15,6 9-2-15,-3 4 1 16,1 1-6-16,-3 2-3 0,-4 1 0 16,-3-1-1-16,-3-5-2 15,0-1 1-15,-3-6 0 16,-3-6 1-16,-1-3 4 15,2-6-1-15,-5-5 2 16,5-3 2-16,0-4-1 16,0-7-16-16,0-2-1 0,-3-2 16 15,2-11-2-15,-2-3-2 16,3-7 1-16,-1-4-2 16,0 0-1-16,4-4-1 15,1-4 0-15,1 5 0 0,0-2-1 16,3 4-11-16,9 3-2 15,1 7 17-15,6 1-40 16,-2 9-14-16,5 6-10 16,3 2-30-16,-3 0-81 15</inkml:trace>
  <inkml:trace contextRef="#ctx0" brushRef="#br1" timeOffset="259170.9768">10572 13328 449 0,'0'0'99'0,"5"0"-53"16,-5 0 5-16,1 0-20 16,1 11-17-16,2 4 8 0,-1 3-8 15,6 6 3-15,-4 2-4 16,3-1-29-16,-1 5 25 16,0-1-4-16,0-1 0 0,1-1-3 15,-3-2-1-15,0-3 0 16,-1-5 0-16,-1-2 0 15,1-5-1-15,-4-4 0 16,1-3 0-16,-1-3 2 16,0 0-1-16,0-3 4 15,-5-10-5-15,-2-5 1 0,-3-6-1 16,0-5 0-16,-2-5-1 16,0 0 1-16,2-1-2 15,3-1-4-15,2 3-2 16,5 1 4-16,0 3 3 15,14 4-1-15,6 1 1 16,5 6 0-16,6 0 1 16,1 8 0-16,-1 6 0 15,-1 4 0-15,-3 0 0 0,-6 14 0 16,-3 4-3-16,-7 4 3 16,-8-1 0-16,-3 3 2 15,-3-5 6-15,-9-1 5 16,-5-2-11-16,-2-4-4 15,-3-1 4-15,-2-4-3 0,3-3 4 0,3-4-3 16,0 0 0-16,2 0 1 16,3-8-10-16,6-6-36 15,4-4-29-15,3 0-34 16,3-10-184-16</inkml:trace>
  <inkml:trace contextRef="#ctx0" brushRef="#br1" timeOffset="259386.6987">11190 13157 434 0,'8'1'38'16,"0"1"31"-16,1-2-20 16,8 2-12-1,0-2-12-15,3 0-15 0,4 0-7 16,1 0 0-16,-2 0-2 15,-5 0-2-15,-4 0-31 16,-4 0-31-16,-9 2-44 0,-1 6-144 16</inkml:trace>
  <inkml:trace contextRef="#ctx0" brushRef="#br1" timeOffset="259527.3122">11259 13278 357 0,'-12'5'76'0,"4"-1"0"16,4-4-4-16,4 0-19 15,4 0-13-15,12-7-27 16,2 1-11-16,9-4-2 16,2 0-6-16,1 0-48 15,2 3-47-15,2-2-183 16</inkml:trace>
  <inkml:trace contextRef="#ctx0" brushRef="#br1" timeOffset="260292.7701">12481 12871 393 0,'0'-6'4'0,"0"3"36"16,0 3 23-16,0 0-33 15,0 9-20-15,0 9 12 16,0 5 4-16,0 4-1 16,-2 5-4-16,2 4-1 15,-3-1-4-15,1 1-1 0,-1 1-1 16,-1-2-1-16,1-6-7 15,1-4 0-15,0-7-2 16,0-5 2-16,2-8 3 16,0-3-5-16,0-2-25 15,2-3 38-15,3-12-10 16,1-3-4-16,-1-6-3 0,2-3 0 16,-1-6 4-16,-3 0-6 15,3-1 4-15,-3 0-3 16,1 0 2-16,1 0-2 15,1 2-1-15,1 4 4 0,-2 4-6 16,2 8 4-16,2 4 1 16,-1 6-1-16,0 6-1 15,1 0 1-15,3 11-1 16,-2 7-2-16,2 7 4 16,5 1-1-16,-3 5 0 0,1 1 0 15,-1 2 1-15,0-2-1 16,-1 1-1-16,0-5 3 15,-5-1-1-15,3-4-1 16,-4-2-1-16,-1-5 1 16,-3 0-3-16,1-5-44 15,-4-2-22-15,0-2-11 0,-2-5-57 16,-9-2-77-16</inkml:trace>
  <inkml:trace contextRef="#ctx0" brushRef="#br1" timeOffset="260464.5746">12476 13112 380 0,'-16'-7'49'16,"5"-2"22"-16,6 2-24 15,5 1-2-15,11 1-18 16,10-1-19-16,13 2-7 16,6 0 0-16,6 0-2 0,7 1-30 15,1-1-38-15,-5-2-110 16</inkml:trace>
  <inkml:trace contextRef="#ctx0" brushRef="#br1" timeOffset="261035.2185">12975 13022 343 0,'-4'-8'31'0,"3"-5"22"15,1 1 8-15,0-2-16 16,0 1-16-16,8 2-10 0,-1 2-1 16,1 4 2-16,1 5-10 15,2 0-5-15,0 3-4 16,1 10 1-16,1 7 0 0,-3 3 0 16,2 2-2-16,-3 1 3 15,-4-1-2-15,0-1 0 16,-5-1-1-16,0-2-1 15,0-4 1 1,0-3 2-16,0-6-2 16,0-2 1-16,-2-4 0 0,2-2-1 0,0 0 1 0,0-5 1 15,7-9-1-15,3-3 0 16,0-6-1-16,1-2-2 16,2-1 3-16,-3-1 0 15,-3-1-1-15,0 4 0 16,-2-1 0-16,-4 7 0 15,1 2 0-15,-2 7-2 0,0 2 3 16,0 3-1-16,0 4 1 16,-2 0-1-16,-1 4-1 15,-5 8 2-15,5 6 1 16,-1 6 3-16,2 0 4 0,2 3 9 16,0 2-4-16,2-3-5 15,7 1-3 1,4-5-1-1,-1-3-4-15,6-5-1 0,0-5-1 16,4-4 3-16,0-2-11 16,-1-3-23-16,0-3-17 15,1-7-22-15,-8-4-74 16,1-6-180-16</inkml:trace>
  <inkml:trace contextRef="#ctx0" brushRef="#br1" timeOffset="261378.9473">13256 12603 465 0,'-8'-12'2'0,"4"0"10"16,4 0 31-16,0 4-9 15,14 1-12-15,-2 3-16 16,4 4-3-16,-2 0-1 15,-2 2-1-15,0 12-1 0,-5 1-1 16,-4 2 2-16,-3 1-2 16,0 0 1-16,-3 1 5 15,-6-3-7-15,-1 1 4 16,0-3-4-16,1-5 4 16,2 1-2-16,3-4 2 0,0-2 3 15,4-4-3-15,4 0 1 16,11 0 10-16,7-4-7 15,4-7-6-15,9-1 2 16,-1-3-18-16,3-3-34 16,-3-3-95-16</inkml:trace>
  <inkml:trace contextRef="#ctx0" brushRef="#br1" timeOffset="262097.5287">13794 12893 324 0,'-10'0'35'0,"6"0"11"15,4 3 0-15,0 4-27 16,2 0 13-16,7 2-6 16,3 0-11-16,3 0-2 15,0-4-2-15,4 3-3 16,1-7-1-16,-1 1-3 16,1-2-1-16,-1 0 0 15,-4-5-1-15,-1-4 1 16,-3-2-2-16,-2 0 1 0,-2-5 2 15,-5 0 2-15,-2-4-3 16,0 3-1-16,-2 1-1 16,-7-2 0-16,-1 5-2 15,-5 5 3-15,1 4-3 0,-4 4 2 16,0 0-1-16,-2 5-1 16,2 8 6-16,2 3 2 15,1 6 9-15,5-2-5 16,3 8 3-16,3-2 3 0,4 1-5 15,0 2-1-15,4-3-4 16,6-2 2-16,5-2-5 16,1-1 4-16,2-6-36 15,1-1 31-15,5-1 1 16,0-5-3-16,-1-7 3 16,1-1-4-16,0 0 0 0,1-4 0 15,-1-6-3-15,-3-3-2 16,-3-1-41-16,2-4-15 15,-4-3-50-15,-1-8-130 16</inkml:trace>
  <inkml:trace contextRef="#ctx0" brushRef="#br1" timeOffset="262784.8626">14135 12557 206 0,'-2'-9'55'0,"1"4"-2"15,1-3 17-15,0 2-15 16,0-2-9-16,0 3-8 15,0 0-12-15,3 1-3 0,4 1-8 0,3 3-5 32,0 0-4-32,2 0-4 0,0 5-1 15,0 5-1-15,1 5 0 16,-4 1 0-16,-2 1 0 0,-2 0 1 0,-3 0-1 16,-2-2 0-16,0-1 1 0,-4-1-1 15,-3-1 0-15,-1-1 1 16,1-4 0-16,2-2-1 15,2-3 0-15,1-2 1 16,2 0-1-16,0 0 2 16,3-2-1-16,4-7-2 0,3-1 0 15,-1-5 2-15,1-1 0 16,0-1-2-16,-3-1 2 16,0-4-1-16,-2 5 0 15,1-2 0-15,-2 3 0 16,-1 6 0-16,-3 1 0 15,2 3 0-15,-2 5 1 16,0-1-1-16,0 2 1 0,0 0-1 16,0 0-1-16,0 5 1 31,0 6 1-31,-4-1 0 0,1 3 2 0,-2 5 4 16,2-2 4-16,1 2 3 0,2 1 1 15,0-1 1-15,0 0 2 16,8-2-3-16,4 0-5 15,2-3-4-15,8-4-22 16,5-4 10-16,5 0 6 16,2-5 0-16,2 0-8 0,-4-5-80 15,-1-14-166-15</inkml:trace>
  <inkml:trace contextRef="#ctx0" brushRef="#br1" timeOffset="291431.5486">14563 5747 193 0,'-7'-7'154'15,"2"1"-130"-15,-2-1 13 16,2 2 6-16,3 0-8 0,2 1-6 16,0 4-1-16,2-2-10 15,10 0-11-15,5 2-4 16,6 0 3-16,6 0 1 15,4-2-5-15,1 2-1 16,0-2-1-16,-4 1 0 0,-1-1 1 16,-4 0-6-1,-6 1-17-15,-4 1-20 16,-4 0-36-16,-8 0-39 16,-3 0-57-16</inkml:trace>
  <inkml:trace contextRef="#ctx0" brushRef="#br1" timeOffset="291652.6826">14552 5847 389 0,'-15'2'30'0,"7"-2"9"16,8 0 20-16,0 0-26 15,12 0-14-15,10 0-13 16,5-4 3-16,8 2-6 15,1 0-3-15,0 0 0 16,2 2-4-16,-5-1-21 0,-4 1-26 16,-7-4-29-1,0 1-35-15,-4-5-77 0</inkml:trace>
  <inkml:trace contextRef="#ctx0" brushRef="#br1" timeOffset="291973.9966">14880 5611 409 0,'-9'-1'29'0,"3"-1"3"16,0 2 16-16,6 0-27 16,0 3-12-16,0 8 2 15,12-1 1-15,5 3-4 16,4-3-3-16,4 2-3 15,1-4-3-15,-5 1 3 0,0-3-2 16,-4-1-1-16,-5-1-6 16,-5 1 2-16,-2 2 2 15,-5 2 2-15,0 3 1 16,-12 3 0-16,0 5 2 16,-5 1 2-16,0 4 5 15,-3 0 0-15,1-4-3 0,4 2-4 16,0-3-1-16,6-2-3 15,4-6-48-15,3-3-122 16</inkml:trace>
  <inkml:trace contextRef="#ctx0" brushRef="#br1" timeOffset="292952.6834">16134 5675 210 0,'-5'-14'120'16,"-1"2"-69"-16,5-5 10 15,-1 2 1 1,2 0-27-16,0 1-13 0,3 1-8 16,6 3 0-16,2 1-8 0,2 3-5 15,-5 3 2 1,3 3-2 0,0 0-2-16,-2 3 1 0,0 8 0 0,-1 5 1 15,-3 6 2-15,-2-1-1 16,1 4 1-16,-4-2 2 0,1 2-2 15,-1-1 1-15,0-3 1 16,0-4-3-16,4 0 3 16,-1-1 1-16,4-7 0 15,5-1-3-15,2-2 1 0,6-6-1 16,0 0-2-16,1-2 0 16,-1-8 1-16,2-5 0 15,-5 1-2-15,-4-4 0 16,1 0 1-16,-5-3-1 15,-1-2 1-15,-5 0-1 0,-1 1 0 16,0 2 0-16,-2 3 2 16,0 4-4-1,0 4 4-15,0 4-1 0,0 3 0 16,0 2 3 0,-2 2-3-16,0 9-2 15,1 5 1-15,-1 7 1 16,2 5 5-16,0 3 6 0,0 6 2 0,0-1 1 15,0 1-3-15,0 2 0 16,0-3-40-16,0-4 36 16,0 0 1-16,0-3-1 15,0-4-3-15,0-3 0 16,-6-4-3-16,2-5 3 0,-3-2-4 16,-2-3 3-16,0-7 5 15,0-1-5-15,0 0 4 16,1-7-1-16,0-7-2 15,3-4-3-15,1-5-3 16,4-2 3-16,0-4-5 16,4 0-4-16,7 1-15 0,3 5-9 15,0 0 12 1,4 8-28-16,1 3 0 0,-2 7-13 16,1 1-48-16,0 4-36 15,0 0-126-15</inkml:trace>
  <inkml:trace contextRef="#ctx0" brushRef="#br1" timeOffset="293440.0073">16590 5881 184 0,'2'14'236'0,"0"-5"-191"16,-2 2 20-16,3 3-8 16,-3 3-17-16,2 5-17 0,0 1-10 0,1 4 10 15,-1 1 1-15,0 3-7 16,2-1-6-16,-2-1-3 15,-1-4-3-15,-2-4-2 16,1-1-1 0,0-6 1-16,0-5-1 0,0-4 0 15,0-1-1-15,0-4-18 16,0 0 16-16,0-2 6 0,-2-7 3 16,-4-7-6-16,1-3-2 15,-1-6 1-15,1-5-1 16,0-7 0-16,-1 4 0 15,1-3-1-15,5 4-1 16,0 2-1-16,0 3 2 16,0 5 0-16,11 6 0 0,-1 4 0 15,3 3-1-15,3 2 2 16,-2 3-1-16,1 4 0 16,1 0 1-16,-3 4-1 15,-1 3 2-15,1 7-2 16,-6 0 1-16,0 2-2 15,-4 0 2-15,-3-3 2 16,0 1-4-16,-3-1 5 0,-7-3 4 16,-2 1 6-16,-2-4-12 15,-2 1 2-15,0-3-3 0,-1-2-1 0,2-1-18 16,2-2-25 0,2 0-13-16,1-5-14 15,4-11-78-15</inkml:trace>
  <inkml:trace contextRef="#ctx0" brushRef="#br1" timeOffset="293674.3006">16692 5385 301 0,'-3'-15'203'0,"-1"3"-199"16,1 8 25-16,1 4 9 15,2 7-33-15,0 14-3 16,0 8-1-16,0 3 1 16,0 4-3-16,0 2 3 15,0-6-13-15,0-2-30 0,0-5-46 16,7-7-58-16</inkml:trace>
  <inkml:trace contextRef="#ctx0" brushRef="#br1" timeOffset="293877.8508">17108 5700 552 0,'12'0'31'0,"0"0"-7"15,6 0 4 1,2-1-13-16,3 1-11 0,-3 0-5 15,-2 0 0-15,-2 0-32 16,-7 1-52-16,-3 3-102 16</inkml:trace>
  <inkml:trace contextRef="#ctx0" brushRef="#br1" timeOffset="294034.0705">17177 5795 396 0,'-3'7'48'0,"3"-4"11"15,0 1 13-15,15-4-23 0,4 0-17 16,4 0-18-16,2 0-13 16,5-5 1-16,-1-4-30 15,0-2-71-15,0-6-281 16</inkml:trace>
  <inkml:trace contextRef="#ctx0" brushRef="#br1" timeOffset="294854.8268">18217 5542 330 0,'0'-13'33'0,"2"1"5"15,0 5 8-15,-2 1 3 16,0 4-15-16,0 2-13 15,0 0-11-15,0 15-5 0,0 4 1 16,-4 8 7-16,1 5 3 16,-3 5-9-16,-1-1-3 15,1-2 2-15,1-2-4 16,0-9 0-16,0-1 3 16,2-8 4-16,1-5 1 15,1-2-4-15,1-5-4 16,0-2 2-16,0 0 2 0,0-11 6 15,3-3-7-15,3-5-4 16,-1-5 2-16,2-4-3 16,-1-3 0-16,1-3-1 15,0-1 3-15,0 1-2 0,0 2-2 16,0 3-2-16,1 6 3 16,-1 4 1-16,2 4-1 15,0 6-1-15,0 5 4 16,0 4-5-16,0 0 2 15,2 13 1-15,1 6 0 0,2 5 4 16,1 5-3 0,1 1 2-16,-1 0 0 15,-2-3 0-15,1 0-2 16,0-3-1-16,-3-5 1 0,-2 0 0 0,-1-5-1 16,-1-3-1-16,0-2-16 15,-7 0-12-15,0-2-21 16,0-3-28-16,-10-2-58 15,-2-2-69-15</inkml:trace>
  <inkml:trace contextRef="#ctx0" brushRef="#br1" timeOffset="294995.4166">18170 5700 415 0,'-2'-3'43'0,"2"-2"7"0,12 1-8 16,16 0-30-16,8-1-9 15,10-1-3-15,5-2-23 16,2-2-69-16,0-5-155 16</inkml:trace>
  <inkml:trace contextRef="#ctx0" brushRef="#br1" timeOffset="296726.1681">18937 5304 253 0,'3'-8'38'0,"3"-3"3"16,-1 2 23-16,-2-2-12 15,-2 4-14-15,-1-2-9 16,0 0-5-16,0 5-11 16,0-1-2-16,-9 2-5 15,-2 1-2-15,-1 0 0 16,-5 2-5-16,2 0 4 0,-4 2-2 16,4 4 2-16,3 0 1 15,2 5 3-15,5 0-2 16,2-1-2-16,3 2-2 15,0 4 0-15,10 1 1 16,4 6-1-16,4 0 0 0,-2 1-2 16,2-1 2-16,-4 0 0 15,-3-1-1-15,-4-1-1 0,-5-2 1 16,-2-4 0-16,0-1 1 16,-11-4-1-16,-3 0 1 31,-2-3 1-31,-2-4-2 0,2-1 1 15,1-2 0-15,3 0 0 0,4 0 0 16,3-5 2-16,5-4 0 16,0 0-2-16,1 2 0 15,11 0-1-15,2 1-1 16,1 3-1-16,-1 3 3 16,0 0-1-16,-1 10-2 0,-1 8 4 15,-1 7-3-15,-2 6 1 16,-4 2-1-16,-3 5 1 15,-2 3 1-15,0-2 5 16,0-1 7-16,-4-1 3 16,-3-6 1-16,4-5-1 15,-1-4-3-15,4-4-6 0,0-4-1 16,0-4-2-16,13-4-2 16,2-2 0-16,4-4-1 15,3 0 1-15,5-6-30 16,0-5-24-16,3-5-23 15,-4-3-66-15</inkml:trace>
  <inkml:trace contextRef="#ctx0" brushRef="#br1" timeOffset="297913.9761">19404 5527 327 0,'-6'2'58'0,"5"-2"-22"15,-1 0 21-15,2 2-21 16,0 3-14-16,3 1-8 15,10-1 7-15,3-2-3 0,6 1-4 16,1-2-5-16,4-2-3 16,-2 0-4-16,-1 0 0 15,-3-2-2-15,-3-5 0 16,-5-2 1-16,-6 0-1 16,-2-2 1-16,-3-3 0 15,-2 3 1-15,0-3-2 0,-9 2 0 16,-2 1 1-16,-1 4-1 15,-5 1 0-15,1 5 0 16,0 1-1-16,-3 0 1 16,-1 11 1-16,2 6-1 15,0 3 4-15,3 7 5 0,3 3 10 16,5 0-4-16,3-2 0 16,4 2-8-16,0-4 0 15,9-5-4-15,8-4-2 16,0-3 4-16,3-5-2 0,4-2-2 15,0-4 0-15,-2-3 0 16,3 0-2-16,-3 0-18 16,-3-9-18-16,-2-1-4 15,-2-6-14-15,-3-4-49 16,-5-5-47-16</inkml:trace>
  <inkml:trace contextRef="#ctx0" brushRef="#br1" timeOffset="298396.8271">19650 5186 413 0,'-2'-15'26'0,"2"0"17"0,0 3 3 15,9 0-18-15,7 6-10 16,0 3-8-16,4 3 0 15,-2 0-7-15,1 6-2 0,-2 9-1 16,-6 2 0-16,-3 4 1 16,-2 3-2-16,-4-4 0 15,-2-2 1-15,0-2-2 16,-5-3 1-16,-3-5 1 16,1-1 1-16,0-3 0 0,4-2-1 15,1 0-1-15,2-2 1 16,0 0 1-16,0-6 0 15,7-5 0-15,2-3 0 16,-1-5-2-16,2-1 1 16,-3-2 2-16,-2 0-2 15,-1 1-2-15,-3 4 4 0,1 4-3 16,-2 5 2-16,0 2-1 16,0 6 1-16,-2 0 1 15,-3 9-1-15,2 9-1 16,1 8-1-16,2 0 6 15,0 4-3-15,2 2-2 0,6-4 0 16,5-1 2-16,1-2-22 16,3-5-38-16,-1-4-82 15,2-5-224-15</inkml:trace>
  <inkml:trace contextRef="#ctx0" brushRef="#br1" timeOffset="298631.1766">20145 5536 543 0,'0'0'46'0,"5"0"-16"16,16 0 1-16,4-4 0 15,9-1-13-15,5 0-14 16,3 0-3-16,-4-1 0 15,-3-1-3-15,-8 3-33 0,-7 1-14 16,-11-1-24-16,-5-3-71 16,-4 0-78-16</inkml:trace>
  <inkml:trace contextRef="#ctx0" brushRef="#br1" timeOffset="298818.6369">20321 5376 365 0,'-3'0'64'15,"1"0"8"-15,2 12-18 16,0 3-4-16,0 4-12 16,0 6-7-16,0 3-4 0,0 5-9 15,2-1-8-15,-2 2-6 16,0 0-2-16,0 0-2 16,0-4-5-16,0-5-51 15,0-9-42-15,0-7-176 16</inkml:trace>
  <inkml:trace contextRef="#ctx0" brushRef="#br1" timeOffset="299986.3133">20907 5493 363 0,'-2'-12'21'15,"2"-2"19"-15,0 0 20 16,0 1-12-16,9 2-22 15,4 0-6-15,6 3-6 16,-2 4-5-16,0 4-4 0,1 0-4 16,-2 16-1-16,-1 5 0 15,-5 8 0-15,0 3 1 16,-6 2-2-16,-3-2 1 16,-1-3 1-16,0-3-1 15,-7-6 1-15,-2-4-1 0,0-4 2 16,2-6-2-16,4-3 2 15,-2-3-2-15,5 0 4 16,0-10 2-16,10-3-2 16,0-6-2-16,3-3 0 0,1-1-3 0,0-4 2 15,1-1-1-15,-3 1 0 16,0 0 0-16,-4 4-1 16,-2 5 0-16,-3 5 0 15,-3 7 1-15,0 4 0 0,0 2-1 16,-2 8 1-1,-1 9-2-15,-1 8 4 0,3 0-1 16,1 3 3-16,0-1-1 16,0-2-3-16,3 0 1 15,7-6 0-15,2-2 0 0,2-3-2 16,2-5-9-16,0 0-16 16,2-6-17-16,-2-1-25 15,2-2-12-15,-4 0-30 16,1-5 11-16,-3-8 21 15,2-1 54-15,-2-2 27 16,-4-5 28-16,6 1 26 0,-4 2 10 16,0 0-13-16,2 2 4 15,0 4-6-15,1 3-4 16,1 2 1-16,6 1-18 16,-2 4-7-16,2 1-10 15,2-1-1-15,-3 2-6 0,2 0-6 16,0-4 0-16,-4 1 2 15,1-2-4-15,-5-2 1 16,0-3 2-16,-6-2-3 16,-6 1 3-16,-1-3-4 15,0-2 3-15,-1 0-2 0,-13-2 0 16,2 5 1-16,-3 3 0 16,-4 5 0-16,-1 2-2 15,3 3 2-15,-3 6-1 16,2 6 2-16,3 12-1 15,3-1 4-15,3 5 5 16,3 3 2-16,6-1 1 0,0-2-2 16,6 0 0-16,3-3-3 15,5-2-3-15,3-6-1 16,-2-2-2-16,4-5 1 16,0-5-1-1,3-1 0-15,-4-4-1 16,3 0-16-16,1-10-11 15,-6-4-13-15,2-4-18 0,-3-7-39 0,-5-6-75 16</inkml:trace>
  <inkml:trace contextRef="#ctx0" brushRef="#br1" timeOffset="300456.5186">21654 5076 415 0,'0'-10'7'0,"0"-2"27"16,1 4 9-16,12 3-12 15,1 3-23-15,5 2-3 16,-5 0-4-16,1 5 2 0,-3 7-5 16,-7 5 2-16,-2-1 2 15,-3 1-4-15,0 0 4 16,0-3-3-16,-3-2-1 15,-4-3 0-15,2-1 2 16,1-4 0-16,1-1 0 16,3-3-1-16,0 0 1 0,5 0 3 15,4-3-3-15,-1-9-1 16,6 0 3-16,-6-2-2 16,3-2 0-16,-3-2 1 15,-1-2-2-15,-4 2 1 0,-1 0 2 16,-2 4 1-1,0 3 6-15,0 8 5 0,-4 3-6 16,-3 0-5-16,2 7-2 31,-1 11 1-31,1 3 3 0,1 4-2 0,4 2-1 0,0 0-1 16,9 0-1-16,1-4 0 16,5-1-29-16,4-5-29 15,0-7-69-15,4-2-135 16</inkml:trace>
  <inkml:trace contextRef="#ctx0" brushRef="#br1" timeOffset="300972.0207">22120 5079 419 0,'0'-12'18'15,"0"-2"28"-15,5 3 1 16,5 3-20-16,2 2-16 15,3 4-4-15,1 2-4 16,1 2-2-16,-4 12-2 16,-1 3 1-16,-5 3 1 15,-5 5-2-15,-2 2 2 0,0 0-2 16,-4 0 1-16,-3 1 1 16,-1 3 1-16,3-4 0 15,1-2 2-15,4-3 1 16,4 0-3-16,5-6-1 15,9-4 1-15,2-1-1 0,1-4 1 16,-1-5-2-16,2-2 0 16,-6 0 1-16,-2-10-2 15,-5 0 1-15,-2 2 0 16,-5-2 2-16,0 3-2 0,-2 6 1 16,0 1 5-1,-2 0-3-15,-3 11 2 16,-2 4 9-16,1 9 3 0,-1 2-5 15,3 5 3-15,-1 2 3 16,1 2-3-16,-1 2 0 16,2-3-5-16,-3-2-4 0,0-3-5 15,3-5-15-15,-4-2 21 16,0-4-2-16,-6 0-4 16,-1-7 0-16,-6-1 0 15,-6-1 0-15,-8-5-2 0,-3-4-29 16,-11 0-91-16,-6-10-271 15</inkml:trace>
  <inkml:trace contextRef="#ctx0" brushRef="#br1" timeOffset="301925.9735">16307 6838 372 0,'-7'-10'34'31,"6"-4"8"-31,1 3 13 16,0 0-17-16,6 0-18 0,1 4-11 15,5 4-4-15,-1 0-3 16,2 3-1-16,-1 0-1 15,1 10 0-15,1 8 0 16,-4 3 2-16,0 4 0 16,-3 1 1-16,-2 2 2 15,0-2 0-15,0-2 2 0,2-3-1 16,0-2-1-16,3-2-1 16,5-7-1-16,1-3 0 15,4-5 1-15,0-2-1 16,1 0-2-16,1-9 0 15,-2-3-1-15,-5-6 1 16,0-2-1-16,-6-3 1 16,-2 0 0-16,-4-4-1 0,-1 2 1 15,-2 4-1-15,0 1 1 16,0 6-1-16,0 7 3 16,-3 7 7-16,-1 0-5 0,1 18-3 15,3 5 2-15,0 7 6 16,0 6 7-16,5 5-1 15,5 3-1-15,-2 2-6 16,1-1-6-16,0-2 0 16,0-2-2-16,-2-5 3 0,-5-6-4 15,-2-5 2-15,0-5-2 16,-2-6 1-16,-8-3-1 16,-5-6-3-16,1-5-2 15,-3 0 7-15,2-7 2 16,-2-7-1-16,5-4-2 0,1-5 0 15,5-2-1-15,3-2 0 16,3 0-7 0,0-2 3-16,7 8-29 0,6 2-8 15,-1 6 2-15,5 8-11 16,-3 1-39-16,4 4-49 16,-2 0-130-16</inkml:trace>
  <inkml:trace contextRef="#ctx0" brushRef="#br1" timeOffset="302417.5562">16834 7163 453 0,'0'4'39'15,"0"3"1"-15,2 0-8 0,-2 5 10 16,2 10-14-16,0 1-7 16,1 4 8-16,-1 3-5 15,3 2-5-15,-1 0-6 16,-1-1-7-16,3-4-3 0,-2-5 0 15,1 0-2-15,-3-6-1 16,1-5-6-16,-1-4 5 16,0-1-2-16,-2-6-7 15,0 0 5-15,0-4 8 16,0-7-1-16,0-7-1 0,0-3 0 16,-2-6-1-16,-3-2 0 15,1-5 0-15,-1-1 0 16,2-4-1-16,1 1 0 15,2 4 18-15,2 4-26 16,-1 5 6-16,10 7 0 0,4 8 1 16,-2 4 2-16,3 6 0 15,1 0-2-15,1 9 2 16,-6 5-1-16,-1 6 1 16,0 0 0-16,-7-1-1 15,-4 2 1-15,0-1 0 16,-7-4 1-16,-7-2-2 0,-3 1 1 15,-6-6 0 1,1-1 0-16,0-2 0 0,3-2-1 16,2-4-17-16,5 0-18 15,5-8-8-15,4-4-20 0,3-10-64 16,0-6-151-16</inkml:trace>
  <inkml:trace contextRef="#ctx0" brushRef="#br1" timeOffset="302651.9386">16972 6662 384 0,'-2'-13'12'16,"1"6"17"-16,-3 4 16 15,1 3 2-15,1 5-35 16,-1 10-8-16,-1 5 1 0,-2 5 0 15,2 2-3-15,3 2-1 16,-1-4 0-16,0-2-14 16,2-2-37-16,0-6-32 15,0-6-56-15</inkml:trace>
  <inkml:trace contextRef="#ctx0" brushRef="#br1" timeOffset="302808.1516">17064 6710 320 0,'3'-4'56'0,"-3"4"11"0,0 0-26 16,0 9-13-16,0 11-2 15,0 1-17-15,0 4-6 16,0 4-2-16,0 3 0 16,0-2-14-16,0-1-62 0,7-6-92 15</inkml:trace>
  <inkml:trace contextRef="#ctx0" brushRef="#br1" timeOffset="303058.091">17539 6997 544 0,'6'0'18'15,"1"0"6"-15,4-2 3 16,5 0 7-16,3 2-11 0,3-2-13 16,5 2-8-16,-1 0-1 15,-4 0-1-15,-5 0-20 16,-4 0-29-16,-11 4-24 16,-2 2-63-16,0-1-150 0</inkml:trace>
  <inkml:trace contextRef="#ctx0" brushRef="#br1" timeOffset="303214.3086">17595 7083 274 0,'-7'8'167'0,"2"-4"-103"0,5 0-6 15,0-2-2-15,10 0-9 16,7-2-11-16,5 0-15 16,5 0-16-16,-1-2-4 15,-1-2-1-15,-3 0-32 16,-4-1-64-16,-4-4-137 15</inkml:trace>
  <inkml:trace contextRef="#ctx0" brushRef="#br1" timeOffset="303903.4359">18626 6781 277 0,'11'0'1'15,"-6"-7"4"-15,3 0 46 0,-3 0 11 16,-1 1-28-16,-4 3-1 16,0 3-1-16,0 0-9 15,0 3-11-15,0 14 2 16,-2 2 9-16,-7 8-3 15,0 3-3-15,0 2-7 0,-2-1-1 16,0-1-4-16,2-2-1 16,2-3-3-16,0-5 2 15,6-4-3-15,-4-7 0 16,5-4 3-16,0-3-2 16,0-2 5-16,10-4 0 15,-1-9-4-15,-1-7 2 16,4-7-2-16,0-1-4 0,-3-7 2 15,4 0 2-15,-3-1-2 16,-1-1 0-16,2 3 1 16,0 4-2-16,-3 5 1 15,0 8 0-15,-1 7 0 0,2 6 0 16,-2 4 0-16,4 14 0 16,0 6 0-16,4 10 1 15,0 4 2-15,2 0 1 16,0 2-3-16,2-2 2 0,-4-4-4 15,2-5 1-15,-7-1 0 16,2-5-2-16,-5-3-19 16,-6-4-22-16,-1-1-18 15,0-5-38-15,-8-3-55 16</inkml:trace>
  <inkml:trace contextRef="#ctx0" brushRef="#br1" timeOffset="304075.2741">18632 6938 231 0,'-6'-5'163'16,"6"0"-106"-16,0-2-3 15,14-1-21-15,12 5-23 0,4-3-8 16,8 3-2-16,7-2-1 16,6-3-20-16,2-1-60 15,1-3-107-15</inkml:trace>
  <inkml:trace contextRef="#ctx0" brushRef="#br1" timeOffset="304673.5363">19425 6585 449 0,'2'-11'4'15,"-2"2"16"-15,0 0 11 16,-2 2-2-16,-6 0-23 15,-5 4-4-15,-3-1 0 16,-4 4-2-16,-2 0 0 16,3 0 1-16,-3 9 0 0,2 4 2 15,6 1-1-15,7 5 3 16,5 3-2-16,2 0 0 16,7 1-3-16,11-2 0 15,2-2 1-15,2 1 1 16,-1 2-2-16,-1-5 0 15,-5 1-1-15,-3 0 2 0,-9-2-2 16,-3 0-3-16,0-4-2 16,-7-1 2-16,-9-2 4 15,-2-5 0-15,-2-1-1 16,0-1 2-16,3-2 1 0,0 0 0 16,7 0 4-16,4-2-1 15,3-3-2 1,3 0-1-16,3-1 0 0,6 5-4 15,1-3 2-15,7 4 0 0,-5 0 0 16,1 5 0 0,0 8 2-16,0 6 2 0,-5 5 1 15,1 2 10-15,-2 6-1 16,-1 4 4-16,-2 0 1 16,-3-1 1-16,1 3 2 15,0-3 0-15,-2-1-2 16,0-3 1-1,2-2-9-15,1-7-27 0,4-2 20 16,1-2 1-16,2-6-4 16,6-2-3-16,1-5 4 0,1-5-4 0,1 0-4 15,1-5-7-15,-2-10-60 16,-2-6-28-16,0-11-172 16</inkml:trace>
  <inkml:trace contextRef="#ctx0" brushRef="#br1" timeOffset="305548.3816">19924 6742 316 0,'-6'-7'47'0,"-1"-4"-4"0,2 1 10 15,3-1-4-15,2 0-27 16,0 3-7-16,8-2-1 16,3 3-1-16,4 4-5 15,0-1-5-15,2 4-1 16,0 0-1-16,-2 5 1 0,-1 9-3 15,-2 1 1-15,-2 5 2 16,-3 4-1-16,-5-4-3 16,-2 3 3-16,0 2-3 15,-9-2-1-15,-4-1 2 16,-3-1 1-16,-2-3 0 0,2-5 2 16,-1 1-3-16,5-3 6 15,1-6 8-15,4 0 2 16,5-3 0-16,2-1-4 15,2-1-4-15,13 0 3 16,4 0-1-16,6 0-6 0,4-1-2 16,2-3-1-1,1 1-3-15,-2 1-30 0,3 0-23 16,-3-1-32-16,1-5-74 16</inkml:trace>
  <inkml:trace contextRef="#ctx0" brushRef="#br1" timeOffset="306016.9721">20395 6768 432 0,'-4'-3'34'0,"-1"-4"4"16,5 3 6-16,0 4-22 15,0 0-15-15,10 2-1 16,5 4 5-16,-1-3-6 15,6-1-2-15,0-1-1 0,1-1-1 16,-2 0 0-16,-4-6-1 16,0-2 0-16,-6-2-1 15,-4-3 2-15,-3-1-1 16,-2 3-2-16,-2-1 4 16,-7 3-2-16,-1 0-1 15,-7 4 2-15,2 2-3 0,-4 3 4 16,-1 0-2-16,-1 13 1 15,3 0 5-15,2 7 6 16,3 4 4-16,3 0 3 16,5 6-4-16,5-1 1 15,0-3-7-15,5 1-2 0,10-5-2 16,2-5-1-16,7-2-2 16,1-5-1-16,1-2 2 15,1-7-2-15,0-1-2 16,0 0-3-16,-3-3-20 15,-5-10-17-15,-1-1-2 16,-1-6-19-16,-7-5-42 16,-1-5-73-16</inkml:trace>
  <inkml:trace contextRef="#ctx0" brushRef="#br1" timeOffset="306453.9264">20644 6352 460 0,'0'-13'8'15,"0"1"11"-15,3 5 15 16,7 3-9-16,4 2-16 16,1 2-6-16,-1 4-2 15,-1 6-2-15,-2 8 1 0,-4 2 0 16,-2-1 1-16,-2 2-3 15,-3-4-2-15,0-1 0 16,0-3 0-16,-7-5 4 16,4-2-1-16,-1-4 1 15,3 1 1-15,1-3-1 0,0 0 1 16,1-5 0-16,6-4 1 0,1-6-3 16,3 0 1-16,-1-5 0 15,2-2 1-15,-7 3-1 16,0-1 0-1,-2 2 0-15,-1 8 0 16,-2 1 3-16,0 7 8 0,0 2 1 16,0 3-6-16,-3 12-6 0,3 8 1 0,0 2 1 15,0 5 0 1,1 2-1-16,8 0 0 0,3 3-6 16,-2-7-36-16,7-2-78 15,-4-8-149-15</inkml:trace>
  <inkml:trace contextRef="#ctx0" brushRef="#br1" timeOffset="306688.2736">21114 6729 539 0,'8'0'42'0,"6"0"-15"15,8-1 6-15,9-3-4 16,-3 1-8-16,5-1-14 16,-3 2-4-16,1 1-2 15,-8 1-2-15,-7 0-24 0,-5 0-19 16,-4 0-19-16,-7-2-32 16,0 0-52-16,-1-2-135 15</inkml:trace>
  <inkml:trace contextRef="#ctx0" brushRef="#br1" timeOffset="306875.7012">21273 6621 291 0,'-3'-3'82'0,"-1"3"-6"15,3 0-9-15,-4 8-20 16,5 6-4-16,-2 5-12 0,2 1 3 16,0 5-6-16,0 2-12 15,0 4-4-15,0-4-6 16,0 1-1-16,0-1-7 15,0-3 2-15,0-4-16 16,2-2-41-16,4-7-34 16,0-10-124-16</inkml:trace>
  <inkml:trace contextRef="#ctx0" brushRef="#br1" timeOffset="307659.0236">21787 6742 336 0,'-4'-13'40'16,"2"-1"0"-16,0-2 12 16,2 2-6-16,0 0-17 15,2 2-11-15,8 2-5 16,2 3 0-16,4 3 0 0,2 4-5 16,2 0-4-16,-4 8-3 15,4 8-1-15,-4 7 1 16,-4 2 0-16,-1 4-2 15,-8-3 2-15,2 3-2 16,-5-5 3-16,0 0-1 0,-6-8-1 16,-1-2 0-16,-2-7 0 15,4-1 0-15,-3-6 2 16,8 0 0-16,0 0 1 16,0-11 0-16,10-3-1 15,2-4-1-15,4-3-1 0,0-4 1 16,-1 0-3-1,-1 0 3-15,1-3 0 0,-7 4-2 16,1 1 2-16,-6 5-3 16,-3 4 1-16,0 5 1 15,0 5 0-15,-3 4-1 0,-6 0 2 16,2 9-2-16,1 9 2 16,3 1 4-16,1 6 5 31,2 0-2-31,0 2-2 0,5-2-1 0,7-2-5 0,1-2 1 15,6-1-3-15,0-5-5 16,3-3-22-16,0-1-20 16,3-6-34-16,-2-3-46 15,-2-2-94-15</inkml:trace>
  <inkml:trace contextRef="#ctx0" brushRef="#br1" timeOffset="308077.1515">22351 6703 330 0,'5'-13'54'16,"0"2"8"-16,2 6 3 16,1-1-21-16,1 6-12 15,1 0-18-15,5 0-3 16,1 0-3-16,2 0-1 0,2 0-3 16,-2 0-3-16,-2 0 0 15,-2-4-1-15,-5-1 1 16,0-4 0-16,-5 1-1 15,-2-2 1-15,-2-1-1 16,0 0 1-16,-4 1-1 16,-6 2 0-16,0 4 0 0,-4 1 0 15,-2 3 0-15,0 0 0 16,-2 12 1-16,1 1-1 16,3 5 1-16,0 1 3 0,3 2 0 15,4 1 3 1,3 0 1-16,4-3-4 0,0 1 1 15,11-3 1-15,4 0 1 16,4-5-4-16,1-1-2 16,2-2-1-16,-2-4 1 15,2-1-3-15,-3-4-17 0,-4 0-5 16,-2 0-13-16,-2-5-7 16,-2-6-29-16,-4-3-27 15,-3-8-63-15</inkml:trace>
  <inkml:trace contextRef="#ctx0" brushRef="#br1" timeOffset="308530.1706">22590 6268 419 0,'0'-12'10'0,"0"-1"23"0,0 8 13 16,7 1-12-16,5 4-18 15,1 4-10-15,-1 8-2 16,0 8 0-16,0 5-4 16,-4 0 2-16,-2 1-2 0,-5-2 1 15,-1-2-1-15,0-4-2 16,-1-3-3-16,-5-6 2 16,1-4 3-16,2-3-1 15,1-2 2-15,2 0-1 16,0-6 2-16,2-4-2 15,5-8 0-15,1 2 0 0,2-5-1 16,-3-1 2-16,0-3-2 16,-2 4 2-16,-1 3-1 15,-3 2 0-15,-1 5 1 16,0 4 4-16,0 7 11 0,-3 0-4 16,-1 15-9-16,1 2 3 15,0 10 4-15,3 2-2 16,0 1-4-16,0 0-4 15,8-1 2-15,4-3-3 16,2-1-10-16,4-6-29 16,-1-2-20-16,2-6-58 0,4-4-174 15</inkml:trace>
  <inkml:trace contextRef="#ctx0" brushRef="#br1" timeOffset="309108.1606">23051 6356 416 0,'4'-17'35'0,"1"1"1"16,5 3 11-16,5 3-20 16,-1 3-10-16,1 2-11 0,1 5-2 15,-3 0 0-15,-3 10-4 16,-4 6 0-16,-3 5 0 15,-1 8 0-15,-2-1 2 16,0 7-1-16,0-3-2 16,-2-2 5-16,-1 2 4 0,1-4 1 15,2-5 1-15,0-1-3 16,2-4-1-16,8 0-1 16,3-6-1-16,1-4-2 15,4 1 0-15,-4-6-2 16,1-1 0-16,-3-2 2 0,-2 0-3 15,-5-4 3-15,0-6-3 16,-1 2 4-16,-4 1-4 16,0-2 2-16,0 4 1 15,0 2 1-15,-4 3 3 16,-4 0-3-16,0 8 9 16,-1 5 4-16,4 5-2 0,-2 3 0 15,1 4-4-15,2 3 4 16,3 5-29-16,1 2 27 15,-2 4-3-15,2-3 3 16,0 0-2-16,0-2-7 0,0-6 0 16,0-3-2-16,0-5 3 15,0-4-5-15,-2-2 1 16,-8-5 1-16,-5-2 0 16,-3-3 1-16,-7-4-1 15,-4 0 0-15,-10-6-1 16,-3-8-22-16,-4-4-66 0,-3-8-159 15</inkml:trace>
  <inkml:trace contextRef="#ctx0" brushRef="#br1" timeOffset="313097.037">4360 8527 241 0,'-5'2'91'15,"-2"-2"-49"-15,4 0 7 0,3 0 6 16,0-3-13-16,0-6-18 16,10-4-9-16,7-4 2 15,5-5-5-15,5-3-2 16,2-3-2-16,0-3-5 16,-3 1-1-16,-3-2-1 0,-4 3-1 15,-7 3 0-15,-5 2 1 16,-6 8-3-16,-1 4-4 15,0 7 0-15,-8 5-4 16,-1 0 0-16,-1 3 3 16,0 9 5-16,5 1 3 0,5 6-2 15,0 1 0-15,7 5 0 16,11 2 1-16,4 0 0 16,-1 1 0-16,1 0 0 15,1 0 0-15,-4-4 0 16,0 0 1-16,-7-6-1 15,-3 0 0-15,-7-2 1 16,-2-2 0-16,-3-2 1 0,-10-1 4 16,-7-2 1-16,-3-4 1 15,-2-1-3-15,-1-4 0 16,1 0-2-16,1 0-2 16,5-2 0-16,4-9-1 0,7 3-1 15,4-5-11-15,4-1-25 16,2-1-52-16,13-1-60 15</inkml:trace>
  <inkml:trace contextRef="#ctx0" brushRef="#br1" timeOffset="314204.9815">4827 8324 436 0,'0'-7'13'0,"0"0"7"15,0 1 39-15,0 5-18 16,0 1-18-16,0 1-16 16,0 14-7-16,0 1 5 15,3 5 6-15,4 4 1 0,0 0-5 16,3 0-2-16,0-2 0 16,2-3-4-16,3-6 0 15,-1 1 0-15,-1-8-1 16,1-6 1-16,4 1-2 15,-4-2 3-15,3-2-1 16,-5-5 1-16,1-5-2 0,-4-3-1 16,0-1 3-16,-4-3-1 15,-2-1 0-15,-2 1-1 16,-1-1 1-16,0 6-1 16,0 1 1-16,0 8-1 0,0 3 1 15,0 2-2-15,0 7-4 16,7 9 5-16,0 4 0 15,4 2 3-15,5 1 2 16,0-2-2-16,2-5-1 16,4-2 0-16,-1-6 1 0,1-3-1 15,3-5-1-15,-1 0 0 16,-2-7 1-16,-3-6-1 16,-1-7 0-16,-4 1 0 15,-5-4 1-15,-3-4-1 16,-4 0 0-16,-2-1 0 0,0-2-1 15,0-1 1-15,-7 2-1 16,-1 4 0 0,1 4 0-16,2 5 0 0,-1 3 0 15,2 8 0-15,0 5 0 16,3 0 0 0,1 15-3-16,0 6 0 0,0 8 5 15,3 6 5-15,7 2 2 0,-1 5-2 16,1-5 1-16,1-1-3 31,-2-6-1-31,3-3-2 0,1-7 1 16,0-6-3-16,3-2 1 15,-2-7 1-15,3-3-2 0,-2-2 2 0,2 0-2 16,-5-8 1-16,-3-5-4 16,2-3-4-16,-5-2 2 15,-6 0-2-15,0-1-3 16,0 1-1-16,-4 0 3 15,-3 4 4-15,-1 3-1 16,1 2-4-16,2 6 6 0,2 1 3 16,3 2-2-16,0 0-1 15,5 0-1-15,7 0 3 16,8-2 0-16,2-4 1 16,5-1-1-16,-3-5-11 15,2-1-3 1,-6-1 4-16,-3-2 6 0,-4 3 2 0,-6 3 4 0,-3-2-1 15,-3 4 1-15,-1 3 0 16,0 3 2-16,-1 2 2 16,-5 0-3-16,5 7 0 15,-1 9-1-15,2 2 2 16,0 3 1-16,5 4 2 0,8 0 0 16,-1-2 3-16,2 1-3 15,1-1 2-15,1-3-1 16,-3-3 3-16,-3 1-2 15,-1-3 0-15,-4-3-4 0,-5-1-2 16,0-1 2-16,-5 0-1 16,-9-5 4-16,-2 0-2 15,-7-3 0-15,-1-2-2 32,-4 0-3-32,1-7 1 0,0-4-29 0,4-7-55 15,3-5-97-15</inkml:trace>
  <inkml:trace contextRef="#ctx0" brushRef="#br1" timeOffset="315079.7863">5704 8444 278 0,'0'2'12'15,"0"-1"-12"-15,0-1 28 0,0 4 18 16,0 3-12-16,0 0-11 16,8 2 6-16,-1 2 4 15,5 0-11-15,3-1-7 16,2-5-5-16,0 1-6 15,5-6 1-15,-1 0 2 16,1-2 5-16,1-10-1 0,-2-4-3 16,3-6-1-16,-2-1 5 15,-5-2-6-15,0-5-2 16,-4-1-3-16,-3 1 0 16,-1 0 0-16,-4-1 0 15,-1 2 0-15,-4 5-1 0,0 2 1 16,0 3-1-16,0 8 0 15,-4 2 0-15,2 4 1 16,-1 5-2-16,-1 0 1 16,4 12-1-16,0 6 1 0,0 5 0 15,0 6 1-15,0 1 2 16,2 4 1-16,5-2 0 16,2-2 0-16,2-5 1 15,1 0-1-15,3-8-1 16,3-5-1-16,2-3 3 15,0-7-2-15,2-2-2 0,-1 0 0 16,-6 0-1-16,4-7 1 16,-7-3 0-16,-4-2-1 15,-1-4 1-15,-6-2 1 16,1 1-2-16,-2-3 1 16,0-2-1-16,0 7 1 15,0 0-1-15,0 5 0 0,-2 7 0 16,2 3 2-16,0 3-1 15,0 11-2-15,0 4 2 16,7 1 4-16,2 4 1 0,2-2-1 16,3-2-3-16,1-3-1 15,3-4-1-15,2-3 1 16,0-3 0-16,-5-3-11 16,4-3-15-16,-7 0-32 15,-5 0-52-15,-5-9-110 16</inkml:trace>
  <inkml:trace contextRef="#ctx0" brushRef="#br1" timeOffset="315282.8324">5990 8221 490 0,'-21'1'19'0,"15"-1"6"16,6 0 9-16,9-1-15 15,15-5-16-15,4 1 1 16,10-1-4-16,5 1-19 16,6 0-28-16,-2 3-62 15,1-1-159-15</inkml:trace>
  <inkml:trace contextRef="#ctx0" brushRef="#br1" timeOffset="315688.9921">6522 8465 450 0,'-4'6'15'0,"2"-6"19"15,2 0 28-15,0 0-16 16,7-12-22-16,6-1-19 16,1-6-5-16,0-2 2 0,1-6-1 15,-3 4-1-15,-3-6 1 16,-3 1-1-16,-4 0 1 15,-2-1-1-15,0 2-1 16,-5 2-1-16,-5 2 0 0,1 7 2 16,4 4-2-16,-2 3 3 15,-1 5-2-15,1 4 1 16,6 0 0-16,-3 7-1 16,4 7-1-16,0 6 3 15,0 7 5-15,11 1 6 16,2 4-1-16,-3 1-2 0,7-1-3 15,-5-2-3-15,2-5 1 16,-1-2-2-16,-1-3-1 16,3-6 0-16,-1-5 0 15,3-3 0-15,-2-5-4 16,2-1-23-16,-3 0-13 16,1-10-16-16,-8-3-32 0,-4-7-64 15</inkml:trace>
  <inkml:trace contextRef="#ctx0" brushRef="#br1" timeOffset="315886.4101">6564 8257 404 0,'-14'3'25'0,"6"-3"2"16,3 0 4-1,5 0-4-15,13 0-5 16,9 0-18-16,9-2 0 0,5-3-6 15,5-2-30-15,-2 0-27 16,1-2-31-16,-4 3-20 16,-7-1 3-16</inkml:trace>
  <inkml:trace contextRef="#ctx0" brushRef="#br1" timeOffset="316692.9853">6878 8199 179 0,'0'-2'145'0,"0"-1"-48"16,0 1-25-16,0 2-22 15,0 0-10-15,0 2-17 16,-1 11-6-16,1 2 6 0,0 5-3 15,0 3-1-15,4 2-3 16,5 0-8-16,1 0 0 16,2-1-4-16,2-5-2 15,4-3-4-15,-2-6-21 16,4 0 22-16,-1-8 3 16,3-2-2-16,-2-2 0 15,-1-11 2-15,1-3-3 0,-3-2 13 16,-3 0-7-16,-4-5 1 15,0 2-6-15,-5-2 1 16,-3 0-1-16,1 1 0 16,-3 4 0-16,0 2 0 15,0 5 0-15,0 3 0 16,0 4 0-16,0 2 0 0,-3 2-2 0,1 7 1 16,2 7 2-16,0 4-1 15,0 4 4-15,2 1-1 16,5 0-27-16,6-1 23 15,-1-5 1-15,2 1 1 0,4-5 0 16,2-4-1-16,-2-4-3 16,2-5 4-1,-1 0 0 1,-1 0-4-16,-1-10 20 0,-5-3-22 16,-2-5 3-16,-3-3 0 15,-2-4 2-15,-5-2 2 0,0-3-2 16,0-3-2-16,2 1 3 15,-1 2-4 1,1-1 0-16,2 7-6 0,-3 4 10 16,1 6-1-16,-2 4-2 15,0 9 6-15,0 1-2 16,0 15-5-16,-3 9 2 0,1 2 5 16,-2 7 6-16,4 1-1 15,0 3-3-15,0-5-4 16,4 1-27-16,5-6 25 15,4-1 4-15,1-8-7 16,4-2 6-16,-2-5-4 16,4-7 3-16,0-4-1 15,-3 0-1-15,3-6 3 0,-4-8-6 16,1-4-1-16,-5 0 5 16,-1-1-2-16,-4 2 1 15,-3 5 0-15,-1 2 0 16,-1 4 0-16,0 6 1 15,-1 2 2-15,1 10-3 0,0 2-3 16,3 6 4-16,3 0 2 16,1-2-3-16,1-2 3 15,5-4-1-15,1-3-3 16,0-4 2-16,0-3 0 0,-1-2-5 16,-5 0-44-16,-3-10-35 15,-5-5-69 1</inkml:trace>
  <inkml:trace contextRef="#ctx0" brushRef="#br1" timeOffset="316883.7877">7355 8154 519 0,'-7'0'40'0,"7"0"-2"16,5 0 5-16,15 0-29 0,5-1-13 15,9-1-1-15,6 1-36 16,-3-3-52-16,2-3-176 16</inkml:trace>
  <inkml:trace contextRef="#ctx0" brushRef="#br1" timeOffset="317102.481">7874 8240 180 0</inkml:trace>
  <inkml:trace contextRef="#ctx0" brushRef="#br1" timeOffset="318113.6247">7838 8233 245 0,'0'-5'66'0,"0"-2"-11"16,0-4 11-16,-3 2-2 15,3-2-24-15,0 4-12 16,0 2-8-16,0 1-2 16,0 4-9-16,1 0-7 0,5 4-4 15,-1 8 2-15,4 6 2 16,-1 2-2-16,0 1-1 15,-1 1 1-15,2-1 0 16,-2-5 0-16,1 0 1 16,-5-7-1-16,2-3 2 15,-1-5-4-15,1-1 3 0,0 0 4 16,2-9 0-16,1-3-2 16,-1-4-3-16,2-2 1 15,2-2 0-15,-2 1-2 16,4 1 3-16,-4 2-3 15,3 1 1-15,-2 4 0 16,-2 3 0-16,-2 4 0 0,-1 2-1 16,0 2 2-16,0 0-3 15,0 10 2-15,-2-2-2 16,2 5 4-16,1 3-2 16,1-2 0-16,2 4 2 15,3 0 0-15,5-2 2 16,0 0-2-16,5 0 1 0,2-6 1 15,2 0-4-15,3-7 1 16,3-3 0-16,-2 0-1 16,3-11 1-16,-4-3-1 15,-1-2 0-15,-6-1 0 16,-2-5 1-16,-8 2 0 16,-3-1 0-16,-4-1-1 15,-5 3 1-15,0 1 0 0,-3 4-1 16,-8 3 0-16,-2 6 0 15,-4 5 0-15,3 0-1 16,-3 9 1-16,3 6 0 0,1 2 0 16,5 6 0-16,4-5 1 15,4 2-2-15,2-1 1 16,8-3 0-16,9-6 0 16,-2-2 0-16,5-4 0 15,2-4 1-15,-4 0-1 0,-5-4 0 16,-1-7 0-16,-1-3 1 15,-7 0-1-15,-3-4 1 16,-3 2-1-16,0 1 2 16,0 4 2-16,0 3 1 15,0 4 2-15,0 4 2 16,2 12-8-16,1 12 0 16,5 8 7-16,-1 9 1 0,2 7 3 15,-1 0 3-15,0 4-3 16,-4-4-13-16,-1-1-2 15,-3-8-6-15,0-1 12 0,-1-8 0 16,-8-5 7-16,-1-11 4 16,0-5-1-16,-1-5-4 15,-2-4-1-15,1-11-1 16,2-5-5-16,2-11 2 16,4-3-3-16,3-6-1 0,1 0-2 15,0-5 4-15,5 2-10 16,8-1-19-16,1 5-9 15,4 3-27-15,-2 2-26 16,4 3-110-16</inkml:trace>
  <inkml:trace contextRef="#ctx0" brushRef="#br1" timeOffset="319353.1614">10794 8058 204 0,'2'-7'156'0,"-1"2"-101"15,-1 1 2-15,0 4 3 0,0 0-30 16,-1 8-15-16,-6 7-7 16,2 6 12-16,2 3 3 15,1 2-3-15,0 2-11 16,-1-3-6-16,3-2-2 16,0-3 0-16,0-5-2 0,0 0 0 15,0-6-19-15,0-4-8 16,0-4-22-16,3-1-25 15,6-6-41-15,-1-11-98 16</inkml:trace>
  <inkml:trace contextRef="#ctx0" brushRef="#br1" timeOffset="319791.3245">10835 7914 398 0,'-24'-11'16'0,"1"1"9"15,-3 5 17-15,-1 2-5 16,-2 3-13-16,-2 0-4 16,1 10 1-16,-1-1-4 15,-1 11-6-15,0 1 5 16,3 9 4-16,2 3-1 0,5 7 2 16,5 1-3-16,7 5-2 15,10 4-19-15,2-3-2 16,16 0 14-16,6 0-2 15,10-4-2-15,3-6 0 16,6-4-3-16,4-9 1 0,-1-8-2 16,3-7 0-16,0-9-1 15,1 0 3 1,-3-14-2-16,-1-11 0 16,-1-3 1-16,-5-8 4 15,-8-2 5-15,-2-1-1 0,-11 0-5 0,-9-2-4 16,-5-1 2-1,-5 2 0-15,-8-5-6 0,-12 4 6 16,-9 2-3-16,-5 1 0 16,-11 9-4-16,-7 5-6 15,-7 10-23-15,-6 5-1 16,-1 2-66-16,5-5-126 0</inkml:trace>
  <inkml:trace contextRef="#ctx0" brushRef="#br1" timeOffset="320431.7872">13711 2153 414 0,'-3'-2'36'0,"-8"-1"-8"16,8-1 34-16,1 0-16 0,2 4-19 16,0 0-5-16,10 0-9 15,12 0-1-15,5 4 1 16,9 0 2-16,7-3-6 15,6 1-5-15,2-2 1 16,3-2-2-16,0 2-3 16,-9-4 3-16,0-1-3 15,-9 2-6-15,-7 3-10 0,-7-2-14 16,-7 2-9-16,-6 0-24 16,-1 0-62-16,-3-4-94 15</inkml:trace>
  <inkml:trace contextRef="#ctx0" brushRef="#br1" timeOffset="320728.6214">14476 1938 465 0,'2'-10'30'0,"-2"1"-5"15,0 2 34-15,0 5-13 16,0 2-16-16,0 2-18 15,0 11-9-15,-2 4 8 16,-3 6 10-16,0 4-7 16,1 0-4-16,4 3-7 0,-3-3-1 15,3 0 0-15,0-5-3 16,0-2 3-16,0-2-2 16,0-1-3-16,0-5-16 15,3-3-23-15,1-4-9 16,3-3-23-16,-2-2-37 0,0-5-68 15</inkml:trace>
  <inkml:trace contextRef="#ctx0" brushRef="#br1" timeOffset="321181.61">14537 1730 441 0,'-12'-13'16'15,"-6"1"13"-15,2 5 20 16,-4 3-16-16,0 4-19 0,-1 0-2 16,-2 4 0-16,-1 7 2 15,0 8-2-15,0 2 3 16,2 8-2-16,0 7 2 16,5 3 0-16,2 6-4 15,6 5-2-15,6-2 4 16,3 2-12-16,0-2-15 15,10-4 21-15,2-4-4 0,7-6-1 16,1-4-1-16,5-3 0 16,3-6 2-16,4-7-3 15,7-5 5-15,0-9-4 0,5 0 2 16,2-12 1-16,-3-9 6 16,-3-7 0-16,-4 0 3 15,-6-2-4-15,-5-4 5 16,-9-1-8-16,-5-3-1 15,-4-1 1-15,-7-6-8 0,0 2 6 16,-5 0-6-16,-10 1 2 16,-5 2 1-16,-4 8-8 15,-7 2-12-15,-11 12-19 16,-9 5-5-16,-8 6-62 16,-10 7-120-16</inkml:trace>
  <inkml:trace contextRef="#ctx0" brushRef="#br1" timeOffset="328045.525">9142 8171 318 0,'0'-2'36'16,"1"-3"-1"-16,-1-2 26 16,0 3 0-16,0 2-29 15,0 2-11-15,0 0-1 0,0 0-9 16,2 3-8-16,0 10 0 16,1 5 10-16,1 4 1 15,-1 1 1-15,3 0-6 16,0 1-3-16,-1-5-1 15,2-1-3-15,0-5-1 0,1-3 1 16,-3-5-2-16,2-5 4 16,0 0 2-16,1-3 3 15,0-10 0-15,3-1-7 16,0-4-3-16,0 0 2 16,1-4 0-16,1 4 1 0,-1 1-4 15,1 2 4-15,1 3-3 16,0 3-1-16,1 4 2 15,-1 5-1-15,1 0 0 16,-5 8 2-16,5 7-4 16,-3 3 3-16,-1-1 0 0,-2 5 0 15,-2-3 0-15,-1 0 0 16,-1-7 0-16,-3 1 1 16,-1-8 0-16,-1-2-1 15,0-1 1-15,0-2 1 16,0-2 4-16,0-8 2 15,0-6-7-15,0 0 0 0,5-4 0 16,-2-1-1-16,4-1 1 16,2 1-2-16,2 1 1 15,5 2-1-15,1 3 0 16,0 5 0-16,1 5 0 16,6 5 1-16,-5 0-1 0,-1 7 1 15,0 8 0-15,-2 4 0 16,-5 2 4-16,-6 3-2 15,-2-1-1-15,2 0 1 16,-5-3 0-16,0 0-2 16,0-5 2-16,0 0-2 0,0-5-4 15,2-4-43-15,-1-6-47 16,5-2-221-16</inkml:trace>
  <inkml:trace contextRef="#ctx0" brushRef="#br1" timeOffset="328875.5136">12827 8062 350 0,'1'-20'31'0,"1"3"2"15,-2 0 13-15,0 7 6 16,0 2-18-16,0 4-12 0,0 4-8 16,-3 3-8-16,-4 11-6 15,4 8 2-15,-2 3 5 16,0 3 2-16,-1 2-2 16,3 2 0-16,-1-5-3 0,3 2-3 15,-2-6 1-15,3-6-2 16,-2-2 0-16,2-4 1 15,0-4-1-15,0-4 1 16,0-3 0-16,0-1 4 16,0-12 11-16,5-1-11 0,2-6-1 15,0-3-4-15,-1-4 1 16,1-3-1-16,5 0 2 16,-3-4-4-16,1 0 2 15,1 0 1-15,0 4-1 16,-1 5 0-16,2 10 0 15,-4 3 0-15,1 10 0 16,2 2-1-16,-2 11 0 0,3 8 1 16,1 8 0-16,-2 3 0 15,4 5 4-15,-3-3-2 16,0 0 2-16,1-6-1 0,-2 1-2 16,2-4 0-16,-3-1-1 15,1-6 0-15,-2-4 1 16,-3-1-2-16,-1-4-11 15,0 0-19-15,-5-5-20 16,0-2-34-16,-3 0-45 16,-6-5-124-16</inkml:trace>
  <inkml:trace contextRef="#ctx0" brushRef="#br1" timeOffset="329047.3566">12844 8144 416 0,'-7'0'43'0,"4"-2"-13"16,3-1 2-16,13 0-16 16,9 0-12-16,11 3-3 15,4-1-1-15,9-1-42 0,0 2-70 16,4-4-107-16</inkml:trace>
  <inkml:trace contextRef="#ctx0" brushRef="#br1" timeOffset="329250.4433">13512 8128 429 0,'7'0'22'16,"2"0"-5"-16,1 0 35 16,4-2-11-16,4-2-14 15,-1 1-17-15,3 1-9 0,2 2 1 16,-6 0-2-16,0 0-1 15,-3 0-22-15,-3 0-37 16,-5 0-80-16</inkml:trace>
  <inkml:trace contextRef="#ctx0" brushRef="#br1" timeOffset="329444.3446">13577 8201 390 0,'-7'3'43'16,"2"-3"-12"-16,5 0 14 16,0 0-7-16,3 0-7 15,8 0-17-15,5 0-5 16,3 0-7-16,7 0-2 0,2 0-16 16,3 0-41-16,-2-1-80 15,5-5-184-15</inkml:trace>
  <inkml:trace contextRef="#ctx0" brushRef="#br1" timeOffset="329654.5745">14091 8112 424 0,'0'0'38'15,"0"0"-21"-15,0 0 33 16,0 0-20-16,10 0-7 15,4 0-19-15,8-2-2 16,3 2-1-16,4-3 0 16,3 0-1-16,-1 0-21 0,3-2-47 15,-2-2-55-15,4-2-187 16</inkml:trace>
  <inkml:trace contextRef="#ctx0" brushRef="#br1" timeOffset="329904.4973">14563 7925 429 0,'1'-4'41'0,"-1"3"9"16,0 1-3-16,0 0-14 15,0 10 2-15,-1 2-10 0,-3 3 4 16,2 3 4-16,1 5-13 16,1 0-36-16,0 1 28 15,0 0-3-15,0 1-3 16,0 0-4-16,0-2 0 15,0 0-2-15,0 1 2 16,0-5-2-16,0 1 0 0,-5-2-9 16,-7 0-1-16,0-5-66 15,-3-3-21-15,-1-5-140 16</inkml:trace>
  <inkml:trace contextRef="#ctx0" brushRef="#br1" timeOffset="330747.2455">13058 8424 309 0,'-7'0'48'0,"2"0"-3"16,-1 0 12-16,4 0-1 15,2 0-22-15,0 2-21 16,6 7-7-16,3 0 16 16,4 5-2-16,4 4-7 15,-1-2-1-15,6 0-4 16,-1 2-3-16,1-6-4 0,3 1 2 16,-2-4-3-16,2-4 2 15,-1-1 0-15,-1-2-1 16,-2-2-2-16,5 0 2 15,-4-4-1-15,0-3 1 16,2 0-1-16,1-4 0 16,-1 2-1-16,1-2 0 0,-2 2 0 15,4 4 0-15,-4-4-1 16,3 2 1-16,-1 2-1 16,-2 1 1-16,0 0 2 15,2 1-2-15,-1 1 1 0,-3 2 0 16,1 0 0-16,-2 0 1 15,1 3-1-15,-1 5-1 16,0 3 1-16,-1 1 0 16,-1 1 0-16,3-1 1 15,-4 2-3-15,3-3 3 0,-4 0-1 16,2-4 0-16,-2-4 0 16,2-1 1-16,-1-2-2 15,2 0 5-15,3-2-1 16,-1-5-1-16,2-2 1 15,4-1-1-15,2-5 2 0,-2 3 1 16,2-3 0-16,0 3 1 16,-1 1 0-16,1 2 1 15,-2 4 4-15,-4 2 4 16,2 3-38-16,-1 0 41 16,-4 0-3-16,-1 8-6 15,-4 0-3-15,-1 1-3 0,-1-1-2 16,-3-2 0-16,2-1 0 15,-2-1-1-15,-1-1-3 16,0-3-46-16,-3-5-128 16</inkml:trace>
  <inkml:trace contextRef="#ctx0" brushRef="#br1" timeOffset="347386.2664">12170 14261 107 0,'0'-6'287'16,"0"-1"-256"-16,0 2-10 15,0 1 10-15,0 1 1 0,0 1-16 16,0 0-11-16,0 0-2 15,0 2-3-15,0 0 1 16,0 0-10-16,0 0-49 16,0 2-18-16,-3 3-46 15</inkml:trace>
  <inkml:trace contextRef="#ctx0" brushRef="#br1" timeOffset="347610.7212">12174 14505 324 0,'4'5'82'16,"-2"-1"-69"-16,0-3-10 0,0 3-3 0,1 0 3 15,-3-2-2-15,0 1-1 16,0-1-11-16,0 1-27 0,-2 0-36 15,-5 0-117-15</inkml:trace>
  <inkml:trace contextRef="#ctx0" brushRef="#br1" timeOffset="347792.217">12164 14765 330 0,'1'5'2'0,"4"1"-1"15,-3 0-15-15,3-1-30 16,-4 0-79-16</inkml:trace>
  <inkml:trace contextRef="#ctx0" brushRef="#br1" timeOffset="347932.9808">12204 14997 521 0,'0'1'13'0,"0"-1"4"16,-5 0-22-16,-9-12-59 16,-11-9-416-16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6:13:11.0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2354 7696 254 0,'0'-10'76'0,"0"-5"-43"0,-4 5 5 15,0 1 12-15,3 3 0 16,-5 3-16-16,5 3-13 16,-1 0-9-16,0 7-10 15,0 9-1-15,2 11 4 16,0 4 5-16,0 6 4 0,0 4-6 15,0 2-3-15,4 0-1 16,-4-4-1-16,0-6 0 16,0-3-1-16,0-6 0 15,0-6-1-15,0-8 3 16,0-2-1-16,0-7 1 16,0-1 0-16,0 0 13 15,0-12 19-15,0-6-28 0,-2-7-7 16,0-5 0-16,-1-6 0 15,1-2-1-15,0-4-1 16,2-4 2-16,0 8-7 0,0-3 2 16,7 7 0-1,6 0-1-15,5 6 2 0,4 5 2 16,-3 6-1-16,6 7 1 16,1 10-1-16,-5 0-1 15,0 10 2-15,-2 12 0 16,-7 5-7-16,-4-1-2 0,-3 6 2 15,-5-3 0-15,-5 0 1 16,-8-1 1-16,-6-6 6 16,-2 2 0-16,-1-4 0 15,-1-4 0-15,0-3 0 16,3-5 0-16,4 0 0 16,0-5 0-16,4 1-2 15,7-4 1-15,2 0 1 0,3 0-2 16,0 0-4-16,0 0 2 15,8 2 3-15,4-1 0 16,4 6 0-16,-2 3 0 0,2 0 1 16,4 3 0-16,-3 2 0 15,0 2 0-15,3-2 0 16,-1-1 0-16,2 3 1 16,4-3-2-16,0-3 2 15,-1-4-3-15,4-2 2 0,-1-5 2 16,-4 0-2-16,3-5-1 15,-6-9 3-15,2-1-3 16,-2-7 0-16,-6-3 3 16,-1-4-3-16,-6-1 0 15,-5 0 1-15,-2-1 2 0,0 2-2 16,-3 4 0-16,-4 8 0 16,-5 5 1-16,2 6 0 15,-2 6-1-15,-3 2 2 16,3 14-2-16,-2 2 5 15,7 10 0-15,2 4-1 16,5 0 5-16,0 0-2 0,11-3-6 16,7-1 1-1,9-5 1-15,5-6-2 0,4-7 1 0,5-5-4 16,1-3-22-16,1-2-23 16,-1-7-38-16,-3-4-74 15</inkml:trace>
  <inkml:trace contextRef="#ctx0" brushRef="#br0" timeOffset="937.3209">3239 7878 391 0,'5'-10'34'15,"-1"-4"1"-15,-4 3 21 16,0-2-22-16,0 3-7 0,-4-3-12 16,-5 2-6-16,1 1-3 15,-3 1-3-15,-4 2-1 16,-3 1-1-16,1 5 1 15,-4 1 0-15,2 1-2 16,3 12 3-16,0 5-2 16,5 1 5-16,0 6 1 15,9 2 3-15,2 2-4 0,0-3-2 16,7-1-3-16,4-3 0 16,4-5 0-16,0-4-1 15,4-4 3-15,-4-8-6 16,4-1 6-16,-1 0-2 0,-2-6-1 15,-3-10 1-15,-1 1 1 16,-2-8-1-16,0-1 0 16,-5-7-1-16,1-4 2 15,-5 1-2-15,-1-4 0 16,0-2 0-16,0 3 1 16,0 2-2-16,-3 6 0 0,-2 4 2 15,1 6-3-15,2 7 3 16,1 9 0-16,-4 3-2 15,5 9-1-15,0 10-1 16,0 8 2-16,6 7 4 16,3 4 2-16,2 1 1 0,0 1 1 15,1-4 0-15,2 2-2 16,1-2-3-16,1-8-1 16,0-4 1-16,4-4-1 15,1-11 0-15,1-3 1 0,3-6-1 16,-3 0 1-16,2-7-4 15,-3-9 1-15,-3-4-3 16,-2-1 2-16,-8-2-1 16,0-4 3-16,-6-2-1 15,-2 4 1-15,0 0 0 16,0 6-2-16,-2 3 1 0,-6 3 2 16,3 8-2-16,0 5 1 15,-2 2-1-15,3 10-2 16,4 9 2-16,0 5 6 15,4 6 3-15,6 2-2 16,4-2 1-16,-1-4-2 0,4-1-1 16,0-6-3-16,2-4 0 15,2-9 1-15,-1-7 0 16,2-1-1-16,-3-8 1 16,-3-11 0-16,3-5-1 15,-5-5 1-15,-6-3-2 0,-1-6 1 16,-1 4 0-16,-2 3-1 15,-4 5-1-15,0 8 1 16,0 4 0-16,0 8 1 16,0 6-3-16,-2 6-2 15,0 9 3-15,1 9 1 0,-1 1 0 16,2 1 2-16,0 3-1 16,0-1-1-16,3-3 1 15,8 0-1-15,-2-3 0 16,4-2-12-16,2-4-46 15,6-4-24-15,-1-3-47 16,4-8-88-16</inkml:trace>
  <inkml:trace contextRef="#ctx0" brushRef="#br0" timeOffset="1923.776">4101 7789 424 0,'-7'-12'12'0,"2"-1"9"16,3 3 28-16,-2 1-8 16,3 2-15-16,-3 0-7 15,4 1 0-15,-4 2-5 0,2 3-2 16,-2-1-4-16,1 2-6 16,-4 0-1-16,0 0 0 15,-1 10 3-15,1 7 3 16,2 1 2-16,1 5 10 15,4 4 1-15,0-1-7 16,7 1-7-16,7-1-1 0,3-6-1 16,7 0-1-16,3-7-2 15,3-4 1-15,4-5-3 16,2-4 4-16,5 0-4 16,-3-10 3-16,0-8-2 0,-4 2 1 15,-2-3-1-15,-10-1 0 16,-6-2 1-16,-5 1-1 15,-6 2 0-15,-5-1 0 16,0 2-1-16,0 4 0 16,-11 1 0-16,-1 8 0 15,-1 1 0-15,-3 4 1 0,2 0-2 16,1 3 3-16,1 9-2 16,2 5 0-16,5 5 0 15,5 1-1-15,0 4 2 16,3-2 0-16,9-4 2 0,5 0-1 15,3-6 0 1,4-4-2-16,6-2 0 0,2-8-16 16,4-1-9-16,3-1 0 15,2-12 11-15,-2-1 11 16,-3-2 0-16,-2-4 4 0,-6 1 0 16,-4-2 2-16,-5-1 0 15,-4 4 1-15,-6 0-2 16,-2 2 2-16,-4 2 5 15,-3 5 7-15,-5 3-4 16,-9 3-7-16,-4 3-3 16,0 0 0-16,-4 2 2 0,-1 10 0 15,4 4 3-15,2 4-4 16,7 1 1-16,2 2-1 16,6 0 0-1,2-2-2-15,6-2 1 0,8-8 1 0,3-1-1 16,5-6 1-16,2-4 0 15,0 0-1-15,-3-11 0 16,-3-3-1-16,0-5 1 16,-6-7 2-16,-3-2-1 15,-1-3 3-15,-3-5 0 16,-3-3 0-16,1 0-4 0,-1 0-1 16,-2 1 0-16,0 6 1 15,0 7-2-15,-5 8 1 16,1 7 0-16,-1 9 1 15,1 1 2-15,2 16-4 0,2 9 4 16,0 5-2-16,0 7-24 16,2 5 34-16,4-2-2 15,-1 2-3-15,-3-7 3 16,1 1-5-16,-3-4-2 16,0-2 1-16,0-4-3 0,-1 0 1 15,1-4-1-15,0-3-9 16,5-4-18-16,11-6-96 15,12-8-155-15</inkml:trace>
  <inkml:trace contextRef="#ctx0" brushRef="#br0" timeOffset="2798.5751">5895 7716 324 0,'-8'2'4'0,"0"-2"-1"0,6 0 29 15,2 2-4-15,0 3-8 16,9 2 3-16,2-1 2 16,3-1-6-16,3-3-6 15,-2-2 2-15,2 0 2 16,-3-3 0-16,1-11-4 0,-5 0-4 16,-3-4-3-16,-2-1-4 15,-5-1 0-15,0-1 0 16,0 1 0-16,-8 5 0 15,-5 2-2-15,-1 4 1 16,0 7 0-16,-1 2-2 16,-3 2 0-16,3 12 1 0,5 6 0 15,1 5 0-15,7 3 1 16,2 6 7-16,4 4 0 16,12-2-3-16,7-3-1 15,4-2-2-15,4-9-1 16,1-4 0-16,2-8 1 0,0-9 0 15,-2-1 0-15,-3-6-1 16,-3-7 0-16,-6-7-1 16,-1-5 2-16,-9-2-1 15,-2-1 0-15,-3 0-1 16,-5 2-2-16,0 3-2 0,-5 7 0 16,-3 7-5-16,-2 5 7 15,-2 4 0-15,-2 6 1 16,2 10 0-16,4 5 1 15,1 4-1-15,4 2 1 16,3 2 0-16,0 1 2 16,3 2 1-16,9-4 0 0,-2 1 1 15,2-1 1-15,-2 1 0 16,1-4-2-16,-5 1-2 16,-2-1 0-16,-1-3 0 15,-3-1-1-15,0-4-7 0,0-7-19 16,0-1-23-16,0-9-42 15,0 0-30-15,0-12-129 16</inkml:trace>
  <inkml:trace contextRef="#ctx0" brushRef="#br0" timeOffset="3248.7261">6428 7718 282 0,'2'-11'184'0,"-2"-1"-168"15,0 5 10-15,0 0 18 16,0 3-11-16,0 4-16 16,5 0-13-16,6 0-2 0,2 9 0 15,3 1 0-15,2 8-1 16,0 0-1-16,-4 2 1 16,-3 2 0-16,-5-1-2 15,-4-3 2-15,-2-1-1 0,0-4 0 16,-7-4 1-1,4-3-1 1,-2-6 1-16,1 0 0 0,2-4 2 16,2-7-1-16,0-7-1 15,0-5 2-15,9-2-3 16,4-4 0-16,3 5 1 16,4 0-1-16,-3 3-1 0,5 6 1 15,2 8 0-15,-5 7 0 16,1 2 0-1,-2 13 0-15,-2 7 1 0,-1 3 3 0,-5 2 0 16,1-1-1-16,-3 0-2 16,-3-2 0-16,-2-2-2 15,1-2 2-15,-1-6-13 0,4-1-21 16,1-8-32-16,4-3-52 16,2-2-89-16</inkml:trace>
  <inkml:trace contextRef="#ctx0" brushRef="#br0" timeOffset="3404.6792">7049 7852 439 0,'7'0'41'0,"0"0"14"16,-2 0-1 0,0 0-16-16,-3 0-22 0,1 0-13 15,1 0-3-15,1-4-15 0,-3-2-45 16,-1-8-67-16,-1-1-132 15</inkml:trace>
  <inkml:trace contextRef="#ctx0" brushRef="#br0" timeOffset="3513.9892">7056 7639 478 0,'-8'-15'19'16,"4"2"18"-16,3 3 1 16,1 4-11-16,0 4-21 15,0-3-28-15,0-2-168 16</inkml:trace>
  <inkml:trace contextRef="#ctx0" brushRef="#br0" timeOffset="4388.8132">8841 7375 361 0,'-1'-16'2'0,"1"-2"8"16,0 1 37-16,0-3 12 16,3 4-24-16,7 2-10 0,0 3-8 15,2 4-9-15,3 5-4 16,-1 2-1-16,-1 0-3 15,-2 13 0-15,-1 3 1 16,-2 3-1-16,3 4 2 0,-8-1 0 16,2 1 0-16,-1-2-1 15,-1-1 1-15,3-2 0 16,0-2 0-16,1-4 1 16,3-1 1-16,7-5-1 15,-2-5 0-15,7-1 0 16,3 0-1-16,-1-7-1 0,3-5 0 15,-4-5 1-15,-1 2-3 16,-4-3 2-16,-6-4 0 16,-2-1-1-16,-5 2 0 15,-2 1 1-15,-3 2 0 16,0 4-1-16,0 3 1 16,0 9 0-16,0 2 3 15,-3 2-3-15,0 14 0 0,3 4 0 16,0 7 2-16,0 3 4 15,0 6 5-15,8 3 2 16,-3 4 0-16,1 3-7 0,-1 1 3 16,-5-1 1-16,0-3-5 15,0-4-3-15,0-5-1 16,-5-7 0-16,-4-5-1 16,-1-10 1-16,0 0 0 15,-1-4 1-15,-2-8 2 0,-1 0 4 16,-1 0-2-16,3-15 0 15,0 1-1-15,2-6-4 16,3-7-1-16,4 0-3 16,3-3 2-16,0-4-2 15,3 6-9-15,11-3-11 0,1 4-5 16,5 3-10 0,5 2-3-16,3 4-6 0,1 0-31 15,4 1-56-15,-1-3-162 16</inkml:trace>
  <inkml:trace contextRef="#ctx0" brushRef="#br0" timeOffset="4623.1139">9537 7149 399 0,'0'-14'9'0,"0"1"26"0,0 8 21 15,0 5-17 1,0 1-25-16,-2 14-14 0,-1 8 1 15,-2 4 7-15,2 1-1 16,1 4-5-16,-2-3-1 16,4-2 0-16,0-2-1 15,0-9-8-15,4-4-22 0,6-5-15 16,2-7-17 0,2 0-15-16,2-3-22 0,1-13-20 15</inkml:trace>
  <inkml:trace contextRef="#ctx0" brushRef="#br0" timeOffset="4779.3101">9637 7261 50 0,'15'-34'87'15,"-1"4"-31"-15,-2 1 18 0,-1 6 1 16,-4 9 5-16,0 7-11 16,-1 7-10-16,-5 4-37 15,-1 13-4-15,5 10 5 16,-5 2-8-16,1 6-6 16,-1 1-3-16,2 1-4 15,-2 1-2-15,0-4-9 0,0-2-69 16,0-7-149-16</inkml:trace>
  <inkml:trace contextRef="#ctx0" brushRef="#br0" timeOffset="5154.2212">10363 7493 255 0,'0'-2'135'0,"0"-5"-107"16,9-2 18-16,5 2 15 15,9 0-38-15,6 2-7 16,3 1-7-16,2 1-5 0,-2 3-3 16,1 0-1-16,-4 0-4 15,-6 0-21-15,-3 0-29 16,-9 2-31-16,-4-2-61 0</inkml:trace>
  <inkml:trace contextRef="#ctx0" brushRef="#br0" timeOffset="5404.1606">10514 7374 368 0,'-3'-4'28'0,"3"-1"8"16,0 3 24-16,0 0-18 15,0 2-21-15,0 2-15 16,0 9-5-16,0 6 3 16,0 6 6-16,0 6 2 0,0 3-3 15,0 2-6 1,0 2-2-16,0-2 0 0,0-2-1 16,0-5-3-16,3-4-17 15,2-5-19-15,2-6-34 16,7-8-36-16,4-4-69 0</inkml:trace>
  <inkml:trace contextRef="#ctx0" brushRef="#br0" timeOffset="5732.2275">11066 7352 458 0,'3'-1'7'0,"-3"-3"5"15,0 4 6-15,-5 0-10 16,0 0 4-16,-2 7 5 0,0 2-1 16,0 2 2-16,-4 5-12 15,0 0 0-15,-2 3 3 16,1 1 12-16,2 1-9 16,0-1-5-16,6-2-6 15,4-2 1-15,0-2 0 16,14-3 1-16,3-4 0 0,10-2-1 15,2-1-1-15,5-4-1 16,-2 0 0-16,0 0-5 16,-3 0-15-16,-5 0-20 15,-6-2-15-15,-6 0-28 16,-3-1-48-16,-6-2-98 16</inkml:trace>
  <inkml:trace contextRef="#ctx0" brushRef="#br0" timeOffset="5966.5453">11162 7427 330 0,'-8'-3'38'15,"5"1"18"-15,1 2 8 0,0 2-24 16,2 8-18-16,0 8 8 16,0 5 0-16,0 3-8 15,2 4-7-15,3 2-9 0,-1 0-2 16,0 0-3-16,-2-3 1 15,1-3-2-15,-1-2 0 16,0-6-15-16,1-3-31 16,2-6-30-16,-1-5-72 15</inkml:trace>
  <inkml:trace contextRef="#ctx0" brushRef="#br0" timeOffset="6607.0026">11440 7417 459 0,'11'-15'6'16,"-3"-1"15"-16,4 5 6 16,0 3-4-16,-3 4-8 15,0 4-8-15,0 0-4 0,-2 12-3 16,0 3 0-16,3 4 1 15,-7 3 0-15,2 3-1 16,-3-2 0-16,0 0 1 16,1-1 0-16,1-1 0 15,1-5 2-15,3-2 0 0,2-5-1 16,3-4 0-16,5-1 0 16,2-4 0-16,-1-2-1 15,5-10 0-15,-4-3 0 16,-1-4-1-16,-4-4 1 15,-3 0 0-15,-5-4 0 16,-3 0-1-16,0 2 2 16,-4 6-2-16,0 2 2 15,0 7 5-15,0 3 7 0,-4 7 0 16,0 0-12-16,1 14 0 16,-3 7 5-16,5 4 7 0,-3 9 3 15,4 6 4-15,0 4-5 16,0 0-4-16,4 5-1 15,-3-3-4-15,1-5-3 16,-2-2-1-16,0-7-2 16,-3-4-2-16,-4-6 1 15,0-5 2-15,-3-6-1 0,1-5 4 16,2-6-1-16,0 0-1 16,-2 0 10-16,3-10-3 15,0-7-27-15,2 0 17 16,1-6-2-16,3-2-1 15,0-4 0-15,0 1 1 0,1-5 2 16,8 1 18-16,3 2-39 16,3 3-8-16,5 4-13 15,3 1-14-15,6 7-18 16,3-2-68-16,5 3-155 16</inkml:trace>
  <inkml:trace contextRef="#ctx0" brushRef="#br0" timeOffset="6807.5085">12233 7468 298 0,'-3'0'123'0,"3"0"-91"16,11 0 10-16,8 0 7 0,1-2-23 15,8 0-16-15,-1 2-8 16,-5 0-1-16,-2 0-1 15,-9 0-26-15,-5 4-69 16,-6 0-106-16</inkml:trace>
  <inkml:trace contextRef="#ctx0" brushRef="#br0" timeOffset="6983.2459">12211 7581 404 0,'-8'1'43'16,"4"3"3"-16,4-4 12 15,7 2-15-15,8-2-8 16,7 0-17-16,2 0-9 0,10 0-5 16,-4 0-4-16,2-2 0 15,1 0-5-15,-3-1-34 16,1-1-52-16,-5-3-106 16</inkml:trace>
  <inkml:trace contextRef="#ctx0" brushRef="#br0" timeOffset="7342.5473">12733 7390 438 0,'5'-11'21'0,"-3"0"38"16,0 2 4-16,-2 4-25 0,-2 3-7 16,-6 2-16-16,-4 0-1 15,0 7 4-15,-3 8-3 16,5 2-1-16,1 9 0 15,3 0-4-15,6 5 0 0,0-3-36 16,2 4 27-16,12-3 2 16,5-3 1-16,2-4-4 15,0-6 0-15,0-5 1 16,-1-8-1-16,1-3 3 16,-3-2-1-16,-4-10-2 15,-2-6 1-15,-2-7 2 16,-5-2-3-16,-2-5 1 0,-3-2-1 15,0 2 0-15,-10 0 1 16,-5 6-1-16,-9 2 0 16,-6 10-2-16,-13 5-1 15,-11 9-53-15,-4 2-47 16,-4-2-142-16</inkml:trace>
  <inkml:trace contextRef="#ctx0" brushRef="#br0" timeOffset="8578.611">17902 7395 265 0,'-2'-13'113'15,"2"-1"-79"-15,0-2 27 16,0 4-5-16,4-4-32 16,4 3-5-16,4 3-3 15,3 0-3-15,1 9-6 16,2 1-3-16,-1 1-2 15,0 14-2-15,-1 4 1 0,-2 5-1 16,-3 2 0-16,-2 1 1 16,0-2-1-16,-7 0 1 15,2-5-2-15,-4-4 1 16,0-3 1-16,0-5-1 16,0-4 1-16,-2-4 0 15,0 0 5-15,2-9 19 0,0-7-15 16,0-2-5-16,0-5-1 15,7-2-3-15,3 0 0 16,2-2 0-16,0 2-1 16,5 2-1-16,-2 0 1 0,2 9 0 15,-3 1 0-15,2 9-1 16,2 4 0-16,-2 2 0 16,0 13 0-16,1 4 1 15,-2 4-1-15,-1 1 2 16,-4 0-1-16,-1 2-1 0,-5-7 2 15,1-1 0-15,-1 0-1 16,-2-6 0-16,-1-3 0 16,-1-5 1-16,0-1-1 15,2-3 0-15,0 0-1 16,-1-2 5-16,1-6-3 0,-2-5 0 16,5-3 0-16,-1-2-2 31,2-2 2-31,1-3-1 0,2 2 0 0,7-1 0 15,-2 3 0-15,5-1 0 16,-2 8-1-16,3 3 1 16,4 7 0-16,-3 2-1 15,-1 2 1-15,-2 10 1 0,-1 4 1 16,-2 4-3-16,-3-2 5 16,-3 3-3-16,-1 1 0 15,-4 1 1-15,-3-4-2 16,-1 3 1-16,0-4-2 15,0-2 3-15,-3 0-11 0,1-4-22 16,2-3-24-16,0-5-45 16,2-4-56-16</inkml:trace>
  <inkml:trace contextRef="#ctx0" brushRef="#br0" timeOffset="8817.6762">18903 7336 431 0,'9'-3'20'0,"4"-6"15"16,1 5 14-16,2 2-15 16,7 2-9-16,4 0-12 15,0 0-4-15,4 0-3 0,-1 0-4 16,-1-1-1-16,-7 2-1 15,-5 3-1-15,-2-2-24 16,-12-1-32-16,-3 1-79 16,0-2-169-16</inkml:trace>
  <inkml:trace contextRef="#ctx0" brushRef="#br0" timeOffset="9002.2907">18959 7438 409 0,'-5'1'35'16,"5"-1"21"-16,0 0 5 0,13 0-20 16,8 0-12-16,1-1-14 15,5-1-10-15,7 0-4 16,-3 2-1-16,3 0-2 16,-1 0-35-16,1-2-48 0,-2 1-109 15</inkml:trace>
  <inkml:trace contextRef="#ctx0" brushRef="#br0" timeOffset="9221.6602">19626 7279 437 0,'12'-9'23'0,"3"-4"16"15,7 7 14-15,5 0-16 16,5 2-15-16,2 1-13 15,4 1-5-15,-4 2-1 0,-2 0-1 16,-5 0-1-16,-5 0-3 16,-10 0-18-16,-7-1-27 15,-5-3-49-15,0-5-102 16</inkml:trace>
  <inkml:trace contextRef="#ctx0" brushRef="#br0" timeOffset="9455.9784">19782 7099 403 0,'-3'2'26'0,"3"3"-3"0,0 4 28 16,0 5-7-16,0 4-17 16,0 3-7-16,0 4-2 15,0 4-7-15,0 1-7 16,0 3-4-16,-2-1 3 0,-5-4-3 15,0 1-19-15,0-2-31 16,-1-8-44-16,3-1-47 16,0-7-81-16</inkml:trace>
  <inkml:trace contextRef="#ctx0" brushRef="#br0" timeOffset="9627.8627">19687 7470 306 0,'-3'0'55'0,"3"0"16"15,0 0 0-15,0 0-22 16,3 0-1-16,9 0-17 0,5 0-13 16,5 0-7-16,7-2-10 15,8-2-1-15,5 1 0 16,1-1 0-16,3 3-18 16,-1-6-36-16,0-1-69 15</inkml:trace>
  <inkml:trace contextRef="#ctx0" brushRef="#br0" timeOffset="10080.8257">20406 7211 288 0,'0'-12'12'0,"0"-1"35"16,0 2 19-16,7-1-19 0,3 1-12 16,0 0-11-1,4 5-2-15,-2 0-2 0,3 5-4 16,-1 1-8-16,1 1-1 16,-5 10-3-16,-3 7-3 15,1 1 0-15,-8 5 0 16,0 2-1-16,0-1 1 0,-13 0-2 15,-3-1 2-15,-7-3 1 16,-4-3 0-16,-2-4-3 16,2-3 4-16,0-1-2 15,4-3 8-15,5 1 4 16,6-3 1-16,8 1-8 0,4-3 0 16,2 0 4-16,15 1 6 15,5-2 1-15,7-1-9 16,3 2-7-16,4-2 0 15,-4-1 0-15,1 0-9 16,-6 0-27-16,-2 0-20 0,-1-1-33 16,-5-9-95-16</inkml:trace>
  <inkml:trace contextRef="#ctx0" brushRef="#br0" timeOffset="10377.6447">20876 7167 177 0,'2'-9'273'0,"-2"-2"-238"15,2 2 15-15,0 7 1 0,-2 2-20 16,0 0-23-16,0 11-6 16,0 5 12-16,-4 4 5 15,2 3-7-15,-1 4-2 16,-1 1 1-16,4-3-3 0,0 0-1 15,0-2-3-15,0-5-2 16,2-3 0-16,7-5 0 16,-2-1-2-16,4-5 2 15,0-4-5-15,-4 0-33 16,-1-6-25-16,2-11-26 16,-1-7-132-16</inkml:trace>
  <inkml:trace contextRef="#ctx0" brushRef="#br0" timeOffset="10533.845">20943 7063 406 0,'-11'-5'109'0,"4"0"-66"15,4-3 13-15,0 6-4 16,1-1-9-16,1 1-25 16,-1 0-13-16,-2 2-3 15,-3-1-9-15,-3-5-109 16,-1-5-355-16</inkml:trace>
  <inkml:trace contextRef="#ctx0" brushRef="#br0" timeOffset="11703.8732">8339 8745 333 0,'-4'-19'16'0,"3"-3"26"0,1 5 10 15,0-1-6-15,5 3-18 16,5 1-13-16,2 3-7 16,0 2 2-16,0 6-1 15,3 3-4-15,-3 0-2 16,1 3-2-16,-1 12 0 16,-3 4 1-16,-1 3-1 15,-3 3 1-15,-3 3 1 0,2-1 1 16,-4 0 3-16,1 0 3 15,1-4-5-15,3-6 1 16,7 0-3-16,2-7 0 0,2-5 0 16,3-5 0-16,7 0 0 15,-3-3-2 1,3-11-1-16,-4-4 2 0,0-4-2 16,-4-4 0-16,-4-4 1 15,-2-2-1-15,-7-2-1 16,-2 1 4-16,-3 6-3 0,0 6 0 15,0 5 1-15,0 7-1 16,0 9 12-16,0 0-8 16,0 13-5-16,0 8 3 15,0 9 1-15,2 4 6 16,5 4 0-16,-2 3 0 0,0 2-2 16,-3 0 3-16,-2 3-5 31,0-3 0-31,0-2-2 0,-7 1 1 0,-3-6-2 15,-2 0 0-15,-5-8-2 16,5-6 3-16,-1-7-1 16,2-2 5-16,0-7-2 15,2-5 2-15,0-1-1 0,3-5 2 16,-2-10-9-16,2-4-10 16,3-2-3-16,3-6 10 15,0-1 4-15,2-4 0 16,9 0 2-16,1 1-6 0,7 6 10 15,1 3-40-15,2 7-8 16,4 4-10-16,-1 5-26 16,-3 1-68-16,4 3-194 15</inkml:trace>
  <inkml:trace contextRef="#ctx0" brushRef="#br0" timeOffset="12359.9464">9041 9075 427 0,'0'0'31'15,"-2"-7"-6"-15,-4-5 23 0,3-1-24 16,-2-1-9-16,-1-4-11 16,-1 2 0-16,-6 0 1 15,1 2-3-15,-3 1-1 16,0 6 0-16,-6 2-1 0,2 3 1 15,1 2-1-15,2 4 2 16,1 8 4-16,5 4 1 16,5 4 5-16,3 5-3 15,2-1 3-15,4 4-3 16,6 0-5-16,4-3-4 16,1-3 3-16,0-4-2 0,2-9-1 15,-1-1 1 1,0-4-1-16,-2-4 1 0,1-2 0 15,-4-8 0-15,-2-2 0 16,2-2 1-16,-4-5-2 16,-6 2 1-16,5-2 3 15,-5 1 1-15,-1 4-2 0,3 1-2 16,-3 6-1-16,0 7 4 16,0 0 1-16,0 7-7 15,0 11 3-15,0 3 1 16,0 8 4-16,3 5 4 15,-1 0 3-15,0 3 1 0,0-1-20 16,-2 2-1-16,0-2 19 16,0 1-6-16,0-10-2 15,-6 1 0-15,0-8 0 16,-2-5-1-16,2-4 2 0,-1-6 2 16,0-5-1-1,0 0 2-15,0-8-4 16,3-10 1-16,1-6-5 0,3-2 3 15,0-3-3-15,0-6 0 16,1 0-4-16,6-2-6 16,6 1-19-16,0 1 4 0,1-1-44 15,7 4-14-15,3 2-57 16,7 2-111-16</inkml:trace>
  <inkml:trace contextRef="#ctx0" brushRef="#br0" timeOffset="12514.3589">9525 8913 480 0,'12'-3'15'15,"-4"-1"5"-15,3 0 24 16,4 1-8-16,0 1-18 16,4 2-15-16,1 0-2 0,-4 0-1 15,-2 0-25-15,-3 5-65 16,-6 0-112-16</inkml:trace>
  <inkml:trace contextRef="#ctx0" brushRef="#br0" timeOffset="12675.9857">9574 9032 419 0,'-7'7'30'16,"4"-3"17"-16,3-2 24 15,0-2-23-15,8 0-7 0,8 0-15 16,6-6-17-16,2 1-7 15,1-4-2-15,2 1-30 16,-3-3-61-16,2-3-265 0</inkml:trace>
  <inkml:trace contextRef="#ctx0" brushRef="#br0" timeOffset="13253.9738">10903 8703 396 0,'0'-10'22'0,"0"-2"-13"16,0 1 29-16,0 2 7 16,0-1-23-16,-2 2-10 15,-3 3-1-15,0 2 2 0,-2 1-3 16,-3 2-4 0,-2 0-5-16,-1 9 8 0,-1 3-1 15,-3 6 2-15,3 7 0 16,2 0 6-16,2 7 0 15,5 1-2-15,5-1-3 16,0-2-3-16,2-4-2 0,8-2-4 16,7-8 0-16,1-2-1 15,5-6 1-15,1-3-1 16,3-5 0-16,1 0-6 16,1 0-29-16,-3-4-17 15,-4-3-28-15,0-4-61 0,-5 1-50 16</inkml:trace>
  <inkml:trace contextRef="#ctx0" brushRef="#br0" timeOffset="13457.0662">11115 8813 328 0,'5'-7'57'0,"0"1"-3"0,0 1 15 16,0 5-13-16,0 0-21 16,-1 5-18-16,-1 8 6 15,1 5-2-15,-1 3-5 16,-3 2-4-16,0 2-5 15,0-1-4-15,0 1-1 16,0 0-1-16,2-2 0 0,1-2-9 16,0-1-42-16,4-9-38 15,-2-4-109-15</inkml:trace>
  <inkml:trace contextRef="#ctx0" brushRef="#br0" timeOffset="14593.6878">11673 8685 189 0,'0'-9'30'15,"0"-2"34"-15,0-1-9 16,0-1-5-16,-2 0-9 16,-4 3-7-16,-1 1-2 0,-5 4-8 15,2 1-5-15,-2 4-8 16,-2 0 1-16,2 7 1 15,-1 7 2-15,4 6-2 16,2 5-2-16,2 2 3 16,5 3-5-16,0 4-1 15,0-3-4-15,7-1-1 16,2-5-2-16,4-4 0 0,3-5-1 16,2-5 1-16,1-6-1 15,3-5 0-15,2 0 2 16,-4-3-2-16,2-10 0 0,-2-1 0 15,-4-4 1-15,-1-2-3 16,-1-3 4-16,-4 0-2 16,-2 2-1-16,-3 3 1 15,-3 2 0-15,2 7 0 16,-4 3 2-16,0 6-2 16,0 4-3-16,0 8 4 0,0 10-1 15,0-1 1-15,0 6 3 16,0-4 2-16,8 0 2 15,2-3-2-15,4-2-3 16,3-4-1-16,2-3 0 16,3-6-1-16,-1-1-1 0,3-4 4 15,-5 0-4-15,-1 0 0 16,-2-5 0-16,-5-5 1 16,-4-2 0-16,-5-2 0 15,-2-2 0-15,0-4-1 16,-3-1 0-16,-10-6 0 15,-1 2-1-15,-3 0-1 0,1 0-3 16,-2 5-1-16,-1 4 1 16,-1 6 1-16,0 2 2 0,-3 5 1 0,3 3-1 15,2 0 3-15,4 3-1 16,5 8-1-16,3 4 0 16,6 1-2-16,0 3 2 15,16-3 2-15,5 2-3 16,7-2 3-16,5-5-5 0,2-4-6 15,5-5-11-15,2-2 1 16,0-5 8-16,-3-8 1 16,-3-5 8-16,-4-3 3 15,-4-3 0-15,-8 1 2 0,-6 2 0 16,-5-3 3-16,-2 8-2 16,-5 4 0-16,-2 3 4 15,0 6-3-15,-2 3-2 16,-5 0-1-16,-1 10 0 15,3 4-1-15,3 6 2 0,2 3-1 16,0 4 3-16,13-2-1 16,0 2 1-16,1-4 1 15,0 0 0-15,0-5-1 16,1 0 1-16,-6-4-2 16,-2-1 0-16,-4-2-2 0,-3-3 1 15,0 0-1 1,-1-3 1-16,-10 0 3 0,-3-3 0 15,-4-2-3-15,0 0 2 16,0 0-3-16,-2 0 0 16,6-7-1-16,3-1-12 15,2-4-37-15,9-2-66 16,0-7-228-16</inkml:trace>
  <inkml:trace contextRef="#ctx0" brushRef="#br0" timeOffset="14968.6332">12486 8667 469 0,'8'-13'7'0,"1"-1"12"16,1 0 27-16,3 5-4 15,1 5-22-15,1 2-10 0,-1 2-2 16,3 2-1-16,-5 9-4 15,1 7 0-15,-4 3-3 16,-2 3 1-16,-5 0-2 16,-2 3 2-16,0 0 0 0,-7-5-2 15,-6-1 2-15,-3-5 1 16,2 0-3-16,1-6 3 16,2 0 0-16,3-3 0 15,1-4 2-15,7 1-1 16,0-4 3-16,8 0 1 15,6 0 9-15,6 0-10 0,3 0-4 16,2 0-2-16,6 0-4 16,-4 0-29-16,0-2-20 15,-2-3-52-15,-4-2-129 16</inkml:trace>
  <inkml:trace contextRef="#ctx0" brushRef="#br0" timeOffset="15437.5037">12883 8683 415 0,'3'-14'25'0,"4"-1"22"0,-2 1 14 15,4 3-12-15,-1 2-17 16,6 6-16-16,-2 1-4 16,3 2-2-16,-3 5-6 15,1 12-4-15,-3 2 0 16,-4 4 0-16,-1 4 0 0,-5 2 1 15,0-3-1-15,-4 0-1 16,-4-5-4-16,-1-5 0 16,-1-3 4-16,5-7-2 15,2-2 2-15,3-4 1 16,0 0 1-16,5-4 2 16,8-8-3-16,3-2 0 0,2-6 0 15,-1-3 0-15,0-2 0 16,-3-2 0-16,-4 0 0 15,-3 1 0-15,-2 2 0 16,-3 5 0-16,1 3 1 0,-3 7-1 16,0 4 11-16,0 5 2 15,0 3-5-15,-2 11-4 16,-1 8 5-16,3 3 2 16,0 2 2-16,0 1 0 15,0 2-4-15,5-6-7 0,4-1-2 16,0-5 5-16,4-3-5 15,1-2-15-15,6-8-58 16,1-3-37-16,8-2-258 16</inkml:trace>
  <inkml:trace contextRef="#ctx0" brushRef="#br0" timeOffset="15908.5266">13764 8731 379 0,'-2'-7'51'0,"2"2"24"0,3-1-19 16,12 1-30-16,6 1-8 16,8-1-7-16,5 1-3 15,8 1-4-15,-1-2-2 0,0-1-1 16,-6 4-1-16,-4-1-4 16,-6 1-25-16,-12 0-23 15,-7 0-45-15,-6 1-70 16</inkml:trace>
  <inkml:trace contextRef="#ctx0" brushRef="#br0" timeOffset="16158.4684">13957 8569 360 0,'0'-6'41'0,"0"3"-1"15,0-1 18-15,0 4-17 16,0 0-12-16,0 2-17 15,0 7-7-15,4 7 10 0,-3 4-3 16,4 3 0-16,-5 5-2 16,3 1-5-16,-3 1 0 15,4 0-4-15,-2-3-1 16,-1 0 1-16,1-7-2 0,0-2-14 16,3-6-16-16,0-3-21 15,3-4-31-15,3-3-43 16,5-2-64-16</inkml:trace>
  <inkml:trace contextRef="#ctx0" brushRef="#br0" timeOffset="16470.8958">14568 8563 231 0,'13'-14'198'16,"-9"2"-174"-16,-4-1 10 15,0 0 16-15,-2 6-21 16,-8-1-13-16,1 4-8 16,-3 2 2-16,-1 2 0 15,-1 0-4-15,-1 7-1 0,3 7 1 16,-3 4 7-16,5 7-1 16,3 0-3-16,3 4-1 15,4 0-1-15,0 1-2 16,2-5-2-16,10-2-1 15,3-5-1-15,3-2 0 0,3-5 1 16,3-4-2-16,-1-2-13 16,0-3-26-16,1-1-27 15,-2-1-44-15,-5 0-85 16</inkml:trace>
  <inkml:trace contextRef="#ctx0" brushRef="#br0" timeOffset="16806.2908">14782 8695 412 0,'7'-14'43'0,"2"2"17"15,0 6-9-15,1 3-18 0,2 3-14 16,0 0-10-16,0 7-9 16,0 5 3-16,-4 8 1 15,-1 0-3-15,-3-1-1 16,-4 3 1-16,0-3-1 15,-6-1 1-15,-6-2-2 16,-3-4 4-16,-2 1-2 0,-3-4-1 16,3-2 3-16,2-1 6 15,4-1 6-15,4-1 0 16,5-3-9-16,2 1-1 16,7-2 3-16,9 0 8 15,8 0-7-15,6 0-6 0,4-5-4 16,0-2 2-16,-1 1-13 15,-5-1-18-15,-6 0-27 16,-3-4-52-16,-2-5-205 16</inkml:trace>
  <inkml:trace contextRef="#ctx0" brushRef="#br0" timeOffset="17523.7277">15377 8750 359 0,'-12'0'32'0,"4"0"16"16,4-8 17-16,4-3-18 16,5-5-22-16,9-2-12 15,6-3 4-15,4-1-4 16,0-5-4-16,2 3-5 16,-5-2-3-16,-2 2 0 15,-5 2 0-15,-6 1-1 0,-4 7 0 16,-4-1 0-16,0 8-2 15,-7 2 0-15,-4 5-1 16,-2 0 0-16,1 0 0 16,2 8-1-16,0 5 6 0,7 1-4 15,3 3 1-15,0 2 1 16,13 2-1-16,4 1 1 16,3-2 0-16,6 1 0 15,-3-2 0-15,-4-1-2 0,-2-2 3 16,-5 4-1-16,-3-4 0 15,-8-2 1-15,-1 2-1 16,0-5 0-16,-3 0 0 16,-7-2 1-16,-3-6-1 15,-2 1 0-15,2-2 1 16,-2-2 1-16,1 0-1 0,-3-2-1 16,8-4 0-16,1 0 0 15,2-3-5-15,4-2-27 0,2 0-21 16,2-3-49-16,11 0-50 15</inkml:trace>
  <inkml:trace contextRef="#ctx0" brushRef="#br0" timeOffset="18166.4271">15786 8551 103 0,'3'-13'272'15,"1"2"-228"-15,-4 1 1 16,0 3 19-16,0 7-29 15,0 0-9-15,0 0-18 0,0 14-7 16,0 6 4-16,0 5 6 16,2 3 0-16,3 1-2 15,0 3-5-15,3-7-2 16,1 0-1-16,-2-6 1 0,-2-3-4 16,3-6 4-16,-1-7-2 15,1-3 2-15,1 0 0 16,2-9 1-16,0-9-2 15,1 0 1-15,1-5 0 16,-2 0 0-16,3-4-1 0,-1 2 1 16,3 0-2-16,0 4 0 15,-1 3 0-15,2 6 0 16,0 6 0-16,-2 6-2 16,4 4 2-16,-2 12 0 15,0 5 0-15,0 3 0 16,-2 0 0-16,-1 3 0 15,-3-4 0-15,-5 0 0 0,1-5-1 16,-6-3 4-16,3-6-3 16,-4-2 0-16,0-6-3 15,0-1 4-15,0-1 6 16,0-10 7-16,0-5-10 0,0-2 3 16,6-5-2-16,-1 2-2 15,6-6 0-15,-1 4 0 16,5-1-5-1,1 5 2-15,0 1 2 16,0 7-3-16,-1 4 1 0,-3 7-1 16,3 0 1-16,-3 5 0 15,-1 12 0-15,0 0-1 16,-2 7 0-16,-2-3 3 0,0 2-2 16,-5 0 1-1,0-5-1-15,0 3-1 0,-2-4-2 16,0-1-26-16,0 0-14 0,3-8-28 15,1-2-64-15,6-4-115 16</inkml:trace>
  <inkml:trace contextRef="#ctx0" brushRef="#br0" timeOffset="18563.0137">16658 8561 17 0,'0'-15'410'0,"0"-2"-374"16,0 1 4-16,4 2 4 16,6 3-13-16,3 4-13 15,1 3-11-15,3 4-2 16,0 0-1-16,-2 6-3 16,-3 8 0-16,0 4-1 0,-7 2 0 15,-3 3 0-15,-2-2 0 16,0 3 0-16,-9-5 0 15,-6 1-1-15,1-4 0 16,-6-2 4-16,2-1-5 16,2-1 4-16,1-1-1 15,3-4 3-15,7 0 3 16,3 0-1-16,2-1 0 0,12 1 3 16,5-4 3-16,6 1-8 15,3-4-2-15,3 0-1 16,0 0 0-16,-2 0-5 15,0 0-13-15,-5 0-27 0,2-2-24 16,-4-3-101-16</inkml:trace>
  <inkml:trace contextRef="#ctx0" brushRef="#br0" timeOffset="19082.6963">17062 8553 431 0,'2'-15'28'16,"3"1"17"-16,5 1 8 16,-2 5-9-16,3 1-18 15,2 5-14-15,1 2 1 16,1 7-7-16,-3 9-6 0,-2 5 2 16,-3 6-1-16,-4 0 0 15,-1 1-1-15,-2-1-1 16,-2-4 2-16,-8-1-3 0,2-4 2 15,-1-6-2 1,0-1 1 0,3-6 0-16,4-1 2 15,2-4 0-15,0 0 1 0,10-9-2 16,2-5 1-16,5-2-2 16,2-4 1-16,1 0 2 15,-4-6-4-15,0 0 4 16,-2 2-2-16,-4-3 0 15,-1 4 1-15,-4 3-3 0,0 6 4 16,-3 1-1-16,-2 8 5 16,0 1 9-16,0 4-2 15,0 6-9-15,-5 8-3 16,-1 4 5-16,1 5 6 16,2 2 2-16,1 0-38 0,2 0 33 15,0-4-3-15,0-1-2 16,7-4 0-16,3-3-3 15,3-3 2-15,1-1-2 16,3-4 0-16,-5-1-10 16,-3-4-2-16,-6 0-55 0,-3 0-37 15,-5-4-105-15</inkml:trace>
  <inkml:trace contextRef="#ctx0" brushRef="#br0" timeOffset="19457.6063">15951 8337 456 0,'-6'0'32'0,"5"-2"6"15,1 2-12-15,0 0-19 16,0 2-5-16,0 7-4 16,0-1-17-16,0 0-71 15,5-8-199-15</inkml:trace>
  <inkml:trace contextRef="#ctx0" brushRef="#br0" timeOffset="20864.1264">6732 6842 298 0,'-17'4'6'0,"2"-1"9"16,2-1 19-16,0 0 7 16,6 1-15-16,1-3-1 15,4 2 11-15,2-2 2 16,8 0-6-16,12 0-15 15,8 0-2-15,10 0 0 0,11 0-3 16,14 0-4-16,6-4-2 16,12 1 0-1,11-1-1-15,7 1-1 0,3-3 0 16,1 1-2-16,-3 1-2 16,-5-1 0-16,-10-1 1 15,-10-1 0-15,-11 0-1 16,-10 2 0-1,-13-2 1-15,-10 0-2 16,-11 0 2-16,-7 0-1 0,-8 1 2 16,-5 3 1-16,0-1 0 15,-1 2-3-15,-9 2 0 16,1 0-24-16,-3 0-41 16,4 0-105-16</inkml:trace>
  <inkml:trace contextRef="#ctx0" brushRef="#br0" timeOffset="26833.3358">5051 10675 336 0,'-7'0'12'0,"0"0"30"16,5 0 4-16,0 0-10 0,2 0-11 15,2 7-18 1,7 4 6-16,5 1-1 0,2 5-5 15,4-3-4-15,0 2-2 16,-2-4 1-16,-1-2-2 16,0-5 0-16,-3-4 1 15,-1-1 0-15,-1-4 2 16,-3-10 9-16,2-5 0 16,-2-6-1-16,0-4-1 0,2-5-2 15,-2-1 0-15,3-5 0 16,-1 3-3-16,3-4-4 15,-1 7 1-15,0 2-3 16,-3 9 2-16,1 3-1 16,-2 8 0-16,-2 5 0 0,1 5 0 15,-1 2-3-15,0 6 3 16,0 6 0-16,0 6-1 16,2 3 2-16,2 6-1 15,1 2 2-15,1 3 2 16,-1 5 1-16,0-1 1 15,-2 2 0-15,2-5-2 0,0-1-2 16,-2-5-1-16,-1-4 1 16,-1-5-1-16,-3-4-1 15,-1-7 1-15,-1-2-1 16,-3-5 1-16,0 0 5 16,0-8 20-16,0-7-21 0,-5-3-4 15,-6-6-1-15,-3-1 1 16,-5-5-1-16,-2 0 0 15,-4 0-1-15,-2 3-3 16,-2 4-6-16,-1 8 0 16,-1 3 5-16,2 10 2 0,4 2 2 15,2 4 0 1,5 13 1-16,4 2-2 0,8 3 2 16,6 3-2-16,11 0 1 15,10-4 1-15,14-3-1 16,8-5 2-16,9-6-1 15,6-7 0-15,0 0 0 0,6-19 0 16,-4-3-4-16,-1-6 2 16,-8-3 1-16,-8-1 0 15,-10-3-1-15,-10 5 3 16,-9 3 0-16,-10 4-1 0,-4 4 0 16,0 6 0-16,-7 8-2 15,-4 3 2-15,-2 2-1 16,5 4-2-16,0 8 3 15,4 5 0-15,4 2-1 16,2 6 1-16,11 2-1 16,6-1 0-16,1 1 2 15,1 0 0-15,-1 1-2 16,-3-4 2-16,-5-1-1 0,-5-6 0 16,-2-2-2-16,-5-3 3 15,0-2 0-15,-12-2-2 16,-3-3 2-16,-6-3 0 15,0 0-1-15,-2-2 2 0,1 0-2 16,2 0 0-16,4 0-8 16,3 0-38-16,6-6-39 15,7 1-83-15</inkml:trace>
  <inkml:trace contextRef="#ctx0" brushRef="#br0" timeOffset="27270.7298">6038 10752 445 0,'0'-2'41'0,"0"-11"5"16,0-2 10-16,9-5-22 0,6-3-13 16,5-2-15-16,3-1-4 15,0-5-1-15,1 2-1 16,-4 4 0-16,-4-1 0 15,-8 1 1-15,-3 7-3 0,-5 0-8 16,0 5 2-16,-3 6 2 16,-7 4 0-16,-1 3 2 15,0 0 3-15,0 0-1 16,4 10 1-16,4 3 0 16,3 5 0-16,0 0 0 0,3 5 0 15,11 2 0-15,3 0 0 16,0 0 1-16,2-2 1 15,-6-2 0-15,1-3-2 16,-7 0 2-16,-4-4-1 16,-3-1 1-16,0-3-1 15,-9-1 2-15,-7 0-1 16,-2-2 1-16,-2 0 0 0,0-3 0 16,1 0 0-16,2-4-3 15,2 0 2-15,3 0-5 16,5 0-35-16,6-10-40 15,1-5-106-15</inkml:trace>
  <inkml:trace contextRef="#ctx0" brushRef="#br0" timeOffset="27739.3806">6378 10490 436 0,'3'-11'9'15,"-1"2"15"-15,0 2 32 16,-2 7-18-16,4 0-13 16,0 2-15-16,3 12-9 15,5 3 13-15,-1 5 6 0,1 6-7 16,0-2-7-16,2 2-3 16,-4 0-1-16,0-7-1 15,-2 0 1-15,-1-5-2 16,2-5 1-16,1-6-2 0,0-3 3 15,2-2 0-15,1-2-2 16,0-7 2-16,2-8-1 16,-2-2 0-16,-1-2 0 15,0-4-1-15,-5-4 0 16,0 1 0-16,-4 3 1 0,2 1-2 16,-3 7 1-16,-2 3 0 15,0 5 0-15,0 9 0 16,0 0-2-16,0 9-1 15,1 7 3-15,3 4 1 16,-1 6 5-16,8 1 2 16,-6-2-4-16,6 2-2 15,0-5-1-15,2-2-1 0,-1-2-3 16,5-4-24-16,0-4-30 16,1-7-47-16,2-1-123 15</inkml:trace>
  <inkml:trace contextRef="#ctx0" brushRef="#br0" timeOffset="28702.4486">6868 10538 366 0,'-14'-14'78'0,"3"1"-57"15,5 1 29-15,5-1-10 16,1 2-11-16,0 3-10 15,7 2-8-15,6 1-2 16,-3 3-1-16,2 2-6 16,2 0 0-16,-1 11-1 15,1 7 0-15,-2 1 0 0,-4 7 0 16,0-2 1-16,-2 2-2 16,-5-4 2-16,1 0-2 15,-2-7 0-15,0-5 0 16,0-3 1-16,0-4-1 0,0-3 0 15,2 0 4-15,1-5 20 16,1-5-16-16,4-4-4 16,0-7 1-16,1 2 0 15,0-4-1-15,1 0-2 16,-2-1-2-16,1 3 0 0,-1 4 1 16,-1 2-1-16,-2 6-2 15,0 3 3-15,0 6 0 16,2 0-4-16,3 10 2 15,0 8 0-15,4 1 1 0,-2 4 1 16,2 3-1 0,1-2-1-16,-3-2 1 0,-3-1 0 15,2-4 2-15,1-4-2 16,-4-6-1-16,1-2 2 16,-1-3-2-16,-2-2 3 15,5 0 1-15,-4-8-4 0,2-4 2 16,-2-3 3-16,2-5-6 15,0-2 5-15,-2 3-4 16,-2-6 1-16,3 2 1 16,-1 0 0-16,2 1-1 15,-2 4-1-15,2 3 2 0,-3 2-1 16,0 6-2-16,0 3 3 16,2 4-1-16,-3 0-3 15,0 11 3-15,4 5-1 16,-2 2 4-16,6 5-2 15,-4-2 3-15,4 3 2 16,-3-2-4-16,1-1 2 0,2-6-3 16,1 0 2-16,1-4-2 15,-2-1-1-15,6-6 1 16,0-4 0-16,1 0 0 16,2-7-1-16,2-11 1 0,-2 1-1 15,-4-2-1-15,0-4 1 16,-7 0 0-16,-6 0-1 15,-1 3 0-15,-4 0 0 16,0 6 0-16,-2 5 1 16,-3 2-1-16,-5 9-1 15,0-2 1-15,1 11-1 0,-2 3 2 0,4 4-1 16,0 3 4-16,7 1 5 16,0 0 0-16,0-2 2 0,9-2-37 15,7-2 28-15,5-3 2 16,1-5 1-16,5-4-3 15,2-2 0-15,-4-2 3 16,0-5-58-16,-6-6-49 16,0-7-188-16</inkml:trace>
  <inkml:trace contextRef="#ctx0" brushRef="#br0" timeOffset="29639.7407">9253 10297 403 0,'0'-16'26'0,"0"0"-14"16,0 4 11-16,0 2 32 0,2 3-23 15,1 6-13-15,4 1-7 16,2 0-8-16,3 8-3 15,0 9 0-15,0 2 3 16,3 7-1-16,-1-2 0 16,-1 2 1-16,-5-3 0 0,1-2-1 15,-3-2 0-15,1-1 1 16,-1-5-1-16,0-1-1 16,3-5 1-16,4-1 1 15,3-6 3-15,2 0-3 16,4-2 3-16,1-9-6 0,-1-3-1 15,-2 0 2-15,-1-6-3 16,-3 0 1-16,-3-5 2 16,-2 3-1-16,-2-4-1 15,-6 3 0-15,-1 5 0 16,0 4 0-16,-2 5 0 0,0 8 1 16,0 1-1-16,0 10-2 15,0 10 2-15,3 5 0 16,3 3 1-16,1 6 6 15,4 5 4-15,-3-1-1 16,0 1-1-16,-2 2-3 16,-5-2 0-16,1-3-2 0,-2 0-3 15,0-6 3-15,-3-4-4 16,-4-10 1-16,-3-2 3 16,0-4-4-16,1-3 7 15,-3-7 2-15,0 0 2 16,-1-4-3-16,-1-5-5 15,4-5 0-15,-2-2-2 16,4-5 2-16,4-1-3 0,2-3 0 16,2-3 0-16,0 2-3 15,13-2-3-15,0 6-18 16,2 4-9-16,6 4-7 16,-4 4-4-16,3 4-28 0,-2 4-66 15,3-1-124-15</inkml:trace>
  <inkml:trace contextRef="#ctx0" brushRef="#br0" timeOffset="30186.4757">9825 10555 463 0,'0'12'18'0,"0"-5"11"15,0 5 29-15,0 6-16 0,0 3-6 16,0 3-13-16,0 2 2 15,2 3-4-15,3-1-5 16,2 2-5-16,-2 1-4 16,-2 0-3-16,3-6-2 15,-5-1 0-15,-1-3 0 16,0-3-2-16,0-5 0 0,0-2 1 16,0-6-1-16,0-3 0 15,0-2 3-15,0 0-1 16,-3-9-19-16,-1-6 16 15,1-2-3-15,-4-6 4 16,1-4 1-16,0-4-1 0,0-3 0 16,-1-1 0-16,5-1 6 15,-2-1 3-15,4 4-17 16,0 0 2-16,4 4 1 16,6 6 0-16,7 5 2 15,0 5 1-15,5 3 0 0,2 7 2 16,-3 3-2-16,0 1 2 15,-1 13 0-15,-6 3 0 16,1 2 0-16,-6 1 0 16,-6 0 0-16,-3 2-2 15,0-3 1-15,-8-6 0 0,-5 0 1 16,-3-1 1-16,-2-2-1 16,-3-5 0-16,2 0 0 15,3-1-1-15,-2-3-8 16,3-1-17-16,7 0-12 15,1-1-12-15,7-10-32 16,0-7-92-16</inkml:trace>
  <inkml:trace contextRef="#ctx0" brushRef="#br0" timeOffset="30436.4401">10443 10367 499 0,'7'-4'14'15,"8"-1"14"-15,-1 3 15 16,6 2-11-16,0-1-5 16,7 1-15-16,-4 0-1 15,6 0 3-15,-6 0-12 16,-5 0-2-16,-5 0 1 15,-5 3-17-15,-8 2-24 0,0 2-35 16,-1-2-56-16,-10 3-88 16</inkml:trace>
  <inkml:trace contextRef="#ctx0" brushRef="#br0" timeOffset="30639.4873">10514 10472 250 0,'-10'7'108'15,"7"-1"-46"-15,1-3 8 0,2-1-12 16,0 1-11-16,7 0-7 16,8-3-13-16,0 0 1 15,7 0-12-15,0 0-6 0,2 0-8 16,-3-3 0-16,-3 2-3 16,-6-1-14-16,-5 2-46 15,-5-4-49-15,-2-4-249 16</inkml:trace>
  <inkml:trace contextRef="#ctx0" brushRef="#br0" timeOffset="34464.847">11938 10156 317 0,'-4'-5'1'0,"-4"3"8"0,0 2 13 16,-1 0 19-16,-3 9-8 15,0 6 0-15,0 2-1 16,-3 6-2-16,3 4-8 15,-1 0-3-15,2 2-2 16,-1 1-5-16,1-1-1 0,0-1-2 16,-2-3-3-16,5-4-2 15,-1-3 1-15,2-2 2 16,2-4-3-16,2-4 0 16,1-3-3-16,2-5 1 15,0 0 1-15,2-2 3 0,6-6 0 16,2-7-2-16,3-2-4 15,1-4 0-15,0-2 1 16,3-5-1-16,-1-6-1 16,0 0 1-16,-4-5 1 15,3 1-1-15,-3-1 0 16,0 0 0-16,-2 5 1 0,-1 3-2 16,2 5 1-16,-4 6 0 15,-1 6 1-15,-1 3-2 16,-2 9 1-16,1 2 0 15,-3 0 0-15,4 15-1 0,-2 3 1 16,4 7 0-16,0 3 0 16,2 6 0-16,2 2 2 15,2 5 1-15,-5 0 3 16,5-2 0-16,-2-1 0 16,-1-5-2-16,-2-1-2 0,1-7 0 15,-4-5 0-15,3-2-4 16,-4-7 2-16,-3-3 2 15,-1 0-2-15,0-6-10 16,0-2-17-16,-11 0-13 16,-5 0-29-16,-4-11-47 15,-5-3-42-15</inkml:trace>
  <inkml:trace contextRef="#ctx0" brushRef="#br0" timeOffset="34605.4148">11751 10329 354 0,'-10'-5'43'0,"10"-1"10"0,0 1-6 16,12 2-10-16,10-2-25 16,12 3-9-16,8 0-1 15,4 0-2-15,9 0-11 16,0-2-77-16,1-3-132 16</inkml:trace>
  <inkml:trace contextRef="#ctx0" brushRef="#br0" timeOffset="35413.373">12532 10433 309 0,'-7'0'39'15,"2"0"24"-15,1 0 0 16,4-9-5-16,0 0-26 16,2-6-11-16,8 0-1 0,6-3-4 15,2-7-3-15,4 0-6 16,-3-2-3 0,1-2-2-16,0 1-2 0,-6 0 1 15,-3 2 0-15,-3 7-1 16,-7 3 0-16,-1 5-2 15,0 6 1-15,-9 5-2 0,-3 0-4 16,-1 7 1-16,-1 5 3 16,1 6 3-16,6-2 0 15,1 6-2-15,6-1 2 16,4 1-1-16,9-3 0 16,4 2 2-16,3-2-2 0,6-2 1 15,-3-1 0-15,0 1 0 16,-3-4 0-16,-3 2 0 15,-7-2 0-15,-3-1 0 16,-5-2 0-16,-2 0 0 16,-4-3 1-16,-6 0-1 15,-9-2 1-15,4-3-1 0,-5 1 0 16,-2-3 0-16,3 0 2 16,4 0-2-16,1 0 0 15,4-2 0-15,3-2-15 16,6-4-15-16,1-1-14 15,5-2-39-15,10 3-34 0,2-6-62 16</inkml:trace>
  <inkml:trace contextRef="#ctx0" brushRef="#br0" timeOffset="36090.2202">12957 10201 391 0,'-5'-2'13'15,"-6"-9"21"-15,4 8 6 16,0 3-4-16,2 0-16 16,3 11-10-16,2 3-1 15,0 7 6-15,2 4-3 0,6 2-2 0,5 0-2 16,0 1-3-16,-1-5-2 16,1 1-1-16,-4-4-2 15,-2-7 1-15,0 0 0 16,1-6-1-16,-5-3 1 15,2-4 0-15,-1 0 4 16,3-6 1-16,0-6-2 16,2-2-2-16,0-4 0 0,-2-4-2 15,4 1 0-15,-2-4 0 16,1 2 1-16,4 0-1 16,-2 1-1-16,1 6-3 0,1 4 0 15,-2 7 1-15,3 5 3 16,-3 1-1-16,0 13 0 15,0 6 0-15,0 5 1 16,-1 0 1-16,-2 2-1 16,0-4 0-16,-1 0 0 0,-1-5 0 15,-4-6 0-15,0-3 0 16,-1-5 0-16,2-4 0 16,-3 0 9-16,-1-6 3 15,6-4-6-15,-2-6-3 16,1-4-1-16,2-1-1 15,2-2-1-15,2-2 1 0,0 1-1 16,3 0 0-16,1 2 0 16,-1 6 0-16,0 5-1 15,-1 6 1-15,0 5-1 16,2 5 0-16,-1 12 1 16,-2 2 0-16,0 6 0 0,-1 0 0 15,0-2 0-15,-4 2 1 16,1-4-2-16,-5-1 1 15,1-4 1-15,-1-2-1 16,1-5-1-16,1 0-16 16,0-5-12-16,3-2-22 15,1-2-13-15,1 0-43 0,3-10-120 16</inkml:trace>
  <inkml:trace contextRef="#ctx0" brushRef="#br0" timeOffset="36598.1184">13677 10218 422 0,'-9'-13'31'0,"8"0"26"16,1 2-16-16,0 4-13 16,7 4-12-16,6 3-10 0,1 0-5 15,6 10 0-15,-3 6 0 16,0 4 0-16,0 5 0 15,-5 0-1-15,-4-2 0 16,-2 2 1-16,-6-4-1 16,0 1 1-16,-2-6-1 0,-5-2 0 15,0-3 1-15,-1-4 0 16,3-2-1-16,1-5 1 16,4 0 1-16,0 0 0 15,0-1 2-15,7-9-3 0,3-2-1 16,2-6 0-16,-2 1 0 15,2-7 0-15,-3 0 1 16,-1-3-2-16,-3-2-2 16,0 4 1-16,-3 4-1 15,-1 3 2-15,-1 7 2 16,0 6-1-16,0 5 3 0,0 0-1 16,-1 9-1-16,-1 7 1 15,2 3 5-15,0 6 6 16,0 2-1-1,0 0-4-15,2-2-2 16,6 0-5-16,1-4 0 16,4-1 0-16,1-4-4 15,5-4-16-15,0-3-25 0,4-4-38 16,4-5-76-16</inkml:trace>
  <inkml:trace contextRef="#ctx0" brushRef="#br0" timeOffset="36832.4176">14379 10267 457 0,'4'-4'27'0,"1"-4"17"0,3 6 6 16,6 0-21-16,4 0-9 15,8 2-13-15,9 0-1 16,3 0 0-16,3 0-2 15,-2 0-2-15,-2-2-1 16,-7 2-1-16,-7 0-1 16,-10 0-19-16,-4 0-18 0,-7-1-21 15,-2-3-31-15,-7-2-42 16</inkml:trace>
  <inkml:trace contextRef="#ctx0" brushRef="#br0" timeOffset="37066.7462">14530 10113 372 0,'-1'-2'37'15,"1"2"13"-15,0 0 11 0,0 4-36 16,0 7 3 0,0 7 3-16,5 3-2 0,0 6-2 15,0-1-11-15,2 5-5 16,-4-1-3-16,0-3-6 15,1 0 0-15,-2-2-1 0,-1-2-2 16,1-4-28 0,-2-4-27-16,0-8-62 0,0-5-230 15</inkml:trace>
  <inkml:trace contextRef="#ctx0" brushRef="#br0" timeOffset="38105.8098">15231 9992 334 0,'0'-7'16'0,"0"-2"18"16,0 6 11-16,0 1 19 16,0 2-34-16,0 2-16 0,0 12-12 15,0 5 12-15,0 8 8 16,3 3-5-16,3 4-6 15,-3 4-3-15,2-4-4 16,-3 2-1-16,2-6 0 0,-4-5-3 16,0-6 2-16,0-5-1 15,0-2 0-15,0-7 1 16,0-5 0-16,0 0 9 16,0-5 18-16,0-8-16 15,0-5-11-15,0-3 0 16,-4-6-2-16,2-3 1 0,-3-1-2 15,2-3 1-15,3 0 0 16,-2 4 0-16,2 2-1 16,0 2 0-16,9 5 2 15,2 5-3-15,5 5 2 16,0 2-2-16,2 8 1 16,2 1 0-16,-1 0-1 15,-1 8 0-15,1 7 1 0,-5 1 2 16,0 3-1-16,-5 1 0 15,-5-2-5-15,-4-2 0 16,0-2 0-16,-7-1 1 16,-8-2 4-16,-1-5-1 0,-1 0 1 15,2 0 0-15,2-3 0 16,1-1 0-16,5-2 1 16,0 0-1-16,7 0 0 15,0 0 0-15,3 0 0 16,6 0-1-16,3-4 0 0,5 3 0 15,0 1 1-15,3 0 0 16,0 0-1-16,3 6 2 16,-3 7-2-16,2 3 1 15,-3 4 0-15,-4 1 0 16,-5 1 0-16,-3-1 0 16,-5-3 0-16,-2 1 1 15,-5-5-2-15,-9-2 2 16,-5-4-1-16,0-1 1 0,-4-1-1 15,-1-6-1-15,-1 0 3 0,2 0 0 16,5-2-2-16,1-4 3 16,7-2-3-16,5-1 0 15,3 0-3-15,2-4-21 16,8-1-36-16,9-2-51 0,7-5-149 16</inkml:trace>
  <inkml:trace contextRef="#ctx0" brushRef="#br0" timeOffset="39290.8587">15876 10013 403 0,'0'-3'6'15,"0"-6"22"-15,0 3 9 0,0 5 7 16,0 1-20-16,0 0-18 15,0 9-5-15,1 1 2 16,5 5 3-16,-3 1-3 16,2 1-2-1,-1-2 0-15,-1-1 0 0,1-5-1 16,-2-3 0-16,2-3 1 0,-2-3 0 16,1 0 2-1,-1-5 0-15,0-4-2 0,-2-2 0 16,0-3 0-16,0 0 0 15,-2-1 0-15,-3 3 0 16,-3 1-1-16,-1 4 0 16,0 3 0-16,1 4 0 0,-5 0 0 15,4 4 0-15,2 10-1 16,-1 8 1-16,1 3 2 16,5 3 3-16,2 4 5 0,0 2 0 15,4-2-2-15,7-3-4 16,5-4 0-16,6-6-3 15,1-3 1-15,2-5-1 16,5-7 0-16,-1-4 1 16,1 0-2-16,-3-4 0 0,-1-8 0 15,-3-3 0-15,-5-2 1 16,-2-1 0-16,-3-2-3 16,-2-3 3-16,-6 0 1 15,-1 1-2-15,-3-1-1 16,-1 4 3-16,0 3-2 15,0 3-1-15,0 4 1 0,-3 9 1 16,-2 0-2 0,0 4 2-16,0 11 0 15,2 4 2-15,3 5 5 16,0 2 2-16,8 0 2 0,5 1-7 16,8-4-1-16,-1-3-1 15,7-4-2-15,0-4-2 0,2-6 3 16,-2-3-1-16,-1-3-1 15,-4 0 1-15,-3-2-1 16,-4-6 0-16,-5-5 1 16,-5-1 0-16,-3-4 0 15,-2-4 0-15,0-1 0 0,-11-2-2 16,0-2 0-16,-3 2-7 16,-4 3-7-16,-1 0 2 15,-3 6 2-15,-4 5 6 16,-2 4 2-16,1 3 3 15,1 4-1-15,2 0 1 16,4 8-1-16,8 4 1 0,8 2 0 16,4-1-3-16,7 1 3 15,15-1-2-15,6-3 1 16,7-2 1-16,4-6-6 16,-1-2-8-16,1 0 0 15,1-8 5-15,-4-4 2 16,-4-2 5-16,-5-4 2 0,-8-2 0 15,-6 2 1-15,-6 0 4 16,-1 4 0-16,-6 2-2 16,0 4 0-16,0 5-1 15,-6 3-1-15,1 0-1 16,-6 3 0-16,5 10 0 16,1 3 1-16,5 0 3 0,0 5-3 15,4 1 3-15,9 1 0 16,-1 0 2-16,5-2-1 15,-2 1-1-15,0-4-1 0,-4 2-2 16,-3-5 0-16,-2 0 0 16,-5-1 2-16,-1-1-3 15,0-5 0-15,-8 1 3 16,-5-1-1-16,-1-5 1 16,0-1-2-16,-5-2 0 0,4 0 0 15,1 0 1-15,4-9-3 16,3-2-16-16,4-3-37 15,3-6-90-15</inkml:trace>
  <inkml:trace contextRef="#ctx0" brushRef="#br0" timeOffset="39813.0928">16682 10053 429 0,'0'-13'23'0,"0"-1"16"0,10 3 8 16,1 4-11-16,4 2-16 16,0 3-11-16,2 2-3 15,1 2 0-15,-2 10-2 16,0 4-2-16,-2 6-1 16,-3 3 0-16,-2 0-1 15,-5 1 1-15,-4 0 0 0,0-3-1 16,0-4 2-16,-7-1-2 15,-3-5 0-15,2-5 1 16,4-2 0-16,4-6-3 16,0 0 4-16,0 0 8 15,12-13-6-15,3-1 0 0,-1-5-4 0,3-3 1 16,2-3-2-16,-6-3 1 16,-1 1 2-16,-2 0-2 15,-3 0 0-15,-4 4-1 16,-1 7 3-16,-2 4-2 15,0 4 3-15,0 6 7 16,-7 2-6-16,-1 11 0 0,3 9 2 16,0 3 10-16,5 5 4 15,0 5-2-15,0-4-15 16,7-1-23-16,2-1 27 16,2-6-2-16,7-2-5 0,-2-4 3 15,4-6-4-15,2-2 2 16,2-3-1-16,0-1 2 15,-4-3-80-15,-3-1-40 16,-4-11-305-16</inkml:trace>
  <inkml:trace contextRef="#ctx0" brushRef="#br0" timeOffset="40872.1217">9844 11651 259 0,'-4'-7'19'0,"1"-4"27"15,-2 0 11-15,5-1-8 16,0 1-10-16,0 1-5 0,0-3-5 16,5 6-14-1,2 2-4-15,0 1-4 0,0 4-4 16,0 0-2-16,1 9 1 15,-3 4-1-15,0 4 3 16,-1 3-1-16,2 3-1 0,1 2 0 16,-4-1 0-16,2-1-2 15,1-1 1-15,4-4 1 16,1 0-2-16,3-7 1 16,3 0 0-16,0-9 1 15,7-2 1-15,-4 0-2 16,-1-10 1-16,1-2-3 15,-3-6 3-15,-5-2-1 16,-3-2 0-16,-6-1 1 16,-3-3-2-16,0 2 2 15,0-2 1-15,-3 8-3 16,-2 4 0-16,-1 5 2 0,3 7-3 16,-2 2 3-16,5 13-1 15,0 6-2-15,0 10 4 16,3 5 3-16,6 3 4 15,-1 3 0-15,2 1-5 16,-1-2-1-16,-2-2 0 0,-5-1-3 16,-2-4 1-16,0-1 2 15,0-6-4-15,-2-4 1 16,-7-4 1-16,-1-2 0 16,2-6 2-16,-3-2 0 15,1-7-1-15,-3 0 2 16,2 0-1-16,0-11 4 0,0-3-8 15,3-4 4-15,1-3-3 16,2-3 0-16,5-2-1 16,0 1-1-16,2 1-4 15,10 4-18-15,5 0-4 16,3 5-16-16,5 5-11 0,2 3-46 16,-1 2-61-16</inkml:trace>
  <inkml:trace contextRef="#ctx0" brushRef="#br0" timeOffset="41378.4426">10294 11868 402 0,'-9'3'13'0,"1"0"32"16,-1 2-1-16,3 4-11 0,4 4-4 16,2 4-13-16,0 5 3 15,0 4 1-15,0 1-2 16,5 3-4-16,-2 3-7 15,0-1 0-15,-1 0-4 16,0-5-2-16,-2-4 2 16,2-7-3-16,-1-2-1 15,1-5 3-15,0-6-3 16,-2 0 1-16,1-3 4 0,-1 0 11 0,0-11-4 16,0-3-7-16,0-4-1 15,0-4-3-15,-6-5 2 16,-3-3-3-16,-1 1 3 15,3-3-3-15,0 0 2 16,4 4-1-16,1 0-2 31,2 10 2-31,0 2-3 16,7 3 2-16,5 4-1 0,5 7 0 16,-2 2 1-16,4 0 0 15,-4 2 1-15,4 9-1 16,-7 1 2-16,1 3 0 0,-6 0-3 15,-5 2 2-15,-2-3 1 16,-2 2-1-16,-10-4-2 16,-3 2 3-16,3-6-3 15,-3-1 2-15,1-3-9 0,-1-4-17 16,5 0-2-16,1-4-14 16,-1-10-22-16,5-8-55 15,2-5-155-15</inkml:trace>
  <inkml:trace contextRef="#ctx0" brushRef="#br0" timeOffset="43199.7608">11079 11786 370 0,'9'0'80'0,"-2"-4"-31"16,4-4-7-16,3 5-14 0,1 1-1 15,2 2-12-15,2 0-13 0,0 0 0 16,-1 0-2-16,1 3 0 15,-4 3 0-15,-2-1-20 16,-6 0-27-16,0-1-58 16,-7-2-119-16</inkml:trace>
  <inkml:trace contextRef="#ctx0" brushRef="#br0" timeOffset="43372.5849">11167 11878 420 0,'-5'4'46'0,"2"-4"21"16,3 0-22-16,7 0-17 16,8 0 2-16,7 0-15 0,5 0-10 15,2 0-4-15,3-3-1 16,2 2-17 0,-5-5-51-16,-2-2-115 0</inkml:trace>
  <inkml:trace contextRef="#ctx0" brushRef="#br0" timeOffset="47758.96">12131 11851 271 0,'-14'0'26'16,"-1"-2"40"-16,7-1-10 0,1-2-3 15,2 5-7-15,4-1-12 16,1 1-7-16,4-2-12 15,8 2-8-15,7 0 3 16,3 0-1-16,5 0-2 16,2 0-3-16,3 0-2 15,-1-2-3-15,-1 2 1 0,-1 0 2 16,0 0-11-16,-5 2-16 16,-4-2-22-16,-1 0-43 15,-1 0-88-15</inkml:trace>
  <inkml:trace contextRef="#ctx0" brushRef="#br0" timeOffset="48257.0021">12722 11928 381 0,'0'5'13'0,"0"-2"-1"0,0-3 27 15,0 2 9-15,0-2-16 16,2 0-5-16,3 0-4 16,-1-3-9-1,1-6-5-15,1-2-3 16,-3-1 1-16,1-3 3 16,1-1 0-16,-2-7-1 0,4-4-3 15,-2-1-2-15,0-10-2 16,2 3-1-16,3-3-1 15,-2 1 1-15,3 1-1 16,-1 8-1-16,0 3 3 0,-1 9-2 16,-1 3-1-16,0 6 2 15,-3 5-1-15,2 2 0 16,2 7 0-16,-1 11 0 16,2 3 0-16,1 6 2 15,2 5 7-15,1 2 3 0,2 0-1 16,-2 2-3-16,0-4-2 15,1-4-2-15,-1-1-2 16,1-4 0-16,-5-3-2 16,4-6 0-16,-6-1 1 15,1-5-1-15,-4 0-11 16,0-3-18-16,-4-1-11 0,-1-3-17 16,0-1-14-16,-9 0 3 15,-5-1-40-15,-5-6-52 16</inkml:trace>
  <inkml:trace contextRef="#ctx0" brushRef="#br0" timeOffset="48413.2074">12786 11790 359 0,'-1'-4'61'0,"1"0"-3"16,1 0-10-16,18 0-32 0,6-1-10 15,6-3-6-15,8 1 0 16,0-3-43-16,3-5-112 15</inkml:trace>
  <inkml:trace contextRef="#ctx0" brushRef="#br0" timeOffset="50771.1889">15200 11667 437 0,'-13'0'27'16,"6"0"6"-16,7 0 7 15,2-2-11-15,16-1-13 16,8 1-11-16,10 0-4 16,3 0 0-16,10 2-1 0,2 0-13 15,3 0-30-15,-3-5-66 16,0-4-117-16</inkml:trace>
  <inkml:trace contextRef="#ctx0" brushRef="#br0" timeOffset="68640.0852">10370 11403 220 0,'-4'-6'36'0,"1"1"15"16,1 0 12-16,-1-1-18 16,3 0-18-16,-1 2-5 0,1-3 9 15,0 3-6-15,0 3-5 16,0-3-3-16,0 2-2 15,0 2 0-15,0 0-1 16,0 0-4-16,0 0-6 16,0 7-2-16,0 4 8 0,0 3 6 15,0 4-3-15,1-2 2 16,4 6-2-16,-3-4-2 16,-1-1 1-16,1 1-6 15,-2 0-1-15,2-4-2 16,-2 1-1-16,0-7-2 15,0 2 3-15,0-5-3 0,0-4 1 16,0 1-1-16,0-2 0 16,0 0 0-16,0 0-1 15,0 0-4-15,0 0-17 16,0 0-7-16,0 0-3 16,0 0-12-16,3 0-3 0,1-2-68 15,3-6-60-15</inkml:trace>
  <inkml:trace contextRef="#ctx0" brushRef="#br0" timeOffset="68999.3839">10531 11391 317 0,'0'-10'11'0,"0"2"20"0,0-1 25 16,0 4-15-16,2-1-13 15,0 2-8-15,-2 1-1 16,3 1-2-16,-3 2-4 16,2 0-1-16,-2 0-5 15,2 0-3-15,-2 7 12 16,4 2 0-16,-2 6 1 0,-2-1 2 16,2 2-5-16,1 1 1 15,-1 2-2-15,-2-3-2 16,2-1-5-16,-2 0 0 15,0-3-3-15,0 1-1 16,0-6-1-16,0 2 0 0,0-2-1 16,0-1 0-16,0-3 0 15,0-1 0-15,0-1-17 16,0 1-22-16,1-2-24 16,1 0-54-16,2-12-264 15</inkml:trace>
  <inkml:trace contextRef="#ctx0" brushRef="#br0" timeOffset="96112.9721">13509 11658 258 0,'2'0'14'0,"-1"-2"5"15,-1-8 20-15,0 1-6 16,0 0-5-16,-5-4-8 0,0 2-5 16,-3 1 1-16,-1-1 4 15,-1 2-4-15,-2 4-4 16,-2 0-3-16,0 1-6 15,-6 4 0-15,4 0-1 16,-3 0-1-16,2 2 0 0,0 5 1 16,4 0-1-16,2 2 2 15,3 0-2-15,5 0 0 16,1 2 0-16,2 1 1 16,0 1 0-16,3-3 1 15,9 1 0-15,2 0-1 0,2-3 2 16,4 2-2-16,3-3 1 15,1 0-2-15,-2 1 0 16,0 3 0-16,-2 0-1 16,-3 0 0-16,-5 5 0 15,-2-2 1-15,-4 2-2 16,-2 0 1-16,-4-1 1 0,0-3-2 16,-6 1 2-16,-8-5-1 15,-1-1 1-15,-4-3-1 16,-3-1 1-16,-1-3 0 15,-3 0-1-15,2 0 1 16,0 0 0-16,3-2-1 0,1-3-1 16,2 4 0-16,6-1-6 15,4 0-11-15,4 0-16 16,4 2-23-16,0 0-37 16,14 0-19-16,5-1-25 0</inkml:trace>
  <inkml:trace contextRef="#ctx0" brushRef="#br0" timeOffset="96894.048">13723 11653 269 0,'0'-7'17'0,"-6"2"29"15,2-1-2-15,-1 3-5 16,1 0-12-16,1 3-7 16,-1 0-8-16,3 0-2 0,-1 8-2 15,2 6 3 1,0 2-1-16,0 4-3 15,0 3 2-15,5 3-5 0,2-1-2 16,0-1-1-16,3-3-1 16,-2-3 1-16,1-6-1 0,1-2 0 15,-2-5 1-15,1-2-1 16,0-3 2-16,-1 0-1 16,2-1 0-16,-1-11 0 15,4 0 0-15,-4-3-1 16,3-5 0-16,1-2 1 0,-1 1-1 15,3-1 0-15,-3 3 0 16,3 3 0 0,-3 4 0-16,2 4-1 0,-1 5 2 15,-1 3-1-15,0 1 0 16,0 10-1-16,0 7 1 16,-2 3 0-16,2-1 0 15,-5 3 0-15,1-3 0 0,-3-2 0 16,-1-5-1-16,-3-1 1 15,1-5 0-15,-2-4 1 16,0-3-1-16,0 0 0 16,0 0 2-16,0-9 2 0,0-5-1 15,0-2-1-15,2-5 0 16,3-3 0-16,2-1 1 16,3 0-3-16,2 3 0 15,1 2 1-15,3 4-2 16,0 3 2-16,3 8-1 0,-2 5 0 15,2 0 1 1,-2 9 0-16,1 7-1 0,-4 3 1 16,0 5 0-16,-1-3-1 15,-2 3 0-15,-6-1 0 16,1-4 0-16,-3-1 0 0,-1-3 0 16,-2 1-4-16,0-7-10 15,0-1-13-15,0-3-32 16,2-3-48-16,1-2-61 15</inkml:trace>
  <inkml:trace contextRef="#ctx0" brushRef="#br0" timeOffset="97377.0977">14417 11644 365 0,'7'-15'21'16,"-1"1"5"-16,3 3 24 0,1 6 9 0,0 5-32 15,0 0-18-15,4 2-5 16,1 11-2-16,-1 5 2 16,1 1-3-16,1 4 0 0,-5 0 0 15,-2 1-1-15,-4-1 0 16,-2-2 0-16,-3-1 0 16,0-2 0-16,0-5 0 15,0-3-1-15,0-3 1 16,-1-5 0-16,1-2 0 15,0 0 1-15,0-9 0 16,7-7-1-16,1-4-1 0,0-6-2 16,4-3 3-16,0-2-1 15,-2 1 0-15,1 3 0 16,-2 4 0-16,-3 3 2 16,-3 10-2-16,-1 1 3 0,-2 6 0 15,0 3 1-15,-4 0-1 31,-3 5 0-31,-2 7 0 0,3 8 6 0,1 3 2 0,3 4 5 16,2 1-3-16,0 1-1 16,0-4-5-16,4 0-1 15,5-4-3-15,2-4-1 16,3-7-1-16,6-1-7 0,5-6-25 16,9-3-46-16,7 0-133 15</inkml:trace>
  <inkml:trace contextRef="#ctx0" brushRef="#br0" timeOffset="98353.0761">16053 11469 321 0,'0'-5'7'0,"0"0"15"16,0 1 9-16,0 4 7 0,0 0-20 15,0 4-3 1,-2 8 0-16,0 8 7 0,2 3 2 15,0 4-8-15,0 3-9 16,0 0-6-16,4 1 1 16,2-3-1-16,-3-5-1 0,1-5 0 15,-2-5 0-15,-1-3 1 16,1-5-2-16,0-5 2 16,0 0 0-16,-2-1 10 15,0-10-3-15,0-5-6 16,0-3-2-16,0-5 2 15,0-2-3-15,-2-3 3 0,-2 0-2 16,3-1 0-16,1 1 0 16,0 5 0-16,5-3 0 15,7 5 0-15,5 4 0 16,3 4 1-16,1 1-1 16,-1 8-1-16,2 5 2 15,-3 0-1-15,-3 7-1 0,-4 8 1 16,-5 4-1-16,0 1 2 15,-7-2-2-15,0 3-1 16,-8-1-3-16,-5-2 0 16,-3-2 3-16,-2-2 1 0,2-2 1 15,-2-1-1-15,2-2 2 16,4-4-4-16,0 1-1 16,5-3-1-16,4 0 2 15,3-3-2-15,0 0-2 16,5 0 5-16,10 0 2 0,4 0-1 15,1-3 3-15,5 1-3 16,3 2 0-16,-3 0 2 16,-1 0-1-16,0 11 2 15,-4 2 3-15,-6 1-3 16,-1 2 0-16,-8 2 0 0,-3-2 0 16,-2 0-2-16,-4 2 1 31,-10-6-1-31,-2-3 0 15,-6 4 3-15,-3-4-3 16,-2-4 1-16,-4-1 0 0,2-4 1 16,3 0-1-16,3 0-1 0,3-7 0 15,11-4-19-15,7-8-50 16,2-5-111-16</inkml:trace>
  <inkml:trace contextRef="#ctx0" brushRef="#br0" timeOffset="99695.8699">16709 11451 62 0,'-2'0'288'0,"2"0"-268"16,0 0-6-16,0 0-1 0,2 6-5 15,3 1 5-15,4 1-9 16,-1 7-1-16,2-5-2 16,-1 2 0-16,-2-4 1 15,0-3-2-15,-1 1 0 16,-3-4 0-16,1-2 1 0,-2 0 1 16,-1-2 5-16,-1-5-1 15,0-4-3-15,0-2-2 16,0-1 1-16,-5 0-1 15,-6 2-1-15,2-1 0 16,-1 4 0-16,-5 4 0 0,4 3 3 16,-1 2-3-16,1 5 0 15,2 9 2-15,-1 4 4 16,2 9 3-16,4 0 2 16,1 3-3-16,3 0-2 15,0 0-2-15,8-4-4 16,9-3 0-16,-1-5 0 0,7-5 0 15,3-6 1-15,1-4 1 16,3-3-2-16,-1 0 2 16,-4-2-1-16,1-6-1 15,-6-5 1-15,-1-3-1 16,-5 0 0-16,1-6 4 16,-7 1-3-16,-3-2 1 0,-1-1-1 15,-4 3 0-15,0 0-1 16,0 3-1-16,0 4 3 15,-4 3-2-15,-1 7 4 16,-2 4 2-16,2 0-3 0,-5 15-2 16,7 1 1-16,1 5 1 15,2 3 0-15,2 0 2 16,7 0-3-16,7-1-2 16,1-2 2-16,2-3-3 15,3-4 1-15,3-3 2 16,2-5-2-16,-2-3 1 0,0-3-1 15,0 0 0-15,-5-3 1 16,-2-8-1-16,-5-4 1 16,-3 0 2-16,-6-4-1 15,-4-4-1-15,0 2 1 16,-7-3-2-16,-8 0 0 16,-1 1 0-16,-4 1 0 0,1 2 0 15,-3 8-3-15,2 1 3 16,-2 6 0-16,0 5-1 15,2 0-1-15,2 2 3 0,0 6-2 16,4 5-1-16,4-1 2 16,7 3-1-16,3-3 2 15,5 1-6-15,13-4-1 16,9-2-1-16,4-3 3 16,8-6 1-16,2 2-2 15,3-4-3-15,-1-5 3 16,-4-3 4-16,-1-2 1 0,-7-1 1 15,-7-1 0-15,-6 3 3 16,-5 1 3-16,-7-2-1 16,-3 2-4-16,-3 0 1 15,0 4-2-15,-5 2-1 16,-1 3 0-16,1 1 1 16,1 2-2-16,2 2 1 15,2 10 0-15,0 5 0 0,4 2 0 0,7 4 0 16,0 2 1-16,4 2 0 15,2 0-1-15,-3-3 0 0,-1 0 0 16,-1-3 1-16,-3-1-1 31,-1-4 0-31,-5-2 0 16,-3-3 1-16,0-4-1 0,0 0 0 16,-7-3 1-16,-6-3 0 15,-1-1 1-15,-4 0-1 0,-1 0-1 16,2-3 0-16,1-4 0 15,5-4-8-15,1 0-30 16,6-1-29-16,4-4-51 16,4-2-134-16</inkml:trace>
  <inkml:trace contextRef="#ctx0" brushRef="#br0" timeOffset="100225.4258">17727 11542 339 0,'0'-5'18'0,"0"-8"18"16,0 3 12-16,0-3 7 15,0-1-15-15,3-1-20 16,6 2-9-16,2 0-3 16,3 4-5-16,0 2 2 0,1 7 6 15,-1 0-5-15,1 9-5 16,-1 7 1-16,-3 5-1 15,0 2-1-15,-3 2 0 16,-4 2 0-16,-1 0 0 16,0-6 0-16,-3 2 0 0,0-4 0 15,0-6 0-15,-4-2-1 16,0-4 2-16,4-3-2 16,0-4 1-16,0 0 3 15,2-7-1-15,9-6-1 16,2-4-1-16,1-1-1 0,-1-4 2 15,-1-1-1-15,-1 1 0 16,-4 0 0-16,0 2 0 16,-2 2 0-16,-3 4 0 15,1 3 0-15,-3 2 0 16,0 6 2-16,0 3 6 16,-3 0-4-16,-4 0-4 15,0 10 1-15,0 4 3 16,2 4 5-16,0 4 2 15,2 3-1-15,1-4 3 0,2 1-6 16,0-7-2-16,0 2-6 16,10-6 3-16,2-4-1 15,6-2-5-15,3-3-30 16,5-2-33-16,2-4-99 0</inkml:trace>
  <inkml:trace contextRef="#ctx0" brushRef="#br0" timeOffset="103556.0594">9321 13396 265 0,'5'5'6'0,"-3"0"-3"16,-2 1 14-16,0 4 10 15,0 4-3-15,0 6-9 16,0 1 6-16,-2 6-3 16,-1-1 1-16,0 7-3 15,-1 1-3-15,-2-2-4 16,2-5 0-16,1-3-7 0,-1-1 2 16,3-6-1-16,-1-7 0 15,0 0 7-15,0-7 2 16,2-3 3-16,0 0 7 15,0-5 6-15,0-8-18 16,0-4-10-16,0-5 1 16,0-5-1-16,6-3 2 0,-3-1-2 15,2-4 2-15,3 1-2 16,-1 1 0-16,4-1 1 16,-4 6-1-16,2 2 0 15,2 6 2-15,-4 4-4 16,-2 5 5-16,-1 4 6 0,2 5-4 15,1 2 1-15,-1 0-3 16,3 10-4-16,4 7 2 16,-1 6 0-16,2 2 1 15,0 7 1-15,-1 2-1 0,1-3 1 16,-2 3-4-16,-1-6 2 16,1-1-1-16,2-4 0 15,-2-3 1-15,-4-4-1 16,0-2-1-16,-1-5-9 15,-2-1-9-15,-5 0-16 0,0-3-36 16,0-3-48 0,-6-2-84-16</inkml:trace>
  <inkml:trace contextRef="#ctx0" brushRef="#br0" timeOffset="103759.1075">9294 13608 110 0,'0'0'328'16,"2"0"-295"-16,10-4-28 15,8-2 1-15,4-2 1 0,5 1-5 16,6 0-2-16,5-1 0 16,-5 1-39-16,6 0-44 15,-2 3-29-15,-2-3-65 16</inkml:trace>
  <inkml:trace contextRef="#ctx0" brushRef="#br0" timeOffset="103981.5752">9854 13501 303 0,'4'0'57'15,"1"0"-15"-15,6 0-11 16,2 0 12-16,7-4-6 15,0 0-15-15,6-1-10 16,-3 1-9-16,1 3-2 16,-5 1-6-16,-2 0-23 15,-3 0-16-15,-3 1-33 16,-4 5-50-16,0-3-89 16</inkml:trace>
  <inkml:trace contextRef="#ctx0" brushRef="#br0" timeOffset="104199.0031">9874 13633 373 0,'0'0'46'0,"0"0"2"0,9 0-24 16,9 0 5-16,0-3-7 15,4 0-11-15,5-1-3 16,0 1-5-16,0-1-3 15,-3 1 1-15,1 3-5 16,-1-2-12-16,-2 2-14 0,-1 0-32 16,-5 0-26-16,2-2-36 15</inkml:trace>
  <inkml:trace contextRef="#ctx0" brushRef="#br0" timeOffset="104545.6113">10453 13365 389 0,'5'-7'19'0,"-3"0"19"0,-1 2-12 16,1 1 15-16,0 4-10 15,-2 0-7-15,0 0-11 16,0 0-5-1,0 0-3-15,0 5 3 0,0 6 7 16,0 2-2-16,5 6-2 16,0 0 2-16,1 6 0 0,3 3-4 15,-4 0-4-15,1 0-3 16,-1 1 0 0,-3-4-1-16,1-2-1 15,0-3 0-15,-1-5-1 0,1-4-9 16,-1-4-14-16,0-5-23 0,3-2-27 15,0-7-47-15,0-13-203 0</inkml:trace>
  <inkml:trace contextRef="#ctx0" brushRef="#br0" timeOffset="105240.0147">11717 13524 411 0,'-8'0'34'0,"-1"0"-15"0,2-6-12 0,-4-1 6 16,-1 0 2-16,0 0-9 15,-7-6 5 1,-1 1 1-16,1-1 1 16,-1-2 1-16,3-3-1 15,-4 0-2-15,3-4 0 0,2 1-1 16,5-5-1 0,4 1-3-16,5 1-1 0,2 2-1 15,4 4-1-15,9 5-3 16,3 5 1-16,0 7-1 15,0 1 0-15,0 2-1 16,-5 12 1-16,-1 4 0 0,-3 0-9 16,-7 6 1-16,0-2-4 15,-7 2 2-15,-7-3 5 16,-6 0 1-16,-1 2 1 16,-2-4 3-16,1 3 1 0,5-2-2 15,0-3 2 1,5-2-1-16,2-3 1 0,7-3 0 15,3 0 0-15,0-2 3 16,13-2 2-16,4-3 3 16,7 0-3-16,5-4-3 15,3 2-4-15,2 0 0 0,3-1-18 16,4-5-28 0,-2-5-64-16,0-3-144 0</inkml:trace>
  <inkml:trace contextRef="#ctx0" brushRef="#br0" timeOffset="106159.0555">12397 13247 259 0,'-9'-3'82'0,"5"-1"-10"16,1 1-25-16,3 3-2 15,-2 0-16-15,0 0-16 16,2 9-2-16,0 9 4 0,0-2 6 15,4 10-4-15,3-2-1 16,-1 5-5-16,1-2-4 16,0-1-4-16,-2 2-3 15,0-2 1-15,1-6-1 16,-2 0-1-16,-1-6 2 16,-3-4-2-16,2-4 2 0,-2-2-1 15,0-4-1-15,0 0 5 16,0-6-1-16,-2-6-3 15,-3-4 2-15,-1-6-2 16,1-1-2-16,0-5 3 16,-1-1 0-16,6-1-2 15,0 0 0-15,0 0 0 0,11 0 1 16,4 6-1-16,4 1 0 16,4 5 2-16,4 5-2 15,0 4 2-15,1 6-1 16,0 3-2-16,-7 0 3 0,3 9-2 15,-4 6 1-15,-4 2-1 16,-2 1-1-16,-7 3-5 16,-1-1-4-16,-6 0-2 15,0-4 1-15,-4 0 4 0,-8-3 5 0,-5-3 1 16,2 0 2 0,-5-3 0-16,3-3-2 0,1 0 0 15,1-2-3-15,3-2-6 16,4 0 0-16,1 0 5 15,4-4 3-15,3 0 0 0,3-1 0 16,5 1 2-16,10 1 0 16,-2-1 0-16,8 4 2 15,0 0 1-15,0 0 3 16,1 0-3-16,-1 7 2 16,-2 2 0-16,-7 3-1 15,-3-3-2-15,0 4 0 0,-5 1 0 16,-7 1-1-16,0 0 1 15,-2 2-1-15,-10 0 1 16,-7-6-1-16,-2 2 0 16,-6-1 1-16,2 2-1 0,-2-8 1 15,0-1-1-15,2 0 1 16,-1-3-2-16,6 0 2 16,-1-2-6-16,7 0-12 15,3-5-17-15,9-4-37 16,2-4-47-16,11-4-93 0</inkml:trace>
  <inkml:trace contextRef="#ctx0" brushRef="#br0" timeOffset="106440.2518">13244 13301 275 0,'0'5'76'16,"0"-2"-33"-16,0-3-19 15,0 0 4-15,0 3 4 16,0-3-5-16,9 0-6 0,6 2-1 16,5-2-4-16,4 1-7 15,2 3-6-15,-1-2-3 16,-1-1-2-16,-9 3-5 15,-2-1-14-15,-2 1-45 16,-6-3-49-16,-3 4-31 16</inkml:trace>
  <inkml:trace contextRef="#ctx0" brushRef="#br0" timeOffset="106627.7121">13297 13412 218 0,'-7'6'132'0,"1"-5"-76"0,6 1-16 15,0-2 5-15,0 0-6 16,8 0-7-16,4 0-11 16,4 0-9-16,2-3-10 15,2-4-2-15,3 2 2 16,0 0-14-16,4 0-34 0,0-3-50 16,-2 0-80-16</inkml:trace>
  <inkml:trace contextRef="#ctx0" brushRef="#br0" timeOffset="107115.632">13906 13192 389 0,'5'-2'25'15,"0"-5"-2"-15,-5 3-11 16,0 1 16-16,0 1 2 15,0 0-16-15,-5 2-5 16,-2 0-1-16,-4 0 1 0,0 0 2 16,-2 6 0-16,-1 3-1 15,0 1 5-15,-2 3-3 16,3 5-2-16,2 0-3 16,1 5-1-16,6 0 2 15,1 0-1-15,3 4-2 0,0-1-3 16,8-6 1-16,4 0 0 15,7-2-3-15,1-3 0 16,4-4 3-16,2-1-3 16,6-1 1-16,-3-8 0 0,-2-1 1 15,3 0 6-15,-3-11 6 16,-5-3 3-16,-3-3-3 16,-4-4-1-16,-8-4-13 15,-3-1-10-15,-4-6 16 16,-4-4-6-16,-10 0 0 0,-8 3 0 15,-3-1 1-15,-4 5-2 16,-6 6 11-16,-3 9-33 16,-6 7-16-16,0 5-5 15,-8 2-14-15,-3 6-74 16,-6 0-194-16</inkml:trace>
  <inkml:trace contextRef="#ctx0" brushRef="#br0" timeOffset="108610.2359">9688 14084 412 0,'7'0'21'0,"0"0"-5"0,1 0-8 16,-2 0-1-16,1 2-1 15,-1 1-4-15,1 4-2 16,-2 0 1-16,3 1-1 16,-1 4 1-16,1 1 3 0,1 3 2 15,2 1 5-15,3 0 1 16,7 0-5-16,-1 1 0 16,4-2-3-16,6-3 1 15,4 0-1-15,5-7 2 16,0 0-2-16,2-6-2 15,3 0 0-15,-1 0 3 0,0-4 0 16,2-6-2-16,-1-3 1 16,2-1 0-16,0-1-3 15,-1-3 0-15,1-1 0 16,0 0-1-16,-2-5 0 16,2 1 2-16,3 0 1 0,0-2 0 15,0 2-2-15,4 1 0 16,0-1-1-16,-1 3 1 15,-1 4 2-15,3 0-1 16,-1 4 2-16,1 1-1 16,-1 2-2-16,-1 2 0 15,1 3-1-15,-2 2 0 16,2 2 0-16,-3 0-1 0,0 2 2 16,-1 8-1-16,2-2-1 15,-7 6 2-15,3-3-1 16,-6 7 0-16,0-2 0 15,1 2 0-15,-5 0 0 0,-1-4 0 16,-4 2 0-16,-1-1 0 16,-2-3 0-16,-2-1-1 15,-2-2 2-15,0 1-1 16,-2-2 0-16,1-2 0 0,-1 4 0 16,-2-5 0-16,4-2-1 15,1-1 1-15,-1-2 0 16,2 0 0-16,0 0 1 15,-1-7-1-15,3-2 1 16,2 2 5-16,-1-4 2 16,4 2-1-16,-1-1-4 0,3-3-2 15,2-1-1-15,-1 2 0 16,2-3 0-16,3 1 0 16,1-2 0-16,1 0 0 15,4 0 0-15,1-1 0 16,-2 1 0-16,4 2 0 15,1 0 0-15,0 0 0 16,0 3 0 0,-1 0 0-16,-1 3 1 15,2 0-1-15,-3 1 0 0,-5 4 0 16,2 1-1-16,-2 2 1 0,-3 0 0 16,-1 0 0-16,-4 5 0 0,-2 2 0 15,0 4 0-15,-5 0 0 16,1 1 1-16,-3 0-1 15,1 3 1-15,-8-1 1 16,-1-3-1-16,-2-4-1 0,-2 2 1 16,-6-4-1-16,-2-1-1 15,1-4-27-15,-5-13-53 16,-3-15-195-16</inkml:trace>
  <inkml:trace contextRef="#ctx0" brushRef="#br1" timeOffset="135530.8214">18535 8440 373 0,'5'-9'8'0,"-2"2"7"15,-1-2 7-15,2 6-1 16,-3 3-1-16,-1 0-8 16,0 5 2-16,0 9 7 15,5 2-7-15,-3 9 4 0,-1 4-1 16,3 3-5-16,3 9-3 16,0 5-1-1,2 4-2-15,4 4-2 0,-1 5 3 16,1 1 2-16,1 7-1 15,1 2 1-15,-1 4-1 16,0 4 4-16,0 5 1 0,-2 3-2 16,-4 1 1-16,-1 1-2 15,-1 4-1-15,-1 0-4 16,-3 8 0-16,-1-4 1 16,-2 5-2-16,1 8 0 15,0-5 0-15,0 2-2 0,-4 2 2 16,1 4 1-16,1-2-2 15,-2 2 0-15,3 1-1 16,-3 3-1-16,4-2 0 16,0 6 0-16,-2 3-1 15,1 1 0-15,-3 0 1 16,3 2-1-16,-1 2 0 16,-1-1-2-16,3 2 3 0,0-3 1 15,0 2-2-15,0 1 5 16,6 1-22-16,3 1 14 15,0 0-1-15,-1 1 7 16,4-1-3-16,-4 0 0 0,-1 0 1 16,1-2-1-16,-2-2 1 15,-1-4-1-15,-2-2 0 16,1-1-1-16,1-4 1 16,-2-1-1-16,5-5 2 0,-1-1 2 15,2-2 0-15,4-3 0 16,-2-3 0-16,2-5-2 15,2-5 0-15,-1-4 0 16,3-5 1-16,-3-9-2 16,2-2 1-16,-2-5-1 15,0-10 0-15,-2-3 2 16,1-10-2-16,-4-8 0 0,-1-11 0 16,-1-5-2-16,-1-12-8 15,0-12-5-15,-3-28-69 16,2-26-98-16</inkml:trace>
  <inkml:trace contextRef="#ctx0" brushRef="#br1" timeOffset="136654.2047">19911 8424 289 0,'-5'-9'99'15,"2"2"-88"-15,-1 0 27 16,4 3 17-16,0 1-12 16,0 3-16-16,0 0-12 15,0 3-7-15,0 12-6 16,7 4 13-16,3 4 1 0,-3 8-3 16,0 1-1-1,-2 2-4-15,-1 0-7 0,-2-2 2 16,-2-2 0-16,0-3-3 15,0-4 2-15,-6-3-1 16,1-4-1-16,-2-4 1 0,3-3-1 16,-3-5 0-16,1-1-2 15,1-3-13-15,0-3-8 16,1-8-14-16,-1-7-7 16,2-5-31-16,1-4-27 15,2-1-14-15,0-3-12 16</inkml:trace>
  <inkml:trace contextRef="#ctx0" brushRef="#br1" timeOffset="136988.7563">19887 8538 96 0,'5'-23'66'0,"-1"4"10"16,3-1-15-16,4 3-10 16,-2 2-4-16,6 4-10 15,0 4-7 1,2 0-8-16,2 5 1 0,1 2-11 16,-1 0-4-16,1 12-4 15,-3 1-2-15,-3 4-2 16,-5 5 0-1,-5-4 1-15,-4 2-2 16,0-1 1-16,-10 1-1 0,-7-6-2 16,-3 1 4-16,-4-3 0 0,1-3-1 15,0 0-2-15,3-6 4 0,6-1-2 16,3-2 1-16,4 0-1 16,7 0 1-16,0 0 3 15,5 0 2 1,6 0-5-16,5 4 4 15,4 3 1-15,1 3-4 16,1 3 0-16,-2 0 0 0,-3 1-1 16,2 0 2-16,-5 0-4 15,-1-3 0-15,2 0 3 16,0-1-10-16,1-4-12 16,1-2-34-16,0-4-35 15,3 0-72-15</inkml:trace>
  <inkml:trace contextRef="#ctx0" brushRef="#br1" timeOffset="137283.0486">20350 8458 394 0,'0'-12'46'0,"-7"3"6"0,1 3-7 0,4 6-8 16,-1 0-17-16,1 2-14 15,2 11-4-15,0 4 7 16,0 7 3-16,0 0 0 15,5 7-7-15,3-1-2 16,-2-1-2-16,0-3 0 16,-2 0-1-16,-1-7 0 0,-1-1 0 15,3-5-6-15,-4-3-10 16,-1-3-12-16,0-3-6 16,0-4-17-16,0 0-15 15,0-4-2-15,0-10-64 16</inkml:trace>
  <inkml:trace contextRef="#ctx0" brushRef="#br1" timeOffset="137626.7168">20332 8590 328 0,'0'0'45'16,"11"-3"-38"-16,1 1 17 0,5 0-6 16,4-2 3-16,1 2-16 15,3-1-6-15,0 0 3 16,-4-3-10-16,-1 1-11 15,-3-4 12-15,-5-2 6 16,-7-2 1-16,-1-1 2 0,-4-2 15 16,0-4 12-16,0 1-3 15,-5 0-7-15,-1 2 4 16,1 3-6-16,2 3 1 16,-2 8 4-16,5 3-6 15,0 5-11-15,0 13-4 16,0 5 3-16,0 6 15 0,7 3-3 15,-4 0-9-15,2 0-6 16,0-4 0-16,-3 1-1 16,3-4 1-16,-3-3 1 15,0-6-2-15,-2-2-3 0,4-2-11 16,-2-3-23-16,0-5-13 16,1-4-40-16,4 0-70 15</inkml:trace>
  <inkml:trace contextRef="#ctx0" brushRef="#br1" timeOffset="138092.7447">20888 8471 408 0,'0'-13'21'0,"0"-1"-9"16,0 1 25-16,-6 3-1 0,-1 1-17 15,-6 0-10-15,0 3-4 16,-1 5 0-16,-4 1 0 16,0 0-1-16,0 5-2 15,-2 8 0-15,4 0 3 0,2 4 0 16,5-2-1-16,2 5-1 16,7-3-3-16,0 0 1 15,3-3 0-15,10 1 0 16,1-4 0-16,2-4 0 15,4-4 4-15,-2 1-3 0,0 0 1 16,2-1-2-16,-3 2-1 16,0 3 4-1,-3 2-3 1,-1 1 0-16,-2 1 0 16,-4 5 0-16,-1-3-1 0,-3 2 0 15,-3-4-2-15,0 1 4 0,-3-1-2 16,-5-3 1-16,-3 0-2 15,-4-4 4-15,2-1-2 16,-4-2-2-16,1-2 3 16,1 0-3-16,3 0-12 15,4-9-31-15,0-4-61 16,4-1-129-16</inkml:trace>
  <inkml:trace contextRef="#ctx0" brushRef="#br1" timeOffset="138295.8264">21131 8629 409 0,'2'2'46'0,"-1"-2"18"16,1 0-11-16,3 0-21 15,-4 2-18-15,1-2-12 0,3 2-2 16,-3-2-1-16,2 0-31 15,-4 0-37-15,1 0-86 16</inkml:trace>
  <inkml:trace contextRef="#ctx0" brushRef="#br1" timeOffset="138452.0405">21178 8476 434 0,'4'-9'34'16,"-3"0"13"-16,1 4 0 15,3-1-12-15,1 5-20 0,-3 1-13 16,1 0-12-16,-2 0-77 16,2-2-192-1</inkml:trace>
  <inkml:trace contextRef="#ctx0" brushRef="#br1" timeOffset="139311.2115">22273 8353 226 0,'13'-9'48'15,"-1"-4"-1"-15,-3 3 21 16,-1-3-17-16,-6 2-4 16,-2-1-13-16,0 1-17 0,-2 2-6 15,-9 1-1-15,0 0-8 16,-3 5-2-16,-2-1-2 16,-1 4 4-16,0 0-1 0,-4 0-1 15,6 5-1-15,-4 6 2 16,6 2 2-16,-2 3-1 15,4 4-1-15,6 0 2 16,2 6 2-16,3-5-2 16,3 1-2-16,7-4 0 0,9-1 1 15,2-4-1-15,0-4 2 16,1-1-3-16,1 2 2 16,-1-5-3-16,-6 2 3 15,2-2-2-15,-2 4-1 16,-3 0 2-16,-2 0-2 15,-2 2 1-15,-4 0-1 0,-3-2 2 16,-2 1-2-16,0-3 1 16,-7-1-1-16,-8-1 0 15,-4-3 2-15,-5-1-1 16,-1-1 0-16,-4 0 1 16,-2 0-1-16,3 0 0 0,1-3 1 15,4 0-1-15,3-1 1 16,8 0-4-16,8-1-22 15,4-2-26-15,12-2-62 16,14-4-76-16</inkml:trace>
  <inkml:trace contextRef="#ctx0" brushRef="#br1" timeOffset="140001.4079">22584 8304 420 0,'-2'-1'25'0,"-7"-6"3"16,4 7 17-16,0 0-17 15,1 0-16-15,2 12-7 16,2 6 5-16,0 7 2 0,0 0 0 31,4 3-7-31,3 1-4 16,0-3 0-16,2 0-1 0,-2-7 0 15,0-4 1-15,0-5-2 16,0-1 2-16,1-5 0 16,-1-4-2-16,2 0 7 15,0 0-5-15,0-9 3 0,2-5-2 16,-1-1 1-16,0-4-1 16,-1-3 2-16,-3-2-4 15,4-1 0-15,-3-2 1 16,2 5-1-16,1 4-1 15,2 4 2-15,0 7-2 0,4 7-1 16,0 0 2-16,2 16-2 16,2 6 2-16,-2 4 0 15,-1 5 2-15,-4-3-4 16,0 2 2-16,-5-5-1 0,-3-5 1 16,-2-6 0-16,-1 1-1 15,-2-8 2-15,0-4-1 16,2-3 12-16,-1-3 24 15,5-10 6-15,2-5-34 16,2-1-6-16,2-8 0 16,5-2 0-16,-1 1-2 0,2-2-2 15,-1 1 1-15,2 4-5 16,-3 5 4-16,-2 2-1 16,-2 8 3-16,-2 6 1 15,2 4-2-15,0 4-1 16,-2 10 2-16,-1 5-1 0,2 7 0 15,-4-2 1-15,0 0 0 16,-3 2 1-16,-1-2-1 16,-3-4 0-16,0-3-1 0,0-1 1 15,0-1 1-15,0-5-1 0,0-1-3 16,0 0-41-16,2-5-20 16,6-4-51-16,2 0-137 15</inkml:trace>
  <inkml:trace contextRef="#ctx0" brushRef="#br1" timeOffset="140472.0671">23432 8260 421 0,'-6'-11'24'0,"3"2"3"16,3 1 18-16,0 2-12 16,5 1-8-16,6 3-16 15,2 2 1-15,-1 0-2 16,4 0-2-16,0 3-2 16,-1 8-3-16,-3 3-1 15,-1 4 0-15,-2 2 1 0,-3 2-3 16,-6 2 2-16,0-1 2 15,0-1-4-15,-10-1 3 16,-1-3-2-16,-1-2 0 16,-1-3 3-16,-1-3-3 0,3-3 3 15,0 3-2-15,6-7 5 16,0 0 1-16,3 1 1 16,2-2 1-16,0 0 1 15,2-2 2-15,5 0 10 16,7 0-3-16,2 0-11 15,6 0-4-15,4 0-2 0,-2-2 0 16,3 0-1-16,0-2 0 16,-2 3-16-16,-3-1-33 15,-3 0-13-15,-2-3-77 16,-1-1-199-16</inkml:trace>
  <inkml:trace contextRef="#ctx0" brushRef="#br1" timeOffset="141101.5715">23830 8274 444 0,'0'-14'22'0,"0"1"19"15,2 2 7-15,5 3-9 16,4 4-16-16,2 1-12 0,-1 3-1 15,3 0-2-15,0 3-6 16,0 8-1-16,-1 5 0 16,-1 5-1-16,-2 1 2 15,-4 3-2-15,-6-2-2 16,-1 0 4-16,0-1-2 0,0-3-1 16,-8-1 1-16,-3-3-1 15,2-3 1-15,2-4 0 16,0-2 0-16,0 0 0 15,5-5 0-15,0-1 0 16,2 0 1-16,0 0 1 16,7-9 0-16,4-1-2 0,3-6 1 15,2-2 0-15,-1-4-3 16,4-1 2-16,-1 0 2 16,-4-2-2-16,1 2 0 15,-6 5-1-15,0 0 1 0,-6 4 0 16,2 1 1-16,-4 5-1 15,-1 2 0-15,0 1 1 16,-1 3 1-16,-6 2-1 16,0 0-1-16,1 0 1 0,-5 7 0 15,3 3 1-15,3 7 4 16,-2 2 1-16,5 3 6 16,0 5 1-16,2-2-2 0,0 0-5 15,0-2-1-15,4 0 2 16,3-7-3-16,4-2-18 15,2-2 7 1,2-2 2-16,5-3 6 0,0-2-1 16,1-3-1-16,-1 0 3 15,-1-2-11-15,-9 0-49 16,-3-2-19-16,-7-7-115 0</inkml:trace>
  <inkml:trace contextRef="#ctx0" brushRef="#br1" timeOffset="141746.5157">22624 8194 272 0,'-2'0'40'15,"0"0"-8"-15,1 0 27 16,1 0-15-16,0 0-6 0,0 0-3 16,0 0-8-16,0 0-4 15,3 0-14-15,-1 0-6 16,-2 3-2-16,0 1-1 16,-2-2-36-16,-6-2-112 15</inkml:trace>
  <inkml:trace contextRef="#ctx0" brushRef="#br1" timeOffset="147851.2562">18988 9585 369 0,'-10'-9'12'16,"-2"1"5"-16,10 0 21 15,2 1-4-15,0 2-5 16,0 0-11-16,2 1-5 0,5 2-7 16,4 2 0-16,0 0-6 15,-1 0 3-15,1 6-3 16,0 2-1-16,-3 4 2 16,-1 3 1-16,0 0-3 15,-4 2 2-15,-1-2 1 0,-2 2 0 16,0-1 2-16,-2 1 0 15,2-2 5-15,2-2 0 16,3-1-3-16,2-2 0 16,6-3 2-16,-1-2-1 15,5-5-2-15,0 0 3 0,3 0-4 16,0-5-4-16,0-5 1 16,0-2 0-16,-6 0 1 15,-1-3-3-15,-4-1 2 16,-4-1-1-16,-5-1 3 15,0-2-1-15,0 1-3 16,-2 1 4-16,-3 1-4 0,1 7 1 16,1 1 3-16,-2 7 1 15,5 2 2-15,0 3-4 16,0 10-2-16,0 6 1 16,5 7 7-16,2 2 4 0,-2 3-2 15,0-1-2-15,-1 0-3 16,-3 3-1-16,-1-5-1 15,0 1 0-15,0-3-1 16,-7-1 1-16,1-1 2 16,-1-5 2-16,-3-1-1 15,3-4-1-15,0-3-1 0,0-2 0 16,-3-4 1 0,5-3-2-16,0-2 0 0,0 0 0 15,0-2 0-15,1-9-30 16,-2-1 18-16,2-6 11 15,3-2 0-15,1-3-1 0,0 0-1 16,0-2-6-16,3 4 20 16,7-1-39-16,0 10-14 15,2-1 0-15,5 6-13 16,-3 4-35-16,3-1-66 16,0 2-175-16</inkml:trace>
  <inkml:trace contextRef="#ctx0" brushRef="#br1" timeOffset="148394.3833">19425 9807 432 0,'0'6'23'0,"0"4"1"16,0 0 28-16,0 4-10 16,0 4-12-16,0 4-6 15,0 1-8-15,0 2 1 16,0 2-5-16,0 0 0 15,2-1-2-15,0-1-6 0,1-2 5 16,-1-3-3-16,0-2-3 16,0-6-2-16,-2-1-1 15,1-4 3-15,1-3-3 16,-2-1 1-16,0-3-2 16,0 0 4-16,0 0 1 15,0-7 1-15,0-5-1 0,0-6-5 16,-3-7 2-16,-3-2-1 15,-1-7 0-15,2-2 0 16,0-1-4-16,2 2-1 16,3-1 1-16,0 5 2 0,0 6 0 15,10 2 0 1,2 7 2-16,5 3-3 0,-2 5 4 16,6 3 0-16,-4 5-1 15,3 0-3-15,-3 1 4 16,-3 10-3-16,-4 3 1 0,0 2 0 15,-7 2-1-15,-3 2-3 16,0-6-1-16,-5 4 3 16,-6-2 3-16,-5-2-1 15,1-3 2-15,-4-2-1 16,4-2 1-16,1-3-3 16,4-4-24-16,3 0-7 15,6-6-18-15,1-6-47 16,3-11-94-16</inkml:trace>
  <inkml:trace contextRef="#ctx0" brushRef="#br1" timeOffset="148588.9353">19863 9685 401 0,'4'0'41'0,"3"0"3"16,4 0 15-16,3 0-21 15,5 0-13-15,4 0-17 16,0 0-7-16,-1 0-2 0,-2 0-8 16,-6 4-46-16,-7-1-76 15,-3 1-149-15</inkml:trace>
  <inkml:trace contextRef="#ctx0" brushRef="#br1" timeOffset="149482.0809">20790 9503 316 0,'0'-10'75'0,"0"-1"-55"16,-2 4 7-16,0 0 14 16,2 5 1-16,0 2-18 15,0 0-14-15,0 10-9 16,0 7 1-16,0 6 8 15,-1 4 4-15,1 2-2 0,-2 6-1 16,0-5-4-16,-3 0 1 16,2-5-5-16,-4-4-1 15,2-2 0-15,3-7 4 16,-1-5 0-16,1-3 1 16,2-4-5-16,0 0 6 0,0-5 15 15,0-10-13-15,2-5-8 16,1-1 0-16,4-4-2 15,1-4-3-15,-1 1 4 16,0-2 1-16,4 1-2 16,-2 2-3-16,0 6 3 15,1 2-1-15,0 8 1 16,-3 4-1-16,2 5 0 0,-2 2 1 16,2 5-3-16,0 10 2 15,6 7 0-15,-1 3 2 16,1 2 0-16,6 2 0 15,-5 0 0-15,-2-5-2 16,-1 1 3-16,-2-5-2 16,-3-2 0-16,-1-4-1 0,0-3-20 15,-6-1-13-15,-1-2-14 16,0-5-23-16,0-1-44 16,-11-2-51-16</inkml:trace>
  <inkml:trace contextRef="#ctx0" brushRef="#br1" timeOffset="149653.9162">20797 9644 328 0,'-9'-4'54'15,"9"-1"0"-15,0 3 5 0,5-1-24 16,12-1-24-16,5 3-7 16,6-2-3-16,7 3-1 15,0-1-39-15,1-1-72 16,0 1-133-16</inkml:trace>
  <inkml:trace contextRef="#ctx0" brushRef="#br1" timeOffset="150210.3963">21238 9568 410 0,'-4'-10'19'0,"4"2"3"15,0 1 34-15,0-3-14 16,9 5-13-16,-1-1-19 0,6 3-1 16,-1 3-1-16,2 0-2 15,-1 9-4-15,3 6 0 16,-3 0-3-16,-2 7 4 16,-2-1-3-16,-7 3 0 15,1-3 0-15,-4 0 1 0,0-3-1 16,-7-3 0-1,-1-3-1-15,2-2 2 0,0-2 0 16,2-5-2-16,2-3 3 16,2 0-1-16,0-1 2 15,6-10 1-15,2-3-5 16,4-4 1-16,-2-2 1 0,2-3-1 16,0-2 1-16,-5 0-2 15,0 0 2-15,-2 4-2 16,-1-3 1-16,0 6 0 15,-1 4 1-15,-3 6 1 16,0 0 6-16,0 5 3 0,0 0-4 16,0 3-1-16,-2 0-7 15,-5 11 4-15,3 6-1 16,2 2 4-16,1 5 8 16,1 1 4-16,0 1 0 15,5 1-11-15,3-4-2 0,0-2-33 16,3-4 28-16,2-1 2 15,-1-6 0-15,7-1-1 16,-4-4 1-16,7-2 4 16,2-3-31-16,-4 0-45 15,2-10-62-15</inkml:trace>
  <inkml:trace contextRef="#ctx0" brushRef="#br1" timeOffset="150917.715">21805 9632 293 0,'-9'1'37'16,"4"-1"13"-16,1 0 12 16,4 0-15-16,0-5-1 15,0-4-20-15,9-2-9 0,5-4 1 16,6-6-4-16,-2 0-6 16,0 0-3-16,2-4-4 15,-6 2 2-15,-1 2-3 16,-6 0 0-16,-2 6 1 15,-5 4 0-15,0 4 0 16,0 3-1-16,-9 4-3 0,0 0 1 16,0 11-1-16,2 3 0 15,2 2 2-15,5 4 1 16,0 2-1-16,7-3 0 16,7 2-1-16,4-1 1 15,4-3 0-15,-1 0-1 0,0-3 2 16,0 2 0-16,-6-4 0 15,-2 1 0-15,-2-2 1 16,-8-2-2-16,-3 1 1 16,0-3-1-16,-5-1 0 0,-7-1 3 15,-3-1-3-15,-5-1 2 16,1-1-1-16,0-2 2 16,0 0-3-16,3 0 0 0,2 0 1 15,2-3-14-15,9-3-12 16,3-5-22-1,0 1-54-15,11-6-81 0</inkml:trace>
  <inkml:trace contextRef="#ctx0" brushRef="#br1" timeOffset="151564.1062">22205 9466 305 0,'0'-5'139'16,"0"-1"-112"-16,-4 4 15 15,3 2-7-15,1 4-22 16,0 8-3-16,0 7 7 0,0 3 4 16,0 3-11-1,0-2-2-15,5 2-4 0,-3-3-3 16,1-5 0-16,1 0 0 16,-3-5-1-16,4-3 1 15,-2-2-1-15,1-5 1 16,1-2 1-16,0 0 0 0,2-9 2 15,3-3-2-15,-3-4-1 16,3-3 0-16,2-4 0 16,-4-1-1-16,3 1 0 15,-2-1 1-15,4 5-2 16,-3 5 0-16,0 4 1 16,0 9-1-16,2 1 0 15,1 7 1 1,3 11-2-16,-1 4 2 15,-1 2 1-15,1 2 0 0,-3 0-2 16,-3-3 1-16,-3-4 0 0,-1-4 1 0,-3-5-1 16,0-3 0-1,-2-4 0-15,1-3 4 0,3 0 18 16,-1-10 8-16,2-2-25 16,5-4-4-16,-1-2 0 15,1-3-1-15,2-2 0 0,2-1 0 16,-1 3-2-16,-1-1 3 15,0 4-2-15,1 4 1 16,1 6 0-16,-1 4 0 16,-1 4 2-16,1 0 0 15,-2 11 0-15,-1 4-1 16,-1 5 0-16,-1 2 0 0,-1-1-1 16,-5-2 1-16,0 2 0 15,-2-2-1-15,0-3 0 16,0-2 0-16,0-1-8 15,0-3-27-15,1-4-13 16,4-2-38-16,5-4-97 16</inkml:trace>
  <inkml:trace contextRef="#ctx0" brushRef="#br1" timeOffset="151943.1351">22853 9482 495 0,'-3'-11'24'0,"3"-3"-8"16,0 3 24-1,3 3-7 1,9 2-13-16,0 2-14 0,2 4-5 16,2 0 1-16,-2 6 1 15,1 6-4-15,-5 3 0 16,0 6 3-16,-6 0-4 0,-4 1 2 15,0-1-1-15,-4-4 1 16,-7 2-2-16,-3-5 2 16,-1 0 0-16,1-3 1 15,1-4 0-15,1 0 7 0,7-2 2 16,1-1-1-16,4-2-2 16,0 0-2-16,7-2 7 15,7 0 3-15,3 0-7 16,3 0-6-16,2 0-2 15,2 0 0-15,-1 0-5 16,1 0-28-16,-3-2-13 0,-1 0-27 16,-4-2-78-16,0-3-141 15</inkml:trace>
  <inkml:trace contextRef="#ctx0" brushRef="#br1" timeOffset="152424.1254">23160 9475 462 0,'0'-17'15'16,"0"-1"16"-16,0 4 28 0,7 4-13 0,3 1-19 15,0 3-11-15,2 6-12 16,3 0 2-16,-2 10-4 16,-2 7-1-16,-1 6-1 15,-1 2-1-15,-5 2 2 0,-3 0-2 16,-1-4-2-16,0-1-1 15,-5-4 0-15,-2-4 1 16,2-3 2-16,0-8-1 16,1 2 4-16,4-3-3 0,0-2 1 15,0 0 3-15,2-6 0 16,5-3-3-16,3-4 0 16,2-4 0-16,0 0 2 15,0-5-2-15,-2 0 0 16,0-2-3-16,-3 2 4 0,-2 3-1 15,0 1 0-15,-3 5 2 16,-1 5-2-16,-1 4 4 16,0 3 5-16,0 1-1 15,0 0-6-15,-1 9-2 16,-6 7-1-16,4 4 3 16,1 4-1-1,2 1-1-15,0 0 1 0,0-4-1 0,4-2 0 16,5-1-7-16,2-1-19 15,4-6-25-15,0-3-32 16,5-2-83-16</inkml:trace>
  <inkml:trace contextRef="#ctx0" brushRef="#br1" timeOffset="152674.0972">23733 9508 426 0,'9'-12'63'15,"0"5"-8"-15,1 4-5 16,0-1-12-16,4 4-12 16,2 0-13-16,6 0-1 15,1 0-2-15,9 0-2 16,3 0-5-16,-1-4-2 0,-2 1-3 16,-3-1 4-16,-6 1-5 15,-6 1-25-15,-12 0-16 16,-5 1-19-16,0-1-47 15,-12-4-144-15</inkml:trace>
  <inkml:trace contextRef="#ctx0" brushRef="#br1" timeOffset="152924.7761">23856 9340 421 0,'0'-4'46'0,"0"0"-6"16,0 1 11-16,0 3-15 15,0 0-12-15,0 2-14 16,0 11-3-16,0 6 20 16,0 2-1-16,1 6-2 15,1 1-8-15,-2 1-4 16,0-1-40-16,0-2 30 0,0 0 0 16,0-3 1-16,-2-1-5 15,-3-5 18-15,-1-1-82 16,1-5-48-16,-2-4-274 15</inkml:trace>
  <inkml:trace contextRef="#ctx0" brushRef="#br1" timeOffset="153937.2445">21047 10256 336 0,'-4'-13'18'0,"0"-1"14"16,4 2 22-16,0 3 17 16,0 0-27-16,0 6-11 15,0 3-7-15,0 0-8 16,0 12-15-16,2 9 0 0,6 6 11 16,-1 5 2-16,0 4 2 15,0-2-4-15,1 0-6 16,-3-4-3-16,0-2-2 0,1-3-1 15,-3-4-1-15,-1-6 0 16,-1-2-1-16,-1-5 1 16,0-4-1-16,0-4 1 15,0 0 1-15,0-7 3 16,0-7-2-16,0-4-3 16,0-5 0-16,-3-5 1 0,1-1-2 15,1-3 1-15,-5-2 0 16,5 0 0-16,-1 0-1 15,2 7-2-15,0 2 1 16,0 5-2-16,9 5 2 16,4 4 0-16,4 7 1 0,1 4-1 15,5 0 1-15,1 13 0 16,-3 4-3-16,-1 5-1 16,-4-2-9-16,-4 3-4 15,-4-3 6-15,-4-3-5 16,-4-1 1-16,-5-2 8 15,-9-2 1-15,-3-4 7 0,-1 1 1 16,-1-3-1-16,2-1 0 16,4-3 1-16,4 1-2 15,4-3 2-15,3 0-1 16,2 0 0-16,5 0-1 16,10 0 0-16,3 0 1 0,5 0-1 15,-1 0 2-15,1 0-1 16,-2 0-1-16,0 8 1 15,-6 4 0-15,-2 0 0 16,-4 4-1-16,-4 0 3 0,-5 2-3 16,0-2 1-16,-8 0 0 15,-7-1 1-15,-3-3 0 16,-4-1 1-16,1-4 0 16,-4 0 1-16,-2-6 4 15,2-1 0-15,3 0-1 16,5 0-3-16,2-6-1 15,10-5-1-15,1-3-1 16,4-2-9-16,5-2-31 16,14-2-65-16,2-1-127 0</inkml:trace>
  <inkml:trace contextRef="#ctx0" brushRef="#br1" timeOffset="154452.7735">21519 10326 404 0,'0'-6'26'16,"5"-1"4"-16,1 0 14 0,5 2-9 15,0 1-10-15,1 4-8 16,3 0-6-16,-1 6-7 16,-1 8-2-16,-3 2 3 15,1 6-2-15,-4 1-4 16,-5-1 1-16,-2 0 2 15,0 2-1-15,-2-5 0 0,-5-1-2 16,0-5 2-16,0-5 1 16,1-2 1-16,6-5 5 15,0-1 5-15,0-1 5 16,2-10-14-16,9-2 0 16,2-5-5-16,-1 0 2 0,2-1 0 15,-3-1 0 1,0-1-3-16,-4 1 4 0,-4 1-3 15,0 3 2-15,-3 1-1 16,0 5 0-16,0 3 1 16,0 5-1-16,-6 2 1 15,2 0-1-15,1 9 1 0,-1 5 5 16,2 5 5-16,2 3 5 16,0 3 1-16,4 0-4 15,5-2-3-15,4 0-6 16,2-1-1-16,5-5-3 0,2-4 0 15,1-2-1-15,1-6-41 16,1-5-34-16,-2 0-66 16</inkml:trace>
  <inkml:trace contextRef="#ctx0" brushRef="#br1" timeOffset="155807.9063">22261 10270 228 0,'0'-7'33'16,"2"2"19"-16,-2 2 8 15,0 3-13-15,0 0-21 16,0 5-14-16,0 5 3 0,0 6 11 15,-2 3-9-15,2-4-5 16,0 1-6-16,0-3-3 16,0-4-2-16,0-4 1 15,2-1-1-15,3-4 2 16,-3 0 15-16,3 0-6 0,-4-7-6 16,-1-4-4-16,0 0-1 15,0-1 2-15,0-1-2 16,-6-1-1-16,-3 1-1 15,0 5 3-15,-1 0-4 16,2 6 4-16,-1 2-3 0,2 5 1 16,1 8 1-1,2 6 3-15,4 4 1 0,0 4 5 16,2 1 1-16,10-1-2 16,1-2-4-16,2-4-4 15,6-2 0-15,1-6 1 16,2-5 5-16,3-5-5 0,0-3 0 15,-3 0 1-15,1-9-2 16,-4-6-1-16,-2-4 0 16,-4-2 1-16,-3-1 1 15,-1-3-1-15,-7 0 1 16,1 0-1-16,-5 4-2 0,0 5 1 16,0 1 1-16,0 8-2 15,0 7 4-15,0 0-3 16,-4 11 0-16,3 7 0 15,1 3 1-15,0 3 2 16,0-2 2-16,8 2-2 16,4-3 1-16,5-3-3 15,1 0 0-15,2-6 0 0,0-2 0 16,3-3-1-16,0-6 1 16,-3-1 0-16,-2 0 0 15,-2 0-1-15,-6-7 0 0,0-5 0 16,-8-1 1-16,-2-3-1 15,0-2 1-15,-2 0-1 16,-11-3 0-16,1-2-1 16,-5-2 0-16,0 2-2 15,0 3 0-15,-2 0-3 0,-1 6 0 16,-2 5 2-16,3 4 3 16,-1 5 1-16,0 0-2 15,6 1 1-15,2 9 1 16,4 4 0-16,6-2-1 15,2 6 0-15,3-4 0 16,11 1-3-16,5-5 1 0,4 0-1 16,3-5-2-16,1-5 0 15,5 0 0-15,-1 0 2 16,1-5 1-16,0-8 3 16,-1 0 1-16,-4-1 0 15,-2-2-1-15,-6 2 0 0,-2-2 0 16,-5 5 2-16,-2 2-1 15,-5 2-1-15,0 0-1 16,-3 7 3-16,-2-2-4 16,0 2 0-16,0 0 0 15,0 4 2-15,0 4 2 0,-2 3-4 16,2 0 4-16,0 4-4 16,0-2 2-16,9 4 1 15,-1-2 3-15,4 2 0 16,-2-1-2-16,2 0 0 15,-2 0-1-15,-1-2 0 16,-2 0 0-16,-1-3-1 16,-4 0 1-16,-2-4-1 0,0 0-1 15,0 0 2-15,-8-3-1 16,-3-1 1-16,-3 1 0 16,-2-2 1-16,0-2-2 0,-2 0 1 15,1 0-1-15,5 0 0 16,3-6-1-16,4-3-22 15,1-1-28-15,4-3-76 16,8-5-162-16</inkml:trace>
  <inkml:trace contextRef="#ctx0" brushRef="#br1" timeOffset="156248.2106">23172 10293 450 0,'0'-12'26'0,"3"-1"0"15,1 3 15-15,1 1-9 0,2 0-13 16,3 4-7-16,2 1-6 16,-2 2 1-16,-1 2-1 15,2 0-4-15,-2 9-2 16,0 6 0-16,-3 0 0 0,-1 5 0 15,-2 0 0-15,-3 0 0 16,0 1 0-16,0 0 0 16,-5-3 0-16,-6-1 0 15,2-4 0-15,-1 2 1 16,0-5 0-16,0-1 1 16,4-1 5-16,3-3 1 0,1 0-1 15,2-1 0-15,0-3-3 16,0 2 4-16,9-3 9 15,1 0-3-15,7 0-7 16,0 0-5-16,3 0-1 16,2-3-1-16,2-2-2 0,-5 2-10 15,3-1-26-15,-5 1-5 16,2-3-24-16,-1-1-80 16,-2-2-122-1</inkml:trace>
  <inkml:trace contextRef="#ctx0" brushRef="#br1" timeOffset="156796.4039">23489 10274 463 0,'-2'-13'46'0,"2"3"-10"16,0 1 8-16,4 2-8 15,5 3-13-15,4 4-15 16,1 0-3-16,2 5 1 15,0 6-5-15,-3 3 2 16,-2 4-3-16,-3 0 1 16,-4 2-1-16,-4-1 2 0,0 0-2 15,0-4-1-15,-6 3 3 16,0-4-2-16,-1-3 0 16,-1 0 0-16,2-2 1 15,3-6-1-15,3 1 0 16,0-2 0-16,0-2 1 0,7 0 3 15,4-4 1-15,1-3-2 16,2-6 1-16,0 0 0 16,-2-4 3-16,1-4 2 15,-3-3 0-15,-1-1-4 0,1 0-2 16,-5-1-1-16,-2 5-3 16,3 3 5-16,-6 5 0 15,0 4-29-15,0 6 37 16,0 3-8-16,-6 0-1 15,-1 10 2-15,0 6-4 16,1 8 2-16,-1-1-1 0,2 2 0 16,2 0 2-16,1-4-3 15,2 0 0-15,0-4 0 16,5-5 0-16,5-3 0 16,5-4-1-16,3-3 4 15,2-2-4-15,3 0 0 0,-2 0-13 16,1-2-2-16,-9-3-76 15,-4-4-40-15,-9-2-255 16</inkml:trace>
  <inkml:trace contextRef="#ctx0" brushRef="#br1" timeOffset="164828.2507">19914 9873 207 0,'0'0'28'0,"0"0"1"16,0-2 17-16,0-2-8 15,0 0-4-15,2 1-4 16,1 0-5-16,-1 1-2 0,-2 0 0 16,2 0 7-16,-2 2-8 15,0 0-8-15,0 0-4 16,0 0-5-16,0 0 1 15,0 0-1-15,0 0 3 16,-2 0 1-16,0 0-3 0,2 2 0 16,-1 0 1-16,-1 0 1 15,2-2 0-15,-2 0-1 16,2 0 0-16,0 0-1 16,0 0-2-16,0 0 0 15,0 0-1-15,0 0-1 16,0 0 3-16,5 0 0 0,2 0-3 15,6 0 0-15,0 0 0 16,0-2 2-16,4 0-5 16,1 2 2-16,2-2 1 15,-2 2-3-15,-1 0 3 16,2-2-2-16,-4 0-1 0,-2 2 3 16,-2-2-4-16,-4 1 3 15,1 1-2-15,-5-2 3 16,-1 2-2-16,-2-2 0 15,0 2 0-15,0 0-6 16,0 0-8-16,0 0-15 0,0 0-28 16,-3 0-56-16,-3 0-144 15</inkml:trace>
  <inkml:trace contextRef="#ctx0" brushRef="#br1" timeOffset="174350.1954">22315 11317 235 0,'0'0'120'16,"0"0"-120"-16,0 0-11 15,0 8-6-15,0 0 5 16,-4 3-47-16,3 0-114 16</inkml:trace>
  <inkml:trace contextRef="#ctx0" brushRef="#br1" timeOffset="174522.0293">22298 11703 389 0,'-14'18'1'16,"6"-3"2"-16,5 2-4 15,3-1 3-15,0-2-4 16,0-1-60-16,8-8-93 15</inkml:trace>
  <inkml:trace contextRef="#ctx0" brushRef="#br1" timeOffset="174647.022">22437 11868 456 0,'0'11'12'0,"0"-2"-8"0,-3 2-3 15,-11-2 0-15,-3-3-39 16,-7-6-252-16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6:09:40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6062 1585 144 0,'2'-7'6'0,"-2"0"-1"0,1 1 9 16,-1 0-5-16,2 2-2 15,-2-1 4-15,0 1-2 16,2 2 2-16,-2 0-3 16,2-1-6-16,-2 1 0 15,1-1-1-15,1-3-1 0,-2 3 3 16,2-5 26-16,-2 1 19 15,0 0 12-15,0-4-9 16,0 4-2-16,0 0-5 16,0 2-13-16,0 3-1 15,-2 2 2-15,2 0-18 0,0 11-12 16,0 7-2-16,0 7 8 16,0 5 16-16,0 4-11 15,0 0-2-15,6 0-3 16,-2-4 0-16,1 0-3 15,-2-5 1-15,-1-3-3 16,0-3 1-16,0-1-1 0,-2-5-17 16,0-2 0-16,0-5 15 15,0-4 2-15,0-2 0 16,-6 0 5-16,-1-7-2 16,-4-10 0-16,2-3-3 15,-1-9-3-15,-3-5 1 0,4-5-1 16,0 0-1-16,4-2-4 15,2 1-1-15,3 5 2 16,7 5 2-16,5 5-4 16,6 5-1-16,3 5 0 15,3 10 2-15,1 3 5 0,0 2-5 16,1 10 4 0,-4 9 9-16,-2 1-8 0,-6 5-17 15,-4 0 2-15,-8 0-1 16,-2 0 0-16,-7-2-1 15,-12-3 3-15,-3 1 8 16,-3-7 3-16,1-1 4 0,-2-4-1 16,1-2 0-16,5-4 0 15,4-1 1-15,3 0-1 16,8-2 0-16,3 0 1 16,2 1-1-16,4 1-7 0,12 4 6 15,2 4 1-15,4 1 0 0,5 2 3 16,0 1-1-16,-2 0 0 15,-2 2-1-15,0-2 0 0,-3-1-1 16,-4-2 0-16,1-3 0 16,-2 0-16-16,2-5-50 15,1-3-39-15,1 0-104 16</inkml:trace>
  <inkml:trace contextRef="#ctx0" brushRef="#br0" timeOffset="281.1708">6595 1482 474 0,'-9'-9'7'15,"1"0"-3"-15,-2 7 26 16,1 2 3-16,0 0-23 16,1 6-6-16,0 8-1 15,3 9 1-15,-1 4 3 16,5 6-1-16,-3 2 9 15,4 0-6-15,0 1 0 16,0-4-2-16,4-1-2 0,3-6-5 16,3-2 2-16,5-4 0 15,1-3-1-15,4-3-1 16,5-6-40-16,-1-3-50 0,-4-4-62 16</inkml:trace>
  <inkml:trace contextRef="#ctx0" brushRef="#br0" timeOffset="785.5495">6776 1610 501 0,'-1'-10'9'0,"1"1"14"16,0 0 14-16,1 2-12 15,11 5-13-15,0 2-7 0,4 0-5 16,0 7-1-16,0 9-1 15,-1 5 1-15,-1 6 2 16,-5 0-2-16,-3 0 0 16,-5-2-1-16,-1-4-3 15,0-3 2-15,-3-4 2 16,-4-3 1-16,1-4 2 16,0-5-1-1,5-2 1-15,-1 0 1 16,2-7 10-16,0-7-6 0,9-4-4 15,0-4-5-15,4-4 4 16,1-1-4-16,-1 0-7 16,-3 2-1-16,0 2 5 15,-5 5 5-15,-2 6 0 16,-1 0 0-16,-2 6 2 16,0 2 4-16,0 4-1 0,-2 0-2 15,-1 2-1-15,-4 10-1 16,-1 4 1-16,5 6 4 15,-1 1 2-15,2 4 4 16,2 0-3-16,0-2-3 0,9-2-4 16,2-6-1-16,2-1 0 15,5-5-2 1,-2-2-1-16,5-3-18 0,1-5-23 16,1-1-30-16,-3-3-65 15,2-11-141-15</inkml:trace>
  <inkml:trace contextRef="#ctx0" brushRef="#br0" timeOffset="1051.1108">7231 1434 429 0,'0'-6'94'0,"-2"1"-64"16,0 3 7-16,2 2-10 15,0 2-17-15,6 9-7 16,4 8 7-16,5 3 3 15,-1 5-6-15,1-1-4 16,0 5-1-16,-3-3 1 0,-3 0 0 16,-4 1 4-16,-2-4 0 15,-3-3-6-15,0-1 2 16,0-3-2-16,-3-2 0 16,-2-7-10-16,1 0-20 15,1-6-12-15,3-3-14 16,0 0-28-16,0-8-70 0</inkml:trace>
  <inkml:trace contextRef="#ctx0" brushRef="#br0" timeOffset="1238.5557">7665 1534 531 0,'24'-9'15'0,"-3"1"-2"16,8 1 25-16,-1 2-11 15,3 0-18-15,-7 3-8 0,-3 2-1 16,-3 0-7-16,-7 4-36 16,-6 1-46-16,-5 3-113 15</inkml:trace>
  <inkml:trace contextRef="#ctx0" brushRef="#br0" timeOffset="1394.7917">7766 1607 451 0,'-4'3'57'15,"1"-1"3"-15,3 0 0 16,0-2-5-16,7 0-15 16,11 0-47-16,4-4 21 15,4-1-8-15,6-3-3 0,5 5-2 16,-3-2-31-16,0-2-63 16,-5 2-349-16</inkml:trace>
  <inkml:trace contextRef="#ctx0" brushRef="#br0" timeOffset="2208.6616">9152 1542 396 0,'2'-3'92'15,"1"-9"-85"-15,5-3 7 16,6 1 22-16,3-4-18 16,2-3-7-16,-1-3 2 15,2 1-4-15,-1-4-5 0,-2 1-1 16,-7-1-1-16,-1 7-1 15,-7-3 0-15,-2 5 0 16,0 9 0-16,-4 2-3 16,-6 7-2-16,1 0 2 15,-2 2-1-15,2 11 2 0,4 5 1 16,5 3-2-16,0 2-1 16,12 4 1-16,8-1-1 15,6 3 3-15,6-4-2 16,-3 0 3-16,3 0-2 15,-7-4 0-15,-2-3 0 0,-8 0 1 16,-7-2 3-16,-6-1-4 16,-2-3 2-16,-9-1 1 15,-9-2 0-15,-5-4 2 16,-2-2-4-16,0-1 3 16,-2-2-2-16,5 0-1 15,3-7 1-15,2-3-2 16,8-3 2-16,6-3-12 0,3 0-16 15,2-2-34-15,12-2-45 16,7 3-86-16</inkml:trace>
  <inkml:trace contextRef="#ctx0" brushRef="#br0" timeOffset="2854.2271">9688 1335 442 0,'-10'-1'11'0,"1"-1"2"16,1 2 26-16,1 3-16 16,0 10-13-16,4 3 0 15,3 5 1-15,0 6 1 16,2 0-6-16,6 2-1 16,0-1-2-16,1-3 0 15,0-4 1-15,0-3-2 0,-3-5 0 16,2-4-1-16,-2-6 0 15,1-3 4-15,-1 0 4 16,-1-5 2-16,4-8 0 16,-1-6-6-16,0-4-3 0,3-4 1 15,-3 0-3-15,4-2 0 16,-4 7 0-16,3 2-1 16,0 7 1-16,3 6 0 15,-1 7-3-15,1 0 3 16,1 15-2-16,3 2 1 15,2 5 0-15,-6 4 1 16,4-1 0-16,-2 2 0 0,-5-4-1 16,-2-3 2-16,-4-4-1 15,-2-5 0-15,-3-4 1 0,0-4 0 16,0-3 1-16,0 0 9 16,0-10 7-16,0-5-8 15,0-2-9-15,0-8 0 0,8 2-2 16,1-4 0-16,3 4-3 15,1-2-8-15,1 5 7 16,5 0 3-16,-2 7 2 16,1 5-1-16,0 5 1 15,2 3-1-15,-4 0 1 0,-2 7-1 16,1 7 1-16,-4 4 0 16,-1 1 0-16,-5 5 0 15,0 1 0-15,-5-3 1 16,0 1-1-16,0-3-1 15,0 0 3-15,0-4-3 16,0-2-31-16,5-3-24 16,2-5-53-16,5-5-78 0</inkml:trace>
  <inkml:trace contextRef="#ctx0" brushRef="#br0" timeOffset="3364.7296">10542 1407 469 0,'0'-15'33'16,"0"3"-2"-16,0-2 0 15,0 5-13-15,0-2-6 0,0 3-6 16,-6 0-3-16,0 5 0 16,-1-1-2-16,-5 4 1 15,0 0-2-15,0 0 0 16,-1 5 0-1,0 9 1-15,0 3-1 0,5 6-1 16,1 2 3-16,5 2 1 16,2 1-1-16,0-3 0 15,10-3-3-15,4-3 3 16,-1-5-2-16,4-3 1 16,-3-5 0-16,1-5 0 0,-1-1 2 15,-2-1 0-15,-2-8-1 16,0-6 3-16,-3-3 6 15,0-1-3-15,-1-2-2 16,-2-4-5-16,-3 1 2 0,-1-1-3 16,0 6 0-16,0 1 1 15,0 7 0-15,0 6 4 16,-3 5 1-16,-1 0-4 16,3 14-3-16,-2 4 2 15,3 5-2-15,0 0 3 16,3 4 0-16,4-4-1 0,5-3-1 15,1-1 0-15,1-2-1 16,1-5-6-16,0-1-19 16,4-6-29-16,-2-3-50 15,3-2-116-15</inkml:trace>
  <inkml:trace contextRef="#ctx0" brushRef="#br0" timeOffset="3848.9889">10894 1330 483 0,'0'-6'23'15,"0"2"-8"-15,0 0 21 16,0 2-7-16,4 2-13 16,4 0-11-16,4 2-2 15,2 9-2-15,-2 1-1 0,3 6 0 16,-5 3 0-16,-2 3 0 15,-3-5 0-15,-3 2 1 16,-2-3-1-16,0-1 0 16,0-7 1-16,0-1 0 15,-2-3-2-15,2-3 3 0,0 1-2 16,0-4 0-16,2 0 3 16,7-9 0-16,1-4 3 15,3-3-4-15,1-3 0 16,-1-5-1-16,-2 1 0 15,-1-2-1-15,0 0 1 16,-5 5 0-16,-1 5-1 16,-3 2 1-16,-1 4 3 0,0 6 6 15,-3 3 0-15,-2 0-6 16,-5 12-3-16,1 4 1 16,2 3 9-16,0 7 4 15,4-3-3-15,1 0-3 0,-1-2-5 16,3-1 0-16,0-4-2 15,7-3 0-15,3-2-4 16,7-4-4-16,2-2-40 16,-1-5-36-16,3 0-104 0</inkml:trace>
  <inkml:trace contextRef="#ctx0" brushRef="#br0" timeOffset="4880.0172">11963 1277 405 0,'-11'-6'4'0,"5"1"1"16,1 1 34-16,2 4-15 0,-1 0-12 15,1 0-6-15,0 8-1 16,1 6-1-16,2 5 3 15,0 2 4-15,0 5 3 16,10 1-4-16,0-4-1 16,4 0-5-16,1-7-1 0,3 0-2 15,2-7 5-15,0-2 4 16,-5-5 3-16,0-2-4 16,-1 0-4-16,-1-5 1 15,-6-6 3-15,0-5-1 16,-3 0-2-16,-4-6-2 0,0-1 0 15,-4-4-3-15,-6 1 0 16,-3 1 0-16,-5 3-1 16,0 4-1-16,-3 2 0 15,-1 8 0-15,-1 6-1 16,2 2 1-16,1 0 1 16,1 9-1-16,9-1 1 0,3 3-1 15,5-2 0-15,2-2-1 16,5-1-3-16,11-4-2 15,8-2 2-15,-1 0 2 16,4-4 1-16,2-10 0 0,-3-4-1 16,1-4 4-16,-5 1-2 15,-2-4 3-15,-4 3-3 16,-8 1 0-16,0 3-1 16,-6 4-7-16,-2 5 1 15,0 4 5-15,-3 5 0 16,-4 0-2-16,2 0 1 0,2 7 3 15,3 4-1 1,0-1 0-16,7 8 1 0,8-1-1 16,6 3 1-16,2-2 1 15,1 4 0-15,3-2 0 16,-7 1 0-16,-5-2-1 0,0-1 1 16,-6 2 0-16,-2-4 0 15,-4 2 1-15,-1 0 0 16,-2-1 5-16,0 1 7 15,0-3-1-15,0 1-2 16,2-5-4-16,4-1-2 0,5-1-2 16,2-2-1-16,6-3 0 15,4-4-5-15,4 0-47 16,1-4-97-16</inkml:trace>
  <inkml:trace contextRef="#ctx0" brushRef="#br0" timeOffset="6254.6714">13446 1236 364 0,'-3'-6'35'16,"1"-1"-12"-16,2 2 6 16,0 3 19-16,0 2-27 15,0 0-12-15,0 0-9 16,0 11-4-16,5 0 4 15,0 3 0-15,2 0 1 0,0-2-1 16,1-1 2-16,-3-4-1 16,-1-1 0-16,1-6 2 15,0 0 9-15,-3 0 12 16,0-6-11-16,1-6-7 16,-3-1-2-16,0-3-2 15,0-1 0-15,-7-1-1 0,-2 1 0 16,-1 5-1-16,-1 4 1 15,0 6-1-15,-2 2 0 16,1 3 0-16,0 15-1 16,0 7 1-16,5 3 0 15,4 6 3-15,3 1 1 0,0 0 0 16,12-3-1-16,6-2-2 16,6-5 1-16,3-3 1 15,-1-8 2-15,5-4-1 16,2-4-1-16,-1-6-1 15,-6 0 2-15,0-3-3 0,-1-10-2 16,-5-4 2-16,-4-3 1 16,-5-4-2-16,-4-5 1 15,-2 0-1-15,-3 1 0 16,-2 6-2-16,0 1 0 16,0 11 2-16,0 6 1 0,0 4-2 15,0 8-1-15,0 9 0 16,0 3 1-16,2 5 1 15,5 0 0-15,4 2 2 16,1-6-1-16,-1-1-1 16,4-2 1-16,2-7 0 15,3-3-1-15,0-4 1 0,-4-4 1 16,4 0-2-16,-2-2 1 16,-6-8 0-16,-3-5 1 15,-2-3 0-15,-2-1-1 16,-5-3-2-16,0-3 3 15,0-1-1-15,-12 1-1 0,0 0-1 16,-3 3-1-16,-2 4-2 16,-2 1 2-16,0 6-2 15,-4 5 3-15,1 3-2 16,0 3 2-16,3 0 1 16,2 3-1-16,5 6 0 15,7 3 0-15,5 1-1 0,2 0 0 16,15-1-1-16,8 0 2 15,4-2-1-15,7-3-3 16,3-7-4-16,3 0 0 16,-3 0 4-16,-1-9 4 15,-4-5 0-15,-7-1-8 0,-4 1 6 16,-6-4 2-16,-7 3 1 16,-3 0 0-16,-5 4 0 15,0 4 1-15,-2 2-2 16,0 5 1-16,-2 0-1 0,-5 5 0 15,4 7 0-15,-1 6 1 16,4 2-2-16,0 3 2 16,4-1-1-16,6 4 1 15,5-6 0-15,2 1 0 16,0 0-1-16,0 1 2 16,-2-4-1-16,-3-2 0 0,-2-1 1 15,-5-5 0-15,-3-1 1 16,-2-2 1-16,0-1 6 15,-7-3 4-15,-6-1-4 16,-1-2 1-16,-1 0-5 16,1 0-4-16,1-5 1 0,3-4-3 15,1-2-16-15,7-5-30 16,2 0-76-16,4-2-171 16</inkml:trace>
  <inkml:trace contextRef="#ctx0" brushRef="#br0" timeOffset="6847.8261">14636 1284 380 0,'0'-10'7'15,"2"6"3"-15,-2-3 22 16,0-1-6-16,0 1-8 15,0-3 0-15,0 0 1 16,-7 2-13-16,-4 1 4 16,3-3 2-16,-6 3 0 0,2 2 1 15,-3 2-2-15,3 1-6 16,-3 2-2-16,1 0 0 16,-1 3-2-16,2 10 0 15,0 3 2-15,0 5 1 16,3 3-2-16,6 2 0 0,1 3 0 15,3-5 2-15,0 2-1 16,7-5-3-16,3-1 1 16,3-4 0-16,1-7 1 15,3-2 0-15,-1-6 0 16,2-1 3-16,-4 0-2 0,4-5-2 16,-4-7 0-16,-1-3 1 15,-4-4 0-15,-2-4 4 16,0-3-2-16,-4 0-2 15,0-4 0-15,-3 1-1 16,0 2-1-16,0 10 0 16,0 2 1-16,0 9-1 0,0 6 4 15,-3 8-2-15,2 12-3 16,-1 5 2-16,2 1 3 16,0 5 1-16,3-3-5 15,5-1 2-15,1-6 0 0,3 1-1 16,1-6-3-16,3-2 4 15,1-5-2-15,0 0-16 16,3-7-27-16,2-2-42 16,-3 0-85-16</inkml:trace>
  <inkml:trace contextRef="#ctx0" brushRef="#br0" timeOffset="7415.2501">14899 1263 410 0,'-6'-6'43'32,"5"-3"-14"-32,1 0 27 15,0 0-15-15,0 2-16 0,7-2-12 0,5 4-11 16,3 2-1-16,-1 3 2 31,2 0-3-31,-2 7 0 0,1 7-1 16,-3 5-2-16,0 6 0 0,-4-1 2 15,-1 2 0-15,-3-1 2 16,-4-3 0-16,0-3 0 16,0-3-1-16,-6-1 1 15,1-5 0-15,-4-1 0 16,3-1 0-16,3-5 0 16,1-1-1-16,0-2 0 15,2 0 2-15,0 0 1 16,6-9-1-16,5-4-4 0,-1-3 2 15,3-1 0 1,1-5-4-16,0-1 3 0,0-3-2 16,-2 4-1-16,-2-2 2 15,-2 3 3-15,-1 5-1 16,-2 2-1-16,-3 7 4 16,0 1 5-16,-2 5-1 0,0 1 1 15,0 0-2-15,-4 3-6 16,-1 11-2-16,-2 4 4 0,-1 4 3 15,1 3 3-15,4 1-1 16,-1-2-1-16,4-3-4 16,0-2 4-16,0 1 0 15,7-7-2-15,5-1 0 16,2-5 2-16,6-2-2 16,-1 1-2-16,4-6-9 0,3 0-66 15,-3-3-111-15</inkml:trace>
  <inkml:trace contextRef="#ctx0" brushRef="#br0" timeOffset="35035.377">6181 2714 0 0,'-9'-10'388'15,"3"-5"-382"-15,0 1 6 16,6 2 19-16,0 1-5 16,0 2-12-16,0 4-4 15,7 1-2-15,0 4-4 0,-2 0-3 16,-2 2-1-16,4 10 0 15,-3 0 1-15,-3 6 0 16,1 6 1-16,2-1 5 16,-4 4 5-16,1-2-2 15,4-1-2-15,-2-2-1 0,4-4 0 16,2-4 0-16,4-5 0 16,1-3 5-16,4-5 6 15,2-1-6-15,1-3-3 16,3-10-2-16,-2-4-2 15,-1-5-2-15,-3-3-1 16,-2-3 1-16,-3-3-2 0,-4 1-1 16,-3-1 4-16,-4 5-5 15,0 3 3-15,-2 5-1 16,0 5-1-16,0 6 0 16,0 5 6-16,0 2-2 0,-2 6-1 15,2 10-3-15,0 4 0 16,0 7 6-16,0 6 3 15,0 4-2-15,8 5 4 16,-1 1 3-16,2 1-3 16,-4 1-1-16,-1-2-4 15,-1-4 2-15,0 0-6 16,-3-4 0-16,0-3-31 0,0-4 28 16,-8-6-3-16,-1-2 6 15,-1-4 0-15,-4-5 3 16,1-6 1-16,-2-5-1 15,1 0-1-15,-3-1 0 16,5-10-3-16,0-7 2 0,0-2-5 16,4-6 3-16,3-1-2 15,3-2-3-15,2-1-11 16,2 5 21-16,10 0-39 16,8 7-6-16,2 4-3 15,4 3-12-15,1 2-56 0,2 4-84 16</inkml:trace>
  <inkml:trace contextRef="#ctx0" brushRef="#br0" timeOffset="35540.7178">6653 2889 523 0,'-9'0'8'16,"2"0"2"-16,-1 2 30 16,4 8-1-16,-1 7-15 15,3 4-6-15,1 8 8 0,1 3 6 16,0 7-17-16,0 0-39 15,0 0 29-15,0 1-1 16,3-4 2-16,1-4-4 16,-3-7-3-16,1-6 4 15,-2-3-4-15,0-5 4 16,0-4-2-16,0-3 6 0,0-4-4 16,0 0 3-16,0-11 9 15,0-7-8-15,-2-7-6 16,1-5 3-16,-3-8-4 15,1-2-2-15,1-5 0 16,-1 2-3-16,3 0-8 16,0 6 4-16,0 6 5 0,1 5 1 15,10 6 1-15,4 6 1 16,2 5-2-16,3 3 0 16,4 6 5-16,-2 0-3 15,4 9-2-15,-6 6 3 0,-5 4-1 16,-3 0 1-16,-7 3-2 15,-5-2 2-15,0 0-3 16,-10-3 3-16,-5-1-3 16,-5 1 5-1,-1-5-3 1,1-3 2-16,-1-2-2 0,9-3 1 16,4-4-7-16,6 0-37 15,2-11-25-15,9-5-67 0,9-7-146 16</inkml:trace>
  <inkml:trace contextRef="#ctx0" brushRef="#br0" timeOffset="35712.5555">7153 2873 443 0,'17'-2'21'0,"-5"1"11"15,6-1 19-15,8 2-10 16,-5 0-20-16,6-2-16 15,0 2-5-15,-2 0 1 0,-1 0-9 16,-9 0-48-16,-3 4-96 16</inkml:trace>
  <inkml:trace contextRef="#ctx0" brushRef="#br0" timeOffset="35884.386">7277 2970 214 0,'-14'8'292'0,"4"-1"-247"0,4-4 3 15,6 0 4-15,4-3-17 16,8 0 11-16,10 0-17 16,10-2-17-16,4-5-11 0,7 0-1 15,-1-2-50-15,-3-2-98 16</inkml:trace>
  <inkml:trace contextRef="#ctx0" brushRef="#br0" timeOffset="36649.8375">8811 2688 385 0,'0'-2'44'16,"-11"-3"-39"-16,1 5 17 16,0 0 9-16,2 10-8 0,-5 6-7 15,0 8-4-15,6 4 5 16,-3 4-7-16,2 4 0 15,3 0-5-15,0-1-3 16,1-1 0-16,-1-5-1 16,1-5 2-16,3-4-1 0,-2-5 2 15,3-5 0 1,0-7 9-16,0-3-5 0,0-1 3 16,0-11 21-16,4-8-20 15,3-7-11-15,0-5 1 16,2-4 0-16,2-5-1 0,-2 0 0 15,1 2-1-15,2 1 0 16,-2 2 0-16,-1 7 0 16,-1 7-3-16,-1 8 5 15,-4 5-2-15,3 7-1 16,1 2-1-16,1 7-3 0,2 12 4 16,2 9 1-16,3 5 1 15,2 5 1-15,0-1 0 16,0 3 0-16,2-3-1 15,-3 0 1-15,-2-4-1 16,-2-5-1-16,2-1 3 16,-6-5-2-16,-1-5-1 0,1-4-1 15,-6-6-23-15,-2-3-23 16,0-4-12-16,-10-2-5 16,-5-12-143-16</inkml:trace>
  <inkml:trace contextRef="#ctx0" brushRef="#br0" timeOffset="36790.4255">8697 2900 482 0,'0'3'19'0,"3"1"-15"16,18-1 25-16,9-3-8 0,12 0-13 16,12 0-9-16,3 0 0 15,6-5-24-15,-4-11-113 16</inkml:trace>
  <inkml:trace contextRef="#ctx0" brushRef="#br0" timeOffset="37493.3807">9428 3014 386 0,'-5'0'63'0,"2"-5"-19"16,3-4 4-16,0-3-21 15,10-6-12-15,7-4-8 0,5-1 8 16,0-6-5-16,5-1-1 15,-3 0-5-15,-2 1 0 16,-5 3-3-16,-4 1 0 16,-6 3 0-16,-2 6-2 15,-5 4-1-15,0 6-1 16,-3 4-4-16,-7 2-8 0,-2 2 2 16,2 7 4-16,-1 2 7 15,3 3 2-15,7 2-1 16,1 2 0-16,5 0-2 15,11 2 1-15,6-1 2 0,3 1-1 16,3 1-1 0,0 1 1-16,-3-1 0 15,-5 0 2-15,-6-3-3 0,-4 0 1 16,-10-4 1-16,0 1-1 16,-7-7 0-16,-7 1 3 15,-6-1 1-15,-2-5 0 0,-4 1 1 16,-1-4 3-16,4 0-4 15,-1 0 2-15,3-6-5 16,5-1 3-16,5-6-4 16,5 1-1-16,6-4-28 15,3 0-72-15,12-2-101 0</inkml:trace>
  <inkml:trace contextRef="#ctx0" brushRef="#br0" timeOffset="38149.5169">9958 2766 111 0,'-5'-2'349'0,"-7"1"-326"16,5 1 2-16,-1 0 0 16,6 8-19-16,-1 10 0 15,3 6 1-15,0 2 4 0,0 3-6 16,6 1-2-16,2 0-2 15,-2-5 0-15,-1-1 0 16,-2-6-1-16,3-6 0 16,-3-1 0-16,1-8-1 0,0-3 2 15,-1 0 8-15,4-5 16 16,0-8-2-16,5-5-9 16,-4-4-7-16,3-3-2 15,-1-3-2-15,0 0-3 16,0 3 1-16,2 2-2 0,0 3-1 15,-3 10 1-15,6 2 0 16,-3 8-1-16,4 2 0 16,-2 13-1-16,3 3 3 15,-1 4-1-15,-2 2-1 16,0 0 2-16,-2 0-3 16,-4-4 3-16,-1-2 0 0,-1-6-2 15,-3-4 4-15,-3 0 0 16,2-6-2-16,-2-2 1 15,0 0 3-15,0-10 13 16,0-3-4-16,4-6-13 16,-2 0 3-16,3-4-2 0,2-2 1 15,2 1-1-15,1 0-1 16,2 4-3-16,2 2-2 16,1 8 3-16,-2 4-1 15,6 6 2-15,-4 0-1 16,4 11 0-16,-3 6 0 0,2 5 0 15,-3 3 2-15,-3 0-1 16,-2 0 1-16,0 0 0 16,-3-6 0-16,-2 1 0 15,0-2-7-15,1-6-23 16,5-4-16-16,3-5-26 16,3-3-36-16,2-5-112 0</inkml:trace>
  <inkml:trace contextRef="#ctx0" brushRef="#br0" timeOffset="38629.4689">10804 2818 385 0,'2'-12'98'0,"5"-3"-55"15,-7 2-6 1,0 3 15-16,0-1-26 16,-9 4-17-16,-3 0-6 0,-3 2-2 15,-5 3-1-15,-2 2 1 0,1 0-1 16,0 2 1-16,1 8-1 15,2 8 0-15,6 2 0 16,4 7-1-16,3 3 0 16,5 0 0-16,0 2 1 15,11-4 0-15,3-2 0 16,3-5 1-16,4-6 0 16,0-7 0-16,0-4 0 15,-1-4 0-15,2-4 2 0,-5-8-2 16,-1-8 2-16,-2 0 0 15,-1-3 1 1,-5-2-1-16,-3-1 1 0,0-3-2 16,-3 4-1-16,-2 2-1 15,0 5 0-15,0 6 2 16,0 2 0-16,0 10 3 0,-2 0-3 16,2 13-10-16,0 5 7 15,0 5 1-15,2 6 2 16,5-2 1-16,3 1 1 15,2-1-3-15,-2-4-1 16,6-3 0-16,0 0 0 0,0-8 0 16,4-1-22-16,2-6-27 15,0-5-26-15,-2 0-91 16</inkml:trace>
  <inkml:trace contextRef="#ctx0" brushRef="#br0" timeOffset="39066.8988">11115 2781 462 0,'-2'-11'57'0,"2"1"-28"15,0 6 11-15,0 0-5 0,9 4-20 16,2 0-9-16,3 7-3 16,-2 7-3-16,3 9-1 15,-4 2 0-15,-3 2 0 16,-5 2-5-16,-1-3-7 15,-2-2 2-15,0-5-4 16,-2-2 1-16,-4-7 7 0,2-3 7 16,1-4 0-16,3-3 1 15,0 0 2-15,0-10 13 16,5-6-14-16,5-2-1 16,-2-5 0-16,3-2-1 15,0-2 3-15,-4-1-1 0,0 2-1 16,-3 4 0-16,-1 4 1 15,-1 5 9-15,-2 6 12 16,0 3-1-16,0 4-1 16,0 0-15-16,0 13-11 15,-4 3 3-15,-1 5 12 16,0 6 6-16,3 0-6 0,2 0-6 16,0-3-2-16,2-2-1 15,10-2-2-15,5-6-2 16,3-3-36-16,4-8-60 15,5-3-161-15</inkml:trace>
  <inkml:trace contextRef="#ctx0" brushRef="#br0" timeOffset="39488.7433">11904 2781 299 0,'-7'1'223'0,"7"-1"-199"0,0 0-21 15,17 0 5-15,7 0 6 16,6-1 1-16,8-5-4 15,1 2-5-15,-2-1-3 16,-2 2-2-16,-9-1-1 16,0 4-1-16,-10 0-39 0,-3 0-42 15,-10 0-81-15</inkml:trace>
  <inkml:trace contextRef="#ctx0" brushRef="#br0" timeOffset="39722.9612">12068 2641 448 0,'-3'-3'35'15,"-1"-1"10"-15,1 2-12 16,3 2 4-16,0 2-30 16,0 13-11-16,0 4 5 0,0 8 7 15,0 6-3-15,3 2-2 16,3 0-1-16,-3 1-3 15,2-2 1-15,2-4 1 16,3-3-1-16,0-4-26 16,7-8-61-16,2-7-77 0</inkml:trace>
  <inkml:trace contextRef="#ctx0" brushRef="#br0" timeOffset="40441.541">12801 2599 480 0,'0'-1'94'0,"0"1"-90"0,0 0-2 16,0 6-1-16,0 10-4 15,0 9 8-15,0 4-1 16,0 4 1-16,0 3-2 15,0 2 0-15,0-5-1 16,0-1-1-16,0-5 1 16,0-5-1-16,0-7-1 0,0-7 0 15,0-1 1-15,0-5 2 16,0-2 22-16,0 0 15 16,0-13 13-16,0-3-22 15,0-7-29-15,0-7 0 16,0-5-1-16,2 0-1 0,0-1-1 15,0 3-9-15,3 4 2 16,0 4 3-16,3 5-1 16,2 6 1-16,4 6-3 15,3 4 7-15,3 2-3 16,1 2-1-16,-1 5 0 0,0 8-8 16,-4 3-7-16,-1 2 3 15,-7 1 3-15,-3 1 1 16,-5-5 4-16,0 3 1 15,-5-3 4-15,-10-1 4 16,0-3 0-16,-4-4 1 16,4 0-1-16,0-3 1 0,3-1 0 15,5-1-1-15,0-2 1 16,6 2-1-16,1-2 2 16,0 0-1-16,1 0-4 15,9 0-3-15,4 0 2 0,3 0 5 16,2 5-1-16,4 1 0 15,3 3 0-15,-6 3-1 16,-1 2 0-16,-2 4 1 16,-5 0-1-16,-5-2 1 15,-6 2-1-15,-1-4 4 0,0-1-1 0,-12-3 1 0,-8-3 9 16,-7-3 8-16,-2-2 1 16,-5-2-2-16,0 0-8 15,5-6-8-15,3-1-1 16,5-3-18-16,7-8-88 15,6-2-303-15</inkml:trace>
  <inkml:trace contextRef="#ctx0" brushRef="#br0" timeOffset="41701.6808">13487 2677 248 0,'0'0'159'16,"-2"0"-136"-16,0 0-24 15,2 7-6-15,0 4 9 0,0 0 3 16,0 4 2-16,2-2-2 15,2-1-1-15,1-2 0 16,-3-6 2-16,1 0 1 16,-3-4 12-16,3 0 25 15,-3 0-6-15,0-10 1 0,0-5-17 16,0-1-14-16,0-3-5 16,-6 3-1-16,-1-1-1 15,0 5 0-15,-2 4-1 16,1 5 1-16,-1 3-3 15,1 3-2-15,1 14 0 0,1 8 1 16,4 7 1-16,2 2 1 0,0 2 1 16,8-3-2-16,6-2 3 0,6-6-2 15,1-6 1-15,4-6-1 16,2-6 5-16,2-5 1 16,-2-2-1-16,-2-7 1 0,-2-8-3 15,-3-4 4-15,-3-5-2 16,-7-4-2-16,-3 0 3 15,-2 1-3-15,-3 4-1 16,0 3 0-16,-2 7 0 0,0 8 0 16,0 5-1-16,2 9-6 15,2 11-1-15,-1 5 6 16,6 1 1-16,1 3 1 16,4-1 0-16,1-4-2 15,2-8 1-15,2 0-3 31,3-9 2-31,-4-3 4 0,0-4 0 16,-2 0 8-16,-5-6 1 16,0-8 15-16,-6-4-2 0,-1-4-11 0,-4-4-7 15,0-1-5-15,-7-2-3 16,-6 3-6-16,0 2-9 16,-3 5 3-16,0 6 5 15,0 6 1-15,-2 6-1 16,0 1 1-16,2 0 3 15,3 8 1-15,3 2 1 0,3 0-1 16,2 2-2-16,5-1-7 16,0-2-2-16,8 0 3 15,8-3 1-15,6-3 5 16,8-3 2-16,8 0 0 16,5-14-2-16,0-4 5 15,-2-2 0-15,-1-3 1 0,-9 3 0 16,-7 1 0-16,-9 5 0 15,-5 3 1-15,-6 4-1 16,-4 1 1-16,0 6-2 16,-4 0-8-16,-6 0 3 15,1 10 3-15,0 2 2 0,0 4-3 16,7 0 2-16,2 4-5 16,2-1 5-16,10 2 0 15,5 3 0-15,5-6 1 16,0 3 2-16,-2-2-1 0,-1-1-1 15,-5-3 0-15,-4 1 0 16,-4-4 0-16,-4-1 0 16,-2 0 0-16,0-3-1 15,-12 1 2-15,-3-5 1 16,-5 0 2-16,-2-4 0 16,1 0 2-16,-1 2-4 0,2-4 1 15,6-6-1-15,4-4-2 16,5-2-21-16,5-6-81 15,5-3-305-15</inkml:trace>
  <inkml:trace contextRef="#ctx0" brushRef="#br0" timeOffset="42199.274">14551 2738 522 0,'1'-10'29'15,"-1"-2"-9"1,0 0 30-16,0-1-18 16,0 0-23-16,0 3-6 0,0-1-1 15,-3 3 1-15,-7 0 0 16,1 5-4-16,-3 3-1 16,-3 0-1-16,1 0 1 15,-2 11 0-15,2 4 0 0,4 5 1 16,0 2-2-16,6 4 1 15,4 1 0-15,0 0 2 16,0-3 1-16,9-2-1 16,1-6 0-16,2-4 0 0,0-4 1 15,5-3 0-15,-3-5 3 16,-3 0-2-16,3 0-1 16,-4-9 1-16,2-2 3 15,-4-3-2-15,-1-4 0 16,-1 1 0-16,-2-9-2 15,-4 5-2-15,0 2 0 16,0 1 3-16,0 5-1 0,0 8 3 16,0 1 6-16,0 4-4 15,0 0-9-15,0 11-11 16,0 7 9-16,4 3 3 16,1 4 4-16,3 2-3 15,9-4 3-15,-3 0-1 16,4-5-1-16,0-2-16 0,4-7-35 15,-4-7-50-15,-2-2-153 16</inkml:trace>
  <inkml:trace contextRef="#ctx0" brushRef="#br0" timeOffset="42652.3394">14807 2678 39 0,'0'-4'519'16,"0"-2"-474"-16,2 2-24 0,-1 0 10 15,5 4-16-15,-1 0-15 16,3 6-3 0,2 6 3-16,1 5 0 0,-2 2-3 15,0 6 0-15,-4-1-1 16,-3-3 2-16,0 1-2 16,-2-5-4-16,0-2 2 0,0-3 1 15,0-5 6-15,0-4-3 16,0 0 2-16,0-3 2 15,0 0-1-15,7-4 4 16,4-9 4-16,0-2-6 16,3-7 0-16,-1-1-2 0,-3-4 5 15,0-1-1-15,-3 1-6 16,-4 4 2-16,-3 5 0 16,2 4-1-16,-2 6 1 15,0 6 3-15,-2 2-1 16,-5 2-4-16,0 11-2 0,-2 4 2 15,2 7 2 1,0 1 1-16,3 3 0 0,4-5 4 16,0 1-4-16,0-3 5 15,11-5-4-15,2-2-2 16,4-3 0-16,5-4 0 16,2-7-69-16,5 0-148 0</inkml:trace>
  <inkml:trace contextRef="#ctx0" brushRef="#br0" timeOffset="43698.9203">16777 2714 268 0,'0'14'15'0,"2"-4"-14"15,5 0 0-15,1-2 11 0,4-4-5 16,-2 0 6-16,5-4 19 15,-1 0 15-15,-2-8-17 16,3-7-14-16,-5-1-1 16,2-3 7-16,-4-3 8 15,-4 1-18-15,-2-1-3 16,-2 5 0-16,0 2 1 16,0 5-3-16,-2 0 0 0,-3 7 6 15,3 3-8-15,-3 3-6 16,5 14-5-16,-2 3 4 15,2 5 0-15,2 2 3 16,12 1-3-16,2-2 3 0,5-4-1 16,4-6-1-16,1-9 0 15,1-3 1-15,2-4 3 16,-2-6 2-16,-5-10 0 16,2-7-2-16,-6-4 8 15,-4-4 3-15,-4-2-2 0,-3-3-5 16,0 1-5-16,-5-1-1 15,-1 4-1-15,-1 7-2 16,0 7 5-16,0 4 0 16,0 7 8-16,0 7-5 15,0 0-6-15,-3 12-6 16,-1 8 4-16,3 7 5 0,-1 8 0 16,0 5 0-16,2 6-1 15,0 3 3-15,0 1 3 16,0 2 6-16,0-2 0 15,0 0 2-15,0-3-1 0,0-6-28 16,0-2 13-16,0-6 10 16,2-4-8-16,7-4 3 15,-1-5-5-15,4-6 7 16,2-3-6-16,2-8 1 16,2-3 2-16,0-2-1 0,1-10-2 15,-2-6 1-15,-5-5-1 16,-3-4 0-16,-7-3-9 15,-2 0-5-15,0-2-7 16,-9 4 28-16,-4 5-21 16,-1 4 4-16,-2 8 6 15,4 4 1-15,-3 7-1 16,4 0 0-16,3 0 1 0,-2 4-1 16,7 3 0-16,1-2-1 15,2 1-10-15,0-3-26 16,5-3-2-16,6 0-2 15,-4-5-39-15,-1-11-84 0</inkml:trace>
  <inkml:trace contextRef="#ctx0" brushRef="#br0" timeOffset="43870.7803">16913 2476 513 0,'-7'-7'22'15,"2"-2"-2"-15,5 6 14 16,0 2-20-16,0 1-17 16,7 0-10-16,6 0-30 15,2 3-79-15,9-3-298 0</inkml:trace>
  <inkml:trace contextRef="#ctx0" brushRef="#br0" timeOffset="44651.874">18633 2406 414 0,'0'-8'24'0,"0"-2"14"15,0 10 9-15,0 2-31 16,0 14-20-16,0 5 0 16,4 9 6-16,-1 8 5 15,3 1 0-15,0 1 3 16,-1-1-4-16,-2-3-5 0,1-4 1 16,-4-7-2-16,2-6 1 15,-2-6-1-15,0-6 1 16,0-4 1-16,0-3 5 15,0-3 33-15,-6-14 3 16,-2-2-36-16,-2-9-3 16,1-4-2-16,4-4-1 15,2-1-3-15,3 0 1 0,0 4 1 16,3 3-2-16,11 3 2 16,4 6-2-16,6 9 2 15,0 3-1-15,0 9-2 0,1 0 0 16,-3 10-1-16,0 7-9 15,-8 5-7-15,-6-2 3 16,-4 2 5-16,-4-3 1 16,-5-2 2-16,-11-2 0 15,-4-1 7-15,-4-3 2 0,5-4 0 16,-3-2 0-16,9-2 1 16,-1-1-1-16,11 0 0 15,1-2 1-15,2 0 2 16,5 0-1-16,9 5-2 15,1 1 1-15,7 4-1 16,-1 8 1-16,2 2 2 16,1 2-1-16,0-1-2 0,-5-3 0 15,4-4 0-15,-3-3 0 16,4-6-2-16,-1-2-32 16,4-3-40-16,1-5-77 15</inkml:trace>
  <inkml:trace contextRef="#ctx0" brushRef="#br0" timeOffset="44901.7631">19193 2470 284 0,'0'-13'150'0,"-7"5"-97"16,-6 1-11-16,-1 5-6 0,-1 2-22 16,-4 0-4-16,4 11-3 15,0 7 0-15,4 3 0 16,4 6-2-16,3 4 1 15,4 3-3-15,0 0-2 16,6-1 2-16,5-4 2 16,2 0-6-16,8-5 1 0,0-3-2 15,5-7 4-15,0-3-17 16,1-6-43-16,-4-5-41 16,1 0-59-16</inkml:trace>
  <inkml:trace contextRef="#ctx0" brushRef="#br0" timeOffset="45344.8786">19348 2536 440 0,'6'-10'49'15,"-3"3"-17"-15,4 1 0 0,6 6-11 16,-2 0-21-16,-1 7 0 16,4 7-2-16,1 4-1 15,-3 6 2-15,0 1 1 16,-7 1-2-16,-1-1 4 15,-4 0-2-15,0-4-1 16,-7-3 1-16,0-3-1 0,-1-5 2 16,2-3 0-16,3-5 0 15,3-2 0-15,0 0 4 16,2-11 5-16,10-5-6 16,1-3-4-16,1-8 0 0,3-1 0 15,-5-3 0-15,1 2 0 16,-6 3-1-16,-2 2 0 15,-5 7 1-15,2 2 1 16,-2 7 5-16,0 4 10 16,0 4-4-16,-2 0-7 15,-5 7-8-15,2 11 0 0,0 1 4 16,-2 6 0-16,7 4 3 16,0-2-3-16,0 2 2 15,10-4-2-15,4-4 0 16,1-2 0-16,4-5-1 15,1-3-20-15,2-5-25 16,-3-6-43-16,3 0-118 16</inkml:trace>
  <inkml:trace contextRef="#ctx0" brushRef="#br0" timeOffset="45576.2957">19738 2442 484 0,'3'-2'54'15,"4"2"-36"-15,5 2-13 16,0 15 1-16,4 5 6 16,2 4-3-16,0 6 5 15,-4 1-8-15,-4-1 0 16,-2 0-2-16,-4 0-3 16,-4-4 0-16,0 1-2 0,0-6 5 15,-7-3-4-15,2-4 1 16,0-5-16-16,5-6-36 15,0-5-74-15,12-4-178 0</inkml:trace>
  <inkml:trace contextRef="#ctx0" brushRef="#br0" timeOffset="46106.305">20555 2481 567 0,'6'-9'6'16,"-3"3"-1"-16,0-1 11 0,1 7 7 16,-2 0-19-16,-1 10-6 15,1 5 1-15,0 8 10 16,-2 4 0-16,3 2 3 16,-1-1-5-16,3 1 2 15,-2 0-6-15,4-8-3 0,2 0 0 16,4-6 2-16,2-5-2 15,6-1 2-15,4-9 4 16,5 0-2-16,4-5-1 16,-3-9 1-16,1-6-5 15,-5-3 5-15,-4-4-2 16,-5-3-1-16,-6 0-1 0,-2 2 0 16,-6 2-5-16,-4 5 3 15,0 6 0-15,-2 6 1 16,-8 8-4-16,2 1 1 15,1 2 5-15,1 12-2 16,5 3-2-16,1 2 3 0,0 5 0 16,3 1 0-16,8 0 2 15,0-1-4-15,-1-5 3 16,-1 0 0-16,-2-2-1 16,-1-3-1-16,-2-5 2 15,-4 0-1-15,0-4-2 0,-4 0 2 16,-7-3 0-16,-5-2 0 15,-4 0-1-15,-4-9-1 16,-3-5-28-16,1-10-40 16,-1-5-94-16</inkml:trace>
  <inkml:trace contextRef="#ctx0" brushRef="#br0" timeOffset="46215.6426">20754 2294 570 0,'0'-4'4'0,"-3"4"-1"0,-4 0-3 16,-3 0-4-16,-2 0-87 16</inkml:trace>
  <inkml:trace contextRef="#ctx0" brushRef="#br0" timeOffset="47634.8661">21614 2499 405 0,'-5'-17'19'0,"3"-2"13"16,2 1 30-16,0 0-24 15,2 7-14-15,7-1-7 16,0 3-10-16,5 9-3 0,0 0-2 15,1 12-3-15,1 8 0 16,-1 4 1-16,-5 1 0 16,-1 1 1-16,-3-1-1 15,-4-3 0-15,-2 1 0 16,0-7 0-16,0-3 1 16,0-5 0-16,0-4-1 15,0-4 1-15,2 0 0 0,4-3 4 16,3-6 13-16,4-6-9 15,0-5-7-15,3-2-2 16,0-2 0-16,-1-1 1 16,-1 0-1-16,-1 0 1 0,1 7-1 15,-6 3 0-15,1 4 0 16,1 9 1-16,-3 2-3 16,0 8-3-16,2 12 2 15,0 2 1 1,0 5 4-16,1 1-2 0,2 0 0 15,0-1 1 1,-1 0-1-16,3-6 0 0,-2-2-1 16,1-6 1-16,1-4 0 15,-1-6 0-15,1-3 1 16,-1 0 2-16,3-6-1 16,-1-8 0-16,1-3 0 0,2 1 1 15,-4-8-4-15,1-1 2 16,-5 0-1-16,-1 2 0 15,-1 0 0-15,-3 8 0 16,-1 3 0-16,-4 6 0 16,1 6 0-16,-1 0-2 0,0 15-2 15,0 3 3-15,-1 6 2 16,6 2 4-16,2-2-4 16,1 0 2-16,6-2-2 15,3-7 2-15,1-2 0 16,4-5 2-16,2-4 1 15,-3-3-2-15,0-1 0 0,-2-7 0 16,-5-5 0-16,-2-4 0 16,-6-6 0-16,-2-3-1 15,-4 0 0-15,0-1-5 16,-12-4 0-16,-5 2-14 0,-5 0-3 16,-5 6-3-16,-2 2 3 15,0 11 14-15,-1 5 3 16,4 4 2-16,6 5-1 15,3 10 0-15,10 4 1 16,7 4-2-16,5-1 1 16,19-1 0-16,8-1 1 0,9-4 1 0,4-3-1 15,5-6-3-15,-5-7-8 16,0 0 1-16,-5-2-5 16,-9-12 3-16,-7-1 9 0,-6-4 2 15,-5-5 3-15,-2-2 6 16,-4-5 2-16,-5 1 0 15,1 3 0-15,-3 2-2 16,0 7 3-16,0 6 1 16,0 6 3-16,0 6-5 0,0 0-6 15,0 13-6-15,-5 7 0 16,1 8 2-16,1 4 3 16,1 7 3-16,0 1 4 15,2-3 4-15,0-1 1 16,2-6-4-1,5-1-4-15,4-4-3 16,2-5 0-16,2-5-1 0,4-2-19 16,3-4 6-16,0-6 22 0,0-3-32 15,0-2-41-15,-6-13-26 16,-2-8-104-16</inkml:trace>
  <inkml:trace contextRef="#ctx0" brushRef="#br0" timeOffset="47789.4658">22638 2407 363 0,'-6'5'55'0,"5"-4"-33"15,1 2-10-15,20-2-8 16,4 4-1-16,11-3-7 16,8 0-86-16,11-2-138 15</inkml:trace>
  <inkml:trace contextRef="#ctx0" brushRef="#br0" timeOffset="48282.077">23625 2494 426 0,'13'-8'24'15,"0"-2"-12"-15,-5-6 21 0,2 5-5 0,-5-6-15 16,-5 1-7-16,0-1-3 0,-9-1 0 15,-4 4-4-15,-4 3 3 16,-5 4 6-16,0 6-4 16,0 1 2-16,2 9 2 15,-4 8 1-15,10 8 2 16,-1 4-1-16,6 3-2 16,8 3-2-16,-1-3-3 0,9-3 2 15,7-4-4-15,8-2 1 16,1-11 0-16,1-4 0 15,-2-6 1-15,0-2 0 16,-5-4 1-16,-3-11-3 16,-4-1 5-16,0-3-2 15,-5-4-1-15,0 0-1 0,1 1-1 16,-3 2 0-16,-3 5 0 16,2 3-2-16,-2 7 5 15,0 5 9-15,-2 7-12 0,-1 12 3 16,3 5 10-16,0 2 7 15,-2 5-4-15,17-2-4 16,2-7-7-16,8 0-2 16,6-9-1-16,3-4-1 15,0-9-1-15,-2 0 2 16,-1-11-3-16,-8-5-13 0,-9-4-29 16,-9-6-43-16,-4-6-74 15</inkml:trace>
  <inkml:trace contextRef="#ctx0" brushRef="#br0" timeOffset="49060.8555">18791 3763 409 0,'-5'-18'13'16,"0"3"31"-16,1 1 25 15,3 6-21-15,-3 8-9 16,2 0-8-16,2 9-24 0,0 11-7 15,0 10 5-15,4 4 10 16,3 5 3-16,-2 6-3 16,2-1-6-16,1-1-5 15,-3-3 3-15,-1-7-4 16,1-3 0-16,-3-9-19 16,-1-4 20-16,-1-8-16 0,2-2 8 15,-2-7 0-15,0 0 7 16,0-7 3-16,0-8 11 15,0-8-15-15,0-7-1 16,0-4 2-16,-2-7-3 16,2 0 0-16,-1-5-1 0,1 0 1 15,0 5-3-15,0 3 2 16,10 8-1-16,3 5 0 16,3 11 0-16,4 6 0 15,2 8 0-15,-1 0 1 16,0 9 0-16,-2 8-1 0,-4 2 1 15,-1 4-3-15,-9 0 5 16,-5-3-4-16,0 1 1 16,-9-3 4-16,-9 0 0 15,-6-4-2-15,-3-1 2 16,4-3-2-16,0 1 0 0,5-5 19 16,5-1-49-16,10-4-15 15,3 1-1-15,14-2-32 16,11 0-36-16,7-2-83 15</inkml:trace>
  <inkml:trace contextRef="#ctx0" brushRef="#br0" timeOffset="50056.1268">19366 3828 389 0,'7'-15'40'0,"-7"3"-6"0,0-2 23 15,0-3-18-15,-5 5-17 16,-6-1-15-16,0 2 2 15,-5 1-6-15,-2 4 2 16,-1 4-2-16,-3 2-3 16,-2 0 2-16,3 10 1 15,2 7 2-15,2 6 1 0,8 1 0 16,6 3 0-16,3 2-2 16,1-1 0-16,13-3-3 15,5-4 0-15,1-3 2 16,1-7-3-16,-1-8 2 15,-3-1 0-15,2-2 1 16,-5 0-2 0,-1-9 2-16,-3-5-1 0,0-3 0 0,-3-4-2 15,-2 0 1-15,-2-5 1 16,-1 4-2-16,0-1-1 16,-2 6 3-16,0 0-4 0,0 8 2 15,0 6 1 1,-2 3-2-16,-1 5-1 15,3 13 2-15,0 5 0 16,0 4 0-16,5 3 3 0,10-3 2 16,-1 0-2-16,6-5-1 15,3-7 0-15,3-4-1 16,1-8-1-16,4-3 4 16,0 0-1-16,-4-11-1 0,-2-6-2 15,-3-5 1-15,-7-3-1 16,-1 0 1-16,-9-4-1 15,-3 0 0-15,-2 0-1 16,-6 4-2-16,-7 4-6 16,-4 3-3-16,-2 9 6 15,4 4 2-15,0 5 2 0,3 0 0 16,2 1 1-16,8 10 0 16,2-1-1-16,4 4 0 15,9-3 0-15,7 0 1 16,-1 0-2-16,3 0 2 15,-2-2-4-15,-1-1 2 0,-4 2 2 16,-3 2 0-16,-3 1 0 16,-1 0 0-16,-3 7 1 15,2-3-2-15,-2 2 4 16,4-1-2-16,1-4 0 16,5-3 1-16,4-4 1 15,0-4-1-15,4-3-1 0,3 0 1 16,-1-3-1-16,-1-6 1 15,-2-6-1-15,-2 0-1 16,-3-7 2-16,-7-2 1 16,-1-2-1-16,-4-4 2 15,-1 0 4-15,-2-3-7 16,-2 4 2-16,0 0-2 0,0 8 0 16,0 4 0-16,-4 8 3 15,-1 7 6-15,1 2-7 16,-1 15 2-16,0 6-1 15,3 8 12-15,2 3 9 0,0 5-10 16,2-1-6-16,8-2 3 16,3-6-8-16,3-3 1 15,2-3-2 1,3-10 1-16,1-1-2 0,0-8-2 16,3-3-6-16,-7 0-40 0,0-6-21 15,-6-9-17-15,-5-2-64 16,-7-7-147-16</inkml:trace>
  <inkml:trace contextRef="#ctx0" brushRef="#br0" timeOffset="50192.32">20025 3749 453 0,'-2'-1'58'16,"2"-2"-10"-16,17 0-15 0,8-2-26 15,7 2-4 1,9-5-6-16,8-1-61 0,-3-2-121 15</inkml:trace>
  <inkml:trace contextRef="#ctx0" brushRef="#br0" timeOffset="51254.0435">21192 3676 444 0,'4'-10'7'16,"-4"-1"10"-16,0 2 33 0,0 1-24 16,0 5-9-16,-7 3-6 15,0 0-6-15,0 3-1 16,-3 12 3-16,5 3 3 15,1 3 1-15,4 4 2 16,0 1-1-16,4 1-6 0,11-2-1 16,0-3-3-16,7-4-1 15,0-4 0 1,1-7 0-16,0-3 1 0,-1-4-1 16,0 0 0-16,-5-14 0 15,-2 2-1-15,-4-8 1 0,-4-1 1 16,-6-2-2-16,-1 1 0 15,0-6 2-15,-8 4-2 16,-7 1 0-16,-1 1 0 16,-2 6-2-16,-3 4 1 15,1 5 0-15,-4 4 0 16,5 3 1-16,2 0-1 0,9 11 3 16,2 0-3-16,6 2 0 15,13 1-1-15,10-2 1 16,10-2 1-16,6-4-8 15,6-4-23-15,0-2 0 16,-3 0 3-16,-1-11 18 0,-7-1 6 16,-7-2 1-1,-7-4 3-15,-3 2 1 0,-8-4-1 16,-4-1 2-16,-3 3 4 16,-2 2-1-16,0 1 6 15,0 7 0-15,-4 2-2 0,1 6 2 16,-1 0-5-16,-3 6-2 15,2 6 1-15,-1 9 4 16,-1 7 10-16,2 4 0 16,1 3-2-16,1 6 6 15,-1 1 4-15,4 4-37 16,0-2 13-16,0 0 7 0,0 0-1 16,2-7 0-16,3-2-3 15,0-5-3-15,4-4-1 16,-1-5-1-16,4-3 1 15,0-5-1-15,3-3 1 16,-1-6-2 0,1-4 0-16,1 0 1 0,-3-6 0 15,-1-10 1-15,-2-1-4 16,-5-5-2-16,-3-3-1 0,-2-3-6 0,0-1-9 16,-13 1 16-16,0 1-22 15,-5 4 8-15,1 2 10 0,-2 10 8 16,0 1 0-1,8 7 0 1,0 1 0-16,6 2 0 16,5 0 0-16,0 0-3 0,14 0 2 0,10 0 0 0,6 0-49 15,6-10-79-15,1-5-245 16</inkml:trace>
  <inkml:trace contextRef="#ctx0" brushRef="#br0" timeOffset="52085.2944">22641 3578 297 0,'5'-14'35'15,"2"-2"15"-15,-2-1 9 0,3 3-7 16,-1-2-22-16,3 6-13 31,-1 0-2-31,-1 3-1 0,-1 6-3 0,1 1-4 16,-1 0-5-16,-1 8-2 31,0 7 0-31,1 6 5 16,-4 3-4-16,1 1 4 0,1 1 3 15,-2-1-4-15,3 0 2 0,2-4-4 16,2-3 1-16,4-6-1 0,2 0 0 15,8-7-1-15,-5-3 3 16,5-2-2-16,1 0-1 16,-4-9 0-16,1-4 0 15,-2-1 0-15,-8-4 2 16,1-2 1-16,-6-1 1 16,-2-4-2-16,-1 0-1 15,-4 4-1-15,0 1-1 0,0 4 0 16,0 5 0-16,0 6 0 15,0 5 2-15,0 2-2 16,0 12-1-16,0 6 2 16,-2 6 1-16,2 5 4 0,0 6 7 15,0 1 6-15,5-1-2 16,-1 4-6-16,-1 0-3 16,0-2 1-16,-3-3-4 15,0-4 0-15,0-3-2 16,-6-8 0-16,-1-3-1 0,0-6-1 15,-4-3-3-15,0-2-16 16,-1-7 14-16,-1 0 2 16,1-7 8-16,-1-6 0 15,2-2-3-15,2-5 2 16,4-3-5-16,3-6 1 16,2 2-1-16,2-1 0 0,10-1 0 15,3 4-7-15,6 5 6 16,3 2-9-1,1 6-31-15,0 4-12 16,-2 4-6-16,2 3-53 16,-5 1-115-16</inkml:trace>
  <inkml:trace contextRef="#ctx0" brushRef="#br0" timeOffset="52783.0266">23399 3860 326 0,'7'-5'80'15,"5"-7"-60"-15,-4 0 21 0,-2 3 4 16,-3-1-15-16,-1-6-15 16,-2 5-1-16,0-4-4 15,-4 5-3-15,-3-1 0 16,-8 2-4-16,2 4-1 15,-4 1 1-15,1 4 0 0,-4 0 0 16,3 0 1-16,0 6 4 16,2 8 2-16,3 2-3 15,5 4-2-15,4 3-1 16,3-2 0-16,0 4-1 16,1-4-1-16,10-3 0 0,0 0 0 15,5-9-2 1,-1-2 1-16,-3-5 1 0,2-2 2 15,3 0 0-15,-4-7-4 16,4-5 3-16,-3-4-1 16,-1 4-1-16,-1-5 2 15,-2 5-2-15,-3-3 1 0,-4 6-1 16,1 4 0-16,-2 1 4 16,-2 4 0-16,0 0-1 0,0 13-6 15,-2 2 5-15,-2 5 5 16,1 5 7-16,1 2 1 15,0 1-4-15,-1 1-4 16,3 4-33-16,-3-3 32 16,3-2-2-16,-2 1-4 0,2-6 2 15,-5 0 0-15,2-4 0 16,-1-2 0-16,-1-5-3 16,-4-3 3-16,1-4-2 15,-2-3 4-15,1-2-2 0,-4 0 0 16,6-7 0-16,0-6 2 15,4-4 0-15,3-5 1 16,0-6-5-16,5-1-3 16,9-3 5-16,4 0-3 0,6 2-1 15,0-1-1-15,0 6-8 16,1 2-15-16,-5-1-13 16,-1 3-93-16,0 1-424 0</inkml:trace>
  <inkml:trace contextRef="#ctx0" brushRef="#br0" timeOffset="83549.8673">6308 5743 342 0,'9'-7'4'16,"-2"2"3"-16,-1 1 17 16,-3 4-7-16,-1 0-8 15,-2 0 4-15,0 9-3 0,-5 0 1 16,-8 1-1-16,-1 2 5 16,-6-2-5-16,-1-1 2 15,2-2 8-15,-1-5-4 16,1-2 0-16,3 0-5 15,2-7 0-15,0-8-5 16,6-4 0-16,3-3-2 0,1-6 0 16,4-1-3-16,0-3 0 15,4 2 0-15,3 3-1 16,1 2 1-16,4 7-1 0,-4 2 0 16,1 7 0-16,-2 4 0 0,1 3 0 15,-1 2 0-15,2 2 0 16,-1 12-1-16,4 9 1 15,-2 6 0-15,0 9 2 16,4 4 3-16,-2 6 4 0,-1-1-3 16,-2-1-2-16,-2-1-3 15,-4-8 2-15,1-1-2 16,-4-8 0-16,0-3-1 16,-4-3 4-16,-4-6 2 15,-3-4-1-15,-5-2 1 16,2-7 1-16,-5-3-2 15,1 0-4-15,-3 0 1 16,3-9-2-16,-1-1 1 0,-1-3-1 16,1 0-1-16,2 1-2 15,4 0-7-15,2 2 4 16,2 5 3-16,4 0 1 0,3 3 1 16,2 2-1-16,0 0 1 15,0 2-7-15,13 5 6 16,2 4 0-16,11-1 1 15,2 0 1-15,6-2 1 16,7-3-2-16,0-1 2 0,3-4-2 16,7 0 3-16,-4-9-1 15,-4-3-1-15,-2-4 1 16,-6-2-1-16,-4-4 0 16,-9-1 1-16,-2-2-1 15,-10-5 0-15,-5-2 2 16,-5-6-2-16,0 1 1 15,-1-4-1-15,-6 3-2 0,-4 6 4 16,0 5-2-16,2 8 0 16,2 6 0-16,0 10 1 15,1 3 1-15,3 7 0 16,-3 13-1-16,5 8 4 0,1 11 6 16,0 7 3-16,0 4-1 15,5 4 5-15,-2 2-1 16,5-3 5-16,-2 0-25 15,-3-3 3-15,0-1 11 16,3-6 1-16,-1-4-8 0,3-7-1 16,-1-5-1-16,3-10 2 15,2-4-3-15,2-9 2 16,1-4-3-16,2 0 0 16,-2-10 3-16,0-4-1 15,-4-5-1-15,-8-6-2 0,-3-4 1 16,0-1-9-16,-12 0-12 15,-6-1 13-15,-7 3-23 16,0 6 0-16,-2 4 21 16,0 6 5-16,3 6 4 15,9 3 1-15,3 0 1 0,9 1-2 16,3-2 2-16,16 2-4 16,15-5-4-16,10-2-48 15,8-7-79-15,8-5-257 16</inkml:trace>
  <inkml:trace contextRef="#ctx0" brushRef="#br0" timeOffset="84377.7987">8145 5518 315 0,'5'-7'64'16,"-3"2"-62"-16,0 1 30 15,-2 2 19-15,0 2-22 16,0 4-15-16,0 10-5 16,0 8 14-16,0 6 1 0,0 6-8 15,0 6-1-15,3 2 0 16,-3 1-2-1,0-3-3-15,0-3-2 0,0-7-3 16,0-9-2-16,0-3 1 16,0-9 1-16,-3-2 4 15,3-5-2-15,0-2 8 0,0-3 9 16,0-8 3-16,0-9-22 16,0-3-4-16,0-9 0 15,0-3-1-15,0-3 0 16,0-3 0-16,0 2 0 15,-2 0-3-15,0 4 1 0,2 7 0 16,0 3-1-16,7 7 2 16,4 4-1-16,7 5 1 15,6 6-1-15,1 3 1 16,3 0 0-16,-1 12-1 16,-2 6-2-16,-3 1-5 0,-8 1-1 15,-6 1 0-15,-6-1-2 16,-2 0 3-16,-10-3 3 15,-6-2 4-15,-4-1 1 16,-2-3 1-16,0-1-1 16,-2-1 1-16,4-3 0 15,6-1 1-15,3-3-2 0,4 1 1 16,5 1 1-16,2 1-2 16,0 4 0-16,12 2 1 15,0 2 0-15,6 2 0 16,3 1 0-16,-1 0 0 0,-1 0 0 15,3-3 1-15,-2 1-1 16,-1-5-2-16,3-1-21 16,0-3-22-16,0-4-28 15,0-1-47-15,2 0-139 16</inkml:trace>
  <inkml:trace contextRef="#ctx0" brushRef="#br0" timeOffset="84651.2128">8670 5552 365 0,'0'-20'31'0,"-7"5"21"0,0 4 13 15,-1 4-26-15,-4 5-15 16,-3 2-10-16,-1 0 3 16,1 7 3-16,-1 11-2 15,2 3-6-15,3 8 2 0,3 4 1 16,8 7 0-16,0-1-6 15,6 0-2-15,7-3-5 16,7-6-1-16,2-3-1 16,5-9 2-1,2-5-2 1,0-6-19-16,1-4-26 0,-1-3-12 16,-3 0-37-16,-8-10-82 15</inkml:trace>
  <inkml:trace contextRef="#ctx0" brushRef="#br0" timeOffset="85104.2713">8834 5618 71 0,'2'-16'299'0,"3"0"-224"15,1 4-11-15,3 3-17 16,3 0-16-16,3 7-15 16,1 2-8-16,2 2-3 15,-2 12-3-15,2 4-1 0,-2 5-1 16,-3 2 1-1,-6 2 0-15,-3 0-2 0,-4-4 1 16,0 2 1-16,0-8-1 16,-4 0 0-16,1-7 0 15,-1 0 1-15,2-7-1 16,2-3 0-16,0 0 0 0,2-6 2 16,7-8-1-16,1-6-1 15,3-4 0-15,-2-5 0 16,-2-1-3-16,0-2-3 15,-4 2-3-15,1 2 5 16,-5 6 2-16,-1 5 2 0,0 5 0 16,0 8 0-16,0 4 2 15,-1 4 1-15,-5 12 1 16,3 5 5-16,1 8 8 16,0-1 3-16,2 4-6 15,0-3-4-15,2-2-6 16,7-2-2-16,1-6-2 15,7-4 1-15,0-6-1 0,5-2-18 16,0-7-19-16,3 0-26 16,-2-4-62-16,-1-8-116 15</inkml:trace>
  <inkml:trace contextRef="#ctx0" brushRef="#br0" timeOffset="85354.179">9267 5449 446 0,'0'-6'60'0,"4"3"-10"16,9 3-1-16,4 0-17 15,3 9-3-15,1 7-2 16,-1 7-1-16,-1 2-10 16,-7 4-20-16,-4 3-8 15,-3 2 21-15,-5 0-3 0,0-1-1 16,-6 1-4-1,-8 0 0-15,-3 0-1 0,0-2-6 16,-2-5-30-16,2-6-91 16,4-6-200-16</inkml:trace>
  <inkml:trace contextRef="#ctx0" brushRef="#br0" timeOffset="86049.2914">10287 5558 292 0,'13'-13'14'0,"-6"-1"16"0,-5 7 36 15,-2 0-12-15,0 7-10 16,0 0-18-16,-7 5-12 15,1 11-1-15,2 9 6 16,2 4 4-16,2 4-6 16,0 1-6-16,4 0-1 0,4-2-3 15,4-5-2-15,2-6-2 16,4-5 0-16,2-6 1 0,3-7 3 16,1-3 2-16,3-3-4 15,-2-12-2-15,0-2-3 16,-4-7 1-16,-2-2-1 15,-7-5 0-15,-1 0 1 16,-9-1-2-16,-2 2 1 16,0 2-3-16,0 6-4 0,-5 6 1 15,1 7 4-15,-6 8 2 16,5 1-1-16,4 5 0 16,1 11 1-16,0 4 0 15,5 4-2-15,8 4 4 16,1 0-2-16,4 1 0 15,1-3 0-15,0 1 0 0,-5-4 0 16,0-3 0-16,-3-4 0 16,-8-3 1-16,-1-3-2 15,-2-1 1-15,-5-2 0 16,-7-5 1-16,-7 0-1 16,-3-2 0-16,0-2-22 0,-3-14-36 15,-1-6-64-15,3-10-174 16</inkml:trace>
  <inkml:trace contextRef="#ctx0" brushRef="#br0" timeOffset="86174.285">10341 5429 476 0,'-7'-9'6'0,"4"4"-4"16,3 1-1-16,5 1-62 15,11-2-200-15</inkml:trace>
  <inkml:trace contextRef="#ctx0" brushRef="#br0" timeOffset="98228.8187">11982 5547 340 0,'4'0'14'0,"-1"-7"-11"15,-3-2 32-15,2 2 3 16,-2 0-19-16,0-4-4 15,0 2-2-15,0-3 6 16,-4-1-3-16,-4 1-7 16,-3 1 0-16,-2 5-5 15,-3 1 1-15,-2 5-2 16,1 0 0-16,-5 2 7 0,0 11 0 16,3 2-2-16,0 7 5 15,6 1 1-15,-1 6-4 16,7 3-3-16,7 2 3 15,0 0-2-15,2-3-2 16,10-4-1-16,3-2-3 16,4-7 0-16,3-4 0 0,3-8-2 15,-1-4 4-15,1-2 0 16,-2-6 0-16,-3-8-1 16,0 0-1-16,-6-8-2 0,-2-1 1 15,-4-2 0-15,-3 0 1 16,-1-1 2-16,-4-2-1 15,0 4-2-15,0 4 0 16,0 2-1-16,0 8 0 16,0 2 0-16,-2 8 0 0,-1 0 0 15,3 11-1 1,-2 7 1-16,2 5 5 0,0 4 4 16,2 2 2-16,6-4 1 15,3 1-2-15,5-5-6 16,5-6-3-16,-1-3 1 15,7-8-1-15,6 0-2 16,-1-4-8-16,2-4-52 16,5-10-47-16,-5-6-243 0</inkml:trace>
  <inkml:trace contextRef="#ctx0" brushRef="#br0" timeOffset="98956.257">13132 5479 187 0,'14'-12'117'0,"-2"-1"-109"15,1-1 4-15,-2 3 25 16,-1 2-2-16,-2 0-4 16,-5 2 2-16,-1 3-2 15,0 4-2-15,-2 4-13 0,0 12-1 16,0 6 9-16,0 8 3 15,0 8-2-15,2 1-3 16,1 4-9-16,-1 1-4 16,3-1-1-16,0-5-3 15,-2-5-2-15,2-6-1 16,0-4-1-16,-1-7 0 0,-1-5 1 16,1-4-2-1,-2-5 1-15,-1-2 0 0,1-2 2 16,-2-12 2-16,0-6-3 15,0-5-1-15,0-7 0 16,-3-2-1-16,-3-7 0 0,-1-2-1 16,1 0 2-16,2 1-3 15,1 4 2-15,3 3-2 16,0 4 1-16,7 8 1 16,6 3-1-16,11 8 0 15,1 7 1-15,4 5-1 16,2 3 1-16,-3 13-1 0,0 2 0 15,-4 5 0-15,-9 4 1 16,-5-4 0-16,-6 2 0 16,-4-5-1-16,-7-1 1 15,-7-2 0-15,-8-3 0 16,-3-3-1-16,-1-4 1 16,-1-1 0-16,3-3 1 0,2-3-3 0,5 0-7 15,10 0-10-15,6-8-2 16,1 0-10-16,12-2-21 15,11 2-43-15,5-3-65 0</inkml:trace>
  <inkml:trace contextRef="#ctx0" brushRef="#br0" timeOffset="100040.1806">13791 5468 359 0,'3'-10'45'0,"7"-3"-5"15,-8 0 12-15,-2 1-22 16,-2 0-18 0,-6-1-7-16,-4 4 4 15,-3 1 3-15,-3 4-6 0,-2 4-2 0,0 0 1 16,1 5 4-16,-1 13 3 0,8 2-3 16,2 3 1-1,5 5 2-15,5 3-2 0,0-1-3 16,9-1-4-16,4-5-2 15,1-2 0-15,2-8-1 16,0-3 1-16,-1-8 0 16,-1-3 0-16,-1 0 1 15,-1-5 0-15,-5-7-2 0,1-4 1 16,-3-2 1-16,-1-2 4 16,-1-3-1-16,-1 2-2 15,0-1-1 1,-2 1-1-16,0 1-1 15,0 6 0-15,0 3 0 0,0 8 0 16,-2 3 0-16,0 3-2 16,2 11 1-16,0 6 2 15,0 7 5-15,0 0 3 16,5-2-2-16,7 1-3 16,2-4 1-16,4-2-3 0,1-7 0 15,8-1 0-15,0-7-1 16,4-3 0-16,-2-2 0 15,-1-2 1-15,-4-9-2 16,-5-1 0-16,-4-3 2 0,-5-2-2 16,-4-3 1-16,-5-2-1 15,-1-1 0-15,-3 2-1 16,-9 0-3-16,0 3-7 16,-2 3-1-16,-2 6 1 15,2 4 3-15,2 3 6 16,2 2-1-16,3 0 3 0,4 0-1 15,3 7-1-15,1 0 1 16,10 0-1-16,7 3 3 16,-1-3-1-16,5 0-1 15,0 1-1-15,-2 0-1 16,-4-1-1-16,-1 0 3 0,-1 2 0 16,-4 2 0-16,-2 1 0 15,-1 2 2-15,-2-1-2 16,2 3 1-16,0-2 0 15,1 1 1-15,-1-5-1 16,5 1 1-16,1-4 0 0,1-1-1 16,3-5 0-1,2-1 2-15,1 0-2 0,2-5 0 16,-3-8 0-16,1 1-1 16,0-4 3-16,-6-2-2 15,-2-5 0-15,-2-2 0 0,-1 0 0 16,-4-6 2-16,0 1-2 15,-3-2 0-15,-2 1 0 16,0 5 0-16,0 2 0 16,-4 7 0-16,-3 5 4 15,-3 7 3-15,0 5 1 16,0 1 0-16,1 15 2 0,4 7-1 16,2 6 5-16,1 1 1 15,2 4-3-15,0-2-4 16,10 0-18-16,2-3 3 15,2-6 5-15,3-2 4 16,3-4-1-16,2-7-1 0,0-3 3 16,0-4-2-16,2-3 0 15,-5 0-1-15,-2-3 13 16,-7-6-55-16,-2-3-13 16,-6-1 2-16,0-3-12 0,-6-4-46 15,-11-1-69-15</inkml:trace>
  <inkml:trace contextRef="#ctx0" brushRef="#br0" timeOffset="100165.1528">14444 5438 330 0,'-9'0'66'0,"6"0"-12"15,3 0 5-15,5 0-13 0,11 0-12 16,4-2-23-16,10 1-9 16,6-3-2-16,2-3-24 15,4-4-110-15</inkml:trace>
  <inkml:trace contextRef="#ctx0" brushRef="#br0" timeOffset="101305.5044">15647 5397 193 0,'7'-12'68'0,"-1"-3"-34"16,-2 5 15-16,-3-2 16 0,-1 0-24 16,0 4-4-16,0 1-6 15,-1 3-12-15,-5 2-4 16,-1 2-3-16,-2 3-5 15,2 10 1-15,0 9 1 16,2 1 4-16,2 7-3 16,3 4-1-16,0 1-2 15,3-2 2-15,11-3-1 0,1-7-5 16,5-2-1-16,4-8 0 16,1-4-1-16,-2-8 0 15,0-1 1-15,-2-1-1 16,-4-11-1-16,-2-6 1 0,-6-2 0 15,-4-5 1-15,-5-2-4 16,0-1 4-16,0-4-4 16,-9 0 1-16,-3 1-5 15,-5 6-4-15,3 6 3 16,-6 2 4-16,4 9 2 0,-5 6-1 16,2 2 1-16,5 5-1 15,-2 8 2-15,7 4-1 16,7 7 0-16,2-1 0 15,9 0 1-15,11 0-1 16,9-3 1-16,5-4-5 16,4-6-3-16,2-6-8 15,2-4-5-15,-2 0 2 0,-6-4 9 16,-4-8-2-16,-4-4 4 16,-6-2 8-16,-10-1 0 15,-1-5 1-15,-6-1 4 0,-3-1 1 16,0 1-4-16,0 4 1 15,0 4-2-15,-3 5 3 16,1 6 4-16,-1 6 1 16,-3 0-6-16,5 6-1 15,-5 9 2-15,2 7 6 16,0 9 5-16,3 2-1 0,-1 9 0 16,2 1 8-16,0 4-9 15,0 0 3-15,0 1-5 16,2-1 3-16,3-1-3 15,-2-3 3-15,2-7-5 16,-3-3-1-16,3-4-4 16,0-6-1-16,2-5-2 0,1-6 0 15,1-3 0-15,1-5-1 16,5-2 1-16,-3-2 0 16,3-6 0-16,-1-6 0 15,-2-4-1-15,-2-6 0 0,-5-3-2 16,-3-3-3-16,-2-3-5 15,0 3-6-15,-6-1 3 16,-5 6 0-16,-3 3 7 16,-3 6 2-16,0 6 3 15,0 2 1-15,4 6-1 0,4 0 0 16,3 0 1 0,6 0-1-16,1 0-4 0,21 0-19 15,5 0-10-15,7-2-46 16,7-10-138-16</inkml:trace>
  <inkml:trace contextRef="#ctx0" brushRef="#br0" timeOffset="102126.3209">17374 5252 323 0,'8'-21'9'0,"-1"1"14"16,2 5 27-16,3-2-14 15,1 4-15-15,1 3-4 16,-1 2-1-16,-2 4-1 0,1 2-2 16,-2 2-5-16,-3 4-6 15,-2 8-1-15,0 6 1 16,-2 5 2-16,2 2 5 15,-3 5 0-15,1 1 0 16,-1-3 2-16,3 2-2 16,0-3-2-16,2-4-4 0,1-3-2 15,4-7 0-15,3-3 0 16,1-4 0-16,2-6 0 16,1 0 0-16,2-2 0 15,0-10 0-15,-5-5 0 16,2-2-1-16,-5-6 2 15,-3 0-1-15,-2-4-1 16,-3 4 1-16,-3 2-2 16,1 4 1-16,-3 4 1 0,0 8-1 0,0 7 2 15,0 0 3-15,0 16-6 16,0 7 2-16,0 8 7 0,0 4 13 16,0 6-5-1,0 4-7-15,0-2-1 0,0-1-2 16,-3-4-3-16,-2-2 2 15,-5-5-2-15,3-4 2 16,-2-5-1-16,-1-6 2 16,0-4 2-16,2-4 0 0,-1-3 6 15,-3-5-6-15,4 0-5 16,-3 0-5-16,0-9-21 16,2-4 26-16,2-5-2 15,2-1 0-15,5-4 8 0,0-4 3 16,0 1-6-16,12-3-6 15,5 4-20-15,2 1-3 16,5 5-3-16,3 6-8 16,0 3-6-16,3 5-28 15,-3 1-57-15,2 4-141 0</inkml:trace>
  <inkml:trace contextRef="#ctx0" brushRef="#br0" timeOffset="102727.0184">18072 5535 414 0,'1'0'41'0,"8"-4"-30"15,-6-3 27 1,4-4 6 0,-6-2-18-16,-1 3-13 0,0-2-6 15,0-3-3-15,-9 2 0 16,-5 5-3-16,-1-2 1 15,-3 7-2-15,0 0 3 0,-3 3 1 16,1 2-1-16,4 8 2 16,2 6 3-16,3 4 0 15,5 3-3-15,6 0 0 16,0 2-4-16,8-3 0 16,4-3-1-16,5-3 1 0,-2-7-1 15,0-2 1-15,1-7 0 16,-4 0 0-16,1-1 0 15,-2-11 0-15,0-1 0 16,-4-4 2-16,0 0 7 16,0-1 4-16,-4 2-3 15,2 2-7-15,-2 3-1 0,-1 5-1 16,2 6 1-16,-3 0 1 16,3 11-4-16,-1 10 2 15,1 4 2-15,-1 7 5 16,2 3 2-16,-2-2-1 15,-3 3-3-15,2-4-3 0,-2-1-20 16,0-5 9-16,0-4 8 16,-2-3-1-16,-6-6 4 15,0-3 1-15,-3-4 2 16,0-6 2-16,-1 0-3 0,-2 0 3 16,7-11 0-16,0-5-3 15,4-7-2-15,3-4-2 16,2-3-2-16,8-6 1 15,5-1-2-15,2 1-8 16,5 0-18-16,0 1-1 0,3 2-71 16,-4 1-76-16</inkml:trace>
  <inkml:trace contextRef="#ctx0" brushRef="#br0" timeOffset="103914.2361">12535 6425 282 0,'0'0'46'0,"0"0"-24"16,0 0 33-16,0 0 13 0,0 0-29 16,-2 3-23-16,-3 8-9 15,2 7 6-15,-1 3 7 16,4 7 0-16,0 1 1 16,4 3-3-16,3-2-5 15,5-1-6-15,3-6-4 0,0-4-1 16,4-3 0-16,1-8-1 15,1-3 0-15,2-5 0 16,1 0 2-16,-2-8-3 16,0-7 0-16,0-2 0 15,-3-6 0-15,-6-1 0 16,1-2 1-16,-7-2-1 0,-2 0 0 16,-3 2 0-16,-2 6-1 15,0 5-3-15,-2 8 5 16,-9 7-2-16,2 0 0 15,0 17 0-15,0 3 1 16,1 8 0-16,8 0 1 0,0 1 0 16,7-2 3-16,6-2-3 15,8-6 0-15,4-5-1 16,3-3 0-16,7-5-6 16,-3-6-36-16,2 0-35 15,-5-5-71-15,-7-9-156 0</inkml:trace>
  <inkml:trace contextRef="#ctx0" brushRef="#br0" timeOffset="104148.5537">13042 6409 373 0,'0'-7'86'0,"0"7"-17"16,7 0-28-16,3 14-13 15,4 4 6-15,0 8-11 16,-2 4-8-16,-1 1 0 15,-4 4-9-15,-7-3-3 0,0-2-1 16,-14 1-2-16,-9-1 1 16,-6-3-3-16,-5-5-18 15,-5-1-7-15,-5-8-17 16,3-4-2-16,-3-9-28 16,2 0-50-16,1-15-31 0</inkml:trace>
  <inkml:trace contextRef="#ctx0" brushRef="#br0" timeOffset="104336.0257">12323 6327 403 0,'-22'11'141'16,"-4"10"-121"-16,10 11-1 16,5 7 25-16,4 11-14 15,7 0-14-15,0 2-9 16,18 0-5-16,10-7-2 15,13-2-1-15,12-7-46 0,4-15-86 16,13-8-354-16</inkml:trace>
  <inkml:trace contextRef="#ctx0" brushRef="#br0" timeOffset="105034.9584">15145 6576 321 0,'8'-17'3'0,"-1"0"8"16,1 2 47-16,-4 2-14 15,-4 2-7-15,0 5-4 16,0 5-1-16,-7 1-10 0,-1 6-15 0,-1 9-1 15,0 7 8 1,-2 3 0-16,1 5-4 0,1 2 0 16,-1 1-1-16,1-2 0 15,3-4-4-15,-1 0-3 0,3-9-1 16,1-2 1-16,3-5-3 16,0-10 2-16,0-1 0 15,8-1 4-15,3-14 3 16,-3-5-4-16,6-6-2 15,-2-5-1-15,-1-2 0 16,1-5-1-16,-1 1 1 0,0-3-2 16,0 5 1-16,-3 1 0 15,2 7 0-15,-5 8 0 16,0 8 1-16,1 6-2 16,1 5 1-16,-1 10-2 15,2 12 2-15,3 5-1 0,4 5 2 16,-1 3-1-1,2 3 2-15,-2-3 1 0,5-2-2 16,-6 1-1-16,1-8 0 16,-6-3 1-16,1-2-1 15,-4-7-7-15,-1-3-16 16,-4-1-13-16,0-5-19 0,-2-5-34 16,-8 0-44-16,-7-2-166 15</inkml:trace>
  <inkml:trace contextRef="#ctx0" brushRef="#br0" timeOffset="105191.1727">15114 6694 393 0,'-2'-4'32'0,"2"-2"11"16,7-2-10-16,13 3-12 16,6-1-15-16,3 5-6 15,10-3 1-15,2 4-4 0,0 0-66 16,-3 0-75-16</inkml:trace>
  <inkml:trace contextRef="#ctx0" brushRef="#br0" timeOffset="105331.7621">15542 6689 380 0,'0'3'13'0,"0"1"-9"15,0-1 11-15,0 1-11 16,1-1-5-16,10-3-38 15,2 0-45-15,2 0-107 0</inkml:trace>
  <inkml:trace contextRef="#ctx0" brushRef="#br0" timeOffset="105628.5679">15725 6528 269 0,'1'-18'113'15,"-1"5"-54"-15,2 6 6 16,-2 7-7-16,2 0-28 0,0 13-29 15,-1 5 4-15,3 7 16 16,-1 0 5-16,1 4-7 16,-2 1-4-16,-1-3-6 0,4 1-1 15,-5-3 0-15,2-2-3 16,1-3 0-16,0-5-1 16,6-2-1-16,3-4 0 15,2-3-2-15,4-5-1 16,4-1 2-16,2 0-3 15,3-5 3-15,-2-4-11 0,1-3-11 16,-7 1-16-16,-6-2-11 16,-4 1-4-16,-8-2-35 15,-1 2-54-15,-1-3-52 16</inkml:trace>
  <inkml:trace contextRef="#ctx0" brushRef="#br0" timeOffset="105784.7851">15847 6662 262 0,'-12'0'39'15,"6"0"6"-15,6 0 10 16,0 0 0-16,6-2-20 16,9-4-24-16,4 2-10 0,2 0 1 15,0 0-6-15,-3 1-51 16,-7-4-66-16,-6-1-175 16</inkml:trace>
  <inkml:trace contextRef="#ctx0" brushRef="#br0" timeOffset="105941.0266">15713 6488 396 0,'-7'0'53'0,"7"0"-20"16,11 0 0-16,11 2-3 0,5 2-8 16,7-1-12-16,5 2-8 15,-1-5-1-15,3 0-2 16,-3 0-66-16,-4-12-266 15</inkml:trace>
  <inkml:trace contextRef="#ctx0" brushRef="#br0" timeOffset="106784.5484">16901 6726 350 0,'-2'2'29'0,"2"-2"1"0,0 0 16 15,5 0-8-15,6-10-16 16,7 2-4-16,2-6-6 16,3-1 0-16,0-6-5 15,-1 0-3-15,0-6-2 16,-8-1 0-16,-2-4-1 0,-6-2 0 16,-4 0 0-16,-2 2-1 15,-3-2 0-15,-7 8 1 16,1 7-1-16,-1 5 0 15,-2 8 0-15,4 6 1 16,1 4-1-16,3 14 0 0,0 7 0 16,4 9 1-16,0 3 4 15,11 2 2-15,1 0 2 16,3 1-5-16,-1-5-2 16,-1-2 0-16,-1-6-2 15,-1-5 1-15,-3-4-1 16,-3-4 0-16,-3-8 0 0,1-3 1 15,-3-3-1-15,2 0 2 16,0-3 3-16,1-8-4 16,-1-5 0-16,3-1 0 15,1-4-2-15,-2 2 2 0,3-2-1 16,3 4 0-16,0 1 0 16,2 2 0-16,0 6-1 15,1 2 1-15,-2 2 0 16,2 4 0-16,-3 0-1 15,-1 8 1-15,-2 2-1 16,3 4 1-16,-3 1 0 0,-2 2 0 16,5-2-1-16,0 0 1 15,2 2-1-15,3-3-11 16,2-3-18-16,5-3-14 16,2-2-51-16,0-2-34 15,5-4-139-15</inkml:trace>
  <inkml:trace contextRef="#ctx0" brushRef="#br0" timeOffset="107519.7667">17634 6612 306 0,'1'-18'11'15,"-1"-2"11"-15,0 3 35 0,-7 0-9 16,-4 4-14-16,-1 0-8 16,-3 5-9-16,1 2-4 15,-3 3-7-15,0 3 1 16,0 0-4-16,3 10 6 15,1 4 1-15,3 4-4 16,6 2 1 0,4 3 3-16,0 2-2 15,7-4-2-15,5 0-4 16,3-5 0-16,-1-2-1 16,3-3-1-16,-3-5 0 0,1-5 1 15,-3-1 0-15,-1 0-1 0,-4-1 1 0,0-6-1 31,-2-4 2-31,-1-3-1 0,0-1-1 16,-2 0 2-16,-2-4 2 16,0 0 0-16,0 1-4 15,0 2 1-15,0 6-1 0,0 0 1 16,0 6 0-16,0 4 6 16,0 0-4-16,0 11-3 15,0 5 0-15,0 7 5 16,7-1 1-16,2 2 7 0,4-5-3 15,1 0-7-15,4-2 3 16,0-6-5-16,2-2 3 16,5-8-1-16,-2-1-1 15,4 0 0 1,-2-10 0-16,0-5-1 0,-3-3 0 16,-1-3 0-16,-4-3-1 15,-7-1 1-15,-1-1-2 16,-5-1 1-16,-2 0 0 15,-2 6-2-15,-2 5-7 16,-7 4 4-16,2 8 3 16,-2 6-1-16,1-1 2 0,4 10-1 0,1 5 2 15,3 2 0-15,0 4-1 16,13 0 2-16,1-4-2 16,8 2 2-16,0-4 0 15,-3 0-2-15,-1-2 1 0,0-1 0 16,-7-1 1-16,-1-1-2 15,-6-2 2 1,-4-2-2-16,0 0 2 16,-7 0-1-16,-8-4 1 15,-1-2-2-15,-4-1 1 16,1 0-12-16,-1 0-28 0,3-11-30 16,7-4-116-16</inkml:trace>
  <inkml:trace contextRef="#ctx0" brushRef="#br0" timeOffset="108660.1185">18915 6606 309 0,'-5'3'35'0,"0"2"6"0,-1 2 7 0,5 2-13 16,1 0-12-16,0-1-5 31,0 2-6-31,8-7-1 0,3 1-4 0,5-4 3 31,2 0 0-31,0-7-2 0,-1-8-4 16,-3-3-2-16,-7-3-2 16,-2-6 2-16,-5-2-1 0,0-3 0 0,-5 2-1 0,-6 2 1 15,-1 1-1-15,-3 6 0 16,1 7 0-16,3 4 1 31,-1 7-1-31,3 3 0 16,3 3-1-16,6 10 1 0,0 3 0 0,2-2 0 15,12 4-1-15,7-4 2 0,-1-6-1 16,4 1 0-16,0-8 0 16,-5-1 0-16,1 0-1 15,0-10 2-15,-10-1-1 32,-1-7 0-32,-1 2 1 0,-5-5-2 0,1 3 2 0,-2 2 0 15,-2 4-2-15,0 2 2 16,1 9 0-16,-1 1-3 15,2 11 2-15,0 8 0 32,0 8 3-32,3 5 12 0,0 5-3 0,3-1-5 0,-1-3 0 15,3-2-2-15,4-5-2 32,1-5-1-32,2-4-1 15,0-6 2-15,5-4-4 16,0-7 4-16,-1 0-2 0,1-3 0 0,-2-7-2 0,-3-4 4 15,-2-3-3-15,-5-3-2 16,-1-4 5-16,-3 3-2 16,-2-2-1-16,-3 4 0 15,-1 5 0-15,0 4 0 16,0 10 1-16,0 0-2 16,0 11 0-16,0 7 1 15,0 3 1-15,0 7 4 0,0-4 1 16,13-1-2-16,0-4-2 15,6-3 0-15,1-5 0 16,2-3-2-16,-1-5 1 0,-1-3-1 16,-5 0 0-16,-1-7 1 15,-4-7-1-15,-5-4 0 16,-3-3 1-16,-2-1 0 16,-2-3-1-16,-8 0 0 15,-4 0-4-15,-3 4-6 0,-5 3-8 16,0 6 1-16,-2 2 7 15,-1 7 2-15,1 3 3 16,4 0 1-16,3 0 2 16,6 7 0-16,8 0 0 15,3-1-23-15,16-1-10 16,11-1-15-16,3-1-44 16,8-3-85-16</inkml:trace>
  <inkml:trace contextRef="#ctx0" brushRef="#br0" timeOffset="108999.1605">19770 6421 421 0,'0'-3'46'15,"0"3"10"1,0 0-18-16,-5 0-22 16,-2 12-1-16,1 2-2 0,-1 6 3 0,3 4 3 15,3-2 2-15,1 6-2 16,0-6-5-16,8 2-7 15,4-5-1-15,7-4-4 0,-1-5 0 16,4-3-1-16,-1-3 1 16,2-4-1-16,-1 0 0 31,-4-5 0-31,-2-8-1 0,-4-1-2 0,-4-3 4 16,-6-5-1-16,-2 1-1 15,-3-4 0-15,-12 3 0 16,-2-3-1-16,-4 3-9 0,-2 4-12 15,-3 4-2-15,1 7 3 16,6 3 1-16,-1 4-1 16,4 2-6-16,10 7-34 15,6-2-43-15,0-1-88 16</inkml:trace>
  <inkml:trace contextRef="#ctx0" brushRef="#br0" timeOffset="109530.2881">20124 6310 471 0,'0'-8'16'15,"0"1"29"-15,-4 1 7 16,0 5-20-16,-1 1-18 16,0 1-8-16,1 10 4 15,3 7 7-15,1 3 4 0,0 8 0 16,0 1-9-16,3 4-1 15,2-2-1-15,2 0-5 16,3-1-2-16,-1-6-1 16,1-3-2-16,3-4 1 15,1-7-1-15,3-2 0 16,2-4 2-16,1-4 0 0,4-1-1 16,-5-3-1-1,1-9 1-15,2-3-1 0,-7-8 0 16,2 2 0-16,-5-6-1 15,0 0 0-15,-7 1-5 16,-2 6-1-16,-1 4 1 16,-2 5 2-16,0 8 1 0,-5 3 0 15,-5 0 1-15,5 9 1 16,-2 6 0-16,5 3 0 16,2 1 1-16,0 0 0 15,5 1 1-15,6-2 0 16,2-3 0-16,-1-2 0 0,-2-1-1 15,0-2 1-15,-6-3-1 16,-2 0 0-16,-2-3 0 16,-4 3 0-16,-8-4-1 15,-6 1 1-15,-6-3-12 0,-3-1-23 16,-2 0-5-16,-3-3-13 16,1-9-43-16,-1-6-86 15</inkml:trace>
  <inkml:trace contextRef="#ctx0" brushRef="#br0" timeOffset="109670.8772">20065 6350 463 0,'2'-5'33'0,"10"-5"-7"16,8 7 10-16,5-1-17 16,9 1-15-16,4 1-4 0,6-3-68 15,3-4-266-15</inkml:trace>
  <inkml:trace contextRef="#ctx0" brushRef="#br0" timeOffset="110045.8325">21207 6421 402 0,'5'0'40'16,"2"0"-18"-16,6-5 32 16,5-2-23-16,5 1-11 0,3 3-12 15,2-1-5-15,3 0-2 16,-5 4-1-16,-2 0-8 16,-6 0-28-16,-8 0-76 15,-6 4-95-15</inkml:trace>
  <inkml:trace contextRef="#ctx0" brushRef="#br0" timeOffset="110202.0333">21251 6494 429 0,'-7'3'62'16,"7"-3"-20"-16,2 0-10 0,17 0 0 16,3 0-7-16,15 0-17 15,6 0-8-15,-1 0 1 16,11-5-15-16,-9-2-64 15,-2-3-173-15</inkml:trace>
  <inkml:trace contextRef="#ctx0" brushRef="#br0" timeOffset="110620.6799">22315 6300 469 0,'0'0'37'16,"3"-5"-10"-16,15-1 2 15,11-1-7-15,6 0-6 16,6 0-6-16,0 1-3 0,-1 1-3 15,-5-2 0-15,-2 3-7 16,-9 3 2-16,-7-1-18 0,-7 0-27 16,-5 0-44-16,-5-2-57 15,0-1-55-15</inkml:trace>
  <inkml:trace contextRef="#ctx0" brushRef="#br0" timeOffset="110865.9447">22543 6148 323 0,'0'-3'46'0,"0"-3"-5"16,0 3 15-16,0 3-7 15,0 0-22-15,0 0-14 0,0 12-11 16,0 3 12 0,0 6 9-16,0 6-3 0,3 0-6 15,-3 3-4-15,2 2-3 16,0-2-5-16,-2 2-1 15,0-3-1-15,0-2 0 16,0-1-21-16,0-4-24 16,0-3-34-16,-6-4-61 15,-2-6-100-15</inkml:trace>
  <inkml:trace contextRef="#ctx0" brushRef="#br0" timeOffset="111045.961">22359 6564 442 0,'0'0'65'16,"0"0"-32"-16,17-2 0 16,10-1-5-16,7 0-9 15,9-4-10-15,6 4-7 16,4-3-2-16,6 4-3 16,-5-4-41-16,2-1-75 15,-2-3-161-15</inkml:trace>
  <inkml:trace contextRef="#ctx0" brushRef="#br0" timeOffset="111612.5031">23399 6302 422 0,'0'-18'18'15,"0"0"5"-15,0-2 20 0,-1 4-16 16,-8-1-16-16,-3 2-5 16,0 1 1-16,-3 5 1 15,0 0-1-15,-2 6-1 16,-2 3-3-16,-1 0 3 16,0 5 5-16,2 7 0 15,0 8-1 1,4 3 3-16,-1 6 1 15,7 3-3-15,1 0-3 0,5 2-4 0,2-2 0 0,0-4-3 16,10-4 0-16,4-5 0 16,3-5 0-16,1-6 0 15,0-5 0-15,2-3 0 16,-3 0-1-16,1-7 1 16,-1-7-1-16,-3-4 1 0,-2-3 0 15,-2-1-1-15,0-1 1 16,-5-4 0-16,1 1-1 15,-5 1 0-15,-1 5 1 16,0 4-2-16,0 2 1 16,0 10 0-16,-5 4 0 0,-3 0 0 15,2 7 0-15,-1 11 2 16,-1 1 7-16,7 5 3 16,1 1 4-16,0 1-4 15,1-1-5-15,9 0-6 16,4-3 0-16,1-2 0 0,4-6-1 15,1-2-1-15,5-2-32 16,-2-4-17-16,4-6-20 16,0 0-36-16,0 0-135 15</inkml:trace>
  <inkml:trace contextRef="#ctx0" brushRef="#br0" timeOffset="111909.2747">23757 6265 291 0,'0'-8'130'0,"0"1"-67"0,-4 2-7 16,-2 3-15-16,-1 2-10 15,2 0-10-15,-2 5-2 16,1 7 1-16,3 3 3 16,-1 3 0-16,4 1-8 15,0 3-4-15,0 0-36 0,0-1 28 16,7-2-1-1,1-3 0-15,2-1-2 0,1-4-2 16,0-3 5-16,3-2-3 16,1-5 2-16,-1-1-9 15,-4 0-44-15,0-5-1 16,-3-9-24-16,-2-4-63 0,-5-9-65 16</inkml:trace>
  <inkml:trace contextRef="#ctx0" brushRef="#br0" timeOffset="112190.4451">23724 6034 321 0,'-11'-7'124'0,"3"-2"-98"16,4 2 16-16,2 3-3 15,1 2-8-15,1 2-12 16,0 0-15-16,0 0-2 0,0 6-2 15,0 1 1-15,0-2 0 16,0 1 1-16,0-2 0 16,0-3 1-16,0-1 1 15,1 0 10-15,-1 0 13 16,2 0 0-16,0-5-20 0,-2-3-4 16,2 3-2-16,-1 0-2 15,-1 1 2-15,0 4-3 16,0 0-55-16,0 0-119 15</inkml:trace>
  <inkml:trace contextRef="#ctx0" brushRef="#br0" timeOffset="121719.4431">7043 8485 331 0,'0'-13'14'0,"0"-1"11"0,0 2 11 16,0-1 5-16,1 2-11 15,4 1-11-15,4 1-5 16,1 3-1-16,2 1-8 15,-3 5-5-15,0 0 0 16,2 2 0-16,-3 8 0 0,-1 7 1 16,0 2 3-16,-2 6-2 15,-3 0 1-15,1 0 4 16,-1 2 0-16,0 0 4 16,3-3-4-16,-2 0-2 15,5-6-1-15,3-2-3 0,-1-4 3 16,5-5-1-16,1-3-1 15,4-2 6-15,0-2 0 16,-1-2-5-16,-1-7 3 16,1-5 0-16,-2-4 1 15,-3-2-1-15,-1-3 0 16,-2-2-2-16,-2-3-2 0,-5 1-1 16,1 2 0-16,-3-2-1 15,1 8 0-15,-3 4 0 16,0 6 1-16,0 3-1 15,0 6 0-15,0 0 0 16,0 12-2-16,0 6 2 0,4 4 0 16,-1 9 1-16,4 4 0 15,1 3 0-15,-3 5 2 16,0 3 0-16,1 3-1 16,-3-2 1-1,-3 0-2-15,0-6 3 0,0-4 0 16,0-5 1-16,-7-5-1 15,-2-5 1-15,1-4 0 16,-4-4-2-16,2-5 4 0,-3-4-3 16,4-3 1-16,-3-2-3 15,0 0 2-15,4-12 1 0,-3-3-1 0,2-6-2 16,2-3-3 0,5-4 1-16,-2-4 3 0,4 0-5 15,0 2 0-15,11-1-9 16,2 5-5-16,3 4-10 15,4 6 2-15,2 5-18 16,2 4-25-16,0 2-79 0,1 1-114 16</inkml:trace>
  <inkml:trace contextRef="#ctx0" brushRef="#br0" timeOffset="122234.9997">7594 8765 426 0,'0'7'22'0,"2"4"0"16,-2-1-12-16,1 7 25 16,3 2-9-16,-4 6-2 0,5 0-7 15,0 6 1 1,-1-3-3-16,0 1-3 0,0-1-4 16,1-1-3-16,-5-2 0 15,3-5-4-15,1-5 0 16,-4 0-1-16,0-8 1 15,0-1-1-15,2-5 1 16,-2-1 0-16,0 0 3 0,0-5 12 16,0-8-7-16,-2-5-7 15,-5-3-2-15,2-4 1 16,1-7-1-16,-2 0 0 0,4-1 0 16,2 1-1-16,0 1 0 15,2 2-3-15,11 6 3 16,-1 6 0-16,5 2 0 15,-1 5 0-15,4 9 0 16,-1 1 1-16,-1 0-1 16,1 11 1-16,-6 4 0 0,1 0-1 15,-4 1 2-15,-6 0-2 16,-4 0 1-16,0-2-1 16,-7-1 1-16,-10-1 1 15,0-3-1-15,-5 0 0 16,0 0 0-16,3-4 0 0,0-2 0 15,7-2 0-15,1-1-1 16,9 0-13-16,2-7-23 16,2-6-41-16,14-5-121 15</inkml:trace>
  <inkml:trace contextRef="#ctx0" brushRef="#br0" timeOffset="122453.6605">8274 8590 445 0,'7'0'26'0,"0"0"-4"16,5 2 15-16,3-2-14 16,4 1-9-16,0 2-9 15,4-2-4-15,-1 1 1 16,-3 2-3-16,-2-1-28 15,-7 2-57-15,-3 1-62 0</inkml:trace>
  <inkml:trace contextRef="#ctx0" brushRef="#br0" timeOffset="122615.7799">8382 8708 348 0,'-9'11'66'15,"4"-6"1"-15,3-2-9 0,2 1-15 16,0-4-8-16,10 0-4 15,7 0-8-15,2 0-9 16,6-2-11-16,4-3-2 16,2 0-3-16,-4-3-34 15,-2 0-71-15,-2-5-272 0</inkml:trace>
  <inkml:trace contextRef="#ctx0" brushRef="#br0" timeOffset="123523.9311">10139 8296 378 0,'0'-6'1'0,"-1"1"12"16,-3 3 31-16,1 2-11 0,-2 0-18 15,-2 7-9-15,-1 6 3 16,2 10 5-16,0 4-2 16,-1 3 1-16,0 8-3 15,-1-3 4-15,2-1-6 16,-2-2-3-16,3-3-2 15,-3-8 1-15,4-3 0 0,1-5 5 16,1-6-2-16,0-2-2 16,2-5-3-16,0 0 3 15,0-4 9-15,7-8 1 16,3-2-11-16,-1-6-3 0,1-5 0 16,3-2-1-1,1-1 1-15,1-4-1 0,-1-4-1 16,1 0 1-16,-3 2 0 15,2 1-2-15,-1 4 2 16,-1 6-1-16,-2 5 1 0,-3 6-2 16,0 8 4-16,-2 4-2 15,2 0-1-15,3 12-3 16,0 10 3-16,2 5 2 16,5 6-1-16,-3 1 2 15,2 2 0-15,3 1 0 16,-5-3 0-16,-1-1-1 0,2-5-1 15,-4-3 0-15,-2-5 0 16,-3-6-1-16,-3-4 2 16,-1 0-2-16,-2-7-8 15,0-3-20-15,0 0-9 0,-11 0-7 16,-3-10-51-16,-8-3-30 16,1-5-68-16</inkml:trace>
  <inkml:trace contextRef="#ctx0" brushRef="#br0" timeOffset="123680.1424">10092 8467 72 0,'-14'0'278'16,"7"0"-230"-16,4 0-12 15,3 0-1-15,15 0-15 16,6 0 4-16,11-2-9 16,6 2-12-16,7-2 0 0,1 0-4 15,5 2-16-15,-6-2-76 16,0 1-90-16</inkml:trace>
  <inkml:trace contextRef="#ctx0" brushRef="#br0" timeOffset="124218.8737">10655 8429 392 0,'0'-14'22'0,"-3"0"5"15,3 3 15-15,0 0-8 16,5 4-17-16,2 4-8 16,4 3-5-16,0 0-1 15,-1 5-1-15,5 11-1 16,-3 3 1-16,0 5-2 0,0 2 1 16,-5 3 1-16,-2-2-2 15,-2 0 1-15,-3-4-1 16,0-3 2-16,0-6-2 15,0-5 2-15,-3-2 4 16,1-5 2-16,2-2-1 0,0 0 3 16,2-6 10-16,6-4-12 15,2-4-6-15,1-6-2 16,2 0 0-16,-1-3 0 16,1-2 1-16,-2-2-1 15,-3-1 0-15,0 1 0 16,-3 4-2-16,-1 3 3 15,-4 6-1-15,0 3 1 0,0 8-1 16,0 3 0-16,-2 0 2 16,-5 14-2-16,1 2-2 15,-1 7 6-15,4 4 5 0,1 0 2 16,2 3-2-16,0-2 0 16,3-1 1-16,8 0-2 15,2-5-3-15,6-3-2 16,3-6-3-16,5-3 1 15,2-2-1-15,3-7-32 16,0-1-50-16,-1-11-168 0</inkml:trace>
  <inkml:trace contextRef="#ctx0" brushRef="#br0" timeOffset="124984.3161">11692 8354 309 0,'3'-8'19'16,"-3"-5"7"-16,4 1 16 0,-3-2-4 15,1-1-19-15,-2 0-4 16,0 3-3-16,0 0-1 16,-5 1-7-16,-6 2-3 15,-4 4 0-15,-2 5-1 16,-3 0 2-16,-2 0-4 15,0 5 4-15,3 6-2 0,1 2 2 16,2 1 0-16,5 2 0 16,6 0-1-16,5 3 0 15,0 1 0-15,8-2 0 16,9-1 0-16,3 2-1 0,1-3 1 16,4-4 0-16,-3 1-1 15,0-3 1-15,-5 1-1 16,2-2 1-16,-9 1 0 15,3 0-2-15,-8 2 1 16,1-1 0-16,-5 1-1 16,-1-1 1-16,0-2 0 0,-5 2-3 15,-8-4 6-15,-1-2-3 16,-8-1 2-16,-3-4 2 16,2 0 5-16,-4 0-4 15,2 0-1-15,3 0 0 16,6-6-3-16,3-1 0 0,6 0-1 15,7-4 1-15,0 2-6 16,12-1-31-16,10-1-28 16,2-5-42-16,6 1-117 15</inkml:trace>
  <inkml:trace contextRef="#ctx0" brushRef="#br0" timeOffset="125677.0066">11918 8335 378 0,'0'-8'15'0,"0"2"16"16,-4 0 15-16,1 3 4 15,-1 1-26-15,2 2-13 0,1 0-4 16,1 12-6-16,0 5 2 16,0 6 2-16,0 2 3 15,1 5-2-15,6-1-2 16,0-1-1-16,0-1-1 15,1-7-2-15,-1-3 0 0,2-2 1 16,-1-8-1-16,0-4 0 16,1-3 2-16,2 0 5 15,-2-5-4-15,-2-7 0 16,5-7-1-16,-5 0 2 16,1-4-3-16,-1-4 1 15,0-4-1-15,5 3-1 0,-4 1 0 16,4 6 0-16,2 3-2 15,-2 7 4-15,0 8-3 16,1 3-1-16,3 3 2 16,-3 15-1-16,1 4 0 15,-3 3 0-15,1 3 1 0,0-1 1 16,-4-2-1-16,-1-2 0 16,-1-3 0-16,-1-6 0 15,-2-3 0-15,-3-2 0 16,2-4 0-16,2-3 0 15,-4-2 1-15,2 0 1 0,0-7 0 16,1-4-1 0,-1-1-1-16,3-3 0 0,1-4 0 15,1-3 1-15,-1-1-1 16,2-2-1-16,3-2 2 16,4 4-2-16,-3 2 1 0,5 2 0 15,-4 7 0-15,2 7 0 16,-1 5-1-16,0 0 0 15,-2 16 1-15,0 5-2 16,-1 3 3-16,-2 2 1 16,0 1-2-16,-2 0 1 15,-1-4-2-15,1-3 3 0,0-4-2 16,1-4 0-16,4-1 0 16,-2-6-1-16,5-1-8 15,2-2-30-15,4-2-27 16,-1 0-50-16,2-9-61 15</inkml:trace>
  <inkml:trace contextRef="#ctx0" brushRef="#br0" timeOffset="126210.9216">12851 8351 350 0,'8'-11'43'0,"-5"4"-9"0,-3 0 6 15,0 0 19-15,0 0-35 16,0-1-10-16,-3 3-6 15,-3-2 2-15,0 2-4 16,-2 0 0-16,-3 0-6 16,-2 2 1-16,-1 3-1 0,-1 0 0 15,0 2-1-15,0 11 1 16,1 2 0-16,1 7 1 16,4 5 2-16,0-1 1 15,8 4 0-15,1-2-1 16,0-2 0-16,1-2-3 0,12-5 1 15,-2-4-1 1,3-5 1-16,3-4 0 0,0-5 0 16,1-1 0-16,0 0 0 15,0-7-1-15,0-2 0 16,-5-3 1-16,-1-2 0 16,-3-3 0-16,-2-3 2 0,-1 0 1 15,-3-5-2-15,-1-4-1 16,-2 4 1-16,0-2-2 15,0 4 1-15,0 5-1 16,-4 5 1-16,3 5-1 16,-3 6 2-16,1 2 5 0,1 7-5 15,2 9-2-15,0 7 4 16,0 2 8-16,0 4-2 16,0-1-5-16,7 1-1 15,2-4-3-15,-3-4 0 16,8-5-1-16,-4 0 0 0,5-5-10 15,-3-2-18-15,5-6-23 16,-2-3-41-16,4 0-86 16</inkml:trace>
  <inkml:trace contextRef="#ctx0" brushRef="#br0" timeOffset="126688.7768">13129 8287 388 0,'6'-13'60'0,"1"3"-11"0,6 0-6 16,0 7-1-16,4 3-19 16,-2-2-11-16,1 15-9 15,-1 2-1-15,-2 7 0 16,-1 5-1-16,-7 0 1 16,0-1-1-16,-3 1-1 0,-2-6 0 15,0-1 0-15,0-6 0 16,-3-3 1-16,-1-6-1 15,2-1 0-15,2-4 1 16,0 0 0-16,0-4 2 0,4-6-1 16,4-3-2-16,3-4 0 15,2-3 0-15,1-5 0 16,-1 0 0-16,-2-2 0 16,-1-1 1-16,-2 1-1 15,-3 7 0-15,-3 2-1 16,0 6 2-16,-2 5-1 15,0 3 2-15,0 4 5 0,-7 0-3 16,0 11-2-16,1 8 4 16,2 4 5-16,1 4 1 0,1 6 1 15,2-5-5-15,0 1-5 16,7-2-1-16,4-6-2 0,3-2 0 16,4-4 1-16,0-4-9 15,5-4-34-15,3-4-37 16,-1-3-145-16</inkml:trace>
  <inkml:trace contextRef="#ctx0" brushRef="#br0" timeOffset="127141.8121">14081 8303 406 0,'0'0'35'0,"0"-2"4"15,0-2 7-15,15-1-15 16,2 2-14-16,10 1-8 15,4-2-2-15,5 0 1 16,0 2-4-16,-5 1-3 0,-2-1-1 16,-7 2-1-16,-5 0-6 15,-7 0-27-15,-6 0-36 16,-2-2-35-16,-2-1-27 16</inkml:trace>
  <inkml:trace contextRef="#ctx0" brushRef="#br0" timeOffset="127376.2334">14261 8180 58 0,'-2'-4'256'15,"-1"0"-206"-15,1 1 10 16,2 1 7-16,0 2-22 0,0 2-26 16,0 12-16-16,0 4 16 15,0 5 10-15,3 4-4 16,3 5-10-16,-1 2-10 15,1 0-3-15,-1-6 0 16,0 1-3-16,1-4-1 0,1-4-34 16,0-4-33-1,2-11-90-15</inkml:trace>
  <inkml:trace contextRef="#ctx0" brushRef="#br0" timeOffset="128344.7444">15028 8128 191 0,'5'-11'71'0,"-3"2"-8"16,-2 2 6-16,0 2-21 15,0 1-1-15,0 2-11 16,0 2-14-16,0 4-12 16,0 10-4-16,0 8 3 15,0 1 13-15,0 7-6 0,1 2-4 16,1 0-4-16,4 0-4 16,-4-4-2-16,1-2-1 15,-1-6-1-15,2-4 0 16,-4-8 0-16,1-2 1 15,-1-2 0-15,0-4 0 0,0 0 3 16,0-11 4-16,0-3-5 16,0-6-2-16,0-5-1 15,-1-3 1-15,-5-4-1 16,1-1 0-16,4 1-1 16,-4 0 1-16,5 2 0 0,0 4 0 15,0 8 0-15,6 3-1 16,1 6 1-16,7 7-1 15,-1 2-1-15,1 2 3 16,1 11-1-16,1 1-2 16,-1 1 2-16,-5 3 0 0,-1 0-3 15,-4-1-1-15,-2-3-4 16,-3 0 1-16,-5-2 1 16,-5-2 4-16,-6-3 1 15,0-2 1-15,-3-3 0 16,5-1 0-16,-1-1 0 0,7 0 0 15,1 0 2-15,3-5-2 16,4 0-1-16,0 1 2 16,11-1-2-16,4-1 0 15,2 5 1-15,7-1-1 16,-1 2 1-16,2 0 0 16,0 2 0-16,0 6 1 15,-1 7-2-15,-4-1 1 0,-5 4 0 16,-6 3-1-16,1-1 1 15,-8 0 0-15,-2-1 0 16,-2-3 0-16,-11-1 0 16,-1-5 0-16,-6-1 1 0,0-3-1 15,-3-3 1-15,1-3 1 16,-2 0 3-16,5 0-2 16,3-5-1-16,4-3-1 15,5-2-1-15,4-1 0 16,3 1 0-16,8-5-20 0,7 1-41 15,6-4-73-15,2 2-107 16</inkml:trace>
  <inkml:trace contextRef="#ctx0" brushRef="#br0" timeOffset="128824.0578">15516 8180 254 0,'4'-8'151'0,"3"0"-119"16,1-2-1-16,4 2 16 16,2 2-20-16,2 6-16 0,3 0 0 15,-4 0-3-15,-1 10-5 16,-1 7 0-16,-2 5-3 16,-4 1 1-16,-3 4 0 15,-4-2-1-15,0-2 0 16,0-2 1-16,-4-3-1 0,-3-4 0 15,0-3 1-15,2-6-1 16,3-1 1-16,2-4-1 16,0 0 4-16,2-7 3 15,5-7-7-15,5-3 0 16,1-2 0-16,3-2 0 16,-3-3 0-16,-1 1 0 0,-1-2 0 15,-4 1 0-15,2 2 0 31,-6 2 0-31,1 6 0 16,-4 3 0-16,0 6 0 0,0 5 4 16,-4 0-1-16,3 8-2 15,-5 6 1-15,3 7 4 16,-1 4 0-16,4 1 1 16,0 1 0-16,0-2-5 0,2 0-2 15,9-3 1-15,0-3-1 16,6-5-6-16,4-1-39 15,1-12-69-15,3-1-230 0</inkml:trace>
  <inkml:trace contextRef="#ctx0" brushRef="#br0" timeOffset="130241.7494">16410 8082 387 0,'-5'-4'37'0,"2"0"-12"0,1-1 17 15,2 3-5-15,0 2-24 16,0 0-8-16,3 4-3 16,6 5-2-16,-2 0 1 15,3 3-1-15,-3-1 0 0,0-1 0 16,-2-2 0-16,-2-2 1 16,-1-2-1-1,0-4 0-15,-2 0 0 0,0 0 2 16,0 0 3-16,0-4-4 15,0-2-1-15,0-3 0 16,0-2 1-16,-5 2-1 0,-2-2 0 16,-2 4 0-16,-2 2-1 15,0 2 1-15,-1 3-1 16,1 0 0-16,0 8 1 16,1 5 1-16,4 6-1 15,4 2 1-15,2 5 3 0,0 1 1 16,9-2 0-1,4 0-3-15,5-4 1 0,1-2-2 16,1-4-1-16,2-5 1 16,-1-2 0-16,1-6 0 15,0-2 1-15,-3 0 0 0,-1-6-1 16,-2-3 0-16,-1-3 0 16,-3-3 1-16,-1-4 2 15,-2-1-4-15,-2-1 1 16,0-2-1-16,-1 1 0 15,-1 2 0-15,-3 6 0 0,0 2 0 16,-2 5 0-16,1 5 0 16,-1 2 0-16,0 3-1 15,2 12 1-15,0 1 0 16,3 5 5-16,2 2 5 16,3-1 0-16,2-1-6 15,3-1 0-15,4-2-2 0,1-6 0 16,2 1-1-16,-1-6 0 15,1-3 0-15,-2-3-1 16,-1-1 1-16,-4 0 0 16,-1-4-1-16,-5-4 0 15,-2-3 2-15,-5-3 0 16,-2-6-1-16,0 1-1 0,0-3 0 16,-5-2 2-16,-5-2-4 15,-4 2 1 1,-1 3-6-16,-2 2-4 0,-5 6 4 15,0 4 4-15,-2 4 0 0,0 5 2 0,2 0 1 16,5 6-1-16,4 5 1 16,8 3-1-16,5-2 1 15,1 2-1-15,16 0 1 16,2-3 0-16,7-2-1 16,2-2 1-16,5-3-5 0,2-4-2 15,3 0-1-15,4-4 5 16,-3-6 4-16,-1-7-1 15,-6 3 0-15,-2-4 0 16,-8 0 0-16,-5 2 0 0,-7-4 0 16,-3 6 0-16,-7 2 0 15,0 5 0-15,0 3-2 16,-7 4 0 0,0 0 1-1,-1 9 1-15,1 5-1 0,7 4 2 16,0 2-1-16,0 2 0 15,9-1 1-15,6-2 2 0,-3 1 2 16,3-2-1-16,-1-2 3 16,-1 2-3-16,1-4 0 15,-5 0-2-15,-1-3-1 16,-5 0 1-16,-1-2-1 16,-2-3 0-16,0-1 0 0,-9-5 2 15,-6 0 3-15,-5 0 0 16,3 0-1-16,-2-3-2 15,2-2-2-15,4-2-1 16,4-2 0-16,6-2-17 16,3-1-32-16,0-2-65 15,14-4-138-15</inkml:trace>
  <inkml:trace contextRef="#ctx0" brushRef="#br0" timeOffset="130812.2431">17607 8096 384 0,'1'-10'12'15,"8"2"12"-15,-6-3 13 16,-1 2 15-16,-2 1-27 16,0-3-16-16,0 2-3 15,-5 0 4-15,-4 0-2 16,-4 5-5-16,-1-1-1 15,-2 4-2-15,0 1 2 16,-1 0-1-16,0 10 2 0,2 6 2 16,1 4 1-16,5 1 2 15,3 6-2-15,4-1-2 16,2 2-3-16,0-4 1 0,4-1-2 16,9-1 1-16,1-8-1 15,1-1 1-15,2-5 0 0,0-2-1 16,1-4 1-16,1-2-1 0,-2 0 1 15,0-8-1-15,-2 0 1 16,-1-3-2-16,-1-3 3 16,-6 1-1-16,0-5-1 15,-2 0-1-15,-1 0 3 16,-4-1-2-16,0-1 1 16,0 3-1-16,0 2 0 0,0 1-1 15,-4 5 3-15,-1 6-1 16,0 3 4-16,0 0-2 15,3 10 3 1,0 9 1-16,2 2 5 0,0 2 0 16,0 0 0-16,11 2-6 15,-1-2-5-15,5-2 0 16,1-1 2-16,2-4-3 0,-2-2-4 16,2-4-21-1,1-3-16-15,0-4-21 0,-3-3-77 16,-2 0-194-1</inkml:trace>
  <inkml:trace contextRef="#ctx0" brushRef="#br0" timeOffset="131364.6757">17951 8094 439 0,'0'-11'41'0,"4"2"-10"31,3-1 7-31,0 4 1 0,6 2-13 16,-5 4-15-16,5 0-4 16,0 8-4-16,-5 8-1 15,0 2-2-15,-1 3 1 0,-5 2 0 16,1 1 0-16,-3 1-1 16,0-4 0-16,-1-3 0 15,-5-4 1-15,1-2-1 0,-1-2 0 16,4-5 0-16,1-2 0 15,1-1 0 1,0-2 0-16,3 0 3 16,5-5-2-16,6-4-1 0,-1-4 0 15,3-2 0-15,0-2 0 16,2-2-1-16,-3-3 0 16,-5-1-2-16,0 0-1 15,0 2 1-15,-5-1 2 16,1 2 1-16,-6 6 0 15,0 3 0-15,0 6 0 0,-2 3 1 16,-7 2 2-16,-1 2-1 16,4 9 0-16,-3 5 3 15,4 2 0-15,-2 3 2 16,6 0 3-16,1 3-2 0,0-3 0 16,0 2-1-16,1-3 0 15,6-2-3-15,0-4 0 16,0-2-1-16,6-1 0 15,-1-4 0-15,6-5 0 16,3 0-1-16,4-2-2 0,2 0 0 16,-1-2-9-16,-4-5-40 15,-2-6-36-15,-3-5-165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6:16:20.91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7180 912 122 0,'-1'0'27'16,"1"0"13"-16,0 0 0 15,0 0-14-15,0-3-3 16,0-2 4-16,0 0 3 0,-2-4 5 16,0 0 1-16,2 2-8 15,-3-2 4-15,1 2-3 16,-2 1-4-16,3 1-6 15,-1 3-3-15,-2 2 0 16,3 0-4-16,-2 2-6 0,3 9 0 16,0 7 3-16,0 0 10 15,0 7-2-15,4 1-8 16,3 1-1-16,-1 5-3 16,-3-2-1-16,2-1-2 15,-1-2 0-15,-2-4-1 0,0-2 1 16,0-5 0-16,0-2 3 15,-2-4 1-15,0-1-2 16,0-8-1-16,0 1 0 16,0-2 0-16,0-3 9 15,-2-9-2-15,-6-5-7 16,1-3-3-16,0-5 0 16,-2-3 0-16,1-4 0 0,0 1 2 15,3-3-4-15,-1 1 2 16,6-2-1-16,0 3 1 15,4 0-1-15,8 2-1 16,6 3 0-16,4 2 2 16,1 6-4-16,4 5 4 0,-4 4-2 15,1 9-1-15,0 1-1 16,-4 11-2-16,-1 4-4 16,-5 10 2-16,-3 0-1 15,-7 2-1-15,-4 0 1 0,0-2 1 16,-4-5 1-16,-11-1 3 15,-3-3 2-15,1 0 2 16,-4-5 1-16,-2-2-1 16,2-4 0-16,-1 1 2 15,2-5-2-15,3 1 1 16,2-2-1-16,6 0-3 0,4 0-9 16,1 0 8-16,4 2-3 15,0 0-5-15,11 3 9 16,4 4 3-16,4 3 0 15,1 3-1-15,2-1 3 16,-1 6 1 0,-1-2 0-16,0 1 0 0,-5-1-1 0,2 2-1 15,-1-6 0-15,-3 3-1 0,1-5-1 16,1-3-20-16,0-3-49 16,2-4-51-16,-1-2-127 15</inkml:trace>
  <inkml:trace contextRef="#ctx0" brushRef="#br0" timeOffset="311.4434">7735 836 379 0,'-5'-10'81'0,"-5"1"-79"0,0 1 10 16,1 3 32-16,0 0-23 15,1 5-5-15,0 0-5 16,1 0-5-16,-2 3-3 16,2 10 0-16,1 6 1 0,1 5 1 15,0 4 4-15,3 5 2 16,0-1-4-16,2 1 0 16,0 1 3-16,0-1 3 15,5-3-6-15,4-2-4 16,2-4-1-16,2-3-1 15,5-4-1-15,1-4 0 0,1-2-6 0,2-6-36 0,2-3-25 16,-2-2-60-16,-2 0-148 16</inkml:trace>
  <inkml:trace contextRef="#ctx0" brushRef="#br0" timeOffset="889.4419">7893 984 408 0,'-2'-12'69'16,"-1"-2"-50"-16,1 0 8 16,2 1 8-16,0 2-10 0,0 0-8 15,5 3-7 1,5 4-4-16,2 1-2 0,3 3-3 16,-1 3 0-16,4 8-2 15,-2 5 0-15,1 1 1 16,-4 4 1-16,-4 0-2 0,-3-2 0 15,-6 1 0-15,0-2 0 16,-4-4-2-16,-5 0 1 16,-3-2 3-16,1-2 0 15,2-5-1-15,2-2 1 16,0-1 0-16,4-2-1 0,3 0 1 16,0-2 0-16,0-5-3 15,5-4-2-15,5-4 1 16,2-4 1-16,3 3 0 15,-1-6-1-15,-1 2 0 16,-2-3 3-16,-3 2-1 0,0 1 1 16,-4-2 0-1,-1 6 0-15,-3 4 0 16,0 1 1-16,0 4 1 0,0 3 2 16,0 4 3-16,-1 0-4 15,-3 10-3-15,2 7 0 0,-4 3 4 16,4 5 6-16,1 2 5 15,1-2-5-15,0 1 0 16,0-2-2-16,6-5-4 16,3 2-2-16,-1-4-1 15,7-5-1-15,1-1-1 16,4-5 2-16,-1-5-9 0,6-1-19 16,-3-1-33-16,0-13-43 15,-1-3-68-15</inkml:trace>
  <inkml:trace contextRef="#ctx0" brushRef="#br0" timeOffset="1183.8559">8269 744 479 0,'-2'-13'24'0,"2"4"7"15,0 2 20-15,0 4-9 16,4 3-15-16,6 0-15 15,2 8-7-15,5 11-2 0,3 1 0 16,-1 11 4-16,1 1-1 16,-2 2-1-16,-2 0 4 15,-5 2-4-15,-3-4 1 16,-5-2 0-16,-1-2-1 16,-2-3 0-16,0 0-4 15,-7-1 0-15,-1-5 0 16,-2-1-1-16,1-4 1 15,-1-3-21-15,5-1-21 0,0-9-13 16,5-1-28-16,0-4-120 16</inkml:trace>
  <inkml:trace contextRef="#ctx0" brushRef="#br0" timeOffset="1418.2159">8875 890 469 0,'7'-2'63'0,"-6"0"-62"15,5 2 0-15,2 0 22 16,3 0-4-16,4 0-6 16,0 0-4-16,7 0-2 15,2 0-2-15,-3 0-3 0,0 0-2 16,-2 0 1-16,-5 0-32 15,-5 0-48-15,-4 0-76 16</inkml:trace>
  <inkml:trace contextRef="#ctx0" brushRef="#br0" timeOffset="1605.5963">8955 963 234 0,'-11'7'147'15,"3"-1"-113"-15,5-2 24 16,1-1 12-16,2-2-29 0,0 1-9 15,11-2 3-15,7 0 2 16,6-2-11-16,1 1-12 16,4-5-10-16,0-1-3 15,-2 3 0-15,-5 1-29 16,-2 2-97-16,-2-3-320 0</inkml:trace>
  <inkml:trace contextRef="#ctx0" brushRef="#br0" timeOffset="2543.0104">10219 726 174 0,'-5'-6'94'0,"0"3"-52"0,3 1 9 16,-3 2-4-16,5 0-28 16,-1 11-14-16,1 5 2 15,0 7 25-15,6 9 6 16,1 4-5-16,3 3-5 15,-1 1-16-15,-1 2-5 16,-1-1-2-16,-2-2-2 0,-2-5 1 16,-1-6 8-16,0-1 2 15,-2-9-9-15,2-3 1 16,-2-8 0-16,0-2-4 16,1-5 2-16,-1 0 3 0,0-9 20 15,0-9-13-15,-3-3-10 16,-2-8-3-16,-4-6-1 15,-2 1 1-15,2-4-2 16,-2 1 2-16,3-1-2 16,2 6 0-16,2 0 0 15,4 2-1-15,0 4 1 0,7-1-2 16,8 5-1-16,-1 6 2 16,6 2-1-16,0 8 2 15,-1 6-1-15,1 0-2 16,0 9 1-16,-4 9 1 15,1 0-2-15,-5 5-1 16,-3 0 3-16,-6-3-1 0,-3 1 3 16,0-1-2-16,-5-2 0 15,-7-6 2-15,-5 3 0 16,1-3 0-16,0 1 0 0,-2-5 0 16,2 2 0-16,4-3-9 15,3 0-25-15,6-3-12 16,3-3-31-16,8-1-72 15,9 0-76-15</inkml:trace>
  <inkml:trace contextRef="#ctx0" brushRef="#br0" timeOffset="3792.5907">10660 799 460 0,'-15'-4'5'15,"-2"1"-3"-15,1 1 27 16,2 2-4-16,1 0-14 16,2 0-2-16,4 5-2 15,0 4 0-15,2 4-4 16,3 3 0-16,2 7 0 0,0 0 1 16,0 0-1-16,5 2 2 15,6-3-2-15,2-3 0 16,1-3-3-16,4-1 2 15,1-6 4-15,1-4 1 16,2-3-2-16,-1-2 0 0,1 0 1 16,-5-9 2-16,0-2-4 15,-2-3 0-15,-5-1-1 16,-6 0 1-16,-1-5 0 16,-3-2-1-16,-7 1-3 15,-7 0 0-15,-7-2-2 16,-3 5-6-16,-7 1-1 15,1 7 1-15,-2 1 6 0,3 6-1 16,0 3 2-16,4 0 1 16,9 0-1-16,4 5 1 15,4 2 0-15,8 0-2 16,3 0-3-16,18 0-3 0,9-1 3 16,9-3 1-16,7-3-16 15,5 0-10-15,3-7 9 16,-1-7 12-16,-3-2 8 15,-7-6 1-15,-7 1 1 16,-9-1-1-16,-9-1 1 0,-9 0-1 16,-7 2 2-16,-2-2 2 15,0 1 2-15,-9 2 2 16,-3 4-2-16,2 4 1 16,1 7-1-16,-2 3-2 15,2 2-3-15,2 3 0 0,-1 10-1 16,5 8 1-1,1 4 0-15,2 10 7 0,0 2-2 16,2 4 5-16,4 1 0 16,3 3 1-16,-2 0-1 15,1-8-3-15,0-1-1 0,-1-6-3 16,0-5-3-16,0-4-1 16,6-4 0-16,-2-9 1 15,5-3-1-15,0-2-5 16,1-3-18-16,0-3-16 15,1-7-11-15,-5-8-21 16,-2-1 5-16,-1-3-6 0,-4-1 5 16,-3 0 8-1,-1 1 50-15,1 3 37 0,-3 6 60 16,0 1-13-16,0 5 6 16,0 1-18-16,0 6-20 15,0 0-11-15,0 2-22 0,0 11-4 16,0 1 8-1,2 6 2-15,6 1-6 0,-1 1 0 16,5-1-6-16,3-2-2 16,1-2 0-16,5-3-1 15,1-5 0-15,1-3 1 0,-1-6-1 16,3 0 0-16,-1-6-1 16,-5-6 3-16,-1-5-3 15,-4-1 0-15,-1-3 0 16,-6-2 1-16,-5-1 0 15,0 3 0-15,-2 3-1 16,0 4-1-16,0 5 2 0,0 4-2 16,0 5 2-16,0 5-3 15,0 11 2-15,0 4 1 16,0 5 4-16,0 7 5 16,3 0 5-16,1 4-4 15,0-3-1-15,-2 6-1 16,0-6-1-16,-1 0-2 0,-1-2-3 15,0-5 0-15,-5-2-1 16,-5-5 0-16,0-2 1 16,-7-9-5-16,3-1-12 0,0-7 15 15,1 0 2-15,1-8 1 16,1-12-1-16,4-9 1 16,5-4-5-16,2-9 5 15,2 2-5-15,13-7-18 16,4 3-13-16,6 1-48 15,2 5-27-15,2 1-233 0</inkml:trace>
  <inkml:trace contextRef="#ctx0" brushRef="#br0" timeOffset="5775.3436">11585 956 412 0,'-7'-11'18'0,"5"-3"1"16,2-1 9-16,0 1 7 16,2 2-21-16,7 3-9 0,2 0-1 15,1 4 2-15,3 1-2 16,1 4-3-16,1 4-1 16,-4 8-1-16,4 4 1 15,-5 4 0-15,0 5-1 16,-4-2 2-16,-1 0-2 0,-1 0 1 15,-5-2 1-15,1-10-1 16,2 0 0-16,-4-1 0 16,1-9 2-16,1-1 3 15,4 0 21-15,-1-12-3 16,1-3-12-16,2-5-6 0,-2-6-1 16,3-1-1-1,-2-3-2-15,0 1 1 0,-2 2-2 16,5 2 0-16,-3 6 0 15,0 6 0-15,0 6-2 16,3 6 1-16,-4 1 0 16,3 5-4-16,3 11 2 0,0 5 3 15,0 2 0-15,1 1-1 16,-1 5 1-16,5-5 0 16,-5-1 0-16,3-3 0 15,-3-4 0-15,2-3 0 16,3-5 0-16,-3-2 0 0,0-6 1 15,0 0 0-15,5-4 1 16,-5-6-1-16,2-4 0 16,-2-3-1-16,-1-1 2 15,-1-1-2-15,-3-3-4 16,1-1 3-16,-1 4 0 0,-4 1-2 16,-2 0 3-1,3 5 0-15,-4 4 0 0,0 4 0 16,-2 3-1-16,0 2 0 15,0 2-3-15,2 11 1 16,-1 2 2-16,6 7 1 0,0-1 0 16,5 4 0-16,-2-3 1 15,6-3 1-15,4-1-1 16,-2-5 0-16,1-6 0 16,3-1 3-16,2-6 0 15,-2 0 1-15,-7-6-3 16,4-5-1-16,-7-3 2 0,-5-2 0 15,-7-5-1-15,0-1 1 16,-4-3-1-16,-10 2-3 16,-2-2 0-16,-8 2-1 15,3 6-8-15,-6 5 1 16,-3 5 4-16,3 6 2 0,-2 1 0 16,5 1 2-16,3 10 1 31,7 1-3-31,7 2 3 15,7 1-3-15,0 1 2 0,12-4-3 16,11-1-5-16,4-6 1 0,4-3 2 16,1-2 1-16,4-2 0 15,-2-7-1-15,-2-3 4 16,-1-4 4-16,-2 3 0 16,-6-1 0-16,-3 5-1 15,-4 5 0-15,1 4-1 16,-5 0 2-16,3 11 0 15,-2 7-1-15,1 3 1 0,1 3 1 16,-4-1 0-16,-2 1-1 0,0-3-1 16,-4-6-1-16,1 2 1 15,-3-8 0-15,-1 0 0 16,-1-4 1-16,-1-3-1 16,2-2 5-16,1 0 9 0,-3-6 4 15,3-5-8-15,1-3-6 16,-1-5-3-16,3-3-2 15,1-1 1-15,0-2-1 16,2 2-2-16,2 2 1 16,-3 3-1-16,5 4 1 15,-2 4 0-15,0 7 0 0,0 1 1 16,-3 2-2-16,4 4 0 16,-4 8 1-16,3 6 1 15,-1 3 0-15,-2 3 0 0,3-3 3 16,-3 4-2-16,0-2 0 15,-1-3-1-15,2-1-1 16,-2-6 1-16,1-4 2 16,-1-2-3-16,2-5 2 15,-1-2 1-15,2 0 1 16,0-9-1-16,2-5-1 16,2-1 2-16,-2-4-4 0,3-3 3 15,-7-2-3-15,6 0 3 16,-4 1-4-16,-1 2 4 15,-1 3-3-15,0 5 1 16,-2 4 1-16,-3 6-2 0,-1 1 5 16,-1 2-1-16,3 3-2 15,-1 8-1-15,1 5 2 16,0 4 3-16,2 1 5 16,-1 3-3-16,2-2-1 15,0 2-3-15,1-5-1 16,-1-1-1-16,1-4 1 0,5-3-2 15,1-4 2-15,5-1-2 16,2-6 3-16,0 0 0 16,3-9 1-16,-3-6-3 15,1 1 0-15,-4-5 1 16,-2-3 0-16,-3-1-1 0,-1 2 0 16,-2 3-1-16,0-2 0 15,-6 8-1-15,1 3 1 16,-3 5-1-16,-2 4-1 15,0 2-6-15,0 9 4 16,-4 5 4-16,1 3 1 0,1 1 3 16,2 2 1-16,0-3-2 15,0-1-2-15,5-2 1 16,2-4-1-16,2-1-2 16,4-4-6-16,-3 0-30 15,3-4-6-15,0-3-17 0,-5 0-54 16,2-8-38-16,-5-5-14 15</inkml:trace>
  <inkml:trace contextRef="#ctx0" brushRef="#br0" timeOffset="5915.9387">13378 744 376 0,'-13'-9'68'16,"1"1"-31"-16,2 3-18 15,0 5-14-15,1 0-5 16,2 0-6-16,2 5-87 15,5 5-283-15</inkml:trace>
  <inkml:trace contextRef="#ctx0" brushRef="#br0" timeOffset="6697.0044">13704 927 323 0,'2'-8'157'0,"0"-3"-156"15,1 0 6-15,1-2 33 16,-2 3-22-16,-2-2-8 0,0-1-4 16,0 0 1-16,-2 3-3 15,-7-1-3-15,-3 2 0 16,-3 0 1-16,-1 4-3 15,-4 3 2-15,4 2-3 0,-2 0 3 16,4 7 0-16,1 5 1 16,3 6-1-16,3 6 7 15,2-1 0-15,5 2-2 16,0 0-3-16,5-2-1 16,5-4-1-16,1-2 0 0,2-5-1 15,-1-5 2-15,3-3 0 16,-3-4-1-16,2 0 6 15,-1-4 0-15,-1-7 3 16,0 1-1-16,-2-6-2 16,-1 2-1-16,-2-4-4 15,1-2 1-15,-3 6-4 0,-2-1 1 16,1 5 1-16,-4 3-1 16,0 3-1-16,0 4-1 15,0 2-2-15,0 9 1 16,0 3 2-16,3 4 1 15,1 1-1-15,5 1 2 16,2-2-1-16,1 0-1 0,5-6 3 16,3-3-3-16,2-5 2 15,0-4-1-15,2 0 1 16,1-11-1-16,-6-5 2 0,1-3 0 16,-6-7-2-16,-4-2 1 15,-3-4 0-15,-4-6 1 16,-1-1-2-16,-2-1 1 15,0 7-1-15,0 4-1 16,0 4 1-16,-2 11 0 0,-1 5 5 16,-1 9 7-1,1 0-3-15,-2 11-10 0,4 8 5 16,1 8 17-16,0 6 4 16,0 2-18-16,6 3-20 15,1-1 18-15,0-5 2 16,0 0 0-16,-1-5-5 0,-3-5 0 15,-1-3 1-15,2-3-3 16,-3-1-2-16,3-7-20 16,1-1-110-16,5-7-327 15</inkml:trace>
  <inkml:trace contextRef="#ctx0" brushRef="#br0" timeOffset="8005.9099">14940 856 406 0,'0'0'10'0,"0"0"-2"16,9-4 30-16,9-6-15 15,2-3-8-15,5-3-4 16,1-2 0-16,5-3 0 15,-8-2-3-15,-1-2-3 16,-5 0-1-16,-3-4-1 0,-9 2 0 16,-5-1 2-16,0 1-4 15,-5 0 0-15,-9 4 0 16,1 5-1-16,-1 2-1 16,0 7 1-16,2 6-2 0,3 3 0 15,-2 0 0-15,4 5 1 16,2 11-2-16,2 4 3 15,-4 7 0-15,7 6 8 16,0 5 8-16,0 6 15 16,8 6-15-16,-1 4 0 0,5-1-4 15,-2 1 6-15,-1 2-16 16,-1-5 4-16,-1-1-2 16,0 0 0-16,-2-5-1 15,-2-4 2-15,3-8-1 16,-1-5 3-16,2-6-6 15,2-8 1-15,4-6 3 0,0-8 2 16,2 0 0-16,4-4-4 16,-5-10 0-16,0-6-2 15,-3-7 1-15,-6-2-2 16,-3-1-4-16,-2-9-11 0,-4 4-3 16,-11-7-14-1,-5 5 4-15,-7 0-4 0,-2 3 11 16,-2 5 11-16,1 6 4 15,-1 7 4-15,4 5 1 16,5 8 1-16,5 3-2 16,0 0 2-16,9 3 0 0,8 5-2 15,0-1 0-15,10 0-1 16,15-4 4-16,8-1-2 16,9-2 1-16,4-2-2 15,3-8-7 1,-5-6 2-16,5 0 6 15,-12-4 1-15,-4 2-7 16,-11 3 3-16,-10-4 4 0,-5 5 0 0,-7 2 2 0,0 3-1 16,0 1 6-16,0 5 4 15,-7 3 1-15,2 0-8 16,-1 7-2-16,5 9-1 16,1 6 2-1,0 3 5-15,1 3 1 16,11 1 1-16,3-3-8 0,4-2 0 15,0-5-1-15,4-5-1 16,-3-4 2-16,0-5 0 0,2-5 1 16,-7 0 0-16,4-4-1 15,-6-8 1 1,1-6 6-16,-4-3 1 16,-1-3-4-16,-1-6-3 0,-5-1-1 0,1 3-2 15,-3 5 0-15,3 4 1 16,-2 6-2-16,-1 11 2 15,-1 2 1 1,4 11-6-16,1 6 2 0,0 7 3 16,5 2 0-16,-1 1 0 15,1-2 0 1,1-2-1-16,5-3 2 0,2-4-3 16,0-2-2-16,2-3-26 15,0-4-36-15,1-5-91 0,-3-2-189 16</inkml:trace>
  <inkml:trace contextRef="#ctx0" brushRef="#br0" timeOffset="8458.9164">15857 756 436 0,'7'-12'12'0,"5"1"-4"16,-2 2 27-16,2 2 0 15,1 5-28-15,-2 2-6 16,2 2 0-16,-3 8-2 16,1 7-1-16,-4 1 2 15,-3 3 0-15,-4-2-1 0,0 1 2 16,0-2-1-16,0-4 0 16,-1-3 1-1,-4-4-1-15,2-2 1 0,1-5 0 16,2 0 3-16,0 0 18 15,0-8-4-15,0-5-5 16,2-3-5-16,6-4-3 0,0 2-3 16,4-3-1-16,3-1-2 15,1 5 1-15,1 2-1 16,2 5 3-16,1 3-2 16,-4 5 1-16,0 2 4 15,1 2-1-15,-5 10 0 16,-2 5-4-16,2 2 1 15,-5 2 0-15,-2 1 2 0,-3-1-3 16,-1-1 0-16,-1 0 0 16,0-3-9-16,0-2-30 15,0-1-45-15,0-7-114 16</inkml:trace>
  <inkml:trace contextRef="#ctx0" brushRef="#br0" timeOffset="9237.7704">16478 749 348 0,'0'-7'2'0,"0"0"1"16,0-1 41-16,0 1-5 15,4-1-6-15,-2 2-5 16,-1 1-7-16,-1 1-1 16,0 1-5-16,0 1 3 15,-3 2-9-15,-4 0-5 0,-3 0-4 16,-2 5 2-16,2 6 0 16,-1 5 4-16,2 2 3 15,7 5 0-15,2 2-1 16,0 0-1-16,6-2-4 15,10 1-2-15,2-5 2 16,1-6-3-16,5-3 1 0,3-5-2 16,0-2 5-16,3-3-1 15,-1-3 1-15,2-7-3 16,-7-5 2-16,1-2 1 16,-4-3 5-16,-6-5-1 15,-2-2-2-15,-4-3-3 0,-2-2-1 16,-3-2-2-16,-2 0 0 15,-2 4 1-15,0 5-2 16,0 5-1-16,0 6 3 16,0 7-2-16,-6 5 0 15,2 2-1-15,1 12-3 16,0 8 2-16,-1 7 3 16,4 7 0-16,0 3 0 0,0-1 0 15,0 1 0-15,5-1 1 16,4-4 0-16,1-3-2 15,2-6 2-15,3-7 1 0,2-3-4 16,0-8 3-16,0-5 0 16,0 0 3-16,2-4-2 15,-1-7 0-15,1-1 1 16,-2-4-1-16,0 0 0 0,-5-2 0 16,-2 4-2-16,-2 3 0 15,-4 2 1-15,-3 4-1 16,1 3-1-16,-2 2-1 15,2 3-7-15,1 7 5 0,1 4 4 16,1 0-1-16,3 2 2 16,2-2-1-16,1-1 1 15,0-2-1 1,1-4 0-16,-1 0-17 16,-3-3-38-16,-3-4-44 0,-5 0-117 15</inkml:trace>
  <inkml:trace contextRef="#ctx0" brushRef="#br0" timeOffset="9456.492">16581 677 490 0,'-2'0'10'0,"2"0"20"0,11 0 22 16,7 0-26-16,12-1-26 15,7-1 0-15,9-2 1 16,5 4 1-16,5-1 0 16,-2 1-38-16,-1 0-48 15,-1 0-153-15</inkml:trace>
  <inkml:trace contextRef="#ctx0" brushRef="#br0" timeOffset="10159.4649">17386 779 315 0,'5'-2'175'15,"-3"-6"-173"-15,-2 1 37 16,0-3 8-16,0 3-26 16,-5 1-8-16,-3-2-8 15,-3 1 1-15,-1-2-2 16,-1 6-3-16,-1-1-1 0,1 4 1 15,-3 0-1-15,1 2-2 16,3 8-2-16,3 5 5 16,0 2-3-16,2 1 0 15,3 4 2-15,4-1 1 16,0 0 0-16,0-3 0 0,6-3 1 16,3-5 0-16,0-3-2 15,1-5 1-15,2 0 2 16,-2-2 1-16,2 0 0 15,-2-2 3-15,0-5 8 0,-1-3 8 16,3-3 0-16,-2-3-11 16,2-2-9-16,3 0-4 15,-3 1 2-15,1 2-1 16,0 1 0-16,-3 5 0 16,0 5 0-16,-2 4-1 0,1 0-2 15,2 6-3-15,-2 8 2 16,0 5 1-16,-1 1 3 15,0 0-1-15,-4-2 1 16,1-2-1-16,-5-5 0 16,2-3 0-16,-2-4 1 15,0-4-1-15,0 2 1 16,0-2 3-16,0 0 5 0,3 0 3 16,1-7 16-16,1-4-24 15,1-2-3-15,3-3 1 16,1 2-1-16,0 0 0 15,2 1 0-15,0 2 0 0,0 4-1 16,-2 2 0-16,-1 5 0 16,2 0 0-16,-4 0-2 15,0 7 0-15,0 4 2 16,-1 1-1-16,-4 1 1 16,0-1 0-16,-2 3 1 0,0-1-2 15,0-1-17-15,0-1-18 16,0-1-12-16,0-1-21 15,0-3-57-15,0-3-148 16</inkml:trace>
  <inkml:trace contextRef="#ctx0" brushRef="#br0" timeOffset="10346.8967">17894 881 101 0,'3'2'469'0,"0"-4"-440"15,-1 0 18-15,-2 0 15 0,0 2-27 16,0 0-39-16,0-1-3 16,-3 1 9-16,-4 0-2 15,-4 0-25-15,-4 0-95 16,5 0-168-16</inkml:trace>
  <inkml:trace contextRef="#ctx0" brushRef="#br0" timeOffset="54428.0479">18587 2205 350 0,'0'-25'44'0,"0"0"-33"16,-2 1 14-16,1 3 15 0,-4 3-13 15,3 4-5-15,1 3 4 16,-1 4-4-16,0 3-7 15,2 4-3-15,0 0-12 16,0 13-7-16,0 10-2 16,4 13 11-16,1 12 4 0,3 11-4 15,1 12 4-15,-1 4-5 16,0 11 2-16,1 1 2 16,-2 2 32-16,-4-4-11 15,3 3-18-15,-5-3-7 0,-1-3 0 16,0-3 2-16,0-2 15 15,-1 0-5-15,-6-4-4 16,1 2-5-16,1-8-1 16,-2 1 14-16,-1-3-7 15,3-1-8-15,0-2-1 0,-2-1 2 16,3-2-3-16,-4-2 1 16,3-2-1-16,0-5 0 15,2-5 1-15,-1-8-2 16,2-7 1-16,1-7-13 0,1-10-19 15,0-8-26-15,0-5-23 16,0-14-62 0</inkml:trace>
  <inkml:trace contextRef="#ctx0" brushRef="#br0" timeOffset="55474.6652">20082 2449 304 0,'-12'-15'31'0,"-3"-2"22"16,7-1 11-16,1 0-28 16,1 0 2-16,5-1-20 15,1 3-4-15,3 3-4 16,8 2-4-16,4 6-5 0,2 4 1 15,3 1-2-15,1 8 0 16,1 12-2-16,1 5 3 16,-1 2-2-16,-3 7 1 15,-4-4 0-15,-1 0 0 16,-7-3 1-16,-1-2-1 16,-4-5 0-16,-2-1 1 0,0-8 0 15,0-3 3-15,-2-4 2 16,-4-4 6-16,1 0 11 15,0-12-2-15,-1-6-14 16,3-6-4-16,-1-2-1 16,4-8-1-16,0 2 0 0,0-2-1 15,9 2 0-15,3 3-1 16,3 4 1-16,-1 6 0 16,4 6-1-16,0 8 1 15,5 5-2-15,-1 0 1 16,4 11 0-16,1 7 1 15,-5 7 0-15,2 1 0 16,-1 3 0-16,-4 1 0 0,-4-3 0 16,-2 1 0-16,-4-4 0 15,-2-5 0-15,-3-3 0 16,-4-3 0-16,0-5 1 0,0-2-1 16,0-6 0-16,0 0 2 15,-2 0 0-15,-2-11-1 16,-1-2 1-16,4-6-2 15,1-2 1-15,0-6 0 16,0 0-1-16,6-2-1 0,5 1 2 16,7 2-2-16,1 2 0 15,5 5 1-15,1 6-2 16,4 9 4-16,-4 4-5 16,2 4 3-16,-6 14-1 15,-2 7 1-15,-4 3 0 0,-2 7-1 16,-6-3 2-16,-3 0-1 15,-1-4 0-15,-3-4 0 16,0 0 1-16,0-2-2 16,2-7 1-16,4-3 0 15,1-6-3-15,5-3-37 16,5-3-6-16,4-3-26 0,4-13-87 16</inkml:trace>
  <inkml:trace contextRef="#ctx0" brushRef="#br0" timeOffset="55662.1582">21081 2420 430 0,'4'-3'44'15,"-1"-5"-15"-15,6 3 9 16,1 0-15-16,5 4-13 16,4 1-6-16,2 0-3 15,2 1-1-15,4 6-1 0,0 3-6 16,-1-6-48-16,-6 2-50 15,-1-1-71-15</inkml:trace>
  <inkml:trace contextRef="#ctx0" brushRef="#br0" timeOffset="55833.9521">21182 2494 332 0,'-24'7'50'0,"8"-2"2"15,5-1 9-15,8 3-27 16,3-4-19-16,1 1-6 15,18-2 6-15,4-1 1 16,9 0-8-16,6-1-8 16,1 0 2-16,7 0-53 0,-4 0-65 15,3-9-189-15</inkml:trace>
  <inkml:trace contextRef="#ctx0" brushRef="#br0" timeOffset="56280.6197">21940 2265 431 0,'0'-13'21'16,"0"1"8"-16,-3 2 18 16,0 2-26-16,-6 3-1 15,-1 0-10-15,-4 3-4 16,0 2 1-16,-2 0-1 0,-3 3-1 15,0 10 1 1,1 3 1-16,2 9 0 0,4 2 1 16,2 6 1-16,7 3 6 15,3 0-5-15,0-1-1 16,10-2-3-16,9-5 0 0,3-6-4 16,3-7 1-16,-1-3 5 15,7-7 1-15,-4-5 1 16,-4 0 0-16,-1-7-32 15,-4-9 28-15,-2-3 1 16,-5-4 1-16,-4-4-2 0,-6-3-3 16,-1-5 1-16,0 0-3 15,-5 2-1-15,-9 1 0 16,-2 7-11-16,-10 7 16 16,2 7-30-16,-5 10-16 15,0 1-1-15,4 5 1 0,3 9-22 16,10 2-75-16,7-1-108 15</inkml:trace>
  <inkml:trace contextRef="#ctx0" brushRef="#br0" timeOffset="56556.3164">22266 2469 418 0,'5'5'93'0,"0"-2"-84"15,3 4 20-15,-2 4 1 16,-1 1-8-16,-2 7-9 16,-1-1-2-16,-2 4-7 15,0 1 3-15,-7 2 2 16,-3-1-6-16,-3-3 2 16,-1-2-4-16,0-2-1 0,2-6 0 15,2-3 0-15,2-1 2 16,4-5-8-16,3-2-23 15,1-3-6-15,1-13-44 16,14-10-115-16</inkml:trace>
  <inkml:trace contextRef="#ctx0" brushRef="#br0" timeOffset="56884.3718">22741 2148 491 0,'0'-13'8'0,"0"1"14"15,0 2 22-15,0 5 0 16,0 3-7-16,3 2-15 16,1 2-17-16,-4 13-3 0,3 4 9 15,-1 6 8-15,-2 7 2 16,2 4-8-16,-2 6-5 15,0 1-3-15,0-1 4 16,1-5-1-16,-1-2-33 0,0-3 24 16,0-12 2-16,0 0 1 15,0-6 0-15,0-3-1 16,0-4-3-16,-1-3 5 16,-6-1-2-16,-3-3 7 15,-2 0-117-15,1-13-198 16</inkml:trace>
  <inkml:trace contextRef="#ctx0" brushRef="#br0" timeOffset="59224.8209">19989 1723 299 0,'-5'2'18'0,"3"-2"9"16,2 0 21-1,0 0-1-15,0 0 3 0,7-2-1 16,4-7-23-16,5-4-8 15,1-1-5-15,2-6-6 16,1 1-2-16,-3-6-3 0,-2-2-1 16,-3 2 0-16,-4-2 0 15,-4 2-1-15,-4 6 1 16,0 3 0-16,-4 7-1 16,-7 7-2-16,0 2-1 15,1 5 1-15,0 12 0 16,3 3 1-16,4 6-1 0,3 0-1 15,5 1 2-15,12 0 1 16,2-2 0-16,6-4-1 16,1 1-1-16,-1-4 2 15,-6-2 0-15,-4-2 1 16,-8-3 0-16,-4 0-1 16,-3-3 1-16,-10 0 0 15,-10-3 1-15,-4-3 0 0,-5-1 1 16,-3 1 0-16,3-2 0 15,3-2-1-15,4-5 0 16,6 0-3-16,7 2 2 16,7-4 0-16,2 2-13 0,17-2-34 15,7-2-51-15,10-2-44 16,3-1-91-16</inkml:trace>
  <inkml:trace contextRef="#ctx0" brushRef="#br0" timeOffset="60035.9509">20354 1580 449 0,'0'-3'19'16,"0"-9"21"-16,-4 9-9 16,1 3-9-16,-1 0-10 15,-2 5-8-15,4 10-1 0,2 6 0 16,-1 3 3 0,4 4-3-16,9-1-1 0,-2 0 0 15,5-2 2-15,0-6-2 16,2-7 0-16,0-1-1 15,2-7 1-15,-2-4 1 16,0-2 1-16,1-11 0 0,-4-4-2 16,-2-6-1-16,-4-4 1 15,-1-4-2-15,-3 1 1 16,-3 2-1-16,1 4-1 16,-2 8 2-16,0 7-2 15,0 9 0-15,0 2-2 0,0 16 2 16,0 5 1-16,5 4-2 15,3 2 4-15,1-1-2 16,3-1 2-16,7-2-2 16,0-9 0-16,4-2 2 15,4-7-1-15,0-7 1 0,2 0 0 16,-2-9 1 0,-3-7-1-16,-7-5-1 0,2-6 2 15,-9-1 4-15,-3-1-5 16,-2 0-1-16,-2 6-1 15,-3 4-1-15,0 6 2 16,0 10-1-16,-3 3 5 0,-2 10-5 16,3 10 0-16,-3 8 0 15,5 4 3-15,0 4 3 16,0 4-5-16,3-1 9 16,4 0-6-16,1-1-4 15,-1-4 3-15,0-4-1 0,0-7 8 16,-1-3-5-16,-2-8-1 15,-2-5 0-15,-2-7 0 16,0 0 1-16,0-9 21 16,-4-8-44-16,-4-9 21 15,1-4-4-15,2-7 5 16,0-2-4-16,0-5 0 0,0 2 0 16,5 3 6-16,0 4 6 15,0 7-17-15,10 7 1 16,7 6 2-16,5 8 0 15,5 7 0-15,2 0 2 0,0 6-2 16,-4 6 1-16,-2 6-1 16,-7 0 1-16,-9 2-1 15,-3-3-3-15,-4-1-5 16,-9 0 5-16,-13-2-2 16,0 1 6-1,-6-6-2-15,0 0-1 0,4-2-8 16,6-5-11-16,7-2-19 0,10 0-22 15,1-6-62-15,13-10-284 16</inkml:trace>
  <inkml:trace contextRef="#ctx0" brushRef="#br0" timeOffset="60322.7245">21176 1565 30 0,'0'-1'509'16,"0"-1"-498"-16,0 2 5 15,0 0-5-15,-1 11-9 16,-3 8 14-16,4 4-4 0,-3 6 0 16,3 5 3-16,0 5-8 15,0-1-2-15,0-2 0 16,0-2 7-16,0-4-7 0,0-5-5 16,0-6 1-16,0-4-1 15,0-6 0-15,0-4 0 16,0-5-11-16,0 0-13 0,0-13 4 15,0-4-27-15,0-8-12 16,0-9-41-16,0-2-59 16</inkml:trace>
  <inkml:trace contextRef="#ctx0" brushRef="#br0" timeOffset="60525.8118">21155 1609 205 0,'1'-18'155'16,"8"0"-70"-16,8 5-42 15,4 3-6-15,0 2 1 16,5 8-11-16,-3 0-14 15,-1 2-11-15,-3 13-2 16,-6 3 1-16,-2 1-2 16,-6 2 0-16,-5-1 4 0,-2-2-2 15,-10-2-1-15,-3-3 1 16,-4-5 2-16,-3 1-3 16,6-3-5-16,0-3 0 15,5-1-19-15,7-2-26 16,4 0-55-16,13-9-161 15</inkml:trace>
  <inkml:trace contextRef="#ctx0" brushRef="#br0" timeOffset="61197.5208">21587 1565 470 0,'0'-6'8'15,"0"-1"19"-15,-3 1 14 16,-6 6-13-16,1 0-16 15,-2 0-6-15,1 13 1 16,-1 5-1-16,3 1 1 16,4 6-3-16,3 0 2 0,0 0-1 15,3-2-4-15,9-2 2 16,3-4-1-16,2-3-1 16,2-7 0-16,1-5 1 15,2-2 1-15,-4 0 1 0,-2-6-1 16,-2-6-2-16,-2-4 2 15,-7-4 2-15,-5-1-4 16,0-2-1-16,0-2 0 16,-12 3 0-16,-2 1-1 15,-4 5-2-15,-3 3-3 16,-1 8 2-16,2 3 1 16,5 2 3-16,1 0-3 15,9 6 4-15,5 4-4 0,5-4-1 16,14 1-6-16,8-2-2 15,5-5-2-15,4 0-4 16,1 0-3-16,2-10 10 0,-3-3 8 16,-4-1 3-16,-5-6 1 15,-6 4-1-15,-6 0 1 16,-10 2 2-16,-3 3 3 16,-2 3 5-16,-6 7-6 15,-7 1-3-15,3 0 1 0,-1 13 0 16,8 1-1-16,3 7-1 15,0 1 0-15,9 1 0 16,5 0 0-16,6-1 1 16,0-3 0-16,-1-3 3 15,1 2-3-15,-8-6 2 0,-2 1-2 16,-5-2 1-16,-5-3-1 16,0-2 0-16,-5 1 2 15,-7-2 0-15,-3-3-2 16,-5 0-1-16,4-2 0 15,1 0 1-15,5 0-12 16,4-4-27-16,6-4-33 0,0-3-93 16,16-5-177-16</inkml:trace>
  <inkml:trace contextRef="#ctx0" brushRef="#br0" timeOffset="61478.705">22096 1602 420 0,'21'-6'21'0,"1"-3"14"16,-4 2 3-16,-4 0 1 15,1 1-6-15,-6-2-13 16,-3-3-11-16,-2 2-6 16,-4-2 1-16,0-2-4 0,-7 5 2 15,-3 1-1-15,-5 3-3 16,1 4 4-16,-1 0 0 16,-1 11-1-16,0 7 11 15,5 3 4-15,2 6-1 16,7-3-1-16,2 2 1 15,0-3-2-15,15-5 1 16,0-4-7-16,9-3 1 0,-2-2-2 16,7-6-3-16,-2-1-3 15,0-2-7-15,-3 0-89 16,-2-2-148-16</inkml:trace>
  <inkml:trace contextRef="#ctx0" brushRef="#br0" timeOffset="62474.3077">19300 3774 351 0,'-12'-14'30'0,"6"-1"13"16,4 0 17-16,2 1-14 16,5 1-26-16,10 2-2 15,2 3-9-15,3 2-4 0,0 4-3 16,1 2-2-16,-2 0 0 16,-5 9 1-16,-1 5-2 15,-6 4 2-15,-4 2-1 16,-3 6 1-16,0 1 0 15,0 0 2-15,0-1 5 0,0 1 1 16,0-5-2-16,7-2-1 16,5-8 2-16,5-5 0 15,3-4 2-15,5-3-4 16,1-3-3 0,-2-10-1-16,0-3-3 0,-1-2 3 15,-4-6-3-15,-4-2 2 16,-4-3 1-16,-3 0-2 15,-3-2 0-15,-5 3 1 16,0 3-1-16,0 6 1 0,0 4-2 16,0 6 1-16,-2 6 1 15,2 3 0-15,0 3-1 16,0 14 0-16,0 2-1 16,0 12 2-16,5 2 2 15,0 8 0-15,1 6 2 0,-3 1 0 16,-3 4 4-16,0-5 9 15,0 1-6-15,-2-6-8 16,-6-3-4-16,-1-6 4 16,-4-4-4-16,1-4 7 15,0-7 4-15,0-5-16 16,2-7-13-16,3-4 20 0,-1-2 1 16,1-7 4-16,2-9-2 15,-1-7-2-15,3-6-2 16,-1-6-1-16,4-2 1 15,0-3-1-15,0 1-1 0,6 3-12 16,4 5 14-16,5 9-27 16,1 6-17-16,4 4-10 15,2 8-21-15,2 4-79 16,0 0-149-16</inkml:trace>
  <inkml:trace contextRef="#ctx0" brushRef="#br0" timeOffset="62864.842">19933 3952 413 0,'0'-6'57'16,"0"5"-26"-16,0 1 3 16,0 4-13-16,-3 10 0 15,3 8 3-15,0 6-2 16,0 4 6-16,0 4-9 0,-2 1-4 16,4 1-6-16,3 1-5 15,1-5-1-15,-1-2-2 16,-1-4 0-16,-1-3 0 15,1-7 0-15,-1-4-2 16,-1-3 1-16,0-5 0 16,-2-5-28-16,0-1 0 0,0-1 7 15,0-14-19-15,0-4-4 16,0-10-31-16,-2-2-28 16,-3-6-15-16,0 0-42 15</inkml:trace>
  <inkml:trace contextRef="#ctx0" brushRef="#br0" timeOffset="63087.4574">19941 4090 107 0,'0'-29'115'0,"0"5"-14"15,2 1-28 1,7 4-2-16,3 3-17 0,6 1-16 16,0 7-8-16,2 1-5 0,0 4-12 15,-3 3-8-15,0 0 0 16,-2 3-4-16,-3 6-1 16,-4-3-1-16,1 2 4 15,-7 1-3-15,1-2 0 0,-3-2 0 16,0 1 1-16,-7-3 1 15,0 1-1 1,-1-3 0-16,1-1 0 0,-1 0-3 16,-1 3 3-16,2-3-27 15,-4 2-41-15,2-2-94 16</inkml:trace>
  <inkml:trace contextRef="#ctx0" brushRef="#br0" timeOffset="63847.241">20059 4010 256 0,'-2'0'13'15,"0"-3"1"-15,1 0 13 16,-1-1 4-16,4 0 0 0,-4 0-4 15,-2-1 0-15,3-1 3 16,-5 0-1-16,1 3-5 16,-6-1-4-16,2 3-3 15,-5 1-4-15,-4 0-5 0,-1 0-1 16,2 1 1 0,-3 6 4-16,-2 5-2 0,5 0 3 15,0 6 0-15,5 2 1 16,2 0-4-16,3 7-2 15,2 2 1-15,5 0-4 16,0-1 1-16,2-3-3 0,9-4 1 16,3-3-4-16,3-6 2 15,2-6 4-15,1-4-2 16,4-2 0-16,-5-4-1 16,1-9 0-16,-4-4-1 15,0 1-1-15,-4-6 3 0,0-1-4 16,-4-2 1-16,-2 0 2 15,-1 0-5-15,-1 5 4 16,-2 5-4-16,-2 3 4 16,0 7-4-16,0 5 3 15,0 0-3-15,-6 14 0 16,2 7 3-16,-3 4 2 16,4 5 3-16,1 7 6 15,2 4-30-15,0 4 23 16,0-1-1-16,0 1 2 15,2-4 1-15,1 2-2 0,1-8-1 16,-4-1-3-16,0-5 5 16,0-4-8-16,0-3 4 15,-9-6-1-15,0-2 0 16,-2-5 2-16,1-4-2 16,-3-5-1-16,0 0 2 0,1-2 1 15,1-12-4-15,0-2 3 16,4-6-2-16,4-4 1 15,1-4-1-15,2-4 0 16,4-2 0-16,8-4 0 0,6-2-2 16,5 1-12-16,4-2-16 15,3 2-6-15,7 3-40 16,1 5-10-16,1-2-111 16</inkml:trace>
  <inkml:trace contextRef="#ctx0" brushRef="#br0" timeOffset="64034.6989">20544 3990 388 0,'18'-2'30'15,"-7"1"8"-15,4-2 12 16,0 0-3-16,4 3-6 0,1 0-17 16,2 0-11-1,0 0-5-15,-3 0-7 0,0 3 0 16,-4 1-7-16,-7 3-35 15,-4-2-60-15,-4 1-109 16</inkml:trace>
  <inkml:trace contextRef="#ctx0" brushRef="#br0" timeOffset="64190.9114">20614 4104 388 0,'-9'10'63'0,"5"-2"-10"15,4-3 4-15,4-1-5 0,13-3-8 16,5-1-10-16,7 0-14 15,2 0-12-15,4-3-6 16,-1-2-2-16,-4-5-32 16,-4 3-84-16,1-8-321 15</inkml:trace>
  <inkml:trace contextRef="#ctx0" brushRef="#br0" timeOffset="64768.9242">21726 3908 364 0,'2'-15'7'16,"0"2"12"-16,-2-3 28 0,0 7 8 16,0-3-21-16,0 6-14 15,0 0-5-15,-8 3-3 16,-1 1-5-16,-3 2-3 16,-3 2-3-16,-1 10 2 0,0 6 8 15,-2 1-1-15,3 9 0 16,7 1 1-16,-3 1-3 15,8 2-1-15,3 3-2 16,0-5 0-16,14-1-2 16,1-6-1-16,9-7-2 15,-2-2 1-15,3-7 1 0,-1-3-1 16,3-4 0-16,-1 0-4 16,-3 0-26-16,3-5-18 15,-7-7-8-15,1-1-47 16,-2-2-68-16</inkml:trace>
  <inkml:trace contextRef="#ctx0" brushRef="#br0" timeOffset="64971.9787">21988 4002 363 0,'5'-2'61'16,"-3"1"-12"-16,-1 1 1 0,3 0-14 16,-1 0-13-16,-2 8-2 15,-1 7-6-15,2 3 4 16,-2-1-3-16,0 5-9 15,0 1-4-15,-2-3-1 16,2 1-1-16,0-3-1 16,0 0 0-16,0-4-2 0,2-1-25 15,7-6-30-15,3-4-50 16,5-3-144-16</inkml:trace>
  <inkml:trace contextRef="#ctx0" brushRef="#br0" timeOffset="65190.6884">22426 3960 525 0,'20'-11'7'0,"3"2"4"0,6 0 4 16,5 2 13-16,-3 1-4 15,3 5-15-15,0-3-8 16,-5 3-1-16,-2 1 2 15,-7 0-3-15,-3 0-14 16,-10 0-29-16,-5 1-41 0,-2-1-94 16</inkml:trace>
  <inkml:trace contextRef="#ctx0" brushRef="#br0" timeOffset="65408.1566">22566 3812 386 0,'-2'-4'59'0,"2"2"-9"16,0 2-2-16,0 2-34 16,0 10 4-16,2 5 6 15,3 6-2-15,-1 2-5 16,-2 4-2-16,-2 0-11 16,0 0-1-16,0 1-2 0,0-1 0 15,1-6-1-15,3 0-1 16,2 0-16-16,3-10-24 15,5-2-24-15,6-6-93 16</inkml:trace>
  <inkml:trace contextRef="#ctx0" brushRef="#br0" timeOffset="65751.8349">23248 3817 500 0,'2'-16'5'16,"0"2"4"-16,1-1 16 16,-3 5 8-16,0 3-10 15,-3 1-12-15,-4 2-3 16,-2 4-3-16,-6 0-2 0,0 8 0 16,-2 6 0-16,1 7 3 15,0 4 5-15,5 5 0 16,0 2-5-16,6 5 1 15,3-4 0-15,2-6 0 16,0 0-3-16,9-4-2 16,4-7 0-16,2-4 0 15,6-5 3-15,-1-3-3 0,2-4 1 16,2 0-3-16,-2 0-2 16,-3 0-30-16,4-7-15 15,-6-1-36-15,-1-4-146 16</inkml:trace>
  <inkml:trace contextRef="#ctx0" brushRef="#br0" timeOffset="66157.9774">23445 4040 378 0,'0'-8'78'15,"0"-2"-41"-15,0-2 10 16,0-2-4-16,2 3-13 15,4 1-11-15,1 2-7 16,2 3-5-16,0 1-3 0,0 4-2 16,2 0-1-16,-1 5 1 15,-2 9-4-15,-1 5 2 16,-2 2-1-16,-3 4 0 16,-2 0 2-16,0 0-1 15,0-4-1-15,-9 0 2 0,-4-1-2 16,1-6 1-16,-2 0-1 15,3-3 3-15,2-2-2 16,2-4 1-16,2-1 3 16,0-2 6-16,5-1 3 15,0-1 4-15,10 0 4 0,2 0-29 16,5-1 20-16,7-1-9 16,0-2 1-1,5-3-5-15,-4 2 3 0,-3-1-1 16,-3-1-4-16,-1 4-22 15,-9-4-32-15,2-6-89 0</inkml:trace>
  <inkml:trace contextRef="#ctx0" brushRef="#br0" timeOffset="66873.4307">23904 3863 276 0,'-4'0'130'0,"4"0"-76"16,0 0-15-16,0 0-4 15,4 0-30-15,5 4-2 16,2-1 2-16,1 4 1 16,3 0 2-16,-1-4-3 15,-3-3 1-15,1 0 7 0,0 0 2 16,1-7-1-16,-2-5-4 16,-4 0-1-16,-1-4-1 15,-1 2 2-15,-3 0-6 16,-2-2-4-16,0 5 1 15,-2 0-1-15,-6 4-1 16,-4 3 1-16,-3 4 1 0,-4 0-2 16,1 3 1-16,-3 9 0 15,1 3 1-15,2 6 3 16,4 3-1-16,3 2 3 16,6 2-2-16,5 0-1 15,0-3 2-15,3 0 0 0,10-5 0 16,1-3 0-16,2 0 2 15,4-4-4-15,1-7 1 16,3 0 0-16,1-6-2 16,2 0-1-16,4 0 1 15,-4-9-3-15,0-2-10 0,-1-1-21 16,-4-5-12-16,-2-6-35 16,-5-4-160-16</inkml:trace>
  <inkml:trace contextRef="#ctx0" brushRef="#br0" timeOffset="67366.7953">24211 3581 412 0,'0'-21'15'15,"0"2"15"1,1 1 29-16,7 3-20 15,3 6-18-15,3 6-8 16,2 3-7-16,0 2-4 16,1 14-3-16,-2 4 1 0,2 4 2 15,-7 2-2-15,2-2 0 16,-11-2 0-16,-1-3 0 0,0-5 0 16,0-1 1-16,-5-8 0 15,1 1 0 1,0-5 2-16,2-1-2 15,2 0 5-15,0-1 10 0,0-8-10 0,6-3-3 16,3-5-2-16,2-1-1 16,4-5 1-16,-3 0-2 15,0-2 1-15,1 2 0 16,-2 2 2-16,-4 1-2 0,-1 8-1 16,-4 4 1-16,-1 6 1 15,-1 2 3-15,0 0-3 16,-1 6-1-16,-4 10 0 15,2 4 1-15,-3 5 6 16,3 1 3-16,3 1 4 16,0 0-8-16,2-4 5 0,6-1-10 15,7-3 2-15,5-1-2 16,5-4 0-16,5-3-29 16,4-9-75-16,12-2-465 15</inkml:trace>
  <inkml:trace contextRef="#ctx0" brushRef="#br0" timeOffset="68772.7285">20410 5604 111 0,'0'-5'8'0,"5"1"16"16,3 1 23-16,2-3 17 16,-3 1-19-16,-2-1-5 15,-1-1 13-15,-1-3 2 0,-1-1-7 16,1-1-9-16,-1-3-10 16,4-1-8-16,1 5-8 15,2 0-6-15,1 4-4 16,5 6-1-16,-1 1-2 15,3 11 0-15,1 8 0 0,-2 6 1 16,-1 6-1-16,-3 1 0 16,-2-2 0-16,-6 0 1 15,0-5 0-15,-4-5-1 16,0-4 0-16,0-7 3 0,-6-6 4 16,1-3 8-16,1 0-1 15,1-8-2-15,1-10-4 16,2 0-5-16,0-8 0 15,0-2-3-15,5 0 2 16,6-3-2-16,6 1 0 16,-2 5 0-16,5 2 0 0,0 7-1 15,1 5 0-15,1 11 1 16,0 0-2-16,2 11 1 16,-9 10 0-16,5 4 2 15,-2 4-1-15,-3 1-1 16,-5 1 2-16,1-5-1 15,-5-1 0-15,-3-7 1 0,-3-4-1 16,0-5-1-16,0-4 2 16,-2-5 0-16,-1 0 0 15,-5-7 1-15,4-5 0 16,-1-4-1-16,3-4 1 0,2-3-1 16,0-4 0-16,2 0-1 15,7 2 0-15,4 0 0 16,4 6-1-16,0 3 0 15,0 8 0-15,4 5 0 16,-5 3 1-16,2 6-1 0,-4 8 0 16,-1 5 1-16,-3 1-1 15,1 3 1-15,-4 1 1 16,-1-1-1-16,-3 0 0 16,1-4-1-16,-2 3 1 15,0-4-15-15,3-3-31 16,1-2-26-16,-1-6-85 15,3-5-196-15</inkml:trace>
  <inkml:trace contextRef="#ctx0" brushRef="#br0" timeOffset="68975.7964">21307 5552 484 0,'20'-10'13'16,"1"-1"19"-16,5 4-3 15,1 1-6-15,1 5-6 16,-1-1-12-16,-3 2-4 0,-1 0-1 16,-7 5-2-16,-4 2-31 15,-5 2-50-15,-4-2-98 16</inkml:trace>
  <inkml:trace contextRef="#ctx0" brushRef="#br0" timeOffset="69132.0024">21360 5635 375 0,'-12'3'64'0,"10"-1"-19"16,2 0 0-16,14-1-12 15,3 1-1-15,8-2-20 16,8 2-9-16,2-2-3 0,4 0-3 16,2 0-38-16,0 0-76 15,1-7-143-15</inkml:trace>
  <inkml:trace contextRef="#ctx0" brushRef="#br0" timeOffset="69534.6898">22015 5432 406 0,'2'-10'12'16,"3"-2"25"-16,-4 2 23 15,-1 5-16-15,0 0-17 16,0 3-9-16,-1 0-6 15,-6 2 0-15,-4 0 1 0,0 11-1 16,-3 3 0-16,1 6 3 16,2 5 1-16,5 1-2 15,2 5 0-15,4-1-4 16,0-1-3-16,7-2-3 16,7-3-1-16,4-4-1 15,6-6 0-15,-2-3-2 16,5-7 2-16,1-4 0 0,-3 0-1 15,-3-9-1-15,-3-5 2 16,-4-3-18-16,-3-4 13 16,-4-2 3-16,-6-2 1 15,-2-2-1-15,1 1-9 16,-10-3 7-16,-7 2 5 0,-2 5 0 16,-9 5 3-16,0 6-5 15,4 7-27-15,-4 4-5 16,5 10-5-16,5 4-26 15,7 2-27-15,6 0-76 0</inkml:trace>
  <inkml:trace contextRef="#ctx0" brushRef="#br0" timeOffset="69815.8848">22446 5581 450 0,'20'0'60'0,"-8"0"-39"16,-2 1 1-16,0 9 3 16,-6 2-6-16,-1 6-5 15,-3 2-8-15,0 1 1 0,0 2 3 16,0 4-1-16,-7-4-6 16,-3-2-2-16,0 1 0 15,-2-6-1-15,-1 0 1 16,1-5 0-16,2-4-3 0,3-4-13 15,3-3-15-15,4 0-11 16,0-9-30-16,7-7-73 16</inkml:trace>
  <inkml:trace contextRef="#ctx0" brushRef="#br0" timeOffset="70268.9541">23062 5381 455 0,'0'-11'28'0,"0"4"14"15,0 2 3-15,-7 1-13 16,-3 4-15-16,-2 0-2 16,-2 6-1-16,-1 7-1 15,3 9 3-15,-3 1 1 16,5 6 2-16,3 2-4 0,3-1-30 16,4 0 20-16,2-1-1 15,10-4 0-15,5-6-4 16,4-3 3-16,2-5-4 15,4-6 5-15,-1-5-4 16,-2 0 3-16,-1-11-2 16,-4-4 3-16,-4-5 0 15,-3-5 0-15,-5 0 1 0,-4-4-3 16,-3 1 0-16,0-2-3 16,-10 5 1-16,-7 0 1 15,-5 5-1-15,-8 6-7 0,-13 6-32 16,-11 3-31-16,-7 0-109 15</inkml:trace>
  <inkml:trace contextRef="#ctx0" brushRef="#br0" timeOffset="71471.8">19451 6612 292 0,'-4'-2'36'16,"-9"-9"6"-16,3 0 28 15,10-6-18-15,0 3-18 16,1-1-14-16,10 1-5 0,4 3-8 16,-1 4-2-16,1 3-3 15,2 4-2-15,-2 0 1 16,-3 8-2-16,-2 8 1 15,-2 1 0-15,-2 4 0 16,-1 7 2-16,-3-6-1 16,1 4 5-16,-1-2-2 0,3-2 2 15,3 0 0-15,1-5-1 16,5-2-1-16,2-8 1 16,0-2-1-16,4-5 0 15,2 0-1-15,-3-9-1 0,-1-3-1 16,-1-6 1-16,-3 0-1 15,-2-3 1-15,-2-3-1 16,-3 2 2-16,-4 0-1 16,-1 4-1-16,0 2 0 15,-2 5 1-15,0 6 0 16,0 5 8-16,0 5-8 0,0 14-2 16,0 4 1-16,0 9 2 15,0 5 8-15,0 4 5 16,3 4 0-16,0 3-3 15,-1 0-4-15,1 0-4 16,-3-5-1-16,0-4 0 0,0-7-3 16,-3-9 3-16,-4-1-32 15,-1-8 24-15,-1-5 9 16,-1-6 0-16,0-3-1 16,-2 0-1-16,0-8-2 15,2-5 2-15,1-4-3 0,1-5 0 16,5-1 1-1,3-4-1-15,0-3-1 0,5 0-10 16,6-1 17-16,5 6-43 16,1 4-5-16,4 5-7 15,4 5-19-15,2 5-72 0,0 3-115 16</inkml:trace>
  <inkml:trace contextRef="#ctx0" brushRef="#br0" timeOffset="72087.8506">20185 6940 410 0,'4'0'30'15,"-2"-7"1"-15,-1-4 26 16,1-3-22-16,-2 2-14 16,0-3-15-16,0 1 0 0,-2 0 1 15,-9-1-2-15,-3 3-2 16,-3 3-3-16,-2 3 2 15,-3 5-2-15,2 1 1 16,3 1 0-16,-1 14 1 16,4 5 5-16,5-1 2 15,6 6-2-15,3 0 0 0,0 0-3 16,10-4-3-16,4-1 0 16,6-4 0-16,-3-5 1 15,2-4-1-15,-1-7 0 16,-2 0 1-16,0-2-2 15,-2-8 0-15,-3-7 1 0,0-1-1 16,-2-1 1-16,-4-1 1 16,0-1 0-16,-2 3 0 15,0 4-1-15,-3 5 0 16,0 7-1-16,0 2 2 16,0 11-3-16,0 10 2 15,0 8 6-15,0 5 4 0,0 3 8 16,2 2 2-16,3 3-29 15,-3-2 12-15,3-2-2 16,-1-3 4-16,-1-2-1 16,-3-6-3-16,0-8 0 15,0-1 1-15,-8-7 0 0,-3-4 1 16,-2-7 0-16,-1 0-2 16,-1-4 0-16,1-8-1 15,4-6 5-15,-2-3-5 16,9-6 1-16,1-4-2 15,2-1 0-15,7-4-1 16,8-1-2-16,6 2-18 0,4 0-2 16,4 5-43-16,3 2-2 15,-1 3-43-15,3-2-151 0</inkml:trace>
  <inkml:trace contextRef="#ctx0" brushRef="#br0" timeOffset="72257.6494">20632 6788 462 0,'5'0'9'16,"5"0"6"-16,0 0 17 0,4 0-3 15,1 0-15-15,3 1-11 16,0 2-2-16,-6 1-1 16,1 1-16-16,-6 2-59 15,-7-4-110 1</inkml:trace>
  <inkml:trace contextRef="#ctx0" brushRef="#br0" timeOffset="72398.2476">20666 6926 393 0,'-3'5'53'0,"3"-3"1"16,1-2 7-16,14 0-8 16,4 0-14-16,5 0-27 15,3 0-10-15,0 0-1 0,0-2-9 16,-3-3-75-16,-2-4-209 15</inkml:trace>
  <inkml:trace contextRef="#ctx0" brushRef="#br0" timeOffset="72944.9969">21880 6679 331 0,'2'-8'29'16,"-2"-3"10"-16,0 0 21 16,0 1-14-16,-2 1-15 15,-4 0-14-15,-2 2-3 16,-3 3-3-16,-4 3-6 15,1 1-1-15,-4 0-1 0,1 9 4 16,-2 8 0-16,5 2 1 16,-1 6 2-16,7 6 4 15,4 1 0-15,4 2-3 16,0-2-3-16,11 0-2 16,5-5-3-16,2-8 0 0,4-2-1 15,3-7-1-15,0-5 1 16,0-1-1-16,3-4-4 15,-1 0-30-15,-3-4-20 16,-2-4-15-16,-3-3-50 16,-4-5-56-16</inkml:trace>
  <inkml:trace contextRef="#ctx0" brushRef="#br0" timeOffset="73148.0707">22127 6768 370 0,'5'0'59'0,"0"0"-2"15,-3 0-6-15,1 3-16 0,-1 7-1 16,-2 6-8-16,0 4-5 16,0 1-6-16,0 2 3 15,-4 2-9-15,3-1-6 16,1-3-1-16,0 1 1 16,0-4-3-16,0-3 0 0,0 0-12 15,7-5-29-15,1-3-27 16,4-5-42-16,0-2-177 15</inkml:trace>
  <inkml:trace contextRef="#ctx0" brushRef="#br0" timeOffset="73382.3907">22507 6756 493 0,'15'-14'32'0,"6"0"-1"15,4 3-5-15,-2 6 3 16,5 3-12-16,2 2-11 16,-2-1-4-16,2 1 0 15,-3 0-2-15,-1 1 1 16,-3 1-2-16,-7 0-10 0,-3 1-22 16,-9-3-20-16,-4 0-64 15,0 0-70-15</inkml:trace>
  <inkml:trace contextRef="#ctx0" brushRef="#br0" timeOffset="73616.7114">22685 6612 364 0,'-2'-6'33'0,"2"0"7"15,0 2 25-15,0 4-16 0,0 0-18 16,0 7-28-16,0 5 4 15,0 8 13-15,0 5-4 16,0 4-5-16,0-1-6 16,0 2-3-16,0-1-1 15,0-1-1-15,0-3 0 0,0-5-1 16,0-2-11-16,2-6-26 16,5-5-38-16,3-3-100 15</inkml:trace>
  <inkml:trace contextRef="#ctx0" brushRef="#br0" timeOffset="73976.0021">23279 6624 495 0,'3'-14'4'0,"8"1"4"0,-8 0 17 16,-3 3 9-16,0 1-14 15,-3 3-9-15,-4 0-6 16,-5 5 3-16,-3 1 0 16,1 0 1-16,-4 4-1 15,2 7 0-15,-1 6 2 0,3 2-1 16,3 6-2-16,4 1-2 16,4 4 3-16,3 0 0 15,0 0-2-15,6-3-3 16,6-2 0-16,2-4-2 15,4-5-1-15,-2-3 2 0,4-6-2 16,0-4 0-16,-1-1 1 16,1-2-14-16,-1 0-26 15,-2 0-18-15,0 0-35 16,-2-5-122-16</inkml:trace>
  <inkml:trace contextRef="#ctx0" brushRef="#br0" timeOffset="74347.6772">23494 6826 440 0,'-7'-16'20'0,"2"0"25"16,3 1-1 0,2 3-1-16,0 3-14 15,2 0-12-15,7 7-8 0,1 2-3 16,4 0-3-16,-4 7-2 15,2 7-1-15,-4 6 0 16,-1 0 1-16,-2 3-1 16,-5 2 0-16,0-2-1 0,0-1 2 15,-7-2 1-15,-6-3-2 16,-1-2-3-16,2-5 4 16,-3 1-1-16,3-2 2 15,2-2 3-15,5-4 10 16,0 1-2-16,5 0-3 0,0-4-1 15,5 0 2-15,12 0 2 16,0 0-13 0,10 0-12-16,2 0 20 0,3 0 2 15,-1 0-16-15,-1-2-33 16,-1-4-15-16,0-2-25 0,-2-5-100 16</inkml:trace>
  <inkml:trace contextRef="#ctx0" brushRef="#br0" timeOffset="74910.0877">23920 6646 414 0,'0'-14'32'0,"2"-1"9"16,10 5 12-16,3 2-13 15,-3 5-18-15,3 1-8 0,-1 2-5 16,-2 2-4-16,-1 11-2 16,-4 2-2-16,-5 7 0 15,0 4-1-15,-2 1 1 0,0 2-1 16,-5-3 1-16,-6-1-1 16,3-3 0-16,3-2 1 15,-2-10-1-15,5-1 0 16,1-3 0-16,1-6 1 15,0 0 3-15,8-4-2 16,4-7-1-16,3-2-1 0,2-4 2 16,-3-3-2-16,4-3 2 15,0 0-3-15,-2-3 2 16,-2 1 0-16,-1-2-2 16,0 4 1-16,-6 3 0 15,-4 3 1-15,0 8-1 16,-3 3 2-16,0 6 13 0,-5 0-7 15,-2 10-3-15,-1 7 4 16,1 4 3-16,-1 3 5 16,4 6-3-16,4-2-24 15,0 0 7-15,0-3 10 0,5-1-3 16,9-5-2-16,1-1 1 16,7-6-1-16,3-3-1 15,8-2 0-15,1-1-1 16,-4-5-17-16,1-1-96 15,-8-1-143-15</inkml:trace>
  <inkml:trace contextRef="#ctx0" brushRef="#br0" timeOffset="76072.6464">18533 4200 335 0,'0'-11'1'16,"0"3"1"-16,2 1 3 16,-1 1-1-16,-1 1-2 15,0 1 4-15,0 1 4 16,0-1 14-16,0 4 2 0,0-2 1 15,0 2 1-15,0 0-11 16,0 2-8-16,2 7 9 16,2 4 0-16,1 2 0 15,5 9-3-15,-2 2-2 16,1 7-1-16,2 1-2 0,0 6-1 16,-2 5-2-16,-3 3 0 15,4 8-2-15,-5 1-1 16,2 1 1-16,-3 7 1 15,-1-1-2-15,-3 6 0 0,0-2-1 16,0 1 0-16,0 2 0 16,0-1 4-16,0 3 2 15,-5 3 1-15,0-1-3 16,-2 4 0-16,0 1 1 16,-3 2-1-16,3 1-4 15,2-3 2-15,0 0 1 16,3 0 0-16,2-1-26 0,0 0 20 15,0-1 3-15,2 0 0 16,5 4 4-16,0 0-6 16,-4-5 2-16,5 0-3 15,-4 0 4-15,-1-4-2 0,-1-6 2 16,-2-1 2 0,0-3-3-16,0-8 0 0,0-3-2 0,0-6 0 15,0-9 2-15,0-4-7 16,0-10 8-16,0-4-4 15,0-4-3-15,0-7 6 16,0-2-8-16,0-6-31 16,2 0-66-16,-1-14-232 15</inkml:trace>
  <inkml:trace contextRef="#ctx0" brushRef="#br0" timeOffset="86761.6163">5132 2631 309 0,'0'-11'3'0,"0"-2"-2"16,0-1 24-16,-7-1 10 16,-3 1-5-16,0 1-10 0,-3-2 3 15,-1 1 4-15,-3-1-3 16,3 3-7-16,-4 3 0 15,1 4-8-15,-2 2-3 16,2 3-3-16,-2 3-2 0,2 10 0 16,2 3 0-16,1 8 2 15,6 6 3-15,5 5-1 16,3 0 2-16,0 5-1 16,5-4-1-16,8-1-2 15,1-9-1-15,4-4 3 0,0-6-2 16,2-9 4-16,0-9 6 15,-1 2 3-15,1-10-3 16,-3-10-4-16,-3-1-1 16,-2-4-1-16,-4 0 0 15,-3-2 0-15,-3 0-3 0,-2 2-1 16,0 1-1 0,0 3 0-16,0 6-2 0,-4 0 1 15,1 8-1-15,1 7 0 16,0 0-2-16,2 8-3 15,0 10 2-15,0 6 3 0,4 1-1 16,6 4 1-16,4-1 0 16,3-3 1-16,1-2-1 15,5 1 0-15,2-10-1 16,2-2-16-16,0-5-23 16,0-3-23-16,-3-4-57 15,-3 0-115-15</inkml:trace>
  <inkml:trace contextRef="#ctx0" brushRef="#br0" timeOffset="87230.5854">5367 2627 250 0,'-6'-13'224'16,"3"1"-177"-16,3 1-20 0,0 1 4 15,2 3-15-15,5 3-5 16,4 3-7-16,1 1-5 15,3 0 1-15,-1 9-2 0,4 11 2 16,-4 0 0-16,-3 3-2 16,0 4 2-16,-4 0 0 15,-2-4 0-15,-3-2 0 16,0-4 0-16,-2-7 0 16,0-3 0-16,0-3 1 0,0-4 0 15,0-2 4-15,0-9 10 16,0-5-5-16,0-4-6 15,0-2 0-15,3-3-2 16,3 1 1-16,5-1 0 16,1 3-2-16,1 1-1 15,3 4 0-15,0 2-1 0,-2 7 0 16,3 4 1-16,0 4 0 16,-2 0-1-16,-1 11 0 15,1 7 0-15,-3-1 1 16,0 5-1-16,-5 3 1 0,-1-3 0 15,-2 4 0-15,1-2 1 16,-1-2-1-16,0 2 0 16,5-9-10-16,-1 2-23 15,6-7-30-15,1-4-62 16,7-6-62 0</inkml:trace>
  <inkml:trace contextRef="#ctx0" brushRef="#br0" timeOffset="87719.3464">6076 2627 412 0,'4'-17'44'0,"-4"6"10"15,0-2-6-15,0 3-16 16,-9 3-12-16,-4 1-12 16,-3 2-4-16,-3 4-2 15,-5 0 1-15,2 5-2 16,3 8 3-16,-1 5 3 0,5 1 1 15,5 6-4 1,4 2-2-16,6 0 0 0,0 0-1 16,7-4 0-16,8-3 2 15,3-6-2-15,4-5 0 16,-2-6 2-16,-1-3-1 16,3-1 1-16,-7-12-1 15,2-3 2-15,-1-5 1 0,-5-4 5 16,-2-2-1-16,-2-3-1 15,-1-2-3-15,-3-4-3 16,-1-1-1-16,-2 3-2 16,0-2 2-16,0 4 0 0,0 5-2 15,-3 7 2-15,-2 6 1 16,2 4 7-16,-1 10 1 16,2 9-9-16,1 10-4 15,1 6 1-15,0 10 4 16,0 0 4-16,5 2 0 15,3 1 0-15,-1-1-15 16,-2-2 5-16,4-5 2 16,-6-2 2-16,3-3-1 0,1-4 2 15,4-3 7-15,2-10-82 16,1-4-37-16,8-4-444 16</inkml:trace>
  <inkml:trace contextRef="#ctx0" brushRef="#br0" timeOffset="88674.4096">7265 2610 251 0,'-10'-8'99'15,"2"-8"-48"-15,4 2-4 16,4-2-13-16,0 4-11 0,4-1-6 16,7 2-6-16,3 1-5 15,1 9 1-15,4 1-3 16,-2 0-1-16,3 15-1 15,-3 5-1-15,-4 8 0 16,-1 2 0-16,-3 2 0 16,1 2-1-16,-7-4 2 0,-1-1-2 15,0-6 0-15,-2-7 3 16,0-7 3-16,0-2 4 16,0-7 2-16,0-1 3 0,1-12 21 15,3-5-23-15,-2-7-9 16,3-4-3-16,2-3 1 15,4 2-2-15,-2 0 0 16,3 3 0-16,-1 6 0 16,0 4-1-16,2 5 0 15,-3 9 0-15,3 3 1 0,0 2-2 16,1 11 1-16,-1 4 0 16,1 5 1-16,-2 4 0 15,1 1 0-15,-4-1 0 16,2 3 0-16,-4-2-1 15,0-2 2-15,-5-4-1 0,0-5 0 16,-1-3 0-16,1-5 0 16,-2-4 1-16,0-4-1 15,0 0 1-15,0-4 1 16,0-8 0-16,0-4-2 16,0-6 1-16,0-1-1 0,0-5 0 15,4-1-1-15,5 1 1 16,3 0 0-16,5 6 1 15,-1 4-3-15,4 4 2 16,-1 6-1-16,-1 4 1 16,1 4 0-16,-5 5-2 0,-2 9 2 15,-1 1 0-15,-2 9 0 16,-2 0 0-16,-2 1 0 16,1 1 0-16,-4 1 0 15,0-3 0-15,1 4 2 16,-1-6-4-16,3-2-1 15,2-2-39-15,3-7-18 0,5-4-77 16,4-7-128-16</inkml:trace>
  <inkml:trace contextRef="#ctx0" brushRef="#br0" timeOffset="88877.4894">8179 2610 455 0,'4'-4'49'0,"3"-4"-16"0,3-1-6 16,7 6 4-16,3-1-12 16,2 3-9-16,6-2-6 15,-3 3-2-15,2 0-1 16,-4 3-2-16,-5 4-24 16,-2 3-35-16,-9-6-62 15,-5 3-108-15</inkml:trace>
  <inkml:trace contextRef="#ctx0" brushRef="#br0" timeOffset="89033.7017">8253 2732 372 0,'-9'6'54'0,"7"-5"-14"16,2-1 14-16,7 0-21 16,7 0-2-16,8 0-17 15,3 0-12-15,4 0 0 16,3 0-4-16,4 0-39 15,0 0-45-15,1-3-102 0</inkml:trace>
  <inkml:trace contextRef="#ctx0" brushRef="#br0" timeOffset="89392.9987">8818 2528 481 0,'0'-11'14'16,"0"0"25"-16,-4 4 11 15,-4 3-11-15,-5 4-15 16,0 0-13-16,-2 9 0 16,0 7 2-16,3 6 5 15,3 2 4-15,3 8-10 0,4-4-1 16,2 3-29-16,3 0 19 16,11-3 1-16,3-3 0 15,7-3-2-15,-1-8 1 16,6-5-1-16,0-4 2 0,3-5 1 15,-3 0-2-15,-4-10 0 16,-2-5 0-16,-5-5 1 16,-7-3 0-16,-8-2-1 15,-3-2 0-15,0-1 1 16,-9-5-2-16,-6 5 2 16,-11 3-4-16,-6 7 0 0,-8 7-12 15,-5 10-21-15,-9 1-61 16,-2 1-109-16</inkml:trace>
  <inkml:trace contextRef="#ctx0" brushRef="#br0" timeOffset="90174.0684">9980 2514 313 0,'2'-8'34'0,"-2"0"15"16,0 0 5-16,0 4-5 15,0 2-20-15,0 2-8 16,0 0-6-16,0 8-11 0,0 7-1 15,0 5 5-15,0 7 5 16,0 3-4-16,0 2 2 16,1 1 1-16,5-4-5 15,2-3-5-15,2-3 1 16,0-5-1-16,4-6 4 0,-1-6 2 16,6-5 1-16,3-1-2 15,2-4-3-15,0-8-1 16,3-5-1-16,0-5-2 15,-4-3 2-15,-2-2-1 16,-4-3 0-16,-2 1 0 16,-3-6-1-16,-7 4-1 0,-3 3-1 15,-2 5-3-15,0 8 1 16,-5 3 0-16,-2 9 2 16,-3 3 0-16,3 1 1 15,2 14 0-15,3 0-1 0,2 7 1 16,2 2 1-16,10 4 0 15,5-2 0-15,0 2-1 16,5-4 2-16,0-1-1 16,-3-2 0-16,-1-3 0 15,-4-4 0-15,-4-1 0 16,-5-4 0-16,-3-2 0 0,-2 2 0 16,-7-3 1-16,-8-1 1 15,-6-4-2-15,-3 2 1 16,-3-3-2-16,0 0-24 15,-3-11-38-15,1-10-71 16,-3-4-153-16</inkml:trace>
  <inkml:trace contextRef="#ctx0" brushRef="#br0" timeOffset="90277.6021">10061 2354 514 0,'-5'-10'14'15,"5"6"-11"-15,0 4-2 16,2 2-32-16,8 4-123 15</inkml:trace>
  <inkml:trace contextRef="#ctx0" brushRef="#br0" timeOffset="91823.4614">12348 2506 363 0,'-12'0'55'0,"4"0"-10"15,8-2 25-15,0 0-22 16,12 2-30-16,11 0-16 15,10-1-4-15,8-2-41 16,3-5-83-16,5-4-246 31</inkml:trace>
  <inkml:trace contextRef="#ctx0" brushRef="#br0" timeOffset="92485.5919">13478 2569 283 0,'4'-12'38'15,"-4"0"16"-15,0-1 3 16,0 0 1-16,-5-2-18 0,-5 1-17 15,-1 0-10-15,-1 1-8 16,-3 2-1-16,0 4-1 16,-4 4-1-16,4 1-3 15,-2 2 0-15,0 5 0 0,5 10-2 16,2 6 0-16,5 4 3 16,3 5 1-16,2 0 0 15,0-1 1-15,7-4-1 16,5-4 1-16,3-8 0 15,-1-3 5-15,1-8 11 0,0-2 2 16,-1-2 2-16,3-10-9 16,-5-4-6-16,-1-4 1 15,-2 2 0-15,0-6 2 16,-3-1-3-16,-2 3-5 16,-3 1-1-16,1 5-2 15,0 3 1-15,-2 6 1 16,0 7-3-16,0 0-6 0,0 12-4 15,0 7 12-15,1 2 1 16,5 5-1-16,4 0 0 16,3-1-1-16,5 0 0 15,5 0 0-15,8-4-14 0,3-2-32 16,8-4-45-16,-1-9-109 16</inkml:trace>
  <inkml:trace contextRef="#ctx0" brushRef="#br0" timeOffset="93382.0644">14130 2557 449 0,'-2'3'-2'0,"2"1"3"15,0 2 22-15,0 0-7 16,7 0-3-16,2 1-6 15,6 2 1-15,0-6 7 16,2-2-4-16,0-1-5 16,2 0 6-16,-3-7 4 15,-5-6-4-15,1-3 3 0,-4-6-2 16,-3-3-1-16,0-4-10 16,-5-4-1-16,0 0-2 15,0 3-1-15,0 3-3 16,-5 8-7-16,0 6 7 0,-1 6 4 15,-1 7-2-15,3 0-4 16,-1 14-1-16,3 6 3 16,-1-1 1-16,3 1-1 15,3-1-4-15,8-5 5 16,2-3 0-16,1-5 0 0,4-6 9 16,-4 0 0-1,3-9-4-15,-2-6 5 16,0-6 4-16,-3-3-2 0,-1 4 0 15,-3-2-6-15,-3 6 0 16,0 5-1-16,-1 6 4 16,-4 5 0-16,0 7-6 0,-2 15-1 15,-5 4 2-15,2 9 4 16,-1 1 1-16,4 2 0 16,2-1 0-16,0-2-5 15,3-5 0-15,7-3 2 16,6-4-2-16,2-9 4 0,2-3 3 15,1-6 0-15,1-5 0 16,-4-2 3-16,0-12 1 16,0-4 1-16,-4-3-4 15,3-6-2-15,-9-1-2 16,4 1-3-16,-2 2-3 16,-6 3 1-16,-1 6 1 15,-3 6-2-15,0 6 1 0,0 4-1 16,0 5-8-1,0 10 6-15,0 3 4 0,0 6 0 16,0 1 0-16,0 0 0 0,12-1 0 16,1-2 0-16,5-7 1 15,4-1 0-15,-1-5 1 16,0-4 2-16,1-3 4 16,-2-2 1-16,-6 0-1 15,1-11 7-15,-5-1-11 16,-3-6 1-16,-1-6-6 0,-6-2 15 15,0 0-6-15,0-5-5 16,-11 2-3-16,-1 1-3 16,-6 3-4-16,-6 6-6 0,0 7-1 15,-5 7-4-15,4 5-18 16,-1 8 10-16,6 5-7 16,6 5-12-16,13-2-43 15,1 0-89-15</inkml:trace>
  <inkml:trace contextRef="#ctx0" brushRef="#br0" timeOffset="93769.7596">15073 2407 507 0,'2'-9'22'0,"7"-1"2"15,-8 3 22-15,-1 4-13 16,-3 3-25-16,-9 9-9 0,0 3 0 15,0 9 2-15,-1 1 4 0,4 5 2 0,4-1 3 16,3 1-1-16,2-1-2 16,0 0-3-16,12-5-1 15,3-3-1-15,1-4 3 16,4-3 9 0,-1-4-1-16,3-7-5 15,-2 0 1-15,-3-4-1 0,0-10-3 16,-3-3 0-1,-4-2 2-15,-5-6-8 0,-5-3-27 16,0-3 27-16,-4-2 1 16,-9-3-1-16,-4 2 13 15,-3 6-5-15,0 6-28 16,-1 6 10-16,-1 13-2 0,4 3-23 16,4 5-1-16,5 11-9 15,6 2-15-15,3-2-47 16,13-4-106-16</inkml:trace>
  <inkml:trace contextRef="#ctx0" brushRef="#br0" timeOffset="94050.9494">15365 2317 333 0,'15'-16'162'16,"-4"0"-99"-16,-4 5-25 15,-1 6 12-15,-2 1-7 0,-1 4-27 16,-3 11-19-1,0 8 1-15,0 10 5 0,-5 7 2 16,2 3 0-16,-2 0 9 16,1 0-5-16,2-3-5 15,1-5-2-15,1-5-2 0,0-3 1 16,3-6 0-16,7 0 0 16,5-5 0-16,3-2 2 15,0-3 0-15,2-6-12 16,3-1-35-16,-7-1-14 15,-2-14-4-15,-2-6-67 16,-9-10-287-16</inkml:trace>
  <inkml:trace contextRef="#ctx0" brushRef="#br0" timeOffset="94175.9428">15406 2434 202 0,'-14'-2'199'15,"9"-3"-162"-15,5 2 26 0,5-1-12 16,15 3-33-16,8 1-17 15,11 0-4-15,5-2-44 16,10 1-132-16</inkml:trace>
  <inkml:trace contextRef="#ctx0" brushRef="#br0" timeOffset="95058.1487">16353 2324 543 0,'0'-7'16'0,"-2"0"11"16,-1 7 1-16,-4 0-15 15,-1 3-12-15,1 12-1 16,-2 8 4-16,-3 7-1 16,4 1 2-16,4 2 5 15,3-2-2-15,1-1-5 0,1-5 1 16,13-4-1-16,1-4 5 15,4-5 2-15,-2-4-1 16,3-6 0-16,2-2-4 16,-5-2 0-16,0-10 0 15,-5-5-1-15,0-5-1 0,-7-6-3 16,-3-4 0-16,-2-2-8 16,0-3 1-16,-4 0-4 15,-9 7 4-15,-3 0 1 16,-2 10 3-16,1 7-1 15,-4 6 0-15,1 7 2 0,5 0-1 16,5 10-1-16,3 4-2 16,7 7 0-16,4 4-3 15,14-2 6-15,9 1-2 16,7-7-2-16,2-5-7 16,3-8 10-16,-3-4 5 0,-1-8-1 0,-3-10 3 15,-9-6 2-15,-3-2 10 0,-5-5 1 16,-7 1-4-16,-1-1-3 15,-5 3-5-15,-2 3 4 16,0 4-1-16,0 5-7 31,-2 5-3-31,-5 5 0 0,-1 6 0 0,-2 0 0 16,3 6 1-16,-2 10-1 0,0 5 1 16,3 10 3-16,1 5 5 15,2 7 3-15,1 4 11 16,0 3 6-16,2 4-19 15,-3-1 4-15,1-3-36 16,-4 2 29-16,1-4 2 16,1-2-2-16,-1-5-4 0,3-5 3 15,2-5-1-15,0-9-1 16,2-5 1-16,5-7-1 16,4-2 3-16,1-7 0 15,1-1-1-15,3 0 1 0,0-7-2 16,2-9 0-16,-4-7-1 15,-1-4-2 1,-8-5-5-16,-3-4-12 0,-2-1 11 16,-7 2-33-16,-9 2-2 15,-2 4 19-15,0 9 17 0,2 2 6 16,5 6 0-16,6 5 1 16,5 1 0-16,0 0 3 15,18 3-2-15,9-1 0 16,5 1-1-16,8 2-2 31,2 1-34-31,0 0-73 0,-8-5-184 0</inkml:trace>
  <inkml:trace contextRef="#ctx0" brushRef="#br0" timeOffset="95792.3497">13309 3531 457 0,'0'0'5'0,"0"-1"1"16,0 1 36-16,-5 0-5 0,0 7-28 16,-2 9-4-16,-1 9 5 15,1 5 13-15,1 4-3 16,1 4-7-16,0-2 0 16,2-1-3-16,-2-5-5 15,2-5 0-15,-1-7-2 16,2-4 2-16,1-6 1 0,1-4 0 15,0-4-1-15,0 0 7 16,0-13 20-16,1-7-21 16,8-7-10-16,-1-7 0 15,1-5-1-15,-1-5 0 0,6-1 0 16,-4 1 0-16,2 3-1 16,0 4 0-16,-4 11 1 15,1 8 0-15,1 9-1 16,0 9-3-16,1 2 1 15,2 14 1-15,2 7 0 0,4 7 1 16,-2 2 1-16,0 4 0 16,1 0 1-16,-4-4-1 15,3-2 0-15,-5-2 0 16,0-1 0-16,-2-5 0 16,-3-2 0-16,-2-6-1 15,-3-3-23-15,1-3-19 0,-3-4-7 16,0 0-7-16,-9-4-30 15,-3 0-47-15,-6-10-74 16</inkml:trace>
  <inkml:trace contextRef="#ctx0" brushRef="#br0" timeOffset="95923.4081">13346 3716 375 0,'-8'-8'56'0,"6"1"-6"15,2 2 7-15,2-1-24 16,14 3-22-16,8 0-10 15,4 3 0-15,12 0-1 16,-1 0-22-16,4 0-70 0,2 0-96 16</inkml:trace>
  <inkml:trace contextRef="#ctx0" brushRef="#br0" timeOffset="96095.2749">13845 3673 420 0,'0'7'44'0,"0"-3"-26"15,0 2 15-15,0 2 5 16,0 0-22-16,0 2-14 16,0-3 0-16,3 1-2 15,1-2-12-15,4-1-54 16,4-2-36-16,2-3-91 16</inkml:trace>
  <inkml:trace contextRef="#ctx0" brushRef="#br0" timeOffset="96393.0192">14083 3543 405 0,'9'-13'65'16,"-3"4"6"-16,-3 4-5 15,-1 5-26-15,-2 0-31 16,2 7-9-16,-2 7 4 16,0 5 16-16,0 6 2 15,0 2-6-15,0 3-1 0,0 3-5 16,-2-3-6-16,2 3 2 15,0-5-30-15,0-3 29 16,7-4 0-16,8-3-2 16,4-9-1-16,3-2 0 15,3-7-1-15,4 0 0 16,0-2-1-16,-1-7-1 16,-5-2-2-16,-3-3-24 0,-5-2-33 15,-5-2-1-15,-8-1-46 16,-2-4-112-16</inkml:trace>
  <inkml:trace contextRef="#ctx0" brushRef="#br0" timeOffset="96538.6778">14188 3663 310 0,'-12'4'44'16,"7"-2"-6"-16,5 0 0 16,5-2 13-16,15 0-1 0,4 0-31 15,3 0-17-15,5 0-2 0,-5-2-32 16,-6-5-91-16,-3-2-164 15</inkml:trace>
  <inkml:trace contextRef="#ctx0" brushRef="#br0" timeOffset="96687.9664">14110 3524 484 0,'-5'4'30'16,"5"-4"-11"-16,10 0 12 15,14 0 5-15,4 0-19 16,10 0-13-16,7 0-3 16,-4 0-10-16,-3 0-94 0,-6-5-281 15</inkml:trace>
  <inkml:trace contextRef="#ctx0" brushRef="#br0" timeOffset="104268.2107">9634 2549 101 0,'0'0'5'16,"0"-1"11"-16,0-3 11 15,0 2-4-15,0-1-5 16,0 0 1-16,0 1 7 0,0 0 6 16,0 2-2-16,0-1-2 15,0 1-13-15,0 0-10 16,0 0-5-16,0 0 0 16,0 3 4-16,3 1 0 15,2 0-3-15,5-1 1 0,-1-3-28 16,-2 0-123-16</inkml:trace>
  <inkml:trace contextRef="#ctx0" brushRef="#br0" timeOffset="115292.0357">11334 2607 166 0,'-2'0'28'0,"-7"0"14"15,2 0-1-15,3 0-1 16,2-3-8-16,-3-2-4 16,3 1-4-16,1-2 2 15,-3-2-4-15,4 1-1 16,-2-1 0-16,2-2-4 16,0-1-3-16,0 2-5 15,2-1-2-15,5 1 0 0,0 1-2 16,1 1 1-16,2 6-3 15,-3 1-1-15,3 0-2 16,-3 5 0-16,2 9 0 16,-2 5 0-16,2 6 0 0,-2 4 1 15,0 0 0-15,-2 1-1 16,1-1 1-16,-2-1-1 16,-2-5 1-16,1 1-1 15,-1-10 1 1,0-2 0-16,0-5 1 0,-1-1 1 0,1-6 2 15,1 0 6-15,3-6 21 16,-1-6-8-16,5-6-20 16,-2-3-3-16,4-7 1 15,-2 4-1-15,-1-5-1 0,-1 3 0 16,4 2 1-16,-3 3-1 16,1 4 0-16,1 0 0 15,0 9-1-15,-2 2 1 16,0 4-1-16,0 2 1 15,-2 2-2-15,2 11-1 0,-1 2 2 16,0 7 0-16,1 0 1 16,2 6-1-16,-2-2 1 15,1 1-2-15,4-4 4 16,-4-1-2-16,2-4-2 16,0-6 4-1,1-5-4-15,2-2 4 0,-1-5-1 0,1 0 1 16,-1-1 0-16,4-12 1 15,-4 1 0-15,0-8 0 16,-6 2 0-16,-1-5-2 16,-2 2 0-16,-1-1 1 15,-2 0-2-15,-2 3 1 16,0 5-1-16,0 2 0 0,0 5-1 16,0 5 1-16,0 2-2 15,0 2 0-15,0 10-1 16,0 6 2-16,0 2 1 15,0 4 0-15,4-1 0 16,5 2 0-16,1-1 0 0,7-5 0 16,-2 1 1-1,7-8-1-15,0 1 1 0,2-8 2 16,4-3-2-16,-7-2 2 16,1 0-1-16,-4-9-1 15,-4-3 1-15,-5-2 4 0,-4-8 1 16,-3-2-1-16,-2-2-5 15,0-1 0-15,-2-3-1 16,-8 4-1-16,-5-1-5 16,1 4-6-16,-6 4 4 15,-1 4 6-15,-1 4 0 0,-5 4 0 16,2 3 0-16,1 4-1 16,5 0 3-16,3 4-1 15,9 6 0-15,7 3-2 16,1 3-1-16,18 0-3 15,8 2-3-15,5-2 2 0,7-2 4 16,4-6-9-16,4-4-19 16,-1-4 27-16,0 0 2 15,-3-10 4-15,-4-3-1 16,-4-4 2-16,-6-1-1 16,-9-2 3-16,-1 1 1 15,-4-4 6-15,-5-4-3 0,-1 2-8 16,-2 0 2-16,-6 3-2 15,1 4 2-15,0 4-1 16,-2 5 1-16,0 3 2 16,0 6-1-16,-4 0-2 0,-2 0 0 15,0 8-1-15,-1 8 0 16,-1 4 2-16,7 5 5 16,-3 3 2-16,4 1 0 15,0-1-2-15,0 2 2 16,0 1 0-16,4-1-6 15,-3 1 1-15,6-6 2 0,0 1-3 16,-2-3-1-16,2-1 1 16,1-4-1-16,2-4 4 15,1-3 1-15,-1-3-2 16,3-4 2-16,5-2-2 16,-4-2-3-16,2 0 0 15,2-4 0-15,-5-6-2 16,1-1-12-16,-5-3-15 0,-4-6-16 15,-1-2-15-15,-4 0-56 0,-4-4-157 16</inkml:trace>
  <inkml:trace contextRef="#ctx0" brushRef="#br0" timeOffset="115471.4101">12327 2510 360 0,'-7'-1'36'16,"1"1"5"-16,6-2 14 15,0 1 2-15,11 1-26 0,7 0-15 16,8-2-8-16,2 0 2 16,8 1-3-16,2-1-1 15,-3-2-6-15,-1 3 1 16,-7-3-4-16,-3 0-66 0,-8-4-206 16</inkml:trace>
  <inkml:trace contextRef="#ctx0" brushRef="#br0" timeOffset="137032.3793">4027 4623 216 0,'-6'-13'7'15,"2"3"27"-15,-4 1 13 16,3-2 6-16,0 4-8 16,-1 0-13-16,3 4 4 0,1-1 2 15,2 2-12-15,0 2-12 16,0 0-10-16,11 0-1 16,4 0 3-16,5 0-2 15,4 0 0-15,-2-5 0 16,-3-4-2-16,1-4 0 0,-3-1-1 15,-3 0 2-15,-6 1-1 16,-1 3-2-16,-2 2 3 16,-4 3-1-16,-1 5-1 15,2 2 0-15,0 12-3 16,3 11 1-16,4 11 2 16,0 3 5-16,4 8 0 0,1 1 4 15,4-4-3-15,-6-3-5 16,-2-3 3-16,-3-8-2 15,-7-7-1-15,0-5 3 16,-2-7 8-16,-11-4-2 16,-5-7 2-16,-2 0-2 0,-1 0-8 15,-4-7-2-15,0-2 2 16,1 0-3-16,1 0-2 16,0 0 3-16,3 2-1 15,-2 0-1-15,5 5-2 16,2 2 0-16,3 0 0 0,2 0-1 15,5 4-1-15,5 4 2 16,0 2-2-16,5 0 1 16,12-1 0-16,5 0 2 15,8-4 0-15,2-1 1 16,8-4 0-16,0 0 1 0,6-4-2 16,0-4 0-16,-4-3 0 15,-1-3-3-15,-5-1 1 16,-2-2 0-16,-4-3 4 15,-4-1-3-15,-6-6 2 16,-3 2 1-16,-7-9 0 0,-8 0 0 16,-2-4 1-16,0-3-1 15,-2 4 2-15,-6 1-2 16,3 8 0-16,1 6 0 16,1 8 0-16,1 7 1 15,2 7 2-15,0 1-3 16,0 15-3-16,0 11 2 0,2 7 2 15,3 7 3-15,2 6 0 16,1 3 5-16,-1-4-4 16,-2-1-1-16,-2-6 0 15,1-7-1-15,-2-7-2 16,1-5 0-16,-3-8 1 16,2-4-1-16,-2-7 3 0,0-1 3 15,0-3 17-15,0-12-4 16,0-5-14-16,-2-5-5 15,2-3-1-15,0-1-1 16,0-1 1-16,0 2-1 16,5 5-6-16,2 3-1 0,1 6 3 15,1 4 1-15,1 7 2 16,0 3 0-16,2 0-1 16,0 9 1-16,2 7 0 15,0 0 0-15,0 6 2 0,1-1 0 16,1 2-2-16,-3-2 2 15,3 3 0-15,0-6 0 16,2-3 0-16,0-3 1 16,3-6 0-16,2-4 1 15,3-2 0-15,4-2-1 16,-4-12 1-16,2-4-2 0,-2-3 2 16,-2-4-1-16,-7-3 0 15,-5-4 0-15,-7 1-4 16,-2-1-5-16,-3 1-2 15,-5 7 1-15,-2 4 4 16,-3 9 4-16,1 10-2 0,-4 1 1 16,3 16-1-16,-2 7 3 15,4 7 0-15,2 2 3 16,6 2 1-16,0-6 0 16,9-1-2-16,11-4 0 15,6-4-1-15,4-7 1 16,4-5-29-16,2-5-37 15,1-2-58-15,-4-6-71 0</inkml:trace>
  <inkml:trace contextRef="#ctx0" brushRef="#br0" timeOffset="137434.5138">5244 4539 406 0,'-3'-7'96'0,"-1"5"-43"16,1 2-24-16,-1 11-18 15,3 5-4-15,1 7 2 16,0 2 2-16,0 4-2 15,0-1-5-15,5-3-2 0,0 0 0 16,2-5 0-16,-2-2-2 16,-2-4 2-16,-1 1-2 15,-2-7 1-15,0-4 0 16,0-1 1-16,0-3 2 31,-2 0 3-31,-3-10 9 0,0-7 3 0,2-5-7 16,1-7-3-16,2-3-5 15,0-2-3-15,7-2 0 0,6 2-1 16,5 6 0-16,5 5-1 16,6 5 1-16,3 7-3 15,1 8 5-15,1 3-3 16,-4 3 4-16,-3 15-4 16,-5 5 2-16,-4 4-1 0,-9 2 1 15,-4 3-1-15,-5-6 1 16,0 1-1-16,-3-2 1 15,-8-2-10-15,-2-5-61 16,1-6-105-16</inkml:trace>
  <inkml:trace contextRef="#ctx0" brushRef="#br0" timeOffset="138334.9309">6291 5449 495 0,'0'-14'11'15,"0"-4"-8"-15,7 0-2 16,-1 0 4-16,0 5 8 16,2 3-5-16,2 1-3 15,-1 2 1-15,-1 5-3 16,4 2 2-16,-2 0-3 0,1 10-1 16,0 8 0-1,0 6 1-15,-3 4 4 0,2 1-1 16,-1 4 4-16,-2 0 5 15,-1-5-5-15,1 1-4 16,7-6-2-16,-2-5-1 0,4-4-1 16,2-5 1-16,4-7 2 15,3-2-1-15,2-3 0 16,0-12-3-16,-4-5 0 16,-3-3 1-16,-5-4-1 15,-7-1 1-15,-1-2 0 16,-7-2 0-16,0 3-1 0,0 4 1 15,-1 5 0-15,-3 7-1 16,-1 8 6-16,3 5 3 16,0 8-8-16,2 13 0 15,0 4 3-15,0 9 5 16,7 5 3-16,0 6 2 0,0 3 1 16,-2 2-6-16,-2 2 4 15,-3 0-4-15,0-2-1 16,-4-8-5-16,-5-4 3 15,0-8-3-15,-2-7 1 16,1-5 2-16,1-4 0 0,-3-3 0 16,2-8-2-16,0-3 2 15,-4 0-1-15,2-5-2 16,2-11 1-16,0-2-3 16,1-7 1-16,6-3-3 15,1-6 1-15,2 0-1 16,0 0-2-16,9 2-11 0,6 4-5 15,0 4-12-15,7 10-8 16,2 2-7-16,0 6-17 16,3 2-38-16,0 2-93 15</inkml:trace>
  <inkml:trace contextRef="#ctx0" brushRef="#br0" timeOffset="138852.229">6904 5738 503 0,'0'7'16'16,"0"2"4"-16,0 5 31 15,0 4-8-15,0 3-8 0,0 3-8 16,1 0-5-16,6 3 4 16,-2 4-45-16,-2-3 26 15,4 4 1-15,-3-1-2 16,-1-2-3-16,1-1 1 15,-4-6-2-15,1-2 0 0,-1-5-2 16,0-5 0 0,0-2 1-16,0-6 1 0,0-2-1 0,0-2 3 0,-3-14 1 15,-4-4-4-15,2-7-1 16,-2-8 0-16,-1-1 0 16,4-3 0-16,3-3 0 15,1 2-5-15,0 2 0 16,5 2 1-16,6 2 2 15,5 6 3 1,2 3-2-16,6 4 2 0,1 6-2 16,0 6 1-16,0 6 0 15,0 3-1-15,-3 7-1 0,-5 7 2 16,-2 8-1-16,-2 1 1 16,-10 0-1-16,-3 2 1 15,0 0 0-15,-7-7 0 16,-10 0 0-16,-3-6 0 15,-1 1 0-15,0-6 0 0,2-4 1 16,0-3-1-16,5 0 0 16,3 0 1-16,4 0-3 15,7-5-20-15,0-9-61 16,3-4-48-16,14-9-280 16</inkml:trace>
  <inkml:trace contextRef="#ctx0" brushRef="#br0" timeOffset="139070.9229">7577 5561 515 0,'9'-1'5'16,"6"-3"14"-16,-1 2 18 15,8 2 5-15,-2-2-16 16,5 0-18-16,-4 1-6 0,4-1 0 15,-5 2-1-15,-2 0-3 16,-7 0-24-16,-4 3-46 16,-7 3-76-16,0 1-91 15</inkml:trace>
  <inkml:trace contextRef="#ctx0" brushRef="#br0" timeOffset="139223.0124">7633 5677 363 0,'-10'7'49'15,"6"-3"-1"-15,4 0 18 0,0-4-17 16,9 0 5-16,10 0-23 16,5-6-15-16,6-3-11 15,6-1-3-15,1 2-3 16,0-4-43-16,-5 1-131 16</inkml:trace>
  <inkml:trace contextRef="#ctx0" brushRef="#br0" timeOffset="140063.7801">9179 5470 257 0,'3'-3'61'0,"-3"-10"-31"0,0 1 34 15,0-2-9-15,-1-1-29 16,-6 1-8-16,-2-4-8 16,-2 5 1-16,-3 1-4 15,-3 2-3-15,3 2-2 16,-2 6 3-16,-2 2 2 0,2 2 0 16,-2 9-5-16,2 5 3 15,3 7 4-15,2 2 5 16,4 5-4-16,5 6 4 15,2 2 0-15,0-1-2 16,9 1-6-16,4-3-3 0,1-5-1 16,4-6 0-16,3-10-2 15,-2-5 1-15,-1-9 1 16,1 0 0-16,0-11-1 16,-4-7 0-16,0-5-1 15,-1-6 1-15,-3-2 0 0,-4-3-1 16,-1 0 0-16,-5 2 0 15,3 0 0-15,-4 8 0 16,0 6 0-16,0 6 0 16,0 10 0-16,0 2-1 15,0 16-1-15,1 6 2 16,1 6 0-16,3 2 3 0,0 2 4 16,2 1-2-16,2-1-3 15,0-4 0-15,5-4-1 16,5-3 0-16,0-5-1 15,2-5-13-15,3-4-26 16,1-4-27-16,1-3-33 16,1-3-57-16</inkml:trace>
  <inkml:trace contextRef="#ctx0" brushRef="#br0" timeOffset="140376.2092">9522 5567 304 0,'0'-15'82'15,"0"3"-23"-15,0 4 10 16,0 7-6-16,-2 1-21 0,-3 4-18 15,0 10-7-15,-2 5 0 16,3 5-3 0,3 1 6-16,1 0-8 0,0 1-6 15,10-2-6-15,7-3 4 16,3-3-3-16,6-7-2 16,1-4 4-16,-2-6-1 0,-2-1-1 15,-1-3 0-15,-9-8 0 16,-5-7 0-1,-6-3 1-15,-2-3-2 0,-3-4 1 16,-12-2-1-16,-4 0 0 16,-3 1 0-16,-4 4-1 0,1 7-13 15,2 4-14-15,2 8 0 16,4 6 7-16,5 2-19 16,7 9-21-16,5 3-47 15,0-3-72-15</inkml:trace>
  <inkml:trace contextRef="#ctx0" brushRef="#br0" timeOffset="140616.8613">9995 5517 534 0,'14'-4'12'0,"2"-5"11"15,3 4 19-15,5 1 2 16,5 2-19-16,3 2-9 15,2-1-8-15,2 1-4 16,-2 0-1-16,-4 0-1 16,-3 0-3-16,-6 0-1 0,-8 1-29 15,-1 1-17-15,-9 0-33 16,-3-2-94-16,0 0-83 16</inkml:trace>
  <inkml:trace contextRef="#ctx0" brushRef="#br0" timeOffset="140804.2288">10212 5343 330 0,'-5'-3'58'16,"2"1"16"-16,0 2-4 15,3 5-33-15,-2 13 3 16,2 3-2-16,0 8-9 16,0 3-2-16,0 3-7 15,0 0-10-15,0 1-4 0,0 1-3 16,0-1-2-16,0-3 1 15,0 0-12-15,0-8-56 16,0-9-47-16,0-11-266 16</inkml:trace>
  <inkml:trace contextRef="#ctx0" brushRef="#br0" timeOffset="141558.807">11103 5445 399 0,'0'-9'11'0,"-5"-7"4"16,0 0 26-16,0 0-6 16,-4-2-16-16,-4 4-10 0,1 0-4 15,-2 1 1-15,-1 5-1 16,-5 2-4-16,1 4 1 16,-3 2 5-16,2 0 0 15,1 11 5-15,4 8 3 0,3 3 0 16,6 5 6-16,5 3-3 15,1 2-6-15,5 0-5 16,12-5-2-16,3 0-1 16,2-6-2-16,2-7 0 15,0-4-2-15,-2-7 2 0,-2-3-1 16,-1-3 0-16,-2-12 1 16,-7-3-1-16,2-5 0 15,-4-2-1-15,-1-4 1 16,-3 1-1-16,-1 1 0 15,-1 2 0-15,-2 0 1 16,0 9-1-16,0 5 0 16,0 8 0-16,0 3 0 0,0 9-4 15,0 9 4-15,0 8 1 16,0 3 4-16,5 5 7 16,0 0-1-16,3 0-5 15,1-4-2-15,6 1-2 0,-3-5-1 16,7-6 0-16,-2-4-1 15,3-6-21-15,2-4-22 16,-1-6-28-16,-1 0-34 16,0-11-137-16</inkml:trace>
  <inkml:trace contextRef="#ctx0" brushRef="#br0" timeOffset="141777.5039">11408 5497 423 0,'0'0'59'15,"0"0"-24"-15,0 3 0 0,0 8 16 16,0 2-15-16,0 5-14 16,0 1-5-16,0 2 0 15,2 2-9-15,1 1-5 16,-3 1-2-16,2-2 0 16,-2-3-1-16,0 0-5 0,0-3-30 15,0-8-14-15,5-2-24 16,-1-7-92-16</inkml:trace>
  <inkml:trace contextRef="#ctx0" brushRef="#br0" timeOffset="142260.9253">11648 5374 353 0,'10'-16'150'0,"0"-2"-134"15,2 1 5-15,7 5 18 16,-1 5-9-16,1 6-12 0,1 1-14 16,2 8-2-16,-5 12-1 15,-2 5-1-15,-6 4 0 16,-4-1 0-16,-5 2 1 0,0-3-1 16,-7 0-1-16,-6-7 0 15,1-2 0-15,0-6 1 16,0-5 0-16,5-1 0 15,6-6-1-15,1 0 3 16,0-6 0-16,7-8-1 0,7-2-1 16,2-6 0-16,2-2 0 15,0-4-2-15,-2 0-2 16,-3 1 1-16,-2-1-3 16,-4 1 2-16,-4 4 3 15,-1 8 1-15,-2 3-1 16,0 4 2-16,0 7 2 0,-7 1 1 15,0 5-2-15,-2 12 0 16,2 6 7 0,3 7 4-16,4 2 1 0,0 2-7 15,2-3-2-15,7-2-4 16,6-1 0-16,-2-7-1 0,4-2-7 16,0-6-32-16,5-4-31 15,2-6-78-15,-1-3-261 16</inkml:trace>
  <inkml:trace contextRef="#ctx0" brushRef="#br0" timeOffset="142463.9972">12212 5431 15 0,'7'-5'466'16,"0"-3"-417"-16,6 5-13 15,1 1 11-15,7 2-17 16,-1-2-15-16,7 2-10 15,2-1-2-15,3 1-1 0,-4-2-2 16,-3 2 0-16,-3 0-31 16,-7-2-26-16,-4 0-41 15,-7-3-131-15</inkml:trace>
  <inkml:trace contextRef="#ctx0" brushRef="#br0" timeOffset="142654.195">12377 5261 436 0,'-1'6'21'16,"1"3"18"-16,0 3 18 16,0 4-10-16,0 4-12 15,1 4-10-15,4-2-2 16,1 3-1-16,-5 2-14 16,1 1-6-16,-2 4-2 0,0-1 1 15,0-1-40-15,-3-3-54 16,-4-5-181-16</inkml:trace>
  <inkml:trace contextRef="#ctx0" brushRef="#br0" timeOffset="143419.1959">13225 5373 346 0,'0'-12'13'15,"-1"-1"4"-15,-4-7 37 16,-4 3-2-16,2-2-24 16,-1 1-8-16,-4 2-8 15,2 2-5-15,-3 2-3 0,1 6-2 16,-4 3 0-16,3 3 0 16,-1 1 0-16,-1 13 3 15,3 6 2-15,2 3 4 16,7 7 5-16,1 2-4 15,2 3-2-15,3-2-5 16,11-1-2-16,1-5-1 16,7-4-2-16,-2-6 1 0,1-7 1 15,1-6-1-15,-2-4 0 16,-4 0 0-16,-1-14 0 16,-3-4-1-16,-2-6 2 15,-4-4 0-15,-2-1-1 16,-2-4-1-16,-2 3 0 15,0 0 1-15,0 8-2 0,0 7 2 16,0 8-1-16,0 7 1 16,0 5-1-16,0 14 1 15,0 7 0-15,0 6 2 0,3 0 6 16,4 2-4-16,2-2-3 16,6-1-1-16,-2-5-1 15,8-2 1-15,-3-1-7 16,5-6-29-16,0-4-29 15,-1-4-59-15,3-6-143 16</inkml:trace>
  <inkml:trace contextRef="#ctx0" brushRef="#br0" timeOffset="143730.9029">13519 5488 412 0,'-3'-14'32'0,"3"-4"10"0,0 5 13 16,10 1-6-16,2 3-24 15,5 2-13-15,0 5-6 16,0 2-2-16,-2 4-1 16,-3 8-4-16,-5 6 2 15,-1 3-1-15,-6 3-1 0,0 1 1 16,-11-2 0-16,-3 0 0 16,-3 0 0-16,0-4 1 15,-1 1-1-15,4-7 1 16,4-2 4-16,8-5 2 15,2-2-2-15,8-4 0 16,10 0 5-16,9-5-7 0,0-4-2 16,3-1-1-16,1 0-10 15,-2 0-25-15,-4-1-34 16,-4-3-79-16,2-2-237 16</inkml:trace>
  <inkml:trace contextRef="#ctx0" brushRef="#br0" timeOffset="144215.2558">13908 5326 440 0,'0'-18'17'0,"0"0"23"16,1 2 13-16,10 7-7 16,2 2-15-16,-1 7-19 15,4 0-3-15,-1 9-3 16,-3 9-4-16,1 5-1 15,-3 4 0-15,-4 3 1 0,-3 0-2 16,-3-3 0-16,0 0 0 16,-2-6 0-16,-3-3 1 15,0-6-1-15,1-2 0 16,1-7-1-16,3-3 3 16,0 0-3-16,7-3 6 0,7-8-5 15,-1-6 1-15,4-4-1 16,0-4-1-16,-3-1-1 15,-1-6-1-15,-4 2-2 16,-2-1 0-16,-1 4 2 16,-3 4 3-16,-3 9-1 0,0 3 2 15,0 9-1-15,-1 2 1 16,-9 8 1-16,5 7-1 16,-2 8 5-16,1 6 3 15,5 2 2-15,1-3-2 16,0 2-2-16,10-5-4 15,4-4-1-15,6-3-2 0,-1-4 1 16,0-4-13-16,1-3-18 16,0-6-24-16,-3-1-31 15,-2-1-81-15</inkml:trace>
  <inkml:trace contextRef="#ctx0" brushRef="#br0" timeOffset="144980.6057">14681 5413 363 0,'0'-2'44'16,"4"1"-5"-16,16-1 3 0,9 0-18 15,6 2-7-15,8-3-10 16,6-1-3-16,-3 0-1 16,-7 2-1-16,-5-1-2 15,-10 1-14-15,-7 0-32 0,-10 1-58 16,-7-5-99-16</inkml:trace>
  <inkml:trace contextRef="#ctx0" brushRef="#br0" timeOffset="145199.3056">14890 5236 205 0,'-6'0'220'15,"2"0"-175"-15,-1 0-8 16,3 8-4-16,0 6-8 16,2 6 2-16,0 4-7 15,0 2-2-15,0 4-9 16,0 0-4-16,0 0-4 0,0-3-1 15,7 2 1-15,0-3-11 16,7-4-27-16,-1-4-29 16,8-4-59-16,0-10-89 0</inkml:trace>
  <inkml:trace contextRef="#ctx0" brushRef="#br0" timeOffset="145374.0963">15316 5420 456 0,'3'-2'43'0,"4"-6"-10"16,-3 4 7-16,-3 2-22 15,-1 2-13-15,5 0-5 16,-3 0 0-16,5 2-9 0,1 2-34 16,3-1-75-16,2-3-161 15</inkml:trace>
  <inkml:trace contextRef="#ctx0" brushRef="#br0" timeOffset="145561.5639">15635 5435 206 0,'7'0'254'0,"0"0"-225"16,2 0 19-16,-2-4 0 0,0 2-15 15,0-1-13-15,0 3-17 16,1-2-3-16,-3 2 2 15,1 0-14-15,1 0-31 16,1 0-42-16,-2-2-86 16</inkml:trace>
  <inkml:trace contextRef="#ctx0" brushRef="#br0" timeOffset="145733.3591">15942 5403 484 0,'2'0'22'16,"3"0"10"-16,-2 0 16 16,3 0-14-16,-1 0-23 15,1 0-10-15,1 0-6 16,-2 0-45-16,2 0-114 16</inkml:trace>
  <inkml:trace contextRef="#ctx0" brushRef="#br0" timeOffset="146045.8152">16475 5153 538 0,'2'-7'4'15,"-2"3"-2"-15,0 4 18 16,0 10-11-16,0 8 13 0,0 4-3 16,0 6 2-16,0 5 1 15,0 0-10-15,0 4-2 16,0-2-6-16,0 0-3 16,-4-4 1-16,-1-5-3 0,-2-2-12 15,-4-8-15-15,-2-6-21 16,-1-6-6-16,-4-4-35 15,-2-5-89-15</inkml:trace>
  <inkml:trace contextRef="#ctx0" brushRef="#br0" timeOffset="146217.6195">16253 5290 443 0,'0'-8'48'15,"10"4"-18"-15,10 0 5 16,4 3-1-16,10 1-9 15,5 0-12-15,5-2-9 0,3 2-3 16,0 2-1-16,-2 3-10 16,-2 2-54-16,-3-4-65 15,-4-3-174-15</inkml:trace>
  <inkml:trace contextRef="#ctx0" brushRef="#br0" timeOffset="146701.8804">16972 5281 298 0,'10'-5'94'0,"-3"-4"-71"16,-2-2 18-16,-1 3 9 15,-4-4-21-15,0 2-15 16,-9 0-5-16,-4 0-1 16,-1 3 2-16,-8 4-5 15,0 1 1-15,1 2 4 16,-2 2 1-16,1 10 0 15,4 6-1-15,4 8 2 0,3 3 3 16,6 3-5-16,5 3-4 16,0-4-2-16,7 0-3 15,7-5 0-15,4-6-1 0,2-6 2 16,1-6-2-16,3-7 2 16,-2-1-2-16,-3-5 3 15,1-11-2-15,-5-6-1 16,0-1 1-16,-4-5-1 15,-2-3 2-15,0 1-4 0,-4 0 3 16,-1 3 0-16,-1 4-1 16,-3 7 1-1,0 5-3-15,0 7 4 0,0 4-1 16,-5 8 1-16,0 9-1 16,3 5 6-16,-1 4 3 0,3 3-5 15,0 4 1-15,3-7-5 16,6 3 0-1,4-3-1-15,-1-2-3 0,1-2-30 16,-2-5-33-16,4-5-38 16,2-5-140-16</inkml:trace>
  <inkml:trace contextRef="#ctx0" brushRef="#br0" timeOffset="147170.5366">17215 5395 437 0,'0'-16'39'0,"0"5"-1"0,3 4 9 16,2 4-1-16,3 3-25 15,-1 0-11-15,2 9-5 16,-2 5-1-16,3 8-2 16,-2 1-2-16,-4 1 1 0,1 1-1 15,-3-3 0-15,-2-2 0 16,0-6 0-16,0-2 0 15,0-3 0-15,0-5 0 16,0-4 0-16,0 0 2 16,0-2 1-16,0-9 0 0,0-3 11 15,0-4 7-15,3-3-10 16,7-2 1-16,2-1-6 16,1-1-4-16,3 2 0 15,1 1-2-15,0 3 0 16,3 8 0-16,-3 4 0 15,2 7-2-15,-4 0 2 0,0 7 0 16,-4 10-1-16,-2 1 1 16,-5 4 1-16,-1 2 1 15,-3-1-2-15,0-2 0 16,0 1 0-16,0-4 1 16,0-1-2-16,-3-2 2 0,3-1-7 15,-2-5-26 1,2-2-17-16,0-2-21 0,0-5-50 15,2 0-159-15</inkml:trace>
  <inkml:trace contextRef="#ctx0" brushRef="#br0" timeOffset="147703.0587">17646 5141 486 0,'16'-10'7'0,"3"2"11"16,3 6 12-16,2 2 9 16,1 0-13-16,-4 10-13 15,1 7-7-15,-6 6-3 16,-7 4-3-16,-7 1 1 16,-2 4 1-16,-3 0-4 0,-11-1 4 15,-3-3-3-15,2-4 0 16,-1-2 3-16,3-7-4 15,3-5 4-15,3-4-2 16,5-6 0-16,2 0 2 0,0-4 10 16,12-8-4-16,5-6-1 15,2-6-7 1,3-2 1 0,3-5-1-16,-4-1 0 15,-1-1 0-15,0 0 0 0,-6 2 0 16,-5 5 0-16,1 5 0 0,-7 2 1 0,-1 7 0 15,-2 2-2-15,0 7 7 16,0 3 2-16,-5 0-4 16,-2 5 2-16,-3 9-1 15,3 7 9-15,-2 1 1 0,4 4-1 16,2 5-37-16,3-1 26 16,0 1 0-16,3-4 0 15,6-1-1-15,3-2-1 16,1-7 0-16,-1-3 1 15,0-1-8-15,3-6 4 0,-2-6-49 16,-2-1-9-16,-1-3-30 16,-1-15-97-16</inkml:trace>
  <inkml:trace contextRef="#ctx0" brushRef="#br0" timeOffset="148124.8291">18014 4949 300 0,'-2'-15'142'0,"2"-2"-120"16,0 2 19-16,2 4 7 0,3 2-16 15,2 4-13-15,6 5-11 16,-2 0-1-16,-3 2-3 16,2 10-3-16,-1 2 0 15,-6 4-2-15,-1 3 1 16,0-1 0-16,-2-4 0 15,0-2 0-15,-2-5 1 0,-2-5-1 16,3-4 0-16,-1 0 3 16,2-9 9-16,0-7-1 15,5-2-5-15,8-5-3 16,1-1-1-16,6 1 3 16,-1 2-1-16,3 3-2 0,0 5 3 15,-3 5 1-15,3 6-1 16,-2 2 5-16,-2 3 2 15,-3 12-3-15,-3 6-1 16,-4 2 0-16,-1 6-6 16,-6 1 0-16,-1 1-1 0,0-3 1 15,-13 1-3-15,-1-4 2 16,-4 0-2-16,-5-4-46 16,1-7-48-16,1-5-175 15</inkml:trace>
  <inkml:trace contextRef="#ctx0" brushRef="#br0" timeOffset="150296.4768">18501 460 293 0,'0'-11'25'16,"-5"1"2"-16,1-1 34 15,0 4-3-15,-2-2-14 16,-1 3-10-16,2 3-2 0,-2 1-8 16,-1 2-15-1,-2 2-2-15,-2 12-4 0,-3 6 2 16,-1 6 6-16,0 6 2 15,0 8 3-15,-2-1 1 16,5 6 3-16,2 3-7 0,4-2-3 16,4-1 0-16,3-1-3 15,0-4-4-15,8-5-3 16,7-4-4-16,4-6-14 16,5-4 11-16,1-7 6 15,2-1-2-15,5-6-2 16,1-4-43-16,1-3-9 0,-2 0-50 15,-1-8-113-15</inkml:trace>
  <inkml:trace contextRef="#ctx0" brushRef="#br0" timeOffset="151117.2478">18806 681 513 0,'-13'-9'7'0,"1"0"10"15,0 3 18-15,0 3-12 16,2 3-13-16,-2 3-3 0,5 7 1 16,4 6-3-16,1 3 0 15,2 5 1-15,2 1 3 16,11-2-3-16,3 0-3 16,6-3-1-16,-2-4 2 15,2-4-4-15,2-3 0 16,-4-4 0-16,-4-5 1 0,-2 0 0 15,-1 0 1-15,-6-10 0 16,-4-5 2-16,-1-2 0 16,-2-1-1-16,-5-7-1 15,-9 0-1-15,-5 0 0 16,0 2-1-16,-1 1-2 16,-2 6-3-16,5 5 3 0,-1 8 1 15,4 3-1-15,0 0 0 16,7 11 1-16,6 1-2 15,1 6-2-15,12-6 2 16,8 3-3-16,9-5-8 0,8-6-9 16,9-4 5-16,2 0 2 15,2-11 10-15,-2-7 1 16,-1-7 4-16,-9 0-1 16,-9-1 1-16,-7-1 1 15,-10-2 2-15,-5 4 0 0,-7 4 4 16,0 5 4-16,-2 3 3 15,-9 8 0-15,-2 5-3 16,1 5-2-16,0 12-2 16,1 10 1-16,2 3 3 15,2 9 4-15,3 2 3 16,3 7-1-16,-1-1-3 16,2 3-1-1,0-2 6-15,0-4-3 16,0 0-27-16,0-6 19 0,2-4-4 15,3-3 3-15,0-5-4 16,2-4 0-16,0-5-1 16,3-3 0-16,-2-8 2 15,5-4-2-15,-2-2 0 0,1 0 2 16,0-12 0 0,-4-6-2-16,-3-2 3 15,-1-5-6-15,-4-4 2 0,0 1-4 16,-9-4-7-16,-6 2-2 15,1 3 17-15,-6 5-17 0,3 3 7 16,-1 8-1-16,2 4 0 16,5 5 1-16,4 2-10 15,7 0-2-15,5 0-31 16,15 0 4-16,14 0 9 0,5-2-54 16,12 2-99-16</inkml:trace>
  <inkml:trace contextRef="#ctx0" brushRef="#br0" timeOffset="151885.7913">19950 708 490 0,'0'-9'35'16,"0"-5"-8"-16,0 1 22 15,-7 1-20-15,-1-3-12 16,-1 3-12-16,-3-1-2 15,-3 1-1-15,3 3-1 16,-5 5-1-16,2 3 0 0,-2 1 0 16,0 1-1-16,2 12 1 15,3 3-2-15,0 4 2 16,7 3 1-16,2 2 0 16,3-2 2-16,3-1-3 0,7-5 0 15,2-2 0-15,2-3 0 16,1-6 1-16,3-4-1 15,-1-2 2-15,0 0-1 16,0-8 1-16,0-4-1 16,-3-5 1-16,-1 0-1 15,-4-6 1-15,1-4-2 0,-5-1 1 0,0-3-1 16,-2-1 1-16,-3-2-1 16,0 2 0-16,0 1-1 15,0 7 1-15,-1 6 0 16,-4 7 0-16,0 4 0 0,0 7-1 15,-2 0 0-15,3 14 1 16,1 2-5-16,-1 9 4 16,3 3 2-16,1 5 2 15,0-1-1-15,5 0 1 16,5-2-3-16,1-1 1 0,5-3 0 16,2-2-1-16,4-6 0 15,1-6-1 1,1-1 2-1,1-6-1-15,-2-5-1 0,0 0 5 16,-1-3-4-16,-3-10 0 0,-2-1 1 0,-3-2 1 16,-3-6-1-16,-4-1 0 15,-2 2-2-15,-1 1-3 16,-4 0 1-16,0 6 3 16,0 7 0-16,0 3 0 0,-9 4-2 15,0 4-1 1,1 9 1-1,2 2-1-15,-1 5 3 0,3 3 1 16,4-3 0-16,0 2 0 0,9-7 0 16,7 2 0-16,5-3 0 15,5-5-4-15,4-2-19 16,2-4-33-16,6-3-16 16,0 0-40-16,-2-10-26 15,0-6 30-15,-4-4 45 0</inkml:trace>
  <inkml:trace contextRef="#ctx0" brushRef="#br0" timeOffset="152372.611">20581 665 110 0,'15'-21'81'0,"-3"3"11"16,-2 2 5-16,-5 5-33 0,-5 1 7 16,0 0-17-16,-5 3-20 15,-8 4-16-15,-3 1-12 16,-4 2 2-16,0 0 1 16,1 11 1-16,1 5-3 15,4 3-3-15,2 5 0 16,9 1-2-16,3 2-2 15,0-6-2-15,11 0 0 0,3-5 1 16,5-4-1-16,1-4-2 16,0-6 0-16,-1-2 4 15,-2-4 0-15,0-9 1 16,-7 1 2 0,-1-4 2-16,-1-2 9 15,-6 2 2-15,1-2 1 16,-3 6-3-16,0 3-1 0,0 2-5 0,0 5-15 0,0 2 19 15,0 5-14-15,0 15-3 16,0 3 3-16,-2 7 2 16,2 4 3-16,0 7-19 15,0 0 21-15,4 0-1 16,1-5 0-16,-1 2 1 16,-3-8 2-16,-1-3-3 0,0-4-2 15,-3-9 4-15,-6 0 4 16,-1-7-3-16,-2-5 4 15,0-2 3-15,-1-5-4 16,3-9-8-16,1-5 0 16,1-9 0-16,8-4-4 15,0-2-5-15,8-5-13 0,4-2-23 16,8 0-14-16,-1 3-57 16,3 5-137-16</inkml:trace>
  <inkml:trace contextRef="#ctx0" brushRef="#br0" timeOffset="153211.8895">20853 756 366 0,'-9'0'177'16,"6"0"-175"-16,1 0 1 15,2 0 17-15,0 0-4 16,2 0-10-16,4 0-2 16,3 0-4-16,1-2 5 15,-1-5-1-15,-1-1 5 0,-1-4 2 16,1-2 5-16,-1-2-5 16,0-4-6-16,0 3-3 15,-4-1 1-15,4 2 1 16,-2 3-2-16,-2 3-2 0,-3 4 1 15,2 3-1-15,2 3 0 16,-4 0-1-16,1 0-3 16,1 9 2-16,3 3 2 15,1 6 0-15,0 0-3 16,4 1 3-16,-3 1 0 0,6 0 0 16,-1-4 0-1,3-3 0-15,3-3-1 0,2-5 2 16,3-3 0-16,-2-2 5 15,5 0-2-15,-5-4-1 16,1-4-1-16,-3-5 1 16,-2-1-1-16,-5-2 0 0,-1-4 1 15,-2-1-1-15,-4 1 1 16,1 0-2-16,-5 3-1 16,-1 4 0-16,0 1-1 15,0 4 0-15,-1 5-2 16,-6 3 2-16,-2 0-1 0,-2 5 1 15,-2 6-3-15,2 5 2 16,2 2 0-16,2 4 1 16,6 1-1-16,1 0 1 15,7 0 0-15,7-4 1 16,6-2 0-16,7-5 0 0,1-5 0 16,6-5-2-16,-3-2-9 15,1-2 3-15,-5-10 7 16,0-2 0-16,-6-4 1 15,-8-2 3-15,2-3 0 16,-8-1 1-16,-2 5 2 16,-1-1-4-16,-2 6 3 0,-2 5 7 15,0 4-1 1,-6 5-5 0,0 0-4-16,-8 9-4 15,4 5-1-15,3 4 3 0,2 3 2 16,0 1 1-16,5-2-1 0,5-1-1 15,7-3-2-15,2-3 3 16,9-5-2-16,3-2-30 16,-1-6-25-16,-1 0-52 15,-3-2-106-15</inkml:trace>
  <inkml:trace contextRef="#ctx0" brushRef="#br0" timeOffset="153807.2362">22013 587 550 0,'-2'-8'3'15,"2"1"0"-15,0 4 28 16,0 1 5-16,4 0-15 0,4 0-8 16,4 1-12-16,2 1 2 15,-2 0-1-15,3 0-1 16,-5 8-2-16,0 7-1 16,-1-1 1-16,-6 7 1 15,-1 1 0-15,-2-1 0 0,0 1 1 16,0-6-1-16,0-2 1 15,0-3 0-15,-2-6 0 16,2-1 0-16,0-4 0 16,0 0 2-16,0-6 8 15,2-4 2-15,7-5-9 16,2-2-2-16,-1-3-2 0,3 0 3 16,0 0-2-16,1 1 0 15,1 1-1-15,-2 0 0 16,1 6 1-16,-1 1-2 15,-2 4 0-15,2 4 1 0,-2 3 3 16,0 0-1-16,1 10-4 16,-3 6 0-16,0 2 2 15,-3 5 2-15,-1 0-1 16,-3-1 2-16,-2-1-1 16,0-1-1-16,0-4-1 15,0-5 1 1,0-1-1-16,0 0 0 0,0-7-8 15,0 0-34-15,3-3-12 16,-1 0-14-16,3-5-66 16</inkml:trace>
  <inkml:trace contextRef="#ctx0" brushRef="#br0" timeOffset="154088.4165">22475 365 528 0,'3'-3'16'0,"2"1"11"16,4 0 23-16,2 2-18 15,3 0-21-15,5 7-1 16,-2 7 9-16,3 6-10 0,-2 2 10 16,-2 4-10-16,-4 6-4 15,-7 4 0-15,-3 2 0 16,-2 1 3-16,-6 0-14 15,-9 0 5-15,0-1 9 16,-7-2 1-16,0-1-5 16,-5-2-4-16,-4-3-5 0,-3-3-53 15,-1-6-116-15</inkml:trace>
  <inkml:trace contextRef="#ctx0" brushRef="#br0" timeOffset="179372.4328">4794 7824 284 0,'6'0'0'15,"-3"0"2"-15,-1 0-1 16,3 0 2-16,-3 0 16 16,4 0 5-16,-1 1-3 15,0 2 2-15,-1 1-2 0,-1 0-8 16,-1-1-4-16,-2 3-5 15,0 1-1-15,0-2 0 16,-9 1 0-16,-7-1 2 16,-2-2 0-16,-5 0 3 15,1-3 4-15,-2 0-3 16,-2-3-2-16,1-4-1 0,5-4-2 16,2 0-2-1,2-7 2-15,7-3-3 0,2-4 3 16,4 0-2-16,0-3-1 15,3 3 0-15,3-1 3 16,4 2 4-16,0 3-5 0,5 5-1 16,1 1 0-16,-3 6 1 15,5 6-3-15,-4 1 2 16,1 2-2-16,-1 7 1 16,0 11 0-16,1 4 3 15,1 6 1-15,-1 6 3 16,1 5 1-16,-4 4 0 0,1 2 1 15,-2-1 0-15,-2 0 3 16,-5 0-4-16,-1-6-3 16,0-2-2-16,0-9 2 15,-8-2-2-15,-2-7 0 0,-2-4 2 16,-3-3 1-16,1-4-1 16,-4-3-2-1,-2-3 0-15,2-1-1 0,-4 0-2 16,5 0 0-16,-3-8-1 15,1-2-1-15,0 2 1 16,-1-1-1-16,5-3-2 0,-2 6-1 16,8 0 1-16,1 1 0 15,4 1 3-15,4 4-1 16,0 0-2-16,12 0-5 16,7 9 8-16,5-1 0 15,10-1 0-15,6 2 0 16,5-4 0-16,5-5 0 15,-2 0 1 1,3 0 0-16,-1-11-1 0,-5-1 0 16,-4-4 0-16,-6 0 0 15,-6-4 0-15,-10 0-1 0,-3-5 1 16,-5-1 0-16,-4-4 0 16,-4-4 0-16,-1-5 1 15,-2 3-1-15,0 2 0 16,0 3 1-16,0 9-1 15,0 4 0-15,0 7 0 0,0 9 6 16,-2 2-1-16,-1 9-4 16,1 10-1-16,0 7 3 15,1 12 8-15,1 3 6 16,0 9 5-16,0 6-3 16,0 1-6-16,3 1-21 15,2 2 15-15,3-7 5 16,1 1-5-16,0-10 1 0,-1-2-2 15,5-5-1-15,-4-9-2 16,4-4-2-16,-1-6 0 16,-1-8 1-16,5-7-2 15,-2-3 3-15,1 0-1 16,-1-13 0-16,-2-7-1 0,-4-3-1 16,-6-6-2-16,-2-5-6 15,0 0-10-15,-12 0 1 16,-5 6 13-16,-1 1-21 15,-1 6 12-15,-3 7 10 0,0 4 2 16,6 9 1-16,0 1-1 16,5 0 1-16,4 0-1 15,7 1 0-15,0 5 0 16,16-5-14 0,9-1-18-16,9 0-33 0,10-7-133 15</inkml:trace>
  <inkml:trace contextRef="#ctx0" brushRef="#br0" timeOffset="180341.9637">6554 7877 281 0,'-4'-11'113'16,"4"-3"-102"-16,0 1 10 16,6 2 3-16,4 4 2 15,3 2-1-15,-1 5-10 16,5 0-3-16,0 4-6 0,2 9-2 15,-4 7 0-15,2 4 0 16,-3 2 1-16,1 1-1 16,-6 0-2-16,-2-2-2 15,-4-4 1-15,0-3 2 16,-3-4 1-16,0-7 5 16,0-1-1-16,0-4-1 0,0-2-1 15,-5-2 15-15,2-10-6 16,-1 1-8-16,3-10-2 15,-3-1-3-15,4-3 0 16,0-2-2-16,0 1 1 16,5 4-1-16,7 0 0 0,2 7-1 15,0 0 1 1,6 9 0-16,0 2 0 0,1 4-1 16,2 0 1-16,1 7-1 15,-2 8 2-15,-2 3-3 16,1 5 3-16,-8 1-1 0,1 2-1 15,-6 1 2-15,-2-2-1 16,-3-2 0-16,-3-5 0 16,0-4 0-16,0-4 1 15,0-3-1-15,0-6 2 0,0-1 2 16,0 0 8-16,0-7 5 16,0-4-10-16,0-4-4 15,0-6-3-15,0-1 2 16,0-6-2-16,8 4 0 15,-1-3 0-15,2 1-2 16,6 2 1-16,4 3-1 0,1 9 3 16,2 1-2-16,0 6 0 15,0 5 0-15,0 5 0 16,-5 11 1-16,0 4-1 16,-3 5 2-16,-1 0-1 15,-4 0 0-15,-2 1 1 0,-4-2-1 16,0-4 1-16,-1 2-1 15,-2-6 0-15,5-2 0 16,-2-3-1-16,6-4-8 16,4-3-28-16,1-4-21 15,6 0-25-15,1-7-86 0</inkml:trace>
  <inkml:trace contextRef="#ctx0" brushRef="#br0" timeOffset="180529.4209">7533 7868 442 0,'12'-4'17'0,"-2"-2"3"16,5 5 17-16,1 1-4 15,4 0-18-15,2 0-10 16,0 0-3-16,2 1-1 16,-2 4-2-16,0 0-18 15,-8 1-34-15,-1-3-50 16,-6 0-101-16</inkml:trace>
  <inkml:trace contextRef="#ctx0" brushRef="#br0" timeOffset="180685.6343">7638 7975 264 0,'-15'8'121'0,"3"2"-67"16,4-3 7-16,6-4-20 16,2 2-15-16,3-3-5 15,14 0 2-15,4 0-11 16,4-2-8-16,6 0-4 15,4 0-3-15,1 0-44 0,3-6-37 16,2-4-84-16</inkml:trace>
  <inkml:trace contextRef="#ctx0" brushRef="#br0" timeOffset="181037.5222">8179 7821 412 0,'7'-14'33'0,"-2"3"13"16,-3 1 9-16,-2 1 2 15,0 6-23-15,0 0-10 16,-10 3-10-16,-2 0-1 16,0 6 0-16,0 10 0 15,-1 4 3-15,1 6-2 16,3 3-20-16,3 3-2 0,6-2 18 16,0 2-4-16,15-4 0 15,4-4-3-15,8-3 1 16,5-6 0-16,5-7 0 0,4-6-2 15,0-2 0-15,-4-2-1 16,-2-10 0-16,-6-6 0 16,-10-2 2-16,-4-5-1 31,-10-1 1-31,-5-3-1 0,0-1 0 16,-13-2-2-16,-9 2 0 15,-6 1-2-15,-7 10-9 0,-9 5-23 16,-10 8-27-16,-3 2-55 15,-2 4-255-15</inkml:trace>
  <inkml:trace contextRef="#ctx0" brushRef="#br0" timeOffset="181838.2435">9702 7821 241 0,'0'-17'20'15,"0"2"28"-15,0 3 27 16,0 1-26-16,0 4-1 15,0 1-7-15,0 5-10 0,0 1-7 16,0 0-14-16,1 5-9 16,3 12-1-16,-2 2 10 15,4 6 3-15,-1 3-3 16,4 1-4-16,-1-1-2 16,2-1 1-16,0-3-2 0,3-3-1 15,-2-6 1 1,3-1-1-16,-3-8 2 15,7-4 2-15,-3-2-1 0,2 0 0 16,1-10-3-16,1-6 0 16,0-2-2-16,3-5 1 15,-5-4 1-15,0 1-2 0,-3-3 0 16,-1-2 0-16,-5 3 0 16,-4 6-2-16,-2 3-2 15,-2 6 2-15,0 5-1 16,-4 4 1-16,-4 4-2 0,0 0 3 15,1 5 1-15,0 5-1 16,5 7 2-16,2-1-3 16,0 2 2-16,10 6 0 15,7 0 1-15,0 1-2 16,3 0 2-16,6-2 0 16,-6 0-1-16,-3-3 0 0,-2-2 1 15,-6-1-1-15,-7-3 0 16,-2-1-1-16,-7-4 0 15,-12 0 2-15,-3-4 1 16,-2-5-3-16,-3 0-11 16,0-3-26-16,0-12-13 0,0-6-44 15,2-10-83-15</inkml:trace>
  <inkml:trace contextRef="#ctx0" brushRef="#br0" timeOffset="181957.8797">9810 7688 407 0,'-4'-11'63'0,"2"4"-28"16,2 3-19-16,0 4-3 16,0 0-15-16,0 0-68 15,9 0-142-15</inkml:trace>
  <inkml:trace contextRef="#ctx0" brushRef="#br0" timeOffset="182754.5666">11137 7802 256 0,'10'0'11'0,"-1"-4"12"15,2-2 28-15,-2-2-11 16,-4-1-6-16,2 2-4 16,-5-4 2-16,-2 0 1 15,0 1-13-15,0-2-9 0,-9-1-5 16,-5 2-3-16,-4 2-1 15,-4 0 1-15,1 4 0 16,-1 3 1-16,-5 2 3 16,4 0 1-16,2 9 2 15,1 5-2-15,6 6-1 16,2 4-1-16,7 5 0 16,5 3 1-16,0 3 2 0,7-2-3 15,10-4-1-15,2-4-2 16,3-5-1-16,-2-8 2 15,2-9 2-15,-1-3 0 0,-3 0 3 16,-1-10 0 0,-2-8 1-16,-1-4-2 0,-1-3 0 15,-2-3-4-15,-3-4-2 16,-1 2-2-16,-2 1 1 16,-2 5-2-16,-3 2 1 15,0 8 0-15,0 6-1 0,0 8 2 16,0 4-8-16,2 12 5 15,0 8 2-15,3 2 1 16,2 4 4-16,3 0 2 16,0 0-3-16,4-3-1 15,1-5 0-15,7-2-3 16,2-5 0-16,5-7 0 0,3-5-4 16,5-3-47-16,2-3-44 15,2-17-167-15</inkml:trace>
  <inkml:trace contextRef="#ctx0" brushRef="#br0" timeOffset="183798.4564">12338 7875 336 0,'0'3'27'16,"0"-1"-10"-16,0 3 4 16,-2 2 2-16,1-3-5 15,1 2-1-15,0-4-2 16,0 1 11-16,7-3 0 16,5 0-3-16,1-5-5 0,1-8-7 15,1-2-2-15,-3-7-6 16,-4-2 2-16,-2-1-2 15,-6 0-2-15,0-1 2 16,-6 1-3-16,-4 4 1 16,-2 3-1-16,-1 4-1 15,-1 6 1-15,2 5-2 0,2 3 4 16,3 1-4-16,4 10 1 16,3 3 0-16,0-1 1 15,7-2-3-15,8-3 4 16,5-2-2-16,4-6 1 15,1 0 0-15,1-2 1 16,-2-7-1-16,-4-4 0 0,-4-1 0 16,-5-1 1-16,-4 0-2 15,-2 2 3-15,-3 6-2 16,-2 4 1-16,0 3-1 0,0 5 0 16,0 11-2-16,0 8 2 15,0 4 0-15,0 6 4 16,3-2 2-16,5 0-5 15,-1-1 3-15,5-3-3 16,2-2 0-16,-1-11-1 16,8-1 0-16,-2-10 0 0,3-4 0 15,-1 0-7-15,0-13-12 16,3-4-5-16,-2-7 3 16,-7-1 7-16,2-5-3 15,-3 2 6-15,-3 1 0 16,-2 2 6-16,-2 7 4 0,-4 6 7 15,-1 6 25 1,-2 6 9-16,0 7-34 0,0 10 7 16,0 4 10-16,-2 5-1 15,2-1 1-15,0 0-10 16,0 0-3-16,8-1-5 16,8-6 2-16,1-3-4 15,3-6 6-15,6-3-3 0,1-6-1 16,-2 0-2-16,-1-8-1 15,-5-7 0-15,-4-5-1 16,-7-5 2-16,-2-1-1 16,-6-2 0-16,0-2-1 15,-9 2-1-15,-9 1-1 16,-1 4-1-16,-7 5-7 0,-3 9-3 16,6 7 1-16,-4 2-1 15,4 5-1-15,5 10 2 16,7 1-8-16,10 2-12 15,1-3-17-15,14 0-28 16,11-6-57-16,7-2-98 0</inkml:trace>
  <inkml:trace contextRef="#ctx0" brushRef="#br0" timeOffset="184493.8216">13221 7720 429 0,'3'-9'42'16,"-3"4"15"-16,0-1-6 15,0 2-18-15,0 4-14 16,0 0-9-16,0 0-6 16,-3 13-3-16,-1 3 3 15,1 4 10-15,3 3 3 0,0 2-5 16,0 2-6-16,10-2 2 16,3-4-4-16,6-2-1 15,2-4 0-15,1-7-1 16,3-4 0-16,0-2 0 15,-2-2-2-15,-1-2 1 0,-6-8 1 16,-2-4-2-16,-5-3 0 16,-7-1 1-16,-2-3-1 15,0-2 0-15,-9 2 0 16,-8-3-4-16,-4 5-8 16,-2-1-4-16,-4 6-1 0,0 3 6 15,0 6 5-15,8 5 6 16,2 0-1-16,8 0 1 15,7 3-2-15,4 5-10 16,18-3-7-16,5-2 9 16,13 1-5-16,1-4-16 15,2 0-21-15,5-9 7 0,-7-5 30 16,-5-2 9-16,-9-4 6 16,-1-1 2-16,-12-4 2 15,-5-2 24-15,-5 2 6 16,-2 2-17-16,0 3 2 15,0 6 6-15,-5 3-4 0,1 7-1 16,-3 4-2-16,2 4-9 16,0 12-5-16,-2 9 5 15,6 9 13-15,-1 4 1 16,2 1-5-16,0 5-2 16,2-1-34-16,4-1 28 0,1-3 1 15,0-4-3-15,3-5 0 16,0-4-2-16,4-5-5 15,1-3 0-15,2-7 4 0,5-5-5 16,-3-2 2-16,3-4-2 0,-2 0 1 16,-3-10-21-16,-2-2 6 15,-6-6-42-15,-6-4-9 16,-3-3-13-16,-3-2-65 16,-11-2-112-16</inkml:trace>
  <inkml:trace contextRef="#ctx0" brushRef="#br0" timeOffset="184618.8083">13602 7734 334 0,'-15'-3'45'16,"5"0"12"-16,8 0 16 16,2-1-19-16,7 3-15 15,11-1-34-15,11-2-3 0,7-1-3 16,5-2-33 0,4-2-68-16,0-5-256 0</inkml:trace>
  <inkml:trace contextRef="#ctx0" brushRef="#br0" timeOffset="185642.4373">14744 7621 90 0,'9'-15'295'15,"-4"-2"-291"-15,-1 2 15 16,-4 4 20-16,0 5-7 15,-4 3-8-15,-3 3-10 0,-2 2-3 16,-4 13-2-16,5 7 4 16,-1 6 7-16,2 5-3 15,5 1 0-15,2 2-4 16,0-6-7-16,12 2-1 16,2-9-2-16,6-4 1 15,2-5 4-15,4-6 0 0,-6-6-3 16,4-2-1-16,-2-4-4 15,-7-11 2-15,-3 0-2 16,-5-7 2-16,-5-3-1 16,-2-1 0-16,0-6-1 15,-14 0 0-15,-3-3-5 16,-1 5-5-16,-8 5-5 0,2 5 7 16,-1 10 3-16,-1 5 2 15,3 5 3-15,2 5-1 16,6 9 0-16,6 7 0 15,8 3 0-15,1 1-1 0,13 0-1 16,15-2 3-16,7-3 0 16,9-8-3-16,7-5-4 15,4-5-10-15,-7-2 5 16,-1-3 4-16,-5-10 6 16,-10-5 2-1,-8-3 1-15,-5-4-2 16,-7-2 3-16,-4 1-3 0,-7-1 2 15,-1 2 0-15,0 5 1 16,0 4 5-16,-1 5-1 16,-6 8 3-16,2 3-1 15,-2 0-4-15,0 14 0 0,0 7 5 16,-1 8 2-16,1 6 4 16,4 6 3-16,0 6 0 15,-1 1 1-15,4 4-2 16,-2-2 0-16,2 2-18 15,0-1 1-15,0-5 13 0,6-1-4 16,0-10-4-16,3 0-1 16,1-10-3-16,0-6 1 15,2-6-1-15,5-3-1 16,-3-6 1-16,3-4 0 16,-5 0 2-16,3-6-2 15,-7-6 0-15,-2-8-1 0,0-3 2 16,-6-4-5-16,-3-6-5 15,-7 0-2-15,-4-1-1 16,-6 5 9-16,-1 5 8 16,2 4-10-16,-2 8 0 15,2 3 2-15,4 5-1 16,4 2 0-16,3 2-5 0,8 0-11 16,4 0-22-16,14 0 11 15,13-3 3-15,6-3-36 16,14-11-102-16</inkml:trace>
  <inkml:trace contextRef="#ctx0" brushRef="#br0" timeOffset="186283.8156">15852 7588 360 0,'7'-2'13'0,"-2"-9"44"16,-5 7 8-16,0 3-17 15,0 1-18-15,0 1-19 16,0 12-6-16,-5 5 9 15,0 7 8-15,-2 4-7 16,-1 4-2-16,-1-1-6 0,4 0-2 16,0-3-3-16,0-4-1 15,-2-4 0-15,6-6-1 16,-1-5-1-16,2-6 2 0,0-4 0 16,0 0 12-1,0-11 20-15,3-7-29 0,5-6-3 16,-1-2 0-16,4-4-1 15,2-4 0-15,-3-3 0 16,1 1 1-16,2 1-2 16,-4 3 1-16,-1 5 0 0,2 5-1 15,-5 8 1-15,0 5 0 16,2 6-1-16,5 3 0 16,-2 0 0-16,4 14 0 15,4 7 0-15,3 6 1 16,1 3 0-16,2 3 1 0,-4-1-1 15,-1 0 0-15,-1-4-1 16,-6-1 3-16,0-2-3 16,-9-4-1-16,-1-1-20 15,-2-4-16-15,0 1-11 16,-9-7-4-16,-2-4-18 16,-3-1-26-16,-3-5-27 0,2 0 25 15,-4-6 36-15,0-5 54 16,-1-7 28-16,0 3 29 15,1-3 5-15,2-2 12 0,2 2-13 16,0 3 0-16,6 1 3 16,4 4 4-16,5 1-16 15,0 2-9-15,10 1-16 16,10 3-12-16,3-1-4 0,9 3-2 16,9 1 0-16,-2-4-28 15,3 2-39 1,2-3-64-1,1-4-147-15</inkml:trace>
  <inkml:trace contextRef="#ctx0" brushRef="#br0" timeOffset="186594.0022">16463 7506 398 0,'0'-5'23'0,"0"-1"33"15,0 4 8-15,0 2-27 0,0 0-18 16,0 9-8-16,0 7 16 15,0 4 4-15,0 5-8 16,-2 1-2-16,2 6-7 16,0-1-3-16,0 1 0 15,0-2-33-15,4-2 24 16,1-6 4-16,3 0-3 0,4-5 2 16,0-2 0-16,2-3-4 15,3-4 1-15,4-3-1 16,2-3 0-16,1-2-1 15,1 0-1-15,0-3-1 16,-7-7-9-16,-2-2-9 0,-9-5-29 16,-5 2-15-16,-2-3-36 15,-9-2-73-15</inkml:trace>
  <inkml:trace contextRef="#ctx0" brushRef="#br0" timeOffset="186750.2199">16514 7700 314 0,'-5'0'30'15,"5"0"31"-15,0 0 18 16,9 0-33-16,9 0-25 16,4 0-11-16,3 0-6 15,-2 0-3-15,4 0 0 16,-7-2-1-16,-4 0-17 0,-7 1-54 16,-5-5-74-16,-4-2-151 15</inkml:trace>
  <inkml:trace contextRef="#ctx0" brushRef="#br0" timeOffset="186922.068">16461 7541 356 0,'-11'-5'43'15,"9"0"16"-15,2-1 13 16,10 3-29-16,9-1-16 16,6 0-16-16,7 1-6 0,6 1-2 15,4 0-2-15,-5 2-1 16,-1-1-18-1,-2-4-88-15,-2-7-379 0</inkml:trace>
  <inkml:trace contextRef="#ctx0" brushRef="#br0" timeOffset="188290.0363">2230 7792 409 0,'-11'-17'14'16,"4"6"21"-16,5 1 30 0,2 6-20 16,0 2-8-16,0 2-10 15,7 5-22-15,8 12 1 16,4 2 18-16,7 8-5 15,-1 7-3-15,2-1-6 0,0 8-4 16,2-5-2-16,-5 2-5 16,0-4 0-16,-1-8-1 15,-3-1 2-15,-2-5 0 16,-5-6 0-16,-1-5-1 16,-3-2 0-16,-4-5-10 0,1-2-16 15,-1 0 2-15,-3-13-5 16,0-5-17-16,-2-6-36 15,0-10-26-15,0-8-64 16</inkml:trace>
  <inkml:trace contextRef="#ctx0" brushRef="#br0" timeOffset="188526.2257">2492 7702 412 0,'-7'-9'10'0,"0"4"42"15,1 5 2-15,-1 3-25 16,0 12-12-16,-2 6 6 0,-4 6-6 15,1 11 6-15,-3 0 0 16,-1 9-9-16,0 0-4 16,-3-1-4-16,2-2-3 15,3 0-2-15,-1-8-1 0,5-4 1 16,1-5-2-16,1-6 1 16,3-3-3-16,2-3-25 15,-1-7-19-15,-1-2-17 16,-5-6-36-16,-2 0-36 15</inkml:trace>
  <inkml:trace contextRef="#ctx0" brushRef="#br0" timeOffset="188761.0469">1998 8030 436 0,'-7'-4'9'15,"7"-1"26"-15,0-1 17 0,11 1-23 16,12-1-14-16,11-3 3 15,9-3-3-15,13 0 1 16,3-5-4-16,7-1 2 16,2 2-3-16,0-2-1 0,-5 4-2 15,-9 3-5-15,-5 5-2 16,-8 5-2-16,-14 1-29 16,-12 0-59-16,-6-2-232 15</inkml:trace>
  <inkml:trace contextRef="#ctx0" brushRef="#br0" timeOffset="192409.663">5794 9748 276 0,'-3'-16'27'0,"-3"-3"17"16,1 2 1-16,3-1 0 16,1 0-6-16,1 2-11 15,0-2-12-15,0 4-1 0,1 0-1 16,6 3-4-16,2 4-4 16,1 2 0-16,-2 2-4 15,3 3-2-15,0 0 0 0,-2 10 0 16,1 1 0-16,-3 3-1 15,1 0 2-15,-1 4-2 16,-2 3 1-16,-3 1 2 16,2-1-2-16,-3 4 1 15,5 0 0-15,-4 0 3 16,4-2 0-16,-1-5 6 16,3 0-4-16,4-8-1 15,3 0-1-15,4-7 3 0,0-3 0 16,5 0-1-16,-1-9-3 15,1-5-2-15,-3-2 0 16,0-4-1-16,-7-1 1 16,-1-4 1-16,-6-2-1 0,0 2-1 15,-7-2 2-15,0 2-1 16,0 4 1-16,0 4-2 16,-5 5 0-16,2 4 1 15,1 5 2-15,0 3-3 16,2 6-1-16,0 10 0 15,0 5 2-15,4 8 5 16,4 1 4-16,0 6 0 0,-1 5-2 16,0 0 0-16,-3 2-1 15,-1-1 2-15,1 2-4 16,-4-5 3-16,0-2-1 16,0-1-3-16,0-6 0 15,-2-3 0-15,-3-6 1 0,0-3 0 16,-2-4 0-16,-1-2-15 15,1-7-7-15,-4-5 21 16,1 0 1-16,-2 0 3 16,2-13-3-16,-1-3-2 0,2-5-2 15,2-6 0-15,3 0 1 16,4-5-4-16,0 0 2 16,6-2-1-16,4 5-6 15,8 3-10-15,3 4 13 16,1 6-29-16,3 6-7 0,1 2-19 15,-1 6-39 1,0 1-70-16</inkml:trace>
  <inkml:trace contextRef="#ctx0" brushRef="#br0" timeOffset="192987.6543">6432 9932 471 0,'0'1'18'15,"0"5"9"-15,0 0 5 16,-2 5-8-16,-1 4-4 16,3 6-1-16,0 4 1 15,0 2 6-15,0 5-3 16,0 0 1-16,1 2-7 0,5 0-5 16,-5-2-28-16,3 0 17 15,-4-4 3-15,1-3-4 16,-1-1 4-16,0-6-3 0,0-4 3 15,0-5-2-15,0-4-2 16,0-1 1-16,0-4-2 16,0 0 7-16,0 0-2 15,0-12 14-15,0-5-15 16,0-6-2-16,-3-6 3 0,0-4-8 16,-3-5 8-16,3-3-8 15,-1-2 3-15,4 2 2 16,0 0-6-16,0 4 1 15,4 3-2-15,6 5 4 16,5 4 4-16,1 6-2 0,2 4-2 16,0 5 1-16,2 6 0 15,-5 4 1-15,4 2-4 16,-3 10 6-16,-2 6-5 16,-3-2 4-16,2 4-4 15,-8-2 3-15,-3-1 3 0,-2-1-3 16,0-1 0-16,-9-2 0 15,-4-3 0-15,1 1 0 16,-3-2 1-16,-3-1-4 16,0 0 3-16,2-3 0 15,0-1-1-15,4-1-10 16,2-1-11-16,5-2-28 0,3 0-11 16,2-12-56-16,7-4-180 15</inkml:trace>
  <inkml:trace contextRef="#ctx0" brushRef="#br0" timeOffset="193268.8339">7114 9755 471 0,'0'0'10'15,"0"0"6"-15,3 0 13 16,9 0 2-16,2 0-7 16,1 0-7-16,6 0-11 15,6 0 1-15,-2 0-3 0,-1 0-2 16,-4 0-2-16,-3 3 0 16,-3 1-1-16,-6-1-23 15,-1 1-36-15,-5 2-66 16,-2-3-66-16</inkml:trace>
  <inkml:trace contextRef="#ctx0" brushRef="#br0" timeOffset="193503.1853">7165 9908 384 0,'-7'5'36'15,"0"-3"6"-15,7 0 16 0,0 0-13 16,2 0-8-16,10-2-2 15,3 0-5-15,5 0-6 16,6 0-2-16,1 0-12 16,-1 0-3-16,1-4-9 15,-5 0 5-15,-4 3-5 0,-7-1 7 16,-1 2-7-16,-4 0-29 16,-4 0-22-16,-2 0-30 15,0 0-84-15</inkml:trace>
  <inkml:trace contextRef="#ctx0" brushRef="#br0" timeOffset="194948.6576">8622 9732 289 0,'0'0'30'15,"-3"-6"2"-15,1-1 20 16,0 0-12-16,-1 0-10 0,3-2-6 15,-2 2-2-15,1-2-1 16,1 0-2-16,0-2-3 16,0 2 1-16,3 0-2 15,7 2-4-15,4 0-2 16,-1 4-3-16,3 0-2 0,4 3-2 16,2 4 0-16,-3 7-2 15,3 7 3-15,0 3-6 16,-5 3 5-16,-2 2 0 15,-3 1-2-15,-4 0 0 16,-8 1 0-16,0-3 0 16,-1-1 0-16,-13-1 1 0,2-6-1 15,-3-2 2-15,3-4-1 16,3-5 3-16,1-3 0 16,5-3 2-16,3 0 5 15,0-6 5-15,3-8-12 16,7-3-2-16,2-4 1 0,2-2-4 15,1-2 3-15,-1-2-2 16,1 3 0-16,-3-1 0 16,-2 1-2-16,0 3 4 15,-3 1-4-15,0 4 3 16,-2 2-1-16,-2 1 1 0,-1 4-2 16,-2 2 2-16,0 2 1 15,0 3-2-15,0 1-2 16,0 1 4-16,0 0-2 15,-4 0-2-15,-2 3 1 16,-1 6 0-16,0 3-1 0,2 6 2 16,2 2 1-16,1 1 4 15,2 4-2-15,0 0 5 16,3 2 0-16,6-4 1 16,5-1 2-16,4-5-7 15,1-2 1-15,0-3-4 16,4-3-6-16,-3-3 7 0,1-1 0 15,-1-3 3-15,0-2-37 16,-4 0-20-16,1-2-5 16,-5-7-44-16,-3-7-143 15</inkml:trace>
  <inkml:trace contextRef="#ctx0" brushRef="#br0" timeOffset="196977.9253">9827 9174 390 0,'0'-5'6'16,"0"-4"12"-16,0 3 30 15,0 1 3-15,-3 3-23 16,-4 2-8-16,0 0-2 0,-5 0-5 15,0 5-1-15,-4 6-2 16,0 3 1-16,-4 5 2 16,-4 6 0-16,3 4 2 15,0 9 2-15,-3 5 5 16,5 8 0-16,0 6-21 0,4 2-1 16,2 3 12-16,6 0 1 15,3 1-4-15,4-4-3 16,0-2 0-16,11-5-2 15,7-4-3-15,5-5 1 16,4-8-1-16,3-2-1 16,4-8 2-16,3-2-4 15,0-5-26-15,6-2-20 0,3-7-43 16,3-6-102-16</inkml:trace>
  <inkml:trace contextRef="#ctx0" brushRef="#br0" timeOffset="198080.475">10757 9648 235 0,'0'2'16'15,"0"-2"35"-15,0 0 24 16,0-2-27-16,0-6-21 15,0 0-5-15,2-3 0 0,1-2 5 16,-3-1-7 0,0 0-4-16,-7 0-4 0,-3-2-5 15,-2 1-3-15,-5 2-2 16,0 4 1-16,-3 3-3 16,1 2 1-16,0 4 5 15,1 0-4-15,4 10 2 0,-1 3 2 16,5 4 2-16,0 3 2 15,5 4 1-15,5 4-3 16,0 1-1-16,0 2-2 16,9-3 0-16,4 1-3 15,5-6-1-15,-4-3 1 0,6-8-2 16,-3-5 2-16,5-6 0 16,-3-1 0-16,0-1 0 15,-1-10 0-15,-4-3-1 16,1-2-1-16,-3-4 1 15,-2-1 1-15,-2-1-2 16,-2 1 1-16,-3-2-1 16,-3 3 0-16,0 6 0 0,0 2 0 15,0 5 0-15,0 3 0 16,0 4-1-16,0 1-1 16,0 14 1-16,0 1 1 0,0 5 0 15,0 2 1-15,2 2 1 16,5-2-1-1,1 1-2-15,2-1 3 16,4-5-2-16,-1-4-1 0,5 1-17 16,2-7-31-1,3-2-19-15,0-6-71 16,4 0-108-16</inkml:trace>
  <inkml:trace contextRef="#ctx0" brushRef="#br0" timeOffset="198419.6088">11111 9705 433 0,'2'-13'35'0,"-2"3"11"16,0 3 15-16,0 3-19 16,-3 4-8-16,-4 0-19 0,-1 9-7 15,3 5 3-15,-1 5 4 16,1 5 4-16,3 1-7 16,2 0-1-16,0 1-8 15,9-2-14-15,2-3 8 16,7-3 4-16,0-4 0 0,3-7-2 0,1-3-5 15,0-4 6-15,-5-2 2 16,-2-10-1-16,-3-2 0 16,-3-4 1-16,-3-4-2 15,-4 1 1-15,-2-2 0 16,0-1-1-16,-8 1 1 16,-4 0-1-16,-2 4 7 0,-5 1-8 15,1 5-32-15,-1 1-6 16,1 5-3-16,4 3-15 15,2 2-30-15,9 2-85 0</inkml:trace>
  <inkml:trace contextRef="#ctx0" brushRef="#br0" timeOffset="198669.5735">11673 9665 305 0,'7'2'232'0,"3"-2"-213"16,2 0-3-16,6 0 13 15,3 0-2-15,8 0-8 0,7 0-10 16,1 0 0-16,0-2-3 16,-3 0-3-16,-2-1-3 15,-5 1-2-15,-9 1-22 16,-5-1-34-16,-8-2-43 15,-3 1-65-15,-2-5-137 16</inkml:trace>
  <inkml:trace contextRef="#ctx0" brushRef="#br0" timeOffset="198871.3908">11883 9522 385 0,'-5'-3'65'15,"4"2"4"-15,1 1-8 0,0 0-27 16,0 12-17-16,0 4 12 15,0 4 2-15,0 3 1 16,0 3-52-16,0-1 27 16,0 6-3-16,0-4-2 15,0 1-1-15,0 1-1 16,1-2-5-16,1-6-27 0,0-5-83 16,3-9-269-16</inkml:trace>
  <inkml:trace contextRef="#ctx0" brushRef="#br0" timeOffset="199636.8309">12670 9568 339 0,'2'-11'71'0,"0"-2"-54"16,0-1 23-16,-1 2 2 16,-1-3-22-16,0 2-11 15,0 3-5-15,-1 1 3 0,-7 1 3 16,-4 0-4-16,-1 6 0 15,-3 0-2-15,-2 2 2 16,0 0-3-16,1 7 3 16,3 7 6-16,1 3-2 15,5 7 0-15,4 0-4 0,4 2 1 16,0 4-2-16,9-4-2 16,4-1 0-16,-1-4-1 15,7-4 0-15,-6-7-1 16,2-1-1-16,3-5 1 15,-3-4-1-15,0 0 2 0,-2-2-1 16,5-7-2-16,-5-2 3 16,1-1-2-16,-3-4 0 15,0 0 1-15,-3-2 0 16,-2-2-1-16,0 1 2 16,-3-1-2-16,-1 4 0 0,0 3 0 15,-2 5 0-15,0 5 1 16,0 3 1-16,0 4-2 15,-4 10 1-15,-2 4 0 16,1 6 5-16,1 4 3 16,4-1 5-16,0-1-5 0,0 0-5 15,2-5-4-15,10-1 0 16,0-2-1-16,4-6-25 16,5-3-23-16,3-5-26 15,3-4-66-15,-2 0-185 16</inkml:trace>
  <inkml:trace contextRef="#ctx0" brushRef="#br0" timeOffset="199839.9239">13022 9637 437 0,'2'-7'58'16,"-1"2"-8"-16,-1 5 12 16,0 0-21-16,0 5-29 0,0 9 0 15,0 4 11-15,0 3 1 16,0 3-12-16,4 1-5 15,-2 1-6-15,3-2 1 16,-1 1-2-16,0-4-6 0,-1-5-31 16,1-3-24-1,1-7-26-15,0-6-89 16</inkml:trace>
  <inkml:trace contextRef="#ctx0" brushRef="#br0" timeOffset="200313.5164">13284 9513 505 0,'16'-20'21'0,"6"3"-4"16,-1 5 3-16,3 5 18 16,-1 5-9-16,-3 2-13 15,1 13-12-15,-3 7-1 16,-4 5 1-16,-2 1-3 0,-7 1 1 15,-3 0-2-15,-2 1 0 16,0-5 0-16,-7-4 0 16,-3 0-2-16,0-7 2 15,3-3 0-15,2-4 0 16,3-3 0-16,2-2 2 16,0-3-1-16,8-10-1 15,3-1 1-15,4-4-1 16,-1-4 0-16,1 0 0 15,-3-6 0-15,-2 4-1 16,-2-2 0-16,-1 4 1 16,-5 2-3-16,1 5 4 0,-1 4-1 15,-2 7 2-15,0 4-2 16,0 0 0-16,0 7 0 16,-3 8 1-16,1 8 0 15,0 3 2-15,2-2 4 16,0 3-3-16,2 1-3 15,3-6 0-15,4 1-1 0,4-3-3 16,-1-3-22-16,5-5-35 16,2-2-60-16,6-6-122 15</inkml:trace>
  <inkml:trace contextRef="#ctx0" brushRef="#br0" timeOffset="200532.1905">13920 9605 302 0,'5'-11'157'0,"0"4"-100"0,3 0-8 16,4 2-4-16,0 2-19 15,7 3-15-15,6 0-7 16,0 0 1-16,4 3-3 16,0-2 0-16,-3 3-2 15,1-2-2-15,-9-1-18 16,-2-1-41-16,-6 0-39 15,-5 0-28-15,-5-7-80 0</inkml:trace>
  <inkml:trace contextRef="#ctx0" brushRef="#br0" timeOffset="200719.6207">14079 9471 313 0,'-7'-2'60'0,"4"2"13"15,1 0-13-15,2 13-16 16,0 1 0-16,0 6-10 15,0 3-2-15,0-2-10 0,0 2-6 16,0 2-9-16,0-1-6 16,0-1 0-16,0 0-2 15,-5-1-28-15,1-3-54 16,0-6-153-16</inkml:trace>
  <inkml:trace contextRef="#ctx0" brushRef="#br0" timeOffset="201127.0717">14577 9625 420 0,'0'-4'25'16,"0"-2"16"-16,0 1 14 16,0 3-23-16,0 2-25 0,0 0-4 15,0 0-4-15,0 0 0 0,4 4-8 16,5 2-19-16,5-3-32 16,2 1-40-1,6-4-61-15</inkml:trace>
  <inkml:trace contextRef="#ctx0" brushRef="#br0" timeOffset="201264.7943">14911 9612 341 0,'11'0'33'15,"0"0"2"-15,-4 0 6 16,-1 0-12-16,2 0-19 16,-1 0-9-16,-1 0-1 15,2 0-20-15,5 0-60 0,1 0-108 16</inkml:trace>
  <inkml:trace contextRef="#ctx0" brushRef="#br0" timeOffset="201410.8009">15345 9503 416 0,'5'-2'4'16,"-2"1"-4"-16,4-1-35 15,2 0-37-15</inkml:trace>
  <inkml:trace contextRef="#ctx0" brushRef="#br0" timeOffset="201837.2163">15717 9375 404 0,'4'-11'95'16,"-4"-2"-68"-16,2 5 8 16,0 4 10-16,-2 4-10 15,0 4-24-15,0 13-10 16,0 7 6-16,-2 6 12 0,0 9-2 16,2 1-7-16,0 0-6 15,0-2-2-15,0-2-1 16,0-8-1-16,0-3-1 15,0-5-7-15,0-4-17 0,0-7-11 16,-6-2-15-16,-3-6-11 16,2-1-35-16,-1-3-2 15,-4-9 16-15,4-3 15 16,-1-5 1-16,-2 1 48 16,2-4 34-16,-2 0 23 15,-2 1 1-15,3 1 23 16,-1 5 3-16,2-1 8 15,3 5-15-15,6 3-10 0,0 4-15 0,9 2-18 16,11 0-12-16,11 3-2 16,5 0-1-16,9 0-33 15,6-1-65-15,9-2-68 16</inkml:trace>
  <inkml:trace contextRef="#ctx0" brushRef="#br0" timeOffset="202305.1114">16300 9434 404 0,'5'-8'30'16,"-2"0"26"-16,-1-3 3 0,-2 2-25 15,0 1-19-15,0 0-10 16,-13 2 2-16,1 1-3 16,-7 5-2-16,-1 0-1 15,-2 0 2-15,0 13 4 16,1 6 11-1,3 8-3-15,6 4-5 0,4 2-3 16,8 1-3-16,0-2-1 0,8-5-2 16,5-2-1-16,8-9 2 15,1-4-1-15,2-6 0 16,1-6-1-16,-3 0 4 0,-3-4-6 16,-1-8 5-16,-2-6-3 15,-3-4 3-15,-2-2 5 16,-4-3 4-16,0-4-3 15,0 3-5-15,-3 1-3 16,-1 4 0 0,-1 3-1-16,-2 6 0 0,0 7 0 0,0 6 1 0,0 1-1 15,-3 8 0-15,1 12 0 16,-2 2 3-16,3 6 2 16,1 2-4-16,0 2-2 15,0-3 2-15,3 1-2 16,4-2-26-16,0-6-35 15,1-4-21 1,4-2-90-16</inkml:trace>
  <inkml:trace contextRef="#ctx0" brushRef="#br0" timeOffset="202739.0392">16565 9608 407 0,'5'-8'44'0,"-1"1"12"15,1 7 6-15,-3 0-22 0,2 3-34 16,-2 11-3-16,1 2 6 16,-1 4 7-16,3 5-8 15,-3-4-6-15,0-3-1 16,1 0-1-16,-3-4 1 16,2-5-1-16,-2-2 0 15,0-5 0-15,0-2 0 16,0 0 6-16,2-10 24 0,-2-5-12 15,6-5 0-15,-3 1-4 16,6-5-32-16,1 0 22 16,5 1 0-16,1-1-2 15,2 3-1-15,0 1-1 0,3 8 0 16,0 1 2-16,-2 7-2 16,1 4-1-16,0 0 0 15,-3 11 0-15,-2 5-1 16,-3 2 3-16,-3 4-1 0,-3-1 0 15,-6 4 0-15,0-4 0 16,0 1-1-16,0-6 2 0,-3 0-1 16,-2-4 2-16,2-1-6 15,1-2-40-15,2-4-20 16,0-5-52-16,4 0-144 16</inkml:trace>
  <inkml:trace contextRef="#ctx0" brushRef="#br0" timeOffset="203234.1006">17111 9401 538 0,'3'-17'6'0,"3"1"2"0,4 1 19 16,7 6 16-16,-2 5-13 15,4 4-22-15,1-1-4 16,-3 15 2-16,0 5-4 15,-7 7 1-15,-1 4-2 16,-7 3 0-16,-2-4-1 16,0 2 0-16,-2-4 0 0,-5-6 0 15,-2-3-1-15,2-5 2 16,1-5-3-16,1-3 2 16,3-3 1-16,2-2-1 15,0 0 7-15,10-8-7 16,0-6 2-16,4-3-2 0,1-6 0 15,1 0 1-15,0-4-1 16,-2-1-1-16,-2-1-2 16,-2 4-1-16,-5 2 2 15,-1 5 1-15,-4 6 1 0,0 4 0 16,0 4 0-16,0 4-1 16,-5 7 2-16,-1 8 0 15,1 5 2-15,5 7 7 16,0 1 2-16,0 2 0 15,2 0-7-15,8-6-3 32,4-3 0-32,-1-1-2 0,0-5-1 0,3-1-15 0,-7-8-22 15,4 0-25-15,-6-4-39 16,0-2-80-16</inkml:trace>
  <inkml:trace contextRef="#ctx0" brushRef="#br0" timeOffset="203676.7211">17396 9139 391 0,'-5'-21'79'16,"5"3"-70"-16,0 4 21 16,4 2 16-16,4 5-16 15,5 4-14-15,1 3-11 16,-2 4-1-16,0 9 0 15,-2 3-2-15,-3 3-1 0,-2 1-1 16,-4-2 1-16,-1-3-3 16,0 0 2-16,0-9 1 15,0 0-2-15,0-6 0 16,0 0 3-16,0 0 1 16,0-10-2-16,2-4 0 0,5-4 2 31,5-2-1-31,3-3 5 15,1 1 0-15,4 1-5 0,4 3 1 16,-5 6-4-16,1 5 2 16,0 7 0-16,-3 0 3 15,0 11-1-15,-7 10 1 16,1 5-1-16,-3 5-2 16,-5 1 1-16,-3 2-4 0,0-2 4 15,0-6-3-15,-3-1 1 16,-4-5-8-16,4-2-16 15,-1-6-11-15,1-2-23 16,3-8-83-16,0-2-166 16</inkml:trace>
  <inkml:trace contextRef="#ctx0" brushRef="#br0" timeOffset="203992.3584">17983 9061 462 0,'17'-11'12'0,"2"-1"-8"16,1 10 35-16,2 2 23 16,-6 7-23-16,0 18-14 0,-2 9-3 15,-3 9 3-15,-3 11-4 16,-5 7-1-16,-1 4-1 15,-2-1-2-15,-4 0-43 16,-5-4 29-16,-5-11-1 16,-3-4-1-16,2-8 0 0,-6-3-1 15,2-5 1 1,-6-3 0-16,-6-1 0 0,-3-1 8 16,-4-7-70-1,-7-6-79-15,8-9-351 0</inkml:trace>
  <inkml:trace contextRef="#ctx0" brushRef="#br0" timeOffset="204710.9544">19159 8887 401 0,'-8'-20'4'0,"1"2"23"15,5 2 27-15,0 7 0 16,2 5-16-16,0 4-7 0,0 0-13 15,0 17-12-15,2 6 12 16,5 10 11-16,2 11 0 16,-2 9-39-16,2 9 29 15,0 6 3-15,-2 8-12 16,-4 3 2-16,-1 7-1 16,-2-7-1-16,0 2-1 0,-3-6 3 15,-4-8-10-15,1-8 2 16,0-10 0-16,4-7-3 15,0-10-2-15,2-4 3 16,0-9-4-16,4-6 2 0,6-10-4 16,4-3-27-16,4-3-22 15,2-19-26-15,3-8-106 16</inkml:trace>
  <inkml:trace contextRef="#ctx0" brushRef="#br0" timeOffset="205455.8774">20313 9293 273 0,'0'-7'30'0,"0"-1"14"16,0-4 21-16,0 3-13 15,-2 0-9-15,-4 1-14 0,1 4-9 16,-4 0-3-16,0 3-3 16,-4 1-2-16,1 1 0 15,-3 13 0-15,-1 1 6 16,3 10 1-16,3 0 1 0,1 7 1 16,7 1-3-16,2 2-5 15,2-2-2-15,10 1-37 16,5-5 30-16,4-6-3 15,4-3 0-15,2-7 2 16,2-4-1-16,0-5-1 16,-4-4 1-16,0 0-1 0,-6-5 0 15,-2-9 1-15,-3-4-1 16,-6-3 1-16,-5-7-1 16,-3 1 1-16,0-8 0 15,-11 1-3-15,-5 0 3 16,-4-1-2-16,-2 3-1 0,-4 7 2 15,-1 7-3-15,0 8-4 16,2 9 10-16,1 1-37 16,7 11-11-16,2 3-14 15,6 3-47-15,9-8-122 16</inkml:trace>
  <inkml:trace contextRef="#ctx0" brushRef="#br0" timeOffset="206241.7391">21273 9248 405 0,'-5'-10'6'0,"2"1"25"16,-2 2 30-16,5 6-18 16,0 1-20-16,0 4-13 15,0 10-8-15,0 7 13 0,6 5 2 16,1 2 4-16,2 2-4 15,2 1-8-15,-2-6-8 16,1 0 3-16,2-4-3 16,-2-4 0-16,2-8-2 15,2-3 3-15,0-4-2 0,2-2 6 16,2 0 0-16,3-12-3 16,1-3-1-16,-1-4-1 15,-1-2 0-15,2-4-1 16,-5 0 1-16,-2-4-1 15,-4 2 2-15,-6 2-4 0,-2 3-3 16,-3 5-7-16,0 3 7 16,-8 6 5-16,-3 8-2 15,3 0 2-15,1 4-3 16,6 11 2-16,1 5 2 16,5 4-2-16,12 3 2 15,0 0 1-15,5 1-1 0,0-1-2 16,-2-2 2-16,-5-4 0 15,-2-2-1-15,-7-2 0 16,-6-3-1-16,0-3 3 16,-13-3 1-16,-5 0-2 15,-5-6 0-15,-4-2-5 16,-1 0-25-16,1-13-29 0,2-6-42 16,1-9-73-16</inkml:trace>
  <inkml:trace contextRef="#ctx0" brushRef="#br0" timeOffset="206351.2359">21417 9131 327 0,'-4'-11'143'0,"2"2"-104"15,2 2-20-15,0 7-9 0,11 0-9 16,5 0-31-16,9 0-120 16</inkml:trace>
  <inkml:trace contextRef="#ctx0" brushRef="#br0" timeOffset="206951.3533">22371 9188 332 0,'-3'-4'52'15,"0"-8"-7"-15,1 8 4 16,0 0-11-16,-3 4-16 16,0 0-9-16,-4 0-3 15,-2 8-3-15,-2 8 4 16,2 7 6-16,-1 4 1 0,5 4 3 16,3 4-2-16,4-1-6 15,0-3-4-15,14-4-5 16,6-5-1-16,4-6 1 15,2-7 2-15,3-6-3 16,0-3 3-16,-4-2-4 0,-3-10-1 16,-5-6 1-16,-5-6 0 15,-7 2 2-15,-3-7-1 16,-2 0-1-16,-7 1-1 16,-8 0-1-16,-4 3-1 15,-3 3-7-15,-2 8-15 16,-1 5-3-16,4 7 4 15,1 2 1-15,8 6-9 0,4 8-9 16,8 2-34-16,11-5-30 16,15 0-32-16</inkml:trace>
  <inkml:trace contextRef="#ctx0" brushRef="#br0" timeOffset="207232.5829">22767 9248 434 0,'0'-8'25'16,"0"-1"-1"-16,0-3 18 0,-5 4-6 16,-2 1-20-16,-2 2-9 15,-4 0-3-15,-1 1 2 16,-3 4-2-16,-2 0 1 16,1 10 1-16,2 6 5 15,3 4 3-15,4 1-1 16,8 4-5-16,1 3-3 0,5-4-4 15,13 2 0-15,6-6-1 16,7-4 0-16,1-2-2 16,5-3-27-16,-3-6-21 15,0-3-24-15,-5-2-56 0,-2-2-98 16</inkml:trace>
  <inkml:trace contextRef="#ctx0" brushRef="#br0" timeOffset="208147.8499">23015 9279 268 0,'6'-18'30'0,"-5"3"16"16,3 1 20-16,-4 4-14 15,0 6-10-15,0-1-15 0,0 3-3 16,-4 2-10-16,-2 0-10 16,-4 3 1-16,5 8 6 15,-2 7 6-15,3 0-4 16,1 7 4-16,3-1-4 15,0 2-2-15,8-1-6 16,6-4-3-16,3-3 0 16,2-4-1-16,5-6 1 0,1-2-3 15,0-4 1-15,2-2 3 16,-6-2-3-16,1-8 0 16,-2-3-3-16,-6-4 4 15,-5 0 0-15,-1-3-1 16,-3 0 0-16,-2-1 1 0,-1 0-1 15,-2 3 0-15,0 3 0 16,0 2 0-16,0 4 1 0,-3 7-2 16,-3 2 2-16,1 4-2 0,1 10 1 15,2 4 0-15,2 7 5 32,0-2 4-32,0 4 4 0,10-2-2 15,0 0-5-15,2-4-2 16,3-3-3-16,1-2 0 0,2-6-2 15,1 0 4-15,-2-9-3 16,1-1 0-16,-2 0 1 16,2-3 0-16,-4-8-1 15,-1-4 1-15,-2-3 0 0,-1-3 0 16,-2 2-1-16,-1-3 0 16,-2-2 0-16,1 2 0 15,-3 2-1-15,1 5-1 16,-2 4 0-16,-2 3 3 15,0 2-1-15,0 4 0 16,0 2-1-16,0 2 1 0,0 8-3 16,0 7 3-16,0 2 4 15,0 0 5-15,0 5-34 16,5-1 30-16,4-3-1 0,3-5-5 16,1 2 4-16,3-7-3 15,2-4 0-15,-4-2 2 16,3-4-2-16,-3 0 2 15,-1-8-2-15,-3-4 1 16,-1-5 0-16,-1 0-1 0,-3-4 1 16,1-3-1-16,-3-1 0 15,2 1 0-15,1 2-5 16,1 6 1-16,-3 2 17 16,1 3-25-16,-1 6 8 15,-1 4 3-15,2 1 0 16,1 1-6-16,1 8 7 0,2 0 0 15,6 3 1-15,-3 2-1 16,0-1 0-16,1 1 4 16,-4-1 0-16,-2 0 1 15,-1 2-1-15,-4 1-1 16,-2 2-1-16,0-4-1 0,0 2 0 16,0-1 0-16,2-3-3 15,3 2-36-15,2-5-40 16,5-2-45-16,6-4-129 15</inkml:trace>
  <inkml:trace contextRef="#ctx0" brushRef="#br0" timeOffset="208491.513">24022 9252 449 0,'-5'-9'20'15,"3"5"-3"-15,-3 1 15 0,5 3-7 16,0 0-4-16,0 0-9 16,0 0-2-16,7 8 4 15,2 5 2-15,-1 2 1 0,-1 7-2 16,-2 0-1-16,0 5 1 16,-2-4 1-16,3 0-5 15,2-1-4-15,-1-5-3 16,0-2-2-16,1-5-2 15,5-2 2-15,-2-8-4 16,4 0-21-16,-5 0-13 0,1-11-7 16,-2-5-2-16,-2-4-8 15,-5-5 2-15,-2-3-9 16,0-4-37-16,0-1-32 16,-5 1-11-16</inkml:trace>
  <inkml:trace contextRef="#ctx0" brushRef="#br0" timeOffset="208585.2405">24132 9182 144 0,'-13'-19'120'0,"1"5"-44"15,1 3-1-15,0 5-26 0,2 5-25 16,2 1-21-16,1 0-3 16,4 7-3-16,2 2-70 15,0 0-113-15</inkml:trace>
  <inkml:trace contextRef="#ctx0" brushRef="#br0" timeOffset="209577.9202">24241 9300 391 0,'-2'-12'93'0,"2"-4"-55"0,0 0 2 16,6 4-1-16,5 0-13 16,3 2-13-16,3 6-9 15,-5 2 0-15,3 2-1 16,-7 5-2-16,3 10 0 15,-4 5-1-15,-1 6 1 16,-3 2 0-16,-1 0-1 0,2-2 1 16,-3-2-1-16,3-5 0 15,-1-5-1-15,2-3 2 16,3-7-2-16,1-4 3 16,2 0 9-16,3-11-4 0,0-4-1 15,3-2 2-15,-3-5-3 16,1 1-2-16,0 0-2 15,-3-2 0-15,-2 3 1 16,1 0-2-16,-4 6 1 16,-3 2-1-16,1 6-2 0,-3 3 4 15,-2 1-2-15,0 2-1 16,0 0 2-16,2 7-6 16,0 5 3-16,3 3 4 15,2 4 0-15,2 0-2 16,4 2 1-16,0 1 0 15,6-2 1 1,1-4-2-16,4-2 0 0,-2-3 0 16,5-2 0-16,0-7 1 0,0-2-2 15,4 0 2-15,-6-9-2 16,2-4 0-16,-4 1 0 16,-3-6 0-16,0-2 1 15,-6-3 0-15,-4 0 0 16,-3 0 0-16,-6 2-2 15,-1 3 4-15,-8 1-3 0,-6 8 1 16,-6 1-2-16,-2 8 2 16,-2 0 0-16,2 9 0 15,0 7 0-15,9 5 1 16,4 0 1-16,5 3-1 16,4-1-1-16,4-1 1 15,8-4-1-15,6-6 1 0,2-5-2 16,0-4 2-16,0-3-3 15,-1 0 1-15,-6-9 1 16,-3-3 0-16,-3-2 0 16,-1 0 1-16,-3-2 2 15,0 3 5-15,-3 2 6 0,0 3-4 16,0 2 3-16,0 6-36 16,0 0 28-1,0 13-5-15,-5 9-1 16,2 8 3-16,-1 12-2 15,3 4 13-15,-1 6 1 0,2 1-10 16,-4-4 1-16,-1-3-5 16,-4-5 0-16,-4-9 2 15,-2-3-2-15,-7-8 2 16,0-3 1-16,0-11-4 16,1-3 4-16,3-4-2 0,4-9 3 15,4-11-2-15,5-6 1 16,5-5-2-16,0-1-2 0,10-5 3 0,6-3-3 15,4 3-1-15,2-1 0 16,4 4-25-16,-3 4-15 0,-3 5-7 16,-9-2-46-16,-6 4-252 15</inkml:trace>
  <inkml:trace contextRef="#ctx0" brushRef="#br0" timeOffset="210662.3529">20601 9882 245 0,'0'-9'38'16,"0"-1"11"-16,0 2 24 16,0 0-19-16,0 1 0 15,0 4-19-15,0 3-4 16,-3 0-12-16,-2 5-12 0,1 11-6 15,-2 8 6-15,4 6 7 16,1 2 5-16,1 2-5 16,1 0-4-16,9-2-6 15,2-5-1-15,5-4 0 16,2-6 0-16,1-4-2 0,2-8 2 16,1-3 4-1,-2-2-2-15,1-5-3 16,-3-8 1-16,-2-3-4 0,-7-2 4 15,0-5-2-15,-8-2-2 16,-2-1 4-16,-2-3-1 16,-11-2-4-16,-3 1 4 0,-4 5-5 15,-3 0-7-15,0 7 1 16,-2 8 3-16,-1 6 4 0,4 4 1 16,3 0 0-16,-1 11 0 15,10 2 1-15,2 1 1 16,6 0-5-16,2-2 0 15,13-1 2-15,6-2 0 0,8-3 2 16,4-5-1-16,3-1 1 16,0 0-2-16,5-7-1 15,-7-2-3-15,2 0-2 16,-5 2 1-16,-1 4 4 16,-2 3 0-16,0 0 2 15,-1 12 0-15,-5 6 1 0,-2 5 0 16,-2 2-1-16,-4 0 2 15,-4 0-2-15,-2-5 1 16,-3-1 1-16,-3-6-1 16,0-3 2-16,2-4 1 15,-2-2 3-15,0-4 0 16,0 0 5-16,0 0 9 0,0-10-10 16,2-2-7-16,1-2-2 15,4-4 0-15,1-2-1 16,2 0 2-16,2-1-3 15,3 2 2-15,3-1-1 0,0 6 0 16,-1 5-1-16,0 5 0 16,3 4 1-16,-4 5 0 15,-1 11 0-15,-1 2 0 16,1 4-1-16,-7-1 2 16,-1 1 1-16,0-1-1 0,-1 1 0 15,-2-4-1-15,3-1-1 16,0-2-29-16,1-5-17 15,6-4-37-15,1-6-80 16</inkml:trace>
  <inkml:trace contextRef="#ctx0" brushRef="#br0" timeOffset="211269.4024">21593 9908 434 0,'3'-16'40'0,"-3"2"11"15,0 1-4-15,0 5-4 16,-5 2-23-16,-6 2-9 0,-4 4-2 16,0 0 5-16,-2 4 4 15,0 8-6-15,2 7 2 16,4 4 1-16,6 4-1 0,5-1-6 16,0 1-22-16,14 0 11 15,8-2 5-15,3-2 1 16,4-5-2-16,2-4 0 15,3-5 0-15,-4-5 1 16,-1-4-2-16,-2 0 0 16,-4-6-1-16,-3-4-2 0,-6-5 2 15,1-1 3-15,-5-2-2 16,0-1 1-16,-3 1 0 16,-2-2-1-16,-3 2 1 15,-1 6-1-15,-1 1 1 16,0 4-1-16,0 4 0 0,-3 3 4 15,-6 1-2-15,1 11 3 16,0 5-12-16,2 0 4 16,5 3 2-16,1 2 2 15,0-3-1-15,1 1 0 16,10-4 2-16,4-2 0 0,4-3-1 16,3-4 1-16,-1-4 0 15,7-1-1-15,-6-2 0 16,2 0 2-16,-6-5-3 15,-1-2 1-15,-3 0-1 16,-4-1 4-16,-5 5 4 0,-1-2 1 16,0 1-5-16,-2 1 3 15,-2-1-3-15,0 2-3 16,0 0-2-16,0 0 2 16,0 1-1-1,-6-1-5-15,-3-1-28 0,-3-3-26 16,-7-3-78-16</inkml:trace>
  <inkml:trace contextRef="#ctx0" brushRef="#br0" timeOffset="213720.3531">6347 11829 314 0,'-7'-25'33'15,"2"3"23"-15,2-2 17 16,3 7-21-16,0 4-21 16,0 2-8-16,0 4-6 0,6 5-7 15,3 2-6-15,6 0-2 16,-3 7-1-16,5 10 1 15,-2 2-1-15,0 6 1 16,-2 3 1-16,-1 3 1 16,1-1 2-16,-3-2-1 0,-1-1 0 15,2-3-2-15,2-2-3 16,1-3 1-16,2-10 0 16,2-3 1-16,6-3 3 15,-1-3-1-15,4-6 1 16,0-8-2-16,-4-4-2 15,-1-6 0-15,-3-1-1 0,-6-1 1 16,-4-3 0-16,-5 1 1 16,-4-1 1-16,0 4-1 15,0 4-2-15,-6 7 0 16,-1 6 1-16,6 8 1 16,-4 5-1-16,5 14-1 0,0 7 2 15,8 9 3-15,3 4 9 16,1 4 6-16,3 3-42 15,-3 2 32-15,-4 3-2 16,-5 3-2-16,-3-2-2 16,0-2 0-16,-8-6-2 0,-6-5 2 15,-6-4-1-15,3-7 4 16,-5-6 2-16,0-8-3 16,5-7 1-16,-1-7-1 15,4-2-1-15,0-12-1 16,9-9-2-16,3-8-3 15,2-2 1-15,6-3 1 0,9-3-3 16,0 1-21-16,4 2-9 16,1 6 8-16,1 5-32 15,0 7-16-15,-3 4-50 16,2 7-86-16</inkml:trace>
  <inkml:trace contextRef="#ctx0" brushRef="#br0" timeOffset="214189.0256">6933 12093 424 0,'3'12'38'16,"0"-1"-1"-16,2 2 26 0,-3 5-13 15,-1 5-14-15,5 4-17 16,-5 1-1-16,5 4 2 16,-5 1 3-16,3 0-38 15,-2-1 19-15,-2 0 2 16,1-3-3-16,-1-4-2 0,2-9 1 15,-2-2-2-15,0-5 0 16,0-7 0-16,0-2 3 16,0-2 3-16,0-12 11 15,0-8-10-15,-3-6-6 16,-3-6-1-16,1-4 1 16,2-1-1-16,-3-4 0 0,5-1 0 15,-1 1-1-15,2 6 0 16,2 1-2-16,6 6 1 15,8 8-1-15,4 8 3 16,2 10 0-16,2 4 0 0,0 0 0 16,-1 11-1-16,-2 7-1 15,-6 6 4-15,-2 1-4 16,-7 0 4-16,-5-3-2 16,-1 0-3-16,-3-3 5 15,-10-1-1-15,-1-4 0 16,-1-1-4-16,-2-2 3 0,3-6 0 15,4 1-3-15,3-5-17 16,4-1 2-16,3 0-43 16,0-9-15-16,5-8-96 15</inkml:trace>
  <inkml:trace contextRef="#ctx0" brushRef="#br0" timeOffset="214384.2291">7436 12044 467 0,'23'-3'62'0,"2"0"-10"16,2 1-4-16,0 1-14 16,2 1-7-16,-4 0-21 15,-2 0-5-15,-1 0-1 16,-6 1-1-16,-7 4-28 16,-4 1-30-16,-5 1-38 15,0-3-98-15</inkml:trace>
  <inkml:trace contextRef="#ctx0" brushRef="#br0" timeOffset="214524.8265">7523 12143 403 0,'-7'5'76'0,"4"-1"-8"0,3-2-5 16,1-2-13-16,13 0-10 16,1 0-23-16,9 0-11 15,1-6-3-15,4 1-7 16,3-3-57-16,7-2-68 15</inkml:trace>
  <inkml:trace contextRef="#ctx0" brushRef="#br0" timeOffset="215321.5071">9208 11774 414 0,'-5'-18'52'15,"1"4"4"-15,4-2-11 16,0 1-15-16,11 5-10 16,3 1-4-16,4 6-3 0,2 3-7 15,2 0-3 1,0 8 0-16,0 9 0 0,-3 5 2 16,-4 6-2-16,-4 0-2 15,-3 1 0-15,-8-1 0 16,0-1-1-16,-2-4 0 0,-10-2 0 15,4-5 2-15,-3-1-3 16,5-6 4-16,1-8 0 16,3-1 0-16,2-1 12 15,2-12-8-15,9-2-6 16,3-7 0-16,3-2 0 0,-2-4 0 16,4-4-3-16,-5 0 3 15,-3-1-1-15,-2 5-3 16,-2 1 1-16,-5 8 3 15,-1 4-1-15,-1 8 1 16,0 4-2-16,0 3 1 16,-1 3-1-16,-5 11-1 0,-1 8 2 15,2 6-1 1,1-1 2-16,4 5 4 0,0 1 1 16,0-3 1-16,9-2-5 15,5-4-1-15,8-5 0 16,2-5 0-16,6-6 2 0,3-1-6 15,2-5-27-15,-1-2-18 16,0-4-31-16,-7-9-72 16,-3-3-157-16</inkml:trace>
  <inkml:trace contextRef="#ctx0" brushRef="#br0" timeOffset="215640.5887">9635 11509 432 0,'-5'-22'42'0,"2"0"-4"16,1 8-4-16,2 4-3 15,0 2-9-15,0 5-13 16,2 3-4-16,3 0-6 16,0 3 2-16,0 8-1 15,2 5 0-15,-1 4-1 16,0-1 1-16,-5 1 2 0,1 3-3 15,-2-3 2-15,0-4-3 16,0-2 4-16,0-5 0 16,0-1 0-16,0-5 7 15,4-3 1-15,9 0 8 16,6 0-4-16,6-9-10 0,11-2-5 16,3-3 2-16,8-2-14 15,7-2-26-15,0-2-30 0,0-1-110 0</inkml:trace>
  <inkml:trace contextRef="#ctx0" brushRef="#br0" timeOffset="215906.1552">10477 11360 513 0,'0'-1'8'0,"-7"-3"21"0,-3 4 20 16,-3 0-21-16,-1 12-2 15,-1 8-8-15,-1 5 6 16,0 7 2-16,0 5-39 16,-1 6 35-16,5 5-7 15,-1 4-4-15,4 2-5 16,4-3-3-16,5-1-4 0,2-3 5 16,20-7-4-16,12-2-12 15,14-6-26-15,19-4-17 16,20-6-80-16,25-10-222 15</inkml:trace>
  <inkml:trace contextRef="#ctx0" brushRef="#br0" timeOffset="216443.3886">17043 11194 438 0,'9'0'18'0,"-1"-1"0"16,3 1 33-16,2 0-6 15,1 5-8-15,1 11-8 16,0 9 6-16,4 5 6 0,-4 8-49 16,0 1 21-1,-1 2-4-15,-6 0-5 0,-6-2-1 16,-2 1-2-16,-4-3 0 15,-12-2-2-15,-10 0-7 16,-4-5-55-16,-6-5-33 16,-8-5-153-16</inkml:trace>
  <inkml:trace contextRef="#ctx0" brushRef="#br0" timeOffset="216880.7378">13799 11541 124 0,'-3'-15'262'16,"-4"1"-214"-16,2-1 18 15,1 5-11-15,0-1-6 0,4 4-4 16,0 7-9-16,0 0-9 15,0 3-22-15,0 12-4 16,6 3 1-16,-1 3 2 16,2 4-2-16,-3-2-2 15,1 2 1-15,-2-2-12 0,2-3-35 16,2-4-8-16,0-3-20 16,1-8-72-16,4-5-120 15</inkml:trace>
  <inkml:trace contextRef="#ctx0" brushRef="#br0" timeOffset="217005.7081">13984 11514 385 0,'7'-7'68'15,"-1"3"10"-15,-2 4-25 16,-1 11-26-16,-1 10-2 16,0 4-18-16,1 7-5 15,1-3-20-15,3-3-102 0</inkml:trace>
  <inkml:trace contextRef="#ctx0" brushRef="#br0" timeOffset="218439.1527">19707 11665 363 0,'-14'4'46'15,"1"-2"3"-15,5-1 9 0,4 1-29 16,1-2-7-16,3 0-8 16,0 0 1-16,3 0 10 15,4-7-5-15,5-6-9 16,0-2-7-16,0-3-3 16,-2-6 3-16,-2 1-3 15,-4 0-1-15,-4-2 0 0,0 4 2 16,0 3-3-1,-2 2 2-15,-3 5 0 0,-2 8-1 16,-1 3 0 0,3 0 2-16,1 14-2 15,4 7-1-15,0 8 0 0,0 3 7 0,14 4-2 16,3-3 1-16,6-1-6 16,3-7 3-16,3-3-3 15,0-12 2-15,0-4-1 16,-1-6 2-1,-2-9-1 1,-3-10 2-16,-4-8-2 0,-4-3 1 0,-4-5 5 16,0 2-1-16,-7-3-1 0,-1 4-1 15,-3 0-2-15,0 7-1 16,-3 0 0-16,-5 8 0 16,1 9-1-16,-2 8 2 15,-1 0 0-15,2 16-1 16,-1 9 6-1,4 5 6-15,1 7-22 16,4 8 16-16,0 4 6 0,0 4-4 0,2 4 1 16,3-2-3-16,0 0-1 0,1-1 1 15,-3-5 0 1,2-7 0 0,-2-7-3-16,2-3 0 0,2-5-1 0,0-9-2 15,3-3-1-15,2-7 1 16,0-8 1-16,3 0-1 15,-3-6-1-15,1-9 3 0,-2-5-3 16,-2-1 0-16,-5-5 0 16,-4-1-2-16,0-2-3 15,-13 0-5-15,-7 2-2 16,-1 4-3-16,-3 2-3 16,-1 9 8-1,1 1 6-15,7 8 2 16,4-2 0-16,6 5-5 15,7-1 14-15,11 0-39 0,17-3-17 16,12-3-7-16,12-6-70 16,13-6-169-16</inkml:trace>
  <inkml:trace contextRef="#ctx0" brushRef="#br0" timeOffset="218866.6729">21133 11462 555 0,'6'-15'13'15,"-1"1"9"-15,2 3 5 16,0 4-5-16,-2 4-5 0,-3 3-12 16,0 0-3-16,-1 10-4 0,-1 9 6 0,0 4 4 15,0 5 1-15,-1 2 5 16,-1 7 7-16,2-2-5 15,0-1-31-15,0-4 17 16,13-3 5-16,3-6-3 16,4-1 1-16,4-10 0 15,3-4-2 1,-5-6-2-16,5 0-1 16,-5-9 0-16,-2-7 4 0,-2-5-5 15,-12-6 1-15,1-3 1 0,-7-5 0 16,-5-2 0-16,-9 0-1 15,-8 1 0-15,-5 6 0 16,-5 5-1-16,-2 8 1 16,2 9-1-16,-4 8-3 15,6 1 1-15,3 12-41 0,6 3-27 16,9 0-33-16,9-5-183 16</inkml:trace>
  <inkml:trace contextRef="#ctx0" brushRef="#br0" timeOffset="219522.7655">21996 11483 264 0,'12'-12'40'15,"-3"-2"19"-15,-3-1 1 16,1 3-12-16,0 1 9 0,-4 4-18 16,1 5-4-16,-4 2-10 15,1 4-16-15,-1 12-7 16,4 7 8-16,-2 4 8 16,1 3 1-16,2 1-7 0,3-3-9 15,1-1 1-15,0-8-2 16,2-2 0-16,-1-7-1 15,1-3 2-15,4-7 1 16,-3 0 7-16,3-2-6 16,-3-10-2-16,5-4 1 15,0-4-1-15,0-3 0 0,2-2 0 16,1 0-2-16,2 0-21 16,2 2 19-16,0 2 3 15,3 5-1-15,0 5-2 16,-4 7 3-16,-4 4-1 15,0 7-5-15,-5 11 7 0,-3 3-2 16,-4 8 0-16,-3-4-2 16,-4 3 1-16,0-4 3 15,-2-3 0-15,-7-3 0 16,-6-3 0-16,0-6-4 0,-6-3 2 16,4-4 3-16,-3-2-49 15,2 0-28-15,0-12-28 16,2-6-87-16</inkml:trace>
  <inkml:trace contextRef="#ctx0" brushRef="#br0" timeOffset="219644.7528">22218 11273 462 0,'-8'-11'35'16,"3"4"-9"-16,0 7-20 15,3 0-17-15,-1 7-81 16,-1 4-219-16</inkml:trace>
  <inkml:trace contextRef="#ctx0" brushRef="#br0" timeOffset="220878.8354">20496 12441 300 0,'0'-5'51'16,"3"-2"8"-16,1 7-20 15,1 0-12-15,0 5-1 16,2 4-5-16,1 0-1 16,-3 1 1-16,4 1-3 15,-4-4-6-15,3-3 0 0,-1-3 2 16,0-1 3-16,0-1 3 15,3-14-4-15,-1-2-7 16,-1-6-3-16,3-2-1 16,-2-4-5-16,0 1 3 0,1-1-3 15,-2 2 1 1,1 6-1-16,-4 3 0 0,0 4 0 16,-1 6 0-16,-2 8-1 15,2 0-1-15,0 13-1 16,1 10 3-16,4 4 0 15,2 7 2-15,3 1-2 0,3 1 2 16,0-2 0-16,3-4-3 16,5-3 2-16,1-5 2 15,3-8-3-15,3-4 0 16,1-6 1-16,3-4 1 16,-7 0-2-16,-4-10 1 15,-4-7-1-15,-6-2 1 0,-4-5-1 16,-6-2 0-16,-3-3 1 15,-2 1-1-15,0 3-3 16,-4 1-3-16,-3 10 2 16,-2 5 1-16,-2 9 2 15,2 0 0-15,3 15 0 16,-2 6 0-16,2 2 1 0,6 4 0 16,0 2 2-16,15-4-2 15,8-2 1-15,6-4-1 16,5-1 0-16,8-9 0 0,2-3 1 15,-2-6-11-15,-4 0-4 16,-4-12 2-16,-7-5-1 16,-10-6 11-16,-4 0 3 15,-8-8 0-15,-3-1 5 16,-2 3 1-16,0-1-3 16,0 9 1-16,-3 1-2 0,-3 9 5 15,-2 10 8-15,3 1-9 16,-2 15-2-16,2 11 4 15,2 9 6-15,-1 8-27 16,4 6 31-16,0 0 1 16,0 1-8-16,4-2-1 15,3-5-4-15,-2-5-6 0,-2-6 1 16,2-2-1-16,-2-7-1 16,-3-5 1-16,2-5-1 15,0-6 1-15,-2-4 0 16,0-3 1-16,0-3-1 15,0-10 3-15,-7-6-4 0,2-6 1 16,-2-9-2-16,0-6 2 16,0-2-2-16,4-8 1 15,-2-4-2-15,4 0-4 16,1 6 3-16,3 6-4 16,12 9 3-16,7 11 1 0,7 9-1 15,5 11 1-15,-2 2 3 16,2 11 0-16,-2 8-1 15,-5 6 1-15,-6 2 0 16,-8 0-1-16,-9 0 1 0,-4-4 2 16,-5-5-5-1,-14 2 4-15,-4-7-1 0,-5 0 0 16,-5-4-2-16,2-4-5 16,1-5-26-16,5 0 6 15,9-1-72-15,10-15-103 16</inkml:trace>
  <inkml:trace contextRef="#ctx0" brushRef="#br0" timeOffset="222236.3913">21845 12384 284 0,'-5'-2'70'0,"2"0"7"16,-1 2-8-16,4 0-43 15,0 0-11-15,0 4 0 0,7 1-5 16,3 3-3-16,2-5-2 16,0-1-2-16,3-2-1 15,-3 0-1-15,0-9-2 16,-5-4 4-16,-4-3-1 15,-3 0 5-15,0-3 3 16,-5 1-3-16,-6 4 0 0,0 4-3 16,-1 5 4-16,-3 5-2 15,3 0 0-15,0 15 3 16,4 6 2-16,4 4 0 16,4 5-1-16,-1 2-1 15,11 2-4-15,10-6-4 0,9-2 0 16,7-7-1-1,3-6-3-15,6-8-21 0,1-5-12 16,2 0-15 0,-6-11-2-16,-8-6-9 0,-1-3 18 15,-8-3 18-15,-3 0 22 16,-10-6 6-16,-2 4 6 0,-3 2 1 0,-4 3 6 16,-3 3 18-16,0 6 2 15,-5 2-4-15,-4 4-10 0,-4 5-8 16,-4 1-3-16,-2 1 0 31,-1 9 3-31,1 1 2 16,1 6 0-16,4 3 5 0,2 4-6 0,5 2 1 15,7 0-5-15,0-2-1 16,13-2-4 0,5-5-3-16,4-4-1 15,0-3 0-15,2-8-1 0,0-3 0 16,-6 0-2-16,-6-10-2 15,-1-4 3-15,-4-6 2 16,-3-2-1-16,-4 0 1 0,0-3 1 16,2 1-3-16,-2 1 1 15,-7 3 0-15,1 6 0 16,0 3 0-16,1 8 0 16,0 3 1-16,0 7-1 15,5 11 1-15,0 3 2 16,0 6 5-16,7 2 5 0,7-3-8 15,7-1 0-15,3-1-2 16,5-7 0 0,0-4-19-16,1-4 5 0,1-8 8 15,-4-1 5-15,-3-9-2 0,-4-9 1 16,-3-6-1-16,-3-5 11 16,-4-6-10-16,0-3 7 15,-5-1-4-15,2-2 1 16,-5 0 0-16,-1 3-5 15,-1 4 0-15,0 9-1 0,-1 6 0 16,-8 9 1-16,-1 9-1 16,0 1 1-16,-1 12-1 15,3 12 1-15,0 6 4 16,3 4-32-16,5 7 38 16,0-2-1-1,7 4-4-15,9-4-1 0,2 0-3 16,5-6 1-16,1-6-2 15,1-4-1-15,2-9 2 16,-3-5-2-16,0-7 3 0,0-2-5 16,-4-2-3-16,-6-9 2 15,1-7 2-15,-5-1-1 16,-3-6 0-16,-4 0 3 16,-1 0 0-16,0 0 0 15,-2 5 0-15,0 4 0 0,0 9-1 16,-5 5 0-16,-2 2 2 15,1 11-3-15,3 7 1 16,1 3 0-16,2 2 2 16,7 1-1-16,15-3-1 15,2 0 1-15,9-5-17 0,5-5-58 16,5-2-16-16,1-6-50 16,2-3-31-16</inkml:trace>
  <inkml:trace contextRef="#ctx0" brushRef="#br0" timeOffset="222591.9302">23180 12512 116 0,'26'-18'110'0,"-7"1"-3"15,-6-6-15-15,-8 5-27 0,-5-4-21 16,0 6 0-16,-5 4-2 16,-10 5-6-16,1 5-13 15,-6 2-5-15,4 3-1 16,2 10 0-16,3 1-8 16,6 2-3-16,5 4-35 15,0-6 32-15,10 0 1 0,6-3-5 16,2-6 2-16,-1-1 1 15,0-4-9-15,0-6 19 16,-5-10-17-16,-3-1 3 16,-3-6 2-16,-3-6 0 0,-1-1 2 0,-2-3-2 15,2 1 5-15,-2 2 0 16,0 2-1-16,0 4-8 16,-2 8-8-16,-3 6 21 0,-1 7 5 15,-1 3-7-15,3 15-2 16,-3 6 0-16,4 10-2 15,1 2 2-15,2 5-3 16,0 2 1-16,0-3-3 0,0-2-1 16,-8-2-33-16,-4-8-28 15,-8-6-46-15,-7-10-129 16</inkml:trace>
  <inkml:trace contextRef="#ctx0" brushRef="#br0" timeOffset="222763.7288">22471 12254 555 0,'-32'0'26'15,"32"0"9"-15,17 0 3 16,22 0-26-16,10 3-5 0,9 5-6 16,3-3-9-16,-3-2-87 15,-4-1-281-15</inkml:trace>
  <inkml:trace contextRef="#ctx0" brushRef="#br0" timeOffset="223390.161">21284 13271 419 0,'-7'0'40'0,"2"0"4"16,1 3-18-16,4 7-8 15,0 7 12-15,0 0-6 16,5-1-7-16,7 4-5 16,3-5-8-16,4-5 0 15,2-1-1-15,-1-5 1 0,-1-4-2 16,-1-2 3-16,-2-12 3 15,0-4 9-15,-7-11-1 16,1-3 0-16,-5-9-6 16,-3-1-3-16,-2-3-1 31,0 2-6-31,0 0 1 0,0 6-1 0,-2 5 1 0,0 7 1 16,-1 9-4-16,0 8 4 15,1 8 4-15,2 12-5 16,0 12-3-16,0 7 4 0,5 9-3 15,3 7 6-15,3-2-33 16,4-1 32-16,0-2-4 16,0-5 1-16,3-6 1 15,-3-7-4-15,-2-4 1 16,2-6 9-16,-2-7-46 16,-3-4-17-16,1-3-8 0,-4 0-32 15,-3-12-47-15,-4-6-181 16</inkml:trace>
  <inkml:trace contextRef="#ctx0" brushRef="#br0" timeOffset="223562.0038">21455 13153 336 0,'-13'4'83'16,"6"-4"-29"-16,7 0-9 15,0 0-17-15,16 0-7 16,7 0-10-16,9-2-9 0,5-2 0 15,4 3-28-15,-2-3-49 16,-1-2-65-16</inkml:trace>
  <inkml:trace contextRef="#ctx0" brushRef="#br0" timeOffset="224265.4043">21730 13130 427 0,'-8'-4'57'16,"1"-3"1"-16,5 0-6 15,2 2-22-15,0 3-11 16,7 2-13-16,3 3-4 16,2 11-1-16,-4 6 0 15,4 6 1-15,-3 2 0 16,-3 4 1-16,-2-6-2 0,-2 0 2 16,-1-2 0-16,2-7 2 15,-1-4 1-15,1-5-2 16,3 0-1-16,2-4-1 15,4-2 0-15,2-2 2 16,-1 0-4-16,8 0 0 0,-7-5 0 16,4-4 1-16,-5-3-1 15,-3 0 1-15,-1-2-2 16,-4-1 2-16,3 4 0 16,-4 1-1-1,-2 2 0-15,1 6 1 16,0 2-2-16,3 10 0 15,-1 0 1-15,3 6 1 0,6 2 1 16,-2-6 1-16,6-2-1 0,1-2-1 16,-2 0-2-16,1-7 2 15,0-1 0-15,-3 0-2 16,-5-5 0-16,2-7-2 16,-7-4 2-16,-4-5-2 15,-1-4 0-15,0-1 3 16,-5-2 0-16,-4-3 0 0,-2 2-4 15,1 3-10-15,-2 2 0 16,4 8 8-16,1 4 3 16,1 4 3-16,5 5 0 15,1 3-1-15,0 0-2 16,12 0 2-16,2 3 1 16,9 3 1-16,6-2-2 0,3 1-2 15,1-2-4-15,-5 3 1 16,1-2-1-16,-9 3 4 15,-4 1 2-15,-5 7 2 16,-4 1-3-16,-5 3 4 0,-2 6 7 16,0 3 7-16,0-2-2 15,0 1-5 1,0-4 0-16,0-3-9 0,0-6 1 0,2-3-1 16,3-4-17-16,2-3-18 15,1-4-39-15,-3-4-76 0,4-8-111 16</inkml:trace>
  <inkml:trace contextRef="#ctx0" brushRef="#br0" timeOffset="224390.3605">22358 13046 77 0,'-13'-21'170'16,"4"10"-117"-16,0 4-41 16,6 7-10-16,3 0-24 15,3 1-81-15</inkml:trace>
  <inkml:trace contextRef="#ctx0" brushRef="#br0" timeOffset="224889.7898">22677 13158 374 0,'0'-1'119'0,"-7"-10"-61"0,0 0-6 15,0 0-24-15,2 2-7 16,-1 1-10-16,2 1-4 15,-3 3 2-15,2 4-2 16,-4 0 0-16,-2 4 2 16,-1 10 3-16,-1 4 6 0,4 5-3 15,2 1-7-15,5 3-18 16,2 0 18-16,2-2-4 16,12-3-1-16,9-1-1 15,3-7 0-15,6-3 1 31,4-4-7-31,1-6 6 0,5-1-5 0,-3 0-4 16,1-6 3-16,-2-7 2 0,-6-1 3 16,-3-8-1-16,-8 1 0 15,-4-2 0-15,-7-2 1 16,-3 0 0-16,-5 4-1 16,-2 4 1-16,0 5-1 0,-4 3 2 15,-8 9-1-15,-1 0-2 16,1 6 2-16,0 6 0 15,0 4-1-15,5 6 4 16,4-1 3-16,3 2 1 16,3-2 1-16,9 0-6 0,7-5 1 15,1 0-3 1,1-7 2-16,4-3-4 0,-3-2-5 16,0-4-29-16,-8 0-33 15,-2-4-77-15,-1-10-396 16</inkml:trace>
  <inkml:trace contextRef="#ctx0" brushRef="#br0" timeOffset="227982.8092">23942 13210 283 0,'7'-6'58'0,"-4"-2"4"15,-1-3-35-15,2 0 9 16,-3-3-1-16,-1 4-8 15,0-7-14-15,-5 5 2 16,-4-2 1-16,-4-1-4 0,-2 3-2 16,-4 1-6-16,-1 4 1 15,-1 2 2-15,-2 3-2 16,-1 2 2-16,3 2-2 16,1 9 0-16,0 4 1 0,8 9 2 15,2 2-3-15,5 3-2 16,5 5-2-16,0-1 1 15,10 0-1-15,4-8 1 16,4-3-2-16,6-9 0 16,-4-6 0-16,4-6 1 15,1-1 0-15,1-9 0 0,-2-8 1 16,0-4-1-16,-4-4 4 16,-5 0 1-16,0-2 1 15,-4 0 2-15,-6 3-4 16,-2 2-2-16,-1 4-2 15,-2 6 0-15,0 5-1 0,0 7 2 16,0 1-1-16,0 17-2 16,0 6 1-1,0 5 1-15,0 0-3 0,8 2 4 16,2-6-2-16,4-2-1 0,0-5 0 16,6-8 1-16,-3 0 0 15,3-10 1-15,-1 0-1 16,1-2 2-16,0-9-2 15,-4-3 1-15,1-4 0 16,-2-1-2-16,-1-3 3 16,-2-2-1-16,1-1-2 0,1-1 3 15,0-1-1-15,1 1-1 16,0 6 0-16,5 4 0 16,0 7 0-16,-1 9-1 15,2 0 4-15,-5 16 2 16,-4 3-4-16,-3 9 4 15,-4 0-7-15,-5 2 4 16,0-3 2-16,-7-1-4 0,-7-2 1 16,-6-3 0-16,-3-3-1 15,-4-2-5-15,1-6-18 16,-5-2-18-16,2-5-22 0,-1-3-114 16</inkml:trace>
  <inkml:trace contextRef="#ctx0" brushRef="#br0" timeOffset="228779.5177">20810 14077 301 0,'0'-2'25'15,"0"-10"-3"-15,0-1 17 16,-7-3-2-16,-4 0-6 16,-2-2-14-16,-3 2-7 15,-3 4-5-15,-5-1 1 0,-1 6 7 16,-2 5 4-16,-2 2-2 16,0 5 6-16,0 13-5 15,3 4-3-15,4 4 1 16,6 3-1-16,7 0-7 15,9-3 1-15,0-4-6 0,19-3 1 16,3-6-1 0,5-6-2-16,2-4 2 0,1-3 2 15,-2 0-4-15,-3-8 3 16,-5-3-1-16,-1-3 1 16,-4-3 7-16,-3 1 1 15,-3 0 0-15,1-2 2 16,-7 1-1-16,-1 1-2 0,-2 1-4 15,0 3 1-15,0 6 3 16,0 3-3-16,0 3-1 16,0 5-3-16,0 11-2 15,3 4 0-15,2 2 0 0,6 2 1 16,4 0-2-16,0-3 3 16,7 0-10-16,5-3-40 15,6-5-15-15,1-6-53 16,1-3-189-16</inkml:trace>
  <inkml:trace contextRef="#ctx0" brushRef="#br0" timeOffset="230297.0298">21426 14189 283 0,'-4'-7'70'0,"3"2"-27"0,-5-3-9 15,6 5 14-15,0 3-8 16,0 0-22-16,6 0-10 16,1 0-1-16,3 0 3 15,3-3 2-15,-1-7-3 16,3 0-5-16,1-6 2 15,-1-4-4-15,-1-1-2 0,-4-4 0 16,-2 0 1-16,-4-4 0 16,-4 2 1-16,0 0-3 15,-7 4 3-15,-3 2-5 16,-2 5-3-16,-1 5 5 16,0 6-2-16,5 5 2 15,-2 0-1-15,7 13-1 0,3 0 2 16,0 4-1-16,7 0 2 15,7-2 0-15,5 1 1 16,0-5-1-16,1-3-1 16,-1 0 3-16,-2-1-3 15,-7 2 2-15,2 0 2 0,-2 1 2 16,-3 7-2-16,0-1 3 16,1 5-4-16,-1-2 2 15,0-1 0-15,2 0-4 16,4-4 1-16,1-3 1 0,2-6-1 15,3-3 1-15,1-2-1 16,2-2 0-16,2-8 0 16,-3-1 0-16,-1-1-1 15,-5-5 1-15,-1 3-1 16,-6-2 1-16,-2-4 1 0,-5 1 3 16,-1-2-1-1,0 1-2-15,0 4 1 0,-5 2-1 16,0 3 2-16,1 7 3 15,1 4 2-15,1 9-7 16,2 11-2-16,0 7 0 16,2 1 3-16,5 3 3 15,3-5-2-15,5-1-2 0,1-5 0 16,2-7-1-16,1-3 0 16,-4-6-1-16,2-4 2 15,-2 0-2-15,-1-4 3 0,-2-6 0 16,-5-3-1-16,-4-1-1 15,-3-1-1 1,0-1 1-16,-5-2-2 0,-9-1-4 16,-3-1-9-16,0 1 3 15,-1 4-2-15,-1 1 3 16,4 7 4-16,2 3 4 16,2 4 2-16,6 0 0 0,5 0-2 15,0 0-3-15,9 2 2 16,11-2 2-16,7 0 1 15,3 0-1-15,4-4 2 16,6-3-2-16,-6 2 1 0,-2 2 0 16,-5 1 0-16,-7 2 0 15,-4 0 1-15,-5 10 1 16,-4 8 0-16,-4 2 2 16,3 3 1-16,-3 2 0 15,1 2 1-15,2-4-3 16,-1-3 0-16,4-3 1 0,1-4-2 15,5-6 0-15,1-5 1 16,4-2 3-16,2 0-2 16,-1-9 0-16,-1-4-2 15,-5-1 1-15,-3-4-1 0,-7 2 3 16,-3 0-1 0,-2-7 2-16,-7 2-6 0,-7-3 1 15,-5 1-1-15,-2 2 0 16,-3 1-1-16,1 8 1 31,3 3 0-31,0 7-3 0,3 2 2 0,4 3 0 0,6 8 0 16,7 2-1-16,0 3 1 15,11-4 0-15,10 1-1 16,6-6 1-16,4-3-1 0,6-4-8 16,3 0 2-16,-1-13 3 15,1-1 3-15,-6-4 0 16,-5-3-2-16,-4-3 3 15,-10 3 1-15,-5-4 0 16,-8 0 1-16,-2-2-1 0,0 0 0 16,0 2 0-16,-7 5 1 15,-1 1 0-15,3 8 5 16,1 6 2-16,1 5 3 16,-1 2-7-16,3 18-3 15,1 5 2-15,0 8 6 16,0 7 2-16,0 4 2 15,1 1 1-15,5 0-29 0,-1-6 14 16,3-2 9-16,-3-6-3 16,2-8-3-16,2-6 1 15,-1 0-2-15,4-7-1 16,2-6 0-16,2-2-2 16,0-2-1-16,1-4 7 0,0-7-49 15,0-1-11-15,-7-4 1 16,-2 0-18-16,-6-4-6 15,-2-3-18-15,-7 0-72 16</inkml:trace>
  <inkml:trace contextRef="#ctx0" brushRef="#br0" timeOffset="230422.0072">22609 13950 244 0,'-19'-2'56'0,"4"2"16"16,4 0-14-16,6 0 3 16,5 0-12-16,0 0-15 15,11-3-10-15,9-3-14 0,6-1-9 16,4-2-3-16,9 1-36 15,2-7-69-15,3 5-179 16</inkml:trace>
  <inkml:trace contextRef="#ctx0" brushRef="#br0" timeOffset="231405.4611">23467 13848 222 0,'0'-10'166'16,"-3"-5"-125"-16,-2 7 4 0,1 0 1 15,2 4-5-15,-4 4-10 16,1 0-15-16,0 13-8 16,0 9-2-16,1 5 8 15,2 5 0-15,2 5-2 0,2-3 1 16,9-2-2-16,5-5-2 16,5-4-3-16,4-9-4 15,4-3-1-15,3-7-1 16,1-6 1-16,-3 0 1 15,-1-10-2-15,-4-6 1 0,-5-2 0 16,-6-3-1-16,-7-2 0 16,-7-5-1-16,0-1-6 15,-14 1-6-15,-4-1-4 16,-5 1 6-16,-2 8 6 16,-2 7 0-16,0 4 5 0,3 9 0 15,4 2-3-15,1 4 3 31,11 7 1-31,6 2-1 0,2 0-1 0,15 0-1 16,12-2 2-16,9-6 0 16,8-3 0-16,4-2 1 15,2-4-1-15,2-9-2 16,-7-2 2-16,-4-2 0 0,-7-2 2 16,-8-2-1-16,-8-3-1 15,-8 1 0-15,-4-2 1 16,-6 0-2-16,0 4 3 15,-6 1-2-15,-1 6 1 0,-1 6 4 16,2 8 3-16,0 0-3 16,-1 13-2-16,6 10 3 15,-3 8 1-15,2 6 2 16,1 8-1-16,1 5 5 16,0 5 0-16,0 2-34 15,0-2 36-15,5 1-6 0,4-7 0 16,-2-5 0-16,2-2-1 15,2-8-5-15,-3-2 5 16,2-5-4-16,-3-6-6 16,2-3 6-16,-6-5-4 15,1-4 0-15,-1-5 0 0,0-4 1 16,0 0-1 0,-1-8 3-16,1-6-4 0,-1-6-6 15,-2-1-7-15,0-3 4 16,0-2 0-16,-8 1-1 0,-4 0 22 15,0 5-25-15,2 3 8 16,-2 6 3-16,5 2 2 16,0 5 1-16,4 4 0 15,3 0-3-15,0 0-1 16,10-2 4-16,9-1 2 16,0-2-1-16,9-1-1 15,0-4 1-15,-1 0-4 0,-8 4-48 16,-4-2-31-16,-12 3-140 15</inkml:trace>
  <inkml:trace contextRef="#ctx0" brushRef="#br0" timeOffset="232631.1968">21039 14854 445 0,'2'2'37'15,"-2"-2"-10"-15,0 2-3 16,0 2-14-16,0 0-5 16,4 6 3-16,-2 4-1 15,4 0 6-15,1 4-2 16,1-2-4-16,5-3-3 0,3-5-1 15,2-4-1-15,1-4 5 16,3-2 1-16,0-11 1 16,-1-4-1-16,-1-2-3 15,-1-6-2-15,-7-2 0 16,-4-1-2-16,-1-6 2 16,-6 1 0-16,-1-4-3 0,0 1 1 15,0 1 0-15,-8 3-1 16,3 3 0-16,0 8 1 15,1 4-1-15,3 9 1 16,-3 6 4-16,4 2-2 16,0 17-4-16,0 5 1 0,0 10 1 15,7 6 1-15,4 2 1 16,2 2 0-16,2-4-3 16,6-3 0-16,-1-7 2 15,2-4-2-15,4-9 2 0,-3-4-2 16,4-6 0-16,-1-5 0 15,-2 0 2-15,1-5-2 16,-1-9 4-16,-2-2-3 16,-3-5-1-16,-3-3 2 15,-3-4-1-15,-7-2-1 16,1-5 2-16,-6 0-3 16,1 3 4-16,-2 2-3 0,0 5-1 15,0 7 4-15,0 7-5 16,-2 9 8-16,1 2 1 15,-3 17-7-15,4 9 0 16,-3 6 1-16,3 6 2 0,0 2 2 16,0-2-1-16,0-6-3 15,7-4-1-15,-4-6-1 16,1-8 2-16,-1-5-1 16,1-4-1-16,-3-5 3 15,3 0-2-15,-1 0 5 0,3-5-3 16,0-8 0-16,2 0-3 15,1-7 3-15,1 2-2 16,-2-1-2-16,5 1 4 16,-2 2-4-16,-1 10 3 31,3 6-1-31,1 0-4 0,0 12 6 0,1 3-2 16,1 5 0-16,1-5 0 0,0 0 0 15,0-5 0-15,3-2 0 16,-3-5 0-16,3-3 0 15,0 0 1-15,-2 0 1 16,0-7 2-16,-4-6 1 16,-1 0-17-16,-2-2 16 15,-3-5-13 1,-3 2-2-16,-3-4 14 16,-2 2-1-16,0 2-1 0,-2 2 5 15,-1 4-2-15,-4 8 16 16,0 4-18-16,2 3-4 0,-1 14 1 15,2 5-2-15,4 2 5 16,0 2-3-16,0-3 1 16,8-3 0-16,6-3 0 15,0-5 1-15,1-5-1 16,3-3-1-16,0-4-6 0,-2 0-18 16,-4 0-16-16,-5-1-5 15,-5-9-41-15,-2 0-91 16</inkml:trace>
  <inkml:trace contextRef="#ctx0" brushRef="#br0" timeOffset="232807.9197">21216 14694 627 0,'0'0'7'0,"14"0"-2"15,19-12-5-15,11-6 0 16,12 2-8-16,5-4-38 0,5-1-75 0,6-3-211 16</inkml:trace>
  <inkml:trace contextRef="#ctx0" brushRef="#br0" timeOffset="233342.2048">22782 14737 497 0,'0'2'17'15,"-6"-1"-6"-15,0 6-7 16,-4 3-4-16,1 2 4 15,-4 5 2-15,1-1 2 16,1-2 0-16,2 3-2 0,2-5 1 16,2-1 1-16,1-3 3 15,1-6 7-15,3-2-2 16,0 0 9-16,0-4 4 16,1-11-4-16,6-6-18 0,2-7-1 15,4-5-4-15,-2-4 3 16,2-2-5-16,-3 0 3 15,1-1-5-15,2 5 3 16,-5 2 0-16,3 12 0 16,0 1-2-16,-4 12-2 15,0 4-17-15,4 4 28 16,0 12-8 0,1 12 3-16,5 6-4 0,-3 5 2 15,4 8 1-15,-4-4-2 0,1 1 1 0,-3-5-1 16,1-6 0-16,-4-4-1 15,-2-7-3-15,-2-4 0 16,-1-3-34-16,-3-4-4 16,-1-2-13-16,0-3-46 15,-3-2-53-15,-6 0-78 0</inkml:trace>
  <inkml:trace contextRef="#ctx0" brushRef="#br0" timeOffset="233485.0712">22738 14745 316 0,'0'-5'133'16,"3"2"-83"-16,12-2-42 15,7 1 2-15,7 0 4 0,3-1-7 16,4 2-5-16,5-1-19 16,-1 0-77-16,-4 1-79 15</inkml:trace>
  <inkml:trace contextRef="#ctx0" brushRef="#br0" timeOffset="233656.9064">23232 14697 426 0,'0'10'13'0,"0"-3"1"16,0-1 15-16,0 4 7 15,0-3-23-15,0-2-12 16,6-2-21-16,1-3-59 0,3 0-36 15,3 0-97 1</inkml:trace>
  <inkml:trace contextRef="#ctx0" brushRef="#br0" timeOffset="233987.0935">23419 14566 412 0,'2'-6'80'0,"-2"3"-31"0,0 3-8 16,-3 0-11-16,0 12-11 15,3 8 1-15,0 3 6 16,0 2 7-16,0 3-40 16,8 1 22-16,-1 1-7 15,-2-3 0-15,2-1-2 16,1-1-3-16,1-5-2 0,-2-2 0 16,1-6-2-16,5-4 3 15,1-3-2-15,1-4 2 16,6-1-4-16,-1 0 3 15,4-6-4-15,-1-6-13 16,0 1-7-16,-3 0 21 0,-6 0-23 16,-3 3-9-16,-5-2-10 15,-6 2 0-15,0 2-39 16,-9 0-57-16,-6 3 7 16,-2-2-1-16</inkml:trace>
  <inkml:trace contextRef="#ctx0" brushRef="#br0" timeOffset="234138.8987">23535 14740 150 0,'-14'-3'106'15,"6"-1"-29"-15,0 1 1 16,6-1-7-16,4 2-15 16,-2-2-20-16,6-2-16 15,4-1-11-15,1-2-6 0,6 1-2 16,-5 0 1-16,1-2-5 0,-1 2-26 16,-3 1-20-16,-6 0-35 15,-1-3-35-15,-2-2-29 0</inkml:trace>
  <inkml:trace contextRef="#ctx0" brushRef="#br0" timeOffset="234295.1132">23428 14571 309 0,'-18'0'36'15,"4"0"33"-15,7 2-19 0,7 1 0 16,0-1-17-16,10-2 7 16,6 0-2-16,9 0-12 15,2-3-16-15,4-7-7 16,-1-2-5-16,-3-8-49 15,-1-8-171-15</inkml:trace>
  <inkml:trace contextRef="#ctx0" brushRef="#br0" timeOffset="237575.7511">22658 9979 262 0,'2'0'27'15,"1"0"32"-15,-1 0 3 16,1-1-20-16,1-4 1 16,-1-6-19-16,2-2-7 15,-2-1-4-15,-1-4-1 16,-2 0-4-16,0-1-1 0,-5-1 0 15,-7 2-1 1,-2 0 0-16,-2 2 0 0,-2 3-1 16,0 5-3-16,-2 4 0 15,4 4-2-15,-4 6 2 16,6 10 3-16,-2 7-2 16,7 4 1-16,0 8 0 0,6 3 5 15,3 1 1-15,3 0-3 16,9-5-5-16,5-1-1 15,0-9 0-15,3-6 1 16,0-7-4-16,0-8 4 16,-2-3-2-16,-1-3 2 0,-2-12 1 15,-3-2-2-15,-3-6-2 16,-1-4 3-16,-4-2 0 16,-4 1-3-16,0-3 2 15,0 1-1-15,0 5 2 16,0 4-4-16,0 4 3 0,0 9-1 15,0 6 0-15,0 2 2 16,0 10-6-16,3 9 4 16,6 6 1-16,2 3 5 15,1 0 5-15,4 1 1 16,1-4-3-16,3-3-4 0,1-5-2 16,6-6-1-16,0-4 0 15,3-7-1-15,-1 0 0 16,0-7 1-16,0-7-2 15,-6-8 0-15,-2 1 0 16,-4-4 1-16,-9-2-1 0,-1-3 0 16,-7 1 0-16,0-1-5 15,-3 5-6-15,-9 9 4 16,0 3 5-16,-3 8 2 16,1 5-2-16,2 9 1 15,4 7 1-15,4 6-1 16,4 3 0-16,4 1 0 0,13 1 1 15,7-4 0-15,3-2 0 16,5-1 0-16,-3-4 0 16,-2-2 1-16,-4-3-1 15,-7 0-1-15,-6-2 1 16,-7-2 0-16,-3-1 0 16,-6-3 1-16,-11 0 1 15,-5 1-1-15,-4-4-1 0,2 0-1 16,-5 0-8-16,7-2-18 15,6-5-8-15,5 0-19 16,11-2-27-16,0 0-44 16,14-1-160-16</inkml:trace>
  <inkml:trace contextRef="#ctx0" brushRef="#br0" timeOffset="238091.2526">23699 9965 429 0,'4'-10'83'16,"-2"-6"-67"-16,-1-2 0 0,5-2 1 16,-1 2-4-16,-2 2-4 15,-3 2-5-15,0-2-1 16,-3 7-1-16,-11 0 2 15,-3 3-2-15,-4 6-1 16,-2 0-1-16,-1 4 3 0,-1 11 8 16,4 4 4-16,4 6 4 15,7 4-1-15,4-1-3 16,6 1-5-16,4-4-6 16,12-2-1-16,4-7-2 15,4-2 0-15,-4-5 0 0,4-5-2 16,-6-4 3-16,0 0-2 15,-3-7 1-15,-5-6-1 16,-3-3 1-16,0-2 0 16,-5-2 0-16,1-1 0 15,-3 0-2-15,0 1 3 0,0 4-1 16,0 2-25-16,0 5 21 16,0 9 17-16,0 0-4 15,0 12-7-15,0 6 2 16,0 3 6-16,6 3 4 15,5-1-12-15,6-4 1 0,3-2-4 16,6-3 1-16,-1-5-3 16,0-5-27-16,-1-4-18 15,-7 0-78-15</inkml:trace>
  <inkml:trace contextRef="#ctx0" brushRef="#br0" timeOffset="239749.9327">21189 10724 415 0,'-11'6'7'0,"4"0"-4"15,7-3 19-15,0 1 0 16,2-1-3-16,7-2 6 16,3-1 0-16,1 0-2 15,-3-8-8 1,5-2-3-16,-4-5 2 0,-4 0-7 0,0-9-1 0,-6-1-4 15,-1 0-1-15,0-3 1 16,-7 1-1-16,-3 3-1 16,-5-2 1-16,3 10-1 0,0 2 0 15,-1 7 0-15,0 3 0 16,5 4 0-16,3 1 0 16,2 9 0-16,3 2 0 15,0 3 0-15,8-3-1 16,6-1 0-16,6-2 2 15,2-3-1-15,2 0-1 0,0-2 1 16,1-1 0-16,-4 1 0 16,-3 2-6-16,-1 4 1 15,-2 4 3-15,-4 8 3 16,-3 1-2-16,-3 4 0 16,-2 1 2-16,3-1-1 15,-3-1 1-15,6-2 4 0,4-6-4 16,3-8 1-16,5-6-1 15,5-4 0-15,3-3 1 16,5-11-2-16,0-4 0 16,-4-3-3-16,-1-5-1 15,-6 2 1-15,-5-5 1 0,-8 3 0 16,-5 1 1-16,-4 4 2 16,-1 3-2-16,0 7 1 15,-1 8 0-15,-3 3 3 16,1 7 1-16,3 11-1 0,0 7 4 15,0 2 6-15,2 0 5 16,6 2-5-16,4-4-3 16,3-1-4-16,1-6-3 15,2-4-2-15,1-3-1 16,0-6 1-16,-1-5 0 0,-2 0-1 16,-1-11 1-16,-7-4-1 15,-4-3 1 1,-4-3-1-16,0 0-1 0,-12-3-4 15,-5-1-8-15,-8 0-3 16,-1 1-5-16,-1 2 1 16,-4 4 7-16,2 7 7 0,4 2 5 15,7 5 1-15,5 4 0 16,8 0 0-16,5 0 0 16,9 0-2-16,13 0 4 15,5-4-2-15,7 1 0 16,3 2-2-16,3-2 2 15,-1 2 0-15,-4 1-2 0,-5 0 4 16,-5 1-2-16,-7 10-2 16,-8 3 4-16,-3 4-2 15,-4 4-2-15,-3 6 13 16,0-2 6-16,0 1 1 0,4-2 4 16,1-3-3-16,3-3-11 15,7-4-2-15,4-5-3 16,5-8 1-16,0-2-5 15,1 0 2-15,1-10 0 16,-4-5 0-16,-7-3 0 0,-3 1-1 16,-9-1 1-16,-3-4 0 15,0 1 0-15,-10 0 2 16,-7-2-3-16,-2-2-4 16,-4 5-2-16,-1 3-3 15,0 5 1 1,5 9 5-16,1 1 2 15,4 2 1-15,4 5-1 16,9 9 1-16,1 1-1 0,11 1-1 0,12-2 0 16,5 1 1-16,7-4 1 15,5-7-15-15,-3-4-14 0,1-2 1 16,-1-10 3-16,-6-7 15 16,-4-2 9-1,-5-3 1-15,-8-2 0 0,-7-2 1 16,-7 2 8-16,0-1 12 15,0 2-6-15,-9 3-5 16,2 5 0-16,2 2 7 0,-1 8 6 16,1 7-1-16,2 0-14 15,-3 17-4-15,2 5 1 16,1 6-22-16,1 5 35 16,0 3 1-16,2 2-6 15,0-3-3-15,2-1-3 0,5-2-3 16,4-4-2-16,1-6-1 15,1-4 0-15,5-6-1 16,0-4 3-16,0-7-10 16,0-1-15-16,-2 0-21 15,-3-9 11-15,-4-5-26 0,-4-1-35 16,-5-4-51-16,0 0-166 16</inkml:trace>
  <inkml:trace contextRef="#ctx0" brushRef="#br0" timeOffset="239859.2758">22302 10528 156 0,'-2'0'283'0,"2"0"-220"16,7-4-21-16,15-2-28 15,12 1-6-15,8-4-7 16,1-2-39-16,1-2-187 16</inkml:trace>
  <inkml:trace contextRef="#ctx0" brushRef="#br0" timeOffset="240870.2086">22984 10508 413 0,'-7'-8'47'0,"0"4"-8"15,0-2 1-15,-3 4-13 16,2 2-12-16,1 2-2 16,0 8-5-16,-1 7 7 0,6 4 0 15,2 2 2-15,0 4-2 16,5 0-1-16,7-2-4 16,6-4-2-16,1-3-5 15,5-4-1-15,1-7-2 16,1-3 2-16,-2-4-2 15,-2 0 0-15,-4-4 1 0,-4-9-1 16,-7 1 2-16,-5-6-3 16,-2-2 2-16,-4 0 1 15,-10-5-4-15,-4 0 4 16,-6-2-8-16,-2 2-3 16,-3 3-6-16,2 7 0 0,2 2 10 15,3 6 2-15,5 7 4 16,4 0-2-16,7 7 2 15,6 7-2-15,4-1-1 16,13 5 0-16,10 0 2 16,7-3-1-16,5-3 2 0,5-2-14 15,2-8-16-15,-5-2-2 16,1-6 4-16,-5-8 9 16,-6-1 13-16,-9-6 3 15,-3 2 2-15,-11-1 0 16,-3 0 10-16,-5 1 13 15,0 3-3-15,-5 1-5 0,0 5-6 16,-2 4 0-16,0 6 0 16,2 0-2-16,2 13 0 15,-2 6 6 1,2 6 2 0,1 7 10-16,0 6-5 0,2-1-30 15,0 5 26-15,0-2-1 0,0 3-1 16,7-4-6-16,1 2-3 15,4-3-2-15,-3-5-2 0,2-2 0 16,0-6-1-16,-3-5 1 16,2-8-1-16,-3-5 0 15,2-7 0-15,-2 0 0 16,-1-10-2-16,-3-8-2 0,-1-4 0 16,-2 0-1-16,0-3-2 15,-10-2-4-15,-2-2-2 16,-2 4 2-16,-4 2 0 15,1 7 29-15,-2 4-20 16,3 6 0-16,2 2 3 16,2 4-2-16,5 0 1 0,7 0-1 15,0 0-1-15,10 0-21 16,9 0-10-16,8 0-14 16,7-7-56-16,0-10-150 15</inkml:trace>
  <inkml:trace contextRef="#ctx0" brushRef="#br0" timeOffset="241479.4173">24015 10442 338 0,'2'-6'49'15,"-2"-1"0"-15,0 7 18 16,0 0-26-16,0 6-22 0,-2 8-6 15,-3 9 5 1,3 2 4-16,-1 6-1 0,-2-1-5 16,2 4-5-16,-1-2-6 15,-1-6-1-15,3-1-4 16,-1-7 3-16,3-6-3 0,0-5 1 16,0-5-1-16,0-2 2 15,0-6 7-15,3-6-3 16,3-10-3-16,-3-5-2 15,1-5 1-15,-1-5 0 16,2-1-1-16,-4-3 0 0,4 5-2 16,-1 1 2-16,1 7-3 15,2 7 3-15,-2 9-2 16,3 6 1-16,-1 6 0 16,2 13-1-16,1 6 1 15,0 6 5-15,2 6 5 0,3 0-28 16,-1 2 20-16,1-3 0 15,-3 1-2-15,3-6 0 16,-5 0 1-16,3-3-1 16,-6-6 14-16,0-2-38 15,-1-1-18-15,-5-2-17 16,-1-6-27-16,0-2-52 0,-7-3-92 16</inkml:trace>
  <inkml:trace contextRef="#ctx0" brushRef="#br0" timeOffset="241651.2768">23981 10604 261 0,'-5'-4'110'0,"5"1"-44"15,0-2-10-15,5 1-17 16,14 0-14-16,5 0-14 16,3 2-8-16,5-1-2 15,2 2-2-15,-1 1-21 0,-3-4-55 16,1 2-108-1</inkml:trace>
  <inkml:trace contextRef="#ctx0" brushRef="#br0" timeOffset="241791.8487">24368 10580 63 0,'2'6'373'0,"3"-2"-327"16,-5-1 5-16,3 1-15 15,-1-1-11-15,0 2-21 16,1-2-3-16,1 4-4 15,1-5-28-15,2-2-38 16,1 0-80-16</inkml:trace>
  <inkml:trace contextRef="#ctx0" brushRef="#br0" timeOffset="242093.5217">24547 10386 446 0,'0'0'77'0,"0"0"-31"16,0 7-14-16,0 8 11 16,0-1-10-16,0 6-14 15,0 1-22-15,-2 2 23 0,0 1-6 16,2 2-2-16,0-1-8 16,2-2 3-16,6 1-4 15,7-2 0-15,1-3-4 16,6-4 3-16,1-3-2 0,4-2 2 0,2-4-4 15,2-5 4-15,-2-1-4 16,-7 0-8-16,-2-7-19 16,-9-4-13-16,-5 0-6 0,-6-3-17 15,0-2-49-15,-13-1-106 16</inkml:trace>
  <inkml:trace contextRef="#ctx0" brushRef="#br0" timeOffset="242265.3936">24640 10530 346 0,'-5'5'73'16,"5"-4"-34"-16,0-1 17 16,7 0-8-16,6 0-14 15,2 0-17-15,5 0-8 16,2-4-4-16,1-4-5 16,-3 1 0-16,-4 3-25 0,-5-4-33 15,-6 2-61-15,-5-1-165 16</inkml:trace>
  <inkml:trace contextRef="#ctx0" brushRef="#br0" timeOffset="242437.191">24615 10399 420 0,'0'1'61'0,"1"-1"-12"15,12 0 3-15,8 0-11 0,1 0-15 16,3-3-14-16,3-2-7 15,-7-4-11-15,-3-9-101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8T06:23:10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15412 16370 125 0,'0'0'40'0,"0"0"-12"16,0 0-10-16,0 0 0 15,0 0-4-15,0-1 3 16,0-3 9-16,-1 1-6 0,-4-1 4 15,3-2 1-15,1 3 5 16,-1-2-7-16,-3-5-8 16,3 2-4-16,-1 1 11 15,3-2-7-15,-4-1 0 16,4 0-4-16,0 1 3 0,0 1-5 16,7 2-3-16,2 2-3 15,0 3-1-15,2 1-1 16,1 1-1-16,1 9 1 15,-1 5-1-15,-1 2 0 16,-2 0 0-16,-2 6 0 16,-5-3 0-16,2 2 1 0,-4-4-1 15,0 1 1-15,1-3 1 16,1-2 0-16,2-5 0 16,0 0 1-16,1-6-2 15,2 1 2-15,4-4 2 0,2 0 3 16,2 0-4-16,4-7-2 15,-2-3-2-15,2 0 2 16,-4 0-2-16,-2-1 1 16,-2-1 3-16,-4-2 9 15,-3 1-3-15,-4-1-6 16,0-1 1-16,0-1 0 0,-2 0 0 16,-7 2-3-16,2-1 0 15,2 7 0-15,-1-2 5 16,5 6-1-16,-4 0 0 15,5 3 1-15,0 1-3 16,0 0-3-16,0 12-2 0,5 1 2 16,2 6 2-16,0 4 2 15,1 2 0-15,4 2-2 16,-4 1 0-16,3 2 1 16,-3 1-2-16,-5 1 3 15,1 0-5-15,-3 2 1 0,1-2 0 16,-2 0 0-16,0-3-1 15,0-1 0-15,-5-5 1 16,0-3-2-16,-3-2 2 16,1-7-1-16,0-2 0 15,2-6 2-15,-3-3-1 0,-3 0 2 16,3-7-1-16,-6-7 0 16,4-11-1-16,1-2 0 15,2-5-1-15,6-4 0 16,1-2-3-16,0 5 1 15,7 3-1-15,5 3-2 16,4 4 1-16,4 4-3 16,0 4-8-16,7 2-16 0,-2 0-11 15,4 1-9-15,1-2-29 16,-4 0-42-16,1-2-51 16</inkml:trace>
  <inkml:trace contextRef="#ctx0" brushRef="#br0" timeOffset="249.9243">15938 16233 217 0,'6'-25'30'15,"-1"1"21"-15,-5 2-24 16,0 3 5-16,0-1-1 16,0 3-9-16,0 5-5 15,0 1 2-15,0 4 1 0,0 4 4 16,0 3-2-16,0 0-12 16,0 11-7-16,2 13 1 15,-1 5 6-15,1 6-3 16,0 5-2-16,-2-1-3 15,0 0-2-15,0-7 0 0,-2-2 0 16,2-4-4 0,0-9-16-16,0-4-14 0,0-4-9 15,0-6-8-15,7-3-17 16,3 0 7-16,4-14-42 16</inkml:trace>
  <inkml:trace contextRef="#ctx0" brushRef="#br0" timeOffset="452.969">16129 16156 161 0,'10'-23'98'16,"-1"6"-48"-16,-1 3-9 16,-5 8-2-16,1 3-3 0,-3 3-13 15,-1 0-12-15,0 7-1 16,0 5 7-16,0 6-3 16,0 2-3-16,0 5-3 15,0 1-5-15,0 4 0 16,-1 1-2-16,-3-1 1 15,2-2-4-15,1-1-13 0,1-4-34 16,0-5-64-16,0-5-170 16</inkml:trace>
  <inkml:trace contextRef="#ctx0" brushRef="#br0" timeOffset="905.983">16606 16531 87 0,'-5'0'257'0,"1"0"-229"16,2 0 8-16,2 0-7 15,0 0-4-15,6 0-5 16,5 0 0-16,5 0-6 15,6 0-7-15,0-2 1 16,7 0-2-16,3 0-4 16,-3 1-1-16,1-3-1 0,-1 3 1 15,-5-3-1-15,-2 1-5 16,-5-2-12-16,-4 4-16 16,-2-1-24-16,-6 0-39 15,-3-3-66-15</inkml:trace>
  <inkml:trace contextRef="#ctx0" brushRef="#br0" timeOffset="1187.166">16806 16367 312 0,'-2'-11'2'15,"2"4"14"-15,0 3-1 16,0 1 21-16,0 3-7 15,0 2-16-15,0 10-6 16,0 4 18-16,0 6 0 0,0 4 1 16,0 3-10-16,0 3-7 15,0 0-4-15,0 0-5 16,0-2 1-16,0-1 0 16,0-2-2-16,0-4-2 15,0-3-11-15,0-4-11 16,5-4-11-16,0-3-27 0,4-7-36 15,1-2-152 1</inkml:trace>
  <inkml:trace contextRef="#ctx0" brushRef="#br0" timeOffset="1834.6194">17267 16394 430 0,'2'-7'2'0,"0"0"3"16,-1-1-2-16,1 5 15 15,-2-1 1-15,0 4-1 16,0 0-1-16,0 0-11 16,0 9-5-16,0 7 1 15,0 2 7-15,2 5 0 0,3 0-5 16,2 0 0-16,1 1-4 15,2-5 2-15,1-5-2 16,2-1 1-16,-1-4-2 16,5-6 1-16,2-3 1 15,1 0-1-15,0-3 1 16,3-11-2-16,-3-3-2 0,0-2 2 16,-4-3 0-16,-5 0 2 15,-4 2 0-15,-2-2-2 16,-5 4 6-16,0 4 2 0,0 6-3 15,0 2 6-15,0 4 4 16,0 2-8-16,-2 6-6 16,-1 10 0-16,3 5 4 15,0 6 0-15,0 6 3 16,0 4-3-16,5-4-2 16,2 5-1-16,5-1-1 15,-4-1 1-15,1-2-2 0,0-2 1 0,-1-5 0 16,-3-1 1-16,-2-4-1 15,-3-2 0-15,0-6-1 16,0-2 0 0,-5-4 0-16,-4-7 1 15,-4-1 1-15,1-1 0 0,-1-12 0 16,-1-5-1-16,1-5 2 16,2-4-3-16,6-3 1 15,3 5-1-15,2-4 3 16,0 2-5-16,13 4-4 0,3 2-6 15,5 1-14-15,4 2-18 16,4 0-54-16,3 1-77 16</inkml:trace>
  <inkml:trace contextRef="#ctx0" brushRef="#br0" timeOffset="2131.4498">18168 16479 458 0,'-5'0'11'16,"2"0"21"-16,-1 0-16 16,4 0 5-16,0 0-2 15,0 0-5-15,0-2-2 16,5 0-7-16,8 2-5 15,7-1 2-15,1-1-3 0,2 2 0 16,4 0-8-16,0 0-23 16,-1 0-20-16,-6 0-5 15,-6 2-25-15,-6-1-7 16,-4 1-43-16</inkml:trace>
  <inkml:trace contextRef="#ctx0" brushRef="#br0" timeOffset="2303.3048">18221 16554 323 0,'-12'8'22'16,"7"-5"37"-16,5-1-37 0,0 1 0 15,0-3 13-15,11 2-4 16,3 0-14-16,7-2-12 16,-1 0-4-16,6 0 0 15,4 0-7-15,4-2-23 16,6-1-32-16,1-7-37 15,4 3-129-15</inkml:trace>
  <inkml:trace contextRef="#ctx0" brushRef="#br0" timeOffset="2834.4079">19079 16387 200 0,'-10'0'21'16,"2"-4"-1"-16,-1-1-1 16,2-3 9-16,1 0 15 15,1 1 11-15,0-1-3 16,5 1-5-16,0-3-3 15,0 2-16-15,0 3-7 0,6 0-7 16,8 3-4-16,0 2-4 16,6 0-4-16,-3 7 0 15,1 9-1-15,0 3 0 16,-3 3 0-16,-7 3 0 0,2 3 0 16,-8-3-2-16,-2 2 1 15,0 0-1-15,-10-2 1 16,0-4 2-16,-2 1-1 15,0-4 0-15,3-6 0 16,2-1 0-16,1-4 1 16,4-4 1-16,2-1-1 0,0-2 2 15,5 0 9-15,5 0 10 16,4 0-3-16,6 0-10 16,4 0-3-16,3 0 0 15,-3 0 3-15,7 0-2 16,-2 0-5-16,-4 0-1 0,-3 0-6 15,-10 0-23-15,-8-7-68 16,-4-16-345-16</inkml:trace>
  <inkml:trace contextRef="#ctx0" brushRef="#br0" timeOffset="6333.5799">19443 16375 89 0,'-7'-5'24'15,"2"-2"9"-15,-1 0-2 16,0 0-1-16,2 0 6 15,1-2-17-15,2 0-9 16,1 2-5-16,0-2-3 0,0-2 0 16,0 6-1-16,4-4-7 15,0 4-6-15,1 0 5 16,-4 2 6-16,3 2 3 16,-1-3 4-16,-1 2 15 15,0-1 1-15,0-2 6 16,-2 0-3-16,1-3-3 0,1-1 1 15,-2-1-12-15,0 0 2 16,0-2-6-16,0 3-1 16,0-3 1-16,0 1-1 15,-2 0-2-15,-3 3-1 16,0-4 0-16,-2 4 1 0,-4 0-2 16,2-2-1-16,-3 3 6 15,-1-2-6-15,-1 2 0 16,-3 1-1-16,0-1 1 15,0 4 0-15,-5 2 2 0,3-2 2 16,-5 3-1-16,3 0-3 16,-2 0 2-16,-2 4-1 15,-1-1-1-15,3 4 0 16,-3-1 0-16,6-1 0 16,-7 2 0-16,5-2 0 15,0 1 2-15,-1 1 1 0,1-1 2 16,1 0 3-16,3 0 1 15,2-3-3-15,2 3-4 16,-1-1-1-16,3 0-1 16,1 1 3-16,0-3-1 15,4 4-1-15,0-1-1 16,2 0-2-16,-3 4 2 0,3 2 1 16,-2-1-4-16,0 5 2 15,-1 1 2-15,1 3-2 16,0 2 1-16,0-1 0 15,2 4 0-15,-2 0 0 0,2 0 2 16,2-1-1-16,-1 2-1 16,1-2 0-16,-2 2 0 15,3-1-1-15,-3 0 1 16,4 0 0-16,-1-2-1 16,0 2 0-16,0-3 0 0,2-1 1 15,0-1 0-15,0-2-1 16,4 1 3-16,4-3-2 15,0-2 2-15,5 1-2 16,0-1 0-16,-1-1 0 16,5-1 3-16,-3 0-4 15,4 1 1-15,-1 0-1 16,2 1-1-16,-4-4 2 0,4 0-1 16,-1-2 0-16,-1 0 0 15,4-1 1-15,-2-2-1 16,2-2 1-16,1 1 0 15,2-4 0-15,2 0 0 0,-4 0 0 16,1 0-1-16,3 0 1 16,-1-7-1-16,-4 2 1 15,2 0 0-15,1-3-2 16,1-1 1-16,0 0 1 16,-2 1-1-16,3-5 0 0,-1 0 1 15,-1 3-1-15,-2-4 0 16,0-1 0-16,0-1 1 15,-7-2 1-15,6 2 0 16,-6-5 2-16,0 1 0 16,1-3-1-16,-1-2 0 15,-1-3 1-15,-1-3 0 16,1-1-2-16,-3-4 1 0,-1 0-1 16,-3-3-1-16,-3 0-1 15,-4 0 3-15,0-2-2 16,-9 5-1-16,-11-2 0 0,-5 5-1 15,-8 4-8-15,-13 2-16 16,-10 2-28-16,-13-3-124 16</inkml:trace>
  <inkml:trace contextRef="#ctx0" brushRef="#br0" timeOffset="16930.3263">15915 17043 41 0,'-5'0'5'15,"-3"-2"0"-15,1 1 16 16,0 1 1-16,2-4-1 0,-1 3 2 16,3-1-4-16,-3-2-2 15,2 0-4-15,3 2 6 16,-3 1 4-16,1-3-6 15,1-1 5-15,-2 0 8 0,3-1-8 16,-5-1-2-16,5 2-3 16,-2-2-1-16,-2 3-2 15,5 0-2-15,-4 1 2 16,4 1 2-16,-1 0 1 16,1 2-1-16,0 0-8 15,0 0-1-15,0 0-4 0,0 7-1 16,0 3 9-16,0 2 6 15,5 4-7-15,0-2-2 16,-1 2-4-16,7 2 0 16,-4-4-1-16,1 1-2 15,6-1 1-15,-2-3-3 0,1-3 2 16,-1-1-1-16,5-1 0 16,-3-2 0-16,2-4 1 15,3 1-1-15,3-1 1 16,2 0 0-16,-5 0-1 15,5-3 0-15,-3-5 0 16,0 1 0-16,3-1 0 0,-2-3 0 16,0-2 0-16,0 1 0 15,2-2 0-15,-1 1 0 16,1 1 0-16,-3-1 0 16,1 4 0-16,-1-1 0 0,0 0-1 15,1 3 2-15,0 1-1 16,0 0-1-16,0 2 2 15,4 2-1-15,-4 1 0 16,3 1-1-16,-1 0 1 16,-2 3 1-16,2 5-2 15,-1-1 1-15,0 1-1 0,-3 3 1 16,0-2-1-16,-1 0 1 16,0 0-2-16,-1-2 2 15,-2 0 0-15,0-2 0 16,-2-1 0-16,1-2 0 15,-3 0 0-15,2-2 0 0,1 0 1 16,-1 0-1-16,1 0 0 16,0 0 0-16,4 2 0 15,-2-2-1-15,0 0 1 16,1 0-1-16,1 0 2 16,0-2 0-16,-2-3-2 0,3-1 1 15,0-1 1-15,1 0-1 16,1-1 0-16,0 1 0 15,1 4 0-15,0-4 0 16,2 2 1-16,-1 2 3 16,1 0 3-16,-1 1 3 15,2 0-1-15,1 1-5 0,0-1 1 16,-5-2-3-16,1 3-2 16,-7-3 0-16,-4 1-2 15,-4 3-14-15,-6-4-21 16,-2 0-75-16,-2-6-141 15</inkml:trace>
  <inkml:trace contextRef="#ctx0" brushRef="#br0" timeOffset="19787.5289">21422 16397 345 0,'0'0'4'0,"0"0"-3"15,-1 2 4-15,1 0-4 16,-2 2 3-16,-2 3 9 0,4 3 10 15,-4 5 3-15,2 2-1 16,1 4-6-16,-3 6 5 16,2 4-9-16,1-5-8 15,-3 1-5-15,1 0-1 16,-3-5 0-16,5-5 0 0,-4-4 1 16,3-4-1-16,1-6 4 15,1-3-2-15,0 0 10 16,0-7 7-16,0-6-15 15,0-4-4-15,0-6 0 16,0 0-1-16,1-2 2 0,1-2 0 16,4 0-1-16,1 2 0 15,0 2-1-15,0 5 1 16,5 3-1-16,-4 5 0 16,-1 1 0-16,0 6 0 15,3 3 0-15,-3 0 0 16,2 5 1-16,0 8-2 0,2 4 1 15,3 5 0-15,-1 1 0 16,-3 2 0-16,5 2 1 16,-3-2-1-16,-1-6 1 15,0 0-2-15,-2-2 0 16,-2-3-3-16,-4-5-9 0,-1-2-9 16,-2 0-13-16,0-3-22 15,-7-2-38-15,-9-2-92 16</inkml:trace>
  <inkml:trace contextRef="#ctx0" brushRef="#br0" timeOffset="19959.3753">21314 16594 292 0,'-5'0'84'0,"3"0"-52"15,2 0-17-15,5 0 1 0,16-4-9 16,7 0-5-16,5 1-2 15,8-1-14-15,0-3-46 16,2 2-59-16</inkml:trace>
  <inkml:trace contextRef="#ctx0" brushRef="#br0" timeOffset="20290.0164">21783 16437 333 0,'-2'-3'63'16,"-3"-4"-46"-16,0 4 7 0,3 1 10 15,2 2-8-15,0 0-18 16,-4 5-2 0,4 5 5-16,0 2 3 0,-1 6-1 0,1 2-3 15,0 0-3-15,0 2 2 16,0 1-1-16,0-1-5 15,0-4 1-15,1-1-4 16,6-2 2-16,2-3 0 0,2-1-2 16,2-2 0-16,3 0 0 15,0-4 0-15,4-1-7 16,2-4-15-16,-5 0-7 16,2 0-35-16,-4-9-33 15,-2-2-67-15</inkml:trace>
  <inkml:trace contextRef="#ctx0" brushRef="#br0" timeOffset="20475.8134">21803 16570 336 0,'0'4'39'0,"0"-4"-18"15,7 0-16-15,13-2 3 16,2-3-1-16,5-6-7 15,3 2 0-15,1-1-18 16,-7-2-44-16,-2 0-40 16</inkml:trace>
  <inkml:trace contextRef="#ctx0" brushRef="#br0" timeOffset="20653.7871">21758 16395 387 0,'2'0'14'0,"9"0"-12"16,7 0-2-16,4 0 2 15,6 0 0-15,2 0-2 16,2 0-11-16,2 0-53 16,-3 0-48-16</inkml:trace>
  <inkml:trace contextRef="#ctx0" brushRef="#br0" timeOffset="20841.3371">22290 16583 36 0,'1'11'360'16,"1"-6"-358"-16,-2 0-3 0,4-3 1 15,-3-1-5-15,-1-1-33 16,2 0-60-16,-2-6-62 16</inkml:trace>
  <inkml:trace contextRef="#ctx0" brushRef="#br0" timeOffset="20980.0273">22266 16465 426 0,'-3'-3'12'31,"1"1"-4"-31,0-2-7 0,2 2 0 0,0 2-6 16,0-3-48-16,0-4-76 15</inkml:trace>
  <inkml:trace contextRef="#ctx0" brushRef="#br0" timeOffset="21839.0959">22819 16481 156 0,'-2'-7'121'16,"1"-2"-83"-16,1 2-3 15,0-2-1-15,0 2 0 16,0 2-4-16,5 1-5 15,4 1-5-15,0 0-6 16,2 3-6-16,1 0-3 16,1 7-4-16,1 8-1 0,1 3 1 15,-3 3-1-15,1 4 0 16,-4 0 0-16,-2-1 0 16,-4-2 1-16,-1-5-2 15,-2-1 2-15,0-6-1 0,0-2 2 16,0-7-2-16,0-1 3 15,0 0 4-15,-2-3 5 16,0-10-2-16,1-3-3 16,1-2-5-16,0-5 0 15,3 0-3-15,7 3 2 0,2 2-2 16,0 3 1-16,0 5-1 16,-2 7 1-16,2 3-2 15,-2 0 1-15,-1 9 1 16,3 7-1-16,-3 4 2 15,2 1-2-15,-4 1 2 0,1-1-3 16,-5-3-6-16,1-2 3 16,-3-2 1-16,1-3 1 15,-2-6 0-15,0 0 4 16,0-3 0-16,0-2 0 16,0-2 2-16,2-8 0 15,0-3-5-15,5-7 3 0,2-1 0 16,2-2-1-16,3 0 0 15,2 3-1-15,0 2 1 16,1 6-1-16,-2 4 2 16,2 8 0-16,-3 0-1 0,-1 13 2 15,-1 7-1-15,-1 0-2 16,0 2 2-16,-4 2-1 16,-2-3 0-16,1-3 0 15,-4-4 0-15,-2-3-1 16,0-2-3-16,2-6-7 0,-2-3-27 15,0 0-3-15,0-10-38 16,1-10-119-16</inkml:trace>
  <inkml:trace contextRef="#ctx0" brushRef="#br0" timeOffset="22167.1453">23313 16267 343 0,'5'-5'90'15,"0"-2"-59"-15,3-3-7 16,3 3-3-16,4 2-2 16,2-2-11-16,3 4-3 0,-3 2-1 15,0 1-4-15,-1 0 0 16,-3 8 0-16,-6 6 0 16,-2 4 0-16,-3 3 0 15,-2 1 0-15,0-3 0 0,0 1-1 16,-2-6 2-16,-1-2-1 15,1-4 0-15,2-3 1 16,0-5 1-16,0 0 1 16,12-2 12-16,5-7-7 15,5-5-7-15,2-2 0 16,1-2-3-16,0 4-13 16,-1 1-18-16,-2 4-33 0,-5 4-47 15,3 3-127-15</inkml:trace>
  <inkml:trace contextRef="#ctx0" brushRef="#br0" timeOffset="22432.7076">23586 16533 264 0,'-5'1'198'0,"1"-1"-168"0,4 0-18 15,0-1 7-15,9-3-6 16,5 0-6-16,6 3-2 16,5-1 2-16,1 0-4 15,4 2-2-15,-1 0 1 16,2 0-4-16,-4 0-5 0,-5 0-6 16,-2 0-12-16,-8 0-23 15,-2 0-36-15,-6 0-38 16,-4-5-105-16</inkml:trace>
  <inkml:trace contextRef="#ctx0" brushRef="#br0" timeOffset="22682.6751">23767 16410 335 0,'0'-4'52'0,"0"3"-27"0,0-2-3 16,0 3 2-16,0 0-12 15,0 6 8-15,0 6 3 16,2 2-6-16,-2 6-8 16,2 5-2-16,-2 2-2 15,2 0-4-15,-2-1 0 16,0-1-1-16,0-2-1 0,0-1 0 16,0-4-10-16,0-4-19 15,-2-3-38-15,2-6-25 16,0-5-75-16</inkml:trace>
  <inkml:trace contextRef="#ctx0" brushRef="#br0" timeOffset="22932.5962">24107 16405 409 0,'3'0'18'0,"9"-3"3"15,-10 2 3-15,3 1 6 16,-5 4-4-16,1 6-9 16,3 2-6-16,-1 6 2 15,4 2-2-15,-1 3-5 16,0 2-2-16,2-1 0 0,-1-2-6 16,0 2-2-16,-1-6-15 15,-2 0-22-15,-4-6-35 16,2-3-45-16,-2-5-78 15</inkml:trace>
  <inkml:trace contextRef="#ctx0" brushRef="#br0" timeOffset="23120.1341">24309 16506 317 0,'24'0'154'15,"-1"0"-142"-15,4 0-9 16,0 0-2-16,-1 0 0 16,-4 0-8-16,-2-4-25 15,-6 4-25-15,-4-1-78 0</inkml:trace>
  <inkml:trace contextRef="#ctx0" brushRef="#br0" timeOffset="23291.8826">24356 16625 409 0,'2'6'11'0,"8"-6"13"16,7 0-8-16,3 0-6 16,5-6-7-16,0-2-3 0,4-5-34 15,-2 1-94-15</inkml:trace>
  <inkml:trace contextRef="#ctx0" brushRef="#br0" timeOffset="23641.8494">24769 16451 165 0,'0'-2'288'0,"0"-5"-248"16,0 3-7-1,-4 4-18-15,-1 0-10 16,-3 13-2-16,-6 5-1 16,2 5-1-16,2 4 0 0,2 3 2 15,4 0-2-15,4-3 0 16,0-2-1-16,12-4 1 16,3-8-1-16,6-3 0 15,2-6 0-15,0-4 0 0,0-2 2 16,-1-12-1-16,-4-4 1 15,-9-3 4-15,-5-6 4 16,-4 0 2-16,-7-3-10 16,-12 0 1-16,-4 1-3 15,-8 6-1-15,-3 7-6 0,-7 8-13 16,-9 8-29-16,-6 0-50 16,-12 11-85-16</inkml:trace>
  <inkml:trace contextRef="#ctx0" brushRef="#br0" timeOffset="24438.5562">22471 17195 410 0,'0'-8'49'0,"4"0"-11"16,-1-1-16-16,4 0-2 15,4 0-2-15,2 2-4 16,0 2-9-16,6 5-1 0,1 0-4 16,-4 3 1-16,4 12-1 15,-1 4 0-15,-1 2-1 16,-3 4 1-16,-6 0 1 16,1-3-1-16,-6-2-1 0,-3-6-1 15,1-4 2-15,-2-5 0 16,0-1-1-16,0-4 4 15,0 0-1-15,5-12 13 16,-2-2-9-16,4-10-2 16,2-1-2-16,2-3 0 0,3 1 1 15,0 6-1-15,6 1-1 16,-2 8-1-16,0 4-1 16,2 8 2-16,2 2-2 15,-5 12 1-15,0 6-1 16,0 5 1-16,-2 2-3 15,-3 1-6-15,-3-3 0 16,-1-1-3-16,-3-5 7 0,0-5 1 16,-1-3 4-16,-4-4-1 15,3-3 2-15,-3-4-1 16,2-6 6-16,0-10 0 0,2-3-4 16,1-8-2-16,1-5 1 15,2 2-1-15,4 1 1 16,0 6 2-16,0 1 0 15,3 10 3-15,1 5-1 16,0 5 0-16,0 2-2 16,-1 7-3-16,-1 7 1 0,1 6-1 15,-3 2 0-15,-5 0-1 16,-1 3-2-16,-3-3-3 16,-3-1-1-16,0-1-6 15,0-3-4-15,0-4-23 16,2-3-31-16,2-9-44 15,3-1-84-15</inkml:trace>
  <inkml:trace contextRef="#ctx0" brushRef="#br0" timeOffset="24657.2341">23384 17173 420 0,'10'0'66'15,"1"0"-20"-15,3 0-34 16,6-1 0-16,3-3-1 0,4 1-5 16,2-1-2-16,3-2-3 15,-3 3 0-15,-2-1-7 16,-3 4-15-16,-3 0-27 16,-11 0-20-16,-4 0-29 15,-6 2-88-15</inkml:trace>
  <inkml:trace contextRef="#ctx0" brushRef="#br0" timeOffset="24829.085">23444 17262 113 0,'0'4'364'16,"1"-4"-321"-16,11 0-38 15,5 0-4-15,3 0 1 16,4-4-2-16,3 1-7 15,0-2-24-15,-1-1-37 16,1-1-26-16,0 0-54 0</inkml:trace>
  <inkml:trace contextRef="#ctx0" brushRef="#br0" timeOffset="25063.4051">23974 17145 484 0,'7'3'53'15,"4"-3"-44"-15,2 2-5 0,6 0 1 16,1 0-2-16,4-2 1 16,-2 0-3-16,4 0-1 15,-3 0-4-15,-3 0-16 16,-4-2-27-16,-3-2-33 15,-8-3-42-15,-3 2-140 16</inkml:trace>
  <inkml:trace contextRef="#ctx0" brushRef="#br0" timeOffset="25266.4649">24092 17036 278 0,'0'5'153'16,"0"1"-95"-16,2 5-47 15,2 1-1-15,1 4 6 16,2 2-5-16,-1 3-3 16,0 2-5-16,1 1-2 15,-4-1-1-15,-1 4-2 0,0-1-8 16,-2-2-38-16,0 1-56 16,-4-8-102-16</inkml:trace>
  <inkml:trace contextRef="#ctx0" brushRef="#br0" timeOffset="25454.069">24000 17364 474 0,'10'3'43'16,"6"-3"-26"-16,2 0-13 15,6 0-2-15,2 0-1 16,4-1 0-16,2-4 0 0,2-1-14 15,0-1-27-15,-4-4-39 16,-1 1-67-16</inkml:trace>
  <inkml:trace contextRef="#ctx0" brushRef="#br0" timeOffset="25703.9686">24511 17130 378 0,'8'-3'91'0,"0"-1"-49"0,-1 3-25 16,-3 1 3-16,-4 0-6 16,0 7 4-1,0 5-4-15,0 8-4 0,0-1-3 16,0 6 0-16,0 4-3 16,0-1-1-16,0 1 0 0,7-4-2 15,3-1-1 1,5-5 0-16,1-3-10 0,2-7-19 15,0-6-8-15,2-3-42 16,-4-7-62-16,0-12-120 16</inkml:trace>
  <inkml:trace contextRef="#ctx0" brushRef="#br0" timeOffset="25844.4549">24656 17100 411 0,'-5'0'65'0,"4"4"-37"16,-4 3-21-16,3 0-4 0,-1-3-5 16,-1-4-65-16,3-4-168 15</inkml:trace>
  <inkml:trace contextRef="#ctx0" brushRef="#br0" timeOffset="28485.027">24290 17631 38 0,'0'0'38'16,"0"0"-15"-16,0 0-12 15,0 0-7-15,0 0-2 0,0 0-1 16,0 0 0-16,0 0-1 16,0 0 1-16,0 0-2 15,0 0 2-15,0 0-2 16,0 0-7-16,0 0 2 16,0 0 9-16,-2 0-1 0,2 0-1 15,0 0 1-15,0 0 9 16,0 0 14-16,0 0-2 15,0 0 1-15,0 0-2 16,0 0-4-16,0 0-4 16,0 0 1-16,0 0-3 0,0 0-3 15,0 0-4-15,0 0-4 16,0 0 0-16,0 0-1 16,0 0 0-16,0 0 1 15,-1 0-1-15,1 0 4 16,0 0 1-16,0 0-2 0,0 0-1 15,0 0-2-15,0 0-1 16,0 0 2-16,-4 2-3 16,4 1-6-16,-2-3-24 15,2 0-44-15,0 0-63 16</inkml:trace>
  <inkml:trace contextRef="#ctx0" brushRef="#br0" timeOffset="29911.1274">16514 17287 349 0,'2'-3'16'0,"-2"-4"1"0,0 2 6 16,0-3 1-16,0 5-2 15,0-3 3-15,0 3-2 16,0 3-10-16,-4 0-4 15,1 0-1-15,-2 12-6 16,3 4 2-16,-3 8 4 16,3-1 2-16,2 2-2 15,0-2-3-15,4-2-2 16,6-3-1-16,3-3-1 0,-2-4 0 16,2-7 0-1,2 0 0-15,3-4 0 16,-2 0-2-16,1 0 2 15,-1-11-1-15,-1 1 1 0,-3-3-2 0,-2 1 1 16,-3-3 0-16,-2 1 1 16,-2 0 1-16,-3-3 13 15,0 4-4-15,0 0-3 16,0 1 0-16,0 5-2 16,0 1 1-16,-2 5-1 15,2 1-2-15,0 0-4 16,0 10 0-16,0 7 0 0,0 2 0 15,4 6 1-15,-1 4-3 16,1-3 3-16,-4 2-1 16,1-2 0-16,-1 2 0 15,0-6 0-15,0 0 0 0,0-2 0 16,0-4 0-16,-3-2 0 16,-2-1 0-16,1-2 0 15,1-7-1-15,-3 2 1 16,4-4-3-16,0-2 2 15,-1 0 2-15,1-4-1 0,2-4 1 16,0-7-1-16,0-2 0 16,5-5 2-16,8-3-4 15,3-1 2-15,4-1-11 16,4 2-10-16,2 3-10 16,2 2-25-16,1 7-41 15,-3-1-36-15</inkml:trace>
  <inkml:trace contextRef="#ctx0" brushRef="#br0" timeOffset="30702.1227">16915 17469 231 0,'0'0'52'0,"0"-2"0"16,0-3-5-16,0 4-2 0,0-2-3 15,0 0-6-15,0 3-8 16,0 0-8-16,0 0-9 16,-2 9-7-16,2 7 1 15,-2 5 1-15,2 4 2 16,0 7 0-16,0-4-5 15,0 2 0-15,0-5-3 0,0 0 1 16,0-3-1-16,0-4 0 16,0-1 0-16,0-5-1 15,0-3 0-15,2-4-1 16,-2-1 0-16,0-4 1 0,0 0 1 16,0 0 1-1,0 0-1-15,0-4 1 0,0-3-2 16,0-2 1-16,0-1 1 15,0-1-1-15,0-2 1 16,0-1-1-16,0-2 1 16,-2 0 2-16,2-1 1 0,0-3-1 15,0-2 2-15,0 2-1 16,0 4 0-16,7-4-2 16,1 5 1-16,2 4-2 15,5 2 3-15,-1 4-3 16,0 3-2-16,1 0 3 0,-3 2-2 15,1 0-1-15,-6 5 1 16,2 5 0-16,-1 4 0 16,-5 0-1-1,-1 0 0-15,-2-1-1 0,0-1-2 0,-5-1 1 16,-8 0 1 0,2-4 1-16,-2 0-1 15,-4-2-6-15,0-3-2 16,3-2-2-16,-2 0-11 15,7 0-8-15,2-7-21 0,7-7-41 16,0 2-106-16</inkml:trace>
  <inkml:trace contextRef="#ctx0" brushRef="#br0" timeOffset="30971.9861">17267 17442 343 0,'7'2'36'16,"0"2"15"-16,6-4-14 0,1 4 6 16,6-2-11-16,1-2-8 15,6 0-4-15,-2 0-6 0,3 0-8 16,-7 0-6-16,-2 0 0 15,-5 0-17-15,-6 0-16 16,-4 0-27-16,-4 0-76 16,0 0-92-16</inkml:trace>
  <inkml:trace contextRef="#ctx0" brushRef="#br0" timeOffset="31175.1114">17361 17542 310 0,'0'4'146'16,"0"-2"-96"-16,1-2-36 15,8 0-1-15,0 0 2 16,4 0-1-16,1 0-5 16,4-2-6-16,2-3-2 15,1-2-10-15,3-3-20 0,-1 0-72 16,-2-1-158-16</inkml:trace>
  <inkml:trace contextRef="#ctx0" brushRef="#br0" timeOffset="32127.2119">18179 17394 316 0,'4'0'68'0,"-4"-4"-32"16,0-6-18-16,0 0 11 0,0 2 0 16,-3 0-8-16,-3-4-6 15,-5 4-6-15,1-1 2 16,-3 1 3-16,0 3-2 15,-2 2-4-15,0 2-2 16,-2 1-4-16,3 0-1 0,-4 0 2 16,4 6-2-16,-1 2 1 15,1 2-1-15,3 2 2 16,0 3 1-16,4 3-3 16,0 3-1-16,1-2 1 15,6 5 0-15,0-3-1 0,0 3 1 16,0-7-1-16,8-1 0 15,-1-3 1-15,0-3-2 16,4-3 1-16,-4-3 0 16,6-4 0-16,-5 0 0 15,5 0 0-15,0 0 2 0,-2-5-2 16,3-5 0-16,-2 0-2 16,1-2 2-16,-2-1 0 15,0-3 0-15,-4-4 1 16,0 5 0-16,-2-7 1 15,-1 3 3-15,-4-1-3 16,0 4 3-16,1 2 0 16,-1 5 1-16,0 1-1 0,0 4 1 15,0 1-4-15,0 3-1 16,-1 0 0-16,1 0-2 16,0 4 2-16,-4 9-1 0,4 0 0 15,0 7 0-15,0 1 0 16,0 1 0-16,4 0 1 15,1-4-1-15,3 4 0 16,1-5-1 0,-2-2-11-16,4-1-13 15,-1-1-8-15,4-3-5 16,-2-7-30-16,2-1-54 16,2-2-84-16</inkml:trace>
  <inkml:trace contextRef="#ctx0" brushRef="#br0" timeOffset="32524.459">18420 17511 407 0,'1'0'37'0,"-1"0"-9"15,0 0-16-15,0 0 11 0,-5 0-11 16,0 0-3-16,0 0-7 15,-2 0 6-15,-1 1 2 16,1 4 6-16,2 4 1 16,-2 2-3-16,3 3-6 15,1 1-2-15,3 3-1 16,0-3-3-16,0 2 0 0,5-2-1 16,4-4-1-16,-1 0 0 15,4-6 0-15,-2-3 0 16,4-2 1-16,-1 0 0 0,3-2 1 15,-1-8 4-15,-3-1 4 16,-3-3 1-16,-1-1 0 16,-5-1 3-16,-3 0 1 15,0 1-6-15,-10-4-7 16,-9 3-7 0,-10 4-28-16,-10-4-41 0,-17-9-209 15</inkml:trace>
  <inkml:trace contextRef="#ctx0" brushRef="#br0" timeOffset="35753.0129">10231 16565 182 0,'-9'-6'7'15,"4"1"25"-15,-2 0-2 16,1 0 11-16,1-1 2 0,0 1-6 16,-2 1 1-16,3-1 0 15,-1 1-4-15,3 1-5 16,0-1-12-16,2 3-7 16,0-1-5-16,0-1-2 15,0 3-3-15,6 0 0 0,-1 0 1 16,2 0-1-16,2 0 0 15,-1 6 1-15,-2 3-2 16,1 0 1-16,2 4 1 16,-3-1-1-16,0 2 0 15,-3 2 0-15,-1-1 0 0,-2 3 1 16,0-2-1-16,0 0 0 16,0-2 1-16,0 0-1 15,0-1 1-15,5-4 0 16,2-3 0-16,3-2 2 15,2-4 0-15,2 0 1 16,2-4 0-16,3-4-1 0,0-3-3 16,-1 0 1-16,-2-1-1 15,-1 1 0-15,-5-3 2 16,-3 1 7-16,-3-1 3 16,-4 0-5-16,0-2 0 15,0 2-1-15,-4 1-2 0,-1 1-3 16,-2 1 2-16,3 5-3 15,1 1 5-15,1 3-4 16,2 2 4-16,0 0-2 16,0 0-4-16,0 4 0 15,0 6 1-15,0 5 1 0,0 5 0 16,2-1 1-16,0 6-2 16,-1 4 0-16,1 1 1 15,-2 4 1-15,0 0 0 16,2 5-1-16,-2-1 0 15,2-1-1-15,-2-3 0 16,1 0 0-16,-1-2 0 16,0-7 0-16,0-2 1 0,-1-5-1 15,-3-5 1-15,-1-5-1 16,-3-4 0-16,1-4 1 16,-3 0 0-16,-4-9 0 0,6-5-1 15,-1-3 1-15,2-7-1 16,-3-3 0-16,5-2 0 15,3-3 0-15,2 2-2 16,0 3-2-16,11-2-8 16,6 5-6-16,4 4-3 15,5-2-10-15,0 6-19 0,-1-2-49 16,4 1-61-16</inkml:trace>
  <inkml:trace contextRef="#ctx0" brushRef="#br0" timeOffset="36081.13">10664 16430 363 0,'0'-10'28'0,"0"2"5"16,0 1-15-16,0 1 5 0,0 1 7 15,2 1-7-15,0 2-5 16,-2 2 2-16,0 0-4 15,0 0-10-15,0 11-1 16,0 2 1-16,0 5 4 16,0 1-4-16,-2 2-4 0,-2 4 0 15,1-1-1 1,-3-3-2-16,1-2 1 0,0 1-1 16,1-5-4-16,0-3-11 15,1-3-4-15,3-4-5 16,-2-1-13-16,2-4-19 15,0 0 1-15,0 0 9 16,8-7-16-16,-1-8-39 0,7-1-42 16</inkml:trace>
  <inkml:trace contextRef="#ctx0" brushRef="#br0" timeOffset="36332.2072">10781 16422 287 0,'7'-9'52'0,"-1"2"7"16,-1 2-23-16,-1 3-1 15,-4 0 1-15,1 0-5 16,-1 2-8-16,0 0-11 0,0 0-4 16,0 6 0-16,-1 1 3 15,-1 7-6-15,-3 1 4 16,3 2-2-16,-3 1-1 16,4 2 0-16,-1 1-3 15,0 0-1-15,2-1-2 0,0 0 0 16,0-4-2-16,0 1-19 15,0-2-17-15,2-4-27 16,4-6-82-16</inkml:trace>
  <inkml:trace contextRef="#ctx0" brushRef="#br0" timeOffset="37816.3699">11251 16685 67 0,'-2'0'19'0,"0"1"-17"16,-1 1-2-16,0 0-12 15,-1 0-26-15</inkml:trace>
  <inkml:trace contextRef="#ctx0" brushRef="#br0" timeOffset="38081.7406">11251 16685 39 0,'-26'9'54'15,"24"-9"-11"-15,2 0-7 16,-3 0 9-16,3 0 2 16,-1 0-5-16,-1 0-2 15,2 0-2-15,-2-2-7 0,2 2-1 16,0 0-4-16,0 0 2 15,0 0-10-15,0 0-6 16,5 0-3-16,9 0 8 16,3 0 3-16,5 0-1 15,3 0-11-15,2 0-2 0,2 0-4 16,-2 0-1-16,-4 0 0 16,-2 0 0-16,-4 0-2 15,-5 0 2-15,-3 0-9 16,-3 0-14-16,-6 0-15 15,0 3-26-15,0 1-41 16,-6-2-37-16</inkml:trace>
  <inkml:trace contextRef="#ctx0" brushRef="#br0" timeOffset="38331.6765">11273 16786 354 0,'0'4'48'16,"0"-3"-6"-16,0-1-31 15,3 2-4-15,5 2 20 0,1-2-6 16,5 0-2-16,2-1-9 16,2 1-5-16,2-2-2 15,3 0-2-15,-2 0-1 16,5 0-6-16,-1 0-20 15,0 0-41-15,2 0-58 16,0-2-160-16</inkml:trace>
  <inkml:trace contextRef="#ctx0" brushRef="#br0" timeOffset="38966.0643">12048 16619 309 0,'-5'-6'35'15,"0"-1"13"-15,1 2-19 16,3-1 13-16,1 1-3 16,0 1-21-16,0-1-4 15,7 1-5-15,3-1-2 16,7 2 2-16,-3 1-1 0,4 2-2 16,-1 0-4-16,-2 0-1 15,-3 8 0-15,0 5 0 16,-2 1-1-16,-5 3 0 15,-5 2 0-15,0 0-1 16,0 1 3-16,-5 2-4 0,-7-1 3 16,1-1-2-16,-1-1 1 15,-1-3 0-15,0-1 1 16,5-6 0-16,1-2-1 16,-1-2 1-16,4-1-1 15,4-2 0-15,-2-2 1 0,2 0-1 16,0 0 1-16,0 0-1 15,6 0 4-15,3 0 4 16,5-2-5-16,3-2 0 16,4 0 5-16,1 1-1 15,5 1-1-15,0 2 1 0,1-1 2 16,0-1 1-16,-6 2 1 16,2-2-3-16,-6 0-3 15,-4 0-4-15,-3 0 2 16,-4 1-1-16,-1-1-3 15,-6 0 0-15,0 1-25 16,0-5-26-16,-13-5-64 0</inkml:trace>
  <inkml:trace contextRef="#ctx0" brushRef="#br0" timeOffset="43269.4642">8502 17553 183 0,'-5'0'79'0,"1"0"-44"16,-1-5-2-16,0-1-4 15,0 1 0-15,0 0-5 0,2 1-3 16,-1 0 2-16,3 3 2 15,-1-3-3-15,0 1-8 16,2 1-3-16,0-1-4 16,0 1-3-16,5-2 1 15,4 2-3-15,2 0 0 0,0 2-1 16,1 0-1-16,1 2 1 16,-1 7-2-16,1 3 2 15,-2 5-1-15,1 3 1 16,-2-1-1-16,-3-1 0 15,-4 1 0-15,2 1 0 0,-3-4 0 16,-2-2 1-16,0-3-1 16,0-1 0-16,0-4 1 15,0-2-1-15,0-3 2 16,0-1-2-16,0 0 2 16,-2-5-1-16,1-6 0 15,-1-3 2-15,0 0 0 0,2-5 0 16,0 0-1-16,2-2-1 15,5 1 1-15,3 3-2 16,-2 0 0-16,4 3 0 16,-2 5 0-16,0 4 0 0,-1 3 0 15,3 2-1-15,-5 0 1 16,1 5 0-16,-3 4-1 16,5 6 0-16,-3-1 2 15,-2 0-1-15,-1 3 0 16,-1-5 0-16,-1 1 0 15,0-4 0-15,-1 1 0 0,-1-4 0 16,0-1-1-16,0-2 1 16,0 1-1-16,0-3 3 15,0-1-2-15,0 0 0 16,0 0 0-16,0 0-1 16,0-1 4-16,0-5-3 0,0-3 0 15,0-1 0-15,0-2 1 16,0-5-3-16,0 1 4 15,0-1-1-15,7 0 0 16,1-1 1-16,-1 3 1 16,6 3-1-16,0 4 0 15,-1 3 5-15,1 5-3 0,3 0-3 16,-3 1 0-16,-3 8-1 16,1 4 1-16,-3 1-1 15,-3 4 0-15,-2-1 0 16,-1-1 1-16,1 2-1 0,-1-2 0 15,-2 2 0-15,2-6 1 16,0 1-2-16,-1-4 1 16,1-2 0-16,0-1-1 15,2-3-4-15,0-1-8 16,-1-2-9-16,4 0-11 16,-2-2-42-16,1-7-32 0,0-3-102 15</inkml:trace>
  <inkml:trace contextRef="#ctx0" brushRef="#br0" timeOffset="43753.7265">8958 17342 295 0,'-7'-6'63'16,"2"-3"-13"-16,1 1-14 16,4 3-14-16,0 0 3 0,0 0-10 15,0 1-9-15,0 2-4 16,8 2-2-16,-1 0 0 15,1 0-1-15,4 10 0 16,-4-1 0-16,-1 3 1 0,0 1-1 16,-1 3 1-16,0-4 0 15,-6 5 0-15,0-2-1 16,0-3 1-16,0 1 0 16,0-4-1-16,-2-3 2 15,0 0-1-15,2-2 0 0,0-4 2 16,0 0 6-16,7-8 6 15,4-2-5-15,3-5-6 16,2 4-2-16,2-3 0 16,0 0-3-16,0 4-8 15,-2 7-19-15,1 2-32 16,-4 1-30-16,1 0-72 16</inkml:trace>
  <inkml:trace contextRef="#ctx0" brushRef="#br0" timeOffset="44081.7599">9245 17555 317 0,'-7'6'56'0,"2"-5"-15"16,5 1-17-16,0 0 0 16,0-2 3-16,5 0-3 15,6 0-3-15,5-2-10 16,10 2-5-16,-3-5-4 0,3-1 0 16,-2-1-2-16,0 3-7 15,-4 0-8-15,-6 3-8 16,-4 1-6-16,0 0-16 15,-5 0-16-15,-5 1-9 0,0 5-61 16</inkml:trace>
  <inkml:trace contextRef="#ctx0" brushRef="#br0" timeOffset="44253.664">9287 17631 264 0,'-3'2'39'0,"3"1"-7"16,0-3-3-16,3 0 10 15,8 0 8-15,5 0-2 16,3 0-25-16,2 0-13 16,2 0-6-16,0-3-2 15,2 1-2-15,-3-1-32 16,0-1-34-16,-1 0 1 0,-1 0-68 16</inkml:trace>
  <inkml:trace contextRef="#ctx0" brushRef="#br0" timeOffset="44690.9975">9771 17462 406 0,'0'-4'50'0,"0"0"-13"16,0-2-18-16,0 6 0 15,-3 0-6-15,-4 0-7 0,-4 0-5 16,2 10 0-16,-3-1-1 15,-1 6 3-15,0 1 3 16,3 2 3-16,3 3 0 16,-3 3-2-16,9-4 1 15,1 4-4-15,0-1-2 0,9-3-1 16,3-4-1-16,7-2 1 16,-4-4-2-16,5-4 1 15,3-6 1-15,-1 0 0 16,-4 0-1-16,0-11 1 0,0-2-1 15,-4-1 1-15,-3-1 1 16,-4-2 3-16,-5-1 6 16,-2 0 0-16,0-1 0 15,-9-1-5-15,-6 1-3 16,0 0-3-16,-4 0 0 16,0 1 1-16,-1 6-4 0,2 4-10 15,4 3-4-15,1 5-5 16,6 3-8-16,3 7-33 15,4 1-46-15,0 2-20 16</inkml:trace>
  <inkml:trace contextRef="#ctx0" brushRef="#br0" timeOffset="44956.5742">10163 17487 425 0,'11'3'37'16,"0"-2"-2"-16,1 0-6 16,0 3-6-16,1-2-5 15,8-1-6-15,4-1-4 16,1 0-1-16,4 0-5 16,3 0-2-16,-1-3-4 0,-3-1-17 15,-4 2-1-15,-7 2 3 16,-4 0-11-16,-4 0-15 15,-6 0-36-15,-4 0-42 16,-2 2-112-16</inkml:trace>
  <inkml:trace contextRef="#ctx0" brushRef="#br0" timeOffset="45159.6389">10300 17588 403 0,'-6'8'55'0,"6"-5"-36"15,0 1-11-15,2-2 12 0,9 4 0 16,3-1-7-16,4-4-2 16,1 2-5-16,5 0-3 15,0-3-2-15,-1 0 1 16,1 0-2-16,-2-3-5 0,-2-3-14 16,-1-3-16-16,-5-2-45 15,-4 1-59-15</inkml:trace>
  <inkml:trace contextRef="#ctx0" brushRef="#br0" timeOffset="45375.8594">10501 17448 409 0,'0'-2'68'16,"0"2"-31"-16,0 0-20 15,0 3-8-15,5 7 10 16,5 4 6-16,0 3-7 15,0 1-4-15,4 4-7 0,-2 1-3 16,-2 0-3-16,0 2 1 16,-3 2-3-16,-4 1-6 15,-1-3-26-15,-2-3-40 16,0-5-90-16</inkml:trace>
  <inkml:trace contextRef="#ctx0" brushRef="#br0" timeOffset="46235.3894">11198 17538 309 0,'-5'-1'39'16,"0"-6"29"-16,5-3-26 15,0 4-4-15,0 1-14 16,0-1-9-16,5 2-7 16,3 3-5-16,-1-1-1 15,5 2-2-15,-2 0 0 0,1 12 1 16,-1 3-1-16,1 4 0 16,-2 3 2-16,0 5-3 15,-3-1 1-15,-3-2 0 16,-1-3-5-16,-2-3 0 0,0-6 2 15,0-1 2 1,0-6 1-16,0-1 0 0,0-4 0 16,0-2 5-16,2-9-5 15,0-3 0-15,1-5 2 16,2-3-1-16,1-2 0 16,1 0 2-16,2 1-1 0,0 1 0 15,1 5 1-15,5 2-1 16,-3 8 0-16,3 3 0 15,-1 4-2-15,-1 0 2 16,1 9-3-16,-1 6 2 16,0 6-1-16,-3-1 0 0,-2 1 0 15,-1 1-2-15,-2-7 0 16,0 0 1-16,0-6 1 16,-3-4 0-16,0-5 0 15,1 0 1-15,0-4 1 16,-3-8 0-16,2-4-1 0,1-4 0 15,-1-1-1-15,-2-2 3 16,2 3 5-16,3 2 0 16,0 3-5-16,0 3-1 15,5 7-2-15,-1 5 1 16,6 0 3-16,-3 5 0 16,0 8-1-16,3 5-2 0,-1 1 0 15,3 1 0-15,-7 2-1 16,0-2 0-16,0-1-1 15,-3-1-2-15,-2-4-3 16,0-3-3-16,-1-1-3 16,0-5-5-16,-2-2-9 0,2-3-46 15,-1-3-55-15,-1-9-130 16</inkml:trace>
  <inkml:trace contextRef="#ctx0" brushRef="#br0" timeOffset="46454.1038">11835 17542 373 0,'14'0'71'0,"4"0"-13"16,2 0-35-16,4 0-7 16,-1 0-4-16,0 0-4 15,-1 0-8-15,-6 0-3 0,-2 0-17 16,-3 0-22-16,-4 0-20 15,-1 2-9-15,-5 0 10 16,-1 1-32-16,0-1-56 0</inkml:trace>
  <inkml:trace contextRef="#ctx0" brushRef="#br0" timeOffset="46641.559">11904 17612 299 0,'-7'5'43'16,"7"-2"-4"-16,0 1-15 15,3-2 13-15,8-2-6 16,2 0-8-16,6 0-17 16,3 0-4-16,2 0-5 15,1-3-24-15,2 0-13 0,0 0 4 16,1 2-29-16,-5-1-80 16</inkml:trace>
  <inkml:trace contextRef="#ctx0" brushRef="#br0" timeOffset="47063.3175">12391 17412 416 0,'3'-7'51'16,"-3"2"-28"-16,0 1-13 0,-3 4 7 15,-6 0-8-15,1 4-7 16,-4 5 1-1,-3 5 0-15,3 3 4 0,-2 1 4 16,6-2 3-16,1 8-2 16,2-3-5-16,5 2 0 15,0 1-3-15,0-3 0 0,10-2-1 16,2-1-2-16,7-4 0 16,-4-1 0-16,7-6 0 15,0-3-1-15,-3-4 1 16,3 0 0-16,-6-4 2 15,2-6 3-15,-3-2 0 0,-5-5-1 16,-1-1-1-16,-6-2 4 16,-3-2 0-16,0 0-4 15,-3-3-1-15,-9 5-3 16,-7-3 0-16,2 8 0 16,-1 1-4-16,0 3-8 15,2 5-1-15,2 3-7 16,0 3-6-16,6 0-16 0,1 10-42 15,3 0-52-15,4-4-120 16</inkml:trace>
  <inkml:trace contextRef="#ctx0" brushRef="#br0" timeOffset="47298.8252">12695 17588 260 0,'16'10'295'16,"0"-5"-270"-16,-3 3-18 16,-4-2-6-16,-2 3 0 15,-4 2 0-15,-3 0 3 16,0-1-9-16,0 2-1 0,-7 1 1 16,0-2-2-16,-1 0-20 15,-2 0-15-15,3-7-13 16,4 0-45-16,-3-4-54 15</inkml:trace>
  <inkml:trace contextRef="#ctx0" brushRef="#br0" timeOffset="47736.2169">13066 17458 385 0,'10'-10'38'0,"-3"-2"-14"16,-5 0-8-16,-2 5-9 15,0 1 12-15,-4 4 4 0,-4 2-17 16,-2 0 4-16,0 0-1 16,-1 3 2-16,0 5-4 15,2 6 1-15,-1 4 3 16,0-4-4-16,3 10-1 15,2-5 1-15,3 6-6 16,2-1 2-16,0-2-3 0,2-1 1 16,5-2-1-16,8-1 1 15,0-3-1-15,4-4-1 16,0-5 1-16,3 0 1 16,-2-6 0-16,2 0 5 15,0-7 4-15,2-6 4 16,-4-2-4-16,-6-3 2 0,-4-4 2 15,-4 1 6-15,-6-4-6 16,-4-2-7-16,-10 2-6 16,-11 2-3-16,-9 5-22 15,-7 4-29-15,-13 2-65 0</inkml:trace>
  <inkml:trace contextRef="#ctx0" brushRef="#br0" timeOffset="50705.6395">5315 17098 290 0,'-5'0'28'0,"-3"-1"10"16,1-5-5-16,0-1-7 15,2 0 8-15,-1-2-6 16,2 0-10-16,-1 0-8 16,5 0 1-16,0 1 1 15,0-3-11-15,0 6 2 0,7-3-2 16,3 1 0-16,-2 5-2 16,1 2 2-16,2 0-2 15,-2 9 2-15,0 4-1 16,2 5-1-16,-4 5 1 0,0 2 1 15,-3 0-1-15,-1 0 0 16,-1-1 1-16,0-4-2 16,-1 0 1-16,2-5 0 15,2-3 0-15,2-4 0 16,4-4 0-16,0-4 1 16,3 0-1-16,4-5 1 0,-2-9 0 15,2 1 0-15,-4-5-1 16,3 4 2-16,-5-4 1 15,-3-1 4-15,0-1 2 16,-5 0-3-16,-4 2-2 16,2 1-2-16,-2 2 1 0,0 5-2 15,0 3 3 1,0 3 0-16,0 4-1 0,0 0-2 16,0 7-3-16,0 7 2 15,0 8 0-15,1 3 0 16,5 1 0-16,-1 6 1 15,3-1-1-15,-3 3-1 0,0 0 2 16,0-1-2-16,-3-1 1 16,-2 1 0-16,0-1 0 15,0-2 0-15,0-3 0 16,-2-4 0-16,-5-3 0 16,2-5 0-16,-3-2 0 15,1-5 0-15,-3-2 0 0,-1 0 0 16,-2-4 0-16,1-2 0 15,-3 0 1-15,5-2 0 16,-3-7-1-16,4-3 0 16,0-1 2-16,4-5-2 0,3 0 0 15,2-2 1 1,0-2-2-16,6 4 1 0,7 0-1 16,4-2 1-16,0 2-3 15,5 2-11-15,2 3-10 16,-1 4-8-16,-2 1-19 0,3 3-8 15,-4 1-5-15,-1 4-8 16,1 0-48-16</inkml:trace>
  <inkml:trace contextRef="#ctx0" brushRef="#br0" timeOffset="51262.9318">5724 17317 309 0,'0'0'65'16,"-1"0"-20"-16,-1 0 1 15,0 0-1-15,2 0-18 16,0 0-19-16,0 6-6 16,0 5-1-16,0 5-1 0,0 3 4 15,2 4-1-15,1 1 1 16,1 2 1-16,-1-2-4 16,-1 1 0-16,-2-4 0 15,2-3-1-15,-2 0 1 0,0-5-1 16,0-4 0-16,0 1 1 15,-2-6-1-15,-2-2 0 16,1-2 0-16,-2 0 1 16,0-6 1-16,-1-5-1 15,-2 0 0-15,1-5 0 16,1-3-1-16,-1-3 0 0,0 0 0 16,2-3 0-16,2 0 0 15,3 0 1-15,0 1-1 16,0 2 7-16,1 0 2 15,6 3-1-15,3 0-5 16,2 3-1-16,1 4 0 16,0 3 1-16,0 2 1 15,2 7-4-15,-3 0 1 0,2 4 0 16,-4 10-1-16,1 4 0 0,-4 0-2 0,-1 1 3 16,-6 0 1-16,0-1-4 15,0 0 3-15,-7-2 0 16,-3-3 1-16,1-5-3 15,1 3 1-15,-4-7 1 16,4-2-1-16,-3-2 0 0,6 0-4 16,-3-2-21-16,6-9-20 15,2-1-44-15,0-3-52 16</inkml:trace>
  <inkml:trace contextRef="#ctx0" brushRef="#br0" timeOffset="51512.8475">6013 17193 292 0,'3'-2'117'0,"2"-3"-60"0,-2 1-28 16,4 2-2-16,-1 1-1 15,2-1-3-15,4 0-7 16,2 0-5-16,0 1-7 15,2-3-1-15,1 4-2 0,0-1 0 16,2-1-2-16,-6-1 0 16,2 3-10-16,-3 0-14 15,-2 0-13-15,-3 0-36 16,-2 0-35-16,-5 0-44 16</inkml:trace>
  <inkml:trace contextRef="#ctx0" brushRef="#br0" timeOffset="51700.2682">6072 17252 319 0,'-5'2'57'15,"3"-2"-14"-15,2 0 6 0,4 0 3 16,9-2-17-16,3-3-12 16,7-6-14-16,6 0-6 15,2 3-1-15,3-4 0 16,-4 5-15-16,1-1-66 15,-4-2-225-15</inkml:trace>
  <inkml:trace contextRef="#ctx0" brushRef="#br0" timeOffset="53008.5735">6576 17075 299 0,'-6'0'33'16,"0"0"27"-16,-1-2-19 15,2-1 0-15,2 0-10 16,-2-1-11-16,3 2-8 16,2-1-5-16,0 0-1 0,0 0 1 15,2-1-3-15,10 1-1 16,-2 1 0-16,5 2-2 15,2 0 0-15,2 4-1 16,-4 7 0-16,0 6-1 16,-3 3 2-16,-4 0-2 0,-2 3 1 15,-5 0 0-15,-1-4 1 16,0-1-3-16,0 1 1 16,-7-4-1-16,1 0 1 15,3-7 0-15,-2-1-2 16,3-3-3-16,-2-4 5 15,4 0 1-15,0 0 0 0,0-11-1 16,0 1 0-16,7-6 2 16,2-2-1-16,1 0 0 15,2 0 2-15,1-2-3 16,-6 3 2-16,2-3 1 16,-4 6-2-16,-2 1 0 0,-3 1 1 15,0 3 1-15,0 2-1 16,0 3 1-16,0 3 1 15,-3-2-1-15,-1 3-1 16,-1 0 0-16,2 3-2 16,-3 2 2-16,5 5-1 0,-1 5 0 15,2-1 0-15,0 2 2 16,0 4 0-16,0-3 2 16,2 1-1-16,3-4-1 15,-2 4 0-15,3-5-3 16,-1-1 1-16,3-1 0 15,0-4 1-15,3-3-2 16,0-4 2-16,5 0-1 0,1 0-6 16,0-4-10-16,5-4-13 15,-3-5-36-15,1 0-31 16,-2-3-62-16</inkml:trace>
  <inkml:trace contextRef="#ctx0" brushRef="#br0" timeOffset="53466.3396">6796 16890 114 0,'-6'-11'214'0,"-1"2"-172"15,4 0-6-15,1 0-15 16,0 4 1-16,2-4 1 0,0 2 1 15,0 0-7 1,4 1-4-16,4 1-1 0,0 1-2 16,3 1-1-16,4 3-2 15,-1 0-5-15,-2 3-2 16,1 8 0-16,-3 2 1 16,0 3-1-1,-5 0 1-15,-1 0-1 0,-4 5 0 0,0-5 0 16,-4 2 0-16,-1-2 1 0,-3-1-2 15,3-5 2-15,0-1-1 16,1-4 0-16,3-1 1 16,1-2-2-16,0-2 2 15,5 0 7-15,3-2 8 0,7-7 2 16,4-2-6-16,2-5-1 16,0 0-1-16,5-2 0 15,-4 1-3-15,2 0-5 16,-2 3 1-16,-5 5-5 15,0 2-3-15,-9 3-27 0,-2 1-44 16,-6-4-159-16</inkml:trace>
  <inkml:trace contextRef="#ctx0" brushRef="#br0" timeOffset="55403.7076">7328 17063 218 0,'1'5'39'0,"3"-3"-8"16,-2 0-5-16,1-2-5 15,2 0-1-15,-4 0 6 16,1 0-2-16,0 0 1 15,-2-2-5-15,0-1-4 16,0-3-8-16,0 3-4 0,-2-3-2 16,-6 1-1-16,1 1 0 15,-1 1 4-15,-1-2 1 16,-1 5 0-16,-2-2-3 16,2 2 1-16,0 0-1 0,-2 2-3 15,3 6 1-15,-2 4-1 16,0 3 1-16,1 3-1 15,0-1 0-15,1 3 1 16,6 0 0-16,-2 2 1 16,5-7-2-16,0 3 2 0,0-4-1 15,5-3-1-15,4 0 1 16,1-7 0-16,5-4 2 16,-1 0 3-16,4-4 1 15,-2-7-1-15,4-2-4 16,-2-1-1-16,-6-2 0 15,2 4-1-15,-2-4 0 0,-5 0 2 16,0 1 0-16,-1 0 4 16,-4-2-1-1,-1 3 0-15,-1 4 0 0,0 1-1 16,0 1-2-16,0 5 1 16,0 3 1-16,0 0-1 0,-3 7-2 15,1 6-1-15,-2 2 0 16,2 3 0-16,2 2 0 15,0 0 1-15,0 1-1 16,0-5 0-16,10-3 0 16,0-1 0-16,1-3-1 15,5-3 1-15,0-5-3 0,4-1-19 16,2 0-18-16,-1-4-44 16,2-6-19-16,-1 1-65 15</inkml:trace>
  <inkml:trace contextRef="#ctx0" brushRef="#br0" timeOffset="55716.1008">7623 17143 222 0,'-10'0'70'0,"0"0"-37"16,-1 0 2-16,0 0-9 16,-1 0-1-16,1 0 2 0,0 5-7 15,2 5-7-15,4-1 0 16,1 3 3-16,3 0-3 15,1 5-6-15,0-2-4 16,5 2 0-16,5-5-1 16,1-2-1-16,2-2 0 0,-1-6 3 15,1-2 4-15,-1 0 5 16,3-6 1-16,-4-6-4 16,-1-1-6-16,-3-3 2 15,-3 0 2-15,-4 0 7 16,0 2-6-16,-4 2-5 0,-8 4-2 15,-4 3-4-15,-4 5-15 16,-9 0-65-16,-10 0-359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32:44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14583 16551 650 0,'0'32'0'0,"0"-18"3"16,0 2-3-16,0 0 4 31,0-1-4-31,0 2 4 0,0 16 0 16,0-3-1-16,0 0 1 15,0 2-3-15,0-1 0 16,0-3 1-16,0 0-1 16,0-1 2-16,0 0-4 0,0 0 3 15,0-2-1-15</inkml:trace>
  <inkml:trace contextRef="#ctx0" brushRef="#br0" timeOffset="2036.1782">14619 16465 359 0,'-9'-43'0'0,"4"23"-50"15,-3 5 50-15,-3-3-127 16,-2-6 127-16</inkml:trace>
  <inkml:trace contextRef="#ctx0" brushRef="#br0" timeOffset="2599.1233">14661 16008 293 0,'0'17'4'16,"0"-1"16"-16,-2-1 12 15,-6-2-7-15,1-6 0 0,-1-7-1 16,4 0-1-16,-1 0-7 15,3 0-5-15,2 0 0 16,0 0-3-16,0 0-3 16,0 0 5-16,-1 2-6 15,-1 1-1-15,2 0-4 0,-2 0 5 16,1 6-2-16,-3 1 5 16,1 0 3-16,-2 0 1 15,3 2 4-15,-3 5 1 16,3 0-5-16,2-1 1 15,0 8-3-15,0-2 1 16,0 4-5-16,0 1 0 0,0-1-3 16,0 3 1-16,0 1-2 15,0-1 0-15,-3 0 3 16,-2 1 2-16,0 2-1 16,-2-2 0-16,2 4 2 15,0-4 1-15,3 4-4 0,0 0-1 16,2 2 3-16,0-2 2 15,0 1-4-15,0 3 4 16,0 3-3-16,0 0 1 16,0 2 0-16</inkml:trace>
  <inkml:trace contextRef="#ctx0" brushRef="#br0" timeOffset="4625.3484">14525 16384 317 0,'2'-14'-10'0,"1"-4"13"15,1 3-3-15,3-3 0 16,8 4-1-16,-7 1 2 16,1-3-4-16,-1 5 6 15,-3 1-6-15,0 3 6 16,-3-1-2-16,-2 2 1 0,2 2 2 31,-2 0 9-31,0 1-1 16,0-3 9-16,0 1 6 15,0-2-6-15,-4 2-2 0,1-5-1 16,1 1 1-16,-1 0-9 16,-2-5 4-16,4 4-3 15,-1-4 1-15,0 2-3 16,2-2-1-16,0 2-3 0,0-4-3 16,0 2-3-16,0-2 3 0,0-3-1 15,0 2-1-15,0-3 0 16,0 1-1-16,0-2 1 15,4-1 0-15,-3 1 0 16,2 1 1-16,-1 1 1 16,1 2 3-16,-1 1 0 0,1 2-1 15,-1 3 1-15,3 1-3 16,2-1 0-16,0 4 0 16,1 0 0-16,1 0-3 15,4 3 3-15,1 0-3 16,4 2 1-16,3 1 0 15,5 1 2-15,1 0-3 0,5 0 1 16,2 0 0-16,7 3 1 16,3 1-1-16,2-3-1 15,3 2 3-15,3-3-2 16,6 0 0-16,-4 1 0 0,9-1 1 16,5 0 2-16,1 0 1 15,3-1 1-15,4-3-1 16,4 0-1-16,1-1-1 15,2 0-1-15,2 0 2 16,2-3-4-16,-2 3 1 16,3-4 1-16,2 1 0 0,-2 3-1 15,-1-2 0-15,-1 2 1 16,1-3-1-16,-5 5 1 16,0-1 0-16,0 1-1 15,-1 0 2-15,-1 1-1 16,-2 2 0-16,-2 0 1 15,-3 0 0-15,-2 0-2 16,-1 0 1-16,-2 0 0 0,1 2 0 16,-1-1-2-16,0 1 2 15,0-2-1-15,0 0 1 16,1 0-1-16,-1 0 0 16,0 0 0-16,-1 0 0 0,-5 0 0 15,5 0 1-15,-5 0-1 16,2 0-1-16,-1 0 1 15,2 0 1-15,-1 0-1 16,1 0 0-16,-1 0 0 0,3 0 0 16,-3 2 0-16,-1-1 0 15,0 1 0-15,0 2 0 16,-2 0 0-16,-2-1 0 16,5 2 0-16,-1-3 1 15,5 0-1-15,-4 0 0 16,6-1 0-16,0-1 0 15,2 0 0-15,0 0 0 0,-1 0 0 16,2 0 1-16,-5 0-2 16,3 2 1-16,-3-2 1 15,3 0-1-15,-3 2 0 0,0 0 0 16,2-1 0-16,0 2 0 16,2-3 0-16,1 0 0 15,1 0 1-15,1 0-2 16,1 0 1-16,-1 0 0 15,7-6 1-15,-8 2-1 0,4-4 0 16,1 1 0-16,-2-1 0 16,0 0-1-16,3 0 1 15,-4 1 1-15,0 0-1 16,1 2 0-16,-1 1 1 16,-3 1-1-16,0-1 0 15,2 2 0-15,-4 0 0 16,1 2 0-16,-3 0-1 15,0 0 1-15,-1 0 1 0,0 0-1 16,1 0 0-16,-1-2 0 16,-1 2 0-16,1 0 0 15,0 0 0-15,2-1 1 16,-1-3-1-16,-1 1-1 16,1-1 1-16,2 2 1 0,-3-1 0 15,0 3 3-15,-3-2 1 16,-1 2-1-16,-3 0-1 15,-3-2 0-15,-2 2-2 16,-7-2 1-16,-7 0-2 16,-6 2 0-16,-7-1-3 0,-11-5-22 15,-16-17-50 1,-6-25-224-16</inkml:trace>
  <inkml:trace contextRef="#ctx0" brushRef="#br0" timeOffset="29988.4843">8147 16212 246 0,'-2'-16'10'16,"-2"0"15"-16,2-1 3 16,0 6-16-16,2-1-3 0,0 2-6 15,0-2 0-15,-1 2 0 16,-1 3-2-16,2 2 0 15,-2 2 6-15,0-1 5 16,1 4 4-16,-1 0-7 16,0 0-5-16,-3 4-1 0,3 5-1 15,-3 5 1-15,5 3 7 16,-4 2 1-16,0 5-3 16,4 1-1-1,0 7 2-15,0 2-4 16,0 1 0-16,2 7 5 0,4 1-4 15,-4 4 0-15,-2 6 0 0,0 2 4 16,0 2 0-16,-2 5 0 16,-6 2-5-16,3 1 1 15,1 2 2-15</inkml:trace>
  <inkml:trace contextRef="#ctx0" brushRef="#br0" timeOffset="31229.1961">7962 15954 299 0,'-15'-4'11'0,"1"-5"0"16,1 4 10-16,6-1-9 16,7 2-5-16,0 1 8 15,9-2-2-15,2 1-3 16,5 1-4-16,4 1-3 0,7 2 2 16,5-2-2-16,6 2 4 15,3 0-1-15,9 0-2 16,6 0 2-16,5 4-3 15,6-1-1-15,4-1 0 16,9 0-2-16,-2 2 2 0,8-3-1 16,3 1 1-16,2-1-1 15,3 3 2-15,2 0 0 16,1 1-2-16,4-1 0 16,0-1 1-16,1-1-1 15,3-2 1-15,-2 0 0 0,6 0 1 16,-4-2 1-1,2-1 4-15,0-3 0 16,0 3-1-16,-2-3-2 0,-1 3-1 16,-2 0-2-16,1-3-1 15,-1 2 0-15,-2 1 0 16,-2 1-1-16,-3 0 1 0,0 1-1 16,-5 1 1-16,-5 0-2 15,3 0 1-15,-3 0 1 16,-2 0-2-16,-1-3 2 15,-1 2-1-15,-3 1 1 16,-2-2-1-16,-1 0 0 0,-6 0 3 16,1 1 1-16,-5-3 3 15,-2 4-2-15,-2-3-1 16,-6-1-2-16,-4 2 2 16,-5 2 1-16,-5 0 2 15,-4 0-3-15,-6 0 1 0,-7 0 0 16,-6 4-1-16,-2-1 0 15,-5 1-2-15,-2 1-1 16,-4 3-1-16,-5-1-8 16,0-4-27-16,-21-6-88 15</inkml:trace>
  <inkml:trace contextRef="#ctx0" brushRef="#br0" timeOffset="53494.1965">12336 16412 177 0,'0'0'4'16,"0"-7"3"-16,0-8-4 31,0 6-2-31,0 0-3 0,0-1-3 16,0 0-3-16,0-2 6 15,0 12 1-15,0-18 4 16,0 2 8-16,0 5 5 15,-3 3 9-15,-2-3 5 16,0 4-3-16,2 0 1 0,-4 0-12 16,0 2-6-16,-3 0-1 15,1 4-3-15,1-1-6 16,-4 2 5-16,2 0-4 16,-2 0 1-16,-5 0-2 15,1 0 0-15,-2 3 0 0,-2 2 2 16,-1 1 3-16,-1 0 2 15,0-1 1-15,2 1 0 16,-2-1-2-16,2 1 0 0,0 2-1 16,0-3 0-16,2 4 2 15,1 0 1-15,-2 2-2 16,2 3-4-16,-1 1 0 16,0 0 0-16,1 2-1 15,1 2 1-15,0 0-2 16,4 1 1-16,1 0-1 0,0 2 0 15,3-3 1-15,-2 4-1 16,3-3 1-16,0 3-1 16,2-3 0-16,-1 1 1 0,4 2-1 15,0-2 0-15,0 5 2 16,2-2 3-16,0 2-1 16,0 0 1-16,0 1 1 15,0 0 2-15,7-2-3 16,6 0-2-16,-4-2 0 15,4 0 0-15,1-1-1 0,1-3 0 16,2-19 1-16,4 25 1 16,-2-2 0-16,3-8 1 15,-1-6-2-15,6-1 2 16,-2 2 2-16,2-7-5 16,2 1 0-16,-2-3 0 15,0-1 2-15,-2 0-4 0,2-1 2 16,-2-10-1-16,-4 2 1 15,1-3-1-15,-2-5 2 16,-1-4 1-16,-4-2 3 16,3-4 0-16,-2-5 2 15,-2 0 1-15,3-2 0 0,-5 0 0 16,1 0 0-16,-1 2-1 16,-1 2-2-16,-3-2-4 15,-3 3-1-15,-2-2 1 16,-3 3-1-16,0 0-1 0,-1-1 2 15,-11-1-2-15,-3 1-2 16,-6 3 1-16,1-3-5 16,-7 4-10-16,-7-2-28 15,-10-9-35-15,-6-9-245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33:59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4825 4082 346 0,'-13'-5'92'16,"2"-4"-80"-16,4 0 26 16,6 0 9-16,1 2-25 15,0 1-6-15,3-2-3 0,7 1-4 16,4 2-3-16,1 1-3 15,0 1 0-15,-3 0-2 16,-1 3-1-16,0 0 1 16,-2 3 1-16,-4 7-2 15,-1 2 5-15,-3 6 0 0,-1 4 3 16,0 2 2-16,0 2 2 16,0 1 0-16,0-1 2 15,0-2-2-15,0-1-3 16,4-2-1-16,2-3-2 15,6-2 0-15,0-6 2 16,7-4-13 0,-1 8 4-16,-1-10 5 0,5-4-1 15,-3 0-1-15,-2 0 0 16,1-4 2-16,-5-4-1 16,-1-4-2-16,-3 2 1 15,-2-4 0-15,0 0-1 16,-3-6-1-16,-1 2 2 15,3-2-2-15,-4-3 1 0,2 4 0 16,-3-3-1-16,1 6 0 16,-2 4-1-16,0-1 2 15,2 6-1-15,-2 3-1 16,0 3 2-16,0-1-2 16,0 2 0-16,0 0 2 15,0 0-1-15,0 3 3 0,0 8 1 16,0 7-5-16,0 5-5 15,0 7 4-15,2 6 8 16,1 5 2-16,2 2 0 16,-3 4-4-16,6-2 1 0,-6 5 0 15,3-1-1-15,-2-4-1 16,1-3 1-16,-2 0 0 16,-2-5-1-16,0-5 0 15,0-3-2-15,0-4 2 16,-7-8 0-16,0-2-1 15,-3-5 1-15,0-2 2 16,-1-5 1-16,-2-3-1 0,-3 0-1 16,0-9-1-16,2-5-2 15,-3-4 0-15,2-7-1 16,-2 0-1-16,5-5 2 16,2-3-3-16,3 1 2 15,2 4-3-15,5 3 1 0,0 0-3 16,10 5-3-16,4 0 2 15,3-1-3-15,3 5 1 16,5-3-13-16,-1 4-10 16,0-1 1-16,0 2-30 15,-1 0-8-15,-1 1-58 0,-3-3-91 16</inkml:trace>
  <inkml:trace contextRef="#ctx0" brushRef="#br0" timeOffset="297.5136">5414 3942 425 0,'-2'-8'21'0,"0"-1"13"16,0 4 25-16,1 2-14 15,-1 3-18 1,2 0-17-16,-2 7-10 0,-2 7 0 15,4 4 1-15,-4 1 1 16,4 6 1-16,-3-1-3 16,1 1 1-16,2-4-1 0,-2 1 0 15,-1-3-4-15,3-3-15 16,0 0-16-16,0-3-18 16,0-5-19-16,0 0-32 15,2-8-53-15</inkml:trace>
  <inkml:trace contextRef="#ctx0" brushRef="#br0" timeOffset="520.651">5582 3917 388 0,'3'-12'49'16,"-3"2"11"-16,3 5 5 0,-3 3-18 15,0 2-21-15,0 0-20 16,0 11-1-16,0 4-4 15,0 8 6-15,0 0 0 16,-3 4-2-16,3-1-2 16,-1 1-3-16,-1-3 1 0,0 2 0 15,1-3-1-15,-1 0-17 0,-2-2-40 16,3-3-50-16,-1-14-136 16</inkml:trace>
  <inkml:trace contextRef="#ctx0" brushRef="#br0" timeOffset="1023.8723">6227 4354 386 0,'-7'3'55'0,"-2"-1"-12"16,7-2 11-16,2 0-23 16,13 0-12-16,8-2-6 15,6-1-3-15,9-1 0 0,3 0-2 16,5-1-2-16,-5 0-4 15,1 1-2-15,-6-1 2 16,-2-3-2-16,-5 3-2 16,-7 2-14-16,-15-1-4 15,17-3-8-15,-15 2-33 16,-7 1-25-16,0 0-27 0,-2-1-141 16</inkml:trace>
  <inkml:trace contextRef="#ctx0" brushRef="#br0" timeOffset="1304.9913">6425 4199 242 0,'-5'-6'89'0,"0"-1"-49"16,3 5-7-16,2 0 28 15,0 2-12-15,0 2-32 0,0 9-14 16,2 5 2-16,4 7 5 15,0 2 3-15,-3 3 0 16,1 1 0-16,-3 0 4 16,-1-3-5-16,0 1-5 15,0-7-4-15,0-2 0 16,0-2-2-16,0-4 0 0,4-1 0 16,-1-4-7-16,5-2-27 15,4-3-46-15,4-2-88 16</inkml:trace>
  <inkml:trace contextRef="#ctx0" brushRef="#br0" timeOffset="2144.7997">7238 4191 419 0,'-17'-5'12'15,"7"0"7"-15,8-2 22 16,2-3 5-16,5-2-22 16,8-3-15-16,0 2-5 15,5 2-2-15,-2 5 1 16,-1 3-3-16,-2 3-1 0,1 0 3 15,-4 0-2-15,-1 9-1 16,-8 2 0-16,9 4 1 16,-8 3 4-16,-2 4-1 15,0-1 1-15,0 1 2 16,0 1-1-16,0-2 2 16,0-3-1-16,0 0-2 0,0-4 2 15,2-1 1-15,5-5-1 16,5-2-1-16,4-4 1 15,3-2-3-15,0 0 0 16,3-2-2-16,-5-7 1 16,0-6-1-16,-2 0 0 15,-2-3-1-15,-2-2 2 0,-4-3-1 16,-3 0-1-16,0-2 0 16,-4 5 2-16,2 2-1 15,-2 6 2-15,0 1-2 16,0 6 2-16,0 5 3 15,0 0-3-15,0 0 0 0,-2 13-4 16,0 2 0-16,-1 7 4 16,0 5 4-16,3 3 2 15,0 6 4-15,0-2 0 16,3 3-3-16,0 2-16 0,2 0 17 16,-1-1 5-16,-1 1-5 15,-1-3-3 1,-2-4-5-1,0-3 1-15,0-5 0 0,0-6 1 0,0-2-1 16,-2-5 0-16,-5-4 1 16,2-3-1-16,-3-4 1 15,1 0 0-15,-3-2-1 16,1-9 0-16,-1-3-1 0,2-4-2 16,1-5 1-16,2 0-1 15,3-4-2-15,-1 2 1 16,3 0-3-16,0 5-2 15,5 1-1-15,3-1-3 16,8 4-2-16,-1 2-6 0,4 0-11 16,1 1-8-16,2-3-21 15,0 2-20-15,-3-6-65 16,3-2-124-16</inkml:trace>
  <inkml:trace contextRef="#ctx0" brushRef="#br0" timeOffset="2354.4585">7766 4013 389 0,'0'-11'16'15,"0"2"27"-15,0 1 26 16,0 2-12-16,1 2-20 0,1 4-13 16,0 0-11-16,2 9-11 15,-2 6-1-15,0 8 1 16,1 5-1-16,-1 4 0 15,-2 3 0-15,0 0-1 16,0-3-23-16,0-3-49 0,0-5-99 0</inkml:trace>
  <inkml:trace contextRef="#ctx0" brushRef="#br0" timeOffset="2965.9264">8629 4311 79 0,'-5'5'224'15,"3"-2"-157"-15,-1-1-8 16,3-2 4-16,0 0-20 16,0 0-25-16,5-2-6 15,12-1-2-15,-3 1-1 16,4-1-1-16,3 1-3 0,1-1-3 16,0-1 0-16,-1 1-2 15,-1-1 1-15,-4 2-1 16,-2-2-8-16,-2 4-12 15,-6 0-11-15,-2 0-36 16,-2 0-19-16,-2 0-54 16</inkml:trace>
  <inkml:trace contextRef="#ctx0" brushRef="#br0" timeOffset="3279.2257">8680 4409 314 0,'-7'4'41'0,"5"-4"-6"15,2 0 9-15,0 1-7 0,0 1-3 16,9-2-11-16,1 2-7 16,4-2 1-16,1 0-6 15,5 0-1-15,-2 0 2 16,4 0-3-16,-1 0 0 15,1-5-2-15,-3 1-2 16,-2 1-2-16,-1-1-3 0,-5 4 1 16,-2-2-1-1,-4 0 0-15,-2 2-14 0,-3 0-21 16,0 0-22-16,0 0-53 16,0-2-149-16</inkml:trace>
  <inkml:trace contextRef="#ctx0" brushRef="#br0" timeOffset="5885.2135">9825 4090 253 0,'4'-13'47'16,"-4"-1"1"-16,2 1 22 16,-1 1-18-16,-1 1-11 15,0 4-10-15,2 0-2 0,1 6-3 16,-3 1-4-16,2 0-5 15,-2 12-9-15,0 7-1 16,0 8 9-16,1 7 4 16,-1-1-1-16,0 5-3 15,0-2-16-15,4-1 8 0,-4-4 2 16,2-4-3-16,-2-4-3 16,0-5-2-16,0-2 1 15,0-6-2-15,0-2 1 16,0-3-2-16,0-3 1 15,0-1-1-15,0-1-1 16,1 0-11-16,5 0-5 0,-3-5-13 0,6-8-15 16,0-2-16-16,2-5-38 15,2-7-66-15</inkml:trace>
  <inkml:trace contextRef="#ctx0" brushRef="#br0" timeOffset="6328.8925">10070 4086 196 0,'13'-12'123'0,"-4"-3"-82"16,-4 6 7-16,-2 4 9 16,-1 0-14-16,-2 5-15 0,0 0-16 15,0 0-7-15,-5 10 5 16,-2 4-3-16,-5 6 6 16,4 3 5-16,-1 2 0 15,6 4-2-15,-7-3-5 16,10 1-2-1,0 0-2-15,0-4 0 16,10-3-2-16,2-2 4 0,8-6 1 16,-1 1-3-16,5-8-6 15,1-3 0-15,0-2-3 16,-1 0 6-16,-3-3 2 16,-1-9 0-16,-5 0 1 0,0-4 5 15,-3 0 3-15,-2-3-6 16,-5-3 1-16,-1-1-4 15,-2-2 0-15,-2 2-5 16,0-3 0-16,-4 3 0 16,-7 8 2-16,-3-3-4 15,-3 7-1-15,-2 4-2 0,-5 3 0 16,3 4-8-16,-2 0-4 16,-1 5-4-16,4 5 9 15,6 0-22-15,3 1-8 16,7-2-14-16,4-2-27 15,12-4-52-15,7-4-131 16</inkml:trace>
  <inkml:trace contextRef="#ctx0" brushRef="#br0" timeOffset="7020.0891">10574 4142 253 0,'0'0'101'0,"-2"0"-63"16,-3-11 8-16,3-6 11 16,2 2-22-16,0-3-17 0,9 9-5 15,1 0-1-15,2 3 0 16,1 3-7-16,-4 3-1 15,1 0 2-15,1 3-2 16,-2 14-3-16,-2 2 0 16,0 6 0-16,-5 3-2 15,6 1 1-15,-8 2 1 0,3-3 0 16,-3-5 0-16,0-1-1 16,-5-2 1-16,-3-8-1 15,-1-2 2-15,4-2 1 16,-2-5 2-16,1-3 4 0,3 0 5 15,1-1-3-15,2-11-5 16,0 0-2-16,3-4-4 16,7-3 0-16,0-3 0 15,3-3 0-15,-2-1-1 16,-1-1-2-16,2 0-2 16,-5 2 1-16,1 5 2 0,-2-1 1 15,-1 5 2-15,1 3-2 16,-2 5 2-16,-1 3-1 15,-3-3 0-15,2 6 1 16,-2 0 1-16,0 2 1 16,0 0-1-16,0 6-2 15,-4 6 0-15,-1 6 1 0,-1 3 1 16,6 4 2-16,-5 0 1 16,5 2 0-16,0 0 1 15,0-4-1-15,7-1-1 16,4-3 0-16,1-3-4 15,3-5 2-15,1-1-2 16,2-1 1-16,-1-3-11 0,2-2-16 16,-1-3-10-16,-4-1-10 15,-2 0-24-15,1-7-17 16,-4-6-30-16,0-5-83 0</inkml:trace>
  <inkml:trace contextRef="#ctx0" brushRef="#br0" timeOffset="7617.4414">11016 3723 420 0,'-3'-10'16'0,"1"5"21"15,2 2 21-15,0 1-18 0,0 2-23 16,0 0-13-16,0 9-1 15,0 3 3-15,0 2 2 16,0 4-2-16,0 0-1 16,-2 0 0-16,1 0 4 15,-2-2 0-15,1 0-3 0,2 0-2 16,0-2 1 0,0-1 1-16,0-3-2 0,2 1 0 15,4-3 0-15,5-4-1 16,1 2 2-16,3-5 1 15,5-1-1-15,2 0-4 0,2 0 2 16,3-3-4-16,-2-5 3 16,-2 0-2-16,-1-2-7 15,-6 6-16-15,-5-3 0 16,-3-1-13-16,-6 3-6 16,-2 0-15-16,0 0-13 0,0-2-8 15,-7 1 15-15,0-3 31 16,0 0 28-16,-1 2 6 15,3-3 9-15,0 4 17 16,3-1 12-16,-1 1 8 16,3 3-3-16,-2 1 8 0,2 0-3 15,0 2-9-15,0 0-18 16,-2 8-18-16,1 9 7 16,-1 4 8-16,2 5-1 0,-2-1-2 15,2 4-3-15,-2-3-3 16,2-2-4-16,0 0-5 15,0-2-2-15,-4-1 2 16,2-2-2-16,0-2-36 16,-5-5-38-16,-1-10-108 15</inkml:trace>
  <inkml:trace contextRef="#ctx0" brushRef="#br0" timeOffset="8227.3048">11619 4218 279 0,'-7'2'52'0,"0"-2"-5"16,0 2 22-16,6-2-2 15,-1 0-30-15,2 0-13 16,5-4-7-16,12 0-2 0,3-1 1 16,9 3-4-16,7-3 0 15,5 2-2-15,3-3 0 16,-3 2 1-16,-4 1-7 16,-5 1-3-16,-10 0 0 15,-5 2-1-15,-7 0-11 16,-3 0-10-16,-5 0-10 0,-2 0-12 15,0 2-22-15,-3 0-27 16,-6-2-32-16,-2 0-72 16</inkml:trace>
  <inkml:trace contextRef="#ctx0" brushRef="#br0" timeOffset="8556.2242">11780 4086 262 0,'-5'-5'35'16,"4"1"11"-16,1 1 14 16,-2-1-3-16,2 4-20 15,0 0-9-15,0 0-10 16,0 9-8-16,0 8 6 0,2 4 1 16,-1 5 4-1,4 3-3-15,-5 3-2 0,0 0-3 16,1-2 0-16,-1-3-5 15,0-2-1-15,0-2-2 16,0-5-2-16,0-6 0 16,0 1-2-16,0-6 0 0,0-3-2 15,0-1 3-15,0-3-4 16,2 0-16-16,0 0-4 16,3-2-19-16,0-7-32 15,6-7-73-15,2-3-194 16</inkml:trace>
  <inkml:trace contextRef="#ctx0" brushRef="#br0" timeOffset="9227.9401">12352 4104 246 0,'-2'2'30'0,"2"-2"4"16,0 0 31-16,0-2-29 16,0-3-8-16,0-2 2 15,0-3 4-15,0 2-6 16,5 1-10-16,3-4-1 0,1 4-3 15,1-2 3-15,2 3-1 16,0 1-5-16,0 3-4 16,1 2-1-16,1 0 0 15,-1 2-3-15,-2 11-2 16,-1 2-1-16,2 5 1 16,-11 3-1-16,10-1 0 0,-9 1 0 15,-2-1 1-15,0-3-1 16,-2 1 0-16,-7-2 1 15,-2-3-2-15,-1 0 3 16,-1 0-1-16,0-2 0 0,-2-2 3 16,1 2 4-16,2-3 1 15,2 3-1-15,-2-5-5 16,4 0 2-16,1 1-1 16,3-2-1-16,3 0 0 15,-2-4 0-15,3 1 1 0,0 0-1 16,3-1 3-16,5-3 6 15,3 0-4-15,2 0-1 16,3 0-16-16,5 0 13 16,5 0-1-16,3-1-3 15,5-5 2-15,0 2 2 16,1 1 4-16,-2-1-1 16,-1 1 2-16,-5-1 0 0,-5 4-7 15,-7-1 0-15,-4-1-2 16,-5 2 1-16,-3 0-1 15,-3 0-3-15,0 0-23 0,-1 0-16 16,-7 0-43-16,3-6-95 16</inkml:trace>
  <inkml:trace contextRef="#ctx0" brushRef="#br0" timeOffset="28807.363">18066 5254 221 0,'-5'0'166'0,"-5"0"-150"0,3 0 10 32,0 0 1-32,1 2-20 0,-1 9 8 15,4 10 9-15,-2 12-4 16,-1-8-2-16,1-1-9 16,0 5 3-16,-1-4-1 0,-1-2 2 0,-2-2 2 15,4-3-4-15,-3-2-1 16,5-5-1-16,-3-4-1 31,5-2-1-31,-1-5 2 0,2 0 1 16,0 0 6-16,0-8 1 15,3-9-10-15,4-2-3 16,3-6-2-16,-1-2-2 16,-1-5 1-16,0 0-1 15,-1-4 1-15,0 3-2 16,-2 0 1-16,2 2 1 0,0 9-1 15,-6 3-1-15,10 6 2 0,-4 6-2 16,-6 7 0-16,13 0 2 16,-6 3-1-16,1 12 1 15,1 7 2-15,2 3-1 16,-2 4 1-16,3 0 0 0,0 1-2 16,0-1 1-16,-5-3-2 15,1-1 1-15,1-3-2 16,-3-5 3-16,-4-2-2 15,2-5-1-15,-3 0-5 16,-2-6-14-16,0 0-16 16,0-4-2-16,-3 0-5 15,-6 0-7-15,-6 0-22 0,1-1-9 16,-6-6-14-16,-4-1-20 16,-1-2 19-16,-1-1 55 0,-3 2 77 15,4 0 36-15,0 0 6 16,1 2 7-16,5 2-12 15,4 1-15-15,10 2-4 16,5-2-10-16,0 3-19 0,15-3-14 16,9-1-6-16,8-4 1 15,7 2-3-15,4 0-3 16,-3 1-1-16,4-1-19 16,-6 3-38-16,-4 2-56 0,-7-3-122 15</inkml:trace>
  <inkml:trace contextRef="#ctx0" brushRef="#br0" timeOffset="29104.3114">18375 5232 327 0,'4'-12'29'0,"1"0"19"16,-2 6 10-16,1-2-16 16,-4 6-5-16,0 2-10 15,0 0-12-15,0 11-4 16,0 3 1-16,-4 7 9 15,1 6-2-15,-2 2 2 0,1 0-1 16,4 1-7-16,0-2 0 16,0-1-2-16,2-4-2 15,8-1 0-15,5-7-2 16,1-1-13-16,2-4 2 16,3-3 7-16,1-7-2 0,0 3-1 15,0-3-1-15,-3 0-33 16,-3-7-10-16,-2-3-2 15,-1-1-6-15,-6-2-29 16,-3-1-32-16,-4-2-37 16</inkml:trace>
  <inkml:trace contextRef="#ctx0" brushRef="#br0" timeOffset="29271.3239">18460 5368 66 0,'-13'2'246'16,"7"1"-187"-16,5-3-3 15,1 0-12-15,10 0-16 0,8-3-15 16,3-2-9-16,5-2-2 16,-1-1-3-16,-3 0-24 15,-7-2-37 1,0-1-103-16</inkml:trace>
  <inkml:trace contextRef="#ctx0" brushRef="#br0" timeOffset="29461.8387">18431 5210 359 0,'-4'0'51'0,"-9"0"-9"0,12 0 10 16,1-2-26-16,18-2-19 16,6-1-4-16,9 2-2 15,3-2 0-15,5 0-33 16,2 1-60-16,1 3-98 15</inkml:trace>
  <inkml:trace contextRef="#ctx0" brushRef="#br0" timeOffset="29626.1741">19015 5426 366 0,'0'5'94'15,"0"-4"-58"-15,0 2-1 16,0-3-11-16,0 0-15 16,1 0-9-16,3-3-39 0,-1-7-71 15,3-4-214-15</inkml:trace>
  <inkml:trace contextRef="#ctx0" brushRef="#br0" timeOffset="29759.605">19022 5238 499 0,'-10'-7'24'0,"5"2"1"0,3 2 13 0,2 3-26 16,0 0-14-16,0-2-95 15,3-6-193-15</inkml:trace>
  <inkml:trace contextRef="#ctx0" brushRef="#br0" timeOffset="30756.7577">19945 5270 300 0,'-14'-7'105'0,"11"-4"-78"16,1-3 21-16,2 5-5 0,4 0-21 15,5 0-8-15,5 4-6 16,3 1 4-16,-3 1-8 15,2 3-2-15,0 5 0 16,-4 8-1-16,0 8-1 16,-4 4 4-16,-1 0-2 0,-3 2-2 15,0-2 2 1,-4-4-3-16,0-6 4 0,0-1 0 16,0-5 8-16,0-5 0 15,-1-4 5-15,-2 0 7 16,3-8 3-16,0-8-14 0,0 0-7 15,4-5-3-15,1-4-1 16,2 2-2-16,2 2 2 16,1-3 0-16,-2 4-2 15,1 2 3-15,0 5-3 16,1 1 0-16,0 5-1 0,0 7 0 16,4 0 3-16,-2 0-4 15,3 13 3-15,-3 3-1 16,4 5 1-16,-3 4-1 15,-1 0 0-15,-1 0 0 16,-2 0-1-16,-4-4 0 0,0-4 1 16,-5-14 1-16,3 15 0 15,-3-11 0-15,0-7 0 16,0 0 2-16,0 0-1 16,0-10 1-16,0-2-2 15,0-3 2-15,5-5-2 16,0 0 0-16,2-2 1 0,2 0-2 15,1 0 1-15,0-1 0 16,2 5 0-16,0 3-2 16,0 4 1-16,1 5 0 15,-4 6 0-15,1 0 1 16,2 3-1-16,-4 13 0 0,-1 2 1 0,-2 1 0 16,-1 4 0-16,0 0 0 15,-4-2 0-15,2-2 0 16,-2-2 0-16,0-2 0 15,0-3 0-15,2-4-2 16,0-5-23-16,-2 0-14 0,1-3-12 16,-1 0-36-16,0-6-63 15,0-7-122-15</inkml:trace>
  <inkml:trace contextRef="#ctx0" brushRef="#br0" timeOffset="31090.2988">20440 4952 429 0,'-2'-18'12'15,"1"0"20"-15,1 4 7 0,0 3-11 16,3 4-13-16,13 3-9 16,2 4-3-16,4 0-4 15,-8 9 1-15,-5 5 0 16,-8 4 0-16,9 5 2 15,-10 3-4-15,0-5 4 16,0 4-4 0,-7-4 3-16,-1-5 0 15,3-2 1-15,1-3 0 0,1-5 3 16,3-3 3-16,0-1-1 16,2-2-2-16,8 0 3 15,5-2-2-15,4-7-6 16,3-2 1-16,3-2-1 15,1 3-2-15,-1-2-24 16,1 8-42-16,-4-8-39 0,-2 8-70 16</inkml:trace>
  <inkml:trace contextRef="#ctx0" brushRef="#br0" timeOffset="31357.0446">20868 5281 479 0,'-12'0'31'0,"10"0"7"0,2-3 6 15,14-1-17-15,8 0-13 32,4-1-4-32,9 3-3 15,-1 0-2-15,1 1 2 16,-2-1-5-16,-6 2-3 0,-5 0 1 15,-3-2-13-15,-7 2-23 16,-3-2-14-16,-7 1-36 16,-2-3-50-16,0-3-128 15</inkml:trace>
  <inkml:trace contextRef="#ctx0" brushRef="#br0" timeOffset="31591.3644">21020 5158 290 0,'-6'-2'81'16,"-4"2"-13"-16,4-2 0 16,3 2-22-16,1 2-21 0,0 9-9 15,2 4-1-15,0 6 6 16,0 2-3-16,0 5-9 16,-1 3-2-16,1-5-6 15,1 5 1-15,1-6-1 16,0 0-2-16,0-4-11 0,1-3-26 15,1-4-15-15,-1-3-28 16,4-4-63-16,1-7-159 16</inkml:trace>
  <inkml:trace contextRef="#ctx0" brushRef="#br0" timeOffset="32343.922">21327 5173 457 0,'6'-15'19'0,"-3"9"10"16,4 2 18-16,0 4-12 16,1 0-19-16,1 4-14 15,-1 5 0-15,-1 6 1 0,3 3-3 16,-3-1 0-16,-2 4 1 15,0-1-1-15,-1-1 1 16,-2-5-1-16,-2-3 0 16,0-3 0-16,0-1 0 15,0-3 0-15,0-2 1 16,0-2 0-16,0 0 1 0,0 0 3 16,0-7-4-16,-2-4 0 15,2-3 3-15,0-1-2 16,0-7 2-16,2 0-2 15,7-1-2-15,0 1 0 16,6 2 0-16,-1 5-1 0,0 10 1 16,2-10 0-16,1 13-1 15,-3 2 1-15,1 2 0 16,-3 13-2-16,-2 4 1 16,-1 2 1-16,1 4 0 0,-5-2 0 15,-2 2 0-15,1-3 2 16,-1-6-4-16,-1-2 4 15,0-3-3-15,-1-5 2 0,-1-3-1 16,0-3 5-16,3 0 3 16,-3 0 12-16,0-9-3 15,2-2-11-15,0-3-3 0,-1-2 1 16,5-2-4-16,-1-4 1 16,0 2 0-16,5-2-2 15,0 2-1-15,2 0-3 16,1 7-1-1,1 1 3-15,3 9 2 16,-3-9-2-16,1 10 4 0,-1 2-2 16,-4 0 1-16,2 2-1 15,-5 10-1-15,-1 3 2 16,-2 2 0-16,-2 3 1 0,-2 0-1 16,0-2 1-16,0-2 0 15,0 1-1-15,0-3 0 16,0-3-1-16,0 0-11 15,0-4-22-15,6-1-28 16,-3-2-52-16,8-4-68 0</inkml:trace>
  <inkml:trace contextRef="#ctx0" brushRef="#br0" timeOffset="32539.8361">22079 5126 486 0,'17'-9'46'16,"0"-2"-17"-16,12-1 7 15,7 7-15-15,-9 1-14 0,-2 3-5 0,-5 1-4 16,-4 0-19-16,-7 0-27 16,-8 3-68-16,-1 2-102 15</inkml:trace>
  <inkml:trace contextRef="#ctx0" brushRef="#br0" timeOffset="32711.7462">22132 5176 313 0,'-10'5'79'0,"5"-4"-34"16,5 2 18-16,0-2-10 0,5-1-12 16,8 0-15-16,3 0-14 15,6 0-9-15,3 0-2 16,6-4-5-16,1 1-29 15,0-6-31-15,4-1-89 16</inkml:trace>
  <inkml:trace contextRef="#ctx0" brushRef="#br0" timeOffset="33055.3135">22658 5010 429 0,'0'-8'18'16,"0"0"17"-16,-13 5 19 0,-5 1-9 16,-2 2-12-16,4 2-11 15,5 16 0-15,2 12 4 16,2-5-9-16,6 0-5 0,1 2-6 16,3-4 1-16,11-4-4 15,6-1 1-15,6-5-1 16,-1-3-1-16,1-5 0 15,4-5-1-15,-4 0 0 0,-1-5-1 16,-5-8 3-16,-4 0-2 16,-3-6 0-16,-6 0 2 15,-2-2 3-15,-5-4-3 16,0 2-1-16,-3-1-1 16,-11 3-2-16,-12 5-18 15,-8 3-30-15,-11 5-35 16,-9 2-162-16</inkml:trace>
  <inkml:trace contextRef="#ctx0" brushRef="#br0" timeOffset="33566.1712">19142 5973 81 0,'-13'11'368'0,"6"-4"-326"16,7-7 5 0,3 0 0-16,17 0-28 0,8-2-1 15,4-1-8-15,7 0-5 16,0-1-4-16,1 2-1 16,-2-2 0-16,-6 2-4 15,-6 2-19-15,-7-1-11 0,-6 1-22 16,-11 0-46-16,-2 0-59 15</inkml:trace>
  <inkml:trace contextRef="#ctx0" brushRef="#br0" timeOffset="33769.2768">19145 6153 370 0,'-6'8'49'0,"3"-6"-20"16,3-2 14-16,15 0 1 15,8 0-4-15,8 0-15 0,6-6-11 16,6-1-8-16,1-2-3 16,-3 2-3-16,-6 1-10 15,-2 1-20-15,-8 2-31 16,-5-1-55-16,-8-1-61 16</inkml:trace>
  <inkml:trace contextRef="#ctx0" brushRef="#br0" timeOffset="34019.1899">19447 5907 415 0,'-1'-7'25'0,"-4"0"22"16,5 0 22-16,0 7-24 15,2 0-18-15,8 3-18 16,0 10 4-16,7 8 4 15,-3 6-6-15,0 2-7 0,-3 7-2 16,-4 1 0-16,-4 0-2 16,-3 4 1-16,0 0-16 15,-10-1-35-15,-5-8-55 16,-2-4-178-16</inkml:trace>
  <inkml:trace contextRef="#ctx0" brushRef="#br0" timeOffset="34956.5472">20332 5991 66 0,'-4'-12'337'16,"3"-1"-306"-16,1 2 6 0,0 2 9 16,1 4-17-16,8 3-12 15,4 2-10-15,1 0-5 16,1 10-1-16,4 7 0 16,-4 3 0-16,-1 3-1 15,1 2 0-15,-5 2 0 16,-3-2 1-16,-1-4-1 0,-4-1 1 15,-2-8-1-15,0-1 0 16,0-6 1-16,0-1 1 16,-2-4 4-16,-1 0-3 15,0-6 4-15,3-6-3 16,0-4 2-16,0-4-5 0,0-2 0 16,8 0-2-16,-1-3 3 15,4 2-2-15,-2 1 0 16,3 2 0-16,-3 4-1 15,4 6 1-15,-4 4-1 16,1 3-1-16,2 3 4 0,0 3-4 16,0 12 1-16,0 6 2 15,0 4-1-15,-1 2-1 16,0 5 1-16,-5-3 1 16,1-1-1-16,-2-5 0 15,-2-1 0-15,-1-8-1 16,0-5 3-16,-2-5-3 0,0-3 1 15,0-1 4-15,0-3 12 16,0-10-6-16,3-1-4 16,-1-7-3-16,3-2-1 15,0-3-3-15,1 2 2 16,3-3-2-16,0 2 2 16,2 3-4-16,3 4 1 0,-3 2 2 15,4 8-2-15,-3 2 1 16,5 6 2-16,-4 0-1 15,2 0 0-15,-3 6-1 0,-1 4 1 16,0 4 0-16,-4 4 1 16,0 2-2-16,-2 0 2 15,-3 1-2-15,-2 2 2 16,0-3 0-16,0 0 2 16,0-2-5-16,0-6 2 15,0 0 0-15,0-4-4 0,0-2-22 16,0-2-19-16,6-2-35 15,1-2-41-15,2 0-116 16</inkml:trace>
  <inkml:trace contextRef="#ctx0" brushRef="#br0" timeOffset="35144.1763">21068 5995 410 0,'13'-4'46'15,"-4"-6"-7"-15,3 4 12 0,3 2-24 16,2 3-15-16,0 1-9 16,3 0-3-16,-2 0-1 15,-4 0-21-15,-5 3-34 16,-4 1-65-16,-3 0-205 16</inkml:trace>
  <inkml:trace contextRef="#ctx0" brushRef="#br0" timeOffset="35331.6403">21066 6100 381 0,'-3'5'51'0,"3"-5"-12"16,0 0 5-16,12 0-9 0,5 0-9 16,6 0-21-16,4-7-3 15,6 2-2-15,4-4-16 16,2 0-48-16,3-1-46 0,1-5-66 15</inkml:trace>
  <inkml:trace contextRef="#ctx0" brushRef="#br0" timeOffset="35749.7331">21641 5859 364 0,'7'-4'35'16,"0"-6"13"-16,-7 3 19 0,0-6-20 0,0 13-14 15,-1-7-15-15,-10 7-6 16,2 0 1-16,-2 0 3 16,1 9-2-16,-4 7-1 0,6 4-2 15,1 1 0-15,2 6 3 16,1 0-7-16,4 3 1 16,0-2-1-16,11-3-2 15,-1-1-4-15,3-3 2 16,5-4 1-16,2-7-2 0,1-1-2 15,-1-8 3-15,0-1-2 16,2 0 1-16,-5-10-1 16,-2 0 0-16,-1-7-1 15,-3-1 1 1,-6-1 0-16,2-3-1 16,-3-1 1-16,-4-2-1 15,0 0 3-15,0 0-5 16,-7 4 0-16,-6 3-6 15,-3 2-9-15,-2 7 1 0,-5 5-7 16,1 4-7-16,-1 0-7 16,3 4-14-16,2 6-35 15,5 3-46-15,8-2-231 16</inkml:trace>
  <inkml:trace contextRef="#ctx0" brushRef="#br0" timeOffset="35987.9315">22049 6015 487 0,'5'6'34'0,"-2"2"9"16,4 1-6-16,-6 3-9 15,-1 3-6-15,0 1-13 16,0 1-2-16,-1 5-5 15,-11-3 1-15,0 1-2 0,-5-2 0 16,2 0-15-16,-4-2-31 0,4-2-40 16,-2-5-89-16</inkml:trace>
  <inkml:trace contextRef="#ctx0" brushRef="#br0" timeOffset="36472.5783">22400 5959 410 0,'-10'0'55'0,"-1"0"-6"15,10-4 11-15,1 1-25 0,7 1-16 16,11 1-10-16,5-2-3 16,4 2-3-16,5 1-1 15,0-2-2-15,-1 2 0 16,-1-2-8-16,-4 2-27 15,-3-2-25-15,-7-1-63 0,-1-1-130 16</inkml:trace>
  <inkml:trace contextRef="#ctx0" brushRef="#br0" timeOffset="36790.2954">22834 5799 366 0,'9'-15'40'16,"-4"1"1"-16,0-2 16 0,-3 2-10 15,1 8-15-15,-1 6-8 16,0 0-4-16,-2 6-15 0,3 11 1 16,-3 3 12-16,1 7-1 15,-1 3 3-15,2-1-7 16,-2-1 2-16,0 2-6 15,0-2-3-15,0-2 1 16,0-1-5-16,0-5 0 0,0-1 1 16,0-3-4-16,0 0 2 15,0-4-1-15,-2 0-7 16,-7-4-26-16,0-2-39 16,-5-6-60-16</inkml:trace>
  <inkml:trace contextRef="#ctx0" brushRef="#br0" timeOffset="42992.3451">9975 4777 300 0,'0'-4'6'16,"0"-3"18"-16,0 1 28 16,0 3-10-16,0 1-10 0,0 2-6 0,0 0-7 31,0 0-10-31,0 0-4 0,5 2 1 15,0 5 2-15,5 6-2 16,-2 1-1-16,3 2 0 16,2 0-2-16,-1-2 0 15,7 2 2-15,-2-3-2 16,5-9-1-16,1 10 3 0,4-7 1 16,2-4 0-16,-1-3-2 15,3 0-2-15,-1-2-1 16,1-6 0-16,-1-3 0 15,1 0-2-15,-1-3 3 0,1 0-2 16,-1-3 0-16,1 2 2 16,-2-3-2-16,3 1 2 15,-3 0-2-15,3 2-2 16,-3 1 4-16,1 3 1 16,-1 1-3-16,0 1-1 0,0 3 2 15,0 3 0-15,-1 3-1 0,3 0 0 16,-2 0 0-16,3 9 0 15,-3 2 0-15,3 5 0 16,0 0 1-16,-1 0-1 0,-1 1 0 16,1 0 0-16,-4-3 0 15,0-2 0-15,-3-1 0 16,0-2 0-16,-2-2 0 16,0-2 0-16,-2-3 2 15,-3-2-2-15,3 0 0 0,-1 0 0 16,0 0-1-16,-2-7 3 15,3-1-3-15,0-4 1 16,-2 2 0-16,2-6-1 16,-1 4 1-16,4-5 0 15,-2 2-2-15,2-2 2 0,0 3 0 16,2 0-1-16,0-1 1 16,2 5 0-16,2-3 1 15,0 4-2-15,0-1 2 16,1 2 0-16,1 3 0 15,-1 5-1-15,4 0 1 0,-3 0 0 16,3 11 1-16,-2 1-1 16,2-1 0-16,0 5-1 15,0-3 0-15,0-1 2 16,0-1-2-16,3-4 1 16,-1-2 2-16,0-3 7 15,-4-2 3-15,2 0-1 0,-7-2-5 16,-2-3 1-16,-7-2 1 15,-5-1-5-15,-6 1-4 16,-7 1-17-16,0-4-44 16,-7-2-178-16</inkml:trace>
  <inkml:trace contextRef="#ctx0" brushRef="#br0" timeOffset="47117.9942">4981 5921 355 0,'-15'0'18'16,"3"-12"12"-16,0-4 22 16,10-2-8-16,2 6-15 15,0-1-15 1,10 1-4-16,1-1 0 16,2 4-3-16,1 8-1 0,-2-10-2 15,3 11-1-15,-3 0-1 16,1 12 0-16,-4 3 1 15,-2 6 2-15,1 2 1 0,-3 2 2 16,-3 0 2-16,1 0 1 16,-1 2 3-16,0-4-5 15,3-3-1-15,0-2-1 16,1-4-3-16,3-1 2 0,3-7 1 16,1 0 0-16,5-6 0 15,0 0 0-15,4-2-2 16,-1-5-1-16,1-6-3 15,-2-3 0-15,-3-2-1 16,0 1 1-16,-3-3 0 0,-4-1 0 16,-2-1-1-16,-1-1 1 15,-7 2 0-15,5-1 0 16,-5 2 1-16,0 6-4 16,0 4 3-16,0 1 0 0,0 9-2 15,0-2 0-15,0 2-1 16,0 2 0-16,0 10 1 15,0 3 1-15,0 4 0 16,0 2 1-16,2 6 0 16,0 3 2-16,1 7 4 15,-1 0 3-15,2 4-5 0,-4 0-4 16,0 0 1-16,2 0-5 16,-2 0 5-16,0-6 1 15,0 0 1-15,-2-7-1 16,-5-3 1-16,0-3-2 15,-2-4 3-15,-1-14-1 0,0 11 0 16,-1-8 0-16,0-5-2 16,2-2 1-16,-3 0 0 15,2-7-1-15,0-6 1 16,1-3-2-16,-2-5 1 16,4-3-2-16,3-2-1 0,1-1 2 15,3 1-3-15,0 0-3 16,5-1-3-16,8 4-1 15,3 6-8-15,4-1-4 16,1 6-19-16,-1 2-16 16,2 5-8-16,-3 2-51 0,1 3-99 15</inkml:trace>
  <inkml:trace contextRef="#ctx0" brushRef="#br0" timeOffset="47884.7169">5638 6312 323 0,'2'2'49'0,"7"-2"-13"16,-3-4 30-16,-1-4-12 16,-2 1-24-16,2 0-13 0,-1-3 3 15,-1 2 1-15,-3 0-4 16,0-1-5-16,-1 1-7 15,-10 1-1-15,-3-1-1 16,-4 3-3-16,0 0 3 16,-2 1-1-16,-1 3 0 15,-1 1 1-15,1 0-1 16,-1 3 1-16,5 7-1 0,0 3 1 16,4 5 1-16,2 1-1 15,8-1 1-15,1 6 1 16,2-5-5-16,5-1 2 15,10-2-2-15,1-4 1 0,2-1 1 16,3-7-1-16,-1-4 0 16,-1 0 0-16,-4 0 0 15,2-8 0-15,-3-2 1 16,-2-2-1-16,-1-5-1 0,-2 3 2 16,-2-2 1-16,-1 2 4 15,0 0-3-15,-5 3-3 16,1 2 2-16,0 5-3 15,-1 1 0 1,-1 3 0-16,0 0 0 16,0 9-4-16,0 5 6 15,0 7-3-15,2 2 4 0,0 8 2 16,1 1 5-16,-1 2-1 16,5 5-5-16,-2 0-8 15,-4 3 11-15,5-2-7 16,-5-2 3-16,-1-3 0 15,0-4 1-15,0-3 0 16,-7-3-1-16,-2-6 0 16,-2-2 4-16,3-5 1 0,-4-5-3 15,3-1-3-15,-1-6 2 16,-1 0-2-16,0-2 1 16,2-9 0-16,1-3-1 15,0-5 0-15,4-1 2 16,1-3-6-16,3-1 2 0,0-1 2 15,0-1-4-15,7-2 1 16,4 0 0-16,1-2-6 16,2 0-9-16,1-3-19 15,5 2-6-15,1-1-31 0,3 0-23 0,3 0-128 16</inkml:trace>
  <inkml:trace contextRef="#ctx0" brushRef="#br0" timeOffset="48134.6605">6201 6084 414 0,'0'-1'73'0,"0"-5"-21"16,5 2 6-16,0-1-8 16,7 2-18-16,3-3-18 15,4 1-7-15,3 1 2 16,3 0-6-16,1 3-1 15,-5 1-2-15,-3 0-6 0,-6 0-27 16,0 3-22-16,-7 3-30 16,-5 1-58-16,0 2-67 15</inkml:trace>
  <inkml:trace contextRef="#ctx0" brushRef="#br0" timeOffset="48290.8847">6279 6163 165 0,'-10'14'148'0,"2"-5"-71"0,4-2-16 15,4 0 6-15,0-4-19 16,10 1-6-16,6-4-3 16,5 0-6-16,5 0-11 15,4 0-14-15,3 0-6 0,-1-2-2 16,4 2-4-16,-4 0-50 16,0 0-72-16,4 0-365 15</inkml:trace>
  <inkml:trace contextRef="#ctx0" brushRef="#br0" timeOffset="48961.399">8081 5971 244 0,'3'-8'30'16,"-1"-1"10"-16,0-2 22 15,-1 0-14-15,-1 2-13 16,0-1-10-16,0 2-7 16,0 5-3-16,-5-6 2 0,-3 4-2 15,-2 3-6-15,-4 2-4 16,-1 0-2-16,-1 0 1 16,-2 9-1-16,-2 1 3 15,3 5 3-15,0 3 0 16,0 1-2-16,3 5 1 15,4-1 4-15,3 2-2 0,5 1-1 16,2 2 0-16,2-6-6 16,8 1 3-16,4-5 1 15,3-3-2-15,3-5-1 16,-1-3-2-16,6-3 0 16,-1-2 0-16,0-2-1 0,0 0-3 15,-2 0-30-15,1-4-19 16,-1-3-19-16,-3-1-57 15,-2-4-119-15</inkml:trace>
  <inkml:trace contextRef="#ctx0" brushRef="#br0" timeOffset="49211.3419">8317 6055 272 0,'2'-3'155'0,"-2"-1"-120"16,0 1 23-16,0 3-16 0,0 0-19 15,0 1-14-15,0 10-6 16,0 2 5-16,0 5 3 16,0 1-2-16,0 4-1 15,0-3-2-15,-2 1 0 16,2-3-4-16,-2 0-1 0,2-5 0 16,0-3-1-16,0-1 0 15,0-2-14-15,0 0-11 16,0-3-18-16,2-2-34 15,5-2-45-15,4 0-83 16</inkml:trace>
  <inkml:trace contextRef="#ctx0" brushRef="#br0" timeOffset="49476.9035">8738 6004 442 0,'7'-6'51'16,"1"3"-9"-16,7-3-5 16,1 5-6-16,6-3-7 15,3 1-6-15,2-1-6 16,5-2 2-16,1 1-2 16,1 0-6-16,-6-1-4 0,-2 3-2 15,-5 1 0-15,-5 1-20 16,-4-2-16-16,-12 3-21 15,8 0-30-15,-8-1-64 16,0-3-123-16</inkml:trace>
  <inkml:trace contextRef="#ctx0" brushRef="#br0" timeOffset="49742.4666">8901 5852 354 0,'-4'-2'39'0,"2"1"6"16,2 1 16-16,0 0-24 16,0 6-26-16,0 9 8 15,4 1 10-15,1 5-9 16,-1 3-6-16,-3 0-3 0,1 4-2 16,3-6-4-16,-5 2-4 15,0-3 0-15,0-3 0 16,0-2-1-16,0-2 0 15,1-3-4-15,1-4-19 16,3-2-20-16,2-5-13 0,6 0-48 16,3-5-67-16</inkml:trace>
  <inkml:trace contextRef="#ctx0" brushRef="#br0" timeOffset="50103.5533">9504 5897 402 0,'2'-15'50'0,"14"5"2"0,-16-3-1 15,0 1-16 1,-4 3-11-16,-4 5-11 0,1-1-3 16,-3 3 1-16,1 0-4 15,-1 2-2-15,-1 0-3 16,0 4 0-16,-3 3-2 15,3 2 1-15,-1 3-1 0,-3 4 0 16,4 2 0-16,3 4 1 16,2 1 0-16,4 2 1 15,2 0 2-15,0 0 1 16,9-2 0-16,5 0 2 16,6-3-1-16,2-4-3 0,3-4 2 15,2-1-3 1,1-2-1-1,3-6-2-15,-1 2-15 0,-1-5-26 16,0 0-25-16,-2 0-63 0,-3 0-154 0</inkml:trace>
  <inkml:trace contextRef="#ctx0" brushRef="#br0" timeOffset="50494.0868">9749 6089 421 0,'-8'-14'32'0,"1"0"19"16,3 1 12-16,4-1-21 16,0 3-21-16,4 1-14 15,6 1-1-15,2 5-3 16,-2 2-1-16,2 2-2 0,0 2 0 16,-4 9 0-16,2 5 0 15,-1 3 0-15,-2 5 1 16,-6-1-2-16,-1 0 0 15,0 2-1-15,0-3-3 0,-8-3 4 16,-5-1 1-16,0-2 1 16,0-4-1-16,-2-1 3 15,4-4 7-15,0 0 7 16,4-3 0-16,3-1-3 16,3 2-4-16,1-5-3 15,0 1 1-15,7-1 1 16,6 0-12-16,4 0 6 0,7-6-2 15,-1-1 1-15,6-3-4 16,2 1-8-16,3 2-33 16,-2-4-20-16,4-2-84 15</inkml:trace>
  <inkml:trace contextRef="#ctx0" brushRef="#br0" timeOffset="51228.411">10379 5895 309 0,'0'-2'44'15,"0"2"4"-15,0 0-5 16,0 0-15-16,0 0-13 0,0 2-5 16,7 3 10-16,0 0-5 15,4-1-6-15,3 0-4 16,-1-4 2-16,1 0 2 16,-1 0-2-16,-3-8-2 15,-1 0-2-15,3-1-1 16,-7-2 1-16,0-1 0 0,-3-1-2 15,-2 2 1-15,0 1-2 16,0-1 1-16,-6 4 0 16,-2 5 1-16,-5-5-2 15,0 5 2-15,-3 2-4 16,2 0 4-16,-4 5-2 16,2 6 0-16,-1 0 0 0,2 1 1 15,0-1 1-15,4 5 5 16,3-2 3-16,0 4 0 15,6 2 3-15,0-1 1 0,2 1-1 16,2 2 1-16,8-3-1 16,0 1-2-16,4-4-3 15,4 0-1-15,1-3 0 16,2-5-3-16,2-3-2 16,2-2-1-16,3-3 0 15,-3 0 0-15,-3-3-1 0,2-5-2 16,-4-1-28-16,-4-4-18 15,-3-1-10-15,-4-2-21 16,-4-2-71-16,-3-5-214 16</inkml:trace>
  <inkml:trace contextRef="#ctx0" brushRef="#br0" timeOffset="51462.6121">10453 5590 318 0,'-8'-5'41'0,"4"-1"-20"15,4 2 22-15,0 1 14 16,9 1-29-16,6-1-17 16,2-3-2-16,5 3-5 15,2-1-1-15,1 0-2 0,-1 1 0 16,0-1-7-16,-2 3-41 15,-2-3-49-15,-3-2-86 16</inkml:trace>
  <inkml:trace contextRef="#ctx0" brushRef="#br0" timeOffset="52067.6009">10840 5432 371 0,'0'-10'17'16,"0"-1"20"-16,0 3 10 16,0-2-8-16,0-1-16 15,7 5-9-15,4 0-5 32,2 3-4-32,0 1-1 0,-1 2-1 15,2 0-1-15,-1 9-1 16,-3 5-1-16,1 1 1 15,-3 2 0-15,-3-1-1 16,-3 4 0-16,-2-4 1 0,0 0 0 16,0-4 0-16,-4 1 0 15,-3-2 0-15,3-10 0 16,-3 9 1-16,5-5-1 16,0-3 0-16,2-2 2 15,0 0 0-15,0 0 1 16,0 0 2-16,6-6-5 15,2-1 0-15,0-4 0 0,3-1-1 0,0-1 0 0,1-5 1 16,-1 1-1-16,0-1 0 31,1 2 0-31,-5 0 0 0,1 3 0 0,-3 0 0 0,-3 7 0 16,0 0 1-16,-2 3 2 31,0 3 7-31,0 0-4 16,-2 0-5-16,-3 6-1 15,-1 2 2-15,2 6-1 0,-1 1 1 0,5 1 2 0,0 0 5 16,0 3 0-16,0 2-1 16,7-1 2-16,1-2 1 15,2 0-2-15,1-2-3 16,5-5 0-16,-3-1-5 16,3-4 1-1,0-5-25-15,-3-1-64 16,-8-14-301-16</inkml:trace>
  <inkml:trace contextRef="#ctx0" brushRef="#br0" timeOffset="54027.0079">4187 7880 298 0,'-14'0'53'0,"1"0"-27"16,6 2 7-16,0 1-4 16,7 7-6-16,0-2-12 0,0 3 5 15,5 3 5-15,6 0-10 16,2-2-2-16,-1 0-5 15,-1-3-2-15,2-9-1 16,-5 7 2-16,-1-7 5 16,1 0 12-16,1-7-4 0,-4-10 2 15,0 1-4-15,1-10-1 16,2-2-7-16,-2-2-2 16,1-3-2-16,2 1-2 15,1-7-1-15,-2 5 4 16,1-4-5-16,1 2 4 15,-3 6-2-15,0 2 0 0,-2 6 0 16,0 7 0-16,-3 5 0 16,1 5-3-16,-2 5 4 15,5 0-3-15,-1 15 0 16,0 4 0-16,4 4 2 16,0 9 0-16,2 2 1 0,-1 3-1 15,2 3 1-15,0-2 0 16,-3-3 1-16,2 1-1 15,-2-4 1-15,-1-6-2 16,-1-4 1-16,-4-4-1 16,6-7 1-16,-9-8-1 0,3 8 0 15,-1-8 0-15,-2-3 2 16,0 0-2-16,0 0 3 16,0 0-1-16,-4-7-2 15,-4-4 1-15,-2 0-1 16,-2-7-4-16,-5-3-4 0,0 0-6 15,-3-3-3-15,-1 2-5 16,-1 2 7-16,0 4 6 16,3 5 6-16,1 4 3 15,1 7 0-15,5 0-2 16,2 4 2-16,2 6-1 0,4 3 2 16,4 3-1-16,2 1 0 15,16-6 2-15,4 2-2 16,9-4 0-16,4-7-2 15,6-2 1-15,6 0 2 16,1-11-1-16,1-5 0 0,-4-6-1 16,-8 1 2-16,0 0 1 15,-13-2-2-15,-4 2 1 16,-5-1 1-16,-6 4 1 16,-6 2-1-16,-1 4 1 15,-2 4 0-15,0 6 2 0,0 2-3 16,0 2-1-16,-2 9-2 15,1 5 1-15,1 2 0 16,0 2-1-16,0 1 0 16,10-2 1-16,0 3 0 15,2-4 0-15,0-1 0 16,0 1 0-16,-2-4 0 16,-1 1 0-16,0-2 1 0,-2-3-1 15,-3-1 0-15,-4 0 1 16,0 0 0-16,-2-4 1 15,-8 0 3-15,-7 2 1 16,0-4-1-16,-2-2 1 0,-1-1-4 16,3 0 0-16,2 0-2 15,3 0-5-15,8 0-18 16,4-3-24-16,0-4-73 16,7 1-126-16</inkml:trace>
  <inkml:trace contextRef="#ctx0" brushRef="#br0" timeOffset="54467.5235">4888 7950 412 0,'5'0'33'0,"4"-8"6"16,4-9 19-16,1-1-19 15,4-1-15-15,1-5-11 16,1-1-7-16,2-1-3 15,-6 2-2-15,-1 3-1 0,-5-1 0 16,-5 4-3-16,-5 4-4 16,0 2-1-16,0 5 2 15,-7 3 2-15,-1 4-1 16,-4 0-2-16,5 4 2 16,0 4 4-1,4 5 0-15,3 2-1 0,0-1 2 16,3 4-3-1,11-3 4-15,5 5-1 16,1-2-1-16,-1-1 1 0,-1 0 1 16,-2-1-1-16,-3-2 0 15,-6-1 1-15,-2-2 1 16,-5-1 1-16,-2 1 1 16,-10-4 5-16,-4 3 0 15,-4-6-3-15,-3 0-2 16,1-2-1-16,0-2-2 15,3 0-2-15,4 0-13 0,3-7-52 16,3-8-146-16</inkml:trace>
  <inkml:trace contextRef="#ctx0" brushRef="#br0" timeOffset="55186.0879">5310 7745 231 0,'-5'-7'24'0,"2"0"27"0,1 3 16 16,2-2-21-16,0 6-14 16,0-1-1-1,0 1-4-15,0 0-19 0,0 11 1 16,0 3 2-16,0 5 8 16,2 5-2-16,1 1 4 15,2 5-7-15,2-5-3 16,2 0-2-16,1-6-4 0,3-1 0 15,1-6 1-15,1-6-3 16,1-6-1-16,0 4 1 16,0-4-1-16,1-2-1 15,-4-9-1-15,1-1 1 0,-4-7 0 16,-1 4 0-16,-3-7-1 16,-1 1 2-16,-3-2-2 15,-2 0 0-15,0 5 0 16,0-2 1-16,0 6-2 15,0 4 2-15,0 2-1 16,0 8-1-16,0 0 1 0,0 5-2 16,0 6 2-16,0 7 0 15,0 0 0-15,2 0-1 16,5 3 1-16,1-1 0 16,4-2-1-16,-2-4-23 0,5 1-21 15,-1-5-13 1,1-5-45-16,0-4-61 0</inkml:trace>
  <inkml:trace contextRef="#ctx0" brushRef="#br0" timeOffset="56120.2065">5689 7796 1 0,'-7'-12'325'15,"-1"-1"-258"-15,1 3-2 16,3-1-8-16,4 3-26 15,0 0-10-15,0 2-9 0,0 2-1 16,9 0-5-16,1 4-4 16,-2 0-1-16,3 5-1 15,0 8 0-15,0 3 0 16,-3 5 1-16,2 2-1 16,-3 0 0-16,-2-1 1 0,-3-2-1 15,3-5 0-15,-2-1-1 16,-1-13 3-16,0 9-2 15,0-10 1-15,-1 0 6 16,2-5 22-16,1-10-16 16,-1 2-8-16,2-7-2 0,2-2 0 15,-1 1-2-15,3 0 0 16,2 3-2-16,-4-2 2 16,1 8-2-16,-2 1 1 15,1 6 0-15,-3 5-2 16,-1 0 1-16,4 4-2 0,1 10 3 0,-1 2 0 15,0 5 0-15,2 2 0 16,2-1 0-16,-4 1 0 16,4-3 0-16,-3-5 0 15,0-1 0-15,-1-11 0 16,0 6 0-16,1-6 2 0,-1-3-2 16,0 0 0-16,0-4 1 15,3-6 0-15,-2-3 0 16,-1-1-1-16,2-2 1 15,1-4-1-15,-2 3 0 16,1-1 0-16,1-2 0 0,-3-1 1 16,0 5-2-1,-2-1 2-15,-2 3-2 0,-1 3 2 16,2 6-2-16,-4 0 2 16,2 3-2-16,-2 2 0 15,0 0 1-15,4 9-2 16,-1 1 2-16,2 7 0 0,1 2 2 15,1 1 2-15,4 1 1 16,3 1-2-16,-1-4 3 16,3-2-5-16,0 0 2 15,3-5-2-15,0-3-1 16,3-4 1-16,0-4 1 0,0 0-1 16,2-5 0-16,-3-7 1 15,-1-1-2-15,-4-4 0 16,-4 0 0-16,-3 1 0 15,-4-4 0-15,0 4-2 16,-5-1 0-16,0 2-1 0,0 4 1 16,-6 2 2-16,-3 5-2 15,2 4 1-15,-2 0 0 16,-2 10 0-16,4 4 1 16,2 4 0-16,1 0 2 15,4 1 2-15,0 1 1 16,2-2 2-16,10-2-2 0,7-4-2 15,1-2-1-15,6-2-2 16,1-8 0 0,0 5-37-16,2-5-39 0,-1-3-117 0</inkml:trace>
  <inkml:trace contextRef="#ctx0" brushRef="#br0" timeOffset="57023.0542">7407 7579 373 0,'-6'-11'8'0,"1"-3"4"0,5 1 16 16,0 1 10-16,5 3-12 15,5 2-7-15,0 1-11 16,1 5-4-16,0 1-3 16,-2 0 0-16,1 8-1 15,-2 5-1-15,-3 5 0 0,-3 3 1 16,3 1 2-16,-5 3-1 31,2-4 0-31,0 1 0 0,3-4 4 0,-2-1-2 16,4-6 2-16,1-2-1 15,3-6 2-15,0-1 6 16,5-2 0-16,0 0-3 0,2-9-5 16,-2-3-1-16,0-4-1 15,1-2 0-15,-5-2 2 31,-1-1 0-31,-6-3 2 0,1 3 1 0,-3 0-2 16,-3 3-3-16,0 4 2 0,0 5-3 16,0 3 3-16,0 5 2 15,0 1-3-15,0 7-2 32,-2 9 0-32,1 7 1 0,-1 4 3 15,2 7 3-15,0 1 1 0,0 5 2 16,0 0 0-16,5 2-3 15,-1-3 0-15,-4 0-1 0,5-7 0 16,-5-2-1-16,0-4 0 16,0-5-2-16,-2-3-1 15,-5-4 1-15,-2-3 3 16,-2-4-3-16,1-4 0 16,-1-3-2-16,-2 0 0 15,3 0 0-15,-1-8 1 0,3-5-1 16,1-1-3-16,2-3 3 15,2-2-7-15,3-2 3 16,0-2-1-16,0-2-18 16,5 5-8-16,5-2-10 15,5 7-1-15,1 0-7 0,6 6-27 16,-2 2-68-16,5-1-185 16</inkml:trace>
  <inkml:trace contextRef="#ctx0" brushRef="#br0" timeOffset="57585.4203">7845 7775 410 0,'-5'3'14'0,"0"-1"14"16,5 4 15-16,0 6-10 15,0 3-5-15,0 5 0 16,3 7-2-16,4 5 1 0,0 0-7 15,2 1-5-15,-1-1-5 16,-1 0-5-16,-2-3 1 16,-3-4-2-16,3-2-2 15,-5-7 1-15,2-2 0 0,-2-6 0 16,0 0-1 0,0-6-1-16,0-1 1 0,0-1 1 15,0 0 3-15,0-7 0 16,-4-1-4-16,1-9 0 15,-1 0-1-15,-3-5 0 0,2-3-1 16,-3-1-2-16,1-6 3 16,2 1-7-16,0 1 1 15,5 1 3-15,0 3-2 16,0 2 3-16,5 4-1 16,7 7 0-16,3 0 1 15,1 4 0-15,2 3 0 0,-1 3 0 16,0 3 1-16,-3 0 0 15,-1 6-1-15,-4 2 0 16,-2 7 1-16,-3 0 0 16,-4 2-2-16,0-1 4 0,-3-2-2 15,-9 1 1-15,0-3-1 16,-6-1 1-16,2-2-1 16,-1-3 1-16,4 3-1 15,-1-6 0-15,7-3-17 16,6 0-27-16,1 0-19 15,3-10-70-15,13-7-225 0</inkml:trace>
  <inkml:trace contextRef="#ctx0" brushRef="#br0" timeOffset="57835.3614">8563 7657 472 0,'5'0'34'0,"-1"0"-22"0,2 2 8 15,4-2 19 1,3 0-2-16,3 0-14 0,4 0-12 16,1 0-4-16,-1 0-2 15,0 0-4-15,-4 2-1 16,-4 0-5-16,-4 1-22 0,-3 2-32 15,-5 1-68-15,0-1-93 16</inkml:trace>
  <inkml:trace contextRef="#ctx0" brushRef="#br0" timeOffset="58038.5102">8651 7778 157 0,'-5'4'200'0,"0"7"-147"16,5-8 25-16,0-1-9 15,3 0-14-15,6 0-12 16,1-2-5-16,5 0-16 0,4 0-10 16,0 0-7-16,-1-4-3 15,-1 2-1 1,-2 1-8-16,-2-6-38 0,-5 3-43 16,-8-3-113-16</inkml:trace>
  <inkml:trace contextRef="#ctx0" brushRef="#br0" timeOffset="70724.681">10156 7452 306 0,'4'-20'36'0,"-4"8"19"0,0 1 5 16,0 3-21-16,0 0-12 15,0 6-6-15,-2-3-3 16,-2 5-5-16,-3 0-4 16,-1 13-4-16,0 5 0 15,-3 4 2-15,0 11 4 0,-1 2 0 16,0 7-2-16,-2-5-2 15,4 2 1-15,-1-3-4 16,-2-4 0-16,7-5 1 16,-1-5-3-16,0-7 1 15,2-2-1-15,3-6-1 0,1-2 3 16,1-1-3-16,0-4 2 16,0 0 2-16,0-4 7 15,0-7-7-15,5-3-2 16,3-5-3-16,-1-5 2 15,0-6-1-15,0-2-1 0,2-4 0 16,0-1-1-16,-2-1 3 16,2 1-2-16,0 3 0 15,0 5 0-15,0 6 0 16,2 7-1-16,-2 13 2 0,-4-14-3 16,2 14 1-1,-4 3 3-15,4 0-4 16,-2 3-2-16,4 14 2 0,1 2 0 15,3 6 3-15,-1 6-1 16,2-1 3-16,-1 2-11 16,2 0 8-16,-3-2 3 15,2-3-3-15,-2-4 0 0,-4-1 1 16,1-1-2-16,-1-6 3 16,-4-1-2-16,-4 2 0 15,0-6 6-15,0 1-31 16,-4-7-12-16,-6 6-16 0,2-6-2 15,-6-4-39-15,-1 0-37 16,-3-5-100-16</inkml:trace>
  <inkml:trace contextRef="#ctx0" brushRef="#br0" timeOffset="70883.7843">10029 7634 306 0,'-7'-3'62'0,"4"1"-10"15,3-2-4-15,6-1-13 16,12 1-25-16,9 1-6 0,7-1-2 16,8 1-5-16,4-2-61 15,1-1-129-15</inkml:trace>
  <inkml:trace contextRef="#ctx0" brushRef="#br0" timeOffset="72577.9383">10691 7620 227 0,'0'5'151'15,"0"-5"-96"-15,0 0 28 16,10 0-33-16,9 0-18 16,8-5-3-16,8-1-8 15,9-1-1-15,-1-4-2 0,1 3-26 16,-2 1 13-16,-6 1-4 16,-5-1 0-1,-10 3-2-15,-5 3 2 0,-9 1-35 16,-3 0-17-16,-4 0-21 15,0 0-41-15,-11 0-56 16</inkml:trace>
  <inkml:trace contextRef="#ctx0" brushRef="#br0" timeOffset="72823.9437">10918 7451 345 0,'-5'-4'48'0,"2"0"11"0,-1 4 9 15,3 0-26-15,1 9-23 16,0 5-2-16,0 4 7 16,5 7 0-16,1 5-4 0,-1 2-7 15,-1 1-4-15,3 1-4 16,-2-4-3-16,0 0-2 16,1-3 2-16,-4-2-2 15,0-4-16-15,1-3-33 16,-3-5-37-16,0-11-134 0</inkml:trace>
  <inkml:trace contextRef="#ctx0" brushRef="#br0" timeOffset="73747.9744">11446 7345 353 0,'7'-4'28'0,"-4"-1"23"0,-3 5 0 15,0 0-21-15,-3 16-4 16,-6 18-3-16,5-3 0 15,0 3-4-15,4 1-2 16,0 1-4-16,0-2-3 16,0-4-4-16,0-3-3 0,0-6 1 15,0-5-3-15,0-5 1 16,0-2-1-16,0-5 0 16,0-4 2-16,0 0 5 15,0-4 10-15,0-9-9 16,0-3-6-16,0-5-1 0,0-8-1 15,0-1-1-15,-2-4 1 16,0-2-1-16,1 1-1 16,-1 1 0-16,2 3-5 15,0 5 0-15,10 6 3 16,2 6 1-16,3 12-1 16,2-5 1-16,3 7 1 15,-1 5-2-15,1 11 2 0,-4 0 0 16,-3 4 0-16,-4 0-6 15,-6-1-1-15,-3-3 3 16,0 4 1-16,-12-6 1 16,-3-1 2-16,-2-1 1 0,-1-3 1 15,4-2-1-15,2-2 0 16,4-1 0-16,2-2 0 16,6-2 0-16,0 0 0 15,2 0-1-15,8-2-1 0,4-2-4 16,1 1 1-16,5 3 1 15,-4-2 4-15,2 2 0 16,-1 5-1-16,-1 10 1 16,-1 1 0-16,-3 2 1 15,-4 1-1-15,-2 3 0 16,-5-5 1-16,-1 1-1 0,-3-3 1 16,-9-5 0-16,-5 0 3 15,-2-2 5-15,-3-4 4 16,0-2-1-16,1-2-5 15,1 0-3-15,6 0-2 16,3-9-2-16,4 0 0 0,5-4-13 16,2-3-21-16,4-5-26 15,6-1-48-15,5-2-143 16</inkml:trace>
  <inkml:trace contextRef="#ctx0" brushRef="#br0" timeOffset="74280.3569">11844 7436 405 0,'0'-7'21'16,"0"-8"36"-16,5 8 1 16,4 1-26-16,3 4-13 15,0 2-10-15,3 0-5 16,0 5-3-16,4 8 1 15,-5 4-1-15,-1 6-1 0,1 1 1 16,-7-3-1-16,0 1 1 16,-6-3-1-16,-1-1 1 15,0-5-1-15,-1-3 1 16,-5-3 0-16,1-2 0 16,3-3 1-16,1-2-1 0,1 0 0 15,0-5 1-15,0-7 1 16,1-1 0-16,6-4-2 15,2-5 0-15,2-1-1 16,0-2 1-16,-1 0-1 16,0-4 0-16,-1 6 0 0,-2-2 0 15,-6 7 0-15,7 4 0 16,-6 5 1-16,-2 7 0 16,0 0 1-16,0 2 2 15,0 11-5-15,-3 7 1 16,-2 3 4-16,3 8 4 15,2-4 1-15,0 5 1 16,2-3-4-16,8 2-5 0,0-4 0 16,5-3 1-16,1-4-8 15,4-1-22-15,1-7-17 16,2-2-20-16,3-8-65 16,-3 0-194-16</inkml:trace>
  <inkml:trace contextRef="#ctx0" brushRef="#br0" timeOffset="74505.0157">12494 7449 346 0,'7'-2'145'16,"2"-2"-102"-16,1-1-10 16,5 1 2-16,9 2-5 15,3-1-14-15,5-1-9 16,4 1-1-16,0-2-1 0,-2 2-2 15,-6 0-2-15,-4 1-4 16,-17 0-18-16,15 1-23 16,-17-1-36-16,-3-1-74 15,-2-1-151-15</inkml:trace>
  <inkml:trace contextRef="#ctx0" brushRef="#br0" timeOffset="74728.9699">12691 7322 359 0,'-1'-7'50'0,"-12"-2"24"16,6 4-1-16,5 5-30 0,2 0-29 15,0 12 8-15,0 11 9 16,2 0-8-16,-2 4-11 0,4 0-22 16,-4 1 17-16,2 3-4 15,-1-4-1-15,3 3-2 16,-1-3 1-16,3-2-14 15,1-4-55-15,-1-5-36 0,-3-9-170 16</inkml:trace>
  <inkml:trace contextRef="#ctx0" brushRef="#br0" timeOffset="75244.4661">13475 7299 68 0,'10'0'277'0,"7"-2"-233"16,-8-5 15-16,-4-6-1 15,-5 1-33-15,0-2-11 16,-9 4-1-16,-8 7-7 16,4 3 0-16,-4 2-3 0,0 9 1 15,-2 5 4-15,-1 3 4 16,6 4 0-16,-1 2 3 16,7 2-4-16,2 0-3 15,6-2-3-15,0 0-1 0,9-6-2 16,11-1-1-16,2-5 1 15,7-4-1-15,1-4 1 16,3-5-5-16,-1 0-23 16,2 0-27-16,-4-7-53 15,1-2-138-15</inkml:trace>
  <inkml:trace contextRef="#ctx0" brushRef="#br0" timeOffset="75759.9864">13780 7329 431 0,'0'-14'28'15,"0"-2"14"-15,0 2-3 16,0-3-8-16,9 5-10 16,10 8-12-16,-1 4-3 0,1 9-2 15,0 9-3-15,-1 4-1 16,-2 2 1-16,-1 2 0 15,-5 0-1-15,-6-1 1 16,-1-3-1-16,-3-3 0 16,0-3 0-16,0-3 0 15,-7-4 1-15,4-6 0 0,-1-1 0 16,4-2 1-16,0 0 2 16,0-5 4-16,4-6-5 15,6-3-1-15,0-4-2 16,0-2 1-16,-1 1 0 0,1-6-2 15,-5 2 2 1,-2-3-1-16,4 0 0 0,-5 2 0 16,-2 6 1-16,0 2-1 15,0 6 0-15,-2 6 1 16,-3 4 4-16,-2 0-3 0,2 14-1 16,-1 6 1-16,2 5 1 15,1 4 6-15,3-1-1 16,0 1-1-16,5-2-2 15,8-6-4-15,3-2 0 16,6-2 0-16,1-9-1 16,1 0-19-16,2-6-14 0,-1-2-31 15,2-4-75-15,-7-10-193 16</inkml:trace>
  <inkml:trace contextRef="#ctx0" brushRef="#br0" timeOffset="76103.6735">14162 6976 429 0,'-14'-9'5'16,"3"-2"13"-16,9 6 36 0,6 0-12 16,9-1-17-16,-1 6-18 15,3 0-4-15,-3 1-2 16,-3 11-1-16,-2 2 0 15,-3 4 1-15,-4 3-1 16,0 4 1-16,-6-3 0 0,-6 1-1 16,0-2 5-16,-3-1 6 15,6-4 4-15,0-6 1 16,3-1-2-16,4-5 0 16,2-4-3-16,4 0 3 15,14-7-1-15,9-4-6 16,4-5-5-16,10-3-3 15,-2-1-10-15,5-3-33 16,-2 1-33-16,-1 2-135 0</inkml:trace>
  <inkml:trace contextRef="#ctx0" brushRef="#br0" timeOffset="76494.2037">14768 7341 333 0,'3'-1'64'0,"-3"1"-5"16,0-2 13-16,5-3-28 16,9-1-20-16,12 3-5 15,8-3-3-15,1 3-6 0,7 1-6 16,-2 0-3-16,-5 0-1 15,-1 2-9-15,-7-2-16 16,-6 2-24-16,-6-3-52 16,-3-2-91-16</inkml:trace>
  <inkml:trace contextRef="#ctx0" brushRef="#br0" timeOffset="76754.9853">14967 7143 221 0,'-7'-3'142'0,"1"1"-101"16,5 2 13-1,1 0-1-15,0 5-36 16,0 13-6-16,1 4 17 16,5 4 2-16,-3 6-11 0,-1 2-5 0,3 0-4 15,-5 0-2-15,2-5-6 16,-2-2 0-16,0-4-1 15,0-2-1-15,0-5 1 16,0-1-2-16,0-5-11 16,8-3-24-16,2-3-25 0,4-4-51 15,6 0-99-15</inkml:trace>
  <inkml:trace contextRef="#ctx0" brushRef="#br0" timeOffset="77051.7833">15550 7095 424 0,'0'-5'8'16,"0"3"10"-16,-2 2 39 0,1 2-23 16,1 9-14-16,0 6-4 15,0 5 7-15,0 3-2 16,0 3-6-16,1 3-5 15,1-1-3-15,2 1-2 16,-1-5-3-16,-3-1 0 0,2-4-1 16,-2-3-1-1,0-3 0-15,0-1-6 0,0-5-16 16,0-4-13-16,0-3-16 16,-2-2-31-16,0 0-13 15,2-6-55-15</inkml:trace>
  <inkml:trace contextRef="#ctx0" brushRef="#br0" timeOffset="77348.939">15555 7088 394 0,'0'-9'30'16,"4"2"35"-16,11 5-14 15,12 2-17-15,2 2-2 16,-3 11-5-16,3 5-11 15,-2 4-3-15,-2 7-3 16,-3 2-3-16,-8-1-3 0,-9 2-1 16,10-2-2-16,-12-3 0 15,-3-2 0-15,0-3 0 16,-3-3 0-16,-12-3-1 16,-3-1 2-16,-3-5-1 15,-1-1-1-15,-4-2 2 0,2-3-2 16,4-1-2-16,3-1-17 15,5-2-13-15,5 0-11 16,7-11-34-16,0-3-111 16</inkml:trace>
  <inkml:trace contextRef="#ctx0" brushRef="#br0" timeOffset="77882.2693">15961 7151 410 0,'18'-15'42'16,"3"4"-25"-16,1 4 18 15,3 2 3-15,-6 3-14 16,0 2-9-16,-2 17-7 16,-2 13-3-16,0-3-2 15,-4 1-1-15,-3 0-1 0,-5-1 0 16,-1 0-1-16,-2-4 1 15,0-5-1-15,-8-5 1 16,-1-3 0-16,2-2 0 16,2-5-1-16,1-1 2 0,3-2-1 15,1 0 5-15,0-5 1 16,5-10-4-16,4-1 0 16,6-5-3-16,-2-6 1 15,4-2-1-15,-1-3 0 16,-1-2 0-16,-2 4 1 15,-2-2-2-15,-3 4 1 0,-3 6 0 16,-1 4 0-16,-4 6 0 16,0 4 1-16,0 8 5 15,-9 0-2-15,-1 13 1 16,1 7 1-16,6 7 10 16,-10 3-1-16,11 2-3 15,-1-2-2-15,3-1-2 16,1-2-4-16,13-6-1 15,1-2-1-15,7-4-2 16,3-3 0-16,1-5-9 0,0-1-25 16,3-6-11-16,-2 0-24 15,-2-2-55-15,-3-12-110 16</inkml:trace>
  <inkml:trace contextRef="#ctx0" brushRef="#br0" timeOffset="78335.3095">16480 6765 398 0,'0'-21'21'0,"0"3"33"16,13 6-1-16,1 2-22 0,3 3-11 16,0 6-11-16,0 1-5 15,-5 1 0-15,1 11-4 16,-6 3 0-16,-3 5-2 15,-4-2-4-15,0 3-9 0,-9-1 1 16,-6-2 6-16,1-4 5 16,-1-2 0-16,3-5 3 15,-1-1 0-15,6-3 0 16,4-1 0-16,3-2 0 16,0 0-1-16,10 0 2 0,5 0 0 15,0-5-1-15,4-1 0 16,-1 3 1-16,-2 1-2 15,0 2 1-15,-2-2 4 16,0 11 1-16,-6 7 3 16,-1 2-2-16,-3 0 2 0,-4 3-1 15,-2-3 0 1,-12-2-1-16,-4-1 1 0,-6-5-3 16,-6-3 3-16,-1-1 0 15,0-6-6-15,1 0 1 16,3-2-6-16,9-12-46 15,10-6-106-15</inkml:trace>
  <inkml:trace contextRef="#ctx0" brushRef="#br0" timeOffset="78757.9461">17082 7208 326 0,'0'1'99'0,"0"-1"-31"0,-7 2 0 16,7-2-23-16,5 0-19 15,13 0-15-15,9-3-4 16,2 3 1-16,3-2-3 15,0 0-4-15,1 0 0 16,-5 2-1-16,-4-1-7 0,-4 1-20 16,-8 0-29-16,-5-4-30 15,-5 0-70-15,-2-1-150 16</inkml:trace>
  <inkml:trace contextRef="#ctx0" brushRef="#br0" timeOffset="78993.5821">17254 7074 187 0,'-5'-7'133'0,"-2"-2"-72"16,3 4-3-16,1 1 0 15,1 4-18-15,2 0-6 0,0 12-21 16,0 8 7-16,0 3 8 16,4 8-10-16,1 2-6 15,-2 3-4-15,6-2-4 16,-1 0-1-16,-3-4-2 0,0-3 0 15,1-2-1-15,1-5-19 16,2-4-14-16,3-5-20 16,3-5-29-16,6-6-62 15</inkml:trace>
  <inkml:trace contextRef="#ctx0" brushRef="#br0" timeOffset="79337.2556">17824 7097 441 0,'0'-7'52'0,"0"2"6"15,0 5-9-15,0 0-25 16,0 8-13-16,1 9 4 16,1 4 6-16,-2 6-5 15,2 0-6-15,0 5 0 16,1-2-4-16,-1-2 0 15,0 1-4-15,4-4 1 0,-1-5-11 16,0-6 4-16,4-2 4 16,1-5 1-16,5-1-1 15,-1-4 3-15,6-2-2 16,0 0 0-16,3 0-2 16,-3-6-5-16,-2-3-29 15,-2-3-5-15,-4-2-7 0,-6-4-10 16,-6-2-41-16,2-1-33 15,-2-1-148-15</inkml:trace>
  <inkml:trace contextRef="#ctx0" brushRef="#br0" timeOffset="79477.8416">17865 7213 270 0,'-11'0'54'16,"8"0"12"-16,3 0-10 15,3 0 0-15,13-4-36 16,9-1-10-16,2 0-8 0,0-1-1 15,2 3-4-15,-7-2-43 16,-6-3-82-16,-8 1-141 16</inkml:trace>
  <inkml:trace contextRef="#ctx0" brushRef="#br0" timeOffset="79649.698">17791 7078 370 0,'-5'0'28'16,"5"0"14"-16,11-2-8 0,12-4 6 16,8 1-16-16,6-2-18 15,1 2-5-15,1-1-7 16,1 0-70-16,-4 0-133 16</inkml:trace>
  <inkml:trace contextRef="#ctx0" brushRef="#br0" timeOffset="80196.4224">18339 7072 458 0,'-16'6'15'15,"2"-3"15"-15,8-3 8 16,6 0-7-16,8-2-11 15,2-1-14-15,2 3-5 0,5 5 0 16,1 11-1-16,0 5 1 16,-5 2 0-16,-3 4-1 15,-10-2 0-15,11 2 0 16,-10-6 0-16,-1-1-3 16,0-6 1-16,-3-1 1 15,-2-6 1-15,1-3 0 0,2-4 1 16,2 0-1-16,0 0 6 15,2-6-2-15,9-4-3 16,2-5 0-16,1-1 0 16,-1-1-2-16,1-3 2 15,-2-4-1-15,-1 1 0 16,-2-2 0-16,-2 2 0 0,-4 0 1 16,-3 4-1-16,0 1 0 15,0 5 0-15,0 6 2 16,-5 3 1-16,-2 4 1 15,-1 0 0-15,-6 7 6 0,6 10 3 16,-3 2 0-16,10 5 0 16,-9 2 4-16,10 1-5 15,0 0-1-15,2-2-6 16,7-2-2-16,5 0-1 16,5-7-1-16,1 0 1 0,0-3-22 15,2-6-26-15,-1-4-9 16,3-3-39-16,-4-3-133 15</inkml:trace>
  <inkml:trace contextRef="#ctx0" brushRef="#br0" timeOffset="80680.6851">18745 6789 436 0,'0'-11'19'0,"0"1"28"0,0 7 1 16,0 3-11-16,0 0-18 16,0 7-17-16,-2 9 4 15,1-1 5-15,-1 6 1 16,-3 1-2-16,4-1-1 0,1-2 2 16,0-2-1-16,0-3-4 15,0 0 0-15,8-5-2 16,4 0-1-16,3-2 2 15,2-3-7-15,3-1-6 16,5-3 10-16,-2 0 10 16,1 0-28-16,-4 0-20 15,-5-5-7-15,-2-2-6 16,-7-4-11-16,-3 0-8 0,-3-3-12 16,0 2 5-16,-2-1 62 15,-5 2 15-15,0 3 7 16,0 0 27-16,1 3 12 0,3 1 11 15,-1 4-9-15,4 0 4 16,0 0-15-16,0 6-19 16,0 8 6-16,0 2 3 15,0 7-6-15,0 2-6 16,4 4-5-16,-2 3-8 0,-2 0-4 16,0 0-21-16,0-2-72 15,0-1-200-15</inkml:trace>
  <inkml:trace contextRef="#ctx0" brushRef="#br0" timeOffset="81149.321">19470 7170 350 0,'-7'0'87'0,"-2"0"-39"0,8 0 17 15,4-7-29-15,19 3-17 16,8-3-3-16,8 0-4 15,3 2-4-15,3 1-4 16,-3 1-4-16,-4-1 1 0,-8 3-17 16,-7-2-17-1,-7 3-25-15,-8 0-61 16,-4-3-96-16</inkml:trace>
  <inkml:trace contextRef="#ctx0" brushRef="#br0" timeOffset="81399.2614">19632 7033 377 0,'-8'-2'45'0,"3"-1"2"16,5 3 2-16,0 0-21 16,0 5-13-16,0 9-5 0,5 6 13 15,2 4-7-15,-4 5-6 16,4 2-2-16,-5 1-3 15,1 0-4-15,-1-4 1 16,-2 1-2-16,2-6 1 16,-1-3-3-16,3-6-17 15,4-3-13-15,1-6-19 0,8-5-52 16,5 0-109-16</inkml:trace>
  <inkml:trace contextRef="#ctx0" brushRef="#br0" timeOffset="81696.0931">20313 6960 234 0,'0'-6'286'16,"0"3"-259"-16,0 3 7 0,0 0-10 15,0 16-1-15,3 5-2 16,4 6-4-16,-2 3-2 15,4 3-6-15,-1-1-5 16,-3 1-1-16,-1-1-3 16,1-3 0-16,-3-6 3 0,1-1-5 15,-3-6 4-15,0-4-7 16,0-3-7-16,0-4-10 16,-2-5-2-16,-1 0-8 15,1-1-4-15,0-12-28 0,-1-5-19 16,-2-3-27-16,1-6-75 15</inkml:trace>
  <inkml:trace contextRef="#ctx0" brushRef="#br0" timeOffset="81867.9017">20318 6926 355 0,'3'-13'26'0,"8"1"12"15,7 1 11-15,6 0-4 16,0 6-22-16,1 2-12 15,1 0-6-15,-1 3-5 16,-5 4 0-16,-8 7-21 0,-5 2-48 16,-3-1-48-16,-4 1-105 15</inkml:trace>
  <inkml:trace contextRef="#ctx0" brushRef="#br0" timeOffset="82039.7411">20318 7028 333 0,'-2'7'64'0,"-14"3"-13"16,16-6 4-16,0-4-20 16,11 0-10-16,8 0-7 15,8 0-10-15,5 0-7 16,2 0 1-16,5 0-18 0,2 0-40 16,-2 0-78-16,0-6-227 15</inkml:trace>
  <inkml:trace contextRef="#ctx0" brushRef="#br0" timeOffset="82598.0967">20907 6983 424 0,'0'-9'32'0,"0"0"24"15,0 0-3-15,9 4-19 0,2 3-13 0,1 2-12 16,5 2-4-16,-3 10-4 16,1 6 0-16,-2 7 0 15,-2 2-1-15,-8 0 0 16,9 1 2-16,-11-1-3 16,-1-4 1-16,0 0 0 15,-5-7 1-15,-4-3-1 0,-2-2 0 16,9-10 1-16,-8 6 0 15,7-5 1-15,3-2-2 16,0 0 2-16,0-3-1 16,6-6 0-16,5-4-1 0,1-1 0 15,5-2 0-15,-1-5 0 16,-2-3 1-16,0-1-1 16,-1-1-3-16,-4-1 2 15,-2 2-3-15,-4-2 2 16,2 6 1-16,-5 2-1 15,0 7 2-15,0 4 2 0,0 4-4 16,-8 4 4-16,-1 1-1 16,2 14 2-16,-1 3 0 15,-2 5 4-15,3 4 2 16,7 0-1-16,-3 1-1 16,3 1-4-16,0-4-1 0,6 1-1 15,3-3-1-15,3-5 0 16,0-4-9-16,3-3-14 15,0-9-14-15,4 9-13 16,0-11-43-16,3 0-72 16</inkml:trace>
  <inkml:trace contextRef="#ctx0" brushRef="#br0" timeOffset="83082.3661">21382 6728 404 0,'-7'-7'17'15,"4"1"15"-15,-1 5 21 16,4-1-29-16,-1 2-14 0,1 0-9 16,-4 3-1-16,2 6 1 15,2 0-1-15,-1 0 0 16,-3 0 0-16,4-2 0 15,-3-1 1-15,3-3-1 16,0 1 0-16,0-3 0 0,0 1 0 16,3-2 1-16,8 0 1 15,2 0-1-15,2 0 0 16,-1 0-1-16,8 0 0 16,-2 4 0-16,-2-1 1 15,-2 5-2-15,-2 0 1 16,-1 6 0-16,-2 1 0 15,-6 3 0-15,-2-2 0 0,-3 0 0 16,0 0 1-16,0-5-1 16,-8-1 0-16,-6-2 2 15,1-1 3-15,-5-4 0 0,2-1-1 16,-3 0 1-16,2-2-3 16,-1 0-2-16,4 0 1 15,0 0 1-15,2 0-11 16,5 0-18-16,-1-2-30 15,5-5-27-15,-1-4-65 16</inkml:trace>
  <inkml:trace contextRef="#ctx0" brushRef="#br0" timeOffset="83285.4334">21380 6724 284 0,'10'-9'55'16,"1"3"0"-16,1-3 2 0,6 3-2 15,1 2-25-15,0-1-15 16,2 1 1-16,3 1-2 16,-5 1-3-16,0 2-4 15,1 0-5-15,-6 0-1 0,-4 0-8 16,1 0-29-16,-4 0-70 16,-3 0-272-16</inkml:trace>
  <inkml:trace contextRef="#ctx0" brushRef="#br0" timeOffset="126310.3271">12819 3571 167 0,'1'5'64'16,"1"0"-52"-16,-2 1 14 16,0-1 16-16,0-1-15 0,-3-2-2 15,-3-2 5-15,1 0-9 0,0 0-6 16,2-2-3-16,-4-2 4 15,-1 0-6-15,-1 3-1 0,-3-5-2 16,0 5 2-16,2 1-2 16,-7-4 0-16,3 2 4 15,-2-3 0-15,-2 2 1 32,-2-3-2-32,3 2 3 0,-1-1-4 15,-3 0-3-15,6 0-1 16,-5-1-1-16,2 2-1 15,0 3 2-15,0-3-2 16,0 2 0-16,0 1-1 16,0 1 1-16,2 0 0 0,0 0-1 15,-2 0-1-15,1 0 1 16,0 0-2-16,-2 0 2 16,0 5-1-16,-1-2 1 15,0 3 0-15,-1 0 0 16,-1 0 0-16,-3 3 0 15,3 0-1-15,1 0 1 0,-2 2-1 16,-1 1 0-16,3-1 0 16,0 0 0-16,-1-1 1 15,-2-1 6-15,5 0-3 16,-3 0-1-16,2 2 1 0,-1-4-2 16,3 2 0-16,0 2-2 15,-2-1 0-15,4 0 0 16,-2 2-1-16,0 0 1 15,1 1-2-15,-2 1 3 16,4 0-2-16,0 1 0 0,-4 2 3 16,5-2-3-16,0 0-1 15,1 4 3-15,-1-4-2 16,3 1 1-16,1 3-1 16,-1-6 1-16,0 4 0 15,2-5 1-15,0 1-2 16,-2 1 0-16,4 1 1 0,0-1 0 15,-2 0-2-15,1 2 2 16,3 0-1-16,-4 0 0 16,4 2 0-16,-3-1 1 15,1 1-1-15,2 0 1 16,-2 0-1-16,0 0 1 0,-1 2 0 16,5-3 0-16,-8 3 1 15,4-2 0-15,6 0 0 16,-7-3 1-16,4 2 0 15,4-2-1-15,-1 2 0 16,-3-1-1-16,4 0 1 0,0 3-1 16,0 0 0-16,0 0-1 15,0 3 1-15,0-1-1 16,2 2 1-16,1-1-1 16,-1 2 0-16,3 0 1 15,1-1-1-15,1 3-1 16,-1-2-2-16,2-1 5 0,0-1-2 15,1-3 0-15,1-1-1 16,0-2 0-16,2 0 0 16,0-2 2-16,2 1 1 15,-1-3-1-15,2 1 0 16,-1-1-1-16,1 1 1 0,-1-1-2 16,1-1 2-16,1 1 0 15,0-3-1-15,0 2-1 16,2-8-1-16,0 10 3 15,2-8-1-15,0-1 0 16,1-1-1-16,0-1 3 0,1 0-2 16,-1 0 1-16,1-2-1 15,2 0 0-15,-5 0 0 16,4 0 1-16,-1 0-3 16,3 0 3-16,-4 0-2 15,5 0 2-15,-3 0-2 16,4 0 1-16,-1-2-1 0,1-3 0 15,-3-1 3-15,3-1-2 16,-2 0-3-16,1-2 3 16,-1 0-1-16,-1-2 1 15,-4 3-1-15,6-5 0 16,-4 3 1-16,-1-3-2 0,2 0 1 16,-1-1 2-16,2 0 0 15,-5-1-1-15,2 0 1 16,1 0-1-16,-3 1 1 15,2-2 0-15,-1 3-1 16,1-3 1-16,-3 2-1 0,2-4 0 16,-1 2 0-16,3-4 2 15,-5 1-3-15,5-1 1 16,-2 1 2-16,-1-3-2 16,0 2-1-16,-3 3 1 15,-3-3 0-15,-1 2-1 16,-3-1 1-16,0 1 1 0,-4-4 0 15,1 1-1-15,-1-6 0 16,1 0 1-16,-3 0-1 16,3-1 1-16,1-2-1 0,-6 1 0 15,6 1 2-15,-2-1-4 16,-4 0 2-16,-1 1 2 16,0-2-2-16,0 1 0 15,0-2-1-15,0 2 3 16,0-3-4-16,0 2 2 15,-1-1 2-15,-7 2-1 0,3 4-3 16,-1-2-3-16,-1 4 15 16,-1 2-3-16,2-2-3 15,-3 3-1-15,-2-1-1 16,0 2 2-16,-5-1-5 16,-2 2 3-16,-1-2-1 15,-8 4-2-15,-4 2-12 0,-4 9-48 16,-9-15-91-16</inkml:trace>
  <inkml:trace contextRef="#ctx0" brushRef="#br0" timeOffset="139094.244">9806 7945 204 0,'-2'0'23'0,"0"0"-12"16,0 0-3-16,0 0 20 16,1-2-4-16,1 1-10 15,-4-5-3-15,2 5 2 16,-1-2 8-16,-1 1 0 0,4 2-1 15,-1-2-6-15,1 1-3 16,-2-1 2-16,2 1-2 16,0-2 1-16,0 0-4 15,0-3-2-15,3 1 1 16,6-2-2-16,0 0 0 0,2-4 1 16,3 0-1-16,1-2 1 15,1 0-1-15,4-2-1 16,0 3-1-16,-3-3 3 15,3 4-3-15,0-3-2 16,-2 4 1-16,2-4 1 0,-1 3 1 16,0-1-1-16,0-1-1 15,2 1 0-15,1-3 0 16,-3 1 0-16,5 0 0 16,-4 1 0-16,4-1 0 15,-5-1-1-15,1 3 0 16,0-1 0-16,-1 1-1 0,0 2 1 15,-2-1 1-15,0 2-2 16,-5 0 0-16,3-2 0 16,-3 2 0-16,4-2 2 15,0 1-1-15,-3-3 0 16,1 3 1-16,1-3-2 0,-1 1 1 16,1-1 1-16,-1-1-1 15,0 2 2-15,2-1 1 16,-2 0-1-16,-1 3-1 15,-2-1-1-15,0 4 1 16,-2-2-1-16,-2 2 1 0,-4 0 1 16,9 1 0-16,-7-1-1 15,0 2 0-15,0-2-1 16,2 1 0-16,-2 3 1 16,0-2-1-16,-3 3-1 15,1 0 1-15,-3 2-1 16,0-2 0-16,0 2-1 0,0 0-9 15,0 0-13-15,0 0-17 16,-3 6-25-16,-10 0-73 16</inkml:trace>
  <inkml:trace contextRef="#ctx0" brushRef="#br0" timeOffset="139803.7723">10068 7925 218 0,'-2'0'26'0,"-1"0"-11"15,1 0-9-15,2 0 20 16,0 0-1-16,0 0-1 16,0 0-6-16,0 0-4 15,0-1 0-15,0-3-4 0,0-2 3 16,5-1-2-16,0 2 0 15,2-4 0-15,7-2-3 16,-2 3 4-16,6-8-1 16,-1 4 2-16,2-2-2 0,4 2-4 15,-3-1 0-15,0 2-3 16,-2 1-2-16,3 1-2 16,-3 0 1-16,1-2-1 15,1 2 0-15,2 0 2 16,2-3-1-16,2-1 1 15,1-1 3-15,2-4 1 0,0-1 0 16,1-1 4-16,-4 4-4 16,1-2 1-16,-7 4-1 15,-3 3-1-15,-4 4-4 16,-6 4 1-16,-2 0 0 16,-1 3-2-16,-4 0-5 0,0 0-18 15,-9 4-28-15,-13-4-85 0</inkml:trace>
  <inkml:trace contextRef="#ctx0" brushRef="#br0" timeOffset="188355.8177">7445 8972 154 0,'-13'0'150'15,"4"0"-143"-15,5-9 18 0,4 3 27 16,0 1-22-16,0-2-9 16,2 0-7-16,2 1 3 0,3 1-2 15,0 2-7-15,-1-1 2 16,-1 4-4-16,0 0-2 16,0 0 1-16,2 11 2 0,-4 1-1 15,2 5 3-15,-3 0 3 16,0 5 1-16,1 1-5 15,-1 0 2-15,0 0 2 16,-2 1-4-16,3-3 1 31,-1 0-1-31,1-5-1 0,4 2 0 16,-2-5-4-16,5-4 1 16,2 0 1-16,0-6-2 15,2-1 1-15,-1-2 1 16,4 0-2-16,0-8 1 15,-2-2-2-15,2-7-3 0,-3 2 4 16,1-5-3-16,-5-3 1 16,2 0-1-16,-5-2 0 15,-2 0 3-15,-3-2-5 16,-2 6 3-16,0-1 1 16,0 6-2-16,0 4-2 0,0 3 4 0,0 5-4 0,-2 2 4 15,0 2-2-15,2 0-3 31,-3 4 2-31,1 9 3 0,0 2-4 0,2 9 6 16,0 2-1-16,0 6 0 0,0 3 3 16,0 2-1-16,2 2 3 15,3 0-2-15,-1 1 3 16,1-3-14-16,-5-2 10 16,5 0 2-16,-3-2-2 15,-2-4-1-15,0-2-1 0,0-2 2 16,-7-4-4-16,2-3 1 15,-2-6 0-15,-2 1 0 16,1-8 1-16,1-2-1 16,0-3-1-16,0 0 3 15,1-4 1-15,1-13-4 16,0-2 1-16,3-6-2 0,2-6 1 16,0 1-2-16,0 0-8 15,0-2-9-15,7 5 3 16,4 6 0-16,0-1-14 15,1 8-16-15,4 0-8 16,2 7-18-16,0-1-77 16,1 5-186-16</inkml:trace>
  <inkml:trace contextRef="#ctx0" brushRef="#br0" timeOffset="188954.3883">7956 9329 466 0,'-2'15'7'0,"-8"-6"4"15,4 6 40-15,6 1-4 0,0 1-13 16,0 7-12-16,6 2 0 16,2-1-3-16,0 4-3 15,-1-2-5-15,0-2-4 16,0 0-10-16,-2-2 5 15,-2-2 5-15,1-3 0 16,-4-2-1-16,1-4 2 0,-1-1-1 16,0-4-1-16,0-3 1 15,0-2-2-15,0-2 0 16,0 0-2-16,0 0 2 16,-3-7 3-16,-3-6-5 0,-1-1 0 15,-2-8-2-15,2 0-1 16,-1-6 0-16,-1 0 1 15,8-1-2-15,-8 3 0 16,9-1 1-16,0 4-3 16,0 4 1-16,5 0 2 15,7 5-1-15,0 2 1 0,0 3-2 16,5 3 2-16,0 3 0 16,1 3-1-16,-2 0 1 15,2 1 0-15,-4 11-1 16,-1 0 1-16,-4 2 0 15,-2 2 0-15,-2-2 0 0,-5 0 0 16,0 0 0-16,-3 0 0 16,-6 0 1-16,-3-1-1 15,-3 0 1-15,-1 0 0 16,-2-2-2-16,2-4 1 16,0-1-7-16,0-1-17 15,3-5-8 1,1 0-24-16,2-10-8 15,0-8-28-15,3-9-81 16</inkml:trace>
  <inkml:trace contextRef="#ctx0" brushRef="#br0" timeOffset="189170.4492">8015 8787 440 0,'0'-15'9'0,"0"3"42"16,0 6-1-16,-2 6-6 16,1 2-27-16,1 16-11 15,0 5 4-15,0 5-3 16,0 7-4-16,1 5-2 0,1 0 0 16,0-1-26-16,1-5-70 15,-2-4-250-15</inkml:trace>
  <inkml:trace contextRef="#ctx0" brushRef="#br0" timeOffset="189608.4009">9320 9034 394 0,'-6'2'22'0,"6"-2"17"16,0 0 10-16,12-2-23 15,4-3-10-15,6 1-5 16,3 3-5-16,2-3-4 0,-1 4-1 15,-5 0-1-15,-1 0-17 16,-5 0-24-16,-7 5-43 16,-4 1-58-16,-4-1-129 15</inkml:trace>
  <inkml:trace contextRef="#ctx0" brushRef="#br0" timeOffset="189765.6681">9381 9157 305 0,'-15'11'75'15,"8"-5"-19"-15,5-1 3 16,2-2-21-16,9-1-19 0,7-2-3 16,11 0-5-16,4-3-6 15,5-4-4-15,1 1-9 16,2-2-46-16,2-5-115 16</inkml:trace>
  <inkml:trace contextRef="#ctx0" brushRef="#br0" timeOffset="190779.1085">11167 8822 281 0,'0'-11'12'15,"0"-3"20"-15,4-4 14 0,-4 4 3 16,0 2-9-16,0 4-4 16,-2 8-9-16,-3 5-9 15,0 12-6-15,5 6 1 0,0 7 4 16,0 2-1-16,0 4-4 16,3-4-3-16,2 0 2 15,-1-5-5-15,-1-2 1 16,-1-4-3-16,1-3-1 15,-3-5 0-15,2-5-1 16,-2-2-1-16,0-4 0 0,0-2 1 16,0-2 10-1,0-8 4-15,0-8-10 0,0-2-3 16,-3-3-2-16,-3-4 0 16,1-2 0-16,0 1-1 0,-1-5 0 15,2 5-1 1,4-1 1-16,0 4-1 0,0 0-1 15,4 6 0-15,11 3 2 16,0 3-1-16,5 6-2 0,4 4 4 16,-3 3-2-1,4-2-2-15,-3 13-2 16,0 5-6-16,-5-2-2 16,-4 5 5-16,-4-1 1 15,-5 0 1-15,-4-2 4 0,-2 0 0 16,-9-3 2-16,-5 1 1 15,-2-3-1-15,-2 0 0 16,0-3 2-16,3 2-2 16,0-5-1-16,5-2 2 15,2 1-1-15,5-2 2 16,3-1-3-16,2-1 0 0,0 0-2 16,10 0 4-16,2 0 1 15,4-5-3-15,2 0 1 16,2 1 0-16,3-1 2 15,-3 3-2-15,2 0 0 16,-1 2-1-16,2 2 0 0,-4 7 2 16,-4 5-1-16,2 2 0 15,-10 2-1-15,-2 0 1 16,-5 0-1-16,0-2 0 16,-5-2 2-16,-7-2 4 15,-7 1 1-15,-2-4 4 16,-2-2 0-16,-4-1 5 0,2-3-4 15,-1-1-3-15,-2 0-4 16,4-2-3-16,3 0 0 16,1 0-2-16,8 0 1 15,4-2-8-15,6-2-19 16,2-1-11-16,12-1-37 0,5-2-56 16,8-6-112-16</inkml:trace>
  <inkml:trace contextRef="#ctx0" brushRef="#br0" timeOffset="191015.7907">11819 8885 393 0,'12'-3'36'0,"3"0"16"0,9-4-4 15,-2-5-16-15,5 2-8 16,4 0-9-16,-1-1-4 15,1 2-6-15,-6-1-3 16,-3 2 0-16,-5 3-4 0,-3 1-12 16,-13 4-11-16,6-5-13 15,-7 4-30-15,0-1-25 16,-8-2-79-16</inkml:trace>
  <inkml:trace contextRef="#ctx0" brushRef="#br0" timeOffset="191221.3289">11965 8708 287 0,'-5'-4'83'16,"3"4"-11"-16,2 0 5 15,0 0-33-15,0 7-24 0,0 9 5 16,2 4 3-16,3 3-3 16,-2 4-7-16,1-2-6 15,-3 3-4-15,1-1-5 16,-2 0 1-16,2-4-5 0,-2 2 3 15,2-7-19-15,-2-2-27 16,1-5-33-16,1-6-87 16</inkml:trace>
  <inkml:trace contextRef="#ctx0" brushRef="#br0" timeOffset="191878.0312">12812 8756 161 0,'1'0'66'0,"-1"0"4"16,-6 0-4-16,-8 0-8 15,-3-7-3-15,5-4-17 0,0-1-8 16,11-4-6-16,1-1-9 16,1 7-3-16,13 1-5 15,-2 4-3-15,4 3-3 16,2 2 0-16,0 0 0 0,-2 2-1 16,-1 10 0-16,-5 4 0 15,-1 4 0-15,-9 3-1 16,1-2-6-16,-1 5 1 15,-6-3 0-15,-7-2 4 16,-3 0 2-16,0-3 0 0,-2 2 0 16,0-6 3-1,3 0 4-15,3-1 1 0,3-4 1 16,2 0-2-16,5-4-1 16,2 1-3-16,2-5 2 15,11-1 4-15,-1 0-1 16,6 0 0-16,1 0-3 15,3-4-2-15,2 1-3 0,-3-2 2 16,1 3-4-16,-2 0-1 16,-3-1-16-16,1 3-19 0,-2-2-17 15,1-1-43-15,-2-3-93 16</inkml:trace>
  <inkml:trace contextRef="#ctx0" brushRef="#br0" timeOffset="192235.5194">13312 8735 330 0,'10'-18'30'16,"-10"0"-17"-16,0-2 23 16,-8 4 17-16,5 7-11 15,-4 2-16-15,0 2-9 16,0 3-2-16,-1 2-5 15,-3 0-5-15,1 0 0 0,-7 7 5 16,5 9 3-16,-1 0 1 16,3 6-2-16,1 4-2 15,9 3 2-15,-8 0-2 0,8-3 0 16,0 0-3-16,5-2-1 16,5-4-3-16,7-2-1 15,0-7 0-15,3-3-2 16,1-2 1-16,2-3-6 15,3-3-32-15,-3 0-16 0,1-2-21 16,-3-6-66-16,1-3-162 16</inkml:trace>
  <inkml:trace contextRef="#ctx0" brushRef="#br0" timeOffset="192725.2645">13541 8708 378 0,'0'-16'36'0,"0"-4"16"16,0 11-1-16,4 0-17 16,3-2-14-16,-1 6-10 0,6 4-3 15,0 1 2-15,1 0-6 16,-2 10-3-16,1 10 1 16,3 0-1-16,-5 6 0 15,1 3 1-15,-11-2-2 0,9-1 2 16,-9-1-3-16,0-5 0 15,-2-4 1-15,-3-3 0 16,-1-7 2-16,-1 0-1 16,4-6 2-16,3 0 5 15,0-4 10-15,0-8-5 16,5-4-7-16,8-6-2 0,-1-1-3 16,2-4 0-16,1 0 1 15,-3-1-2-15,0-1-3 16,-4 5 2-16,-1 0 0 15,-3 6 1-15,-4 6 1 16,0 3 0-16,0 7 1 0,0 2 2 16,-2 0-3-16,-3 13 1 15,1 7 1-15,-1 3 3 16,3 2 2-16,1 3 1 16,1 1-1-16,0-2-3 15,0-1-3-15,0-4 0 0,7-2 0 16,1-5-9-1,5-4-19-15,3-4-19 16,4-3-28-16,4-4-77 16,0 0-218-16</inkml:trace>
  <inkml:trace contextRef="#ctx0" brushRef="#br0" timeOffset="192952.6432">14091 8724 460 0,'3'-13'50'15,"-1"10"-7"-15,5-2 5 16,3 3-16-16,7 2-11 16,3-2-11-16,6 0-5 15,5 0-3-15,1 0 0 0,1-1-1 16,-2-2 0-16,-5 3-21 16,-3 0-12-16,-4-2-12 15,-9 1-31 1,-10 3-47-16,2-5-36 15,-2-3-36-15</inkml:trace>
  <inkml:trace contextRef="#ctx0" brushRef="#br0" timeOffset="193153.3135">14318 8590 145 0,'-8'-13'42'0,"-2"3"35"16,5 3 4-16,1 1-4 16,1 3-6-16,3 3-16 15,-2 0-11-15,2 5-25 16,0 10 0-16,0 4 1 0,0 4 0 15,0 4-7-15,0 2-3 16,0-3-6-16,0 3-2 16,0 0-2-16,0-3 1 15,0-1 2-15,-2-4-16 16,-1-3-36-16,1-5-36 16,0-6-143-16</inkml:trace>
  <inkml:trace contextRef="#ctx0" brushRef="#br0" timeOffset="193930.1238">15157 8490 338 0,'-11'0'49'15,"1"-5"-3"-15,4-1 16 16,6-1-22-16,0-2-14 16,1 4-12-16,14-2-4 15,1 0-1-15,4 5-7 16,2 0-1-16,1 2-1 0,0 4 0 15,-3 6 1-15,-1 7-1 16,-7 0 0-16,-2 3-4 16,-6-2-7-16,-4 0 0 15,0-1 4-15,-13-2 6 16,0-3 1-16,-4-1 0 16,0-2 0-16,2-2 0 0,1-2 1 15,2-1-1-15,4-2 0 16,2-1 1-16,6-1 0 15,0 0 4-15,0 0-2 16,9 0-3-16,3 0 1 16,3 0-2-16,-1 0 1 15,4 0 1-15,0 4-1 0,0 5 1 16,1 0-1-16,-6 5 0 0,1-1 0 16,-4 3 0-16,-5 2 0 15,-5-4 1-15,0 2-1 16,0-2 0-16,-8-1 1 15,-7-3-1-15,-4 1 2 16,-8-2 2-16,-1-4 5 0,0-1 0 16,-3 0-1-16,2-4-1 15,1 0-3-15,4 0-3 16,3-2 0-16,6-6 2 16,5-2-6-16,5-5-5 0,5 0-24 15,3-5-39-15,14-5-91 16</inkml:trace>
  <inkml:trace contextRef="#ctx0" brushRef="#br0" timeOffset="194243.4558">15618 8446 358 0,'0'-4'67'0,"0"1"-47"15,0 1 40-15,4 2-8 16,-3 0-23-16,6 5-19 16,-6 11-2-16,5 3 3 15,-5 5-1-15,1 2-1 0,0 5 0 16,-2-2-3-16,0-1 0 16,2-3-1-16,-2 0-3 15,0-5-1-15,0-1-1 16,0-1 0-16,0-2-9 0,0-5-17 15,0-2-18-15,0-7-18 16,0 5-41-16,-2-7-63 16</inkml:trace>
  <inkml:trace contextRef="#ctx0" brushRef="#br0" timeOffset="194571.0198">15608 8469 195 0,'0'-18'160'16,"0"2"-119"-16,5 2-4 16,12 1 11-1,0 2-13-15,7 6-14 0,3 3-6 0,0 2 0 16,0 6-5-16,2 10-3 16,-5 5-2-16,-2 4 1 15,-4 5-4-15,-2 1 1 16,-3 3-1-16,-11-4 2 15,6 0-2-15,-8 0 2 16,0-3-1-16,-3-4 4 0,-10-1-1 16,-1-4 1-16,-5-2 3 15,0-4-3-15,-1-1-3 16,2-4 0-16,-1-1-4 16,4-4 1-16,1-2-2 0,7 0-13 15,4-8-15-15,3-2-21 16,1-10-54-1,10-3-149-15</inkml:trace>
  <inkml:trace contextRef="#ctx0" brushRef="#br0" timeOffset="195121.3845">16125 8481 403 0,'9'-10'42'16,"0"0"-13"-16,5 2 6 16,2 2 3-16,4 6-10 0,2 0-14 15,1 6-7-15,-2 8-2 16,1 4-2-16,-6 5-2 16,-3-2-1-16,-6 6 1 15,-3-2-1-15,-4 0 1 16,0-4-1-16,-4-1 1 0,-3-4-1 15,-6-5 1-15,4 0-1 16,2-4 2-16,2-4-2 16,2-3 1-16,3 0-1 15,0 0 2-15,3-7 1 16,6-5-1-16,3-3-1 0,1-6-1 16,1-2 0-1,1-2 0-15,-5-2 0 0,1 0 0 0,-2-1-2 0,0 3-1 16,-4 1 0-16,-1 5 3 15,-1 4-1-15,-3 5 1 16,0 5 2-16,0 5 0 0,-5 0 0 16,-2 12 1-16,-2 8 5 15,2 7 11-15,1 3 1 16,1 2-2-16,5 0-6 16,0-1-5-16,0-5-3 15,7-5-1-15,6-1-2 0,3-9-1 16,4 0 1-16,2-6-7 15,2-5-22-15,0 0-17 16,-2-5-24-16,-3-10-51 16,-1-2-108-16</inkml:trace>
  <inkml:trace contextRef="#ctx0" brushRef="#br0" timeOffset="195449.3499">16514 8153 448 0,'-5'-14'5'16,"5"0"27"-16,0 4 22 15,7 9-18-15,8-6-14 16,-3 7-14-16,5 0-7 16,-2 5 2-16,0 8-2 15,-6 2-2-15,-2 5 2 0,-5 3-1 16,-2 1 1-16,-2-3-1 15,-7-2 0-15,-1 1 1 16,-3-5 0-16,2-5 0 16,4-5 6-16,-1-1 5 15,5-2-4-15,3-2 1 16,0 0 1-16,13-2-1 0,4-7-8 16,10-1-1-16,4-5-2 15,5-1-18-15,2 0-26 16,0 0-35-16,-1-2-169 15</inkml:trace>
  <inkml:trace contextRef="#ctx0" brushRef="#br0" timeOffset="195921.9889">17179 8540 111 0,'-5'0'274'0,"1"-5"-204"16,4-1 0-16,0 1-13 15,2 0-19-15,12 1-15 0,4 0-14 16,6 3 0-16,2-1 1 16,8-2-9-16,1 1 2 15,-1-1-3-15,0 1-2 16,-5-3-19-16,-4 3-11 16,-9-1-21-16,-4-1-38 0,-8 0-70 15</inkml:trace>
  <inkml:trace contextRef="#ctx0" brushRef="#br0" timeOffset="196177.5713">17359 8376 350 0,'-4'-5'28'0,"1"1"14"15,0 2 22-15,3 2-20 16,0 2-14-16,0 10-21 15,0 8 7-15,0 5 6 0,0 4-8 16,0 5-4-16,0 0-2 0,0-1-1 16,0 1-7-16,0-5 3 15,0-3-4-15,0-2 3 16,0-8-10-16,0-2-8 16,5-3-14-16,0-8-23 15,5-3-42-15,5 0-65 0</inkml:trace>
  <inkml:trace contextRef="#ctx0" brushRef="#br0" timeOffset="196536.8448">17894 8364 427 0,'0'-4'36'16,"0"4"14"-16,0 0-8 15,0 2-20-15,0 8 0 0,0 8-10 16,-2 1 8-16,0 5 1 16,2-1-8-16,-2 0 0 15,1 1-4-15,-1-5-2 16,2-1 0-16,0 0-2 16,0-4-1-16,0 1-1 0,7-6-1 15,3-8 0 1,3 8 2-16,6-9-15 0,3 0 13 15,5 0 0-15,4-3-1 16,-2-4-1-16,1-1 6 16,-4-1-17-16,-6 2-16 15,-13 4-17-15,13-6 0 0,-13 3-17 16,-7-2-48-16,0 0-54 16,0-1-99-16</inkml:trace>
  <inkml:trace contextRef="#ctx0" brushRef="#br0" timeOffset="196779.7631">18057 8449 228 0,'-9'-5'69'0,"2"0"9"16,3 1 5-16,3 2-10 15,-1 2-26-15,2 0-22 16,0 7-10-16,0 6 4 0,0 6 4 16,0 5-4-16,0 1-5 15,0 5-4 1,3-2-17-16,-1 3 12 15,2-1-5-15,-4-1 2 16,1-6-1-16,-1 0 5 16,0-5-30-16,0-4-21 0,0-5-7 15,0-9-25-15,6 4-64 16,1-4-113-16</inkml:trace>
  <inkml:trace contextRef="#ctx0" brushRef="#br0" timeOffset="197089.3489">18448 8362 445 0,'0'0'28'0,"0"0"13"15,0 9-9-15,-1 7 7 0,-3 5-12 16,1 4-8-16,3 1 0 15,0 3-2-15,0-2-6 16,0 0-3-16,1 2-1 0,6-7-3 16,0 2 2-16,0-4-2 15,5-3-2-15,-4-2-1 16,6-15 1-16,-1 12-2 0,4-8 1 16,0-4 1-16,4 0-2 15,0-2-3-15,-1-7-16 16,-2 0-17-16,-2-5-6 0,-3 0-12 15,-5-3-39-15,-2 0-62 0</inkml:trace>
  <inkml:trace contextRef="#ctx0" brushRef="#br0" timeOffset="197246.7539">18564 8533 116 0,'-17'0'194'0,"6"0"-116"16,5 0-3-16,4 0-15 15,2 0-14-15,7-4-30 16,11 2-14-16,1-1-1 16,8 0-1-16,-3-1-18 0,-2-2-30 15,-3 3-58-15,-9-6-104 16</inkml:trace>
  <inkml:trace contextRef="#ctx0" brushRef="#br0" timeOffset="197434.2265">18497 8383 106 0,'-11'-2'239'0,"6"-2"-188"0,5 1 2 16,0 0 2-16,15 1-27 16,2 2-19-16,6-2-6 15,5 0-2-15,2 2-2 0,1 0-17 16,-3 0-64-16,1 0-97 15</inkml:trace>
  <inkml:trace contextRef="#ctx0" brushRef="#br0" timeOffset="198006.8938">19000 8444 15 0,'0'0'415'16,"-5"0"-371"-16,3-11 10 0,2-1-16 16,8 8-14-16,6 1-11 15,0 3-8-15,4 0 3 16,-4 1-1-16,4 11-3 16,-7 3-4-16,-1 6 0 15,-7 1 1-15,2 3-1 0,-5 2 0 16,0-4-6-1,-6-2 1-15,-5-5 2 0,4-3 1 16,0-4 2-16,6-8 1 16,-9 6-1-16,8-7 1 15,2 0 1-15,0 0 3 16,12-7-3-16,-4 0-1 0,5-5 0 16,1-2-1-16,2-2 0 15,-1-4 0-15,-3 0 0 16,0-1 2-16,-2-2-2 15,-1 1 0-15,-4-1 0 0,-2 5 0 16,1 0 0-16,-4 4 0 16,0 5 2-16,0 3 7 0,0 6 0 15,-5 0-1-15,-2 12 0 16,1 3 3-16,0 7 2 16,2 1-1-16,0 2-1 15,4-2-4-15,0-1-3 16,4-3-2-16,5 1-1 0,3-4 1 15,3-2-2-15,-3-3-14 16,3-9-20-16,-1 7-14 16,2-8-15-16,-3-1-52 15,-1 0-84-15</inkml:trace>
  <inkml:trace contextRef="#ctx0" brushRef="#br0" timeOffset="198475.5304">19344 8065 373 0,'0'-19'8'16,"0"1"34"-16,6 4 21 16,5 7-18-16,1 3-20 15,3 3-14-15,-1 1-6 0,3 1-3 16,-5 10-1-1,-2 3-1-15,-2 0 0 0,-6 2-1 16,-2 1-10-16,-2-3-4 16,-9-2 5-16,-2-1 4 15,-3-9 4-15,4 9 1 0,0-8 3 16,0-1-3 0,7 0 1-16,1-2 1 0,4 0-1 15,0 0 0-15,6 0 1 16,4 0 0-16,5-2-2 15,-1 2 2-15,6-4-1 0,-3 4 0 16,0 0 1-16,-2 6 3 16,-5 6 1-16,-1 4-2 15,-6 4 0-15,-3-1-1 16,0 3 0-16,-10-8 3 16,-4 2-2-16,-6-5 1 15,-4-4 4-15,-1-4 1 0,0-3-4 16,0 0-2-16,2-3-3 15,3-9-3-15,8-5-41 16,5-4-97-16</inkml:trace>
  <inkml:trace contextRef="#ctx0" brushRef="#br0" timeOffset="198903.23">20072 8339 324 0,'-4'0'95'0,"1"0"-12"15,3 0-15-15,0 0-25 16,5 0-13-16,9 0-21 0,8-2 2 31,5 0 1-31,4 2-9 16,-1 0-2-16,1-2 0 15,-1 2-21-15,-6 0-13 0,-3 0-24 16,-7-4-31-16,-5 1-45 16,-5-2-81-16</inkml:trace>
  <inkml:trace contextRef="#ctx0" brushRef="#br0" timeOffset="199120.2786">20250 8226 185 0,'-6'-5'86'0,"2"3"-16"15,3 0-7-15,1 0-15 16,0 2-8-16,0 0-15 16,0 6-16-16,0 5 6 0,0 4 0 15,0 9 0-15,0 1-2 16,-2 3-5-16,2 1-5 15,-2-3-2-15,0 1-2 16,1-2 1-16,1-5-16 16,0 0-17-16,0-6-23 0,8-5-29 0,5-6-45 15,5-3-137-15</inkml:trace>
  <inkml:trace contextRef="#ctx0" brushRef="#br0" timeOffset="199682.6348">20637 8197 394 0,'4'-5'31'0,"-1"2"4"15,0 3 4-15,0 1-20 16,-3 12-1-16,0 3-9 0,0 1-1 16,0 4 0-1,0-1-5-15,-1-1-1 16,-6-3-2-16,0-4 1 0,2-3 0 15,-2-2-1-15,4-3 2 16,3-4 1-16,0 0 6 16,0 0-2-16,3-7-2 0,6-3-4 15,3 2-1-15,1-1 1 16,3 0-1-16,-1 4-1 16,2 3 1-16,0 2 0 15,0 0 0-15,-4 7-1 16,0 9 1-16,-2 0 0 0,-1 7 0 15,-3-2 0-15,-1 3 0 16,-6-1 0-16,0-5 0 16,0-1 0-16,-9 0 0 15,-3-6 0-15,-7-2 0 16,2-4 1-16,-3 0 2 16,0-3 2-16,2-2 1 15,3 0-1-15,3 0-1 0,5-5-2 16,1-1-1-16,6-3 1 15,0 4-2-15,0-1 1 16,8 3-1-16,3 0 0 16,1 3 0-16,3 0 0 0,0 0 0 15,5 0 1-15,-3 5-2 16,0 0 1-16,0-1-1 16,-5-1-15-16,1-1-9 15,-4-2-20-15,-4 0-50 0,-5 0-74 16</inkml:trace>
  <inkml:trace contextRef="#ctx0" brushRef="#br0" timeOffset="199881.5439">20668 8158 432 0,'-9'-4'30'31,"0"-8"13"-31,9 9-5 0,16 0-22 0,9 3-10 16,8 0-4-16,4 0-2 16,9 0-10-16,1 0-39 15,4 0-60-15,-3 0-121 16</inkml:trace>
  <inkml:trace contextRef="#ctx0" brushRef="#br0" timeOffset="200135.7304">21192 8110 402 0,'-3'0'62'16,"-3"2"-4"-1,5 5-15-15,1 4-8 0,0 6-7 16,0 5-5-16,0 3 4 16,1 3-8-16,5 1-10 15,1-1-5-15,-1 1-2 0,1-4 0 16,0-4-1-1,-4-3-1 1,2-3 0-16,-3-5-9 0,0-3-12 0,-2-3-14 0,0-3-6 16,0-1-13-16,0 0-13 15,0-8-35-15,-2-6-56 16</inkml:trace>
  <inkml:trace contextRef="#ctx0" brushRef="#br0" timeOffset="200307.6043">21214 8130 345 0,'5'-11'26'16,"10"2"21"-16,4-1 12 15,6 2-19-15,3 2-18 0,-1 3-13 16,1 2-7-16,-1 1-1 16,-7-2-7-16,-4 8-44 15,-9 2-54-15,-5 1-102 16</inkml:trace>
  <inkml:trace contextRef="#ctx0" brushRef="#br0" timeOffset="200479.4651">21238 8230 317 0,'-12'3'69'0,"9"-1"-18"16,3-1-1-16,0-1-11 15,15 3-9-15,0-3-17 16,7 0-7-16,3 0-5 15,2 0-1-15,6 0-25 16,-5 0-42-16,1 0-66 16</inkml:trace>
  <inkml:trace contextRef="#ctx0" brushRef="#br0" timeOffset="201039.4037">21781 8194 429 0,'0'-14'43'0,"0"-2"13"16,8 6-11-16,1 2-12 16,1 8-17-16,5 0-8 15,-3 4-3-15,5 11-1 0,-5 5-4 16,-2 3 2-16,2 1 0 15,-7 2-4-15,-3-1 2 16,-2-4 2-16,0 1-5 16,-7-8-1-16,-5-1 2 15,4-6 3-15,-1-2-2 16,4-3 3-16,-2-2-3 16,7 0 1-16,0 0 1 0,0-9 2 15,7-2-3-15,3-5 0 16,2 0 2-16,5-3-2 15,-1-1 0-15,0-5-1 16,1 4 2-16,-5-2-1 0,-2-1 0 16,-6 5 0-16,7 2 0 15,-7 6 2-15,-2 8-2 16,-2-5 0-16,0 8 1 16,0 0-1-16,-4 10 0 15,-1 6 3-15,-3 4 4 16,4 3 5-16,3 0 1 0,-1 2-4 15,2-2-1-15,0-3-3 16,2-1-3-16,6 1 1 16,4-5-3-16,0-1 1 15,5-5-1-15,0-2-12 16,5-2-19-16,0-2-4 0,-1-3-29 16,0 0-39-16,1-8-57 15</inkml:trace>
  <inkml:trace contextRef="#ctx0" brushRef="#br0" timeOffset="201398.9783">22283 7874 251 0,'0'-17'129'0,"0"3"-98"15,0 3 36-15,0 4-7 16,0 3-17-16,0 4-10 15,0 0-16-15,0 7-11 16,1 8 1-16,3 2 2 16,-4 5-2-16,0 3-1 0,0 1 0 15,0 1-1-15,-5-4-3 16,3-2 0-16,-4 0-1 16,6-7 1-16,0-2-1 15,0-3 2-15,1-4 2 16,11 1 0-16,2-2-1 0,4-1-2 15,4-1-1-15,1-2-1 16,0 0-14-16,1 0-15 16,-2 0-6-16,-7-2-23 15,-3-5-32-15,-2-2-36 16,-6-3-130-16</inkml:trace>
  <inkml:trace contextRef="#ctx0" brushRef="#br0" timeOffset="201570.8112">22441 7974 295 0,'-2'-6'55'0,"0"2"22"16,2 2 13-16,0 2-26 16,0 0-12-16,0 9-32 15,0 5 5-15,0 5-13 0,-3 7 9 16,-2 1-4-16,0 1-11 16,-4 1-1-16,-3-1-4 15,-8 2-8-15,-7-1-63 0,-9-4-93 16</inkml:trace>
  <inkml:trace contextRef="#ctx0" brushRef="#br0" timeOffset="202747.0426">7599 10229 288 0,'-10'6'109'0,"-5"-3"-63"15,1-1 14-15,2-2-12 0,9-7-22 16,3-9-8-16,7 0-8 15,6 0-2-15,3 7-2 16,0 6-2-16,-2-1-2 16,3 4 0-16,-3 0-1 0,-3 0-1 15,-2 9-1-15,-2 7 1 16,-4 1 0-16,-1 7 1 16,0 1 1-16,1 1-3 0,-3 1 3 15,0-2 0-15,3-2 4 16,-1 1 1-16,1-9 0 15,4 0 0-15,2-5-3 0,4 0 1 16,1-9-2-16,4-1 1 16,0 0-1-16,2-3-1 15,0-8-1-15,-3 0-1 16,0-3 1-16,-5 0 0 0,-2-2-1 16,0 0 1-16,-3-4-1 15,-7 0 1-15,7 1 0 16,-5-3-1-16,-2 7 1 15,0 0-1-15,0 4 0 16,0 5 1-16,0 1-1 16,0 5 0-16,0 0-1 15,0 10 0-15,0 5 1 0,3 5 2 16,1 7 2-16,4 1 5 16,-1 7-10-16,-2 0 18 15,2 5-2-15,-1 0-7 16,-4 3-3-16,0 1-1 15,-2-2-1-15,0-2 0 0,-8-3 1 16,-3-9 1 0,1-4 1-16,-5-3 0 15,4-6-1-15,1-5-2 16,-1-6 1-16,0-4-3 16,1 0 1-16,0-4 0 15,3-10-1-15,0-1-1 16,2-6 0-16,0-2 0 15,5-4-1-15,0-3-7 0,0-1-13 16,5 0-21-16,7 5 4 16,0 0-22-16,5 0-20 15,3 4-110-15</inkml:trace>
  <inkml:trace contextRef="#ctx0" brushRef="#br0" timeOffset="203489.4706">8130 10643 251 0,'-5'-6'135'0,"0"3"-97"16,0 1 15-16,5 2-10 0,-2 0-15 15,2 10-11-15,0 2-2 16,0 8 7-16,2 2-1 16,5 2-5-16,-2 2 0 15,0 0-2-15,0-1-5 0,-1-1-4 16,0-1-2-16,-2-3-2 16,-2-2 1-16,2-6 2 15,-2-1 0-15,0-11 2 16,0 9-14-16,0-9 17 15,0 0 3-15,0-2 4 0,0-8-8 16,-2-3-3-16,0-5-1 16,-2-1-1-16,4-4-3 15,0-2 1-15,0-4-1 16,0 1 1-16,0-3-2 16,0 4 2-16,4-1-2 0,1 4-2 15,4 4 1-15,0 0 2 16,4 3-1-16,-1 9 1 15,3 3-2-15,-1 3 1 16,1 2 1-16,-1 7-1 0,-2 7-1 16,-1 4 2-16,-2 3 0 15,-5 0-1-15,-3-3 1 16,-1 0 0-16,0-1 0 16,-5-5 1-16,-7-1 1 0,0-3-1 15,-3 1-1-15,0-1 1 16,1-1-1-16,-1-4 0 15,3 2-4-15,0-5-24 16,2 0 9-16,3 0-26 16,4-8-10-16,-1-7-44 0,4-6-79 15</inkml:trace>
  <inkml:trace contextRef="#ctx0" brushRef="#br0" timeOffset="203762.9171">8237 10199 258 0,'10'0'45'16,"-1"-16"-8"-16,-4 6 12 16,-3 6 1-16,-2 4-4 0,0 4-24 15,0 6-18-15,0 8 7 16,0 4 1-16,0 2-8 15,4-1-1-15,-4 0-2 16,2 1 1-16,0-6-4 16,-2-4-6-16,3-5-21 15,-1-2-25-15,2-5-21 0,1-2-24 16,0 0-54-16</inkml:trace>
  <inkml:trace contextRef="#ctx0" brushRef="#br0" timeOffset="203919.5607">8371 10188 215 0,'9'-3'56'0,"-2"-9"36"16,-3 12-12-16,-2 0-7 15,-2 8-52-15,2 10 3 16,-1 7-8-16,-1 4-8 16,4 1 3-16,-1 4-9 0,1 0-1 15,-1-2-20-15,1-4-105 16</inkml:trace>
  <inkml:trace contextRef="#ctx0" brushRef="#br0" timeOffset="204310.1073">9924 10346 363 0,'10'0'42'0,"-3"-3"8"16,0-7 3-16,1 1-19 15,4 3-6-15,2 1-11 16,4 2 0-16,1 1-6 16,-1 2-6-16,1 0-5 15,-4 0 0-15,-1 2-21 16,-6 5-37-16,-4 0-65 15,-2 0-97-15</inkml:trace>
  <inkml:trace contextRef="#ctx0" brushRef="#br0" timeOffset="204486.4486">10003 10402 6 0,'-16'8'325'0,"5"-3"-248"16,3-2-6-16,2-1-11 15,6 0-16-15,0-2-14 0,9 0-16 16,7 0-1-16,6 0-5 15,3 0-6-15,6 0-1 16,3 0-2-16,3 0-32 16,3-4-61-16,3 1-182 0</inkml:trace>
  <inkml:trace contextRef="#ctx0" brushRef="#br0" timeOffset="205144.6143">12151 10079 314 0,'-6'0'49'16,"1"-1"11"-16,3-10 3 0,2-1-20 15,0-1-17-15,0 4-8 16,7-1 1-16,3-1-5 16,4 2-5-16,1 3-4 15,-1 4-2-15,0 2-2 16,0 0-1-16,1 11 0 0,-3 6 0 16,-1 2 0-16,-3 4 1 15,-6 2-1-15,-2 0-2 16,0 0-3-16,-7-2-1 15,-5 0 3-15,-2-3 1 16,-6 0 2-16,5-4 1 0,0-3-1 16,2-3 0-16,4-1 1 15,0-4-1-15,7-3 1 16,1 0 1-16,1 0-3 16,0-1 1-16,5-1 4 0,5 0 5 15,3 0-2-15,5 0-3 16,-2 0-2-16,6 0 1 15,-3-3 0-15,1-1-2 16,2 3-1-16,-4-3 1 16,0 3-3-16,-2-2-14 15,0 1-17-15,-2-1-22 0,-1-2-55 16,1-4-110-16</inkml:trace>
  <inkml:trace contextRef="#ctx0" brushRef="#br0" timeOffset="205477.9197">12697 10033 341 0,'0'-10'22'16,"0"-3"17"-16,0 2 4 0,0 2-6 0,0 2-14 15,-2 2-14-15,-3 3-1 0,-4-1-2 16,-2 4-4-16,0-1-1 15,-3 2 1-15,-2 7 2 16,-2 3 9-16,1 4 7 16,4 2 0-16,-1 6-2 15,4 0-2-15,5 2-2 0,5 0-4 16,0-2-3-16,0-3-1 16,10-1-2-16,7-5-1 15,-2 0 0-15,6-5-2 16,1-4 0-16,2-1-1 15,3-5-18-15,2 0-17 16,-1 0-26-16,3-1-49 16,-2-9-75-16</inkml:trace>
  <inkml:trace contextRef="#ctx0" brushRef="#br0" timeOffset="205737.8359">13127 10092 202 0,'0'-2'186'0,"0"-2"-124"0,0 1 4 15,5 1-21-15,2 0-7 16,3 1-21-16,9-1-4 16,0 0 3-16,10 2-3 15,1-1-3-15,2-1-5 0,1-2-3 16,-4 2 0-16,-2 0-2 0,-7-1-11 15,-5-1-17-15,-5 3-20 16,-1-3-19-16,-9 0-54 16,0-1-96-16</inkml:trace>
  <inkml:trace contextRef="#ctx0" brushRef="#br0" timeOffset="205972.1657">13295 9942 251 0,'-5'-7'79'0,"-1"-2"0"16,2 4-1-16,2 1-18 0,2 4-15 16,-1 0-15-1,1 11-21-15,0 3 6 0,0 6 12 16,0 5-6-16,3 1-14 16,1 1 9-16,-2 0-4 15,4 2-6-15,-5-4-3 0,5-2-2 16,-5 0-1-16,3-5-12 15,-3 0-16-15,6-6-36 16,-2-3-33-16,-2-7-141 16</inkml:trace>
  <inkml:trace contextRef="#ctx0" brushRef="#br0" timeOffset="206699.7948">14359 9815 303 0,'0'-7'25'16,"-5"-2"21"-16,0 2 14 16,0-2-6-16,1 6-17 0,-3-1-15 15,-1 4-7-15,1 0-6 16,-3 0-4-16,-1 4-2 16,-2 6 2-16,-2 10 3 15,3 3 5-15,0 4 5 16,2 7-3-16,5 4-1 0,2-1-3 15,3-1-3-15,2-1-2 16,6-2-2-16,7-7-3 16,-1-2 0-16,4-5 2 15,-4-6-2-15,5-7 0 16,-1-4 2-16,-2-2 1 16,0 0-1-16,-4-8 0 0,-3-3-1 15,-1-4-2-15,-6 1 2 16,-2-4 0-16,0 2 0 15,-5-2-1-15,-5 4-1 16,-4 0 1-16,-3 3-1 0,-2 6-1 16,-3 5-1-16,-1 0 2 15,1 2-2-15,3 8 1 16,-1 1-3-16,6 2-4 16,9-1-7-16,-7-5-13 15,12 0-4-15,2-2-19 0,13-5-1 16,6 0-34-16,4 0-31 15,6-10-122-15</inkml:trace>
  <inkml:trace contextRef="#ctx0" brushRef="#br0" timeOffset="206981.0067">14680 9847 363 0,'1'-10'47'0,"1"3"11"15,2 0 2-15,-1 3-21 16,0 4-9-16,4 0-15 0,-2 7-4 16,0 6-1-16,2 6 1 15,-3 5-2-15,-4 2-1 16,0-2-3-16,0 2-3 16,0-5-1-16,0 3-1 15,-4-4 1-15,1-4-1 0,-3-2-10 16,3-2-14-16,1-4-14 15,-1-3-17-15,3-5-41 16,0 0-54-16,0 0-55 16</inkml:trace>
  <inkml:trace contextRef="#ctx0" brushRef="#br0" timeOffset="207315.9864">14659 9828 331 0,'-5'-18'30'16,"0"5"30"-16,5 1-2 16,4 5-12-16,8 2-14 0,10 3-11 15,1 2-2-15,6 0-3 16,3 11-5-16,-1 6-4 16,-1 5-1-16,-4 2-2 15,-4 5 0-15,-5-2-2 0,-7 1-1 16,-3-2 0-16,-7-2 1 15,2 0-2-15,-2-4 2 16,-9-1-1-16,-3 0 1 16,-3-4 0-16,0-1 1 15,-4-3-1-15,0-2-1 0,1 0 1 0,1-7-2 16,3 3 1-16,0-3-1 16,5-2-7-16,-2 0-18 15,6 0-11-15,3-5-17 16,2-7-43-16,0-5-86 15</inkml:trace>
  <inkml:trace contextRef="#ctx0" brushRef="#br0" timeOffset="207828.5663">15084 9832 366 0,'6'-9'39'15,"1"-1"5"-15,1 5 6 16,1 4-20-16,3 1-7 16,3 5-14-16,-1 9-1 15,-1 5 1-15,1 3-4 0,-4 3-4 16,0-2 2-16,-3 1-3 16,-3-5-1-16,-4-3 3 15,0-1-2 1,0-9-1-16,-2 2 2 0,-2-3 0 15,-1-3 0-15,5-2 3 16,0 0-1-16,0-2 0 16,0-5-2-16,2-5 3 0,5-1-4 15,2-5 1-15,0-1 1 16,2-3-3-16,-3 2 2 16,2-3-2-16,-3 2 2 15,-2 3-2-15,-1 4 1 0,-3 3 1 16,-1 4 1-16,0 3 0 15,0 4 4-15,-3 0-1 16,-2 13 0-16,0 5 1 16,-2 3 3-16,4 4 0 15,1 4 0-15,2-2-3 16,0-3-2-16,10-2-2 16,0-3-2-16,9-3 0 0,1-5-13 15,6-2-20-15,4-3-20 16,3-6-26-16,4 0-63 15,2 0-158-15</inkml:trace>
  <inkml:trace contextRef="#ctx0" brushRef="#br0" timeOffset="208042.5922">15807 9901 389 0,'0'-6'67'0,"1"0"-1"16,4 0-15-16,4 1-16 15,3 0-14-15,4-1-12 16,11 2 0 0,6-1 0-16,-1 2-5 0,-1-1-4 0,-3-2 1 0,-2 3-8 15,-11 1-16-15,-6 1-13 16,-6-3-24-16,-3 2-61 16,0-3-95-16</inkml:trace>
  <inkml:trace contextRef="#ctx0" brushRef="#br0" timeOffset="208245.6813">15951 9717 226 0,'-6'0'90'0,"3"0"-5"0,1 0-8 16,0 8-24-16,2 7-12 16,0 3-8-16,0 4-3 15,0 3-8-15,2 2-3 16,2-2-7-16,-4 0-5 15,1 1-4-15,-1-2-2 16,0-5-1-16,0 3-18 0,0-6-34 16,0-6-39-16,0-3-154 15</inkml:trace>
  <inkml:trace contextRef="#ctx0" brushRef="#br0" timeOffset="208791.1599">16750 9657 365 0,'-7'-9'29'0,"0"1"15"15,4 1 23-15,0 4-26 0,1 3-6 16,2 0-7-16,0 3-13 16,0 10-11-16,0 6 8 15,0 3 1-15,0 3 0 16,2 5-2-16,-2-1-5 15,1 1-1-15,-1-1-4 16,0-4 0-16,0-2 0 0,0-2-1 31,-1-5 2-31,1-2-6 16,0-3-16-16,0-4-14 16,1-3-17-16,9-2-14 15,-1-2-40-15,3-2-51 0</inkml:trace>
  <inkml:trace contextRef="#ctx0" brushRef="#br0" timeOffset="209166.1275">16911 9725 360 0,'0'-13'38'0,"0"-3"14"0,2 3 8 16,6 1-25-16,2 3-8 15,1 2-10-15,5 3-6 16,-4 4-6-16,5 0-4 15,-5 11 0-15,-1 5-1 16,0 2 0-16,-6 5 1 0,-5-2 0 16,0 4-2-16,0-5-2 15,-12 0-1-15,-3-2 2 16,-2-1 1-16,0-2 2 16,-1-3-1-16,6-1 0 15,1 0 1-15,3-3 0 16,7 0 0-16,1-3 1 0,6 0 1 15,9 1 3-15,7-4 2 16,-1-1-2-16,6-1-4 16,0 0-2-16,0 0 1 15,-1-5-1-15,-1-2-16 16,-2 2-18-16,-3-5-23 0,-2 2-51 16,1-5-106-16</inkml:trace>
  <inkml:trace contextRef="#ctx0" brushRef="#br0" timeOffset="209494.8713">17405 9650 406 0,'0'-6'24'0,"-12"1"22"15,7-2 7-15,-1 7-16 0,2 0-7 16,2 7-20-16,2 7 3 15,0 8 1-15,0-1-7 16,6 4 3-16,-2 2 0 16,3 0-6-16,-2-5 3 15,0 2-3-15,0-5 1 16,3-1-3-16,-1-3-1 16,4-3 0-16,2-3 0 0,-1-4 1 15,6-1-1-15,0-4-1 16,2 0-1-16,-3 0-22 15,2-2-8-15,-5-7-15 16,-1-1-16-16,-5-1-31 0,-4-5-23 16,-4-2-107-16</inkml:trace>
  <inkml:trace contextRef="#ctx0" brushRef="#br0" timeOffset="209641.9503">17479 9751 242 0,'-10'0'62'0,"5"0"8"0,5 0-11 16,0 0-7-16,13 0-21 16,3-1-21-16,4-4-8 15,6 2 0-15,-2 0-3 16,-2 1-25-16,0-2-47 0,-10-1-88 16</inkml:trace>
  <inkml:trace contextRef="#ctx0" brushRef="#br0" timeOffset="209845.0311">17403 9640 364 0,'-2'0'35'16,"-10"0"-2"-16,12-1 20 15,2-3-22-15,14 1-16 16,7-1-10-16,6 1-4 0,3-1 0 15,4 2-10-15,0-2-41 16,2 2-54-16,-2-1-158 16</inkml:trace>
  <inkml:trace contextRef="#ctx0" brushRef="#br0" timeOffset="210380.5321">17881 9690 418 0,'-8'-3'42'0,"8"-6"8"0,0 3-11 15,0 1-14-15,8 1-11 16,5 4-8-16,-3 0-5 16,3 0 1-16,-1 8-2 15,0 6 0-15,-4 4 0 16,-1 4 0-16,-1 3-1 15,-5 0-1-15,-1-5-7 0,0 2 2 16,0-6 4-16,-3-2 2 16,-1-4 1-16,-1-7 0 15,3 0 2-15,2-3 3 16,0 0 8-16,0-6-9 16,2-6 0-16,9-1-2 0,-2-2-1 15,3-5-1-15,1 3 1 16,-2-3-1-16,-1-1 0 15,-1 1 0-15,-1 2 1 16,-3 0-1-16,-3 4 0 0,-2 3 0 16,0 8 1-16,-2-6 1 15,-5 9 3-15,-1 0 1 16,1 7 4-16,0 7 0 16,0 4-1-16,4 4 2 15,3 1 1-15,0 2-3 16,0-2-3-16,7 0-3 15,7-3-1-15,-1-6-2 0,6 0 2 16,1-5-4-16,2-4-30 16,-1-1-10-16,-1-4-21 15,-2-2-50-15,-5-12-115 16</inkml:trace>
  <inkml:trace contextRef="#ctx0" brushRef="#br0" timeOffset="210730.9724">18148 9451 434 0,'-14'-3'22'0,"6"-9"18"16,8-2 9-16,7 8-19 15,8 4-15-15,4 2-9 16,-1 0-4-16,-2 2 0 0,-6 7-2 15,0 4 1-15,-9 2-1 16,-1 1 1-16,0 3-2 16,-5-2 1-16,-4 3 1 15,-2-5-1-15,2-2 1 16,-2-3-1-16,6-2 1 16,1-3 2-16,3-3 5 0,1-2 1 15,3 0 0-15,14 0 2 16,-2-6-5-16,11-3-3 15,2-4-2-15,1-2-2 16,4-1-18-16,-5-3-39 16,1-1-80-16,-4 1-252 15</inkml:trace>
  <inkml:trace contextRef="#ctx0" brushRef="#br0" timeOffset="211248.5668">18796 9758 393 0,'-10'-1'53'16,"5"-5"-2"-16,5 0-1 16,0 3-16-16,18-2-9 15,3 0-12-15,10 3-2 16,3-2-7-16,0 4-2 15,2-1-1-15,-3 1-5 16,-5 0-13-16,-5 0-17 0,-3 0-20 16,-3 0-55-16,-10-3-97 15</inkml:trace>
  <inkml:trace contextRef="#ctx0" brushRef="#br0" timeOffset="211499.6813">18961 9639 368 0,'-2'-4'50'16,"-11"-3"8"-16,7 5-5 15,3 2-20-15,1 2-11 16,0 7-8-16,2 5 5 16,0 7-3-16,0 3-6 15,0 1-6-15,2 4-2 0,2-3 0 16,1 1-1-16,-2 0-2 15,4-4-2-15,-2-2-16 16,0-1-14-16,0-4-10 16,2-5-31-16,3-3-34 15,-1-2-85-15</inkml:trace>
  <inkml:trace contextRef="#ctx0" brushRef="#br0" timeOffset="211913.4108">19391 9626 409 0,'13'-16'28'16,"-6"-1"28"-16,1-1-13 0,2 3-14 16,2 12-4-16,3-10-8 15,1 12-9-15,0 1-3 16,0 3-3-16,-3 9-2 15,-2 6 0-15,-3 6 0 16,-2 1 0-16,-4-2-3 0,-2 1-7 0,-3-2-5 16,-9-1 2-16,-3-3 7 15,-5-1 4-15,-2-5 2 16,3 1 0-16,-3-5 1 0,3 1 3 16,5-2 3-16,6 1 2 15,0-5-4-15,8 0-2 16,0-3 1-1,8 0 2 1,6 0 2-16,6 0-4 0,2 0-3 16,4 0-1-16,-1-3 2 0,0 0-7 15,1-1-16-15,-3 0-13 16,-2 0-21-16,1 1-54 16,-2-4-109-16</inkml:trace>
  <inkml:trace contextRef="#ctx0" brushRef="#br0" timeOffset="212312.5529">19813 9596 356 0,'0'-14'36'16,"-2"1"20"-16,-5 1 13 16,0 5-29-16,0 0-11 0,-4 7-11 15,-1-4 0-15,1 4-4 16,0 4 0-16,-3 6-2 15,4 6 0-15,3 5-1 16,4 4-2-16,3 0-2 0,0 0-1 16,10-1-3-16,5-1-1 15,3-3-1-15,2-2 1 16,3-5-2-16,1-3 1 16,-5-5 0-16,3-5-1 15,-4 0 1-15,-2 0 0 16,-3-7 0-16,-1-6 0 0,-3-1 0 15,-1-2 1-15,-5-4 0 16,-1-1-1-16,-2-1-5 16,0-3 7-1,0 4-2 1,-8-4 1-16,-4 6-19 0,-7 2-5 16,0 14-13-16,-6-12-1 15,0 14-16-15,-1 1-26 16,7 0-42-16,3 7-123 0</inkml:trace>
  <inkml:trace contextRef="#ctx0" brushRef="#br0" timeOffset="212637.4539">20169 9501 477 0,'3'-7'9'16,"-3"1"17"-16,0 0 24 16,2 2-10-16,0 4-15 15,-1 0-21-15,3 20 11 0,0 15 1 16,0-6 1-16,1 3-6 16,0 0-15-16,2-3 11 15,0 1-3-15,1-5-3 16,-1-2 1-16,-2-1-1 15,1-2 0-15,-5-6-1 0,-1-2-2 16,0-3-2-16,0 0-26 16,0-4-2-16,-3-3-26 15,-4-2-14-15,3 0-31 16,3-3-48-16,-1-10-91 16</inkml:trace>
  <inkml:trace contextRef="#ctx0" brushRef="#br0" timeOffset="212833.9523">20235 9539 279 0,'4'-18'42'0,"1"2"16"15,4 1-6-15,2 7-2 16,4 1-20-16,6 1-16 16,7 5-9-16,3 1-4 15,-13 0 0-15,-2 4-2 16,-13 10-23-16,11-2-51 0,-13 0-54 15,-1 0-174-15</inkml:trace>
  <inkml:trace contextRef="#ctx0" brushRef="#br0" timeOffset="213010.9889">20271 9603 289 0,'-11'4'65'0,"1"-4"-1"0,4 1 4 0,4-1-19 0,2 2-15 16,2-2-16-16,11 0-7 15,3 2-7-15,4-2-1 16,3 1-4-16,6-1-21 16,-2 0-35-16,2 0-69 15,1 0-199-15</inkml:trace>
  <inkml:trace contextRef="#ctx0" brushRef="#br0" timeOffset="213634.3467">20774 9550 350 0,'-13'0'29'0,"8"0"11"15,5-6 22-15,2-1-15 16,8 0-23-16,1 5-12 16,2 2-1-16,0 0-4 0,-1 0-4 15,-2 11-1-15,2 1 0 16,-5 5-2-16,-4 2 0 16,-1 4 3-16,0-1-3 15,-2-1 2-15,0 1-2 16,-4-5 0-16,-3-2-2 0,4-5-1 15,-2-2 3-15,0-3 0 16,5-3 0-16,0-2 0 16,0 0 3-16,8-2 0 15,2-7-1-15,1-2-1 16,4-3 1-16,-1 0-1 0,1-3 2 16,-3-2-2-16,4 1 0 0,-3 0-1 0,-5-2 0 15,0-1 1-15,-6 3-1 16,5 0 1-16,-7 4-1 15,0 0 0-15,0 5 2 16,0 6 1-16,-4 0 5 16,-1 3 2-16,-1 4 0 0,3 10-1 15,-1 4 4-15,1 6 5 16,-1-2 0-16,4 2-6 16,0-1-18-16,0-2 14 15,2 2-5-15,5-6-2 16,2-1 1-16,0-2-1 15,3-3-1-15,3-2-2 0,-1-4-1 16,3 0-30-16,-2-5-18 16,2 0-18-16,-3-1-66 15,3-10-202-15</inkml:trace>
  <inkml:trace contextRef="#ctx0" brushRef="#br0" timeOffset="214212.3426">21148 9269 275 0,'-6'-12'63'16,"6"-1"-44"-16,2 3 29 15,10 1 4-15,3 3-13 16,3 1-14-16,-2 4-6 0,0-1-3 15,1 2-5-15,-5 0-3 16,-2 0-4-16,-2 0-2 16,-3 7-2-16,-1 2 0 15,-3 2 0-15,-1 1 1 16,0 1-1-16,0 2-2 0,-6-4-1 16,-1 1 1-16,-7-3 0 15,6-3 2-15,-3-4 0 16,2 5 0-16,2-6 0 15,1-1 1-15,3 0-1 16,1 0 1-16,2 0 0 16,0 0 1-16,0 0 0 15,4-1-1-15,3-2-1 0,3 2 0 16,7-1 1-16,-3 2-2 16,-1 0 2-16,2 0-1 15,2 0 0-15,-1 7 3 16,-3 5-1-16,-1-2 5 0,-2 3-5 15,-2 1 0-15,-6 0 1 16,-2-2 2-16,0 3 1 16,0-5-1-16,-10-2 5 15,-2-2 3-15,-3-3 1 16,-4 2-1-16,-1-3-2 0,1-1-1 16,1-1-2-16,-2 0-5 15,2 0-2-15,-2 2-3 16,3 0-36-16,0 0-28 15,3-2-97-15</inkml:trace>
  <inkml:trace contextRef="#ctx0" brushRef="#br0" timeOffset="249255.2688">8061 12022 318 0,'0'-2'55'16,"0"-3"4"-16,0 0 15 0,0-1-33 15,0 0-17-15,0 2-6 16,-2 3-4-16,2-1-1 15,0 1-4-15,0 1-4 16,0 0-4-16,0 0-1 16,-2 0-8-16,0 7-31 15,-6 6-29-15,1 0-63 0,-1 4-114 16</inkml:trace>
  <inkml:trace contextRef="#ctx0" brushRef="#br0" timeOffset="249442.7248">7918 12297 360 0,'-3'8'14'16,"-1"1"-2"-16,3-5 0 16,1-2-2-16,0-2-6 15,0 2-8-15,5-1-16 16,2-1-43-16,4 2-38 0,0-2-85 15</inkml:trace>
  <inkml:trace contextRef="#ctx0" brushRef="#br0" timeOffset="249607.166">8220 12304 372 0,'15'-4'60'16,"-6"-2"-15"-16,1 3-8 15,-5 3-19-15,-5 0-9 16,4 0-6-16,-1 0-4 16,-2 6-25-16,1-3-57 0,-2-3-102 15</inkml:trace>
  <inkml:trace contextRef="#ctx0" brushRef="#br0" timeOffset="259106.9015">9961 11853 214 0,'0'0'17'15,"0"-2"5"-15,0-3 26 16,0-3 5-16,0-1-19 16,0 1-7-16,1 1 2 15,-1-3 4-15,4 3-11 16,-4 4-7-16,0-3-1 0,2 4-5 15,-2 1 1-15,0 1-1 32,0 0-3-32,0 0-3 0,0 9 0 15,0 3 6-15,0 4 6 16,0 2 0-16,0 3 6 16,5 3-3-16,-2-1 1 15,3-2-4-15,1 4-2 0,1-3-7 16,-3-1-3-16,2 0 2 15,-4-1 2-15,1-4 0 16,-1 2-2-16,0-5-3 16,-3-1 0-16,0-1 1 15,0-5-2-15,0-2 1 0,0 0 1 16,0-3-2-16,0-1 0 0,0 0-2 16,0 0 3-16,-3-7-4 15,0-5-2-15,-1-4 7 16,1-2-4-16,-3-5 1 15,3-1 0-15,-2-2 0 0,-1 1 0 16,0-3 0-16,5 6 3 16,1-1-2-16,-2 0-1 15,2 1 0-15,0 3-1 16,5-1-2-16,5 2-1 16,2 3 1-16,3 0-1 15,-1 2 1-15,2 3 1 0,2 4-1 16,2 4 3-16,-5 2-2 15,7 0 1-15,-3 5 1 16,-2 1-1-16,0 7 0 16,-3 1 1-16,-1-2-1 0,-6 3 1 15,0-1-1-15,-2 0 0 16,-3-2-2-16,-2 3 1 16,0-3 0-16,0 3-1 15,-7-5 1-15,-2 3-2 0,-4-1 2 16,-1-1-1-16,-1 0 2 15,-1 0 0 1,1-1-2-16,0-3-1 0,2 1 1 16,1-2-4-16,1-2 1 15,1-2 3-15,5 0-2 0,0-1 1 16,3-1 2-16,1 0-1 16,1 0 1-16,0 0-3 15,0-1-1-15,3-4 1 16,4-1 0-16,3 0 1 15,0 1 4-15,0 1 0 16,5 0 0-16,-2 2 1 0,3 0-1 16,0 2 0-16,0 0 2 15,0 0 1-15,-1 4-3 16,1 2 2-16,-1 6-1 16,-3-2 2-16,1 5-2 15,-1-2 1-15,-5 3 0 16,0-1-1-1,-5-1 0-15,2 2 2 16,-4-2-2-16,0 0 0 0,-11-1 2 16,0-1-1-16,-4-1 2 15,-2-2 2-15,-1 1 1 16,-1-5 2-16,-2-2 1 16,1-3-3-16,3 0-2 15,-3 0-2-15,6-2-2 16,-3-4-1-16,3-6 0 0,3 2-15 15,-1-1-12-15,5 2-2 16,1-1-12-16,6 0 6 16,0 2-42-16,8 0-90 0</inkml:trace>
  <inkml:trace contextRef="#ctx0" brushRef="#br0" timeOffset="259418.8323">10657 11894 403 0,'3'0'33'0,"-1"7"5"15,2-7 5-15,7 0-2 16,3 0-13-16,1 0-11 15,2-4-6-15,2 1 2 16,-2 0-7-16,1 2-6 16,-3-1 2-16,-1 2-3 15,-2 0 3-15,-2 0-6 16,-3 0-6-16,-2 0-11 0,0 0-13 16,-3 0-21-16,0 0-37 15,-2 3-57-15</inkml:trace>
  <inkml:trace contextRef="#ctx0" brushRef="#br0" timeOffset="259731.2636">10687 12052 246 0,'-3'4'41'16,"1"0"6"-16,2-3 15 15,0-1-15-15,2 0 0 16,5 0-16-16,3 0-6 16,2 0-6-16,2-1-3 15,2-3 0-15,3-2 1 0,-2 3-1 16,0-3-3-16,0 3-5 16,0 0 1-16,-5 0-2 15,-1 0-2-15,-2 2-4 16,-2 1 0-16,0 0 0 0,-4 0-1 15,-3 0-5-15,0 0-15 16,0 0-21-16,0 0-27 16,-10 1-68-16</inkml:trace>
  <inkml:trace contextRef="#ctx0" brushRef="#br0" timeOffset="277629.7929">11337 11790 182 0,'-3'4'26'0,"1"-1"13"15,-1-1 14-15,-1-2 5 16,1 0-26-16,-1-2 1 16,1-3 7-16,0-1-8 15,0 2-16-15,1 0-1 0,2 0-1 16,-2 1-1-16,0 1-1 0,1-2-1 31,-1 0 2-31,0 1-1 16,0-2-2-16,2-1 4 15,0 0 2-15,0-2-3 16,0 1-4-16,2-2 2 0,9 2-4 16,0-2 0-16,3 4-1 15,2 0-1-15,2 1-2 0,0 4 0 16,4 0-2-16,-5 2-1 15,4 8 2-15,-6 2-3 16,0 6 1-16,-11-3 2 16,9 5-3-16,-11-1 2 0,-2 2-1 15,0-1 1-15,-7 2-1 16,-5-7 1-16,-3 3 0 16,3-4 0-16,-3-1-1 15,3-3 1-15,2 0 1 0,0-4-3 16,3-2 2-16,2 0-2 15,1-3 2 1,4 2-2-16,-2-3 1 0,2 3 1 16,0-1-2-16,0-2 0 15,2 2-1-15,7-2 2 16,1 0 1-16,4 0 0 16,1 0 0-16,4 0 0 0,-1 0 1 15,-1-2 2-15,2 2-6 16,-4-2 0-16,2-1 2 15,-3 2 1-15,-3-1 2 16,-2 2-2-16,-2 0-22 0,0 0-26 16,-1 0-13-16,-2 0-38 15,2 0-89-15</inkml:trace>
  <inkml:trace contextRef="#ctx0" brushRef="#br0" timeOffset="277848.4918">11772 11918 379 0,'9'0'45'15,"-5"6"15"-15,-1 3-8 16,3-1-10-16,-5 9-11 0,1-2-9 16,-2 5-3-16,0 2-6 15,0 1-6-15,-2 0-5 16,-8 4-1-16,0-1-5 15,-2-2-36-15,0-7-67 0,1-2-272 16</inkml:trace>
  <inkml:trace contextRef="#ctx0" brushRef="#br0" timeOffset="278654.5758">13354 11632 191 0,'2'0'52'16,"-2"0"-17"-16,0 0 14 16,0-6-5-16,0 1-14 15,0-2-6-15,0 2 1 0,-5-3 2 16,-3 3-7 0,1-4-5-16,-3 4-4 0,1 1-3 15,-4 2-3-15,2 2 0 16,-4 0 0-16,5 0-2 15,-5 2 4-15,1 9 0 0,2-3 2 16,-1 4 1-16,1 3 2 16,-1 0 1-16,2 2-2 15,2 3 0-15,4 1 1 16,1 1 1-16,4 1-2 16,0 0 0-16,0 0-1 15,0-1-1-15,11-3-1 0,-2-2-3 16,3-2 0-16,1-4-2 15,1-4-1-15,1-1 0 16,2-3-6-16,3-3 2 16,2 0 1-16,2 0 4 0,-1-2-24 15,2-2-19 1,0-4-10-16,-3-1-16 0,1 2-42 16,-2-2-82-16</inkml:trace>
  <inkml:trace contextRef="#ctx0" brushRef="#br0" timeOffset="278938.1677">13762 11696 351 0,'0'-2'45'0,"0"-1"12"16,0-3 15-16,2 4-27 15,3-2-16-15,2 1-11 0,2 1-3 16,5-1 1-16,-1-1-9 16,3 1 1-16,1-1-5 15,0 0 0-15,3 1-3 16,-4-1 1-16,0 1-1 16,-3 1-12-16,0-1-16 15,-6 3-15-15,-2-2-21 16,-2 2-44-16,-1 0-63 0</inkml:trace>
  <inkml:trace contextRef="#ctx0" brushRef="#br0" timeOffset="279250.5818">13835 11803 254 0,'-3'8'43'0,"-3"5"-6"0,5-8 19 15,1-2-7-15,3-2 3 16,4-1-18-16,4 0-8 16,2 0 3-16,3 0-3 15,-2 0-4-15,5 0-1 0,-2 0-6 16,1-1-1-16,0-5-4 15,-5 2-4-15,2 1-4 16,-1-1-1-16,-4 3-2 16,-3 1-20-16,-1 0-32 0,-2-4-47 15,-4-2-200-15</inkml:trace>
  <inkml:trace contextRef="#ctx0" brushRef="#br0" timeOffset="280362.703">16378 11457 285 0,'-3'-10'27'0,"-1"5"29"0,1 2 10 16,1-1-8-16,-1 0-18 15,2 4-14-15,1 0-3 16,-2 2-7-16,2 9-7 15,-2 5 5-15,2 5 2 0,0 5 3 16,0 2-5-16,0 1-2 16,0-1-5-16,0 1-1 31,0-4-3-31,0-2-1 0,2-3-1 16,-2-5 0-16,0-2 0 15,0-1-1-15,0-3 0 16,0-3 0-16,0-4-14 15,0 3-18-15,0-5-6 16,0 0-11-16,0 0-7 0,0-10-49 16,0-9-58-16</inkml:trace>
  <inkml:trace contextRef="#ctx0" brushRef="#br0" timeOffset="280733.2558">16302 11419 178 0,'-2'-7'191'0,"2"2"-154"16,0-1-4-16,0 2 20 15,10 4-15-15,4 0-17 16,3 0-5-16,4 2-2 0,4 6 1 16,2 2 0-16,0 3-4 15,-3 1-4-15,1 4 0 16,-6 1-2-16,-2 1-1 15,-3 1 1-15,-3 3 1 16,-9 1-1-16,8-2 3 0,-8-2-2 16,-2 3-1-16,0-1 0 15,0-6 0-15,-5 3-1 16,-7-5 2-16,2 0 0 16,-2-2-1-16,-3-2-2 15,-1 0 1-15,-1-3-4 0,2-2 1 16,-2-2-1-16,3-4 2 15,1 0-4-15,3 0-11 16,3-10-25-16,3-6-26 16,4 1-37-16,4-9-109 15</inkml:trace>
  <inkml:trace contextRef="#ctx0" brushRef="#br0" timeOffset="280965.9676">17010 11469 325 0,'6'2'123'16,"-1"-1"-100"-16,2 1 10 16,8 2 10-16,1-4-13 15,4 0-17-15,1 0-9 16,0 0-1-16,1 0-2 0,-3 0-3 15,-2-2-13-15,-3 0-24 16,-4 2-41-16,-7 0-71 16</inkml:trace>
  <inkml:trace contextRef="#ctx0" brushRef="#br0" timeOffset="281138.0981">17069 11583 374 0,'-2'14'52'15,"-10"-7"2"-15,12 1 5 16,0-3-9-16,9-1-9 16,9-4-19-16,6 0-13 0,4 0-4 15,2 0-5-15,7-7-14 16,-1-1-49-16,3-1-95 16</inkml:trace>
  <inkml:trace contextRef="#ctx0" brushRef="#br0" timeOffset="281763.9526">19054 11315 309 0,'0'-6'60'0,"0"-2"-2"0,0 5 11 15,0-3-25-15,0 5-13 16,0 1-3-16,2 0-10 15,-1 5-8-15,3 9-3 16,-2 6 9-16,1 7 2 16,0 3-2-16,-1 2-3 15,0-2-2-15,1 1 0 0,-2-2-6 16,1-3-8-16,0-4 8 16,3-1 0-16,0-5 0 15,2-1 1-15,3-5-3 16,4-7-1-16,0 7 0 15,2-9 1-15,3-1-1 0,0 0-2 16,-1-1 0-16,-2-9-12 16,1 0-4-16,-4-1-14 15,-1 2-14-15,-5-1-6 16,-2-3-13-16,-5 3-39 16,0-3-54-16</inkml:trace>
  <inkml:trace contextRef="#ctx0" brushRef="#br0" timeOffset="281951.4111">19111 11483 319 0,'-13'-2'61'15,"5"-1"-7"-15,8-3 0 0,0 3-14 16,7 1-15-16,13-1-13 16,2-1-9-16,4 3-1 15,-1-3-1-15,0 0-20 16,-1 0-29-16,-9-1-33 15,-1-2-70-15</inkml:trace>
  <inkml:trace contextRef="#ctx0" brushRef="#br0" timeOffset="282112.484">19103 11314 335 0,'-13'-2'52'0,"4"0"-10"16,7 1-4-16,2-1-4 15,9 0-7-15,11-2-20 16,6 1-4-16,11-3-2 16,2 1-12-16,5-2-77 15,7-4-121-15</inkml:trace>
  <inkml:trace contextRef="#ctx0" brushRef="#br0" timeOffset="282456.1726">19785 11414 172 0,'-15'0'64'0,"3"0"2"0,4 0 6 15,3 0-10-15,5 0-3 16,0 0-15-16,0 0-5 16,11 0-15-16,5 0-12 15,4 0-7-15,5 0-4 16,-2 0 0-16,4 0-9 15,-4 0-25-15,-2 0-30 0,-4 0-86 16</inkml:trace>
  <inkml:trace contextRef="#ctx0" brushRef="#br0" timeOffset="282636.7576">19824 11542 452 0,'-8'4'66'0,"3"-3"-20"0,5 1-8 16,2-2-9-16,13 0-11 0,5 0-14 16,6-2-3-16,6-4-21 15,7-9-59-15,0-1-132 16</inkml:trace>
  <inkml:trace contextRef="#ctx0" brushRef="#br0" timeOffset="283339.7186">21512 11325 146 0,'-6'0'7'15,"6"-2"14"-15,0-4 7 16,0-1-9-16,0-2 5 0,5 2 4 15,-4-4 8-15,1 1 15 16,-2 1-4-16,0-2-4 16,0 4 4-16,0 0-9 15,0 1-9-15,0 3-5 0,0 3-3 16,0 0-3-16,0 0-6 16,0 13-4-16,0 2 7 15,0 8 7-15,0 5-2 16,2 2-4-16,-2 2-17 15,2 2 8-15,-2-4-1 16,0-1 0-16,1-2-3 0,-1-4-2 16,0-4 2-16,0 1-3 15,0-6 1-15,0-2-1 16,0-2 0-16,0-2 1 16,0-6-16-16,4 3-2 15,-3-5-20-15,1 0-2 0,0-3 3 16,0-9-22-16,-2-6-46 15,1-7-58-15</inkml:trace>
  <inkml:trace contextRef="#ctx0" brushRef="#br0" timeOffset="283532.4404">21506 11221 343 0,'-3'-5'51'0,"-1"-1"18"0,4 3-9 15,0 1-20-15,13 2-23 16,6-2-1-16,5 0-6 16,7-1-5-16,3 1-3 15,0-1-2-15,0 1 0 16,-7 0-10-16,-2 2-22 0,-7 0-14 16,-9 0-57-16,-7 9-75 15</inkml:trace>
  <inkml:trace contextRef="#ctx0" brushRef="#br0" timeOffset="283727.5312">21516 11430 93 0,'-13'5'336'0,"7"-3"-258"16,6-2-22-16,2 0-25 0,17 0-9 15,1-6-10-15,6 5-10 16,4-3-1-16,3 2-5 15,1 0-27-15,-1 2-33 16,-5-3-87-16,2-2-170 16</inkml:trace>
  <inkml:trace contextRef="#ctx0" brushRef="#br0" timeOffset="283961.8833">22259 11310 430 0,'2'0'55'15,"3"-1"-3"-15,5-3 1 16,9-2-12-16,1 1-11 0,3 2-14 16,2-5-12-16,-2 6-5 15,-4 2-2-15,-5 0-21 16,-6 0-25-16,-1 0-44 15,-7 0-116-15</inkml:trace>
  <inkml:trace contextRef="#ctx0" brushRef="#br0" timeOffset="284165.1536">22288 11433 355 0,'-9'9'56'16,"3"-4"3"-16,6-1 4 0,0 0-14 15,8-4-3-15,4 0-16 16,5 0-7-16,2 0-10 16,3-4-8-16,-2-1-3 15,-1 0-2-15,-2 1-16 0,-5 0-32 16,-4 1-13-16,-6-1-52 16,-2-1-166-16</inkml:trace>
  <inkml:trace contextRef="#ctx0" brushRef="#br0" timeOffset="285779.3406">14518 11564 157 0,'0'-2'31'16,"0"0"12"-16,0-1 3 16,2 0-8-16,-2 0 0 15,0 1-7-15,2 0-4 16,-1-1 4-16,-1 1-5 0,0-1-5 15,0 1 0-15,0 0-8 0,0 0-2 16,0 2-7-16,-5 0 0 16,-3 0-2-16,0 0 2 15,-1 0 3-15,-3 0 2 16,2 0 0-16,-2 4 0 16,0 1-2-16,2 0 0 0,0 2-2 15,0 3 1-15,0-2 3 31,3 3 2-31,-1 2-1 0,2 0 1 16,1 2-3-16,3 3 0 16,-1 0-2-16,3 0 1 15,0 1-2-15,0 1 2 16,0 1-2-16,0-3 0 16,5 2 1-16,2-2-12 0,-2-2 10 15,3-2 4 1,3-3-1-16,-1 0-1 0,0-3-1 15,4-1 0-15,-1-2-1 16,1 0-1-16,4-4 0 16,0-1-2-16,0 0 1 0,4 0 1 15,-3-8 0-15,1-2 0 16,-1-3 0-16,-1 1-2 16,-5-2 3-16,-2 0-1 15,-1-4 0-15,-4 2 2 16,-3-4 2-16,-1 2-1 15,-2-5 0-15,0 2-2 0,-4-2-1 16,-4 0-2-16,-3-4-1 16,-5 4 1-16,-2-1-1 15,-4 3-10-15,-3-1-14 16,-2 7-23-16,0 0-11 16,0 1-39-16,4 0-127 15</inkml:trace>
  <inkml:trace contextRef="#ctx0" brushRef="#br0" timeOffset="287137.5454">17719 11365 140 0,'0'0'53'15,"0"0"-4"-15,0 0 4 16,0 0-15-16,3 0-5 16,-3-1-10-16,0-1-3 15,0 0 2-15,0 1-2 16,0-1-7-16,0 0-6 0,0 2-2 15,-5-2-2 1,0 2-1-16,2 0 2 16,-6 0 3-16,2 0 7 0,-1 0-2 15,-1 0-1-15,2 0 0 16,0 0-2-16,-2 2 0 16,2 2-4-16,2-1 0 15,-2 2-1-15,1 3 1 0,0-2 1 16,1 4-1-16,0-2 2 15,1 3-3-15,-1 0 0 16,3 1 0 0,-1 1 2-16,0 1 1 15,3 0 0-15,0 3-3 16,-2-1 0-16,2-1 0 16,0 2 0-16,0-3 0 0,0 2-2 15,0-2 2-15,0 0 0 16,0-2 2-16,0-2-1 15,2-1 1-15,4 2-1 16,0-4 0-16,-3 0-2 16,4-2-1-16,-2-1 2 15,5-1 0-15,0-1 0 0,1-2-3 16,2 0-1-16,1 0 4 16,1 0-5-16,0-3 2 15,0-3 2-15,-1 1-1 16,1 1-1-16,-3-3 0 15,-1 0 0-15,-2 1-1 0,0-1 1 16,1 0-1-16,-4-2 1 16,2 0 0-16,-3 1-1 15,0-3 1-15,-2 0 0 16,1-2 1-16,-4 0-2 16,0-2 1-16,0 1 0 0,0-2-1 15,0 0 0-15,0-2 0 16,-5 2 3-16,1 0-5 15,-1 0 2-15,-2 1 2 16,1 1-4-16,-1 2 2 16,2 1 2-16,-1 4-2 15,0 3 0-15,-2-5 0 0,2 6-2 16,-1-1 4-16,0 2-4 16,-2 2 2-16,0 0 0 15,2 0 0-15,0 0 0 16,-2 0 0-16,2 0-1 0,-2 0 2 15,2 0-1-15,-1 4 0 16,1-2-1-16,4 0 0 16,-3-1 2-16,3 1-16 15,-1 0-13-15,3-2-17 16,-1 0-24-16,-1 0-87 0</inkml:trace>
  <inkml:trace contextRef="#ctx0" brushRef="#br0" timeOffset="288514.8758">20350 11294 200 0,'0'-2'64'15,"0"-3"-10"-15,0 1-3 16,0 1-18-16,0 1-6 16,0-1-7-16,0 1 0 15,-1-2-3-15,-1 3-1 16,-2-2-2-16,-2 2-2 0,-1 1-5 15,0 0 2-15,-2 0 2 16,-2 0-1-16,-1 0-2 16,0 0 2-16,0 1 3 15,0 5-1-15,-3-1 2 0,1 2-2 16,4 2-1-16,-1 0-4 16,0 0 1-16,4 6-1 15,1-1 1-15,1 0-1 16,1 2-1-16,4 2-1 15,0 0-1-15,0-1-2 16,0 2 1-16,2-1-1 0,3-5 0 16,1 6-1-16,0-5 1 15,2-2 0-15,-1 3-3 16,3-5-5-16,0-1 9 16,1 0 2-16,2-7 0 15,1 3 4-15,1-3-3 16,0-2-2-16,0 0-2 0,1 0 2 15,1-5-2-15,-4-5 0 16,2 2-1-16,-4-3 0 16,-1-2 2-16,0 3 2 15,-5-3 0-15,0-1 1 0,-1-2-3 16,-4 0 1-16,0-2 1 16,0-2-4-16,0-3 2 15,0 0 1-15,-5 0-2 16,-1 0-4-16,-2 1 3 15,-2 4 3-15,1 3-7 0,-2 4 3 16,2 2 0-16,-1 4-1 16,-3 1-3-16,0 4-18 15,-3 0-18-15,4 2-32 16,-2 0-34-16,2-2-202 16</inkml:trace>
  <inkml:trace contextRef="#ctx0" brushRef="#br0" timeOffset="292255.3834">22824 11175 138 0,'-3'0'21'16,"1"0"-1"-16,-1 0 3 0,3 1-2 15,-2-1-2-15,2 0-12 16,0 0 1-16,0 0 3 16,0 0 5-16,0 0 4 0,-2 0 6 15,0 0-3-15,1 0-2 16,-1 0 1-16,-3 0-3 15,2 0 5-15,0-3 2 0,1-1-4 16,0 1-4-16,2-1-2 16,-2 0-6-16,2-1-2 15,0 0 0-15,0 0 6 16,0-1-6-16,0 0-3 0,0 0 2 16,0 2 1-16,4 2 0 15,4-6-2-15,0 4 0 16,3 2-1-16,2-2-1 15,-1 2-1-15,2 1-1 16,-1 1 0-16,1 0-2 0,-1 0 2 16,-2 0-2-16,-3 1 1 15,2 5-1-15,-3 3 1 16,0 0-1-16,-2-1 0 0,-1 5 0 16,0-2 1-16,-4 0-1 15,2 1 0-15,-2 3 1 16,0-3-1-16,0 1 0 15,0-3 0-15,-2 1 0 16,-2-1 1-16,0-2 0 16,1 0-1-16,-2 2 0 0,1-2 1 15,-3 1 0-15,1 0-1 16,1 0 1 0,-2 2 0-16,0-2 0 15,0 2-1-15,-1-3 1 16,1 2 1-16,0-2 1 0,0 3-2 15,-1-2 1-15,1 0 1 16,2-2-1-16,-2-1 2 16,4-1 0-1,1-4 0-15,-4 6 1 16,2-5 0-16,4 0-2 0,-2 2 0 16,2-4 0-16,0 1 0 0,0-1 1 15,0 0 0-15,0 0 2 16,0 0 0-16,0 2-6 15,0-2 10-15,10 0 2 16,-3 0 1-16,5 0-5 16,3-2-2-16,4 2-2 0,3 0 1 15,2 0 0-15,3 0-1 16,0 0-2-16,-3-1 1 16,0 1-1-16,-4 0 0 15,-3 0-3-15,-4-2 2 0,-2 0 0 16,-4 2 0-16,-2 0-1 15,-1 0 0-15,-2 0 0 16,-2 0 0-16,0 0-1 16,-6 0-20-16,-3 0-21 15,-5 0-38-15,-2-7-69 16</inkml:trace>
  <inkml:trace contextRef="#ctx0" brushRef="#br0" timeOffset="301893.6991">20454 10916 325 0,'3'0'7'15,"-1"0"2"-15,1-2 13 0,-3-4 28 32,0 3-17-32,0 2-11 0,0 1-3 15,0 0-4-15,-6 3-2 16,1 8 5-16,-4 5-1 15,0 5 0-15,-1 8-5 16,-2 1 5-16,-1 5-6 16,-1 7 1-16,-4 4-6 0,-1 2 3 15,-3 6 1-15,-2-1 1 16,0 3-6-16,2-3-1 16,-3-1-3-16,5 0 1 15,1-4 1-15,2-2 2 16,3 1-1-16,1-4 2 0,4-3-1 0,6-8-2 31,-8-3-3-31,5-5 0 0,3-3 0 16,-6-7 0-16,2-2-15 15,0-2-28-15,-3-5-26 0,2-5-58 16,-3 0-213-16</inkml:trace>
  <inkml:trace contextRef="#ctx0" brushRef="#br0" timeOffset="302661.8815">19417 12623 126 0,'-6'-6'138'0,"2"3"-117"0,1 0-2 15,1 1 26-15,2 0 5 16,-2 0-16-16,0 2-7 15,2 0 5-15,0 0-5 16,2 0-7-16,7 0 3 16,6 0-2-16,2 0 1 0,7 0-5 15,3 0-1-15,3 0 1 16,6 0 0-16,0-2-1 16,1-1-4-16,2-1 0 15,-5 1-7-15,-2-1-1 16,-5 0-5-16,-3 3 3 0,-7-1-1 15,-4 2 0-15,-6 0-1 16,-3 0 2-16,-1 0-16 16,-3 0-8-16,0 0-7 15,-3 0-3-15,-4 0-15 16,-3-2-22-16,3-1-70 16,-3-3-152-16</inkml:trace>
  <inkml:trace contextRef="#ctx0" brushRef="#br0" timeOffset="303575.7073">20308 12479 250 0,'3'0'52'0,"-3"-2"-18"16,2-6 6-16,-2 1 6 0,0-1-11 16,0-2-11-16,-2 0-3 15,-4-1-4-15,2 0-2 16,-3 1-5-16,2-1-1 16,-2 4-1-16,-2 2-2 15,0 1-1-15,0 1-2 0,-4 3 0 16,1 0-1-16,0 0-1 15,0 3 0-15,0 6 0 16,-1 1 1-16,1 3 1 16,1 3-1-16,8 2 2 15,-10-2 0-15,9 2-1 0,4 1 2 16,0-2-3-16,0-3 2 16,0-2 0-16,7-1 1 15,3-2-1-15,0-4 0 16,-1-1-1-16,2-3-1 15,2-1 1-15,-1 0-1 0,1 0 2 16,-1-3-2-16,1-4-1 16,-1-2 0-16,-3 2 1 15,1-4-1-15,-7 2 1 16,8 2 1-16,-6 0-3 0,-2 0 2 16,-1 0 1-16,-2 1-3 15,0-1 2-15,0 4 1 16,0-3 0-16,0 2 1 15,0 1 2-15,0 1 1 0,0-1 1 16,0 1-1-16,0 2 1 16,0 0 1-16,0 0-3 15,0 0-2-15,0 0-2 16,0 9 3 0,0 0-8-16,0 3 15 15,0 3-4-15,0 0 0 16,0 5 0-16,0 0-1 15,0 3-1-15,0 2-1 0,0 0 2 16,0 2-5-16,2-2 2 16,1 2-1-16,-2-4-1 15,-1 0-1-15,0-5-1 16,0-4 2-16,0 0-2 16,0-5 1-16,0-2-1 15,0-3 0-15,0 0 0 16,0-4-6-16,0 0-15 15,0-6-21-15,-8-10-71 0,-6-7-200 16</inkml:trace>
  <inkml:trace contextRef="#ctx0" brushRef="#br0" timeOffset="306496.6592">19996 12450 78 0,'0'2'9'0,"0"0"-8"15,0-2 1-15,0 0 0 16,0 1-7-16,0 1 1 0,-2-2 4 16,1 0 1-16,-1 2 3 15,0 0-1-15,-1-1-2 16,-1 3 0-16,-1-3-3 15,0 1 3-15,0-2 6 16,2 2 14-16,1 0 16 16,0-2 2-16,2 0 14 0,0 0 5 15,0-4-9-15,0-3-14 16,0 2-6-16,0 0-4 16,0 0-4-16,0 1 2 15,2 0-4-15,-2 1-4 16,0-1 0-16,0 1 2 15,2 3-1-15,-2-4-2 0,0 4-2 16,0-2-1-16,0 2-2 16,0 0 1-16,0 0-4 15,0 0 0-15,0 0-1 16,0 0-1-16,0 6 3 0,0 6 1 16,1-1 3-16,4 4-1 15,-3 3-1-15,-1 1-1 16,3 2-1-16,-1-2 0 15,-1 4-1 1,0-1 0-16,-2 0-2 16,0-1-9-16,0 0 9 15,0 1 1-15,0-1-2 16,0-1-1-16,0-3-1 0,0 1 0 16,0-3 0-16,0-1 0 15,0-3-1-15,0-2 0 16,0-4 1-16,3 0 0 15,1-3-3-15,-4 0-7 16,5 0-2-16,-3-2-18 16,2 0-12-16,-2 0-10 0,1-2-24 15,1-7-60-15,3-2-86 16</inkml:trace>
  <inkml:trace contextRef="#ctx0" brushRef="#br0" timeOffset="307804.397">20259 12504 133 0,'0'-6'37'16,"-4"-1"-9"-16,-1-2 15 0,-1 0-1 16,1 2-6-16,1 3-6 15,-1-1-1-15,1 2-6 16,1-1-3-16,1 1-1 16,0 0 1-16,-1 2-1 15,3-1-2-15,-3 0 0 16,1 0-5-16,1 2-1 0,-1 0-4 15,0 0-3-15,-3 0 2 16,0 0 0-16,-2 0 2 16,-1 4-2-16,-1 2 2 15,1 1 1-15,-1 1-2 16,-1 3 1-16,0 0 2 0,1 3 0 0,-1 0-1 16,2 3-3-16,1-3 1 15,3 0-2-15,-1 4 3 16,2-6-2-16,2 4 1 15,1-2-1-15,0-1-2 16,0 1-1-16,0-1-1 0,4-1 3 16,-2 1-4-16,3-1 1 15,-3 1 0-15,1-3-1 16,1 3 1-16,-1-2-1 16,1-1 1-16,-1-1-2 15,3 4 1-15,-2-4 0 16,-1 0 1-16,4 0 0 0,0-2 0 15,0-6 2-15,3 5-2 16,0-4 0-16,1-1-5 16,0-1 4-16,3 0-2 15,-3 0 4-15,3-3-3 16,-1-1 2-16,-2-1-2 0,-1 0 4 16,0-1-4-16,-3 1 3 15,2-2-2-15,-8 2 3 16,8-3-3-16,-3 1 3 15,-2 0-3-15,1 0 0 16,-2-2 0-16,-1 0 0 0,3-2 1 16,-3 1-1-16,0-3 2 15,1-1-2-15,-1-1 0 16,-2-1 0-16,3 0-1 16,-3 4 0-16,0-4 0 15,0 3 1-15,0-2-1 0,-3 0 0 16,-2 1 0-16,1 1 0 15,-1-1 0-15,0 2 1 16,0-3-1-16,-3 3-1 16,3-1 2-16,-1 4-1 15,-1-1 0-15,2 2-2 16,-3 3 2-16,3 0 0 0,0 3-1 16,-4-1 1-16,2 1-2 15,-1 0 2-15,-2 2-1 16,1 0-1-16,-2 0 2 15,2 0 1-15,-3 2-2 16,2 1 1-16,0 3-1 0,3 1 2 16,-3-2-3-16,3 4 2 15,0 1 0-15,4 0 0 16,-6 2 0-16,6 1 0 16,-2-1 0-16,3-1 0 15,-1 3 0-15,1-1-1 16,2-1 2-16,-2 1-1 0,1 1 0 15,1-4 0 1,0 3 1-16,0 0-2 0,0-1 2 16,0 2-1-16,0-1 1 15,3 1-1-15,1-1 0 16,1 1 0-16,-1-4 0 0,2 5 1 16,0-4-1-16,0 1 1 15,-1-1 0-15,5-2 0 16,-5-1 0-16,2 0 0 15,0-1-1-15,0-2 1 0,-1 0 0 16,-1-3 0-16,2 0 1 0,-2-2 1 16,0 0-3-16,0 0 1 15,2 0 2-15,-2 0-4 16,0-4 1-16,1 1 0 16,-3-2-1-16,-1 1-14 15,-2-1-18-15,0-4-45 16,0-4-68-16</inkml:trace>
  <inkml:trace contextRef="#ctx0" brushRef="#br0" timeOffset="313204.8335">17931 10984 388 0,'3'0'23'0,"0"0"-22"16,-1 5 7-16,0-1 9 15,-1-1 4-15,-1 4 6 0,0 4 3 16,-8 7-2-16,-2 1-7 16,-2 6 5-16,-5 7 3 31,0 4-5-31,-2 3-1 0,-1 8-9 15,0 3-1-15,-6 1-6 16,1 3 2-16,-2 3-1 16,2 0-1-16,0 1-10 0,2-3 10 15,1 0 1-15,0-1 2 16,6-6-7-16,1-2-2 16,1-5 1-16,2-4-2 15,1-2 0-15,2-7-12 16,1-2-12-16,1-10-25 0,2 0-33 15,0-10-72-15</inkml:trace>
  <inkml:trace contextRef="#ctx0" brushRef="#br0" timeOffset="313926.4452">17064 12530 289 0,'5'0'12'0,"1"0"8"15,-2-3 16-15,-3-1 14 16,-1 0-10-16,0 4-20 15,-1 0-6-15,-9 13 2 0,3 3 7 16,-2 3 3-16,1 5-8 16,0-1-4-16,1 2-3 15,0 0-3-15,3-2-4 16,1-1 1-16,1-3-2 0,2 1-1 16,0-4 2-16,0-3-3 15,5-3 3-15,6-1 3 16,4-2-2-16,6-3 4 15,4-3-2-15,7-1 0 16,6 0-2-16,2 0-3 0,-1 0 0 16,0 0-2-16,-5-5 0 15,-5 3-1-15,-4-1-9 16,-8 1-4-16,-6 0-10 16,-8 1-25-16,-3 1-41 15,0-4-55-15,-7 0-137 16</inkml:trace>
  <inkml:trace contextRef="#ctx0" brushRef="#br0" timeOffset="314251.8839">17230 12689 297 0,'-8'-4'47'16,"6"1"-13"-1,0 1 14-15,2 2 6 0,0 0-22 16,0 0-14-16,0 0-4 16,0 4-5-16,0 6 9 0,0 3 1 15,2 7 0-15,3 1-4 16,1 2-5-16,-2 2-3 16,-1 0 0-16,1 0-3 15,-1-2-2-15,-1 1-1 16,-2-3-1-16,0-5 0 15,0 0 0-15,0-2-9 16,0-3-8-16,-2-2-6 0,-1-6-15 16,1 1-24-16,2-4-32 15,0 0-16-15,0-9-107 16</inkml:trace>
  <inkml:trace contextRef="#ctx0" brushRef="#br0" timeOffset="314861.8033">17588 12632 68 0,'4'-4'176'0,"2"-1"-137"16,-6-4-8-16,0 0 20 0,0 2-5 15,0 3-13-15,0-1-10 16,-5 1 1-16,2 1-4 16,-4 3-3-16,2 0-7 15,-2 0 1-15,-1 0-1 16,-1 0 0-16,2 9-1 16,0 0-1-16,-1 0 1 0,3 3-6 15,0 2 3-15,1-1-1 16,1 1 0-16,1 2-2 15,2-1 2-15,0-1-3 16,0 2 1-16,2 0 0 16,5-2-1-16,0 2 0 0,3-2 0 15,0 1 0-15,2-1 0 16,1-1 2-16,1-1-2 16,3-1 2-16,-2-2-1 15,4-2 2-15,-4-4 0 0,4-1-1 16,-4-2 3-16,2 0 1 15,-3 0 1-15,1-7-3 16,-3 0-2-16,1-3 0 16,-6-3 6-16,0-3 2 15,-2 0-12-15,-5-4 15 16,2 0-4-16,-2-3-3 16,0-3-2-16,0 0-3 0,-7 0-1 15,-2-1 0-15,-3 2-1 16,-4 0-1-16,-3 5 1 15,-5 2-2-15,-7 4 1 16,-7 5-12-16,-5 5-23 0,-6 3-36 16,-6-1-31-16,-6-1-255 15</inkml:trace>
  <inkml:trace contextRef="#ctx0" brushRef="#br0" timeOffset="324949.444">14625 11353 195 0,'-3'4'84'0,"3"-4"-65"0,0 0 7 16,0 0-3-16,0 0 9 16,0 2-4-16,0-2-5 15,-2 3-3-15,-1 0 1 16,-1 5 3-16,-4 4 4 0,1 6-2 15,-3 5-3-15,0 8 1 16,-2 4-5-16,0 6-1 16,1 5-4-16,-7 4 0 15,2 0-4-15,0 0-4 0,-4-1-2 16,1-3-4-16,-1-5 2 16,-1-3-7-16,1-5-13 15,1 1-11-15,4-7-26 31,1-4-43-31,2-3-122 0</inkml:trace>
  <inkml:trace contextRef="#ctx0" brushRef="#br0" timeOffset="327989.0675">13568 12782 267 0,'-3'9'26'16,"1"-6"-10"-16,2-1-6 16,0 0 28-16,0-2 6 15,9 0-5-15,3 0-1 0,4 0-8 16,5 0-8-16,5-5-4 16,1-3 1-16,3 1-8 15,-3 0-5-15,-3 3-5 16,-2 1-1-16,-3-1-8 15,-1 2-11-15,-2-1-11 0,-1 1-29 16,-1 2-30-16,-4-5-48 16,1 1-83-16</inkml:trace>
  <inkml:trace contextRef="#ctx0" brushRef="#br0" timeOffset="328339.0663">13947 12671 97 0,'1'-5'179'16,"-1"3"-136"-1,0 0-12-15,0 2 20 0,0-1-9 16,0 1-5-16,0 0-12 16,0 0-8-16,0 3-4 15,0 6 5-15,0 3 3 0,0 4-3 16,2 2-6-16,2 6 0 15,-1 0-1-15,1 2-2 16,2 2 0-16,-3 2-4 0,1-1 0 16,-1-2 0-16,-1-1-5 15,1-2 1-15,1-1-1 16,-2-3 0-16,-2-3 0 16,1-4-6-16,1-3-4 0,-2 0-8 15,3-9-11-15,0 5-18 16,1-6-27-16,1 0-22 15,2-10-59-15</inkml:trace>
  <inkml:trace contextRef="#ctx0" brushRef="#br0" timeOffset="328976.1866">14211 12798 126 0,'-4'0'66'16,"0"0"-48"-16,1 0 9 0,1 0 19 16,0-4-2-16,1-1-8 15,-1-2-7-15,2 0-3 16,0-2-4-16,0 1 0 15,0 0 0-15,5 1-5 16,4-3-5-16,0 4 0 0,5 2-1 16,-1 0 2-16,1 4-3 15,1 0-5 1,-3 4-4-16,-1 6 2 0,2 5-2 16,-4 3 1-16,-4 1-3 15,0 1 2-15,-3 2-1 0,-2-3 1 16,0 0-1-16,-2 1-1 15,-8 0 1-15,-3-2 0 16,-1-4-1-16,1 0 1 16,-3-1 2-16,2-2-3 15,-1-3 2 1,3-4 0-16,3-1 1 16,3 1 1-16,1-4 1 15,3 0-1-15,2 0 7 16,0 0-2-16,0 0 1 0,3 0-2 0,7 0 1 15,2 0-1-15,2 0-1 16,3 0 3-16,-2 0-5 16,2 0 5-16,0 0 2 15,-2 0-3-15,-2 0-3 16,-2 0-4-16,-1 0 0 16,-3 0 0-16,1 0-1 0,-4 0 0 15,-1 0-1-15,-1 0-9 16,0 0-8-16,1 0-5 15,-1 0-12-15,1 0-14 16,4 0-27-16,0-7-51 0,1-2-69 16</inkml:trace>
  <inkml:trace contextRef="#ctx0" brushRef="#br0" timeOffset="329554.1761">14615 12777 253 0,'4'-6'33'0,"-4"2"4"0,0 1 9 15,0-1 5-15,0 2-5 16,0 2-15 0,0-1 0-16,-2 1-10 0,-3 0-6 15,0 3-5-15,-4 4 1 16,4 4 0-16,0 4 0 15,0 0-1-15,-1 2 0 0,0 3-4 16,1-5 2-16,3 5-3 16,1-4 0-16,1 3-1 15,0-4 1-15,0-1-2 16,0 0 0-16,7 1 0 16,0-5 0-16,2 1 1 0,0-2 0 15,3-2 1-15,1-5-1 16,-1 3 2-16,3-5 0 15,-1 0 0-15,-1 0 1 16,1 0 1-16,-3-3-7 16,0-4-3-16,-2 1 9 0,-4-3 0 15,0 2 0-15,0-1 2 16,-2-2-1-16,-3-4-2 16,2 1 0-16,-2 0-1 15,0-4-2-15,0 2-1 16,0-3-2-16,0-1 1 15,-4 2-1-15,-2-1 2 0,3 2-3 16,-4 0 2-16,2 3-1 16,-4 2 0-16,-1 1 0 15,-2 1-1-15,-1 7-3 16,-1-5-4-16,-6 5-9 16,-3 2 4-16,-4 0-25 0,-3 0-26 15,-4 0-42-15,-5-4-266 16</inkml:trace>
  <inkml:trace contextRef="#ctx0" brushRef="#br0" timeOffset="362088.3379">10871 13121 354 0,'-14'0'7'0,"1"-7"6"0,2 0 9 16,1 0 8 0,-2-1-3-16,4-1-4 15,1 3 1-15,-1-3-3 16,6-2-5-16,2 1-3 16,0-2 1-16,6-1-4 0,6 3-1 15,7-1-2-15,2 4-3 0,2 3-3 16,1 4 0-16,-2 0-1 15,0 8 0-15,0 9 1 16,-6 5-2-16,-12 5 1 0,8 1-2 16,-12 6-6-16,0-2 1 15,-15 2 1-15,-7 0 3 16,-5-2 2-16,-2-1-1 16,0-6 2-16,0 0 0 0,2-8 1 15,10-4-1-15,2-5 3 16,6-2 0-16,6-3 2 15,3-3-1-15,5 0 2 16,9 0 3-16,6 0 2 0,7 0-4 16,4 0-3-16,1-6-2 15,-2 3-2-15,3 2 0 16,-1-3 1-16,-1 3-1 16,-8-2 0-16,1 3-4 15,-7 0-5-15,-2-3-3 16,-6 3-6-16,-4 0-11 15,-2-3-29-15,-1 0-36 0,0 0-70 16</inkml:trace>
  <inkml:trace contextRef="#ctx0" brushRef="#br0" timeOffset="362463.2548">11288 13087 219 0,'1'-4'239'16,"-1"3"-227"-16,0-1 2 0,0 2 21 16,-1 0-7-16,-7 3-22 15,1 8-2 1,2 5-2-16,-2 4 2 0,0 3-1 16,-3 2 1-16,3 0 0 15,0 0-4-15,4-6 1 16,-9 2 0-16,7-5 1 0,3 0 1 15,0-4 0-15,2-5 0 16,0 0 2-16,7-3 1 16,5 0 1-16,5 1 1 15,3-4-1-15,4-1-3 0,6 0-1 16,-2 0-3 0,3-4 0-16,2-2 0 0,-7 0-4 15,1 0-13-15,-7-3-6 16,-4 3-13-16,-5 0-33 15,-5-2-25-15,-5 2-48 16</inkml:trace>
  <inkml:trace contextRef="#ctx0" brushRef="#br0" timeOffset="362760.0537">11420 13183 275 0,'-3'-4'34'0,"1"1"27"0,2 3-13 15,-2 0 3-15,2 0-15 16,0 0-18-16,-1 0-4 16,-1 6 6-16,0 4 6 15,2 6-9-15,0 4 3 0,0 3-1 16,0 4-2-16,0-1-2 16,0 0-1-16,0 2-5 15,5-6-6-15,1 0 1 16,-3-2-5-16,0-2 3 15,-1-2-6-15,-2-3-8 0,0-5-17 16,0 1 0 0,0-2-17-16,0-3-19 15,0-4-65-15,0 0-91 0</inkml:trace>
  <inkml:trace contextRef="#ctx0" brushRef="#br0" timeOffset="363197.45">11695 13137 52 0,'0'-4'308'16,"0"1"-279"-16,-7-3-9 15,-1 4 19-15,1 2 4 16,2 0-19-16,-2 0-9 15,0 4-8-15,1 9 4 0,4 3 2 16,0 7-1-16,2 2-2 16,0 2 1-16,0 3-3 15,0 0-1-15,10-2-1 16,-1-4-1-16,3-1-2 16,6-8-2-16,0-1 2 0,2-6-3 15,2-2 1 1,0-5 1-16,4-1 0 0,-5-3 7 15,1-7 6-15,-4-7-2 16,-5-4 6-16,-5-8 5 16,-8 0-2-16,2-6-11 0,-2-1 3 15,-8-3-8-15,-9 4-2 16,-7 2-2-16,-3 5-1 16,-10 6-1-16,-6 8-11 15,-9 7-18-15,-11 9-45 16,-10-2-42-16,-14 9-251 0</inkml:trace>
  <inkml:trace contextRef="#ctx0" brushRef="#br0" timeOffset="371818.9852">11709 13146 117 0,'0'0'35'0,"0"0"-11"15,0 0 14-15,0 0-6 16,0 0-7-16,0 0-9 15,0 0 2-15,0 0 8 16,0-2 2-16,-2 2-7 0,2-2-5 16,-2 2-7-16,2-2-1 15,-1 1 3-15,-1 1-1 16,2-2 3-16,0 0 3 16,0-1 2-16,0-1-4 15,0 0-4-15,0-1-1 0,5 1-1 16,-1-1 2-16,2 0-1 15,-1 0-2-15,0-1 0 16,4 1-1-16,1-1-1 16,0 5 2-16,1-3 3 15,3 3 1-15,0 1-3 0,0 0-2 16,1 0-2-16,0 1 0 16,-1 4-1-16,0 4-2 15,-3 4 1-15,0 0 0 16,-3 1 1-16,-1 4-3 15,-4-3 2-15,1 3-1 16,-3 2 1-16,5-1-1 16,-5 1 1-16,-1 0-1 0,4 1 1 15,-3 0-3-15,1-1 2 16,-2 0 0-16,5-2 0 16,-5-1 2-16,1 1-2 15,-1-3 0-15,0 2 0 0,0-2-1 16,0 0 1-16,0 0 0 15,-6-1 0-15,-1 2 2 16,0-2-2-16,-1 2 2 16,0 2 1-16,-3-2-1 15,3 4 0-15,-2-2 1 0,-1 1-1 16,3-3-1-16,-1 2-1 16,-2-4 1-16,2 3-2 15,0-4 2-15,0-1 1 16,7-2 0-16,-7-1 0 15,4-2 2-15,3 0 2 0,0-3 0 16,2-1 1-16,0 0 0 16,0-2-1-16,0 1 1 15,4-2-13-15,5 0 17 16,-1 0-2-16,7 0-4 16,4-2 2-16,3-4-2 0,3 1 0 15,4 0 0-15,2 0 1 16,1-3-1-16,2 3-2 15,-2 0-2-15,-3 0 3 16,-3 3-5-16,-5-8 0 16,-3 7 2-16,-3 3-3 15,-7-3 3-15,-1-1-2 0,-3 4-1 16,-4-2-5-16,0 2-9 16,-5-1-19-1,-8-1-21-15,-3 0-38 16,-3-5-45-16,-1-4-296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40:3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5992 2051 156 0,'-10'0'103'0</inkml:trace>
  <inkml:trace contextRef="#ctx0" brushRef="#br0" timeOffset="362.1248">6101 2071 569 0,'5'21'0'0,"-5"-12"8"16,2 0-8-16,-2 1 9 0,5-2-9 16,-5-1 8-16,3 9-3 15,2-4 3-15,-1 3 1 16,4-6 2-16,0-1-3 15,3-2 0-15,-1-2 0 16,3-1-1-16,0-3-1 0,-1 0-2 16,3 0-3-1,-3 0 1-15,1-5 2 0,-1-3-3 16,1-2-1-16,-2-1 1 16,-3-1 1-16,4-2-1 15,-5-3-1-15,-4-1 1 16,6 3-1-16,-6-5 1 0</inkml:trace>
  <inkml:trace contextRef="#ctx0" brushRef="#br0" timeOffset="19491.7474">9075 5525 202 0,'-8'-1'9'15,"-4"-3"11"-15,5 1 19 16,2-1 17-16,0 1-14 16,0-3-18-16,4 4-1 15,1 0 1-15,0 2 1 0,0 0-11 31,0 0-5-31,0 0-6 16,0 0-1-16,0 8 3 16,4 1 6-16,-1 1-1 15,3 5 4-15,-3-3-4 0,4 4 0 16,0 0 0-16,1-2-3 16,2 3 1-16,-1-5-3 15,3 1 0-15,0-3-3 16,3-3 5-16,-1-1-6 0,-1-1 3 0,6-3-1 15,3-1 1-15,-3-1-2 16,3 0 0-16,1 0-2 16,1-3 1-16,-2-4-1 0,5-1 0 15,-1 0 1-15,1-1 0 16,-4-2-1-16,2-1 0 16,-2 1 1-16,3-1-1 15,-5-1 1-15,2 2-1 16,1 3 0-16,-3-2 0 0,3 3 0 15,-1 2 0 1,0 2 0-16,1 3 0 0,-1-3 0 16,3 3 0-16,-5 0 0 15,4 4 1-15,-3 3-2 16,-1 0 3-16,0 4-2 16,0 0 0-16,-2-1 0 0,-1 3-1 15,2 2 1-15,-4-2 1 16,0 2 0-16,-2-3-1 15,1 1 0-15,-3-3-2 16,-3-1 4-16,1-3-2 0,-2-1 1 16,-2-1-3-16,1-1 2 15,-1-3 0-15,1 0 1 16,-2 0-1-16,0 0 1 16,0-3-1-16,1-4 0 0,2-1 1 15,-1-1-1-15,1-1 0 16,2-3 0-16,0 1-1 15,2-1-1-15,3 1-1 16,1-1 2-16,1-1-1 16,2 2 1-16,1-1 0 0,0-1 1 15,1 2 0 1,1 1 0-16,0 0 0 0,1 2 0 16,-4 2 0-16,0 2 0 15,-2 3 0-15,3 2 0 16,-3-2 0-16,-3 2 0 15,2 5 0 1,0 2 0-16,-1 1 0 16,0 1 1-16,2-1-2 15,-3 2 3-15,1-2-1 0,1-1-1 0,2 1 2 16,1-1-2-16,1 0 1 16,4 0 1-16,-3-1-1 15,2-1 0-15,1-3-1 16,1 5 0-16,-4-6 2 15,1 1 2-15,0-2-1 0,-5 0-2 16,0 0 2-16,-4 0 3 16,1-3-2-16,-4-4 5 15,0-4-2-15,0 2 1 16,-1-3 2-16,-2-1-3 0,1 1 1 16,-6 1-8-16,-2 2 2 15,-7 4-9-15,-12-1-71 16,-11-1-216-16</inkml:trace>
  <inkml:trace contextRef="#ctx0" brushRef="#br0" timeOffset="24303.832">17495 5216 221 0,'0'-8'21'0,"0"2"-12"16,-2 0 21-16,2 2 25 15,-2 4-13-15,-1 0-17 16,-1 0-14-16,1 6 1 15,-2 4 10-15,-5 6 3 0,3 6 1 16,0 3-5-16,-3 6-3 0,0-1-5 16,1 5 0-16,-4-3-3 15,4-3-2-15,-1-3-3 16,1-1 4-16,1-9 2 0,1-1-2 16,4-8-1-16,1-4-1 15,2-3-3-15,0 0 0 16,0-5 10-16,7-10-6 0,0-4-4 15,6-6-4-15,-1-3 1 16,0-3 0-16,0-3-1 16,-2 0 0-16,0 1 0 31,-1 0-3-31,-2 5 1 0,0 3 0 16,1 4 2-16,-3 3 0 15,0 3 0-15,-3 12 0 0,5-8 0 16,-2 8 0-16,3 3-2 0,-3 0 0 15,4 13 0-15,1 2 1 16,5 10 2-16,-1 3 0 16,1 4 1-16,1 1 1 15,0 3-1-15,-2-1 0 16,1-1 0-16,-3-4-1 0,1-3 0 16,-4-4-1-16,-2-3 0 15,-2-6 1-15,0-1-1 16,0-5 0-16,-5-2 0 15,2-5-7-15,-2-1-14 16,0 0-1-16,-10-1-13 0,-2-10-30 16,-7-3-36-16,0-2-29 15,-8-6-95-15</inkml:trace>
  <inkml:trace contextRef="#ctx0" brushRef="#br0" timeOffset="24475.7778">17376 5386 255 0,'-12'-1'35'0,"5"-3"5"16,7 2 12-16,0 1-11 16,2-3-15-16,13 0-16 15,4 1-2-15,8 1-4 0,3 0-2 16,4 0-2-16,0 1-11 16,2 1-28-16,0 0-40 15,-2-2-90-15</inkml:trace>
  <inkml:trace contextRef="#ctx0" brushRef="#br0" timeOffset="24835.0804">17870 5216 221 0,'0'-3'34'15,"0"1"-4"-15,-2 2 16 0,-1 0-6 16,-3 0-9-16,3 10-7 15,0-2 1-15,3 7 3 16,-4 1-3-16,2 3-7 16,2 4-1-16,0 1 0 15,0 3 1-15,0-1 2 16,0 1-3-16,2-2-1 0,2-3-6 16,1 0-1-16,3-4-2 15,2-5-3-15,2 1 0 16,4-5 1-16,1-2-2 15,3-1 0-15,2-6-2 16,4 0 0-16,-1 0 0 0,-3 0-1 16,-1-7-9-16,-1-1-13 15,-4-2-12-15,-3-1-10 16,-7-2-11-16,-2-1-44 16,-4 0-68-16</inkml:trace>
  <inkml:trace contextRef="#ctx0" brushRef="#br0" timeOffset="25038.5944">17914 5365 276 0,'-17'0'26'15,"3"0"10"-15,4 0 11 16,7 0-12-16,3 0-10 16,2 0-7-16,14 0-13 15,4-4 0-15,1 1-2 16,8-1-3-16,-2 0 1 0,0 2 0 15,-7 0-20 1,-2-2-19-16,-5 0-18 16,-4 2-33-16,-8-3-51 0</inkml:trace>
  <inkml:trace contextRef="#ctx0" brushRef="#br0" timeOffset="25241.6743">17834 5213 272 0,'-12'-3'45'0,"5"-1"1"16,5 1 4-16,2-2-6 0,2-1-21 15,12 0-13-15,6 2-5 16,4 0-3-16,10 2 0 16,1 2-2-16,1 0-16 15,5 0-38-15,-3 0-39 16,0 2-63-16</inkml:trace>
  <inkml:trace contextRef="#ctx0" brushRef="#br0" timeOffset="25444.7371">18528 5392 300 0,'0'7'30'0,"0"-2"10"15,0-1 16-15,0-2-5 16,0-1-22-16,0 1-19 0,0-2-5 16,0 0-3-16,0 0 1 15,0 0-12-15,-4-3-43 16,-2-8-58-16,-1-2-116 16</inkml:trace>
  <inkml:trace contextRef="#ctx0" brushRef="#br0" timeOffset="25585.4134">18486 5213 386 0,'0'-5'22'15,"0"0"0"-15,0 1 12 16,0 1 7-16,0 1-28 0,2 2-12 16,2 0-43-16,0 0-76 15</inkml:trace>
  <inkml:trace contextRef="#ctx0" brushRef="#br0" timeOffset="35093.4349">19422 5270 188 0,'-3'-5'22'15,"-1"1"15"-15,0-1 13 0,2 1-4 16,2-2-13-16,0-2-7 31,0 2-4-31,0 2 4 0,0-1 0 16,2-1-9-16,6 2-1 15,-3 1-7-15,2 1 1 16,0 2-5-16,1 0-2 16,-1 0 0-16,1 5-3 0,1 8 1 15,1 1 1-15,0 6 0 16,-1-1-2-16,-1 1 1 0,-1 2 0 15,-2-1 0-15,-3-2 0 16,-1-1 0-16,-1-2 0 16,0-5 0-1,0-4 1-15,0 0 1 16,0-5 2-16,0-2-3 0,-1 0 2 16,1 0 3-16,0-2 2 15,0-8-5-15,0-3-3 16,0-3 5-16,0-2-6 0,0-3 1 15,0-3-2-15,5 2 1 16,0-1 2-16,3 2-2 16,1 0 0-16,1 3 0 15,1 8-1-15,2-1 1 16,-3 4 0-16,1 3 0 0,2 4-1 16,-3 0 1-16,2 4 0 15,-2 9 0-15,-1 2-4 16,2 4 6-16,-2 5 0 15,-2-2-6-15,2-1 8 16,-3-3-12-16,-1 0 10 0,-2-5-2 16,1-3 1-16,-3-3-1 15,1-2 1-15,-2-5 1 16,0 0 0-16,0 0 1 16,0 0 9-16,0-5-3 15,0-6-6-15,0-3-2 16,2-3 0-16,0-2 0 0,4 0-1 15,-1 1 0-15,2-1 0 16,0 0 0-16,4 3 0 16,0 6 0-16,3 1-1 15,-3 7 1-15,3-8 0 0,-1 10-1 16,1 0 1 0,-2 4-1-16,0 8 0 0,-2 1 1 15,2 5 0-15,-4 2 0 16,-1 1 0-16,-3-1 1 15,1 0 0-15,-3-1-1 0,-1 1 1 16,1-4 0-16,1-2-1 16,-3-1 0-16,0-5 0 15,2 2 0-15,-2-3-4 16,1-4-20-16,1-1-14 16,0-2-23-16,1 0-25 15,-1 0-30-15,0-12-106 0</inkml:trace>
  <inkml:trace contextRef="#ctx0" brushRef="#br0" timeOffset="35469.3436">19935 4946 406 0,'-7'-25'-5'16,"2"3"7"-16,5 5 10 15,7 1 21-15,6 5-5 0,1 6-16 16,4 3-8-16,-2 2-1 16,2 7-3-16,-2 9 0 15,-3 5 0-15,-11 3 0 16,10 4 0-16,-12-2 0 16,0-2 0-16,0-1 0 15,-9-1 1-15,-1-7 0 0,2-2 2 16,-1-2 4-16,4-5 5 15,1-3-3-15,4-3-3 16,0 0 1-16,7 0 7 16,4-6-3-16,7-1-5 0,4-3-4 15,2-2-1-15,2-1 0 16,2 0-1-16,0 4-2 16,-3-1-11-16,-3 6-23 15,-5 0-39-15,-4 3-71 16</inkml:trace>
  <inkml:trace contextRef="#ctx0" brushRef="#br0" timeOffset="35719.2829">20314 5317 418 0,'-3'0'47'16,"3"0"-7"-16,5 0-3 0,9 0-14 16,10 0-10-16,1-2-6 15,6 2-4-15,-3-2-2 16,-1 2 0-16,-1 0-4 16,-5 0-38-16,-5 0-49 15,-2-2-124-15</inkml:trace>
  <inkml:trace contextRef="#ctx0" brushRef="#br0" timeOffset="36363.5695">20943 5203 316 0,'-6'-14'14'16,"6"-1"5"-16,0 1 18 15,6 3-11-15,7 1-12 0,1 2-6 16,1 1 0-16,0 7-6 16,-1 0 0-16,1 2-1 15,-5 9-1-15,0 4 1 16,-5 4-1-16,-3 2 1 16,-2 0-1-16,0 1-1 0,-9 1 1 15,-4-3 0-15,-1 0 2 16,-2-3-1-16,0-3 11 15,1-1 14-15,3-5-4 16,2 0-1-16,9-3-4 16,1-3-5-16,0 0-4 0,9-2 0 15,7 0 2-15,4 0-3 16,5 0-5-16,0 0-1 16,3 0 0-16,-2 0-1 15,-1 0-4-15,-1-2-26 0,-7 2-16 16,1 0-31-16,-4-2-64 15</inkml:trace>
  <inkml:trace contextRef="#ctx0" brushRef="#br0" timeOffset="37132.5476">21243 5240 269 0,'0'-12'46'15,"0"-3"-12"-15,0 5 7 0,5-1-4 16,5 1-8-16,2 2-8 16,2 4-10-16,-1 1-3 15,1 3-2-15,1 0-5 16,-1 7 0-16,-4 8-1 16,1 4 0-16,-2 2 1 0,-2 4-1 15,-4-1 1 1,-1 0-2-16,3-3 2 0,-5-1-1 15,0-5 0-15,0-6 0 16,0-2 2-16,0-5 1 16,0-2 11-16,0 0 19 0,0-9-2 15,0-5-20-15,0-4-3 16,0-6-1-16,1 3-2 16,6-2-3-16,0-2 0 15,0 0-2 1,5 6 0-16,-2-3 1 15,1 6-2-15,3 2-1 16,-5 10 0-16,6-7 1 0,-5 8-2 0,4 3 2 16,0 3 0-16,-1 8 0 15,1 8 0-15,-1 2 1 16,2 3-1-16,-2-1 2 16,-3 2-2-16,1-1 2 15,-4-4-1-15,0-3 0 16,-3-3 0-16,-2-3 0 0,-1-3 0 15,-1-3 0-15,0-4 1 16,0-1 0-16,0 0 3 0,0-8 0 16,0-3 1-16,0-3-3 15,0-5 1-15,0-1 0 16,2 1-2-16,4-2 0 16,3 2-1-16,0 0 0 0,0 4 0 15,3 2-1-15,-1 4 0 16,0 3 0-16,5 3 1 15,-6 3-1-15,3 0 1 16,1 3-1-16,-2 7 1 0,0 0 1 16,-3 5-3-16,-1-1 3 15,-1 2-1-15,-4 2 0 16,-1-1 0-16,0 0 0 16,-2-1-3-16,0-2-5 15,0-1-7-15,-2-3-16 0,-2-1-14 16,4-3-25-16,0-4-33 15,0-2-95-15</inkml:trace>
  <inkml:trace contextRef="#ctx0" brushRef="#br0" timeOffset="37351.2348">21940 5253 51 0,'9'-7'350'15,"1"-1"-308"-15,5-1 8 16,6 3 1-16,4 4-15 0,0-8-17 16,2 9-12-16,-1-1-5 15,-5 2-2-15,-3 0 1 16,-4 0-13-16,-4 0-26 16,-5 0-25-16,-4 0-39 15,3 0-97-15</inkml:trace>
  <inkml:trace contextRef="#ctx0" brushRef="#br0" timeOffset="37616.76">22030 5096 336 0,'-8'-2'42'15,"3"-1"3"-15,5 3 10 16,0 1-32-16,0 10 2 15,0 6 0-15,0-2-1 0,0 6-9 16,3 1-6-16,-1 2-5 16,-1-3-2-16,1 0 0 15,0 0-1-15,-2-4-1 16,0-1 0-16,0-3-3 16,0-3-16-16,0-3-6 15,0-3-17-15,2-4-32 0,6 0-28 16,4-4-53-16</inkml:trace>
  <inkml:trace contextRef="#ctx0" brushRef="#br0" timeOffset="38213.183">22361 5066 423 0,'4'-10'14'16,"16"2"12"-16,-10 2 8 0,-10 6-12 15,0 0-5-15,0 11-4 16,-5 3-3-16,1 0-1 16,3 3-5-16,-1-5-2 15,0 1-2-15,0-4 0 16,1 0 2-16,-1-4-2 16,0-2 1-16,2-3 0 0,0 0 0 15,0 0 1-15,0 0 2 16,2-3-3-16,3-4 0 15,4 0 0-15,1 1-1 16,3 1 0-16,3 4 0 16,-1 1 1-16,1 0-1 0,-1 0 1 15,2 11 1-15,-2 2 0 16,-3 3-1-16,1 3 2 16,-6 1-1-16,0 1 2 15,-3-3-3-15,-4 2-1 0,0-5 1 16,0-2-1-16,-9-1 1 15,-3-6 1-15,-5 1 0 16,0-7 2-16,0 0 1 16,-1 0 2-16,4 0-1 0,3-5-3 15,2-3 0-15,3-2-2 16,5 0 0-16,1 2 1 16,0-2-1-16,0 2-1 15,7 4-1-15,4-2 1 16,-2 6 0-16,3 0-2 15,1 0 5-15,-1 6-4 16,3 2 1-16,-4 1 0 0,-1 0 0 16,0 2 0-16,-3-2-16 15,-2-1-17-15,-3-2-14 16,-1-3-14-16,-1-3-33 16,0 0-113-16</inkml:trace>
  <inkml:trace contextRef="#ctx0" brushRef="#br0" timeOffset="38416.2508">22466 5060 151 0,'-6'-4'241'0,"6"-4"-221"15,0-3 16-15,13 6 5 16,6 2-19-16,3 3-15 0,5 0-6 15,3 0 0-15,6 0-24 16,0 0-51-16,2 3-84 16</inkml:trace>
  <inkml:trace contextRef="#ctx0" brushRef="#br0" timeOffset="38612.6162">23157 5099 396 0,'10'0'19'16,"-2"0"14"-16,1 0 29 15,1 0-11-15,2-1-22 16,3-1-17-16,4 0-10 0,0-1 0 16,3 1-1-1,-4 0-2-15,1 2-15 16,-7 0-31-16,-7 0-38 0,-5 0-100 0</inkml:trace>
  <inkml:trace contextRef="#ctx0" brushRef="#br0" timeOffset="38815.7103">23148 5185 328 0,'-11'1'52'0,"5"-1"10"15,5 0 8-15,1 0-23 16,0 0-8-16,8 0-17 15,7 0-8-15,1 0-7 16,4 0-4-16,2 0-2 0,3 0 0 16,-2 0-9-16,2 0-35 15,0 0-34-15,-1 0-77 16,1 0-162-16</inkml:trace>
  <inkml:trace contextRef="#ctx0" brushRef="#br0" timeOffset="39189.7538">23625 5034 366 0,'2'-13'10'0,"0"-1"16"16,-2 6 29-16,0 3-3 16,-4 3-13-16,-1 2-8 15,-2 0-10-15,0 11-9 16,-1 6 3-16,1 2 1 15,-1 4-4-15,2 0-2 16,1 0 2-16,5 0-4 0,0-2 0 16,2-3-7-16,10-3-1 15,5 2 5-15,3-8-2 16,4 3 0-16,1-6 0 16,1-4-2-16,-2-2 2 15,1 0-1-15,-5-3 2 0,-2-9-1 0,-5-1 3 16,-3-8 3-1,-3 0 1-15,-5-3-2 16,-2-5-1-16,0-1-1 16,-7 0-3-16,-12 2-3 15,-10-1 1-15,-5 5-29 0,-9 6-16 16,-7 3-58-16,-2 2-111 16</inkml:trace>
  <inkml:trace contextRef="#ctx0" brushRef="#br0" timeOffset="40019.0006">18995 6268 300 0,'-19'2'16'0,"7"-2"13"16,3 0 29-16,5 0-3 15,4 0-12-15,6 0-14 16,11 0-18-16,9 0 4 0,6 0-6 16,7 0-5-16,3 0-1 15,-1 1-1-15,0-1-1 0,-4 4 0 16,-7-1-10-16,-5-1-20 15,-5 2-21-15,-18-4-23 16,8 4-43-16,-10-4-93 16</inkml:trace>
  <inkml:trace contextRef="#ctx0" brushRef="#br0" timeOffset="40226.6455">18989 6403 299 0,'-3'4'21'0,"-17"10"18"16,15-8 4-16,8-6 5 16,17 0-11-16,6-2-18 15,9-6-11-15,4 3-5 16,6-1-1-16,-1 0-2 0,-4 2 0 16,0 0-10-16,-5 1-33 15,-6-2-36-15,-7-1-49 0,-7 1-131 16</inkml:trace>
  <inkml:trace contextRef="#ctx0" brushRef="#br0" timeOffset="40497.6372">19330 6173 231 0,'0'-12'42'16,"0"1"24"-16,6 4-15 15,-1 5 8-15,0 2-13 16,3 2-26-16,1 10-3 16,1 6 6-16,5 4-2 15,-3 6-3-15,3 5-5 16,-6 0-4-16,1-1-5 16,-10 3-2-16,7-2-1 0,-7-4 0 15,-3 3 0-15,-10-7-5 16,-1-3-25-16,1-4-37 15,-3-5-114-15</inkml:trace>
  <inkml:trace contextRef="#ctx0" brushRef="#br0" timeOffset="41591.0856">19991 6252 273 0,'-7'-7'17'0,"3"-3"4"0,4 2 17 16,0-1 3-16,0 0-10 15,7 0-12-15,4 0-3 16,2 2-2-16,-1 1-2 16,1 5-4-16,-1 1-5 15,-1 0-1-15,2 1-1 0,-3 10 0 16,2 7 1-16,-2 2 0 15,-1 5 2-15,-2-2-3 16,1 2 1-16,-3-2-1 16,-3 0-1-16,1-5 1 15,-1-4-1-15,-2-1 1 0,0-6 1 16,0-5 1-16,0 1 2 16,0-3 3-16,0 0 9 15,0-7-7-15,0-5-3 16,-2-2-2-16,2-6-1 15,0 0-1-15,0-1-1 0,0 0 0 16,4-2-2-16,6-1 1 16,0 4 0-16,0 2-1 15,1 4 0-15,2 5-1 16,1 4 1-16,-1 3-1 16,3 0 2-16,-2 2-2 15,-1 7 2-15,0 6-1 0,-1 3-1 16,-2 4 1-16,2-1 1 15,-4 3-1-15,3 1-1 16,-3-4 0-16,-1 1 2 16,0-4-1-16,-2 0 1 0,-2-5-1 15,-1-4 0-15,-2-5 0 16,2 5 0 0,-2-7 0-16,0 0 0 0,0 0 2 15,0 0-3-15,-2-5 1 16,0-4 0-16,-3-4 2 0,3-1-2 15,2-2-1-15,0-2 1 16,0-1 2-16,0-1-2 16,4 1 0-16,6-2-2 15,0 6 2-15,2 2 0 16,5 2 1-16,-2 3-2 16,0 4 0-16,-1 2 1 15,1 2 0-15,-3 0 0 0,0 13 0 16,0 1 0-16,-3 4 0 15,-1 0 1-15,0 2 0 16,-3-1-1-16,1-1 1 16,-5 0 0-16,6-3-1 0,-5 0 1 15,0-3-1-15,2-1 0 16,-2 1-5-16,-2-5-19 16,2 1-23-16,1-5-33 15,1-3-35-15,1 3-85 16</inkml:trace>
  <inkml:trace contextRef="#ctx0" brushRef="#br0" timeOffset="41778.547">20740 6275 350 0,'16'-10'56'0,"4"2"-20"15,-3 1 0-15,3 2-12 16,-1 3-16-16,-5 2-6 15,-2 0-3-15,1 0-17 16,-6 3-30-16,-2 4-34 16,-5-3-73-16</inkml:trace>
  <inkml:trace contextRef="#ctx0" brushRef="#br0" timeOffset="41932.5222">20786 6325 262 0,'-3'3'54'0,"-9"4"4"0,9 1-1 15,3-5 1-15,3-1-22 0,7 2-13 16,8-3-9-16,3-1-8 16,6-1-5-16,2 1 0 15,2 0-20-15,-1-7-46 16,3-3-101-16</inkml:trace>
  <inkml:trace contextRef="#ctx0" brushRef="#br0" timeOffset="42495.8472">21593 6063 234 0,'-6'-8'96'15,"5"-1"-71"-15,-1 4 18 16,2 3 9-16,0 2-12 0,0 0-18 0,0 2-16 16,0 12 2-1,5 2 5-15,0 6 0 0,0 1 0 16,2 4-4-16,-2 1 0 0,-2 1-2 15,1-2-1-15,-4-2 0 16,0-4-4-16,0 1 0 16,0-5-1-16,0-2 0 15,0-1 0-15,0-5 0 16,0-2-1-16,0-2 1 0,0-1-4 16,0 0-19-16,0-4-13 15,0 0-15-15,5 0-32 16,0-10-67-16</inkml:trace>
  <inkml:trace contextRef="#ctx0" brushRef="#br0" timeOffset="42776.9087">21988 6193 427 0,'-5'0'13'16,"5"0"9"-16,0-4 11 15,6 4 3-15,11-3-9 16,4 1-11-16,6-2-8 0,4 2-1 16,1-1 0-16,0 1-3 15,-5-1-3-15,-3 3-1 16,-9 0 0-16,-1 0-13 15,-8 0-17-15,-4 0-20 0,-2 0-39 16,0 0-28-16,-5-5-94 16</inkml:trace>
  <inkml:trace contextRef="#ctx0" brushRef="#br0" timeOffset="43015.6652">22112 6048 303 0,'-2'-3'42'16,"0"3"0"-16,2 0 1 15,0 0-14-15,0 12-9 16,0 2-2-16,2 6 1 16,0 2-5-16,3 3-6 15,-2 0-4-15,2 1-3 16,-3 1 0-16,-2-2-5 0,0 2-26 15,0-4-36-15,-10-4-28 16,3-2-60-16</inkml:trace>
  <inkml:trace contextRef="#ctx0" brushRef="#br0" timeOffset="43218.7544">21991 6400 314 0,'0'0'67'0,"0"0"-7"0,5 0-4 16,10 0-11-16,4 0-13 16,8-4-12-16,4 3-13 15,3-3-5-15,5 1-1 16,0-3 0-16,-2 1-23 16,1-1-33-16,-3-1-61 0,0-4-126 15</inkml:trace>
  <inkml:trace contextRef="#ctx0" brushRef="#br0" timeOffset="43766.6">22638 6098 59 0,'0'-5'181'16,"0"0"-143"-16,0 0 10 0,0-3 12 16,0-1-13-16,0 0-8 15,0 0-7-15,5 0-7 16,1 1-7-16,1 0-3 15,2 5-8-15,1 1-1 16,2 2-2-16,3 0-2 0,-2 0 0 16,1 11-1-16,-1 5 0 15,-2 2-1-15,-2 2 0 16,-1 2 1-16,-5 1-1 16,-3-1 0-16,0-1 0 15,-6-4-1-15,-6 0 0 16,-2-4 2-16,-1-1-1 0,-1-3 1 15,0-2-1-15,3 3 2 16,2-6 2-16,4 2 2 16,2-2-2-16,1-1 0 15,4-1-2-15,0 0 3 0,0-1-1 16,2-1 2-16,5 2-1 16,5-2-1-16,3 0-2 15,5 0-2-15,1 0 1 16,4-2-1-16,1 1-1 15,-1-3-13-15,4 1-25 16,-5-1-31-16,0-2-78 0,3-1-215 16</inkml:trace>
  <inkml:trace contextRef="#ctx0" brushRef="#br0" timeOffset="44129.8459">23204 6015 342 0,'-8'-6'19'15,"3"2"19"-15,1 3 21 16,1 1-11-16,1 0-18 16,0 0-16-16,-1 5 1 0,3 6 4 15,-2 2-2-15,0 2-2 16,2 7-3-16,-1-4-1 15,1 3 1-15,0 0-3 16,0-3-3-16,0-1-2 16,0-4 1-16,0-2-3 15,0 0 0-15,7-4-1 0,-2-1 0 16,2-3 1-16,1-3-2 16,4 0-2-16,-3 0-25 15,-1-5-11-15,2-4-15 16,-5-4-33-16,0-5-59 15,-3-3-108-15</inkml:trace>
  <inkml:trace contextRef="#ctx0" brushRef="#br0" timeOffset="44451.1668">23177 5931 300 0,'-10'-6'14'16,"0"1"20"-16,3 0 17 15,5 3-14-15,2 2-8 16,0 0-7-16,0 0-14 16,0 0-2-16,0 0 0 0,0 2-2 15,0 1-1-15,0-1-2 16,0 1 1-16,0-3 3 16,2 0 1-16,-2 0 0 15,0 0 6-15,0 0 6 16,0 0-6-16,2-2-6 0,-1-3 2 15,-1 0-1-15,2-1-2 16,0 3 0-16,-2 0-2 16,2 1-1-16,-1 0-1 15,-1 2-2-15,0 0-1 16,0 0-25-16,0 2-39 16,0 0-102-16</inkml:trace>
  <inkml:trace contextRef="#ctx0" brushRef="#br0" timeOffset="53353.9946">4273 6913 324 0,'-10'-10'18'16,"0"-1"1"-16,7-2 22 0,1 1-5 15,2-1-4-15,0 1-13 16,4-1-7-16,7 2-2 0,-1 3-1 15,3 1-1-15,0 1-3 16,-1 5-2-16,-3 1-1 16,2 0 0-16,-4 3-1 15,0 9 0-15,-2 5 4 0,0 2 3 16,0 5 0-16,0-1 3 16,-3 0 2-16,1 1 0 0,1 0-3 15,1-1 1-15,0-3-3 16,3-2-2-16,1-4-2 15,3-3-2-15,5-2 2 16,-2-9-1-16,5 5 0 0,2-5-1 16,0-2 0-16,-3-7-1 15,0-4 0-15,-4 1 2 16,0-6-3-16,-4 2 0 16,-6-1 0-16,0-5 2 15,-2-1-1-15,-2 0 0 16,-1-2 0-16,0 1-1 15,0 5 1-15,0-1-1 0,0 6 1 16,0 3-1-16,0 6-1 16,0 2 2-16,0 3-1 15,0 0-3-15,0 12 2 16,0 5 1-16,0 7 0 0,6 2 2 16,-3 7-2-16,4 1 5 15,-2 3 1 1,0 2 2-1,2 1 1-15,-7 2 0 0,5 0-3 16,-5-3-4-16,0-4 0 16,0-1-4-16,0-5-1 15,0-4 7-15,0-2-3 16,-2-7 0-16,-6-5 0 0,3-2 3 16,-2-2-3-16,0-5 3 15,-3-2-3-15,0 0 4 16,0 0-3-16,-2-8-1 0,0-2 0 0,2-4 0 15,-2-4 1-15,3-4 1 16,1 1-3-16,6-2 0 16,2 1-3-16,0-1 1 15,0 4-2-15,10 1-4 0,5 2-2 16,-1 1-12-16,3 4-18 16,0 3-20-16,-2 1-34 15,1 1-85-15</inkml:trace>
  <inkml:trace contextRef="#ctx0" brushRef="#br0" timeOffset="54172.16">4922 7274 270 0,'8'3'49'0,"2"-3"-14"16,-3-2 15-16,-2-12-1 16,-1-2-7-16,-3 4-17 0,-1-1-10 15,0-1 1-15,0 1 2 16,-8 1-8-16,-5-2-4 16,-1 3-3-16,-3-2 1 15,0 5-1-15,-2 1-1 16,-2 4 0-16,1 3 0 15,2 0 3-15,1 3-1 16,0 7 0-16,3 6 2 0,3 0 1 16,4 4-2-16,5 1-1 15,-2 1 3-15,4-1-2 16,2-1-2-16,7-1 0 0,2-6-2 16,0 1 0-16,1-5 0 15,1-5 0 1,-1-1 1-16,1-3-2 0,-2 0 1 15,1 0 0-15,1-7 0 16,-2-2 0 0,0-2-1-1,-4 1 1-15,0-3-1 0,0 1 1 16,-2-1-1-16,1 1 1 0,-2 1-1 16,-1 0 0-16,1 1 1 15,-1 2-1-15,-3 3 0 16,0 2 0-16,2 3 0 15,-2 0 0-15,0 0 0 16,0 1 0-16,2 10 0 16,-1 3 2-16,1 4 1 0,2 4 4 15,-3 2 2-15,7 3 4 16,-1 0-6-16,-3 3-2 16,-1 1-1-16,1-3 1 15,-3 4 2-15,-1-3-2 0,0 0-1 16,0-2-1-16,-3-3 0 15,-2-3 0-15,-4-3 1 16,-1-1-1-16,2-7 1 16,-1-1-2-16,-1-3-1 15,-2-3 1-15,2-3 1 0,-2 0-2 16,2 0 1-16,-2-9-1 16,2-3 0-16,3-6 0 15,0 0 0-15,5-5 0 16,2 1-1-16,0-3 0 15,4 0-1-15,8 4-1 16,3-2-9-16,0-1-18 0,7 2-6 16,-3-2-29-16,6-2-25 15,1-3-123-15</inkml:trace>
  <inkml:trace contextRef="#ctx0" brushRef="#br0" timeOffset="54390.8547">5466 7097 136 0,'4'2'312'0,"3"-2"-274"16,3-2-7-16,7-4 2 15,0 3-7-15,3 0-10 16,-2 1-14-16,2 2-1 15,-6 0-10-15,-3 0-29 0,-2 0-55 16,-6 3-105-16</inkml:trace>
  <inkml:trace contextRef="#ctx0" brushRef="#br0" timeOffset="54567.0386">5507 7211 368 0,'-2'4'57'0,"-11"5"-3"15,10-6 5-15,3-1-14 16,3-2-11-16,12 0-11 16,3 0-7-16,5 0-8 15,4-2-6-15,0-3-1 16,2-2-17-16,1 1-43 0,3-2-111 16</inkml:trace>
  <inkml:trace contextRef="#ctx0" brushRef="#br0" timeOffset="58892.5667">6899 6965 142 0,'-2'0'13'0,"2"0"9"16,0 0 12-16,-2 0 6 15,2 0-10-15,0 0-7 16,0 0 0-16,0 0-3 16,-2 2-4-16,2 3 3 0,0 2 8 15,0 4 8-15,0 0-3 16,0-1-5-16,6 3-10 15,2-2-3-15,4-5-1 16,-2 0 1-16,7-4-4 0,-3-2 2 16,4 0-1-16,-2 0-5 15,2-4-1-15,-2-3-1 0,0-2-2 16,-4-3 0-16,2 1-2 16,-7 2 1-16,-2-3 1 15,-4 1 0-15,-1 0 1 16,0 1 0-16,-1 1 0 15,-8 0-3-15,-4 2 1 0,1 0 0 16,-2 3-1-16,-3 2 0 16,3 2 1-16,-2 0-2 15,2 2 2-15,-1 7-1 16,1 0 0-16,-1 0 1 16,3 5 0-16,0 0 2 0,0 4 2 15,5 0 2-15,2 5 1 16,1-1 0-16,4 1-1 15,0 0 1-15,0-2 0 16,4 0-1-16,3-3-2 16,2 0 0-16,3-5 0 15,3-4-2-15,0-7-4 16,6 8 0-16,0-6 4 0,5-4-2 16,-5 0-1-16,2 0 1 15,1 0 0-15,-5-4-23 16,1-1-22-16,-5-2-1 15,-1-2-14-15,-4-2-41 0,2-3-35 16,-7-8-70-16</inkml:trace>
  <inkml:trace contextRef="#ctx0" brushRef="#br0" timeOffset="59518.2424">7056 6599 289 0,'-7'-14'10'0,"4"-3"10"16,3 5 21-16,0-4 13 15,3 3-21-15,8 1-8 16,2 4-7-16,3 3-3 0,0 5-6 15,2 0-4-15,0 1-3 16,-4 13-1-16,3 1-1 16,-5 2 1-16,-3 2-1 15,-2 1 2-15,-5-2-4 16,-2-3 1-16,0-2 1 0,-7-5 0 16,-2 0 1-16,0 1-1 15,2-4 2-15,0-4-1 16,2-1-1-16,2 0 2 15,3 0-1-15,0 0 2 16,3-5-1-16,7-6-1 0,2 1-1 16,1-3 0-16,3-3 1 15,-1 0-2-15,-3-4 2 16,-1 2 0-16,-3-3-1 16,-3 0 0-16,0 4 0 15,-3 5 0-15,-2 2 0 16,0 2 1-16,0 7 1 0,0 1 2 15,-6 0-2-15,0 1-2 16,-2 12 3-16,1 1 4 16,1 6 0-16,1 1-1 15,2 3 2-15,3 1 1 16,0-2 0-16,0 0-3 0,7-4-3 16,3 0-1-1,2 1-1-15,5-9 0 16,1 0-1-16,6-4-16 15,-2-3-21-15,6-4-31 0,0 0-54 0,3-3-132 16</inkml:trace>
  <inkml:trace contextRef="#ctx0" brushRef="#br0" timeOffset="59921.3479">7976 6500 357 0,'7'-4'14'16,"-7"0"14"-16,0 0 25 16,0 0-10-16,0 4-20 15,-2 0-6-15,-3 0-10 0,-2 0-2 16,-2 6 3-1,-4 7-2-15,-2 1 1 0,-6 4 3 16,1 4 4-16,-2 3 0 16,-2 3 1-16,1 8 1 15,1 6 3 1,3 5 6-16,0 6-13 0,7 6 5 16,1 4 0-16,7 3-5 15,2-1 0-15,2 0-4 16,2-3-7-16,8-5 1 0,2-7 1 15,5-5-3-15,2-9 2 16,4-10-2-16,1-6 0 16,0-8-11-16,3-6-22 15,-3-6-13-15,1 0-37 16,-6-11-78-16</inkml:trace>
  <inkml:trace contextRef="#ctx0" brushRef="#br0" timeOffset="60587.2592">8773 6903 246 0,'0'-9'31'0,"0"-4"30"0,0 4-1 15,0-2-29-15,-1 3-3 0,-5 2-8 16,-5 1-8-16,2 3-5 16,-3 2 0-16,-1 0 0 15,-1 0 3-15,-3 7 1 16,4 2 4-16,-2 6 2 0,4 0-2 16,-1 5 1-16,4 3-4 15,3 1 3-15,3 4-3 16,2 1-2-16,0-3-3 15,7-1-2-15,6-1 0 16,3-6-3-16,2-3 1 16,4-11 0-16,2 10-2 0,-2-9-1 15,4-5 0-15,-3 0-21 16,-4 0-17-16,3 0-24 16,-2-3-34-16,-1-6-56 15</inkml:trace>
  <inkml:trace contextRef="#ctx0" brushRef="#br0" timeOffset="60811.1255">8970 7022 273 0,'0'-4'81'15,"0"-1"-21"-15,0 3 17 0,0 2-22 16,2 0-33-16,1 13-9 16,0 1 5-16,-1 6 2 15,3 1-4-15,-3 3-3 16,3 1-3-16,-3-1-4 15,2 1-3 1,-4-3-1-16,1-1-2 16,-1-3-2-16,0-4-21 15,2-12-18-15,0 12-27 0,2-14-51 16,1 0-101-16</inkml:trace>
  <inkml:trace contextRef="#ctx0" brushRef="#br0" timeOffset="62064.08">9430 6838 353 0,'0'-3'11'0,"-2"1"4"15,2 2 22-15,0 0 3 16,0 2-33-16,0 9 7 0,6 1-4 16,2 2-2-16,-3-1-2 0,0-1-3 15,0-5-1-15,-1-1-1 16,-1-3 0-16,-3-3 2 16,5 0 8-16,-5 0 7 15,0-3-13-15,0-6-3 16,0-2 0-16,0-1 1 15,0 1 0-15,-5-2 0 0,-2 3-2 16,0 1 1-16,0 2-2 16,-2 3 0-16,-2 4 0 15,3 0 0-15,-6 4 0 16,4 10 0-16,1 4 3 16,2 3 1-16,1 4 6 15,4 5 4-15,2-1-1 16,0-3-5-16,6 1-1 15,7-5-3-15,2-4-1 16,7-2-3-16,2-14 1 0,3 10 0 0,3-12-1 16,-1 0 1-16,2-2 0 15,-7-8-1 1,0-5 0-16,-4-1-1 16,-5 0 1-16,0-2 1 15,-8-2-1-15,-1 1-1 0,-5 0 0 16,-1-1 0-16,0 4 2 15,0 2-3-15,-3 3 2 16,-2 2 0-16,1 4 0 16,-1 5 0-16,0 0 0 15,-2 3 0-15,4 10 0 16,3 3 3-16,0 3 1 16,0 5 1-16,3-3 1 0,9 2-1 15,-2-2-1-15,5-1-2 16,1-5 0-16,0-3 0 15,4-3-2-15,0-5 1 16,-3-4 0-16,1 0 0 0,-3-4-1 16,1-9 1-16,-6-1 0 15,-2-2 2-15,-1-4-2 16,-3-1 0-16,-2-2 0 16,-2-3-2-16,0 2 3 15,-7 3-3-15,-2-1-4 0,-3 4-4 16,-1 6 4-16,-4 4 1 15,-2 3 0-15,-1 5 0 16,0 0 4-16,0 0-1 16,0 7 1-16,5 2 0 15,5 2 0-15,3-1-1 16,7 1 0-16,0 2-2 0,9-4-2 16,7 0-1-16,7-2-1 15,6-3-3-15,0-4-2 16,5 0-6-16,1-4 3 15,0-7 3-15,3-3 7 16,-2-4 2-16,-1 0 3 0,-6-2-1 16,-5 1 2-16,-6 1-2 15,-7 4 3-15,-5 0 0 16,-4 5 0-16,-2 3-1 16,0 3 0-16,-5 3-1 0,-2 0 0 15,-2 1 0-15,1 7 0 16,1 2 2-16,6 3-1 15,1 1 3-15,0 4-1 16,5 0 2-16,6 0 2 16,5 0-1-16,2-1 0 0,0 1-2 15,-2 0 2-15,0-2-3 16,-5 0 0-16,-4 0-2 16,-3-2 0-16,-4-1 0 15,0-1 0-15,-7-1 1 16,-6 0 1-16,-5-3 2 15,-2 0-2-15,-2-3 1 16,3-1-1-16,-3-2-1 0,4-2-1 16,2 0 1-16,13 0-4 15,-14-4-15-15,17-7-41 0,0-1-77 16,10-6-239-16</inkml:trace>
  <inkml:trace contextRef="#ctx0" brushRef="#br0" timeOffset="62509.5525">10397 6806 309 0,'0'-14'39'15,"0"-2"12"-15,5 2 7 16,6 3-12-16,0 2-17 16,1 2-17-16,-1 3-4 15,0 4-1-15,1 0-2 0,-5 7-2 16,3 4-3-16,-5 7 0 16,-2 4 1-16,-3 3-1 15,0 3 1 1,0-2-1-16,-10 2-1 0,-3-3 1 0,-1-5 0 15,-1-1 1-15,3-3-1 0,-1-6 2 16,6-3 5-16,0-1 7 16,7-2 0-16,0-3-1 15,5-1 3-15,6 0 3 16,9 0-7-16,0 0-8 16,5 0-4-1,1-1 1-15,-2-3-2 16,1 2-13-16,-3-2-13 15,-3 2-20-15,-2 2-17 0,-3-5-96 0</inkml:trace>
  <inkml:trace contextRef="#ctx0" brushRef="#br0" timeOffset="63031.8997">10769 6792 249 0,'3'-11'174'0,"1"-2"-148"16,-1 5 22-16,4 1 2 16,1 3-20-16,2 4-17 15,4 0-8-15,1 5-2 16,-1 8 0-16,3 5-3 0,-3 5 1 16,-1 2 0-16,-6 2-2 15,-4-4 2-15,-3 0-6 16,0 0-3-16,0-5 1 15,-7-4 3-15,0-1 2 16,-1-4 1-16,3-4 1 16,2-3 1-16,3-2-1 0,0 0 3 15,0-2 1-15,13-8-2 16,-3-5-1-16,4-2 0 16,1-3 0-16,2-3-1 0,0-2 1 15,-5-2-1 1,1 2 2-16,-6 0-2 0,0 2 0 15,-3 7 0-15,-4 1 2 16,0 7 2-16,0 4 8 16,-2 4-2-16,-5 0-3 15,2 9 5-15,-2 9 3 0,2 3-3 16,4 2-1-16,1 6 0 16,0-4-2-16,0 0-12 15,6-4 6-15,4-3-1 16,1-2-1-16,5-5 0 15,2-2-4 1,2-2-42-16,10-6-11 16,6-1-45-16,8 0-128 0</inkml:trace>
  <inkml:trace contextRef="#ctx0" brushRef="#br0" timeOffset="63550.7715">11576 6799 79 0,'0'0'285'0,"0"0"-238"15,7-2 30-15,5-1-29 16,5-2-22-16,7 1-5 16,8-3-8-16,2 1-3 15,5 2-3-15,3 0-3 0,-4 0-3 16,-6 0 0-16,-5 2-1 15,-7 1-9-15,-9 1-15 16,-8 0-18-16,-3 0-37 16,0 0-10-16,-10 0-40 15,-5 0-44-15</inkml:trace>
  <inkml:trace contextRef="#ctx0" brushRef="#br0" timeOffset="63788.0018">11775 6676 246 0,'-3'-4'58'0,"-1"-4"11"16,4 1-1-16,0 7-13 16,0 0-17-16,0 3-30 15,4 9 6-15,4 6 2 16,-3 2-2-16,-2 8 0 0,-1-4-2 16,2 4 1-16,-3 3-4 15,-1-5-5-15,0 3-2 16,2-4-1-16,0-4 1 15,0-3-4-15,1-5-12 0,3-3-19 16,3-6-20-16,1-4-45 16,5 0-98-16</inkml:trace>
  <inkml:trace contextRef="#ctx0" brushRef="#br0" timeOffset="64178.5362">12472 6717 391 0,'0'-5'7'15,"0"-7"8"-15,0 1 25 16,0 3-7-16,-1 3-11 15,-3-3-11-15,2 5-5 0,-3 2 1 16,-3-1-5-16,-2 2-1 16,-2 0 0-16,-2 2 2 15,1 6 8-15,-2 5 2 16,3 1-4-16,1 4 1 16,3 4 2-16,5 1-3 15,-1 3-1-15,4-3 0 0,0 2-3 16,5-1-2-16,10-8-3 15,-3 0 2-15,7-5-1 16,0-4 0-16,3-2-1 16,0-3-7-16,0-2-28 15,-2 0-16-15,0 0-50 0,-2-6-83 16</inkml:trace>
  <inkml:trace contextRef="#ctx0" brushRef="#br0" timeOffset="64551.4173">12630 6829 401 0,'0'-7'32'0,"0"-1"5"16,0 0 10-16,12 3-20 16,0 1-10-16,2 4-10 0,2 0 0 15,-3 4-3-15,0 9-2 16,-1 4-1-16,-5 5-1 15,-4 1 2-15,-2-2-3 16,-1 0 1-16,0 1-1 16,-8-4 2-16,0-2-1 0,-5-4 2 15,0 1-2-15,3-4 2 16,-1 0 7-16,7 0 4 16,-6-4-1-16,8 0-2 15,2-1-5-15,0-3 0 0,7-1 3 16,4 0-1-1,7 0-2-15,2 0-4 0,3-5 0 16,2 0-1-16,0-4-7 16,-3-2-17-1,0 3-28-15,-5-5-76 0,0-3-249 16</inkml:trace>
  <inkml:trace contextRef="#ctx0" brushRef="#br0" timeOffset="65278.5072">13275 6660 128 0,'7'-7'143'16,"-1"-4"-110"-16,-2 3 26 16,-4-2-3-16,3 3-25 0,-3 0-11 15,0 7-9-15,-2-7-4 16,-5 7-3-16,-2 0-3 15,-2 0 1-15,-2 0-2 16,1 6 1-16,0 2 2 16,-3 1 1-16,4 4 1 15,0 1 0-15,2 0 1 0,4 4 0 16,3-3-3-16,2 2-2 16,2 1 0-16,12-4 0 15,4-1 0-15,3-1 0 16,4-1 0-16,-3 1-1 0,2-1 0 15,-4 2 2 1,-4-1-3-16,-3-1 1 0,-6-2 0 16,-2 1 0-16,-5-1 1 15,0-3-2-15,0-1 2 16,-9 0 0-16,-2-3 0 16,-3 0 0-16,-4-2 2 0,-1 0 0 15,-2 0 0-15,3 0-2 16,1-2 0-16,2-2 0 15,4-1-1-15,3 0-2 16,6-3-15-16,2-2-28 16,0-1-36-16,12-1-64 0</inkml:trace>
  <inkml:trace contextRef="#ctx0" brushRef="#br0" timeOffset="66011.5153">13526 6679 283 0,'0'-7'30'0,"0"-1"11"15,0 3 7-15,-3 3-5 16,1 2 0-16,2 0-18 16,0 3-18-16,0 9 5 0,0 6 3 15,2 4-4-15,5 4-3 16,1-2-4-16,-1 2-1 15,1-6-2-15,-1 0 1 16,1-2-2-16,-6-8 1 16,7-3-1-16,-4-3 1 0,0-4 1 15,3 0 4-15,-3-7 3 16,2-6-5-16,0-3 1 16,0-4 0-16,3 1-1 15,-2-2-2-15,5 1-2 16,-2-3 1-16,1 5-1 15,0 0 1-15,0 4-3 0,0 3-1 16,1 4 2-16,-1 7 0 16,0 0 1-16,-2 0-2 15,0 12 2-15,2 5-1 16,-3 3 3-16,1 0-4 0,-3 5 3 16,3 0-2-16,-3-1 2 15,0 1-2-15,-4-7 2 16,-1-3-1-16,2-4 0 15,-2-4 0-15,-2-3 1 16,0-4 1-16,2 0 7 0,-1-7 11 16,1-6-10-16,3-4-3 15,1-1-2-15,2-6-1 16,2 1-2-16,0 2-1 16,5-1-1-16,-1-1 0 15,0 4-2-15,1 2-4 16,1 14 5-16,-1-16-1 0,-2 15 2 15,2 0 0-15,-4 4-1 0,2 0 1 16,-1 8-1-16,-3 3 0 16,0 9 1-16,-2-2 0 15,-1 5 0-15,-3 1 0 16,-3-1 1-16,2-2-1 16,-2 0 0-16,0-1 0 15,0-2 0-15,0-3 0 16,0-5-8-16,0-1-27 0,3-5-21 0,7-2-34 15,2-2-36-15,5-2-182 0</inkml:trace>
  <inkml:trace contextRef="#ctx0" brushRef="#br0" timeOffset="66402.1459">14325 6659 380 0,'4'-15'18'16,"2"1"10"-16,3 6 11 16,5 7-3-1,1-2-19-15,-2 3-10 0,2 0-4 0,-1 12-3 16,1 0 2-16,-4 5-3 16,-3 0 1-16,-4 1 1 15,-4 2-1-15,0-1 0 16,-6-1-2-16,-6-2 2 15,-4 0 0-15,-2-2 0 16,-2 0 0-16,3-1 4 0,2-2 9 16,3-2 10-16,2 0-5 15,8-4-4-15,2 0-4 16,0-1 0-16,12-3 5 16,5 2 0-16,5-3-10 0,5 0-4 15,2 0-2-15,0 0 2 16,-5 0-3-16,1 0-12 15,-1-3-19-15,-6 0-19 16,-2-1-29-16,1-1-60 16</inkml:trace>
  <inkml:trace contextRef="#ctx0" brushRef="#br0" timeOffset="66967.7383">14724 6659 365 0,'5'-15'40'0,"3"5"3"16,3 4 11-16,3 4-22 16,-1 2-14-16,1 0-9 15,-3 9-5-15,3 6-3 16,-4 3 0-16,0 6 0 15,-5-1-1-15,-3 2 0 0,-2-3-1 16,0-3-7 0,-4-1 1-16,-4-3 0 0,-2-5 5 15,3-1 1-15,2-4 1 16,3-3 1-16,0 0-1 16,2-2 1-16,2 0 3 15,7-2-2-15,4-5-1 0,1-4-1 16,3-1 1-16,-2-4-1 15,4 0 1-15,-5-4-1 16,-1 2 0-16,-1-5 2 16,-3 2-2-16,-8 1 1 15,11 1-2-15,-9 1 2 16,-3 7-1-16,0 1 1 0,0 6 4 16,0 4 2-16,-5 0 0 15,-3 4 2-15,1 10 6 16,0 1-4-16,4 6 0 15,-3 3 5-15,5-1-5 0,1 2-4 16,0-1-2 0,0-3-2-16,8-2-2 0,1-1 0 15,4-2 1-15,1-5-2 16,0-2-3-16,4-4-18 16,-1-3-25-16,2-2-16 0,-1-4-60 15,0-10-175-15</inkml:trace>
  <inkml:trace contextRef="#ctx0" brushRef="#br0" timeOffset="67409.3127">15214 6321 379 0,'0'-11'6'0,"0"-1"21"16,4 3 30-16,4 8-15 15,-1 1-14-15,0 0-11 16,-2 0-5-16,2 7-2 16,4 4-1-16,-4 3 5 0,2 1 0 15,2 6 0-15,0 1 2 16,1 7-3-16,-1 2 3 15,3 6-11-15,-5 0 14 16,-3 3-6-16,8 0-2 16,-9 2-2-16,-1 0-1 0,-4-3-4 15,0 6-1-15,0-4 0 16,-9 4 0-16,-5-5 0 16,-3-2-1-16,-4-2 0 15,-4-5-1-15,-2-2 0 16,-3-4-1-16,-3-5 1 15,1 0 0-15,2-6 1 16,-4-2-2-16,0 1-22 0,2-2-22 16,2-11-53-16,-1 5-142 0</inkml:trace>
  <inkml:trace contextRef="#ctx0" brushRef="#br0" timeOffset="70502.3577">3705 8904 191 0,'-5'0'35'0,"4"0"3"16,1 0 8-16,0 0-9 15,0 0-4-15,0 0-20 16,0 3-5-16,6 5 10 0,1 2 4 16,1 3-1-1,1 1-7-15,2 4-5 0,-2-2-4 16,0 0-5-16,0-5 1 16,-3 0 3-16,-1-6-4 15,2-5 4-15,-4 0 16 0,3-7 14 16,-3-9-14-16,2-6-6 15,0-5-3-15,2-3-5 16,0-4-2-16,0-5 0 16,4-2-1-16,-1-2 2 15,4 0-4-15,-4 1 0 0,-1 2 0 16,-1 8-1-16,0 4 0 16,-2 6-1-16,-1 6 1 15,-3 7 0-15,1 6 0 16,-1 3 0-16,-1 0-2 15,-1 11 1-15,7 4 1 16,-4 5 0-16,4 7 0 16,2 5 0-16,-2 4 0 0,4 7-1 15,-2-1 3-15,1 3-2 16,0-4 0-16,-3-1 1 16,0-5-1-16,-2-5 1 15,0-7 0-15,-2-5-1 0,-1-5 0 16,-2-6 0-16,0-5 1 15,0-2 2-15,0 0 4 16,0-9 3-16,-2-2-8 16,-4-5-1-16,-5-3 0 0,1-1-1 15,-3-3-1-15,-5-1-1 16,0 1-8-16,-2 0-3 16,-3 1 1-16,2 7-8 15,-3 5 8-15,0 5 7 16,2 5 3-16,2 0 2 15,1 11 0-15,5 3-2 0,7 1 3 16,6 0-2-16,1-2 0 16,14-2 1-16,14-6 1 15,8-3 1-15,8-2 0 16,5-4-1-16,9-10 0 16,1-6-2-16,-1-3 1 15,0-4 1-15,-10 1-1 0,-3-3 0 16,-15 4 1-16,-9 4-1 15,-9-1 1-15,-9 10-1 16,-3 1 1-16,0 6-1 16,-5 3-1-16,-4 2 1 0,0 3-1 15,2 12 0-15,1-1 1 16,6 7 0-16,0 3-1 16,0 2 0-16,6 0 0 15,6 0 1-15,3-1 0 16,-3 0 0-16,3-3 1 0,-5-2-1 15,-1-3 0-15,-3-3 0 16,-4-1 1-16,-2-2 0 16,0-1 2-16,-10-1 1 15,-4-2 3-15,-2-1 1 16,-3-3-3-16,-2-1 3 16,4-2-5-16,0 0-1 0,1 0-1 15,9 0-2-15,2 0-20 16,5-5-26-16,0-1-75 15,7-2-144-15</inkml:trace>
  <inkml:trace contextRef="#ctx0" brushRef="#br0" timeOffset="70955.2261">4484 8993 439 0,'5'-5'30'15,"0"-9"7"-15,4-4 12 16,6 0-16-16,0-3-11 16,6-1-15-16,0-3-6 0,5 0 0 15,-4 0-2-15,0 0 2 16,-2 2-2-16,-6 1-7 16,-5 5-3-16,-6 6-3 15,-3 2 0-15,-5 6 6 16,-7 3 0-16,-5 0 0 0,2 5 8 15,0 4-1-15,1 5 2 16,5 1-1-16,9-1-1 0,-3 2 1 16,3 1-1-16,7 0 2 15,8-3-2-15,4 0 3 16,4 1-1-16,-4-5-1 16,1 2 1-16,-4-1-1 15,-3 0 1-15,-6 0-2 16,-5-1 1-16,-2 3 2 15,0-4-3-15,-12 0 2 0,-5 0-1 16,-2-2 4-16,-1 0-4 16,-4-4 3-16,4-1-2 15,3 0 1-15,2-2-1 16,8 0-1-16,2-4-4 0,5-3-32 16,0-7-81-16,5-2-174 15</inkml:trace>
  <inkml:trace contextRef="#ctx0" brushRef="#br0" timeOffset="71470.7292">4882 8783 279 0,'0'-8'153'0,"0"3"-121"16,-1-4-1-16,-4 1-1 0,5 4-7 15,0 4-3-15,0 7-16 16,0 6-3-16,8 5 4 16,-1 3 4-16,4 0 0 15,0 2-2-15,-1 0-3 16,1-1-1-16,2-4-1 0,-3-4-1 16,1-1 0-16,2-6 1 15,-1-4-1-15,3-3 0 16,1 0 1-16,0 0-1 15,-2-7 0-15,1-4-1 0,-3 1 0 16,-1-4 2-16,-2-1-2 16,-9-3 1-16,7-3-1 15,-7 2 2-15,0-5-2 16,0 4 0-16,0-1 0 16,0 5 0-16,-1 3 0 15,-1 5 0-15,0 2 0 16,0 6 0-16,2 2-2 0,0 10 0 15,0 5 1-15,2 2 3 16,3 4 1-16,4-1-1 16,4-1 0-16,-1-3-1 15,-1 0-1-15,5-4 1 0,-2-3-4 16,5-4-23-16,-1-2-19 16,1-3-33-16,3-2-63 15,-2 0-144-15</inkml:trace>
  <inkml:trace contextRef="#ctx0" brushRef="#br0" timeOffset="72484.4051">5317 8788 377 0,'-4'-5'19'0,"-9"-6"14"16,5-5 9-16,4 2-9 15,4 3-9-15,0 6-10 16,7 1-8-16,0 4-2 16,-2 0 1-16,3 2-4 15,1 11 0-15,0 3-1 0,2 5 2 16,-1 4 0-16,1-4-1 16,-2 1 0-16,-2-1-2 15,-1-5 3-15,-1-3-2 16,-2-3 1-16,-1-5-1 15,0-2-1-15,2-3 2 0,-2 0 8 16,1-6 11-16,3-5-6 16,1-3 0-16,1-2-3 15,0-4-5-15,-1 1 0 16,0-3-4-16,0 1-1 16,1 1-1-16,-3 4 0 0,1 2 0 15,-3 5 0-15,-1 2 1 16,1 7-2-16,-1 0-2 15,3 4 4-15,3 10-1 16,-1 6-1-16,5 1 1 16,1 4-1-16,1 0 2 15,-1 0 0-15,1-2-2 0,-2-3 1 16,0-5 0-16,-2-4 0 16,-1-2 0-16,-1-4 0 15,-1-5 1-15,0 0-1 16,0 0 1-16,3-1 0 0,-4-6 0 15,1-2-1-15,0-2 1 16,1-1 0-16,-1-3-1 16,0-1 0-16,0 0 0 15,1-2 1-15,-1-1-2 16,-3-2 2-16,4 3-2 16,-3-2 3-16,-3 6-3 0,3 3 1 15,-5 4 0-15,1 3 1 16,-1 2 0-16,0 2 3 15,0 0-3-15,0 0-2 16,2 9 1-16,2 4 3 16,-1 1-1-16,2 2 4 0,4 0 1 15,1 4 0-15,-2-2-3 16,5-2 2-16,1 0-3 16,0-4-2-16,3-3 1 15,0 0-1-15,3-3 0 16,4-4 0-16,0-2 0 15,-4-2 0-15,2-4 0 0,-2-3-1 0,-4-1-2 16,-3-3 1-16,-2-1 0 16,-4-2 1-16,-6-2 1 15,5-2-2-15,-6 1 2 16,0 2-1-16,0 1 0 16,0 8 0-16,-7 0-3 0,0 8-1 15,-4 0 3-15,0 0 0 16,0 11 1-16,1 4 0 15,0 2 0-15,9 1-1 16,-6 5 1-16,7-1 3 16,0-4 1-16,8 1 0 15,7-4-1-15,3-3 0 16,0-1-1-16,4-4-2 0,-5-2-3 16,3-3-20-16,-2-2-17 15,-2 0-36 1,2-4-86-16</inkml:trace>
  <inkml:trace contextRef="#ctx0" brushRef="#br0" timeOffset="73448.8345">7642 8510 353 0,'0'-13'10'0,"0"-1"3"16,0 3 24-16,0 2-9 16,8 4-7-16,0 0-9 15,1 3-4-15,0 2-3 16,2 0-3-16,-2 3 0 16,1 8 2-16,0 1-3 15,-3 7-1-15,0-4 4 0,-2 5-1 16,-1 2 0-16,0-1 3 15,-2-2 0-15,1 1 1 16,-1-4-1-16,5-2-1 16,0-3-1-16,3-9-1 15,0 7 1-15,4-9 1 0,4 0 1 16,-2-4-3-16,4-6-1 16,2-3-2-16,-5-3 0 15,2 0 1-15,-4-3 0 16,-2-3 0-16,-2 1 0 15,-4 1 0-15,-1 2 1 0,-4 0-1 16,0 6 0-16,-2 3-1 16,0 1 0-16,0 7 1 15,0 1 1-15,0 0-1 16,-4 5-1-16,1 8 0 16,0 3 1-16,3 3 2 15,0 8 1-15,0 4 8 0,4 3 0 16,3 1-4-16,-5 1 0 15,10 3-2-15,-10-3-2 16,4-2 0-16,-6-4-2 16,0-3-1-16,-3-6 2 15,-5-3-2-15,-1-4 2 0,0-5 1 16,-4-4 4-16,-1-2-2 16,3-3 1-16,-1 0 0 15,1-3 0-15,0-7-1 16,6-5 1-16,1-2-2 0,1-5-2 15,3-2-2-15,0-3-1 16,3-2-1-16,4 1-14 16,2 1-14-16,2 4-1 15,1 7-8-15,0 1-16 16,2 4-29-16,2 8-60 0,-2 0-173 16</inkml:trace>
  <inkml:trace contextRef="#ctx0" brushRef="#br0" timeOffset="74058.0841">8178 8711 394 0,'0'9'20'0,"-2"2"4"16,2 1 30-16,0 5-12 15,0 2-5-15,0 6-11 16,2 0-4-16,3 4 0 0,0 0-8 15,2-1-5-15,-2 0-3 16,0 1-2-16,-2-2-1 16,-3-2 0-16,2-4 0 15,-2-2-2-15,0-6 1 16,0-1-1-16,0-4 1 0,-2-5 2 16,0-3-3-16,1 0 2 15,-4 0 3-15,3-8-2 16,-1-7 0-16,-1-2-2 15,-1-5 1-15,0-1-2 16,0-4 0-16,-1-1-1 16,0-1 0-16,5-2 0 0,-5 1-1 15,6 2-1-15,-3-1 0 16,3 6 0-16,0 2 0 16,7 1 0-16,8 2 0 15,0 6-1-15,2 3 1 0,4 2 0 16,-1 5 3-16,0 2-3 15,-4 0 2-15,2 5-1 16,-7 8 0-16,-1 1 1 16,-6 2-1-16,0 0 1 15,1 0-1-15,-5 2-1 16,0-6 2-16,-5 1-1 16,-6-2 2-16,0-3-1 0,-6 1 0 15,2-3 0-15,-4-1 2 16,4 1-2-16,-2-3 0 15,3-1 1-15,3-1-2 16,4-1-6-16,3 0-30 16,4 0-11-16,0-5-16 0,6-5-82 15,9-8-205-15</inkml:trace>
  <inkml:trace contextRef="#ctx0" brushRef="#br0" timeOffset="74339.2518">8902 8581 119 0,'6'0'305'15,"3"-4"-279"-15,2 1 17 16,3 0-1-16,4 1-8 15,0-2-13-15,3 2-9 16,-1 0-7-16,0 1 1 0,-2 1-3 16,-3 0-2-16,-3 0-2 15,-5 0-12-15,-2 1-20 16,-5 7-37-16,0-1-65 16,0 0-65-16</inkml:trace>
  <inkml:trace contextRef="#ctx0" brushRef="#br0" timeOffset="74548.9317">9001 8670 265 0,'-9'9'46'0,"4"0"14"15,3-7 6-15,-3 3-7 0,3-5-18 16,2 2-20-16,0-2 5 16,6 0 9-16,1 0-16 15,7 0-6-15,0 0-4 16,0-2-7-16,5 0 1 15,-1 1-3-15,-1-1 0 16,-3 0-11-16,-2 1-28 0,-9-1-48 31,10-4-146-31</inkml:trace>
  <inkml:trace contextRef="#ctx0" brushRef="#br0" timeOffset="77874.9399">10810 8515 226 0,'0'-4'15'0,"1"-4"-9"15,8-1 6-15,1 0-3 16,2 0-1-16,-1-2-5 0,-2 4 3 16,-2 0 14-1,-5 0 3-15,1 2 8 0,-3-1 4 16,-3 4-5-16,-4-2-11 16,-4 4 0-16,-4 2 3 15,0-2-4-15,0 2-2 16,-1 6 1-16,1-1 1 0,0 1 2 15,0 7-1-15,3 1-2 16,0 2-1-16,7 0-2 16,0 5-3-16,5 0 0 15,0 0-1-15,0 0-4 16,3-1-2-16,4-3-1 0,5-4-1 16,0-12 1-16,3 13 1 15,2-12 3-15,1-6-3 16,0 2 8-16,4-9-4 15,-4-2-4-15,-2-1-1 16,-1-4-2-16,-5 1 2 0,-3-1 0 16,-5 1-1-1,-2-2-1-15,0 1 0 0,-4 0-1 16,-8-2 1-16,-1 4-2 16,-6 2-7-16,-1 1-5 15,-2 4-1-15,3 5-5 0,0 2-9 16,4 0-4-16,5 0-16 15,6 0-36-15,4 0-99 16</inkml:trace>
  <inkml:trace contextRef="#ctx0" brushRef="#br0" timeOffset="78265.4843">11497 8374 364 0,'-4'0'43'16,"4"0"3"-16,0 0 16 15,12 0-39-15,7-2-9 0,8-1-3 16,5-1-3-16,4 1-3 16,4-3-3-16,0 4 0 15,-6 1-2-15,-6-1-4 16,-4 2-14-16,-8 0-21 15,-5 0-38-15,-8-2-53 16,-3-1-135-16</inkml:trace>
  <inkml:trace contextRef="#ctx0" brushRef="#br0" timeOffset="78499.8186">11700 8235 78 0,'-1'-2'199'16,"-8"-3"-142"-16,4 1 0 15,0 1-1-15,0 3-13 16,3 0-10-16,0 0-12 16,2 7-9-16,0 9 2 0,0 7 3 15,0 6 2-15,4 2-4 16,3 6-8-16,-1-4-3 16,1 1-2-16,-3-2-1 15,-3-3-1-15,-1-4-15 16,0-5-35-16,-1-17-64 15,-10 13-170-15</inkml:trace>
  <inkml:trace contextRef="#ctx0" brushRef="#br0" timeOffset="79364.4677">10300 8431 118 0,'4'-7'36'0,"1"0"6"16,0-2 12-16,-2 0 1 16,1-1-1-16,-2-2-16 15,-1 4-2-15,-1-5 2 16,0 3-10-16,0-3-10 0,0 2-6 16,-5-3-6-16,-3 3 1 15,-3 1-3-15,-4 0-2 16,0 5 0-16,-4 0 0 15,-1 5 2-15,1 0 1 16,-1 0-1-16,-4 7 1 16,3 6 3-16,3 3 4 15,-2 3 3-15,3 5-5 0,3 1 2 16,6 5-3-16,3 0-2 16,3 2-2-16,2 1-1 15,0-3-2-15,7-5 0 16,6-4-1-16,1-3 2 15,1-5-3-15,9-6 2 0,-2-7 0 16,5 0 2-16,-2 0-2 16,2-6-2-16,-1-6 1 15,-2-1 0-15,-2-3 0 16,-5-1-1-16,-2-2 0 0,-4 2 1 16,-6-3-1-16,-1-1 1 15,-4-1-1-15,0 1 0 16,0-1 0-16,-6 3 0 15,1 5 0-15,0 3 0 0,-1 5-1 16,3 6 1 0,1 0-2-16,0 13 0 0,1 3 2 15,1 4 0-15,3 4 2 16,4 0 0-16,4-1 0 16,5 0-2-16,0-5 1 15,-1 0-1-15,4-2-15 0,3-4-29 16,5-4-33-16,3-8-85 0</inkml:trace>
  <inkml:trace contextRef="#ctx0" brushRef="#br0" timeOffset="80245.807">12540 8262 66 0,'4'0'113'0,"-1"-4"-76"0,2-1 23 15,-3-2-1-15,-1 1-19 16,-1-1-11-16,0 2-3 16,0-2 3-16,0-2-6 15,-3 1-10-15,-9 1-7 0,2 7-1 16,-4-7-2-16,-3 7 1 15,-1 0-2 1,-1 0 2-16,-1 2 3 0,0 5 3 16,1 4 3-16,0 3 2 15,4 4 0-15,1 4-2 16,7 3-4-16,2 3-2 16,5 4-1-16,0-4-2 0,11 3-1 15,2-8-1-15,4-3-1 16,3-6-1-16,6-5 3 15,-4-4-3-15,4-5 1 16,-3-2 0-16,1-1 0 0,-5-8 0 16,-3-1 0-16,-2-4-1 15,-2-2 0-15,-5-2 1 16,-4-1 0-16,-3-2-1 16,0-3 1-16,0 3-1 15,0 2 0-15,0 3 1 16,-2 0-1-16,-1 7 0 0,0 7 0 15,-1 4-1-15,1 0 1 16,1 4-1-16,2 11 2 16,0 5-2-16,0-1 2 15,0 6 1-15,7 0-2 16,1-1 1-16,5-3-1 0,0 0 0 16,1-3 0-16,1-3-14 15,0-3-24-15,4-4-13 16,-4-2-37-16,5-2-44 15,-1-4-82-15</inkml:trace>
  <inkml:trace contextRef="#ctx0" brushRef="#br0" timeOffset="80484.2983">12834 8372 103 0,'1'-5'166'0,"1"2"-95"16,0 3 0-16,0 0-10 15,1 1-33-15,0 10 1 0,1 3-9 16,-2 4-1-16,2 1-4 16,-2 0-3-16,0 0-4 15,-1-3-3-15,1 0-2 16,2-2-2-16,-3 1 0 16,1-4-2-16,0-1-16 15,1-3-19-15,2-3-33 0,0-4-49 16,2 0-115-16</inkml:trace>
  <inkml:trace contextRef="#ctx0" brushRef="#br0" timeOffset="81015.4326">13103 8204 392 0,'9'-10'15'0,"0"1"16"16,5 4 21-16,2 3-27 16,2 2-12-16,-2 4-9 15,2 8-4-15,-2 4 1 16,-3 4 0-16,-4 1-1 16,-2 2 0-16,-7 0-1 0,0 1-3 15,0-5-2-15,-11-3 0 16,1-1 3-16,-1-5 4 15,2-2-1-15,2-5 1 16,2-1 1-16,2-2 1 16,3 0 4-16,0-4-4 15,10-7-2-15,-2-1 0 0,3-2-1 16,0-6 1-16,0 1-1 16,-3-3 0-16,0 1 1 15,-2-3-1-15,-3 3 0 16,-1 2 1-16,-2 2-2 15,0 1 2-15,0 6-1 16,0 8 1-16,-2-6 1 0,-1 8 3 16,-3 3 0-16,3 7 5 15,0 9 1-15,3 3 3 16,0 3 1-16,0 2-1 16,5 2-8-16,3 1-3 0,3-5-1 15,2-2-3-15,4-3-9 16,3-6-19-16,2-1-15 15,4-6-34-15,3-6-50 16,5-1-166-16</inkml:trace>
  <inkml:trace contextRef="#ctx0" brushRef="#br0" timeOffset="81221.3027">13660 8274 393 0,'5'-7'77'0,"0"-2"-4"15,6 0-29-15,5 4-14 16,8 0-16-16,5-1-9 16,5 3-2-16,0 1-2 0,0 0 0 15,-6 0-1-15,-2 2-7 16,-7 0-20-16,-6 0-24 16,-6 0-36-16,-5-3-50 15,-2 1-166-15</inkml:trace>
  <inkml:trace contextRef="#ctx0" brushRef="#br0" timeOffset="81444.7561">13825 8104 361 0,'-13'0'44'0,"2"0"2"0,9 6 5 15,2 5-11-15,0 4-6 16,0 3-12-16,0 4-3 15,5 3-4-15,2 2-6 16,-2 3-1-16,2 1-3 16,-2-3-1-16,-1 2-4 0,-3-5 0 15,1 0-15-15,-2-5-45 16,0-16-72-16,0 12-228 0</inkml:trace>
  <inkml:trace contextRef="#ctx0" brushRef="#br0" timeOffset="82253.4017">14496 8167 166 0,'2'-7'140'16,"-2"0"-104"-16,0 0 12 16,0-3-5-16,0 0-12 15,0 1-7-15,0 0-9 16,-2 1-8-16,-5-2-2 15,-1 5-1-15,-4 0-5 16,0 1 2-16,-3 4 0 16,-3 0 5-16,-1 0 1 0,2 7 4 15,2 2 4-15,0 6 1 16,4 3-4-16,4 3-2 16,4 2-3-16,3 4-2 15,0-1-2-15,7-1-3 16,5 0 3-16,1-5-3 0,1-4 2 15,4-5-2-15,0-4 2 16,0-7 0-16,2 0-1 16,-4-4 2-16,2-8-1 15,-2-1-2-15,-3-2 3 16,-1-2 2-16,-5-2-1 0,5 1 1 16,-6-2-4-16,-2 1 0 15,-1-1-1-15,-1 4 1 0,-2 2-1 16,0 1 1-16,0 6-2 15,0 7 2-15,-5-4-2 16,1 4 1-16,-1 6 0 16,2 9 0-16,0 2 1 15,3 6 1-15,0 2 1 16,5 0-1-16,3 0-1 0,3 0 0 16,4-2 0-16,-2-1-5 15,8-6-15-15,-4 0-16 16,1-7-17-16,1-2-37 0,0-7-60 15,-1 0-131 1</inkml:trace>
  <inkml:trace contextRef="#ctx0" brushRef="#br0" timeOffset="82598.7132">14798 8285 287 0,'2'-11'48'15,"1"-1"4"1,4 1 1-16,2 2-11 0,3 2-16 15,0 5-14-15,0 2-4 16,-1 0-6-16,1 7 0 0,-5 6-1 16,1 5-1-16,-4 0 0 15,-2 1 1-15,-2-1-1 16,0 2 0-16,-9-2 0 16,-4-3 0-16,1 0 0 15,-3-3 0-15,-1 1 1 0,-1-5 6 16,5 2 10-16,5-7-1 15,-1 3-4-15,8-1-4 16,0-3-4-16,8-1 1 16,6-1 1-16,10 0-3 15,-1 0-2-15,8-3 0 16,-2-4-7-16,1 0-13 0,-4-3-10 16,1 0-14-16,-1-3-37 15,-5-1-48-15,-1-4-178 16</inkml:trace>
  <inkml:trace contextRef="#ctx0" brushRef="#br0" timeOffset="83178.3164">15236 8090 363 0,'0'-16'13'16,"0"-4"27"-16,7 6 26 15,5 4-23-15,5 5-12 16,1 5-15-16,0 0-5 16,-2 10-2-16,0 8-6 0,-5 7-2 15,0 1-1-15,-4 3 1 16,-4 0-1-16,-3-1 0 16,0-4 1-16,0-3-1 15,-5-2-1-15,0-2-1 16,-2-6 1-16,3-4 1 0,0-2 0 15,2-3 1-15,2-2-1 16,0 0 1-16,8-7 0 16,3-3-2-16,-1-2 2 15,3-6-1-15,3 2 0 16,-3-3 0-16,1-1 0 16,-5-3 0-16,0 2 1 0,0-1-1 15,-7 1 0-15,5 0 0 16,-7 6 0-16,1 1 0 15,-1 5 0-15,0 7 2 16,0-5 3-16,-3 7 2 0,-2 0 0 16,-4 11 1-16,4 3-3 15,-1 7 3-15,0 1 0 16,3 1 2-16,3 1 1 16,0 0-1-16,0-1-4 15,2-2-1-15,6-3-2 16,5 0-1-16,1-5-1 0,5-5 1 15,1-2-1-15,2-1-11 16,5-5-23-16,-5 0-10 16,2 0-23-16,-5-8-40 15,-2-3-71-15</inkml:trace>
  <inkml:trace contextRef="#ctx0" brushRef="#br0" timeOffset="83615.7194">15664 7770 364 0,'-8'-18'18'16,"4"4"-4"-16,4 0 27 16,0 3 15-16,8 4-23 15,3 1-16-15,3 4-5 16,-1 2-4-16,1 0-3 0,-3 13-4 15,-1 0 0-15,-4 5-1 16,-3 3 1-16,-1-2-2 16,-2 1 1-16,0-1 1 15,-7-2-1-15,0-3 1 0,-3-3-1 16,0 0 1-16,-1-7 0 16,4 1 3-16,0-3 3 15,0 1 2-15,5-2-3 16,2-1 0-16,0 0 1 15,2 0 9-15,6 0-6 16,5-1-4-16,5-5-4 16,2 1 1-16,-2-2-2 15,3 1-1-15,1-4 1 0,-2 6 0 16,-3 0-1-16,-2 0 0 16,-2 0 1-16,-7 2-4 15,-1-1-26-15,-5-2-50 0,-8-10-245 16</inkml:trace>
  <inkml:trace contextRef="#ctx0" brushRef="#br0" timeOffset="99371.7644">21244 7349 330 0,'6'-11'38'16,"-5"2"9"-16,1 2 6 0,-2 2-14 16,0-1-8-16,2 4-10 15,-2 2-4-15,0 0-9 0,0 8-7 16,-5 6 1-16,-2 6 1 15,-8 4 6-15,1 5-1 16,-4-1 1-16,0 3-4 16,-4-3-1-16,0-1-1 15,5 0-1 1,-5-6 0-16,2-3 0 0,1-1 0 16,1-5 6-16,0-5-7 15,2-3 2-15,3-3-2 16,-1-1 1-16,1 0-1 15,2-5-1-15,1-4 2 16,-3-6-2-16,5 1 1 0,2-2-1 16,2-1 1-16,1-5 0 15,3 1 0-15,0 1-2 16,0 2 1-16,3 1 3 16,6-2-3-16,0 5 0 15,4 2 1-15,0 3-1 0,-1 5 0 16,0-7 0-16,1 8-1 15,-1 3 1-15,2 0 0 16,-2 2-2-16,0 8 4 16,1 8-4-16,-1 2 4 15,1 3-2-15,3 2 2 16,1 0-2-16,-3-2 1 0,2 1-1 16,0-5 1-16,2-1-1 15,0-3 0-15,0-5-4 16,0-1-19-16,3-5-28 15,3-4-25-15,-1 0-54 0,4-4-115 16</inkml:trace>
  <inkml:trace contextRef="#ctx0" brushRef="#br0" timeOffset="99606.0883">21668 7475 214 0,'0'-1'217'16,"0"-3"-178"-16,7-2 4 16,6 3-10-16,7-1-4 15,5 1-14-15,7 0-4 0,2-1-4 16,2 0-3-16,-4 2-3 16,-1-1 0-16,-9 3-2 15,-7-2-16-15,-3 0-17 16,-12 2-21-16,5-3-55 15,-5 1-72-15</inkml:trace>
  <inkml:trace contextRef="#ctx0" brushRef="#br0" timeOffset="99856.0289">21844 7340 190 0,'-7'-4'110'0,"3"1"-41"0,3 3-18 15,-1 0-14-15,-2 0-16 16,4 8 1-16,0 7 1 16,-1 1 2-16,1 5-4 15,0 4-11-15,0 0-7 0,0 2-3 16,0-2 3-16,0 0-5 16,0 0-11-16,0-2-20 15,0-2-20-15,-6-1-28 16,2-5-58-16</inkml:trace>
  <inkml:trace contextRef="#ctx0" brushRef="#br0" timeOffset="100054.3336">21745 7654 268 0,'-3'0'150'15,"3"0"-64"-15,0 0-34 0,5-2-22 16,12 0-13-16,3-2-10 15,7 1-5-15,10-1-1 16,2 1-5-16,6-4-36 16,2-1-29-16,1-2-43 0,3-3-12 15,-2-3-89-15</inkml:trace>
  <inkml:trace contextRef="#ctx0" brushRef="#br0" timeOffset="100330.5904">22378 7372 315 0,'1'-11'48'16,"6"2"9"-16,-3 4 12 16,-4 1-20-16,0 2-19 0,0 2-12 15,-4 0-8-15,-3 11-1 16,1 4 5-16,-2 4-1 16,-1 8 0-16,4-2-3 15,-1 3 0-15,5-1-10 16,1 0 4-16,0-2 2 0,3-2-3 15,8-5 0-15,4-2-1 16,-2-5 0 0,4-3-2-16,-1-8-6 0,0 0-20 15,-2 0-20-15,-3-12-11 16,0-8-13-16,-6-1-14 16,-1-6-3-16,-2-5-30 15</inkml:trace>
  <inkml:trace contextRef="#ctx0" brushRef="#br0" timeOffset="100455.6154">22412 7272 290 0,'-17'-4'60'16,"1"-13"-21"-16,5 11-14 15,6 4-15-15,3 2-8 16,2 2-3-16,4 7-21 16,10-2-60-16,10 2-163 15</inkml:trace>
  <inkml:trace contextRef="#ctx0" brushRef="#br0" timeOffset="100788.0959">22707 7343 468 0,'-5'0'33'0,"0"-3"16"15,2 3-3-15,1 1-25 16,0 12-5-16,-1 8 4 0,3 6 6 15,-2 7-15-15,2 5 12 16,0 0-8-16,0 4-2 16,0-4-3-16,0-1-2 15,0-4-6-15,0-4 2 0,0-4-2 16,0-4 0-16,0-4-1 16,0-4 0-16,-2-4-2 15,-1-3 1-15,0-4-10 0,1-3-14 16,2 0-1-16,-2 0-13 15,2-9-6-15,-1-5-12 16,1-4-26-16,-2-3-45 16,0-8-99-16</inkml:trace>
  <inkml:trace contextRef="#ctx0" brushRef="#br0" timeOffset="101303.5181">22666 7399 256 0,'7'-20'87'15,"3"4"-37"-15,1 2-10 16,5 5 15-16,0 0-23 0,4 3-12 16,-3 5-11-16,3 1-2 15,1 0 0-15,-4 1-1 16,3 8-4-16,-8 2-1 16,1 1-1-16,-6 3 0 15,0-3 0-15,-5 3-1 0,-4-3-3 16,2-1-4-16,-5-2 1 15,-5-2 5-15,-2 0 1 16,-2 0-1-16,-2-2 1 16,2-1 1-16,1-1-1 15,0 1 2-15,5-2-2 0,0 0 2 16,1 0-1-16,7-1 0 16,0-1-1-16,0 0 1 15,10 0 3-15,3 0-1 16,6 0 0-16,0 0-2 15,3 0 1-15,-3-1 2 16,3 1 2-16,-2 0 0 0,-5 0 2 16,-1 7 1-16,-2 3 3 15,-5 5-3-15,1 3 1 16,-5 1 0-16,-3 1-4 16,0-2-1-16,0-1 3 0,-7-2-3 15,-3-1 2-15,-2-5 0 16,-4-2 2-16,-2-2 0 15,-2-1 4-15,-5-2-4 16,0-2-3-16,0 0-3 16,-2 0-2-16,2-6-4 15,-2-3-41-15,5-3-54 0,3-4-206 16</inkml:trace>
  <inkml:trace contextRef="#ctx0" brushRef="#br0" timeOffset="102668.3894">20309 9088 338 0,'-8'1'49'16,"1"2"-14"-16,6 0 16 16,1 2-17-16,0 1-11 15,0-1-10-15,8 0-1 0,9 1-3 16,-1-4-1-16,4-1-1 16,0-1-5-1,-3 0-1-15,-2-3 0 16,-4-6 0-16,-3-2 1 15,-2-2-1-15,-6 1 0 0,0-2 1 16,0-2 2-16,-8 1-3 16,-4 0 1-16,-1 2-3 0,-2 4 2 15,-4 2-1-15,-2 1 0 16,-1 6 0-16,-3 0 0 16,0 2 0-16,0 7 3 0,-2 5 6 15,4 4 4-15,1 0 1 16,5 3-1-16,2 4 1 31,6-3-2-31,7 5 1 16,2-4-14-16,2 0 16 0,12-3-5 15,4-3 0-15,4-4-6 16,1-1 2-16,4-4-3 16,-2-1-2-16,0-4 1 15,-1-1-4-15,-3-2-3 0,2 0-8 16,-6 0-8-16,0-6-12 15,-3-4 6-15,-4-2-2 16,-3-5-9-16,2-2-4 16,0-4-17-16,-3-6-11 15,1-5-52-15,1-3-76 16</inkml:trace>
  <inkml:trace contextRef="#ctx0" brushRef="#br0" timeOffset="103199.5174">20666 8554 330 0,'5'-21'27'0,"-1"3"29"15,-2 4 11-15,0 1-21 16,-2 6-15-16,0 5-8 16,0 2-5-16,0 6-15 0,-6 12-2 0,-1 5 0 15,-5 9 1-15,0 2-1 16,0 1-1-16,0-1 1 0,-1-2-1 15,1-3 1-15,-3-6-1 16,3-5 0-16,-3-4 2 16,1-4-2-16,0-2 1 15,-1-4 0-15,1-3-1 0,1-1 1 16,1 0-1-16,-1-7 2 31,4-3-2-31,0-4 0 0,0 1 1 0,3-5-1 16,3 0 1-16,1 1-1 0,2 1 0 15,0-1 1-15,0 5-1 16,0-1 0-16,5 1 1 16,3 3-2-16,3 2 2 15,1 0 0-15,1 3-1 16,1 1 2-16,-1 1-2 16,-1 2 2-16,1 0-2 0,1 12 3 15,-3 1-2-15,4 6 1 16,-3 3 1-16,3-1-2 15,-1 1 0-15,0-1-1 16,1-3 1-16,-3 0-2 16,1-6-6-16,2-1-14 0,0-2-18 15,-2-6-20-15,1 1-61 16,0-4-73-16</inkml:trace>
  <inkml:trace contextRef="#ctx0" brushRef="#br0" timeOffset="103639.8088">20878 8663 355 0,'0'-9'49'16,"2"0"-3"-16,3 4 3 16,0 5-20-16,3 0-14 15,3 0-8-15,-1 7 0 16,1 9-3-16,-5 2-3 15,6 2 0-15,-7 3 0 0,-5-2 0 16,0-1-1-16,0-2 0 16,0-2 1-16,-7-5-2 15,-2-2 2-15,-1-4 0 16,5-2 0-16,2-3 0 16,3 0 0-16,0 0 2 15,2-8-3-15,7-5 2 0,4 0-2 16,1-6 0-16,-1 1 0 15,2-1 0-15,-5-3 0 16,0 0 1-16,-1 1-3 16,-1 3 2-16,-6 4 2 0,-1 3-2 15,-1 6-2-15,0 5 4 16,-1 0-1-16,-6 7 4 16,-3 9-2-16,3 6 6 15,0 4-5-15,5 5 0 16,-7-1-3-16,9 1 0 0,-2-5-2 15,2 1-19-15,0-4-26 16,0-4-49-16,0-1-88 16</inkml:trace>
  <inkml:trace contextRef="#ctx0" brushRef="#br0" timeOffset="104512.2371">20203 9207 288 0,'-2'0'58'16,"2"0"-12"-16,2 0-9 0,11 0-9 16,1 0-2-16,6 0-9 15,-3 3-4-15,5-2-1 16,-2 1-6-16,-1-2-1 16,3 0-1-16,-2 0 4 15,-6-2 1-15,3-7-3 0,-7 1-2 16,-1 2 0-16,0-5 4 15,-5-2 0-15,0 3 0 16,-4-2-3-16,0-5-2 16,0 3-1-16,-4 0-1 15,-4-1 0-15,-4 1-1 0,2 2 0 16,-4-1 0 0,-1 4 0-16,-4 0 0 0,-1 4 0 15,3 3 1-15,-5 1-2 16,5 1 1-16,-2 0 1 15,-1 8-1-15,3 5 0 16,0 5 2-16,2 0 1 0,0 7 2 16,4 0 1-16,4 3-1 15,4 2 0-15,-7-1 0 16,5 0 1-16,0-1-1 16,-2 2 0-16,2-3 0 15,-2-1 1-15,2-1 2 0,3-1 2 16,-3 1 1-16,5-6-12 0,0 3 13 15,11-5-2-15,2 1-2 16,4-3-1-16,3-3-2 16,6-8 0-16,1 7-2 15,5-11-3-15,5 0 3 0,1 0 2 16,1-10-4-16,1-1 1 16,-7 2-2-1,-5-1 1-15,-7 3-1 16,-4 0-3-16,-8-2-15 15,-2 0-26-15,-3-1-32 16,-2-7-59-16,0-5-258 16</inkml:trace>
  <inkml:trace contextRef="#ctx0" brushRef="#br0" timeOffset="104999.586">21654 8699 222 0,'-6'-14'122'15,"-6"1"-82"-15,3 10 0 16,0 3 1-16,-3 1-11 15,-3 16-8-15,-1 7 2 16,-1 10 2-16,-3 8 1 16,0 6-8-16,-2 10 2 0,-2 3-2 15,3 5-4 1,1 2-4-16,2-2-4 0,9-4-2 16,7-6-3-16,2-9 0 15,13-5-1-15,12-10-2 16,7-7-12-16,7-22-17 15,3 20-35-15,3-23-64 0,0 0-129 16</inkml:trace>
  <inkml:trace contextRef="#ctx0" brushRef="#br0" timeOffset="105327.6167">22010 8925 340 0,'-10'-10'18'15,"-2"1"9"-15,0 3 9 16,0 1-8-16,0 5-5 16,-3 0-6-16,-1 0 1 15,2 11 0-15,1 5 1 16,5 7-1-16,-2 4-4 0,8 3-4 15,2 2-1-15,5-2-7 16,9-2-1-16,4-4 1 16,3-4-2-16,-1-6 1 15,2-12-7-15,0 10-19 16,0-12-17-16,2 0-33 0,-5-1-31 16,3-10-87-1</inkml:trace>
  <inkml:trace contextRef="#ctx0" brushRef="#br0" timeOffset="105516.4457">22220 9011 258 0,'0'0'92'0,"0"0"-21"15,-2 7-24-15,-2 7-6 16,-2 4-11-16,3 2-4 16,-1 3-6-16,4-2-7 15,0 3-9-15,0-5-2 0,2 1-1 16,5-3-1-16,1-1-36 15,3-7-33-15,-1-3-61 16,7-6-127-16</inkml:trace>
  <inkml:trace contextRef="#ctx0" brushRef="#br0" timeOffset="106644.0957">22638 8849 421 0,'3'-4'18'16,"-3"-10"16"-16,0 12 16 15,2 2-25-15,4 2-18 16,-2 7-1-16,3 3-1 16,1-1-1-16,-1 1-2 15,1 0-1-15,-3-6-1 0,-1 0 1 16,-2-5-1-16,-2-1 1 15,0 0 1-15,0 0 1 16,0-3-2-16,-6-6-1 16,-1 0 1-16,-2 0-1 15,2 0 1-15,-2 2-1 0,-1 7 0 16,0-7 0-16,0 7 0 16,-2 0 1-16,-4 7-2 15,6 6 2-15,-3 7 1 16,4 0 6-16,6 2 0 0,3 1 0 15,0 0-2-15,12 1 0 16,8-5-1-16,7-1-1 16,4-5-3-16,1-2 1 15,0-8-1-15,2-2-1 16,-5-1-1-16,-4-1 1 16,-4-8-1-16,1-3 1 15,-8-3-1-15,-1-2 3 0,-1-3-2 16,-2 2-1-16,-3-4 2 15,-4 3-1-15,2 1 0 16,-1 4 0-16,-4 2 1 16,0 2-2-16,0 7 1 15,-2 3-1-15,-5 0 1 0,0 13 0 16,2 2 1-16,-1 3 2 16,4 5 0-16,2-1 2 15,0 1-1-15,10-1-2 16,5-5-1-16,4-1 1 0,0-5-1 15,3-4 0-15,0-4 0 16,-3-3 0 0,-1 0-1-16,-2-4 2 0,-3-9-2 15,-6-2 1-15,0-2 1 16,-4-3-2-16,-3 0 1 16,0-3-1-16,0 2 0 15,-1 1 0-15,-8 1-4 0,-5 2-4 16,-4 5 1-16,-2 3 3 15,-5 2 3-15,0 3 1 16,-2 4-1-16,5 0 1 16,5 0 0-16,5 2 0 15,9 7-1-15,3 0 0 16,5 0-1-16,13 1 2 0,4 0-1 16,7-5-6-16,1-2-10 15,4-1 4-15,-1-2 6 16,4-2 4-16,-5-8 1 15,-1-3 1-15,-2-1 1 16,-4 0 0-16,-6 0 1 16,-7-1-1-16,-9 5 0 0,6 0 1 15,-9 3-2-15,0 4 2 16,-4 3-1-16,-4 0 0 16,-2 3 0-16,3 6 0 15,4 2 0-15,1 3 1 16,2 4 0-16,2 0 3 0,6 1-2 15,5 1 0-15,1 0-1 16,1 0 1-16,-3-1-1 16,2 1-1-16,-2-2 1 15,-4-2-1-15,-2-2 1 16,-5-4 0-16,-1 1-1 16,0-5 0-16,-5 1 0 15,-9-6 3-15,-1-1-2 0,0 0 0 16,-2 0-2-16,1 0 2 15,2-8-2-15,5-1-12 0,2-4-30 16,7-3-57-16,0-2-97 0</inkml:trace>
  <inkml:trace contextRef="#ctx0" brushRef="#br0" timeOffset="106915.3921">23484 8827 292 0,'17'-3'214'0,"-7"3"-184"16,-6 0-5-16,-4 5-2 16,0 18 16-16,0 2-9 15,0 5-9-15,0 5-11 16,0-2 11-16,1 3-10 0,4 0-6 16,-1-6-3-16,1 0 1 15,0-6-3-15,-1-3 1 16,0-5-2-16,-2-3-21 15,-2-10-5-15,2 7-12 0,-2-10-13 16,0 0-6-16,0-5-17 0,-4-10-22 16,-4-5 2-16,1-5-9 15</inkml:trace>
  <inkml:trace contextRef="#ctx0" brushRef="#br0" timeOffset="107406.9774">23516 8802 313 0,'9'-17'42'0,"5"2"15"16,-1 3 1-16,1 3-13 16,4 5-15-16,1 4-12 15,0 0-6-15,-1 0-6 16,-1 11-1-16,-2 2-2 16,-6 5-2-16,-4-3-1 0,-3 3 0 15,-2-3 0-15,-2-3-7 16,-6-1-1-16,-5-4 2 15,0-3 3-15,1-3 2 16,-1-1 2-16,3 0-1 0,1 0 0 16,5 0 0-16,4 0 1 15,0 0-1-15,0 0 0 16,9 0-2-16,3 0 0 16,3 0 1-1,-1 0 1-15,4 4-1 16,0 4 1-16,0 3 1 15,1 0 2-15,-4 2 3 16,0 4 0-16,-3-1-3 16,-5-1 2-16,-3 1-2 0,-4-2-3 15,0-2 2-15,-13-2 0 16,-3-2 0-16,-3-4-1 16,-5-1 1-16,-3-3 1 15,5 0 1-15,-2 0-1 16,4-3 0-16,3-4-2 15,8 0-1-15,6-1 0 16,3 0-22-16,5-3-47 0,15-2-73 16,4-2-193-16</inkml:trace>
  <inkml:trace contextRef="#ctx0" brushRef="#br0" timeOffset="107868.4186">23905 8824 390 0,'8'-9'44'0,"4"-4"1"16,5 10 4-16,0 1-16 16,2 2-15-16,-2 2-10 15,3 9 0-15,-4 4-3 0,-6 7-3 16,-3 1-1-16,-6 4-1 16,-1-2-1-16,-1-2 2 15,-6-1-3-15,-5-5-2 0,3-2-1 16,-1-4 3-16,2-6 2 15,3 0 0-15,1-3 2 16,4-2-2-16,0 0 2 16,0 0-2-16,6-7 1 15,3-4-1-15,3-1 0 16,2-5 0-16,1-1 0 16,-1-1 1-16,3-4-1 15,-1 1 1-15,0-2-1 0,-6 2 0 0,0 4-2 16,-5 2 2-16,-3 13 0 15,0-10 0-15,-2 13 1 16,0 2 0-16,-9 10 1 16,1 6 2-16,1 5 4 15,2 2 1-15,2 0-2 16,3 0-6-16,0-2 0 0,0-3 0 16,8 0-7-16,5-4-22 15,1-4-16-15,3-1-43 16,0-6-80-16</inkml:trace>
  <inkml:trace contextRef="#ctx0" brushRef="#br0" timeOffset="108062.0137">24430 8897 369 0,'6'-7'61'0,"2"-2"-8"16,8 7 1-16,4-5-19 15,6 5-19-15,2-1-5 16,5 3-3-16,-1 0-3 16,-5 0-4-16,-3 0-1 15,-11 0-4-15,-4 0-25 16,-7 0-18-16,-2 0-56 0,-2-4-92 16</inkml:trace>
  <inkml:trace contextRef="#ctx0" brushRef="#br0" timeOffset="108265.1184">24568 8756 317 0,'-3'0'46'0,"-1"0"15"0,4 0-12 16,0 14-2-16,-1 4-1 16,-6 4-10-16,6 6-9 15,-4 1-7-15,-1-1-8 0,-1 1-6 16,-2-1-4-16,-4-1-2 15,-5-2-30-15,2-2-59 16,-5-5-178-16</inkml:trace>
  <inkml:trace contextRef="#ctx0" brushRef="#br0" timeOffset="108909.5549">22059 9694 304 0,'-2'-7'37'15,"-3"-2"-6"-15,-2 2 15 0,0-1-11 16,-4 2-7-16,-1 0-7 15,-3 5-2-15,-2 1-3 16,-2 0-2-16,-2 5 4 0,-1 9-2 16,1 4-3-16,1 3 1 15,4 8 1-15,5 1-1 16,6 0-3-16,5 3-6 16,0-5-2-16,11-3 0 15,4 0-2-15,11-9 0 0,1-3 1 16,5-6 0-16,0-2-4 15,0-5-31 1,1 0-11-16,-6 0-18 0,-4-4-54 16,-4-2-46-16</inkml:trace>
  <inkml:trace contextRef="#ctx0" brushRef="#br0" timeOffset="109243.5185">22154 9863 287 0,'-1'-8'76'0,"1"-2"-15"16,0 0 4-16,4 5-24 0,5-2-16 16,1 5-11-16,5 2-6 15,-3 0-3-15,0 9-3 16,2 8-1-16,-6 3-1 16,-3 3 1-16,-3-1 0 15,-2 1-1-15,0-2-1 0,-10-1 2 16,-2-7 0-16,-2 1 0 0,1-5 2 15,1-4 0-15,9-3 2 16,-10 5 2-16,10-5-1 16,3-2-1-16,0 0 0 15,10 0 2-15,7 0-3 16,0 0-2-16,9-5-2 0,3-1 0 16,-1-1-9-1,5-2-19-15,1-2-6 0,3-1-38 16,-1-4-61-16,4-2-141 15</inkml:trace>
  <inkml:trace contextRef="#ctx0" brushRef="#br0" timeOffset="109681.7919">22805 9740 335 0,'5'-12'38'0,"-3"-1"10"0,5 3-3 16,-7-1-8-16,0 2-18 15,0 2-8-15,-9 0-1 16,-2 1-4-16,-3 3-2 16,-4-1 4-16,2 4-1 15,-4 0 3 1,6 0-1-16,-1 11-1 16,7 3-4-16,2 1-1 15,6 2-1-15,-1 1 1 0,11 0-2 16,7 0 0-16,0-4 2 15,5 2-1-15,0-2-1 16,-5 1 0-16,0-4-1 16,-5 1 0-16,-2 0 0 15,-2-1 0-15,-4-2 0 16,-1 2-1-16,-3-4 0 0,0 0 1 16,-3-2-2-1,-10 1 1-15,-3-2 0 0,-2-4 1 16,-3 0 1-16,-5 0-1 15,-1 0 1-15,2 0-5 16,1-4-5-16,7-2-9 0,4 3-1 16,6-2-15-16,9-3-30 15,3-2-26-15,12-3-97 16</inkml:trace>
  <inkml:trace contextRef="#ctx0" brushRef="#br0" timeOffset="110363.6384">23015 9696 405 0,'-4'-6'17'0,"-6"-2"9"16,6 6 18-16,1 2-11 0,1 0-16 16,0 10-10-16,2 7 3 15,0 2 0-15,0 6-4 16,0 0-3-16,2 0-1 15,5-2-1-15,-2-3 0 16,0-2 0-16,1-4-1 0,0-3 1 16,-1-4-1-1,-2-4 1-15,3-1 0 0,-1-2 3 16,5 0 0-16,0-9-1 16,-1-1 2-16,4-5 0 15,1-3-2-15,2 1-1 16,-2-3-1-16,1 2-1 0,1-1 1 15,-1 4-1-15,0 1-1 16,2 5 2-16,-3 6-2 16,0 1 1-16,-1 2 0 15,-3 5 0-15,0 11 0 0,-3 2-1 16,-4 3 1-16,1 1 0 16,-4-1 0-16,0-1 0 15,0-4 0-15,0-3 0 16,0-6 0-16,0-2 0 15,0-5 1-15,0 0 1 16,0-2 5-16,3-7 9 0,3-3-10 16,2-4-3-16,4-2 0 15,2 2-3-15,2-2 1 16,-2-2-1-16,6 6 0 16,-3-4-1-16,0 6 0 15,0 1 2-15,0 2-1 0,0 3-1 16,0 5 1-16,0 1 0 15,-3 0 0-15,-1 7 1 16,-3 7-1-16,-3 4 0 16,-3 2 0-16,-4-1 1 0,0 4-1 15,0-3 0-15,0 0 1 16,0-2-1-16,0-4 0 16,0-2-7-16,0-1-16 15,4-7-15-15,3-1-13 16,2-3-32-16,1 0-68 15,7-7-107-15</inkml:trace>
  <inkml:trace contextRef="#ctx0" brushRef="#br0" timeOffset="110639.4547">23776 9671 346 0,'0'-2'69'0,"-5"-4"7"0,1 6-19 16,-2 4-24-16,2 9-3 15,1 5 0-15,2 6-7 16,1 5-3-16,0 3-18 16,1 2 11-16,7 2-4 0,-1 0-2 15,0-1-2-15,-2-3-3 16,-1-5-1 0,0-4 0-16,-4-6-3 15,4-3-2-15,-4-5-8 0,2-8-17 16,-2 5-8-1,0-6-18-15,0 0-2 0,0-7-30 16,0-6-29-16,0-5-87 16</inkml:trace>
  <inkml:trace contextRef="#ctx0" brushRef="#br0" timeOffset="111146.8198">23807 9671 132 0,'0'-14'231'0,"3"3"-184"16,4 0 6-16,6 4 1 0,1 4-24 16,5 0-14-16,-1 3-9 15,1 0-1-15,1 4-2 16,-6 7-3-16,-1 2 0 16,-6 0-1-16,-2 2-1 0,-5-1-2 15,0 1-9 1,0-3-1-16,-10-3-1 0,0-2 3 15,0-3 4-15,-2-1 4 16,0 0 1-16,4 2 0 16,2-5 1-16,3 1 1 15,1-1 0-15,2 0-1 0,0 0-1 16,5 0-1-16,4 0 4 16,4 0 0-16,-1 0-1 15,1 0-1-15,1 2 2 16,-1 2 5-16,-2 2 4 15,-1 4-2-15,-3 0-2 0,-1 4 1 16,0 1-2-16,-4 1-1 16,-2-4-3-16,0 3 1 15,-5-7-1-15,-2 2-1 16,-5-5 3-16,-3-1-1 16,1-4 2-16,-6 0 2 15,1 0-1-15,1 0-2 0,2-6-2 16,5 1 0-16,2 1-1 15,5-1-11-15,4-2-34 16,0-1-47-16,13-2-157 16</inkml:trace>
  <inkml:trace contextRef="#ctx0" brushRef="#br0" timeOffset="111662.5419">24177 9701 351 0,'8'-5'40'0,"4"-2"1"16,2-4 0-16,-1 9 3 15,1 2-17-15,1 0-10 16,-3 6-9-16,-2 6-2 0,-2 2-4 16,-3 4-1-16,-3 4 0 15,-2-1 0-15,0-1-1 16,-7-2-3-16,-1-1-3 15,-1-6-2-15,-1-1 6 16,0-2-1-16,3-4 2 16,4-1 2-16,1-3-1 0,2 0 1 15,0 0 1 1,5-5-2-16,4-3 0 0,6-4 1 16,-1 1-1-16,3-5 1 15,-4-2 0-15,4 1-1 16,-5-1 0-16,3-2 1 0,-4 2-1 15,-3 2 0-15,-3 2 0 16,3 3 0-16,-8 4 1 16,0 1 2-16,0 5 5 15,-1 1-4-15,-6 0-1 16,-5 10-1-16,4 7 0 0,1 1 7 16,-3 3 6-16,6 4-3 15,3-2-5-15,1-4-3 16,0 1-3-16,9-2 1 15,0-6-1-15,2 1-1 16,3-4-23-16,-1-3-22 16,2-3-20-16,-3-3-60 0,0 0-110 15</inkml:trace>
  <inkml:trace contextRef="#ctx0" brushRef="#br0" timeOffset="112058.0627">24642 9514 369 0,'5'-11'20'0,"6"1"21"16,7 6 18-16,7 3-20 15,-5 1-11-15,2 1-7 0,-3 11-1 16,3 6-6-16,-5 6-2 15,0 2-1-15,-3 5-2 16,-5 4 2-16,-3 1-5 16,-5 0 0-16,-1 1-4 0,0-1 0 15,0 1 0-15,-7-3-1 16,-2-2 0-16,-2-2 1 16,-1-3 0-16,-3-2-2 15,3-3 1-15,-5-3-1 16,2-2 2-16,-4-3-1 0,0-4-1 15,1-1 1-15,-2-5 0 16,1 5 0-16,0-7-1 16,-2-2-6-16,0 0-23 15,-1-2-44-15,-3-11-99 16</inkml:trace>
  <inkml:trace contextRef="#ctx0" brushRef="#br0" timeOffset="127496.523">8283 10261 168 0,'4'0'148'0,"-3"-3"-139"15,-1-12 15-15,0-2 24 16,0 4-4-16,0 1-13 15,0-3-8-15,0 3-4 0,0-1 4 16,-5-1-2-16,-4 2-6 16,-2-2-6-16,1 3-2 15,-6 0 0-15,-1 2-3 0,-3 4-1 16,-1 3 0-16,1 2-2 16,-2 0 4-16,3 6-2 15,-1 4 1-15,0 8 1 0,6 0 4 16,-3 5 1-16,7 2-3 15,8 3-1-15,-10 4 1 0,12-1 0 16,0 1-3 0,0-2 1-16,5-3-1 15,4-4-2-15,3-3-1 16,1-6 0-16,1-3 0 16,3-4 0-16,3-5 0 0,-1-2 3 15,1 0-2-15,4-5-1 16,-2-8 1-16,0 1-1 15,0-6-1-15,-3 0 2 16,-2-1-2-16,-5-3 1 16,-7 2 0-16,8-3 2 0,-9 0-2 15,-2 3-2-15,-2-1 1 16,0 1 1-16,0 4-1 16,0 2 1-16,-4 7-1 15,2 1 0-15,-1 4 2 16,1 2-1-16,0 0-3 0,2 12 3 15,0 3 0-15,0 7 2 16,0 4-2-16,0-1 2 16,2 4-2-16,5-4 0 15,0 0 1-15,4-5-1 16,0-2 1-16,1-4 0 0,5-4-2 0,-2-1-5 16,2-3-13-16,0 1-25 15,0-3-17-15,1-3-20 0,-4-1-60 16,0 0-84-16</inkml:trace>
  <inkml:trace contextRef="#ctx0" brushRef="#br0" timeOffset="127897.2124">8524 10372 283 0,'-2'-11'47'0,"-3"1"17"15,5-5-2-15,0 1-1 16,0 0-21-16,0-1-14 15,7 1-6-15,3 2-4 0,3 5-6 16,1 2-5-16,3 5-2 16,-3 0 0-16,3 5-3 15,-4 9 1-15,-2 2-1 16,0 4 2-16,-6-1-2 16,-3 1 0-16,-2-1 0 0,0 1-2 15,-8-2 0-15,-6-2 1 16,-1 0 1-16,-2-2 0 15,1-1 1-15,2 0 0 16,1-5 0-16,3-4 2 16,4 2-1-16,2-6 3 15,4 1 4-15,0-1 1 0,2 0 6 16,9 0-1-16,2 0-2 16,3 0-5-16,3-1-4 15,1-5-1-15,2-1-2 16,-1-1 0-16,-1 1-1 15,0-1 0-15,-2 2-10 0,-13 2-47 16,13-6-26-16,-16 1-108 16</inkml:trace>
  <inkml:trace contextRef="#ctx0" brushRef="#br0" timeOffset="128306.7367">9218 10135 406 0,'-2'0'47'0,"2"0"-18"15,0 0 6-15,0 0-11 16,8 0 0-16,3 0-10 15,4 0-5-15,0 0-5 0,7 0-4 16,-4 0 2-16,0 0-22 16,-1 0-16-16,-3 0-34 0,-2 0-44 15,-5 0-49-15</inkml:trace>
  <inkml:trace contextRef="#ctx0" brushRef="#br0" timeOffset="128478.6724">9249 10201 283 0,'-11'7'43'0,"3"0"0"16,8-5-16-16,3-2 21 15,9 0 10-15,3 0-34 16,7 0-18-16,1-2-4 0,4-2-3 16,0-1-35-16,2 0-48 15,1-2-82-15</inkml:trace>
  <inkml:trace contextRef="#ctx0" brushRef="#br0" timeOffset="129170.6055">9779 9992 229 0,'0'0'126'0,"-6"0"-95"16,1 0-11-16,0 2 23 15,3 7 1-15,-3 3-19 16,3 2-14-16,2 6-1 16,0 0 0-16,0 3-1 15,0-2-5-15,0 1-3 0,0-6 1 16,2 0-2-16,-1-5 0 16,-1-8 1-16,4 8-1 15,-4-9 1-15,2-2-1 16,-2 0 3-16,1-6 1 15,-1-4-4-15,4-1 1 16,-2-3-1 0,1-1 1-16,3 5 0 15,3-3-2-15,0 3 1 0,4 4 1 16,-1 3 3-16,3 1 2 16,-1 2 3-16,1 0-3 0,2 9 0 15,1 3 0 1,-4 4 7-16,3 4-5 0,-5 2 0 15,-1 1-5-15,-8 2-1 16,7 0 1-16,-10-1 2 16,0-1-4-16,0 1 2 0,-7-5 2 15,-5 0 0-15,0-4 1 16,-6 0-1-16,4-4 4 16,-4-2 0-16,4-3-4 15,-3-4-1-15,5-2 1 16,0 0-3-16,5 0-2 15,4-7 3-15,1-3-2 0,2-3-1 16,0 0-1-16,7 1 0 16,5-3-2-16,0 5 0 15,0 1 1-15,-1 7 1 16,0-5 0-16,2 7 1 0,-6 0 0 16,-2 2-1-16,0 5 1 15,1 2-1-15,-1-2 0 16,1 0-3-1,-3-1-3-15,1-3-8 16,-2-1-3-16,-1-2-6 0,3 0-3 16,-2 0-12-16,-2-3-11 15,0-5-41-15,0-4-41 16,0-5-85-16</inkml:trace>
  <inkml:trace contextRef="#ctx0" brushRef="#br0" timeOffset="129394.4563">9844 10026 369 0,'-5'-5'45'16,"5"3"8"-16,0 0-6 15,0 2-13-15,7 0-4 16,6-2 0-16,9 0-7 16,7-1-3-16,3-2-6 15,-1-3-4-15,-2 3-3 0,-6 2-6 16,-7-1-3-16,-7 4-15 15,-7 0-37-15,-2 4-72 16,-8 1-212-16</inkml:trace>
  <inkml:trace contextRef="#ctx0" brushRef="#br0" timeOffset="130413.0174">8507 11169 208 0,'6'0'42'16,"-4"0"0"-16,0-1-4 0,-2-7 4 15,0 1-6-15,0-2-13 16,0-4-4-16,-8 5 7 16,-1-4-9-16,-1 0 0 15,-2 2-5-15,-3-1-1 16,0 2-1-16,1 1-3 15,-3 0-1-15,3 3-1 0,-2 5 1 16,4 0 0-16,-1 0-2 16,-1 13-1-16,3-1 0 15,2 9 2-15,-2 1 3 0,1 1 0 16,3 2-1-16,0 4 0 16,2-3 2-16,5 3-5 15,0-2-1-15,0-8-1 16,5 1-1-16,5-6 0 15,2-3-1-15,5-6 2 16,-1-5 1-16,4 0 1 0,-1-3-2 16,-1-10 1-16,1-1-4 15,-4-1 2-15,-3-1 0 16,-2 1-1-16,-3-2 1 16,0-1 1-16,-2 1 2 15,-5 0 1-15,0-1-2 0,0 6 0 16,0-2-1-1,0 3-1-15,0 10 0 0,0-12 3 16,0 9 4-16,-2 4-1 16,2 0-5-16,0 0-1 15,0 5-1-15,0 10 2 16,0-3 0-16,0 8 3 0,0 3-1 16,7 1 0-16,1 0 0 15,-1 2-2-15,2-5-1 16,1-3-1-16,0-1 1 15,0-4-6-15,5-4-13 0,-1-5-16 16,5-4-10-16,3 0-19 16,-2 0-36-16,4-6-60 15</inkml:trace>
  <inkml:trace contextRef="#ctx0" brushRef="#br0" timeOffset="130692.8172">8822 11185 404 0,'2'-4'53'15,"1"-1"-23"1,1 4 12-16,1 1-7 16,-1 1-10-16,1 10-5 15,1 1-2-15,-1 5 0 0,0 2 1 0,-1-1-9 16,1 2-5-16,-1-4-3 15,-3 2-1-15,6-2 0 16,-6 0-2-16,5-2-2 16,-5-3-20-16,4 0-6 15,-1-3-20-15,3-4-16 0,1-4-46 16,1 0-86-16</inkml:trace>
  <inkml:trace contextRef="#ctx0" brushRef="#br0" timeOffset="130967.2551">9194 11071 411 0,'2'-2'45'16,"1"1"-8"-16,1-3 17 0,3 1-12 15,6-7-18-15,6 2-13 16,11-1 2-16,-4 1 0 0,-4 3-3 16,0 0-7-16,-2 0-3 15,-3 2-5-15,-7 3-12 16,-3 0-19-16,-3 0-30 16,-3 4-58-1,-1 3-63-15</inkml:trace>
  <inkml:trace contextRef="#ctx0" brushRef="#br0" timeOffset="131194.1289">9237 11169 179 0,'-11'7'139'16,"3"-5"-71"-16,6 1-25 0,2-3 13 15,0 0-3-15,0 0-13 16,12 0-9-16,2 0-7 0,1 0-5 15,4-3 1-15,-3 1-4 16,2-6-5-16,0 2-8 16,-1 4-1-16,-7-3-3 15,-1 3-20-15,-4 0-39 16,-1 0-36-16,2 1-155 16</inkml:trace>
  <inkml:trace contextRef="#ctx0" brushRef="#br0" timeOffset="133819.1421">8643 12098 318 0,'-2'-10'41'0,"-3"-3"-18"15,-3 2 3-15,-1-3 13 0,-1 4-4 16,-2-1-13-16,-2 0-6 15,-2 1 1-15,-4 0-1 16,0 5-1-16,0 2-1 16,1 3-2-16,-3 0-4 0,7 0-4 15,-2 3 0-15,3 4-1 16,-1 8 3-16,5-2 0 16,0 3 0-16,5 5 1 15,3 0 1-15,2 4-2 16,0 0 2-16,2-1-2 15,8 0-2-15,0-1-2 0,2-3 0 16,3-3-1-16,-1-4-1 16,1-2 1-16,0-6 1 15,7-3-2-15,-6-2 2 16,2 0-1-16,-1-7 0 0,-1-4 0 16,0-2 0-16,-4 1-1 15,-3-2 0-15,3 0 1 16,-4-4-1-16,-3 2 1 15,1 0-1-15,-3 0 1 16,-1 0-3-16,-2 2 4 0,0-1-1 16,0 4-1-16,0 2 0 15,0 2 0-15,0 5 5 16,-4 2 2-16,1 0-5 16,-1 1-1-16,1 7-1 15,-1 5 1-15,3 5 1 16,1 1-1-16,0 2 0 15,0 0 1-15,3-4-1 0,6 1-1 16,1-2 0-16,0-3-2 0,0-2-12 16,4-3-11-16,-1 1-10 15,2-4-14-15,1 1-12 16,-1-4-46-16,2 0-66 16</inkml:trace>
  <inkml:trace contextRef="#ctx0" brushRef="#br0" timeOffset="134253.9945">8902 12229 242 0,'2'-7'57'15,"0"-3"-8"-15,0 5-19 16,-2 0 13-16,0 0 4 16,0 1-11-16,0 2-12 0,-4 2-3 15,-3 0-2-15,0 0-5 16,0 0-1-16,-1 6 0 0,1 4 0 15,0 1-1-15,4 3-2 16,1 2-2-16,1 4 1 16,1-4-3-16,0 0-2 15,1 0-2 1,6-3-1-16,2-1-1 16,2-1 1-16,1-4-1 15,2-5 1-15,1 3 0 0,1-5 0 16,2 0 0-16,1-4 0 15,-5-3 1-15,0-4-2 16,-1-1 1-16,-5 2-1 0,-2-5 1 16,-6 2 4-16,0 3 2 15,0-4-4-15,-11 1-3 16,-3-1 1-16,-2 3-5 0,-5 1-11 16,1 3-8-16,-4 1-2 15,2 4-9-15,3 0-19 16,2 2-33-16,5 0-47 15,7-1-163-15</inkml:trace>
  <inkml:trace contextRef="#ctx0" brushRef="#br0" timeOffset="134651.1943">9430 12000 339 0,'0'0'69'0,"0"0"-35"16,6 0 7-16,0-2-1 15,-1 1-7-15,4-2-15 16,4 2-7-16,1 1-1 0,2 0-2 16,2 0-3-16,-2 0-3 0,3-2-1 15,0 2-1-15,-5-1 0 16,-11 1-6-16,15 0-16 15,-12 0-10-15,-5 0-26 16,-1 3-33-16,0 2-58 16</inkml:trace>
  <inkml:trace contextRef="#ctx0" brushRef="#br0" timeOffset="134885.4043">9522 12090 359 0,'0'1'77'0,"0"-1"-34"16,0 0 3-16,0 0-8 15,0 0-11-15,3 0-14 16,5 0-2-16,4 2 0 16,3 2 0-16,3-3-2 0,-2-1-4 15,2 0-3-15,-2 0-1 16,0 0-4-16,-3 0-24 15,-1-7-52-15,-10-2-176 16</inkml:trace>
  <inkml:trace contextRef="#ctx0" brushRef="#br0" timeOffset="140346.1657">9869 11080 4 0,'0'-4'269'15,"0"-1"-221"-15,0 2-15 0,0-1 10 0,0 2 9 0,0-3-11 16,2 1-13-16,3-1-5 16,6 1 1-16,3-1-3 31,0 0 2-31,8 1-5 0,2 0-7 0,-2-3-2 15,5 2-2-15,-1-2 0 0,-1-1-5 32,-1 2 1-32,-5 0-2 15,-3 1-1-15,-3-1 1 0,-7 3-3 0,1-1-11 16,-7 3-9 0,0-1-6-16,0 2-17 15,0-2-27-15,-3 0-34 16,-1-2-34-16</inkml:trace>
  <inkml:trace contextRef="#ctx0" brushRef="#br0" timeOffset="140814.8607">10372 10774 246 0,'0'-2'41'0,"0"2"2"15,0-2-10-15,0 2 3 16,0 0 2-16,0 0-10 16,0 0-6-16,-2 4 5 15,2 2-2-15,0 3-1 0,0 1-5 16,0 2-4-16,0 3-1 15,2 3 0-15,1 2-2 16,-1 2 5-16,0 3-3 16,-1 0-3-16,3 1-1 15,-2 1-1-15,-2-2-2 16,3-2-2-16,-3-3-1 0,3-1-2 16,-3-2 1-16,1-5-1 15,1 1-1-15,0-6 0 16,0-2 0-16,-2-2 1 15,3 1-2-15,-3-4 0 16,2 0 1-16,-2 0 0 16,0 0 1-16,0 0-6 0,0 0-15 15,0-4-19-15,-2-1-37 16,-8-4-112-16</inkml:trace>
  <inkml:trace contextRef="#ctx0" brushRef="#br0" timeOffset="158056.1283">9948 10898 206 0,'0'0'50'16,"0"0"-27"-16,0-7 2 15,0 3 14-15,0 1-1 16,0-1-9-16,0-1-8 16,0 3 3-16,1 0 1 15,-1 0-3-15,0 1-3 16,0 1-4-16,2 0-4 0,0 0-1 15,0 1-5 1,-1 9 9-16,4 0-1 16,-4 5-1-16,3 0 0 15,1 3-1-15,-1 0-2 0,-3 2-1 16,5-1 3-16,-1 1-5 16,-3-2-1-16,2-4-1 15,-2 2-1-15,0-3 0 0,-2-2-2 16,0-3 0-16,0-1-1 15,0 0 1-15,0-1-1 16,0-2-10-16,0-1-17 0,0-1-16 16,0-2-22-16,0 0-51 15,0-5-148-15</inkml:trace>
  <inkml:trace contextRef="#ctx0" brushRef="#br0" timeOffset="158964.0822">10386 10800 174 0,'0'-3'32'0,"-2"-1"-11"16,0 0 6-16,2 1 7 16,-2-1 1-16,2 2-12 15,-1-2-1-15,1 4 2 16,0 0 6-16,0 0-1 0,0 0-9 16,0 0-9-16,0 0 2 15,0 4 1 1,3 3-2-16,-1 3 2 0,3 1 1 15,-2 5 1-15,0-1-4 16,1 4-1-16,-4 2-1 16,5 2-3-16,-3 0-2 0,-2 0-2 15,0 2 0-15,0-2-1 16,0 0 0-16,0-1 0 16,0-2 0-16,1-3 0 15,1-1 0-15,0-7 1 16,0 0 1-16,3-2 1 0,1-3 1 15,1-2-2-15,0-2 1 16,2 0 1-16,4 0-1 16,2 0-1-16,2 0-1 15,2 0 0-15,1-4 0 0,4 2 0 16,-2 1-1-16,2 1 1 16,-2-4-2-16,1 2 1 15,-1 2 0-15,-1-1-4 16,-2-2 4-16,-4 2-2 15,2-1 1-15,-5 0 1 16,-2-2-1-16,-2 1-1 0,-1 1 1 16,0-1-1-16,-5-1-4 15,0 3-10-15,2-2-16 16,-4 1-11-16,0 2-5 31,0 0-29-31,-6 0-33 0,1-1-76 0</inkml:trace>
  <inkml:trace contextRef="#ctx0" brushRef="#br0" timeOffset="159339.0679">10662 10958 243 0,'-3'-9'33'15,"1"3"-6"-15,0-1 24 16,0 1-2-16,1 2-5 15,1 1-14-15,0 1-5 0,-2 2-5 16,2 0 0-16,0 0-1 16,0 0-13-16,-2 5 0 15,2 8 7-15,-2-1 3 16,1 6 2-16,1 4-1 16,0 1-3-16,0-1 0 15,0 0-5-15,0 0 1 0,0 1-1 16,0-1 0-16,0-1-1 15,0-3-1-15,3 3 2 16,-1-5-14-16,1 2 10 16,-1-4 0-16,0-3-4 0,-2 0 0 15,0-4 0-15,0-1 0 16,0-1-6-16,0-3-22 16,-2-1-61-16,-7-1-131 15</inkml:trace>
  <inkml:trace contextRef="#ctx0" brushRef="#br0" timeOffset="181825.4633">10657 11801 167 0,'2'-5'69'15,"5"-3"-33"-15,-3-1-17 16,-1 1 24-16,1 1 9 15,-4-4-8-15,0 2-10 0,0 1-8 16,0 1-5-16,0-1-3 16,-5 1-6-16,-7-1-4 15,2 6-2-15,-1-1 1 0,-3 3-2 16,1 0 0-16,-1 0 0 16,-2 2 1-16,3 6 3 15,-1 2-2-15,1 2-2 16,2 1 2-16,1 2-1 0,0 6-2 15,3-4 2-15,2 3-1 16,0-1 1 0,3 4-4-16,2 2-2 15,0 0 4-15,0 0 1 16,7 3 6-16,0-6-7 16,6 0-4-16,-2-2 4 15,5-7-3-15,-2 0 1 0,4-3 1 16,0-6 1-16,2 0 0 15,-1-4-3-15,-2 0 3 16,-3 0-3-16,2-4 1 16,-5-3 1-16,-2-2-3 0,-5 1 3 15,4 2 2-15,-4-3 0 16,-4 0-2-16,0-1 0 16,0 0 0-16,-5 3 0 15,-4 0-3-15,-4 3 1 16,-1 0-2-16,-4 2 1 15,0 2-1-15,0 0 0 0,-1 0-1 16,0 3 1-16,4 3-3 16,3-3-4-16,4 2-7 15,1-4-11-15,7 2-10 16,0-3-23-16,7 0-32 16,7 0-56-16,9-6-100 0</inkml:trace>
  <inkml:trace contextRef="#ctx0" brushRef="#br0" timeOffset="182169.1318">10923 11735 376 0,'12'-18'23'16,"-8"4"17"-16,-4 2 9 15,0 3-4-15,0 5-12 16,0 2-11-16,0 2-5 15,0 0-10-15,0 13-6 0,0 4 2 16,-2 12 8-16,-2 3 1 16,3 5 1-16,-3 0-3 15,1 5 0-15,-1-5-2 16,-1 3-3-16,-1-7-2 0,-1 3-1 16,2-4 1-16,-2-2-1 15,2 1-2-15,-2-6 1 16,2-4 0-16,2-3-2 15,3-2 2-15,-4-6-3 16,4-2-11-16,0-1-15 16,0-5-7-16,7-2-12 0,5-2-4 15,0-10-54-15,3-6-70 16</inkml:trace>
  <inkml:trace contextRef="#ctx0" brushRef="#br0" timeOffset="183029.3953">11247 11906 264 0,'10'-3'51'0,"-3"-3"2"0,2-3-23 16,2 4 6-16,1 0 11 15,2-1-14-15,3 0-13 0,0 5-7 16,2-6-7-16,-3 7-4 15,-2-2 4-15,-2 0-5 16,-2 2 1-16,-5 0-1 16,0 0-2-16,-3 0 3 15,0 0-3-15,-2 0 0 16,0 0 4-16,-2 2-2 0,-5 2 0 16,-3 0 0-16,-2-2 0 15,-2 4-2-15,0-2-1 16,-2-1 2-16,1 0-1 15,1-2-1-15,1-1 0 16,-1 0 1-16,5 0 2 16,0 0-1-16,2 0-1 0,0 0 1 15,0 0 0-15,3-4 0 16,-2 3 2-16,3-3-3 16,-1 2 2-16,1 1-1 15,-1-2 1-15,3 3 2 16,-1 0 1-16,2 0 0 15,0 0-1-15,-2 0-1 16,2 0 0-16,0 4-1 0,-2 6 1 16,2-1 0-16,0 6 2 15,-1 1 1-15,1 2 0 16,0 0-4-16,-2 0 1 16,2-1-1-16,0-2-1 15,0 0 1-15,0-2-1 16,0-2 0-16,0-4 0 0,0 0 1 15,0-3-1-15,0-3 0 16,0-1 2-16,3 0 0 16,3 0 1-16,1-6-2 15,1-2 0-15,4-1 0 0,0 2-1 16,3 0 0-16,-3 1-1 16,4 3 3-16,-2-1-3 15,0 4 4-15,1 0-2 16,-3 0 1-16,3 7 2 0,-4 2-2 15,0 0-2-15,-4 2 3 16,0 3-2-16,-2 2 0 16,-3-1 0-16,0 2-2 15,-2-2 2-15,0 0 1 16,-4 2-2-16,-3-3 1 16,-5 1 3-16,-3-3-4 15,0-2 4-15,-4 0-1 0,-3-2 1 16,3-2 2-16,-3-2 3 15,4-3-3-15,-1-1-4 16,2 0-2-16,3-5-3 16,-1-13-44-16,3-10-122 0</inkml:trace>
  <inkml:trace contextRef="#ctx0" brushRef="#br0" timeOffset="218999.604">10221 12452 264 0,'-12'-9'5'0,"0"-2"-2"0,2 2 0 16,1-2-2-16,-1 4 7 15,2-1 14-15,2 0 2 16,1 1-4-16,2 0 3 0,0 0-2 16,1 1-2-16,2-1-1 15,0 0-1-15,0 0-1 16,10-5 0-16,4-1-4 15,4-3 2-15,6-2 0 0,6-5 1 16,6-2 0-16,5-4 1 16,10-3-6-16,4-3 1 15,4-5 3-15,4 0-3 16,6 2-3 0,-3 0-3-16,-1-1-1 15,1 10 1-15,0 0 1 16,-5 2-1-16,0 2-3 0,-3 2-1 15,-2-1 3-15,-4 3-1 16,-1 0-1-16,-5 3 2 16,-2-2-3-16,-3 5 0 15,-4 0 1-15,-8 3-1 16,-3 1-1-16,-3 2 0 0,-4 2-2 16,-5 3 4-16,-3 3-13 15,-4 1-10-15,-2 0-14 16,1 0-15-16,-5 5-27 15,4 2-84-15</inkml:trace>
  <inkml:trace contextRef="#ctx0" brushRef="#br0" timeOffset="219955.0733">12907 11961 205 0,'-4'3'11'15,"-1"-2"7"-15,0 0 1 16,1-1 9-16,-2 0 6 0,3 2 4 16,-2-2-15-16,-1 0-2 15,3 0 4-15,-2 0 1 16,1-2-6-16,0-3-2 16,-2 0-1-16,5-4-6 15,-1 2-3-15,-1-1 2 16,3-2-3-16,0-1 3 0,0 1-1 15,3-1-2-15,4 3-2 16,4-3 0-16,3 1-2 16,3 3 1-16,-1 2 3 15,4 5-6-15,0-3 3 16,-1 3-3-16,-1 3-1 16,1 6 0-16,-2 4 1 0,-3 1 0 15,-1 0-1-15,-6 2 1 16,0 2-1-16,-4 0 0 15,-3 1 1-15,0 1-1 16,-1 4 1-16,-8-3 0 0,-5 2 0 16,-3 2 0-16,2-3-1 15,-4 2 1-15,3-5 0 16,2-1-1-16,0-4 0 16,-1-1 1-16,6-2-1 15,1-6 1-15,3 1 0 0,2-5 0 16,3 1 0-16,-4-2 2 15,4 0 1-15,0 0 4 16,0 0 2-16,0 0 1 16,4 0-3-16,3 0-4 15,6-2-2-15,-1 1 2 0,8-2-1 16,-1 3 0 0,1 0-1-16,2 0 1 0,2 0 2 15,-2 0 1-15,2 0 2 16,-4 0 0-16,2 0 2 15,-3 0-9-15,-2 0 3 16,-3 0 1-16,-4 0 0 0,-2 0-2 16,-3 0-2-16,-3 0 1 15,0 0-2-15,-2 0-3 16,0 0-15-16,-4 0-43 16,-6 0-49-16,-9 0-230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44:34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5013 4350 114 0,'0'0'29'15,"0"0"-7"-15,0 0 11 16,0 0-9-16,-1 0-3 0,1 0-8 15,-2 0-5-15,2 0-2 16,0 0 1-16,0 0-1 16,0 0 0-16,0 0 3 0,0 0 6 15,0 0 4-15,-2-4-5 16,2 1-1-16,0-3 5 16,-2 0 4-16,2-4 3 15,0 2-5-15,0-3-2 16,0 2 1-16,0-2-3 0,0 3-2 15,0-3-4-15,0 2 2 16,4 0 3-16,1 1-2 0,2 0-5 16,0 1-1-16,1 1-1 31,2 3-3-31,-3-1 1 0,5 4-1 16,-4 0-1-16,1 0-2 15,0 0 1-15,0 0-1 0,0 2 1 16,-2 3-1-16,1 3 0 15,-1 0 0-15,-2 1 1 16,0 0 0-16,-1 2-1 16,-2 0 1-16,-1 3-1 15,1 0 1-15,0 0 0 0,-2 3 0 16,4-3 0-16,-4 4 0 16,2-4 1-16,-2 2 0 15,2-2 1 1,3-2-1-16,-2 1 2 0,3-2 1 15,-1-1 0-15,3 0-1 16,0-2 1-16,1-2-1 16,0-1 2-16,4-1-1 15,-1-4 0-15,3 0 0 16,-1 0-1-16,1 0-2 0,-3-7-1 16,3-1 0-16,-5 0 2 15,-1-3-2-15,0 0-1 16,-7-1 1-16,7-3 2 15,-7 1-3-15,0-2 0 16,1-2 2-16,-3 0-2 0,0 2 1 16,0-2-4-16,0 6 4 15,0 1-1-15,0 1 0 16,0 3 0-16,0 2 1 16,0 0-1-16,0 2 1 15,-2 1-1-15,2 0 3 0,0 1-4 16,0-1 2-16,-1 2 1 15,1 0 1-15,-2 0-2 16,2 0 1-16,0 7-3 16,-2 1 1-16,2 7 1 15,0 1 1-15,0 5 3 16,0 1 1-16,2 3 2 0,3 3 2 16,0 1-2-16,-1 2-11 15,4-1 10-15,-5 2-1 16,2 2 3-16,-3-4-3 15,-2 1 0-15,0-3-3 16,0-1 3-16,0-4-2 16,0-2-3-16,0-1 3 0,-3-2-3 15,-3-1-1-15,0-2 2 16,-1-5-1-16,0 5 3 16,-1-8-4-16,-2-1 2 0,1-1-1 15,-3-3 3-15,2-2-2 16,-2 0-2-16,2 0 2 15,0-7 0-15,0-4-3 16,3-6 5-16,2 2-5 16,-2-2 2-16,4-4-2 15,3 3 0-15,0-5 1 0,0 0-3 16,5-2-6-16,7-2 2 16,1-1-8-16,2-3-10 15,4 4 2-15,0 1-12 16,4 1-17-16,-5 3-15 15,4 3-49-15,-4 1-104 16</inkml:trace>
  <inkml:trace contextRef="#ctx0" brushRef="#br0" timeOffset="393.4196">5649 4038 309 0,'0'-7'65'0,"0"0"-37"16,0 0 18-16,0 2 13 15,0 3-25-15,0-2-10 16,0 4-8-16,0 0-9 0,2 8-3 15,2 7 0-15,-1 2 4 16,2 7 1-16,0 2 0 16,-3 0-1-16,0-2-3 15,1 2-2-15,-3-5-2 16,0-3 3-16,0 0-2 16,0-4-1-16,0-3 1 0,-1-2-1 15,-6 0 0-15,3-4-1 16,2-1-6-16,1-3-25 15,1-1-20-15,0-1-22 16,0-12-73-16</inkml:trace>
  <inkml:trace contextRef="#ctx0" brushRef="#br0" timeOffset="697.0633">5916 3987 377 0,'0'-6'22'15,"0"2"18"-15,0 1 16 16,0 3-11-16,0 0-21 16,0 0-14-16,0 0-8 15,0 10 1-15,0 2 2 0,0 5 5 16,0 7-3-16,0-2 2 16,0 5 4-16,0 0-1 15,0 2-3-15,0-3-3 16,0-1-2-16,0-4-1 15,0 1 0-15,0-4-2 16,0-6 0-16,0 1 0 0,-2-5 0 16,1 1 0-16,1-1-3 15,-2-5-25-15,0-1-44 16,-1-2-103-16</inkml:trace>
  <inkml:trace contextRef="#ctx0" brushRef="#br0" timeOffset="1381.359">6627 4525 248 0,'-3'0'35'15,"3"0"7"-15,0 0 22 16,0 0-7-16,7 0-16 0,6-4-14 16,4-1-8-16,9 0-5 15,4 1-2-15,1 0-1 16,3 1-3-16,0 3-3 16,-2-2-4-16,-3 1 1 15,-2 1-2-15,-4 0 0 16,-3 0-7-16,-6 0-19 15,-2 0-18-15,-5 0-66 0,-4 0-73 16</inkml:trace>
  <inkml:trace contextRef="#ctx0" brushRef="#br0" timeOffset="1698.4877">6873 4363 272 0,'-5'-2'139'16,"-2"2"-118"-16,4-4 5 16,3 4 18-16,0 0-26 15,0 4-10-15,0 4-2 0,0 7 7 16,3 3 7-16,2-1-4 16,0 5-1-16,2 0-1 15,0 1-3-15,-2-2-2 16,-3-1-3-16,3-4-4 0,-5 0 1 15,2-4-1-15,-2-1 1 16,0-2-3 0,0-2-1-16,3-2 1 0,0-1-16 15,1-2-26-15,6-2-31 16,-2-2-58-16,7-12-161 16</inkml:trace>
  <inkml:trace contextRef="#ctx0" brushRef="#br0" timeOffset="7940.8011">7567 4220 105 0,'0'0'30'0,"3"0"-10"0,-1 0-1 16,-2 0-3-16,0 0-6 16,0 0-8-16,0 0-1 15,0 0-15-15,0 0-23 16,0 2-18-16</inkml:trace>
  <inkml:trace contextRef="#ctx0" brushRef="#br0" timeOffset="8768.7379">7567 4220 104 0,'5'7'20'16,"-5"-7"0"-16,0 0 11 15,0 0 1-15,0 0-11 16,0 0-2-16,0 0-5 16,0 0 0-16,0 0-2 15,0 0-2-15,0 0 0 16,0 0 3-16,0 0-1 15,0 0-1-15,0 0 3 0,0 0-5 16,0 0 2-16,0 0 0 16,0 0 2-16,0-2-4 15,0 1 0-15,0 1 2 16,0-2 0-16,0 0 4 0,0 0-2 16,0 0 3-16,0-1-2 15,0 1-6-15,0-2 3 16,0-1-1-16,0 2-3 15,0-3 1-15,-3-1-2 16,-3 3 3-16,1-3-5 0,-3 2 3 16,0-1-5-16,-3 3 1 15,0 1-2-15,2 2-1 16,-3 0 0-16,-1 0 0 16,2 2-1-16,1 5 2 15,0 4-1-15,1-3 1 0,2 5 0 16,1 0 0-16,5 1 1 15,-1 0-1-15,2-1 2 16,0 1 0-16,2-3 0 16,7-3 2-16,0 0-1 15,1-3 2-15,2-1 0 0,0-2-1 16,1-2 1-16,-1 0 0 16,-1 0-2-16,-2-6-3 15,0-1 1-15,0-2 0 16,-4-1 0-16,1 0 2 15,-1 0 0-15,1-3-1 16,-3 4-2-16,-1-1 2 0,1 2-1 16,-1 3 0-16,0 2 0 15,-2-1 1-15,1 4-1 16,-1 0 0-16,0 0-2 16,0 0-1-16,2 5 0 15,-2 8 1-15,2 6 3 0,-2 5 1 16,3 4 3-16,-2 2 10 15,1 3-1-15,0-3-13 16,0-1 9-16,1-3 1 16,-1-4-5-16,-2-4-1 15,2-2-1-15,-1-8-3 16,1 2 3-16,0-4-5 16,-2-2 2-16,0-2-3 0,0-2 4 15,2 0-3-15,-1 0-1 16,1 0-20-16,6-7-32 15,-3-6-31-15,6-1-60 16,-3-6-285-16</inkml:trace>
  <inkml:trace contextRef="#ctx0" brushRef="#br0" timeOffset="9723.7269">7818 4300 309 0,'0'-11'12'0,"0"-1"12"16,0 3 27-16,0-3 3 0,0 2-16 15,0 0-16-15,5-1-7 16,2 2-3-16,1 2 4 16,-1 2-2-16,-2 1-2 15,2 3-6-15,0 1-3 16,-1 0-3-16,0 0 1 0,-1 5-2 15,0 5 1-15,0 5 0 16,-1-1 1-16,0 4-1 16,-2 2 1-16,1 1 1 15,-3-2-2-15,2 1 2 16,-2-2 0-16,2-4 1 0,0-1 0 16,1-3 1-16,2 0-1 15,2-3 0-15,3-2 2 16,2-4-1-16,1 1 2 15,1-2-1-15,1 0-1 16,1-5-3-16,-1-2 0 16,-3-4 0-16,0-1 0 0,1-5 0 15,-4 2 1-15,0-5-1 16,-6-1 1-16,5-3-3 16,-5 4 1-16,-1 1 1 15,-2 3-1-15,0 4 1 16,0 1 0-16,0 6 2 15,0-1 3-15,0 2-2 16,0 3 0-16,-2-1-2 0,2 2 0 16,-1 0-1-16,-1 0-1 0,0 0 0 15,2 0 0-15,-3 0-1 16,3 3 1-16,0 5 0 16,-3-3 0-16,3 4 2 15,0 2-1-15,0-1 3 16,0 3 0-16,3 1 0 15,2 1-1-15,0 3 1 0,0 2 1 16,1 2-1-16,-1 0-1 16,1 1 1-16,1 0 0 15,-2 0 0-15,-1 2 0 16,1 0 0-16,-2 0 0 16,1 2-1-16,-1-2-1 15,-2 0-7-15,1-2 7 16,-2-1 1-16,0-3 0 0,0-3 1 15,0 2-1-15,0-5 1 16,0-3-2-16,-6 3 1 16,1-4 0-16,-2-2 2 15,0 0-2-15,0-1 0 0,-3-5 5 16,1 4-2-16,2-5-1 16,-1 0-1-16,0 0 0 15,1-3 0-15,0-6-2 16,3-2 0-16,-2-3 1 0,1-4-3 15,5-1 1-15,0-3 0 16,0-3-2-16,0 3 1 16,2-4-2-16,9 3 1 15,-2-1-3-15,3 1-4 16,3 6-4-16,-3-3-6 0,3 4-13 16,-1 2-18-16,-1 1-16 15,-6 0-60-15,-4-1-245 16</inkml:trace>
  <inkml:trace contextRef="#ctx0" brushRef="#br0" timeOffset="10371.6627">9292 4261 270 0,'-1'5'104'16,"1"-5"-87"-16,8 0 11 15,11 0 23-15,3-5-15 16,4 0-16-16,4 1-4 16,1-2-1-16,-2 3-2 0,-4-1-9 15,-3 2-3-15,-7 1-1 16,-1 1 1-16,-8 0-2 16,-4 0-16-16,-2 3-34 15,0 7-26-15,-8-3-42 16,-7 1-145-16</inkml:trace>
  <inkml:trace contextRef="#ctx0" brushRef="#br0" timeOffset="10590.7782">9330 4364 318 0,'-10'2'54'0,"3"0"-10"15,4-2 20-15,3 1-24 16,0-1-16-16,10 2 2 15,5-2 2-15,5 0-3 16,6-2-10-16,1 2-3 16,-3 0-5-16,0 0-3 0,-1 0-3 15,-4 0-1 1,-6 0 0-16,0 0-11 0,-4 0-31 16,-5 2-34-16,-1-2-80 15</inkml:trace>
  <inkml:trace contextRef="#ctx0" brushRef="#br0" timeOffset="11414.8704">10716 4441 255 0,'-3'2'13'15,"1"-2"-2"-15,2 0 33 16,0 0-8-16,0 0 1 16,5 0 7-16,6-9-12 0,4-4 1 15,2 1-13-15,6-8-6 16,1-3-1-16,0-2-4 16,-1-2-5-16,-4-1-1 15,-2-1-1-15,-5 3-1 16,-3 1-1-16,-3 3 1 0,-6 6-1 15,0 5 0-15,0 4-1 16,-3 6-1-16,-5 1-1 16,1 0 3-16,0 10 1 15,0 3-1-15,4 1 0 0,-2 4-1 16,5-2 1-16,0 1-1 16,5 0 1-16,6-2-1 15,2 2 2-15,5-3-2 16,-1 0 2-16,2 3-1 15,-1-3 1-15,-2 2-1 0,-4-2 0 16,-1 2 0-16,-2-3 1 16,-6-1-2-16,-1-1 1 15,-2-2 0-15,0 0 0 16,-8-4 2-16,-3 1 2 16,-4-3-1-16,1 1 0 0,-4-3-1 15,-2-1 1-15,4 0-2 16,-2 0-1-16,4 0 1 15,4 0-1-15,0 0-2 16,5-5-11-16,5-2-35 16,0-2-45-16,7-3-101 15</inkml:trace>
  <inkml:trace contextRef="#ctx0" brushRef="#br0" timeOffset="12236.1847">11181 4229 413 0,'0'-7'13'15,"0"-2"11"-15,-2 2 29 16,2 5-24-16,-1 2-15 0,1 2-9 16,0 8-5-16,0 6 1 15,0 8 2-15,0 1 3 16,0 1-1-16,3 3 1 0,2-4 2 15,3-2-2-15,-1-5-2 16,2-2 0-16,0-3-3 16,0-5 0-16,-2 0 1 15,0-3-1-15,-2-4 0 16,-1-1 0-16,2 0 0 0,-4 0 2 16,1-1-1-16,1-6 1 15,-1-4 1-15,1-4 0 16,-1 2-2-16,-1-6-1 15,4 0 0-15,-4-4-1 16,5 5 1-16,2-3-2 16,1 2 3-16,3 4-3 0,1 2 1 15,1 6 0-15,2 4-1 16,2 3 1-16,-1 0 0 16,-1 7-2-16,0 6 3 15,0 4-1 1,0 3 0-16,-1 1-1 15,-3 0 1-15,-1 0-2 16,-5 1 4-16,3-4-4 16,-7-4 2-16,-1 0 1 15,-2-3-3-15,0-3 3 0,0-3-1 16,0-2 0-16,0 1 1 16,0-4 0-16,0 0 1 15,0 0-1-15,0 0 3 0,-2-5-2 16,0-6 0-16,1-2 0 15,-1-1 0-15,2-2-1 16,0-6 0-16,0-1-1 16,5 0 0-16,4 0 0 15,3 1 0-15,-1 1 0 16,3 3 0-16,1 4-1 0,1 3 1 16,1 1-1-16,-4 4 2 15,1 3-1-15,-2 3 1 16,0 0-1-16,1 7-1 15,-3 7 2-15,2 2 0 16,-3 3 1-16,-2 1-1 16,0 4 2-16,-4-3-1 0,1-3-1 15,-4-1-1-15,0 1 1 16,0-3-2-16,0-1 2 16,2-1-1-16,0-3-2 15,3-2-17-15,2-2-30 16,4-2-28-16,2-4-84 0</inkml:trace>
  <inkml:trace contextRef="#ctx0" brushRef="#br0" timeOffset="20521.3394">12055 4256 127 0,'-7'0'40'16,"4"-2"20"-16,-1 0-1 15,3-4-6-15,1-1-4 16,0 0-8-16,0 0-10 16,0-2 2-16,0 2-12 0,0-2-6 15,0 4-8-15,1-1 0 16,5 3 3-16,2-1-2 16,2 4-1-16,0 0 0 15,4 4-3-15,-1 9 0 16,1 1-3-16,0 5 3 15,-6 5-5-15,2-3 2 0,-5 4-1 16,-1-2 1-16,-4-3-1 16,0-1 1-16,-7-1-1 15,-5-2 2-15,0-3 0 16,-3-5-1-16,5 0 1 0,-1-1-1 16,6-5 0-16,-1-2 2 15,4 0-1-15,2 0 2 16,0-11 0-16,10-1-3 15,0-3 1-15,2-4-1 16,5-4-1-16,-5 1 1 0,3-3-1 16,-4 0 1-1,-3 2-1-15,2-1 0 0,-3 5 1 16,-2 1-1-16,0 4 1 16,-3 3-1-16,1 3 2 15,-1 2 1-15,-2 2 0 16,0 4-1-16,0 0-1 0,0 0-1 15,0 0-1-15,0 0 1 16,-3 11 0-16,-2 2 1 0,-2 1-1 16,1 7 1-16,5 0 4 15,-6 5 2-15,7-3 3 16,0 2-3-16,0-4-1 16,5-5-1-16,5 0 2 15,7-5 0-15,-1 0-2 0,7-4-1 16,3-4-3-16,1 3 0 15,0-4-18-15,0 0-42 16,0-2-42-16,-1 0-184 16</inkml:trace>
  <inkml:trace contextRef="#ctx0" brushRef="#br0" timeOffset="21134.9808">12964 4371 406 0,'6'2'49'0,"2"-2"-7"16,-1-10 14-16,6-10-25 0,4 4-16 15,2-5-9-15,5-1 1 16,1-1-4-16,-5-2 0 16,1-2-1-16,-3 4-1 15,-2 4 0-15,-6 1-1 16,-3 3 1-16,-6 6 1 15,1 2 0-15,-2 6-4 0,0-2-1 16,0 3-4-16,0 0-6 16,-7 4-1-16,0 5 10 0,1 6 4 15,-1-1 0-15,7 2-1 16,0 3-1-16,0-1 2 16,12 2 0-16,3-3-1 15,5 3 2-15,-2-2 0 0,3-2-1 16,-5 2 0-16,-1-2 1 15,-5-4-1-15,-2 3 0 16,-6-5 0-16,-2 3 0 16,0-2 1-16,-10 0 1 15,-2-4-1-15,-4-2 1 16,-2-2 1-16,0 1 1 16,-1-4-1-1,0 0 0-15,3 0-1 16,4 0-1-16,-1-6-1 0,7 3-2 0,4-4-20 15,2-2-40-15,0-4-87 16</inkml:trace>
  <inkml:trace contextRef="#ctx0" brushRef="#br0" timeOffset="21958.4116">13436 4202 431 0,'0'-9'19'15,"0"0"8"-15,0 4 13 16,0 5-24-16,0 7-13 0,2 9-1 16,4 6 2-16,-2 6 4 15,1 1 1-15,2 1-5 16,2 0-1-16,-1-2-1 15,-3-2 0-15,3-5-1 16,-2-3 0-16,0-4 0 0,-1-5-1 16,-3-2 1-16,3-3 1 15,-3-4 14-15,1 0 2 16,1-9 2-16,1-2-5 16,-1-5 0-16,2-3-8 15,1-3-2-15,0-3-2 0,1 0-1 16,4-3-2-16,2 2 2 15,-1 5-2-15,4 0-1 16,1 5 0-16,2 3 0 16,0 6-1-16,0 4 3 15,-1 3-2-15,-1 1 1 0,1 14-3 16,-2 2 3-16,0 7-1 16,-3 0 0-1,-1 3 1-15,-1 0 0 0,-3-4 0 16,0 0 0-16,-4-3 0 15,-1-6 0-15,-1-1 0 16,-1-2 1-16,-2-6 0 16,2-2 0-16,-2-3 3 0,0 0-1 15,0 0 6-15,0-1 13 16,0-8-12-16,2-3-4 16,1-3-3-16,2-1 1 15,3-3-3-15,-1-3-1 0,2-1 1 16,4-4-1-16,-1 2 1 15,2 0-2-15,3 3 2 16,1 3-3-16,-2 5 2 16,4 1 0-16,1 4 0 0,-1 4 0 15,0 3 0-15,-3 2 1 16,-2 0-2-16,-3 11 0 16,-3 7-2-1,-6 2 3 1,5 5 0-16,-8 0 0 0,2 0 0 15,-2-3 1-15,0 0 0 16,0-2 0-16,0-4-1 0,-3-2 0 16,1-3 0-16,2-2 0 15,0-3 0-15,0 0-3 0,0 0-31 16,2-1-19-16,5-5-35 16,0 0-76-16</inkml:trace>
  <inkml:trace contextRef="#ctx0" brushRef="#br0" timeOffset="22983.6661">14415 4250 154 0,'0'0'52'0,"2"-7"2"16,-2-2 14-16,0-3-8 0,0 1-18 15,0 2-5-15,0 2 0 16,5-2-15-16,1 2-7 16,3 0-3-16,3 3-3 15,1 4-4-15,1 0-2 16,-1 4-1-16,3 6-2 0,-6 8 0 15,2 2 1-15,-9 3-1 32,8 0 0-32,-9 2 0 15,-2-2-1-15,0 0-1 0,-11-3 1 16,-1-2-3-16,-3 0 8 16,-1-5-3-16,0-3 0 15,4-1 2-15,0-3 5 16,5-3 7-16,4 0-1 15,1-1-2-15,2-2-5 0,2 0-1 16,12 0 5-16,2 0 2 16,4 0-9-16,3-5-2 15,4 2-1-15,2-1 0 16,-4 0-1-16,4 2-1 16,-4 0-10-16,-4 2-15 0,1-1-21 15,-4-1-40 1,-2-1-73-16,-1-1-159 0</inkml:trace>
  <inkml:trace contextRef="#ctx0" brushRef="#br0" timeOffset="23625.517">14817 4224 335 0,'-5'-18'35'0,"5"-2"4"16,0 9 12-16,11 4-4 15,3 2-24-15,0 1-9 16,3 4-2-16,0 0-5 0,4 2-3 16,-1 11-3-16,-5 0 1 15,2 9-2-15,-5 0 0 16,-1 1 0-16,-4 0 0 15,-3 2 0-15,-2-3 0 16,-2-5 0-16,-2 1 1 0,-7-6 0 16,1 1 0-16,3-6 0 15,0-2 1-15,1-3 1 16,3 0 4-16,1-2 1 16,0 0 3-16,0-2 7 15,1-5-12-15,6-5-2 0,5-3 0 16,0-3-3-16,-2 1 0 15,3-5 0-15,-2-1-1 16,-2 0 0-16,-1-1 0 16,-2 3 1-16,-2 1-1 15,-1 6 0-15,-3 0 2 0,2 5-1 16,-2 2 8-16,0 4-1 16,0 0 2-16,0 3-4 15,0 0-4-15,-2 4-2 16,-3 7-2-16,3 5 2 15,-4 3 2-15,-1 5-1 16,7 2 3-16,-1 0 2 0,1-2 3 16,0 1-1-16,0-5-2 15,1 2-1-15,7-6-1 16,4-2 2-16,2-1-1 16,5-6 2-16,-1-1-3 0,1-4-1 15,1-2-3 1,-6 0 3-16,-2 0-52 0,-11-8-56 15,-2-12-207-15</inkml:trace>
  <inkml:trace contextRef="#ctx0" brushRef="#br0" timeOffset="50382.2645">11188 4844 271 0,'-7'2'8'0,"0"-2"3"16,4 0 10-16,3 0 21 0,0 0-30 15,0 0-7-15,0 2-5 0,0 3 12 16,7 2 2-16,0 4-1 16,2 2 4-16,2-1-1 15,-1 4-5-15,7 1 2 0,0 2-8 16,3-3 2-16,2 2-3 15,5-1-1-15,2 0 2 16,-1-4-3-16,5 2 1 16,-1-5-3-16,2 3 0 15,0-6 0-15,2 0 0 0,0-3 1 16,1 0-1-16,5-2 3 16,-2-2-1-16,1 0-3 15,2 0 5-15,-2-6-3 16,2-3 1-16,-1 0-1 15,-1 1 0-15,-2-3 1 0,1 2-3 16,-1-1 4-16,-1 1-1 16,4-1 1-16,1 2-1 15,1 0 1-15,7-2-1 16,-1 2 1-16,2 2-3 16,-5-4 0-16,4 5 1 0,-5 2 0 15,3 0-1-15,-8 3 1 16,1 0 0-16,-2 8 1 15,0 2 0-15,-5 5-2 16,-2 1 2-16,-1 3-1 16,-3 1 0-16,0 2 0 0,-1-3 0 15,-1 1 2-15,1-2-3 16,0-3 3-16,1 0-2 16,0-5 1-16,1 1 0 15,1-2 1-15,0-3-2 16,-2 1 0-16,3-7-1 15,-3 2 1-15,-4-2 1 0,1-2-2 16,-1-5 0-16,-1-1 1 16,-5-2 0-16,3-5 0 15,-4 3-1-15,3-2 2 16,1-1-3-16,3-1 1 16,-1 0-1-16,2 0 1 0,7 0 0 15,1 1 1-15,2 0-1 16,3 3-1-16,4-1 2 15,-1 2-1-15,2 6 0 16,0-2 0-16,-2 5 0 16,1 2-1-16,-3 0 2 0,1 0-1 15,-3 10 0-15,0-2-1 16,0 2 2-16,-1 3 2 16,1-1 0-16,-1 0 1 15,2 3 3-15,-2 0-1 0,1-3 0 16,1-4-2-16,-1 2 0 15,3-5 5 1,0-1-2-16,1-4 2 0,-3 0-4 16,4-2 2-16,-7-9 1 15,-1 0-2-15,-5-3-1 16,-7 0 2-16,-3-3-1 16,-8 2 0-16,-2-1 1 0,-7 0-3 15,-1 4-2-15,-2 1 1 16,-2 1-19-16,-12 3-45 15,-4-5-84-15</inkml:trace>
  <inkml:trace contextRef="#ctx0" brushRef="#br0" timeOffset="216986.4745">9617 5702 79 0,'-4'0'27'0,"4"0"-17"31,0 0 16-31,-1 0 1 16,1 0-4-16,0 0 2 0,-2 0-6 16,0 0 3-16,0 0 1 15,2 0-1-15,-1 0 3 0,1-2-5 16,-2 2 1-16,0 0 2 15,2 0-3-15,0-1-3 16,0 1-4-16,0 0 0 16,0 0 2-16,0 0 2 15,0 0-1-15,0 0 1 0,0-2 2 16,11 2 0-16,2-4 0 16,3 1-1-16,7-1-8 15,1 0-3-15,-2 1-3 16,4-4-1-16,1 3 1 15,-4 1-2-15,-1-1 0 16,-3 2-2-16,-2 0 1 0,-3 2-2 16,-6-2 2-16,2 2 0 15,-5 0-2-15,-1-1 1 16,-2 1 0-16,1-2-1 16,-3 2-7-16,0 0-16 15,0 0-14-15,0 0-20 16,0 0-40-16,-9 2-60 0</inkml:trace>
  <inkml:trace contextRef="#ctx0" brushRef="#br0" timeOffset="217426.1509">9612 5875 85 0,'-6'0'35'0,"1"0"-15"16,4 0 18-16,-3 0-8 0,2 0 8 16,1 0 2-16,1 0 2 15,0 0-13-15,0-2 0 16,0 1-6-16,0 1 0 15,0-2-3-15,5 0-3 0,5 2-1 16,3-2 1-16,1 2-4 16,5 0 0-16,2-1 0 15,-1-1-1-15,3-2-3 16,3 2-1-16,-6 0 1 16,4-1-1-16,-2 1 0 0,-5 1-4 15,-2 1 0-15,-3-2-4 16,-1 2 1-16,-5 0 0 15,-3 0 0-15,-1 0-2 16,-2 0 1-16,0 0-4 16,0 0-12-16,0 5-17 15,-7-3-41-15,-3-2-84 0</inkml:trace>
  <inkml:trace contextRef="#ctx0" brushRef="#br0" timeOffset="242247.5431">11249 5602 219 0,'-2'-9'55'0,"-1"-2"-50"16,3 3 13-16,0-1 26 15,0 0-12-15,0 3-2 0,0-1-3 16,0 4 2-16,0-1 1 16,0 4-5-16,0 0-10 15,0 0-8-15,0 9 7 0,0 2 8 16,0 5 0-16,0 2-7 15,0 2-1-15,0-1-1 32,0 1 0-32,0-2-4 0,3-1-2 15,-3-2-3-15,2-1-1 16,0 2-1-16,-2-5-2 16,4 1 1-16,-2 1 0 15,2-3-1-15,-1 1-9 16,-1 0-27-16,1-1-25 15,-3-8-45-15,0 7-109 0</inkml:trace>
  <inkml:trace contextRef="#ctx0" brushRef="#br0" timeOffset="242545.2051">11091 5931 372 0,'-14'1'12'0,"3"-1"22"0,6 0 8 16,5 0 10-16,0 0-16 15,13 0-17-15,6-5-8 16,8 1 5-16,7-3-2 16,8 0-3-16,-1 0 0 15,2 0-1-15,0 1-1 0,-7 3-5 16,-2-2-3-16,-7 3 1 15,-3 2-3-15,-9-2 1 16,-1 2 0-16,-6 0-5 16,-2 0-17-16,-6 5-14 15,0 2-23-15,-4 1-41 0,-6-1-106 16</inkml:trace>
  <inkml:trace contextRef="#ctx0" brushRef="#br0" timeOffset="243048.9544">11234 6133 355 0,'-17'3'11'0,"6"-3"13"16,1 0 11-16,2 0 6 16,3 0-4-16,5-6-14 15,0-3-11-15,0 1-1 16,5 0-1-16,5-2-3 15,2 3 1-15,1-3 0 0,1 5 0 16,3 3 0-16,-3 2-4 16,-1 0-2-16,1 2 0 15,-2 9-2-15,-1 7 0 16,-2 0 1-16,-4 5 1 16,-3-1-1-16,-2 1-1 0,0 0-1 15,-2-2 3-15,-7 0-1 16,-5-4-1-16,-2 1 2 15,1-6 2-15,-1 2 5 16,0-7 7-16,2 2-3 16,2-4-2-16,5 1-2 0,2-4-3 15,3-2 1-15,2 0-1 16,0 0 1 0,9 0 2-16,6 0-3 0,4-4-11 15,5-5 7-15,1 0-1 16,4-2 0-16,-2 3 2 15,-2 1-4-15,-4 0 1 0,-4 1 0 16,-5 2-4-16,-1 4-27 16,-2-1-37-16,-2-3-67 15,-2-3-215-15</inkml:trace>
  <inkml:trace contextRef="#ctx0" brushRef="#br0" timeOffset="243517.4995">12178 5510 397 0,'-8'-8'7'0,"0"3"-2"0,-1 3 30 16,-1 2 5-16,-2 0-12 15,0 5-10-15,-3 8-4 16,0 6 3-16,-4 10 3 15,-1 5-1-15,-1 9 2 16,-1 9 1-16,1 7 0 16,1 3 1-16,2 4-9 0,6 0 6 15,4 0-1-15,4-4-5 16,4-5-4-16,7-5-2 16,3-5-3-16,7-9-1 15,5-5-3-15,4-6 0 16,1-4 0-16,-2-3 0 0,2-6-5 15,-3-1-24 1,-2-8-40-16,0-5-51 0,-5 0-170 16</inkml:trace>
  <inkml:trace contextRef="#ctx0" brushRef="#br0" timeOffset="245011.2532">12733 5673 202 0,'0'-1'25'0,"0"-1"15"16,0 2 19-16,0-2-27 15,0 2-14-15,0 0-7 16,0 0-2-16,5 9 3 0,1 0 3 16,-1 4-2-16,2 1-2 15,1 4 2-15,-1-4-5 16,-2 0-3-16,-3-3 1 16,5-4-2-16,-6 0 2 15,3-5 0-15,-4-2 8 0,3 0 8 16,-3 0-3-16,0-5-11 15,0-4-4-15,0-2-1 16,0-3-1-16,0 1-3 16,-3-3 1-16,-4 2 1 15,0 3-1-15,0 0 0 16,-3 4 0-16,0 2 0 16,-1 3 0-16,2 2 0 0,-2 0 0 15,-1 11 1-15,1 2 1 16,0 4 1-16,3 6 0 15,6 2 3-15,-6 0 1 16,6 4 4-16,2-1-2 0,2-1-3 16,9-4 0-16,3-3-2 15,5-2-1-15,3-4 0 16,0-5-1-16,2-5 0 16,-1-4 0-16,3 0-1 15,-4 0 1-15,2-5-2 0,-8-5 0 16,2 0 1-16,-5 1 2 15,-4-2-3-15,-2-1-1 16,-6 1 1-16,1-3 0 16,0-1 1-16,-2 1-1 15,0 0 0-15,0 3 0 16,0 0 0-16,0 9 0 16,0-8 0-16,0 8-1 0,-2 2-1 15,2 0 2-15,0 6-1 16,0 6 1-16,0 0-1 15,2 6 2-15,6 0-1 16,-1 2 1-16,0 0 3 16,1-3 0-16,6-2-1 0,-2-3 0 15,3-3 2-15,2-4-1 16,1-3 1-16,1-2-1 16,0 0 1-16,1-9-3 15,-4-5 0-15,-2-1 0 0,-1-2-1 16,-10-3 0-1,9 1 0-15,-12-5-1 0,5-1 1 16,-5 1-2-16,0 2 1 16,-8 2-1-16,-1 4-2 15,-3 7 0-15,-5 2 0 16,2 7 0-16,-2 0 2 0,0 0 1 16,0 7 0-16,1 2 0 15,3 2 0-15,5 1 0 16,1 1 0-1,5 1-1-15,2-1 1 0,2 1-1 16,11-5 1-16,6 0-3 16,2-6 0-16,4-3-2 0,2 0 1 15,0-3-2-15,2-8 0 16,-2-3 3-16,-3-2 2 0,-4 0 1 16,1-2 0-16,-9 2 0 15,-3 1 0-15,-2-1 0 0,-1 2 1 16,-3 5-1-16,-3 0-1 15,0 1 2-15,0 4-2 16,0 2 0-16,0 2-1 16,-2 0 0-16,-1 2 2 15,1 8-1-15,2 1 1 16,0 4-1-16,0 3 2 0,4 3-2 16,8-2 2-16,1 5-1 15,3-3 0-15,2-1 0 16,-4-1 0-16,4-5 0 15,-7 1 0-15,0-6 0 0,-2 1 1 16,-4-2-1 0,-3-1-1-16,-2-2 1 0,0 1-1 15,-9-1 2-15,-4-2 0 16,-1 1 0-16,-4-2 0 16,0-2 1-16,0 0-2 0,2 0 1 15,1-4 0-15,5-5-2 16,3-3-29-16,7-4-64 15,0-2-110-15</inkml:trace>
  <inkml:trace contextRef="#ctx0" brushRef="#br0" timeOffset="245636.5543">13670 5727 399 0,'-10'-10'22'15,"-3"-5"1"-15,11 3 26 16,0 3-14-16,2-2-10 16,0 0-11-16,0 1-6 0,7 3-1 15,1 3-2-15,1 1-2 16,1 3 1-16,0 0-3 15,0 7-2-15,-1 6 1 16,2 7 0-16,-4 5 1 16,0 2-1-16,-5 0 0 0,3 1 1 15,-3-1-1-15,-2-7 1 16,0-2-1-16,-2-2 0 16,-3-7 0-16,2-2 1 15,-1-4 0-15,1-1 0 16,3-2 0-16,0 0 4 15,0-2-2-15,0-7 0 16,3-1-2-16,4-4-1 0,2-3 0 16,0-2 1-16,2-2-3 15,-4-3 0-15,0 1-2 16,-1 1 0 0,-1-1 1-16,-1 5 2 0,1 1 1 15,-2 2 0 1,-1 7 0-16,0 1 0 0,-2 3 2 15,0 4 4-15,0 0-4 0,0 9-1 16,-2 5 2-16,-1 7 2 16,-1-1 3-16,4 8 0 15,-3-1 0-15,3 0 2 0,0-2-5 16,3-2-1-16,6-5-4 16,4-2 1-16,4-3 0 15,3-6-13-15,4-4-21 16,1 1-26-16,0-4-65 0,2 0-122 15</inkml:trace>
  <inkml:trace contextRef="#ctx0" brushRef="#br0" timeOffset="245844.173">14171 5754 394 0,'2'0'43'16,"-2"0"-2"-16,3-2 7 15,3 2-4-15,7 0-6 16,5-2-13-16,3 1-6 16,8-1-8-1,3-3-4-15,4 1-5 16,-1 0 1-16,-5 1-4 0,-4 3 1 16,-4-2-23-16,-7 2-41 15,-3-2-117-15</inkml:trace>
  <inkml:trace contextRef="#ctx0" brushRef="#br0" timeOffset="247285.1075">15049 5524 330 0,'0'-4'66'16,"-5"-1"-60"-16,-1 0 26 0,4 5 24 15,1 0-33-15,1 1-14 16,0 10-2-16,0 2 2 16,1 2-2-16,7 2-3 0,-3-2 0 15,1 0-2-15,-5-4 0 16,6-2-1-16,-3-4-1 16,-2-5 1-16,-1 3-1 15,-1-3 4-15,3 0 8 16,-3-7-6-16,0-3-2 15,0-3 1-15,0 3-5 0,-3-3 2 16,-4 1 0-16,0 2-2 16,-1 3-2-16,-2 4 2 15,1 1 0-15,-1 2 0 16,-1 4 2-16,2 8-1 16,-2 6 1-16,10 5 4 0,-11 4 2 15,12 3 2-15,0 2 1 16,-1-1-2-16,10-3-1 15,5-1-4-15,4-4 0 16,5-5-1-16,8-16 2 16,-3 10-3-16,3-12-2 15,-1 0 2-15,-1-10-3 0,-2-8 2 16,-1 0 1-16,-6-6-3 16,-6 3 1-16,-4-4 1 15,0 0-1-15,-5 2 0 16,-3 4 0-16,-1 4 0 0,-1 3-1 15,0 7 1-15,0 5-2 16,0 0 0-16,0 10 3 16,-1 5-2-16,1 4 2 15,0 4 2-15,0-3 0 16,8 5 1-16,6-4-1 16,1-1 0-16,5-2 0 15,6-4-1-15,1-4 0 0,-1-2-1 16,-3-5-1-16,1-1 2 15,-2-2-2-15,-7 0 0 16,0-7 0-16,-3-4 1 16,-3-1-1-16,-5-6 1 0,-3 0 0 15,-1-2 0-15,0-3-1 16,-1-2 0-16,-8 0 0 16,-1-2 0-16,-7 3 0 15,1 1-4-15,0 5-4 16,-6 1 3-16,3 7 1 0,-3 5 2 15,3 5 1-15,0 0 0 16,3 0 1-16,4 10-1 16,5 3 1-16,3 1-1 15,4-1 0-15,5 2-2 16,9-2-3-16,6-9-3 16,6 10-3-16,1-13 1 0,2-1-2 15,3 0-4-15,2-5 5 16,-2-7 8-16,-1-1 3 15,1-3-2-15,-7 0 3 0,0 0 0 16,-5 0 1-16,-8 3-1 16,-3 3 0-16,-2-1 0 15,-3 7 1-15,-4-1 0 16,0 5-1-16,0 0 0 0,0 0 2 16,0 2-2-16,-4 7 0 15,3 3 0-15,1 1 1 16,0 5-1-16,0 1 0 15,7 1 2-15,1 0 0 16,0 1-1-16,1-1 0 0,0-2 1 16,0-1 0-16,-3-2-2 15,-5-3 2-15,8-1-3 16,-9-8 3-16,2 8-2 16,-2-7 4-16,0-4 3 15,-5 3 0-15,-6-1-1 16,0-2-3-16,-3 0 0 0,1 0-3 15,0 0 0 1,5 0-5-16,0-5-37 16,3-4-54-16,5-7-186 15</inkml:trace>
  <inkml:trace contextRef="#ctx0" brushRef="#br0" timeOffset="247894.3679">16020 5524 346 0,'-1'-6'30'0,"1"-2"16"16,0-2-1-16,1 3 9 15,7-4-16-15,3 3-17 16,1 1-7-16,-1 1-5 0,5 3-2 15,-1 3-2-15,-1 0-4 16,-1 2 0-16,-3 6-1 16,-1 6 0-16,-2 1 0 15,-2 1 1-15,-5 0-1 0,0 0-1 16,-3-1 1-16,-8-3 0 16,1 1 0-16,-5-3 0 15,1-3 1-15,1-1-1 16,3-1 0-16,1-3 0 15,4 0 1-15,3-1-1 0,2-1 0 16,0 0 2-16,0 0-2 16,7 0 0-16,2-3 0 15,1 1 0-15,5 0 1 16,-1 2-1-16,2 0 0 16,2 0 0-16,-2 6 0 0,1 4-1 15,-1 5 2-15,-1-2-3 16,-5 5 3-16,-1-1-1 15,-4-2 0-15,-5 2 0 16,2-3 1-16,-2-3 0 16,-4-1 1-16,-8-2 5 15,-5-3 4-15,-3-5 0 0,-2 5 0 16,0-5-1-16,-4 0-4 16,6 2-1-16,-2-2 2 15,3-2-5-15,9-3-1 16,0 0-1-16,8-3 0 15,2 0-9-15,0-3-30 0,7-2-37 16,7-3-105-16</inkml:trace>
  <inkml:trace contextRef="#ctx0" brushRef="#br0" timeOffset="248519.2283">16502 5538 429 0,'0'-11'22'16,"0"1"11"-16,2-1 18 16,6 5-13-16,4-1-17 15,-2 4-11-15,2 3-4 16,2 0 0-16,-2 5-4 15,1 10 0-15,-3 0-3 0,-1 7 2 16,-1-1 0-16,-3 4-1 16,-5-1 1-16,0-1-1 15,0-2-1-15,-3-1 0 16,-9-6 1-16,2-9 1 0,1 12-1 16,0-11 2-1,3 0-2-15,6-6 1 16,-5 2 0-16,5-2 1 0,0-4 0 15,4-8-1-15,4-1-1 16,4-3 0-16,0-3 1 16,1-3-1-16,-1-1 0 0,-1-2 0 15,0 2 0-15,-2 1 1 16,-2 2-2-16,-4 5 1 16,1 2 1-16,-3 4-2 15,-1 4 2-15,0 3 1 16,0 2 1-16,-3 0 0 0,-2 4 0 15,-1 8 2-15,1 6 3 16,0 2 2-16,2 5 1 16,3 0-2-16,0 1-1 15,0-2-2-15,0-3-2 16,5 0-2-16,2-5 0 16,3 1-1-16,0-5-1 0,2-1 2 15,2-4-3-15,1-2-12 16,2-5-19-16,2 2-12 15,-1-2-33-15,-2-4-75 16,2-8-139-16</inkml:trace>
  <inkml:trace contextRef="#ctx0" brushRef="#br0" timeOffset="249003.9829">16940 5178 297 0,'0'-8'19'0,"0"-1"4"15,0 4 17-15,2 1 17 16,1 1-13-16,-1 2-15 15,4 1-8-15,-1 0 1 16,-1 0-3-16,1 0-1 0,0 6 1 16,5 6-4-1,-1 1 0-15,1 10 0 0,3-2-3 16,1 8 4-16,1 4 3 16,2 5-16-16,0 6 12 15,-1 0-2-15,0 6-2 0,-5 2-4 16,-3 2-1-16,-6-1-2 15,-2 2 1-15,0-1 3 16,-5-4-1-16,-9-4-1 16,-3-1-5-16,-2-10 5 15,-1-1-6-15,0-7 2 0,3-4-1 16,0-3 0-16,3-8 2 16,1 0-3-1,1-6-1-15,-3-2 4 0,1-4-5 16,-4-4-28-16,2-14-93 15,-2-8-291-15</inkml:trace>
  <inkml:trace contextRef="#ctx0" brushRef="#br0" timeOffset="252126.3357">7606 4493 149 0,'0'0'27'0,"0"0"19"15,0 0 16-15,0 0-7 16,0 0-23-16,0 0-2 0,0 0-2 0,0 0-2 16,0 0-1-16,0 0-10 15,0 2-4-15,0 1-6 16,0 2 0-16,0 3 1 16,0-3-2-16,0 4-1 0,0-2 1 15,0 2-1-15,0-2 1 16,-2-2-1-16,1-1 3 15,-1 0 6-15,2-1-2 16,-2-3 1-16,2 0 5 0,0 0 4 16,0 0-1-16,0-1-7 15,0-7-1 1,0 1-4-16,0-4 1 16,0-1 1-16,0-2-4 15,-3 0 1-15,1-6-1 16,0 0-2-16,-1 0-1 0,3-3-6 15,-5 2 5-15,3-4-1 16,1 2 5-16,-1-1-5 16,2 2 1-16,0 0-6 0,0 2 2 15,0 0 5-15,0 5-2 16,0-1 1-16,0 3 0 0,0 2-1 16,0 3 2-16,-2 1-4 15,1 1 3-15,1 2-2 16,-2 3 1-16,2 1 0 15,0 0 0-15,-2 0-1 16,2 0 1-16,-2 0 1 0,1 0 0 16,-1 0-1-16,-2 0 1 15,1 0-4-15,-2 0 6 16,2 0-5-16,-1 0 2 16,1 0 0-16,-2 0 1 15,0 0 1-15,-1 0-2 0,2 1 1 16,-3 3 0-1,0 3-1-15,0 4-1 0,0-1 2 16,-4 5-1-16,0 1 0 16,1 3 0-16,-3-1 0 15,-1 2 0-15,-1-1 1 0,-1-1-1 16,1-1 0-16,3-5 0 16,-3 1 0-16,7-3 0 15,-1-5 0-15,4 3 0 16,0-5 1-16,3 1-1 15,1-3 0-15,-1 3 0 16,2-2 0-16,0-2 0 0,0 2 0 16,0 1 0-1,3-3 0-15,9 2 0 0,-2 0 1 16,7-2 0-16,4 0 0 16,4 0 0-16,4 0-1 15,3 0 1-15,2 0-4 16,2-2-1-16,-2-2 6 15,-1 1-3-15,-5-1 3 0,-3 1-1 0,-3 1 1 16,-6 0-2-16,-5 2 0 16,-2 0 1-16,0-1 0 15,-1-1-1-15,-3 0 1 16,0 0 1-16,0 0-2 16,-1 0 2-16,-4 0-2 0,3 1 1 15,-3 1-1-15,0 0-15 16,-10 0-41-1,-2 0-123-15</inkml:trace>
  <inkml:trace contextRef="#ctx0" brushRef="#br0" timeOffset="274694.0979">17071 7191 318 0,'-4'0'12'0,"-3"2"6"15,-3 4 24-15,6-1-1 16,1 6-6-16,-3-1-11 16,2 6-2-16,1 4-1 0,1 4-1 15,-1 0 1-15,-1 8 2 16,2 4 2-16,1 5 2 15,-1 4-2-15,2 5-4 16,0 5-11-16,0 1 6 16,2 2 10-16,5 3-11 15,1-1-4-15,4 1-3 16,-2 0-3-16,2-4 2 16,0-3-3-16,-2-4 0 15,-1-4-2-15,-4-6-1 16,1-4 0-16,-4-4 1 0,-2-3-1 15,0-4 1-15,0-4-2 16,0-5-2-16,0-3 5 16,0-4-5-16,0-6 4 0,0-3-6 15,0 0-17-15,2-3-23 16,3-13-50 0,2-9-117-16</inkml:trace>
  <inkml:trace contextRef="#ctx0" brushRef="#br0" timeOffset="276382.5792">18549 7674 336 0,'-13'-13'28'16,"7"0"13"-16,2-1 10 15,6-2-12-15,-2 2-18 16,7-1-8-16,3 1 0 0,7 5-5 15,-3 0-2-15,2 4 0 16,-3 4-1-16,-2 1-1 16,-1 1-1-16,1 15-1 0,-2 2 1 0,0 9 5 15,0-1 1-15,-6 1-1 16,3 2-2-16,-2-4-1 16,-2-3 0-16,-1-5 0 15,-1-2 0-15,2-5 2 16,0-2 1-16,0-5-2 15,-2-2-2-15,0-1 1 0,0 0 3 16,0-10 2-16,1-2-3 16,-1-5-4-16,0-2-1 15,0-3 1-15,0-5-3 16,0-1 1-16,2 1 0 16,3 0-1-16,2 2 0 15,1 6 0-15,4 1 0 0,1 7-1 16,1 6 1-16,2 5 0 15,1 0-1-15,1 5 1 16,0 12-3-16,0 2 3 16,-2 2 1-16,0 4-3 0,-4 2 3 15,0-4-1-15,-4 4 0 16,-1-7 0-16,-1-1 0 16,-3-5 0-16,-1-1 1 15,-2-4-2-15,2-3 2 16,-2-3 1-16,0-2-2 15,0-1 0-15,0 0 2 0,0-7 2 16,0-3-1-16,0-6-1 16,0-2-1-16,0-3 0 15,0-6 0-15,4-2-2 16,3 3 1-16,0-3 1 16,3 5-1-16,2 4 0 15,2 1-1-15,1 9 0 0,-2 4 1 16,2 6 1-16,-2 0-2 15,0 11 0-15,2 9 0 16,-1 1 1-16,-2 4 0 16,-4 2 0-16,3-2 1 0,-5-2-1 15,1 0 0-15,-4-5 1 16,3-3-1-16,-1-3 0 16,0-3 1-16,0-4-2 15,1-1-13-15,0-4-21 16,-1 0-21-16,0 0-27 0,0-6-48 15,0-8-117-15</inkml:trace>
  <inkml:trace contextRef="#ctx0" brushRef="#br0" timeOffset="276726.3048">19132 7297 285 0,'-1'-29'113'16,"-6"2"-62"-16,7 4 5 15,0 4-11-15,12 6-15 16,3 4-11-16,3 7-9 0,-1 2-6 16,4 4-4-16,-6 10 2 15,2 8-2-15,-5 1 0 16,-2 4 0-16,-7-2 0 16,-1 0-2-16,-2-6 1 15,0-2 0-15,-8-5 1 0,1-3 0 16,0-6 0-16,2-1 4 15,3-2 1-15,2 0 9 16,0-9-4-16,7-3-5 16,10-3-2-16,2-2-4 15,6-3 3-15,0 2-2 16,6 2-1-16,-4 3-15 16,0 7-12-16,-4 4-21 0,-3 2-32 15,-2 2-69-15,-6 8-135 16</inkml:trace>
  <inkml:trace contextRef="#ctx0" brushRef="#br0" timeOffset="276977.7864">19534 7574 345 0,'-3'5'35'0,"-2"-3"12"15,5-1 19-15,0-1-11 16,5 0-11-16,10 0-5 15,6 0-10-15,8 0-16 16,3 0-3-16,8-3-7 16,-4-2 1-16,1-1-1 0,-4 1-3 15,-3 1 1-15,-8 2-5 16,-2 1-18-16,-8 1-24 16,-5-2-20-16,-5 2-27 15,1-2-37-15,-3-1-130 16</inkml:trace>
  <inkml:trace contextRef="#ctx0" brushRef="#br0" timeOffset="277233.9911">19718 7432 377 0,'-9'-3'32'0,"2"-2"26"15,2 3 6 1,0 2-22-16,2 0-9 15,3 10-14-15,0 9 1 16,0 4 1-16,3 4-1 16,2 3-17-16,2 2 7 15,0 1-5-15,1 0-1 0,-1-3-3 16,0-1 0-16,0-4-2 16,-4-4-23-16,-1-5-41 15,-1-7-65-15,-1-9-246 16</inkml:trace>
  <inkml:trace contextRef="#ctx0" brushRef="#br0" timeOffset="277778.0914">20362 7345 349 0,'0'0'28'0,"0"0"14"15,0 0 8-15,-7 4-15 16,2 8-5-16,2 4-7 0,-1 6-2 16,-4 3 2-16,5 0-7 15,-1 5-1-15,3-3-1 16,-3 3-2-16,4-3-4 15,0-1-2-15,0-1-1 0,5-5-1 16,7-4-1 0,2-3 0-16,2-6 0 0,5-3 1 15,3-4-1-15,3 0-1 16,2 0-2-16,1-8 0 16,-3 3-4-16,0-2-13 15,-6-1-9-15,-2 5-12 16,-6-1-9-16,-3 1-15 0,-5-2-13 15,-5 1-4-15,0-2-53 16,0 1-32-16</inkml:trace>
  <inkml:trace contextRef="#ctx0" brushRef="#br0" timeOffset="278028.0099">20528 7509 167 0,'-13'-10'73'0,"6"0"14"15,2 5-18-15,0 3 1 16,1 2-13-16,1 0-24 15,0 11-17-15,3 7 2 16,0 5 10-16,0 6 1 16,0 1-11-16,2 2-3 0,2 0-5 15,1-1-11-15,-1-3 5 16,-1-1-3-16,1-2-1 16,-2-5 3-16,-2-5-2 15,0 0-1-15,1-6-18 16,-1-4-15-16,2-5-18 15,3 0-27-15,7-8-42 16,0-13-184-16</inkml:trace>
  <inkml:trace contextRef="#ctx0" brushRef="#br0" timeOffset="278246.7038">21075 7461 511 0,'19'-9'18'0,"1"2"-4"15,0 1 7-15,8 5-4 16,-1 1-4 0,-2 0-11-16,0 0-1 0,-7 0-4 15,-3 1-26-15,-7 3-43 16,-4 0-93-16</inkml:trace>
  <inkml:trace contextRef="#ctx0" brushRef="#br0" timeOffset="278434.1626">21075 7568 385 0,'-9'7'37'15,"4"-5"-4"-15,5 0 19 16,0 0-6-16,11-2-11 15,4 0-14-15,4 0-11 16,4 0-8-16,4-4 0 16,6-2-5-16,-1-1-38 0,0-1-55 15,2-3-106-15</inkml:trace>
  <inkml:trace contextRef="#ctx0" brushRef="#br0" timeOffset="278846.2209">21650 7352 410 0,'4'-11'22'16,"-4"3"20"-16,0-1 19 16,-9 3-13-16,4 1-15 0,-7 3-10 15,5 2-6-15,-1 0-5 16,-3 7 1-16,2 8-1 15,3 3-10-15,-1 3 8 16,2 2-2-16,5 2-1 16,0 4-1-16,0-3-4 0,4 1 0 15,4-4 3-15,1 1-1 16,4-7-1-16,3-2 0 16,0-5 0-16,2-3-3 15,2-4 4-15,0-3-2 0,-1 0 0 16,-1-10 1-16,1-2 0 15,-2-4 0-15,-2 2 6 16,-4-6-1-16,-4-2-3 0,-2 1 1 16,-5-1-5-16,0-3 2 15,-7 3-5-15,-13 0 3 16,-6 4-7-16,-11 6-20 16,-13 3-33-16,-7 7-66 15,-11-3-197-15</inkml:trace>
  <inkml:trace contextRef="#ctx0" brushRef="#br0" timeOffset="279884.6766">18912 8606 39 0,'-2'0'306'0,"-2"-7"-269"15,4-5 7-15,0-1 4 16,0 0-10-16,9-1-13 16,2 2-11-16,3 1-1 15,0 0-4-15,-1 8-1 0,1 1-5 16,0 2-1-16,-2 2-2 16,1 14 0-16,-3 4 1 15,-1 3-1-15,1 1 1 16,-3 5 0-16,-2-4-1 15,-3-3 1-15,-2-3-1 16,3-6 2-16,-3-10-2 0,0 12 3 16,0-14 5-16,0-1 4 15,0 0 4-15,0-5 2 16,0-6-10-16,0-3-4 16,0-6-1-16,0 3 0 0,3-7-1 15,4 3-1-15,-2-2 0 16,2-1 0-16,0 3 0 15,6 3-1-15,-1 4 0 16,2 3-1-16,4 6 1 0,-1 3-2 16,2 2 3-16,0 6-1 15,0 8-1-15,-1 3-1 0,0 7 3 16,0 1-1-16,-3 2 0 16,-3-1 0-16,-3 1 0 15,-8-7 0-15,11-1 1 16,-12-4-2-16,1-5 1 15,-1-3 1-15,0-3-1 16,0-2 0-16,0-2 2 16,0 0 0-16,0-9-3 0,-3-4 3 15,1-1-1-15,2-4-1 16,0 0 1-16,0-3-1 16,0-2-2-16,5-2 4 15,6 2-2-15,-1 1 0 0,5 2 0 16,-1 4 0-16,3 4-1 15,-3 5 1-15,0 3 0 16,0 4-1-16,0 0 0 16,-2 13 1-16,-1 1-1 15,-2 4 1-15,-2 5 0 0,0-2 0 16,-2 3 0-16,-5-3 0 16,4 0 0-16,-2 1-1 15,0-6 2-15,0 0-2 16,-1-2-8-16,5-3-30 15,4-9-22-15,3 7-47 0,1-9-91 16</inkml:trace>
  <inkml:trace contextRef="#ctx0" brushRef="#br0" timeOffset="280119.0047">19953 8540 430 0,'0'-7'35'16,"4"1"7"-16,4 1 6 16,7 0-13-16,1 1-8 0,6 1-13 15,5 1-10-15,0-2-2 16,-2 3-1-16,-2 1 0 16,-3 0-10-16,-5 0-27 15,-6 0-38-15,-9 0-77 16,0 1-163-16</inkml:trace>
  <inkml:trace contextRef="#ctx0" brushRef="#br0" timeOffset="280306.4755">19973 8617 311 0,'-3'7'49'16,"-12"4"-1"-16,15-9 8 0,0-2-8 15,7 0-3-15,10 0-21 16,2 0-11-16,4 0-9 15,4-2-2-15,-1-2-1 16,-1-1-2-16,2 1-27 16,-4-1-41-16,-1-1-64 15,-1-1-184-15</inkml:trace>
  <inkml:trace contextRef="#ctx0" brushRef="#br0" timeOffset="280540.7811">20520 8485 388 0,'10'-6'54'15,"0"-1"-1"-15,-1 0 0 16,4 1-4-16,1 5-12 16,3-4-18-16,2 3-8 0,8 0-5 15,3-1-3-15,5 1 0 16,0 0-3-16,-1-1 1 15,-6 1-1-15,-5 2-4 16,-5-2-24-16,-7 2-23 16,-6-4-29-16,-5 2-43 0,0-3-126 15</inkml:trace>
  <inkml:trace contextRef="#ctx0" brushRef="#br0" timeOffset="280783.085">20717 8312 196 0,'-6'-5'131'16,"3"1"-73"-16,-1 4-3 15,2 0 0-15,0 1-15 16,2 14-10-16,0 3-8 16,-2 3 2-16,2 4-6 0,0 4-6 15,0-2-5-15,-1-1-6 16,-1 1 1-16,0-2-6 15,2 0-30 1,-2-4-28-16,-3-1-39 16,3-4-123-16</inkml:trace>
  <inkml:trace contextRef="#ctx0" brushRef="#br0" timeOffset="280998.7147">20612 8695 415 0,'-14'6'54'0,"11"-3"-1"16,-1-3 6-16,4 0-2 16,0 0-13-16,4 0-29 0,9 0 5 15,8 0-10-15,4-3-3 16,7-3-7-16,4-1 2 16,1 0-5-16,3 2-13 15,-2-1-24 1,-4 1-34-16,0-2-64 15,-3-4-147-15</inkml:trace>
  <inkml:trace contextRef="#ctx0" brushRef="#br0" timeOffset="281474.5125">21189 8397 327 0,'-6'-10'41'0,"3"-3"-4"0,1 1 14 16,2-1 2-16,0 1-15 15,7-3-16-15,4 3-8 16,0 1 4-16,3 2-5 16,1 4-4-16,-1 3-2 15,1 2-1-15,-3 2-2 0,-4 9-3 16,2 5-1-16,-6 5 2 15,-3 4-2-15,-1 0 1 16,0 0-1-16,0 2 0 16,-9-4 0-16,-2-2 0 15,-1-3 1-15,-3-2-1 0,1 0 0 16,-1-3 1-16,5-2-1 16,-1-1 3-16,4-1 6 15,1-4 5-15,6 1-2 16,0-1-1-16,0-1-11 15,7 0 16-15,6-1-6 16,1-1-2-16,5 0-4 0,3-2-4 16,-2 0 5-16,2 0-5 15,2 0 1-15,-3-4-1 16,1-2-11-16,-2 3-17 16,-3-2-15-16,3-4-26 0,-1-2-33 15,0-3-65-15</inkml:trace>
  <inkml:trace contextRef="#ctx0" brushRef="#br0" timeOffset="281755.7057">21627 8346 392 0,'0'-13'32'16,"0"2"35"-16,0 1-2 16,-4 5-5-16,-1 1-12 15,0 4-16-15,-2 0-21 16,-1 5 9-16,3 9-6 15,-1 4-1-15,3 6 0 0,-1-1-3 16,3 4-1-16,1-2-2 16,0-3-4-16,1 2-2 15,8-6 3-15,1 0-3 16,5-2-1-16,-1-6 0 16,6-1 3-16,-1-4-4 0,-4-5-9 15,4 0-15-15,-4-1-38 16,-3-10-21-16,-2-5-48 15,-1-4-137-15</inkml:trace>
  <inkml:trace contextRef="#ctx0" brushRef="#br0" timeOffset="281896.3084">21758 8235 386 0,'-11'-3'78'0,"0"-3"-33"16,3 4 2-16,-4 2-23 15,0 0-14-15,-4 0-8 0,-9 2-54 16,-2-2-285-16</inkml:trace>
  <inkml:trace contextRef="#ctx0" brushRef="#br0" timeOffset="283163.3216">4911 7900 379 0,'-20'-25'-2'15,"0"7"4"-15,1 0 9 16,13 3 23-16,6-5 4 16,0 9-3-16,4 0-12 15,8 0-9-15,2 6-5 16,1 2-3-16,1 3-2 0,0 0-2 15,-2 3-1-15,3 8 0 16,-7 5 0-16,2 2-1 16,-4 3 3-16,-2 1 1 0,-3 6 2 15,-1-3 0-15,-2 1-1 16,0 1 3-16,0-4 0 0,0-2-1 16,0-1 1-16,8-9-2 15,1-1-1-15,3-5-1 16,6-5 1-16,4 0-2 15,2-10 0-15,2-2-1 16,-1-9 0-16,0-1-1 16,-3-3-1-16,-3-3 0 0,-2-1 0 15,-7 3 1-15,-3-3-1 16,-5 1 1-16,-2 4-1 16,0 3 0-16,0 3 0 15,-2 6 1-15,-1 3 0 16,-1 5 0-16,1 4 2 0,-1 0-3 15,4 10 1-15,0 2-1 16,0 11 1-16,0 3 2 16,4 7 3-16,3 6 2 15,-2 4 2-15,3 1 0 16,-1 4-8-16,-4 2 8 0,-1-2 1 16,-2-2-6-16,0 1-2 15,0-6-1-15,0-4 0 16,-5-4 0-16,-2-3-2 15,-3-7 1-15,1-7 1 0,-1-3 0 16,0-6 1-16,0-4 2 16,1-3 0-16,-2-3 0 15,4-11-2-15,0-4-1 16,0-5-1-16,5-2 1 16,1-4-2-16,1-1 0 0,0 0 0 15,5 5-2 1,5 0-3-16,5 3-4 0,4 4-4 15,3 4-11-15,0 3-1 16,2 9-25-16,0-6-30 16,1 8-84-16</inkml:trace>
  <inkml:trace contextRef="#ctx0" brushRef="#br0" timeOffset="283831.4561">5619 8285 401 0,'-3'0'38'0,"1"-8"0"15,2-4 7-15,0-2-15 16,0 2-12-16,0-5-9 0,0 3-3 16,0 0-2-1,-7 2 1-15,-1-1-2 0,-6 4-1 16,1 3-1-16,-3 3 0 15,-6 2 0-15,4 1 0 16,-1 1 0-16,0 8 0 16,3 5 2-16,3 4 4 0,5 2 3 15,3 3 0-15,5 4 0 16,0-2-2-16,5 0-3 16,7-4 0-16,3-3-3 15,4-7 0-15,1-4 0 16,-2-7 0-16,2 0-1 15,-4 0 0-15,-2-9 0 0,-4-4 0 16,2-3 0-16,-5 2 0 16,-2-4 2-16,0 1 8 15,-3 2-8-15,-2-1 10 0,0 5-5 16,0 1-1-16,0 4-3 16,0 3-2-16,0 3-1 15,-2 0-1-15,2 11 1 16,0 4 1-16,0 9-1 15,0 1 1-15,2 6 2 16,4 6 2-16,-1-2-1 0,2 5 1 16,-1-2 1-16,-3-2-1 15,2 0-1-15,-5-8-2 16,0-1 2-16,0-4-4 16,-3-5 2-1,-2-2 0-15,-4-8 6 16,2-8-1-16,-3 5-2 15,2-5-3-15,1-5 2 0,1-10 0 16,-3-4-4-16,4-6 0 16,1-4-2-16,2-3 3 15,2-7-1-15,0 1-2 16,2-3-12-16,11 0-12 16,1 4-30-16,6 3-29 0,-1-3-67 15</inkml:trace>
  <inkml:trace contextRef="#ctx0" brushRef="#br0" timeOffset="284261.7699">6529 7885 422 0,'0'0'21'16,"0"0"-2"-16,0 0 23 15,8 0-8-15,11-2-6 0,1 1-11 16,1-1-6-16,2 0-7 16,1 1-2-16,-7 1-1 15,0 0-3-15,-5 0-22 16,-2 0-30-16,-5 0-58 0,-3 0-88 15</inkml:trace>
  <inkml:trace contextRef="#ctx0" brushRef="#br0" timeOffset="284457.3375">6557 7975 149 0,'-8'8'225'0,"-2"5"-176"15,5-7 4-15,1-5 3 0,4-1-13 16,0 0-10-16,9 0-8 16,8 0-3-16,3 0-8 0,2-5-7 15,7-3-4-15,2 3-2 16,-1 0-1-16,-3 2-11 16,0-3-54-16,-3 1-118 15</inkml:trace>
  <inkml:trace contextRef="#ctx0" brushRef="#br0" timeOffset="285178.1118">7893 7824 14 0,'5'-3'235'0,"-2"-4"-212"16,-1 0 17-16,1 0 8 0,1 0-4 16,-1 0-12-16,-1-2-11 15,1 2-4-15,-3 0 0 0,0-2 3 16,0 7-5-16,0-5-2 16,-7 4 0-16,-1 0-4 15,-5 2-3-15,-3 1-1 16,-1 0 0-16,0 1-1 0,-1 8 0 15,0 0 1-15,0 5 3 16,3 1 3-16,1 1 0 16,5 3-1-16,1 3-1 0,5 3 2 15,3 0-4-15,0 0 1 16,3-1-2-16,9-2-1 16,0-3-1-16,3-4-2 15,0-3 1-15,2-1-1 16,-1-7-1-16,2-1 0 0,-2-3 1 15,2 0-3-15,2 0-16 16,-4 0-27-16,4-3-14 16,-3-5-40-16,0-1-57 15,-1 1-163-15</inkml:trace>
  <inkml:trace contextRef="#ctx0" brushRef="#br0" timeOffset="285428.0504">8096 7895 243 0,'7'-10'78'15,"-3"2"-27"-15,-1 2 8 16,-3 1 5-16,0 2-11 16,0 3-16-16,0 0-9 15,0 0-9-15,0 1-6 0,0 12 3 16,3 2-1-16,-3 5-11 16,0 4 17-16,0 6-3 15,5-1-2-15,-5 2-3 16,4-4-6-16,-3 0-3 0,1-4-2 15,0-4 0-15,1-2-1 16,-1-6 0-16,0-3-1 16,1-1-9-16,1-5-32 15,2-2-33-15,-4-2-54 16,1-12-310-16</inkml:trace>
  <inkml:trace contextRef="#ctx0" brushRef="#br0" timeOffset="287204.9902">9032 7792 286 0,'1'-8'38'15,"2"-2"-9"-15,0-1 20 16,1 0-5-16,-1 1-5 0,-1-1-15 16,-2 0-5-1,0 4-2-15,0 0-4 16,-2 1-4-16,-6 4-5 0,-4 2-1 16,0 0 0-16,-3 4-2 15,0 5 1-15,-2 4-1 16,1 2 4-16,0 3 3 15,4 3 1-15,0 4 4 0,5 2 1 16,5 1 2-16,2 2-8 16,4-4-2-16,9-4-2 15,6-1-2-15,7-4 0 16,1-8 0-16,0-2-1 16,0-2-1-16,0-5 1 0,0 0 0 15,-5-6-2 1,-1-3 3-16,-6-3-3 0,2-3 2 15,-5 1-1-15,-2-1 0 16,-5-2 1-16,0 2 0 16,-1-3-1-16,-3-2 0 0,-1 5 1 15,2 3-1-15,-2 1 0 16,0 4 0-16,0 2 1 16,0 5-1-16,0 0 1 15,0 9-1-15,2 6 0 16,1 3 2-16,3 6 0 0,1-1 5 15,4-2-6-15,0 0-4 16,1-2 8-16,7-5-3 16,-4-8 0-16,6 5 0 15,-1-10 0-15,0-1-1 16,1-1 1-16,-2-9-1 16,-3-3 1-16,-4-1-1 15,0-4 0-15,-7 2-1 0,-1-2 1 16,-4-1 0-16,0-1 0 15,-6 1-1-15,-7-3 0 16,-1 4 0-16,-6-2 1 16,1 5-2-16,-3 0 0 0,0 6-3 15,2 4 0-15,-4 2 3 16,2 3 2-16,2 0-2 16,4 7 5-16,1 3-3 15,7 3-2-15,4 0 1 0,4 1-1 16,7-2-2-16,12-1-4 15,4-1-1-15,8-4 0 16,3-3-5-16,0-3-5 16,2 0-3-16,-1-5 6 15,-2-7 5-15,-5-5 5 16,1-1 4-16,-5-1 2 0,-7-1-1 16,-2 1 0-16,-5 2 0 15,-4 3 3-15,-5 0 0 16,-1 5 2-16,0 6-2 15,0 3-1-15,-3 0-1 16,-1 1-2-16,-1 10 3 0,3 5-1 16,2 0-1-16,0 2 2 15,6 2 0-15,4 3 1 16,3-3 1-16,-1-1-2 16,3 1 2-16,-1 1-1 15,-1-3-1-15,0-1 0 0,-5 0-2 16,-3-3 1-16,0 0 1 15,-5-3-1-15,0 0 1 16,-10-3 1-16,0-2 3 16,-4 0 1-16,-3-5-1 15,3 2-3-15,1-3-2 0,3 0 0 16,6-3-4-16,-7-6-32 16,7-5-35-16,4-4-138 15</inkml:trace>
  <inkml:trace contextRef="#ctx0" brushRef="#br0" timeOffset="287663.4042">9919 7770 447 0,'-11'-11'23'0,"4"-2"-9"15,4 1 17-15,0-1 3 16,3 3-8-16,0-3-11 16,6 4-5-16,5 2 0 15,1 0-3-15,5 3-4 0,-3 4-1 16,2 0 0 0,0 0-1-16,-1 10-2 0,-5 2 2 15,0 4-1-15,-5 2 0 16,-3 3-1-16,-2 1 1 15,0 1-1-15,-12-3 0 16,-2 3 1-16,-2-6-1 0,-2 4 1 16,2-7 0-16,0 1 1 15,5-4 0-15,7-7 3 16,-6 8 2-16,10-7 4 16,0-1-2-16,3-1 4 15,9-2-1-15,7-1-5 16,-1 0-2-16,3 0-3 15,3 0-1-15,-2 0 0 0,3 0-3 16,-4 0-23-16,4 0-15 0,-3 0-27 16,0-1-85-16,-5-2-156 15</inkml:trace>
  <inkml:trace contextRef="#ctx0" brushRef="#br0" timeOffset="288178.9576">10287 7778 426 0,'-5'-14'34'15,"3"-2"-1"-15,2 4 20 16,0-3 2-16,9 5-12 0,4-1-21 16,1 4-10-16,4 3-5 15,-2 4-2-15,4 0-2 16,-4 11-2-16,-2 5-1 0,-1 6-1 15,-6 1 1-15,-1 2 0 16,-5 2-8-16,-1-2 0 16,0-3 3-16,-3 0-1 15,-3-4 4-15,-1-6 2 16,5-8 0-16,-5 8 1 16,5-10-1-16,1-2 1 0,1 0 1 15,0-3-1-15,5-8-2 16,4-3 3-16,2-5-2 15,1-1 0-15,-1-4 0 16,-2-1 0-16,0-1 0 16,-4-1 0-16,-1 4 0 15,-1-1-1-15,-1 6 1 0,-2 4 0 0,0 6 0 16,0 4 0-16,0 4 3 16,-2 4 1-16,-5 10 4 15,2 7 2-15,0 4-2 0,0 4 14 16,3 0 0-16,2-1-8 15,0 0-4-15,0-2-6 16,8-7-2-16,5-4-1 16,3-2-1-16,3-10-13 15,5 5-50-15,5-8-32 0,7-2-140 16</inkml:trace>
  <inkml:trace contextRef="#ctx0" brushRef="#br0" timeOffset="288680.0807">11220 7736 373 0,'-7'0'26'0,"4"0"4"16,3 0 31-16,0-2-13 16,5-1-17-16,12-3-15 0,2 1-3 15,6-1-3-15,6 1 0 16,1 2-1-16,0-3-3 15,-1 2-5-15,-4 1 0 16,-3 3-1-16,-6 0 0 0,-8 0-10 16,-1 0-20-16,-6 0-30 15,-3 0-56-15,0-2-88 16</inkml:trace>
  <inkml:trace contextRef="#ctx0" brushRef="#br0" timeOffset="288976.8783">11354 7579 107 0,'-10'-4'227'0,"0"3"-181"15,1-2-7-15,4 3 10 16,1 0-9-16,3 0-12 16,1 4-12-16,0 9-2 0,0 3 0 15,3 5 4-15,2 2-3 16,2 6 2-16,-1 0-3 15,-1-1-6-15,-2 1-2 16,3-3-3-16,-2-1-1 16,-1-3-2-16,1-1 1 0,-2-4-1 15,-2-8 0-15,3 4-9 16,-1-6-19-16,0-6-20 16,1 2-32-16,5-3-65 15,-1-4-209-15</inkml:trace>
  <inkml:trace contextRef="#ctx0" brushRef="#br0" timeOffset="289360.0899">11995 7677 411 0,'5'-11'18'15,"-3"-1"-3"1,0 1 24-16,0-1 6 16,-2 1-12-16,0 2-16 15,0 2-6-15,0-1 5 0,-6 3-7 16,1 2-4-16,-3 3-2 16,-4 0 0-16,2 0-1 15,-3 7-1-15,-1 4 1 0,-1 3 1 16,1 4 4-16,2 3 5 15,2 2-1-15,5 2 1 16,3 0-4-16,2 0-7 16,0 0 8-16,10-5-4 15,5-1-2-15,1-4 0 0,6-1-1 16,0-7 0-16,0-1-2 16,0-5-5-16,-2-1-12 15,-1 0-20-15,0 0-25 16,-5 0-46-16,1 0-133 15</inkml:trace>
  <inkml:trace contextRef="#ctx0" brushRef="#br0" timeOffset="289766.2466">12164 7827 434 0,'-9'-9'46'16,"4"-2"-9"-16,0 4 10 15,5 0-7-15,0 2-9 16,3-1-18-16,7 6-5 16,2 0-1-16,5 0-4 15,-3 4-1-15,3 6-1 0,-5 3-1 16,-1 5 0 0,-4 0-1-16,-3 1 1 0,-4-1-3 15,0 0-1-15,-7 0 3 16,-6-3 1-16,-1 0 0 15,-3-3 0-15,1 2 0 0,3-6 3 16,1-1 1-16,5-1 3 16,4-1 3-16,1-2-5 15,2-3 3-15,2 0 7 16,8 0 0-16,4 0-4 16,4-3-7-16,6-4-2 15,1-1 0-15,1 0-2 0,0-1 0 16,-1-1-2-16,-3 4-16 15,-7-1-32-15,-1-3-43 16,-7 2-132-16</inkml:trace>
  <inkml:trace contextRef="#ctx0" brushRef="#br0" timeOffset="290515.1976">12862 7643 326 0,'0'-9'22'0,"0"-1"4"16,-1-1 24-16,1-1 3 15,0-1-18-15,-2 2-14 16,2 2-9-16,-4 2 0 16,2 2-7-16,-5 1-3 15,0 4-1-15,-4 0 0 16,0 2-1-16,-3 5 1 0,1 3-1 15,1 3 0-15,0 1 0 16,2 2 0-16,5 2 1 16,3-2-1-16,2 2 1 15,2 0-2-15,11-4 2 16,2-1-1-16,6 0 0 0,-1-3 0 16,6 1 1-16,-4-3-1 15,-2 3-1-15,-1 0 1 16,-6 2 1-16,-4-1-1 15,-2-1-1 1,-6 2 1-16,-1-4-1 16,0 4-1-16,-5-6 1 15,-7 3 0-15,-1-3 2 0,-6-2 0 16,-3-3-1-16,0-1 0 16,0-1 1-16,3 0 0 15,1 0-1-15,7-1 1 16,1-6 0-16,4-5 0 0,6 2-4 15,0-5-16-15,1 2-29 16,7-5-42-16,4 2-94 16</inkml:trace>
  <inkml:trace contextRef="#ctx0" brushRef="#br0" timeOffset="291252.8586">13101 7645 351 0,'0'-7'13'0,"0"1"9"16,-2 1 30-16,-2 2 2 15,4 3-18-15,-2 0-17 16,2 0-11-16,0 7-2 16,0 7 5-16,0 4 0 15,0 3 0-15,0 2-4 0,2 1-2 16,2-2 0-16,2 0-1 15,-3-1-2-15,3-3-1 16,-3-4 0-16,1-3 0 16,-1-2-1-16,2-5 0 0,1-3 2 15,0-1 0-15,1 0-1 16,0-5 1-16,1-7-2 16,0 0 0-16,1-3 1 15,-2-1-1-15,4-3 1 16,0-2-1-16,-1 2 0 15,3-1-1-15,-1 4 1 0,5 2 1 16,-3 4-1-16,1 2-1 16,0 8 1-16,2 0 0 15,-3 4 0-15,1 10 0 16,-1 4 0-16,1 0 0 16,-3 4 0-16,-3-1 0 0,-1-2 0 15,-2-3 1-15,0-1-1 16,-3-7 0-16,-3-1 0 15,0-2 1-15,0-2-1 16,0-3 1-16,0 0 4 0,0-4 5 16,0-4-4-16,0-5-2 15,0-2 0-15,0-1-2 16,7-1 0-16,0-3-1 16,3-2 0-16,0 1-1 15,3-2 0-15,1 3 0 16,3 2 1-16,-3 3-2 0,2 4 0 15,0 5 2-15,-1 5-1 16,-3 1 1-16,-1 7-1 16,0 5 1-16,-2 8-1 15,-2-1 2-15,0 5-3 0,-1-1 1 16,-1 0 1-16,-3-3-1 16,-1 1 0-16,-1-1 1 15,0-6-1-15,2 2 0 16,2-5-11-16,1 1-22 15,4-6-26-15,4 0-40 0,-1-6-94 16</inkml:trace>
  <inkml:trace contextRef="#ctx0" brushRef="#br0" timeOffset="291703.6534">13862 7664 416 0,'-2'-14'36'0,"2"-2"0"16,0 2 9-16,7 0-7 15,6 1-12-15,1 2-18 16,3 4-4-16,-1 6 0 16,0 1-1-16,-2 1-2 0,-1 12-1 15,-2 5 0 1,-1 0 1-16,-4 3-1 0,-4 0-1 15,-2 1 1-15,0-3-2 16,-10-1 2-16,-2-1-1 16,2-6 2-16,-3 2-1 15,1-4 1 1,3 0-1-16,1-1 1 16,3-4 1-16,3 2 2 0,2-4 3 15,0 3 1-15,0-1 1 0,7-1 1 16,3 1-1-16,2-4-4 15,6 1-1-15,-2 2 0 16,4-3 0-16,2 0-3 16,2 0 0-16,-2 0-1 15,0 0 0-15,-1 0 0 16,-1 0-15-16,-4 0-20 0,-4 0-17 16,1 0-61-16,-2 0-137 15</inkml:trace>
  <inkml:trace contextRef="#ctx0" brushRef="#br0" timeOffset="292303.1066">14268 7674 384 0,'-5'-13'40'0,"3"0"-2"0,2 3 14 15,0-3 3-15,0 4-11 16,3 2-19-16,7 2-10 15,2 2-3-15,-1 3-5 0,3 0-2 16,0 0-3-16,1 10-1 16,-3 3-1-16,0 4 0 15,-2 1 1-15,-3 2-1 16,-2-1-1-16,-5 1 0 16,0 0-2-16,0-4 1 15,-5 1 0-15,-2-2 2 0,2-3 0 16,-3-3-1-16,5-5 2 15,-6 6-1-15,5-6 1 16,4-2 0-16,0-2-2 16,0 0 4-16,0 0-2 15,4-7 0-15,6-4 0 0,2-2-1 16,-2-5 0-16,5-1 1 16,-1-4-1-16,-2-2-1 15,1 2 2-15,-2-4-1 16,-3 5 0-16,-1 1 0 15,-4 5 0-15,-1 3 1 16,-2 6-1-16,0 4 3 0,0 3 1 16,-5 0 1-16,-3 3-4 15,1 8 0-15,0 7 11 16,0-2-1-16,3 3 2 16,0 3 2-16,4-1-4 15,0-1-3-15,0-1 0 0,0-2-4 16,6-1-2-16,6-3 0 15,0-1 0-15,5-2-2 16,1-4 0-16,-2-1-16 16,2 1-31-16,-5-6-18 15,-5 0-46-15,-3 0-207 0</inkml:trace>
  <inkml:trace contextRef="#ctx0" brushRef="#br0" timeOffset="301544.4232">3311 10194 295 0,'-22'-13'11'0,"4"3"28"16,6 2 3-16,10 6 2 0,2 2-12 16,0 2-14-16,4 8-6 15,4 2 2-15,5 2-2 16,1 2 0-16,1 2-5 16,-1-5-2-16,-2-3-2 15,1-3-1-15,-2-3-1 16,-1-4 1-16,-2-4 10 0,3-10 5 15,-3-7-1-15,2-8-4 16,-1-1-3-16,-1-8 1 16,2-1-6-16,-1-4-1 15,1 0-1-15,3-1 0 0,-2-1-1 16,4 1 0-16,-3 4-1 16,-2 8 1-16,3 4-2 15,-4 10 2-15,0 5-1 16,-4 8 0-16,1 5-1 15,1 5 0-15,2 15 1 0,0 7 0 16,0 7 2-16,3 5 2 16,2 4 0-16,-2 1 1 15,0 1 1-15,-1-2-1 16,2-1 1-16,-3-2-2 16,1-6 0-16,-4-4-2 15,0-3 0-15,1-9-1 16,-6-13 0-16,1 5 0 0,1 0 0 15,-2-10 1-15,-2 0 2 16,0-4-6-16,0-9 4 16,-4 0 0-16,-3-7-2 15,-2-2 2-15,-4-1-2 0,-2-2 0 32,0-3 2-32,-4 1-1 15,-1-2-12-15,-4 3 3 0,0 4 0 16,1 6 1-16,-4 7 1 15,2 7 3-15,2 2 1 16,-1 7 1-16,4 9-1 16,5 6 3-16,1 1-1 0,7 2-1 15,7-2 1-15,2-2 0 16,17-3 0-16,8-5 0 16,7-13 0-16,7 7 1 15,7-7-2-15,4-5 3 16,0-10-2-16,1-4-2 0,-5-2-6 15,-3-1-1-15,-9-3-1 16,-7 2 3-16,-8-1 3 16,-5 3 5-16,-9 2-1 15,-4-1-2-15,-3 4 2 16,0 4 0-16,-7 4-1 16,-3 4 2-16,1 4-3 0,-2 2 2 15,1 9-1-15,1 5 3 16,4 0-4-16,5 6 3 15,0-5-1-15,7 5 0 16,6 0-1-16,8-1 1 16,2 0 0-16,1-1 0 0,0 0 0 15,-2-2 1-15,0-1-1 16,-10 1 0-16,-5-3 0 16,-7 0 1-16,0 0 0 15,-2-3 2-15,-12-1 4 0,-4-1 1 16,-4-3-1-16,3-1 3 15,-1-2-6-15,2-4-2 16,4 3-2-16,7-3 0 16,1 0-10-16,5 0-26 15,1 0-44-15,1-3-113 16</inkml:trace>
  <inkml:trace contextRef="#ctx0" brushRef="#br0" timeOffset="301997.4828">4133 10233 136 0,'0'-5'294'15,"0"-10"-260"-15,0-2 20 16,0-6-11-16,8 1-21 0,2-3-9 16,2 0-8-16,5-3-1 15,-1 1-2 1,-3 0-1-16,-1 0 0 0,-7 4-1 15,-1 1 1-15,-4 7-1 16,0 0 0-16,-4 8-1 0,-4 5 0 16,-3 2-1-16,0 2 1 15,0 11-1-15,3 1 2 16,4 4 0-16,4 3 0 16,0-2 0-16,9 3-1 15,5-2 1-15,6 1 0 16,0-1 0-16,3-2 0 0,-5-1 0 15,-1-1 0-15,-4 1 1 16,-13-5-1-16,9 3-1 16,-9-3 2-16,-3-1-1 15,-11 1 0-15,-5-5 2 16,-1-4 2-16,-4 8 2 16,4-7 0-16,0-2-3 15,1-2 0-15,5 0-3 0,4 0 1 16,5-9-10-16,5-2-29 15,0-7-53-15,0-5-115 16</inkml:trace>
  <inkml:trace contextRef="#ctx0" brushRef="#br0" timeOffset="302450.4585">4350 9994 445 0,'0'-4'29'0,"0"1"6"15,0 1 12-15,0 2-22 16,0 0-16-16,0 9-4 16,2 5 3-16,4 2 5 15,1 6-1-15,-2-1-1 0,4 2-3 16,2-2-3-16,0 1-2 16,1-4-1-16,1-4-1 15,1-10 1-15,1 10-2 16,1-11 1-16,0-3 0 15,-2 0 1-15,3-7-2 16,-3-7 0-16,1 0 1 0,-5-6-1 16,-3-1 0-16,1-3 1 15,-6-1 0-15,1 1-2 16,-3 0 1-16,0 6 0 16,0 2 0-16,0 6 0 0,0 6-1 15,-3 4 1-15,1 4-2 16,-1 8 1-16,3 8 1 15,0 2 1-15,0 1 1 16,5 2 0-16,2-2-1 16,3 0 0-16,3-5-1 0,1 0 0 15,6-6-7-15,1-3-22 16,3-4-21-16,1-5-41 16,0 0-85-16</inkml:trace>
  <inkml:trace contextRef="#ctx0" brushRef="#br0" timeOffset="303465.8654">4757 9995 344 0,'-8'-6'44'0,"3"-4"2"15,3 4 15-15,2-2-19 16,0 1-16-16,3 0-12 15,7 3-3-15,1 4-1 16,-1 0-3-16,5 2-2 16,-3 11-3-16,0 1 0 0,1 5-2 15,-2 1 2-15,0 0-1 16,-4 1-1-16,0-3 0 16,-3 2 1-16,-1-8 0 15,-3-1 0-15,2-2-2 16,-2-4 2-16,0-1 0 15,0-4-1-15,0 0 1 0,0 0 4 16,1-7 2-16,-1-4-1 16,2-3 2-16,3-3-2 15,-2-2-2-15,1 1-2 16,1-5-2-16,2 3 1 16,0 1 0-16,1 3-1 0,-1 1 0 15,1 4-1-15,2 8 1 0,-1 1 0 0,1 2-1 16,2 5 1-16,0 12-2 15,0 0 2-15,3 7 0 16,-3-1 0-16,3 4 0 0,-3-6 0 16,0 1 0-16,1-5 2 15,-6-2-2-15,0-5 0 16,-5-8 0-16,6 5 0 16,-3-7 0-16,0-1 2 15,-1-9 6-15,3-5 2 16,1-1-5-16,0-3 0 0,-1 0-2 15,2-4-2-15,-1 3 0 16,-1 1 0-16,2 1-1 16,-4 0 0-16,3 2 0 15,-3 2 0-15,0 4 0 16,0 4 0-16,-1 0 0 16,-1 4 0-16,-1 2 0 0,0 0-2 15,4 0 1-15,-2 9-1 16,1 2 2-16,0 3 0 15,4 4 2-15,-1 0-2 0,0 3 3 16,1-1-3 0,2 1-2-16,0-1 8 0,1-4 0 15,1-3-4-15,-1-1 0 16,3-7 0-16,1-1 0 16,2-4 2-16,0 0-4 15,0-11 1-15,1-3 2 16,-2-4-4-16,-5-3 3 0,1-3-3 15,-4 1 1-15,-4-4 1 16,-2 3-2-16,-3 2 1 16,0 1-8-16,0 4 0 15,-3 5 6-15,-6 9 4 0,-1 3 1 16,0 3-5-16,0 11 1 16,-1 4 1-16,3 2 1 15,3 1-6-15,3 1 16 16,2-1-3-16,4-3 3 15,9 0-2-15,4-2-2 0,5-4 1 16,2-1-4-16,1-2-2 16,-1-2-2-16,2-3 0 15,-4-4-16-15,0 0-24 16,-3 0-30-16,1-4-40 16,3-7-156-16</inkml:trace>
  <inkml:trace contextRef="#ctx0" brushRef="#br0" timeOffset="303912.954">7387 9842 129 0,'-7'-5'23'0,"2"1"-4"15,-3 1-6-15,1 3-6 16,0 0-5-16,0 0-2 16,1 0-2-16,-1 0-27 0,2 0-110 15</inkml:trace>
  <inkml:trace contextRef="#ctx0" brushRef="#br0" timeOffset="304680.6554">7344 9832 258 0,'0'-4'15'0,"0"0"29"15,-4-1 9-15,4 1-13 16,-4 1-7-16,4-2-4 0,0 1 0 31,0-2-4-31,0-2-4 0,0 1-3 0,0 1-2 0,7-3-1 16,-2 2-4-16,2 0-1 15,0 4-2-15,0-3-4 16,1 6-1-16,-3 0-2 16,2 0 0-16,0 11 0 15,-2 3-1-15,3 4 2 16,-1 5 1-16,-2 0 1 0,-1 4 0 16,3-4-1-16,-1 2 2 15,-1-5 0-15,2-3-1 16,0-2 1-16,3-6 0 15,0-4 2-15,4-5 4 0,4 0-15 16,2 0 11-16,1-11-3 16,1-3-2-16,0 0-1 15,-3-4 1-15,-4-2-4 16,-1-3 4-16,-6 0 0 16,-3 0-1-16,-3-2-2 15,-2 0 1-15,0 2 2 0,0 3-2 16,0 6-1-16,-4 3 1 15,1 6 1-15,0 5-1 16,-2 0-4-16,5 12 2 16,0 8 4-16,0 6-4 15,0 6 3-15,3 6 4 16,2 5-2-16,2 0 3 16,0 0-1-1,-4-2-2-15,-1 0 0 16,-2-4-1-16,0-3 0 15,0-3 1-15,0-4 1 0,-4-4-3 0,-3-8 2 16,0 0 0-16,1-13 2 16,-2 10 2-16,-1-12-3 15,0 0 1-15,1 0-1 0,0-11-1 16,1-3 1-16,3-2-3 16,-2-5 1-16,6-2-1 15,0-4-1-15,0 0 2 16,3 0-3-16,4 4 0 15,5 0-5-15,1 5-10 0,3 0-10 16,0 5-7-16,2 5-22 16,2 2-25-16,-1 3-60 15,1-1-128-15</inkml:trace>
  <inkml:trace contextRef="#ctx0" brushRef="#br0" timeOffset="305266.0398">7888 10040 425 0,'-4'2'40'15,"-1"2"2"-15,3 3-2 16,2 3-6-16,0 6-5 16,0 4-5-16,4 4-1 15,3 2-2-15,0 3-13 16,-3 4 14-16,7 2-6 0,-10-2-5 15,6-1-2-15,-3-1-2 16,-4-3-3-16,2-2-3 16,-2-7 2-16,0-5-1 15,0-1-2-15,0-6 6 16,0-4-4-16,0-3 1 0,-2 0 3 16,0 0 0-16,-1-10-2 15,-3-4-3-15,1-3 2 16,0-2-3-16,-3-6 0 15,3-4 0-15,-2-1 0 16,0-4 0-16,2-2-2 16,0-1 0-16,2 3-3 0,3 2 0 15,0 5 2-15,6 4 2 16,4 3 0-16,4 4 0 16,5 6 1-16,-1 4-1 15,1 4 1-15,-2 2-1 16,2 4 1-16,-1 7-1 0,-4 3 0 15,-1 2 0-15,-4 2 2 16,-4 1-1-16,-3-3 1 16,-2 2-3-16,0-2 4 15,-9-1-3-15,-5-3 0 16,-2-3 3-16,-3 2-2 0,0-4 0 16,1-6 0-16,2 9 1 15,3-9-1-15,3 1 0 16,3-2-7-16,3 0-29 15,3 0-12-15,1 0-15 16,1-2-56-16,10-1-85 0</inkml:trace>
  <inkml:trace contextRef="#ctx0" brushRef="#br0" timeOffset="305582.6831">8145 10347 424 0,'0'4'52'16,"-4"-4"0"-16,2 0 6 15,2 0-17-15,0 5-14 16,0 0-14-16,0 4 7 16,2 6-4-16,2-1 1 0,0 2-3 15,-1 0 2-15,-1 2-6 16,0-2-1-16,-1 2-3 15,-1-2-3-15,0-2 0 16,0-2-1-16,0-1-1 0,0-4-1 16,0-3 0-16,0-1 2 15,0-3-2-15,0 0-10 16,4-1-24-16,1-8-35 16,5-11-43-16,2-3-139 0</inkml:trace>
  <inkml:trace contextRef="#ctx0" brushRef="#br0" timeOffset="305957.7539">8833 9819 424 0,'0'0'33'15,"0"0"11"-15,0 0 13 16,0 0-17-16,7 0-16 16,4 0-11-16,1 0 2 15,8 0 1-15,1 0-5 16,1 0 0-16,3 0-15 0,-4 0 10 15,1 0-2-15,-2 0-4 16,-8 0 2-16,1 0-3 16,-7 0 1-16,-3 0-8 15,-3 0-24-15,0 0-21 16,0 0-29-16,-5 4-48 0,-5 1-130 16</inkml:trace>
  <inkml:trace contextRef="#ctx0" brushRef="#br0" timeOffset="306223.3444">8836 9992 326 0,'-3'3'40'0,"3"-1"19"15,0-2 27-15,1 0-20 16,8 0-10-16,3 0-18 0,3 0-19 15,7-2 10-15,0-1-6 16,0 0-8-16,2-5-5 16,-4 5-3-16,-1-1-3 15,-4 1-2-15,-4 1-1 16,-4 2-1-16,-3 0-1 16,-4 0-19-16,0 2-41 0,-11 1-60 15,0-3-249-15</inkml:trace>
  <inkml:trace contextRef="#ctx0" brushRef="#br0" timeOffset="308891.9814">12966 6180 175 0,'-5'0'17'0,"1"-2"35"0,1 1 17 16,3-3-17-16,-2 4-8 15,2-2-5-15,0 1-5 16,2 1-12-16,7 0-4 16,6 0 5-16,5 0-1 15,11-2-3-15,6 0-3 16,5-1-2-16,13-1-3 0,1-2-4 15,3 1-1-15,3 0-1 16,-3 0-2-16,-3 0-2 16,-7-1 0-16,-3 0 1 15,-9 0 3-15,-6 0 1 16,-8 0 0-16,-4 1-3 16,-7 0 3-16,-5 3 2 0,-2-1-3 15,-5 3-6-15,3-2 6 16,-3 2-2-16,0 0-3 15,0 0 0-15,0 2 2 16,-6 5-29-16,-5 0-36 0,-7-4-97 16</inkml:trace>
  <inkml:trace contextRef="#ctx0" brushRef="#br0" timeOffset="310696.1086">10188 9703 219 0,'-3'-5'48'16,"-1"-1"15"-16,3 3-1 15,-1-1-13-15,0-1-10 16,0 3-12-16,2 2-6 15,0 0-6-15,-2 0-6 0,0 7-4 16,-1 8 2-16,1 4 11 16,-3 4 0-16,1 8-6 15,-1-1 3-15,0 0-5 16,-3 4 2-16,1-2-4 16,-4-2-2-16,2-3-1 0,2-7 2 15,0-1 0-15,2-6 1 16,-1-6-5-16,6-5 1 15,-1 7-2-15,1-9-5 16,0 0 0-16,0 0 5 16,1-11 1-16,5-1 0 15,1-4-2-15,-1-6 0 16,1-3 0-16,3-3-1 0,-1-2 1 16,-2-5-1-16,2 3-2 15,-3-1 4-15,-1 4-1 16,0 1-4-16,-1 6 5 0,-1 8-2 15,-1 10-1-15,2-10 2 16,1 14-1-16,1 0-1 16,1 7-4-16,3 9 5 15,5 3 2-15,-1 5-1 16,2 4 0-16,3-4 3 16,-2 4-3-16,-2-5 1 0,-1 0-3 15,0 1 1-15,-4-4 2 16,-2-1-1-16,-2-5-1 15,-1 1-2-15,-4-5 1 16,6-1-4-16,-4-2-23 16,-3 1-14-16,2-8-2 0,-2 3-6 15,0-3-33-15,0 0-14 16,-12 0-44-16</inkml:trace>
  <inkml:trace contextRef="#ctx0" brushRef="#br0" timeOffset="310860.451">10102 9910 316 0,'-9'0'44'15,"6"-5"9"-15,3 1 3 16,15 0-28-16,11-1-17 0,6-4-10 16,9 4 0-16,3-6-16 15,2 2-81-15,-2-4-123 16</inkml:trace>
  <inkml:trace contextRef="#ctx0" brushRef="#br0" timeOffset="312143.0726">10738 9712 344 0,'-5'-2'26'0,"-1"-3"14"15,6 3 22-15,0 2-20 16,0 0-11-16,0 2-21 0,0 8-3 16,6 0 5-16,-1 4-4 15,0-2-3-15,2 0-2 16,0 0 1-16,-1-5-3 15,0 0 0-15,-1-4 0 16,0 0 1-16,0-3 0 0,-1 0 0 16,0-1 1-1,-2-8 0-15,0 0-2 0,-2-2 3 16,0-3-2-16,0 2 0 16,-2-1-2-16,-6 2 1 15,-1 3-1-15,-1 1 0 16,-3 5 0-16,1 2 0 15,-3 0 0-15,1 2-1 0,-3 10 1 16,5 4 1-16,0 6 0 16,4 1 2-16,6 5 6 15,2 1 3-15,0 1-4 16,13-1-3-16,1-5-2 0,6-2-1 16,4-2-1-16,2-6 1 15,1-12 0-15,3 8-2 16,1-8 1-16,-4-2 0 15,0-2 0-15,-2-6 0 0,-3-3-1 16,-3-4 1 0,-2 1-1-16,-3-4 0 0,-3 0 1 15,-4-5-1-15,0 4 1 16,0-3-1-16,-5 1 0 16,0 1 0-16,-1 4 1 15,-1 2-2-15,0 5 0 16,0 6 1-16,0 3 0 0,-3 0 0 0,1 3-1 15,-1 9 1-15,3 3 0 16,0 6 2-16,0 1 2 16,5-1 2-16,6 0 3 15,2-1-15-15,1 0 8 0,4-4 2 16,0-4-3-16,3-3 0 16,-1-6 0-16,0-1 1 15,-2-2-2-15,-2 0 0 16,-2-8 2-16,-4-5-2 15,-1-1 0-15,-6-3 1 16,-1-4 0-16,-2 2-1 0,0-3 1 16,-7-1-3-16,-5 0 7 15,-2 3-16-15,-2 3-4 16,-3 0 2-16,-3 6 6 16,-2 10 2-16,-3-7 3 0,1 8 1 15,-1 0 0-15,5 2 1 16,0 8 0-1,10 0 0-15,5 5-2 0,7-3 3 16,2 2-2-16,17-1 1 16,8-1 0-16,4-5 0 15,5-2-5-15,2-3-10 0,1-2-3 16,-3 0-4-16,0-8 2 16,-4-5 12-16,0-1 8 15,-5-3 0-15,-7-1 1 16,-4 3 0-16,-5 0 4 15,-5 3 8-15,-6 1 0 0,0 6-7 16,0 0-4-16,-6 1-1 16,-3 4-2-16,2 0 1 15,-2 0 2-15,2 7-3 16,4 2 2-16,1 2 0 16,2 3 1-16,0 0 2 15,10 4 4-15,1 0 5 0,7-2-1 16,-4 2-5-16,3 0 0 15,-3 0-5-15,-1-2-1 16,-3 0 1-16,-5-4 0 16,-5 0 0-16,0 1-1 15,0-4 4-15,-10 0 2 0,-5 0 0 16,1-4-4-16,-4 2 0 31,0-1-2-31,0-1 0 16,1-5 0-16,2 4-1 0,4-4-21 0,4 0-18 15,3-2-29-15,4-11-47 16,4-2-164-16</inkml:trace>
  <inkml:trace contextRef="#ctx0" brushRef="#br0" timeOffset="312699.7074">11675 9739 437 0,'-12'-9'29'0,"0"-4"6"16,5 4 22-16,4 2-20 15,3 2-7-15,0 1-11 16,3 1-8-16,11-1-5 16,1 4-2-16,2 0-1 0,0 0-1 15,2 9 0-15,-4 5-2 16,0 4 1-16,-3 4-1 15,-5-1 0-15,-2 2 0 16,-5-2 1-16,0-1-2 16,-8 0 0-16,-3-6 0 0,1-1 1 15,-1-3 1 1,4-3-1-16,0-3 0 0,3-2 0 16,2-2 0-16,2 0 0 15,0 0-2-15,2-6-6 16,3-4-2-16,4-6-1 15,2 0 1-15,3-4 3 0,-1 0 1 16,-2-3 2 0,1 0 2-16,-5-1 2 0,1 4-1 0,-6 2 2 0,3 5-1 15,-3 4 4-15,-2 4 9 16,0 5 8 0,0 0-8-16,0 9-8 0,-2 7 1 15,-2 5 6-15,1 6-8 16,1 0 14-16,2 1-5 15,0-3-6-15,2 0-3 0,5-3-2 16,3-5-1-16,7-2 0 16,0-6-3-16,5-6-25 15,4-3-31-15,2 0-63 16,3-14-290-16</inkml:trace>
  <inkml:trace contextRef="#ctx0" brushRef="#br0" timeOffset="313199.5801">12528 9847 328 0,'-7'-3'31'16,"4"-2"12"-16,3-1 19 15,0 3-10-15,7-3-17 16,7 1-15-16,9-1-3 0,4 1-2 15,6 0-7-15,1-1-5 16,0 3-3-16,0-2 1 16,-4 1-2-16,-3 1-19 15,-7 3-25-15,-2-4-33 16,-9 2-45-16,-5-1-100 0</inkml:trace>
  <inkml:trace contextRef="#ctx0" brushRef="#br0" timeOffset="313480.7859">12710 9678 309 0,'-7'-3'25'0,"1"0"7"16,2 3 14-16,1 0-6 15,1 4-9-15,2 10-10 0,0 4 1 16,0 6 4-16,0 4-5 15,2 2 0-15,3 4-8 16,-2-3-5-16,3-3-3 16,-2-1-4-16,-1-5 0 15,3-5 0-15,-3-3 0 16,2-3-1-16,3-2-10 0,3-5-23 16,3-2-26-16,4-2-47 15,0-8-86-15</inkml:trace>
  <inkml:trace contextRef="#ctx0" brushRef="#br0" timeOffset="314281.7634">13185 9618 354 0,'4'-6'64'0,"-1"2"-43"16,-3 4 20-16,0 0-8 15,3 13-3-15,-1 5-8 16,1 5-3-16,0 2 4 16,1 0-7-16,1 3-9 15,-1 1-3-15,1-4-1 16,-2-2-2-16,0-3 0 16,-1-2 0-16,-2-4 0 0,0-5-1 15,0-4 0-15,0 1 3 16,0-6-2-16,-2 0 1 15,-4 0 0-15,2-9 0 0,-3-2 0 16,2-3-2-16,0-4 1 16,-3-2-1-16,-1-5 1 15,2 0 0-15,4-3-1 16,-1 1-1-16,3 2 0 16,1 3 0-16,0 1 1 15,7 5-1-15,7 3 1 0,2 10-1 16,6-9 1-16,-5 10-1 15,4 2 1-15,-2 0 0 16,-1 5 0-16,-1 5-1 16,-5 2 0-16,-3 2 0 15,-4-2-2 1,-4 0-3-16,-1 1 2 16,-3-2 1-16,-6-2 0 15,-3 0 0-15,-3-1 3 16,1-2 0-16,-1 1 2 15,3-1-2-15,2-3 0 0,2 1 0 16,3-1 0-16,1-1-6 16,4-1-3-16,0 2-2 15,2-3 4-15,7 0 3 16,2 0 3-16,3 0 0 16,3-4 0-16,0 2 2 15,1-1-1-15,1 3 0 0,0 0 1 16,-1 0-1-16,-2 12-1 15,-1 2 3-15,-3 1 0 16,-5 2 0-16,1 1 0 16,-8 0-1-16,0-6-1 15,0 3 1-15,-12-4 1 0,-2 0 3 16,-4-6 3-16,-1 0 0 0,-3-3 1 16,-3-2 2-16,1 0-3 15,1 0-5-15,4 0-1 16,2-2-1-16,6-3-1 0,5 0-4 15,6-1-18-15,0-5-22 16,8-3-59 0,11-4-144-16</inkml:trace>
  <inkml:trace contextRef="#ctx0" brushRef="#br0" timeOffset="316077.1273">14746 9618 443 0,'0'-15'35'0,"0"-1"6"16,0 7 12-16,5 2-18 0,2 2-8 15,6 2-14-15,-1 3-4 16,5 0 1-16,-1 6-5 16,-1 7-2-16,-2 5 1 15,-4 3-1-15,1 2-2 16,-7 2 0-16,-3-2-1 0,0 2 0 15,0-3 1-15,-3-3-1 16,-7-1-1-16,3-7 1 16,0-3 0-16,2 0 0 15,0-4 1-15,5-4-1 16,0 0 1-16,0 0 1 16,8-10-1-16,5-2-1 0,-2-2 1 15,3-4-1-15,-1-3 0 16,1-3 1-16,-4 1-2 15,0 0 1-15,-3 0 0 16,-3-1 1-16,1 3-1 16,-5 3-1-16,0 5 1 0,0 3 1 15,-4 10 2-15,-1-3 1 16,-2 3-8-16,-1 7 13 16,3 7 0-16,2 5 0 15,-3 3 2-15,6-1 3 16,0 4-4-16,0 0-5 15,0-3-3-15,2-1 4 0,3-3-5 16,2 0 0-16,5-4-1 16,0-1 0-16,4-3-6 15,4 1-25-15,5-4-22 16,5 2-32-16,11-2-81 16,3-7-178-16</inkml:trace>
  <inkml:trace contextRef="#ctx0" brushRef="#br0" timeOffset="317081.7987">16236 9378 386 0,'-5'0'10'0,"5"0"4"16,0 6-2-16,0 0 23 16,0 5-4-16,0 6-15 15,0 3 0 1,0 6-1-16,3 3-3 15,1 4 2-15,-1 3 0 16,3 5 1-16,0 4-3 16,-1 3-1-16,0 7-2 0,2 4 0 15,-1 2-1 1,1 7 0-16,-2 1 0 0,2 2 0 16,0 5-1-16,1-3-2 15,-1 2-1-15,0 0-2 16,-2 1 0-16,1 2-1 15,0-2-1-15,-1 5 1 16,2 2 0-16,-2 2 1 0,3-3-1 16,-3 2 3-16,2 5 0 15,0-2-2-15,-2 5-10 16,2-3 11-16,-2 3 1 0,-2 5 0 16,6-2 0-16,-2-5-2 0,-1 5 1 15,-1-3 0-15,0 3 0 16,2-2-1-1,-1 3 1-15,2 4-2 16,-1-2 2-16,-1 2-2 16,3 2 0-16,1 0 2 0,-1 1-2 15,-1-1 1-15,1 5 2 0,-1-2 0 16,-6-2 0-16,8 4-1 16,-5-2-2-16,-1 1 2 15,2-1-3-15,-4 5 2 16,1-2 0-1,1-1 5-15,-1 1-1 0,1 0 1 16,-1-1-4-16,1-2 3 16,1 4-5-16,3-5 1 0,-3-1 1 15,0-5-2-15,4 2-2 16,-1-6 2-16,-1-5-1 16,0 2 1-16,3-5-1 15,-2 0 0-15,-1-10 1 0,2-1-1 16,-2-5 0-16,2-6 0 15,-2-5 0-15,-2-4 1 16,1-3-1-16,-3-6 0 16,1-3 0-16,-4-4 0 15,0-7 0-15,0-3 0 0,-4-6-3 16,-15-3-17-16,-10-13-54 16,-16-11-53-16</inkml:trace>
  <inkml:trace contextRef="#ctx0" brushRef="#br0" timeOffset="318633.9466">4569 11480 255 0,'-7'-11'35'0,"-1"1"20"16,1-5-4-16,3-1-14 15,4 0-6-15,0 0-8 16,0 1 0-16,9 1-8 16,-1 6-5-16,4 0-4 0,0 5-3 15,-3 3 0-15,2 0-2 16,-4 1 1-16,2 9 0 16,-4 4-1-16,0 4 5 15,3 3 1-15,-6 0-1 0,0 3 4 16,1-3-4-16,-1 0 2 15,0-1-1-15,1 2 0 16,1-9 0-16,3 4-4 16,2-9 2-16,3 2-1 15,5-5-1-15,-1-3 1 0,4-2-2 16,3 0-1-16,-2-7 0 16,-1-6 0-16,2 1-1 15,-5-5 0-15,-2 2 2 16,-2-3-2-16,-5 0 1 15,-3-4-1-15,-4 1 1 16,-1-2 0-16,0 2-1 16,0-1 0-16,-1 2 1 0,-4 8-1 15,2 5-1-15,1 1 2 16,0 6-1-16,2 4 1 16,0 10-1-16,0 6 3 0,2 9 4 15,8 1 5-15,0 3 1 16,1 5-6-16,0-1-4 15,-2 3 7-15,-1-1-5 16,-1 0-3-16,-4-1 1 16,2 0 0-16,-5-5 0 15,0-4-2-15,0-3 1 0,-5-4 0 16,-3-7 0-16,-2-2-2 16,1-4 3-16,-2-6 1 15,0 0-2-15,-1-3 1 31,2 0 0-31,0-3 0 0,1-6 2 0,-1-5-1 16,2 0-1-16,4-5 0 16,1-2-3-16,-2-5 0 15,5-2 0-15,0 3 0 0,0-4-7 16,5 5-3-16,7 2-1 16,5 1-2-16,0 3-3 15,5 1-15-15,-2 4-8 16,3-2-12-1,-2 3-39-15,1-5-108 16</inkml:trace>
  <inkml:trace contextRef="#ctx0" brushRef="#br0" timeOffset="318915.5219">5161 11178 396 0,'-10'-3'10'16,"3"-1"-1"-16,0 2 36 0,2 2-3 0,1 0-11 16,3 4-8-16,1 6-12 0,0 5 4 15,0 5 1-15,0 1-7 16,0 2-4-16,1 2-4 16,-1-3 0-16,2 0 0 15,-2-2 0-15,2-2-1 16,0-4-6-16,-1-3-10 0,5-4-15 15,-1-3-13-15,2-4-24 16,4 0-25-16,-2-9-69 16</inkml:trace>
  <inkml:trace contextRef="#ctx0" brushRef="#br0" timeOffset="319102.966">5271 11208 207 0,'0'-12'97'16,"2"1"-7"-16,-2 6-17 15,0 3-8-15,0 2-14 16,0 3-36-16,0 12-3 0,0 3 5 16,0 5 0-16,0 2-4 15,0 2-7-15,0 1-3 16,0 3-3-16,0-3 1 16,0 3-20-16,-5-8-62 15,0-2-142-15</inkml:trace>
  <inkml:trace contextRef="#ctx0" brushRef="#br0" timeOffset="319542.0439">5804 11574 291 0,'-6'0'77'0,"6"0"-22"0,0 0 8 16,7-2-20-16,9-1-19 16,4-2-7-16,9 1-3 15,3 1-4-15,2-3-5 16,-1 2-4-16,-3 3 0 15,-3-3 0-15,-3 3-5 0,-7-3-16 16,-6 4-15-16,-4-2-36 16,-5 2-32-16,-2-2-90 15</inkml:trace>
  <inkml:trace contextRef="#ctx0" brushRef="#br0" timeOffset="319808.2045">5976 11446 213 0,'-6'-9'28'0,"-1"2"47"0,6 3-13 16,-3 2-19-16,2 2-1 15,2 0-12-15,0 9-11 16,0 7 2-16,0 2 1 16,0 7-5-16,0 0-4 15,4 4-2-15,-1-1-3 16,-1 1-3-16,0-3-2 15,1-1-2-15,-3-3 0 0,2-2-1 16,2-6-1-16,1-2-12 16,3-10-19-16,0 6-29 15,3-8-50-15,4-4-106 16</inkml:trace>
  <inkml:trace contextRef="#ctx0" brushRef="#br0" timeOffset="320200.8536">6502 11389 397 0,'1'0'25'0,"-1"0"1"15,0 0 18-15,2 2-20 16,0 8 0-16,-2 1-6 0,2 1-2 15,-2 5-1-15,0-1-6 16,0-1 0-16,-2 5-4 16,-3-2-1-16,-1 0 0 15,3 0-2-15,-1 0 0 0,3-4-1 16,-3 0-1-16,4-3 2 16,0-2-2-16,4-2 1 15,4-2 0-15,7-5 2 16,4 2 0-16,5-2 1 31,5 0 0-31,5-2-3 16,2-3-1-16,-1-2 1 0,-1-1-1 15,-1 3 0-15,-6 0-4 16,-7 3-19-16,-6 1-10 16,-6 1-26-16,-8 0-53 0,0-2-71 15</inkml:trace>
  <inkml:trace contextRef="#ctx0" brushRef="#br0" timeOffset="320487.2983">6680 11481 215 0,'-6'-9'68'16,"3"4"0"-16,-1 2-12 16,3 1-3-16,1 2-5 15,0 0-16-15,0 3-19 16,0 12 1-16,0 2 13 15,1 5-2-15,5 3-4 0,-1 3-3 16,0-1-6-16,-1 2-3 0,-1-3-6 16,0 2-1-16,-3-6-2 15,5 0 2-15,-3-7-2 16,-1-5 0-16,-1-10-8 16,4 9-17-16,-2-9-20 15,-1-4-2-15,5-8-31 16,1-6-49-16,4-5-137 0</inkml:trace>
  <inkml:trace contextRef="#ctx0" brushRef="#br0" timeOffset="321618.0825">7856 11447 334 0,'-4'0'47'0,"2"0"13"15,2 0 10-15,0-1-26 16,11-1-17-16,4 0-10 16,8 1-4-16,0-3 0 15,4 0-4-15,2 1-4 0,1-3-4 16,-3 3 2-16,-5-1-3 16,-3 1-13-16,-6 3-23 15,-6-2-41-15,-7 0-68 16,0 1-168-16</inkml:trace>
  <inkml:trace contextRef="#ctx0" brushRef="#br0" timeOffset="321805.5369">7922 11526 332 0,'-7'6'60'0,"5"-5"1"15,2-1 7-15,0 0-27 16,7 0-9-16,6 0-11 15,5 0-5-15,2 0-4 16,5 0-7-16,2 0-3 16,-3-3-1-16,5-1-1 0,-3-1-32 15,-1-2-54-15,0-4-170 16</inkml:trace>
  <inkml:trace contextRef="#ctx0" brushRef="#br0" timeOffset="322244.6515">9080 11230 364 0,'-5'-7'21'16,"-2"0"23"-16,3 5 19 15,0 2-23-15,3 0-15 16,-3 5-10-16,4 9-2 16,0 2 6-16,0 4-1 15,0 2-5-15,0-3-5 16,4 2-5-16,-3-1-1 0,-1-2-1 16,4-2-1-16,-1 0-4 15,-3-3-18-15,1-3-15 16,-1 1-20-16,0-4-50 0,0-3-96 15</inkml:trace>
  <inkml:trace contextRef="#ctx0" brushRef="#br0" timeOffset="322494.5937">8906 11537 361 0,'-9'7'35'16,"4"-5"14"-16,5-1 5 15,5 1-14-15,14 0-5 16,7-2-8-16,7 0-10 0,6 0-4 16,2 0-6-1,5 0-4-15,-5-4 0 0,-2 1-2 16,-2 1-2-16,-6 1 1 16,-9-1-12-16,-4 0-10 15,-8 2-20-15,-6 0-24 16,-4 0-49-16,0 0-84 0</inkml:trace>
  <inkml:trace contextRef="#ctx0" brushRef="#br0" timeOffset="322955.933">9075 11747 404 0,'-16'9'48'16,"2"6"5"-16,2-14 0 16,7-1-13-16,5-12-13 15,0 3-11-15,5 0-7 0,10-1-6 16,4 0-1-16,0 3-1 16,1 2-1-16,-1 5-1 15,-1 0 1-15,1 4 0 0,-7 10-1 16,-2 2 1-16,-2 4-1 15,-4 1 0-15,-4 2 0 16,0-2 0-16,-8 1-4 16,-4-5 5-1,-1 0 0-15,-2-3 0 16,-2-3 1-16,4-3 1 16,-1 0 3-16,4-2 3 0,3-3 7 15,6 0 2-15,1-3-17 16,0 2 10-16,1-2 3 15,13 0-3-15,1 0-1 16,7 0-4-16,3 0-3 0,4-2-2 16,2-3 1-16,-5 1-1 15,1-3-12-15,-2 1-20 16,0 0-21-16,-3-3-42 16,-3-4-122-16</inkml:trace>
  <inkml:trace contextRef="#ctx0" brushRef="#br0" timeOffset="324185.7452">9700 11248 462 0,'0'-17'4'0,"0"5"6"15,0 5 29-15,3 3-5 0,6 4-14 16,1 2-10-16,-2 9-3 16,6 3 2-16,-2 4-3 15,-4-2-1-15,-1 2-3 16,0-6-1-16,-2 1 0 0,-4-6-1 16,3-1 1-1,-4-5 0-15,0-1 0 0,0 0 2 16,0-1-2-16,-5-7 0 15,-2-2 0-15,-1-1 0 16,-1 0-2-16,0 1 2 16,-4-1-1-16,3 2 0 0,-2 5 1 15,-1 2-2-15,2 2 1 16,-2 2 0-16,1 11 0 16,1 4 3-16,8 9 3 15,-3 0 5-15,6 5 3 16,0 1-4-16,13-4-3 0,1-1-1 15,6-4 0-15,2-5-1 16,2-1-2-16,5-9 0 16,0-3-1-16,-1-5-2 15,0 0 1-15,0-3-2 16,3-9 3-16,-6-3-2 16,-4-5 0-16,-1 3-1 15,-3-3-1-15,-3-3-4 0,-7 0 13 16,1 1-6-16,-3-1-1 15,-3 2 3-15,-1 3-2 16,-1 4 0-16,0 3-1 0,0 2 0 16,0 3 1-16,-1 6-2 15,-3 0 0-15,-1 8 1 16,0 4-5-16,5 6 4 16,0 5 8-16,0 0 6 15,2 3-2-15,8-4-5 0,2 0 1 16,5-4-3-16,2-6-1 15,3-1-2-15,-1-6 0 16,0-3 0-16,-1-2 0 16,-1 0-1-16,-5-3 1 15,-1-4-1-15,-6-4 0 0,-2-4 1 16,-5-1-1-16,0-5 1 16,0-2 0-16,-5 0-2 15,-5-4 1-15,-2 0 0 16,0 2-2-16,-3 4-1 15,-1 3-2-15,-4 4-4 16,0 5 2-16,1 5 2 0,-3 4 2 16,2 0 1-16,3 4 0 15,2 5 1-15,6 1 1 16,5 3-1-16,4-1 1 16,4 1-4-16,14-1 3 0,5-3-3 15,6 0 7-15,3-5-12 16,5-4-6-16,-3 0 0 15,0-2 3-15,0-9 6 16,-4 1 3-16,-1-5-4 16,-2 1 5-16,-9-2 1 0,0 2 1 15,-9 3 0-15,-2 0 1 16,-6 4-1-16,-1 1 0 16,0 3 0-16,-7 3 0 15,-1 0 0-15,-1 0 1 16,1 7-1-16,1 4 0 15,7 1 0-15,0 3 1 0,0 1 2 16,4-2 0-16,7 2 2 16,3-2 0-16,-2 2 2 15,1-1 0-15,-2 1-1 16,-2-2 0-16,0 1-1 0,-4-1 1 16,-1 0-2-16,-1-2-1 15,-3-2-12-15,0-2 11 16,-3-1 2-16,-4 0-1 15,-2-1-3-15,-4-4 1 16,1 0 0-16,-1-1 1 16,0-1-1-16,-2 0-1 0,7-1-6 15,3-7-32-15,1-3-23 16,4-2-46-16,2-5-160 16</inkml:trace>
  <inkml:trace contextRef="#ctx0" brushRef="#br0" timeOffset="324720.2524">10604 11230 247 0,'0'-12'183'0,"0"2"-144"16,0 1 12-16,0 4-4 15,10 2-16-15,2 3-15 16,5 0-6-16,4 2 2 15,-3 6 2-15,2 9-4 16,-4 2-3-16,-1 2-1 0,-5 2-1 16,-3 3-3-16,-3-2-1 15,-4 0 1-15,0-3-2 16,-4-3 1-16,-4-3 0 16,1-5 0-16,-1-3 0 15,4-2 3-15,2-5 2 16,2 0-13-16,0 0 19 0,7-7-3 15,5-5-7-15,2-4 0 16,1-4-2-16,2-1 2 16,0-1-2-16,-2-2 0 0,0 0 0 15,-1 3 0-15,-3-2 0 16,-2 3 0-16,-4 2 0 16,-3 6 1-16,-2 2-2 15,0 5 1-15,-3 5 1 16,-4 0-1-16,-4 5 2 0,3 12 2 15,-2 4 5-15,1 4 6 16,1 2-3-16,5 1-1 16,1-2-5-16,2-3-2 15,0-4-2-15,5-1 1 0,10-6-2 16,1 1-1-16,6-4 2 16,3-2-3-16,2 0-24 15,-2-3-50-15,1-2-84 16</inkml:trace>
  <inkml:trace contextRef="#ctx0" brushRef="#br0" timeOffset="330543.4815">6949 11459 267 0,'4'-12'48'0,"-3"4"16"15,1-3 3-15,2 0-13 16,-4 3-16-16,1 0-12 16,1 4-7-16,0-1-2 0,-2 5-3 15,2 0-5-15,-2 0-5 16,1 9-4-1,1 5 5-15,1 6 3 0,-2 0 1 16,1 3 2-16,0 2-1 16,0-4-1-16,3 1-1 15,-2-4-13-15,4-3 5 0,3-2 2 16,0-4 0-16,4-1 0 16,3-5 1-16,0-3-1 15,3 0-1-15,1-3 2 16,-4-7-2-16,1 0-1 15,-4-3 1-15,-1 1-1 0,-2-3 1 16,-2 1 0-16,-2 0-1 16,-1 0 1-16,-5-1 0 15,1 1-1-15,-2-2 1 16,2 7 0-16,-2-2-1 16,0 4 1-16,0 2-1 15,0 3 3-15,0 2 0 0,0 0 0 16,0 0 0-16,-2 2-1 15,0 9-1-15,2 3 1 16,0 2-1-16,0 4 1 16,0 1 0-16,4 4 5 15,1 2-1-15,0-2-3 0,2 1-1 16,-4 5 0-16,0-3-1 16,-1-1-1-1,-2 0 4-15,0-4-2 0,0 0 0 0,-2-1 0 16,-4-4-2-16,-2-4 5 15,1-4-1-15,-2 1-2 16,2-6 2-16,-1 1 0 0,1-5-1 16,0 2-1-16,2-3 0 15,0 0 2-15,-2-3 0 16,4-4-4-16,3-7 4 16,-2-2-2-16,2-5 0 15,2-6-1-15,8-2-1 0,4 1 0 16,4-2 0-16,3-1 0 15,4 6-8-15,-1 2-11 16,1 2-17-16,2 3-43 16,-6-4-80-16</inkml:trace>
  <inkml:trace contextRef="#ctx0" brushRef="#br0" timeOffset="338810.1291">16977 10846 345 0,'-8'-10'10'15,"-1"3"7"-15,4-3 16 16,-3 5 25-16,6-1-18 15,2 3-15-15,-2 2-4 0,2 1 3 16,0 0-11-16,0 0-7 16,0 7 5-16,0 7 1 15,2 2-2-15,0 4 0 16,2 3 2-16,0 0-1 16,-2-1 1-16,3-2-3 0,2-1-3 15,0-1 0-15,4-6-2 16,0-3-1-16,1-2 0 15,1-7-2-15,1 0 0 16,1 0 0-16,0-6 0 16,0-6 0-16,-1-4-1 0,-1 0 0 15,-2-2 0-15,-3-2 0 16,0 2 0-16,-6-3 0 16,-2 3 0-16,0 1 1 15,0-3-1-15,-2 6 0 16,-2 0 1-16,0 4-1 0,1 3 0 15,3 6 1 1,-2 1-1-16,2 0 0 16,0 13-1-16,2 2 3 0,3 8 0 15,5 4-9-15,0 5 19 16,1 4-2-16,-2 1 3 16,0 2-7-16,0-1-2 0,-2 2-1 15,-3-3-2-15,1-2 1 16,-3 0 1-16,-2-5-2 15,0 2 1-15,-2-6 0 16,-1 0 2-16,-5-5-2 16,-1-3 0-16,1-5 1 0,-1-7 0 15,1 0-1-15,1-6 1 16,0 0 0-16,0-6-2 16,1-6 0-16,2-8 0 15,3-3 0-15,1-2-1 16,0-3 2-16,0 1-4 15,3-2 1-15,5 3-2 16,2 2 0-16,3 1-2 0,0 2-5 16,2 3-8-16,2-2-18 15,-1 4 5-15,2 0-23 16,-2 0-9-16,0 2-50 0,0-6-112 16</inkml:trace>
  <inkml:trace contextRef="#ctx0" brushRef="#br0" timeOffset="339101.3066">17486 10600 416 0,'0'-10'35'0,"-5"-1"18"16,1 6 0-16,-2 1-11 0,4 2-13 0,1 2-11 15,-1 4-6-15,2 10-5 16,0 2 4-16,-2 7 1 15,2 1-16-15,0 1 8 16,0-2-2-16,0-4 1 16,0 1-3-16,0-1 0 15,0-4-2-15,0-3-3 0,0-1-20 16,2-4-6-16,0-5-14 16,3 1-20-16,-1-3-33 15,2 0-67-15</inkml:trace>
  <inkml:trace contextRef="#ctx0" brushRef="#br0" timeOffset="339304.3761">17607 10586 355 0,'5'-8'53'0,"-2"4"7"16,1 4 1-16,-3 0-17 0,1 1-16 15,0 12-6-15,2 3 0 16,-2 4-1-16,-2 2-16 15,2-1 7-15,-2 1-6 16,0 1-5-16,0-1 0 0,0 1-1 16,0-1-27-16,0-4-52 15,-2-4-91-15</inkml:trace>
  <inkml:trace contextRef="#ctx0" brushRef="#br0" timeOffset="339812.3849">18208 10962 23 0,'-6'2'321'15,"-2"3"-290"-15,1-3 7 16,5-2 13-16,2 0-12 0,12-2-13 16,6 1-6-16,5-3-1 15,4 2-6-15,0 1-7 16,2-2-1-16,-2 3-3 15,0-1-2-15,-6 1 0 0,-3 0 1 16,-3 0-8-16,-3 0-12 16,-1-2-16-16,-6 2-28 15,0 0-19-15,-4-4-71 16</inkml:trace>
  <inkml:trace contextRef="#ctx0" brushRef="#br0" timeOffset="340093.5747">18365 10850 321 0,'-8'0'37'16,"1"-1"-14"-16,2 1 16 0,1 0 1 16,2 0-8-16,2 3-15 15,0 7-4-15,0 3 6 16,0 3-1-16,6 7-2 15,-1 0 1-15,-2 2-4 16,9 2-3-16,-5-2-6 16,-2-2 0-16,0-2-3 0,-1-1 0 15,-1-4-2-15,-1-2 4 16,-1-3-14-16,1-4-9 16,3-3-21-16,-2-3-40 15,4-1-47-15,2-5-164 0</inkml:trace>
  <inkml:trace contextRef="#ctx0" brushRef="#br0" timeOffset="340470.8502">18842 10807 429 0,'0'0'11'16,"0"0"15"-16,0 0 15 15,0 1-7-15,0 10-1 16,0 0-20-16,-4 3 1 16,1 3-2-16,-2-2-1 0,0 5-4 15,2-2 1-15,-6 2 2 16,6-3-7-16,1 1 2 16,-3-1-1-16,5-4-3 15,0 2 2-15,0-3 2 0,7-2-2 16,1-3 1-16,9-1 0 15,0 2 1-15,3-7-2 0,6 2-1 16,-4-3-2 0,4 0 2-16,1 0-2 15,-2-4 0-15,0 2-2 16,-6-7-13-16,-4 7-9 0,1 1-12 16,-8-3-19-16,-5 2-35 15,-3-1-39-15,0-1-111 16</inkml:trace>
  <inkml:trace contextRef="#ctx0" brushRef="#br0" timeOffset="340745.4794">18998 10918 338 0,'-7'-2'51'16,"2"-2"11"-16,-1 4-1 16,0 0-18-16,5 0-11 15,-1 2-8-15,0 5-7 16,2 6 1-16,0 1 2 0,0 4-2 15,0 3-4-15,4 3-15 16,1-1 9-16,-2 0-2 16,2 0-4-16,-2-2-1 15,-1-1 1-15,0-4-1 16,0-2-1-16,-1-5-1 16,-1-1-10-16,0-5-23 0,2-3-17 15,0 0-14-15,-1-3-25 16,6-10-54-16,5-5-149 15</inkml:trace>
  <inkml:trace contextRef="#ctx0" brushRef="#br0" timeOffset="341438.821">19275 10819 396 0,'0'-5'48'0,"0"2"-18"0,-4-1 22 16,2 4-9-16,2 0-12 16,-1 0-14-16,1 7-7 15,0 5 2-15,0 3 2 0,0 2-4 16,0 4 1-16,3 0 1 16,4-2-4-16,-3 1-11 15,4-2 5-15,2-2-1 16,-1-3 1-16,1-3 0 15,1-3-1-15,2-7-1 0,1 2 2 16,0-2-2-16,3-7 1 16,-3-4-3-16,3-3 6 15,-4-4-9-15,4 2 3 16,-6-4 2-16,-5 3 0 16,4-3 0-16,-8 2 0 15,0 0 1-15,-2 4-1 16,0 1 0-16,0 1 1 0,0 7 0 15,-7 2 1-15,2 3 0 16,0 0 0-16,0 0-4 16,1 9 2-16,1 8 11 15,3 1 1-15,0 7 2 16,0 3 0-16,0 2-2 16,3 5-3-16,4-2-3 15,-2 1-1-15,5-1-2 16,-6-1-1-16,-1-4-2 0,-3-1 2 15,0-2-2-15,0-5 1 16,-5-1 0-16,-3-3 0 16,-2-3 0-16,1-5 1 15,-3-2-1-15,2-6 2 16,0 0-1-16,0 0 0 0,1-9 0 16,0-6 0-16,3 0-2 15,1-5 0-15,2 0 0 16,3-3 1-16,0 0-2 0,0 1 0 15,3 0-2-15,7-2-2 16,2 3-2-16,3-1-6 16,0 2-11-16,4 3-15 15,-4 1-12-15,6 1-28 16,-4 3-75-16,3-2-282 0</inkml:trace>
  <inkml:trace contextRef="#ctx0" brushRef="#br0" timeOffset="341656.3712">19821 10894 512 0,'0'0'29'16,"0"0"-12"-1,7 0 25-15,5 0-9 0,3 0-8 16,4-1-16-16,3-3-8 15,1 1 0-15,-3-1 0 0,-1 1-15 16,-4-1-25-16,-13 4-38 16,7 0-70-16,-9 0-217 15</inkml:trace>
  <inkml:trace contextRef="#ctx0" brushRef="#br0" timeOffset="341843.1144">19878 10955 477 0,'-9'7'60'16,"2"-3"-1"-16,7-2 5 0,0-2-33 0,0 1 5 16,10-1-20-16,5 0-7 15,-1 0-4-15,6 0-3 16,2 0-5 0,-1-1-34-16,4-1-39 15,0-2-90-15</inkml:trace>
  <inkml:trace contextRef="#ctx0" brushRef="#br0" timeOffset="342312.0326">20778 10908 301 0,'-12'-3'48'0,"2"-2"7"0,5 1 12 15,3-1-12-15,2 0-19 16,3 1-14-16,10-3-1 15,5 3-4-15,2 1-8 16,4-1-4-16,3 2-4 16,2 1 0-16,0-2-1 0,2 2-11 15,-1-2-28-15,-1-1-34 16,-2-2-93-16</inkml:trace>
  <inkml:trace contextRef="#ctx0" brushRef="#br0" timeOffset="342561.945">21360 10686 415 0,'0'-7'33'0,"0"2"14"16,-2-1-2-16,0 5-8 15,-1 1-10-15,3 0-12 16,0 0-9-16,0 8-3 15,0 4-1-15,0 5 1 16,0 1-1-16,-1-1-1 16,2 2 0-16,2 3-2 0,-3-2-19 15,4-1-30-15,-4-4-39 16,0 1-81-16</inkml:trace>
  <inkml:trace contextRef="#ctx0" brushRef="#br0" timeOffset="342811.8894">21246 10946 404 0,'-2'11'65'16,"-12"-6"-19"-16,10-5 8 0,4 0-22 16,8 0-6-1,9 0-7-15,9 0 0 0,6 0 0 16,5 0-9-16,5 0-17 15,3-4 9-15,-6 0 0 16,1-1 0-16,-9 2-2 0,-7 1 8 16,-5 2-31-16,-11 0-20 15,-4 0-22-15,-4 0-48 16,0 0-110-16</inkml:trace>
  <inkml:trace contextRef="#ctx0" brushRef="#br0" timeOffset="343249.3015">21380 11157 109 0,'-12'0'371'16,"0"0"-323"-16,2 0 3 16,5-6-11-16,4 1-4 15,1-2-14-15,1-1-14 16,10 3 0-16,4 2-3 15,0-1-7-15,4 4 1 16,-1 0 1-16,-2 0-1 0,0 6 5 16,-4 6-4-16,-3 4 3 15,1 0-3-15,-7 4-3 16,-3-2 2-16,0 1-1 16,-3-1 1-16,-9-2 1 0,0 0 0 15,-3-5 2-15,1 0 0 16,-2-2 4-16,0-2-1 15,6 0 17-15,-2-3-3 16,5-3 1-16,6 1-10 16,-1-2-4-16,2 0-2 15,5 0 1-15,7 0-3 0,7-5 0 16,4-3-1-16,3 0 0 16,-4-1-3-16,3-2 4 15,-3 4-3-15,-3-4-11 16,-2 2-34-16,-7 2-32 15,-6-2-46-15,6-5-240 16</inkml:trace>
  <inkml:trace contextRef="#ctx0" brushRef="#br0" timeOffset="344624.7086">21928 10682 220 0,'7'-6'31'16,"0"4"15"-16,-4-4 21 16,-1 5-10-16,0 1-13 15,-1 0-9-15,1 0-21 16,-2 8 0-16,2 3 0 0,-1 3 0 16,5 2-3-16,-3 0-6 15,1-1-2-15,0-5-2 16,0-1 0-16,1-3 0 15,-2-4 1-15,1-2 0 16,-1 0 1-16,-1-4-1 0,0-9-2 16,-2-1 1-16,0 0 0 15,0-3 0-15,0 2 1 16,-6-3-2 0,0 6 2-16,-3 0-2 0,1 6 0 0,1 4 0 0,-3 2 1 15,1 0-1-15,1 10 1 16,1 8 3-16,0 4 2 15,4 1 4-15,3 3 2 16,0 2-1-16,3-3-1 0,9-3-5 16,5 0 1-16,2-4-5 15,3-4 1-15,5-13 0 16,0 12 0-16,3-13-1 16,-3 0 0-16,4 0 0 15,-8-9 0-15,-2 0-1 0,-2-4 0 16,-5 1 0-16,-3-2 2 15,-4 1-2-15,-2-2 1 16,-1-2-2-16,-3 0 2 16,-1 1 0-16,0 1-2 15,0 2 2-15,0 3-1 16,0 5-1-16,0 2 2 0,0 3-1 16,2 0-2-16,2 6 1 15,-1 6 0-15,3 5 2 16,0 1 0-16,2 1 3 15,1 0-2-15,1-4 2 16,0 1 1-16,2-5-2 0,5 0-9 16,-1-6 4-16,4-1 3 15,0-7 2-15,-3 3-2 16,-2 0 0-16,-5-6 0 16,1-5-1-16,-3 2 1 15,-6-4 1-15,-2-1-1 0,0 0-1 16,-2-2 0-16,-6-2 2 15,-3 0-1 1,-1 1-2-16,-3-1 2 0,0 1-1 16,-2 4-2-16,-2-3 4 15,-1 8-2-15,-2 5-4 16,3 2 2-16,-3 1-1 0,2 0 0 16,3 1 3-16,5 4 0 15,5 4-2-15,5 2 1 16,2-4-2-16,9 3-3 15,11 0 4-15,6-4-2 0,2-3-3 16,8 0-8-16,2-3 0 16,3-3 2-16,1-6-3 15,-3-6-3-15,-2-2 11 16,-4-3 6-16,-3-2 3 16,-8 2 0-1,-5 3-1-15,-5 1 0 16,-5 2 4-16,-4 6 0 0,-3 4-2 15,0 1 0-15,0 3 0 16,-7 0-2-16,-1 12 1 16,1 3 4-16,-1 3-2 15,4 2 1-15,2 2 0 16,2-2 0-16,0 2 0 0,4-5 4 16,6-1-1-16,2 1 1 15,0-5 1 1,3 1-3-16,-1-2-1 15,-1 1 0-15,-4-2-1 0,1-3-1 16,-4 0-1-16,-2-1 0 16,-3 1 0-16,-1-3 0 15,0 1 0-15,-5-2 3 0,-6 2-1 16,-3-3 0-16,-1 1-1 16,-2-2-1-16,0-1-2 15,0 0 0-15,2 0-21 16,4 0-14-16,8-5-31 15,-5-8-78-15,8-2-235 0</inkml:trace>
  <inkml:trace contextRef="#ctx0" brushRef="#br0" timeOffset="345228.236">22923 10597 319 0,'0'-9'70'0,"0"0"-52"16,0-2 38-16,3 4 9 0,7 0-22 15,0 0-22-15,4 3-6 16,0 1 0-16,2 1-3 16,-2 2-5-16,1 0 0 15,-3 5-5-15,0 6 0 16,-2 3-3-16,-3 2 3 0,-2 2-3 15,-5 2 3-15,0 0-2 16,0-5 1-16,-5 3-3 16,-5-7 0-16,-2 2 1 15,2-5 0-15,1-1 1 0,1-3 0 0,3-2 0 16,1-2 1-16,3 0-1 16,1 0-1-16,0 0 2 15,0-2 0-15,3-2-2 16,6-2 3-16,0 2-2 15,2-1-1-15,3-1 2 0,1 2 0 16,3 4-2-16,-4 0 6 16,4 0-4-16,-2 4 3 15,-3 5-2-15,-1 3 0 16,-3 0 0-16,-2 3 0 16,-3 1 0-16,-2-1 1 0,-2-1 1 15,0 0 2-15,-8-3 2 16,0-1 3-16,-5-1-9 15,-3-3 12-15,0-1-4 16,-2-2-4-16,2 2 1 16,-2-5 0-16,3 0-4 15,3 0-2-15,3 0 0 0,2 0-2 16,3-6-1-16,2-3-27 16,2-1-9-16,0-7-26 15,11-1-61-15,1-5-186 16</inkml:trace>
  <inkml:trace contextRef="#ctx0" brushRef="#br0" timeOffset="345812.2183">23338 10592 382 0,'-3'-8'81'0,"1"2"-43"15,2-4 14-15,0 0-3 16,5 6-18-16,2-1-11 16,6 2-9-16,1 3-1 0,0 0-3 15,3 1-2-15,-1 10-1 16,-2 9-1-16,-3-1-1 16,0 6-1-16,-6-1 0 15,-3 2 0-15,-2-2 0 0,0-4-1 16,-2 0 1-16,-5-2 0 15,1-2 0-15,1-6-1 16,2-1 1-16,-1-4-1 16,4 0 1-16,0-5-1 15,0 0 1 1,0 0-7-16,7-6 5 16,3-3 1-16,-2-3-1 15,3-6 2-15,2 0-1 0,-1-2 0 16,-1-3 0-16,0 0 1 15,-2-4 0-15,-4 4-3 16,2-1 5-16,-3 2-3 16,-4 6 1-16,2 5-1 15,-2 4 4-15,0 3 4 16,0 4-1-16,-3 2-6 16,-4 10 4-16,2 6 2 0,0 2 4 15,1 5 1-15,3-1 0 16,-1-3-4-16,2 1-3 15,0-3-2-15,10-6-2 16,1-1-1-16,2-6 3 0,3 1-4 16,2-5 1-16,2-2-3 15,-3 0-18-15,2 0-36 16,-7-3-23-16,-5-7-65 16,-3-2-294-16</inkml:trace>
  <inkml:trace contextRef="#ctx0" brushRef="#br0" timeOffset="347147.4536">17800 9662 330 0,'-3'-14'12'0,"1"1"15"15,2-1 12-15,0 3 1 16,2-1-7-16,8 1-8 16,2 0 1-16,0 3-9 15,4 3-4-15,0-3-6 16,2 6-2-16,0 2-3 16,0 0 0-16,-4 9-2 0,3 4 1 15,-7 2-1-15,1 2 1 16,-5 2-1-16,-3 1 1 15,1 1-1-15,-4-1 1 16,0-2 0-16,0 2 0 16,0-5-1-16,0 0 1 0,0-1 0 15,3-5 1-15,6-4 0 16,4-1 3-16,1-4 2 16,4 0 0-16,0-2-4 0,3-5 1 15,3-6-3-15,-4 1-2 16,3-2 3-16,-5-3-2 15,2-2 2-15,-6 1 0 16,-3-2 3-16,-8-1-4 16,7-1 0-16,-9 3 0 0,-1 1 0 15,0 2-1-15,0 4 0 16,-1 1 1-16,1 11-1 16,-6-6 1-16,5 6-1 15,-4 4-1-15,5 9 1 16,0 1 1-16,0 5 0 0,0 4 1 15,6 1 2-15,1 6 2 16,0-1 0-16,2 7 2 16,-1 1-1-16,-1 1 0 15,-2-1-2-15,2 2-1 16,-3-3-2-16,-3-4 1 0,1-4-2 16,-4-2 1-16,2-5 0 15,0-1-2-15,-5-3 1 16,-4-6 1-16,1 0-1 15,-4-4 1-15,-2-7-1 16,0 2 0-16,0-2 1 16,0-8-2-16,2-4 1 0,2-2 0 15,2-4 0-15,3-1-1 16,3-1 1-16,2-5-1 16,0 2 0-16,11 0-1 15,2-2-4-15,7 1-10 16,2 3-3-16,4 3-1 0,-3 4-6 15,4 3-14 1,0 4-13-16,-6 2-36 0,-1 1-69 16</inkml:trace>
  <inkml:trace contextRef="#ctx0" brushRef="#br0" timeOffset="347730.7838">18433 9851 412 0,'0'0'43'15,"0"0"1"-15,0 0 6 16,0 0-16-16,0 4-16 0,3 8-6 16,2 4 8-16,1 8-5 15,-1 1-1-15,3 5 3 16,-3 0-2-16,2 1-15 16,0 2 11-16,0 0-4 15,1-3-2-15,-6-2-3 0,6-2 0 16,-6-5-1-16,3-7 0 15,-3-11 0-15,1 14-1 16,-3-14 2-16,0-3-1 16,0 0 2-16,0-5 2 15,0-8 0-15,0-3-3 16,-3-3 0-16,-4-3-2 0,0-3 1 16,-3-1-1-1,2-1 0-15,-1-4 0 16,0-1 0-16,3 4 0 15,3-1-1-15,1 0 1 0,2 3-2 0,0 5 2 16,2 1-1-16,11 3 1 16,-1 5-2-16,3 5 2 15,2 2 0-15,2 3 0 16,0 2-1-16,-1 0-1 16,-1 9 2-1,2 3-1-15,-4 5 0 0,-1 0 2 0,-6 1-1 16,0 0 0-16,-3-2 0 15,-5-2 0-15,0 1 0 16,-5-5 0-16,-6 1 0 16,-1-4 3-16,-5 0-3 15,1-2 0-15,-2-3 0 0,2 0-2 16,1-2-12-16,2 0-13 16,3 0-18-16,-1 0-13 0,8 0-44 15,1 0-76-15</inkml:trace>
  <inkml:trace contextRef="#ctx0" brushRef="#br0" timeOffset="348226.2331">18686 10142 165 0,'-6'0'51'16,"-7"0"26"-16,8 0 1 15,3-2-8-15,2-3-12 16,0 1-19-16,6-1-11 0,2 3-12 16,5-1-1-16,3 3-5 15,-3 0-3-15,3 0-3 16,-1 8-2-16,-1 3-1 15,-3 2 0 1,-2 3 0-16,-9 0-1 16,3 2 2-16,-3-3-2 15,0 3 2-15,-8-1-2 16,-6-7 0-16,0 5 1 0,1-7 4 16,-2-1 9-16,3 1 0 15,2-3 0-15,-1 0-2 16,4-3 1-16,6 2-13 15,-1-4 10-15,2 0-3 16,0 0 0-16,5 0 1 0,6 0-2 16,4-2-2-16,0-3-3 15,5 0-1-15,-1-3 0 16,3 1 1-16,2 0-16 16,3-2-16-16,0 0-26 15,2-1-11-15,3-5-69 0,-1-2-154 16</inkml:trace>
  <inkml:trace contextRef="#ctx0" brushRef="#br0" timeOffset="348539.0179">19398 9840 387 0,'0'-5'94'0,"0"0"-39"15,0 1-18-15,2 1-16 16,2 3-6-16,1 0 8 16,3 0-6-16,-1 0-6 15,5 0-3-15,5 0-2 0,0 0-2 16,1 0-3-16,1 0 0 15,-2 0-3-15,3 0-20 16,-6 0-25-16,-1 0-33 16,-4 0-86-16</inkml:trace>
  <inkml:trace contextRef="#ctx0" brushRef="#br0" timeOffset="348742.0986">19476 9908 231 0,'-16'4'198'0,"5"-1"-194"16,1-1 7-16,7 0 35 16,1 2-4-16,2-1-5 15,2 0-10-15,11 0 0 16,1 0-9-16,8-3-6 16,1 0-5-16,3 0-5 0,5 0-2 15,4-2-9-15,-1-8-50 16,4-5-120-1</inkml:trace>
  <inkml:trace contextRef="#ctx0" brushRef="#br0" timeOffset="350151.4512">20359 9689 403 0,'-4'-4'2'0,"-1"1"0"16,0 3 0-16,0 0 2 0,-1 0 4 15,-1 7 15-15,-2 2 3 16,2 5-4-16,-1 4-4 16,1 3 0-16,2 3-1 15,1 0-3-15,1 3-4 0,1-4-3 16,-1 1-3-16,1-5-3 16,2-1 3-16,-3-7-2 15,3-4 0-15,0-3 5 16,0-4-3-16,0 0 6 0,0-3 4 15,0-5-8-15,5-6-3 16,0-4-2-16,-2-4 1 0,-1-1-1 16,2-2 1-16,-1-4-2 15,1 1 0-15,-1-2 0 16,2 3 0-16,0 0 0 16,-2 2 1-16,4 7-1 15,0 2 0-15,0 4 0 16,1 3-1-16,-1 9 2 0,0-5-1 15,-2 5 1-15,3 0 2 16,-1 0-1-16,-2 10 1 16,4 5-1-16,2 0 2 15,0 7 3-15,1 5 1 0,1-1-1 16,3 3-4-16,0-1 0 16,-2-1-1-16,1-2-2 15,-4-2 1-15,0-1-1 16,-2-4-11-16,-4-3-17 15,-3-2-22-15,-2-4-46 16,-2-3-77-16</inkml:trace>
  <inkml:trace contextRef="#ctx0" brushRef="#br0" timeOffset="350331.2946">20273 9813 391 0,'-7'-3'32'15,"1"0"7"-15,6-1-25 16,11 0-4-16,9 2-5 16,5-1-1-16,8-2-4 15,4-1 0-15,2 1-31 16,5-4-56-16,2-2-160 0</inkml:trace>
  <inkml:trace contextRef="#ctx0" brushRef="#br0" timeOffset="351533.7933">20943 9644 447 0,'0'-2'17'0,"0"-1"3"16,0 1 6-16,0 2 0 16,0 0-15-16,0 0 3 15,0 5 4-15,3 1 0 16,2 3-5-16,3-1-7 15,1-2-1-15,-2-1-2 0,-2-3-2 16,1 0 1-16,-1-2-2 16,-3 0 2-16,-2 0-1 15,0-2 0-15,0-5 0 16,-2-4 0-16,-9-1-1 16,2 1 1-16,-1 0-1 0,-1 3 0 15,-2-2 0-15,3 5 0 16,-1 3 0-16,0 2 0 15,2 0-1-15,1 9 0 16,2 6 1-16,2 2 0 0,4 8-1 16,0 0 2-16,0 4 0 15,7 1 0-15,4-1 0 16,3-2 0-16,1-2 0 16,4-6-1-16,0-3 1 0,-2-5 0 15,3-4 0-15,2-5 3 16,-1-2-1-16,1 0 0 15,1-7-2-15,-4-4 1 16,3-3-3-16,-2-1 2 16,-2-1-2-16,-3-1 2 15,-5-5-1-15,-3 2 0 16,1 0 1-16,-6 1-1 0,-1 1 0 16,-1 6 0-16,0 3 0 15,0 4 0-15,0 3 0 16,0 2 0-16,0 2 0 15,0 8 2-15,0 5 2 0,0 3 2 16,7 1 5-16,2 0 1 16,3 1-17-16,0 0 11 15,4-6-1 1,-2-1-1-16,5-3-2 16,-4-5 0-16,4-1-1 15,-4-4 2-15,4 0-1 0,-4-2 0 16,0-6-2-16,-4-1 0 15,2-6 1-15,-5 1 0 16,-4-4 0-16,-2 0 0 16,-2-3-1-16,0-2 0 0,0 0-1 15,-7 1-1-15,-6 1-4 16,0 1-1-16,-1 6 8 16,0 12 0-16,-4-14-5 15,2 14 1-15,-3 2 0 16,2 0 0-16,-2 6 3 0,4 0-1 15,2 6 1-15,4 0-1 16,4 1 1-16,3 0-1 16,2 2 0-16,3-3-2 15,10-1-1-15,3-2 0 16,6-4 1-16,2-1 1 16,3-4 2-16,4 0-1 15,1-2 2-15,1-7-1 0,-1-1 0 16,-2-3 0-16,-1 0 0 15,-5 1 0-15,-6-2 0 16,-2 1 0-16,-9 2 0 16,-6 1 0-16,6 1-1 0,-7 4-4 15,-2 3 1-15,-6-1 2 16,1 3 1-16,-2 0 1 16,4 0-1-16,2 7 1 15,0 1 0-15,3 3 0 16,0 3 1-16,6 1 1 0,5 0 1 15,1 4 1-15,4-1 1 16,3 1 0-16,-4 1 1 16,0-1-1-16,-3-1-1 15,-1 0 0-15,-1-2-3 16,-9 0-1-16,-1-5-3 16,0-1-1-16,-9 0 8 0,-5-4-1 15,-5 2-3-15,0-5 1 16,1-1 0-16,-2-2 0 15,2 0 2-15,3 0-26 16,7-5 3-16,1-6-22 16,3-4-23-16,4 0-49 15,7-8-153-15</inkml:trace>
  <inkml:trace contextRef="#ctx0" brushRef="#br0" timeOffset="352126.6286">21832 9637 369 0,'0'-4'8'15,"0"-4"0"-15,0-4 26 16,0 2-4-16,0 5 2 16,0-3 3-16,3 3-2 15,7 2-12-15,4-1-5 16,0 4-2-16,0 0-6 15,4 0-2-15,-5 5-1 0,-1 5-2 16,0 4-1-16,-5-2-1 16,-2 1-1-16,-4-1 0 15,-1 2 2-15,0-1-2 16,-8-1 0-16,-4-1-4 0,2-2 1 16,-4 0 1-16,1-2 0 15,2-4 1-15,3 1 0 16,0-2 0-16,4-2 0 15,4 0 1-15,0 0 0 16,4 0-7-16,5 0 2 16,5-3-1-16,1-1 0 0,1 0 4 15,1 2 1-15,-4 2 1 16,1 0 0-16,1 4 2 16,-3 5 3-16,0 5 3 15,-3 6-1-15,-3-2-2 0,-4 1-2 16,-2-1 1-16,0-2-2 15,-3 0-1-15,-8-5 7 16,0-2 6-16,-3-4 2 0,2-3-5 16,-5-2 0-16,3 0 0 15,-2-7-5-15,0-2-3 16,-1 0-3-16,2-2 1 16,2 3 0-16,2-1-3 15,4-2-10-15,1 0-6 0,4-1-21 16,2-1-17-16,2-1-43 15,9-3-108-15</inkml:trace>
  <inkml:trace contextRef="#ctx0" brushRef="#br0" timeOffset="352626.8715">22149 9615 412 0,'12'-12'38'0,"-6"2"14"15,1 0-5-15,2 5-16 0,-1 3-3 16,-1 2-9-16,2-1-5 16,-1 9-1-16,2 5-2 15,-1 4-1-15,-1 3-2 16,0 0-4-16,-1 3-1 16,-1-1-2-16,-6 1 1 0,0-2-2 15,0-3 0-15,0-2 0 16,-6-2 0-16,-1-3 0 15,3-5 0-15,-1-1 0 16,3-4 0-16,2-1 1 16,0 0 1-16,0-6 0 15,2-6-2-15,7-1 1 16,2-4-1-16,1-3 0 0,1-4 0 16,1-1 0-16,-3 0-1 15,2 0-2-15,-6 1 3 16,0 5-1-16,-3 6 1 15,-1 3 0-15,-3 5-1 0,0 5 1 16,-1 0-2-16,-7 5 2 16,-1 8 2-16,0 6 1 15,1 1-1-15,2 3 13 16,2 5 0-16,1-3-4 0,3 2-6 16,0-2-4-16,1-3 0 15,11-1 2-15,2-5-2 16,7-3-9-16,7-6-33 15,2-6-21-15,8-1-113 16</inkml:trace>
  <inkml:trace contextRef="#ctx0" brushRef="#br0" timeOffset="353160.589">22699 9728 370 0,'-5'0'20'16,"5"0"3"-16,6 0 27 15,11 0-13-15,7-3-9 16,2-1-10-16,6 0-2 0,5-1-9 15,-3 1-5-15,2-1 0 16,-4 0-3-16,0 3-22 16,-8-4-38-16,-7 3-87 15</inkml:trace>
  <inkml:trace contextRef="#ctx0" brushRef="#br0" timeOffset="353441.7962">22823 9607 342 0,'-2'-6'28'0,"-10"1"12"15,8 2 21-15,4 3-26 16,0 0-13-16,2 10 5 16,5 6-6-16,0 2 0 15,0 5-1-15,1 2 0 16,-3 2-6-16,2 0-7 0,-4-1 0 15,1-2-5-15,1 0-3 16,0-4 4-16,-2 0-4 16,-1-6-1-16,1-3-13 15,1-2-8-15,3-6-20 16,-2-3-31-16,3 0-79 16</inkml:trace>
  <inkml:trace contextRef="#ctx0" brushRef="#br0" timeOffset="354290.3445">23297 9516 375 0,'14'-3'30'0,"-2"-3"-6"0,-5 6 33 16,-7 0-23-16,0 9 1 15,0 14-3-15,1 7 3 16,1-5-5-16,2 3-11 16,1 1-10-16,-2 2-6 15,4-5 5-15,-1 1-3 16,0-2-2-16,-1-5-1 16,0-1 0-16,-2-6-1 0,-1-2 0 15,0-4 0-15,0-5 0 16,-2-2 0-16,0 0 1 15,0-4 2-15,0-11-2 0,0-1-1 16,-4-3 0-16,-1-4-1 16,0-2 0-16,0 0 0 15,3 0 0-15,-3-2-2 16,0 4-4-16,5 1-4 16,0 1 12-16,0 3-3 15,6 4-2-15,3 5 1 0,3 6 0 16,5-8 2-16,2 9-1 15,1 2 1-15,0 0 0 16,-1 0 0-16,1 9 0 16,-1 2 0-16,-4 2 0 15,-4 4 0-15,-1-3-3 16,-7 2 4-16,-3-1-2 0,0-1-1 16,-3-2 0-16,-9 0 0 15,-4-3 2 1,0-1 0-16,-2-1 0 15,0-2 0-15,2-3 0 0,-2 0 0 0,4-2-4 0,-1 2-2 16,7-2-4-16,1 0 0 16,2 0 5-16,5 0 2 15,0 0-5-15,8 0 5 16,4 0 4-16,5 0-1 16,4 0 0-1,1 0 1-15,-1 0-1 16,5 0 0-16,-5 0 2 15,0 3 0-15,0 9 4 0,-4 3-4 0,-2 5 2 16,-5-3-2-16,-3 5 0 16,-5-2 1-16,-2-1-3 15,-2-3 3-15,-10-1-1 16,-5-5 3-16,-2-1 3 0,-3-3 0 16,-3-5-1-16,2-1-2 15,0 0-7-15,3 0 3 16,0-5-2-16,4-4 5 15,3 2-7-15,4 0-15 16,4-3-17-16,3 0-15 16,2 1-48-16,6-4-101 0</inkml:trace>
  <inkml:trace contextRef="#ctx0" brushRef="#br0" timeOffset="354823.2576">23798 9795 142 0,'3'0'287'0,"-3"0"-260"15,2-1 5-15,2-6 0 16,1 0-4-16,5 2 6 16,-2-7-10-16,4 2-9 15,3-4-2-15,1 1-1 16,4-1 2-16,0-4-9 15,-1 2-1-15,-2-2-1 16,0 0-1-16,-4 1-2 0,-11 0 0 16,10 2-1-16,-10 2-2 15,-2 9-1-15,0-10 1 16,-2 10 1-16,-6 3-2 16,-1 2 2-16,-2-1 2 0,0 5-1 15,2 4 2-15,2 2-2 16,3 2 1-16,4 1 0 15,0-2 0-15,5 6 0 16,8-3 0-16,3 1-1 0,-1-2 2 16,4 1-1-16,-1-2-1 15,-3 2 1-15,-1-3 0 16,-3 1 1-16,-2-1 0 16,-3-2-1-16,-6-3-1 15,0 0 2-15,0-1 0 16,-12 2 0-16,-2-6 2 0,0 1-1 15,-4-1 0-15,0-2-1 16,0 0 0-16,3 0-1 16,1 0 0-16,4 0-9 15,2-3-21-15,6-3-23 16,2-5-16-16,2-1-65 16,13-3-186-16</inkml:trace>
  <inkml:trace contextRef="#ctx0" brushRef="#br0" timeOffset="355563.7718">24190 9593 447 0,'1'-6'45'0,"-1"-1"-9"16,0-2 0-16,2 7-6 15,-2 2-8-15,0 0-5 16,2 7-7-16,0 6 4 15,-1 3 3-15,5 4-2 16,-1 1-14-16,0 4 10 16,3-2-6-16,1 0-2 15,-2-1-1-15,0-3-1 16,2-2 0-16,-3-7-1 0,-1-1 1 0,0-6 0 0,-2-1 0 16,3-2 0-16,-2 0 1 15,1-7-1-15,1-5-1 16,-5-1-1-16,4-3 3 15,-1-2-1-15,1-2-2 0,1 3 2 16,3-3 0 0,0 4-4-16,0 0-4 0,4 2-2 15,0 5 8-15,2 3 4 16,-1 6-1-16,1-2-1 16,-1 2-2-16,-1 5 2 0,-1 7-2 15,-3 4-5-15,1 1 2 16,-2 3 6-16,-2 0 2 15,-3-1-3-15,1 1 3 16,-3-4-2-16,1-1 0 16,-2-6-2-16,0-2-1 15,0-4 2-15,0-1 3 16,0-2-5-16,0 0 5 0,5-2 3 16,-4-8-4-16,3-3-1 15,-2-3-3-15,4-4 4 16,1 0-3-16,1-3 0 15,5 2-1 1,-1-2 3-16,3 3-3 16,0 4 2-16,4 2-1 0,-4 12 0 15,4-10-1-15,-3 12 1 16,-2 0 0-16,0 1 1 16,-3 12 0-16,-2 3 3 15,0 2 0-15,-1 2-1 16,-5 1-1-16,3-2 0 15,-5-1-2-15,3 0 0 0,-3-4 1 16,-1 3-1-16,0-7-4 16,2 1-13-16,-2-6-10 15,2 2-23-15,0-3-15 16,4-4-38-16,-3 0-80 0</inkml:trace>
  <inkml:trace contextRef="#ctx0" brushRef="#br0" timeOffset="356094.8923">24848 9613 356 0,'11'-10'78'15,"2"0"-39"-15,-3 0-3 16,1 3-14-16,2 3-4 16,-1 3 5-16,1 1-1 15,-1 0-4-15,1 9-3 16,-4 4 1-16,2 4-6 0,-4 1-6 15,-1 2 0-15,-4 1-1 16,-2-1-2-16,0-2 0 16,-2-3-1-16,-4 0 1 15,0-2 0-15,0-8-1 16,2 0-1-16,1-3 4 16,1-2 1-16,2 0 1 15,0 0 3-15,2-7-2 0,5-3-5 16,-1-2 1-16,6-4-1 15,0-1 0-15,-2-1 0 16,2-2-1-16,-3-3 0 16,-1 3 0-16,1 1 0 0,-3 2 0 15,-2 5 0-15,-4 9 0 16,5-7 0-16,-5 10 2 16,0 0-10-16,0 8 9 15,-4 6 8-15,1 6 1 0,-1 1 4 16,0 4 2-16,4 0-8 15,0 0 1-15,0-2-4 16,0-3-2-16,4-4-2 16,5-2 0-16,2-5 0 15,2-4-3-15,-1-1-4 0,-2-4-14 16,0 0-17-16,-7-9-34 16,-3-7-47-16,0-6-189 15</inkml:trace>
  <inkml:trace contextRef="#ctx0" brushRef="#br0" timeOffset="356407.8596">24177 9421 389 0,'0'5'61'16,"0"-1"-32"-16,0-2-18 15,-2-2-6-15,-3 4-3 16,-2-2 1-16,-3-2-19 0,0 0-80 16,1 0-192-16</inkml:trace>
  <inkml:trace contextRef="#ctx0" brushRef="#br0" timeOffset="367723.7362">10479 9935 176 0,'-2'0'17'15,"0"-6"12"-15,2 1 3 16,-1 2 11-16,1-1-5 15,0-1-10-15,0 1-9 16,0 1 2-16,0 3 0 16,0-4-2-16,0 4 2 0,0 0-5 15,0 0-3-15,0 0-4 16,0 4-1-16,0 1 12 16,0 2 1-16,0 4-2 15,0 1-2-15,0 1 0 16,0-1-3-16,0 2-2 0,0 2-3 15,0 1 2-15,0-1 5 0,1 0 4 16,1 1-7-16,0-4-5 16,0 2-4-16,2-5-3 15,-4-1 0-15,4-2-2 16,-3-1 2-16,1-3-1 16,1-1 3-16,1-2-30 0,1 0-44 15,2-13-55-15</inkml:trace>
  <inkml:trace contextRef="#ctx0" brushRef="#br0" timeOffset="368659.4634">13623 9853 181 0,'-3'0'26'0,"-1"0"-5"15,1 0 6-15,-1 0 9 16,-1 0 1-16,5 0-8 16,-5 0-6-16,3 0-7 15,2 0 3 1,-2 0 5-16,2 0 0 16,0 0-6-16,0 0 3 15,0-2-2-15,0 0 3 16,0 0 3-16,0-1-3 0,0 1-4 15,0 0-2-15,0 2-1 16,0-1 3-16,0 1-2 16,0 0-4-16,0 0-4 15,0 1-6-15,0 6 1 16,0 3-3-16,0 4 9 16,0 0 0-16,2 4 1 0,-2 0-2 15,2 0-1-15,1 1-4 16,-1-1-1-16,0-2-1 0,-1-2 1 15,1-1-2-15,2 1-6 16,-1-7-36-16,7-3-59 16,-2-4-136-16</inkml:trace>
  <inkml:trace contextRef="#ctx0" brushRef="#br0" timeOffset="369901.7526">20671 9928 202 0,'0'0'62'15,"0"0"-35"-15,0 0 9 16,0 0 7-16,0-4-17 16,0 1-10-16,-2-1 5 15,-1 0 6-15,1 1-4 16,1 1-4-16,-3-1-4 0,2-1 0 16,2 2-3-16,0 0-3 15,0-1 0-15,0 1-3 0,9 0-3 16,2 1-1-16,2 1 0 15,1 0-1-15,0 0-1 16,-1 1 1-16,-4 6-1 16,2 4 1-16,-4-2-1 0,-4 6 0 15,1-5 1-15,-4 4-1 16,0-1 1-16,0-1 0 16,-9-1 1-16,0 0 0 15,1-1 5-15,-4-2-2 0,0 0 2 16,2 0-2-16,0-3-1 15,1-1-1 1,0-1 0-16,3 1 0 0,3-2 0 0,1-1 0 16,2-1 0-16,0 0 1 15,0 0 5-15,9 0 3 16,2 0 3-16,7 0-6 0,5 0-3 16,-1-5-3-16,3 0 1 15,0-1-3-15,-2 1 1 16,-1-1-1-16,-2 3 0 15,-8 1-1-15,-3 1-4 16,-4 1-40-16,-2-4-32 0,-3-2-120 16</inkml:trace>
  <inkml:trace contextRef="#ctx0" brushRef="#br0" timeOffset="371176.5526">23762 9826 85 0,'-1'0'54'0,"1"0"-40"0,0 0-4 15,-2 0 14-15,2 0 15 16,0 0-6-16,0 0-4 16,0 0 4-16,0 0 2 15,0 0-10-15,0 0-4 16,0 0 2-16,0 0 1 0,0 0-3 16,0 0-2-16,0 0-2 0,0 0-5 15,0 0-2-15,0 0-2 16,-2 0-4-16,-2 0-1 15,0 0 3-15,1 0 4 16,1-2-2-16,0-1 2 16,0 1-5-16,2 0 1 15,0 2 1-15,0-2-2 0,0 2 0 16,6-2-1-16,1 2-3 16,2 0 1-16,0 0-1 15,0 0 1-15,0 4-1 16,-2 3-1-16,0 1 1 15,-3 0 0-15,-3 3-2 0,1 1 3 16,-2 1-2-16,0 1 1 16,0-1-1-16,-5-3-1 15,0 1 3-15,0 0-2 16,-2-2 0-16,0-2 1 0,2 2-1 16,2-4 0-16,-1 3 0 15,-1-3-1-15,2 0 3 16,-1 1-2-16,1-3-2 15,-2 0 4-15,3 1-3 16,-1-2 1 0,1 0 1-16,2 1 0 15,-2-3-3-15,2 4 3 16,0-4-1-16,0 0 2 16,2 0 2-16,3 2 4 0,5-2-5 15,0 0 2-15,1 1-1 16,4-1-1-16,-1 0 5 15,1 0 1-15,-5 0 0 0,0 0-2 16,-2 0-6-16,-2 0 0 16,-5 0 2-16,-1 0-5 15,0 0-25-15,-7-3-48 0,-1-8-142 16</inkml:trace>
  <inkml:trace contextRef="#ctx0" brushRef="#br0" timeOffset="373556.0006">24821 9508 118 0,'-3'0'52'16,"-4"0"-39"-16,3 0 20 15,3 0 7-15,-1 0-15 16,2-3-14-16,0 1-4 16,0 0 4-16,0 1 3 0,0 1 1 15,0-2 1-15,0 2 7 16,-3 0-7-16,1 0-11 16,-1 0 1-16,0 0 3 15,-1 0 10-15,1 0-2 16,-1 0-1-16,2 0 2 15,1 0 0-15,1 0-5 0,0 0 0 16,0 0-1-16,0-2-3 16,0 2 0-16,0-3-4 15,0 3 0-15,1-3-1 0,3 3 0 16,1 0 0-16,0 0 0 16,0 0-2-16,3 3 1 0,-1 4 2 15,0 0-2-15,2 2 2 16,-1 1-1-16,-1 3-2 15,-4-2 0-15,3 1-1 0,-5-2 0 16,-1 3-1-16,0-2 1 31,0 1-1-31,0-2 1 0,0-2-1 0,-1 1 1 16,-3 0-1-16,1-2 0 16,-3-1 1-16,1-1-1 15,1 0 1-15,-3-1-1 0,2 0 0 16,-1-1 1-16,3-1-1 15,-1 0-1-15,4-1 2 16,-1 1-1-16,1-2 0 16,0 0 0-16,0 0 0 15,0 0-1-15,0 0 2 0,3 0-1 16,2 0 0-16,1 0 0 16,1 0 0-16,2 0 0 15,-2 0 0-15,2 0 1 16,-2 4-2-16,1 1 2 15,-3 2-3-15,-2 0 4 0,1 0-3 16,-4 4 3-16,0-2-1 16,0 0-1-16,0 0 2 15,0 0-1-15,0 0 2 16,-5 0-1-16,1-2 1 16,-4 0 2-16,5 2 2 0,-2-4-2 15,-2 0 1-15,1 1-1 16,3-2-2-16,-3 1-1 15,1-3-1-15,-1 0 0 16,1-1 0-16,0-1-1 16,-2 0-4-16,-3 0-30 15,3-5-43-15,-1-10-163 0</inkml:trace>
  <inkml:trace contextRef="#ctx0" brushRef="#br0" timeOffset="388939.1184">13981 9589 172 0,'5'0'29'15,"0"0"18"-15,1 0 16 16,0-4-6-16,-3-1-13 16,4 1-4-16,-3-3-4 15,-3 6-8-15,3-9-9 0,-4 5-7 16,0 2-3-16,0-1-2 15,0 1-3-15,-4-1 0 16,-4 0-2-16,-3 2 3 16,-2 1-3-16,1 1 1 0,-3 0 0 15,1 0 0-15,-1 1 2 16,-1 6-4-16,0 3 1 16,2 0 1-16,-1 1 1 15,3 1-1-15,1 3 1 0,2-1-2 16,5 0 1-16,1 0 1 15,3 1-1-15,0-1-1 16,0-1 1-16,3-5-2 16,5 0 1-16,1-1 1 15,0-4-1 1,4 1 0-16,1-1-1 16,2-1 0-16,0 0-1 15,2 0 1-15,0-1 1 16,0 5-4-16,-1-2 4 0,0 3-2 15,-3 2 0-15,-1 0 0 16,-4 1 0-16,-2-1 1 16,-4 2-1-16,-1-1-1 15,-2 0 1-15,0-2-2 0,-5 1 5 16,-4-1-2-16,-3-3 2 16,-5-2 0-16,0 2 0 15,-3-1 3-15,0 0-3 16,-4 0 1-16,3-3-1 15,-1 3-2-15,2-3 1 0,3-1-3 16,4 0 1-16,4 0-9 16,6 0-8-16,3-3-12 15,0-4-20-15,10-6-39 16,8 1-91-16</inkml:trace>
  <inkml:trace contextRef="#ctx0" brushRef="#br0" timeOffset="389751.1086">14207 9630 378 0,'-4'-4'18'16,"-4"0"7"-16,4 1 28 15,2 2-13-15,2 1-14 0,0 1-17 16,0 8 3 0,0 5 1-16,4 2-2 0,-1 6 1 15,1-2-2-15,-1 2-4 16,1-2 0-16,-3 0-3 16,2-6 0-16,-1-1-1 15,1-1-1-15,-1-5 1 0,0-2 0 16,1-1-1-16,1-4 0 15,1 0 1-15,-3 0 0 16,3-2-1-16,-1-5 0 16,0-4 3-16,1-3 1 0,-1 2 1 15,-1-4-3-15,2-2-1 16,3 2 0-16,-3 0-2 16,2 1 0-16,0 3-1 15,0 5 2-15,3-1-2 16,0 7 1-16,-1-3 0 15,4 4 0-15,-4 0-1 0,3 5 1 16,1 4-2-16,-1 6 2 16,-2-2 0-16,-1-1 0 15,-1 4 0-15,-4-4 0 16,1 1 0-16,-3-1 0 16,1-4 2-16,-2-1-2 15,-1-4 0-15,0 1 0 0,0-2 1 16,0-2-1-16,0 0 1 15,2 0 4-15,-2-2 4 16,4-7-3-16,-1 0-1 16,2-5-2-16,2-2 0 0,1-2-3 15,-1 2 0-15,4 1 1 16,-1 1-1-16,1 3 0 16,2 1 0-16,-2 3 0 15,-1 5-1-15,1 0-4 16,0 2 7-16,-2 0 1 0,1 7-2 15,0 5 2-15,-3 3 0 16,0-1 0-16,2 2 1 16,-6 1 1-16,2-2-1 15,-2 2-2-15,-3-3-1 16,2-2 0-16,-2-1 0 0,0-2-1 16,0-2-2-16,0 0-14 15,-2-3-2-15,-3-4-30 16,-5 0-10-16,1 0-33 15,-4-9-81-15</inkml:trace>
  <inkml:trace contextRef="#ctx0" brushRef="#br0" timeOffset="390020.387">14227 9488 264 0,'3'0'170'16,"4"0"-124"-16,-5 0 5 15,2 0 3-15,-4 0-15 0,0 2-11 16,0 4-13-1,0 5-9-15,0-2-4 0,0 1-5 16,-6-6-61-16,3-4-159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46:19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18154 12512 247 0,'-8'2'8'0,"3"-2"10"15,2 0-7-15,3-3-6 16,0-4 4-16,3 3 3 16,14 4-4-16,-1 0 0 15,2 0-1-15,4 0-1 0,2 5-2 16,3 2 2-16,4 0 0 0,4 3-1 16,6-2 1-16,1 1-1 15,11-1-1-15,4 0 2 0,6-1 0 16,7 1-3-16,3 0 0 15,5 1 0-15,2-2-1 16,3-1-1-16,2-1-1 16,4 0 2-16,3 1-4 15,1-2 7-15,2-3-2 16,6 3 1-16,1-4 1 16,4 2 0-16,3-2-2 15,5-2-1-15,-1 2 1 0,0 2 2 16,0-1-1-16,1 1-3 15,-4 0 0-15,-3 2 1 16,0-3-2-16,-2 1 3 0,-1-2-2 16,-2 0-1-16,-1 0 4 15,-1 0 2 1,-1 0 3-16,-2 0 3 16,-4 0-2-16,-7 0 3 15,-5 0-4-15,-7-2-2 16,-13 2 2-16,-7-1-5 0,-13 1 3 15,-11 0 1-15,-9 0-4 16,-8 0 1-16,-6 0-2 16,-6 0-2-16,-1 0-1 15,-4 0-5-15,-17 3-14 16,-11-3-51-16,-14-3-157 16</inkml:trace>
  <inkml:trace contextRef="#ctx0" brushRef="#br0" timeOffset="5726.5261">21560 5470 295 0,'-8'5'2'15,"-6"-5"10"-15,11 0-6 16,1 0 2-16,2 0 1 16,0 0-8-16,2 0-1 15,4 3 5-15,1 1 0 16,2 2 1-16,-2 3 4 0,2 4 3 15,-2 1 2-15,2 4-1 16,0 3-4-16,2 1 1 16,3 3-2-16,1-3-1 15,2 0-3-15,5-3-2 16,2-2-1-16,1-7 0 16,4-10 2-16,7 4-1 0,5-8 6 15,6-14 4-15,8-10-5 16,7-8-3-16,7-1-2 15,3-6 0-15,-1 2-1 16,4-3-1-16,-2 4 0 0,-2 1 2 16,0 5 3-1,-3 0 3-15,-2 6-2 0,-4 2 3 16,-3 2-4-16,-3 4 0 16,0 3 0-16,-9 2-3 15,-1 3 0-15,-10 2-2 0,-4 5 0 16,-5 2-1-16,-8 3 0 15,-2 0-3-15,-10 7-20 16,-6 10-12-16,-1 5-17 16,-13 7-31-16,-13 2-78 0</inkml:trace>
  <inkml:trace contextRef="#ctx0" brushRef="#br0" timeOffset="6446.992">22015 8194 410 0,'0'2'10'0,"0"6"2"0,-4-8-7 15,3 0 10 1,1 0-2-16,0 6-7 0,0 3-4 16,1 4 3-16,5 2 0 0,0 7 1 15,0 1 0-15,2 2 3 16,-1-3-4-16,0-1-1 16,-1-4 0-16,6 0 0 15,-2-7 4-15,3-2 1 0,3-6 1 16,6-2 3-16,2-6 0 15,11-13-3-15,8-6 0 16,8-10-6-16,11-2 1 16,5-4 0-16,3-2 2 15,-1 2-3-15,0 0 0 0,-4 1-4 16,-6 5 1-16,-6 4 0 16,-2 0-1-16,-8 6-2 15,-13 7-8-15,-6 4-16 16,-16 9-11-16,-8 5-40 15,-15 5-53-15,-19 13-175 16</inkml:trace>
  <inkml:trace contextRef="#ctx0" brushRef="#br0" timeOffset="17983.8314">11977 5855 218 0,'0'-6'6'0,"-2"-2"13"16,-5 1-3-16,2 2-6 16,-5-2 0-16,0 1 4 0,1 1 3 15,-2 1-3-15,2 1 0 16,2 1 11-16,4 2-12 15,1 0-7-15,2 0-4 16,0 7-7-16,3 2 5 0,8 2 7 16,7-1-6-16,6 0 0 15,7 0 3-15,13-3 1 0,4 0 2 16,9-3-1-16,11-2-1 16,12-4 3-16,8 2-4 15,7 0 2-15,5 0-2 16,12-4 1-16,1 1-1 0,7-1 2 15,6 1-2-15,7-1-1 16,3-1 1-16,4 3 0 16,2-3-3-16,7 1 0 15,2-1 1-15,2-4 5 16,3 2-1-16,5 0 2 16,1-1 2-16,-2 1-1 15,-4 0-4-15,2 2 1 16,-3-1 0-16,-3 3-1 0,-1-1 1 15,-3 1-1-15,-1 1 3 16,-2-1 1-16,-1 1-5 16,-6-2 0-16,-1 2-3 0,-7 0 2 15,0 2-1-15,-7 0-1 16,1 0 0-16,-9 0 0 16,1 0-2-16,-13 0 2 0,-2 0 0 15,-13 0-1-15,-7 0 0 16,-13 2 0-16,-14 0 0 15,-11 2-1-15,-13 1 0 16,-13 6-4-16,-15 1-23 0,-6 0-37 16,-21 1-69-16</inkml:trace>
  <inkml:trace contextRef="#ctx0" brushRef="#br0" timeOffset="18813.9953">12683 9211 426 0,'50'3'10'15,"10"-4"-5"-15,9 1 2 16,19 1-2-16,8-1 2 15,11 0-1-15,10 0 0 16,5 0-4-16,4 0-3 0,8-1 2 16,1-5-2-16,5 1-1 15,2-1 2-15,2 0 0 16,2-2 2-16,4 1-2 16,2 0 1-16,-1 0 1 15,4-2 8-15,1 2 11 16,-2 0-3-16,2-4-3 15,2 4-3-15,1-2-1 0,1 0-6 16,-4 0-1-16,-3-2 0 16,-4 3-1-16,-8-3-2 15,-10 2 2-15,-7-2-3 16,-11 0 1-16,-8 1 0 0,-13-1 3 16,-11 2 3-16,-8 0-3 15,-13 6 0-15,-13-6-2 16,-9 7-3-16,-15 2 0 15,-21 0-29-15,-14 0-82 0</inkml:trace>
  <inkml:trace contextRef="#ctx0" brushRef="#br0" timeOffset="24572.8691">8258 5500 241 0,'-9'-10'23'15,"-1"1"5"1,0-4 5-16,3 3 19 0,2-5-15 15,1 3-1-15,1-4-6 16,1 0-6-16,2 2-15 16,0-1-2-16,7 3 1 15,0 2-5-15,3 0 0 16,4 3-3-16,-1 4 2 0,-1 3-2 16,0 0-1-16,-2 7 2 15,0 7-2-15,-1 4 1 0,-4 3 0 16,2 2 1-16,-1 2-1 15,-4 2 1-15,1-4 0 16,1 1 0-16,-1-3 2 16,1-2 1-16,5-4 0 0,2-1 1 15,-1-5-2-15,7-4 1 16,-1-3 3-16,2-2-1 16,1 0 1-16,1-9-3 15,2-5-2-15,-5-2 2 0,0-5 0 16,-3-1 1-16,-3-5 0 15,-2-1 0-15,-4-2 0 16,-1-1 0-16,-2 1-3 16,-2 1-1-16,0 4 2 15,0 8-3-15,0 2 0 16,0 10 0-16,0 5 3 0,-4 0-2 16,4 9-1-16,0 10 0 15,0 8 0-15,0 7 1 16,0 4 1-16,5 2 1 15,1 5 0-15,1 2 2 16,-1-1-2-16,-1 2-1 0,-3-4 1 16,1 0 1-16,1-6-3 15,-4 0 1-15,0-8-1 16,0-3 2-16,-6-4-1 16,-2-3 1-16,-1-6 2 0,-2-1-2 15,-2-4-1-15,3-4 1 16,-1-3 0-1,-2-2 0-15,0 0 0 0,1-7-1 16,0-6 0-16,0-4 1 16,2-3-2-16,3-7-1 15,5 0 0-15,-4-1 0 16,6 1-1-16,0-1-1 0,8 1-4 16,6 4-2-16,8 3-1 15,3-2-6-15,-1 4-5 16,7 4-7-16,0 4-16 15,-3 1-26-15,-2 5-85 0,-3 2-145 16</inkml:trace>
  <inkml:trace contextRef="#ctx0" brushRef="#br0" timeOffset="24927.8766">8799 5670 393 0,'0'0'10'0,"-2"0"14"16,0 2 30-16,2 8-31 16,-2 5-1-16,2 8 4 15,0 6 3-15,0 3-3 0,0 3-3 16,2 1-3-16,2 0-5 16,3-1-3-1,-4-1-2-15,2 0-2 16,-1-4-2-16,0 1-4 15,-4 0 0-15,0-7 0 0,0-1-1 16,0-5 0-16,0-3 0 16,0-8-1-16,0 0 1 15,0-7-1-15,0 0-6 16,0 0-1-16,0-12-10 0,0-5-18 16,0-6-5-16,0-6-19 15,-1-1-38-15,-4-5-40 16,2 2-71-16</inkml:trace>
  <inkml:trace contextRef="#ctx0" brushRef="#br0" timeOffset="25229.4946">8779 5820 223 0,'0'-23'19'15,"-6"-1"34"-15,6 3 2 16,4 0 15-16,9 3-19 16,3 0-11-16,2 7-18 0,3 4-7 15,-1 3-2-15,5 4-7 16,-4 2-1-16,1 9-2 15,-2 5-1-15,-4 4-1 16,-5-2 0-16,-7 5-1 16,1-4 1-16,-5 3 0 15,-2-4 0-15,-10 1 1 16,-5-6 0-16,-3 1 2 0,5-3 2 0,-6-4 1 16,1-2 0-16,3 1-3 15,0-3-2-15,3-1-1 16,2 0 0-16,1-2-1 15,2 0-9-15,2 1-14 16,2-1-26-16,2 0-41 16,3 0-36-16,0 0-90 15</inkml:trace>
  <inkml:trace contextRef="#ctx0" brushRef="#br0" timeOffset="25480.2785">9036 5936 370 0,'0'0'51'15,"0"2"-7"-15,0 3 4 0,0 2-13 16,3 2-5-16,-3 7-6 16,2 2-4-16,2 5 4 15,-4 0-7-15,1 6-7 16,-1-2-2-16,0 1-4 15,0-1-3-15,0-2 0 16,0 0 0 0,0 0-3-16,0-5-46 0,-5-3-68 0</inkml:trace>
  <inkml:trace contextRef="#ctx0" brushRef="#br0" timeOffset="26706.0333">8712 8171 256 0,'-8'-13'12'15,"-2"1"12"-15,5 1 15 16,1 2 17-16,2 2-19 16,2 3-11-16,-1 3-5 0,-1 1-1 15,2 0-16-15,0 11-4 31,0 6 9-31,0 8 4 16,0 4 4-16,0 5-4 0,5 1-3 16,0 1-5-16,3 0-1 15,1-6-2-15,1-5 0 16,-1-3 0-16,4-9-1 0,1-3 0 16,3-8 0-16,-1-2 2 15,4-8 0-15,0-4-1 16,-1-8-2-16,-1-3 1 15,-2 0-1-15,-3-4 1 16,-1-3 0-16,-5 1-1 16,-2-3 1-16,-4 4 0 0,-1 1-1 15,0 4 0-15,0 5 0 16,-1 4 0-16,-1 11 0 16,-4-5 1-16,2 8 2 15,2 0-3-15,-1 11 0 0,1 4 0 16,2 9 2-16,0 6 1 15,2 6 2-15,5 6 2 16,-2 3 2-16,3 3 0 16,-3 2-5-16,1 0 2 15,-6-4 1-15,0 3-3 0,0-8-1 16,0-4-1-16,-4-5 0 16,-1-3 0-16,0-6 1 15,-3-3 0-15,-1-6 1 16,0-5 0-16,2-2 1 15,-2-5-2-15,-2-2 1 16,1 0-1-16,-2-9 1 16,0-6 0-16,4-4-2 0,-6-4 0 15,7-6-2-15,4 1 0 16,1-3-3-16,2 3-2 16,0 1-4-16,12 2-4 0,5 4 1 15,2 3-1-15,1 5-5 16,6 2-9-16,-4 5-14 15,2 4-33-15,-2 2-52 16,-2 0-108-16</inkml:trace>
  <inkml:trace contextRef="#ctx0" brushRef="#br0" timeOffset="27284.0103">9075 8593 314 0,'0'11'135'16,"-3"-5"-124"-16,-1 1 3 16,3 2 30-16,1 5-7 15,0 4-11-15,0 3-6 16,1 4 1-16,1 6 3 16,7-1-7-16,-6 4-3 15,1-4-4-15,-1 1-6 0,-3 1 0 16,0-7 0-16,0 0-1 15,0-6 1-15,0-1-2 16,0-5 2-16,0-6 3 16,0-2 0-16,-2-3-3 0,2-2 2 15,0-4-1-15,-1-8 6 16,-1-4-8-16,0-6-1 16,0-6 0-16,-1-3-2 15,1-4 0-15,-1-3 1 16,1-3-12-16,-1 5 6 0,0-1-6 15,3 1 1 1,0 9 6-16,0 4 1 0,6 6 2 16,4 1 0-16,4 5-1 15,1 4 1-15,4 7 0 16,0 0 1-16,-1 3 0 16,1 10-1-16,0 5 1 0,-6 1 0 15,-1 2 0-15,-10 1 0 16,5-2 0-16,-7-1 1 15,-4-1-1-15,-11-2 0 16,1 0 1-16,-9-1 0 16,2-5 0-16,-1-1 0 0,2-2 0 15,4-3-1-15,3-3 0 16,6-1 0-16,0 0-30 16,7 0-28-16,0 0-24 15,4-1-87-15,6-5-154 16</inkml:trace>
  <inkml:trace contextRef="#ctx0" brushRef="#br0" timeOffset="27709.4639">9292 8920 402 0,'-8'0'32'16,"2"0"19"-16,0 0 6 15,5-5-9-15,1 0-19 16,0-1-19-16,1-1-8 16,6 0 3-16,5 4-1 0,-4-2-4 15,1 5 1-15,3 0 1 16,-4 5-2-16,1 3 0 16,-1 4-3-16,-5 5 6 15,-1 1-3-15,-2 1 1 16,0 2-1-16,-3-1 1 15,-7 0-2-15,-1 0 2 0,1-2 1 16,-1-4 3-16,0-2 14 16,4-1 0-16,-1-4-4 15,5-1-5-15,-1-5 1 16,4-1-3-16,2 0-1 16,10 0 6-16,1-9 2 0,6-1-9 15,3-3-2-15,4-2-4 16,-3 3 3-1,3-1 0-15,-5 5-3 0,-5 2-1 16,-5 3-24-16,-11 1-46 16,7-5-75-16</inkml:trace>
  <inkml:trace contextRef="#ctx0" brushRef="#br0" timeOffset="29011.5056">15056 6434 339 0,'-16'-17'5'16,"-3"2"10"-16,0 5 41 15,5 2-13-15,7 2-13 0,3 5-1 16,4 1-4-16,0 0-18 16,0 12-6-16,0 8 2 15,4 6 5-15,2 6 1 16,-3 7 0-16,4-1-2 15,4-2 1-15,2-1-5 0,1-4-1 16,2-6 0-16,6-6 0 16,1-5 1-16,2-8 5 15,6-4 3-15,-1-2-6 16,2-3-2-16,1-10-1 16,1-4-1-16,-6-5-1 15,-1-1 2-15,-5-5-2 0,-6-4 1 16,-13 0 0-16,12-1-1 0,-9-1 1 15,-6 1-1-15,0 7 0 16,0 6 0-16,-6 6 0 16,-1 7 0-16,-4 7 0 15,2 9 0-15,2 13 0 16,7 11 0-16,-7 8 4 0,7 9 1 16,0 4 6-16,4 4-1 15,5 3-2-15,-3-2-2 0,1 1-1 16,0-1-2-16,-4-4-1 15,-3-1 1-15,0-6-1 16,-2-5 2-16,-7-6-2 16,-2-6 1-16,-1-5-2 15,-1-10 6-15,1-10 2 0,-5 8-2 16,2-14 0-16,0 0 0 16,2-9-10-16,-1-7 7 15,3-3 1-15,4-5-3 16,2-2-1-16,3-5-1 15,2-2 0-15,4 0-1 16,4-1-8-16,9 1 1 0,0 1-12 16,5 1-4-16,4 6-8 15,-2 4-6-15,3 6-16 16,0 4-23-16,2 7-40 16,-2 1-69-16</inkml:trace>
  <inkml:trace contextRef="#ctx0" brushRef="#br0" timeOffset="29770.2601">15805 7011 157 0,'8'7'188'0,"1"-7"-147"15,-6-1-2-15,1-8 18 16,-3 0-14-16,-1-4-24 15,0 1-4-15,0-2 1 16,0 0-3-16,-8-3-3 16,-6 3-5-16,-1 2-3 15,-4 1 1-15,-3 2-2 0,-4 5 2 16,3 4-4-16,-4 0 2 16,3 6 1-16,3 6 3 15,0 4 3-15,7 6-1 16,2 1 3-16,9 4-2 0,3-2-3 15,0 0-1-15,7 0-2 16,8-6-1-16,4-1 1 16,3-5-1-16,-1-12 1 15,0 10-1-15,-1-9-1 16,-1-2 2-16,-4 0-2 0,2-11 2 16,-3-1-1-16,-4-1-1 15,-2-3 2-15,1-3 0 16,-2 2 5-16,-2-1 1 15,0 4-2-15,-2 0-4 16,-1 3 0-16,0 6 0 16,-1 3 1-16,-1 2 0 0,2 4-5 15,0 8 3-15,0 6 0 16,1 4 0-16,0 3 2 16,4 5 3-16,-2 0 2 15,2 2 1-15,-5 2-4 16,3-2 1-16,2 0-2 0,-7 0 1 15,1-3-4-15,-1-2 2 16,0-4-1-16,0-3 0 16,-6-3 0-16,-1-2-1 15,-2-4 1-15,-3-1-1 16,4-5 1-16,-3 1-1 0,2-5 0 16,-2-1-1-16,4 0 1 0,-1-1 0 15,0-10 0-15,1-2 1 16,3-6-4-16,4-4 0 15,0-6 1-15,4-1 1 16,4-8 0-16,7 3-1 16,3-4-5-16,4 1-13 15,-2 0-4-15,0 4-4 0,4 3-14 16,-6 0-21-16,-14-3-66 16</inkml:trace>
  <inkml:trace contextRef="#ctx0" brushRef="#br0" timeOffset="34904.1942">10243 15247 194 0,'-10'-9'34'15,"3"-3"28"-15,-2-1-11 16,2 1-3-16,1-1-8 16,1-3-12-16,3 2-5 15,2 1-4-15,0 1-5 0,2 1 1 16,8 2-7-16,-2 4-2 15,4 3-4-15,2 2 0 16,1 2-1-16,0 8 1 16,-1 6-3-16,3 4 2 0,-5 3 1 15,-2 1 0-15,2 1 0 16,-9 0 0-16,8-1-2 16,-5-2 1-16,6-1-1 15,-5-1-1-15,5-6 3 16,1-10 0-16,3 10-2 0,4-14 1 15,2 0 4-15,3-2 5 16,-1-8-1-16,0-5-1 16,0-3-3-16,-4 1 0 15,-6-2 2-15,-1 0 1 0,-1 1 0 16,-7 0 0-16,-3-1-3 16,-2 3 0-16,0 1-3 15,0 3 0-15,-5 1 0 16,1 2-1-16,-1 4 0 15,0 1 0-15,4 4 0 16,-1 0-1-16,-1 0 0 16,3 11 0-16,0 5 0 0,0 2 0 15,0 5 2-15,0 4-1 16,3 3 2-16,5 2-1 16,-6 7 1-16,8 3 0 0,-6 2 1 15,-1 1-1-15,4 1 0 16,-7-3-1-16,0-2-1 15,0-5-1-15,0-4 1 16,-7-7 0-16,-5-4 0 16,0-3-1-16,-3-7 2 15,3-10-1-15,-7 9 1 0,3-10-1 16,0-4 1-16,1-9-2 16,-2-2 1-16,2-5 0 15,6-1-1-15,0-5 1 16,8 0-2-16,-3 1 1 15,4-2-1-15,2 2 0 16,10 0-3-16,5 3 0 16,2 5 2-16,5 1-5 0,3 5-5 15,1 4-6-15,3 3-9 0,1 4-22 16,-1-1-24-16,4 1-61 16,-1-4-123-16</inkml:trace>
  <inkml:trace contextRef="#ctx0" brushRef="#br0" timeOffset="35185.4402">11284 15334 390 0,'4'0'36'0,"-1"0"8"16,4 0-2-16,5-1-1 15,1-3-7-15,5-2-7 16,5 3-9-16,4-1-6 16,2 1-7-16,2-1 0 0,-1 3-3 15,-1-1 0-15,-2 2 0 16,-1 0-2-16,-6 0 0 16,-3 0-15-16,-3 0-18 15,-3 0-20-15,-5 0-29 16,-5 3-56-16,-1 1-52 0</inkml:trace>
  <inkml:trace contextRef="#ctx0" brushRef="#br0" timeOffset="35429.3171">11434 15436 323 0,'-7'13'23'0,"0"-5"27"15,4-8-14-15,3 0 15 16,0 0-2-16,3 0-11 16,4 0-7-16,6 0-5 0,3 0-5 15,2 0-5-15,3-5 0 16,1 2-5-16,2-1-3 16,-2 0-5-16,-2 2-1 15,0 2-2-15,-4 0-26 0,1 0-52 16,1 0-121-16</inkml:trace>
  <inkml:trace contextRef="#ctx0" brushRef="#br0" timeOffset="36706.64">12740 15056 258 0,'-2'-12'47'15,"1"-1"-18"-15,1-2 10 16,0 1 6-16,0 0-8 16,0 2-16-16,0 1-7 15,0 0-5-15,3 5 1 16,4 2 0-16,2 0-1 0,1 4-4 16,0 0-3-16,-1 4 0 15,4 4 0-15,-4 9 0 16,3 0 0-16,-4 6 3 15,-1 4-2-15,-2 2 2 0,0 0-2 16,-2-1 0-16,1-1-1 16,0-2-1-16,0-6 0 15,1-1 2-15,4-6-2 16,-1-1 1-16,7-6 1 16,1-3 1-16,2-2 2 15,2 0 1-15,0-5-1 0,1-5-1 16,-2-3-3-16,-4-3 1 15,-2 0 2-15,-2-6 6 16,-4-1-3-16,-4 2-1 16,-3-5-5-16,0 3 2 15,0 2-2-15,0 3 0 0,0 4-1 16,0 3 1-16,0 6 1 16,0 3 6-16,0 2-4 15,0 3-7-15,0 10 2 16,4 7 1-16,-2 5 0 15,-1 3-2-15,4 4 5 16,-3 6-1-16,-1 1 1 0,1 2 0 16,0-2 2-16,-2 1-4 15,0 1 3-15,0-6-4 16,0-1 3-16,0-3-5 16,-5-3 4-16,-3-5-3 0,-1-5 1 15,-1-5 0-15,-2-12 0 16,0 12-1-16,2-13 2 15,-5 0 2-15,4-7-3 16,0-5 3-16,2-4-4 16,2-8 1-16,4 1-1 15,3-2 0-15,0-2 0 0,3 0-1 16,8 1-1-16,7-1-6 16,1 4-6-16,5 3-2 15,-2 8-8-15,5 1-9 16,-2 6-10-1,2 1-21-15,1 4-53 16,-1 0-61-16</inkml:trace>
  <inkml:trace contextRef="#ctx0" brushRef="#br0" timeOffset="37386.21">13512 15381 285 0,'6'0'73'0,"-1"0"-13"0,-2-9-22 16,-3-2 5-16,0 2-8 16,0-2-14-16,-5 1-4 15,-2-1-5-15,-3 4 1 16,-7 0-4-16,3 3-4 16,-6 1-2-16,0 3-3 0,-1 0 5 15,1 3-1-15,0 8 2 16,4-1-4-16,1 8 2 15,5 0 1-15,3 0-2 16,3 4-1-16,4 1-1 16,0-4 0-16,6 1-2 0,8-2 2 15,2-2-1-15,3-7 1 16,3-2-1-16,3-7 1 16,-3 2 1-16,-1-2 0 15,-4-4-2-15,-3-5 1 16,-1-3 0-16,-6-1 0 0,-2-1 1 15,-5 2 1-15,0-3 4 16,0 1 2-16,0 1 0 16,-5 3-1-16,0 1-4 15,1 2 1-15,1 1-3 16,-2 6 0-16,3 0 0 16,1 8-3-16,1 6 2 0,0 5 4 15,0 8-1-15,0 3 0 16,1 6 0-16,6 0-1 15,-4 1 1-15,2 1-1 16,-1-3 2-16,-2-1-3 16,-1-1 0-16,1-5-1 15,-2-5-1-15,0-3 1 0,0-4 0 16,0-7 0-16,-3-4 1 16,-4-5 1-16,0 0 4 15,-5-4 0-15,2-10-4 16,1 0 3-16,-1-5-4 0,3-3-1 15,2-1-3-15,3-2 2 16,2 0-1-16,0-2-3 16,11 2-18-1,6-1-7-15,5-1-25 0,7 0-22 0,9 0-53 16,9-3-134-16</inkml:trace>
  <inkml:trace contextRef="#ctx0" brushRef="#br0" timeOffset="37808.1118">14349 15227 214 0,'-5'0'122'0,"-2"-4"-57"15,3-1-22-15,-2 0-13 0,3 0 13 16,-3 1-7-16,6 2-3 15,0 1-2-15,7-3-10 16,12 2-11-16,8-2 0 16,7 1 1-16,5-1-2 0,6 1-3 15,-2-1-4-15,-2 4-1 16,-1-1 0-16,-7 1-4 16,-5 0-7-16,-7 0-19 15,-4 0-20-15,-7 0-27 16,-4 0-63-16,-6 0-76 0</inkml:trace>
  <inkml:trace contextRef="#ctx0" brushRef="#br0" timeOffset="38089.3096">14493 15056 126 0,'-8'-8'254'16,"6"2"-219"-16,0-2-9 15,2 5 13-15,0 1 7 16,0 2-19-16,0 0-13 16,0 5-4-16,0 9 1 0,0 7 14 15,2 5-8 1,3 3-2-16,-2 1-3 0,2 4 0 16,-3-1-5-16,3-2-4 15,-3 0-1-15,2-3 0 0,-3-1-2 16,1-2-2-16,1-7-22 15,4 0-19 1,1-6-24-16,5-7-61 0,3-5-177 16</inkml:trace>
  <inkml:trace contextRef="#ctx0" brushRef="#br0" timeOffset="39032.994">15506 14924 388 0,'-2'-11'38'0,"2"-4"-7"0,0 4-21 15,10 0 5-15,3 0 7 16,5 2-5-16,-1 7-6 16,3-5-4-16,-1 7-2 0,-2 0-1 15,0 4-1-15,-1 9-1 16,-2 2 2-16,-1 4 0 16,0 5-2-16,-1 1 2 15,-3 2 1-15,0-3-1 16,-2 2-1-16,4-3 1 15,-3-4-2-15,5-1-1 0,0-5 1 16,0-4 0-16,1-6 4 16,1-3 6-16,2 0 0 15,0-1-2-15,0-10-4 16,0-3 3-16,-3-4-1 16,-1 0 4-16,-5 0-1 0,-1-5-3 15,-1 1-1-15,-5 1-1 16,-1 2-3-16,0-1 0 15,0 6-2-15,0 2 0 16,0 11 0-16,0-8 2 16,-1 9 0-16,-1 0-2 0,-3 6 1 15,3 6-2-15,-2 8 1 16,1 5-1-16,3 3 1 16,0 8-1-16,0 1 2 15,0 5-2-15,0-2 1 16,0 3 0-16,2-2-1 15,-2-3 0-15,0-5 0 0,0-2 0 16,0-2 0-16,-6-6 1 16,-3-6-1-16,-2-4 0 15,1-2-2-15,-3-6 2 16,1-1 1-16,-2-4 1 16,2 0 1-16,2-7-3 15,-2-4 1-15,5-4-1 0,2-2 0 16,4-5 1-16,1 1-1 15,0-4 0-15,3 4-2 16,9-4 2-16,5 1-6 0,5 3-1 16,0 1-2-16,5 6-6 15,4 0-11-15,-2 5-3 16,-1 4-15-16,1 3-16 16,-2 2-28-16,-3 0-47 15,-5 5-87-15</inkml:trace>
  <inkml:trace contextRef="#ctx0" brushRef="#br0" timeOffset="39626.7581">16197 15195 418 0,'1'-7'23'0,"3"0"16"16,-2 3-9-1,-2 3 15-15,0 1-5 0,0 0-18 16,0 10-20-16,0 6 3 15,0 3 5-15,0 9 5 16,0 2-2-16,0 0-5 0,1 4-1 16,-1-4-3-16,4 2-3 15,-1-1-1-15,-2-2 1 16,1-6-1-16,0 0 1 16,0-5 1-16,-2-4-3 15,0-3 1-15,1-6 0 0,1-2-1 16,-2-1 2-16,0-2 0 15,0 0 2-15,0-7 1 16,0-3-3-16,0-6 0 16,0-2 0-16,0-7-1 15,-2-4 1-15,-1 1-1 0,3-6 0 16,0-2-1-16,0 0 1 16,0 4 2-1,0 4-4-15,5 1 2 0,4 5 1 16,-1 7-3-16,6 3 0 15,-1 4 2-15,1 3-2 16,1 5 4-16,0 0-2 0,-1 5 0 16,1 5 1-16,-5 5-4 15,1 0 5-15,-3 3-5 16,-3-3 6-16,-3-1-6 16,-2 1 4-16,0-5-2 15,-2-1 0-15,-5 0 2 16,-6 0-1-16,-3-2 0 0,0 0 0 15,-5-2 0-15,6-1-6 16,-4 0-7-16,4-1-4 16,2-1-8-16,4 2-18 15,5-1-6-15,4 1-26 0,0 1-45 16,6-1-60-16</inkml:trace>
  <inkml:trace contextRef="#ctx0" brushRef="#br0" timeOffset="39898.1345">16409 15488 187 0,'8'11'188'15,"-4"-5"-118"-15,-2-6-29 16,-2 0 2-16,0 0-4 16,0 2-4-16,0 6-17 15,0-1-11-15,0 5 2 0,0 4 15 16,0 4 0-16,1-1-10 15,2 1-2-15,-1 2-5 16,0-3-2-16,1 1-4 16,-1-3-2-16,-1 1 4 15,3-5-6-15,-2 1-21 16,1-5-26-16,1-4-25 0,1-5-69 16,3 0-286-16</inkml:trace>
  <inkml:trace contextRef="#ctx0" brushRef="#br0" timeOffset="40522.9868">17045 15186 298 0,'-2'0'71'0,"-1"0"-10"16,3 0-26-16,0 2-18 15,5-1 6-15,7-1 12 0,10 0-2 16,5 0-5-16,5 0-8 15,2 0-9-15,5-5-6 16,-3-2-3-16,0 0 0 16,-4 0-2-16,-7 0 2 15,-4 2-4-15,-8 1-12 16,-3 0-19-16,-8 4-29 0,-2-2-56 16,0 0-65-16</inkml:trace>
  <inkml:trace contextRef="#ctx0" brushRef="#br0" timeOffset="40778.596">17220 15056 346 0,'-3'-5'47'16,"1"-1"-3"-16,2 5-14 16,0 1 10-16,-2 0-11 15,2 1-13-15,0 10-5 16,0 5 6-16,0 6 2 0,0 2 3 15,0 5-5-15,0 3-5 16,0 0-1-16,4-2-6 16,-3 0-2-16,1-1-2 15,0-2-1-15,1-5-4 16,-3-3-24-16,5-6-38 0,0-6-70 16,2-7-207-1</inkml:trace>
  <inkml:trace contextRef="#ctx0" brushRef="#br0" timeOffset="41661.3146">18024 15001 345 0,'-1'-9'33'0,"1"-2"21"16,0 0-29-16,3 2-9 15,8 0 8-15,2 2-7 16,2 2-6-16,-2 3-4 0,1 2-2 16,0 0-1-16,-4 13 0 15,0 1-1-15,-2 5 1 16,-1 3 2-16,-2 3-3 16,-3-2 0-16,0 2 0 15,1-2-1-15,-2-3-1 0,1-3 1 16,2 0 0-1,3-3 0-15,1-5 1 0,5-5 3 16,5-3 1-16,0-1 3 16,6 0-2-16,-3-7-4 15,2-4-1-15,-1-1 2 16,-3-4 4-16,0 0 7 0,-6-2-3 16,-3-2 0-16,-1-1-5 15,-6 0 2-15,-3-1-7 16,0 0 1-16,0 5-3 15,0 1-1-15,-3 2 1 16,-1 5-1-16,4 7 2 0,-5-9-1 16,3 11 0-16,1 0 2 15,1 5-5-15,-2 9 1 16,2 8 2-16,0 3 1 16,0 9-2-16,0-2 3 15,0 6-4-15,3-1 2 16,-1 3 0-1,2-5-1-15,-3 1 0 16,3-2 2-16,-2-4-3 0,-1 0 1 16,-1-3 1-16,0-6-2 15,0-1 1-15,0-6 0 0,-5-3 0 16,-4-9-3-16,0 7 4 16,-3-9 1-16,-1 0 0 15,-2-6 1-15,3-6-4 16,3 0 2-16,0-4-1 15,5-4 0-15,3 0 0 0,1-3 0 16,1-4-2-16,8 4-1 16,8-2-6-16,0 3-3 15,7 3-1-15,3 3-3 16,-2 3-6-16,4 6-17 16,0 4-30-16,-7 1-69 0,0 2-34 15</inkml:trace>
  <inkml:trace contextRef="#ctx0" brushRef="#br0" timeOffset="42285.6948">18642 15241 396 0,'0'0'51'0,"0"0"1"15,0 0-26-15,0 0-7 16,0 6-1-16,0 6-15 15,0 2 13-15,0 6 4 0,-2 5 0 16,1 4-5-16,-1 1-2 16,-2 0-2-16,3 2-2 15,-1-1-7-15,2-2-1 16,0-3-1-16,0-4 1 16,0-3 1-16,0-3-4 0,0-3 3 15,0-6 0-15,0-2-1 16,0-3-1-16,0-2 0 15,0 0 2-15,0-5 6 0,0-6-7 16,0-5 1-16,0-6 0 16,0-4 2-1,0-4-2-15,0-4-3 0,0-2 4 16,2 0-4 0,1-3 3-16,1 3-1 15,2 6 0-15,1 3 1 16,0 4-2-16,1 3 3 15,4 6-2-15,-2 3 1 0,1 4-1 16,2 2 1-16,1 5-2 16,1 0 2-16,-3 3 0 15,3 8-2-15,-3 5 1 16,0 2 0-16,-2 2-1 16,-5-3 2-16,0 1-1 15,-5-2-2-15,0-1 2 16,0-3 0-16,-3-1 0 0,-6-2 0 15,-4-4 1-15,1 2-1 16,-5-3 2-16,1-1-3 16,1-3 0-16,0 2 0 0,0-2-8 15,3 0-12-15,-3 0-7 16,3 0-4-16,5 0-4 16,0 0-19-16,4 0-67 15,3 0-69-15</inkml:trace>
  <inkml:trace contextRef="#ctx0" brushRef="#br0" timeOffset="42930.1069">18835 15573 143 0,'-12'0'99'16,"0"0"-39"-16,4-1-12 0,4-5-6 15,0 2-1-15,4 3-4 16,-2-3-2-16,2 2-5 16,0-1-6-16,2-2-5 15,4-1-2-15,3 1-7 0,1 1-3 16,3 3 0-16,-1-1-1 15,0 2 1-15,2 0-1 16,-6 0 1-16,4 3-4 16,-4 6-1-16,-1 4-1 0,-1-3-3 15,-3 3 4-15,-1-1-3 16,-2 1 2-16,0-1-1 16,0 1-1-16,-7-3 3 15,0 2-4-15,0-4 3 16,-1 3 1-16,1-2-2 15,2 0 1-15,-2-1-2 16,0 0 2-16,1 1-1 16,2-4-2-16,3 1 4 15,-1-1-2-15,-2-1 0 16,4-1 0-16,0-1 0 0,0-2 0 16,0 0 0-16,0 0 2 15,0 0 2-15,6 0 1 16,0 0 4-16,1 0-2 0,0 0 0 15,1 0 1-15,4 0-3 16,-4 0 5-16,3 0-2 0,-1 0-8 16,2 0 5-16,0 0 2 15,-1 0 3-15,1 0 0 16,-1 0-5-16,-1 0-1 16,-5 0-1-16,0 0-2 15,-5 0-5-15,0 0-28 0,0-13-69 16,0-8-243-1</inkml:trace>
  <inkml:trace contextRef="#ctx0" brushRef="#br0" timeOffset="374296.4325">5690 16697 109 0,'0'-5'10'0,"0"-1"1"16,0 1-5-16,0 1-2 15,0 1 8-15,0 1 6 16,0 0 2-16,0 2-1 16,0 0-4-16,0 0 5 0,0 0 3 15,0 0 0-15,0 0 6 16,0 4-2-16,0 3-3 16,0-2-4-16,0 3 1 15,0 0 1-15,0 3-6 16,0 0-3-16,4 1-5 0,-1 1 3 15,2-1-6-15,1-1 1 16,2 0-3-16,2-3-1 16,2 0 1-16,3-3-2 15,2-2 1-15,4-1 2 16,0 2-3-16,1-4 1 0,-1 0-2 16,3 0 0-16,-2-2 0 15,-2-3 1-15,4 1 0 16,-4-3 0-16,-1 2 0 15,1-4 0-15,-1 0 0 16,-4 0 1-16,0-2 0 0,-1 2-3 16,1 2 1-16,-3-2 2 15,0 1-2-15,1 2 0 16,3 0 0-16,-1 1 0 16,1 2 0-16,0 1 0 15,2 2 1-15,2 0-1 0,-2 0 1 16,0 0-1-1,2 2 2-15,-5 5-2 16,4-2 1-16,-3 3-4 16,-2-2 8-16,0 2-8 15,-1 0 3-15,-2 2 0 0,-4-2 3 16,2 1-5-16,-3-2 4 16,-1 1-5-16,-2-5 6 15,2 1-3-15,0-3 0 16,-3-1 0-16,3 0 0 15,-2 0 0-15,3-3 0 0,-1-4 2 16,2-2-2 0,2-4-1-16,2 1 1 0,4 0 1 15,0-1-1-15,4-2 0 16,2 2 0-16,0 2 1 16,1 0-2-16,2 0 1 0,-2 6 1 15,0 3-2-15,2-1 2 16,-2 3 0-16,4 0-1 15,-3 0 0-15,3 0 0 16,1 0 0-16,-5 0 0 16,7 3 1-16,0 2-2 0,-2 3 2 15,4-1 1-15,-3 0-1 16,3 0 1 0,-2-3-1-16,1-1 0 0,1-1 0 15,1-2-2-15,-1 0 4 16,-1 0-2-16,2-2-1 15,-1-3 5-15,-2-2 1 0,-2-1 2 16,-2 0-4 0,-4 0 0-16,-1 1-1 0,-3 2 0 15,-5-2-1-15,-5 2 0 16,1-1 2-16,-5 1-2 16,-3 0-1-16,0-1-2 0,0 2-11 15,-11 1-11-15,-1 1-21 16,-3-1-49-16,-1-1-69 15</inkml:trace>
  <inkml:trace contextRef="#ctx0" brushRef="#br0" timeOffset="375330.3566">6488 16941 129 0,'3'-3'78'0,"-1"-8"-18"15,-2 1-13-15,0 1-1 16,0 7-3-16,0 2-7 0,0 0-3 16,0 0-10-16,0 3-10 15,-4 10 0-15,4 1 2 16,0 6 4-16,0 5-3 0,0 2-4 16,0 0-3-16,0 3-4 15,6-2-1-15,-5-3-3 16,3-2 1-16,-2-2 1 15,1-4-3-15,-1-6 0 16,2-1 1-16,-4-5 1 0,2 1-2 16,0-5 2-16,-2-1-1 15,0 0 2-15,0 0 8 16,0-7-1-16,0-5-6 16,0-1-2-16,0-2-1 15,-2-9 0-15,-2 1-1 16,2-2 0-16,-3-1 1 0,1 0-4 15,2 2 1-15,2 0 1 16,0 3 1-16,0 1 0 16,0 3 0-16,6 2-1 15,3 3 1-15,3-1-1 16,1 4-2-16,1 4 4 0,2 3-1 16,-1 2-1-16,-1 0 1 15,1 6-2-15,-1 4 0 16,-6 6 1-16,-1 2-1 15,-6 1-3-15,-1 1-1 0,0-2 0 16,-1 1-3-16,-7-4 1 16,-3 1 0-16,1-4 4 15,-2-8 3-15,4 7 1 16,-1-6-6-16,4-3 1 16,-3-2 0-16,3 0-4 15,-2 0-1-15,1-3 5 0,3-3 1 16,1 3-3-16,1-1 6 15,1 4 0-15,0 0-1 16,0 0-2-16,0 5 4 16,0 4 3-16,6 5 0 15,5-1 1-15,-2 1-2 16,4 0 4-16,1-3-1 0,2-2-4 16,0 0 0-16,-1-2 0 15,-1-1-1-15,1-1 0 0,-1 0-1 16,-1 0-11-16,-3-1-18 15,1 2-44-15,0-3-48 16,-2-3-52-16</inkml:trace>
  <inkml:trace contextRef="#ctx0" brushRef="#br0" timeOffset="375558.22">6851 17093 109 0,'7'-2'167'15,"0"-3"-113"-15,-4 3-9 0,0 2-5 16,-1 0-2-16,2 4-7 16,-3 6-5-16,4 3-3 15,-3 1-7-15,3 2-2 16,-2 2-7-16,1-2-5 0,-1 2-1 16,2 0 0-16,-1 0-12 15,4 0-33-15,-1-6-66 16,2-9-167-16</inkml:trace>
  <inkml:trace contextRef="#ctx0" brushRef="#br0" timeOffset="376632.7105">8861 16638 251 0,'-5'-5'9'16,"4"-4"35"-16,-7 2-14 16,4-3 2-16,1 4-4 15,-1-1-10-15,2 1-1 16,-1 4-1-16,1 0 3 16,2 2 1-16,0 2-13 0,0 7-2 15,5 3 6-15,8 5 1 16,0-1-2-1,4 3-5-15,3-1-4 16,6-3 2-16,1-1-4 16,1-3 2-16,1-3 1 15,3-2-1-15,-1-4-1 16,1-2 0-16,2 0 1 0,-1 0 0 16,2-8 0-16,-2 2-1 15,-3-6 0-15,2 2 1 16,-3 1 0-16,-2-4-1 15,-1 5 0-15,1 0 0 16,-1 1 1-16,-4 2-1 16,1 3-2-16,1 2 4 0,-2 0-3 15,-2 6-1-15,2 4 3 16,2 6 0-16,-5 1-2 16,3 2-2-16,-7-3 0 0,6 0-2 15,-5-4 4-15,0-2 0 16,-1-7 1-16,-1-3 0 15,2 0 1-15,0 0 3 16,1-3-1-16,-4-8-1 16,6-2-1-16,0 1 0 0,-1 0-1 15,1-3 1 1,7 5 0-16,1 2 0 0,0 1-1 16,2 5 4-16,1 2 11 15,1 0-7-15,-1 2-5 16,3 5-2-16,1 1 1 0,-2-3-1 15,-3-2-1-15,-2 1 0 16,-5-4-2-16,-7 0 4 16,-3 0-5-16,-7 0 0 0,-3-4-6 15,-2-1-13-15,-2 0-32 16,-13-4-54-16,-2 0-112 16</inkml:trace>
  <inkml:trace contextRef="#ctx0" brushRef="#br0" timeOffset="376916.6969">9506 16990 549 0,'-2'0'0'15,"1"3"3"-15,1 6-3 16</inkml:trace>
  <inkml:trace contextRef="#ctx0" brushRef="#br0" timeOffset="379328.1533">9567 16917 154 0,'0'-15'145'31,"0"-2"-135"-31,0 4 21 0,0 0 0 16,0 3-6-16,-3 1 2 16,1 0 1-16,-2 3-9 15,2 3-6-15,2 1 5 16,-4 2-2-16,4 4-8 15,0 10-5-15,0 7-1 0,0 5 4 16,0 6 5-16,6-1-8 16</inkml:trace>
  <inkml:trace contextRef="#ctx0" brushRef="#br0" timeOffset="382213.7646">9549 16713 151 0,'3'-2'23'16,"-3"2"1"-16,0 0-1 0,0 0-6 15,0 0 13-15,0 0-1 16,0 0-2-16,0 2-4 16,-1 4-1-16,-1-1-2 15,-2 4-4-15,3 1 2 16,1 3 0-16,0 3 0 0,0 3-5 15,0 3-4-15,5 0-2 16,2-1 0-16,3 0-6 16,-5 0 2-16,2-1-2 15,0-3 0-15,-6-4-1 16,7-3 1-16,-6-7-1 16,3 8 0-16,-5-8 2 0,0-3-3 15,2 0 3-15,-2 0-3 16,0 0 3-16,-2-2-2 15,-1-4 1-15,-4-5 1 16,-1-2-3-16,1-3 2 16,-2-3-1-16,4-4 0 15,-1-1 1-15,1-4 1 0,-1-4 0 16,6-1 0-16,0 1 1 16,0 2-1-16,6 3 0 15,1 4-2-15,6 5 3 16,-3 7 1-16,3 4 3 15,1 7-4-15,1 0-2 16,-1 7-1-16,1 10 0 16,-5 2 1-16,-1 3 0 0,-4 2-2 15,-5 0 1-15,0 2-1 16,-1-2-2-16,-12-1-1 0,-3-2-5 16,-2 1 1-16,-2-6 2 15,3 0-1-15,-3-6-1 16,5 1 3-16,10-9-1 15,-9 7 0-15,9-7-1 0,3-2 6 16,2 0 0-16,0 0-7 16,8 0 8-16,6 2 3 15,6 1 4-15,4 0 5 16,1 5-1-16,1-1-3 0,2 0 0 16,-3 0-6-16,-3 2-2 15,-3-2 1-15,-4 0-1 16,-1 1-4-16,-5-1-9 15,-5 0-10-15,4-2-9 16,-8-5-31-16,4 6-32 0,-4-6-77 16</inkml:trace>
  <inkml:trace contextRef="#ctx0" brushRef="#br0" timeOffset="382448.0929">9781 16904 268 0,'10'-11'52'0,"1"3"1"16,4-2-7-16,0 3-9 16,0 4-19-16,1 1-7 15,-1 2-6-15,0 0 0 16,-3 9-4-16,-5 2 0 0,0 3-2 16,-5 2 4-16,-2 2-5 15,0-2 4-15,-6 2-4 16,-2-2 4-16,-6-2-1 15,2 0 0-15,2-1-2 16</inkml:trace>
  <inkml:trace contextRef="#ctx0" brushRef="#br0" timeOffset="385937.2323">11678 16688 124 0,'-12'-2'18'16,"0"-5"18"-16,1 0 2 0,2 0-8 16,2-2-11-16,-1 0-1 15,3-2-3-15,0 0-7 16,3-1-2-16,0 0-4 16,2 1 0-1,0 2 1-15,0 3-1 16,0 1 2-16,0 4 2 15,0-1-1-15,0 2 0 0,0 0-4 16,0 0-2-16,0 0 0 16,0 0 3-16,0 3 1 15,2 2 3-15,3 1-2 16,2 1-1-16,5 2 2 16,-4 0 0-16,3 0 1 15,2-2-2-15,-1 4-2 0,3-4 2 16,-3 2 1-16,3-1-4 15,-5 0 2-15,3-1 1 16,0-2 0-16,-1 1-1 16,1-4 2-16,3-1 15 15,-1-1-6-15,2 0-7 16,1-1-4-16,1-7 2 0,3 1-1 16,0-2-4-16,-1 2 0 15,-1-2 1-15,4 2-2 16,-7 0 2-16,1 0-2 15,1 2 1-15,-4 1 0 16,0 0 0-16,-1 2-2 0,1 0 4 16,1 1-2-16,2-1 0 15,-2 0 0-15,2 2 0 16,-1-1 0-16,2 1 1 16,1 0-1-16,-4 0 0 15,2 0 0-15,-2 0 1 0,0 0-2 16,-2 0 3-16,3 0 0 15,-3 0-2-15,1 0 1 16,-2 0 2-16,4 0-4 16,0 0 2-16,4 0 1 15,-2 0-3-15,3 0 1 16,-1 0 0-16,1-4 0 0,-1 1-2 16,-3-1 1-16,0 0-2 15,0 2 0-15,4 1-8 16,-3-1-12-16,5 0-30 15,-2-5-61-15</inkml:trace>
  <inkml:trace contextRef="#ctx0" brushRef="#br0" timeOffset="386708.0513">12007 16968 61 0,'0'-12'1'0,"0"-6"3"15,17-2-3-15,7 6 2 16,-2 0-3-16,4 1 0 15,1-1-33-15,3 0 41 16,1-2-7-16,1-2-37 0</inkml:trace>
  <inkml:trace contextRef="#ctx0" brushRef="#br0" timeOffset="387426.3991">12408 16659 139 0,'0'-8'-24'0,"0"-3"42"16,0 2 3-16,0-2-4 16,0 4 6-16,0-2 1 0,0 2 0 15,0-2-4 1,0 5-6-16,-2 1 3 16,0 1 1-16,2 2 2 0,-1 0-1 15,1 2-18-15,0 11 1 16,0 2-1-16,0 7 11 15,7 4 0-15,-1 2 2 0,4-4-5 16,-3 2-4-16,4-4-2 16,-3-2-1-16,-5-4-2 15,6 2 0-15,-6-4 1 16,-3-1 1-16,4 0-3 16,-3-5 3-16,-1 0-3 0,0-3 2 15,0-2-1-15,0-3 1 16,0 0 1-16,0 0-1 15,0-2 4-15,0-6 1 16,-1-5-4-16,-3-3-1 16,2-2-1-16,-1-3 1 15,-1-1-1-15,1-1 3 0,-3 2-6 16,2 1 6-16,-1-1-3 16,2 5 1-16,-1-1-3 15,4 5 2-15,0 2-2 16,9 0 0-16,1 4 2 0,3 0 2 15,1 2-2-15,5 4 0 16,-4 0 2-16,0 4-4 16,-3 7 2-16,0 1 0 15,-10 3-1-15,-2-1 0 16,0 2-1-16,-6 2 2 16,-9-2 0-16,2-2-1 0,-4-2 1 15,5-2-2 1,-1-2 0-16,6 0 2 0,3-5-1 15,4-1 1-15,0 1-5 16,5-1 4-16,9 2 1 16,5 0 2-16,2-1 2 0,7 0-1 15,-1-1 0-15,1 2-3 16,-2 1 0-16,-4 0 0 16,-2 3-3-16,-4-1-11 15,-1-2-33-15,-6 4-2 16,-4 0-23-16,-3-2-11 0,-1-2-15 15</inkml:trace>
  <inkml:trace contextRef="#ctx0" brushRef="#br0" timeOffset="387863.8166">12737 16801 124 0,'0'-11'29'0,"0"-4"18"15,0 3 0-15,0-2-10 16,0 3 0-16,1-2-9 15,3 5 0-15,-2-2-9 16,3 2-11-16,0 3 1 16,0 5-3-16,3 0-6 15,-1 0 1-15,-2 5-1 0,1 5 0 16,-3 1 0-16,-1 2-2 16,-2-1 3-16,0 0-4 15,0-1 5-15,0-2-4 16,-5 0 4-16,5-4 0 0,-2-1-2 15,2-4-1-15,0 2 1 16,11-2-1-16,2 0 3 16,5 0 0-16,1 0 0 15,3 0 1-15,1 0 0 16,0 0 4-16,-4074 5 0 0,8144-1-2 16,-4079 1-1-16,-1 1-2 15,-6-3-1-15,-4 1-2 16,-3-1 2-16,0 3-2 15,-6-1 1-15,-11 2 5 16,-1 0-6-16,-9 0 1 0,6-1-26 16,0-6-4-1,6 3-42-15,2-3-18 0,7-14-84 16</inkml:trace>
  <inkml:trace contextRef="#ctx0" brushRef="#br0" timeOffset="388821.7658">14044 16519 153 0,'-6'-2'3'0,"-2"0"22"0,4 2 12 15,-2 0-7-15,3 0-8 16,1 2-15-16,2 6 3 16,0 5 7-16,0 1-3 15,3 1-2-15,10 2-4 16,1-2-2-16,5-1-4 0,-2-2 0 15,5-1-1-15,-2-3 3 16,1-1-3-16,-5-6-2 16,3 1 1-16,-3-2 0 15,0 0 2-15,0 0-3 16,2-7 4-16,-2-2-1 0,0-2-2 16,-2 1 1-16,5-3-1 15,-4 1 0-15,4-1 3 16,-2 4-5-16,1 1 4 15,4 2-2-15,1 2 0 0,2 4 0 16,1 0 0-16,2 0 0 16,5 2 0-16,-3 3 0 15,2 1 3-15,2-4 2 16,2-2-1-16,-1 0 0 0,-1 0-1 16,0-8-3-16,-3-2 0 15,1-2 2-15,-3 0-10 16,-4 2-14-16,-2-1-19 15,-1 2-29-15,-9 1-33 16</inkml:trace>
  <inkml:trace contextRef="#ctx0" brushRef="#br0" timeOffset="389486.017">14615 16735 264 0,'-3'0'13'16,"1"0"16"-16,-1-6-2 16,1 4 1-1,2 2-12-15,0 0-12 16,0 11-5-16,0 3 2 15,0 4 2-15,0 3-1 16,5 5 0-16,-3-5-1 16,5 0-1-16,-6-1 1 0,-1-4-1 15,2-2 1-15,-2-3-1 16,0-8 0-16,0 7 2 16,0-7 1-16,0-1-2 15,0-2 4-15,-2 0 8 16,1-7 17-16,-5-6-24 15,0-3-2-15,1-5-4 0,1-1 2 16,4-4-2-16,0-1-1 16,0 4 1-16,7-1 1 15,3 3-2-15,-1 5 1 16,1 5-1-16,2 1 1 0,-4 4 1 16,1 5-1-16,-2 1-1 15,1 0-1-15,-3 8 1 16,-5 3-1-16,0 1-1 15,0 3 1-15,0-1-2 16,-10 0 0-16,-4 1-1 0,1-5 2 16,-1 1-1-16,2 0 3 15,11-2 0-15,-11-2 0 16,12-2-1-16,0 4 1 16,0-2-3-16,13 2 3 15,1 0 2-15,5-2-2 0,-2 1 3 16,3-2-2-16,-2 1 2 15,0 1-4-15,-2-5-10 16,0 3-35-16,1-6-7 16,-3 3-17-16,0-3-20 15,-1 0-36-15</inkml:trace>
  <inkml:trace contextRef="#ctx0" brushRef="#br0" timeOffset="389833.0561">14919 16857 149 0,'5'-6'14'15,"-2"-4"30"-15,-3 5 7 16,0 0-6-16,0 1-8 0,0 4-6 16,0 0-13-16,-1 0-6 0,-6 0-8 15,-3 9-2-15,1 4 2 16,1-1 6-16,0 2-2 16,2-1-3-16,3-1 0 15,3 1-3-15,0-4-1 16,0-4 0-16,7-3-1 0,6 2 0 15,4-4 1-15,5 0-1 16,2 0 0-16,-1-6-2 16,-3 1-4-16,-2-2 0 15,-6 0 2 1,0-1 3-16,-7 3 1 16,-2-2-1-16,-3 4 2 15,0-3 0-15,0 4 2 0,0 2 4 0,-5 0-2 16,2 6-4-16,-5 9-1 15,1 7 1-15,1 5-2 16,3-1-9-16,-8-24-89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6:01:12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19909 5324 330 0,'0'-1'62'16,"-3"-5"-56"-16,3 2 5 16,0-1 23-16,0 1-14 0,0 2-10 15,0-4 2-15,5 2 2 16,-2 0 0-16,2-2 3 15,-1-2-4-15,3-1 5 16,4-4-1-16,3-10 4 16,4 0 1-16,7-10-4 15,10-9-6-15,9-10-1 0,9-6 4 16,6-6-4-16,5-8-6 16,3 4 0-16,-1-2 0 15,-1 7-1-15,-3 0 3 0,-2 6-4 0,-4 6 0 16,-8 6 1-16,-1 2-14 31,-6 9 1-31,-7 0 11 0,-6 8-1 16,-4 1 0-16,-6 5 6 0,-4 3-8 15,-9 4-51-15,-5 0-39 16,-10-1-178-16</inkml:trace>
  <inkml:trace contextRef="#ctx0" brushRef="#br0" timeOffset="1284.73">13458 3177 489 0,'-9'-18'3'15,"3"0"4"1,-2-3 3-16,6-1 13 15,0 2-13-15,2-1-4 16,0 1 3-16,0 1 2 0,5 2-6 16,5 1-4-16,2 2-2 15,-1 6 2-15,0-2-2 16,1 5 1-16,-2 3-1 16,-1 2-2-16,-2 0-3 15,1 9 2-15,0 7 2 0,-1 4-2 16,-3 3 4-16,3 2-1 15,-4 0 1-15,2 0 1 16,0 0-1-16,2-4 2 16,-2-3-4-16,4-4 4 0,2-1-4 15,1-6 1-15,5-3 4 16,0-4 5-16,5 0 4 16,-3-6-5-16,3-6-1 15,-2-6 0-15,-4-2-3 16,-1-4 1-16,-3-5 0 15,-5 0 1-15,-1-1 0 16,-4 2 0-16,-2 3-3 0,0 5 3 16,0 6-2-16,0 3 3 15,0 6-1-15,0 3 3 0,0 2-5 16,0 3-6-16,0 12-9 0,1 4 11 31,5 8 1-31,1 7 0 16,1 3-1-16,0 3-1 15,-1 4 1-15,0 1 1 16,-2 0 1-16,0 1-1 0,0-2 1 0,-3 1 0 16,-2-6 1-16,0-1-1 15,0-4 1-15,-4-9-1 16,-4-2 6-16,0-7 3 16,-1-4 6-16,-3-3 4 15,2-3-1-15,0-6-3 0,-2 0 0 16,0-2-2-1,0-12-47-15,-1-4 34 16,4-7-1-16,0-4 1 0,3-3-1 16,3 0-2-16,3 2-3 15,0-3-3-15,5 5 27 16,6 3-37-16,3 0-5 16,3 2-13-16,2 3-13 0,1 1-29 15,2-3-93-15</inkml:trace>
  <inkml:trace contextRef="#ctx0" brushRef="#br0" timeOffset="1565.9">14062 2786 304 0,'0'-2'155'0,"0"-9"-150"16,0 6 13-16,-4 3 29 15,3 2-24-15,-2 0-14 16,3 7-12-16,0 9-6 16,-2 5 9-16,-1 7-1 0,-1 2 0 15,3 2 2-15,-3 0-1 16,1-5 0-16,1-3-1 16,2-2 2-16,0-6-4 15,0-2-32-15,7-6-23 0,5-8-22 16,3-4-38-16,3-14-135 15</inkml:trace>
  <inkml:trace contextRef="#ctx0" brushRef="#br0" timeOffset="1720.78">14193 2806 402 0,'3'-6'78'0,"8"-12"-9"16,-7 9-21-16,-4 9-18 0,0 0-25 15,0 13-10 1,0 5-1-16,0 5 7 0,2 7-1 15,1 4 1 1,-1 5-1-16,3 2 0 0,-1 2-14 16,-1-4-110-16,-1-3-187 15</inkml:trace>
  <inkml:trace contextRef="#ctx0" brushRef="#br0" timeOffset="2097.02">14977 3111 404 0,'0'0'53'0,"0"-4"-13"16,4-2 16-16,3 1-22 16,4-2-12-16,5 1-13 0,7 0-5 15,8 0-1-15,-1 3-3 16,9 1 0-16,-5 0-1 15,3 2 4-15,-5 0-6 16,-3 0 0-16,-3 0-28 16,-6 0-33-16,-6-3-92 0</inkml:trace>
  <inkml:trace contextRef="#ctx0" brushRef="#br0" timeOffset="2361.51">15165 2943 117 0,'-8'0'336'0,"3"-2"-325"15,1 0 4-15,4 2 27 0,-2 0-22 16,1 6-18-16,1 8-5 16,0 5 4-16,0 12-1 15,0 3 0-15,0 3 0 0,0 0 1 16,0 1-1-16,0-2 1 15,0-6-1-15,1-3 1 16,1-4-1-16,5-7 0 16,3-4-6-16,5-4-35 15,5-8-14-15,6-4-73 0</inkml:trace>
  <inkml:trace contextRef="#ctx0" brushRef="#br0" timeOffset="2877.66">15664 2895 548 0,'0'0'16'15,"0"0"-15"-15,0 0-2 16,0 3 5-16,0 12-2 16,0 4-2-16,0 6 0 0,5 9-1 15,2 3 3-15,0 8-2 16,1-4 1-16,-5 2 0 15,2-2 0-15,-3-7 1 16,0-4-1-16,0-8 0 16,-2-5 0-16,0-6 0 15,0-4 1-15,0-5 1 16,0 0 10-16,0-2 23 0,0-7 2 16,-2-10 19-16,-3-5-71 15,-1-9 15-15,-1-10 0 16,0-5-3-16,3-2-6 15,2-2 18-15,1 3-28 16,1 8 8-16,0 9 0 16,7 6 5-16,1 10 4 15,5 5-1-15,0 6-2 16,1 3 0-16,4 0 1 0,0 5 1 0,1 9 0 16,-4 4-1-16,-1 1 1 15,-2 3-1-15,-7 0 2 16,-3-5 1-16,-2 1-1 15,-2-2 0-15,-10-5 1 16,-2 0 1-16,-1-2 0 0,-5-4 1 16,4 0-2-16,-1-3 1 15,5 0 0-15,1-2-17 16,4 0-51-16,7 0-82 16</inkml:trace>
  <inkml:trace contextRef="#ctx0" brushRef="#br0" timeOffset="3174.48">16197 2901 531 0,'7'-6'21'0,"-6"0"9"0,1 5 12 16,-2-1-1-16,0 0-20 15,0 2-18-15,0 4-9 16,-5 8-6-16,0 8 12 15,-2 8-2-15,2 7 0 0,-2 7-1 16,4 4 2-16,-1-1 1 16,4 0 1-16,0-5-2 15,0-6 2-15,6-5 0 16,3-4-2-16,3-7 2 16,3-4 0-16,3-3-7 15,4-6-25-15,-2-5-24 0,0 0-62 16,1-7-120-1</inkml:trace>
  <inkml:trace contextRef="#ctx0" brushRef="#br0" timeOffset="3645.49">16392 3071 191 0,'0'-12'342'0,"2"1"-303"15,2 0-9-15,5-1 5 0,3 3-22 16,1 2-9-16,3 3-3 15,1 4-2-15,2 0-3 16,-1 13 1-16,-4 8-1 16,1 1-1-16,-5 6-3 15,-5 0-6-15,-3 0 1 16,-2-4 0-16,0-4 3 0,-3-4 7 16,-2-5-1-16,1-4 4 15,1-2 1-15,1-3 1 16,2-2-1-16,0 0 7 15,0-3 26-15,0-12-3 16,7-1-35-16,1-9 5 16,2-3-1-16,-1-4-4 15,-2-2 1-15,0 3-1 0,-1 5-3 16,-4 4 5-16,-2 6 2 16,0 7 5-16,0 7 3 15,0 2-2-15,0 0-8 0,-4 12-6 16,-2 6 6-16,1 6 2 15,0 6-2-15,3 2 0 16,2-2 3-16,0 1 2 16,5-4-3-16,8-4 0 15,-1-4-2-15,5-4-16 0,-1-3-33 16,2-6-61-16,-2-5-126 16</inkml:trace>
  <inkml:trace contextRef="#ctx0" brushRef="#br0" timeOffset="3896.2">16799 2877 577 0,'1'-7'20'0,"3"5"-2"15,1 2 8-15,9 0-17 0,1 12-8 0,4 3 1 16,5 8-1-16,1 7 0 15,-3 5 0-15,-5 5 1 16,-2 3 2-16,-8-2 0 16,-5 0-2-16,-2-5 1 0,0-3 0 15,-9-2-2-15,-6-5 1 16,-6-4-4-16,-2-4-69 16,-1-8-179-16</inkml:trace>
  <inkml:trace contextRef="#ctx0" brushRef="#br0" timeOffset="4836.06">17325 2985 399 0,'-4'-17'63'0,"2"2"-36"16,2 3-1-16,0-1 11 15,0 3-16-15,4 2-10 16,-1 3-8-16,1 1-1 16,-1 3-2-16,-1 1-1 0,0 0-2 15,1 7-5-15,-1 7 6 16,3 6 0-16,0 2 0 16,0 4 1-16,0 3 2 15,2-1-1-15,2-4 1 16,2-3-1-16,1-5 0 15,3-2 0-15,1-7-2 16,4-5 5-16,-1-2 3 0,1 0 3 16,2-14 1-16,-6-4 1 15,0-3 2-15,-2-5-2 16,-4-4 2-16,-1 2-5 16,-6-1-4-16,1 4-1 0,-3 4-2 15,-1 6 4-15,0 5 2 16,0 6 0-16,0 3 1 15,0 1-7-15,0 0-7 16,0 8-7-16,2 10 2 0,0 4 11 16,1 8 0-16,2 9 0 15,0 2 0-15,0 4 0 16,-1 1 0-16,-1-1 0 16,-3-2 0-16,0-6 0 15,0-1 0-15,0-6 1 16,-5-3-1-16,-4-6 1 0,-2-3 1 15,2-3 0-15,-3-5 0 16,2-5 5-16,0-1 6 16,1-4 3-16,1 0 4 15,1-7-2-15,-1-9-1 16,2-2-54-16,3-7 41 16,1-3-3-1,2-3-1-15,0 1-1 16,7 0-12-16,7 1 31 0,4 4-35 0,4 3-15 15,4 5-11-15,5 2-10 16,1 1-71-16,5 7-95 0</inkml:trace>
  <inkml:trace contextRef="#ctx0" brushRef="#br0" timeOffset="5070.38">18102 3057 508 0,'4'-4'14'16,"-3"-1"8"-16,6 2 21 16,5-3-9-16,2 0-21 15,6 1-8-15,5 0-4 16,5 2 3-16,1-1-1 0,0 0-1 16,-1 1-2-16,-6 1 0 15,-3 0-1-15,-3 2-14 16,-9 0-37-16,-2 0-59 15,-7-4-81-15</inkml:trace>
  <inkml:trace contextRef="#ctx0" brushRef="#br0" timeOffset="5261.7699">18265 2905 385 0,'0'0'68'15,"-2"0"-28"-15,2 0-18 16,0 0-4-16,0 9-17 15,0 5-3-15,0 6 10 16,2 5-2-16,0 5-1 16,0 6-1-16,-1 2-1 15,-1-1-2-15,2-1 2 16,-2-6-31-16,0-9-174 0</inkml:trace>
  <inkml:trace contextRef="#ctx0" brushRef="#br0" timeOffset="5871.14">19165 2825 411 0,'0'-9'54'0,"0"0"-31"0,-2 2 18 16,-7 2-18-16,-3 1-18 16,-3 4-6-16,-1 2 0 15,-4 3-1-15,2 10 2 16,-5 6 2-16,7 8-2 15,4 1 2-15,-2 5-1 16,11 3 0-16,3-3-1 0,2-3 0 16,11-1 2-16,4-8-2 15,5-5 3-15,7-7 3 16,0-6 4-16,-2-5 4 16,2 0 12-16,-2-9-2 15,-7-5-8-15,-1-4 3 16,-5-5 2-16,-5-4-1 15,-5-5-11-15,-4-3-8 0,0-3-2 0,-5 1-7 0,-9 0-20 16,-3 9-20-16,-6 11 5 16,-8 4-20-16,-3 11-85 15,-3 2-144-15</inkml:trace>
  <inkml:trace contextRef="#ctx0" brushRef="#br0" timeOffset="6089.84">18969 2923 440 0,'12'0'28'0,"2"0"-14"15,3-2 20-15,3 2 5 16,2 0-33-16,1 11-6 16,3 5 0-16,0 6 0 0,1 4-2 15,0 1 2-15,0 3 2 16,-3-3 0-16,0-2-1 15,-2 0-2-15,3-7-34 16,-1-7-28-16,1-6-56 16,-1-5-153-16</inkml:trace>
  <inkml:trace contextRef="#ctx0" brushRef="#br0" timeOffset="6340.9699">19655 2801 538 0,'0'-8'8'16,"-2"1"9"-16,-5 3 5 0,2 0 1 16,-2 4-14-16,-3 4-8 15,2 9-2-15,-1 6-1 0,-1 8-1 16,2 5 1-16,2 5 2 16,3 3 0-16,1 1 0 15,2-4 1 1,0 3-1-16,7-10 0 0,4-3 0 0,2-6 0 31,4-6-1-31,1-5-11 16,3-8-25-16,-1-2-77 0,1-6-83 15</inkml:trace>
  <inkml:trace contextRef="#ctx0" brushRef="#br0" timeOffset="6824.58">19831 2889 525 0,'4'-9'20'16,"4"2"-8"-16,4 2 3 15,0 1-1-15,3 4-5 0,-1 0-9 16,2 9-1-16,-2 6-4 16,-2 7 2-16,-2 4 0 15,-5 2 0-15,-5 3 0 16,0-3-3-16,0 0-3 15,-5-4-1-15,0-8 5 16,0-4 4-16,0-4 2 0,2-5-1 16,3-1 1-16,0-2 3 15,0-2 11-15,0-9 21 16,8-7-23-16,0-1-13 16,3-8 1-16,-1-3 0 0,2 1 1 15,-2-1-1 1,-3 1-1-16,-1 4 0 0,-1 4-1 0,-3 5 2 15,0 5-1 1,-2 6 7-16,0 1 4 16,0 4-2-16,0 0-5 15,0 2-6-15,0 8-8 16,-5 5 7-16,1 7 1 16,0 4-1-16,4-1 1 0,0 0 1 15,0 2 3-15,8-6-2 16,2 2-1-16,5-5-5 15,1-3-28-15,4-6-4 16,-3-8-44-16,1-1-68 16</inkml:trace>
  <inkml:trace contextRef="#ctx0" brushRef="#br0" timeOffset="7043.28">20274 2738 590 0,'5'-4'25'15,"5"-3"-3"-15,1 3-3 16,0 4 3-16,1 4-15 16,0 12-3-16,7 1-5 0,-7 11-3 15,1 4-1-15,-6 5 2 16,-4 6 2-16,-3 2 2 16,-6 1 1-16,-15 2 2 15,-13-4-15-15,-7-6-49 16,-11-4-95-16</inkml:trace>
  <inkml:trace contextRef="#ctx0" brushRef="#br0" timeOffset="7434.68">17839 2657 202 0,'-3'-12'347'0,"3"5"-321"15,0 1 1-15,0 5 26 16,0 1-15-16,0 0-32 16,0 10-17-16,-2 12-9 15,-5 10 22-15,0 9-2 0,-4 9 1 16,0 0-3-16,3-4-83 15,4-8-289-15</inkml:trace>
  <inkml:trace contextRef="#ctx0" brushRef="#br0" timeOffset="8416.48">20778 2838 490 0,'-2'-11'17'16,"2"4"9"-16,0 0 16 15,0 1-28-15,5 5-11 16,-1-1-6-16,1 2 1 0,2 0-3 15,-1 6-1-15,1 7 0 0,-2 7 1 16,0 0 6-16,2 5 0 16,0 1 0-16,0-2 0 15,-1-3-1-15,5-2 1 16,0-2-2-16,3-7 2 16,3-3-1-16,0-7 4 0,3 0 0 15,2-1 4-15,-3-10 0 16,1-6-5-16,-4-3 2 15,-1-2 7-15,-5-3 1 16,-4-3-6-16,-2 0-4 16,-2 4-3-16,0 1 2 0,-2 6-1 15,0 7 8 1,0 5 8-16,0 1-2 0,0 4-12 16,0 0-7-16,0 9-12 15,0 9 3-15,1 5 11 16,3 7 2-16,-1 4 0 15,-1 7 0-15,0 2 0 0,-1 2 2 16,-1-1-2-16,0-1 2 16,0-2-1-16,0-7 0 15,-5-7 0-15,-3-4 3 16,2-9-3-16,-3-1 8 16,0-5 4-16,0-2 0 0,1-5-1 15,1-1-1-15,0 0 6 16,2 0 6-16,-3-8-4 15,0-7-7 1,1-2-43-16,1-6 31 16,3-6 1-16,1-3-2 0,2-2-3 15,0 1-4-15,5 3-4 16,8 5-3-16,1 4 23 16,2 5-49-16,8 3-14 15,1 3-1-15,4 3-91 16,1-3-93-16</inkml:trace>
  <inkml:trace contextRef="#ctx0" brushRef="#br0" timeOffset="8610.15">21485 2888 441 0,'4'0'47'15,"-1"0"-18"-15,8 0 5 16,2 0-8-16,4-2-9 15,7-2-5-15,-1 2-2 0,1 0-9 16,0 2 0-16,-2 0-2 16,-5 0-16-16,-5 6-43 15,-9 1-87-15,-3 0-118 16</inkml:trace>
  <inkml:trace contextRef="#ctx0" brushRef="#br0" timeOffset="8797.66">21518 3020 394 0,'-2'3'18'0,"2"-3"15"16,0 0 14-16,2 0-2 15,10 0-19-15,3 0-3 16,4 0-4-16,4 0-13 16,6 0-4-16,2 0-2 0,1 0-3 15,-2-2-37-15,3-1-79 16,1-4-103-16</inkml:trace>
  <inkml:trace contextRef="#ctx0" brushRef="#br0" timeOffset="9266.03">22329 2757 526 0,'2'-7'4'0,"-2"-2"13"15,0 2 19-15,0 1-1 0,-2 3-13 16,0-1-6-16,0 3-6 16,-1 1-6-16,-2 0-3 15,-1 0-3-15,-3 5 0 16,0 6-1-16,-3 5 0 16,1 3 2-16,0 5 1 0,2 1 0 15,1 3 0 1,5-1 0-16,1-1 0 0,2 1 0 15,0-2 0-15,12-3 2 16,0-1 0-16,2-5 0 16,4-3 2-16,4-5 2 15,-1-4 6-15,1-4 4 0,3 0 2 16,-3-7 0-16,-1-7-43 16,-3-1 36-16,-4-4 9 15,-1-2-11-15,-4-4-4 16,-2-2-2-16,-4-4-1 0,-3-1 0 15,0 2-2-15,0 2 1 16,-8 0-2-16,-3 7-1 16,-4 3-1-16,0 7 0 15,-2 5-9-15,-2 4-12 16,-1 2 1-16,6 4-46 16,1 4-45-16,7-1-130 0</inkml:trace>
  <inkml:trace contextRef="#ctx0" brushRef="#br0" timeOffset="9408.64">22707 2804 372 0,'7'3'340'0,"-7"-3"-307"16,0-3-7-16,-7-8-7 0,-10-7-19 15,-3-3-61-15,-1-13-386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53:01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17500 2559 291 0,'0'-5'13'0,"-2"0"-8"15,2 4 18-15,-1-2 8 0,1 2-14 16,0 1-3-16,0 0-7 16,0 0-2-16,0 0-4 15,0 4 5-15,0 4 6 0,0 5 6 16,0 4 5-16,0 4-3 15,0 3-7-15,0 4 3 16,-4 1-3-16,-1-1-6 0,1 1 3 16,-1-3 0-16,3-1-4 15,-6-5-1-15,5-2-1 0,1-6-1 16,-1-1-2-16,1-4 2 16,0-3-2-16,2-1 1 15,0-1 0-15,0-2 2 16,0 0 14-16,0-9-1 15,0-5-10-15,0-8-3 16,4-2-2-16,-1-7-2 0,1-3 0 16,1-1 2-16,1-3-2 15,-1 0-1-15,2 3 1 16,2 2 0-16,-1 7 0 16,1 2 0-16,1 8-1 15,-3 3 1-15,3 4-1 0,-2 6 1 16,1 1-1-16,3 2 1 15,-2 2-1-15,5 10 1 16,0 8-1-16,2 6 1 16,0 4 0-16,2 4 1 15,-2 1 0-15,-2-2 1 0,-3-1-2 16,0-5 0-16,0-2 1 16,-3-2-1-16,0-5 0 15,-7-1 0-15,8-4 0 16,-8-2-8-16,0-2-10 15,-2-2-8-15,0-2-7 0,0-1-5 16,-4-4-14-16,-8 0 2 16,-3 0-9-16,-3 0-11 15,-1-5-4-15,-5-6-1 16,-3-3-20-16</inkml:trace>
  <inkml:trace contextRef="#ctx0" brushRef="#br0" timeOffset="140.5443">17542 2768 84 0,'-22'-9'70'16,"4"4"11"-16,4-1-21 0,5 1-6 15,1 5-7-15,8-2-9 16,0 0-13-16,13 2-16 16,6-3-4-16,10-1 5 0,6-1-4 15,8-2 0-15,6-3-11 16,-1 2-33-16,-1-5-13 16,-4 5-53-16,-4-5-90 15</inkml:trace>
  <inkml:trace contextRef="#ctx0" brushRef="#br0" timeOffset="484.2154">18017 2554 274 0,'0'-5'91'16,"2"-2"-76"-16,-2 3 25 16,0 2 16-16,0 0-22 15,0 2-13-15,0 0-14 0,0 11-5 16,0 7 5-16,0 1 11 15,-2 8-4-15,2 0 1 16,0 1-3-16,0 1 3 16,0-2-4-16,0-2 0 0,2-4-1 15,3-1-3-15,3-5-2 16,1-2 0-16,3-2-1 16,1-2-2-16,5-4 0 15,-2-3-1-15,3 0-1 16,2-2 1-16,-1 0-4 15,-1-4-19-15,-1-1-1 16,-1-6-2-16,-7-2-15 0,1 3-12 16,-6-6-43-16,-5 2-30 15,0 0-133-15</inkml:trace>
  <inkml:trace contextRef="#ctx0" brushRef="#br0" timeOffset="661.4508">18058 2698 316 0,'-8'0'29'0,"1"0"6"16,5 0 15-16,2 0 2 0,10-3-27 15,7-3-21-15,5-1 1 16,2 0-9-16,3 0 6 16,-1-1 1-16,-3 2-21 15,-5 0-44 1,-9-3-32-16,-2 2-42 15</inkml:trace>
  <inkml:trace contextRef="#ctx0" brushRef="#br0" timeOffset="837.0333">18012 2552 301 0,'-9'0'25'15,"6"0"-4"-15,3 0 13 16,0 0 9-16,16 0-21 15,5-3-6-15,7-1-7 16,7 1-7-16,1-3-7 0,3 2-23 16,1 0-47-16,0 2-63 15</inkml:trace>
  <inkml:trace contextRef="#ctx0" brushRef="#br0" timeOffset="1040.0209">18626 2721 279 0,'4'4'79'0,"-2"16"-60"0,-2-9 27 16,0-10 8-16,0 1-26 16,0-1-19-16,0-1-7 15,0 3 0-15,1-3-19 16,-1 0-66-16,4-6-87 15</inkml:trace>
  <inkml:trace contextRef="#ctx0" brushRef="#br0" timeOffset="1196.23">18642 2595 468 0,'-2'-6'14'16,"1"-1"12"-16,1 3 16 0,0 3-23 15,0 1-16-15,0 0-30 16,0-1-87-16,0-5-162 16</inkml:trace>
  <inkml:trace contextRef="#ctx0" brushRef="#br0" timeOffset="2238.2524">19846 2648 336 0,'-8'-7'19'0,"3"-2"12"16,3 1 27-16,2-2-13 15,0 0-21-15,0 1-12 0,7 0-3 16,3 1-3-16,4 4-1 16,-2 4-1-16,3 0-3 15,0 4 1-15,2 11-4 16,-3 2 3-16,-3 7-2 15,0 1 1-15,-8 0 0 0,7-2 1 16,-5 1-1-16,-3-7 1 16,-2-2-1-16,2-5 1 15,-2-5 1-15,0 1-1 16,0-6 1-16,0 0 4 16,0-2 12-16,0-7 2 0,0-4-7 15,0-4-10-15,0-1 0 16,0-5-2-16,1 2 1 15,3-3-2-15,3-1 1 16,4 3-1-16,1 5 2 16,2 0-4-16,1 4-1 0,4 6 1 15,-2 5 4-15,1 2-3 16,1 9-1-16,1 5 0 16,1 8 1-16,-4 3 1 15,0 0 0-15,-2 0-1 16,-3-1 2-16,-9-1-2 0,9-3-1 15,-6-4 1-15,-5-3 0 16,3-6 1-16,-4 0 0 16,0-5 0-16,0 0 1 15,0-2 1-15,0 0 1 16,0-2 1-16,0-6-1 16,-2-4 2-16,0-2-4 0,2-6 3 15,0 1-4-15,0-5-1 16,4 1 3-16,4 0-3 15,2 2 0-15,2 5-1 16,3-1-1-16,-3 9 0 16,3 3 1-16,-3 5 3 15,5 0-3-15,-5 5 1 0,1 7 0 16,-4 5 0-16,1 1 1 16,-1 5-1-16,-6-3 1 15,6 0 0-15,-8-2 0 16,3-2 0-16,-1 0 1 0,-1-3-1 15,3-4-1-15,-3-2-18 16,2 0-14-16,-2-7-8 16,3 0-28-16,-3 0-30 15,0-13-54-15</inkml:trace>
  <inkml:trace contextRef="#ctx0" brushRef="#br0" timeOffset="2576.1983">20431 2317 399 0,'0'-27'19'0,"0"6"14"0,0 3 4 15,11 5-8-15,1 6-14 16,3 7-10-16,-1 0-5 16,2 9 1-16,-2 7-3 15,1 8 3-15,-6-2-5 16,-2 7-1-16,-4-3-5 0,-3-2 4 15,0-1 6-15,-5-3 0 16,-4-6 1-16,-1-3-1 16,0-1 3-16,3-3 3 15,2-4 2-15,3 0-3 16,2-3 2-16,0 0 6 16,9 0-2-16,8-3-4 0,2-7-4 15,6 0-4-15,2-3 3 16,6 1-13-16,-3 4-19 15,-1-2-39-15,0 3-47 16,-6 3-70-16</inkml:trace>
  <inkml:trace contextRef="#ctx0" brushRef="#br0" timeOffset="2820.7569">20902 2689 414 0,'0'7'49'15,"1"-5"-11"-15,10-2 4 0,11-7-3 16,3-2-15-16,5 1-14 16,3 0-3-16,3-1 1 15,-6 4-5-15,-1 2-1 16,-6 2-3-16,-5 1-17 0,-5 0-24 15,-4 0-30-15,-6-3-71 16,-3 1-52-16</inkml:trace>
  <inkml:trace contextRef="#ctx0" brushRef="#br0" timeOffset="3055.3859">21075 2517 354 0,'-3'-3'50'0,"-1"3"1"16,4 0-5-16,-2 10-25 16,2 5 2-16,0 5 1 0,0 7 3 15,2 0-11-15,2 3-7 16,-1 1-3-16,3-3-3 16,-4-2-2-16,2 0 0 15,1-7-1-15,-2-3-1 16,-3-1-27-16,2-9-38 0,-2-3-107 15</inkml:trace>
  <inkml:trace contextRef="#ctx0" brushRef="#br0" timeOffset="3790.2863">21716 2599 104 0,'12'-10'88'0,"-4"2"-62"0,-1 1 26 16,-1-3 11-16,0 0-18 15,-6 0-13-15,0 0-5 16,0 2-8-16,0-1 1 15,-6-2-8-15,-5 4-8 16,-1 2 1-16,-5 1-5 0,-1 2 3 16,-1 2-3-16,-1 0 3 15,2 0-4-15,2 7 3 16,2 5-1-16,4 5 0 16,7 1 2-16,3 3-1 15,0-3 1-15,7 0-1 16,8-7 0-16,-1 1 1 0,2-7-2 15,0-4 5-15,-1-1 0 16,-3 0 2-16,1-6-2 16,-4-6 2-16,-1 1 2 15,-1-2 0-15,0-1-3 0,-2 1-2 16,-2 3-5 0,1 3 1-16,-3 4 0 0,3 3 1 15,-4 0-5-15,0 17 2 16,2 4-1-16,-2 8 5 15,0 1 5-15,1 4-3 0,1 0 1 16,3-6-2-16,-4 3-1 16,3-8-2-16,-2-3 1 15,-1-6-2-15,3-3 3 16,-4-3-1-16,0-4-2 16,2 1 0-16,-1-3 0 15,3-2-8-15,1 0-22 0,3 0-19 16,2-11-71-16,1-3-83 15</inkml:trace>
  <inkml:trace contextRef="#ctx0" brushRef="#br0" timeOffset="3979.4565">22112 2607 467 0,'18'-5'12'0,"-1"1"0"15,3-5 18-15,8 6-9 0,-1-1-8 16,-3 3-10-16,-2 1-3 16,-4 0-6-16,-4 0-32 15,-4 3-58-15,-9 2-77 16</inkml:trace>
  <inkml:trace contextRef="#ctx0" brushRef="#br0" timeOffset="4151.7119">22144 2696 318 0,'-12'8'28'0,"-1"1"3"16,13-8 19-16,0 1 6 15,14-2-18-15,7 0-18 16,6 0-15-16,7 0-2 16,7-3-8-16,-2-3-25 15,2-1-55-15,4-4-80 16</inkml:trace>
  <inkml:trace contextRef="#ctx0" brushRef="#br0" timeOffset="4479.7529">22661 2524 396 0,'0'-10'22'0,"-7"2"26"16,-2 3 12-16,-2 2-22 15,-1 3-14-15,-3 0-7 16,1 6-7-16,1 10 3 15,4 3 3-15,2 6 0 0,6 4-5 16,1-2-5-16,5 2 0 16,9-4-3-16,9-4 1 15,4-2 0-15,4-6 0 16,1-12 0-16,1 10-1 16,-3-11 1-16,-5 0 0 15,-3-12 0-15,-6-2 3 0,-6-6 2 16,-2-2 7-16,-8-1-6 15,0-5-6-15,0-1 0 16,-16 1-3-16,-5 4-4 16,-14 7-32-16,-13 8-35 15,-15 5-48-15,-15 4-258 0</inkml:trace>
  <inkml:trace contextRef="#ctx0" brushRef="#br0" timeOffset="5445.9462">19889 3749 354 0,'0'-15'9'0,"0"1"20"16,3 2 25-16,8 3-17 0,4 2-13 15,-3 3-11-15,6 4-3 16,-2 0-8-16,4 11-1 15,-2 8 0-15,0 3 0 0,-2 4 0 16,-2 0 0-16,-5 0-1 16,-1-2 1-16,-5-2 0 15,-3-5 0-15,0-6 1 16,0-1 4-16,0-4 10 0,-3-4-2 16,-1-2 0-16,0-2 2 15,4-11-3-15,0-1-5 16,0-5-3-16,0-3-4 15,6-1-2-15,3-2 2 0,3 0-2 16,1-2 1-16,-1 5-1 16,3 3-2-16,-3 7 1 0,0 5 1 15,5 7 1-15,-1 0-3 16,2 12 3-16,0 6 0 16,2 6 0-16,-2 4-2 15,-4 0 2-15,-1 0 0 16,-3-1-1-16,-1-4 0 15,-3-3 0 1,-2-3 0-16,-4-5 0 0,0-7 1 0,0-2 0 16,0-3 1-16,0 0 0 15,0-1 2-15,0-9-1 16,0-2 1-16,0-3 0 16,-2-5-2-16,2-1 0 0,0-1 0 15,0-3-1-15,7 2 1 16,3 2-2-16,4 3 0 15,-1 1 0-15,6 9-1 16,-4 2 1-16,2 5 0 0,2 1-2 16,-2 5 1-16,-3 9-1 15,-1 4 5-15,-3 3-3 16,-1 3 2-16,-1-3 0 16,-5 2-1-1,-3-4 1-15,0-2 0 16,0 0-2-16,0-6-10 15,0-1-22-15,4-3-31 0,5-7-42 16,2 0-75-16</inkml:trace>
  <inkml:trace contextRef="#ctx0" brushRef="#br0" timeOffset="5805.7042">20898 3858 361 0,'-8'0'41'0,"8"0"4"16,3 0 25-16,9 0-31 15,8-2-25-15,6-1-11 16,1-4-3-16,7 3-14 15,-1 0-38-15,2-3-95 16</inkml:trace>
  <inkml:trace contextRef="#ctx0" brushRef="#br0" timeOffset="6065.1149">21604 3755 279 0,'-5'0'147'0,"4"-2"-113"16,1-2 25-16,0 0-8 15,9 1-17-15,9-2-16 0,2 2-10 16,10-3 2-16,3 1 6 16,6-2 0-16,-3 1-2 15,-1 1-6-15,-8 1-4 16,-6 2-5-16,-8 2-3 15,-13 0-38-15,0 0-39 0,-12 0-84 0,-3 0-214 16</inkml:trace>
  <inkml:trace contextRef="#ctx0" brushRef="#br0" timeOffset="6283.8198">21661 3634 413 0,'0'0'24'0,"0"0"7"16,0 3 3-16,0 8 1 0,0 3-4 16,4 2-10-16,1 7-5 15,0 2-4 1,1 2-7-16,-3 4-5 0,1-2 2 16,-4 1-6-16,0 1-28 15,0 0-33-15,-6-9-51 0,-1-3-86 16</inkml:trace>
  <inkml:trace contextRef="#ctx0" brushRef="#br0" timeOffset="6486.8881">21575 3993 408 0,'-2'0'72'0,"2"0"-23"15,2 0 6-15,10 0-17 16,8-3-19-16,9-3-10 15,10-3-5-15,8 2-1 16,3 1-4-16,6-4-22 0,-2 1-11 16,-4 0-46-1,-5-7-163-15</inkml:trace>
  <inkml:trace contextRef="#ctx0" brushRef="#br0" timeOffset="7034.0972">22264 3638 440 0,'2'-10'28'0,"2"1"14"0,7 2 7 16,1 0-11-16,2 0-14 16,3 5-14-16,1 0-5 15,3 2-2-15,-3 2-1 16,-2 8-2-16,-3 5 2 15,-3 1-1-15,-3 3-2 0,-5 1 2 16,-2 0-4-16,0-3-3 16,-10 0-1-16,-2-7-1 15,-2 1 6-15,0-2 3 16,0-6-3-16,1 1 3 16,3-1-1-16,-1-1 1 15,5 0-2-15,3-2 2 0,-1 0-1 16,4 0 0-16,0 0 1 15,4 0-2-15,5-2 0 16,2-2 0-16,5 2 1 16,2-1 0-16,-1 3 0 15,2 0 0-15,-2 0 1 0,2 7-1 16,-3 4-1-16,-5 3 2 16,-3 4-1-16,-3 0 0 15,-5 4 0-15,0-5 2 16,0 1-1-16,-6-4-2 15,-7-2 1-15,-2-2 0 16,-4-5 1-16,-1 0 3 0,-2-5 3 16,0 0 1-16,2 0 6 15,0-5-4-15,7-2-3 16,2-2-5-16,4 1-1 16,7-5-5-16,0 1-23 0,4-4-19 15,10-3-40-15,4 0-104 16</inkml:trace>
  <inkml:trace contextRef="#ctx0" brushRef="#br0" timeOffset="7326.1305">22665 3681 369 0,'10'-1'30'0,"-4"-6"7"15,-2 3 33-15,-2 4-11 16,-2 0-28-1,0 2-24-15,-7 7 2 0,-1 4 11 16,1 6 4-16,-2 3-3 16,2-1-9-16,3 2 0 0,0-2-4 15,4 0-1-15,0-3-4 16,0 2 0-16,8-8-4 16,3 3 4-16,4-8 0 15,4-3-4-15,4-1-4 16,-4-3-23-16,3-4-11 15,-2-6-13-15,-4-8-30 0,-1-6-50 16,-5-2-104-16</inkml:trace>
  <inkml:trace contextRef="#ctx0" brushRef="#br0" timeOffset="7449.4555">22834 3537 466 0,'-18'-13'23'0,"9"8"16"0,-4 2-4 15,-1 3-23-15,-8 1-11 16,-8-1-49-16,-4 2-272 16</inkml:trace>
  <inkml:trace contextRef="#ctx0" brushRef="#br0" timeOffset="23105.3916">20885 3755 133 0,'0'0'35'16,"0"0"6"-16,0 0 10 15,0-2-18-15,0 2-5 16,0 0-5-16,0-2-3 16,0 2 4-16,0-2-2 0,0 2-6 15,0 0 5-15,0-1-8 16,0-2 5-16,0 3-4 16,0 0 3-16,0-3-1 15,0 3 0-15,0-2 1 0,3 2-1 16,4 0-2-16,1-2 0 15,5 2-5-15,7-1-1 16,3-2-2-16,6 0-3 0,-3 2 0 16,1-3-2-16,-2 1-1 15,-6-2-50-15,-9 0-95 16</inkml:trace>
  <inkml:trace contextRef="#ctx0" brushRef="#br0" timeOffset="24807.8103">5166 3908 299 0,'-7'-13'19'15,"-1"3"2"-15,5-3 34 16,3 1-6-16,0-2-25 0,0 3-2 16,3 2-9-1,7 0-4-15,0 5-3 0,2 3-4 16,0 1-1-16,0 1 0 15,-1 10-1-15,-2 5-1 16,0 4 1-16,-4 1 1 16,0 4 1-16,-2-2 1 0,0-2 0 15,-1 1 3-15,-2-2 1 16,4-6 0-16,1 0 0 16,2-5-1-16,2-4-2 15,2-2 3-15,3-3 5 16,4 0 1-16,-2-8-6 0,2-1-2 15,-3-5-1-15,1 1-3 16,-6-5 2-16,1 1 4 16,-5-3 3-16,-3-4-1 15,1 0-3-15,-3-2 1 16,1 4-4-16,-2 4-1 16,0 2 0-16,0 7-1 15,0 3 1-15,2 6-1 0,1 2-7 16,2 13 0-16,0 6 6 15,4 6 1-15,-4 7-1 16,2-1 3-16,-1 5-1 0,-2 1-1 16,-3-1 5-16,1-3-3 15,-2 1-3-15,0-4 3 16,0-1-4-16,-5-5 2 16,-1-2 2-1,0-5-1 1,-4-3 2-16,1-11 0 0,-2 12-1 15,0-12 2-15,1-4-3 0,-1 3 0 16,0-4-1-16,2-2 1 16,0-8 0-16,2-5-3 15,2-4 4-15,3-4-3 16,2-4-2-16,0 0 1 16,5-2-2-16,7 3-5 0,3 3-7 15,1 3-2-15,4 2-11 16,0 8-20-16,-1 0-28 15,-2 5-58-15,-2 2-96 16</inkml:trace>
  <inkml:trace contextRef="#ctx0" brushRef="#br0" timeOffset="25564.4121">5717 4224 52 0,'14'13'338'0,"-4"-11"-318"16,-7-2-8-16,-1-7 33 16,3-3-1-16,-3-3-18 15,2 3-13-15,-3-5-4 16,-1 3 0-16,0-3 0 0,0 1-3 16,-8 2-1-16,-4-1-4 15,-3 6 2-15,-2 0-3 16,0 3-2-16,-4 3 2 15,4 1 4-15,0 0-4 16,4 8-2-16,-1 5 2 0,7 4-2 16,4 3 1-16,3 4 0 15,0 1 1-15,3-2-1 16,6 0 2-16,6-3-1 16,1-6 0-16,2-4 0 15,-2-2 2-15,-1-5 2 16,-2-3-3-16,1 0 2 0,-6-7 0 15,1-4 2-15,1-3 1 16,-3 0 3-16,-2-2-2 16,-2 0-4-16,2 0-2 15,-3 2-1-15,-2-1 1 0,2 6-1 16,-2 2 0-16,0 3-1 16,0 3 1-16,0 1-2 15,0 0 0-15,0 0 1 16,0 0 1-16,0 5 0 15,0 2 0-15,0 0 0 0,0 6 0 16,0-1 0-16,0 3 0 16,0 4 0-16,0 1 0 15,0 5 0-15,0 2 3 16,0 1 3-16,0 2 3 16,0 3-2-16,0-3 1 15,-2 2 1-15,-5 0-1 16,0-3 1-16,-3-3 0 0,-2 0-3 15,0-7 0-15,-1-1-1 16,3-4 1-16,-1-5 0 16,0-3-2-16,0-3 0 15,5-3 0-15,-4-1 3 0,5-14-8 16,-1-3 3-16,5-9 2 16,1-3-2-1,0-4-2-15,7-3 0 0,8-2-8 0,0 1-13 16,9-2-9-16,-1 7-10 15,6-3-14-15,3 4-57 0,2 1-168 16</inkml:trace>
  <inkml:trace contextRef="#ctx0" brushRef="#br0" timeOffset="25783.1138">6344 4046 458 0,'0'3'12'0,"0"-3"-3"16,0 0 13-16,3 0 22 16,4 0-9-16,6 0-11 15,5 0-12-15,3-3-9 16,5 0 2-16,-3 2-6 0,0 1-20 16,-5 0-50-16,-3 0-50 15,-8 0-124-15</inkml:trace>
  <inkml:trace contextRef="#ctx0" brushRef="#br0" timeOffset="25939.3318">6371 4145 425 0,'-11'5'48'16,"8"1"-14"-16,3-5 11 16,0-1-9-16,14 0 0 0,8 0-22 15,5 0-11-15,7-3 0 16,1-2-20-1,5-1-77-15,1-1-256 0</inkml:trace>
  <inkml:trace contextRef="#ctx0" brushRef="#br0" timeOffset="26533.7423">7908 3908 406 0,'-7'-13'9'0,"-3"3"-5"16,2-1 19-16,-1 1 12 16,2 2-19-16,-3 2-9 15,0-1-5-15,-1 7 4 16,0 0-1-16,-1 0-3 0,-3 7 0 16,1 6 3-16,-1 4 3 15,1 2 0-15,2 6 3 16,1 3 1-16,5 4-2 15,5-2-1-15,1 2-3 16,0-1 2-16,10-4-1 0,3-6-4 16,5-1 0-16,2-6-1 15,0-5 1-15,4-7-2 16,0-2 4-16,-1 0-4 16,3-6-3-16,-1-6-32 15,-2-1-18-15,-5 1-46 0,-1-2-67 16</inkml:trace>
  <inkml:trace contextRef="#ctx0" brushRef="#br0" timeOffset="26756.6446">8066 4045 385 0,'2'0'44'0,"-2"0"-15"16,0 0 10-16,0 1-8 15,1 7-17-15,-1 5-1 16,0 2-2-16,2 9 0 15,2 1-6-15,-3 1 1 0,1 3 1 16,1 1-3 0,2 0-1-1,0-2-4-15,-1-6 1 16,1 1-22-16,0-5-36 0,3-9-77 16,-1-7-151-16</inkml:trace>
  <inkml:trace contextRef="#ctx0" brushRef="#br0" timeOffset="27905.4269">8568 3895 478 0,'-8'1'4'0,"1"3"-4"16,5 4-1-16,2-2 2 16,0 2 3-16,0 4 1 0,3-4-1 0,4-1-2 15,0 0 1-15,3-3 0 16,-3-2-2-16,0-2 2 16,-2 0 1-16,-1 0-2 15,-3-8 0-15,-1 0-1 16,0 0 1-16,0-5-2 0,-10 5 0 15,-1-1 2-15,-2-3-3 16,-1 8 1-16,-1 0 0 16,0 4 3-16,0 0-2 15,3 5 4-15,1 12-2 16,3 2 3-16,1 4 3 16,7 4 2-16,0 4 0 0,7 1 0 15,5-2-5-15,3-2-4 16,7-3 1-16,0-5 1 15,1-8-3-15,4-5 1 16,0-7 0-16,0 0 4 16,-2-7-3-16,1-7 0 15,-9-4-2-15,0 0 1 16,-7-1 2-16,-1-2-2 16,-3-1-1-16,-1 2 0 0,-3 2-1 15,-2 4 0-15,0 5 2 16,0 0-3-16,0 8 3 15,0 1 0-15,-2 5 0 16,0 9-3-16,2 5 4 0,0 3 2 16,0 1 5-16,4 1 0 15,6 1-5-15,5-6 1 16,3-2 0-16,2-3-1 16,2-3-1-16,0-6 0 15,0-5-1-15,0 0-2 16,-5 0 3-16,2-11-2 0,-7 0 0 15,-3-5 0-15,-2-1-2 16,-5-1 1-16,-2-6-1 16,0-1 0-16,-7 0-2 15,-6-1-4-15,-3-1-3 0,0 5-4 16,-2 3-2-16,-2 6 6 16,-2 3 3-16,3 7 3 15,1 3 0-15,1 0 3 0,2 3 0 16,4 7 1-16,6 3-2 15,5 1 0-15,0 1-2 16,10-3-1-16,11 1-1 16,1-3-3-16,7-3-8 15,3-5-2-15,-1-2-11 0,3 0 0 16,-4-8 13-16,-1-4 7 16,-2-4 9-16,-5 0 2 15,-5 1-1-15,-3-2 3 16,-8 3 6-16,0 0 1 15,-5 6-4-15,-1-2-1 16,0 6-5-16,-1 4 2 16,-5 0-1-16,1 0-1 0,0 7-2 15,3 8 1-15,2 1 0 16,0 0 1-16,6 3 0 16,2 0 2-16,5-2 1 15,3 3 4-15,-4-2-2 0,5-3-1 16,-3 3-2-16,-1-4-1 15,-4-1-1-15,-3 0 0 16,-4-1 0-16,-2-3 0 16,0-2 0-16,-8 0 2 15,-6-1 6-15,-5-3-6 0,4 0 1 16,-2-3-2-16,1 0-1 16,5 0-2-1,2-3-36-15,4-9-83 0</inkml:trace>
  <inkml:trace contextRef="#ctx0" brushRef="#br0" timeOffset="28484.9609">9401 3867 467 0,'-3'-7'13'16,"1"-4"-4"-16,2 4 4 0,2 0 21 16,9 3-7-16,2 1-15 15,3 1-5-15,3 2-4 16,3 0-1-16,-2 8 0 16,-2 4-2-16,0 6 1 15,-8 3 1-15,-1 0-2 16,-5-2-5-16,-4-1-2 0,0-1 1 15,-11-5 2-15,-1 0 4 16,-5-3 0-16,3-3 1 16,0-3 0-16,1 1-1 15,5-4 1-15,0 0 0 0,4 0-1 16,3 0 2-16,1-2-1 16,0-3-1-16,5-1-1 15,4 1 1-15,4 2 0 16,2 3 0-16,-2 0 0 15,3 0 0-15,1 8 1 16,-1 5-2-16,-2 3 1 0,0 4 1 16,-2-1-1-16,-7 2 1 15,-4 3 0 1,-1-6 0-16,-1 0 2 16,-10-4 1-16,-5-2 5 0,-4-5 5 15,0-1 6-15,-1-5-4 16,3-1 0-16,0 0-4 15,4 0-5-15,1-3-6 16,6-4 1-16,3-1-3 0,4-4-22 16,0-3-30-16,4-5-59 31,10-2-263-31</inkml:trace>
  <inkml:trace contextRef="#ctx0" brushRef="#br0" timeOffset="28982.4517">9754 3934 273 0,'0'-12'173'15,"0"0"-132"-15,0-2-2 16,5 5 13-16,4-3-22 0,2 4-16 16,5 4-6-16,1 3-3 15,2 1-1-15,-3 8-3 16,3 10 0-16,0 6-1 15,-3 2 0-15,-7 0-1 16,-4 3 1-16,-3-2-2 0,-2-4-2 16,0-2-1-1,-7-4 0-15,-2-3 4 0,0-3 1 16,-2-6 0-16,4-3 1 16,4-2 0-16,-2 0 1 15,5-9 0-15,0-7 0 16,5 2 0-16,4-8-1 0,3 1-1 15,3-3 2 1,-7 1-3 0,3-3 2-16,-3 3-1 0,-3 0 0 15,-2 4 0-15,-1 6 0 16,-2 3 0-16,0 7-2 0,0 3 4 16,-3 1-3-16,-4 12 0 15,0 8 5-15,4 2 4 16,0 2 6-1,3 2 1-15,0 2-5 0,1-6-4 0,11-2-3 16,-2 1-1-16,7-8-3 16,4 0-20-16,4-7-40 15,2-5-81-15,5-2-263 16</inkml:trace>
  <inkml:trace contextRef="#ctx0" brushRef="#br0" timeOffset="29482.2889">10733 4018 363 0,'0'0'107'0,"0"-4"-101"16,0-3-1-16,14 2 22 15,6-1-7-15,5 2-8 16,6-1-3-16,3 2-1 0,0-2-4 15,-4 1-3-15,-1 4-1 16,-5 0-3-16,-7 0-23 16,-5 0-36-16,-4 0-51 15,-8 0-63-15</inkml:trace>
  <inkml:trace contextRef="#ctx0" brushRef="#br0" timeOffset="29709.7601">10864 3867 342 0,'-4'-4'34'16,"-1"1"9"-16,0-1 1 15,5 4 11-15,0 0-27 16,0 2-19-16,0 8-3 0,3 9 1 16,2 2 4-1,1 5-1-15,1 0 0 0,-2 2-5 16,-2 1-3-16,4-3-2 15,-4-1 1 1,-1-1 0-16,1-3-12 16,-1-3-42-16,-2-4-118 15</inkml:trace>
  <inkml:trace contextRef="#ctx0" brushRef="#br0" timeOffset="30277.3074">11817 3885 330 0,'0'-11'19'0,"0"0"11"15,0 1 17-15,-5-1-3 0,-3 4-14 16,-1 3-15-16,-3 1-7 16,1 3-2-16,-3 0-2 15,-1 3-2-15,-1 9 4 0,1 5 3 16,3 4 4-16,0 3-4 15,6 0 2-15,4 5-4 16,2-3 0-16,5-4-2 16,9-1-2-16,7-5-2 15,2-2 3-15,6-4 2 0,1-3-4 16,-1-4-3-16,0 1 1 16,-4-4-32-16,-3 0-30 15,-5 0-58-15,-2 0-98 16</inkml:trace>
  <inkml:trace contextRef="#ctx0" brushRef="#br0" timeOffset="30621.0561">11952 4050 364 0,'0'-8'41'0,"0"-3"-17"16,1 0 20-16,11 3 11 0,-2 2-30 15,4 2-13-15,3 2-6 16,-3 2-4-16,0 2 0 15,-3 9-2-15,0 5 1 16,-4 0-2-16,-3 3 2 16,-4-1-2-16,0 4 1 15,-4-6-1-15,-9 3 2 0,-1-2-1 16,-1-1 3-16,-2-6 0 16,0 3 4-16,5-9 6 15,2 6-4-15,3-5-2 16,4-3-3-16,3 0-2 15,5-2 0-15,8 0 5 0,7 0-3 16,5-4-2 0,4-1-2-16,-1 0-4 0,1 0-27 15,3-1-17-15,-3-1-49 16,4-2-103-16</inkml:trace>
  <inkml:trace contextRef="#ctx0" brushRef="#br0" timeOffset="31058.375">12615 3935 272 0,'3'-18'76'0,"-3"-4"-54"0,0 4 19 16,0 1 15-16,0 0-20 16,-9 5-21-16,1 1-4 15,-2 4-2-15,0 6-3 16,-5-1-3-16,-3 2-1 15,3 0-1-15,0 7-1 0,-2 6-1 16,3-1 2-16,1 4 0 16,6 0-1-16,5 0 2 15,2 0-3-15,0-4 1 16,11 4 1-16,4-5 2 0,2-2-4 16,3 0 3-16,0-2-3 15,1 2 1-15,-1 2 1 16,-4-1-1-16,-1 2 0 15,-5 0 1-15,-3 1-2 16,-2 0-3-16,-5-2 4 16,0 0-3-16,-8-2 3 0,-6-2 1 15,-3-2-1-15,0-2 0 16,-3 0 0-16,-2-3 1 16,-1 0 5-16,5 0-6 15,1 0 3-15,5-3-3 0,5-1 0 16,5 0-13-16,2-7-44 15,6 1-102-15</inkml:trace>
  <inkml:trace contextRef="#ctx0" brushRef="#br0" timeOffset="31778.4048">12827 3877 267 0,'1'-3'130'16,"-1"-3"-112"-16,0 2 24 0,0 4 1 16,0 3-34-16,0 11-1 15,0 1 3-15,0 7 2 16,0 3 3-16,6 2-6 16,1-2-4-16,-1-2-1 15,4-1-2-15,-1-3-1 16,-2-1-1-16,0-7 0 15,1 0 0-15,-5-6-1 0,1-3 0 16,3-2 4-16,-2 0 1 16,-2-4 2-16,2-8-1 15,3-1-2-15,-1-7 0 16,2 3 0-16,2-6-2 0,0-1-1 16,-1 3 0-16,4-1-1 15,-1 6-2-15,4 0 3 16,-3 10-1-16,3 2-1 15,-4 4-2-15,6 2 4 0,-5 10-1 16,1 8-2 0,-1 1 3-16,-1 4-3 0,-1 1 3 15,-3 0-3-15,2 1 2 16,-4-6 0-16,-2-3 0 16,-1-6 0-16,-1-3 1 0,-1-4-2 15,-2-5 2-15,0 0 2 16,0-1 17-16,3-10 3 15,-1-3-13-15,6-4-2 16,-3-3-8-16,4-3 2 16,1 1-3-16,2-1 1 15,0 3-1-15,1 2-5 0,-3 5 1 16,3 1 2-16,-2 4 0 16,1 6 3-16,0 3-2 15,0 0 2-15,-3 3-1 16,2 11 0-16,-2-2 1 15,1 6 2 1,-2 2-4-16,-1-4 2 16,-2 4 0-16,-3-2 0 0,0 0 1 15,-1-2-1-15,-1-2 0 0,0 0 0 16,0-3-1-16,2-4-9 0,0 0-26 16,3-1-42-16,3-5-53 15,4-1-82-15</inkml:trace>
  <inkml:trace contextRef="#ctx0" brushRef="#br0" timeOffset="32350.6498">13587 3874 453 0,'0'-16'18'16,"0"0"-4"-16,8 4 33 15,3-1-3-15,1 6-17 0,4 2-18 16,0 5-4-16,-1 0-2 16,-3 3-3-16,0 11 0 15,-2 2 0-15,-3 6-1 16,-2-2-1-16,-3-1-1 0,-2 0-9 15,0-2-3-15,-9-3 5 16,-3-3 2-16,-1-4 7 16,2-2 2-16,1-3 0 15,-1-1-1-15,5-1 1 16,5 0 0-16,1 0 2 16,0-1 3-16,0-3 1 0,10-2-5 15,3 4-2-15,-1 0 0 16,5-2 2-16,-3 4-2 15,1 0 2-15,-1 8-6 16,-1 5 6-16,-4 3 0 16,-1 4-2-16,-4-2 0 15,-1 1 1-15,-3 1 0 0,0-4 0 16,-2 0 0-16,-8-5 0 16,0-2 2-16,-5-2 7 15,-1-4 2-15,-2-1 1 16,1-2-1-16,1 0 0 15,2 0-2-15,3 0-7 0,1-7-2 16,4 0-1-16,5 0 0 16,1-6-34-16,0-3-38 15,14-4-143-15</inkml:trace>
  <inkml:trace contextRef="#ctx0" brushRef="#br0" timeOffset="32928.6389">14045 3908 242 0,'0'-9'216'0,"0"0"-186"16,0 3-5-16,0-1 20 15,0 2-11-15,4 0-17 16,7 2-11-16,1 3-1 0,3 0-1 15,1 3-1-15,2 10-1 16,-2 2-2-16,-1 7 1 16,-5-1-2-16,-3 3 2 15,-5-2-2-15,-2-4 2 16,0 2-1-16,-2-5 0 16,-5-2 0-16,2-4 1 15,0-1-1-15,1-3 1 0,4-3-1 16,0-2 1-16,0 0 1 15,2-4 1-15,5-5-1 16,2-6-1-16,4 0 1 0,-3-3-1 16,1-3 0-1,-3-3 0-15,0-1-1 0,-4 0 0 16,-1 0 0-16,-1 6 1 16,-2 3 1-16,0 3-4 15,0 6 4-15,0 4 7 16,0 3-4-16,-2 3 0 0,-3 12 2 15,2 0 2-15,-1 9 5 16,0 1 2-16,2 1-11 16,2 1 10-16,0-2-2 15,0-3-4-15,0-1-2 16,10-5-2-16,0 0-2 0,4-5 0 16,4-4 1-16,2-3-4 15,0-1 1-15,1-2-4 16,-4-1-45-16,-3 0-62 15,-7-6-202-15</inkml:trace>
  <inkml:trace contextRef="#ctx0" brushRef="#br0" timeOffset="35483.4615">1757 6141 271 0,'-7'-7'18'0,"2"-6"16"16,0 1 4-16,5-1 8 16,0 0-11-16,0 0-11 15,0-2-5-15,7 3-9 0,2 2-2 16,1 2-5-16,3 1 0 16,-2 4-1-16,-2 3-2 0,2 0 1 15,-4 5-1-15,-2 8 0 16,3 2 0-16,-6 8 1 15,1 1 1-15,-3 1 0 16,2 1 1-16,-2 1 2 16,0-4-1-16,0-1-1 0,2-2 0 15,1-5 1-15,4-2 0 16,6-4 1-16,-1-4 3 16,7-3-1-16,3-2 4 15,2-2-4-15,-1-7-3 0,1-3-2 16,-1-4-2-1,-5 1 5-15,-4-2-2 16,-1-3 0-16,-6 2 2 0,-5-2 3 16,-2 0-1-16,0-4-4 15,0-1 1-15,-4 6-2 16,-3-3-2-16,0 6 0 0,1 4 0 16,3 4 2-16,1 5-2 15,0-1 0-15,2 4 2 16,0 0-2-16,0 0-1 15,0 4 1-15,0 7 0 16,0 1 0-16,2 6 1 0,3 2 0 16,1 4-1-16,-2 3 3 15,3 3 0-15,0-1 0 16,-2 3 2-16,0 0 1 16,0 0 0-16,-2 3-1 15,-3-6-2-15,0 4 0 16,0-5 0-16,-2-1-2 0,-4-2 1 15,-4-7 0-15,1 0 0 16,0-6 2-16,-4-1 0 16,1-11 3-16,2 8-3 15,-2-6 0-15,2-2 0 16,0 0-1-16,1-10-1 0,2-3 2 16,2-3-2-16,2-3-1 15,3-6 0-15,-3 1-1 16,3-2-1-16,0 1-1 15,6-2 1-15,5 4-5 0,3 2-4 16,6-2-11-16,0 3 0 16,3 5-1-16,0 1-15 15,-1 5-43-15,-4-2-127 16</inkml:trace>
  <inkml:trace contextRef="#ctx0" brushRef="#br0" timeOffset="36206.2282">2311 5793 273 0,'-7'-1'8'16,"-4"-10"18"-16,0 2 35 15,4 5 0-15,5 3-26 16,-1 1-6-16,1 1-12 15,-2 10-8-15,4 5 2 0,-3 5 2 16,-2 4 2-16,4 0-2 16,-3 2-1-16,2 0-1 15,-1-2-8-15,1 0 2 16,-1-4-4-16,1-3 2 16,0-6-3-16,-1 1 2 0,3-6-3 15,0-2 3-15,0-3-2 16,0-2-5-16,0 0-14 15,3-3-4-15,4-9-26 16,4-1-31-16,0-5-34 0,1-3-39 16</inkml:trace>
  <inkml:trace contextRef="#ctx0" brushRef="#br0" timeOffset="36471.7934">2413 5784 273 0,'9'-3'22'0,"3"-8"17"15,-6 6 17-15,-6 5-1 16,0 0-23-16,0 5-14 16,-4 6 1-16,2 5-1 15,-1 3 1-15,3 1-1 16,0-1-3-16,0 5-3 16,0-3-3-16,0 0 0 0,0 1-5 15,0-2-2-15,0 0-2 16,0-3 3-16,-4-4-4 15,3 1 3-15,-3-3-1 16,2-1-6-16,-1-1-32 0,-3-3-30 16,-1-6-134-16</inkml:trace>
  <inkml:trace contextRef="#ctx0" brushRef="#br0" timeOffset="37099.9033">2885 6216 210 0,'-6'0'12'15,"-4"0"15"-15,3 0 19 0,2 0 8 16,1 0-14-16,1-1 0 16,1 1-11-16,2 0-3 15,0-2-5-15,0 2-7 16,9 0-1-16,5 0 4 16,4-2-2-16,4 2-7 0,7 0-3 15,-3-2-2-15,4-2-1 16,-1 2 0-16,-4-1-1 15,2 1 1-15,-5-1-2 16,-6 1-1-16,0 0 0 16,-7 0-13-16,2 2-14 0,-7 0-37 15,-4-1-44-15,0-1-65 16</inkml:trace>
  <inkml:trace contextRef="#ctx0" brushRef="#br0" timeOffset="37412.218">3004 6070 318 0,'-3'1'9'0,"-4"3"6"15,7 4-2-15,0 2 22 16,0 6-5-16,0 3 0 15,0 1 0-15,2 2-7 16,4 1-5-16,-2 0-1 0,-1-1-6 16,1-1-2-16,-1-2-2 15,1-1-3-15,-2-2-4 16,-1-3 1-16,3-4 0 16,-3 0-1-16,2-2-1 15,-3-4-24-15,2-3-48 16,-2 0-117-16</inkml:trace>
  <inkml:trace contextRef="#ctx0" brushRef="#br0" timeOffset="39016.7368">3778 6073 203 0,'2'0'62'0,"-2"-2"-39"15,0-6 8-15,0 0 15 16,0-1-15-16,-2 1-12 0,-3-3-5 15,-1 2-3-15,0 0-1 16,-2-2-2-16,-1 4-4 0,-2 0 0 16,2 0-1-16,-3 3-2 15,-1 4 2-15,-1 0 1 16,-1 0-4-16,1 0 2 16,-1 8 0-16,-1 2 3 0,5 4 5 15,0 1 0-15,4 3-2 16,2 3 0-16,5 1 0 0,0-1-2 15,4 0-1-15,6-3-3 16,5-2 1-16,2-7 0 16,2-2 1-16,0-7 5 15,1 0-3-15,0 0 2 16,-2-5-6-16,0-6 3 0,-2 0-4 16,-3-2 2-1,-1 0-2-15,-2-2 1 16,-5 1-2-16,0 1 4 0,-5 5-1 15,0 1 2-15,0-1 0 16,0 5-2-16,0 1-2 16,-2 2 1-16,-1 2-1 0,1 9 0 15,-1 4 1-15,0 5 3 16,3 7 2-16,0 1 5 16,0 3 0-16,0 0 4 15,0-1-5-15,0-4-1 16,3-1-3-16,0-1-1 0,0-9-3 15,1 2 0-15,-4-7-3 16,2-2 4-16,-2-5-3 16,0 1 0-16,1-4 0 15,1 0 0-15,-2 0-5 16,4 0-24-16,-1-6-22 16,2-1-18-16,5-5-52 0,-3-8-138 15</inkml:trace>
  <inkml:trace contextRef="#ctx0" brushRef="#br0" timeOffset="39766.5767">3990 6109 347 0,'0'-11'59'15,"-4"1"-45"-15,4 0 9 0,0 2 14 16,0 3-11-16,6-1-10 15,1 2-8-15,0 3-4 16,4 1-2-16,-2 0-2 16,-2 0 1-16,0 11-1 15,1-1 0-15,-3 3 0 0,0 4 1 16,0 1 2-16,0 0-1 16,-3 2 0-16,2-4 2 15,2 0 0-15,-3-2 2 16,3-3-3-16,0-1-3 15,3-3 2-15,3-3-1 16,0-2 1-16,1-2 0 16,1 0 0-16,2-3 0 0,-2-5-1 15,0-2 0-15,-2-5 0 16,-2-1 0-16,-5 0 2 16,-1-2-3-16,0-1 2 15,-2-1 1-15,-2 2-1 0,0 3 0 16,0 3 3-16,0 4 3 15,-6 4 0-15,4 4-2 16,-3 0-1-16,3 4-3 16,-1 8 3-16,3 6 0 15,0 5 1-15,0 4 4 0,3 1 1 16,1 6 3-16,4 0-2 16,-2 2-1-16,1 1-2 15,-3-1-1-15,-1 1-3 16,-3-4-5-16,0 2 0 15,0-6 4-15,0-4 0 16,-3-2-1-16,-4-6 1 0,-2-4 0 16,3-2 1-16,-1-6-2 15,0-1 1-15,-2-4 0 16,2 0-2-16,-2-6 1 16,0-4-1-16,0-2 1 0,1-5-3 15,2-3 1-15,2-1-1 16,1-2 0-16,1 2 0 15,2-4-1-15,0 2-2 16,3-1-3-16,8 5-1 16,2 1-2-16,4-2 2 0,2 6-9 15,3 2-15-15,2-1-10 16,1 2-5 0,2 5-19-16,2-6-67 0,-4 4-55 15</inkml:trace>
  <inkml:trace contextRef="#ctx0" brushRef="#br0" timeOffset="40000.0593">4602 6184 309 0,'6'0'29'0,"-1"0"6"15,5 0 17-15,2 0 0 0,2-2-12 16,4 2-12-16,1-2-10 15,3-1-2-15,0 1-3 16,-1-3-4-16,-1 1-6 16,-2 1-2-16,-6-1-1 15,-3 4-10-15,-4 0-27 0,-2 0-40 16,-3 0-92 0</inkml:trace>
  <inkml:trace contextRef="#ctx0" brushRef="#br0" timeOffset="40249.0262">4661 6284 381 0,'-7'4'33'0,"5"-3"3"16,2 1 18-16,2-2-14 15,11 0 1-15,3 0-7 16,7 0-14-16,4 0-2 0,4-3 0 15,-1-3 0-15,1 1-6 16,-2-1-1 0,-4 1-10-16,-4 1 1 0,-6 4 1 15,-5 0-10-15,-8 0-60 16,-2 0-80 0</inkml:trace>
  <inkml:trace contextRef="#ctx0" brushRef="#br0" timeOffset="46207.9155">5677 6136 209 0,'-7'-3'35'0,"0"-5"-1"16,0-1 2-16,2 0 13 0,-1-2-16 16,2 3-3-16,4-2-5 15,0 0-3-15,0 1 0 16,0-2-6-16,4 2-2 16,9 1-1-16,-1-2-4 15,7 4-4 1,0 2 2-16,2 0-4 0,0 4 0 0,-1 0-2 15,1 4 0-15,-5 8 0 0,0 4-1 32,-3 6 0-32,-4 1 0 15,-6 2 1-15,-3 2-1 16,0 0 0-16,-2-2 1 16,-10-2-1-16,-3-2 1 0,0-5 0 15,-4 2 0-15,3-4 1 16,0-3 1-16,6-2 1 15,-2-3 2-15,5-2 1 16,4-2-2-16,3-2 0 16,0 0 0-16,0 0 1 0,3 0 3 15,6 0-4-15,6 0 1 16,0-5-3-16,6 0 1 16,0 1-1-16,0-3 0 15,3 4-2-15,-1-3-1 16,-3 2 0-16,0 1 1 15,-2 1-3-15,-2 2-9 0,-3 0-23 16,-3 0-14-16,-1 0-39 16,-1 0-70-16,-3 0-155 15</inkml:trace>
  <inkml:trace contextRef="#ctx0" brushRef="#br0" timeOffset="46756.6762">6247 6277 363 0,'2'-2'27'0,"-1"-7"15"16,5-4 17-16,0-1-20 16,6 0-19-16,2-4-6 15,1-3-7-15,0-2 0 16,4-1 1-16,-5-2 0 0,1-1-5 15,-5 0-1-15,-3 1 1 16,-4 0-3-16,2 7 1 16,-5 1 0-16,0 3-1 15,0 6 0-15,-5 4-2 0,0 5 1 16,-4 0-1-16,3 0 2 16,-3 9 1-16,-1 4-4 15,3 1 5-15,4 2-3 16,3 2 0-16,0 0 1 15,3 1 0-15,9-1 0 16,7-1 0-16,1-2-1 0,2 3 0 16,0-4 2-16,2-1-1 15,-5 1 1-15,-1-1-2 16,-3 1 2-16,-3-2-1 16,-5 3 0-16,-1-3 0 15,-6-1-1-15,0-2 1 0,-2 1 0 16,-9-3-2-16,-3-1 3 15,0-1 0-15,-5-3 0 16,2 0 1-16,-5-2-1 16,3 0-1-16,1 0 1 0,4 0-1 15,6-2 0-15,2-3-11 16,6-3-27-16,0-4-31 16,6-2-72-16</inkml:trace>
  <inkml:trace contextRef="#ctx0" brushRef="#br0" timeOffset="47506.4609">6624 6027 384 0,'0'-6'22'0,"0"3"15"0,0 0 16 15,0 1-21-15,0 2-12 16,0 0-9-16,0 7-9 15,0 4 1-15,0 8 4 16,1 4 2-16,5 2-2 16,0 2 0-16,-1 0-3 15,2-2 0-15,-2-4-1 0,4-3-1 16,-3-2-1-16,1-5 0 16,-2-1 0-16,2-4 1 15,-2-5-2-15,3 1 2 16,-1-2 2-16,0 0-4 0,0-6 3 15,3-5-2-15,-3-2-2 16,0-1 3-16,0-4-3 16,1-4 3-16,-1 1-2 15,0 0 0-15,0-2-1 16,1 1-2-16,0 4-2 0,1 6 0 16,0 5 4-16,2 5-2 15,1 2 2-15,3 5 0 16,-1 11 0-16,3 4 1 15,-3 5 1-15,0 0-2 16,0 0 1-16,1-2 0 16,-4 1 1-16,-4-9-2 0,0 0 2 15,-4-4-1-15,0-5 0 16,-3-3 0-16,0-3 2 16,0 0 11-16,0-3-2 15,0-6-6-15,-3-5-2 0,1 0-1 16,2-4 1-16,0-3-2 15,2-2-1 1,8-1-3-16,-3-2 6 0,0 1-4 16,4 2-4-16,-1 3 4 15,3 4-2-15,2 5 1 16,0 4 3-16,4 5-1 0,-6 2 1 16,6 4-3-16,-5 8 3 15,-1 4 1-15,-4 6-2 16,-1 1 1-16,-2 0 0 15,-2 2 2-15,-2-2 0 16,-2-2-1-16,0-1-2 0,0-3 1 16,0-2 1-16,0-4-3 15,0-2 0-15,0-2-15 16,0-4-28-16,8-3-27 16,3 0-51-16,5-7-134 15</inkml:trace>
  <inkml:trace contextRef="#ctx0" brushRef="#br0" timeOffset="48084.4462">7394 6004 377 0,'-5'-9'28'0,"3"-2"8"16,2 0 12-16,2 3-4 15,7 0-15-15,4 1-16 0,2 6-5 16,2-2-2-16,-1 3 0 16,-2 0-4-16,2 11 1 15,-6 3-5-15,-2 1 4 16,-2 3-2-16,-3-1 0 16,-1 1 0-16,-2 0-1 15,0-2 1-15,-7-1-5 0,0-5 5 16,-4-1 0-16,2-1 0 15,0-2 0-15,1-2 0 16,0-2 0-16,2-1 1 16,3-1 0-16,-1 0-1 15,4 0 1-15,0-3 0 0,0-4-1 16,0 2 0-16,7-3 0 16,5 3 1-16,-2 1-2 15,4 3 0-15,3 1 1 16,-2 0 0-16,2 3 0 15,0 8 0-15,0 3 2 16,-5 2-1-16,0 2-1 16,-2 0 2-16,-5 0-1 0,-1 0 0 15,-4-2 0-15,0-4 1 16,-2 1-1-16,-8-5 4 16,-4 0 1-16,-3-5 5 0,-3 1 2 15,-1-2-2-15,1-2-4 16,2 0 5-1,0 0-10-15,5-2 0 0,1-2-2 16,3-2-1-16,1 0-17 16,7-1-18-16,1-6-33 15,0-1-109-15</inkml:trace>
  <inkml:trace contextRef="#ctx0" brushRef="#br0" timeOffset="48709.3016">7766 6061 384 0,'0'-11'24'16,"3"-1"14"-16,-1 1 11 0,6 0-5 15,-3 2-11-15,4 2-17 16,4 3-8-16,1 1-3 15,-2 3-3-15,3 0 0 16,-1 9-1-16,1 4-2 16,-3 5 0-16,-1 1 1 0,-2 6-1 15,-2-2 1-15,-4 2 0 16,-3-4 2-16,0-1-4 16,0-2 2-16,-5-2 0 15,0-5 1-15,0-2 1 16,-3-4-3-16,4-2 4 15,1-1 2-15,1-2 4 0,2 0-1 16,0 0 2-16,0-3-3 16,0-4-2-16,2-6-4 15,5-1-1-15,1-2 1 16,2-4 1-16,-1-1-4 16,2-2 2-16,-2-2 1 15,-2 2-4-15,0 3 2 0,-1 4 1 16,-4 5-1-16,1 2 2 15,-3 4 1-15,0 5 5 16,0 0 7-16,0 0-4 16,-1 7-8-16,-5 5 0 0,2 6 9 15,-1 4 2-15,1-1-3 16,1 4-6-16,3-1 5 16,0-4 2-16,0 0-5 15,8-4-2-15,7-2 0 16,4-4-2-16,10-3 1 15,3-2 1-15,9-3-3 0,-2-2-18 16,-3 0-59-16,-4 0-38 16,-7-4-223-16</inkml:trace>
  <inkml:trace contextRef="#ctx0" brushRef="#br0" timeOffset="50438.7501">1431 7693 295 0,'-11'-5'26'0,"0"-2"10"15,3 3 1-15,1 1 9 0,2 3-23 16,2 0 0-16,1 0-8 16,2 7-9-16,0 5-1 15,0 6 1 1,9 2 4-16,4 2-1 16,1 0-3-16,2 1-3 0,-2-5-1 15,3-2-1-15,-3-3 0 16,-3-6 0-16,1-7 1 15,1 0 14-15,0-9 9 16,-1-10-9-16,1-3-11 0,1-9-3 16,-4-2 0-16,2-7-1 15,0-2 0-15,1-1-1 0,-2-6 1 16,1 3-1-16,-1 3-1 16,0 4 2-16,-3 9-2 15,2 5-1-15,-3 11 2 0,0 6 0 16,2 8-2-16,0 4-1 15,2 12-1-15,1 9 5 16,6 5-1-16,-1 8-1 16,-3 3 2-16,2 3 0 0,-2 0 2 15,-3-4 1-15,0-2-3 16,-6-4 1-16,2-5 1 16,-3-8-3-16,3-6 0 15,-3-4 3-15,-2-2-1 16,0-5-2-16,1-3 2 15,-1-1 0-15,-2 0 1 0,0-3-1 16,0-5-1 0,0-6 0-16,-5-3 2 0,-7-2-3 31,0-5 0-31,-8-1-1 16,-1-4-7-16,-4 3-6 0,-4-1-3 15,0 4 5-15,0 5 8 16,1 7 1-16,2 8 2 15,1 3 0-15,2 3 0 16,5 13 1-16,4 4 0 0,6 3 0 16,8 2 0-16,0-4 0 15,15 3 0-15,10-6 0 16,9-6 1-16,7-5-2 16,8-7 4-16,1 0-3 15,1-5 1-15,-3-12-4 16,-3-2 5-16,-6-6-2 0,-7 2 1 0,-8-4-1 15,-6 2 1-15,-7 2 0 16,-8 0 0-16,-3 3-1 16,0 4 0-16,0 5-2 15,-10 4 0-15,3 7-1 16,-3 0 1 0,3 5 1-16,2 10 0 0,3 5 1 15,4 3-1-15,-2 1 1 16,12 1 0-16,1 0 1 0,3 0-2 0,1-1 2 15,-2-3-1-15,4-1 0 16,-4-4 1-16,0-1-1 16,-6-3 1-16,-4 0-1 15,-3-3 1-15,-2 0 1 16,-4-1 1-16,-10-4 3 0,-4 2 0 16,-1-5 1-16,-3 0-5 15,2-1 0-15,3 0-2 16,2 0-4-16,6 0-25 15,2-1-54-15,5-7-123 16</inkml:trace>
  <inkml:trace contextRef="#ctx0" brushRef="#br0" timeOffset="50907.4716">2192 7748 402 0,'3'-6'77'0,"4"-9"-64"16,1-1 15-16,4-2-5 15,7-5-2-15,-2 1-6 0,5-2-11 16,-4-4-2-16,1 3 0 16,-4-1-1-16,-1 1-1 15,-6 4-1-15,-4 4-3 16,-4 5-7-16,0 5 0 15,-2 5 6-15,-8 2-9 16,2 2 8-16,-3 10 2 0,1 2 4 16,4 6 0-16,2 3 1 15,4 2-2-15,0-1 1 16,10 1 1-16,5-2-1 16,3-4 0-16,2-3-1 0,0 1 2 15,-3-5-1-15,-2-3 1 16,-3-2-1-16,-6-2 2 15,-5 1-1-15,-1-2 1 16,-1 0 1-16,-10 2 5 16,-5-1-1-16,-2 1-3 15,-2-3-1-15,-1 1-2 16,1 1-1-16,3 1 1 0,2-5-2 16,3-1-8-16,5 0-25 15,6-1-63-15,1-14-130 16</inkml:trace>
  <inkml:trace contextRef="#ctx0" brushRef="#br0" timeOffset="51379.4764">2546 7495 468 0,'0'-4'13'16,"0"1"5"-16,0 3 21 15,-3 0-20-15,-1 11-11 0,0 3 5 16,2 5 1-16,2 6 1 16,0 2 0-16,3 0-1 15,7 1-6-15,2-3-3 0,1-1-1 16,1-3-2-16,1-6-1 16,3-5 0-16,0-2 0 15,1-7 1-15,1-1 0 16,0-1 1-16,-1-10-2 15,-2 0 1-15,-1-6-1 16,-3-2 0-16,-4-2 0 0,-3-3 1 16,-2-1-2-16,-4-3 1 0,0 3-1 15,0 2 0-15,0 3 1 16,0 6-2-16,-2 5 0 16,0 7 1-16,-3 2-2 15,4 6 0-15,1 9-1 16,0 9 4-16,0 2-1 15,0 5 0-15,6-2 1 0,4 1-1 16,1-3 0-16,-1-5 0 16,3-1-1-1,1-6-8-15,1-4-33 16,1-7-26-16,0-4-66 16,2 0-209-16</inkml:trace>
  <inkml:trace contextRef="#ctx0" brushRef="#br0" timeOffset="52397.5392">2952 7554 436 0,'-11'0'8'0,"2"-5"1"0,7-3 31 16,2 1 0-16,0 2-9 0,0-2-15 15,5 3-9-15,7-1-4 16,-2 3 2-16,0 2 0 16,4 0-5-16,-2 0 1 15,-1 11 0-15,1 5-1 16,0 3 0-16,0 5 2 16,-3 2-3-16,-1-2 3 0,0-1-2 15,-3-3 1-15,1-3-1 16,-5-5 0-16,1-4 0 15,-2-5-1-15,2-3 3 32,0 0 1-32,-2 0 16 0,1-11-5 0,3-1-9 0,2-5-2 31,-1-3-3-31,2 0 1 0,2-3 0 0,-1 0 0 16,0-2-1-16,-1 5 0 15,-1 1 0-15,1 6-2 0,-3 3 2 16,1 4-3-16,2 6 2 15,-2 2 0-15,2 10 0 16,3 6 0-16,1 6 1 16,-3 0 0-16,4 3 0 15,-5 0 0-15,0-4 0 16,-2-1 0-16,3-5 0 0,-7-5 0 16,3-2 1-16,-1-5-1 15,1-5 0-15,-1 0 3 16,4-2 3-16,1-7 4 15,3-5-4-15,-3-2 0 16,4 0-2-16,-2-4 1 0,2-1-3 16,0-1-4-1,-2 1 3 1,-3 1-1-16,0-1 0 16,-1 5 0-16,-2 2 0 15,-2 3 2-15,-2 4-3 0,1 3 1 0,-1 2 0 16,0 1 1-16,0 1-2 15,0 0 0-15,4 0-2 0,-3 7 1 16,5 7 0-16,1 2 2 16,1 4 0-16,-1 5 3 15,3-2 1-15,1 4 2 16,2-4 1-16,-1-2 2 16,3-1-3-16,0-4-3 15,2-6-3-15,3 0 1 16,1-7-1-16,1-3-1 0,0 0 2 15,-2-7 1-15,2-6-2 16,-3-4-3-16,-4-5 9 16,-2 3-2-16,-4-6-5 15,-2 0 1-15,-3 3-1 0,-4 1-7 16,0 1-6-16,0 8 11 16,-2 5-2-16,-7 5 3 15,0 2 1-15,-2 3-1 16,2 12 1-16,1 4 2 15,1 3 1 1,4 1 1-16,3 0 4 16,0-1 1-16,2-5-1 15,7-1-2-15,4-3-6 0,3-4-2 16,2-2 5-16,2-4-1 16,5 1-1-16,-4-2-60 15,2-2-53-15,4 0-285 16</inkml:trace>
  <inkml:trace contextRef="#ctx0" brushRef="#br0" timeOffset="53322.687">5085 7409 249 0,'-2'-5'20'0,"0"-6"14"15,2-3 34-15,0-4-10 16,0 0-11-16,0-1-15 15,4-1-12-15,3 2-12 16,-1 4 2-16,1 3-5 0,0 4 1 16,0 5-2-16,2 2-3 15,0 5-1-15,0 12 1 16,2 2-1-16,0 6 0 16,-1 0 0-16,0 2-1 15,-2 0 1-15,-1-4 2 0,0 0-2 16,3 0 2-16,-3-5-2 15,3-5 0-15,2-3 2 16,2-6-1-16,4-4 2 16,-2 0 4-16,4-4-4 15,1-8-1-15,1-2-2 16,-1-4 1-16,-5-2 1 16,-1-3-1-16,-3 2-1 0,-5-6 2 15,-2 2 0-15,-5 3 0 16,0 1 0-16,0 7 0 15,0 12 2-15,-2-9 6 16,-1 11-1-16,3 14-6 0,0 6 0 16,0 9 2-1,0 1 8-15,3 7-1 0,4 1-1 16,1 1-2-16,-1 2-3 16,1 2 0-16,-2-4-1 15,-3-3-1-15,-1-2-2 16,-2-5 1-16,0-8 1 0,-5-3 1 15,-7-4 6-15,0-5-11 16,-5-6 8-16,0-3 4 16,0 0 0-16,3-1-4 15,1-15-1-15,6 4-4 16,0-10 0-16,4-2-2 0,3-6 0 16,0 2 0-16,2-4-3 15,6 0-3-15,4 3-12 16,0 6-6-16,0 3-1 15,1 7-11-15,3 6-14 0,2 4-11 16,-4 1-56-16,5 0-123 16</inkml:trace>
  <inkml:trace contextRef="#ctx0" brushRef="#br0" timeOffset="53900.7025">5658 7554 447 0,'-15'2'30'0,"5"-2"-4"0,1 0 13 16,6 0-2-16,-4 5-14 15,7 9-6-15,0 6-3 16,0 5 3-16,7 3 4 16,-1 6-2-16,1 0-3 15,-1 2-5-15,-1-2-4 16,-1 0-5-16,2-2 2 0,-5-6 0 15,1-1 1-15,0-4-2 16,-2-9-1-16,0 0 1 16,0-6 0-16,0-3 0 15,0-3 1-15,0 0 6 0,0-11 5 16,-4-3-11-16,3-4-2 16,-5-4-1-16,0-4 0 15,4-2-1-15,-1-3 0 16,1-1 0-16,0 0-1 15,1-4-2-15,1 3-1 0,0 0 0 16,7 5-2-16,6 3 2 16,2 5 0-16,6 8 1 15,2 3 2-15,0 7 1 16,0 2-1-16,-1 4 2 16,-3 10-2-16,1 4 1 15,-6 5 0-15,-6-2-2 16,-3 0 1-16,-5-1 1 0,0 0-1 15,-10-4 1-15,-5-4 1 16,-4-1 0-16,-3 0 1 16,2-4-2-16,1-2 0 15,-1 0-2-15,5-4 4 0,4 2-2 16,3-3-2-16,3 0-24 16,5-3-20-16,0-6-17 15,1-5-31-15,11-3-135 16</inkml:trace>
  <inkml:trace contextRef="#ctx0" brushRef="#br0" timeOffset="54134.9915">6188 7474 459 0,'3'-6'28'16,"2"2"-3"-16,3 1 18 15,3 3-4-15,2-2-11 16,4 2-15-16,7 0-5 16,-3 0-4-16,0 0 0 15,3 0-5-15,-7 0 3 0,0 0-7 16,-8 2-26-16,-4 1-30 16,-3 3-73-16,-2-1-84 15</inkml:trace>
  <inkml:trace contextRef="#ctx0" brushRef="#br0" timeOffset="54328.9158">6230 7575 310 0,'-7'7'37'15,"4"-3"0"-15,1-2 23 16,2-1 3-16,4-1-18 0,6 0-5 16,7 0-7-16,4 0-11 15,2 0-14-15,2-3-5 16,1-1-4-1,-3 1 1 1,-1-1-26-16,-6 0-62 0,-6-3-157 16</inkml:trace>
  <inkml:trace contextRef="#ctx0" brushRef="#br0" timeOffset="55446.3552">7260 7325 244 0,'-2'0'53'0,"-11"0"-16"16,4-7 23-16,7-4 6 16,2 1-26-16,0-2-19 15,9 1-6-15,3 2-2 16,5 1-1-16,0 5-7 0,2 3 0 15,1 0-4-15,2 11 0 16,-5 5 0-16,0 5-1 16,-2 6 0-16,-2 0 0 15,-6-2 0-15,-1 1 0 0,-6-4 0 16,0 0 0-16,0-5 0 16,-4-4 1-16,-5-3-1 15,-2 0 2-15,4-5 0 16,0-2 3-16,2-3 1 15,1 0 0-15,4 0-1 16,0-5 0-16,0-6-2 0,6-1-1 16,4-6-2-16,5-2 3 15,-1-3-2-15,2 2-1 16,-3-8 0-16,2 4 1 16,-2-2-1-16,-2 0 0 15,0 6 1-15,-2 2-1 0,-2 6 1 16,-4 4-1-16,1 5-2 15,-4 4 4-15,0 0-5 16,0 13 0-16,0 3 4 16,0 5-3-16,-4 5 5 15,1 0 2-15,-1 3 3 0,1-4 0 16,3 1 0-16,0-2-2 16,0-4-2-16,7-3-2 15,6-3 0-15,4-5-1 16,7-1-2-16,1-5-1 15,6-3-28-15,1 0-36 0,0-1-83 16,1-12-185-16</inkml:trace>
  <inkml:trace contextRef="#ctx0" brushRef="#br0" timeOffset="55836.8818">8369 6904 445 0,'2'-14'3'16,"-2"0"0"-16,0 5 37 15,-2 3-10-15,-11 6-12 16,1 0-8-16,-2 7 0 15,-6 8 1-15,-2 8 1 0,0 7 2 16,-5 6 2-16,-2 10 8 16,-2 8 1-16,1 5-5 15,-1 5-1-15,2 2-2 16,4 4-8-16,7-2 3 16,9-3-1-16,9-2 2 0,3-4-2 15,21-6-10-15,5-4 1 16,8-10 1-16,4-7-2 15,8-3 1-15,2-8-4 16,0-3-11-16,-2-6-52 16,0-6-63-16,-3-6-188 15</inkml:trace>
  <inkml:trace contextRef="#ctx0" brushRef="#br0" timeOffset="57145.6155">9046 7197 245 0,'0'-6'45'16,"-1"1"-8"-16,-3 4 23 15,2-1-2-15,-1 2-27 16,0 2-20-16,2 6-9 16,-3 10 5-16,2 7 10 0,-3 6-2 31,2 1-1-31,-1 5 0 0,-1-1-3 15,1-2-1-15,-3-4-4 16,1-2-1-16,1-4 1 16,0-6 0-16,1-6 3 15,3-5 0-15,-4-1-5 0,5-6 1 16,0 0 3-16,0-4 13 16,5-9-8-16,2-2-10 0,1-5-1 15,5-5 1-15,0 0-2 16,-3-2 0-16,3-1-1 15,-2-3 0-15,-3 1 0 16,0-2 0-16,-3 5-1 0,1 2 0 16,-3 5 1-16,1 8 1 15,-3 3-2-15,1 9 1 0,2 0 0 16,2 5-6-16,-1 13 4 31,5 4 1-31,1 4 1 16,2 3 1-16,1 1 0 15,-1-1 0-15,3-2 0 0,0 0-2 16,-2-4 1-16,-1-4 2 16,-4-1-2-16,2-2-2 15,-6-4 0-15,1 0-16 16,-3-4-13-16,-3-3-11 16,0 1-11-16,-3-4-39 15,-8-2-59-15,-3 0-89 16</inkml:trace>
  <inkml:trace contextRef="#ctx0" brushRef="#br0" timeOffset="57302.1142">9012 7393 165 0,'-11'0'210'0,"11"0"-164"16,0 0-14-16,15 0-4 15,8 0-7-15,5 0-13 16,7 0-7-16,5 0 0 15,0 0-57-15,4-7-164 0</inkml:trace>
  <inkml:trace contextRef="#ctx0" brushRef="#br0" timeOffset="58497.6325">9749 7235 115 0,'5'-15'200'16,"-5"4"-175"-16,0-3 20 0,0 5-7 16,0 0-13-16,-4 2-4 15,1 2-2-15,-3 3-6 16,-1 2-2-16,-2 0-7 16,-1 0 3-16,-2 5 1 0,2 6-1 15,-3 3 0-15,1 8 4 16,3 3 2-16,-1 3 2 15,5 3 0-15,5 3-1 16,0-4-2-16,8 0-6 16,6-5-3-16,6-4-1 0,1-3 0 15,2-5-1-15,4-6 0 16,-1-3 2-16,1-4-3 16,-5 0 2-16,2-4-2 15,-2-9 2-15,-2 1-3 16,-8-4 2-16,-1 0 0 15,-2-2-1-15,-5-2 1 0,-1 1 0 16,-1 1-1-16,-2-2 1 16,0 4-2-16,0 2 1 15,-2 4 0-15,0 10 0 16,-6-6-1-16,5 6 0 16,0 7 1-16,1 8 0 0,2 4-1 15,0 1 1-15,0-1 1 31,7 4 0-31,6-3-1 16,1-2 3-16,6-4-1 0,0-1-1 0,3-3-1 16,0-6 1-16,3-1 0 15,-3-3 0-15,-2 0 1 16,-1-5-2-16,-3-2 2 16,-7-6-2-16,-1 1 1 15,-2-1 0-15,-7 0 0 16,0-4-1-16,0 0 0 0,-9-3 1 15,-5-2-2-15,-2 1 1 16,-2 2-1-16,-4-1-2 16,-1 4-1-16,-1 5 1 15,0 6 2-15,-1 3 0 0,1 2 1 16,4 0 1-16,4 4-3 16,5 6 2-16,9 2 1 15,2 1-2-15,10-2-1 16,9 1 2-16,10-3-3 15,3-4-5-15,4-5-9 0,4 0-1 16,-1-3 4-16,-1-8 6 16,-4-5 5-16,-4 0 2 15,-3-2 1-15,-5 0 0 16,-8 4 0-16,-3-2 0 16,-5 6 0-16,-3 2 0 15,-3 5 0-15,0-1-1 16,-2 4-1-16,-3 0 2 0,0 7 0 15,0 6 0-15,4 3 0 16,1 2 0-16,0 1 1 16,8 5 1-16,2-3 2 15,0 2 1-15,5-3 1 0,-4 0-3 16,2-3 2-16,-1-3 0 16,-3 1 0-16,-1-3-1 15,-7-4-2-15,-1 0 1 16,0-2 1-16,-4-1 1 0,-8-2 1 15,-2-1-2-15,-1 0 1 16,1-2-3 0,3 0-1-16,2-2 0 0,6-5-8 15,3 0-33-15,0-7-57 16,5-4-182-16</inkml:trace>
  <inkml:trace contextRef="#ctx0" brushRef="#br0" timeOffset="59033.8393">10603 7222 398 0,'-7'-5'48'0,"2"-4"-13"15,5-2-1-15,10 7-9 16,3 2-4-16,3 2-11 0,4 0-4 15,2 2-2-15,-3 9-2 16,-1 2 0-16,-4 3-3 0,-4 2 1 16,-3-1 0-16,-7 1-1 15,0-2-5-15,-4-1-3 16,-9-5 7-16,-1-1 1 16,-2-4 3-16,0-1-1 15,3-2-2-15,1 0 2 16,5-2 1-16,3 0-2 15,2 0 0-15,2 0 2 0,0 0-2 16,6-2 0-16,4-2 1 16,1 1 0-16,2 1-1 15,4 2-1-15,-2 0 2 16,-1 0 0-16,4 9 3 0,-4 1-2 16,1 5 2-16,-3 1-4 15,-2 0 1-15,-7 2-1 16,-1-4 1-16,-2 2-1 15,-2-4 1-15,-9-1 0 0,-6 0 4 16,-2-6 1-16,-6-1 1 16,1-2 3-16,-2-2 2 15,-1 0-8-15,4 0 0 16,2-2 0-16,8-4-2 16,6-1-2-16,5 0-3 15,2-7-26-15,9 0-34 0,11-8-112 16</inkml:trace>
  <inkml:trace contextRef="#ctx0" brushRef="#br0" timeOffset="59569.1012">10906 7251 408 0,'12'-11'33'0,"-2"-4"6"15,2 12 12-15,5 3-14 0,0 0-16 16,0 9-12-16,3 9-5 16,-4 5-1-16,0 2-1 15,-5 2 0-15,-1 0-2 16,-4-3 0-16,-2 2 0 16,-4-9 1-16,0-1-2 0,-4-1 2 15,-3-5-3-15,1-1 5 16,1-5-1-16,2-2 0 15,1-2 0-15,2 0 5 16,0-6 2-16,7-5-4 16,3-3-2-16,7-2-1 15,-3-2-2 1,2-1 0-16,-2-4 0 16,1-1 1-16,-3 1-1 15,-2 0-1-15,-5 1 1 16,-5 6 1-16,5 4-2 0,-5 3 2 15,0 4-1-15,0 5 0 16,-3 0 1-16,-4 10 1 16,-1 6 2-16,3 6 6 15,1-1 5-15,1 2 2 0,1 1-3 16,2-3-2-16,0-1-4 16,7-3-6-16,2-2 0 15,4-3-1-15,4 1-1 16,2-4 1-16,1-2-26 15,6-2-38-15,9-3-33 0,6-2-148 16</inkml:trace>
  <inkml:trace contextRef="#ctx0" brushRef="#br0" timeOffset="60068.9438">11709 7327 406 0,'-4'0'27'0,"-1"-5"11"15,5-2 13-15,17-1-21 16,6 2-10-16,5 2-10 0,8 0 2 16,4 2-5-16,-1 1-6 15,-1 1 0-15,-4 0-1 16,-3 0 2-16,-11 0-4 15,-5 0-16-15,-7 0-12 16,-6-2-34-16,-2-1-43 0,-5-3-63 16</inkml:trace>
  <inkml:trace contextRef="#ctx0" brushRef="#br0" timeOffset="60350.3712">11856 7174 231 0,'-3'-4'122'16,"1"1"-79"-16,2-1 4 16,0 4 16-16,0 0-36 15,0 9-20-15,2 9 3 16,7 7 13-16,-1 3-2 0,-1 4-9 16,-1 0-1-16,0 1-1 15,-3-3-4-15,1-1-3 16,-4-6 0-16,0-2-3 15,0-3 0-15,0-2 2 0,0-5-3 16,1-2 2 0,6-2-13-16,0-4-25 0,1-3-18 15,7 0-40-15,-1-3-87 16</inkml:trace>
  <inkml:trace contextRef="#ctx0" brushRef="#br0" timeOffset="61761.994">12997 7429 290 0,'0'-9'51'0,"0"-2"15"15,0-3 5-15,0-2-26 16,0-4-19-16,5 1-7 16,5-6-2-16,0-2-8 15,0-2-4-15,2 1-3 0,-5 1 1 16,-2 0-2-16,-2 8-2 16,-3 1 2-16,0 7 0 15,0 6-1-15,-5 5-2 16,-2 0 1-16,0 5 0 15,-1 9 1-15,5 4-1 0,1 2 2 16,2 3-1-16,4 2-1 16,9 0-1-16,2 2 2 15,6-2 0-15,2-2-1 16,0-3 2-16,-1-1 0 0,-2-5-2 16,-5 3 1-1,-1-7 1-15,-6-1-1 0,-4 0 0 16,-3-4 0-16,-1 1 2 15,-3-3-3-15,-9-1 3 16,-7 0-1-16,-1-2 0 16,-2 0-1-16,0 0 1 15,2 0-1-15,2 0 0 0,3-6-9 16,9 1-23-16,6-2-15 16,0-3-48-16,13-5-63 15</inkml:trace>
  <inkml:trace contextRef="#ctx0" brushRef="#br0" timeOffset="62427.8341">13374 7211 46 0,'1'-7'379'0,"-1"-2"-366"16,0 5 25-16,0 4 18 15,3 2-43-15,-1 9-9 16,1 9 8-16,-1 1 3 15,3 4-1-15,0 2-8 0,-1 0-2 16,1-6-2-16,3 1-1 16,-5-5 0-16,3-2-1 15,-3-5 1-15,1-5 1 16,-3-1-3-16,3-4 3 16,-2 0 1-16,4-1 6 15,-1-7-2-15,2-8-5 0,2 0 2 16,2-4-3-16,1-3 0 15,2-2-1-15,1-1 1 16,1 0-1-16,-1 4 1 16,3 4-2-16,-2 5-2 15,-3 8 2-15,4 5 1 16,-5 3 0-16,1 15-1 0,-2 3 1 16,2 8-2-16,-3 0 3 15,-1 1-1-15,1-3 0 16,-5-4 0-16,0-1 0 15,-1-9 0-15,-1-3 0 0,-1-5 1 16,0-3-1-16,1-2 2 16,-1-2 13-16,0-10 3 15,6-3-13-15,-3-3-3 16,5-3-1-16,2-1 0 16,0-2-1-16,2-2 0 0,2 2 0 15,3-2-1-15,2 5-3 16,-1 5 4-16,2 3-1 15,-3 8 0-15,-1 4 1 16,-4 1 2-16,-1 8-3 16,-4 8 3-16,-2 4-3 0,-4 3 1 15,5 0 1 1,-6 1-1-16,0-1 0 0,-2-5 0 16,1-2 0-16,-1-2 0 15,0-3-2-15,0-2-16 16,0-2-29-16,2-3-29 15,3-4-64-15,2 0-165 0</inkml:trace>
  <inkml:trace contextRef="#ctx0" brushRef="#br0" timeOffset="62912.798">14167 7118 465 0,'14'-12'23'0,"3"1"-1"16,5 4 11-16,1 4 0 16,0 3-7-16,-3 0-18 15,-3 10-6-15,-3 5-1 0,-6 4-2 16,-6-1 1-16,-2 2-3 16,0-2-12-16,-2-4-2 15,-8-2 4-15,-5-1 7 16,3-4 6-16,-2-1 1 0,1-6 1 15,2 5-1-15,4-5 0 16,1 1 0-16,6-1-1 16,0 0 2-16,0 0 0 15,10 0 1-15,2 0-3 16,3 0 1-16,-1 0 0 16,1 2 1-16,0 6 4 0,0 2 0 15,-3 4-1-15,-1 2 0 16,0 4-1-16,-7-2-1 15,-2 0 0-15,-2-2-2 16,-2-4 1-16,-8 1 0 0,-4-4 0 16,-4-2 1-16,0-2 7 15,-2-3 0-15,1-2 2 16,-1 0-1-16,2 0-5 16,4-4-3-16,2-1-2 15,7-4-2-15,3 2-10 0,2-4-34 16,7-5-45-16,12-3-192 15</inkml:trace>
  <inkml:trace contextRef="#ctx0" brushRef="#br0" timeOffset="63443.492">14577 7154 478 0,'4'-16'18'0,"3"7"11"16,5 2 3-16,7 5 5 16,-2 2-10-16,3 8-14 15,4 7-9-15,-5 10-2 0,-3 2-1 16,-3 2 1-16,-6 1-2 16,-5-3-2-16,-2-2 0 15,-2-4-3-15,-9-5 0 0,-3-3 1 16,1-4 6-16,3-4-2 15,3-1 1-15,0-4 0 16,4 0 0-16,3-2 4 16,0-5 0-16,11-6 0 15,1-1-3-15,3-4-1 0,1-5 0 16,1-2-1-16,-2 0 1 16,-2 0 0-16,-2-2-2 15,-2 6 2-15,-3-1-1 16,-3 5 0-16,-1 4 0 15,-2 2 1-15,0 6-1 0,0 5 4 16,-8 0 0-16,1 12-4 16,0 6 5-16,2 5 2 15,-2 4 6-15,5 4 3 16,0-3-4-16,2-1-4 16,0 0-5-16,6-6-1 15,4-3-1-15,2-5 0 0,5-3-1 16,0-3-6-16,3-3-31 15,1-4-25-15,-2 0-48 16,1-5-185-16</inkml:trace>
  <inkml:trace contextRef="#ctx0" brushRef="#br0" timeOffset="63694.6502">15118 6890 547 0,'6'-4'21'0,"8"4"10"16,0 2 9-16,4 13-2 15,-1 10-3-15,0 5-27 16,-1 9 10-16,-2 4-1 16,-5 3-4-16,-4 4-4 0,-5 2 2 15,-1 1-5-15,-17 1-3 16,-9-2-2-16,-10 3 1 15,-14-1 0-15,-15-1-2 16,-19 1-27-16,-15-8-96 0,-19-10-267 16</inkml:trace>
  <inkml:trace contextRef="#ctx0" brushRef="#br0" timeOffset="71439.0949">12444 7215 241 0,'-11'-11'4'16,"0"-2"7"-16,5 3 7 15,3 1 26-15,1 2-7 16,1 1-2-16,1 1 6 0,0 2-6 15,0 1-6-15,0 2-8 16,0 0-4-16,1 2-3 16,3 10 0-16,-1 2 1 15,3 6 4-15,-2 3 0 16,-1 2-4-16,3 2-1 16,-1 0-4-16,-3-2-3 0,1-2 1 15,-1-3-2-15,0-1-1 16,-1-4-1-16,-1-3 0 15,0-1-3-15,0-6 1 16,0 0-1-16,0-1 1 0,0-4-2 16,0 0 1-16,0 0 2 15,0 0 1-15,0-6-2 16,-3-2-2-16,-1-7 1 16,1-1-1-16,-2-3 1 15,-1-4-1-15,3-3 0 0,-3-4 0 16,2 0 0-16,2 0-1 15,2 1 1-15,0 4 0 16,0 3 0-16,8 1-1 16,6 7 0-16,3 1 0 15,0 5 0-15,3 2 1 16,4 4-1-16,-1 2 0 0,-2 0 1 16,1 2-1-16,-4 11-3 15,-3 2-2-15,-1 3 1 16,-6 2-1-16,2 0 2 15,-7-2 1-15,-3-2 0 16,0-2 1-16,0-2 0 0,-1-3 2 16,-6 0-1-16,-3-2 1 15,0 0-1-15,1-1 1 16,-4-1 0-16,1 0 0 16,-2-1 0-16,2-2 0 15,2 0 0-15,-2 0 0 0,4-1 0 16,2 1 0-16,5-2 0 15,1 0 0-15,0 0-2 16,1 0-2-16,8 0 4 16,4 0 0-16,1 0-1 15,3 0 1-15,-2 0 0 0,4 0 0 16,-3 0 0-16,2 5 0 16,-4 6 0-16,1 0 0 15,-3 1 0-15,-3 1 0 16,-2 1 0-16,-1 0-1 15,-1 1 1-15,-5-3 1 16,0-1 0-16,0-2-1 0,-5-1 3 16,-4 0 3-16,-2-1-1 15,-3-4 3-15,-1 1-2 16,-4-2 0-16,-1-2-1 16,-1 0-3-16,2 0-1 15,-3 0 0-15,2-2 0 0,5-2-1 16,-4 3-8-16,4-4-26 15,0-7-47 1,4-2-117-16</inkml:trace>
  <inkml:trace contextRef="#ctx0" brushRef="#br0" timeOffset="78469.2224">5914 7971 247 0,'0'-1'13'0,"0"-1"-1"16,-1 2 21-16,1-2 12 15,0 2-17-15,0 0-15 16,-2-2 1-16,2 2 4 16,0 0-1-1,0 0 2-15,0 0 3 16,0 0 0-16,0 0-3 0,0 0 0 16,-2 0-2-16,2 0-6 15,-2 0 0-15,2 0 1 16,-3 6 1-16,1 1-2 15,2 2 0-15,0 7 1 16,0-4 2-16,0 6 1 16,0-2-5-16,0 0 0 0,0 2-3 0,0 0 0 15,2-4-1-15,-2 2 0 16,0-2-2-16,0-1-4 16,0-3 0-16,0-3 3 0,0-1-1 15,0-3 2-15,0 0 1 16,0-3 1-16,0 0-1 15,0 0 0-15,0 0-2 16,0-3-2-16,0 0-5 16,-2-3-30-16,-3-3-69 0,-3-2-163 15</inkml:trace>
  <inkml:trace contextRef="#ctx0" brushRef="#br0" timeOffset="80076.9491">16292 5358 371 0,'-5'0'9'16,"1"0"-2"-16,1 3-5 15,1 1 5-15,0 4 15 16,-1 4-4 0,0 2-4-16,-1 5-2 15,4-1 0-15,-3 9 1 0,3 3 0 16,-2 2-4-16,-1 6 1 0,1 4-3 15,-1 5 0-15,-1 5-5 16,-6 3 3-16,5 4 1 16,3 2 1-16,-6 5 1 15,3 0-3-15,1 4-1 16,1 1 0-16,0 4-1 0,-1 4-1 16,3 0 0-16,-1 0 0 15,-3 4-1-15,1 2 1 16,1 0 0-1,1 2-1-15,-1 1 4 0,-1 5-1 16,1 0 3-16,0 1 1 16,3-1-1-16,-2 3 0 0,0 0-5 15,2 3 2-15,-1-1-3 16,1 0 0-16,-6 3 1 16,3 0-1-16,1 2 1 15,-5 2 2-15,1 2 0 16,-3 1-1-16,2 3 4 0,-1 2 0 15,0 1 1-15,6 0-2 16,-10 2-1-16,5 2-2 16,-1 0 0-16,3 2 0 15,0 1-1-15,-1 1 0 16,5 5 1-16,-1-4-1 0,2 4 0 16,0-1 0-1,0 1-1-15,0 0-1 16,0-3 3-16,2 0 0 15,-1-5 0-15,3-1 0 0,-4-2-1 0,2-2 3 16,-1-5-8-16,1-1 9 16,0-4 1-16,1-6-2 15,1-3-1-15,-2-6-2 0,-2-7 0 16,4-9 0 0,-1-7-2-16,-1-9 1 0,0-10-1 15,0-6 0-15,-2-10 1 16,0-6-1-16,0-8-2 15,0-3-13-15,0-7-24 16,-17-7-64-16,-6-7-144 0</inkml:trace>
  <inkml:trace contextRef="#ctx0" brushRef="#br0" timeOffset="85684.4432">854 6073 222 0,'-8'-16'117'16,"-2"-3"-95"-16,5 4-8 0,1 5 0 15,3 1 0-15,1 3 6 16,0 4 0-16,-2 1 4 16,2 1-6-16,0 0-12 0,0 9 0 15,0 7 2-15,0 2 4 16,2 9 3-16,5 3-1 16,4 3-1-16,3 4 0 15,0 1-2-15,3 0-2 16,1 1 0-16,-2-1-1 15,-2-3 1-15,0 0-2 0,-2-5-2 16,0 0-1-16,-5-7-1 16,0-2 0-16,-7-3 0 15,7-6-2-15,-5-2 0 16,-2-7 0-16,0 6-1 16,0-9 1-16,0 0-4 0,0 0-7 15,-4-4-17 1,-6-4-13-16,-3-6-15 0,-5-1-36 15,-4-6-42-15,0-2-97 16</inkml:trace>
  <inkml:trace contextRef="#ctx0" brushRef="#br0" timeOffset="86006.7364">605 6202 215 0,'-22'-16'68'16,"4"-2"-37"-16,4 2-4 0,3 0 8 0,4 0-9 15,3 1-4-15,4-1-5 0,0 2 0 16,4-2 1-16,10-2-3 16,7 0 0-16,5-1-2 15,6-1 1-15,6 1-1 16,5-3-2-16,2 0-3 16,0 3-2-16,-2-1-3 0,-1 1-1 15,-7-1-1-15,-2 2-2 16,-3-2 3-16,-5 3-3 15,-1 2 2-15,-8 3 0 16,-1 1-1-16,-7 6 1 16,1 2-2-16,-7 3-6 0,-2 0-17 15,0 3-15-15,0 9-15 32,-6 4-41-32,-4 4-43 0</inkml:trace>
  <inkml:trace contextRef="#ctx0" brushRef="#br0" timeOffset="86366.2125">765 6692 217 0,'-7'8'30'16,"1"1"-2"-16,6-8 13 15,0-1-3-15,0 0 2 16,6 0 19-16,4-7-16 0,7-4-17 16,-2-2-2-16,9-1-2 15,3-4-3-15,4-3 4 16,4-2-6-16,3-4-6 15,5-2 0-15,-2-1-4 16,2 3-5-16,1 3 0 16,-7 4-2-16,1 1 0 15,-6 8-5-15,-5 2-36 0,-5 2-60 16,-8 2-257-16</inkml:trace>
  <inkml:trace contextRef="#ctx0" brushRef="#br0" timeOffset="91585.8078">17060 5244 89 0,'-3'-8'209'16,"-1"-2"-179"-16,1 1-7 15,1 2 22-15,2 0-8 0,-2 2-11 16,2-1-6-16,0 0-6 16,0 2-1-16,0 3-1 15,0-1 1-15,0 1 4 16,0-1-2-16,0 0-1 16,0 2-2-16,0 0-3 15,0-1-4-15,0 1 0 16,0 0-1-16,0 0-1 0,0 0-2 15,0 0 2-15,0 0-4 16,0 0 2-16,0 0-1 16,0 0 1-16,0 0-1 15,0 0-1-15,0 0 1 0,0 0 0 16,0 0 0-16,0 0 1 16,0 0-1-16,0 0 0 15,0 1 0-15,0 3 0 16,2 3 1-16,2 6 2 15,4 2 1-15,1 8 3 0,2 8 3 16,2 4 0-16,0 1 1 16,-3 2-2-1,-1-1-1-15,0-1-2 0,-3-4-2 16,-1-3-1-16,-2-8 0 16,-1-2-1-16,0-6 1 15,0-2-2-15,-1-4-1 16,-1-3 1-16,2-3-1 0,-2 1 1 15,0-2-12-15,2 0-24 16,0 0-22-16,-2-9-45 16,0-7-150-16</inkml:trace>
  <inkml:trace contextRef="#ctx0" brushRef="#br0" timeOffset="92120.7944">17291 5153 343 0,'-3'-7'27'0,"1"2"32"16,1 1 1-16,1 4-13 16,0 0-17-16,0 4-22 0,7 11-4 15,4 8 14-15,1 6 6 16,3 3-7-16,-3 4-4 16,3-1-3-16,-5 2-2 15,-1-6 0-15,-1 0-4 16,-3-5 1-16,-1-4-2 0,-1-2-1 15,-1-6 1-15,-2-4-1 16,0 1-3-16,0-6 1 16,0-1-1-16,0-2-29 15,0-2-13-15,-5 0-24 16,-6 0-44-16,-4-9-99 0</inkml:trace>
  <inkml:trace contextRef="#ctx0" brushRef="#br0" timeOffset="92401.9773">16890 5235 408 0,'-18'-9'11'16,"6"-4"18"-16,6 3 18 15,6-4 1-15,6-1-18 0,15-1-16 16,11-5-2-1,13 0-1-15,11-8 0 0,7 1-2 16,7-3-2-16,0 2-1 16,-4 4-5-16,-3 4 3 15,-9 3-5-15,-12 7 1 16,-7 7 0-16,-12 4-13 0,-5 0-12 16,-9 7-16-16,-7 10-10 15,-2 5-37-15,-4 1-48 16</inkml:trace>
  <inkml:trace contextRef="#ctx0" brushRef="#br0" timeOffset="92683.1624">17118 5682 474 0,'-20'15'19'0,"8"-5"6"16,8-4 13-16,4-6-6 15,14 0 7-15,13-4-5 16,7-10-7-16,13-4-7 16,3-5-13-16,9-6-1 15,4-1 1-15,0 0 0 0,-5 3 0 16,-8 4-5-16,-5 3 0 16,-9 4-4-16,-15 7 2 15,-4 4-2-15,-8 5-18 16,-9 0-57-16,0 2-31 15,-21 6-147-15</inkml:trace>
  <inkml:trace contextRef="#ctx0" brushRef="#br0" timeOffset="98503.7809">17671 6460 222 0,'-3'-1'31'15,"-1"-8"19"-15,2-3 4 0,2-1-10 16,0 0-9-16,0 1-5 16,0 1-10-16,0 0-9 15,4 3-2-15,3 2-4 0,0 1-2 16,1 3 0-16,4 2-4 16,-3 0 3-16,-1 2-2 15,4 9-1-15,-4 1 1 0,-2 6 0 16,-3 0 2-16,-1 5-2 15,-2 0 4-15,0 2 1 16,0-2 2-16,-2 0 3 0,2-1-2 16,0-5 0-16,0-2-4 15,8-4 1-15,4-1 0 16,5-5 1-16,0-3 2 16,5-2-1-16,2 0-5 15,-5 0-1-15,1-7 2 16,-1-4-4-16,-2 1 3 0,-5-7-2 15,-1 2 1 1,-7-4 2-16,4-2-1 0,-2-2 2 16,-6 0 1-16,0 0-2 15,0 0-1-15,0 1-3 16,0 3 4-16,0 6-1 0,0 2-2 16,0 4 2-16,0 6 5 15,0 1-4-15,0 0-3 16,0 10-2-16,0 6 2 15,0 6 3-15,0 3-2 16,6 6 1-16,-1 1 2 0,4 1 1 16,-1 3 3-16,0-3 0 15,1 1-1-15,-4 1-1 16,2-4-3-16,-3 0-2 16,-1 1 2-16,0-2-1 15,-3-2-1-15,0-3-1 16,0-1 0-16,0-5 2 0,-3-1-1 15,-4-7 0 1,-2-1 1-16,-1 1 1 0,-5-5 1 16,-1-3-2-16,-2-3 5 15,0 0-2-15,0 0-3 16,3-5 2-16,0-7 0 0,3-6-2 16,2 0 1-16,5-6-3 15,3 1 0-15,2-4-1 16,0 5 1-16,3-3-2 15,11 3-2-15,3-3-5 0,3 5-9 16,1-1-5-16,4 2-9 16,2 0-5-16,2-1-6 15,-4 1-19-15,-1-2-51 16,-1-1-98 0</inkml:trace>
  <inkml:trace contextRef="#ctx0" brushRef="#br0" timeOffset="98816.7236">18350 6189 312 0,'0'-12'15'16,"0"0"28"-16,0 4-6 16,0 3 16-16,0 3-14 15,-4 2-20-15,3 3-15 0,1 10-1 16,0 5 2-16,-2 7 6 15,0 4-3-15,2 1 4 16,0-2-3-16,-2 3 0 16,-4-1-3-16,3-3-4 15,-3-2 0-15,0-2 3 16,-1-2-5-16,0-6 0 0,2-1 0 16,5-8 2-16,-3 8-4 15,3-10-4-15,0-4-14 16,0 0-19-16,7-4-22 15,6-9-29-15,2-9-62 16</inkml:trace>
  <inkml:trace contextRef="#ctx0" brushRef="#br0" timeOffset="99082.2674">18535 6178 396 0,'0'-5'33'0,"0"-2"7"16,0 4 11-16,0 3-12 15,0 0-19-15,-2 0-15 16,2 0-2-16,0 12 4 16,0 2 0-16,0 8 1 15,0 1 0-15,0 3-2 0,0 3 0 16,0 0-2-16,0-1-1 16,0 1-1-16,0-4-1 15,-3-2 0-15,-3-2-1 16,5-3 0-16,-4-3-2 15,5-4-31-15,-3-7-43 16,3-2-106-16</inkml:trace>
  <inkml:trace contextRef="#ctx0" brushRef="#br0" timeOffset="99613.852">19066 6644 245 0,'-3'0'34'15,"1"0"21"-15,-2-2 7 16,4-1-7-16,0-1-16 16,7 3-15-16,10-3-2 0,2 0 0 15,8 0-5-15,2 3-4 16,3-3 1-16,-1 1-6 15,-3-1-4-15,0 1-2 0,-3 2-1 16,-8-2 1-16,0 3-4 16,-8 0-7-16,-2 0-20 15,-3-3-20-15,-4 3-34 0,0-1-31 0,-8-4-104 32</inkml:trace>
  <inkml:trace contextRef="#ctx0" brushRef="#br0" timeOffset="99915.2159">19217 6484 327 0,'-4'-6'26'0,"1"-1"2"16,1 2 3-16,1 1 17 0,1 4-13 16,0 0-20-16,0 9-12 15,0 8 3-15,0 5 8 16,5 6 1-16,-2-1 0 15,2 4-6-15,-1-1-3 16,-1-2-2-16,2-3-2 16,-3-4-1-16,-2-3 0 0,0-1 0 15,1-8 0-15,-1-4-1 16,0-1 1-16,2-3-2 16,2-1-11-16,1 0-19 15,3-3-25-15,7-8-55 0,-1-5-104 16</inkml:trace>
  <inkml:trace contextRef="#ctx0" brushRef="#br0" timeOffset="100561.9135">19870 6456 333 0,'4'-10'15'0,"2"2"12"0,-4-3 11 16,0 2 9-16,-2-2-18 0,0 4-11 16,0-4-4-16,0 0-1 15,-2 3-2-15,-6-3-6 16,-1 4-3-16,-3-2 2 16,-3 1-3-16,-2 5-2 15,0 3 3-15,-2 0-3 16,-1 0 5-16,0 7-4 0,4 4 2 15,3 3 1-15,3 4 3 16,4 3-4-16,3 3 1 16,3 1-1-16,2-6 0 15,8 0 1-15,2-3-3 16,3-7 4-16,1-7 0 16,0 8 0-16,3-10 1 0,-5 0-2 15,2-5 0-15,-2-7 1 16,-2-1-2-16,0-4 2 15,-4-1 2-15,1-2-2 16,-1 3-1-16,-4-1-2 0,-1 3 0 16,0 5-1-16,-3 3 0 15,0 5 0-15,0 2 1 16,0 2-2-16,0 12 4 16,-1 3-4-16,-1 5 2 15,2 6 2 1,0 0 3-16,0 2 0 15,0 2 4-15,5-4-3 0,0-2 2 16,1 0-1-16,-3-3 1 0,2-5-2 16,-2-1-3-16,-1-5-1 15,0-4-1-15,-2-2 1 16,0-2-2-16,0-3 0 16,0-1 0-16,0 0 1 15,0 0 1-15,1-1-11 0,-1-7-26 16,2-1-23-16,0-4-24 15,5-6-104-15</inkml:trace>
  <inkml:trace contextRef="#ctx0" brushRef="#br0" timeOffset="101267.636">20128 6459 125 0,'-2'-15'278'16,"-4"-6"-244"-16,6 7 2 16,0 3 11-16,0 1-17 15,0 2-10-15,8 5-11 0,-3 1-5 16,0 2 0-16,2 0-5 16,0 3 1-16,-1 8 0 15,0 3 0-15,-3 0 2 16,2 4-3-16,-3 0 2 15,-2 4 0-15,2-5 4 0,-1 5-2 16,1-4 1-16,2-1-1 16,2-1 0-16,-1-3 3 15,7-3-3-15,1-4 1 16,5-4 4-16,4-2-2 16,-1 0 0-16,2-2 2 0,-3-8-4 15,0-2-1-15,-6-1-3 16,-9 0 2-1,10-5 1-15,-11 0-2 0,-1-2 1 16,-3-3 1-16,2 4-2 16,-2-4 0-16,0 1-1 15,0 8 1-15,0 3-1 0,0 4 0 16,0 6 0-16,0 1 0 16,0 3-3-16,0 8 2 15,0 7 1-15,3 5 1 16,-1 4 4-16,0 1 2 15,1 4 0-15,2 0 6 16,-2 0-2-16,1 1-3 0,-2-4-1 16,-1-2-9-16,1 0 3 15,-2-4 2-15,0 0-1 16,0-7-3-16,-2-2 5 0,-3-3-3 16,0-1-2-16,-5-5 2 15,0-3 0-15,-1-2 7 16,0 0-7-16,-1-2 1 15,0-7 0 1,2-5-1-16,3 1 0 16,2-6-1-16,3-3 1 15,2-1-1-15,0-4-1 0,10-1-11 0,4-4-11 16,5 1-27-16,4 1-11 16,3-2-33-16,2 3-130 15</inkml:trace>
  <inkml:trace contextRef="#ctx0" brushRef="#br0" timeOffset="101767.9292">20988 6423 110 0,'-8'-2'220'16,"3"-3"-169"-16,3-4 10 15,2 4 3-15,0-1-30 16,7 1-12-16,8 2-7 0,2-1 2 15,5 4-5-15,0-2-8 16,2 2-1-16,-4 0-3 16,1 0 1-16,-6 0-1 15,0 0-4-15,-3 0-17 16,-4 6-25-16,-6-2-32 0,-2 4-51 16,0-5-77-16</inkml:trace>
  <inkml:trace contextRef="#ctx0" brushRef="#br0" timeOffset="101985.4607">21022 6518 198 0,'-3'7'144'16,"-7"2"-67"-16,8-8-13 16,2-1-8-16,10 0-22 15,4-1-10-15,6-5-6 16,2 3-6-16,4-1-7 15,-1 1-2-15,0 2-2 0,1 1-2 16,-4 0 2-16,0 0-13 16,-2 0-40-16,-2 0-55 15,-3-2-176-15</inkml:trace>
  <inkml:trace contextRef="#ctx0" brushRef="#br0" timeOffset="102564.6137">22044 6238 170 0,'8'-6'28'16,"-3"-3"20"-16,2 6 8 15,-6-1 3-15,3 3-10 16,-4 1-9-16,0 0-21 0,0 3-14 16,-2 9 4-16,-6 3-2 15,0 5 9-15,-3 3 0 16,0-1 0-16,2 0-4 16,-1 3-1-16,3-4-4 15,0 1 0-15,6-5-3 0,1-2 3 16,0-1-3-16,3-3 4 15,10-4-3-15,3-5 3 16,2 5 0-16,8-5-2 16,-1-2-3-16,6 0-1 15,-1 0-1-15,1-7 0 16,-4 3-1-16,0-1 0 0,-3 2-2 16,-6 0-13-16,-2 2-13 15,-6-1-2-15,-3 0-16 16,-4-2-22-16,-3 1-12 15,0 0-14-15,0-5-73 16</inkml:trace>
  <inkml:trace contextRef="#ctx0" brushRef="#br0" timeOffset="102877.3742">22249 6332 175 0,'-7'-7'87'0,"0"2"-16"15,2 1-14-15,2-2 0 16,-2 5-16-16,3-1-16 15,-3 2-6-15,4 0-6 16,-1 2-5-16,2 9 0 16,-2 1 1-16,2 9 3 0,0 4 0 15,0 3-3-15,0 1 2 16,4 2 2-16,2-1-5 16,-4-1-3-16,3-5 1 15,-3-2-2-15,1-3-3 16,-1-3 1-16,-2-7-1 15,0-2 0-15,0-3-1 0,0 0 1 16,0-2-1-16,1-2 0 16,-1 0-2-16,2 0-16 15,3-2-30-15,2-7-32 16,0-5-94-16</inkml:trace>
  <inkml:trace contextRef="#ctx0" brushRef="#br0" timeOffset="103486.8989">22697 6557 306 0,'0'0'57'16,"0"-4"-31"-16,3-5 26 15,9-5-3-15,0-2-17 16,2-2-8-16,3-3-3 0,1-2-2 16,-4-2-1-16,4 0-8 15,-7 0-3-15,1 0-1 16,-4 1-5-16,-3 5-1 15,-5 1-1-15,0 2 2 16,0 3-1-16,-3 7-1 0,-9 2 1 16,2 4-2-16,-1 0 2 15,-2 1-2-15,3 11 1 16,1 1 0-16,3 2 0 16,4 2-1-16,2 1 0 15,0 4 1-15,8-2-1 16,4-2 0-16,5-3 1 15,2 3-1-15,1-5 2 0,-1 1 0 16,1-2 0-16,-3-1 0 16,-3 0 1-16,-2-1-1 15,-1 4 0-15,-9-6-1 16,7 3 1-16,-6-2 0 0,-3-1 0 16,0-1-1-16,-5 0-1 15,-7-4 1-15,-5 0 3 16,-2-3-2-16,-4 2 1 15,1-2 0-15,2 0-1 16,4 0 1-16,4-5-3 16,4-2-24-16,8-5-22 0,0-3-41 15,15-4-97-15</inkml:trace>
  <inkml:trace contextRef="#ctx0" brushRef="#br0" timeOffset="104212.6705">23108 6280 451 0,'0'-5'9'15,"0"0"20"-15,-4 5 14 16,3 0-23-16,-1 8-11 16,2 9-1-16,-2 4 6 0,2 4 2 15,0 2-6-15,0 1-6 16,5-1-1-16,5 2-2 15,-3-8 2-15,0-2-3 16,2-4 1-16,-3-12-1 16,-1 14 1-16,-3-16 0 0,3-1 3 15,-1 0 9-15,-1-3 1 16,2-8-1-16,1-3-5 16,1-4-4-16,2-2-2 15,0-1-1-15,4-3-1 16,-4 2 0-16,3 0 1 0,-1 1 0 15,-2 4-2-15,4 5-2 16,-4 5 3-16,1 5-2 16,-1 2-2-16,6 2 4 15,-3 10-1-15,1 6-1 16,-1 6 2-16,1-2 0 16,-2 4-1-16,-1-2 1 15,-3 0 0-15,1-2-1 0,-8-7 2 16,7-3-2-16,-5-2 1 15,-2-3-2-15,0-5 2 16,0-2 2-16,0 0 2 0,0 0 1 16,0-7-1-1,0-5-3-15,0-1 1 16,0-5-1-16,0-4 1 0,5-2-1 16,2-4-1-16,4 0 0 15,-2-1 0 1,6 1 0-16,-3 3-1 0,2 3-2 0,1 6 0 15,2 4 1-15,-2 7 1 16,4 5 0-16,-4 1 0 16,2 13 1-16,-2 8 0 15,-1 2 0-15,-4 2 2 0,-1 2-1 16,-4 0 0-16,0-4 1 16,-2-1-1-1,-3-1 0-15,0-4-1 16,0-4 1-16,0-1-1 15,0-5 0-15,0-4 0 0,0 7-21 16,0-8-14-16,0-1-26 16,0-2-49-16,9 0-73 15</inkml:trace>
  <inkml:trace contextRef="#ctx0" brushRef="#br0" timeOffset="104759.4197">23807 6282 449 0,'8'-14'28'0,"6"-2"6"15,-1 2 11-15,4 6-7 0,0 5-17 16,4 3-9-16,-1 0-6 16,-3 11-1-16,0 8 0 15,-3 2-3-15,-5 4-1 16,-4 2 0-16,-5-1-2 15,-1 0 3-15,-1-5-2 16,-8-1 0-16,-2-2-1 0,2-3 2 16,-2-7 0-16,11-5 2 15,-10 7-4-15,9-9 2 16,2-1 0-16,0 0 2 16,7-3 12-16,2-10-7 0,6 1-5 15,1-10-1-15,0 0-2 16,0-4 1-16,2-2-1 15,-4-3 2-15,1 1-1 16,1-1-2-16,-5 3 1 16,0 3 0-16,-5 6 1 0,2 2-1 15,-6 9 0-15,0 4 3 16,-2 4 3 0,0 2-5-16,0 10-2 0,0 6 1 15,-2 7 5-15,-2 4 4 16,0 3 3-16,2-2-2 15,2-2-5-15,-1-3-4 0,1-3 2 16,0-8-1-16,0-1 1 16,1-4 0-16,7-2-1 15,1-4 2-15,2 1-4 16,2-2-1-16,-6 3-39 16,0-3-51-16,-4-2-125 0</inkml:trace>
  <inkml:trace contextRef="#ctx0" brushRef="#br0" timeOffset="110208.8243">16911 7752 376 0,'-10'-9'16'0,"1"-2"5"16,1-1 12-16,6 3 8 15,2 1-17-15,0 1-7 0,10 0-10 16,-1 2-2-16,1 2-1 16,2 1-2-16,-2 2 2 15,-3 0 3-15,0 0-3 16,4 5 1-16,-7 7 0 16,-1 3-1-1,-3 1 2-15,2 3 2 16,-2 3 3-16,0-1 0 15,0 3-1-15,0-4-2 16,0 5 0-16,2-5 2 16,3 2 0-16,5-4-3 0,-2-3 0 15,3 0 0-15,4-5-1 16,2 0-5-16,0-7 2 16,-2 0-2-16,2-3 3 15,0-3-4-15,-2-6 3 16,-1-5-4-16,-1-1 2 0,-4-2 1 15,0-3-2-15,-3-1 1 16,-1-2 0-16,-3-1 1 16,-2 0-2-16,0 4 0 15,0 0 2-15,0 4-1 16,0 6-3-16,-4 0 2 16,1 3 0-16,0 6 0 0,1 1 0 15,-1 0-1-15,1 0 3 16,2 11-4-16,0 3 2 15,0 4 2-15,0 5 2 16,5 2 4-16,3 6 0 0,-1 2-3 16,2 2 1-16,-2 3 5 15,-5-1-5-15,7 3 1 16,-7-5-6-16,2-1 3 16,-4-2-1-16,0-5-3 15,0-2 1-15,0-6 0 16,-4-2 2-16,-1-7-3 0,-3-1 2 15,3-3 1-15,-6-5-2 16,3-1 2-16,-2 0-2 16,1-1 0-16,-1-10 1 15,-2-2-2-15,4-3 1 16,1-3 0-16,3-4-1 0,1-4-1 16,3 0 0-16,0-1-5 15,0 3-2-15,7 3-6 16,5 2-1-16,3 5 0 15,2 4-19-15,3 6-13 16,2-1-3-16,-3 3-23 16,3 1-63-16,-2 0-113 0</inkml:trace>
  <inkml:trace contextRef="#ctx0" brushRef="#br0" timeOffset="110933.6937">17386 7978 156 0,'-4'-8'46'16,"-2"-4"-2"-16,4 6 7 15,1-1 3-15,-1 1-9 16,2 3-4-16,0 3-12 0,0 0-9 16,0 0-5-16,0 6 3 15,0 2 5-15,-2 0 0 16,2 8-3-16,0-4-1 16,0 6-1-16,-2 4 0 15,2-2-1-15,0 3-1 0,0 2-1 16,0 2-3-16,0-2-2 15,0 1-3-15,0 1-2 16,2-2-1-16,0-3-3 16,0-1-1-16,-1-6 3 15,1-1-2-15,-2-6 0 16,0 0-1-16,0-5 1 0,0-1 0 16,0-2-2-16,0 0 1 15,0 0 1-15,0-5 0 16,0-4 2-16,0-4 2 15,-5-3-4-15,1-7 2 0,1 0-3 16,-2-6 0-16,0-3 1 0,-2 0-1 16,6-3-1-16,-3 2 0 15,4 1-1-15,0 5-1 16,0 2 5-16,7 6-3 16,6 5-1-16,3 3 2 15,2 4-1-15,-1 5-2 0,2 2 2 16,-1 2 1-1,-4 11-1-15,-1 2 1 16,-6 3 0-16,-5 0 0 0,3-2 2 16,-5 4-2-16,0-7 5 15,-8-4-3-15,-6 2-2 16,1-2 1-16,-2-3 0 0,-1-3 1 16,-1 0-4-16,4 0 3 15,0-3 0-15,0 1-1 16,3-1-25-16,5 0-25 15,-2 0-19-15,7 0-43 16,0 0-136-16</inkml:trace>
  <inkml:trace contextRef="#ctx0" brushRef="#br0" timeOffset="111433.7002">17486 8312 320 0,'-7'0'41'0,"-1"0"-9"16,6-4 20-16,2-3-13 0,0 0-12 16,0-2-12-16,2 0-3 15,6 0 6-15,1 0-6 16,1 4-4-16,-2-1 1 0,1 6 0 15,0 0 0-15,-1 0-2 16,-3 6-5-16,0 6 0 16,0 0-1-16,-1 5 0 15,-3-1 0-15,-1 1 0 16,0 2 0-16,-1-3-1 16,-8-2 1-16,-1 0 0 0,0-1 3 15,-1-1 11-15,0-3 6 16,4-2-2-16,0-3-1 15,5 0-5-15,1-3-4 16,1 1-3-16,0-2-2 16,1 0 1-16,8 0-4 15,4 0 9-15,1 0-4 0,0 0-3 16,3-3 1-16,1-3-4 16,1 0 0-16,1 1 0 15,0-2-19-15,1 1-25 16,3-2-22-16,1-1-29 0,0-6-120 15</inkml:trace>
  <inkml:trace contextRef="#ctx0" brushRef="#br0" timeOffset="111683.6668">18201 7998 422 0,'1'-5'61'16,"-1"-8"-19"-16,0 7 5 16,0 0-2-16,12 2-13 15,2-2-11-15,4 2-10 0,3 2 1 16,4-2-1-16,-1 1-6 16,-2 1-5-16,-3 1 0 15,-3 1-8-15,-5 0-32 16,-4 0-17-16,-6 0-28 0,-1 3-59 15,0 2-70-15</inkml:trace>
  <inkml:trace contextRef="#ctx0" brushRef="#br0" timeOffset="111871.111">18238 8064 331 0,'-16'1'71'15,"8"8"0"-15,8-9-7 16,0 1-5-16,8-1-8 15,6 0-10-15,6 0-14 16,6-1-13-16,-1-4-8 16,-1 3-7-16,2-1 2 15,-3 1-23-15,-4 2-51 0,-9 0-50 16,2-8-274-16</inkml:trace>
  <inkml:trace contextRef="#ctx0" brushRef="#br0" timeOffset="112697.706">19407 7789 234 0,'0'-11'53'15,"0"3"9"-15,0 1 4 16,0 3-12-16,0 2-14 15,0-1-11-15,-2 3-8 0,-1 5-13 16,1 7-6-16,-1 6 5 16,-3 6 4-16,5 5 5 15,-4 0-4-15,-2 3-2 0,2-2-1 16,0 1-3-16,-2-2 2 16,2-7-4-16,-1-2 5 15,0-5-3-15,3-7-2 16,3-4 0-16,0-2-1 15,0-2 0-15,2-2 7 0,5-9-1 16,-1-5-5-16,2-2-2 16,-1-6-11-16,-1-1 12 15,-1-1 5-15,1-6-7 16,-4 0 0-16,3 0 1 16,-2 0-3-16,1 4 3 0,1 1-2 15,3 6 0-15,1 3-2 16,-1 5 3-16,3 8-4 15,0 5 2-15,1 0 1 16,5 16-1-16,-1 4 1 16,0 5 1-16,2 4 0 0,-3 0 2 15,0 3-3-15,0 0 3 16,-3-1-5-16,0-4 4 16,0 0-1-16,-5-7-1 15,3 0 0-15,-3-2 0 16,1-4-6-16,-4-3-20 15,-1 0-14-15,-1-4-15 0,-2 0-27 16,0-5-44-16,-5-2-89 16</inkml:trace>
  <inkml:trace contextRef="#ctx0" brushRef="#br0" timeOffset="112879.575">19443 7952 361 0,'-12'-6'47'0,"6"2"23"16,6-5-11-16,0 6-22 0,16 0-24 16,8 1-8-16,8-2-3 15,7 3-4-15,3-1-26 16,1 0-37-16,1-4-70 16,0-1-152-16</inkml:trace>
  <inkml:trace contextRef="#ctx0" brushRef="#br0" timeOffset="114055.252">20031 7796 396 0,'0'-4'20'0,"0"-2"23"16,0 6 3-16,2 0-19 15,1 0-13-15,1 6-13 16,-1 2 7-16,2 5-2 15,-1-1-2-15,-1 1-2 16,1-5 0-16,0-1-1 0,-2 0 0 16,0-3 1-16,-1-2-1 15,1-2 0 1,-2 0 7-16,0-3 3 0,0-6-9 16,0 1-1-16,0-5 0 15,0 4 0-15,-5-4 0 16,-3 4-1-16,-1-1 0 0,-1 2 0 15,-1 2-1-15,-2 5 1 16,-1 1-1-16,1 0 1 16,1 9 0-16,1 3 0 15,4 6 1-15,3 5 4 0,4 2 2 16,0 3 2-16,5-4 1 16,10 2-5-16,3-6 0 15,7 0-1-15,4-6-2 16,1-3-1-16,1-11-1 15,1 7 2-15,-3-9-2 16,0 2 1-16,-6-10-1 0,-2-6 2 16,-6 1-2-16,-1-2 2 15,-6-4-2-15,-1 2 2 16,-4-2-1-16,1 2 2 16,-2-3-3-16,-2 3 1 15,0 6-1-15,0 2 1 16,0 5-1-16,0 3-1 0,-2 3 5 15,-2 0-4-15,1 11 1 16,1 3 1-16,0 7 5 16,2 1 2-16,0 3 0 15,4-2-4-15,5-3 0 0,3 2-3 16,4-3 0-16,3-6 0 16,-2-8-1-16,3 7 0 15,-1-11 1 1,-2-1-1-16,-1 0 0 15,-3-6-1-15,-3-7 0 16,-3 1 2-16,-1-5-2 0,-4-1 2 16,0-3-3-16,-2-2 3 15,0 0-2-15,-5 0-5 16,-7-1-6-16,0 7-5 16,-3-1 1-16,-2 5 4 15,-5 4 4-15,-2 6 3 16,2 3 3-16,-2 0 0 15,2 0 2-15,5 6-1 0,4 2-1 16,4 5 1-16,9-1-2 16,0 1 0-16,11-1 1 15,9-1-2-15,5-6-4 16,4-1-9-16,3-4-6 16,0 0-4-16,2-6 7 0,0-7 9 15,0 0 6-15,-5-4 2 16,-3 0 3-16,-7 1 3 15,-4-2-2-15,-7 5 2 16,-3-1 0-16,-3 7 5 16,-2 0-2-16,0 3-4 0,-2 4-2 15,-3 0-1-15,-2 0 2 16,2 7-4-16,2 6 4 16,1 2-3-16,2 0 4 15,0 3-1-15,5 0 3 0,5 0 2 16,5-1 1-16,-2 3 3 15,0-2-1-15,2-2 0 16,-1 2-4-16,-4-4-3 16,-3 0 0-16,-4 0-1 15,-1-4 1-15,-2 0-1 16,-2 2 0-16,-10-6 2 16,-3 0 0-16,1-2 1 0,-4 1-2 15,-2-5-1-15,4 0-2 16,1 0 1-16,3-5-7 15,7-2-28-15,3-5-32 16,2-6-87-16</inkml:trace>
  <inkml:trace contextRef="#ctx0" brushRef="#br0" timeOffset="114599.8139">20841 7798 414 0,'-7'-9'63'16,"5"-2"-34"-16,2 1 17 15,0 1-8-15,9 2-9 16,1 1-17-16,8 5-7 16,-2 1-4-16,2 0 3 0,-2 7-4 15,1 7 0-15,-3 6 3 16,-5 1-4-16,-4 5 3 15,-3 1-3-15,-2-2 2 16,0-2-2-16,-2-3 1 16,-5-3 0-16,-2-5 0 15,4-3 0-15,3-7-3 0,-3 5 6 16,5-7-2-16,0 0-1 16,1-5 1-16,8-7-1 15,2-1 1-15,2-5-1 16,2-6 2-16,-3 1-4 15,-2-4 4-15,2 1-2 16,-6 1 0-16,0-2 0 16,-5 5 0-16,1 5 0 0,-2 5 1 15,0 2-2-15,0 7 4 16,-3 3 3-16,-3 7-3 0,1 9 2 16,-1 9 8-16,3 2 6 15,1 3-4-15,2 4-2 16,0-4-6-16,0-3-4 15,3-2 1-15,7-5-4 16,2-4 0-16,3-10 0 16,2 2-27-16,5 3-31 0,2-11-29 15,5 0-116-15</inkml:trace>
  <inkml:trace contextRef="#ctx0" brushRef="#br0" timeOffset="115089.8729">21618 7892 363 0,'-5'-7'31'0,"-1"0"21"15,6 4 15-15,0-2-25 16,6 1-13-16,8-2-11 0,7 0-6 16,8 4-4-16,0-2-3 15,3 1-2-15,-1-3-2 16,-2 3-1-16,-4-1 0 15,-4 0-4-15,-3 4-20 16,-6-1-18-16,0-1-30 0,-11 1-59 16,-1-3-75-16</inkml:trace>
  <inkml:trace contextRef="#ctx0" brushRef="#br0" timeOffset="115355.4651">21803 7736 290 0,'-4'-9'41'0,"3"0"9"16,-1 4 3-16,2 1-10 16,0 2-7-16,0 2-5 15,0 2-14-15,0 10-14 16,0 6 7-16,5 7 10 16,0 4-4-16,0 2-4 0,2 3-4 15,-6 0-4-15,3-6-2 16,-4-2-2-16,2-2 2 15,-2-4-1-15,0-6-1 16,1 2-1-16,3-8-10 16,-2-1-20-16,6-7-28 0,2 0-56 15,2 0-118-15</inkml:trace>
  <inkml:trace contextRef="#ctx0" brushRef="#br0" timeOffset="116161.5565">22252 7674 382 0,'0'-3'14'0,"0"2"24"15,0 1 5-15,0 0-21 0,0 9-5 16,0 3 7-16,0 4 4 15,0 4-10 1,0 3-5-16,2 2-1 0,0 0 0 16,1 0-4-16,-1 0-4 15,0-4-1-15,-2-3-1 16,1-3-1-16,-1-3 1 16,0-3-1-16,0-6 0 15,0-1 2-15,0-2 1 0,0 0 4 16,0-5-1-1,-1-6 0-15,-3-3-1 0,1-6-2 16,3-2-2-16,0-3-1 16,0-4 0-16,0 3-1 15,0-2 0-15,5 2 0 0,2 0-2 16,1 7-1-16,6 3 0 16,-2 3 0-16,6 9 1 15,-2 4 0-15,4 0 1 16,0 4-1-16,-3 9-2 15,0-1-4-15,-3 4 1 0,-4-1-4 16,-3-1 2-16,-6-2 1 16,-1-1 1-16,-1-1 1 15,-13 0 1-15,-1-2 5 16,-4-2-1-16,-1-1 2 16,-1-1 0-16,3-1-1 15,2 1 2-15,5-4 1 0,2 2-2 16,4-1 0-16,3-1-1 15,2 0 1-15,2 0-1 16,7 0 2-16,6 0-1 16,2 0-1-16,3 0 0 15,4-1 0-15,-2-1 1 16,4 2-1-16,-3 0 3 0,1 7 0 16,-5 4 1-16,-2 5-1 15,-5 2-1-15,-3 0 0 16,-3 1 1-16,-6 1-3 15,0-2 1-15,-6-5 0 16,-8 2 0-16,0-3 4 16,-6-10 2-16,-4 11 3 0,1-11 0 15,0-2 2-15,-3 0-4 16,5 0-1-16,1-7-5 16,4-3 0-16,5 3-11 0,4-4-39 15,3-4-38-15,2-5-200 16</inkml:trace>
  <inkml:trace contextRef="#ctx0" brushRef="#br0" timeOffset="116895.2219">22690 7918 216 0,'-5'6'58'16,"5"-6"-1"-16,0 0 13 15,0 0 5-15,5-10-30 16,9-1-14-16,4 0-6 0,6-6-6 15,3-1-7-15,-3-3-5 16,3-1-2-16,-1 1-3 16,-3-2-1-16,-5-1 0 15,-3 2 0-15,-5-2-1 16,-5 6-4-16,-3-1-3 16,-2 4 0-16,0 6 3 0,-7 6 0 15,-2 3 1-15,-3 0-6 16,1 9 5-16,2 7 2 15,2 0 2-15,4 2 0 16,3 1-1-16,0-1 0 16,8 0 1-16,6 0 0 0,3 0 0 15,2-4 0-15,1 0 1 16,-3 2-1-16,0 0 0 16,-2-4 2-16,-3 5 0 15,-5-4 0-15,-2 2 0 16,-2-4 0-16,-3 0 0 0,0-1 0 15,-8 0-2-15,-2-3 1 16,-4-5 1-16,-3 1-1 16,-1-2 0-16,0-1 0 15,0 0-1-15,4 0 0 16,1-1-2-16,6-4-19 0,5-4-22 16,2-6-48-1,9-3-75-15</inkml:trace>
  <inkml:trace contextRef="#ctx0" brushRef="#br0" timeOffset="117593.4684">23186 7706 430 0,'0'-6'10'0,"0"1"16"15,0 3 31-15,0 2-19 0,0 3-27 16,0 12-4-16,0 2 4 15,0 5 5-15,0 5-9 16,3-1-2-16,2 1-3 16,-1-4-1-16,4 1 0 15,-3-6 0-15,-2-6-1 16,1-3 1-16,-1-4-1 0,-1-1 1 16,0-4 1-16,1 0 5 15,-1-5-2-15,6-7 0 16,-3-1-3-16,2-4 3 15,0-3-2-15,3 0-2 16,0-4 0-16,1 2-1 0,0 0 0 16,3-2 0-16,1 6 0 15,-1 4-1-15,4 3 0 16,1 8 1-16,0 3 0 16,-2 6 0-16,1 12 0 15,-1 3 1-15,-5 5 0 0,-5 1 0 16,2 0-1-16,-3-2 1 15,-3-4-3 1,-1-4 3-16,0-5 2 0,-2-5-3 16,0-4 4-16,0-3 6 15,0 0 9-15,0 0 9 0,0-8-9 16,0-5-16-16,2-1 1 16,1-3-1-16,-1-2-2 15,5-2 0-15,3-2 2 16,-2-1-4-16,1-1 3 15,6 4-8-15,-1 2 3 16,2 4 0-16,0 3 1 0,2 7 0 16,-2 5 2-16,4 0 1 15,-4 8-2-15,-1 6 1 0,-1 8 1 0,-3-1-2 16,-4 3 1-16,-2-1 0 16,-1-2 0-16,-4-1 0 15,0-1 0-15,0-2 0 16,0-3 0-16,0-3 0 15,0-3-2-15,-2-1-29 16,2-3-25-16,0-4-5 0,0 0-15 16,3 0-56-16,10-11-107 15</inkml:trace>
  <inkml:trace contextRef="#ctx0" brushRef="#br0" timeOffset="118093.3307">23864 7652 406 0,'9'-13'72'16,"4"1"-17"-16,3 1-3 16,4 6-18-16,0 1-14 0,1 4-8 15,-1 2-6-15,-4 9-2 16,-2 7-1 0,-5 1-1-16,-4 5-2 0,-3-2 0 15,-2 3-1-15,-3-1-1 16,-6-2-3-16,-3-4-1 0,0-3 4 15,2-2 2 1,3-5-1-16,1 2 1 0,4-6 0 16,2-4 0-16,0 0 1 15,8-6 1-15,2-5-1 16,3-5-2-16,5 0 3 16,-1-6-3-16,-2-1 3 0,-1 0-2 15,-1-2-1-15,-2 2 2 16,-2 0-1-16,-3 3 1 15,-3 6-1-15,-3 1 1 16,0 7 2-16,-2 6 1 16,-7 0 0-16,-3 10-1 0,-1 8 6 15,0 3 4 1,5 4 3-16,-3 2 3 0,8-1-5 16,3-2-5-16,0-2-6 15,8-4 4-15,8-3-4 16,4-2 1-16,4-3-3 0,1 2-1 15,-6-6-13 1,-1-1-36-16,-11-1-36 0,-7-4-95 16</inkml:trace>
  <inkml:trace contextRef="#ctx0" brushRef="#br0" timeOffset="118902.7174">19795 8060 201 0,'0'-2'53'16,"0"-5"-5"-16,0 6 14 0,0-3-7 16,0 4-11-16,0-1-7 15,0-2-6-15,0 3-3 16,0 0-6-16,0 0-7 16,0 3-9-1,0 3 0-15,0 5 11 0,-1 5 1 16,1-2-1-16,0 4-2 15,0 2 3-15,0 0-4 16,0-1-8-16,0 1-2 0,1-2 5 16,1-1-4-16,0-5-1 15,0-1-1-15,-2 0-2 16,1-2 1-16,1-4-2 16,-2 0-1-16,0-3-21 15,2-2-46-15,0 0-20 0,1-2-78 16</inkml:trace>
  <inkml:trace contextRef="#ctx0" brushRef="#br0" timeOffset="119719.5363">22645 7983 209 0,'0'0'42'0,"0"0"11"31,-4 0 16-31,4 0-22 0,0 0-11 16,0 0-2-16,0 0-11 16,0 0-4-16,0 3-5 15,2 1-2-15,-2 4 2 16,0-2-5-16,0 5 8 0,0 4 1 16,0 0-4-16,0 0 0 15,-2 1 2-15,-1 0 1 16,1 2-4-16,-2-3-8 15,1-4-1-15,1 3 0 0,1-4-5 16,-1 1 1-16,0-2-15 16,-1-4-60-1,0-5-110-15</inkml:trace>
  <inkml:trace contextRef="#ctx0" brushRef="#br0" timeOffset="130302.189">6415 6503 153 0,'0'0'21'0,"-2"0"9"16,2 0-3-16,-1 0 7 15,-3 0 3-15,2 0 4 16,1-1-8-16,1-4-6 16,-2 4 0-16,0-3-1 15,2 2-2-15,0 0-3 0,0-1-6 16,0 2-2-16,4 1-4 16,3-2-4-16,6 0 1 15,2 0 1-15,6-1-1 16,4 1 1-16,5 0 0 15,6-1 0-15,2 2-3 0,9 0-1 16,-3-1 4 0,7 0-3-16,0 0-3 0,3-1 1 15,4 2 0-15,0-2-1 16,-1 3 1-16,4-1 0 16,-3-1-1-16,-1 2 0 15,2-2 0-15,-2-4 0 0,1 3 0 16,-6-2 0-16,1-2 2 15,-5-2 1-15,1 0 1 16,-3 0 0-16,-4 1-1 16,-5 1-3-16,-4 2 3 0,-6 2-3 15,-8-1 0-15,-4 4-1 16,-7 0 1-16,-3 0-1 16,-5 0 0-1,0 5 0-15,0-1-2 16,-8 3-10-16,-7-4-14 0,-4-3-37 15,-5-1-112-15</inkml:trace>
  <inkml:trace contextRef="#ctx0" brushRef="#br0" timeOffset="132394.7593">6196 4807 248 0,'-3'-7'5'16,"1"4"-3"-16,2 0 8 0,0 3 8 16,0 0-16-16,0 0-1 15,2 8 0-15,1 2 4 16,5 1 8-16,-3 5 0 15,6 4 3-15,-3 3-2 16,6 5 1-16,1 3-2 16,4 4-1-16,3-1-2 0,4 2-2 15,2-1-4-15,9 0 0 16,1-5 0-16,1-3-3 16,4-1 1-16,4-5 1 15,3-5 2-15,2-3-3 0,5-4 3 16,3-4-1-1,2-5 3-15,3 0 3 0,1-9 2 16,5-7 0-16,1 1-3 16,3-2-2-16,0-4-1 15,2 0-2-15,-3-2-2 0,-2 2 0 16,-1-5-2-16,0 2 1 16,-1 0-1-16,-2-1 0 15,3 2 0-15,-3-1 1 16,3 3-1-16,-3 3 0 15,3 0 1-15,-6 4-1 0,-1 2-1 16,2 1 2-16,-5 2-1 16,2 5 1-16,2 3-2 15,-2 1 0-15,-1 0 2 16,1 9-1-16,2 3 0 16,-2 4 0-16,-2 4 0 0,0 3 0 15,-4 1 0-15,-1 0 0 16,-2 3 1-16,-2 0-1 15,-2-2 1-15,-4 0-1 16,3-3 1-16,0-3-1 16,-4-2 2-16,-2 0-1 0,-2-5 1 15,-1-1-1-15,-1-3-3 16,-1-2 0-16,2-5 16 16,-1 1 3-16,-3-2-15 15,2 0-1-15,-4-5 1 16,-2-4-2-16,1-4 0 0,-1 1 1 15,2-4-1-15,-4 0 1 0,4-2-1 16,0-2 0-16,2-3 1 16,1-2-2-16,2 3 1 15,2-3 0-15,3 0 0 0,2 1 0 16,3-1 0-16,1 2 0 16,4 0 0-16,1 4 0 15,5-3 0-15,1 3 0 16,2 0 0-16,1 1 0 15,1 5 0-15,3-2 0 0,0 4 0 16,3 3 1-16,-2 2-2 16,3 2 1-16,-4 4 1 15,1 0-1-15,-1 0-1 16,-2 8 2-16,-1 2-4 16,-1 3 5-16,1 1-2 0,-4 3 1 15,3 0-1-15,-4 1 1 16,-1 2 1-16,2-1-1 15,-5 2 2-15,2-1 1 16,-1 2-2-16,3-1 1 16,-3-2-1-16,2 1-1 0,0-2 1 15,2-2 0-15,-2 0-1 16,4-1 0-16,-2-3 1 16,-2-4-1-16,3 2-1 15,-3-5 1-15,-3-1 0 16,-2-4-1-16,0 0 2 0,-3-4-2 15,3-9 6-15,-3-4 2 16,-1-5 4-16,0-4-1 16,3-5-5-16,-4-2-1 15,2-3-3-15,-3 2-1 16,-6 0-1-16,-3 3-4 0,-8 3-30 16,-11-1-61-16,-13 1-268 15</inkml:trace>
  <inkml:trace contextRef="#ctx0" brushRef="#br0" timeOffset="163488.8043">1172 11954 332 0,'-7'-7'76'16,"2"1"-70"-16,0 3 17 0,3 0 27 15,2 1-15-15,0 2-4 16,0 0-13-16,0 0-10 15,0 7-3-15,0 4 11 16,2 4 3-16,3 7-1 0,0 1 2 16,-1 4-2-16,1 1 0 15,-2 4-3-15,3-3-3 0,0 1-2 16,-3-3-8-16,1 0 1 16,-3-4 0-16,3 0-1 15,-2-3 0-15,1-4-2 0,1 0 0 16,0-3-1-16,-2-3 1 15,-1-1-18-15,1-3-21 16,0-5-13-16,0-1-2 31,1-1-2-31,-1-16-17 0,0-4-63 0,-1-8-91 0</inkml:trace>
  <inkml:trace contextRef="#ctx0" brushRef="#br0" timeOffset="163769.9961">1291 11915 334 0,'0'-11'52'16,"0"4"11"-16,0 1 1 31,0 6-19-31,0 0-20 16,5 3-18-16,2 13 1 0,1 6 9 0,0 4 2 16,3 4 0-16,2 4-3 0,-4 2-2 15,-2-1-1-15,0-1-4 16,-1-1-4-16,-1-7-2 15,-1-1-1-15,1-6-1 16,-2-2-1-16,-1-3 1 16,3-5-1-16,-5-2-12 0,0-5-21 15,0-2-17 1,0 0 0-16,-8-6-21 0,-6-10-82 16,-8-5-144-16</inkml:trace>
  <inkml:trace contextRef="#ctx0" brushRef="#br0" timeOffset="164021.3674">929 11944 360 0,'-15'-6'63'16,"-2"0"-49"-16,9-6 15 0,8 2 23 15,0-1-17-15,13-3-15 16,11-3-7-16,12-5-3 15,7-2-3-15,7-1 1 16,6-1-4-16,-2-1-2 0,2 5 0 16,-10 3-3-16,-4 5 2 15,-10 4-15 1,-7 9-6-16,-7 1-8 0,-9 7-23 16,-3 12-26-16,-6 6-20 15,-3 6-61-15</inkml:trace>
  <inkml:trace contextRef="#ctx0" brushRef="#br0" timeOffset="164303.4583">1063 12443 335 0,'-25'23'25'0,"3"-2"16"15,6-4 15-15,5-5-12 16,9-7-2-16,-3 8-16 15,5-10-12-15,7-3 6 16,15 0 4-16,5-5 0 16,8-10 1-16,10-4-6 0,4-4-10 15,7-4 4-15,0-2 2 16,-2 3-4-16,-3 1-6 16,-4 5-3-16,-11 4-1 15,-6 6-2-15,-7 2-9 0,-8 6-25 16,-5 1-32-16,-2 1-23 15,-4 0-125 1</inkml:trace>
  <inkml:trace contextRef="#ctx0" brushRef="#br0" timeOffset="165331.4528">3700 11991 242 0,'-15'-12'156'16,"0"-2"-109"-16,4-2-7 15,3 2-3-15,6-1-1 0,0 5-12 16,2-1-7-16,2 0-4 16,8 6-4-16,1 0-5 15,2 3-2-15,1 2-1 16,-1 0 0-16,-3 0-2 0,3 7 1 15,-2 4-1-15,-2 6 1 16,-2 1 0-16,-4 6 0 16,-1 1 1-16,-2 0 1 15,0 4 1-15,0-3 2 16,0 1 4-16,0-2 1 16,0-5 0-16,0 0 0 15,8-6-2-15,0-5-3 0,6-5 0 16,3-4 1-16,-1 0 1 15,4-7-4-15,0-6-1 16,1-3-1-16,-5-2 0 16,0-1-1-16,-3-3 1 0,-4 0 0 15,-2 0 0-15,-4-1 0 16,-3-1 0-16,0 3 0 16,0 4 0-16,0 0 0 15,0 9-1-15,0 2 0 16,0 2 1-16,0 4 1 0,0 0 0 15,0 0-3 1,0 11 0-16,3 3 3 0,0 7 1 16,1 1-2-16,-1 8-3 15,3 2 7-15,-1 8 6 16,-2 1-5-16,-1 2 4 0,1 1-4 16,-3-3 0-1,0-1 2-15,0-5-2 0,0-3-2 16,0-5 0-16,-5-2 2 15,2-5-2-15,-2-8-3 16,-1-1 4-16,1-4-2 0,0-4 1 16,-3-3-1-16,1 0 0 15,0-8 3-15,-2-9-5 16,1-4 4-16,3-4-6 16,2-5 4-16,1-2-6 15,2 0 0-15,0-4-9 16,9 0-5-16,6 4-5 15,-1 2-7-15,2 0-9 0,-2 4-28 0,-7-3-35 16,-7 4-138-16</inkml:trace>
  <inkml:trace contextRef="#ctx0" brushRef="#br0" timeOffset="165966.2276">1542 11854 316 0,'-9'-5'14'16,"1"2"13"-16,1-3 29 15,7 4-7-15,-1 0-6 16,1 2-7-16,0-1-4 16,0 1-10-16,0 0-2 0,0 0-3 15,6 6 0-15,1 7 6 16,0 5 0-16,3 3-1 16,2 2-9-16,0 5 9 15,-4 4-6-15,4-2-8 16,-2 2-2-16,-3-4-5 0,3 0 0 15,-1-2 0-15,-1-2-1 16,4-2-12-16,2-6-65 0,4-7-70 16,1-7-376-16</inkml:trace>
  <inkml:trace contextRef="#ctx0" brushRef="#br0" timeOffset="166607.8148">4273 11572 238 0,'-8'-7'26'16,"-4"1"37"-16,2-2 8 0,0 3 2 15,3 1-15-15,4 1-17 16,1 3-5-16,-1 0-9 16,3 0-10-16,0 10-12 15,0 8 3-15,0 7 2 16,0 2 0-16,0 5-5 0,0 0-2 15,0 2-3-15,0-4 2 16,0 1-2-16,0-8-3 16,0 0-35-16,0-9-40 15,5-5-81-15</inkml:trace>
  <inkml:trace contextRef="#ctx0" brushRef="#br0" timeOffset="167058.4575">4503 11596 396 0,'0'-9'20'0,"-2"1"23"16,-3 5 4-16,0 1-9 16,-2 2-19-16,-1 8-7 0,3 7-8 15,-1 3 3-15,3 11 2 16,-1 3-1-16,3 2 3 16,1 0-7-16,0 1-4 15,0 0 1-15,0-6-2 16,0 0-33-16,0-4-33 0,3-7-84 15</inkml:trace>
  <inkml:trace contextRef="#ctx0" brushRef="#br0" timeOffset="167355.2809">4699 12086 210 0,'-9'12'300'0,"9"-6"-282"15,0 1 9-15,13-3 12 16,12-1-5-16,6-1-1 16,8-2-10-16,7 0-8 15,3 0-6-15,0-5-5 16,-5 0-1-16,-8 0-3 0,-9 2 1 15,-5 1-7-15,-10 2-20 16,-7 0-19-16,-3 0-25 16,-2 0-37-16,-5 0-53 15</inkml:trace>
  <inkml:trace contextRef="#ctx0" brushRef="#br0" timeOffset="167573.1505">4905 11929 425 0,'-9'-3'64'0,"1"-5"-1"16,4 8 3-16,1 0-22 0,3 0-17 15,0 8-12-15,0 7-1 16,5 8-6-16,2 1 9 16,2 8-8-16,0 0-6 15,-2 4-2-15,2 1 0 16,-4-2 1-16,0-2-14 0,0-1-26 15,-2 0-39-15,-3-5-42 16,2-4-179-16</inkml:trace>
  <inkml:trace contextRef="#ctx0" brushRef="#br0" timeOffset="168340.6268">5880 11965 226 0,'0'-9'53'0,"0"0"17"16,-7-2 2-16,-4 1-16 15,1-2-12-15,-6 1-15 16,1-4-10-16,1 6-4 15,-2 1-5-15,-5-2-4 0,2 9-2 16,-1-1 0-16,1 2 1 16,-3 2 0-16,2 6 1 15,3 9 1-15,0-1 5 16,8 5-3-16,3 1-1 16,6 2-4-16,0-1 0 15,5 0-1-15,9-5-1 0,4-3 1 16,1-4-3-16,1-5 1 15,0-5 1-15,-1-1-1 16,0 0 0-16,-4-9 2 16,0-4-4-16,-4 2 2 0,-2-6 0 15,-2-1 0-15,-1 3 1 16,-5-2-3-16,1 1 3 16,0 5-1-16,-2 2-2 15,2 6 1-15,-2 3 0 16,1 0 1-16,3 3-2 15,0 9 1-15,1 7 1 0,1 4 2 16,-3 2 0-16,1 3 6 16,-3 4 6-16,-1 4-4 15,0-2-4-15,0 1-3 16,-1-3 0-16,-5-5 2 16,1 0-2-16,0-6 1 0,2-7-2 15,-2-1-2-15,5-8 1 16,0-3-2-16,0-2 0 15,5 0-5-15,3-5-27 16,4-10-30-16,2-2-41 16,-1-10-108-16</inkml:trace>
  <inkml:trace contextRef="#ctx0" brushRef="#br0" timeOffset="168971.5039">6087 11935 483 0,'0'-9'12'16,"-3"1"6"-16,-1 1 30 15,2 4-10 1,-2 1-9-16,2 2-8 16,2 0-14-16,0 5-5 0,0 8 0 15,-1 4 2-15,1 8 5 0,0 0-1 16,0 4 1-16,0-1-2 15,5 1 1-15,4-4-4 16,0-2-2-16,3-7-1 0,3-3 1 16,3-7-2-16,0-5 2 15,4-1-1-15,-3-1 0 16,1-11-2-16,-2-3-2 16,-2-2 1-16,-3-2 1 15,-4-5 2-15,-4 3-2 16,-3-3 2-16,-2 0-1 0,0 5 0 15,0 0 0-15,-4 4 0 16,3 5 0-16,-3 5 1 16,4 5-2-16,-2 0-2 15,2 5 3-15,-1 10 0 0,1 5 2 16,0 2 3-16,0 8 3 16,0 3-1-16,3 4 2 15,2 0-4-15,1 1 0 16,-5 0 1-16,-1-1-3 0,0-1 0 15,0-4 2-15,0-4-4 16,-7-2 0-16,0-7 4 16,-1-3-3-16,2-5 2 0,0-4-2 15,-1-3-2-15,2-4 4 16,-1 0-2-16,-1-8 2 16,2-4-4-16,-4-8 1 15,6-3-1-15,-1-2 3 16,4-2-3-16,0-1-3 0,2-2 5 15,8 1-5-15,4 1-11 16,3 3-14-16,1 0-17 16,0 1-45-16,2 1-62 15</inkml:trace>
  <inkml:trace contextRef="#ctx0" brushRef="#br0" timeOffset="169344.5454">7028 12033 232 0,'6'-10'44'15,"1"3"37"-15,0-5 1 16,0 5-6-16,1 0-25 16,4 2-23-16,2-1-11 0,2 5 2 15,2 1-6-15,4 0-7 16,-2 0-3-16,1 0-2 15,0 0-1-15,-1 4-3 16,-6-1-16-16,0-2-34 16,-8 1-43-16,-2-2-104 15</inkml:trace>
  <inkml:trace contextRef="#ctx0" brushRef="#br0" timeOffset="169516.3926">7123 12079 406 0,'-9'6'47'16,"4"-5"12"-16,5 1-3 16,0-2-32-16,8 0 0 15,13 0-6-15,4 0-14 16,4 0-2-16,3-3-6 0,2-3-40 16,0 0-56-16,2-2-213 15</inkml:trace>
  <inkml:trace contextRef="#ctx0" brushRef="#br0" timeOffset="169877.0042">8141 12008 370 0,'8'0'60'0,"0"0"-5"16,-1 0-6-16,5-4-14 15,0 3-15-15,2-2-11 0,4 3-5 16,1 0-2-16,1 0-1 16,4 0-3-16,0 0-19 15,1 0-26-15,-1 0-57 16,0 0-92-16</inkml:trace>
  <inkml:trace contextRef="#ctx0" brushRef="#br0" timeOffset="170395.5921">8668 11918 52 0,'-10'0'295'15,"3"0"-246"-15,2-4 18 16,0-6-11-16,0 0-8 15,2 2-21-15,3-2-14 0,0 0 0 16,0 0-1-16,4 3-1 16,5-1-1-16,1 5-7 15,2 1 1-15,0 2-4 16,2 0 1-16,-1 11 0 16,1 3-1-16,-1 8 1 0,-2-1-1 15,-5 4-2-15,-2 4 2 16,-2-2 0-16,-2 2 0 15,-2-5 2-15,-7 2-4 16,-3-5 2-16,-1-2 1 16,-3-1 0-16,0-5 0 0,0-1 2 15,3-4 1-15,2 1 1 16,3-5-2-16,0 1 0 16,4-3 0-16,4 0-1 15,0 0 0-15,0-2 3 16,7 0 5-16,3 0-2 15,4 0 0-15,4-2-5 16,4 2-2 0,2 0 1-16,3-2-2 15,-3 0 0-15,1-1 0 0,-3 1-6 16,-1-1-18-16,-3 2-19 16,0-3-13-16,-2-2-26 15,-2-1-67-15,0-2-76 16</inkml:trace>
  <inkml:trace contextRef="#ctx0" brushRef="#br0" timeOffset="170846.1146">9145 11865 421 0,'3'-14'32'0,"1"-1"1"0,-2 3 15 16,-1 2-8-16,-1-1-8 15,0 4-16-15,0 1-6 16,0 4 5-16,-5-1-2 16,-3 3-10-16,-3 3-1 15,-4 8 0-15,1 6 5 0,1 3 3 16,-1 5 0-16,6 5 1 16,0 1 5-16,2 1-4 15,6 0-4-15,0 2-3 0,0-4 1 16,7-3-2-16,6 0-1 15,3-4 0-15,3-6 0 0,4-1-1 16,0-8 0-16,2-4 0 16,0-4-2-16,-1 0 1 15,-3-4 0-15,-6-7-1 16,-1-2 0-16,-5-2 2 16,-4 1 4-16,-5-3 3 0,0-2-3 15,-1 1-3-15,-12 4-4 0,-5 2 2 16,-5 0-1-16,-3 9-1 15,-3 1 0-15,-1 2-10 16,1 0-11-16,0 10-14 16,3 0-31-16,6-1-29 15,11-2-124-15</inkml:trace>
  <inkml:trace contextRef="#ctx0" brushRef="#br0" timeOffset="171622.8872">9662 11879 184 0,'-15'0'140'0,"12"4"-105"15,0 1 2-15,3 1-1 16,0 4-3-16,3 1-13 16,8 0-9-16,5-2-2 0,2-3-4 15,2 0-1-15,-2-4-3 16,2-2 4-16,-3 0 1 15,-2 0 0-15,-3-5-3 16,-1-1 4-16,-3-3 1 0,-6 2 3 16,-1-1-3-16,-1-2-1 15,0 0 0-15,0 1-1 16,-7 0-1-16,-2-1-2 16,0 8-2-16,-6-8 0 15,3 7 0-15,-5 3 1 0,0 0 0 16,0 0 3-16,0 3 3 15,-3 7 4-15,2 2 6 16,2 0-1-16,2 6-1 16,1 2 0-16,6 1 1 15,2 4-2-15,5 0-2 16,0 1-11-16,6-1 7 16,7-1-2-16,3-3 1 0,3-3-2 15,0-4-2-15,3-4 1 16,-1-4-1-16,0-4 2 15,5-2-4-15,-5 0 0 16,-1-3 2-16,0-7-3 16,-7 3-2-16,-1-1 0 0,-3-2-12 0,-4 2-22 15,-2-6-35-15,-3-4-50 16,3-6-234-16</inkml:trace>
  <inkml:trace contextRef="#ctx0" brushRef="#br0" timeOffset="176668.7417">9737 11585 249 0,'-1'0'140'0,"-12"0"-100"16,12-2 32-16,1-3-26 15,5 1-14 1,4 1-15-16,9 1-3 16,-1 0-5-16,5 0-3 0,2 2-1 15,-2 0 0-15,-3 0-3 16,1 0-1-16,-5 0-1 16,-1 0-4-16,-6 2-14 0,1 2-13 15,-1-3-22-15,-5 1-46 16,3-2-74-16</inkml:trace>
  <inkml:trace contextRef="#ctx0" brushRef="#br0" timeOffset="177171.0975">10158 11514 347 0,'-9'0'27'0,"3"-4"24"16,1-1 1-16,5-3-20 15,0 2-10-15,0-2-7 16,0-1 0-16,3 4-6 16,5-2-1-16,-1 4 2 15,2-1-3-15,0 2-3 0,2 2 2 16,-2 0-3-16,1 6-1 15,0 6 0-15,-3 4-2 16,0 4 1-16,-2 1 0 0,-3 2-1 16,-2 0 1-16,0 0 0 15,0-1-2-15,-7-2 2 16,-2-1-1-16,-1-3 2 16,-2-3-1-16,0-1 3 15,1-10 5-15,0 11-1 0,4-10 5 16,2 1-6-16,1-3-1 15,4-1-1-15,0 0 0 16,4 0 0-16,3 0 1 16,5 0-2-16,3 0-2 31,1-1-2-31,2 1 1 0,2-2-1 0,1 0 0 16,1 0-11-16,0 1-19 15,-2-2-5-15,2 2-17 16,-3-1-46-16,-2-2-73 0</inkml:trace>
  <inkml:trace contextRef="#ctx0" brushRef="#br0" timeOffset="177842.8983">10511 11530 23 0,'-7'-11'341'0,"2"1"-308"16,1-3 27-16,3 2-4 0,1-2-23 15,0 5-10-15,5-1-10 16,4 0-1-16,2 4-4 16,0-1-2-16,1 4 0 15,1 2-3-15,-3 0-1 0,3 8-3 16,-4 4 4-16,2 4-2 15,-2 6 0-15,-4-1 0 16,-1 2-1-16,-4 1 1 16,0-5 1-16,0 0-2 15,0-1 0-15,-2-4 0 0,0-1 1 16,-1-6 1-16,-2-3 2 16,5-3 5-16,-1 1 0 15,1-2 0-15,0 0 2 16,0-7-3-16,6-3-5 15,-1-7-2-15,4-1 0 16,0 1 0-16,0-3-1 16,0-1-1-16,0 1 2 0,0 1-3 15,-2 1 2-15,0-2 3 16,-3 6-3-16,1 1 0 16,-3 1 0-16,-1 3 0 15,1 2 0-15,-2 3 1 0,0 1-1 16,0-1-1-16,0 4 3 15,-5 0-1-15,0 0 0 16,-2 6-2-16,3 2 4 16,-1 6-3-16,1 2 3 15,0 2 6-15,2 4 4 16,2 0-2-16,0-1-4 16,4 0 5-16,7-1-1 0,-2-2-7 15,1-3 4-15,4-2-1 16,-2-2-4-16,3-2-3 15,-2-4 1-15,2 0 0 16,-1-3 0-16,-3 0-5 0,2-2-33 16,-8 0-59-16,-5-7-135 15</inkml:trace>
  <inkml:trace contextRef="#ctx0" brushRef="#br0" timeOffset="180733.7808">3084 13365 251 0,'-5'0'31'0,"-2"-3"-9"0,2-1-3 16,0-2 28-16,-3-2-11 15,3 0-8-15,-1-2 5 16,1-1-9-16,3 2-4 16,2-3-5-16,0-2-3 0,2 6-3 15,5 0-3-15,4 0 0 16,2 3-3-16,2 5-1 16,-2 0 1-16,3 0 2 0,-1 11-2 15,-1 3 0-15,-1 2-1 16,-2 4-2-16,-3-3 2 15,-3 4-1-15,-3-2-1 0,-2 0 2 16,0 1 1-16,0-1 4 16,0 1-2-16,-2-1 0 15,1-5 1-15,1 3 0 16,0-6-1-16,0-4 0 16,9-4-2-16,4-3 4 15,0 0 2-15,8-3-2 0,-1-8-5 16,0-2-1-16,1-2-1 15,-1-2 2-15,-6 2-2 16,-1-2 2-16,-5 1-2 16,-1 1 0-16,-5-2 1 0,-2-1 0 15,0-1 2-15,0 1-1 16,-2 0 2-16,1-1-4 16,-8 4 4-16,6 3-4 15,1 3 4-15,0 4 4 16,2 3-1-16,0 2-5 15,0 0 1-15,0 9-4 0,2 6 6 16,5 1 0-16,0 8 2 16,0-2-11-1,2 7 15-15,0 2 0 16,-2-2-2-16,-2 4-3 16,-1-1-1-16,-4 4-2 0,1 0 0 0,-1-1 0 15,0 1 2-15,0-4-3 0,0 0 0 16,-5-3 0-16,0-4-1 15,0-4-1-15,0-1 2 16,-4-8-1-16,1-1 0 31,3-2 0-31,-4-5 0 16,2-3 0-16,-1-1 1 16,-1-1 0-16,2-10 0 0,2-5-1 0,2 0-1 15,-2-5 0-15,5-4-2 16,0 0-1-16,5-4-4 15,3 2-5-15,6 4-3 0,5 0-3 16,1 3-1-16,-1 6-11 16,3 3-19-16,-5 4-16 15,2 3-66-15,-6-3-157 0</inkml:trace>
  <inkml:trace contextRef="#ctx0" brushRef="#br0" timeOffset="181455.8529">3665 13508 339 0,'0'-4'20'0,"-2"1"19"0,0 2 11 16,0 1 8-16,2 0-19 16,0 0-13-16,0 1-8 15,0 6 5-15,0 9 9 16,2 5-13-16,3 4 5 16,4 6-3-16,1 1-15 15,-2 1 9-15,1 4-5 16,1-2-3-16,-3-1-1 15,0-4-2-15,-2-3-3 0,-2-3 1 16,2-4-1-16,-4-3 0 16,1-5 0-16,-2-3 0 15,0-4 0-15,2-3-1 0,-2-2 1 16,0 0 5-16,0-2-4 16,-2-9 3-16,-6-3-6 15,1-5 1-15,0-3 0 16,0-3 1-16,2 2-1 15,1-4-1-15,0 2 1 0,3-2 0 16,1 1-1-16,0-1 2 16,3 4-3-16,3-2 3 15,1 0-2-15,0 2 1 16,0 1 1-16,0 4-2 16,3 0 1-16,-3 6 1 0,1 1-4 15,-1 1 3-15,3 4-1 16,-1 5 2-16,-1 1-3 15,2 3 0-15,-1 9 2 16,-1 5 2-16,4-1-3 16,-3 3 1-16,-4-1-1 0,-4 0 1 15,1 0-1-15,-2-6 1 16,-2 2 0-16,-8-4 0 16,-3-3 0-16,-5-4 1 15,0 1 1-15,-1-4-2 16,-1 0 1-16,0 0-3 0,1 0-20 15,2-2-28-15,1-5-36 16,0-1-55-16</inkml:trace>
  <inkml:trace contextRef="#ctx0" brushRef="#br0" timeOffset="182266.5461">3988 13880 276 0,'0'0'16'16,"-2"0"-7"-16,-2 0 26 15,1 0 21-15,1-1-6 16,2-6-9-16,0 1-12 0,0-1-3 15,2-2 2-15,7 0-7 16,2 2-10-16,-1 0-3 16,5 2 1-16,-3 5-2 15,0 0-4-15,0 0-1 16,-2 8-2-16,0 3 1 0,-3 3-2 16,-4 3 1-16,-1-3 0 15,-2 0 0 1,0 2-2-16,-3-5 2 0,-4 3 0 15,-3-5 2-15,1 0 0 16,2-2-3-16,0-1 2 16,3-3-1-16,0-1 1 0,3 0-1 15,1-2 1 1,0 0 0-16,0 0 0 0,0-2 1 16,8-3-2-16,-1-3 1 15,3 3-1-15,3-1 1 16,-2 3-1-16,1 1 1 0,1 2 0 15,-1 0 1-15,-2 0 1 16,5 9-3-16,-6 4 2 16,2 1-2-16,-5 2 0 15,-1 2 1-15,-5 0-1 16,2-2 1-16,-2-2-1 0,0-1 1 16,-9-3 5-16,-3-1 7 15,0-2 1-15,-3-1-1 16,0-3-3-16,-4-1-1 15,2 0-4-15,-1-2-2 0,0 0-1 16,0 0 0-16,4-4-2 16,-4-1 0-16,9-4-7 15,-2-2-14-15,4 1-20 16,7-6-19-16,0 0-42 16,13-2-131-16</inkml:trace>
  <inkml:trace contextRef="#ctx0" brushRef="#br0" timeOffset="182626.5283">4633 13650 429 0,'7'-3'55'15,"0"-4"-25"-15,3 3 11 16,0 1 6-16,-3 3-15 0,3 0-17 16,2 0-3-16,0 0 1 15,0 0 1-15,3 0-2 16,-1 1-7-16,1 1 0 15,-3-2-2-15,-2 0-3 16,-2 0 2-16,-1 0-2 0,-3 0-16 16,-1 0-21-16,-3 4-20 15,0 1-30-15,0 0-67 16,-2 1-105-16</inkml:trace>
  <inkml:trace contextRef="#ctx0" brushRef="#br0" timeOffset="182870.1776">4657 13777 191 0,'-5'3'202'0,"2"-1"-132"0,3-2-25 16,0 0 5-1,0 0-10-15,7 0-9 16,4 0-2-16,5 0-2 15,0 0-2-15,2 0-21 0,-2-2 12 16,-2-1-11-16,1 1-1 16,-8-1-4-16,0 3-1 15,-5 0-25-15,1-4-61 16,-3 1-95-16</inkml:trace>
  <inkml:trace contextRef="#ctx0" brushRef="#br0" timeOffset="185672.5209">6261 13346 67 0,'0'0'3'0,"0"0"-15"0,0 0 10 16,0 0 0-16,0 0-14 15,0 0-14-15,0 0 33 16,0-2 38-16,0 2 9 16,0 0 5-16,0-2 16 15,0 2-4-15,-4-2-27 16,4 1-7-16,0-2 1 0,-3 1 2 15,3 1-8-15,-2 1-7 16,0 0-6-16,1 0-6 16,1 0-3-16,-4 0 2 15,2 6 3-15,-1 1 2 0,-1 3 4 16,0 6-2-16,-1 2-2 16,1 1-1-16,-1 6 2 0,0 2-3 15,0-2-4-15,-3 1 0 16,2 2-3-16,1-2-1 15,-2-1 1-15,4-3 0 16,-2-5-2-16,0 0-2 16,2-8 1-16,1-2 0 0,0-2-1 31,2-3 0-31,0-2 1 16,0 0 3-16,0-4 5 0,4-4 1 15,-1-5-8-15,5-5 1 16,-3-3-3-16,2-6 1 0,-2 0-1 15,1-5 1-15,2 0-1 16,-3-2 0-16,2 1 0 16,-4 2 0-16,2 3 0 15,2 5 0-15,-4 3 0 0,2 9 0 16,-3 7 1 0,3-6-1-16,1 10-1 0,-1 3-1 15,3 12-1-15,0 2 2 16,3 5 2-16,2-1 0 0,-1 3 2 15,3-1-1-15,1-1 4 16,-1 2 0-16,-2-5-1 0,1 3-2 16,1-4 0-16,-3-1-3 15,0 0 3 1,-3-1-3-16,-3-2 0 0,0-1 0 16,-5-3-7-16,2 1-17 15,-3-3-17-15,0 0-24 0,0-3-21 16,-10 0-41-16,2-3-91 15</inkml:trace>
  <inkml:trace contextRef="#ctx0" brushRef="#br0" timeOffset="185861.6781">6150 13597 364 0,'0'-2'45'16,"0"-2"-15"-16,9-1 0 15,7-2 5-15,5 0-11 16,6 0-11-16,4 0-7 0,-1-1-6 16,-1-4-15-16,2 1-106 15,-4-4-247-15</inkml:trace>
  <inkml:trace contextRef="#ctx0" brushRef="#br0" timeOffset="186621.605">6578 13566 312 0,'0'0'60'0,"1"0"-43"16,-1-1 5-16,0-1 20 0,4-2 5 15,-3 3-31-15,5-5-4 16,2 4 1-16,6-5 4 15,-2 2-1-15,1 5-5 16,3 0-7-16,-2 0 1 0,4 5-4 16,-3 6 1-16,-1 0-2 15,-4 3 0-15,0 0 1 16,-3 1 0-16,-6-1-1 16,-1-2 2-16,0-1-3 15,-5 0 2-15,-4-2 0 16,-4-2 1-16,3-2-1 0,-2-2 1 15,4 1 1-15,-1-2-2 16,4-2 0-16,0 0 0 16,2 0 1-16,3-2 1 15,0-3 1-15,0-2-3 16,10 0 1 0,0 0 0-16,0 1-2 15,2 1 1-15,2 1 0 0,-1 4 2 16,-1 0 2-16,1 0-2 15,1 0 1-15,0 9-1 16,1 2 0-16,-1 3-1 16,-3 2-2-16,0 2 1 15,-4-2 0-15,-2 2-1 16,-2 0 1-16,-3-4-1 0,0 0 0 16,-8-2 2-16,-4 0 1 0,-2-4 2 15,-1 1 5-15,-4-1-1 16,-2-5 0-16,1 1-3 15,-3-4-2-15,2 0-3 16,1 0 1-16,0-2-3 16,6-7 1-16,-1-4-11 15,4-3-31-15,5-1-34 0,4-7-88 16</inkml:trace>
  <inkml:trace contextRef="#ctx0" brushRef="#br0" timeOffset="187501.6606">7251 13379 275 0,'0'0'37'0,"0"0"2"16,0 0 0-16,0 0 7 0,0 0-3 15,0 0-18-15,0 0-12 0,0 0-2 16,0 0-8-16,2 5 2 15,3 1 1-15,2-2 0 16,2 2-3-16,0-2-1 16,3 0 1-16,1-3-1 15,2-1 2-15,-2 0 1 0,4 0 1 16,-3-3-1-16,3-2-1 16,-7-2-2-16,0-1-1 15,-2 1 0-15,-2 0 0 16,-5 3 1-16,-1-5-1 15,0 1 3-15,0-1-2 0,-3 1-3 16,-4 0 2-16,-3 0 0 16,0-1-1-16,-1 3 0 15,0-1 0-15,-1 1 0 16,-3 5 1-16,3-1-1 16,-2 2 1-16,1 0 0 15,-3 0-1-15,5 2 2 0,-2 5 1 16,3 1-1-16,-1 3 3 15,4 0 0-15,-2 5 2 16,4 1 1-16,-1 0 1 16,2 4 4-16,4 1-1 15,0-1 1-15,0 0 1 16,2-3-3-16,8 3-2 0,-2-9-2 16,4 3 0-16,2-2 0 15,3-2-2-15,0-4 0 16,2-2-2-16,1-2 1 0,0-1-2 15,-1-2-2 1,1 0 2-16,0 0-4 16,-4 0 1-16,0-7-12 0,-3 0-17 15,0-2-19-15,-3-2-16 16,-3 1-37-16,0-6-70 16,-3-1-55-16</inkml:trace>
  <inkml:trace contextRef="#ctx0" brushRef="#br0" timeOffset="187813.5758">7353 13092 300 0,'-5'0'35'0,"0"-2"24"16,5 2-27-16,0-1 10 15,0 1-5-15,0 0-13 16,7-2 0-16,5 0-1 0,6 0-5 16,3-1-5-16,3 0-7 15,1-2-3-15,-2 2-2 16,3-1-2-16,-2 3-19 0,0 1-43 15,1-2-74-15,-1-2-141 16</inkml:trace>
  <inkml:trace contextRef="#ctx0" brushRef="#br0" timeOffset="188330.673">7793 13014 302 0,'-2'-7'40'16,"2"0"-21"-16,0-1 0 0,-2 1 27 15,2 2 0 1,0-2-18-16,0 3-15 0,0-1 7 16,0-1 3-16,0 5-5 15,0-3-5-15,2 1-2 16,5 3-4-16,1 0 0 0,2 0-4 15,-1 0 1-15,1 3 0 16,-2 8-4-16,1 2 1 16,-2 4-1-16,-2-1 1 15,0 2-1-15,-5 1 2 16,0-2-2-16,0 1 0 16,-8 0 0-16,-1-3 1 15,-1 0-1-15,-2-3 1 0,2-1 0 16,1-2-1-16,-1 0 0 15,5-4 1-15,5-3 0 16,-3 3 0-16,3-3 2 0,0-2 0 16,3 0 3-16,5 0 3 15,4 0-1-15,2 0-3 16,1 0-1-16,-1 0-2 31,4 0 0-31,-2 0 0 16,1-2-2-16,-3 2 0 15,-1 0-2-15,-1 0-9 0,-2 0-15 0,-2 0-22 0,-1 0-34 16,2 0-52-16,-1 0-66 16</inkml:trace>
  <inkml:trace contextRef="#ctx0" brushRef="#br0" timeOffset="189117.1239">8071 13010 293 0,'0'-9'20'0,"0"0"16"0,0-1 4 16,5 1 22-16,3 0-9 15,-3-2-27-15,2 4-7 16,2 1 0-16,1 1-1 0,-2 3 3 15,-1 1-7-15,2 1-7 16,1 1-3-16,-2 10-2 16,-1 2-2-16,0 7 2 15,1-1-2-15,-1 2 1 16,-2 1 0-16,-3 1-1 0,0-2 0 16,1 1 1-16,-3-5-1 15,0 3 0-15,0-5 0 16,-5 0 1-16,-2-2-1 15,0-2 1-15,2-1 1 16,-1-4-2-16,4 0 1 16,0-5-2-16,-1-1 2 15,3 0-1-15,0 0 2 0,0-5 0 16,2-5-1-16,3-4-1 16,5 2 1-16,-2-6-2 15,3 4 2-15,0-2 0 16,1-2-3-16,-3 2 3 0,2-2-1 15,0 2 2-15,-3 1-2 16,0 0-1-16,-1 0 0 16,0-1 3-16,-3 5-2 15,-1-1 0-15,-1 1-1 16,-2 4 5-16,0 2-1 16,0 1 1-16,0 3 0 0,0 1-3 15,-2 0 1-15,-1 0-2 16,-4 0-1-16,2 3 2 15,-1 4 0-15,-2 2 2 16,3 2 1-16,0 1 1 16,2 3 6-16,1-1 0 15,2 2 1-15,0 2-4 0,0-1 2 16,5 1 0-16,0 0-3 16,0 0-3-16,3-2 0 15,-1-1 1 1,0 0-2-16,0-4 2 15,3-2-5-15,-1 0 3 16,1-4-4-16,3-3 5 16,-2-2-3-16,1 0 0 0,-1 0-1 15,0 0-4-15,-4-5-41 16,-6-8-104-16,9-8-399 16</inkml:trace>
  <inkml:trace contextRef="#ctx0" brushRef="#br0" timeOffset="205268.7186">16470 11373 365 0,'-9'-8'39'0,"3"2"-12"16,1 0 8-16,1 1 7 16,2 1-15-16,1 1-6 15,1 1-6-15,-2 2 1 0,2 0-1 32,0 5-5-32,5 8-5 0,4 6 8 0,4 6 3 15,3 4-4-15,-1 3-2 16,0 2-2-16,0 0-1 0,-4 0-3 15,0-1-1-15,-2-1 0 16,-4-3-3-16,-5-4 1 16,5-2-1-16,0-3 0 15,-3-8-1-15,4-4-24 16,-2-5-15-16,1-3-25 16,4-2-32-16,-2-12-54 15,4-8-86-15</inkml:trace>
  <inkml:trace contextRef="#ctx0" brushRef="#br0" timeOffset="205628.342">16697 11381 166 0,'0'-10'222'0,"-1"1"-172"16,-3 6-7-16,1 3 1 16,1 0-12-16,2 10-15 15,0 8 3-15,3 5-4 0,8 6 3 16,4-3-7-16,2 5 1 15,3-1-6-15,2-2-2 16,-5 0-3-16,4-6 1 16,-1 2-1-16,-6-6 0 15,2-6-1-15,-5-10 3 16,-3 10 4-16,0-12 4 0,-4 0-2 16,-1-12 4-16,-3-6-6 15,0-5-2-15,0-7-5 16,-5-6-1-16,-3-2 1 15,1-3-1-15,-2 0-16 16,3 0-10-16,-4 4-12 0,3 3-4 16,-2 5 0-16,-2 6 3 15,-3 7-18-15,0 4-19 16,-4 4-29-16,-4 3-71 16</inkml:trace>
  <inkml:trace contextRef="#ctx0" brushRef="#br0" timeOffset="205865.128">16366 11260 169 0,'-15'0'217'16,"8"0"-171"-16,4 0-12 16,3-2 8-16,7-5-20 31,13-1-8-31,9-7-7 15,6 1 0-15,8-2-1 0,8-2-1 16,2 2-2-16,6 1-2 16,-1 1-2-16,-1 5 2 15,-1 9-25-15,-10-3-29 16,-5 3-58-16,-11 2-53 16</inkml:trace>
  <inkml:trace contextRef="#ctx0" brushRef="#br0" timeOffset="206130.6907">16554 11879 512 0,'-11'12'32'0,"11"-12"-7"16,8 0 3-16,11-6 4 0,8-7-5 15,7 1-13 1,7-7-2-16,5 2-3 0,4-3-4 16,-4-1-3-16,2 3 0 15,-4-1-2-15,-5 6 1 16,-2-3-8-16,-9 5-22 16,-3 4-20-16,-5-1-44 0,-8-1-88 15</inkml:trace>
  <inkml:trace contextRef="#ctx0" brushRef="#br0" timeOffset="207122.8053">17340 12215 440 0,'-5'-18'41'16,"0"0"-23"-16,5 0 0 0,0 4 14 15,0 0-10-15,5 3-11 16,4 3-3-16,2 2-1 16,3 6-2-16,3 0-3 15,0 2-1-15,0 10 0 0,0 7-1 16,-2 0-1-16,-1 3 3 15,-3 5-3-15,-5-2 4 16,-3 3-4-16,-1 0 4 16,-2 0 0-16,0-2 2 15,0-2 0-15,3-3-2 0,-1-3-2 16,5-6 2-16,4-8-2 16,2 7 1-16,3-11 4 15,3 0 2-15,1-7-6 16,2-8 0-16,1-3 0 15,-1-1-2-15,-2-1 4 16,-1-5 1-16,-2 0-2 0,-5-1 2 16,-3-3 3-16,-2 2-2 15,-3 1-3-15,-4-1-1 16,0 1-1-16,0 5 1 16,0 2-1-16,0 6 3 0,0 5 2 15,0 2 2-15,0 2 1 16,0 4-4-16,-2 0-3 15,0 9-3-15,1 6 2 16,-1 6 3-16,2 4-3 16,0 7 6-16,2 2 0 0,6 5 3 15,1 4 0-15,2 2-4 16,0 1-2-16,-2 4 1 16,2-3-2-16,-4-3-2 15,2 0 1-15,-4-4 2 16,-3-4-6-16,-2-6 4 15,0-3-2-15,0-4 0 16,-9-5 1-16,0-2 0 0,-4-7-1 16,-3-4 2-16,-2-5 0 15,-1 0-1-15,-3-11 0 16,0-6 0-16,3-7-1 16,-1-2 0-16,6-5-1 0,3-1 0 15,7 0-3-15,4-4-1 16,0 3 0-16,15-2-1 15,2 7 0-15,7 1 3 16,3 2-8-16,-2 2-3 0,2 7-26 16,0 0-17-16,-2 1-9 15,0 3-28-15,-6 2-63 16,-2-7-141-16</inkml:trace>
  <inkml:trace contextRef="#ctx0" brushRef="#br0" timeOffset="207400.4753">17962 11947 240 0,'0'-11'173'0,"1"1"-146"16,1 2 2-16,2 4 12 15,0 4-6-15,-1 0-16 16,3 0-14-16,-1 12 2 15,-2 3 0-15,3 8 2 16,-2-1-6-16,-1 6 0 0,-3-2-2 16,0-1 0-16,0 0-1 15,0-1-3-15,0-5-11 16,0-4-8 0,0-3-24-16,0-6-25 15,0-4-49-15,4-2-42 0</inkml:trace>
  <inkml:trace contextRef="#ctx0" brushRef="#br0" timeOffset="207619.1869">18136 11953 281 0,'9'-17'64'16,"-6"3"9"-16,3 6-34 16,-2 4 5-16,-2 4-2 15,-1 0-19-15,1 8-20 0,0 7 6 16,0 3 7-1,-1 1-2-15,1 4-2 0,-2 0-7 16,0 1-3-16,2 1-2 16,-2-4 1-16,0 4-4 15,2-3-25-15,-2-3-30 16,1-5-56-16,1-3-195 16</inkml:trace>
  <inkml:trace contextRef="#ctx0" brushRef="#br0" timeOffset="208009.6898">18420 12291 407 0,'0'0'46'0,"0"0"0"0,9-4-22 16,5 1 12-16,5-1-1 15,7 3-12-15,2-3-11 16,5 2-8-16,3 2 0 15,2 0 0-15,-4 0-2 16,-2 0-1-16,-5 0 0 0,-1 0-1 16,-7 0-2-16,-4 0-8 15,-5 0-15-15,-3-1-21 16,-7-1-36-16,0-3-51 16,0-1-38-16</inkml:trace>
  <inkml:trace contextRef="#ctx0" brushRef="#br0" timeOffset="208282.2143">18682 12133 304 0,'-3'-6'45'0,"1"2"14"16,-1 3-29-16,3-1 17 16,-1 2-16-1,-1 0-10-15,2 5-12 0,0 11 14 16,0 3-4-16,0 3 8 15,3 7-10-15,3 0-3 0,0 3-7 0,-1 0 0 16,-3-2 0-16,-1-2-3 16,3-1-2-16,-2 0-1 15,-1-7-1-15,1-2 1 16,1-5-5-16,0-3-15 16,1-2-21-16,-4-8-29 0,3 2-48 15,2-2-98-15</inkml:trace>
  <inkml:trace contextRef="#ctx0" brushRef="#br0" timeOffset="209040.5823">19316 12225 298 0,'11'0'50'0,"-2"-3"-11"16,-2-3-6-16,-4-1 19 16,-1-4-10-16,-2 3-23 15,0-2-9-15,-4 2-5 0,-4-3 2 16,-1 2-1-16,-2 1-3 16,0 2 0-16,-6 1 3 15,4 2 1-15,0 3-1 16,-2 0-3-16,3 0 2 0,-1 10-3 15,3-2-1-15,1 5 0 16,-1 1 1-16,7 1 0 16,1 0-2-16,2 2 1 15,0-3 0-15,2 0-1 16,5-3 0-16,3-2 0 16,0-4 1-16,3 0-1 15,-1-3 1-15,0-2 0 0,2 0 1 16,-2-2-3-16,3 1 3 15,-3-5-2-15,-3-2 4 16,2 0 1-16,-2-2 6 0,-2-1-1 16,-4 4 0-1,2-2-3-15,-2 5 1 0,-1 0 0 16,-1 3 0-16,-1 1-2 16,0 0-3-16,0 9-4 15,0 7 6-15,0 3 3 16,0 5 5-16,0 1-4 0,0 1 2 15,0 3-6-15,0-2-2 16,0 1 1-16,0-5-1 16,0-3-2-16,0-4 1 15,0-12-2-15,0 13 0 16,4-11 0-16,-2-6-1 0,3 2-23 16,-2-2-29-16,3-2-21 15,2-5-25-15,-2-7-91 16</inkml:trace>
  <inkml:trace contextRef="#ctx0" brushRef="#br0" timeOffset="209727.9425">19562 12265 364 0,'3'-10'39'0,"5"-2"-5"0,-1 5 10 15,2 1 1-15,-2 3-19 16,0 3-15-16,4 0-5 16,-4 0 3-16,0 9 1 15,1 2-2-15,-1 1-5 0,-2 2-1 16,-2 3 1-16,1 0 1 16,-2-1 2-16,-1 0-1 15,2 0 3-15,-1-1-1 16,3-3-2-16,-1-1 1 15,4-10-2-15,1 10-1 16,6-11 5-16,0 0-4 16,2 0-1-16,3-7-2 0,1-5 2 15,-1 1-4-15,-1-3 4 16,-4-3-3-16,-3 0 5 16,1 1 1-16,-6-5 4 15,-1 3-5-15,-1-2-3 0,-1 2-1 16,-4 4 3-16,0 5-4 15,2 3 3-15,-2 5 3 16,0 1-1-16,-2 0-4 16,-2 8-1-16,-1 5 0 15,-1 5 5-15,3 4-5 16,-2-1 2-16,5 4 1 0,-2 0 4 16,2 3-2-16,0-3-3 15,0 5 3-15,3 1-4 16,-1-2 1-16,2-1-4 15,1-1 1-15,-2 0 4 0,-1-8-3 16,-2 2 0 0,0-5 3-16,0-1-5 0,-3-4 4 15,-4-1-2-15,-2-4 1 16,-1-3 1-16,0-3-2 16,-1 0 1-16,-2 0 3 15,1-9 4-15,0-5-3 0,2-4-2 16,7-3-1-16,-4-6-1 15,7-3-2-15,0-1 1 16,7 1-2-16,11 0-6 16,0 3-8-16,7 7-26 15,2 4-12-15,2 4-25 16,3 3-98-16</inkml:trace>
  <inkml:trace contextRef="#ctx0" brushRef="#br0" timeOffset="210088.1709">20486 12297 246 0,'-10'-4'109'0,"3"2"-43"16,5-2-25-16,0 4 6 16,2-1-8-16,0-1-4 15,9 2-8-15,7-2-12 16,4 0-9-16,7-1-2 15,0 1-2-15,4 2-3 0,-4 0 2 16,-2 0-21-16,-3 9-44 16,-3 0-37-16,-5 2-78 15</inkml:trace>
  <inkml:trace contextRef="#ctx0" brushRef="#br0" timeOffset="210264.0734">20551 12443 363 0,'-12'1'67'16,"0"-1"-16"-16,12 0-4 16,1-5-5-16,13-2-18 15,6-2-20-15,6 2-2 16,4 0-2-16,4 0-5 0,7 2-53 16,5-3-72-16,1-1-138 15</inkml:trace>
  <inkml:trace contextRef="#ctx0" brushRef="#br0" timeOffset="210863.3376">21401 12172 311 0,'-4'0'79'15,"2"0"-43"-15,-1-2 7 0,1-3-2 16,0 0-9-16,2 0-13 16,0 2-7-16,7 1-4 15,2 2-4-15,4 0 0 16,3 0 1-16,1 7-5 16,-5 6 2-16,4 3-2 15,-4 2 0-15,-3 1 1 0,-4 1-1 16,-3 3 0-16,-2-3 0 15,-2 1 0-15,-10-3-1 16,-4 0 2-16,0-2-2 16,-2-3 1-16,-2-3 0 15,2-1 1 1,4-3-1-16,4-1 2 0,5-5-2 0,4 3 3 0,1-3 4 16,5 2 3-16,10-2 1 15,0 0-2-15,11 2-4 16,-1-2-3-16,0 0 0 15,4 0-2-15,-5 0-1 16,3 0 2-16,-5 0-4 16,0 0-15-16,2-2-28 0,-5-3-33 15,-1-6-65-15,0 0-128 16</inkml:trace>
  <inkml:trace contextRef="#ctx0" brushRef="#br0" timeOffset="211300.7359">21764 12170 398 0,'-4'0'28'0,"4"-5"2"16,0 0 3-16,5-3 4 15,7 0-12-15,7 4-9 16,0 0-7-16,3 3-3 15,0 1 6-15,-1 0-7 16,-1 0-2-16,-2 0-2 0,-4 0 1 16,-4 1-1-16,-3 1 2 15,-2-2 2-15,-4 0 4 16,1 0-2-16,-2 2 3 16,0 1-4-16,0 4 0 15,0 3 3-15,0 5 9 0,0 3-1 16,2 7-5-16,0-2 0 15,-1 6 3-15,3-2-6 16,-2-1-4-16,-1 1-1 16,2-2-2-16,-1 0-1 15,-2-6 2-15,0 1-5 16,0-5 2-16,0-3-1 0,0-11-19 16,0 11-23-16,-2-11-28 15,-2-1-2-15,-2 0-28 16,1-7-99-16</inkml:trace>
  <inkml:trace contextRef="#ctx0" brushRef="#br0" timeOffset="211472.5735">21857 12332 340 0,'-4'0'74'0,"3"-3"-28"15,1 3-5-15,0-4-2 16,5 2-7-16,5-3-25 15,9 1-6-15,2-1-1 16,6 0-19-16,3-1-47 16,1 1-83-16</inkml:trace>
  <inkml:trace contextRef="#ctx0" brushRef="#br0" timeOffset="212193.8909">22413 12215 340 0,'0'-10'52'16,"0"-1"-15"-16,0 3-1 0,4 4 11 16,3-1-14-16,4 3-6 15,2 2-9-15,3 0-1 16,0 7-6-16,2 9-4 0,-2 4 2 15,2 2-6-15,-6 3-2 16,1 1 0-16,-4-1-1 16,-5 0 1-16,-1-2-1 15,-3-1 1-15,0-3-2 16,-5-5 1-16,-2 3 0 16,-1-9-1-16,3-5 1 0,-4 5-1 15,6-8 0-15,3 0-1 16,-2 0 5-16,2-7-2 15,0-4-1-15,9-7 1 16,1 1-2-16,5-6 2 16,-1-1-1-16,2-1 0 0,0 0 0 15,-1 0 1-15,-1 2-1 16,-1-2 0-16,-4 9 0 16,-2 0 2-16,-2 4-4 15,-1 3 5-15,-4 5 0 16,0 1 0-16,0 3-1 15,-4 0 0-15,-3 0-3 0,-2 7 3 16,1 4 3-16,-2 4 2 16,1 3 1-16,2 3 5 15,4 5 1-15,1-2-2 0,2 0-6 16,0-1-2-16,7-2-2 16,3-4-2-16,4-3 1 15,1-2-2-15,2-3 2 16,0-4-15-16,2-5-17 15,1 4-21-15,-1-4-26 0,-1 0-78 16,-2-9-115-16</inkml:trace>
  <inkml:trace contextRef="#ctx0" brushRef="#br0" timeOffset="212709.3879">22809 11910 414 0,'0'-13'1'15,"7"2"22"-15,5 1-1 0,3 2 19 16,2 0-14-16,-2 2-13 16,2 5-5-16,0 1-2 15,-5 0-4-15,0 1-1 16,-5 10-2-16,-2 3 0 15,-4 1 0-15,-1 5 1 0,0-2-1 16,-1-1 0-16,-6-1 1 16,-4-2-1-16,2-3 1 15,0-1-1-15,0 0 0 16,0-5 1-16,5 0 0 16,2-2-1-16,2-3 1 15,0 0-1-15,4 0 3 0,9 0 5 16,1-3-1-16,6-2 0 15,0 1-4-15,-1 1 7 16,5 3 4-16,-4 0-1 16,-4 0 1-16,2 8-5 15,-6 4-2-15,-1 0-1 0,-5-2 1 16,-4 5-3-16,-2-3 2 16,0-1 0-16,-10-1 4 15,-4 0 1-15,-3-2-1 16,-5-2 6-16,0-1-8 15,-7 1-4-15,0-3-3 0,-3-1 0 16,-2 1-29-16,-3-1-71 16,-4-2-76-16</inkml:trace>
  <inkml:trace contextRef="#ctx0" brushRef="#br0" timeOffset="213848.5192">16292 13620 312 0,'-9'-12'12'0,"0"-5"9"16,-2 0 5-16,1-1 16 16,1 0 8-16,-3 2-23 15,5 2-8-15,4-1 0 16,3 2 1-16,0 5 0 16,0 1-11-16,7 1 0 15,3 3-1-15,4 3-3 0,1 0 2 16,4 0-2-16,-1 6-1 15,-2 6-3-15,0 4 4 16,-2 0-3-16,-3 2-2 16,0 5 2-16,-4 0 0 0,-2 2-1 15,-3 2 3-15,-2-1 0 16,2-1-3-16,1-1 2 16,-1-3 0-16,6-3-1 15,2-4-1-15,2-3 1 0,7-4-1 16,1-3 0-16,4-4 3 15,1-2-2-15,1-3-1 16,1-5-1-16,-4 0-1 16,-3-5 1-16,-4 1 1 15,-4-2 0-15,-4-4-1 16,-4 1 2-16,-4-1-2 0,2 1 0 16,-2-1 2-1,-7 2-2-15,2 6 0 0,0 3 1 16,3 5 2-16,-1 3 4 15,1 1-4-15,2 3-2 16,0 12-1-16,0 4 6 0,0 4 5 16,0 6 0-16,7 3 1 15,0 2 1-15,1 1 0 16,-1 3-4-16,0-1-2 16,0 1-5-16,-4-1 1 15,2 1-2-15,-5-6 1 16,1 0-1-16,-1-3 0 15,0-6-1-15,-1-4 1 16,-9-3-1-16,1-5-1 16,-1-4 2-16,-3-3 1 15,-3-4 0-15,3 0-1 0,-3-9 1 16,0-5-2-16,5-6 0 16,1-3 0-16,5-4 0 15,-3-2-1-15,8-3-3 16,0 2-4-16,3 2-1 0,12 1-5 15,4 2-7-15,5 3-1 16,3 6-3-16,0 4-13 16,3 3-25-16,-1 0-64 15,0 2-164-15</inkml:trace>
  <inkml:trace contextRef="#ctx0" brushRef="#br0" timeOffset="214754.7307">16953 13907 381 0,'-4'-2'30'16,"-2"-5"17"-16,3 2-6 16,-2 0-3-16,1 1 0 15,1 4-10-15,-2 0-7 16,0 0-10-16,0 9 4 15,5 7 3-15,0 9 3 0,0 4-5 16,0 6 5 0,5 3-2-1,5 3-9-15,0-5-6 0,-1 1-1 16,4-3-4-16,-6-2 4 16,0-4-4-16,-2-4 2 15,0-5 0-15,-2-3-1 16,-1-5 0-16,-2-6 3 15,0-1-4-15,0-4 2 16,0-2 0-16,0-8 2 16,-4-7-3-16,-4-2 1 0,1-5-1 15,-1-1 1-15,-1-3-2 16,-2-1-2-16,2-1 2 16,0 2-4-16,3 1 3 15,4 0 1-15,-1 6-1 0,3-1 2 16,0 5 0-16,8 0 1 15,7 1-1-15,7 4 0 16,-3 3 0-16,5 0 0 16,0 2 0-16,-1 3 0 0,-2 4 0 15,-1 0-1-15,-3 9 1 16,-5 4 0-16,-7 1-2 16,8 4 2-16,-13 0-1 15,0-2 1-15,0 0-1 16,-8-4 1-16,-4 1-1 15,-6-4 0-15,0-1 1 16,-2-2 0-16,-1-2 0 16,1-3 0-16,2-1-1 0,1 0-4 15,5 0-21-15,2-5-10 16,8-1-18-16,-3 1-16 16,5 0-70-16,3 1-139 15</inkml:trace>
  <inkml:trace contextRef="#ctx0" brushRef="#br0" timeOffset="215129.6127">17260 14221 243 0,'-6'2'170'16,"-1"-2"-112"-16,2 0-21 0,0 0-2 15,1 0-1 1,1 0-8-16,-2 3-11 0,2 5-4 16,-1 1-1-16,3 7 5 15,-1 0 0-15,0 3-1 16,2 3-2-16,0-1 0 16,0-1-2-16,0-4-1 0,2 0-7 15,3-4 0-15,3 1 0 16,1-6-1-16,1-3 4 15,3-4-4-15,3 0 3 16,2 0-5-16,1-6 3 16,3-3-7-16,-2-3-18 15,1 3-17-15,-2-2-18 0,-4 2-9 16,0 3-22-16,-5-2-46 16,-3 1-43-16</inkml:trace>
  <inkml:trace contextRef="#ctx0" brushRef="#br0" timeOffset="215339.2428">17410 14291 324 0,'-7'-7'90'16,"2"1"-11"-16,-2 1-39 15,4 1 2-15,-1 4 1 16,2 0-12-16,-2 4-7 0,4 9-1 16,0 1-2-16,0 5-3 15,0 1-4-15,0-1-8 16,0 3-4-16,0-6 0 15,-2 2-2-15,-3-2-6 16,3-2-33-16,0-3-28 16,2-2-22-16,0-9-88 0</inkml:trace>
  <inkml:trace contextRef="#ctx0" brushRef="#br0" timeOffset="215659.5118">17892 14002 198 0,'-9'-9'15'0,"-2"0"-11"16,2-3 6-16,-1 4 41 15,4 1 11-15,-2 2-4 16,5 1 4-16,3 1-8 15,0-1-12-15,0 0-10 16,11 1-6-16,1 1-5 0,5-1-7 16,2 3-7-16,1 0-5 15,2 0 0-15,-3 0-7 16,0 0-20-16,-4 0-28 16,-2 0-21-16,-2 0-47 15,-9 0-63-15</inkml:trace>
  <inkml:trace contextRef="#ctx0" brushRef="#br0" timeOffset="215818.6996">17922 14034 243 0,'-14'19'77'16,"1"-11"-11"-16,6-3-19 16,4-3 8-16,3-2-13 15,5 0-9-15,7 0-2 0,7-2-7 16,2-7-15-16,6 0-6 15,2-2-4-15,4 1-11 16,2-3-40-16,3-3-88 16</inkml:trace>
  <inkml:trace contextRef="#ctx0" brushRef="#br0" timeOffset="217139.4697">19142 13758 39 0,'12'0'179'0,"-1"0"-132"16,0-8-2-16,-4 1-2 15,-4 0 36-15,1-4-23 16,-4 2-29-16,0-1 2 15,-2-3-3-15,-7-1-9 16,-1 1-5-16,-3-1-6 0,-1 2-2 16,-3 1-2-16,0 2 0 15,-1 2 1-15,1 5 1 16,-2 2 0-16,0 0-1 16,4 9 1-16,0 4 1 15,3 6 4-15,0 2-1 16,5 8-1-16,6 2-4 0,1 4 1 15,0-1-1-15,13 2 0 16,2-4-1-16,6-4-1 16,-1-4-1-16,11-3 1 15,-2-11 1-15,0-8-1 0,1 7 1 16,-1-9-1-16,-2 0-1 16,-2-9 1-16,-5 1 0 15,0-10 0-15,-7 0-1 16,-3-2 1-16,-5-3 5 15,-3 0 3-15,-2-6-3 16,0 4-2-16,-3-3-1 0,-4 3-1 16,1 3-1-16,-2 3-1 15,5 5 2-15,0 6 6 16,-1 5 5-16,4 3-9 16,-2 3-5-16,2 12 4 15,0 3-3-15,0 3 1 16,2 5-1-16,5 3 2 0,3-2-1 15,-2 2 0-15,3-4 0 16,-2-2-1 0,2-4 1-16,-2-3-3 0,2-3-8 0,-1-12-19 15,3 10-8-15,1-11-11 16,2 0-16-16,2 0-36 16,0-9-96-16</inkml:trace>
  <inkml:trace contextRef="#ctx0" brushRef="#br0" timeOffset="217499.7608">19575 13813 8 0,'0'-6'311'0,"0"2"-234"15,0-1-32-15,0-2-2 0,-2 6-7 16,-4-1-8-16,1 0-13 16,-2 2 2-16,0 0 5 15,0 4-8-15,-1 8 1 16,1 4-2-16,3 4-4 15,3 1 2-15,1 2-1 16,0-2-2-16,0-1-4 16,10-2-1-16,0-7-2 0,4-8 0 15,0 10-1-15,2-11 2 16,1-2-2-16,-2 0 1 16,0-6 0-16,-3-6 0 15,-3-1 0 1,-5-4 0-16,-4-3 1 15,0 0 2-15,-6-3-3 0,-7 0-1 16,-4-2 0-16,-1 4-6 0,-2 3-12 16,0 7-15-16,1 3-5 0,-1 8-20 15,4 0-37-15,3 2-74 16</inkml:trace>
  <inkml:trace contextRef="#ctx0" brushRef="#br0" timeOffset="217843.5016">20045 13759 314 0,'-2'0'80'15,"0"0"-29"-15,2 0-1 16,2 0-14-16,10 0-6 16,7 0-9-16,4 0-2 15,8 0-2-15,3-4-6 16,-2 1-1-16,2 1-6 0,-2-1-4 15,-6-1-3-15,-4 2-10 16,-7-1-25-16,-3 1-25 16,-4 0-55-16,-4-2-46 15</inkml:trace>
  <inkml:trace contextRef="#ctx0" brushRef="#br0" timeOffset="218093.4492">20233 13659 300 0,'-5'-3'76'0,"3"-1"-27"16,2 0-1-16,-1 3-3 0,1 1-17 15,-2 0-10-15,2 0-7 16,0 9 0-16,0 3 9 16,0 8 1-16,0 1-3 15,3 4-2-15,1 4-6 16,1-2-5-16,-1-2-3 15,-3 1-1-15,1-4-2 16,0-3-10-16,0-1-27 0,0-5-22 16,0-3-39-16,3-6-117 15</inkml:trace>
  <inkml:trace contextRef="#ctx0" brushRef="#br0" timeOffset="218809.987">20837 13659 143 0,'0'0'1'0,"0"0"1"15,0 0-5-15,0 0 11 16,4-1 45-16,2-1 3 16,1 2-1-16,1-4 5 15,-2 2-8-15,-3-1-12 16,-1-1-4-16,-2-3-4 0,0 0-5 16,-4 0-15-16,-5 0-5 15,-4 0-3-15,-2 1-2 16,-2 2 3-16,3 4 2 15,-4 0 1-15,1 0-2 0,2 8 2 16,3 4 2-16,-2 4 0 16,4 0-1-1,3 6-3-15,3 1 2 0,4 0-6 16,0 0 2-16,4 1-5 16,6-3 2-16,3-5-1 15,3-5 0-15,-2-2 1 0,6-6-1 16,-2-3 0-1,-2 0 1-15,3-2 0 0,-4-6 0 16,2-4 0-16,-5-1-1 16,0-2 3-16,0-2-3 15,-5-1 8 1,-2-2 1-16,0-3-2 16,-2-1-3-16,-3 1-1 15,0 3-2-15,0 1 1 0,0 3 2 0,0 5 0 16,0 4 7-16,-3 6 0 15,0 1-10-15,-3 0 2 0,3 10-3 16,1 6 1-16,2 4-1 16,-2 3-1-1,2 2 3-15,6 2-1 16,2-2 1-16,2 0-1 16,0-2 0-16,3-5-1 0,-4-1 0 15,2-4-8-15,-1-2-24 16,5-2-21-16,-3-4-10 15,5-3-21-15,2-4-99 16</inkml:trace>
  <inkml:trace contextRef="#ctx0" brushRef="#br0" timeOffset="219053.0968">21244 13741 330 0,'0'0'103'16,"0"0"-31"-16,0 0-44 15,-1 4-3-15,-3 4 9 16,1 5-9-16,1 5-7 0,0-2 0 16,2 4-6-16,0 1-6 15,0 1-6-15,0-3 3 16,0 1-4-16,2-4-4 16,5 0-22-16,-4-3-25 15,3-13-34-15,2 8-72 16,2-8-121-16</inkml:trace>
  <inkml:trace contextRef="#ctx0" brushRef="#br0" timeOffset="219547.0829">21443 13641 453 0,'10'-12'42'0,"0"1"-24"0,3-1 8 15,1 3 11-15,2 3-3 16,2 5-15-16,-1 1-4 16,0 3-7-16,-2 12-6 15,-2 2 1-15,-5 5-2 0,0 1-2 16,-3 0 1-16,-3 0 0 16,-2-1-2-16,0-2-2 31,-7-3-4-31,-1-2 0 0,0-2 2 15,-1-3 4-15,4-5-1 16,-2-1 3-16,6-4 1 0,1 0 1 16,0-6-2-16,8-5 3 0,2-6-4 15,2-3 1-15,1-1 0 16,1-1 0-16,-1-1 1 16,-2 0-1-16,-2 2 1 15,-4 3 0-15,3 5 2 0,-7 4 1 16,-1 4 0-16,0 3 2 15,0 2-5-15,-3 2 0 16,-7 8 0-16,3 5 3 16,-1 3 2-16,1 1 2 15,1 6 1-15,4-3 6 16,2-1-2-16,0-1-7 0,2-3-5 16,7-4 0-16,7 1-7 15,2-5-32-15,8-3-31 16,1-3-64-16,8-3-219 15</inkml:trace>
  <inkml:trace contextRef="#ctx0" brushRef="#br0" timeOffset="219922.1243">22268 13772 287 0,'0'0'99'0,"0"0"-47"15,0 0-3-15,3-4-6 16,5-1-6-16,1 1-14 0,3 0 1 16,3 1-8-16,4-1-7 15,3 3 0-15,5-1-7 16,2 2-1-16,3-2 1 16,-1 0-8-16,-3 2-22 15,-2-1-21-15,-5-1-16 0,-5-2-46 16,-2 0-89-16</inkml:trace>
  <inkml:trace contextRef="#ctx0" brushRef="#br0" timeOffset="220172.0649">22454 13641 115 0,'-6'-1'279'16,"4"-3"-220"-16,0 1-27 15,2 3 4-15,0 0 0 16,0 0-14-16,4 10-14 0,2 3 7 16,4 8 5-16,-1 2-10 15,1 2-1-15,-1 3-2 16,-1-1-5-16,-1-2-2 16,-2-1-1-16,-1-5-10 0,-3-1-21 15,1-5-25-15,0-10-52 16,6 10-85-16</inkml:trace>
  <inkml:trace contextRef="#ctx0" brushRef="#br0" timeOffset="220766.5091">23157 13673 295 0,'5'-12'28'0,"-3"-1"-13"16,-2-1 21-16,0 0 19 15,0-2-8-15,-7 0-16 16,-2 2-13-16,2-1 2 16,-4 3 4-16,-1 1-5 15,-3 2-7-15,1 6-3 16,-1 3 0-16,-1 0 3 0,1 3-5 15,0 13-1-15,0 2 3 16,3 9 0-16,1 1-2 16,0 3-1-16,4-1-1 15,5 1-3-15,2-6-2 16,0-5 1-16,2-1 0 16,8-5-1-16,7-9 1 0,0-1 0 15,0-4 0-15,3 0 2 16,-1-4 1-16,-4-5-3 15,1-1 0-15,-3-4 1 16,-3-3 0-16,-1-1-2 16,-3 3 1-16,-1-3 0 0,-3-2 1 15,-2 0-3-15,0 3 4 16,0 2-2-16,0 1 1 16,0 5-2-16,0 4 4 15,0 5 4-15,0 0-8 16,0 7 0-16,0 5 0 15,0 6 2-15,0 2 0 16,5 3 0-16,1 0 1 16,-1-1-4-16,3-3 1 15,0-1 2-15,-1-2-4 0,0-2-10 0,3-5-21 16,-3 2-21-16,0-4-17 16,2-3-69-16,2-4-143 15</inkml:trace>
  <inkml:trace contextRef="#ctx0" brushRef="#br0" timeOffset="221145.9643">23326 13727 407 0,'0'-11'61'16,"0"4"-16"-16,0-2-2 16,2 4 4-16,3 1-15 15,2 3-11-15,-2 1-6 16,4 0-2-16,1 0-8 15,0 8-1-15,-3 5-4 0,-2-1 1 16,1 3-1-16,-4 0 0 16,-2 0-1-16,0-1 2 15,-3-1-2-15,-7-1 1 16,1-1 0-16,-3 1 0 16,-1-1 1-16,4-2-1 15,1 0 1-15,1-2-1 16,6-3 0-16,-3 5 0 0,4-4 1 15,0-3-1-15,4-2 1 16,5 0 1-16,3 0 0 16,7 0-1-16,2-7-1 15,-1 0-3-15,3 0-23 16,-2-3-31 0,-1 0-19-16,0-3-43 15,1-4-177-15</inkml:trace>
  <inkml:trace contextRef="#ctx0" brushRef="#br0" timeOffset="221821.0813">23783 13561 301 0,'-2'0'60'15,"-1"0"-19"-15,3 0-5 0,0-2 19 16,0-3-14-16,0 2-11 15,0-1-11-15,10 0 0 16,-2 2-7-16,6 2-3 16,1 0-1-16,1 4 1 0,0 9-1 15,0 1-5-15,1 5-3 16,-7 5 2-16,1-1-3 16,-5 0 3-16,-3 0-4 15,-3-1-1-15,0-6-5 16,-2-2 3-16,-5-2-1 15,0-5 5-15,0-1-1 0,1-4 2 16,3-2 2-16,1 0-1 16,2-8-1-16,0-4 1 15,2-2 0-15,8-2 0 16,3-4-1-16,1-1 0 16,-1-3 0-16,3 3 0 15,-2-4 0-15,-3 2 1 0,-2 5-2 16,-2 4 3-16,0 0-2 15,-4 5 0-15,-1 3-1 16,-1 3 3-16,-1 3 3 0,0 0-3 16,0 5-2-16,-1 5 0 15,-4 11 3-15,2-2 0 16,1 6 3-16,2-2-1 16,0 2 0-16,0-3-4 15,5-4-1-15,1-4 1 0,6-2 0 16,-3-5-5-16,4-3-10 15,-1-2-13-15,3-2-20 16,-1 0-18-16,-1-2-54 16,3-7-62-16</inkml:trace>
  <inkml:trace contextRef="#ctx0" brushRef="#br0" timeOffset="222313.5836">24173 13264 429 0,'-2'-11'8'0,"2"0"-2"16,0 4 11-16,6 0 23 16,1 1-12-16,0 3-16 0,0 2-3 15,0 1 1-15,0 0-2 16,1 3-3-16,-2 5-6 15,-5 5 2-15,6 3 1 16,-3-2-4-16,-4 1 3 0,0-1 0 16,0-3-1-16,0-2-2 15,-4-1 1-15,-1-3 0 16,-2 1 0-16,-1-2 0 16,3 2 3-16,0-4-3 0,-1 0 1 15,3 3-1-15,1-2 1 16,0 0 1-1,2 1-2-15,0-2 1 0,0-1 1 16,0 1 4-16,6-2-2 16,1 0 17-16,1 0 5 15,4 0-2-15,2 0-7 0,1-5 1 16,0 1-1 0,5-2-5-16,-4-1-2 0,2 5-6 0,-4-4-2 15,-1 4-1-15,-4 0 0 16,-4 2-15-16,-1 0-39 15,-4 0-39-15,0 0-158 16</inkml:trace>
  <inkml:trace contextRef="#ctx0" brushRef="#br0" timeOffset="222848.6312">20589 14660 403 0,'0'0'92'0,"0"0"-52"0,0 0-13 15,4 0-2-15,4 0 3 16,7-3-8-16,4-3 0 16,9-1 1-16,2 2-1 15,6-2-8-15,0 1-9 0,0 0-3 16,-2 2 0-16,-3 3-2 15,-4 0-11-15,-4 1-25 16,-3 0-11-16,-6-2-12 16,-5 2-23-16,-2-2-49 15,-5-1-66-15</inkml:trace>
  <inkml:trace contextRef="#ctx0" brushRef="#br0" timeOffset="223102.0965">20837 14519 338 0,'-3'-7'53'0,"-2"2"-6"16,5 1-9-16,0 2 2 15,0 2-12-15,0 0-15 16,0 4-7-16,0 6 7 16,0 3 14-16,0 5-7 0,0 5 2 15,5 4-4-15,0 2-2 16,-2 1-1-16,2-2-7 15,-5 3-6-15,4-3 0 16,-1-4-3-16,-3 0 0 16,0-4-16-16,0-8-16 15,0 2-17-15,0-8-26 0,4-4-89 16</inkml:trace>
  <inkml:trace contextRef="#ctx0" brushRef="#br0" timeOffset="223870.8258">21613 14615 287 0,'10'0'54'16,"0"0"-19"-1,-3-5-6-15,-2-1 12 0,-2-6 4 16,-3 2-17-16,0-3-5 15,-7-1 1-15,-1-1-19 16,-5 1-1-16,-1 0 1 0,-1 3 1 16,-1 3 3-16,-1 2-4 15,4 2 2-15,-6 4 0 16,5 0-3-16,-1 8 0 16,3 4 1-16,-1 6 0 15,3 0 1-15,1 7-4 0,-1 1 3 16,9 3-1-16,1 2-1 15,0-3-3-15,1-1 1 16,9-2 0-16,0-4-1 0,5-6 0 16,-1-1 2-16,5-5-3 15,-4-6 1-15,2-3 0 16,-2 0 2-16,0-2-3 16,-2-6 1-16,-5-8 1 15,0 1 0-15,-3 0-1 16,-3-7 3-16,-2 0-4 15,0-4 2-15,0 4 1 16,0-3-3-16,0 2 0 0,-2 5 2 16,2 2-1-16,0 5 0 15,0 4 1-15,0 5 6 16,0 2-2-16,2 6-4 0,3 8 2 16,-1 4-4-16,3 6 2 15,1 2 3-15,-1 1-1 16,1-1-1-16,3 1-2 15,0-1 2-15,1-5-3 16,2-2 1-16,-2-3 1 16,2 0-12-16,0-5-10 0,0-3-7 15,0-2-20-15,1-2-17 16,-2-2-53-16,1-2-64 16</inkml:trace>
  <inkml:trace contextRef="#ctx0" brushRef="#br0" timeOffset="224370.678">21886 14751 304 0,'0'-4'59'15,"0"-6"4"-15,1 5-19 0,3-1-3 16,3 4-5-16,2-2-14 16,-1 4-7-16,2 0 0 15,0 0-9-15,2 4-2 16,-2 5-1-16,-1 2-1 15,-1 0 0-15,-5-1-2 16,-1-1 1-16,-2 3-3 0,0-4 1 16,-3 0 0-16,-5 0-4 15,1-3 2-15,-2-1 2 16,0-1 0-16,3 1 0 16,3-3-1-16,1 1 2 15,0-2-3-15,2 0 3 0,0 3-1 16,7-3 0-1,5 1 1-15,0 2 1 0,1-2 3 16,2 2 0-16,-1 2 4 16,-2 1-6-16,0 3 1 15,-2 1-3-15,-5 1 1 16,0 2 0-16,-3-1 0 0,-2-2 0 16,0 1 0-16,-4 0 2 15,-4-2-1-15,-6-2 2 16,1 0 0-16,-2-2 4 15,-4-1-4-15,2 0-1 16,0-4-1-16,0 2 0 0,1-2-2 16,1-2 2-16,5-6-5 15,0 0-17-15,7-2-25 16,1-4-34-16,2-1-95 16</inkml:trace>
  <inkml:trace contextRef="#ctx0" brushRef="#br0" timeOffset="225105.6843">22317 14669 282 0,'-2'-9'49'0,"2"0"-5"16,0-2-4-16,0 1 9 16,0 3-9-16,2-2-16 0,5 2-7 15,3 1-1 1,1 1-1-16,7 5 3 0,-2 0-2 15,2 0-8-15,-2 12-5 16,0 6-2-16,-1 1 1 16,-5 5-3-16,-6 1 3 0,4 1-4 15,-3-2 3-15,-5-3-3 16,0 1-2-16,0-5-1 16,-7-5-2-16,-1-1 0 15,1-2 5-15,2-5 1 16,2-2 1-1,1-2 2-15,2 0-1 0,0-2 1 0,2-5-2 16,5-6 0-16,3 1 1 0,3-7-1 16,-1-1 1-16,1-4-1 15,0 1 1-15,-3 2-1 16,0-2 1-16,-3 5-1 16,0 2 0-1,-4 2 3-15,-1 3 1 16,-2 2-2-16,0 6 4 15,0 0 1-15,0 3-3 16,0 0-2-16,-5 0-2 0,-1 0 2 16,3 1 2-16,-2 6 1 0,-2 6 1 15,6 1 0-15,-1 4 2 16,2 1 2-16,0 3-1 16,0 2-3-16,2-2-2 15,4-1-1-15,1-3-2 0,2-3 0 16,-2-1-2-16,6-6 2 15,-3-1-2-15,5-5-9 16,1 1-7-16,0-3-9 16,2 0-14-16,-3-6-20 15,0-4-37-15,2-4-78 16</inkml:trace>
  <inkml:trace contextRef="#ctx0" brushRef="#br0" timeOffset="225723.2163">22688 14389 304 0,'-1'-11'19'0,"1"2"12"15,0 1 13-15,0 0 15 16,3 3-16-16,2 1-21 15,2 1-1-15,3 1 3 16,0 2-6-16,-1 0-2 16,4 4-7-16,-4 6-6 15,-2 3-1-15,0-1-1 0,-1 3 0 16,-3-3 0-16,-1 2-1 16,-4-3 1-16,2 0-1 15,0-1 0-15,-1-3 0 16,-4 3 0-16,0-5 1 15,0-2-1-15,0-1 1 16,1 2 0-16,-1-4-1 0,3 0 0 16,0 0 2-16,1 0-3 15,1 0 2-15,0 0 0 16,0 0 1-16,7 0-2 16,3-4 0-16,2 1 1 15,1-1 0-15,1 2 0 0,1 1 1 16,-1 1 2-16,1 0-1 15,-5 0 1 1,1 7-3-16,-3 0 0 16,-3 4 0-16,-2-1-1 15,-3 2 0-15,0 1 0 0,0-4 1 0,-5 0 1 16,-6 2 2-16,-1-4 3 0,1-2 2 16,-7-3 2-16,4 0 2 15,-4-2-1-15,2 0-2 16,-1 0-3-16,2-2-3 0,-2-4-3 15,0-1 0-15,0 4-8 16,0-4-31-16,2-4-32 31,0-3-101-31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31:17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8420 13039 785 0,'0'11'0'0,"0"-10"1"15,0 3-1-15,0 1 0 16,0-3 0-16,0 1 1 16,0 3-1-16,0 0 1 0,0-6-1 0,2 5 0 15,0-2 0-15,-2-1 1 16,0 1 0-16,1-1-2 15,-1 0 1-15,0 0 0 16,0-1 0-16,2 2 0 16,-2-3 0-16,0 3 0 0,0-3 0 15,0 0 0-15,0 0 0 16,0 0 0-16,0 0 1 16,0 0 1-16,0 0-2 15,0 0 0-15,0 0 1 0,0 0 0 16,0 0-1-16,2-7 0 15,0 3 0-15,-2-3-1 16,1 4 1-16,1-2-1 16,-2-1 1-16,3 0-2 15,-1-1 0 1,-2 4 0-16,2-1 2 16,-2 0-1-16,0 1 1 15,0-1 1-15,0-1-1 16,0 2-1-16,0-1 1 0,0 1 0 15,0-3-1-15,0 2 2 16,0 1-3-16,-2-2 1 16,2-1-2-16,-2 3 2 15,-1-1-1-15,3-1 1 16,-2 1 1-16,2-1-1 16,-1 2 1-16,1-1 0 0,0-2 0 15,0 3 0-15,-2-1 0 16,0 1 0-16,2-1 0 15,-2 1 0-15,2-1 0 16,-1 0-1-16,-1 1 1 0,0-3-2 16,-1 3 1-16,0-4 1 15,1-1-1-15,-1 1 1 16,1-3 0-16,-2-1 0 16,3 1-1-16,-1-3 1 15,0 0 0-15,0 3 0 0,1-1 1 16,-1-2-2-16,2 4 2 15,-2 1-2-15,1 1 2 16,1 1-2-16,0 1 1 16,0 1 0-16,0 1 1 15,0 1-1-15,-3 0 0 16,3 0 0-16,0 0 0 16,0 2 0-16,0-1 1 0,0 1-1 0,0 0 1 15,0 0-1-15,0 0 0 16,0 0 1-1,0 0-1-15,0 0 0 0,0 5-1 16,0 6 1-16,0 1 2 16,0 2-1-16,0 5 1 15,0-1 1-15,3 2-2 0,-2 2 2 16,1 1 0-16,1-1-1 16,-1 3 2-16,0-2-3 15,0 0 1-15,-1 1 0 16,-1-4 0-16,2 4-1 15,-2-3 1-15,0 1 1 16,0-1 0-16,0-3 2 0,0 0-14 16,0-2 12-16,0-3 0 15,0-5 1-15,0 2-2 16,0-6 1-16,0-2-3 0,0 2 3 16,0-4-3-16,0 0 3 15,0 0-3-15,0 0 0 16,0 0 0-16,0 0 2 15,0 0-2-15,0 0 1 16,0 0 0-16,0 0 0 16,0 0 1-16,0 0-1 0,0 0-1 15,0-6 0-15,0 2 0 16,0-4 0-16,0 2 0 16,2-1 0-16,1-1-2 15,-1 1 1-15,0-3-1 16,1 0 0-16,0 1 1 0,-1-2-3 15,-2-1 3-15,0-3-1 16,2 3 0-16,-2-2-1 16,0-1 2-16,0 3 0 15,0-3-1-15,0 3 2 16,0-1-1-16,0 1 0 16,0 3 1-16,0-2-1 15,0 4 1-15,0-1 0 16,0 0 0-16,0 1 0 0,0 0-2 15,0 2 0-15,0-3 1 16,0 1-2-16,0 1 2 16,0-2 4-16,0 1-6 0,0-2 2 15,0 2 0-15,0 0 0 16,0 0 1-16,0-2 0 16,0 1 1-16,0 1-2 15,1 2 1-15,3-2 0 0,-1 2 0 16,-1-1 0-16,3 1-1 15,-1 0 1-15,1 1-1 16,-1-1-1-16,2 3 2 16,-1 2 0-16,0 0-1 15,4 0 0-15,0 0 1 16,-2 0 0-16,2 5 0 0,-2-1 0 16,1 0 0-16,1 1 0 15,-2-2 0-15,-1 3 0 16,4-2 0-16,-5-1-2 15,2 0 4-15,-1 1-2 16,-1 1-2-16,-1 0 4 0,1-1-3 16,-3 4 2-16,0-3-2 15,0 0 1-15,-1-2 1 16,-1 3-1-16,2-1 0 16,-2 1-1-16,0-3 1 15,0 4-1-15,0-1 2 0,0-1 0 16,-3 2 0-16,-3 0-2 15,1 1 0-15,-4-1 1 16,2 1 2-16,-4 0-2 16,0-3 1-16,0 2-3 15,-1-2 4-15,-1 1-3 0,-1-2 4 16,-3-1-3-16,5 1 0 16,1-3 0-16,2 1 0 15,2-2 0-15,4 0-9 16,1-5-56-16,2-13-63 15,5-11-347-15</inkml:trace>
  <inkml:trace contextRef="#ctx0" brushRef="#br0" timeOffset="1610.037">7908 13446 155 0,'-17'5'30'15,"2"0"14"-15,0-3-16 16,8-1 7-16,0-1-4 0,2 0-8 16,1 0 2-16,-2 0-3 15,4 0-1-15,0 0-1 16,1 0 4 0,1 0-3-16,0 0-5 0,0 0 0 15,0 0-7-15,0 0-3 16,3 0-3-16,5 0 1 15,1 0 1-15,3 0 0 16,5 3-2-16,0 0 1 0,7-2 1 16,1 4-1-16,2-4 2 15,7 3 0-15,0-1-2 16,5 1-1-16,3-1 0 16,1 1-1-16,4-1 1 15,3 0-1-15,4-3 0 16,0 0 0-16,4 0 2 0,4 0 1 15,-1 0 1-15,6 0-1 16,-3-5 0-16,6 2 0 16,3-2 0-16,-4-1-5 15,6 0 2-15,-1-3-1 16,3 3 0-16,4-4-1 16,-2 0-1-16,0 1 2 0,4 0 0 0,-1-1 0 15,-1 2 0-15,-1 0 1 16,0 0-3-16,-1 4 2 15,2-4-1-15,0 4 0 16,0 4 1-16,-1-7-2 0,3 0 1 16,-5 4 0-1,4-2 0-15,-1 3 0 0,-1-3 2 16,5 0-1-16,-4 1-2 16,1 2 3-16,4-4-2 15,2 2 0-15,0 0 4 0,1-2-4 16,0 1 0-16,0-1 1 15,6 1 0-15,0 0 1 16,-2-2 1-16,2 5-3 16,0-2 2-16,0 2 0 15,2-1-2-15,-4 2 0 16,3-2 1-16,-1 3-1 0,0-1-1 16,0 1 2-16,1 0 0 15,-5 0 2-15,5 0 0 16,-3 0 0-16,2 0 1 15,-3 0 2-15,1 0 0 0,0 1-2 16,1-2 3-16,-5 2 0 16,5-1-5-16,-1 0 3 15,-1 0-3-15,1 0-1 16,-3 0 2-16,3-1 0 16,1 1-3-16,-3 0 1 15,-1 0 2-15,2 0-2 0,-1 0 2 16,1 0-1-16,0-2 1 15,-1 0 1-15,-2 0 1 16,4 0-3-16,-4 0 2 16,0-2 1-16,0 1-1 15,-3 0-2-15,0-1-6 0,1 3 6 16,-5-1-4-16,-1 0 5 16,-4 2-2-16,-2 0 3 15,0 0-3-15,-5 0 0 16,-1 0-1-16,-2 0 3 0,-1 0-3 15,-2-2 3-15,-1 2-1 16,-2 0 3 0,-1 0-5-16,-6 0 3 0,-2 0 0 15,-4 0-1-15,-5 0 2 16,-5 0-3 0,-6 0 0-16,-8 0-2 15,-7 0 1-15,-8 0-2 16,-9 0-24-16,-10-5-67 0,-19-13-118 15</inkml:trace>
  <inkml:trace contextRef="#ctx0" brushRef="#br0" timeOffset="11837.4682">12873 12129 286 0,'-2'-4'25'0,"0"1"23"16,1 1 13-16,-1-2-17 16,2 3-9-16,-2 0-8 15,0-2-4-15,2 3-4 16,0 0-8-16,-1 0 4 0,1 0-2 16,-4 0-3-16,0 0-6 15,-2 5-2-15,0 4-1 16,-1 4 2-16,0 4-2 0,-3 1 2 15,0 3 4-15,1 3 3 16,1 5-2-16,4 1 1 31,-4 4 2-31,4-1-3 16,4 2-3-16,-2 2-3 0,2-1 1 16,0-1 2-16,0-3-2 15,2-1-1-15,-2-2-1 16,7-5-1-16,0-2 0 15,-1-4 0-15,3 0 2 16,-2-4-4-16,0-4 1 0,4 1-1 16,-2-4-6-16,0-3 0 15,2-2-8-15,0-2 2 16,-1 0-9-16,1 0-11 16,0-2-14-16,-2-5-37 0,-3-4-46 15,2 0-66-15</inkml:trace>
  <inkml:trace contextRef="#ctx0" brushRef="#br0" timeOffset="12484.3">12922 12564 181 0,'-7'-20'48'16,"1"3"2"-16,-1 1-2 0,-2-2-2 15,-3 0-6-15,7 0-3 16,2 2-9-16,3-3-4 15,0 9-9-15,8 3-1 0,7 2 2 16,-6 5-8-16,0 0-2 16,2 2-6-16,0 8 1 15,0 7-1-15,-4 1 2 16,0 2 0-16,-7 2 0 16,3-2-2-16,-3-2 1 15,0-1 0-15,0-2-1 16,0-3 1-16,-1-3 0 0,-3-2 0 15,2 0 0-15,1-3 0 16,-1-4-1-16,0 2 0 16,2-2 1-16,0 0-1 15,0 0 2-15,0 0-1 0,0-7 1 16,0-4-1-16,7 0-1 16,0-3 1-16,-2 0-1 15,2-2 0-15,-2-2 0 16,0 0 0-16,-2 0 0 0,-1 2 0 15,0 2 1-15,-2 3-2 16,0-2 3-16,0 5-2 16,0 1 0-16,0 1 3 15,0 2 1-15,0 1 0 16,-2 1 0-16,0 2 0 16,2 0 0-16,-1 0-2 15,-1 0 2-15,2 2-2 0,-2 9-2 16,1 3 2-16,1 6 0 15,0-1 6-15,0 5 2 16,0-3-2-16,0 2-4 16,3-2-2-16,2-3-1 15,0-3 0-15,2-3-1 0,1-1 0 16,3-6-3-16,-1-1-4 16,2-4-12-16,0 0-5 15,1 0-13-15,-1-8-53 16,-2-2-45-16,2-6-116 15</inkml:trace>
  <inkml:trace contextRef="#ctx0" brushRef="#br0" timeOffset="12800.8815">13087 12259 309 0,'-2'-4'29'16,"2"-1"23"-16,0 2 9 0,0-1-20 16,2 1-10-16,4 3-16 15,4 0 0-15,2 0 1 16,0 3 0-16,3 11-4 16,1 2 7-16,1 4-2 15,-3 5 1-15,0 4-7 16,2 1 5-16,-4 2-1 15,-4 2-6-15,-6-2-2 16,5 2-5-16,-7 0 1 16,0-2-2-16,-5 4-2 0,-7-3-17 0,-3 1-43 15,-1-5-67-15,-4-3-283 16</inkml:trace>
  <inkml:trace contextRef="#ctx0" brushRef="#br0" timeOffset="13712.2746">16911 12086 241 0,'2'-9'63'0,"-2"0"3"16,0 1 6-16,0 0-9 15,0 3-24-15,0-1-9 0,0 6-9 16,0-1-7-16,0 1-6 16,-4 0-4-16,-1 8-5 15,-2 10 3-15,0 4-2 0,-2 8 0 16,2 6 1-16,0 4 1 16,0 7 3-16,2 3 2 15,2 3 3-15,1 1-3 16,2-2-3-16,0-4-1 15,0-5-3-15,0-5 3 0,4-5-2 16,5-8-2-16,5-3 0 16,-1-6 1-16,1-4-6 15,3-3-10-15,-2-4-11 16,6-3-20-16,-6-2-36 0,0 0-56 16,-3-7-112 15</inkml:trace>
  <inkml:trace contextRef="#ctx0" brushRef="#br0" timeOffset="14321.4945">17005 12459 327 0,'-7'-12'27'0,"0"-1"18"0,1 1 6 16,3 2-17-16,3 3-11 16,0 2-13-16,2 5-6 15,12 0-2-15,-1 9 0 32,2 5-1-32,-1 4 1 0,-9-2-2 0,-4 4 0 15,-1-3 1-15,0 0-1 0,0-1 0 16,0-16 1-16,-7 16 1 31,-2-2 10-31,5-9 2 0,1-1-8 0,1-3-1 0,0-1-4 16,2 0 3-16,0 0-2 15,0-8-3-15,6-3 3 16,-1-2-5-16,2-1 0 16,2 0 0-16,-2-4 1 15,0 2 2-15,0-2 0 16,0 2 0-16,-2-1 1 0,-2 2 2 15,-1 1 0-15,0 3 1 16,-1 2 1-16,1 2-1 16,-2 3 2-16,0 3-1 15,0 1 1-15,0 0-4 16,0 0 0-16,0 5-1 16,-3 6-1-16,-1 3 0 0,1 2 2 15,1 2 2-15,2 1-2 16,0 1 3-16,0-2-3 15,0-2-2-15,2 0 1 16,3-5 2-16,4-1-3 0,-1-2 0 16,4-3-14-16,0-1-11 15,-1-2-16-15,3-2-50 16,-3 0-72-16</inkml:trace>
  <inkml:trace contextRef="#ctx0" brushRef="#br0" timeOffset="14810.5353">17120 12148 251 0,'0'0'47'15,"0"-1"3"-15,0 1 12 16,0 0-22-16,0 0-14 16,0 0-12-1,1 0 3-15,5 1 7 16,-1 6-4-16,5 3-2 15,-2 0 3-15,1 3-3 16,-1 3-4-16,2 0 0 0,1 4-2 16,-2-1 0-16,0 4-4 15,-2-1 1-15,0 1-1 16,3 2-2-16,-5 2-1 16,0-1 0-16,-3 1-2 15,3-2-1-15,-5 2-1 0,0 0 0 16,2-3 0-16,-2-2-1 15,0 0 0-15,0-1 0 16,0-5-6-16,0-2-4 16,-2-1-10-16,-1-1-8 15,-1 0-7-15,-1-1-23 16,0-4-48-16,-5 1-123 0</inkml:trace>
  <inkml:trace contextRef="#ctx0" brushRef="#br0" timeOffset="22643.7667">13523 14300 295 0,'0'11'10'0,"0"-4"13"16,0 0 37-16,0-4-28 15,0-1-14-15,0 0-10 0,-2 0-2 16,-3 0 4-16,-2 1 7 0,0-1-3 16,-6 0-6-16,1-1-2 15,-3-1 7-15,1 0 6 16,-1 0-6-16,1-7 2 16,1-4-4-16,2-2-1 0,4-7-2 15,4-2-1-15,3 1-1 31,0-3-3-31,2 1-2 16,6 2 0-16,3 3-1 0,0 2 0 16,0 2-1-16,-3 7 2 15,-6 3-1-15,8-3 0 0,-5 7 0 16,-3 0 0-16,3 7 0 16,0 9 2-16,3 8 0 15,-1 4 2-15,5 7 6 16,0 3-1-16,0 3-2 15,0-2-4-15,-2-1-1 0,0-2-1 16,-3-6 0-16,-5-5 0 16,-2-4-1-16,0-3 1 15,0-4 2-15,-9-3-1 16,-3-2 4-16,-3 0-3 16,-2-4 1-16,-5-1-3 15,0-4 1-15,-2 0-1 16,0 0 1-16,0-4-2 0,3-3 0 15,-1-2 1-15,6 1-2 16,-1-2 1-16,7 2-1 16,3 0 1-16,4-1-1 15,1 4-2-15,2-4-1 0,0 2 3 16,0 3-2-16,0 1 1 16,5 1 0-16,5 2 1 15,4 0 1-15,5 4 0 16,3 3 1-16,5 2 0 0,1-4-2 15,6 0 1-15,-1-6 1 16,1 1-2-16,0-2 2 16,-2-9-1-16,-5-1-1 15,0-8 2-15,-3 2-2 0,-7-3-1 16,-2-2 1-16,-6-1 1 16,-2-2 0-16,-4 1 0 15,-3-4 1-15,0 1-2 16,0-1 1-16,-7-2 0 15,0 3 0-15,-1 1-1 16,0 8-3-16,4 1 3 16,2 16 1-16,-3-9 0 0,2 11 0 15,1 0 0-15,0 9 0 16,-1 9 1-16,3 5 5 16,0 10 2-16,0 6 7 15,0 6 0-15,3 6 1 0,2 4 2 16,1 4-13-16,1 4-5 15,1 1 13-15,0-4-1 16,1 0 1-16,0-3-4 16,2-7-5-16,-1-10-2 0,4-6-1 15,-4-9 1-15,4-9-1 16,-1-3 0-16,-1-10-1 16,3-3 1-16,-3 0 1 15,0-7-2-15,0-5 0 16,-5-6 0-16,-4-2-4 15,-3-3 0-15,0 0-6 16,-7-4-2-16,-5 1-1 0,-6 2 0 16,-2 3 18-16,1 3-10 15,0 6-1-15,-1 2 4 16,5 3 1-16,2 2 2 16,4 3-2-16,7-1 2 0,2-2-1 15,0-5 0-15,15-2-1 16,4-2-1-16,10-2-11 15,3-2-36-15,10-4-15 16,4 0-39-16,7-2-115 16</inkml:trace>
  <inkml:trace contextRef="#ctx0" brushRef="#br0" timeOffset="23591.3643">15364 14225 229 0,'0'-14'59'16,"0"1"0"-16,0 1 10 15,0 1-22-15,0-1-4 16,0 2-16-16,0 2-4 16,0 2-3-16,0 1-1 0,0 3 0 15,0-1-2-15,0 3-1 16,0 0-7 0,0 0-4-16,0 7-4 0,0 7 2 0,0 4 4 15,0 3 6-15,1 4 1 16,4 2-4-16,1 0-1 15,2-2-4-15,0 0-2 16,3-6 0-16,4-3-1 0,-1-3-1 16,2-8-1-16,2-3 4 15,0-2-4-15,-1 0 3 16,2-7-3-16,-3-6-1 16,0-3-3-16,-3-2-2 15,-2-3 1-15,-5 1 3 0,0-3 1 16,-5 0 0-16,-1 2 2 15,0-3-2-15,0 6-2 16,0 1-1-16,0 4 0 16,0 4 3-16,-1 6 2 15,1 3-1-15,0 0-1 16,0 7-2-16,0 7 3 0,0 9 1 16,3 6 2-16,5 5 4 15,-1 5 0-15,-2 4-1 16,2 4 0-16,-2 0 2 15,-3 0-14-15,-2-1-6 16,0-3 14-16,0-3 2 0,0-6-1 16,-3-3 0-16,-1-7-1 15,-3-7-1-15,6-14 1 16,-8 16-1-16,5-17 0 16,-2-2-2-16,3 0 5 15,-3-8-2-15,0-6-2 0,0-4 2 16,1-3-2-1,1-4 0 1,0-1-3-16,4-3 4 0,0 0-7 16,0 2-6-16,4 1 17 15,4 2-18-15,4 3-7 0,0 3-8 16,3 4-2-16,-3 1-20 16,3 6-29-1,-5 2-50-15,5 5-109 0</inkml:trace>
  <inkml:trace contextRef="#ctx0" brushRef="#br0" timeOffset="24267.4163">15931 14587 343 0,'9'2'67'0,"-4"-2"-18"0,-1-7 4 15,-2-10-19-15,-2-2-12 16,0 5-7-16,0-3 0 16,0 3-6-16,-6 0-3 15,-2 2-2-15,-4 1 0 16,2 4-2-16,-3 1 0 0,-1 5 1 16,2 1-1-16,-3 0 0 15,3 3 1-15,-2 12-1 16,6-1 2-16,1 5 5 15,2 3-2-15,5 1 1 0,0 2-2 16,0-4-1 0,8 1-3-16,3-6-1 15,0-4-1-15,1-4 0 0,0-8 1 16,2 1 0-16,-4-1 0 0,1-7 0 16,-4-4 0-1,0-3 0-15,-1 0-1 0,-1-2 1 16,-3 2 0-16,-1-3-1 15,4 5 1-15,-4 2 4 16,-1 0-4-16,4 5 2 0,-4 5 0 16,2 0 0-16,3 5-3 15,0 11 1-15,2 7 3 16,1 4 3-16,1 7 4 16,-2 2 2-16,-6 0-5 15,1 5 2-15,8-6-2 0,-8-2 0 16,-2-1-14-16,0-6-2 15,0-4 10-15,-4-3-1 16,-4-5 0-16,3-3 3 16,-2-2-4-1,0-5 3-15,-1-3-1 0,-1-1 0 16,1 0-2-16,-1-5 0 16,-1-8 1-16,9-1-1 0,-8-2 1 15,5-2-2-15,4-3 0 16,0-5-6-16,9-2 1 0,3-2-15 15,7 0-30-15,-3-4-21 16,0 0-59-16</inkml:trace>
  <inkml:trace contextRef="#ctx0" brushRef="#br0" timeOffset="24669.0551">16748 14391 336 0,'-3'0'79'0,"3"-2"-6"15,0 0-13-15,5-2-28 16,7 3-12-16,5-1-5 0,3-2-12 15,-1 4-1-15,4-1-1 16,-2-1-1-16,-4 2-5 16,-2 0-19-16,-5 0-21 15,-5 0-50-15,-3 0-48 16</inkml:trace>
  <inkml:trace contextRef="#ctx0" brushRef="#br0" timeOffset="24872.468">16806 14483 220 0,'-7'10'128'15,"5"-5"-54"-15,2-2-17 16,0-1-11-16,3 0-12 16,11-2-10-16,5 0-9 0,3 0-7 15,4 0-7 1,2-2-1-16,3-1-30 0,1-3-87 15,2-2-180-15</inkml:trace>
  <inkml:trace contextRef="#ctx0" brushRef="#br0" timeOffset="25450.5141">17832 14201 326 0,'0'-3'63'16,"-1"-2"-13"-16,-3 1 2 15,-1 1-10-15,0 1-13 0,-1 0-10 16,-3 0-3-16,0 1-2 15,1-1-5-15,-6 2-2 16,2 0 0-16,-4 0-2 16,0 7 1-16,-1 0 5 15,0 5 0-15,-1 3 4 16,2-1 4-16,3 2-7 0,2 4-1 16,4 1-2-16,3 3-2 15,4-1-1-15,0-1-3 16,8-2-5-16,4-2-16 15,6-4 19-15,0-3-1 16,2-4 2-16,2-2-1 16,0-5-3-16,2 0 1 0,-1 0-2 15,-1 0-34-15,-1-1-20 16,-1-5-13-16,-1 1-44 16,-2-2-61-16</inkml:trace>
  <inkml:trace contextRef="#ctx0" brushRef="#br0" timeOffset="25674.2777">17992 14348 363 0,'0'-5'77'15,"2"1"-3"-15,0-1-20 0,-2 3-14 16,0 2-8-16,2 0-11 0,0 7-9 16,-2 7 8-16,0 6-5 15,2 3-1-15,-2 6-2 16,0-4-4-16,0 3-3 15,0-3-4-15,-2 0 0 16,2-5-1-16,0-3-23 16,0 0-37-16,3-9-33 0,1-6-138 15</inkml:trace>
  <inkml:trace contextRef="#ctx0" brushRef="#br0" timeOffset="26465.6913">18515 14055 315 0,'0'-3'45'0,"0"-4"21"0,-2 3 1 15,-2 0-20 1,-1 4-13-16,3 0-12 0,-1 4-7 15,1 7-2-15,1 3-4 16,1 4 5-16,0 3-1 16,0 3 3-16,0-3-6 0,5 0-3 15,2-3-4-15,0-2-1 16,2-3-3-16,2-2 3 16,-1-6-1-16,5-5 0 15,-3 0 0-15,5 0 0 16,0-5-1-16,2-6 0 0,-5-2-2 15,0-1-2-15,-1 0 0 16,-5 0 4-16,-2-3 0 16,0 1-2-16,-5 0 1 15,-1 2 1-15,0 1 0 16,0 3-1-16,0 2 2 0,0 7-2 16,0-4 2-1,0 5-2-15,-1 0 1 16,-3 10-1-16,4 3 2 15,0 6 0-15,0 6 3 16,0 6 2-16,0 3 2 0,4 5 2 16,1 0-2-16,-3 4-1 15,-1-4-4-15,-1-3 0 16,0-2-1-16,0-8-2 16,-3-2 1-16,-4-10 0 15,5-10 2-15,-6 10 0 16,3-13 2-16,2-1-2 15,1 0-1-15,-3-7 2 0,3-5-5 16,-2-4-2-16,3-6-5 16,1 1 6-16,0-1 2 15,0 0 10-15,3-1-19 16,4 3-14-16,2 0-4 0,2 6-9 16,0-1-7-16,2 7-17 15,-3 0-61-15,2 5-96 16</inkml:trace>
  <inkml:trace contextRef="#ctx0" brushRef="#br0" timeOffset="26673.5643">18823 14255 409 0,'7'13'43'16,"-4"-1"13"-16,-1 4 8 15,0 4-20-15,1 1-9 0,-1 5-12 16,1 0-8-1,1-1-4-15,-2 0-10 0,-1 0 0 16,3-2-2-16,-3-5-23 0,2 2-23 16,-1-8-32-16,-2-5-86 15</inkml:trace>
  <inkml:trace contextRef="#ctx0" brushRef="#br0" timeOffset="27095.3627">19230 14069 216 0,'4'-14'41'0,"3"-4"35"15,-7 8 10-15,0 1-16 16,-4 2-19-16,-3 1-18 16,-3 4-7-16,2 2-6 0,-4 4-4 15,0 10 5-15,2 6 1 16,-3 7-3-16,6 7-2 15,0 3 2-15,1 4-28 16,5 2 13-16,1 2 3 16,0-2-6-16,7-4 1 0,1-6 1 15,7-2-4-15,1-12 3 16,1-4-9-16,2-8 0 16,2-7-16-16,3 0-31 15,-2 0-28-15,-3-9-89 16,-2-4-215-16</inkml:trace>
  <inkml:trace contextRef="#ctx0" brushRef="#br0" timeOffset="27618.7089">19366 14232 353 0,'0'-11'62'15,"0"1"-4"-15,0 0-8 16,7 5-20-16,2 2-13 15,2 3-6-15,0 0 2 16,0 7-6-16,-1 7-4 16,1 4-1-16,-4 1-2 0,-4 5 1 15,-2-3-1-15,-1 2-1 16,0-1-1-16,-4-2 0 16,-3-5 1-16,0-2 1 15,2-4 0 1,0-4 0-16,3-3 2 0,0-2-2 0,2 0 2 0,0-4-1 15,4-4-1-15,2-7 0 16,1 0 0-16,2-5 0 16,-1 0 0-16,-3-2-1 31,-3 1 2-31,5 2-1 16,-5 1 0-16,-2 4 0 0,0-1 1 15,0 4 0-15,0 4 3 16,0 2 2-16,0 3 1 15,-4 0-1-15,-1 2-1 16,2 0 0-16,-1 4 1 16,-2 8 1-16,4 3 4 0,2 3 0 15,0 3-1-15,0 0-1 16,5 4-5-16,3-3-1 16,3-4-2-16,4-3-1 15,-1-4-5-15,4-2-28 16,-1-7-9-16,2 4-18 0,-4-6-53 15,2 0-114-15</inkml:trace>
  <inkml:trace contextRef="#ctx0" brushRef="#br0" timeOffset="27881.8654">19646 14027 399 0,'0'0'45'0,"0"-14"24"16,0 4-9-16,2 10-11 16,3 4-24-16,3 10-5 0,4 8 14 15,0 3-6-15,5 7-36 16,-3 4 19-16,3 5-2 16,-4 0-4-16,-1 2-4 15,-3 3 0-15,-8-3 1 0,-1 1-6 16,-5-2-8-16,-12-3-62 15,0-7-33-15,-1-7-199 16</inkml:trace>
  <inkml:trace contextRef="#ctx0" brushRef="#br0" timeOffset="28327.7666">20271 14195 366 0,'-11'-2'78'15,"3"2"-16"-15,6-2-7 16,4 0-28-16,13 0-7 15,7 1-1-15,7-1-8 0,5-3-2 16,3-1-7-16,-1 1 0 16,-2-4-2-16,-2 3-3 15,-8 3-17-15,-6-1-16 16,-11 1-28-16,-3 1-68 16,-4 0-112-16</inkml:trace>
  <inkml:trace contextRef="#ctx0" brushRef="#br0" timeOffset="28598.9456">20440 14063 326 0,'-5'-8'45'0,"-3"5"11"15,3 3 1-15,-2 0-16 16,3 7-13-16,4 13-5 0,0-1-5 15,0 4 1-15,0 4 0 16,2 2-3-16,3-1-8 16,-3 1-4-16,1-2-4 0,-3-2 0 15,0-2 1-15,0-4-2 16,0-4-11-16,0-5-13 16,0-2-12-16,4-3-27 15,0-5-57-15,3-2-143 0</inkml:trace>
  <inkml:trace contextRef="#ctx0" brushRef="#br0" timeOffset="28966.8391">20893 14071 279 0,'12'-12'97'16,"4"5"-61"-16,-8 2 15 0,-7-1-3 16,-1 1-14-16,0-2-11 15,0 3-6-15,-5 2 1 16,-3 2-4-16,0 0-7 16,-3 0 0-16,-2 6 1 15,3 4 6-15,-5 4 7 16,4 6-2-16,4 0-5 0,2 5 0 15,5 2-3-15,0 1-2 16,0-3-6-16,5-2 0 16,7-3-2-16,5-4 0 15,0-5-1-15,4-3-2 0,-3-2-18 16,5-4-14-16,-3-2-20 16,1 0-10-1,-1-4-49-15,-2-5-95 16</inkml:trace>
  <inkml:trace contextRef="#ctx0" brushRef="#br0" timeOffset="29388.6684">21122 14229 139 0,'-10'0'273'0,"2"0"-208"16,6-3 2-16,2-2-24 0,0 2-12 15,0-2-16-15,10 3-10 16,-1-2 1-16,-1 4-3 16,2 0 0-16,-1 2-1 15,-1 7 0-15,-1 3 0 0,1 4 0 16,-4 2-2-16,-3 0 2 16,-1 3-2-16,0-3 0 15,0 2 0-15,-9-4 0 16,-2-2-3-16,1-2 4 0,-3-1 1 15,2-2-2-15,-1 1 1 16,2-9 2-16,4 6 5 16,0-3 0-16,5-3-1 15,-1-1 0-15,2 0 0 16,0 0 1-16,7 0 4 16,3 0 0-16,5 0-5 0,2-3-6 15,5-2-2 1,0 0 2-16,3-3-1 0,-2 3-18 15,-3 1-11-15,0 4-38 16,-8-5-60-16,3 0-193 16</inkml:trace>
  <inkml:trace contextRef="#ctx0" brushRef="#br0" timeOffset="30296.5307">21811 13980 305 0,'-6'-7'48'0,"-1"0"18"15,1-2-7-15,5 2-17 16,-1 2-13-16,2-3-8 16,0 7-2-16,0 1-6 0,0 0-8 15,0 11-1-15,0 3 6 16,2 7 8-16,1 4-1 15,2 2-6-15,2-4-7 16,2 0-1-16,2-5-2 0,0-5 0 16,4-5 0-16,-1-2 0 31,4-4 0-31,-4-2 0 0,3 0 0 0,0-11-1 16,-2 0-1-16,-3-3-3 15,-3-2 3-15,2-4-1 0,-4 1 2 16,-5-3 1-16,3 5-1 15,-3-3 0 1,-2 6-1-16,0 3 3 0,0 6-2 16,0 3 1-16,0 2-1 15,0 7 1-15,0 13 1 16,3 5 3-16,2 7 4 0,2 3 6 16,-2 3 0-16,0-1-5 15,-2 3-4-15,1-5-5 16,-4-1-1-16,0-4 1 31,0-1 0-31,-4-6 1 0,-4-5-10 0,1-3 2 16,-5-9 5-16,4 0 13 0,1-6-4 15,-2 0-6-15,-1-6 6 16,3-6-8-16,1-6 6 16,0-3-6-16,3-3 3 15,3-2-3-15,0 1-3 16,0 1-6-16,5 1-15 15,5 6 18-15,3 4-31 0,5 4-7 16,2 5-18-16,1 1-62 31,1 3-121-31</inkml:trace>
  <inkml:trace contextRef="#ctx0" brushRef="#br0" timeOffset="30696.8491">22214 14226 412 0,'-6'0'71'0,"1"0"-11"16,0 0-9-16,5-5-22 15,0 2-6-15,0-4-9 0,3 1-1 16,4 1-2 0,5 1-7-16,-3-1-1 0,-1 5-1 15,1 0-2-15,1 0 1 16,-2 9 0-16,1 2-2 15,-6 7 1-15,4 1-1 0,-7 1 2 16,0-1-2-16,0 3 1 16,-7-5 1-16,-1 0-2 15,-3-2 1-15,0-2 1 16,-1-2 4-16,3-2 9 16,-1-2 0-1,5-2-1-15,3-1-5 16,2-1-1-16,0-3-3 15,6 0-18-15,7 0 15 0,2 0 3 16,7 0-3-16,4-3-1 16,-1-4 0-16,2 0 0 15,-3 1-1-15,2 1-37 16,-5-1-18-16,1 1-14 16,-4 0-39-16,0-4-85 15</inkml:trace>
  <inkml:trace contextRef="#ctx0" brushRef="#br0" timeOffset="31040.4922">22675 13930 429 0,'8'-15'34'0,"-4"-2"24"15,-4 9-6-15,0 0-18 0,0 5-9 16,0 3-11-16,-6 0-4 16,-3 11-2-16,0 8 4 15,-1 6 5-15,0 5-3 16,3 6 0-16,0 1 3 16,0 3-4-16,5-6-19 0,1 1 6 15,1-2 3-15,0-5-1 16,7-3 0-16,3-4-2 15,3-3 0-15,3-3 1 16,2-5-5-16,1-1-5 16,0-5-38-16,1-4-19 15,-3 0-16-15,0-4-76 16,-5-7-182-16</inkml:trace>
  <inkml:trace contextRef="#ctx0" brushRef="#br0" timeOffset="31642.3986">22843 14043 411 0,'0'0'65'15,"0"-16"-9"-15,0 2-16 16,0 8 1-16,0 1-15 16,3 3-9-16,8 0-4 0,0 2-2 15,1 0-4 1,0 4-3-16,-2 8-2 0,-1 3 0 15,-2 3 0-15,-2 1-1 16,-2 2 0-16,-3-3-1 16,0 0 0-16,0-2 0 0,-5-2 1 15,0-1 1-15,-2-2-2 16,2-4 1-16,-2-4 1 16,2 1-2-16,4-2 0 15,1 0 0-15,0-2 0 16,0 0 0-16,0 0 1 0,6-8-1 15,3 0 2 1,-1-5-4-16,1-3 3 0,1-2-4 16,0-1 3-16,-3-1-1 15,-4 0 0-15,9-1 1 16,-7-1 1-16,-5 6-2 0,5 0 2 0,-3 7 0 0,0 4-2 31,-2 1 3-31,0 1 1 0,0 3 1 0,0 0 0 31,-2 0-2-31,-3 2-1 16,0 6 1-16,1 7 3 0,1 1 0 16,-5 2 4-16,4 3 2 15,4 1-2-15,0-1-20 16,0-2 15-16,2 1-3 16,8-4 1-16,2 0-2 0,3-3 1 15,4-4-1-15,1-2-2 16,-1 0-1-16,3-3-38 15,-4-4-5-15,-4 0-10 0,-1-6-34 16,-4-3-44-16,-2-3-98 16</inkml:trace>
  <inkml:trace contextRef="#ctx0" brushRef="#br0" timeOffset="32079.7835">23187 13753 380 0,'2'-6'42'16,"5"-1"4"-16,3-3 21 16,-2 3-19-16,1 2-14 0,2 2-15 15,0 1-3-15,-1 2 1 16,0 0-4-16,2 3-2 15,-3 6-5-15,1 7 0 16,-7 4 2-16,11 1 5 16,-7 2-1-16,1 4-1 15,-1 2 0-15,-2 3-11 16,2-2-3-16,3 4 9 16,-2 4 2-16,1-4-1 0,-2 0-1 15,-2-1 0-15,1-2 0 16,-6-5-2-16,0 1-1 15,0-4-2-15,-9 3 0 0,-5-5 0 16,2-2 1-16,-3-2-2 16,-4 0-1-16,4-4 2 15,-2-3-3-15,1 0-15 16,-2-3-12-16,1-6-68 16,-2-1-60-16</inkml:trace>
  <inkml:trace contextRef="#ctx0" brushRef="#br0" timeOffset="460136.6656">15321 15450 372 0,'-24'0'93'0,"4"-1"-85"16,6-7 20-16,5 3-12 15,3 0-5-15,3 1-8 16,-1 2 1-16,4 0 2 0,0 2-2 15,0 0-4-15,2 0 0 16,15 0-2-16,0 0 3 16,17 0-1-16,6 0 1 15,8 0-1-15,12 0 0 0,8 0 1 16,8-1-2-16,4-5 1 16,11-1-1-16,6-2-3 15,5 2 2-15,10-2 2 16,3-2-1-16,6 4 1 15,2-1 0-15,5 0 0 0,5 3 0 16,3-1 0-16,2 5 1 16,4 1-1-16,4 0 0 15,2 0-1-15,0 7 2 16,5 0-1-16,-1 2 0 16,3 0 0-16,-1-6 0 15,4 8 0-15,-1-6-1 16,3 1 2-16,-2-2 0 0,5-1 0 15,0-1 1-15,1-1 0 16,1 1 1-16,2-2-2 16,0 0 1-16,-2-2 1 15,2 2 1-15,0 0-2 0,-6 0 1 16,0 0-1-16,-5 0 3 16,-10 0-1-16,0 0 3 15,-9-1 2-15,-6 2 3 16,-5-1-3-16,-6 0 1 15,-3 0-3-15,-8 0 1 0,-2 0-2 16,-7 0 0-16,-9-3 1 16,-4 0-1-16,-10-3-2 15,-11 1 4-15,-10 0 0 16,-11-1 1-16,-11 2 1 16,-10-1-1-1,-10 3-2-15,-7 1 0 16,-4-1-3-16,-3 2-2 15,-19 7-6-15,-20 7-38 0,-15-10-34 16,-22-9-149-16</inkml:trace>
  <inkml:trace contextRef="#ctx0" brushRef="#br0" timeOffset="489040.746">19035 13995 253 0,'-5'0'2'0,"0"-2"10"15,3-5 10-15,1 0-7 16,1 0-9-16,0-1-4 16,0 1 0-16,0 0-1 15,0 4 3-15,0-3-2 0,0 1 3 16,0 3 1-16,0-2 7 16,-2 3 2-16,2-1 2 15,0 2-2-15,0 0-9 16,0 0-3-16,3 3-1 15,6 8 1 1,0 1 2-16,2 8 5 0,5 2-1 16,0 1-1-16,2-4-4 15,-3-3-3-15,2-3 0 16,0-8 1-16,1-5-1 16,1-5 2-16,5-16 15 15,5-8-2-15,6-8-9 0,6-5-5 16,6-2 0-16,4 1-2 15,-5 4 0-15,3 7 0 16,-3 5 0-16,-6 11-3 16,-4 7-19-16,-5 4-46 15,-5-1-103-15</inkml:trace>
  <inkml:trace contextRef="#ctx0" brushRef="#br0" timeOffset="489691.0586">22480 13656 351 0,'-22'0'9'0,"10"-8"11"0,5 3 6 16,3 2-8-16,0 3-10 15,0 0 2-15,1 0-4 16,-4 7-4-16,2 7-1 16,-4 4 0-16,1 3 2 15,3 2 4-15,1-1 3 16,4-4-2-16,2-2-3 0,13-7-1 16,6-7-1-16,6-2 6 15,4-4 5-15,6-17 0 16,8-6-2-16,7-8-3 15,7-10 2-15,7-5-4 16,3-6-4-16,5 1-2 0,-2-2 0 16,-4 5-1-1,-5 10 0 1,-5 10-5-16,-14 22-15 0,-13-32-29 16,-19 15-141-16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32:35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7577 3892 385 0,'-15'0'11'0,"0"-7"15"0,3-8 9 15,5 0 19-15,7 0-28 16,0 5-15-16,7-6-2 16,5 5-1-16,3-2-3 15,-1 4-1-15,2 2-1 0,-5 5-1 16,1-3-2-16,-1 5 0 16,0 3-1-16,-4 14 1 15,-4 1 1-15,3 5 0 16,-2 4-1-16,-4-1 3 0,3 3 1 15,-1-4-1-15,0-2 6 0,3-6 3 16,2 1-7-16,4-4-2 16,3-4 0-16,3-3 0 15,0-2 1-15,5-5 0 16,0 0-3-16,-3 0 1 0,-1-9-1 16,-2-4 0-1,-1-2 1-15,-3-5-1 16,-1 0 1-16,-2-7-1 0,-2 1 2 15,-5-3-2-15,1-1 1 16,-3 3-1-16,0 4 0 16,0 5 0-16,0 6-1 15,0 1 3-15,0 7 4 0,0 4 1 16,0 0-6-16,0 10-1 16,0 7 0-16,0 6 2 15,2 10 2-15,4 3 5 16,-2 8 1-16,1 2 0 0,0 4-27 15,2 3 25-15,-3-1-5 16,-3 0 4-16,4-4-4 16,-5 0-1-16,0-6 0 15,-2-4 0-15,-8-6-1 16,-2-5 3-16,-1-5-1 0,-1-8-1 16,2-3 1-16,-3-6-2 15,5-3 2-15,-2-2-1 16,0-3-2-16,0-8 0 15,0-6 0-15,4-4-1 16,4-4 0-16,-7-5 0 16,11 0-2-16,-5-4-4 0,5 1 1 15,0 3-3 1,11 1 0 0,0 5 2-16,2 3-4 15,4 3-9-15,0 5 4 0,0 4-28 16,1 6-13-16,0 0-50 0,2 3-85 15</inkml:trace>
  <inkml:trace contextRef="#ctx0" brushRef="#br0" timeOffset="552.4258">8123 4211 423 0,'2'3'37'16,"0"12"-11"-1,-2-1 25-15,0-3-13 16,0 7-16-16,0 9-7 16,0-5 5-16,0 5-1 15,3 4-4-15,1 3-3 16,1-2-3-16,0 0-1 16,-2 2-3-16,0-2 0 15,-1-6-1-15,0 2-23 0,-2-7 28 16,0-5-3-16,0-2-1 15,0-7-1-15,0-3-3 16,0-4 2-16,0 0-1 16,0-4 7-16,0-12-2 0,-2-4-5 15,-1-8-1-15,1-4-1 16,0-2 0-16,-4-5 0 16,1-4 0-16,3 4-3 15,-3-1-1-15,5 7 4 16,0 1-2-16,0 7 1 0,7 5 0 15,6 7-1-15,-1 4 2 16,5 6-2-16,0 3 1 16,2 0-1-16,-2 7 1 15,0 7 0-15,-2 0 1 16,-2 1 0-16,-4 2 0 16,-4 0 2-16,-3 1-4 0,-2-6 2 15,0 4 2-15,-7-4-2 16,-7 3 1-16,-1-3 1 15,-2-1-2-15,0-2 2 16,3 0-2-16,1-4 0 0,4-1-5 16,4-4-6-16,5 0-42 15,0-11-35-15,12-5-95 16</inkml:trace>
  <inkml:trace contextRef="#ctx0" brushRef="#br0" timeOffset="774.3951">8723 4095 462 0,'6'0'47'16,"4"-3"-23"-16,2-1 15 16,9-2-5-16,0 1-20 15,2 2-9-15,4-3-3 16,-3 1-1-16,-2 3-9 15,-3 2-33-15,-4 0-20 0,-15 2-66 16,8 5-135-16</inkml:trace>
  <inkml:trace contextRef="#ctx0" brushRef="#br0" timeOffset="930.512">8813 4186 340 0,'-4'3'62'15,"-8"12"-16"-15,10-10 26 16,2-3-24-16,2 0-14 15,10-2-1-15,8 0 2 16,4-2-16-16,2-3-13 0,4-2-5 16,-1 1-2-1,3 0-46-15,-1 1-44 0,0-2-249 16</inkml:trace>
  <inkml:trace contextRef="#ctx0" brushRef="#br0" timeOffset="1809.677">10016 3867 328 0,'-2'-9'31'15,"0"-6"-5"-15,2 6 20 16,0-1-5-16,2 0-14 0,1 6-9 16,7-1-3-16,-1 5-4 15,-1 0-4-15,4 7-5 16,-2 7 2-16,2 3-1 15,2 8 3-15,-4 2 4 0,0 5-1 16,2-1 1-16,-5-1 0 16,1 0 2-16,0-2-3 15,1-2-2-15,0-2-4 16,0-6 1-16,2 2 0 16,-1-4-3-16,2-5 0 15,2-8 1-15,0 7 0 0,0-10 0 16,2 0 0-16,1-2 1 15,-5-7-2-15,3-4 2 16,-3-3-2-16,-2-4 0 16,0 1 0-16,-1-6 2 0,-2-3-2 15,2-1 0 1,-5-5 0-16,1 0-1 0,-3 1 1 16,-2-4-2-16,0 5 1 15,0 3-1-15,-5 7 1 16,-4 4-1-16,-1 4 0 0,0 5 1 15,-2 6-1-15,-3 3 0 16,3 0 0-16,-5 1 1 16,3 10 0-16,1 1-1 15,4 3 1-15,4 4-2 16,5 1 2-16,0 0-3 16,2 1 2-16,10-1 0 0,5-2 1 15,2-5 0-15,2-2 0 16,3-2 0-16,0-7 1 15,0 3-1-15,-2-1-15 16,-2-4-19-16,-1 0-17 16,1 0-28-16,-5 0-41 15,-1 0-113-15</inkml:trace>
  <inkml:trace contextRef="#ctx0" brushRef="#br0" timeOffset="2034.8209">10616 4022 380 0,'5'15'35'0,"-5"-6"5"16,0 2 34-16,0 4-26 15,0 1-19-15,0 3-3 16,0 3-3-16,0 3 1 0,0 0-13 16,0 0-7-16,0 0-3 15,0-2-1-15,0-3 2 16,0-3-9-16,0-2-17 15,2-5-11-15,3-5-14 16,5-3-33 0,2-2-65-16</inkml:trace>
  <inkml:trace contextRef="#ctx0" brushRef="#br0" timeOffset="2722.4785">11113 3767 203 0,'0'-11'235'16,"0"0"-224"-16,0 4 7 16,0 6 36-16,0 1-20 0,0 0-19 15,0 8-15-15,0 9 8 16,0 2 1-16,0 3 0 15,0 1-4-15,5 1 2 16,-1 1-3-16,1-4 2 16,3 1-5-16,2-2 2 0,1-6-2 15,4-3 1-15,0-4 1 16,4-3-3-16,-1-4 2 16,1 0 0-16,1-4-2 15,-2-6 1-15,-2-5-1 16,0-3 0-16,-5-1 2 0,-2-2-1 15,-2-3-1-15,-2-1 2 16,0 4-1-16,-2 0 0 16,-3 9 0-16,2-2 4 15,-2 7 2-15,0 4 2 16,0 3-1-16,0 0-5 16,0 7-3-16,0 11-1 0,-2 2 4 15,0 6 1-15,2 5 0 16,0-1 2-16,0 5 0 15,0 1-27-15,0 1 29 16,0 1-1-16,0-2-3 16,0-1-2-16,-3-1 2 0,-3-3-1 15,-1-5-2-15,-2-2 2 16,-1-7 2-16,-2-2 2 16,2-14 1-16,-3 11-3 15,2-12 3-15,-1 0-5 16,2-5 0-16,0-5-2 0,3-8 1 15,2-4-1-15,3-1 0 16,2 0-1-16,0-2 0 16,2 0 0-16,7 6-1 15,4-3-6-15,2 6-4 16,1 1-8-16,2 6-15 0,2-3 0 16,1 5-31-16,-2 2-56 15,-2-1-157-15</inkml:trace>
  <inkml:trace contextRef="#ctx0" brushRef="#br0" timeOffset="2918.9776">11527 4096 419 0,'5'17'40'16,"-3"-8"8"-16,-2 3 25 15,0 4-14-15,0 2-19 0,0 1-20 16,0 3-20-1,1 1 8-15,-1-1-4 16,2 1-2-16,-2 0-3 0,0-4 0 16,2-1-15-16,-2-5-59 0,0-4-78 0</inkml:trace>
  <inkml:trace contextRef="#ctx0" brushRef="#br0" timeOffset="3343.0638">12275 3992 415 0,'0'0'47'0,"4"0"-22"16,10 0 11-16,9-2-3 15,4 0-14-15,6 1-8 16,1-2-2-16,1 3-2 0,-2-3-7 16,-1 1 1-16,-9 2-1 15,-2 0-14-15,-8 0-19 16,-1-2-26-16,-9 0-41 16,-3-1-65-16</inkml:trace>
  <inkml:trace contextRef="#ctx0" brushRef="#br0" timeOffset="3593.0195">12430 3858 309 0,'-8'-3'27'0,"2"-2"23"0,1 1-4 16,4 4 17-16,-3 0-23 15,2 4-17-15,2 13-10 16,0 3 5-16,0 6 3 15,0 3-2-15,6 1-7 0,-1 2-3 16,-2 1-2-16,1-6-6 16,-2 1 1-16,4-6-2 15,-5 0 1-15,1-6-2 16,3-1-23-16,1-8-25 16,1-6-42-16,4-1-107 15</inkml:trace>
  <inkml:trace contextRef="#ctx0" brushRef="#br0" timeOffset="4153.3332">13019 3803 445 0,'0'-11'23'16,"0"3"-1"-16,0 2 21 0,1 4 4 15,4 2-29 1,2 2-12-16,7 8 0 16,-2 7 6-16,4 4-4 0,0 2-2 15,-1 5-1-15,-1 3-1 16,-1 1-1-16,-1-2 0 16,-1-1 1-16,0-3-1 0,-1-1 2 31,1-5-1-31,2-2 1 0,-1-2-2 15,5-7 2-15,-3-9 0 16,4 1-21-16,-1-1 25 16,2-3-3-16,-2-8-1 15,2-8-3-15,-3-1 0 16,-2-4 0-16,-2-3-1 16,0-6-1-16,-7-1 4 0,-3-1-4 15,-2-3-5-15,0 5 1 16,-2 4 2-16,-9 5 4 15,2 6-2-15,-3 7 2 16,-2 4 12-16,2 4-15 16,-2 3 0-16,-1 4 1 0,5 7 0 0,1 5-3 15,1 1 2-15,7 4-1 16,1 3 1-16,0 0 1 16,7-5-1-16,6 0 1 15,1-1-1-15,4-5-2 16,-1-2-26-16,2-8-2 0,-1 8-26 15,0-7-26-15,0-1-37 16,-1 1-88-16</inkml:trace>
  <inkml:trace contextRef="#ctx0" brushRef="#br0" timeOffset="4549.832">13545 4100 389 0,'0'0'61'0,"1"0"2"16,1-10-1-16,5 1-26 0,1 2-15 16,1 0-15-16,3-1-3 15,-1 5 0-15,0 3-2 16,-1 0-2-16,0 1 1 16,-2 12 0-16,-2-1-1 15,-3 6 2-15,-3-1-2 0,0 2 1 16,-5 1-2-16,-6-2 5 15,-3-1-3-15,-2 1 1 16,-2-2 0-16,2 0 1 16,-2-1 13-16,7-3 7 15,7-8-7-15,-10 10-26 0,12-9 21 16,2-1-3-16,0-3-2 16,7-1 1-16,6 0 1 15,5 0-4-15,2-1 0 16,3-5-3-16,-2 1 0 15,3 0-2-15,-1 0-24 16,-2-1-1-16,-1 1-36 0,2-2-31 16,-5-3-93-16</inkml:trace>
  <inkml:trace contextRef="#ctx0" brushRef="#br0" timeOffset="5207.5313">13979 3768 462 0,'0'-10'29'0,"-2"0"2"16,2 2 18-16,0 5-18 16,0 3-8-16,0 0-14 15,0 6-7-15,0 11-1 16,0 1 2-16,0 5 0 15,4 4 2-15,-1 0-3 0,1-2-1 16,2 0 0 0,-1-6-1-16,2-1 1 0,2-6 0 15,-1-8-1-15,4 6 1 16,2-8 0-16,1-2 0 16,2 0 0-16,0-10 1 0,-2-5-2 15,2-5 0-15,-5 1 0 16,-2-6 1-16,-2-1 0 15,1-1 0-15,-4 0 0 16,2 4-1-16,-6 1 0 0,5 8 0 16,-3 6 0-16,-3 4 1 15,0 4 5-15,0 0-5 16,0 12 0-16,0 6 2 16,0 6 4-16,-2 5 4 15,2 3-24-15,0 4 23 16,0 1-1-16,2 3-2 0,3-2-1 15,-3 0 2-15,-2-2-7 16,3-2 3-16,-3-6-1 16,0-3-2-16,-1-3 3 15,-6-5-3-15,-2-4 3 16,-1-6 1-16,0-3-2 0,-2-4 1 16,2 0 1-1,3-7 0-15,0-4-3 0,0-9 0 16,4 1-2-16,3-5 3 15,0-2-3-15,0-3 1 16,5 2-1-16,4 1 0 0,3 1-7 16,3 4-2-16,0 3-11 15,2 3-15 1,-1 5-6-16,2 5-39 16,0-1-104-16</inkml:trace>
  <inkml:trace contextRef="#ctx0" brushRef="#br0" timeOffset="5692.1475">14374 4057 427 0,'0'6'68'15,"0"-6"-32"-15,0 0 21 16,0-7-1-16,7-4-16 15,2 3-44-15,2-2 22 16,3 1-1-16,1 3-10 16,-1-2-3-16,1 4-4 0,-1 4 2 15,1 0-1-15,-3 4-1 16,-2 9 0-16,0 2-1 16,-3 5 0-16,-2 3 2 0,-5 2-2 0,0-3 1 15,0 5-1-15,-7-6 1 16,0 0 0-16,-4-3 0 15,0-3 0-15,3-3 0 16,-2-9 0-16,3 8 1 16,2-5 5-16,5-6 0 0,-4 3 0 15,4-3-2-15,0 2 0 16,0-2 2-16,9 0-5 16,5 0 2-16,3 0-1 15,4-4 1-15,2-1-1 0,2-2-2 16,2 1 1-16,4-1-1 31,-6 0 0-31,-3 2 1 16,-3 1 0-16,-6 2-2 0,-9 2-6 15,-4 0-13-15,-7 0-47 16,-8-1-115-16</inkml:trace>
  <inkml:trace contextRef="#ctx0" brushRef="#br0" timeOffset="8240.1806">9039 2713 324 0,'-13'-9'31'16,"3"0"3"-16,1-4 21 15,3-3-8-15,4 4-20 0,2-3-1 16,0 8-7-16,8 1-8 15,-1 0-3-15,4 2-1 16,-3 2-6-16,2 2 3 16,-1 0-4-1,-1 8 0-15,2 2 0 0,-3 9 0 0,2 0 0 16,-4 4 1-16,0 2 0 16,-2 3-1-16,2-1 1 15,-1-2 1 1,-3-2 0-16,4-1 1 15,-1-5 2-15,3-4-2 16,-1-2 2-16,6-7 1 16,2-3 4-16,3-1 6 0,1 0-2 15,1-7-6-15,1-7-5 16,-2 1-1-16,-2-3 1 16,-2-2 0-16,-1-3-1 15,-4-1 3-15,-4 0 0 16,2-2-1-16,-6 1-2 0,3 2-1 15,-2 4 1-15,-2 5-2 16,1 5 3-16,-1 3 1 16,0 1-1-16,0 3-2 15,0 0-1-15,4 7-2 16,-3 7 2-16,1 4 0 0,2 4 0 16,1 6 1-16,-2 2-1 15,-1 4-18-15,8 2 22 16,-8 3 2-16,-1 2-1 15,1-2-1-15,-2 1-1 16,0-5 1-16,0 1-2 0,-5-5 1 16,-2-5-1-16,-5-1 1 15,-1-5 0-15,-1-6 2 16,0-1-3-16,1-6 1 16,-1-2-1-16,4-5 0 15,-1 0-1-15,2 0 2 16,0-4-3-16,1-8 1 15,1-2 0-15,2-8-1 0,2 1 2 16,3-4-1-16,0-2-2 16,0 2 2-16,7-2-3 15,6 4 0-15,1 3 0 16,2-2-2-16,3 4-7 0,1-2-9 16,4 2-2-16,0 0-42 15,2-1-18-15,1-1-65 16,2-5-175-16</inkml:trace>
  <inkml:trace contextRef="#ctx0" brushRef="#br0" timeOffset="8542.7049">9675 2520 288 0,'1'-11'97'0,"-1"3"-64"0,0-1 17 16,0 3 18-16,2 2-32 15,-2 3-8-15,0 1-12 16,0 5-10-16,0 8-4 16,0 5 7-16,-3 7 7 15,1 2 0-15,0 2-7 16,-3-1-3-16,3-2-3 0,-3 0-1 16,5 0-2-16,-4-5 1 15,4-1 0-15,0-6-1 0,0-2 0 16,0-10-10-16,0 9-16 15,0-11-6-15,0 0-10 16,9-3-3-16,2-10-29 0,2-5-7 16,-1-4-42-16,3-4 17 15</inkml:trace>
  <inkml:trace contextRef="#ctx0" brushRef="#br0" timeOffset="8714.5638">9781 2574 165 0,'10'-22'94'15,"-3"9"-2"-15,1 2-11 0,-2 5-2 16,-3 4-26-1,-1 2-10-15,-2 0-21 0,0 6-15 16,0 7 7-16,0 4 5 16,0 5-6-16,0 6-2 15,0-3-6-15,-4 4-3 16,3 2 0-16,-5-1-2 16,6 1-61-16,0-6-60 0,-2-1-295 15</inkml:trace>
  <inkml:trace contextRef="#ctx0" brushRef="#br0" timeOffset="9184.756">10578 2927 408 0,'0'0'24'0,"-1"0"8"15,1 0 29-15,5 0-30 16,9-4-19-16,6 1-4 16,7-1 3-16,7-5 3 15,2 2-1-15,1-4-3 16,1 4-6-16,-3-2-2 0,-3 0-4 15,-8 8-2-15,-2-7-23 16,-7 4-17-16,-6 3-25 16,-4-1-29-16,-5-1-94 15</inkml:trace>
  <inkml:trace contextRef="#ctx0" brushRef="#br0" timeOffset="9450.329">10770 2748 343 0,'-8'-9'21'0,"0"2"7"0,4 7 20 15,4 0-23-15,0 13-13 16,0 8 10-16,0 4 2 16,0 7-3-16,0 2 5 15,2 4-15-15,0-1-4 16,1-3-1-16,2 0 1 0,-2-4-5 15,-1 1-2 1,0-9 1-16,1-2 0 0,-1-2-1 16,1-2-10-16,1-7-28 15,7-4-46-15,0-5-56 16,4 0-106-16</inkml:trace>
  <inkml:trace contextRef="#ctx0" brushRef="#br0" timeOffset="10016.1749">11379 2718 499 0,'9'-14'4'0,"-4"8"5"16,-5 6 26-16,0 0-25 15,0 20-6-15,0 3 6 16,0 7 4-16,0 5-4 15,0-2-1-15,4 3-2 16,-3-1 0-16,1-2-4 0,0-5-2 16,0 1 0-16,-1-8 1 15,-1-1-2-15,0-8 2 16,0-1 0-16,0-5 1 16,0-5-1-16,0-1 1 15,0 0 8-15,0-7 15 16,-3-7-11-16,-1-6-11 15,3-5-4-15,-3-2 0 0,1-3 1 16,1 0-2-16,0-4 1 16,2 0-8-16,-2 0 3 15,2 0 6-15,0 4-2 16,2 1 0-16,7 4-1 0,4 5-3 16,-1 8 0-16,4 3 3 15,2 6-1-15,1 3 2 16,-2 0-2-16,0 12 2 15,-2 3 1-15,0 2-1 16,-3 1-1-16,-5 0 1 0,-2 2 1 16,-5-4 0-16,0-2 0 15,0 2-1-15,-10-3 2 16,-2-3 1-16,-5 1-1 16,2 0 0-16,-2-3 0 15,0-1-1-15,0 1-7 16,3-3-17-16,3-1-21 15,5-4-22-15,6 0-70 0,2-2-165 16</inkml:trace>
  <inkml:trace contextRef="#ctx0" brushRef="#br0" timeOffset="10328.5692">11839 2714 467 0,'4'-8'17'0,"-4"0"7"0,-4 1 13 16,-6 4-13-16,0 3-14 16,0 0-6-1,-4 10 1-15,0 5-1 0,1 4 3 16,1 9 2-16,3 3 5 16,3 3-3-16,3 1-1 0,1 0-7 15,2-3-2 1,0-4 0-16,7-3 2 0,4-4-2 15,3-2 0-15,3-9 1 16,0-1-2-16,2-5 3 16,1-4-17-16,1 0-21 15,-3-6-26-15,-1-6-24 0,-2-2-39 16,-1-4-89-16</inkml:trace>
  <inkml:trace contextRef="#ctx0" brushRef="#br0" timeOffset="10845.8406">11973 2784 379 0,'7'-16'72'0,"2"4"-8"16,8-3-11-16,-2 5-23 15,5 4-14-15,0 2-9 16,0 4-1-16,-2 4-5 0,-1 10-1 16,-3 7 0-16,-4 1-3 15,-2 3 5-15,-5 0-2 16,-3-4-5-16,0 1-1 15,0-6 0-15,-6 0 5 16,-1-5 0-16,2-2 2 16,0-4-2-16,1 1 3 0,3-5-1 15,-1-1 1-15,2 0 1 16,0-3 9-16,3-8-3 16,6 0-8-16,3-7-2 15,1-1 2-15,3-3 0 0,-3-1 0 16,1-2-1-16,-3-4-2 15,-2 3 2-15,-2 1 1 16,-2 2-3-16,-3 7 2 16,0 3 1-16,-2 6 1 15,0 2 3-15,0 2-4 16,-5 3 2-16,-2 3-2 0,0 9-3 16,-2 6 4-16,-1 3-1 15,5 8 4-15,2-1 4 16,3 5-7-16,0-6 0 15,0-1 2-15,3-3-1 16,7-3-2-16,2-2 0 16,2-4 1-16,2-3-3 0,2-4-16 15,0-6-7-15,2-1-16 16,-2 0-24-16,-2-5-65 16,-2-9-59-16</inkml:trace>
  <inkml:trace contextRef="#ctx0" brushRef="#br0" timeOffset="11081.5334">12433 2628 384 0,'11'-10'42'0,"0"2"12"0,6 7 3 16,0 1-12-16,0 1-25 15,3 13-10-15,-2 5 5 16,2 8-1-16,-3 3-3 15,-4 2-6-15,-4 4 4 16,-7-3-8-16,6 2 1 16,-8-5-1-16,0 2 0 0,-13-5 1 15,-1-2-1-15,-6 0 0 16,-6 0-9-16,-2-5-43 16,3-5-52-16,2-5-190 15</inkml:trace>
  <inkml:trace contextRef="#ctx0" brushRef="#br0" timeOffset="11932.3197">13068 2732 361 0,'0'-4'18'15,"0"-4"2"-15,0-2 22 16,0 2 0-16,0 2-16 16,0 6-14-16,0 0-10 15,0 13 1-15,0 5-1 0,5 3 6 16,0 1-1-16,0 1-1 31,4-2-2-31,0-1 0 0,4-4 0 0,-1-3-3 16,3-6 4-16,0-2 6 15,4-3 5-15,-2-2-2 16,0-4-7-16,3-6-2 16,-6-3-2-16,1-5-2 0,-5 0 2 15,-1-1-1-15,-4-3-1 16,-1 3 4-1,0-3-2-15,-2 6-6 16,-1 4 7-16,-1 1-4 16,0 6 1-16,2 5 3 0,-2 0-4 15,0 10-1-15,2 10-2 16,0 7 3-16,3 5 1 16,-2 5 1-16,2 2 1 15,2 3-1-15,-2 1 1 16,-3-4 3-16,1 0-2 0,-3-2-1 15,0-3 3-15,-5-7 1 16,-5-2 6-16,1-7 0 16,-3-6-25-16,1-3 24 15,-1-5-7-15,0-4-1 0,-2 0 1 16,4-2-1-16,0-11-1 16,0-3-1-16,1-2 0 15,6-6-1-15,1-2 0 16,2 2-2-16,0-5 1 15,3 2-5-15,10 2-6 16,5 0-3-16,1 2 12 16,5 0-25-16,1 0-19 0,-1-2-39 15,4-2-111-15</inkml:trace>
  <inkml:trace contextRef="#ctx0" brushRef="#br0" timeOffset="12135.3802">13591 2539 437 0,'0'0'8'0,"-4"9"-4"15,3 0 14-15,-1 8 24 0,0 0-17 16,-1 6-13-16,3 2-2 16,-2 4-5-16,2 3-3 15,-2 2 0-15,-3 2-1 16,3 0-28-16,-1-8-79 15,3-3-197-15</inkml:trace>
  <inkml:trace contextRef="#ctx0" brushRef="#br0" timeOffset="12385.3306">14054 2875 562 0,'13'2'7'0,"-2"1"-3"0,7 1 3 15,14-2 23-15,-6 0-7 16,4-2-11-16,2-2-8 16,-1 0-1-16,-4-2-2 15,-3 2-1-15,-4 1-16 16,-3-3-20-16,-5 1-25 15,-3-3-49-15,-7 1-93 16</inkml:trace>
  <inkml:trace contextRef="#ctx0" brushRef="#br0" timeOffset="12571.6486">14279 2786 321 0,'-2'-5'72'0,"-12"-1"-10"0,3 4-14 16,6 2 0-1,3 9-15-15,0 7 1 16,2 9-6-16,-4-3-8 16,4 3-8-16,-2 3-7 0,0 2-2 0,1 3-3 15,1 1-3-15,0-4-72 16,5-4-120-16</inkml:trace>
  <inkml:trace contextRef="#ctx0" brushRef="#br0" timeOffset="13196.0379">15044 2720 317 0,'4'-6'67'16,"15"-2"-28"-16,-9 0 27 0,-10 1-16 16,0 0-27-16,-7 1-9 15,-5 6-7-15,-2 0-4 16,-1 0 3-16,-2 8-3 16,-1 6 1-16,-2 4 3 15,4 7 3-15,1 2-1 16,5 7 1-16,6-2-2 0,4 2-4 15,0-3-1 1,11 0 0-16,7-8-2 0,1-3 1 16,6-2 2-16,2-8 4 15,2-4 2-15,2-6 0 0,-6 0 2 16,0 0-24-16,-6-11 19 16,-2-4 2-16,-5-2-2 15,0-1 6-15,-4-5-5 16,-6-2-5-16,0-4-2 15,-2-3-2-15,0 0 5 16,-5-4-7-16,-7 4 0 16,-2 2-18-16,-6 7-9 15,-1 7 8-15,-6 10-32 16,-3 6-39-16,-6 4-50 0,2 12-90 16</inkml:trace>
  <inkml:trace contextRef="#ctx0" brushRef="#br0" timeOffset="13430.4639">14855 2845 413 0,'0'1'42'0,"3"-1"-17"0,10 0 8 16,6 0-5-16,2 4-19 16,4 9 2-16,4 2 0 15,0 5-2-15,-2 0-2 16,-2 3-3-16,-2-1-6 15,-2-2 6-15,0-2-4 16,-4 1-2-16,1-2-6 0,2-4-24 16,0-4-34-16,1-4-41 15,6-5-123-15</inkml:trace>
  <inkml:trace contextRef="#ctx0" brushRef="#br0" timeOffset="13711.6664">15591 2721 401 0,'6'-15'58'0,"1"0"-6"15,-7 5-15-15,0 3-6 0,-8 3-13 16,-2 4-7-16,1 0-5 16,-1 7-1-16,-2 7-1 15,0 9 1-15,1 4 2 16,9 3 5-16,-8 5-7 15,6-2-3-15,4 1-1 0,0 2 0 16,0-6 0-16,2-1-1 16,7-4 3-16,0-6-3 15,5-1-2-15,3-5-11 16,2-6-11-16,3-4-18 16,1-3-49-16,4 0-127 0</inkml:trace>
  <inkml:trace contextRef="#ctx0" brushRef="#br0" timeOffset="14211.5445">15803 2834 468 0,'4'-6'31'16,"-3"-12"-2"-16,-1 6 10 15,0 3-6-15,7 2-15 16,3 6-13-16,4 1-6 15,4 8 0-15,-6 10 0 0,3 2 1 16,-4 3-1-16,-4 2 0 16,-1-2 0-16,-4 0-8 15,-2-1-5-15,0-6 10 16,0 0 2-16,-6-6 3 16,2-2-2-16,1-5 2 0,3-3-1 15,0 0 0-15,0-1 5 16,1-9 3-16,9-4-6 15,-1-4 1-15,3-2-3 16,1-3 2-16,-3-1 0 16,1-3-1-16,-8 0 0 0,7 2-1 15,-7 2 2-15,-3 5-2 16,0 4 0 0,0 3 0-16,0 6 1 0,-6 1 0 15,-1 4 0-15,-1 7 0 16,1 10 1-16,-2 0 1 15,4 8 1-15,-1 4 3 0,6-1-1 16,0 1-1-16,0-3-2 16,7-3 0-16,4-3-2 15,3-2 0-15,1-4-1 16,0-3-7-16,5-6-27 16,2-5-18-16,-3 0-57 15,0-6-135-15</inkml:trace>
  <inkml:trace contextRef="#ctx0" brushRef="#br0" timeOffset="14508.3363">16151 2660 373 0,'3'-4'66'0,"0"-14"-4"16,1 11-15-16,6 4 3 15,2 3-21-15,2 4-18 16,1 12 1-16,2 4 4 0,0 8-4 15,-4 4-7-15,2 3-1 16,-11 2-2-16,8 1 2 16,-7-3-4-16,-5 1 3 15,0-4-3-15,0-3 1 16,0-3 0-16,-5-4 1 16,2-3-1-16,-1-6 0 15,-1-2-12-15,3-6-24 0,2-5-5 16,0 0-14-16,2-9-46 15,10-7-171-15</inkml:trace>
  <inkml:trace contextRef="#ctx0" brushRef="#br0" timeOffset="15105.2787">16514 2760 470 0,'15'-8'22'0,"-8"1"2"15,-3 3 22-15,-3 4-25 16,1 5-18-16,-2 8 0 16,2 5 8-16,-2 5 4 15,3 0-5-15,2 0-5 0,2 1-1 16,0-3-2-16,5-2-1 16,1-4 1-16,3-1 0 15,2-7 1-15,0-2-2 16,3-5 2-16,-1 0-1 15,-2-1-1-15,2-10-2 0,-2-1 1 16,-6-5 1 0,1 0 0-16,-4-1 0 0,-5-4 1 15,4 3-2-15,-4-2 1 16,-4 4 0-16,3 2-2 16,-3 4 3-16,0 4-2 15,0 3 2-15,0 4-2 16,0 0 1-16,0 7-2 0,-3 8 1 15,-2 8 0-15,1 4 2 16,1 5 1-16,1 3 3 16,0 3 5-16,2 1-13 0,0 2-1 15,0-4 10-15,0 1 0 16,0-6 1-16,-3-4 0 16,-1-4-4-16,-2-6-1 15,-1-6 0-15,0-10 1 0,-2 7-3 16,-2-9 3-16,-1 0 4 15,1-4 2-15,0-7-5 16,2-6-1-16,4-3-3 16,2-5 0-16,3-2 0 15,0-2-1-15,8-4 0 0,3-1-1 16,7 0-10-16,1 0-16 16,5 4-13-1,3 0-62-15,0-1-153 0</inkml:trace>
  <inkml:trace contextRef="#ctx0" brushRef="#br0" timeOffset="15517.4702">17493 2921 396 0,'0'0'47'16,"0"-1"5"-16,4-5 10 0,10 2-33 16,6 3-11-16,3-7-14 15,4 7-3-15,-1 1-1 16,-1 0-2-16,-3 0-27 0,-3 0-38 15,-9 1-52-15,-5 1-107 16</inkml:trace>
  <inkml:trace contextRef="#ctx0" brushRef="#br0" timeOffset="15696.1179">17511 2989 338 0,'-13'7'86'16,"3"-2"-60"-1,6-1 19-15,4 0-2 0,4-2-20 16,11-2-8-16,7 0-3 16,5 0-4-16,2 0-7 15,3-4-2-15,2 0-28 0,2 1-43 16,-2-2-70-16</inkml:trace>
  <inkml:trace contextRef="#ctx0" brushRef="#br0" timeOffset="16370.7665">18133 2789 446 0,'20'-19'50'0,"-12"5"-27"0,-4 1 9 15,-4 4 9-15,0 6-22 16,0 3-13-16,0 7-3 0,2 19 0 15,-1 14 7-15,-1-8 3 16,4 2-7-16,-1 1-4 16,1-4-2-16,-4-3 1 15,1 1 1-15,2-8-1 0,-3-3 1 16,0-4-2-16,0-7 0 16,0-1 0-16,0-4-15 15,0-2-14-15,0-6 14 16,-4-8 4-16,0-6-24 15,3-3-4-15,-6-5-25 0,5-3 35 16,2 1-4-16,0-6 6 16,0 2 11-16,0 4 16 15,5-1 14-15,5 7 28 0,4 1 4 16,1 5 9-16,4 5-27 16,-3 4-8-16,3 7-5 31,0 2-6-31,-2 0-5 15,-2 9-3-15,1 7-2 0,-1 1 1 16,-7 0 0-16,-1 3 0 16,1-4 0-16,-8 4-7 15,0-6-5-15,-8 2 2 16,-4-4 7-16,-5-1 3 16,4-2 0-16,-8-2 1 15,8 0-1-15,-2-3 0 0,4 1 1 16,4-3-1-16,0 2 0 15,7-1-1-15,-2-1 1 16,2 3-3-16,0 0-1 16,6 6 5-16,2 1 5 0,1 3 0 15,4 1 1-15,5 2-3 16,-3-2 1-16,0 0-2 16,4-3-1-16,-4-3-2 15,4-1 2-15,-2-5-12 16,3-3-30-16,4-1-50 0,-1 0-78 15</inkml:trace>
  <inkml:trace contextRef="#ctx0" brushRef="#br0" timeOffset="16636.4085">18650 2796 347 0,'2'-21'49'0,"12"2"2"15,-7 4 17-15,-6 5-22 16,-1 2-20-16,-10 8-13 15,-2 0-3-15,-3 5 2 16,-3 12-1-16,5 2-3 16,1 6 1-16,3 4-1 0,3 3-1 15,6-2-2 1,0 4-3-16,5-5 0 0,5-1 4 16,2 1-1-16,5-4-14 15,0-4 14-15,3-5 2 16,0-1-25-16,0-7-24 0,1-2-34 15,-4-6-66-15,-1 0-152 16</inkml:trace>
  <inkml:trace contextRef="#ctx0" brushRef="#br0" timeOffset="17130">18831 2882 405 0,'7'-14'50'16,"2"1"14"-16,1 1-9 15,4 1-21-15,6 4-13 16,1 5-4-16,-7 2-10 0,2 0-5 16,-3 8-2-16,-1 6-2 15,-3 4 1-15,-4 3 0 16,0 2 1-16,-5-2-1 16,0 2-4-16,0-3-2 15,-5-2 3-15,-2-6 3 16,2 1 0-16,2-6 1 0,1-1 1 15,-1-3-1 1,3-3 0-16,0 0 3 16,0-3 5-16,5-6 15 15,2-4-23-15,6-7 1 0,-1-1-1 16,2 0 2-16,-1-4-2 16,-3-2 1-16,4 2-5 15,-6-2 1-15,1 6 1 16,-4 1 1-16,-5 15 0 15,6-15 1-15,-6 17 0 16,0 3 0-16,-1 0 0 0,-9 12 2 16,5 4 1-16,0 4 0 15,3 5 1-15,2 0 1 16,0 0-2-16,0 0-1 16,9 0 0-16,5-4-3 0,-1 0 2 15,2-5 1-15,2-1-19 16,0-8-23-16,0-3-28 15,0-4-62-15,0-4-155 16</inkml:trace>
  <inkml:trace contextRef="#ctx0" brushRef="#br0" timeOffset="17364.3201">19368 2695 502 0,'12'-4'59'15,"1"-10"-4"-15,3 12 0 0,0 2-36 16,5 3-22-16,-2 14 20 16,1 6-4-16,-1 7-4 15,-6 3-6-15,-4 0-2 16,-6 4-1-16,-3 3 2 0,-15 1-1 16,-14 5 0-16,-13 1 1 15,-11 5-22-15,-15-4-25 16,-13-4-113-16</inkml:trace>
  <inkml:trace contextRef="#ctx0" brushRef="#br0" timeOffset="18482.9675">7852 5354 198 0,'-7'0'23'0,"2"0"3"0,0-4 36 15,2-4 2-15,3-2-18 16,0-4-8-16,0 0 0 16,0 2-11-16,8-2-7 15,1 1-3-15,1 4-10 0,0 2-3 16,0 4-3-16,-1 3 0 16,2 0-1-1,-4 8 0-15,2 9 0 0,-2 2 0 16,1 6 1-16,-3 3-1 15,0 3 0-15,-1 1 0 16,-1-2 0-16,-1-3 1 16,3 0 0-16,1-6 0 0,0-3 1 15,2-5 0-15,4-5 1 16,5-4 2-16,0-4 6 0,0 0-2 16,3-4-5-16,1-8-2 15,1-1-1-15,-4-1 0 16,-2-4-1-1,-1 0 1-15,-5-3 1 0,-3-1 2 0,-3-2 2 16,-3-2-2-16,-1 2-2 16,0-2 0-16,0 5-1 15,0 6 1-15,0 1-3 0,0 8 3 16,-3 4 3-16,1 2-1 16,2 2-3-16,-2 10-1 15,2 8 0-15,0 7 1 16,0 5 3-16,2 4 6 0,3 4 1 15,3 5 2-15,-1-1 0 16,2 3-14-16,-6-3-1 16,1 1 5-16,-1-2 1 15,-2-4-3-15,-1-5 2 16,0-2-3-16,-11-5 3 16,0-7-2-16,-3-4 0 15,-2-6 0-15,-1-2 2 16,0-6-1-16,-1-2 2 0,2-2 0 15,5-9-3-15,0-3 2 16,6-8-2-16,3-1-1 16,2-5 1-16,0-4-1 0,7-1-1 15,2-1-7-15,4 6-12 16,3-1 7-16,-2 6-21 16,2 7-3-16,1 4-12 15,-5 6-32-15,1 2-57 16,-1 4-193-16</inkml:trace>
  <inkml:trace contextRef="#ctx0" brushRef="#br0" timeOffset="19030.788">8295 5700 416 0,'5'9'35'0,"-2"4"-5"16,-1-1 9-16,0 1 2 15,-1 5-19-15,3 9-1 16,3 6-1-16,-4-6-3 0,3 0-1 16,-2-1-3-16,1-2-2 15,0 1-2-15,-1-2-5 16,-1-2 0-16,-1-4-2 16,0-3 0-16,-2-5-1 15,0-2 1-15,0-4 1 0,0-3-2 16,0 0 2-1,0 0-15-15,-2-9 23 0,0-3-8 16,-1-4 0-16,1-2 2 16,0-4-3-16,1-3 0 15,-1-1-2-15,2-3 0 0,0-3 0 16,0 2 0-16,0 1 0 16,0 2-3-16,7 4 1 15,3 7 3-15,0 4-4 16,0 3 3-16,4 5 0 15,-4 4-1 1,2 0 0-16,0 6-2 0,-4 8 5 0,1 0-4 16,-2 6 3-16,-7-2-3 15,3 3 3-15,-3-3-2 16,-3 0 4-16,-6-4-4 16,-3-1 1-16,-1-3 0 0,1-3 2 15,1-1-3-15,-2-1 3 16,4-3-9-1,1-2-7-15,0 0-39 0,4 0-15 16,3-13-60-16,1-6-182 16</inkml:trace>
  <inkml:trace contextRef="#ctx0" brushRef="#br0" timeOffset="19258.8794">8385 5189 443 0,'0'-13'3'0,"0"4"32"15,0 3 13-15,2 6-4 16,2 0-32-16,-2 13-8 16,0 5 1-16,-1 3-2 0,-1 4-1 15,2 7-1-15,-2 0 1 16,2 1-7-16,3 0-34 15,2-2-48-15,1-4-85 16</inkml:trace>
  <inkml:trace contextRef="#ctx0" brushRef="#br0" timeOffset="19517.496">9028 5499 490 0,'17'0'49'15,"-3"0"-39"-15,-3 0 10 16,5-2 20-16,-1-5-9 16,4-1-16-16,3 4-12 15,-1 1-1-15,4 2-2 0,-3 1 0 0,-4 0-5 16,-2 0-31-16,-7 1-33 15,-4 5-76-15</inkml:trace>
  <inkml:trace contextRef="#ctx0" brushRef="#br0" timeOffset="19689.4015">9167 5572 377 0,'-5'9'55'0,"-3"5"-28"0,8-9 50 16,3-5-10-16,12 0-20 15,5 0-19-15,3 0-37 16,-1 0 17-16,3 0-5 16,0 0-3-16,-2 0 0 15,-1 0-74-15,-2 0-103 0</inkml:trace>
  <inkml:trace contextRef="#ctx0" brushRef="#br0" timeOffset="20492.9705">10352 5304 341 0,'3'-8'37'0,"-1"-2"-6"0,4 2 12 15,1 1 9-15,0 1-22 16,0 2-12-16,4 4-5 16,-2 0-7-16,3 4-1 15,-1 9-2-15,2 3 6 16,0 7-1-16,-1 2 1 0,-3 1 1 15,2 3-7-15,-2 0 3 16,-2-2-1-16,-2-2-1 16,-3-3-1-16,9-4 1 15,-6-1-1-15,1-5-1 16,-1-3 0-16,6-4 1 16,-2-5 2-16,0 0 3 0,4 0-3 15,1-1-1-15,2-9-2 16,-2-4 0-16,0 2-2 15,-1-6 5-15,-2-2-5 16,0-3 3-16,1-2 0 16,-5-3-1-16,-2-3-2 15,0 1 2-15,-2-2-2 0,-3 3 2 16,0 1-2-16,0 3-2 0,0 7-1 16,-8 4 1-16,1 7 1 15,-3 3 0-15,-1 4 0 16,0 0 0-16,-1 4 0 15,1 4 0-15,2 5 1 16,2 1-1-16,2 3 0 16,5-2 2-16,0 3-1 0,1-3-1 15,10-3 1-15,4-2-2 16,2 0 3-16,3-3 0 16,-1-6-2-16,3-1-15 15,0 0-14-15,-3-1-25 0,0-10-49 16,-1-2-111-1</inkml:trace>
  <inkml:trace contextRef="#ctx0" brushRef="#br0" timeOffset="20700.3901">10857 5056 374 0,'0'0'48'0,"1"-12"-3"0,1 9 13 16,0-4-17-16,0 7-19 15,1 5-18-15,-1 10 0 16,0 7 7-16,-2 4 3 16,3 1-5-16,-3 0-6 0,0 3-2 15,0-3 0-15,2 4-15 16,-2-4-51-16,0-8-107 16</inkml:trace>
  <inkml:trace contextRef="#ctx0" brushRef="#br0" timeOffset="22083.3932">10847 5545 198 0,'0'0'133'0,"0"0"-90"16,0 0 4-16,0 0 6 0,0 0-20 15,0 0-9-15,0 0-15 16,0 2-3-16,0 7 4 16,0 3 5-16,0 6-2 15,0 4 5-15,0 1 1 16,6 1-4-1,-6 0-5-15,5-3-3 16,-5-1 0-16,2-4-4 0,-2-5-1 16,0-8-1-16,0 10 0 15,0-9 0-15,0-3-8 16,0-1-18-16,0 0-9 16,0-7-24-16,2-7-63 0,5-4-125 15</inkml:trace>
  <inkml:trace contextRef="#ctx0" brushRef="#br0" timeOffset="22992.8679">11357 5273 387 0,'-1'-10'17'15,"1"0"8"-15,0 1 34 16,3 0-21-16,6 3-22 16,2 1-8-16,0 4-5 15,-1-1 2-15,0 2-2 0,0 0-2 16,-3 5-1-16,2 5 0 15,-3 6 0-15,-2-1 0 16,-1 4 1-16,-1 1 1 16,0 2 2-16,-2-1 2 0,0-2 2 15,0 1 1-15,1-5-3 16,3-1-2-16,1-3 2 16,5-3 2-16,0-4-2 15,4-2-1-15,3-2-1 16,3 0-2-16,-1-2-1 15,1-9 1-15,0 2-2 0,-3-5 1 16,0 0-1-16,-3-2 1 16,-5 1 5-16,0-3 5 15,-5-2-3-15,-2 0-3 16,-2 2-1-16,0-2-3 16,0 1 0-16,0 2-2 15,0 5 2-15,0 5 0 0,-2 3-2 16,0 4 1-16,0 0-2 15,2 11 1-15,0 8 0 16,0 6 3-16,0 4 1 0,0 4 2 16,2 4 4-16,2 0 0 15,-3 1-4-15,1-3-1 16,-2-1 0-16,0-2-20 16,0-3 19-16,0-6-2 15,-2-3 0-15,-5-6 0 16,-1-1 0-16,-2-6 0 0,0-4 2 15,-2-3 0-15,2 0-1 16,1 0 1-16,2-5 0 16,1-8 1-16,2-1-3 15,3-4 0-15,1-2 0 16,0-1-2-16,3-2 0 0,5 2-14 16,4-1 3-16,2 4-32 15,3 2-3-15,5 4-21 16,-2 1-39-16,6 2-104 15</inkml:trace>
  <inkml:trace contextRef="#ctx0" brushRef="#br0" timeOffset="23196.6648">11914 5420 368 0,'2'11'40'16,"0"0"5"-16,-2 5 25 15,0 1-27-15,0 1-9 0,0 2-7 16,0-1-3-16,0 3-2 15,0-2-16-15,0-1-5 16,0-1 0-16,1-4 0 16,-1-1-14-16,2-2-24 15,1-5-20-15,4-6-40 16,0 0-79-16</inkml:trace>
  <inkml:trace contextRef="#ctx0" brushRef="#br0" timeOffset="23446.6069">12342 5386 496 0,'17'-7'19'16,"5"-2"1"-16,3 0 13 0,4 2 11 15,5 1-18-15,2 0-14 16,6-4-5-16,-7 4-2 15,-1 1-1-15,-5 1-3 16,-6 0 0-16,-7 2-16 16,-5 2-16-16,-8 0-23 0,-3 0-42 15,0-3-43-15,-3-1-55 16</inkml:trace>
  <inkml:trace contextRef="#ctx0" brushRef="#br0" timeOffset="23635.844">12533 5236 254 0,'-8'-7'38'16,"1"6"39"0,2 1-4-16,5 0-3 0,0 1-21 15,0 10-29-15,0 5 13 0,7 7-7 16,-1 4 1-16,0 3-6 16,1 1-8-16,-4 1-6 15,2 0-3-15,-4 0-3 16,3-3 0-16,-4-1-8 15,2-3-32-15,-1-5-25 16,3-4-70-16</inkml:trace>
  <inkml:trace contextRef="#ctx0" brushRef="#br0" timeOffset="24373.7453">13312 5182 368 0,'0'-4'41'15,"0"2"-36"-15,0 0 30 16,0 2 24-16,0 0-45 15,5 8-8-15,2 8 3 0,2-1 6 16,1 8 2-16,3 4-6 16,-2 0-1-16,2 1-1 15,-1 2-1-15,0-5-1 16,-1 1-1-16,5-7-3 16,-4-1-1-16,-2-5 1 0,2-4-1 15,0-4 3-15,3-3-1 16,-2-2 1-16,3 0 0 15,-1-9-2-15,-1-4-2 16,1-1 0-16,-3-7 0 16,-3-2 1-16,-3-4 1 0,-1-3-2 15,-5-4-1-15,2 0 2 16,-2-3-2-16,0 3-5 16,0 3 0-16,-8 5 1 15,1 4 3-15,0 4 1 16,-4 7-1-16,0 11 1 15,-1-2-2-15,-1 2 1 0,-1 13 1 16,5 1 0 0,-1 6 0-16,7 0-3 0,3 0 5 15,0-1-5-15,11-1 4 16,7-4 1-16,2 0-2 16,7-5 0-16,0-5 0 0,-1 6-11 15,-2-6-29-15,3-4-29 16,-4 0-73-16</inkml:trace>
  <inkml:trace contextRef="#ctx0" brushRef="#br0" timeOffset="24636.0551">13869 5331 402 0,'0'4'45'15,"-7"-1"1"-15,5 1 6 16,1 7-10-16,1 3-14 16,0 4-6-16,0 3-5 0,0 1 3 15,0 3-5-15,1-3-32 16,1 0 22-16,0-2-4 16,0-2 0-16,-1-4-1 15,1-2 12-15,1-8-34 16,0 6-16-16,1-10-20 0,3 0-24 15,0-3-60-15</inkml:trace>
  <inkml:trace contextRef="#ctx0" brushRef="#br0" timeOffset="25283.3059">14315 5131 453 0,'2'-5'16'16,"8"-7"10"-16,-8 6 19 0,-2 4-13 15,0 2-7-15,0 0-12 16,0 6-9-16,0 6 7 16,0 5 3-16,0 2-4 15,6 3-3-15,1 0 0 0,2 0-2 16,4-2-2-16,-1-3-1 15,5-2 0-15,-2-5-1 16,4-4-1-16,-2-4 0 16,3-2 1-16,-3 0-2 15,2-10-4-15,-1-2-1 16,-6-1 3-16,-3-4 3 0,-5-1 0 16,5 0 0-16,-7-1 0 15,0 1 1-15,-1 3-1 16,-1 3 0-16,0 3 0 15,0 5 1-15,0 4 3 16,0 0-2-16,0 10-1 16,0 7 4-16,0 4 3 0,0 6 1 15,0 3-29-15,2 4 29 16,2-2 0-16,-1 1-2 16,4-1-2-16,-2-2-1 15,0-1-3-15,-3-6 2 0,-2-4-3 16,0-1 1-16,0-5-1 15,-8-4 1-15,-3-2 1 16,2-5-1-16,-2-2 1 16,2 0 0-16,1 0 0 15,2-11 2-15,1-2-2 16,1-1-1-16,2-5 0 0,2-1 0 16,2-3-1-16,2-2 0 15,5 0-3-15,1 1-13 16,5 4-14-16,-1 3 9 15,5 7-15-15,-4 0-21 16,4 5-46-16,-2 2-90 16</inkml:trace>
  <inkml:trace contextRef="#ctx0" brushRef="#br0" timeOffset="25491.2561">14764 5336 409 0,'5'10'38'0,"1"-3"7"15,-1 3 11-15,-2 3-5 16,3 3-13-16,-3 2-8 0,2 0-4 16,-2 1-38-16,-1 1 21 15,-1-1-8-15,3-1 1 16,-2-2-2-16,-2 0-3 16,1-2-7-16,-1-3-40 15,0-11-14-15,0 7-58 0,0-7-120 16</inkml:trace>
  <inkml:trace contextRef="#ctx0" brushRef="#br0" timeOffset="25700.1421">14868 4974 455 0,'0'-10'49'0,"-7"10"8"15,1 10-24-15,4 12-7 16,0 6-10-16,1 2-7 0,-3 7-5 16,4-2-3-16,-3 0-2 15,-1-4-53-15,4-6-127 16</inkml:trace>
  <inkml:trace contextRef="#ctx0" brushRef="#br0" timeOffset="26187.684">15622 5265 410 0,'-7'-5'27'0,"3"-3"15"16,4-4 11-16,11 8-23 15,11-1-16-15,5 2-8 16,5 1-3-16,5-1-2 15,-1 1 1-15,1 1-1 0,-8-2-1 16,-3 3-7-16,-8-1-19 16,-4-2-25-16,-4 0-44 15,-7-1-109-15</inkml:trace>
  <inkml:trace contextRef="#ctx0" brushRef="#br0" timeOffset="26437.628">15793 5120 382 0,'-9'-3'39'15,"-1"2"-5"-15,2 1 16 0,1-2-6 16,7 2-26-16,0 7-8 16,0 7-2-16,1 5 9 15,6 6 0-15,0 4-7 16,3-1-6-16,-3 3-3 15,2 0-1-15,-2-1 1 0,1-2-6 16,-1-5-15-16,0-2-11 16,1-4-13-16,4-8-39 15,-2-7-84-15</inkml:trace>
  <inkml:trace contextRef="#ctx0" brushRef="#br0" timeOffset="26946.1081">16225 5067 480 0,'19'-1'13'16,"-10"-9"14"-16,-6 8 9 16,2 2-18-16,7 16-2 0,0 3 7 15,2 4-5-15,6 4-1 16,-4 1-5-16,2 4-5 15,2-3-2-15,-3 1 0 16,2-2-4-16,-4-3 0 16,0-1 1-16,-1-6-2 15,1-6 1-15,-3-7-1 0,1-2 2 32,0-3-1-32,-1-5 1 15,3-5-2-15,-3-8 4 16,1-4-4-16,-3 0 0 15,-1-4 2-15,-3-4-1 0,3 1-2 16,-7-1 1-16,-2-2-5 16,0 3-4-16,-4 0 2 15,-5 4 2-15,-4 3 0 16,-2 19 4-16,-2-17 0 16,-3 16-1-16,3 4 2 15,0 4 0-15,3 9-1 16,4 2 2-16,3 3-2 0,7 2 2 15,0 3 1-15,4-2-2 16,11 0 0-16,2-3 1 0,2-2-1 16,1 1-1-16,-1-4-19 15,-3-1-23-15,0-4-23 16,-3 0-66-16,-1-4-141 0</inkml:trace>
  <inkml:trace contextRef="#ctx0" brushRef="#br0" timeOffset="27342.4038">16726 5288 432 0,'2'-10'40'16,"0"-3"5"-16,4 4 1 16,1 7-20-16,0-8-8 0,3 6-6 15,5 4-4-15,-4 4-3 16,0 6-3-16,-4 6-2 15,-2 0 0-15,-3 4 1 16,-2 2-1-16,-2-1 0 16,-7-2-1-16,-4 1 1 15,-2-2 0-15,-2-2 1 16,3-3-1-16,-1-3 4 0,3-2 13 16,1-1 0-16,5-4-2 15,5 1-3-15,1-4-30 16,1 0 27-16,13 0 2 0,3 0 2 15,7 0-8-15,3-4-4 16,1-3 1-16,1 0-2 0,-2 1 1 16,-4-1-2-16,-1 0-15 15,-4 0 4-15,-8 0-42 16,-1-4-11-16,-1 0-41 16,-6-6-69-16</inkml:trace>
  <inkml:trace contextRef="#ctx0" brushRef="#br0" timeOffset="27523.9165">16855 4898 440 0,'-10'-2'56'16,"1"-10"6"-16,6 12-7 15,1 8-27-15,0 12-11 16,2 10 0-16,0 6-9 15,0 2-5-15,0 0-3 0,0 0-51 16,7-6-83-16</inkml:trace>
  <inkml:trace contextRef="#ctx0" brushRef="#br0" timeOffset="28345.0884">17517 5071 237 0,'0'-11'174'0,"-2"3"-147"15,-5-3 22-15,5 4 3 16,-1 7-24 0,3 0-17-16,0 8-8 0,0 6-1 15,0 4 7-15,5 4 1 16,0 2 3-16,4-3-5 0,1-2-3 16,0-1-2-16,4-2-1 15,3-6-1-15,-2-4 0 16,5-5 1-16,0-1 0 15,-1 0 2-15,3-1-4 16,-3-10 1-16,-4-2-1 16,-1 0 1-16,-4-4 0 0,-3-2 0 15,-2-1 0-15,-1-3 0 16,-4 0 0-16,0 4-1 16,0-4 0-16,0 20 0 15,0-16 0-15,-4 15 1 16,2 4-1-16,1 11 0 0,-1 9 0 15,2 5 2-15,0 5 3 0,0 5 3 16,0-1 0-16,3 4-1 16,-1-3-2-16,2 1-3 0,-4-5 3 15,0-1-8-15,0-8 1 16,-4-2-9-16,-1-4 20 16,-2-5 0-16,-3-5 1 15,2-3-2-15,-3-3-4 16,1 0 0-16,-2-7-2 15,4-4 1-15,-1-4-2 0,4-2 1 16,2-1-1 0,3-5-1-16,0 0 0 0,8 1 1 15,6-2-5-15,1 1-13 16,6 6-15-16,0 5 6 16,5 3-28-16,-4 6-32 0,2-1-63 15</inkml:trace>
  <inkml:trace contextRef="#ctx0" brushRef="#br0" timeOffset="28741.0053">17990 5306 432 0,'-7'-4'40'0,"6"-8"1"16,1 3 3-16,0 2-23 0,3 0-11 15,6 3-1-15,2 4-2 16,0 0-1-16,-4 0-2 16,1 8-2-16,-3 6-2 31,-2 3 0-31,-1 2 1 0,-2 2 0 16,0 0 0-16,-9-3 0 15,-2 1-1-15,-3-2 7 16,-1-3 7-16,1-2 5 15,1-1 2-15,3-2-4 16,3-4-29-16,3 1 22 0,4-5-3 16,0 2-4-16,7-3-1 15,7 0 2-15,3 0-3 16,3-3-1-16,2-2 1 16,0-2-8-16,4 0-23 15,1 0 3-15,0-2-37 0,1-3-52 16,3-5-169-16</inkml:trace>
  <inkml:trace contextRef="#ctx0" brushRef="#br0" timeOffset="28959.7074">18530 5179 448 0,'0'-3'58'16,"0"-2"-2"-16,8 4-4 15,3-2-17-15,7 2-15 0,9-1-4 16,4-1-30-16,3 0 22 16,0 1-2-16,-4 0-4 15,-3 1-1-15,-3 1-2 16,-10 0-9-16,-6 0-6 0,-8 0-40 16,7 0-40-16,-7 0-81 15</inkml:trace>
  <inkml:trace contextRef="#ctx0" brushRef="#br0" timeOffset="29167.983">18701 5041 378 0,'-7'-7'65'0,"0"1"14"16,4 6-15-16,1 7-33 15,2 10-5-15,0 4 5 16,0 4-29-16,0 1 19 0,0 3-10 15,0 0-7-15,0 0-2 16,0 4-1-16,0-3-10 16,0-1-35-16,2-6-70 0,0-7-227 15</inkml:trace>
  <inkml:trace contextRef="#ctx0" brushRef="#br0" timeOffset="29877.3209">19273 5034 279 0,'7'-17'97'0,"-5"2"-65"15,-2-3 15-15,1 4 13 16,3 10-31-16,-1 4-7 16,3 0-7-16,3 14-11 15,-2 5 5-15,3 8 7 16,0 6 3-16,1 2-4 16,3 0-5-16,-1-3-3 0,-1-1-1 15,3-3-3-15,-1-4-1 16,4-5 1-16,-1-4-1 15,0-8 1-15,0-2 0 16,2-5 1-16,-1 0-9 16,-2-5 4-16,-1-9 0 15,-1-3-5-15,-3-5 10 0,-2 0-3 16,-6-3 3-16,6-6-5 16,-3 1 3-16,-6-5-2 15,0-1-1-15,0 0 5 0,0 4 5 16,-10 6-12-16,2 2-1 15,-5 10 2-15,0 7 1 16,1 7-1-16,-3 0 1 16,3 10 0-16,3 12 1 15,9-1 0 1,-4 4-3-16,4 4 2 0,10-2 0 0,7-4 3 0,3 0-3 16,2-5 0-16,1-2-24 15,0-5-21-15,-1-1-24 16,-5-5-52-16,0-1-131 15</inkml:trace>
  <inkml:trace contextRef="#ctx0" brushRef="#br0" timeOffset="30244.0677">19792 5252 10 0,'0'0'435'0,"0"-6"-397"0,2-2 2 15,3 6-7-15,0-5-16 16,0 7-7-16,5 0-4 16,-3 3-1-16,0 9-5 15,0 4 1-15,-1 2-1 16,-4 2 1-16,-2-1-2 0,0 2 3 16,-5-3-2-16,-5-1 1 15,-2-4 1-15,-3 0 4 16,1-2 15-16,1-1 0 15,-1-2-1-15,5-1-4 16,3-2-4-16,4-2-5 0,2 1-26 16,4-2 23-1,9-2 1-15,7 0 0 0,3 0-4 16,4 0 0-16,3-7 0 16,1 1-5-16,1-1-4 15,0 0-43-15,-1-2-30 16,1-1-89-1</inkml:trace>
  <inkml:trace contextRef="#ctx0" brushRef="#br0" timeOffset="30920.4476">20298 5014 438 0,'11'-12'20'0,"0"-3"10"15,-4 6 14-15,0 4-14 16,4 3-12-16,3 2-4 0,3 0-10 16,-2 7 2-16,-5 7 0 15,-3 4-2-15,-4 4-2 16,4 0 1-16,-5 3 2 16,-2 0 2-16,3-3 0 15,-3 0 1-15,2-4-3 0,4-3 1 16,0-2-3-1,2-4 2-15,4-4-2 0,5-3 1 16,3-2-3-16,1 0 1 16,4-4-1-16,-3-6-1 15,-3-4 1-15,-2-1 0 16,-3 0 0-16,-1-5 0 0,-4 0 0 16,-2-3 0-16,-1 1-1 15,-6 1 2-15,3 1-2 16,-3 6 2-16,0 4 1 15,0 2 1-15,0 6 2 16,-3 2-3-16,-5 6-2 0,4 8 1 16,1 6 2-16,0 4-23 15,-1 5 29-15,2 6-1 16,2-2 0-16,0 3-1 16,0-1 1-16,0 4 0 15,0-4-5-15,0-2-2 0,0-3 2 16,2-3-2-16,-2-5-1 15,0-6 1-15,0-4-1 16,0-3 1-16,-3-7-2 16,-3-2 2-16,0 0 2 15,-1-4-1-15,2-9-1 0,2-1-1 16,-1-4 0-16,4-3 0 16,0 0 0-16,0-2-1 15,4-4 1-15,4 4-3 16,1-1-7-16,4 3-9 15,1 9-20-15,1 1-6 16,2 5-28 0,-2 6-61-16,-1 0-193 15</inkml:trace>
  <inkml:trace contextRef="#ctx0" brushRef="#br0" timeOffset="31349.9297">20817 5338 455 0,'3'0'41'0,"4"-9"-11"15,1 4 16-15,1-1-17 0,3 5-14 16,1 1-9-16,0 0-1 16,0 0-1-16,-3 11-2 15,-3 3-2-15,-2 4 0 16,-1-2 1-16,-4 5-2 0,0 0 2 15,-4-3-1-15,-4-1 0 16,-5 0 1-16,0-2-1 16,-2-1 2-16,-2-3 1 15,5-1 10-15,-1-3 1 16,4 1 4-16,2-3-5 0,4-2-27 16,3-1 19-16,0 2 2 15,0-3-1-15,3-1 2 16,7 0 3-16,4 0-6 15,1-1-1-15,4-6-1 16,1 0-1-16,2 1 2 16,-2-1-4-16,3 0 0 15,-6 2 0-15,-2-3 1 0,-5 5-5 16,-3-1-10-16,-7 2-26 16,5-5-7-16,-5 0-60 15,0-5-160-15</inkml:trace>
  <inkml:trace contextRef="#ctx0" brushRef="#br0" timeOffset="31646.7373">21031 4800 415 0,'1'-8'21'0,"-1"3"5"16,4 0 40-16,-1 5-15 16,-1 0-12-16,2 2-24 15,-4 8-2-15,0 6 7 16,0 3-18-16,-4 4 23 16,1 4-6-16,-3-1-5 0,-1 4-6 15,2 1-1-15,-3-3-4 16,1 1-2-16,-3-3-1 15,-5-1 0-15,-2-7-44 16,-2-8-82-16</inkml:trace>
  <inkml:trace contextRef="#ctx0" brushRef="#br0" timeOffset="44617.0335">10117 4469 243 0,'-5'-6'21'16,"2"2"7"-16,-1 1 20 16,3 0-9-16,-1 2-11 31,0-1-9-31,1 0 2 15,1 2-2-15,0 0 3 0,0 0-3 16,0 0-6-16,0 0 0 16,0 0-4-16,5-1-4 15,8 1 4-15,-1 0 0 16,5-2 3-16,2 0-1 16,3 2 1-16,1-2-2 0,0 0-1 15,4 0-1-15,0-1-2 16,-2 0 0-16,2-1 0 15,2 0-2-15,-4-1-1 16,-4 0 0-16,1 3 0 16,-8-2-1-16,-3 3-1 0,-2-1 0 15,-5 2-1-15,-1 0 0 16,-1 0 0-16,0 0 0 16,-1 2 0-16,4 1-5 15,-3 1-13-15,3-1-12 16,0 0-23-16,0-1-45 0,-3-2-118 15</inkml:trace>
  <inkml:trace contextRef="#ctx0" brushRef="#br0" timeOffset="45317.1928">13132 4463 262 0,'-5'-4'12'0,"2"-2"0"0,0 1 15 16,1 2 21-16,0-3-13 15,2 3-8-15,0-1-1 16,0 1-2-16,0 1-2 16,0 0 4-16,0 0-9 15,4 0-3-15,4 2-5 0,9 0-3 16,0 0 3-16,7 0 0 16,3-2 1-16,3 1 1 15,4-1 0-15,0-1-1 16,3-1-4-16,-6 1-2 15,-2-1-2-15,-5 2-1 0,-8 0 0 16,-3 0-1 0,-6 2 0-16,-3 0-1 0,-4 0-11 15,0 8-20-15,0-3-20 16,-10-1-72-16,0-4-266 16</inkml:trace>
  <inkml:trace contextRef="#ctx0" brushRef="#br0" timeOffset="49197.6989">12145 4978 169 0,'6'2'45'0,"-6"-2"-42"16,0 0-2-16,0 0 12 0,2 0-2 16,-2 0 0-16,0 0-5 15,0 0-4-15,0 0-3 16,0 0 1-16,0 0 4 16,0 0 5-16,0 0 13 15,0 0 10-15,0 0-8 16,-2 0-2-16,-4 0-4 0,3-4-1 15,-4-1 1-15,0 0-3 0,-2-1-3 16,-1-1-3-16,2 0 2 16,-3 0-2-16,0-2-2 0,0 0-1 15,1 2 1-15,-1-4 2 16,-2 2-1-16,-1 0-2 16,0-1-2-16,-3 1 1 15,0-2 1-15,-2 2-1 16,-2 2-2-16,0 0-2 15,0 2 0-15,-4-1 0 0,3 2 1 16,-4 1-2-16,3 1 0 16,-3 0 2-16,1-1-2 15,2 3 0-15,-2-2 1 16,0-1-1-16,-1 1 1 16,-1 0-1-16,0-2 1 0,1 2-1 15,-4-1 1-15,1 1-1 16,-2-3 0-16,3 2 0 15,1-3 2-15,1 0-2 16,1-1 0-16,-2 2 0 16,2 0 4-16,-3 0-1 15,-1-1-1-15,-2 4-1 0,-1-1-2 16,0 1 2-16,0 0 0 16,-2 2 1-16,0 0-3 15,4 0 2-15,-1 0-1 16,-1 0 0-16,3 0 1 0,0 0 0 15,3 0 0-15,-1 2-1 16,0 1 1-16,0 1 0 16,0-2-1-16,2 5 0 15,-2-2 0 1,1-1 1-16,0-1-1 0,-1 3 0 16,0-1 0-16,-2 1 0 15,4-1 1-15,-2 0-1 0,1 2 0 16,-1 4 1-16,0-2-2 15,-2 2 1-15,0 1 1 16,2-1-2-16,0 5 1 16,0-3 1-16,0 2-1 15,3 2 0-15,0-3 0 0,0 4 0 16,4-2 0-16,-1 3 0 16,0 1 1-16,0 4-1 15,2-2-1-15,-1 3 2 16,0 0-1-16,5 3 1 0,-2-2 1 15,3 1-2 1,2 2 3-16,0 0 0 16,4 3-1-16,-1-1 0 0,1 1-1 15,3 2 2-15,0-4-2 16,-2 2 1-16,3-4 1 16,1 4 1-16,0-3-2 15,1-2 2-15,2 0-1 0,0 0 0 16,0 1 0-16,0-1-1 15,2 1-1-15,2 1 1 16,2 1 0-16,1-1-1 16,1 0 0-16,2-3 0 0,-1-1 0 15,1-2 0-15,2-3-1 16,1-4 0-16,0 2 1 16,0-4 0-16,1 1-1 15,2-1 4-15,2 0-2 16,0-2 4-16,2 3-1 0,1-3-1 15,1 1-4-15,1 1 2 16,3-2-2-16,-2 3-1 16,3-2 3-16,2 0-3 15,0 0 3-15,1 1-2 16,-1-3 0-16,-2-2 0 16,2 1 0-16,-2-2 1 0,0-4-1 15,-4 6 0-15,2-7 0 16,-3-1 0-16,3 6 0 15,-1-5 1-15,0-1-1 16,3 1 0-16,2 1-1 0,1-2 2 16,1-1-1-16,1 1 0 15,1 0 0-15,-3-2 1 16,-1 0-2-16,0 0 0 16,1 2-2-16,-1-2 1 15,0 0-1-15,-2 2-1 16,3-2 1-16,-1 0 2 0,0 0 0 15,2 0 1-15,1 0 0 16,0-6 0-16,0 1 0 16,-1 0 0-16,1 1-1 15,-3 1 1-15,1-1 1 16,-1 0-2-16,2 2 1 0,-1-3 0 16,-1 2 1-16,2-2-1 15,-2 1 1-15,-2-4-1 16,0 1 0-16,2 0 0 15,-2 1 1-15,-1-2-1 16,-5 3 0-16,0-2 0 16,-1 1 0-16,0 1 0 0,-2-2 0 15,0 0 0-15,1 0 0 16,3-3 1 0,0 0-1-16,3-3 1 15,1-1 1-15,-4 1 0 16,2-1-1-16,-1 0 2 0,-2 2-3 0,-1-3 1 0,-1 1-1 15,-2 0 2-15,2-1-1 16,-6 1-1-16,2-2 2 16,-1 0 0-16,1-6-1 15,-1 1 2 1,-1-2 0-16,-2-4-2 16,-1 0 1-16,0 1 0 0,-3-1-2 15,0 2 1-15,0 0 0 16,2 2 0-16,-2 0 0 15,0 3 1-15,0-1 0 16,-2-3 0-16,3 3 1 16,-3-4-2-16,-1-2 2 0,-1 0 0 15,1-3 1-15,-4-5-1 16,2 0-3-16,-2 0 1 16,0 0 0-16,0-2-1 15,0 3 0-15,0-2 0 0,0 1 1 16,0 0-1-16,-6 3 0 15,-1 0 1 1,-6 3-1-16,-2 4 0 0,-11 4 0 16,-2 3-1-16,-12 6 0 15,-2 6-20-15,-13 5-28 16,0-2-41-16,-5 0-199 0</inkml:trace>
  <inkml:trace contextRef="#ctx0" brushRef="#br0" timeOffset="52132.0835">18143 4771 249 0,'-2'-5'6'16,"1"-1"6"-16,1 1 24 0,-2 0-7 15,2 2-4-15,-2-3 4 32,0 0-1-32,1 1-5 0,-1 0 0 0,-2 0-6 15,-4-3-7-15,1 3-5 16,-3 1-1-16,-5-2 1 0,0 2-4 15,-4-4 0-15,-2 3 0 16,-1-2 0-16,-3 0-1 16,-4-2 4-16,-3 0-1 15,0-2 2-15,-4 3-2 16,0-3 3-16,-4-2-2 16,-1 3 0-16,2 2 0 0,-5 0-1 15,3 0 0-15,-1 3 0 16,0 0-1-16,-1-3 1 15,2 5 1-15,-1-4 1 16,3 1-2-16,1-1 0 16,-2 2 1-16,1-2 0 15,1 2 0-15,1-1-2 0,1 2-2 16,-1 1 1-16,3 1 1 16,-1 1-2-16,2-3 2 15,1 4-1-15,-2 0 0 16,0 0-1-16,2 0 1 15,-1 0-1-15,3 0 1 0,1 0-1 16,0 0 2-16,1 2-2 16,0 1 2-16,3-1-2 15,-2 5 0-15,1-3 0 16,-1 1 0-16,0 2 2 0,0-1-3 16,0-1 2-16,-2 2 0 15,-2 0-1-15,1 0-1 16,1 1 2-16,2 0-2 15,-3 1 1-15,4 0 0 16,2 0 1-16,-1 0-1 16,-1 0 0-16,1 0 0 0,1 0 0 15,2 2 0-15,-4-3 0 16,3 1 0-16,-3 4 1 16,4-3-1-16,-3 2 0 15,1-2 0-15,0 3 0 0,5-3 0 16,-1 1 1-16,2 1-1 15,2-1 0-15,-2 4 0 16,0-3 0-16,0 6 0 16,2-4 1-16,-2 4-2 15,0 0 2-15,0 3-1 16,-2 1 0-16,1-1 2 0,-1 4-1 16,0 0-1-16,2 0 0 15,-2 0-1-15,4 0 3 16,-2-2-2-16,2 0-1 15,-2-1 2-15,3-1 0 16,2-2 0-16,-2 1 0 16,6 2-1-16,0-3 1 0,2 2 0 15,6 1 0-15,-2-1 1 16,3 2-1-16,0 1 0 16,4 2 0-16,3-1 0 15,4 4 0-15,-3-2 1 0,6-1-2 16,-2 1 3-16,3 2-1 15,0-1-1-15,4-1 1 16,-4 3-1-16,4-3 0 16,2 1 1-1,0 1-1-15,5-2 1 16,1-2-1-16,0 0 0 16,3-4 1-16,1-1-1 15,3-2 0-15,0-2 0 0,2-4 2 0,-1 1-1 16,6-3-1-16,-2 3 0 15,0 0 0-15,0-3-1 16,-2 2 0-16,0-1 0 16,6 0 0-16,1-4 0 0,2 2-1 15,-1-2 1-15,3-2 1 16,0 1-1-16,-4-2 0 16,0 1 0-16,-5 0 1 15,-2-1-2-15,1-3 2 0,4-1-1 16,-1 0 1-16,6 0-1 15,-3-1 0-15,4-6 1 16,1 2-1-16,0-3 0 16,-3 3 0-16,1 0 0 15,-2 1 0-15,2 2 0 16,-8 0 0-16,2 0 0 0,-1 1 0 16,-2-3 0-16,1 0 1 15,3 1-2-15,-3-4 1 16,2 2 1-16,-3-3-1 15,2 0 1-15,-4 0-1 16,0 3 0-16,-2-2 1 16,-2 0-2-16,0 0 1 0,2 1 1 15,3-3-1-15,-1-5 0 16,5 3 0-16,-4-7 0 16,3 0 0-16,-2-1 0 15,-6 0 1-15,-1-1-2 0,-4 2 2 16,-8-2-1-16,-1 1 1 15,-6 1-1-15,1-4-1 16,-2 3 3-16,-2-4 0 16,0 1-2-16,2-3 1 15,-1 0 0-15,0-1-1 0,0-2 1 16,-1 0-1 0,-1 2 1-16,-1-3-1 0,-2 0 2 15,0 2 0-15,-1-3 1 16,-1 2 3-16,2-4 1 15,0 0-3-15,0-4 1 16,2-3 0-16,2-4-1 0,0-6-3 31,0 0 0-31,1-3-1 0,-3 1 0 16,-4 2 1-16,-3 6-1 16,-4 3 1-16,-15 4-1 15,-7 9 0-15,-8 2 0 16,-11 7-1-16,-15 4-10 15,-14-1-42-15,-16-4-59 0</inkml:trace>
  <inkml:trace contextRef="#ctx0" brushRef="#br0" timeOffset="62873.2332">16712 6890 25 0,'-3'-11'181'15,"-3"3"-164"-15,2-3 18 0,1 0 5 0,3 2-10 16,0 0-3-16,0 0-3 16,0 4-1-16,0-2-1 15,0 3-4-15,0 2 0 16,0 1-4-16,0 1-2 0,-2 0-2 16,2 0 0-16,-2 0-1 15,-1 0-1-15,1 0 4 16,0 5 1-16,-1 4 0 0,-1 0-1 15,1 1-1-15,3 3 2 16,-3 1-2-16,1 2-2 16,2 2 2-16,0 0-2 0,0 3 0 31,0-1-4-31,0 5 1 16,0 0 1-16,0 2 0 15,0 0 2-15,0 3-3 0,2-2 2 0,-2 1-5 16,5 1 4-16,-4 1-3 15,6-3 0 1,-7 3-18 0,7-5 9-16,-3 3 9 0,-1-2 2 15,3-2-2-15,-2 2 2 0,1-4 1 16,-1-2-3 0,1 0 2-16,-2-1-2 0,-1 0-3 0,3-4 4 15,-2 1-1-15,0-2 1 16,1-5-5-16,-2 1 3 15,1-2-1-15,-3-4 0 0,2 2 1 16,0-1-3-16,-2-2 3 16,0-3-3-16,0 3 2 15,0-4 1-15,0 2-2 16,0-1 0-16,0 1-1 16,0 0 1-16,0-2-1 15,-2 2 0-15,0-2-20 0,2 0-20 16,0-7-56-16,0-11-164 15</inkml:trace>
  <inkml:trace contextRef="#ctx0" brushRef="#br0" timeOffset="64132.8787">17547 6936 307 0,'-7'-5'17'0,"1"-2"20"0,4 1 27 15,2 1-13-15,0 2-15 16,0-3-12-16,5 5-11 15,3-3-1-15,3 2 2 16,6 2-1-16,-5 0 3 0,4 0 0 16,-2 9-4-16,1 3-3 15,-1 6 3-15,-4 2 4 0,4 5-1 16,-4 2-6-16,-1 0-18 16,0 1 11-16,-2-1 5 15,2 0-1-15,-2-1 5 16,4-2-5-16,-2-1 1 15,2-2-2-15,0-1-1 0,3-4 2 16,2 0-6-16,-2-5 0 16,1-8 1-16,1 10 2 15,-1-12-2-15,-1-1 0 16,2 0 2-16,0-3-2 16,-1-10 2-16,-1 1-2 15,1-4 0-15,-1-4-1 0,-4 1 1 16,3-4-1-16,-2-4-1 15,-2-2 4-15,-4 1-3 16,-1-1 0-16,-1-2 1 16,-1 5-2-16,-2 1 1 15,0 2 0-15,-3 3-2 16,-6 6 1-16,-4-1 0 0,-1 5-1 16,-4 5 1-16,0-1-2 15,0 6 1-15,1 0 1 16,0 0 1-16,2 6-3 15,4 4 3-15,5 5-1 0,4-2 0 16,2 4 1-16,0 1-3 16,8-3 3-16,6 0 3 15,7-3-7-15,-1-2 8 16,0-3-8-16,1-4 5 16,0-1-2-16,-3-2-7 0,-2 0-23 15,-2 0 5-15,-1 0-25 16,-2 0-11-16,-4 1-50 15,-5-1-96-15</inkml:trace>
  <inkml:trace contextRef="#ctx0" brushRef="#br0" timeOffset="64507.7355">18161 7168 250 0,'6'7'176'0,"-6"3"-134"16,0-5-3-16,1-2-2 15,1 1-9-15,2 1-6 16,-3 4 0-16,3 0 1 0,-3 6-2 16,2 1-1-16,-3 1 3 15,2 3-4-15,-2 1-26 16,0-1 19-16,0 2-5 15,0-3 2-15,0-1-6 16,0 0 3-16,2-4-3 0,-1 0-2 16,1-1 2-16,2-4 0 15,-3-1-2-15,1 0 0 16,2-5-3-16,-4-1 5 16,1 0-3-16,1-2 0 15,0 0 0-15,0 0-4 16,-2 0-7-16,0-5-13 0,0-3-9 15,-4-2-44-15,-3-5-68 16</inkml:trace>
  <inkml:trace contextRef="#ctx0" brushRef="#br0" timeOffset="70460.9947">18341 6650 185 0,'0'-6'26'16,"0"-3"14"-16,0 0 30 0,2 0-11 15,0 1-14-15,-2-2 1 16,3 3-5-16,-1 0-9 16,-2 2-7-16,0 3-7 15,0 2 3-15,0 0-6 16,0 4-9-16,-4 8 2 0,-3 4 8 16,-2 6 4-16,-3 0-4 15,-2 5-4-15,2-2-20 16,4 0 9-16,-6-2 5 15,6-3-1-15,-3 0-3 16,4-4 2-16,1 0-4 16,3-4 0-16,-3-1 1 0,5 0-1 15,1-4-8-15,0-2-7 16,0-3-44-16,0-2-21 16,8 0-88-16</inkml:trace>
  <inkml:trace contextRef="#ctx0" brushRef="#br0" timeOffset="71408.2735">18713 6865 327 0,'0'-16'41'0,"0"0"6"16,0 1 9-16,7 1-11 15,-2 4-18-15,2 8-6 16,3-9-3-16,-2 9-4 16,1 2-8-16,1 0-2 15,-3 6-2-15,1 5-2 0,-3 1 2 16,1 6 2-16,-5-2 2 16,-1 3 1-1,3-1 0-15,-3 2 5 0,0-2-2 16,0 1 1-16,0-2 1 15,0 1-3-15,0-4-1 16,4 0-3-16,3-3 1 0,5-3-2 16,1 0 0-16,3-5-1 15,2-3-2-15,1 0 0 16,3 0-1-16,-6-5 1 16,2-4-1-16,0-3 1 15,-6-1-2-15,2-3 3 0,-4-2-1 16,-3 0-1-16,0-3 0 15,-3 1-1-15,-2-1 4 16,0 1-3-16,-2 2-2 16,0 4 0-16,0 4 4 15,0 2-2-15,0 5-1 16,0 1 4-16,-2 2-6 16,0 0 6-16,1 0-6 15,-2 3 4-15,-1 8 1 0,3 5-17 16,1 2 22-16,-2 5 1 15,2 4 5-15,0 3-5 16,-2 4-1-16,2 4 2 0,0-1-5 16,0 3-3-16,-2-3 6 15,2 2-7-15,-1-3 2 16,-1-4 2-16,-3-3-2 16,1-5-1-16,-4-4-1 15,5-2 1-15,-4-7 0 0,0-2 1 16,2-4-1-16,-3-3 2 0,1-1-2 15,2-1 2-15,-2 0-1 16,0-3-3-16,-1-6 5 16,1-3-6-16,2-6 3 0,-1-2 2 15,5-3-4-15,-1-2-1 16,4-2 5-16,-2 4-4 16,8 1-1-16,5 1-3 15,1 1 2-15,7 5-9 16,-2 0-3-16,3 3-18 15,-1 1-1 1,2 4-42-16,-1 0-20 0,0 1-86 16</inkml:trace>
  <inkml:trace contextRef="#ctx0" brushRef="#br0" timeOffset="71676.4809">19253 7086 354 0,'9'4'65'0,"-7"-4"-17"15,2 1 19-15,-4 1-17 16,1 4-11-16,1 3-4 16,-2 3 1-16,0 4-30 15,0 4 13-15,0-1-3 16,0 3-7-16,0 1-1 0,0-2-5 16,0 1 1-16,0-4-4 15,0 0 2-15,0-2-2 16,0-6 0-16,0 1 0 15,0-4-2-15,0-3-12 16,0-2-11-16,0-2-2 0,5 0-29 16,4 0-5-1,2-9-64-15,5-7-144 16</inkml:trace>
  <inkml:trace contextRef="#ctx0" brushRef="#br0" timeOffset="71957.9019">19867 7045 490 0,'15'-9'57'0,"-5"2"-21"0,4 2 14 16,3-1-7-16,5 3-37 15,-2 1 11-15,8 0-1 16,4 1-5-16,0-1-5 15,3 0-2-15,-3 0-4 16,-1 2 3-16,-5-1-3 0,-1-1 0 16,-6-2-11-16,-4 2-16 15,-13 0 3-15,11-1-33 16,-13-1-18-16,0-1-83 16,-7-4-196-16</inkml:trace>
  <inkml:trace contextRef="#ctx0" brushRef="#br0" timeOffset="72213.8864">20108 6831 422 0,'-6'-2'37'16,"3"1"17"-16,3 1 6 0,0 3-18 16,0 8-14-16,0 7 3 15,2 1-12-15,3 6-5 16,-3 4 1-16,1-2-3 15,-3 3-4-15,0-2-4 16,0-1-1-16,0 0 0 16,0-4-1-16,-2-1-5 0,2-4 3 15,-1-2-5-15,1-4-18 16,0-5-19-16,0-7-54 16,0 0-115-16</inkml:trace>
  <inkml:trace contextRef="#ctx0" brushRef="#br0" timeOffset="73030.5494">20788 6853 331 0,'-2'-11'15'0,"1"-3"16"15,1 4 15-15,0 2-4 16,3 2-11-16,6 3-9 15,1 3-4-15,0 0-4 16,0 13 0-16,2 6 1 0,-2 6 4 16,1 3-2-16,-2 4 3 15,-2 3-5-15,2-3-1 16,-1 1-3-16,-5-2-1 16,8-2-2-16,-4-4-2 15,1 0 0-15,2-6-18 16,2-1 8-16,0-8 5 15,-2-2 4-15,4-8-3 0,1 2 2 16,1-2-2-16,-2-8-2 0,0-6 2 16,1-6-2-16,-3-1 1 15,2-4 0-15,-6-4 0 16,1-4-1-16,-2-1 1 16,-1-6-1-16,-2 3 0 15,-3-2 1-15,-1 3-2 0,0 4 1 16,0 5-1-1,-5 5 0-15,-5 8 1 0,2 6-1 16,-3 2 0-16,2 8 1 16,-3-2 0-16,1 5-1 15,0 10 1-15,5 2 0 16,1 3 0-16,5 2-1 16,0-1 2-16,5 2-1 0,8-3 0 15,3-2 0-15,3 0 1 16,1-3-2-16,4-4-3 15,0 2-8-15,-1-5-38 0,2 3-10 16,-5-4-41-16,-2-2-85 16</inkml:trace>
  <inkml:trace contextRef="#ctx0" brushRef="#br0" timeOffset="73483.4472">21319 7152 317 0,'0'6'79'16,"0"-1"3"-16,0-5-18 16,0-7-19-16,0-6-11 15,5 3-11-15,4-3-9 16,1 3-8-16,0 1-4 0,5 3-2 16,-4 2 0-16,2 4 1 15,-3 0-2-15,-1 8 3 16,1 6-4-16,-7 4 2 0,1 5 0 15,-4 0 0-15,0 1 0 16,-2-1 1-16,-7 0-1 16,-4-2 1-16,3-1-1 15,-5-4 1-15,-1-2 1 16,3-3 6-16,3-4 9 16,-1-2-26-16,6-1 22 0,0-2-3 15,5-2-6-15,0 0-2 16,5 0 2-16,5 0 2 15,4 0 1-15,6 0-2 16,0-2-4-16,1-3 1 16,5-2 0-16,-3 1-3 15,-3 1 1-15,-1 0 0 0,-4 1-4 32,-3 0-14-32,-3 1-7 0,-1-2-30 15,-3-5-23-15,-1-4-64 16,-4-4-212-16</inkml:trace>
  <inkml:trace contextRef="#ctx0" brushRef="#br0" timeOffset="73733.4231">21519 6594 483 0,'-5'-16'13'16,"0"2"24"-16,0 7 14 15,5 6-3-15,0 1-17 16,0 6-23-16,0 12 9 16,0 2 5-16,5 6-32 0,-2 5 15 15,-3 0-2 1,0-1-2-16,0 3-1 0,0-1-5 16,0-4-31-16,-1-3-51 15,-1-19-108-15</inkml:trace>
  <inkml:trace contextRef="#ctx0" brushRef="#br0" timeOffset="75088.6079">22748 7147 180 0,'0'5'251'16,"-4"-5"-192"-16,-7-5-3 0,4-13-7 15,2 0-21-15,5 6-12 16,0 1-10-16,3 1 0 16,6 0 3-16,4 5-6 15,-1 2-1-15,0 3-3 0,-2 0 3 16,0 7-4-16,-1 5 2 15,-3 2 1-15,-6 4-2 16,4 4 2-16,-4 1-1 0,-2 0 0 16,-9 0 0-16,-2 0 3 15,0 1-3-15,-2-5 8 16,1 1 10-16,-1-4-23 0,4-2 23 16,3-5-4-16,5-2-2 15,3-1-2-15,0-5-9 16,10-1 4-16,7 0 2 15,7 0-3-15,3-3-2 16,5-6-1-16,2-2 1 16,-2 0-2-16,-5 1 2 0,-5 3-2 15,-6 0 0-15,-11 3 0 16,-5 4-8-16,-5 0-38 16,-21-2-54-16,-13-7-289 15</inkml:trace>
  <inkml:trace contextRef="#ctx0" brushRef="#br0" timeOffset="97101.8421">21974 6781 270 0,'-5'-7'20'0,"0"1"20"16,2 2 12-16,1 0-9 15,-2 0-10-15,4 2-6 16,0 1-5-16,0 1-4 16,0 0-5-16,0 0-2 0,0 0-1 15,0 0-2-15,0 0-1 16,0 7 0-16,0 4 9 15,-1 1-1-15,1 6 0 16,0-1-2-16,0 3-2 16,0-2-4-16,0 0 0 0,1 0-4 15,8-2 0-15,1 0 1 16,2-4-2-16,-2 1 1 0,4-4-1 16,-1-2 0-16,2-4 0 15,1 1-2-15,-5-4 2 16,3 0-1-16,-3 0 0 15,2-5 0-15,-4-4 1 0,1 0-2 16,0-4 1-16,-3 1-1 16,-2-2 1-16,-2-2 0 15,1-2-2-15,-4 0 2 16,0 0 0-16,0-1-1 16,0 2 0-16,0 5 0 15,0 1-1-15,0 6 2 16,0 1 0-16,0 3-3 0,0 1 1 15,0 0 2-15,0 0-4 16,0 1 4-16,0 5-1 16,0-3 0-16,0 1 1 0,0 0 0 15,0-1 0-15,0 1 0 16,0-3 1-16,0 1-2 16,0 0 1-16,0 0-1 15,0-1 2-15,0-1-2 16,0 2 2-16,0 0 1 0,0 0-1 15,0 2 0-15,0 3 1 16,0 0-1-16,0 7 3 16,2 4 4-16,2 5 3 15,-2 2-24-15,3 5 23 16,-2 3-4-16,1 0-2 0,-1 1 0 16,-3-2-3-16,4-1 4 15,-2-1-4 1,-2-2 4-16,0-2-4 0,0-5 2 15,-2-2-3-15,-3-3 4 16,-1 0-4-16,1-3 3 0,0-4 0 16,-3 0-3-16,1-2 0 31,0-3-2-31,0-2 4 0,-2-1-5 16,2-1 6-16,0 0-3 15,-2-3 0-15,1-8 0 0,-1-3-1 16,2-3 1-16,0-2-1 15,3-4 0-15,4-2-1 16,0 2 1-16,0-3-1 16,4 3 1-16,10 2-1 15,5 3-1-15,2 0-3 0,6 2-11 16,-2 2-9-16,2 1 3 16,-3 3-42-16,-4 3-27 15,-16-3-110-15</inkml:trace>
  <inkml:trace contextRef="#ctx0" brushRef="#br0" timeOffset="98588.262">23410 6926 359 0,'-4'-2'35'16,"-4"-5"1"-16,4 3 16 16,2 2-28-16,2 2-2 0,0-1-2 15,0 1-7-15,4 0-8 16,6 0 5-16,5 0 3 16,3 0 6-16,2 0-2 15,3 0-1-15,0 0-4 16,2 0-3-16,2 0 5 0,-1 0 1 15,-5-6-7-15,0 3-5 16,1 1-2-16,-4 0-2 16,-4-1 3-16,-1 1-2 15,-2 2-6-15,-9 0-15 16,6 0-11-16,-8 0-16 16,0 0-10-16,0 2-37 0,-8 1-49 15</inkml:trace>
  <inkml:trace contextRef="#ctx0" brushRef="#br0" timeOffset="98914.8621">23498 7028 220 0,'-4'3'173'15,"4"-3"-143"-15,0 0 5 16,2 0 7-16,7 0-9 16,6 0-5-16,2 0-9 15,5 0 0-15,3-3-1 16,4-3 0-16,-2 1-1 16,2-1-6-16,-2 1 2 0,-3 2-5 15,-5-1-6-15,-5 2-1 16,-13 2-2-16,11 0-4 15,-11 0-23-15,-1 0-17 16,-1 0-17-16,-11 4-68 16,0-4-187-16</inkml:trace>
  <inkml:trace contextRef="#ctx0" brushRef="#br0" timeOffset="99860.1424">24321 6738 143 0,'-4'0'103'0,"2"0"-65"16,2 0 9-16,0 0 9 16,0-5-13-16,-1 3-6 15,-1-1-5-15,-1-1-3 16,1 2-12-16,2 1-4 16,-3-3 0-16,-1 4-3 15,-1 0 1-15,0-2 0 0,0 2-3 16,-5 0 1-16,3 0 1 15,0 0 4-15,-1 2-2 16,-2-2 0-16,1 4 1 0,1 3 0 16,-2 0-2-16,1 0-3 15,0 5 1-15,4-1 2 0,-3 3-28 16,3 3 28-16,2 2 2 16,-3-1-5-16,5 2-3 15,-1-1-2-15,2 1 1 16,0-1-1-16,-2-1 2 15,9 2-1-15,4-4-1 16,2 0 0-16,1-2 0 0,2-3-1 16,3-4 1-16,3 0-1 15,4-9 0-15,-1 2 3 16,0 0-1-16,-2-8 1 16,-1-3-1-16,-2-3 1 0,-5 0-2 15,-1-3 0-15,-6-1 3 16,-1-1-3-16,-2-2 2 15,-3-4-1-15,-2-4-3 16,0-2 0-16,0 1-1 16,-7 0-1-16,-3 0 1 15,-9 5-2-15,0 1-6 0,-8 6-10 16,-3 4-16-16,-16 6-12 16,-5 2-65-16,-10 2-94 15</inkml:trace>
  <inkml:trace contextRef="#ctx0" brushRef="#br0" timeOffset="117719.3501">19354 6303 237 0,'0'-8'27'16,"0"-2"15"-16,0 3 13 16,0 2-11-16,2 3-20 31,-1 1-4-31,3 1-7 0,1 0-6 0,0 3 4 0,2 6-3 15,1 4 3-15,1 1-2 16,-2 2-2-16,2 4-1 16,2-3-4-16,-4-1 1 15,2-2-1-15,2 0-1 16,-4-6 0-16,0-8 0 0,2 4 4 31,0-4 10-31,0-2 4 16,1-11-7-16,2-5-2 0,0-1-4 15,-2-4-2-15,4-4-2 16,-4 0-1-16,3-3 0 16,-4-1-1-16,0-2 1 15,-1 1-2-15,-2-3 1 0,3 3 0 16,-2 4 0-16,-2 3 0 16,-1 3 1-16,4 8-2 0,-3 5 2 15,0 2-2-15,2 7 2 16,1 0 0-16,3 0 0 15,-3 9 1-15,4 6 0 16,0 4 2-16,0 6-2 16,1 4 1-16,-2 4-1 0,1 3 2 15,-1 0-1-15,-4 1 0 16,0-1 1-16,-5-6 1 16,4-3-1-16,-3-2 0 15,-1-7-2-15,-2-2 1 16,2-7 1-16,-2-2-1 15,0-5 0-15,0-2-3 16,0 0 4-16,0 0 1 0,0-11 1 16,0-3-4-16,0-5-2 15,-2-7 1-15,-3-1-2 16,-1-5-5-16,-3-1-5 16,-3-2 3-16,0 3 0 15,-3 4 3-15,2 5 3 0,-5 8 0 16,0 8 1-16,-1 7 1 15,0 0-1-15,1 15 0 16,1 2 1-16,4 3 1 0,4 1 0 16,4-1-1-16,5 0 0 15,0-1 0-15,5-4 0 16,8-1 0-16,4-5 0 16,7-6 1-16,3 6-1 15,4-9 2-15,1 0-2 16,2-2 1-16,0-6-1 15,-2-5 0-15,-1-1 0 0,-3-2-1 16,0-6 1-16,-3-3-2 16,-4-2 1-16,1 1-2 15,-4-3-4-15,-1 4-2 16,-5 2 5 0,0 6 2-16,-5 5 2 0,-2 6 0 0,0 4-1 15,-4 2 0-15,1 0-1 16,-2 10 1-16,0 5 0 0,0 2 2 15,0 1-2-15,0 4 1 16,5-4 0-16,2 2 1 16,4-3-1-16,2-1 0 15,2-2 0-15,2 1 1 16,2 1-1-16,1-4 2 16,-1 0-2-16,-4-1 1 0,-2 2-1 15,-4-4 1-15,-4 0 0 16,-5 2-1-16,0-4 1 15,-7 1-1-15,-9-2 1 16,-2 1 0-16,-5-3-1 16,-1-1 1-16,2-3 0 15,1 2-1-15,8-2-1 0,3 0-11 16,6 0-21-16,4 0-22 16,7-5-77-16,10 1-128 15</inkml:trace>
  <inkml:trace contextRef="#ctx0" brushRef="#br0" timeOffset="118205.4887">20364 6300 315 0,'0'0'130'0,"0"0"-86"15,0-5-1-15,2-2-5 16,8-4-16-16,0 0-15 0,5-5-3 15,2 0 0-15,2-3-2 0,-4-5-2 16,0-1 1-16,-3-2 0 16,-3 1-1-16,-1-3 1 15,-3 6-1-15,-3 1 0 16,-2 6 0-16,0 8 0 16,0 0 0-16,0 8 0 0,-7 0-3 15,-1 4-3-15,-1 6 3 16,2 3 3-16,2 1-1 15,3 3 0-15,2-4 1 16,0 0-1-16,7-1 0 16,6 3 1-16,3-5 0 0,2 1 1 15,2 0-1-15,-2 0 0 16,-1-1 2-16,-2-1-1 16,-1 2 0-16,-7 1 0 15,1 0-1-15,-8-4 0 16,0 3 1-16,0-4-1 0,-13 0 1 15,-1 1-1-15,-4-5 0 16,-4-2 1-16,1-1-1 16,1 0 0-16,4 0 0 15,3-3-3-15,6-4-24 16,7-2-22-16,0-5-38 0,9-2-80 16</inkml:trace>
  <inkml:trace contextRef="#ctx0" brushRef="#br0" timeOffset="118656.6522">20768 6038 448 0,'0'-9'10'0,"0"3"22"16,0 3 15 0,0 1-5-1,-2 2-21-15,1 2-11 0,-3 11-4 0,4 6 7 16,0 4 3-16,0 2-6 15,0 3-1-15,7-3-3 16,6-1 1-16,-2-3-4 16,7-4-1-16,1-5 0 0,1-5-1 15,2-3 0-15,0-4 0 32,-3 0 1-32,-1-6-2 0,-2-6 1 0,-3-3 0 0,-4-2 1 15,0-5-2-15,-1 2 1 16,-5-1 0-16,2-2 0 15,-3-1 0-15,0 5-1 16,-2 3 0-16,0 4 1 16,0 6-1-16,-2 2 1 15,-2 4 1-15,-1 4-1 0,-1 9-1 16,3 3 3-16,3 3 1 16,0 3-1-16,0-1-1 15,3 1-2-15,5-5 1 16,2 1-2-16,-1-3-6 15,4-3-27-15,-4-1-16 0,1-2-18 16,4-9-53-16,-6 3-96 16</inkml:trace>
  <inkml:trace contextRef="#ctx0" brushRef="#br0" timeOffset="119775.4847">21128 6054 418 0,'0'-9'37'16,"0"-2"13"-16,0 2-4 15,0 4-11-15,6 1-13 0,2 3-10 16,1 1-5-16,0 0-4 16,2 10-1-16,0 6-2 15,-1 4 1-15,-3 3-1 16,3 0 0-16,-5 3 1 15,-2-7-1-15,3-1 0 0,-5-8 1 16,1-1-1-16,-2-3 1 16,0-5 0-16,2-1-1 15,0-1 6-15,-2-8 7 16,4-4-6-16,1-1-2 16,2-6-1-16,4 2-1 0,0-3-1 15,-1 2-2-15,1-1 0 16,0 0 0-16,1 6 0 15,-3 3-1-15,-1 4 2 16,-1 3-2-16,2 4 0 16,-1 0 1-16,0 10 0 0,1 6 0 15,1 3 0-15,0 4 0 16,1 2-1-16,-4 0 3 16,0-2-2-16,2-3 0 15,-2-4 0-15,-3-2 1 16,-1-3-1-1,2-3 0-15,0-5 1 0,-3-1 0 16,1-2 5-16,0 0 13 0,3-4-4 16,1-3-8-16,0-6-4 15,2 3-2-15,2-3 0 16,-3-3-1-16,4 2 0 16,-2-6 0-16,1 2 0 15,-2-3-1-15,2 3-3 16,-1-2 1-16,0 7 2 0,-1 0 0 15,-2 4 0-15,2 3 1 16,0 3-1-16,-2 3 1 16,0 0-1-16,1 0 1 15,-3 0 0-15,-2 5 0 16,3 6-1-16,-1 2 0 0,-2 4 3 16,1 1 0-16,0 0 0 15,1 3 2-15,2-1-1 16,-1-4 0-16,4 0-1 15,1-5 0-15,3-1 0 0,5 0-1 16,1-5-1-16,2-2 2 16,4-3-2-16,1 0 0 15,0 0 1-15,0-3-2 16,-2-6 3-16,0-4-3 16,-5-1 1-16,-5-4 1 15,4-3-2-15,-4-1 0 16,-3-1-1-16,-4 0-4 0,-1 2 3 15,0 1 2-15,-7 2 1 16,0 4 0-16,-7 5 0 16,-1 2-1-16,-4 5 0 15,-2 2 1-15,-1 0 0 0,2 12 0 16,-1 1 0 0,2 3 0-16,2 0 1 0,3 4 0 15,3-1 1-15,4 1 0 16,0 0 0-1,0 1 1-15,4-4 1 16,3-2-2-16,3 0 2 16,0-5-16-16,0-1 10 0,2-2 8 0,2 0-3 15,1-3 4-15,-1-2-2 16,4-1-1-16,-1-1 0 16,0 0 2-16,-3-1 0 15,1-6-4-15,-3 0-1 16,0-1 1-16,-2 3-2 15,-7 0-9-15,-3-2-10 16,0-1-58-16,-10-1-47 16,-5-3-297-16</inkml:trace>
  <inkml:trace contextRef="#ctx0" brushRef="#br0" timeOffset="132701.3596">6897 8533 290 0,'-7'-7'30'16,"2"-6"1"-16,-2 3 14 16,2-1-12-16,3-2-10 0,1-1-1 15,-1 0 3-15,2 0-3 16,0-1-4-16,2 2-4 16,3 1-3-16,3 2-5 15,1 2-3 1,-1 3 1-16,4 5-3 15,-4 0 0-15,3 0 0 16,-4 7 0-16,1 8 0 16,0 4 2-16,-2-1 1 0,-3 5 2 15,1 0 0-15,-1 1-2 16,0 0 0-16,-2-2 1 16,5 1 0-16,-5-5 3 0,3 2 0 15,5-4 2-15,-2-2-5 16,4-3 1-16,-1-4-1 15,5-2 2-15,-1-5-1 16,3 0-1-16,-2-3-3 16,4-8 0-16,-4-3 0 15,4-4-1-15,-4 0 0 16,0-4-2-16,-4-2 3 16,-2-3-2-16,-2 2 1 0,-3-2-1 15,-2 0 0-15,-2 6 0 16,0 1 0-16,0 4 1 0,0 7-3 0,-4 4 4 15,1 3-1-15,-3 2 1 16,2 0-2 0,1 9 0-16,1 5 0 0,0 8 2 15,2 5 3-15,0 4 3 16,0 5-20-16,0 7 27 16,2 0-4-16,0 1-2 0,-2 5 2 15,1-4-4-15,1-3-1 16,-2-4 0-16,0-3-4 15,0-5 2-15,-5-5-2 16,0-3 2-16,-2-2-3 16,-3-6 4-16,0-3-4 0,1-4 2 15,-3-2 2-15,2-5-3 16,-2 0-2-16,0 0 2 16,2-12 1-16,1-2-1 15,0-6-4-15,7-2 5 16,-3-3-3-16,5-5-1 15,0 0-2-15,7 1-5 16,8-1-4-16,2 5-8 0,5 0-6 16,0 7-1-16,-2 4-30 15,4 3-17-15,-2 4-70 16,0 2-183-16</inkml:trace>
  <inkml:trace contextRef="#ctx0" brushRef="#br0" timeOffset="133279.3249">7398 8727 468 0,'3'11'21'16,"-3"0"12"-16,0-2 7 16,0 2 2-16,0 7-14 15,0 10-2-15,3-5 3 0,2 4-27 16,-2 0 17-16,1-1-4 15,-1 3-6-15,1-1 0 16,-1-3-2-16,1 0-4 16,-2-1 3-16,2-6-3 15,-4-3 1-15,0-4 2 0,0-4-2 16,0-1-1-16,0-5-1 16,0-1-1-16,0 0 2 15,0 0 1-15,0-10 1 16,0-3-4-16,-3-7-2 15,0-5 2-15,-2-1-1 0,1-5 0 16,1-1-1-16,3-3 1 16,0 1-4-16,0 2-1 15,0 2 1-15,5 1-1 16,5 4 5-16,5 5-1 16,4 1 1-16,-2 6-1 15,3 4-1-15,1 4 2 0,-3 5 0 16,-3 0-1-16,-1 11 0 15,-2 5 1-15,-2 3 1 16,-8 1-1-16,5 0-2 16,-7 1 2-16,0-5 2 15,-2 0-4-15,-7-2 3 0,-2-1-1 16,-3-3 2-16,-1 0-2 16,-2-2-1-16,0-1 2 15,0-1-1-15,0-1 0 16,3-1 0-16,3-1-7 15,-2-3-21-15,6 0-6 0,0-3-39 16,5-15-30-16,2-10-168 16</inkml:trace>
  <inkml:trace contextRef="#ctx0" brushRef="#br0" timeOffset="133544.8762">7665 8130 34 0,'-15'-5'417'16,"2"-1"-409"-16,7 6 12 0,3 0 18 16,3 11-20-16,0 5-3 15,0 5 5-15,0 6-4 16,0 1-7-16,3 1-4 15,-1 3-2-15,0 2-2 0,-2-2 0 16,0-4-2-16,0 3-25 16,0-4-43-16,0-4-82 15</inkml:trace>
  <inkml:trace contextRef="#ctx0" brushRef="#br0" timeOffset="133842.7012">8263 8529 369 0,'11'0'19'0,"-2"0"-13"0,0 0 33 16,4 0 23-16,1 0-24 15,2 2-14-15,0-2-4 16,4 0 8-16,4 0-13 16,1 0-6-16,1-2-4 15,-1-1-5-15,3-1 1 16,-7 1-1-16,-7 3-18 16,-1 0-34-16,-9 0-51 0,-2 0-165 15</inkml:trace>
  <inkml:trace contextRef="#ctx0" brushRef="#br0" timeOffset="134070.7899">8405 8651 466 0,'-12'16'40'0,"2"-7"-12"15,10-6 30-15,0-1-11 16,4 0-18-16,9-2-7 15,1 0 2-15,6 0-24 16,4 0 9-16,3-2-2 16,-3-5-3-16,0 2-2 15,-3 1 1-15,-5 0-9 0,-3 1-32 16,-8-2-59-16,-1-5-171 16</inkml:trace>
  <inkml:trace contextRef="#ctx0" brushRef="#br0" timeOffset="135520.6749">9763 8367 390 0,'-2'-7'20'15,"0"0"11"-15,2 3 27 16,0 1-26 0,2-1-11-16,5 4-6 0,1 0-6 0,0 4-2 31,5 8 0-31,-4 4 3 0,4 6 0 15,-1 3 0-15,-3 0 3 16,2 3-2-16,-3 1-3 16,4-3 3-16,-3 1-1 15,1 0-2-15,0-4-2 16,-3-3 0-16,1-3-1 0,3 0-1 16,0-8-2-16,0-1 3 15,-1-4-1-15,1-2 0 16,2-2-1-16,0 0-4 15,-1-6-7-15,-3-4 9 16,2-4 2-16,-4-4 3 16,2-2 1-16,-2-5-2 0,2-2-2 15,-3-3-1-15,0-4-2 16,-2 0-2-16,-2 0 4 16,-2-1-5-16,0 3 4 0,0 5-5 15,-9 4 2-15,-1 5 1 16,-4 5-1-16,1 7 3 15,-2 6 2-15,-1 0-6 16,-1 0 4-16,3 10 5 16,7 2-9-16,0 6 6 15,5-2-6-15,2 4 0 0,0-2 0 16,13 1 3-16,-1-1 0 16,7-2-4-16,-2-3 6 15,3-3 0-15,2-1-27 16,-1 0-18-16,-1-5-6 15,2 4-19-15,-3-4-46 16,-3-4-59-16</inkml:trace>
  <inkml:trace contextRef="#ctx0" brushRef="#br0" timeOffset="135723.7181">10302 8496 318 0,'9'10'72'15,"1"5"-10"-15,0 2 7 16,-2 6-18-16,1 3-13 15,-4 0-12-15,0 1 0 16,-5 2-10-16,7-3-3 16,-7-1-7-16,0-3-5 0,0-4-1 15,0-4 2-15,0-11-3 16,-2 13-20-16,2-12-22 16,0-4-17-16,0-2-30 15,10-14-86-15</inkml:trace>
  <inkml:trace contextRef="#ctx0" brushRef="#br0" timeOffset="136400.0568">10745 8321 480 0,'0'-6'20'0,"-2"3"1"15,-1 3 22-15,3 0-13 16,0 0-19-16,0 10-5 16,0 5 10-16,0 1 2 0,3 3-5 15,1 3-6-15,1 1 0 16,-2-1-4-16,4-3 0 16,-2 0-2-16,2-6-1 15,0 0 1-15,4-6 1 16,0-2-2-16,1-3 1 15,3-2 0-15,2 0 1 16,0-6-2-16,-2-2 0 0,2-7 0 16,-5 3 0-16,1-6 1 15,-4-1 0-15,-4-3 1 16,2-3-2-16,-5 2 1 0,2 1-1 16,-4 2 2-16,0 5-2 15,0 4 0-15,0 6 0 16,0 5 0-16,0 0 3 15,0 7-2-15,-4 9 0 0,2 5 4 16,2 6-6 0,0 3-2-16,0 2 10 0,2 0 1 0,6 4 0 15,-3-2-1-15,-3-2-3 16,6 1-1-16,-8-5 0 0,2-1-2 16,-2-4 0-16,0-2 0 15,-2-3-1-15,-5-4 1 16,2-1-1-1,-3-4 3-15,-2-8 0 16,3 7-5-16,-2-6 7 16,0-2-1-16,2 0 0 15,-2-6 3-15,4-3-3 16,0-7-2-16,-2-2-1 0,6-1-1 16,1-4 0-16,0-1-3 15,1 3 3-15,9 0-8 16,4 1-7-16,6 4-17 15,-1 3 9-15,5 1-38 0,1 3-22 16,0 0-119-16</inkml:trace>
  <inkml:trace contextRef="#ctx0" brushRef="#br0" timeOffset="136674.6853">11223 8560 462 0,'-8'9'43'16,"3"-6"-23"-16,3 2 22 0,2 5 9 0,0 4-19 16,0 0-18-16,0 2 3 15,0 4 4-15,0-1-30 16,2 3 17-16,1-3-3 0,-3 3 0 16,0-5-4-16,0 0 1 15,0-5-2-15,0 1 1 16,0-5-1-16,-3-2-6 15,1-2 5-15,-1-4-41 16,3 0-21-16,-2-6-33 0,2-8-78 16</inkml:trace>
  <inkml:trace contextRef="#ctx0" brushRef="#br0" timeOffset="136917.2293">11307 8104 507 0,'2'-6'23'0,"-1"2"9"15,-1 4 14-15,5 0-10 0,-4 13-15 16,1 5 0-16,0 4-6 16,-2 7-23-16,0-1 15 15,0 3-6-15,0 1 0 16,0-3 0-16,-4-3-3 15,0-1-13-15,2-7-51 0,2-4-29 16,0-4-121 0</inkml:trace>
  <inkml:trace contextRef="#ctx0" brushRef="#br0" timeOffset="137183.4374">11843 8439 569 0,'15'12'9'0,"7"-2"3"16,9-2 28-16,-1-5-2 15,2-3-15-15,8 0-16 16,-3 0-1-16,5 0-19 15,-4 0 15-15,-4-1-1 0,-6-5-2 16,-4 2 12-16,-12 1-42 16,-3-1-21-16,-9 1-13 15,0-2-51-15,-5-2-74 16</inkml:trace>
  <inkml:trace contextRef="#ctx0" brushRef="#br0" timeOffset="137392.0503">12116 8326 358 0,'-7'0'80'0,"6"0"-21"16,-1 3-5-16,0 8 9 0,2 5-21 15,0 4-5-15,0 1-26 16,0 6 16-16,0-2-12 16,0 5-8-16,0-1-4 15,0 0 0-15,0-1-3 0,-3 4-2 16,-2-3-31-16,-1-2-76 15,5-6-157-15</inkml:trace>
  <inkml:trace contextRef="#ctx0" brushRef="#br0" timeOffset="140259.9753">12866 8251 286 0,'-4'-5'32'0,"3"-2"-1"15,1 0 14-15,0 1-7 0,0 1-4 32,0 1-11-32,1 1-1 0,5 1-1 0,-3 0-4 0,1 2-4 15,1 0-5-15,1 0-3 16,-1 9 2-16,4 4 1 15,-2 8 4-15,0 5 4 32,2 2-2-32,0 4 0 0,2-2 0 15,2-2-5-15,-3-1-3 16,5-4 1-16,-1-3 0 16,3-2 1-16,-2-7 3 15,4-1-1-15,-2-5-23 16,0-3 16-16,0-2 1 15,0 0-1-15,-2 0-1 0,2-9 0 16,-7-1-1-16,2-3 0 16,-5-3 2-16,0-3 2 15,-6-3-2-15,1-5 1 16,-2-1 0-16,0-4-2 16,0-6-2-16,-5 4 0 0,-4-1 2 0,1 2-1 15,-2 7-2-15,-1 5-1 16,3 17 3-16,-2-16 0 15,1 19-2-15,1 1-2 16,0 1 4-16,1 13-2 16,2 4 0-16,5 6 1 15,0-2 0-15,0 2 0 0,12-1 0 16,3-2 0-16,3-3 0 16,3-4 0-16,2 1-4 15,1-7-3-15,0 0-9 16,-4-3-36-16,4-3-19 0,-6-2-55 15,-2 0-193-15</inkml:trace>
  <inkml:trace contextRef="#ctx0" brushRef="#br0" timeOffset="140666.3451">13399 8499 364 0,'-16'0'161'0,"1"-7"-121"16,12-6-5-16,3-1-7 0,2 2-12 15,11-1-12-15,2 4-2 16,4 4-2-16,0 1 0 16,1 4 0-16,0 0 0 15,-8 9 0-15,-1 6-1 16,-3 2 0-16,-7 1-3 0,-1 4 1 15,-1-4 3 1,-9 1 0-16,-4 1 2 0,1-3 0 16,-5-1 8-16,0 1 17 15,2-7 2-15,3 1-22 16,5-2 16-16,1-4-10 0,7-1-6 16,0-2-3-16,5-2 0 15,7 0 0-15,10 0-3 16,1-6 2-16,5-2-3 15,-1-2-2-15,1 2-9 16,-3-1-13-16,0 0-23 0,-3 0-9 16,-3 0-44-16,1-3-140 15</inkml:trace>
  <inkml:trace contextRef="#ctx0" brushRef="#br0" timeOffset="141305.7124">13902 8142 511 0,'-9'-14'11'16,"2"1"7"-16,3 5 19 0,4 2 2 16,0 6-10-16,0 0-16 15,0 2-11-15,2 10 0 16,3 3 6-16,0 6 0 15,5-1-4-15,-5 5 0 0,2-4 3 16,0-2-3-16,3-1-2 16,0-1-1-16,2-6 0 15,3-3 0-15,1-2 0 16,2-6-1-16,-2 0 1 16,4-2-1-16,-3-7 1 15,-2-2-1-15,0-6 1 16,-4 0-1-16,-1-2 1 15,-3-1-1-15,-1-1 0 0,-6 1 1 16,5 2-1-16,-3 4 0 16,-2 12 1-16,0-10-1 15,0 12 1-15,0 0 0 0,-2 12-1 16,-1 2 1-16,3 10 4 16,0 4 4-16,0 1-18 15,0 4 20-15,0 3-1 16,5 0-1-1,0 0-4-15,-1-4-2 0,-1-2-1 0,-1-7 0 16,-2 1 0-16,0-8-1 0,-5-2 1 16,-4-4 2-16,-1-2 1 15,-3-5 2-15,-1-1-2 16,4-2-1-16,-2 0 0 16,3-9-1-16,3-2-2 15,1-6 1 1,3-5 0-16,2-4-3 15,0-1 2-15,4-2-5 0,7 2-11 16,1 4-7-16,3 4-14 16,2 4 2-16,2 6-29 15,0 6-19-15,-1 1-102 0</inkml:trace>
  <inkml:trace contextRef="#ctx0" brushRef="#br0" timeOffset="141770.6827">14337 8449 477 0,'-2'0'44'0,"-6"0"-16"16,5-12 12-16,3 6-4 0,1 1-16 15,9-2-16-15,2 2-1 16,5 5 5-1,-5 0-4-15,2 0-2 0,-1 8-1 16,-1 7 0-16,-5-1-1 16,-1 2 0-16,-4 4 0 15,-2-3 0-15,0 3 1 0,-11-2 0 16,-1 0 0 0,-3-2 1-16,-1-2-2 15,1-1 2-15,1-3 8 0,2-3 7 16,2 0-3-16,3-3-25 15,4 0 18-15,1-2-1 16,2-1 2-16,0 1 0 16,5-2 6-16,6 0-2 15,4 0-4-15,2 0-4 16,3 0-2-16,2-3-1 0,3-1 0 16,-4 0 0-16,1 1-1 15,-4 1-2-15,0-3-17 16,-5 3-20-16,-1-4-5 15,-1 1-34-15,-3-2-60 0,-2-5-200 16</inkml:trace>
  <inkml:trace contextRef="#ctx0" brushRef="#br0" timeOffset="142036.2731">14619 7948 420 0,'0'-20'28'0,"-2"0"17"15,0 10 6-15,2 4-7 0,0 2-5 16,0 4-13-16,0 0-9 16,2 12-4-16,1 6 7 15,-1 6-20-15,-2 4 23 16,0 2-10-16,0 2-2 0,0-2-7 15,-2 0-4-15,-6 0 0 16,-6 2-1-16,2-3-49 16,-6-8-96-16</inkml:trace>
  <inkml:trace contextRef="#ctx0" brushRef="#br0" timeOffset="143269.4763">6700 9973 491 0,'-13'-20'30'0,"7"0"-8"16,6 2 7-16,0 2-13 16,9 0-5-16,2 6-5 0,3 0-1 15,-1 5 1-15,1 4-1 16,-3 1-3-16,-2 0-2 15,-2 3 1-15,-1 8 0 16,-5 3-1-16,3 6 2 16,-4 1 3-16,0 0 3 15,2 5 6-15,-1 0 3 0,4-2-5 16,-2 2-2-16,4-2-5 16,-2-3-1-16,6-4-1 15,2-2-2-15,3-6 1 16,4-8-21-16,0 3 21 0,1-4 0 15,1-4 0-15,-2-8-3 16,-3-4 2-16,0-2 1 16,-5-3-2-16,-1 1 3 15,-4-5 2-15,-3 0 1 16,-3 2 0-16,-1-2-3 16,0 6-1-16,0 0-2 0,0 7 1 15,0 5-1-15,0 3 0 16,0 4 1-16,0 4-3 15,0 9 2-15,0 6 1 16,0 6 2-16,0 3 3 16,2 8 4-16,3 2-2 0,1 1-2 15,-5 2 0-15,9 0-3 16,-10 3 2-16,0-1-2 16,0-3 2-16,0-5-1 15,0-1-1-15,-5-8-1 16,-5-5 3-16,1-5-2 15,1-3 0-15,0-5-1 0,1-2 0 16,0-6-1-16,2 0 2 16,-2 0-1-16,1-11-1 15,2-3 1-15,2-4-2 16,-1-2 1-16,3-5-1 0,0-1 0 16,0 0-2-16,3-1-6 15,6 4-7-15,2 2-4 16,2 3-11-16,0 5-2 15,-1 3-26-15,-2 3-13 16,4 2-77-16,-4 3-225 0</inkml:trace>
  <inkml:trace contextRef="#ctx0" brushRef="#br0" timeOffset="143840.7271">7195 10313 368 0,'5'16'127'0,"-1"-3"-94"16,-4-2 3-16,0 4 7 0,0 5-7 16,3 3-12-16,3 1-9 15,2 2 8-15,-2 1-19 16,3 0-6-16,0 1 3 16,-3-3 2-16,-2-1-4 15,1-1 2-15,-4-6 2 16,1-2-2-16,-2-5-3 0,2 0 6 15,-2-7-1-15,0-3 13 16,0 0-1-16,0-3 3 16,0-12-11-16,-4 0 3 15,1-5-7-15,-2-5 1 0,-3 0-2 16,1-7 2-16,-2-3-6 16,1 0 5-16,-4 3-4 0,10-1-1 15,-8 3 2-15,10 6 2 16,-4 2-4-16,4 3 3 15,7 4-4-15,7 3 2 16,3 2 1-16,5 5 0 16,-1 3 0-16,0 2 3 15,3 0-2-15,-7 9-1 0,-2 4-3 16,-2 5 5-16,-8-2-4 16,-1 3 5-16,-4 0-3 15,0-2-3-15,-9-1 3 16,-2-2 0-16,-2-1 2 0,-4-3-3 15,0 0 0-15,0-2 1 16,0-1 0-16,1-1 2 16,0-2-7-16,3-1-10 15,-1-3-13-15,5 0-3 16,4-2-27-16,-1-10-17 0,6-8-59 16,0-9-180-16</inkml:trace>
  <inkml:trace contextRef="#ctx0" brushRef="#br0" timeOffset="144106.2868">7355 9739 414 0,'0'-13'26'15,"0"2"-13"-15,0 4 34 16,0 6 5-16,0 1-16 15,2 1-27-15,-2 13-7 16,3 6 9-16,-3 5-1 0,2 0-3 16,-2 4-6-16,0-1 1 15,0-1-3-15,0-2-6 16,0-5-21-16,0-4-20 0,0-6-30 16,2-4-29-16,3-6-38 15</inkml:trace>
  <inkml:trace contextRef="#ctx0" brushRef="#br0" timeOffset="144293.8009">7494 9773 264 0,'7'-11'68'0,"-4"4"14"16,0 5 12-16,-1 2-27 16,-2 0-36-16,0 12-7 15,0 3 4-15,0 6 0 0,0 4-16 16,-2 0-14-16,1 6 5 15,1-1-2-15,-2 2-1 16,0-2-29-16,1-5-79 16,-1-21-300-16</inkml:trace>
  <inkml:trace contextRef="#ctx0" brushRef="#br0" timeOffset="144771.0703">8551 10055 409 0,'0'0'56'16,"0"0"-1"-16,0 0 1 15,7-4-15-15,5 0-22 16,6-1-6-16,6 2 4 16,3-1-6-16,2 0-8 15,0 1-2-15,-3 1 0 0,-4 2-11 16,-6 0-17-1,-4 0-32-15,-6 0-39 16,-6 0-93-16</inkml:trace>
  <inkml:trace contextRef="#ctx0" brushRef="#br0" timeOffset="144960.5452">8609 10142 440 0,'-14'4'64'0,"7"3"-22"15,4-4-2-15,3-1-8 16,2 0-16-16,10-2 0 16,6 0 6-16,8 0-10 15,1-5-9-15,3-3-2 16,1-1-3-16,-1 0-32 16,-4 1-36-16,-2-7-115 0</inkml:trace>
  <inkml:trace contextRef="#ctx0" brushRef="#br0" timeOffset="145790.9503">9955 9817 309 0,'-2'-12'61'15,"2"1"-40"-15,0 0 14 16,0 4 19-16,8 2-19 15,0 3-14-15,3 0-7 0,0 2 2 16,1 4-6-16,2 8-4 16,0 8 2-16,-1 5 9 15,4 4 0-15,-7 3-2 16,4 0-4-16,-4 2-1 16,-1-6-5-16,-1 1 1 15,2-6-3-15,-1-3 0 0,-2-4-1 16,2-6 2-16,0-5 2 15,5-2 3-15,1-3 0 16,-1 0-3-16,2-8-4 16,2-6 1-16,0 2-2 0,1-4 0 15,-4-4-1-15,0 0 1 16,-6-3 1-16,-2-4-2 16,0-3 1-16,-6-2 1 0,-1 0-2 15,0-2 0-15,0 3 0 16,0 6 0-16,-5 2 0 15,-2 7 0-15,-1 5 0 16,-4 4 0-16,2 6 0 16,-4 1-2-16,-1 0 2 15,1 6 0-15,1 7-2 0,2 1 4 16,3 3-2 0,5 2 0-16,3-3-1 0,0 2 1 15,10 0 3-15,7-6-5 16,5 1 4-16,2-4-1 15,3-2-2-15,0 0-20 0,-5-3-28 16,2-1-13-16,-2-3-49 16,-7 0-128-16</inkml:trace>
  <inkml:trace contextRef="#ctx0" brushRef="#br0" timeOffset="146056.6339">10535 9928 368 0,'5'5'61'0,"-2"1"6"16,2 0-7-16,-3 4-10 0,1 2-18 15,-3 4-6-15,2 2 1 16,-2 2-23-16,0 3 11 16,2 2-2-16,-2 0-3 15,1 0-1-15,-1 0-4 16,4-2-4-16,-2-2 1 15,-2-4-2-15,5-4 0 0,-2-2-4 16,-3-9-16-16,2 5 0 16,1-7-43-16,4-2-18 15,-2-16-155-15</inkml:trace>
  <inkml:trace contextRef="#ctx0" brushRef="#br0" timeOffset="147114.6978">11022 9742 192 0,'1'-9'52'15,"-1"1"-7"-15,2 0 21 0,-2 6-8 16,0-8-11-16,0 6-10 16,0 1-5-16,0 3-4 15,0 0-10-15,0 0-11 16,0 9-4-16,0 5 4 15,0 4 7-15,0 5 5 0,0-2-3 16,0 6-3-16,2-4-4 16,5-1-3-16,1-4-5 15,2-1 2-15,2-2 0 16,3-8-3-16,-3 0 2 0,1-5-2 16,3-2 2-16,-1 0 0 15,-1-4-1-15,1-5 0 16,0-2-1-16,-1-4 1 15,-2 0 0-15,-4-3-1 16,-1 2 0-16,1-2 1 0,-4-2-1 16,-1 3-1-16,-3 2 2 15,0 2 0-15,0 0-2 16,0 6 2-16,0 3-1 16,0 3 0-16,-1 1-1 15,-1 3 1-15,0 11-1 16,2 6 1-16,0 1 0 15,0 6 2-15,0 5 3 0,4 0 3 16,-1 4-16-16,2-1 10 16,0 1 2-16,-3 0-2 15,-2 0 1-15,0-4 0 0,0-4-1 16,0-3 0-16,-2-5 0 16,-3-4 0-16,-2-12 1 15,2 8 6-15,-2-10 2 16,-1-2-2-16,3 0-1 15,0-13-4-15,1 1 0 0,1-8 0 16,3 1-4-16,0-4 0 16,0-3-2-16,3 0 0 15,6-1-12-15,1 4-16 16,2-1 15-16,2 7-18 16,1 4-11-16,0 3-6 15,0 3-31-15,1 3-50 0,0 2-182 16</inkml:trace>
  <inkml:trace contextRef="#ctx0" brushRef="#br0" timeOffset="147322.1074">11481 10006 396 0,'0'7'51'16,"0"4"-16"-16,0 2 25 15,0 1-7-15,0 2-24 16,0 0-18-16,0 2-8 15,0 0 0-15,0-2-1 0,0 0-2 16,-1-4 1-16,1 1-6 16,-2-4-12-16,2-4-18 15,0-3-8-15,0-2-18 0,0 0-15 16,2-4-21-16,1-10-51 16</inkml:trace>
  <inkml:trace contextRef="#ctx0" brushRef="#br0" timeOffset="147777.9254">11503 9503 320 0,'0'-5'58'15,"0"1"-11"-15,0 3 23 16,-2 1-27-16,1 1-18 0,-2 10-15 16,1 5 7-16,0 2 4 15,1 1-2-15,-1 3-10 16,0-2-3-16,1-1-3 16,-1-3-3-16,0 0 0 15,2-4 2-15,0 0-5 16,0-4-15-16,0-1-14 15,2-5-21-15,3-2-34 0,6 0-50 16,0 0-145-16</inkml:trace>
  <inkml:trace contextRef="#ctx0" brushRef="#br0" timeOffset="147980.9603">11621 9543 384 0,'6'-4'76'15,"1"-5"-15"-15,-5 5-10 16,1 4-20-16,1 0-19 0,-1 14-6 16,1 3 0-16,0 2 4 15,0 3-8-15,-4 1 2 16,0 2-6-16,0 0 4 16,0 0-18-16,0-6-67 15,0-2-168-15</inkml:trace>
  <inkml:trace contextRef="#ctx0" brushRef="#br0" timeOffset="148496.4929">12433 9862 419 0,'-5'0'28'16,"1"-2"8"-16,4-1 16 15,6-1-18-15,9-2-9 16,7 3-11-16,9-2-1 16,1-1 0-16,4 3-3 15,-4 1-6-15,0-2-2 0,-5 1-2 16,-5 1 0-16,-6 2-6 16,-3 0-19-16,-6 0-14 15,-4 0-18-15,-3 0-55 16,0 0-44-16</inkml:trace>
  <inkml:trace contextRef="#ctx0" brushRef="#br0" timeOffset="148749.505">12611 9692 363 0,'-10'-7'62'0,"5"2"-6"16,2 3 6-16,1 2-22 15,2 2-7-15,0 12-22 16,0 5 8-16,3 7 12 16,4 4-9-16,-1 2-6 15,0 0-7-15,-1-2-4 0,-1 1-4 16,1-2 0 0,-3-7 1-16,-1 0-2 0,1-2-11 15,1-8-25-15,2-5-37 16,2-7-80-1</inkml:trace>
  <inkml:trace contextRef="#ctx0" brushRef="#br0" timeOffset="149510.2983">13412 9667 338 0,'-10'-9'46'0,"9"2"-3"15,1 4 14-15,0 1-22 0,0 2-14 16,5 0-12-16,8 9-5 16,1 7 5-16,1 3 2 15,-1 6 1-15,4 2 0 16,-6 4-6-16,1-3-2 0,-2-3-1 16,-1 0-2-16,-2-3 0 15,1-5 0-15,-2-2 1 0,0-7 0 16,1-2 4-16,-1-4 1 15,3-2 0-15,0 0-4 16,2-9-2-16,2-4 1 16,-1-1-1-16,-1-4 1 15,-1-2 0-15,-2 1-1 0,-4-6 1 16,-1 0 0-16,-1-2-1 16,-3-2 0-16,0 3-1 15,0 1 1-15,-5 2-1 16,-2 5 0-16,-2 14 0 15,-2-14 0-15,1 13 0 16,-2 7-1-16,2-2 3 16,-2 8-4-16,4 5 2 15,3 5 2-15,5 1 1 0,0 3 1 16,1-2 2-16,11 0-3 16,5-3 1-16,1-1-4 15,4-1 1-15,1-6 0 0,-1-2-7 16,0-2-23-16,-2-2-25 15,1-3-44-15,-5 0-122 16</inkml:trace>
  <inkml:trace contextRef="#ctx0" brushRef="#br0" timeOffset="149963.3147">13874 9869 448 0,'-14'0'47'0,"6"-9"-7"15,6 2 3-15,2-4-11 16,0 2-9-16,5 2-16 16,2 0-3-16,6 1-2 0,-2 5 0 15,-1 1-2-15,3-2-1 16,-4 11 3-16,0 5-2 15,0 4 0-15,-3 2-1 16,-3 4 2-16,-3 0-2 16,0-1 1-16,-2-2-2 15,-6 1 2-15,-7-2 0 0,1-6-2 16,-5 2 3-16,1-4 4 16,4-1 13-16,2-4 5 15,2-1-1-15,5-3-23 16,3 1 10-16,2-4-3 15,2 0-1-15,11 0 4 0,1 0-5 16,6-4-6 0,3-1 5-16,2-1-6 0,2-1-12 15,0 0-10-15,0-3-26 16,0 0-11-16,-1-2-62 16,0-2-214-16</inkml:trace>
  <inkml:trace contextRef="#ctx0" brushRef="#br0" timeOffset="150628.8218">14373 9605 483 0,'0'0'12'15,"0"-15"21"-15,-2 5 10 16,-2 6-5-16,4 4-13 0,0 0-13 15,0 6-12-15,0 6 6 16,6 4 3 0,-3 2 0-16,4 4 0 0,-2-1-4 15,0 0 1-15,2-1-2 16,0-2-2-16,1 0-1 16,1-6 0-16,4 1 0 15,1-8 0-15,1-3 0 16,2 0 0-16,3-2-1 0,0-2 1 15,0-5-1-15,-2-4-1 0,-2-3 1 16,-3-4 0-16,-3 0 0 16,2-2 1-16,-7 3-2 15,-3-5 2 1,-1 4-1-16,-1 2 1 16,0 2-3-16,0 3 4 15,0 10-2-15,-1-7 0 0,-5 8-1 16,0 0 1-16,3 9 0 15,-3 5 0-15,1 4 4 16,3 6 1-16,1 2-11 16,1 3 20-16,0 3-2 15,0 0-4-15,0 2 1 16,1 0-2-16,3-2-4 0,-1 0 2 16,-1-5-5-16,-2-4 5 15,2-1-6-15,-2-6 4 16,0-4-3-16,0-3 4 15,0-4-4-15,0-1 2 16,-4-4 2-16,1 0-2 0,-1 0 7 16,1-9-4-16,0-4-3 15,-1-3 3-15,4-3-3 16,0-4-1-16,0-4-1 16,0 0 0-16,4 0-2 15,2 2 2-15,1 5-15 0,7 2-14 16,-4 8-12-16,2 8 2 15,1-1-40-15,-1 3-82 16</inkml:trace>
  <inkml:trace contextRef="#ctx0" brushRef="#br0" timeOffset="151066.2269">14841 9967 429 0,'-7'0'88'0,"0"-9"-74"16,7 2 16-16,0 0-1 15,12 3-5-15,0-1-16 16,2 5-7-16,1 0 5 16,0 0-2-16,-1 0-1 0,-1 7-2 15,-2 6-2-15,-4 1 2 16,-4 4-2-16,-3-2 4 15,0 2-3-15,-2 1 0 16,-10-3 0-16,-3 2 1 16,0-2 0-16,-6-1-1 0,4-1 0 15,0-5 4-15,0-4 3 16,7 6 12-16,0-6 0 16,6-1-3-16,3-2-6 15,1-1-22-15,3-1 27 16,8 0 2-16,7 0-7 15,1 0-5-15,3 0-4 0,5-5 0 16,0-2 0-16,-2 1-1 16,-2-3-1-16,-3 3-19 15,-3 0-4-15,-7 0-36 16,-5-2-20-16,-1-1-102 16</inkml:trace>
  <inkml:trace contextRef="#ctx0" brushRef="#br0" timeOffset="151425.5263">14975 9390 434 0,'-7'-6'14'15,"2"0"35"-15,2 4 10 16,1 2-25-16,2 0-13 16,0 6-16-16,0 5-1 15,2 7 11-15,-1 3-2 16,1 0-4-16,-2 2-2 16,0 2-3-16,0-4-4 0,0 1 1 15,-2-6 0-15,1 0-1 16,-5-3-5-16,1-6-8 15,1 0-12-15,0-3-14 16,4-3-11-16,0-1-29 0,0 0-16 16,4-1-5-16,5-10-121 15</inkml:trace>
  <inkml:trace contextRef="#ctx0" brushRef="#br0" timeOffset="151628.5926">15038 9461 204 0,'11'-13'85'0,"-5"4"-13"15,-1 0-9-15,-2 1 4 16,1 4-18-16,-2 0-12 16,-1 4-1-16,-1 0-13 15,0 0-9-15,0 11-12 16,0 2 11-16,-1 6 13 0,-3 2-21 16,2 2 9-16,2 2-6 15,-1 0-4-15,1-1-3 16,0-1-1-16,0-2-23 15,0-7-36-15,0-1-87 16</inkml:trace>
  <inkml:trace contextRef="#ctx0" brushRef="#br0" timeOffset="152425.2728">15834 9744 285 0,'-5'0'74'0,"-1"0"-22"16,5 0 11-16,1 0-3 16,0 0-22-16,10 0-12 15,3-2-9-15,5 2-2 16,5 0-1-16,2 0-4 0,6 0-1 16,-2 0-5-16,1 0-2 15,1 0-1-15,-9 0-1 16,2-2 1-16,-7 1-1 15,-3-1-5-15,-8 0-10 0,1 2 0 16,-6 0-8-16,-1 0-17 16,0 0-10-16,0-2-37 15,-1-1-48-15</inkml:trace>
  <inkml:trace contextRef="#ctx0" brushRef="#br0" timeOffset="152747.3832">16007 9612 314 0,'-7'-5'35'0,"-5"-2"17"16,3 3-9-16,6 1 16 16,3 3-21-16,0 0-20 15,0 1-11-15,0 8 4 16,0 7 12-16,2 2-3 15,3 5-4-15,-3 2 2 0,-1 3 3 16,1 1-5-16,-2 0-4 16,0-1-5-16,0-1-2 15,0-6 1-15,0 1-4 0,0-2-1 0,0-4 1 32,0-6-2-32,0-1-2 0,0-1 1 15,0-5-33-15,4-3-28 16,9 0-22-16,1-11-150 15</inkml:trace>
  <inkml:trace contextRef="#ctx0" brushRef="#br0" timeOffset="153580.975">16889 9601 316 0,'-7'-5'39'15,"6"-6"-1"-15,1 4 12 16,1-2-9-16,9 3-17 15,-1 1-7-15,-1 0-4 16,4 5-1-16,-2-3-5 0,-1 3-2 16,-2 0-1-16,4 8-2 15,-4 5 4-15,0 1 1 16,0 2-1-16,3 4 2 16,-3-1-2-16,0 1 0 15,0 2 0-15,1-3-2 16,-1 1 1-16,1-2-2 0,-1 0 2 15,1-4 0-15,3-3-2 16,-1-1 0-16,0-3 0 16,2-3-1-16,0 0-1 15,1-4 1-15,-1 0-2 0,3 0 2 16,-4-6-2-16,-1-3 1 16,3-3 2-16,-4 1 5 15,0-3 3-15,0-4 0 16,-5-2-3-16,1-1-3 15,0-4-3-15,-1 0-2 0,-4-2 1 16,1-2-1-16,-1 1 1 16,0 3-2-16,-5 1 1 15,-3 1-2-15,-3 9 1 16,-4 4 0-16,-2 5 0 16,2 2 1-16,1 3-1 15,-1 0 1-15,5 10-1 0,0 2 1 16,10 2 0-16,-2 5-1 15,2 0 1-15,12-1 0 16,5 0 0-16,7-4 0 16,-1-2 0-16,4-1 0 0,-3-3-28 15,0-2-17-15,-2-4-24 16,-2-1-76-16,-2-1-261 16</inkml:trace>
  <inkml:trace contextRef="#ctx0" brushRef="#br0" timeOffset="153877.7654">17420 9675 453 0,'0'14'36'15,"0"-2"-2"-15,0 0 20 16,0 7-14-16,0 0-10 15,5 3-13-15,0-1-1 16,0 0-1-16,-1 1-6 16,2-2-3-16,-1-3-4 0,-1-1-1 15,-1-1 0-15,-1-7-1 16,0 0-1-16,1-3-14 16,-1-3-11-16,1-2-11 15,-1 0-12-15,3 0-17 0,-2-5-46 16,-1-8-118-16</inkml:trace>
  <inkml:trace contextRef="#ctx0" brushRef="#br0" timeOffset="154147.5853">17506 9234 376 0,'-9'-20'53'0,"0"6"-22"16,2 4 20-16,7 8 3 0,0 2-18 16,0 1-25-1,2 12-7 1,1 6 7-16,-1 6-1 16,0 0-2-16,-2 4-6 15,0 0 0-15,0-2-2 0,0 1 1 16,-2-2-3-16,2 0-24 15,0-4-31-15,0-2-63 16,3-12-216-16</inkml:trace>
  <inkml:trace contextRef="#ctx0" brushRef="#br0" timeOffset="154882.8033">17990 9532 165 0,'-8'0'168'0,"2"0"-132"16,6 0-2-16,0-7 10 0,2-2 4 15,3 0-15-15,-3 2-11 16,2 3 3-16,-3 4-5 15,-1 4-12-15,2 6 6 16,-2 5 4-16,2 3-3 16,0 1 2-16,0 2-4 0,2-3-5 15,1 0-3-15,0-4-4 16,4 1 1-16,2-3 0 16,1-3-2-16,1-3 1 15,3-3-1-15,-2-3 0 0,3 0 1 16,-2 0 0-16,4-6-1 15,-4-3 0-15,-7-6-1 16,5 0 3-16,-7 0-2 16,2-7 1-16,-6-2 0 15,0 2-1-15,1-2 0 16,-3 3 0-16,0 4 0 16,0 1-1-16,0 8 1 0,0 5 0 15,0 3-1-15,-5 0 0 16,2 8 1-16,-1 11-2 15,1 1 4-15,2 7 3 16,-1 1-5-16,2 5-3 16,0-1 10-16,2-2-2 15,2 4 3-15,0-4-3 0,-3 5 0 16,-1-3-3-16,0 0 1 16,0-6 1-16,0 1-2 0,-5-6 1 15,-3-4-1-15,0-5 2 16,-1-1 0-16,4-7 0 15,-3-4 2-15,-1 0-1 16,2 0 0-16,2-6 0 16,0-6-1-16,0-2-2 15,5-3 0-15,0-2 0 16,0-3-2-16,4 1 0 16,4-4 1-16,2 2-2 0,0 3-12 15,4 0-9-15,-4 5-7 16,0 2 8-16,5 6-29 0,-2 3-10 15,0 3-49-15,1 1-93 16</inkml:trace>
  <inkml:trace contextRef="#ctx0" brushRef="#br0" timeOffset="155141.6969">18399 9751 445 0,'1'4'47'16,"-1"-1"-8"-16,4 2 2 15,-1 7 8-15,-1 0-7 16,2 6-10-16,-1 1-31 16,1 2 21-16,-1 3-7 15,3-1-9-15,-2-2-3 0,-1-1-2 0,2 0 2 16,-1-6-5-16,-1-2 1 16,-3-2-21-16,0-5 7 15,0-4-35-15,0-1-9 0,0 0-9 16,0-12-55-16,2-6-91 15</inkml:trace>
  <inkml:trace contextRef="#ctx0" brushRef="#br0" timeOffset="155346.7584">18497 9339 398 0,'0'-18'32'0,"-1"7"35"0,-1 2-5 0,2 9-8 16,0 0-22-16,0 10-27 16,0 8 1-16,0 3 8 15,0 5-4-15,0-1-7 16,0 4-1-16,0-2-4 0,0-1-21 16,0-4-42-16,-5-5-92 15</inkml:trace>
  <inkml:trace contextRef="#ctx0" brushRef="#br0" timeOffset="155893.5089">19176 9603 431 0,'-5'0'58'15,"3"0"-17"-15,2 0 8 16,9-3-18-16,13 1-13 0,2 0-2 16,8 0-5-16,5 1 1 15,4-2-4-15,-4 3-6 16,-3 0 0-16,-3-1-2 16,-6 1 0-16,-6-2-16 0,-9 2-2 15,-3-2-8-15,-7 0-9 16,0-1-8-16,0-1-39 15,-9-1-28-15,-1-3-33 16</inkml:trace>
  <inkml:trace contextRef="#ctx0" brushRef="#br0" timeOffset="156159.0661">19327 9455 330 0,'-5'-7'66'0,"0"2"-12"16,4 0 16-16,1 3-16 15,0 2-19-15,0 0-13 0,0 3-8 16,3 9-10-16,3 8 13 16,-1 2-3-16,4 4-1 15,-5 1-6-15,-1-1-3 16,1 2 1-16,-4-3-4 16,1-2 0-16,-1 1 0 0,3-2-3 15,-3-1-21-15,2-4-18 16,3-1-9-16,2-7-18 15,2-4-59-15,5-5-113 16</inkml:trace>
  <inkml:trace contextRef="#ctx0" brushRef="#br0" timeOffset="156667.417">19817 9421 438 0,'9'-8'30'15,"-2"0"9"-15,0 8 6 16,1 0-5-16,0 6-19 0,-1 8-7 16,2 5-1-16,1 5-1 15,-2 1 0-15,1 3-5 16,-2-1-4-16,3-3-1 15,0 0 0-15,-1-2-1 16,1-5 0-16,-2-2-1 16,3-2 0-16,0-5 1 0,0-3-1 15,1-3 0-15,3-2 2 16,-3 0 0-16,3-3-2 16,-3-5 1-16,3-6 1 15,-3 1 5-15,-2-5-1 16,-2-1 1-16,-1-4-3 0,0-2 1 15,-5 0-4-15,1-4 0 16,-3 0-1-16,0 5 1 16,-7 2-2-16,-3 3 2 15,-3 6-1-15,1 7-1 16,-3 4 0-16,1 2 1 16,0 0 0-16,4 8-2 0,3 5 2 15,4 6-2-15,3 3 2 16,0 1-3-16,9 0 4 15,2 2-17-15,3-1-19 16,0-5-9-16,1 1-21 16,-3-6-44-16,-1-2-70 0</inkml:trace>
  <inkml:trace contextRef="#ctx0" brushRef="#br0" timeOffset="157059.0063">20267 9672 427 0,'2'0'73'16,"0"-1"-18"-16,1-3 0 16,2 0-19-16,0 1-10 15,2 3-10-15,-2 0-8 0,4 5-6 16,-1 6-1-16,-3 3-1 16,-3 3 1-16,-1 1 0 15,-1-1-2-15,0 3 3 16,-5-4-3-16,-3 0 3 15,-2-2-1-15,1-1 0 16,-1-2 2-16,0-3-13 0,3-1 23 16,2-1 3-16,3-2-4 15,0-1-4-15,2-1-3 16,2-2 0-16,7 0 0 16,4 0 2-16,4 0-5 15,5-5 0-15,-1-3-2 16,4-1 0-16,-1 2 0 0,-2-2 1 15,-5-2-2-15,-2 3-9 16,-6-2-12-16,-2-2-24 16,-4 2 0-16,-3-5-30 15,0-4-94-15</inkml:trace>
  <inkml:trace contextRef="#ctx0" brushRef="#br0" timeOffset="157262.088">20377 9206 495 0,'-13'-6'17'0,"3"5"21"16,3 1 10-16,7 12-25 16,0 6 2-16,0 7-11 0,0 7-6 15,3 0-5-15,-1 3-2 16,5 0-26-16,-5-7-72 15,7-4-226-15</inkml:trace>
  <inkml:trace contextRef="#ctx0" brushRef="#br0" timeOffset="158168.1203">20905 9279 372 0,'0'-1'34'0,"0"1"4"16,0 0 3-16,0 0-21 0,0 4-5 16,0 8 6-16,0 5 7 15,0 6-3-15,0 6-6 16,0-2 1-16,4 4-10 16,3-4-2-16,-1 0-4 15,4-4-2-15,4-3-1 0,-1-6 1 16,5-3-2-1,0-11 0-15,1 7 1 0,1-7 0 16,2-2 0-16,-5-7 0 16,2-5-1-16,-5-3 0 15,-3-2 1-15,1-1 0 0,-5-1 1 16,-1-2-1 0,0-1-1-16,-3 3 0 0,-3 1 1 15,0 3-1-15,0 3 0 16,0 1 1-16,0 8-1 15,-3 1 2-15,-3 4 3 16,-2 0-3-16,2 9 3 0,0 9 5 16,1 1 1-16,3 8 1 15,1 3-4-15,1 4-15 16,0 0 14-16,1 2-5 16,12 0 2-16,-7-3 3 15,4-1-4-15,-3-3 0 0,-2-4-3 16,-3-4 2-16,-2-3-2 15,0-1 1-15,0-5-1 16,-3-4 1-16,-4-2 0 16,-2-2 1-16,-2-4 0 15,0 0 3-15,1-4 0 16,3-5 2-16,-1-1-3 16,1-3-1-16,2-3-2 0,0 2-1 15,5-4 1-15,0-2-1 16,3 4-2-16,4-1-12 15,3 2-14-15,1 5 1 16,2 2-29-16,1 5-10 0,1 3-51 16,-1 0-112-16</inkml:trace>
  <inkml:trace contextRef="#ctx0" brushRef="#br0" timeOffset="158625.2652">21321 9767 452 0,'0'-7'57'15,"0"-3"-18"-15,5 0 5 16,3 3-15-16,4 2-11 16,2 2-16-16,0-1 2 15,-1 4 1-15,-1 0-1 16,-3 1 0-16,2 9-2 15,-6 2-4-15,-1 2 4 0,-4 4-2 16,0-2 0-16,0 2 0 16,-7 0 0-16,-6-4 1 15,0 1 0-15,0-1 2 16,-1-2 5-16,2-1 5 16,-1-2 4-1,3-2-9-15,3-2-10 0,0 1 13 16,4-4-1-16,1 1-7 15,2-1 0-15,0-1 4 0,10 2-4 0,2-3 2 16,4 0-3-16,4 0 0 16,2 0-2-16,-3-6 1 15,3 1 0-15,-1-4-2 16,-5 4 2-16,-1-1-1 0,-5-3-17 16,-1 0-20-16,-3-3-4 15,-6-2-45-15,0-6-89 16</inkml:trace>
  <inkml:trace contextRef="#ctx0" brushRef="#br0" timeOffset="158972.7771">21511 9045 330 0,'-5'-16'3'0,"3"5"37"15,1 3 25-15,-1 4-7 16,2 2-26-16,-2 2-8 0,0 0-13 16,2 7-3-16,-1 7 15 15,-3 4 3-15,1 6-3 16,-1 1-6-16,3-1 5 15,-5 2-8-15,4 0-25 16,-4-1 19-16,1-2-1 16,0 0-1-16,-2-2-3 0,-3 0-1 15,0-2-2-15,-1-1 1 16,-3-2-10-16,3-2-27 31,1-12-67-31,5 5-302 0</inkml:trace>
  <inkml:trace contextRef="#ctx0" brushRef="#br0" timeOffset="167623.1463">4991 10349 392 0,'4'0'4'0,"1"0"-3"0,-2 0 15 15,-3 0 28-15,0-3-11 16,0 0-14-16,-3 2 1 0,1 1-5 15,2 0-3-15,0 5-7 16,0 6 2-16,5 1 5 16,2 6 5-16,1-1-7 15,1-4-3-15,3 2-2 16,-2-5-2-16,2-1 2 0,1-3 1 16,1-6 2-16,3 0 7 15,3 0 4-15,1-12-7 0,8-5-15 16,1-2 12-16,6-8-5 15,0-5 3-15,2-1 1 16,1 0 1-16,-3 1-3 16,-2 3-2-16,-2 4-2 15,-5 2 0-15,-3 7-1 0,-2 2-1 16,-6 4 0-16,-3 2-3 16,-1 3-17-16,-3-3 3 15,0 1-39-15,0-4-28 16,-4-5-173-16</inkml:trace>
  <inkml:trace contextRef="#ctx0" brushRef="#br0" timeOffset="169262.1856">4961 8574 450 0,'-12'0'17'0,"-1"0"-15"16,4 0-1-16,2-2 0 0,2 1 6 16,1 1 5-1,0 0 1-15,2 0-3 0,2 0-2 16,0 0 0-16,0 0-2 15,0 5-1-15,0 6 3 16,6 1 5-16,-2 2-2 16,1 2-1-16,0 0 3 15,2 0 1-15,1-5-1 0,-1 2-6 16,2-3-4-16,-2-4 2 16,2-1-2-16,0-5 2 15,0 2 10-15,4-2 2 0,2-5-10 16,2-8 0-16,4-7-4 15,3 1 1 1,1-8-3-16,5-1-13 0,3-5 16 16,1-1-1-16,1 1 1 15,-1-4 3-15,-3 4-3 0,1-1 0 16,-1 4 0 0,-4 1-3-16,0 4-1 0,0 2 0 15,-5 5-1-15,-3 0-5 16,1 5-4-16,-6 1-48 15,-1-4-46-15,-11-6-307 16</inkml:trace>
  <inkml:trace contextRef="#ctx0" brushRef="#br0" timeOffset="173901.3885">3982 12386 314 0,'-3'0'17'15,"3"0"-4"1,-2 0-4-16,2 0 27 0,0-2-5 0,0 0-5 31,0 0-9-31,2 1 2 16,1-1-2-16,5-2-3 0,1 4 1 15,-1 0-5-15,2 0 1 16,0 0 1-16,1 9-7 16,0 3 1-16,1 3 1 0,1 5 0 15,-2-1 2-15,-1 4-3 16,1 2 3-16,-1 0-3 15,0 0 1-15,0-2-3 0,0 2 0 16,-1-5 0 0,1 0-1-16,3-3 0 0,0 1 0 15,0-5 0-15,2-1-1 16,2-1 2-16,2-5-2 0,-2-1 3 16,2-5-2-16,-3 0 3 15,3 0-3-15,-5 0 3 16,1-9-3-16,-3-2 3 15,-2-1-4-15,2-3 5 16,-2-1 0-16,-5-5-11 16,1-2-2-16,-1-4 8 0,-5-1 1 15,0-5-2-15,0-1 0 16,-2 1-2-16,-7-2 2 16,-1 3 1-16,-3 4-1 15,-1 3-2-15,-1 3 5 16,1 8 2-16,-4 3-7 0,2 6 5 15,-2 5-5-15,2 0 0 16,-4 2 1-16,0 7-3 16,6 5 3-16,3 2-1 15,4 4 0-15,7-1 0 16,0 1 0-16,7 0-1 0,9-5 1 16,11 0 0-16,0-4 1 15,4-11 0-15,1 9-5 16,2-7-26-16,-3-1-6 15,-4-1-11-15,0 0-17 16,-8 0-58-16,-3 0-81 16</inkml:trace>
  <inkml:trace contextRef="#ctx0" brushRef="#br0" timeOffset="174191.4529">4552 12554 313 0,'7'10'133'16,"0"-3"-76"-16,1-1-20 0,-7-4 4 0,1 1-8 15,0 8-12-15,-2-1 6 16,0 6 0-16,2 4-7 16,-2 3-14-1,0 2 5-15,0 0 4 16,0 4-8-16,0-3-4 15,0 1-1-15,0 0-1 0,0-3 0 16,0-4-1-16,0-2-1 16,3-5-6-16,1-2-20 15,1-8-7-15,-2-3-58 16,3 0-66-16</inkml:trace>
  <inkml:trace contextRef="#ctx0" brushRef="#br0" timeOffset="175162.2233">5090 12270 325 0,'-7'-11'25'0,"0"-1"12"0,2 3-5 15,1 1 23-15,1 1-6 16,0 4-11-16,3 1-18 16,-2 2-1-16,2 0-6 15,0 5-9-15,0 8 0 16,0 6 7-16,5 3 3 15,0 1 1-15,0 0-7 16,2 2-4-16,0-1 0 0,-1-5-3 16,1 2 0-16,4-6-1 15,-2-1 1-15,4-5 0 16,-1-5-2-16,4-3 4 16,2-1-2-16,2 0-1 15,-2-8 1-15,0-3-1 16,0-3 0-16,-4-3 0 0,-1 1 0 15,-6-1 0-15,0-3 1 16,-5 0 0 0,-2 2-1-16,0 1 1 15,0 2-1-15,0 3 1 16,0 1-1-16,0 4 0 16,-2 3 2-16,2 3 0 0,0 1 1 15,-2 0-1-15,2 3-2 16,0 9 0-16,0 5 3 15,0 6 1-15,2 4 5 16,3 5 3-16,2 4-21 16,1 1 20-16,-1 0-6 0,0 3 1 15,-2-5-2-15,-3-1-4 16,6-3 1-16,-6-5 0 0,-1-1 1 16,-1-5-1-16,0-2 0 15,0-4-2-15,-1-3 5 16,-5-3-6-16,0-4 4 15,-2-2 2-15,-3-2-1 16,0 0-3-16,-3-2 0 0,-1-5 0 16,1-2 0-16,-1-3 1 15,3-1-2-15,8-1 1 16,-8-2-3-16,8 0-1 16,4-2-1-16,0 0-3 15,6 0-4-15,8 1 14 16,3-1-21-16,2 3-2 0,1 3-13 15,2 1-3-15,-3 4-17 16,1 2-54 0,0-1-112-16</inkml:trace>
  <inkml:trace contextRef="#ctx0" brushRef="#br0" timeOffset="175410.9733">5561 12627 385 0,'5'8'40'0,"-1"1"5"0,-1 2 11 15,-1 1 2-15,0 3-10 16,0 3-11-16,-2-1-10 16,0 3-5-16,0 0-2 15,0-2-29-15,0-2 11 0,0 0 0 16,0-2-1-16,-2-2-1 15,0-4 10-15,0-1-45 16,2-7-34-16,0 0-13 16,0-11-63-16,4-12-213 15</inkml:trace>
  <inkml:trace contextRef="#ctx0" brushRef="#br0" timeOffset="175787.2872">5627 11964 299 0,'-8'-4'-2'0,"5"0"4"0,1 2 1 15,2 1 40-15,0 1 11 16,0 0-15-16,0 0-5 15,0 0 1-15,0 0-5 16,0 0-4-16,-1 0-7 16,1 7-3-16,-2 3 9 15,-2 6 0-15,4 2-4 0,-1 3-6 16,-1 4 0-16,0-2-8 16,0 4-3-16,1-2-3 15,-3-3 2-15,2-3-5 0,-1-3-1 16,1-1-28-16,2-3-18 15,0-5-12-15,5-5-17 16,6-2-32-16,6 0-25 16,2-9-77-16</inkml:trace>
  <inkml:trace contextRef="#ctx0" brushRef="#br0" timeOffset="175980.8928">5763 12054 181 0,'7'-22'75'15,"0"-2"-20"-15,-2 6-11 16,-2 6 13-16,-1 0 10 15,2 10-9-15,-4-1-21 16,1 3-9-16,1 5-18 16,0 12-3-16,0 0 20 0,-1 8-1 0,-1 2-5 15,0 0-14-15,0 2-7 16,0-4 1-16,-3-1-1 16,-1-1-20-16,3-1-42 15,1-4-62-15,0-4-181 16</inkml:trace>
  <inkml:trace contextRef="#ctx0" brushRef="#br0" timeOffset="176371.442">6495 12469 256 0,'-6'0'85'15,"-8"0"-20"-15,5-3 1 16,7-2-4-16,2-1-19 0,9 1-13 15,11 2-4-15,3-1-1 16,8 0-1-16,5 1-6 16,5-1-7-16,4 1-6 15,0 3-4-15,-4-4-1 16,-5 4 0-16,-3 0-8 16,-9 0-22-16,-9 0-19 15,-13 0-12-15,10 0-26 0,-12 0-62 16,0-6-151-16</inkml:trace>
  <inkml:trace contextRef="#ctx0" brushRef="#br0" timeOffset="176615.8623">6719 12273 204 0,'0'0'198'0,"0"0"-154"0,0 0-21 16,0 4-5-16,0 5 18 15,0 9 4-15,0 1-18 16,8 8-1-16,-3 3 3 16,-3 4-4-16,5 0-2 15,-2 2-8 1,-2-4-5-16,3-2-4 0,0-5 0 16,-1-3-11-16,0-6-33 15,0-6-24-15,2-4-59 16,5-6-175-16</inkml:trace>
  <inkml:trace contextRef="#ctx0" brushRef="#br0" timeOffset="177253.9356">7323 12244 205 0,'-4'-4'176'0,"-1"-4"-125"15,5 1-13-15,0 2 20 16,0 1-9-16,5 0-12 15,4 4-15-15,3 0-6 0,3 4-3 16,3 10 1-16,1 6-3 16,3 3 0-16,2 6 0 15,-2-2-5-15,2 5-8 16,1-4-4-16,-3 2 10 0,2-2-2 16,-2-6-1-16,0-2 1 15,-2-2-2-15,-1-8 1 16,0 0-1-16,-2-7 0 15,3-3 1-15,-4 0 1 16,-1-9-2-16,-1-7 1 16,-3-4 1-16,-2-3-2 0,-2-3 0 15,-4-6-3-15,-1-2 3 16,1-2 9-16,-3 0-17 16,0 0-1-16,0 3 4 15,-7 4 2-15,2 8 3 16,-2 2 0-16,-1 7-1 0,-4 7 0 15,0 5 0-15,-1 0 1 16,-1 9 0-16,0 9 0 16,1 2 0-16,6 1 0 15,3 0 1-15,4 4-1 0,2 0 1 16,9-3 0 0,9-4-1-16,2-3 1 0,2-2-2 15,1-2-22 1,2-2-38-16,0-4-14 0,-1-1-68 15,-1-1-169-15</inkml:trace>
  <inkml:trace contextRef="#ctx0" brushRef="#br0" timeOffset="177675.6803">8035 12575 406 0,'0'5'34'0,"-10"-5"11"0,-3-5 9 16,4-3-5-16,2-2-14 16,7-1-19-16,0 0 5 15,7 3-5-15,3-2-3 16,5 7-5-16,-1 3-4 16,3 0 0-16,-1 0 1 0,2 11-4 15,-4 5-1 1,-1 0 2-16,-3 2-2 0,-6 3 0 15,-4-1-1-15,0-1 0 16,-9-1-1-16,-3 0 0 16,-5-2 3-16,2 0-1 15,-2-3 1-15,2-2-2 0,3-3 4 16,5-2-2-16,2-1 10 16,3-3-4-16,2 1-22 15,2-3 29-15,8 0 1 16,4 0-9-16,5 0 1 15,1-1-5-15,-1-5-4 0,1-1 5 16,2-3-6 0,-5 2-13-16,1 0-17 0,3-2-57 15,3-2-70-15</inkml:trace>
  <inkml:trace contextRef="#ctx0" brushRef="#br0" timeOffset="178468.6718">8500 12122 423 0,'9'-4'24'0,"-5"0"3"15,0-2-9-15,1 3 18 16,-3 2-5-16,1 1-11 16,1 0-11-16,1 1-3 0,0 9-5 15,3 4 3-15,-1 4 1 16,-2 1 0-16,2 3 0 15,1 1 1-15,-3 0 1 16,-1 0-2-16,1 0 1 0,2-1 1 16,1-6-3-16,1 0-3 15,1-6 1 1,3-10-1-16,3 6 1 0,2-6-1 16,1-2 0-16,3-9 2 15,-3-3-3-15,-2 0 0 16,0-4 1-16,-5 2 0 0,-3-4 6 15,-3 1 3-15,-3-1-2 16,-1 2 1-16,-2 0-4 16,0 4 0-16,0 0-1 15,0 5-2-15,0 2 2 16,-2 4-1-16,0 3 1 16,-1 0-3-16,0 8-3 0,2 6 2 15,1 10 4-15,-2 2-4 16,2 7 6-16,0 4-21 15,3 2 27-15,5 1-8 16,-3-1 1-16,2 2-7 0,0-6 6 16,-5 0-5-1,6-5 1-15,-8-3 0 0,3-6 1 16,-3-2 1-16,0-4-1 16,-1-4-2-16,-11-6 2 15,0 0-4-15,-4-5 4 16,-2 0-2-16,-2 0 4 0,-2-9-4 15,7 0 3-15,-4-5-4 16,7-2-1-16,10-4-1 31,-5-1-2-31,7-4 8 0,0-2-24 0,12 4-14 16,5 0-13-16,4 5-9 16,6 2-43-16,0 5-83 0</inkml:trace>
  <inkml:trace contextRef="#ctx0" brushRef="#br0" timeOffset="178944.8462">9084 12637 247 0,'-14'0'7'0,"-3"-7"1"16,2-6 21-16,2 7 34 16,4-2-11-16,5 3-12 15,4-2-2-15,0 0 1 16,0 2-10-16,4 1-4 16,6 2-8-16,3 0 1 0,1 2-3 15,6 0-1 1,-2 8-2-16,2 4-5 0,-2 2-2 15,0 0-3-15,-8 4 1 16,2 0-2-16,-11 0 0 16,-1-2-1-16,0 0 1 15,-7-2 0-15,-4 0 1 0,-3 1 0 16,-1-3 0-16,1-1 1 16,1-2 2-16,4 0 1 15,2-2-1-15,6-2 0 16,1-1-4-16,0-1 3 0,3-3 2 15,9 0 3-15,5 0-9 16,3-5-4-16,3-4 7 16,0-2 3-16,4-1-18 15,-3-2-16-15,-2-2-23 16,-1-2-24-16,-1-4-79 16</inkml:trace>
  <inkml:trace contextRef="#ctx0" brushRef="#br0" timeOffset="179241.6907">9194 11993 394 0,'-10'-8'77'16,"5"2"-68"-16,2-1-5 0,-1 5 23 15,1 2 6-15,-3 3-4 16,5 10-14-16,-4 4 1 16,2 5 1-16,1 5-5 15,0 3-6-15,0-1-4 16,1 1 0-16,-1-1-2 0,0-6-5 16,1 0-17-16,1-3-18 15,0-6-23-15,0-3-52 16,1-10-72-16</inkml:trace>
  <inkml:trace contextRef="#ctx0" brushRef="#br0" timeOffset="179449.5621">9326 12048 396 0,'6'-8'50'15,"-5"1"-5"-15,3 2 7 16,-2 5 2-16,-2 0-30 15,1 7-20-15,-1 5 4 16,0 7 11-16,0 5-2 0,0 2-9 16,-1 2-4-16,-5 1-5 15,-1 2 0-15,1-5-38 16,4 1-51-16,2-7-171 16</inkml:trace>
  <inkml:trace contextRef="#ctx0" brushRef="#br0" timeOffset="179885.4296">10124 12259 389 0,'10'6'53'15,"3"-6"-18"-15,3 1-3 16,6-1-1-16,3 0-2 16,6 0-11-16,5 0-3 15,-1-1-6-15,-1-5-3 0,-1-1-5 16,-6 2-1-16,-4-2-4 16,-5-1-8-1,-5 5-16-15,-6-3-14 0,-2 1-38 16,-5 2-41-16,0-3-12 15,-11 1-23-15</inkml:trace>
  <inkml:trace contextRef="#ctx0" brushRef="#br0" timeOffset="180093.9968">10314 12141 75 0,'-5'-6'189'0,"0"-2"-117"16,3 4-6-16,2 3 2 15,0-1-15-15,0 2-24 16,0 2-13-16,0 9 12 0,2 6-3 15,3 5-9-15,0 3 5 16,0 3-8-16,-1 4-5 16,-1 1-3-16,-1 0-5 15,2-2 0-15,-4-3-2 16,4-1-31-16,-2-7-28 0,5-5-39 16,0-15-116-16</inkml:trace>
  <inkml:trace contextRef="#ctx0" brushRef="#br0" timeOffset="180719.0787">11035 12047 275 0,'-5'-9'70'0,"0"-1"-18"0,5-2-18 16,0 7 24-16,5 2-14 16,5-1-10-16,2 4-7 15,6 0-3-15,3 14-9 16,-1 4-1-16,2 7 3 15,-1 4-5-15,3 4-1 16,-1 1-3-16,-4 2 1 16,2-2-4-16,-1 0-2 0,-3-5-1 15,1-3-2-15,-2-5 1 16,2-3-1-16,-1-14 0 16,0 12 1-16,3-14 0 15,-2-2 0-15,2-4 0 0,0-7-1 16,-1-7 1-16,-2-3 0 15,-2-2 0-15,-1-4 0 16,-6-3 0-16,-1-4 1 16,-3 0-2-16,-3-3 0 15,-1 3 0-15,0 2 0 0,-5 1 0 16,-5 10 0-16,-2 4 0 16,-1 7 0-16,-5 7-2 15,-2 3 2-15,0 0-1 16,1 7 1-16,0 7 0 15,3 3 0-15,5-2 0 16,6 7-1-16,3-2 1 0,2 3 0 16,9-6-1-16,9 2 1 15,0 1-2-15,5-7-24 16,3 0-23-16,-1 1-16 16,-4-6-29-16,-1 0-92 15</inkml:trace>
  <inkml:trace contextRef="#ctx0" brushRef="#br0" timeOffset="180948.6543">11658 12316 320 0,'3'14'165'0,"-1"3"-128"16,1 0-17-16,-1 1 20 16,0 4-2-16,-1-1-12 15,-1 2-7-15,0 0-2 16,0 0-4-16,0-1-8 15,0-3-5-15,0-2 1 16,0-5 0-16,0-1-17 0,0-7-18 16,0-4-13-16,0 0-15 15,2-8-38-15,0-9-125 16</inkml:trace>
  <inkml:trace contextRef="#ctx0" brushRef="#br0" timeOffset="181180.3013">11722 11749 21 0,'0'-8'478'16,"2"2"-459"-16,0 6 4 15,-1 3 1-15,1 13-5 16,-2 9-2-16,5 4-11 15,-3 1-2-15,0 4-3 0,0-2 1 16,-1-1-12 0,5-2-44-16,1-7-67 0,2-4-149 15</inkml:trace>
  <inkml:trace contextRef="#ctx0" brushRef="#br0" timeOffset="181946.8413">12255 11988 344 0,'4'-5'44'0,"-1"-2"-13"16,1 3 12-16,-3 0 7 16,4 4-17-16,-3 0-6 15,-2 0-12-15,0 11-2 16,1 3 8-16,-1 7-3 15,2 3 0-15,0 2-4 0,-1 1-4 16,5 0-2-16,-1-2-4 16,0-3-2-16,7-5-1 15,-4-2-1-15,4-3 1 16,3-6-1-16,-1-3 0 16,5-3 1-16,1 0-2 15,-1-3-3-15,1-8 2 0,-3-2 0 16,2 1 0-16,-4-6 3 15,-5 0-1-15,-1-3 0 16,-2-1-1-16,-3 1 3 16,0 2-1-1,-3 0 0-15,1 7-1 0,0 3 2 16,-2 4 0-16,0 5 3 16,0 1-3-16,0 15 0 15,0 6-3-15,0 7 5 16,0 8 2-16,0 4-1 15,0 2-2-15,0 1 0 16,0-1 1-16,0-2-5 16,-4-1 2-16,-1-7 0 0,-1-1-1 15,-3-7 0-15,2-3 2 16,0-17-3-16,-1 17 2 16,1-22-1-16,0 3 1 15,2-3 0-15,-3-10 2 0,3-7 0 16,2-6-6-16,1 0 6 15,2-6-6-15,0 1 2 16,5-1-7-16,6 3-6 16,2 4-9-16,3 2-15 15,-2 6-3-15,5 3-17 0,-4 4-36 16,5 2-55-16,-2 3-124 16</inkml:trace>
  <inkml:trace contextRef="#ctx0" brushRef="#br0" timeOffset="182134.2977">12695 12286 33 0,'6'12'357'0,"-4"1"-296"16,-1 3-24-16,3 5 5 15,-2 3 0-15,-1 1-8 16,-1 1-12-16,4 1-7 16,-2-4-4-16,-2-2-7 0,1-4-2 15,-1-1-9-15,2-6-19 16,-2-8-21-16,4 5-27 15,-1-7-94-15</inkml:trace>
  <inkml:trace contextRef="#ctx0" brushRef="#br0" timeOffset="182337.3744">12837 11853 445 0,'10'0'63'0,"-2"0"-43"16,-8 11-16-16,0 8 16 15,0 4 0-15,-4 4-14 16,-3 4-5-16,-3-4-12 16,1 2-37-16,1-6-78 0</inkml:trace>
  <inkml:trace contextRef="#ctx0" brushRef="#br0" timeOffset="182727.9074">13518 12157 404 0,'0'0'55'0,"0"-3"-30"15,0-3 12-15,8-1 5 16,7 4-9-16,7-2-12 0,4 1-7 16,3 0-9-16,7 4-3 15,2 0-2-15,0 0-6 16,-3 0-17-16,-6-3-14 16,-2-1-12-16,-7 1-32 15,-6-4-48-15,-7-7-79 16</inkml:trace>
  <inkml:trace contextRef="#ctx0" brushRef="#br0" timeOffset="182960.2456">13721 11938 394 0,'-2'9'47'15,"2"4"-15"-15,0 3 12 16,7 1-8-16,0 10-10 15,3 0-9-15,2 3-3 16,0 4 3-16,-5-1-10 16,3 2-5-16,2-2-2 15,-4-2-3-15,2-2-22 0,2-4-32 16,-1-8-64-16,4-8-146 16</inkml:trace>
  <inkml:trace contextRef="#ctx0" brushRef="#br0" timeOffset="183529.6061">14398 11990 387 0,'0'-5'9'15,"0"-4"0"-15,0-3 20 16,0 2 23-16,0 10-10 16,3 0-20-16,4 4-6 15,5 11-1-15,3 5 1 16,1 9 2-16,1 3-6 0,0 2-4 16,1 3 0-16,-1-2 0 15,-1-5-4-15,-1 0-1 16,-2-3 0-16,0-4 0 15,-4-6-1-15,0 0-1 0,3-7-1 16,1-4 1-16,-1-4-1 16,3-2 1-16,-3-2 0 15,3-9 0-15,-1-7-1 16,1-3-1-16,-3-5 4 16,-3-2-4-16,-2-4 3 0,1 0-2 15,-3-5-1-15,-1 1 2 16,-4 1-2-16,0 5 2 15,0 4-3-15,-6 4 3 16,-5 9-1-16,-1 3 0 16,-2 8 0-16,-1 2 0 0,-1 8-3 15,1 8 4-15,5 4-1 16,3-1 1-16,3 9 1 16,4-4-3-16,0 2 2 15,9-3-1-15,3-1-1 16,5-1-5-16,0-4-21 0,5-3-19 15,2-5-34-15,-1-4-91 16</inkml:trace>
  <inkml:trace contextRef="#ctx0" brushRef="#br0" timeOffset="183935.7517">14992 12279 442 0,'-9'0'35'16,"0"-4"-4"-16,5-3 0 0,2-2 4 15,2 2-12 1,0 2-12-16,0 1-1 0,6 4 1 16,3 0-5-16,2 0-2 15,-1 9-3-15,3 4-1 16,-4 2 0-16,-4 2 1 0,0 2-1 15,-5 1-1-15,0-1 2 16,-8-1-2-16,-3 0 2 16,-5 0-1-16,-2-5 2 15,3 1-1-15,0-3 0 16,2-4 0-16,4 1 4 16,4-3 0-16,3-1 4 0,2 0-2 15,3 0 2-15,11-3 1 16,5-1 1-16,1 0-4 15,2 0-5-15,4-7-2 16,1-2 0-16,-2-1-10 0,-1-1-20 16,-2-5-20-16,-3 0-24 15,-4-6-89-15</inkml:trace>
  <inkml:trace contextRef="#ctx0" brushRef="#br0" timeOffset="184146.7094">15078 11774 485 0,'-1'-2'20'16,"-13"-16"14"-16,6 18-15 0,2 6 1 16,3 13 3-16,-5 6-10 15,5 4-6-15,-1 3-5 16,1 0-2-16,-3-1-9 15,5-3-42 1,1-6-78-16,0-7-241 16</inkml:trace>
  <inkml:trace contextRef="#ctx0" brushRef="#br0" timeOffset="184989.0255">15642 11922 366 0,'3'-12'27'15,"4"1"-2"-15,3 0 6 0,-3 2 16 16,2 8-14-16,-1-9-13 16,0 10-3-16,-1 0-2 15,-3 0-7-15,1 11-5 0,-3 3 1 16,3 4-1-16,-2 4 5 15,-2 1 0-15,1 0-1 16,0 1-1-16,1-2-1 16,2 0-1-16,2-4-1 15,3-1 0-15,0-6-1 16,6 0-1-16,1-4-1 0,5-4 1 16,-2-3-1-16,6 0 0 15,-3-3 1-15,4-4 0 16,-6-6-2-16,-2 1 2 15,-4-2 0-15,-5-4 0 16,-3 0 0-16,-5-3 1 0,-1-1-1 16,-1 2-1-16,0-2 0 15,0 7 1-15,0 2-1 16,-1 5 1-16,-1 4 0 16,-2 4 3-16,3 0-1 15,-3 12-2-15,3 8 2 16,-1 8 3-16,2-1 1 0,0 7 2 15,0 2 0-15,2 1-2 16,1-2-3-16,4-2-2 16,-5 1 0-16,1-4-1 15,-1 2 0-15,-2-4-1 0,0-6 1 16,0 2 0-16,-5-6-1 16,-4-2 0-16,0-6 0 15,0-1 0-15,0-4 1 16,0-5 0-16,0 0 0 15,0-1-1-15,2-10 1 16,0-1 0-16,3-4-1 0,2-4 2 16,2 0-2-16,2 0-2 15,9 1 0-15,3 1-5 16,2-1-7-16,2 4-7 16,2 4-7-16,-2 3-4 15,3 1-14-15,-2 7-22 0,-1-3-67 16,-1 3-136-16</inkml:trace>
  <inkml:trace contextRef="#ctx0" brushRef="#br0" timeOffset="185238.9733">16246 12280 411 0,'0'0'44'0,"0"0"-7"16,0 2 0-16,0 0 2 15,0 4-9-15,-2 2-10 0,-1 5 6 16,3-1-3 0,-2 4-6-16,2 2-5 0,0 0-7 15,0 0-4-15,-1-2 0 16,1-2 1-16,0 0-4 16,0-4-13-16,0-9-12 15,0 10-12-15,0-8-19 0,0-3-54 16,0-1-132-16</inkml:trace>
  <inkml:trace contextRef="#ctx0" brushRef="#br0" timeOffset="185542.2685">16197 11592 372 0,'0'-14'6'0,"1"7"19"0,5 0 9 15,2 2 13-15,-5 0-6 16,-1 5-10-16,-2 0-8 16,0 10-10-16,0 5-4 0,-4 7 17 15,0 9 1-15,-7 2-2 16,8 5-11-16,-2-3-9 15,-7-1-4-15,4-2 0 16,-3-3-15-16,4-4-37 16,1-5-31-16,6-10-125 0</inkml:trace>
  <inkml:trace contextRef="#ctx0" brushRef="#br0" timeOffset="186275.5583">17274 11972 251 0,'-3'0'54'16,"-3"0"-4"-16,1-4-27 15,1 2 14-15,4 1 10 0,-2 0-5 0,2 1-14 16,0-3 8-16,0 2-10 16,11-3-1-16,5 1-6 15,9-1-5-15,8-1 9 16,6 2-3-16,6 0-8 0,1 0-6 16,0 1-3-16,-7 1-2 15,-5-2-1 1,-9 0-3-16,-6 1-16 15,-4 0-19-15,-6-2-7 0,-9 2-29 16,6-4-71-16,-6-1-175 16</inkml:trace>
  <inkml:trace contextRef="#ctx0" brushRef="#br0" timeOffset="186594.6201">17442 11792 333 0,'-12'-6'82'0,"4"2"-65"0,2-4-1 16,0 3 27-16,4 1-3 16,2 4-15-16,-1 7-13 15,-1 18 8-15,2 2 8 16,0 3-5-16,0 4-4 15,2 0-5-15,1 2-4 0,3-4-3 16,-4 0-6-16,2-2 2 16,-1 1-3-16,1-4-3 15,-3-4-20-15,4-4-22 16,5-3-29-16,2-5-71 16,2-10-185-16</inkml:trace>
  <inkml:trace contextRef="#ctx0" brushRef="#br0" timeOffset="187252.8059">18324 11838 351 0,'-8'-5'36'0,"1"1"0"0,1 4-1 16,4 0-9-16,2 4 5 16,0 10-7-16,0 7-1 15,2 4-8-15,4 6-5 16,1 3 0-16,-2-2-2 15,0 1-2-15,0 0-4 0,-3-4-1 16,0-6-2-16,1-4 3 16,-3-5-1-16,0-5-1 15,0-7 1-15,-5-2 0 16,-2 0 1-16,0-9-1 16,-1-9 0-16,-6-5-1 15,4-6 1-15,-5-3-1 0,5-1 0 16,-1-5 2-16,0 1-2 15,2-3 0-15,7 0 2 16,-6-3-2-16,8 4 0 16,-4 1 0-16,4 4 0 15,5 4 5-15,11 5 1 0,2 5 3 16,6 5-4-16,0 7-2 16,3 6 3-16,0 2-3 15,2 11 1-15,-7 8-5 16,0 6 3-16,-5 4-2 15,-3 3 1-15,-14-1-2 0,8-3 3 16,-8-3-4-16,-2-3 4 16,-11-5-2-16,-6-2 1 15,1-4-1-15,-6-3 1 16,0-1 1-16,0-3-2 16,2-2-10-16,1-1-3 0,5-1-8 15,1 0-16-15,10 0-23 16,5-1-45-16,0-5-41 15</inkml:trace>
  <inkml:trace contextRef="#ctx0" brushRef="#br0" timeOffset="187569.4883">18781 11772 429 0,'23'-5'31'0,"-12"-1"-7"0,-11-1 17 16,0 2-7-16,-7 5-14 16,-5 2-9-16,4 12 5 15,-4 7 2-15,-2 7-1 16,6 1 2-16,2 7 3 0,1-1-5 16,5 2-7-16,0-2-5 15,0-1 0-15,9-4-4 16,1-1 0-16,5-4 0 15,-1-6-2-15,1-1-9 16,2-7-22-16,2-2-15 16,-4-4-8-1,4-5-26-15,-3 2-51 16,0-2-84-16</inkml:trace>
  <inkml:trace contextRef="#ctx0" brushRef="#br0" timeOffset="188395.0086">19412 11790 441 0,'7'-23'6'15,"-4"7"29"-15,-1 9-7 16,3 7 4-16,2-2-5 15,6 14-8-15,1 6-3 16,3 2 1-16,-7 3 1 16,0 3-1-1,0 4-2-15,-1-4-2 16,-4 3-1-16,0-1-5 16,-3 0-5-16,-2-6 0 15,0 2-1-15,-7-5 0 16,-7-1 0-16,-4-1-9 0,-2-8-23 15,-1 0-30-15,-1-9-48 16,2 0-118-16</inkml:trace>
  <inkml:trace contextRef="#ctx0" brushRef="#br0" timeOffset="196741.2584">18995 11871 248 0,'-6'5'44'0,"5"-2"-13"15,1-3-11-15,0 0 14 16,0 0 5-16,0 0 0 0,0 0-21 15,1 0 1-15,3-3-2 16,-4-1-3-16,5 0 0 16,-3 1 0-16,-2 2 0 15,0-2 2 1,0 3-3-16,0-3-4 0,0 3 1 16,0-2 0-1,0 2 0-15,0-2-2 16,5 2 0-16,-2 0-3 15,9-1-2-15,-3 1 1 16,3 0 3-16,3 0 2 0,5 1-6 16,-6 6 1-16,4 3-2 15,-2 4-2-15,-4 0 1 16,1 3-1-16,-6 3 0 16,-4 0 2-16,-1 0-2 15,-2-3 0-15,-2 4 1 0,-8-7 0 16,-5-1-1-16,3 0 0 15,-5-2 2-15,3-4-2 16,4 0 2-16,-3-1-3 0,2-5 1 16,8-1 1-16,-1 0-1 15,4 0 1-15,0-4-1 16,4-8 0-16,5 0 0 16,5-3 2-16,-1 0-4 15,2-3 4-15,-2-2-4 16,3 0 2-16,-1-1 0 0,-3 1-1 15,-8-1 2 1,10 1-1-16,-8 3 0 0,-1-1 0 16,-5 1 0-16,2 3 0 15,-2 3 0-15,0 8 0 16,0-11 0-16,0 10 0 0,0 2 2 16,-4 2-2-16,1 0-3 15,-4 9 3-15,0 8 0 16,1 1 1-16,0 4 0 15,3 2 3-15,1 1 1 16,2 1-1-16,0-1-1 0,0-1-1 16,0-5 0-16,4 2-1 15,3-4 1-15,1-2-3 16,4-4 1-16,0-2-1 16,1-2-14-16,1-5-12 15,4-2-22-15,-2 0-32 16,4-7-137-16</inkml:trace>
  <inkml:trace contextRef="#ctx0" brushRef="#br0" timeOffset="197675.5823">20164 11278 19 0,'0'-3'283'0,"0"-1"-255"16,0 1-4-16,-2 0 8 15,-3 2-2-15,-2 1-3 16,2 0-8-16,-4 0 5 16,1 1-2-16,-4 9 0 0,0 2-5 15,0 4 3-15,-3 6-3 16,1 8 0-16,-4 4-1 16,1 7 2-16,3 9-3 15,-4 5 2-15,4 6 2 16,-1 5-4-16,5 1-6 15,1 0-5-15,7-2-1 0,-6-4-1 16,8 0-1-16,0-6 1 16,0 0-2-16,8-4 2 15,3-1 0-15,5-1-1 16,2-5 1-16,2-2-3 0,0-5-4 16,1-1-1-16,-1-2 3 15,0-4 6-15,-3-2-3 16,0-5 2-16,-1 1 5 15,-3-8-7-15,1-4-13 16,-2-2-11-16,-1-5-14 0,-2-5-4 16,0 0-15-16,0-5-53 15,-2-13-130-15</inkml:trace>
  <inkml:trace contextRef="#ctx0" brushRef="#br0" timeOffset="198707.5413">20515 11782 330 0,'-3'-11'36'16,"1"-2"-14"-16,2 2 10 0,0 2 12 15,0 3-6-15,2 0-19 16,3 1-4-16,1 1-1 16,1 4 3-16,0 0-5 15,-2 7-5-15,2 10 1 16,3 2 1-16,-3 6-2 0,1 4 3 16,1 0 3-16,1 4-6 15,0-5-3-15,3 1-3 16,-2-4-1-16,3 0 3 15,-1-5-3-15,2-1-1 16,2-5 2-16,1-3-1 0,0-4 0 16,0-3 2-16,0-2-3 15,0-2 2-15,-4 0 1 16,1-8-2-16,-5-3 0 16,-1-1-1-16,1-3 3 15,-9-8-2-15,5 2 1 16,-5-5 0-16,-1 0 0 15,0-1-1-15,0-3 1 0,-1 4-3 16,-11-5 4-16,3 6-2 16,-1 4 0-16,-1 4-2 15,-2 5 2-15,3 4 0 16,-5 6 0-16,3 2 0 0,2 0 0 16,-4 7 1-16,4 3-3 15,3 5 4-15,3 5-4 16,4-1 2-16,0 2-1 15,9 0 1-15,7-4-1 16,4-2 1-16,4-3 0 0,-2-3-5 16,3-3-9-16,-1 0-10 15,0-2-12-15,-5-2-11 16,1-2-35-16,-2 0-47 16,-2 0-112-16</inkml:trace>
  <inkml:trace contextRef="#ctx0" brushRef="#br0" timeOffset="198973.1257">21047 11943 372 0,'6'8'68'16,"-3"-5"-13"-16,1 1-31 15,-3 2-5-15,4 0 6 16,-3 7 2-16,2-2-7 15,-3 9-1-15,-1-1-5 0,0 2 0 16,0 2 2-16,0 0-7 16,0 0-5-16,-5-3-2 15,3 1-1-15,2-8-1 16,-5 0-2-16,5-5-15 16,-1-1-18-16,1-5-20 15,0-2-47-15,0-3-123 16</inkml:trace>
  <inkml:trace contextRef="#ctx0" brushRef="#br0" timeOffset="199803">21408 11592 382 0,'0'0'37'16,"0"0"-17"-16,0 0 15 16,0 0 0-16,0 0-13 0,0 0-13 15,0 5-2-15,0 8 4 16,0 6 3-16,0 5 6 16,0 5-3-16,5 0-7 15,4 2-2-15,2-2-6 16,-1-6 0-16,3-3-1 0,1-5-1 15,6-6 0-15,1-4 1 16,-1-5 0-16,2 0 1 16,2-2-2-16,-3-7 1 15,2-9-3-15,-4 0 3 16,0-4-1-16,-3-3 2 0,-2 2-1 16,-2-2-1-16,-4 0 1 15,-1 3 0-15,-1 3-1 16,-5 5 2-16,2 2 0 15,-3 6 5-15,0 6 3 16,-3 0-5-16,0 6-3 0,-4 9 1 16,2 7 2-16,1 8 1 15,2 4 1-15,2 3-2 16,0 6 2-16,2-4-6 16,3 0 0-16,2-3 0 15,-1-2 0-15,0-2-1 16,-1-2 0-16,-3-2 0 0,-2-4 0 15,0-1 0-15,0-5 0 16,-4 0-3-16,-5-6 2 16,-4-5-2-16,0-1 0 15,-2-6 0-15,-3 0-1 16,3-3 5-16,0-8-2 16,0-3 0-16,4-6 0 15,6 2 2-15,2-5-5 0,3 1 0 16,3-3-1-16,9 7-6 15,2-3-5-15,3 1-1 16,5 8 0-16,-3-1-14 0,-1 7-3 16,1 0-20-16,1 3-37 15,-3 3-66-15</inkml:trace>
  <inkml:trace contextRef="#ctx0" brushRef="#br0" timeOffset="199990.4688">21886 11929 320 0,'1'6'71'16,"1"0"-25"-16,0 4-10 16,0 4 5-16,-2 0-8 0,0 1-5 15,0 9-8-15,0-4-3 16,0 3-6-16,0-1-6 16,0-3-5-16,0-3 0 15,0-1-17-15,0-5-27 16,0-5-28-16,1-3-67 15</inkml:trace>
  <inkml:trace contextRef="#ctx0" brushRef="#br0" timeOffset="200256.1925">22040 11321 462 0,'0'-9'7'0,"0"7"26"0,0 2-16 15,-2 18-4-15,-1 5 7 16,-3 7-7-16,0 3-4 16,3 2-4-16,-2 3-2 15,1-4-2-15,3-1-4 0,-1-4-41 16,-3-3-68-1,2-6-141-15</inkml:trace>
  <inkml:trace contextRef="#ctx0" brushRef="#br0" timeOffset="200644.7962">22317 11829 402 0,'-2'4'51'0,"2"-1"-11"32,0-3-13-32,5 0-1 15,9 0 0-15,6 0-3 16,7 0-8-16,5 0-6 16,6 0-4-16,1 0-2 0,1-1-3 15,-4-2 0-15,-4-3-5 16,-4 1-14-16,-9-1-14 15,-4-1-15-15,-3-2-30 16,-9 0-52-16,9-3-147 16</inkml:trace>
  <inkml:trace contextRef="#ctx0" brushRef="#br0" timeOffset="200879.1124">22604 11654 206 0,'-4'6'217'0,"-1"-1"-184"16,0 2-22-16,3 4 14 16,2 7 13-16,0 5-12 15,-4 2-8-15,4 8 2 16,0-1-5-16,0-3-5 16,6 2-6-16,-3-4-3 0,1-4-1 15,-1-3-15-15,1 0-24 16,1-8-36-16,2-3-48 15,4-6-91-15</inkml:trace>
  <inkml:trace contextRef="#ctx0" brushRef="#br0" timeOffset="201399.8841">22987 11741 154 0,'17'-15'311'0,"-10"3"-297"15,1 2-11 1,-3 5 16-16,-1 3 15 16,-4 2-10-1,1 0-19-15,3 11-4 0,1 7 3 16,0-2 7-16,5 9 3 16,-1-2-9-16,3 1-1 15,-1-2 0-15,0 2-1 0,-1-5-3 16,2-1 1-16,-4-1 1 15,1-3-3-15,-1-4 1 16,-1-1 2-16,0-2-4 16,1-3 3-16,2-2-1 15,-3-2 2-15,2 0-2 0,-2-9 3 16,4-2 6-16,-4-5 3 16,2-4-2-16,2-2-1 15,-2-6-4-15,1-2-2 16,0-4-2-16,-5-2 0 15,2 4-1-15,-2-1 0 16,-5 6 0-16,0 4 0 16,0 6 0-16,-8 5 0 0,-7 6 0 15,1 6 0-15,-3 0 0 16,3 11 0-16,-2 6-2 16,7 2 3-16,4 4-4 15,3 2 4-15,2-2-2 16,5 1-1-16,6-1 2 0,4-6-13 15,2 1-17-15,0-3-20 16,-2-5-37-16,2-3-67 16</inkml:trace>
  <inkml:trace contextRef="#ctx0" brushRef="#br0" timeOffset="201812.6031">23399 11926 444 0,'0'0'36'16,"0"-8"-7"-16,0 0 9 15,0 2-2-15,2 1-12 16,7 3-9-16,0 2-4 16,2 0-1-16,-1 2-4 0,0 9-2 15,0 3-1-15,-3 3-4 16,-3 6 2-16,-1-4 1 15,-3-2-4-15,0 5 4 16,-3-4-4-16,-6 0 1 16,-3-3 1-16,-5 0 0 0,-1-1 0 15,4-1 0-15,-3-5 1 0,5 2 4 16,4-5 0-16,2-2-1 16,6 0 1-16,0 0 1 15,0-2 1-15,9-1 2 16,7 0-3-16,4 0-2 15,5-1-4-15,0-5 0 0,2-2 2 16,-2-2-4-16,0 1-14 16,-3-5-26-16,-6-3-31 15,-1-5-113-15</inkml:trace>
  <inkml:trace contextRef="#ctx0" brushRef="#br0" timeOffset="202641.9067">23857 11656 399 0,'0'-5'3'0,"0"-2"2"15,4-2 6-15,6 0 20 16,-3 5-6-16,3 4-8 15,-1 0-4-15,-2 0-3 16,0 2 4-16,-3 9 0 0,1 1-4 16,-5 6-3-16,2 0-2 15,-2 5 5-15,0 3-2 16,2-4-2-16,-2 2 0 16,3-5-2-16,4 0-1 15,1-3-1-15,4-5 0 0,2 0-1 16,1-4 0-16,2-3 0 15,5-4 0-15,-2 0 2 16,-1 0 1-16,3-7-3 16,-2-5-1-16,-1-2 2 15,-4-4-1-15,-1-2 3 0,-2-3 2 16,-5-1 1-16,0 5-1 16,-4-3-2-16,1 7-2 15,-4 3 0-15,1 5 2 16,-1 4 1-16,0 3-1 15,0 0-3-15,0 3 0 16,-3 10 1-16,-1 6 3 0,4 6 0 16,-5 2 1-16,5 5 4 15,-2 4-5-15,1 1-1 16,1-1-2-16,-2-1-2 16,0-2 1-16,0-4 0 15,-1 0-1-15,-2-8 0 0,0-1-1 16,-2-9 2-16,0-1-3 15,0-7 3-15,-4-3-1 16,4 0 2-16,0-5 0 16,4-6-2-16,-1-3 1 0,4-3 0 15,0 1-1-15,0-5 1 16,4 3-1-16,4-3-1 16,4-1-7-16,2 3-10 15,-4 3-10-15,5 11-3 16,-5-12-19-16,3 16-8 15,0 1-28-15,-1 0-33 16,1 9-33-16</inkml:trace>
  <inkml:trace contextRef="#ctx0" brushRef="#br0" timeOffset="203017.1927">24302 12000 324 0,'0'0'56'15,"0"0"-12"-15,0-6 2 16,4 2-1-16,-1-3-17 15,9 3-7-15,-4-2-2 16,3 5 1-16,-2 1-2 16,0 0-7-16,0 6-8 0,-1 4-1 15,-3 5-1-15,-2 0-1 16,-3 2 0-16,0-4 0 16,0 4-2-16,-5-3 0 15,-6 0 1-15,-1-2 1 16,-1 1 0-16,0-4 1 15,1 0-1-15,2-1 1 0,3-2-1 16,2-2 0-16,4-1 1 16,1 0-1-16,0-2 1 15,6 2 2-15,8-3 1 16,0 0 0-16,2 0-3 0,7 0 0 16,-1-9-2-16,-1 2 1 15,-1-3-11-15,0-3-18 16,-6-1-19-16,-5-6-27 15,0 1-67-15</inkml:trace>
  <inkml:trace contextRef="#ctx0" brushRef="#br0" timeOffset="203282.7614">24424 11478 399 0,'-1'-6'9'0,"-1"1"15"16,2 3 10-16,0 2 19 15,0 0-25-15,-4 6-8 0,3 10 0 16,-5 4 0-16,1 5-4 16,-1 3-1-16,-1 1-9 15,2 3-3-15,0-4-4 16,3-1 0-16,-8-4-17 15,10-1-21-15,-3-7-26 16,3-10-68-16,0 7-130 0</inkml:trace>
  <inkml:trace contextRef="#ctx0" brushRef="#br0" timeOffset="203623.1026">24789 11453 429 0,'2'-7'19'0,"0"2"19"16,-1 3 9-16,-1 0 5 0,0 2-13 15,2 0-16-15,0 5-6 16,-1 10 0-16,4 4 9 15,-2 10-21-15,4 7 22 16,2 5-9-16,4 5-1 16,-1 5-3-16,2 3-5 15,-1-1-3-15,-2 1-2 16,-8 0-2-16,-3 1-1 0,-8-4 0 16,-16 3 0-16,-12 2-2 15,-14-1-14-15,-18 0-28 16,-16-3-39-16,-19-2-79 15</inkml:trace>
  <inkml:trace contextRef="#ctx0" brushRef="#br0" timeOffset="204311.2961">13368 13522 37 0,'-19'5'308'0,"4"-3"-256"15,8-2-5-15,7 0 17 16,2 0-31-16,10 0 2 16,7 0-8-16,11-2-6 0,4 1-2 15,4-1-2-15,4 0-4 16,2 2-10-16,-3-2-2 15,-3 0-2-15,-4 0-5 16,-5 1-20-16,-6-3-8 16,-6 2-14-16,-7-1-37 15,-5-3-65-15,-5-3-110 0</inkml:trace>
  <inkml:trace contextRef="#ctx0" brushRef="#br0" timeOffset="204561.0469">13548 13365 387 0,'-3'-6'40'16,"-8"-1"-12"-16,5 5 7 15,6 2-4-15,-2 0-12 16,2 11 2-16,0 5 0 0,0 7 4 16,0 4-4-16,4 7-3 15,2 2-2-15,-4 1-5 16,1 5-7-16,-1-3-3 15,-2-2 0-15,0-3-4 16,0-4-21-16,0-5-6 16,2-3-20-16,-1-8-21 15,3-5-81-15</inkml:trace>
  <inkml:trace contextRef="#ctx0" brushRef="#br0" timeOffset="205280.9182">14352 13493 368 0,'12'-10'35'16,"-5"-1"-2"-16,-4-3-14 15,-3-6 16-15,0 1 1 16,0 4-18-16,0 7-5 15,-3 2 4-15,-4 6 1 16,-1-4-2-16,-3 4-5 0,3 4-3 16,-4 10 3-1,4 6 6-15,-1 7-3 0,4 2-2 16,2 7-2-16,3 2-1 16,0 1-3-16,6-3-10 15,8-4-2-15,6-2 6 16,4-8-1-16,5-5 1 0,5-6 2 15,1-5-1-15,1-5 1 16,0-1-2-16,0-1 3 16,-6-12-1-16,-1-3-2 15,-9-5 6-15,-6-4-3 0,-7-6-1 16,-7-1-1-16,0-5 2 16,-9-1-5-1,-6 4 0-15,-9 0-5 0,-3 4-4 16,-2 6-12-16,-5 20 1 15,-2-18 4-15,-1 19-2 16,0 3-12-16,0 0 2 16,1 9-9-16,7 5-15 0,2 1-7 15,8 0-10-15,4 5 1 16,5-4 10-16,4 0-11 16,2 0 5-16,4-5 67 15,0 0 66 1,0-3 8-16,6-4 4 15,-1 1-7-15,2-3-1 16,0-2-12-16,3 2-16 0,0 1-15 0,1 1-6 16,5 5 1-16,2 5-1 0,5 4-2 15,1 5 2-15,5 0-9 16,1 2-5-16,-1 4-1 16,3-6-6-16,-3 2 1 15,2-3-1-15,-2-3-3 16,-1-3 2-16,-5-3-9 0,-1-1-23 15,-4-5-18-15,-1-3-48 16,-2-4-143-16</inkml:trace>
  <inkml:trace contextRef="#ctx0" brushRef="#br0" timeOffset="205724.3229">14907 13354 390 0,'0'-3'47'0,"0"-2"-20"16,0 1 14-16,0 2-12 16,0 2-12-16,-10 6-7 0,-3 6 6 15,0 6 3-15,-3 2 1 16,4 10-4-16,3 3-2 15,-1 8 0-15,10-1-1 16,0 4-3-16,3 1 0 16,11-6-10-16,4-1 0 0,3-6 1 15,6-5-4-15,0-6-14 16,6-4-24-16,-5-5-19 16,3-7-33-16,-1-3-86 15</inkml:trace>
  <inkml:trace contextRef="#ctx0" brushRef="#br0" timeOffset="206275.6321">15160 13552 403 0,'0'-14'17'0,"0"2"19"16,8 1-14-1,3 4 11-15,1 3-6 0,-1 4-7 16,3 0-8-16,-1 4-4 0,-1 6-3 16,-3 6-2-16,1 2-2 15,-7 2-1-15,-1-1 1 16,-2 1 0-16,0-1-1 16,-3-2 1-16,-9-3-1 0,3-2 0 15,2-5 2-15,2 1-2 16,-1-5 0-16,4-1 0 15,2-2 2-15,0 0-2 16,5-10 0-16,3-3 0 16,5-3 0-16,2-2 0 0,-3-5 0 15,4-2 0-15,-4 0 0 16,2 0 1-16,0-1-2 16,-6 4 2-16,-1 3 0 15,-1-2 0-15,-2 7 4 16,-4 2 0-16,0 6 2 15,0 0-2-15,0 5 3 0,-4 1-2 16,-2 1-2-16,1 11 0 16,0 8 3-16,0 2-2 15,3 5 4-15,2 2 4 16,0 3-6-16,0-6-2 16,8 3-2-16,3-5 0 15,4-5-3-15,-1-3 0 0,2-4-8 16,-2-9-22-16,3 9-2 15,-1-10-22-15,-2-2-39 16,0 0-106-16</inkml:trace>
  <inkml:trace contextRef="#ctx0" brushRef="#br0" timeOffset="206549.1207">15631 13346 477 0,'9'-6'36'0,"0"5"-12"16,2 1-8-1,1 5 15-15,8 19 4 16,-7-6-14-16,2 7 4 16,-3 2-5-16,0 1-6 15,-2 2-5-15,-4-2-5 0,0 0-3 16,-6-1 0-16,0 0-2 15,-7-3-7-15,-5-2-17 16,-2-2-17-16,1-4-15 16,-4-7-35-16,0-8-100 15</inkml:trace>
  <inkml:trace contextRef="#ctx0" brushRef="#br0" timeOffset="206987.0575">16470 13068 374 0,'-15'-17'23'0,"4"12"12"16,-1 1-3-16,-1 4 16 16,-3 2-14-16,-4 12-5 15,-1 6-8-15,0 10-3 0,1 9-3 16,-2 10 4-16,1 6 3 15,2 8-3-15,4 2 2 16,2 3-7-16,4 0-12 16,6-4-8-16,3-3 3 15,0-6 5-15,13-9-1 0,8-5 2 16,4-8-11-16,-3-5-28 16,9-8-32-16,0-18-35 15,1 8-137-15</inkml:trace>
  <inkml:trace contextRef="#ctx0" brushRef="#br0" timeOffset="207574.6305">16841 13383 255 0,'-3'-15'42'15,"3"3"-7"-15,0 2-10 16,0-2 24-16,7 6 3 16,5 0-15-16,3 5-13 0,3 1-1 15,1 5-4-15,3 9-10 16,2 5 0-16,-5 6-1 15,5 0-6-15,-4 2 1 16,-5-1-3-16,0 0 3 0,-3-6-1 16,-1 1-1-16,-2-3 1 15,-2-6 0-15,2-1 0 16,1-4 1-16,2-5 0 16,0-2 5-16,5 0-2 15,-2-5-2-15,2-6-3 0,1-1 2 16,-4-6-3-16,-3-3 2 15,0 0 3-15,-4-4-3 16,-2-3 0-16,-5-1-1 16,0-3-1-16,0 2 0 15,-1 1-1-15,-6-2 1 0,-2 8-3 16,-2 1 4-16,0 8-1 16,-2 7 0-16,3 4 0 15,-3 3 0-15,2 6-1 16,2 10 1-16,4 2 0 0,2 3 1 15,3 1-1-15,1-2-1 16,10-1 1-16,7-3 1 16,5-4-1-16,0-4-9 15,3 0-15-15,2-2-13 0,-2-4-14 16,-3 0-45-16,0-2-64 16</inkml:trace>
  <inkml:trace contextRef="#ctx0" brushRef="#br0" timeOffset="207777.7027">17479 13434 413 0,'0'10'73'15,"2"2"-31"-15,0 3-6 16,1 4 9-16,4 2-13 16,-2 6-8-16,-1 3-5 0,2 0-6 15,-4 1-7 1,-2-4-4-16,0 0-2 0,0-4-25 15,-4-6-33-15,-2-6-33 16,3-5-123-16</inkml:trace>
  <inkml:trace contextRef="#ctx0" brushRef="#br0" timeOffset="208558.4437">17819 13242 355 0,'0'-5'41'0,"0"-2"-5"0,0 3-12 16,1 2 15-16,-1 0-13 16,0 2-8-16,0 8-4 15,0 8 4-15,0 3-1 16,0 3-2-16,2 3-4 0,5-4-4 15,2 0-4-15,2-3 1 16,3-4-5-16,4-3 2 16,3-4-2-16,-1-3 1 15,4-4-5-15,-2 0 2 16,0 0-4-16,-2-8 1 0,-1-6 0 16,-5 0 5-1,-11-2 2-15,1-4-1 0,11 2 4 16,-8-4 1-16,-7 0 0 15,1 2-1-15,-1 6 0 16,0 2 1-16,0 5 1 16,0 5 6-1,0 2-2-15,0 7-5 16,0 9-1-16,0 7 6 16,0 4-5-16,0 3 4 0,4 4-1 0,1-2-6 15,0 1 1-15,1 2-2 16,0-5 0-16,-6 2-1 0,0 1 1 15,0-7-1-15,-4 3 1 16,-4-8-1-16,-2-1-1 16,-2-8 1-16,-2-1-1 15,2-6-1-15,-1-3-1 16,1-2-2-16,1 0 5 16,0-11 0-16,6-3 0 15,1-2 0-15,4-5 0 0,0-3-4 16,4-1-2-16,9-1-5 15,4 1-6-15,0 1-3 16,6 4-3-16,-2-4-1 0,3 10-8 16,0 0-23-16,-2 4-37 15,0 7-38-15</inkml:trace>
  <inkml:trace contextRef="#ctx0" brushRef="#br0" timeOffset="208755.6399">18368 13529 423 0,'4'21'50'0,"-1"-1"-18"0,1 1 2 16,-1 3 2-16,-1-3-8 16,-2-1-21-16,2-6-4 15,-2 2-3-15,0-5-11 16,1-8-18-16,3 6-42 15,4-9-68-15</inkml:trace>
  <inkml:trace contextRef="#ctx0" brushRef="#br0" timeOffset="209082.7726">18857 13433 327 0,'-12'0'14'16,"4"0"3"-16,4-3 4 16,4-5 29-16,0 4 5 15,2-2-19-15,12 3-13 16,6 0 0-16,5 1-5 15,6 0 3-15,8 0-7 0,-2-2-6 16,4 2-1-16,5-2-6 16,-10 2 1-16,-4 0-12 15,-7 0-11-15,-9 1-12 16,-5 1-24-16,-7-3-52 16,-4 0-74-16</inkml:trace>
  <inkml:trace contextRef="#ctx0" brushRef="#br0" timeOffset="209311.4762">19073 13274 328 0,'-2'-3'68'16,"2"-3"-30"-16,0 5 12 16,5 1-11-16,-2 4-11 15,1 7-5-15,1 7-3 16,-2 0-9-16,4 7 2 15,-3 0-3-15,-1 0-5 0,2 3-3 16,-4-6-3-16,-1 0 1 16,0-4-23-16,0 2-22 0,0-9-40 15,0-4-81-15</inkml:trace>
  <inkml:trace contextRef="#ctx0" brushRef="#br0" timeOffset="209925.4509">19804 13294 67 0,'31'-14'289'16,"-11"8"-287"-16,-10 0-1 0,-6-6 18 15,-3 0 16-15,1-4-5 16,0-4-2-16,2 6 8 16,0 3-7-16,1 6 4 15,2 5-2-15,-2 0-10 0,7 11-9 16,-2 6 3-16,0 5-1 16,4 4 1-1,-2 7-4-15,3-1-6 16,-3 1-3-16,2-2-1 15,1-2 1-15,-1 0-2 16,-1-4 2-16,2-3-2 0,0-4-1 16,1-4 2-16,2-4-1 15,2-6-3-15,1-2 2 16,1-2 2-16,-2-6-3 16,1-6 2-16,-3-6-1 15,0-8 0-15,-2-1 1 0,-7-8-5 16,1-3-2-16,-7-3-1 15,4-2-1-15,-7 0 0 16,0 6 6-16,0 5 2 16,0 7 1-16,-7 7 0 15,-4 11 1-15,0 5-3 0,-3 2 2 16,0 13 0-16,3 5 1 16,3 7-1-16,8 3 0 15,-3 1 0-15,3 1 0 16,6-2 0-16,6-3 0 15,2-1-3-15,4-2-13 16,-1-6-17-16,0 1-13 0,0 0-22 16,0-6-26-16,0 0-53 15</inkml:trace>
  <inkml:trace contextRef="#ctx0" brushRef="#br0" timeOffset="210287.7425">20433 13511 446 0,'2'0'56'0,"1"-7"-28"16,4 3 4-16,2 0 4 15,2 1-12-15,3 1-6 16,1 2 2-16,1 2-8 16,-3 9 1-16,-1 1-11 15,-5 6-3-15,-2 2 3 16,-5-2 0-16,0 3-3 0,-8-1 1 15,-8 1-2-15,-1-1 4 16,-6-4-3-16,2 0 3 16,1-2-2-16,1-3 0 15,7-2 0-15,9-7 1 16,-10 6-1-16,11-4 4 0,2-4-3 16,5 0 4-16,8 0 2 15,3 0-2-15,4 0-4 16,5-1-1-16,2-5-2 15,1-1-5-15,-4 0-10 16,5-3-27 0,-4-2-30-16,4-4-89 0</inkml:trace>
  <inkml:trace contextRef="#ctx0" brushRef="#br0" timeOffset="211169.3445">20975 13189 391 0,'0'0'13'0,"0"-4"4"15,5-7 6-15,3-5 20 16,-3 0-9-16,0 6-10 0,-1 2-4 16,-4 8 2-16,0 0 3 31,0 6-10-31,0 10-10 16,0 6 4-16,0 2 8 15,0 5-2-15,0-3-8 16,2 1-6-16,6-4 0 0,4-5-1 15,2-3 0-15,2-3-1 16,3-3-1-16,5-6 1 16,0-1-1-16,-1-2 0 15,0 0 1-15,-1-4 1 16,-2-8 0-16,-8 0 0 16,1-2 1-16,-4-6 0 0,-4 2-1 15,0-4 1-15,-1 3-2 16,-1-1 3-16,3 6-2 15,-4 2-1-15,2 2 2 16,-3 5 0-16,1 3 3 16,0 2-2-16,-2 0 1 0,1 0-2 15,-1 10 0-15,2 4 1 16,2 5 3-16,-1 6-4 0,1 4 2 16,-4 3 0-16,6 0-1 15,-3 3 1-15,-1-3-2 16,2-3 0-16,-3 1-1 15,1-1 1-15,0-2 1 0,-4-6-4 16,2 1 2-16,0-8 0 16,-2-2-1-16,-3-3 1 0,0-4-2 15,-1-2-3-15,-1-3 2 16,0-3 3-16,-4-7 1 16,2-2-2-16,-2-6 1 15,3-4-4-15,0 1-4 16,2-3-6-16,6-1-8 15,0 3 1-15,0 0-10 0,10 6-3 16,2 4-16-16,5 10-32 16,0-10-43-16,5 12-129 15</inkml:trace>
  <inkml:trace contextRef="#ctx0" brushRef="#br0" timeOffset="211555.4189">21484 13474 87 0,'0'0'346'0,"0"-5"-300"16,3-5-30-16,2-2 21 15,6 5-2-15,2-4-7 16,-1 6-11-16,1 2 0 16,-1 3-3-16,-1 0-10 15,-3 9-2 1,-5 8-2-16,1 7 1 15,-4-2-1-15,0 3 0 0,-12 2-1 16,-2-2 1-16,-2-2-1 16,-5-1 2-16,1-4-1 15,2-3 0-15,2-4 2 16,2-2-2-16,4-4 2 16,7 1-1-16,1-2 0 0,2-4 0 15,3 1 3 1,12-1 1-16,1 0-1 15,6 0-2-15,0 0-1 0,2-1-1 16,1-7-4-16,1-1-11 0,-6-1-7 16,1-3-21-16,-5-1-32 15,-2-6-65-15,-3-1-128 16</inkml:trace>
  <inkml:trace contextRef="#ctx0" brushRef="#br0" timeOffset="211824.0096">21720 13071 472 0,'3'-7'-1'16,"2"3"32"-16,2 4-5 16,1 0 9-16,7 8-3 15,-2 7-6-15,-3 10-9 16,3 9 2-16,1 3 3 0,4 6-4 15,1 4-6-15,2-1-5 16,-1 0-3-16,-5-3-2 16,-1-3-2-16,-11-4-3 15,-3-1-15-15,-11-3-20 0,-9-5-18 16,-7-3-40-16,-3-4-83 16</inkml:trace>
  <inkml:trace contextRef="#ctx0" brushRef="#br0" timeOffset="212174.3127">22651 13342 265 0,'0'0'239'0,"-5"0"-185"15,5 0-43-15,3 4 12 16,16-4 2-16,7 0-6 0,9 0-15 15,4 0-4-15,-17 0-7 16,-3 5-32-16,-7-2-16 16,-5 2-46-16,-4-3-95 15</inkml:trace>
  <inkml:trace contextRef="#ctx0" brushRef="#br0" timeOffset="212361.8162">22697 13477 415 0,'-3'7'61'0,"3"0"-32"16,0-2 6-16,12-4 1 15,3-1-5-15,5 0-18 16,2 0-10-16,4 0-3 16,4-9-12-16,4-2-37 0,4-1-73 15,4-6-174 1</inkml:trace>
  <inkml:trace contextRef="#ctx0" brushRef="#br0" timeOffset="213137.8402">23487 13212 23 0,'-20'-8'201'0,"5"-4"-156"0,3-2 6 16,9-6 36-16,3-1-16 0,-2 5-23 15,2 5-9-15,0 9 1 16,0 2-7-16,0 6-11 16,0 12-6-16,0 5-1 15,0 9 1-15,4 5 0 16,-3 4-6-16,1-2-8 0,3-1 2 15,1-3-3-15,-4-4-2 16,-2-5 3-16,0-4-3 31,0-4-3-31,0-6 2 16,-2-5 0-16,2-3 0 0,0-4 2 16,-3-4 1-16,0-10-1 15,1-4-2-15,2-5-3 16,-3-4 3-16,3-4-1 15,0 1 0-15,0-5 2 16,0 0 0-16,0-1-1 16,0 2-1-16,0 0 0 0,5 4 3 15,5 3 0-15,-1 4 0 16,3 9-1-16,4 1 1 16,3 8 0-16,-2 3 3 15,5 2-4-15,-2 9 3 0,-1 7-1 16,-2 5-1-16,-3 4 0 15,-4 0 0-15,-2 2 0 16,-8-4-1-16,4-2-2 16,-4-3-1-16,-6 0-4 0,-9-5-2 15,-2-1-5-15,-5-1 0 16,-5-3 5-16,2-2 1 16,0 0 3-16,0-1 2 0,5-2 2 15,5-2 0-15,3 3 2 16,7 1-1-16,5-4-2 15,0 5 0-15,2 0 2 16,10 1 5-16,3 3 3 16,2 0 2-16,3 5-4 15,2 0 1-15,3 2 0 16,-2 3-3-16,0-4-1 0,-2 1 0 0,-4 0-1 16,0-5-1-16,-5-2-2 15,-3-1-7-15,-2-6-11 16,0 0-15-16,2-3-25 15,1 0-54-15,0-3-73 16</inkml:trace>
  <inkml:trace contextRef="#ctx0" brushRef="#br0" timeOffset="213450.2126">24029 13208 440 0,'2'-4'25'0,"9"-13"-11"16,-11 9 22-16,0 5 10 16,0-1-24-16,-5 3-8 15,-6 1-3-15,0 1 3 16,-5 10 4-16,2 9 0 0,-1 3-3 16,3 5-1-16,1 7 1 15,2 2-14-15,3 5 6 16,5-6 1-16,1 1-2 15,0-1-4-15,8-4-2 16,4-3 2-16,0-4-2 0,1-8-7 16,-3 0-1-1,3-8-33-15,-2-4-10 0,1-5-19 16,0 0-65-16,-2-5-79 16</inkml:trace>
  <inkml:trace contextRef="#ctx0" brushRef="#br0" timeOffset="214005.9051">24163 13356 140 0,'10'-12'276'0,"-3"2"-227"0,4 0-24 16,5 1 8-16,-3 6 1 16,1 0-4-16,0 3-8 15,4 0-9-15,-3 0 0 16,-1 9-5-16,-5 2 1 15,1 4-5-15,-7 2-2 0,-3 1 0 16,0 4-2 0,0-1 0-16,-10 3 0 0,-2-4 1 15,0 0-2-15,-3-2 1 16,3-4 0-16,2-2 0 16,3-2 0-16,6-3 0 0,1-3 0 15,0-4-2-15,8 0 2 16,7 0 2-16,1-11-2 15,4-3 0-15,0-4 0 16,-3-7 1-16,2 1 0 16,-2-6 0-16,-2 1 0 15,1-3 0-15,-1 3-1 16,-3-2 1-16,-2 3 0 16,-2 8 1-16,-1 2-1 15,-3 6 0-15,-3 6 4 16,-1 6 5-16,0 0 0 15,0 6-8-15,0 11 0 0,-1 8 1 16,-3 4 7-16,2 0 5 16,2 6-22-16,0-3 15 15,0 0 1-15,7-3-3 16,5-7-3-16,-2 2-2 16,4-6 0-16,3-2-1 0,-3-4-6 15,1-8-8-15,-2-2-15 16,1-2-33-16,-2 0-14 15,-1-11-60-15,1-5-95 16</inkml:trace>
  <inkml:trace contextRef="#ctx0" brushRef="#br0" timeOffset="214265.9773">24706 13165 165 0,'17'-18'266'16,"-3"10"-218"-16,4 4-23 15,-2 4 11-15,-3 0 5 16,-4 0-8-16,4 11-9 16,-1 3-2-16,-3 8 7 0,-3 2-16 15,-3 3 8 1,2 4-5-16,-5 2-4 0,0-1-1 16,-9 0-2-16,-9-3-5 15,-3 0-3-15,-12-1 0 16,-4 1-3-16,-17-3-24 0,-13-4-30 15,-12-6-82-15</inkml:trace>
  <inkml:trace contextRef="#ctx0" brushRef="#br0" timeOffset="215313.3699">1537 12466 209 0,'0'-18'133'16,"0"6"-89"-16,-9-2-8 15,4 4 4-15,-1 5 7 16,-1 0-12-16,3 5-10 0,1 0-6 15,1 0-6-15,2 3-6 16,0 11-4-16,5 8 5 16,6 4 3-16,5 3 4 15,6 5 2-15,2 2-4 16,5-1-4-16,2-2-5 0,1-3-2 16,3 0-1-16,-3-1 1 15,1-2-2-15,-5-2-5 16,0-2-10-16,-6-2-7 15,0-1 1-15,-2-4-8 16,-8-2-3-16,-1-1-1 0,-6-8-20 16,1-3-28-16,-6-2-31 15,0-11-50-15</inkml:trace>
  <inkml:trace contextRef="#ctx0" brushRef="#br0" timeOffset="215598.9684">1757 12357 381 0,'-10'-16'25'0,"0"4"17"15,2 6-19-15,1 6 11 16,1 0-11 0,1 9-6-16,-3 11-3 15,0 5-3-15,1 9 1 0,0 7 4 16,-3 3-2-16,3 4-4 15,0 6-3-15,-8-2 0 16,7-1 0-16,-1 1-5 16,0-4-1-16,-1 1 0 15,4-9 0-15,-1-2-3 16,3-4-7-16,-1-7-13 0,2-8-20 16,1-5-17-16,-3-8-53 15,2-6-112-15</inkml:trace>
  <inkml:trace contextRef="#ctx0" brushRef="#br0" timeOffset="215833.2911">1372 12682 414 0,'-6'-2'10'0,"4"2"16"16,2-2-19-16,15 2 7 15,5 0 30-15,12-1-6 16,9-7-3-16,5-6-5 16,10-6-8-16,7-4 5 15,8-7-16-15,-3-1-7 16,0 0-4-16,-2 3-30 0,-8 4-28 16,-11 0-74-16</inkml:trace>
  <inkml:trace contextRef="#ctx0" brushRef="#br0" timeOffset="232335.8948">4972 16290 327 0,'2'7'9'0,"-2"-4"31"16,0-3-13-16,0 0-4 15,0 0-5-15,0-3-4 0,0 1-8 16,0 2-3 0,0-3-17-16,-6-2-68 15</inkml:trace>
  <inkml:trace contextRef="#ctx0" brushRef="#br0" timeOffset="239314.6411">6204 11715 306 0,'5'-4'15'16,"-3"-1"-6"-16,-2-2-4 16,0-1 9-16,-2-4-3 15,-3 5-5-15,-1 4-2 16,1-1-1-16,-2 1-3 0,0-1 0 16,-3 2 1-16,3 0 0 15,-1-1 3-15,-1 1 6 16,-3-1 4-16,0 1 1 15,2-1 5-15,-3 1-2 16,0 0 0-16,0 0-3 0,-1 0-7 16,0 1-2-16,-2 1-3 15,-2 0-1-15,0 0 0 16,-4 0-1-16,2 0 0 16,-4 0 0-16,-1 1 1 15,-1-1-2-15,1 0 3 16,-2 0 4-16,-2 0-3 0,0 0-1 0,-3 0 0 15,-2 4-3-15,0 0 1 16,-4 1 0-16,1-2 1 16,-2 2-1-16,-1 1 0 15,-1-1 1-15,0 1-1 0,-3-3-2 16,1 5 1-16,0-1 2 16,0-5-1-16,-1 6-2 15,0-4 1-15,-2 1 1 16,5 1 0-16,-1-3 0 15,-2 2 0-15,1 2-1 16,-2-1 2-16,0 0-2 0,1 0 1 16,-3 3-1-16,2 2 0 15,-2 0 0-15,-2 1 1 16,3 2-1-16,-1-2 0 16,-1 5 0-16,-3-3-1 0,5 0 2 15,-1 3-1-15,1-2 0 16,2 2-1-16,0-1 2 15,3-1-1-15,-1 5 0 16,3-2-2-16,1 1 4 16,4 3 0-16,-3-1-4 15,7-1 2-15,-1 2 2 16,7 3-4-16,-1-4 4 0,3 0-2 16,2 2 0-16,0-2-2 15,2 3 2-15,1-2 2 16,2 3-4-16,1 0 2 15,-3 1 0-15,7 1-1 0,-2 3 2 16,0 1-1-16,4 1 0 16,-4-2 0-16,9 4 0 15,-13-2 0-15,11 0 0 16,-3 0-2-16,1-1 4 16,2-3-3-16,1 1 0 0,3-1 1 15,-1 3 0-15,2-3 1 16,0 2-3-16,0 1 2 15,3-1 0-15,4 1-1 16,4-1 2-16,2-3 0 16,1 3-2-16,1-3 1 0,2 1-1 15,3 1 2-15,2-3-1 16,1 5 0-16,4-2 0 16,0-3 0-16,1 2-1 15,3 1 1-15,3-4 0 16,2-3 1-1,2 2-1-15,5-4-1 16,0-2 1-16,2-1 1 0,6-2-3 16,0-3 5-16,5-1-3 15,0-2 0-15,1-3-2 16,3 1 4-16,1-5-1 16,2-2-1-16,-1 0 3 15,3 0-2-15,3-2 1 0,-2-6-1 16,2-1 1-1,3-1-2-15,-1-2 1 0,1 1 0 16,-3-2-1-16,1-4 1 16,-1-1-1-16,-3 0 1 0,1-5-1 0,0 3 2 15,-3-3 0-15,0 0 0 16,-2-2-2-16,0-2 1 0,-3 0 0 16,-2-1-2-16,0-2 2 15,-4-1 0-15,-6-3 0 16,-1-1-1-16,-4-2 0 15,-1 0 0-15,-5-4 1 16,-2 2 0-16,-1-2 0 0,-3-4 1 16,1 2 1-1,-3-1 0-15,2-3-3 0,-5-1 1 16,-2-3 0-16,-3-1 1 16,-6-3 2-16,-4 1 4 15,-4-2 0-15,-5 1-2 0,0 2 3 16,-11-1 0-16,-9 2-3 15,-7 7-2-15,-10 0-2 16,-10 6 0-16,-12 11-3 16,-13 23-14-16,-22-18-36 15,-15 20-50-15,-21 3-311 16</inkml:trace>
  <inkml:trace contextRef="#ctx0" brushRef="#br0" timeOffset="247569.5873">6087 11696 242 0,'0'0'16'0,"0"0"-3"16,0 0-6-16,0 0-1 16,0 0 8-16,0 0 3 15,0 0-5-15,0 0-4 16,0 0-3-16,0 0-4 15,0 0 0-15,0 0 0 0,0 0 9 16,0 3 7-16,0 1 0 16,0 1 0-16,0-2-1 15,0 3-2-15,0-1 0 16,0-1 0-16,0-1-5 16,0 1 0-16,0-1-1 15,0-1 1-15,4 1-1 0,-1 0 3 16,2 2-5-16,9 0 3 15,-4 5 2-15,6 0 3 16,-1 1-7-16,0 5-5 16,4 4-1-16,-1 0 0 0,-2 7-2 15,0 4-22-15,-4 3-51 16,-3 1-155-16</inkml:trace>
  <inkml:trace contextRef="#ctx0" brushRef="#br0" timeOffset="255781.0856">22313 11131 206 0,'5'-1'47'0,"4"-4"-23"15,-5 1-12-15,-1 1-8 0,-1-1 0 32,0 2-4-32,-2 1-2 15,2-3-3-15,-2 2 1 0,0 0-3 16,0 0 10-16,0-1 5 16,-4 1-6-1,-3 0-1-15,0-1 1 0,-4-1 4 16,2 0 4-16,-2 1 7 15,-4-1 3-15,0 1-2 16,-4-2-3-16,2-1-2 16,-3 2 1-16,-4-5-1 15,2 4-5-15,-4-2-5 0,-4 2-1 0,-1-1 1 16,-3-1-2-16,-4 2-2 16,-1-1 2-16,-2 1-1 15,-5 0 0-15,2 0 0 16,-5 1 0-16,-1 1 1 15,-2-5 3-15,-4 5 2 16,-2-1 2-16,-1 1-3 16,3 1 2-16,-6-2-2 0,1 3-1 15,0-2 0-15,-2 0-1 16,2 3 3-16,0-4-2 16,2 2-3-16,-2-1 3 0,2 0-4 15,-1-1 1-15,1 1-1 16,0-1-1-16,-2 1 2 15,1 0-1-15,1 2 1 16,1 1 0-16,-3 0 1 16,2 0-2-16,-2 0-1 0,0 0 2 15,-4 0 0-15,1 4-2 16,-1-1 2-16,-1 2 0 16,0 1-1-16,1-1-1 15,-1 2 2-15,3-1 1 16,0-1-1-16,2 2 1 15,2 0-2-15,1 0 0 16,0 0 1-16,3 2-1 0,-3-1 0 16,0-1 0-16,4 1 0 15,-2 0-4-15,2 1 3 16,-4-1 1-16,4 2 0 0,1-2 1 16,0-1-3-16,1 3 3 15,1 0 0-15,0-1 0 16,0 0-1-16,2 0 1 15,-2 1 0-15,2 3-2 16,1-1 2-16,-1-1 0 0,3 3 2 16,-1-1-2-16,3 3 0 15,-2-2 2-15,3 1 1 16,2 1-1-16,1 2 1 16,3-2-4-16,1 2 4 15,2 1-4-15,2 4 1 16,-1-3-1-16,3 1 1 15,1 2-1-15,2 3 0 0,3-3-1 16,1 4 2-16,2-3-2 16,4 5 1-16,0-2 1 15,2 3-2-15,5 2 0 16,0 2 2-16,10 0-2 0,-9 0 2 16,9 0-1-16,0-2 0 15,0 0 1-15,4-4-1 16,5 2 0-16,2-3 1 15,1 2 0-15,6 0 0 16,3-1-1-16,-1 1 2 16,6-1-2-16,1 2 0 0,5 1 2 15,-1-1-4 1,3 0 2-16,0 0 0 16,0-2-1-16,4 2 0 15,1-6 0-15,4 4 1 0,1-3 0 0,2-2-1 16,3 0 2-16,-1 0-3 15,2 0 3-15,1 0-1 0,0-1 0 16,2-1 0-16,4 1 0 16,1-3 0-16,0-1 1 31,0-2-2-31,3-2 3 0,3-1-2 0,-4 1 0 16,5-3 1-16,2-2-2 15,-1 0 2-15,0 0-2 16,2-2 2-16,3-2-1 15,-3 1 0-15,0-1 2 0,2-2-1 16,-2 1 0-16,-1 0 1 16,-2-3 0-16,3 1-1 15,0-2 4-15,0 0-3 16,-1 0 1-16,1 0-2 0,0 0 1 16,0 0-2-16,-2 0 2 15,5 0-2-15,-5-5 0 16,4 1-1-16,-2-1 2 15,0-2-3-15,1-1 0 16,-1 0 1-16,0 0-1 16,-3 0 1-1,1-3 0-15,-1 2 1 0,-4-2 0 16,0 0 0-16,0 1-1 16,-2-2 2-16,0 0 0 0,-3-1-2 15,2 0 2-15,-4-3 2 16,-3 2 1-16,2-3 0 15,-1 2-1-15,-4-3-1 16,-1 0 1-16,-2-2-3 0,0-1 1 16,-2-2 0-16,-1 1-1 15,-1-3 3-15,-2 0-2 16,-2-2 2-16,-2-1-3 16,1-1 1-16,-5-3-1 15,-1 1 1-15,-4-4-1 16,1-2 0-16,-5-1 1 0,-2 2-1 15,-2-2 0-15,-2-3 0 16,-5 0 1-16,2 0-1 16,-11-2 0-16,8-3 2 15,-6-3 2-15,-1-1-2 16,-1-1 1-16,-2 1-1 0,0-4 3 16,0 3-1-16,0-1 1 15,-9 0-4-15,-7 2 1 16,-4 2-2-1,-14 3 0-15,-13 2-9 16,-19 2-28-16,-27 4-47 0,-31-6-236 16</inkml:trace>
  <inkml:trace contextRef="#ctx0" brushRef="#br0" timeOffset="259899.0087">18418 13126 232 0,'-4'0'35'0,"-1"0"-18"0,2 0-1 16,-1 0 5-16,-4 0 2 0,1 0-1 16,0 0 2-16,-3-4-4 15,-3 0-1-15,1-2 0 16,-3-1-2-16,-4-1-2 31,-2 0-7-31,-2 1-1 0,-4-3-2 16,1 0-1-16,-5-1 1 15,-4 0 1-15,-1-1 1 16,-1 3-1-16,-4-2-4 0,-3 1 0 16,-4 1 0-16,-4 0-2 15,-4 0 1-15,0-2 0 16,-3 2-1-16,-1 0-1 16,-6 0 2-16,4-1 0 15,-5 2-1-15,-1 0-1 0,-3 1 2 16,-2 0-1-16,0 1 0 15,-3-1 0-15,-2 0-1 16,-4 1 2-16,2 1-2 16,-1 0 2-16,2 1-2 15,0-1 3-15,0 2-3 0,-1-3 1 16,2 2 1-16,3 1-1 16,-5-2-2-16,5 1 3 15,-1 0-2-15,3 1 2 16,2 1-1-16,-2 2 0 15,5 0 1-15,-3 0-2 16,2 0 1-16,1 3 0 0,-2 5-1 16,4-1 3-16,-2 2-2 15,3 0 0-15,-4-1 0 16,6 5-1-16,2-2 1 16,0 0 1-16,4 1-1 0,-2 0-1 15,3-1 2-15,0 1-2 16,2 3 0-16,6-1 2 15,-2 2-1-15,3 2 0 16,0 1-1-16,7 3 1 16,-2-1 0-16,4 3 0 15,2 1 0-15,2 0 0 0,2 1 0 16,1 3 1-16,1-1-2 16,1 1 2-16,0-1-1 15,1 5 0-15,-1-5-1 16,0 3 3-16,4 0-1 15,-4 3 0-15,8 1-1 0,-3-2 1 16,3 3 1-16,5 1 1 16,1 1-2-16,3-3 2 15,5 5-1-15,2-3-1 16,5 2 1-16,0 0-1 16,2 1 0-16,10 3-1 15,0-2 1-15,6 2-1 16,0-4 0-16,3 2 1 0,5-2-1 15,4 0 0-15,1 0-1 16,3-1 1-16,2-1 1 16,1 3-2-16,3-3 1 0,1 0 1 15,5-1-2-15,3-2 1 16,2-2 0-16,2 1 1 16,6-5-2-16,-1-1 2 15,5 0-1-15,1-2 0 0,7 1 0 16,1 2 0-16,-3-6-1 15,6 0 4-15,0 2-3 16,0-2 0-16,2-1 0 16,6 0-3-16,1-5 4 15,0 1 1-15,3 0-2 0,-1-5 0 16,2 2 0-16,4-4 0 16,-2 1 0-16,1 0 0 15,5-4 0-15,-1 2 0 16,0-3 0-16,0 0 1 15,-2-4 0-15,0 1-2 0,1 1 3 16,-4-4-3-16,3 0 1 16,2 0 1-16,-5 0-2 15,3-5 2 1,-5-5 0-16,2-2 0 0,-2-2-2 16,-2-2 0-16,-2-2 1 15,1-1 1-15,2-3-1 0,-9-3-2 16,0-1 1-16,-5-2 0 15,-2-1-4-15,-2-3 2 16,-4-1 0-16,-4-2 2 16,-2-1 1-16,-3-2 0 15,-4 1 0-15,-3-4 0 0,-3 2 0 16,-3-4 1-16,-3 2-1 16,-5-4 1-16,-2 2 3 15,-6 0 2-15,0 1-1 16,-5-3 4-16,-7 0-2 15,2-3 3-15,-5 0 1 16,-3-2-1-16,-3 0 0 16,-6-3-4-16,0 1-2 0,-5 0 2 15,-7-5-4-15,-6 0 1 16,-5-2-2-16,-4-1 0 16,-7-4-1-16,-3 1 1 0,-5-4 0 15,-6 0-3-15,-6 0 1 16,-2 1-5-16,-9 2-10 15,-4 3-8-15,-18 5-13 16,-13 5-45-16,-24 2-211 16</inkml:trace>
  <inkml:trace contextRef="#ctx0" brushRef="#br0" timeOffset="279210.8005">1260 6343 330 0,'-10'-5'17'16,"0"-1"-1"-16,3-1 19 16,0 0-8-16,4-2-9 15,1 0 3-15,-2-2-2 16,4 0-7-16,0 1 0 16,0-1-1-16,0 2 2 0,0 2-5 0,0 4-1 31,0 3-2-31,4 0 0 0,-1 0-2 15,3 7 3-15,4 8 4 16,0 0-5-16,2 5-1 16,3-1 0-16,-3 1-2 15,2-1 2-15,1-1 0 16,-3-4 1-16,1-4-1 16,1-5-1-16,1-3-1 0,1-2 3 15,-2-2 2-15,2-9-2 16,-1-3-1-16,-3-5-1 15,-1-3-3-15,-2 0 0 16,-4-2 1-16,-3 1 0 16,-2-3-1-16,0 2 2 0,-3-2-2 15,-6 2-1-15,-4-2 5 16,4 3-4-16,-4 2-2 16,4 3 2-16,1 4 2 15,4 3-2-15,1 5 2 16,1 3 0-16,2 1 2 0,0 2-2 15,0 0-2-15,5 4-1 16,4 3 2-16,0 2 2 16,4 1 1-16,-1 2 1 15,1 1 3-15,1 6 0 16,3 2 0-16,2 0-1 0,1 2 3 16,2 8-1-1,0-4-3-15,0 1 1 16,0 1-3-16,-5-3-3 0,0 3 1 15,-3-4-1-15,-6 0 2 0,0-2-1 0,-4-5 0 16,-4 0 3-16,0-4 1 16,0-2-1-16,0-1-17 15,-5-7 12 1,-2 6 5-16,-1-6 0 16,-1-4-1-16,-3 0 0 15,1-2 0-15,-3-8-2 16,-1-7-2-16,1-1 2 0,1-3-3 15,1-2 0-15,3-4 1 16,4 1-2-16,5 1 1 16,0 0-8-16,3 0-8 15,6 1 8-15,5 3-25 0,2 5-11 16,2 0-4-16,2 3-19 16,-5 3-60-16,2 3-57 15</inkml:trace>
  <inkml:trace contextRef="#ctx0" brushRef="#br0" timeOffset="279470.6921">1781 6177 341 0,'5'0'90'15,"-3"0"-35"-15,0 0-19 16,5 0-8-16,2 0-8 16,0 0-5-16,1 5-4 0,4 6 3 15,-1 5-4-15,4 0 0 16,-3 0-3-16,1 3-1 15,-3-1-5-15,-3-1 0 16,0-2 0-16,0-2-1 16,-5-2-1-16,-3-2 1 0,3-4-9 0,-1-1-10 15,-3-4-14-15,0 0-13 16,0-6-3-16,-7-10-35 16,-5-7-42-16</inkml:trace>
  <inkml:trace contextRef="#ctx0" brushRef="#br0" timeOffset="279910.9547">1526 5663 422 0,'-9'-8'11'0,"2"7"18"15,5 1 28-15,2 1-37 16,2 12-15-16,11 3 0 0,1 4 2 15,2 5-2-15,2 0-1 16,-2 0-3-16,2-2 1 16,-5-2-2-16,1-3 1 31,-4-5 0-31,0-1-7 0,-3-6-11 16,0-5-9-16,-2-1-23 15,-3 0-13-15,2-10-5 16,-2-6-9-16,-2-4-2 15,0-3 37-15,-6-6 12 16,-3 1 16-16,-1-1 14 0,3 3 31 16,-1 2 37-16,1 6 14 15,5 6-5-15,0 3-21 16,2 5-1-16,0 4-13 16,2 0-37-16,7 13 5 15,4 3 3-15,4 3-4 0,-2 3-4 16,7 1-4-16,-6 2-2 15,6 0 1-15,0 0-21 16,0 0-34-16,0-4-39 16,-5-5-55-16</inkml:trace>
  <inkml:trace contextRef="#ctx0" brushRef="#br0" timeOffset="280165.0465">2117 5807 487 0,'9'-15'45'15,"4"-12"-8"-15,2 5 7 16,2-3-20-16,2 2-7 16,1 1-3-16,0-1-10 0,-4 4 0 15,2 1-4-15,-5 2 1 16,-3 1-1-16,0 5-21 15,-5 1-11-15,-2 4-23 0,-3-1-32 16,0 3-65-16,-5-1-97 16</inkml:trace>
  <inkml:trace contextRef="#ctx0" brushRef="#br0" timeOffset="280352.5076">2171 5538 384 0,'0'7'58'15,"0"0"-10"-15,0 2 3 16,5 5-9-16,9 3-9 16,4 1-3-16,0 3-9 15,5 0-6-15,1 2-6 0,-2-1-7 16,-1-2 0-16,-1-1-2 16,0-5-25-16,-6 1-37 15,1-10-62-15,-14-5-241 16</inkml:trace>
  <inkml:trace contextRef="#ctx0" brushRef="#br0" timeOffset="281197.6433">2489 5116 404 0,'-13'-10'12'0,"0"2"11"15,5 2 29-15,1 3-7 0,7 3-31 16,3 10-12-16,14 7 7 16,7 4 1-16,3 2 5 15,5 2-6-15,1 3-2 16,-3-3-4-16,-3 0 0 0,-3-6-2 15,-7 1 1-15,-5-7 1 16,-5-4 2-16,-4-1 5 16,-3-5 5-16,0-3-2 15,-3 0 14-15,-11-7-15 16,-1-8-8-16,-5-2-3 0,-1-5 1 16,-3-4-2-16,-3-1-2 15,0 0-6-15,0-3 1 16,3 3 4-16,4 0-4 15,10 2 7-15,-13 2-2 16,15 2 0-16,5 1 2 16,3 2-3-16,3 2 3 15,11 3 0-15,3 3 2 0,5 3-4 16,3 3 0-16,2 4 4 16,0 4-4-16,-6 6 2 15,1 5 2-15,-10 5-3 0,-2 1 2 16,-10 4 1-16,0-2-1 15,-2 0 0-15,-8 0-1 16,2-5 1-16,-3-1 0 16,4-9-3-16,1-2-20 15,4-6-10-15,2 0-14 0,5-12-59 16,5-10-87-16</inkml:trace>
  <inkml:trace contextRef="#ctx0" brushRef="#br0" timeOffset="281449.0004">2762 4718 491 0,'-12'0'6'0,"3"0"8"16,3 0 27-16,2 7-13 16,4 7-21-16,0 6 0 15,10 5-2-15,4 1 5 16,1 5-1-16,2-1 0 0,2 1-6 15,3-4 1-15,0-3-2 16,-1-1 0-16,0-8-2 16,1-4 3-16,-1-10-7 0,1 6-14 15,-2-7-21-15,-3-1-26 16,-2-10-43-16,-6-3-55 16</inkml:trace>
  <inkml:trace contextRef="#ctx0" brushRef="#br0" timeOffset="281919.5951">2905 4741 330 0,'-7'-18'67'0,"3"0"-18"15,4 2 6-15,0 2-21 16,7 3-10-16,6 2-11 16,5 2-6-16,3 6-2 0,1 1-5 15,4 0 2-15,-7 8-2 16,1 5 1-16,-4 1-1 15,-3 2 0-15,-12 2-1 16,12-2 2-16,-10-1 0 16,-3-2-2-16,0-2 2 0,0-2 0 15,0-5 0-15,0-4 3 16,-2 0-2-16,1-5 5 16,-3-10-4-16,-3-4 0 15,2-5-3-15,-3-2-1 16,-1-3 2-16,-1 0-1 15,-2 2 0-15,2 4 0 16,1 5-1-16,2 4 2 0,1 7-1 16,1 4 4-16,3 3 5 15,2 0 0-15,0 5-6 16,0 8-3-16,7 4 3 16,8 3 4-16,1 1 0 0,0-1-2 15,6-2-1 1,1-4-4-16,-1-5 2 0,-2-4-3 15,-1-1-7-15,-1-6-18 0,1 2-17 16,-7-7-18-16,-4-6-70 16,-2-3-63-16</inkml:trace>
  <inkml:trace contextRef="#ctx0" brushRef="#br0" timeOffset="282169.5333">3067 4381 273 0,'-5'-15'74'15,"-12"1"16"-15,15 5-14 16,2 2-26-16,2 3-19 16,15 4-16-16,7 0 0 15,1 4-1-15,6 5-2 16,1 7-5-16,-1 2-3 0,-4 1-2 16,0 2 0-16,-5 1-1 15,-7-2 1-15,-2 3 0 16,-4-5-1-16,-4 1 0 0,-1-3-1 15,-2-3-19-15,-1-4-23 16,1-5-27-16,-2-4-61 16,0-8-107-16</inkml:trace>
  <inkml:trace contextRef="#ctx0" brushRef="#br0" timeOffset="282767.9132">3305 4082 499 0,'0'-7'23'0,"0"2"-2"0,0 5 15 15,3 0-16-15,4 0-10 16,5 11 0-16,3 1-2 16,2 4-2-16,2-1-2 15,0-2 2-15,1 0-5 16,0-2 2-16,-3-5-2 0,2-5 2 15,-4-1-1 1,0 0 0-16,-1-9 0 0,-3-4-2 0,-4-2 3 16,-3-3-2-16,-2-2 2 0,-2-3-1 15,-2-1 2-15,-9 0-1 16,2-3-2-16,-3 4-1 16,1 1 1-16,1 7 0 15,4 2-1-15,-1 5 7 0,5 6 0 16,2 2-1-16,0 2-4 15,2 13-2-15,10 2 0 16,3 7 1-16,6 2 4 16,4 3 2-16,4 2 0 15,-2-3 1-15,0 2-5 0,0-1 2 16,-4-4-3 0,-3-2 0-16,-6-1-1 15,-3-4 1-15,-9-3-1 0,5-2 1 16,-7-9 1-16,0 10 2 15,-2-10 2-15,-9-4 4 16,1 0 2-16,-7 0-17 0,2-9 5 16,-4-6 1-16,3-3 0 15,0-1-1-15,3-2-1 16,2 1 0-16,4-3-4 16,6 3-4-16,1-2-6 15,1 8-10-15,10-5-21 0,4 5-15 16,0-3-23-16,6 5-90 15,-4-2-165-15</inkml:trace>
  <inkml:trace contextRef="#ctx0" brushRef="#br0" timeOffset="282939.7441">3774 3972 492 0,'4'0'70'0,"-2"0"-43"16,3 3 8-16,4 7 1 15,2 1-10-15,5 6-5 16,2-1-2-16,-2 1-11 15,0 0-1-15,2 1-5 16,-3-3-1-16,-5 2-1 0,0-5-25 16,-9 0-39-16,8-3-20 15,-9-5-51-15,-2-4-116 16</inkml:trace>
  <inkml:trace contextRef="#ctx0" brushRef="#br0" timeOffset="283142.85">3591 3601 462 0,'-13'-3'75'0,"13"3"-24"16,0 7-34-16,10 11 15 16,7 1-9-16,3 10-15 15,6 1-4-15,-2 6-3 16,-2 1-2-16,-4-1-61 15,-6-8-152-15</inkml:trace>
  <inkml:trace contextRef="#ctx0" brushRef="#br0" timeOffset="283612.119">4187 3443 477 0,'0'0'27'0,"-16"15"0"16,12-4 25-16,8-11-34 16,14-21-8-16,7-10 2 0,-1-8-4 15,3 12-4-15,-3 4-4 16,-2 4 2-16,-5 3-8 16,-2 1-31-16,-6 4-10 15,-5 5-35-15,-4-2-88 16</inkml:trace>
  <inkml:trace contextRef="#ctx0" brushRef="#br0" timeOffset="283830.8248">4171 3251 393 0,'-6'2'47'0,"4"-2"-8"0,2 4 4 15,0 3-21-15,8 3-15 16,5 5 7-16,2 3 8 15,7 3-5-15,0-1-8 16,-2 5-7-16,1-4-1 16,1 1 0-16,-2-3-1 15,1-3-12-15,-1-3-30 0,2-13-29 16,-5 0-35-16,1-8-72 16</inkml:trace>
  <inkml:trace contextRef="#ctx0" brushRef="#br0" timeOffset="284205.7289">4430 2793 451 0,'-4'-4'17'0,"-12"-12"5"0,9 16 20 16,5 0-5-16,2 13-33 15,0 8-4-15,0 8 4 16,7 3 3-1,6 5 7-15,3-1-3 0,2-2 2 16,6-8-6-16,0 0 0 16,1-10-2-16,1-6 0 0,-3-6 0 15,-2-4-2-15,1-6 4 16,-6-10-4-16,-3-3 11 16,-1-2-2-16,-6-4-4 15,-6-2 7-15,0 2-12 16,-10-4 7-16,-5 0-3 15,-5 1-2-15,-6 2-3 0,-1 1-3 16,-2 4-8-16,0 9-2 16,0 9-23-16,2 3-14 15,3 14-6-15,6 8-14 16,4 7-44-16,5 0-12 0,0 2-23 16</inkml:trace>
  <inkml:trace contextRef="#ctx0" brushRef="#br0" timeOffset="284408.8624">4377 2959 348 0,'5'0'82'0,"3"-6"-40"0,3-1 3 16,9 2-16-16,4 0-7 15,7 1-5-15,4 4-8 16,1 0-4-16,-2 0 0 16,0 1-1-16,0 2-4 15,-2 2 0-15,-3-3 2 16,-1-2-8-16,-4 0-20 15,-3-4-21-15,-3-7-37 0,-4-4-33 16,-11-9-87-16</inkml:trace>
  <inkml:trace contextRef="#ctx0" brushRef="#br0" timeOffset="284629.024">4772 2544 250 0,'-10'-31'41'15,"-3"8"29"-15,2 5 25 16,1 9-21-16,4 5-27 15,1 4-13-15,1 4-21 16,4 9-12-16,0 6 1 16,9 6 4-1,6 0 4-15,5 2-1 16,1-1-4-16,6-6-1 16,3-2-2-16,1-3-2 15,1-12 1-15,-3 14-1 0,1-13-30 16,-4-2-28-1,-6-2-30-15,-6 0-79 0</inkml:trace>
  <inkml:trace contextRef="#ctx0" brushRef="#br0" timeOffset="285068.4714">4900 2394 394 0,'0'-22'74'16,"0"4"-16"-16,0 2-8 15,5 4-18-15,8 3-13 0,5 5-14 16,2 4-4-16,3 0 0 16,1 13-1-16,-3 1-2 15,1 6 4-15,-4-3-2 16,-4 5 1-16,-4-4 0 16,-2-3-1-16,-1-3 1 15,-2-4 2-15,-3-3-2 0,0-3 1 16,1-2-1-1,-3 0 1-15,0-7 4 0,0-5-2 16,0-8-2-16,-3-1 0 16,-4-4-1-16,-4-1-1 15,0-2 0-15,-3 2 0 0,-1 1 0 16,1 1-1-16,-1 7 3 16,5 4-6-16,3 4 3 15,-1 8 4-15,6 1-2 16,2 3 3-16,0 11-6 0,8 6-1 15,6 3 3-15,6 0 4 16,1-1-2-16,3-1-1 16,-1-4 0-16,1-3-1 15,-3-6-5-15,-1-1-29 16,-2-3-21-16,-4-4-55 0,-5 0-73 16</inkml:trace>
  <inkml:trace contextRef="#ctx0" brushRef="#br0" timeOffset="285318.4483">5107 2023 330 0,'-2'0'172'0,"-9"-13"-115"16,9 1-27-16,4 8 2 15,19 2-18-15,15 2-3 16,-1 4-4-16,-1 8 0 0,0 6-5 15,-7 5 2-15,-1 4-2 16,-7 3 1-16,-5 1 0 16,-5 4-1-16,-4-1-1 15,-1 0-32-15,-4-4-35 16,0-6-77-16,0-10-294 0</inkml:trace>
  <inkml:trace contextRef="#ctx0" brushRef="#br0" timeOffset="292128.2218">4289 3970 422 0,'0'-3'62'0,"-5"-1"-32"0,3 1 7 16,2 3-10-16,0 0-8 15,0 3-14-15,7 8-4 16,6 7-1-16,3 2 7 0,4 0 2 16,0 0-1-16,1-2 1 15,1-6-5-15,0-2-1 16,0-9-2-16,0-1 1 15,-2 0-2-15,-2-9 3 16,-2-5-2-16,-5-4 1 16,-3-2-1-16,-5 1 0 15,-3-1 0-15,0-1 1 0,-3-1-1 16,-9 3-1-16,0 1 2 31,-3 0-2-31,3 7 1 0,2-1 1 0,2 7-2 16,2 2 2-16,5 3 2 15,1 6-1-15,1 11-3 0,10 4-3 16,7 0 3-16,2 8 5 16,6-2 4-16,0 1-2 15,1 1 5-15,0-4-4 0,0 0-6 16,-2-3 0-16,-6 0 1 16,0-1-2-1,-7-3 2-15,-8 0-1 0,5-2 3 16,-9 0 5-16,0-4 2 15,-7 0-15-15,-8-11 8 16,3 6 5-16,-6-7-2 16,2-1-6-16,-4-14 1 0,3-4-2 15,0-7-1-15,2 0-2 16,6-2-13-16,1-1-5 16,4 2 7-16,4 4-19 15,0 3-13-15,5 2-12 0,6 3-46 16,2-3-62-16</inkml:trace>
  <inkml:trace contextRef="#ctx0" brushRef="#br0" timeOffset="292323.627">4713 3887 342 0,'7'0'140'0,"-1"0"-106"0,-2 9-3 16,6 5 16-16,1 1-20 15,5 3-12-15,-2 1-8 16,1 0-5-16,2-1 1 15,0 0-2-15,-1-4 1 16,0 0-5-16,-2-5-23 16,1-2-18-16,-3-5-34 0,-2-2-56 15,-3-4-127-15</inkml:trace>
  <inkml:trace contextRef="#ctx0" brushRef="#br0" timeOffset="292661.9707">5074 3548 451 0,'2'0'69'0,"3"0"-28"16,-1 0 11-1,3-14-21-15,4-4-12 0,7-9-3 16,-2 7-10-16,0-1-4 15,0 4-3-15,-2 5-19 16,-2 4-29-16,-5 4-43 16,-4 2-120-16</inkml:trace>
  <inkml:trace contextRef="#ctx0" brushRef="#br0" timeOffset="292849.4443">5178 3591 348 0,'0'14'105'0,"0"5"-74"16,0-15 24-16,8-4-7 16,9-2-15-16,0-11-5 15,2-2-4-15,1-3-8 16,0 2-11-16,-6 0-5 16,-8 11-25-16,10-15-64 0,-16 7-169 15</inkml:trace>
  <inkml:trace contextRef="#ctx0" brushRef="#br0" timeOffset="296103.5269">4157 4324 343 0,'-9'3'17'15,"4"-3"16"-15,-2 0 36 0,7-6-24 16,0 1-24-16,0 2-5 16,8-1-1-16,1 4 0 15,3 0-4-15,3 0 2 16,3 4 3-16,0 4-3 15,0 2-5-15,3-2-2 16,-3-2-2-16,0-1-2 0,-2-1-2 16,1-2 1-16,-6-2 0 15,-1 0 0-15,0 0-3 16,-5 0-17-16,-3-4-5 16,-2-2-9-16,0 1-1 15,0-2 4-15,-2 2 0 0,-6-5-5 16,-4 4 3-16,3-3 7 15,-4 0 2-15,-1 0 18 16,-1 0 5-16,3 0 0 16,0 0 6-16,-3 4 22 0,1 0 10 15,4 1 12-15,5 2-2 16,-2 2-15-16,2-2-4 16,1 2-5-16,3 0-8 15,1 0-5-15,0 5-4 16,0 3-4-16,8 6 0 15,3 0 3-15,2 4 1 0,3 0-3 16,-1 0-2-16,-3 0-2 16,0-3 2-16,1 3-2 15,-3-3 0-15,2-3-2 16,-5 3-14-16,1-5-13 16,-1-1-20-16,0 0-30 0,-6-2-44 15,-1-3-95-15</inkml:trace>
  <inkml:trace contextRef="#ctx0" brushRef="#br0" timeOffset="296557.7097">4207 4406 205 0,'-3'-4'39'15,"-3"0"-14"-15,2 2 21 0,1 1-12 16,-1-1 5-16,-1 0 2 16,3 0 6-16,0 0 2 15,1 2 2-15,-1 0-6 16,2 0 0-16,-2 0-6 15,0 0-9-15,2 0-19 16,-1 0 4-16,1 0-2 0,0 0-6 16,1 0-3-16,10 0-1 15,3 0 5-15,6 0 2 16,3 0-1-16,5-6-3 16,0-4-2-16,1 0-1 15,-1-1-2-15,-4 2 0 0,-1 2 1 16,-9 0-3-16,-8 7-11 15,10-3-15-15,-13 3-11 16,-1 0-20-16,-2 0-25 16,0 3-10-16,-10-1-33 15,-3-2-100-15</inkml:trace>
  <inkml:trace contextRef="#ctx0" brushRef="#br0" timeOffset="300106.2621">5441 3173 189 0,'-5'-4'81'15,"-2"-1"-63"-15,2 2 7 16,0-1 17-16,1 2-4 0,-1 0-8 16,3-1 3-16,-1 1 4 15,1 0-1-15,-2 1-13 16,2 1-1-16,0 0-6 15,-1 0-4-15,3 0-3 16,-2 0-2-16,0 0-2 0,2 0-1 16,0 3-1-1,0 6 0-15,0 3 2 16,0 1 4-16,0 1-1 16,2 1 0-16,3 1 1 0,2 0-1 15,-1-2 0-15,0 2-3 16,1 0 2-16,1-2-2 15,2-1-2-15,-1-1 4 0,1-1 0 16,0-2-1-16,0 0-2 16,2-2 2-16,0-4-2 15,0 1-3-15,1-2-5 16,-1-2 1-16,0 0 9 16,2 0-1-16,-2-6-3 15,-1 1 2-15,0-2-1 16,-4-2 0-16,0 0 1 0,1 0 0 15,-5-2 3-15,2-1-6 16,-3 0 3-16,1-1-1 16,-3-1 0-16,0-1 1 15,0 1-1-15,0 0 0 0,0 0-1 16,-5-2 1-16,-2 1 0 16,-2 1-2-16,-4 0 2 15,1-3-2-15,-3 1 0 16,-2 4 1-16,0-2-1 0,1 3-1 15,0 2 1-15,-1 2-2 16,4 0 2-16,-4 5-1 16,5 0-1-16,-2 2 2 15,-1 0-3-15,1 4 1 16,1 7 2-16,2 1-4 16,-2 4 1-16,5 5-12 15,-1 10-26-15,2-1-42 0,-3 1-77 16</inkml:trace>
  <inkml:trace contextRef="#ctx0" brushRef="#br0" timeOffset="323562.587">3451 13970 172 0,'25'-4'7'0,"4"-14"6"15,5-7 0-15,9-10-7 16,-7 4-2-16,5-3-2 15,4-1-1-15,2-3-1 16,1-4 1-16,6-3-1 16,-2-2 0-16,2-3 1 15,6 0-1-15,-1-1 1 0,-1-2-1 16,5-3 1-16,5 1-1 0,-4-4 7 16,1 0 0-16,1-2 2 15,0-1-1-15,-1 2 0 16,-2-3 0-16,1 4-2 15,-1-2 0-15,0 2-2 16,2 1 2-16,-2-3 2 16,0 2-3-16,-2 0 0 0,2-1-1 15,1-3 0-15,-3 1-1 0,0-1 0 16,-1 2-1-16,-1 1-1 16,-4 1 0-16,-1 4 2 15,-3 3-3-15,-5 4 0 0,-6 4 0 16,-4 4 0-16,-7 7 0 15,-2 0 1-15,-6 5-1 16,-1 4 0-16,-3 7-6 16,-2 2-18-16,-5 5-49 15,-4 1-126-15</inkml:trace>
  <inkml:trace contextRef="#ctx0" brushRef="#br0" timeOffset="324728.1346">20357 12364 260 0,'5'-2'37'16,"12"-12"-35"-16,2-4 1 0,3-1-3 16,9-5 0-16,4-1 1 15,6-5-1-15,-1-2 1 16,9-4-1-16,4-6 5 16,5-1-3-16,5-1-2 15,3-1-1-15,3-2-3 16,4-2-1-16,2-2 2 0,3-2 2 15,3-2-3-15,-2-4 4 16,4-2 0-16,-5 6 0 16,3-2 2-16,-7 3-2 15,-4 6 0-15,-5 0 0 0,-9 5 2 16,-7 8-2-16,-3 3-2 16,-12 5-6-16,-9 7-14 15,-11 7-38-15,-12 6-49 16</inkml:trace>
  <inkml:trace contextRef="#ctx0" brushRef="#br0" timeOffset="325674.0686">17101 13893 354 0,'-1'7'24'16,"-8"4"-12"-16,0-11-13 0,9 0 9 15,0-8 4-15,4 0 1 16,8-5-2-16,6-1-4 16,6-6-3-16,8-5 0 15,6-3 0-15,6-8 0 16,10-8 2-16,11-12-2 15,11-2 0-15,7-13-2 0,15-8-1 16,11-10-1-16,8-4-9 16,7-11-26-16,-2-6-87 15</inkml:trace>
  <inkml:trace contextRef="#ctx0" brushRef="#br0" timeOffset="330034.0687">7599 13021 205 0,'-9'0'13'15,"0"0"10"-15,2-2-7 0,0-2 6 16,2-1-1-16,1 0-9 16,-2 1-4-16,4 1-3 15,0 1-2-15,1 0-1 16,1 0 0-16,0 2 5 16,0 0-4-16,0 0-3 0,0 2-1 15,0 5 2-15,3 6 3 16,2-5 5-16,5 5 0 15,-3-1 2-15,2 1 1 16,0 1-5-16,2-1 0 16,-1 0-3-16,2 1 0 0,0-4-2 15,-2 3 1-15,0-4 1 32,0-4-3-32,4-1 3 0,-1-2 2 15,1-2-1-15,3 0 3 16,-1-4-1-16,4-7 0 15,0 1-3-15,1-1 1 16,1-3-3-16,-1-1 0 16,3 0 0-16,-3-2-1 0,2 1-1 15,1 0 1-15,0 2 0 16,-5 0-1-16,4 1 2 16,-1 4-1-16,-3 2 1 15,3 3 1-15,-2 2 1 16,-1 2 0-16,1 0 1 15,2 0-4-15,-3 6 3 0,3 0-3 16,-2 0-1-16,-1 1 2 16,0 3-1-16,0-2-1 15,1 1 1-15,-2 1-1 16,-2-2 1-16,2 1-1 0,-2-2 1 16,1 0 0-16,-2-3 0 15,0 6 0-15,1-2 0 16,1-3-1-16,-5 0 1 15,1 1 0-15,-1-2 0 16,6 1-1-16,-5-3 1 16,-1-1 0-16,3-1-1 0,-2 0 1 15,4 0-1-15,1 0 2 16,-2-8-2-16,3 0 1 16,1-1-2-16,0 3 1 0,1-6 0 0,-1 4 0 15,2-2 2-15,-2 3-2 16,-1 0 0-16,2 2 1 15,-3-1 2-15,-1 5-2 0,2 1 1 16,-2 0-2-16,0 0 1 16,0 4 0-16,0 3 1 15,0 5-1-15,3-3 1 16,0 2 0-16,-1-3-1 16,2-3 1-16,-3 5-1 0,-1-7 1 15,0-3-1-15,-1 0 5 16,-2 0 3-16,2 0-6 15,1 0-3-15,-2-3 1 16,-7-1-25-16,-8-7-138 16</inkml:trace>
  <inkml:trace contextRef="#ctx0" brushRef="#br0" timeOffset="331923.4021">23358 12386 460 0,'-18'8'11'0,"8"2"8"15,0-7 4-15,6-3-5 16,4-5-6-16,0 1-5 15,7 4-6-15,3 0 1 16,2 0-2-16,3 2 0 0,-1 7 2 16,1 1-2-16,1 7 0 15,-2-3 0-15,2 2 0 16,4 0-2-16,-4 0 5 0,6-3-4 16,0-1 2-16,0-8 1 15,2 8 1-15,1-10 1 0,0 0 0 16,4-2 1-16,2 0-2 15,-1-8 0-15,4-2-3 16,0-3 2-16,-2-5-2 16,1 1 2-16,-1-5-3 0,0 3 3 15,-1-5 0-15,-1 1-2 16,-3 6 0-16,2 0 1 16,-7 5-2-16,-1 1 1 15,-1 6 1-15,-2 1 3 16,2 4-2-16,-2 0-2 0,-1 2 1 15,5 5-1 1,-2 2 1-16,1 0-2 0,3-2 2 16,-1 0-1-16,-1-1 0 15,1-3 1-15,0-1-2 16,-1-2 2-16,3 0-3 0,-2 0 3 16,1 0 1-16,-1 0-2 15,-1-3 2-15,-3 1 1 16,-2 2-1-16,-5 0 2 15,-1 0-4-15,0 3 0 16,-8 8-7-16,-3 3-32 16,-8-7-140-16</inkml:trace>
  <inkml:trace contextRef="#ctx0" brushRef="#br0" timeOffset="332803.6026">20260 14107 416 0,'0'0'17'16,"0"0"-1"-16,-1-2 9 15,1 2-7-15,0 0-9 16,0 0-6-16,1 0-2 16,3 6 0-16,1 1-1 0,3 2 2 15,-1 0-2-15,2 0 1 16,-1-1 0-16,2 2 1 15,0-7-1-15,3 0 0 16,2-3 0-16,0 0 0 16,5-3 1-16,2-6 0 15,1-2 1-15,2-3-1 0,4 1 1 16,0 1-5-16,-1-2 4 16,1 3-2-16,-2 0 0 15,2 3 0-15,-4 0 1 16,2 5 0-16,0 3 3 0,1 0 0 15,-1 7 0-15,2 5 1 16,3 1-3-16,-1 1 1 16,0 1 1-16,-6-5-2 15,2 1 2-15,-2-4-1 16,1-3 1-16,-4-4 4 16,3 0 4-16,3-8 2 0,0-4-1 15,5-6-5-15,2 0-3 16,1-2-4-16,0 3 0 15,-4 1 0-15,-1 5-2 0,-6 11 1 16,-7 0-3-16,-11 20-23 16,-7 10-27-16,-25-3-116 15</inkml:trace>
  <inkml:trace contextRef="#ctx0" brushRef="#br0" timeOffset="337249.8517">9001 11846 242 0,'-14'15'-2'0,"-8"3"6"15,-3 2 0-15,-1 5 5 16,7 5-4-16,-1 6 1 16,1 6 1-16,-3 3-4 0,-1 8-2 15,-2 8 1-15,-6 5-2 16,-3 9 1-16,-4 5 0 15,-2 4-1-15,-6 5-1 16,0 6 2-16,0 2-1 16,-3 4-1-16,0 4 2 15,1 2-1-15,1 6 1 16,-4-2-1-16,3 4-1 0,-1 1 2 16,3-3-2-16,4 1-12 15,3-4-15-15,7-10-36 16,3-13-59-16</inkml:trace>
  <inkml:trace contextRef="#ctx0" brushRef="#br0" timeOffset="338020.377">24845 11294 241 0,'0'4'3'16,"0"-3"2"-16,0 1-7 15,-2 4 2-15,2-1 1 16,0 0 4-16,-2 3 3 16,2 0-1-16,-1 3-3 15,-3 0 0-15,1 3 2 0,-3 4 1 16,-3 4 6-16,-3 4 4 16,-10 8-1-16,-9 12 2 15,-10 10 10-15,-13 12-3 16,-10 8-11-16,-16 15-5 15,-11 13-7-15,-15 14-4 16,-13 9-51-16,-6 4-89 0</inkml:trace>
  <inkml:trace contextRef="#ctx0" brushRef="#br0" timeOffset="338477.6039">21358 13028 358 0,'-20'-9'2'0,"0"0"10"0,1 6-6 16,0 3 1-16,-1 7-5 15,-8 18-1-15,-14 16 2 16,-7 21 7-16,-20 29 4 16,-26 35-4-16,-31 41-8 15,-39 32-17-15,-50 29-112 0</inkml:trace>
  <inkml:trace contextRef="#ctx0" brushRef="#br0" timeOffset="341700.6982">8955 15886 309 0,'-9'-11'26'0,"-1"0"3"0,5-3 10 16,0 3-3-16,2-2-12 16,-1 3-3-16,2 1-4 15,2 2-2-15,0 1-3 16,0 5-6-16,0 1-2 0,7 0-3 15,0 1-1-15,4 10 1 16,4 3 2-16,-3 4 2 16,3 4 8-16,0 3-4 15,2 5-1-15,-1 0 0 16,-2 2-4-16,0 0-2 16,-1 3 0-16,1-3-2 15,-2-1 1-15,-2-3 0 0,2-2-1 16,-2-3 1-16,2-5-1 15,0-4 1-15,3-6-1 16,3-6 0-16,0-2 4 16,0-2 6-16,2-13-1 0,-2-3-3 15,-1-3-6-15,0-5 6 16,-3-5 1-16,-3-1-3 16,0-4-3-16,-8-3 0 15,1 2 1-15,-4-1-3 16,0 2 2-16,0 1-1 0,-4 6 0 15,-3 4 0-15,0 2 0 16,0 9 2-16,-2 5-3 16,0 2 0-16,-1 7 2 15,-4 0-4-15,0 3 4 16,1 10-2-16,1 3-1 16,2 5 2-16,3 0-1 0,7 3 2 15,0-1-2-15,2 0 1 16,11-1-2-16,3-6 2 15,4-4 0-15,5-3 0 16,4-2 0-16,2-1 0 16,-1-6-6-16,3 1-17 0,-1 2-19 15,-5-3-47-15,-2-3-66 16,-6 3-142-16</inkml:trace>
  <inkml:trace contextRef="#ctx0" brushRef="#br0" timeOffset="341977.6632">9583 16076 234 0,'3'8'121'0,"4"-3"-64"16,-2 0-18-16,2 2 6 16,0 2-8-16,2 4-7 15,-2 2-14-15,0 5 2 0,0 3-2 16,0 1 1-16,-2 2-3 15,5 1-7-15,-5-1-5 16,-1-2-1-16,-1-4-1 16,-1-1 1-16,-2-4-2 15,0-3-8-15,0-2-13 0,0-2-15 16,0-5-5-16,0-3-21 16,-3 0-50-16,-1-7-46 15</inkml:trace>
  <inkml:trace contextRef="#ctx0" brushRef="#br0" timeOffset="342258.8495">9750 15536 281 0,'4'-18'49'15,"-4"4"5"-15,0 5-14 16,0 2 8-16,0 7-5 16,0 0-17-16,-4 9-17 15,3 9 3-15,-4 3 5 0,2 5 1 16,3 7-7-16,0 1-6 16,0-2-3-16,0-2-3 15,0 2 1-15,0-1-4 16,0-5-26-16,0-1-38 15,0-7-113-15</inkml:trace>
  <inkml:trace contextRef="#ctx0" brushRef="#br0" timeOffset="343203.5341">10239 15864 124 0,'-4'-10'176'15,"0"-1"-140"-15,2-2-8 16,2 2 18-16,0-1 4 0,0-1-13 15,0 3-16-15,6 1-4 16,2 2-5-16,-3 0-2 16,2 5-3-16,1 2-2 15,2 0-3-15,0 3-2 16,1 10 1-16,-1 6 0 16,0 3 0-16,-1 1 1 15,0 0 1-15,-2 2-2 0,-1 2 0 16,-1-5 0-16,2-3 0 15,1 1 0-15,2-8-2 16,2-3 2-16,3-1 0 16,1-8-1-16,6 1 2 15,-2-1 0-15,-1-5 1 0,3-6-1 16,-4-2 0-16,-6-2 2 16,0-5 6-16,-2 1 2 15,-5-7 1-15,-3-1-4 16,-2 4-3-16,0-4-2 15,0 4-2-15,-2 6-1 0,-1 2 0 16,1 6 3-16,-1 3 2 16,3 6 0-16,-2 0 0 15,2 3-6-15,0 11-2 16,0 7 2-16,2 8 0 16,5 1 3-16,0 8 0 0,3 1-1 15,1 0-1-15,-2 3-1 16,-5-3 1-16,7-1-1 15,-11-3 1-15,3-1-1 16,-3-3 1-16,0-4-1 16,-1-4 1-16,-7-4-1 15,-1-7 2-15,-1-9-2 0,-2 7 0 16,0-10 1 0,-2 0 0-16,1-10 0 15,1-5 0-15,-3-5-4 16,3-2-6-16,3-2 1 0,3 2-1 0,4 0 4 15,2 1-1-15,4 2 2 16,9 0-2-16,7 4-3 0,-1 0-7 16,5 5-12-16,3-1-5 15,1 4-36-15,-1 2-64 16,0-1-57-16</inkml:trace>
  <inkml:trace contextRef="#ctx0" brushRef="#br0" timeOffset="343412.7633">10845 16043 315 0,'8'5'48'16,"1"-1"8"-16,-2 4-13 15,3 4 4-15,2 0-14 0,-4 10 1 16,1 2-14-16,-7 2-4 16,8 2-7-1,-10 5-6-15,-2 0-2 0,2-3 1 16,0-2-2-16,0-3-3 15,0-3-25-15,-2-7-13 16,-1-4-17 0,3-9-43-16,0-2-97 15</inkml:trace>
  <inkml:trace contextRef="#ctx0" brushRef="#br0" timeOffset="343631.4852">11030 15600 468 0,'8'-11'27'0,"-4"4"-5"16,-3 6 6-16,-1 1 3 16,0 5-24-16,-5 9 2 0,-3 6-1 15,1 5-4-15,-1 7-4 16,2 3 1-16,5 2-12 15,-2 1-50-15,3-3-84 16</inkml:trace>
  <inkml:trace contextRef="#ctx0" brushRef="#br0" timeOffset="344071.0894">11916 16055 195 0,'-11'-4'137'16,"6"1"-72"-16,2 1-29 16,3 0 4-16,0 2-3 15,0-1-15-15,7 1-6 16,10-4 4-16,12 2-1 0,7-4-6 15,7 1-8-15,5-2-3 16,1 0-2-16,-3 0-5 16,-6 2-15-16,-6 1-14 15,-6-1-21-15,-11 0-32 0,-6 0-32 16,-4 0-42-16</inkml:trace>
  <inkml:trace contextRef="#ctx0" brushRef="#br0" timeOffset="344289.7854">12142 15848 299 0,'-12'-9'14'0,"5"2"50"15,1 1-9-15,5 5 9 16,1 1-21-16,0 0-20 16,0 11-17-16,5 7 6 15,4 3 6-15,3 8-4 0,1 3-2 16,-3 0-7-16,3 1-4 15,-6 0-1-15,0 1 0 16,0-2-12-16,3-4-25 16,-3-4-35-16,2-18-109 0</inkml:trace>
  <inkml:trace contextRef="#ctx0" brushRef="#br0" timeOffset="344945.8898">12754 15836 357 0,'0'-4'16'0,"0"-2"29"15,4 5-19-15,5 1 7 16,0 0-8-16,3 9-15 0,1 7-2 15,3 6 1-15,1 6-3 16,0 2 0-16,0 6-1 16,-4-2-2-16,2 3-2 15,1-5 0-15,1-1 0 16,-3-5 0-16,4-4-1 0,-1-8 2 16,2-4-1-16,-1-6 2 15,-1-4 8-15,5 0 1 16,-3-11-4-16,-4-4-2 15,0-4 1-15,-3-6 3 16,-3-1 1-16,-4-3-3 0,0-3-4 16,-5 0 1-16,0 1-3 15,-5 3-1-15,-3 4-2 16,-1 0 1-16,-4 8 1 16,-1 7-4-16,2 4 5 15,-3 5-5-15,3 0 3 0,-2 11-1 16,7 4 1-16,4 9 0 15,3 2 1-15,0 3-3 16,12 2 2-16,7-3 2 16,1 1-4-16,2-3-12 15,5-2-16-15,0-7-19 16,-1-1-30-16,2-5-85 16</inkml:trace>
  <inkml:trace contextRef="#ctx0" brushRef="#br0" timeOffset="345355.4923">13426 16140 303 0,'0'0'144'0,"0"-3"-99"16,0-6-19-16,3 0 6 15,-1 2 4-15,3 1-9 0,2 2-13 16,-1 4-5-16,5 0-2 15,-2 0-5-15,-1 11-1 16,0 6-2-16,-1 1 2 16,-5 3-2-16,6 2 2 15,-8-2-2-15,0 0-3 16,-3 0 1-16,-6-3 1 16,-1-3 1-16,-3-1-1 0,1-3 3 15,0-4-1-15,4-1 0 16,2-2 1-16,3-1 0 0,1-3-1 15,2 0 1-15,4 0 2 16,6 0 3-16,7 0-4 16,3 0 0-16,2-3-2 15,2-3 1-15,0-1-2 0,1 0-5 16,-6-3-17-16,-1-2-16 16,-2-3-35-16,-1-3-76 15,-6-3-93-15</inkml:trace>
  <inkml:trace contextRef="#ctx0" brushRef="#br0" timeOffset="345574.1945">13563 15639 377 0,'-6'-7'19'16,"1"2"31"-16,3 1-7 0,2 4-2 15,-2 2-23-15,2 10-11 16,0 8 3-16,0 7 0 16,0 5-6-16,2 4-4 15,1 3-1-15,-1 0-35 0,0-1-67 16,-1-8-160-16</inkml:trace>
  <inkml:trace contextRef="#ctx0" brushRef="#br0" timeOffset="346391.283">14128 15855 333 0,'-2'-7'22'0,"2"-2"20"0,0 0-24 15,2 2 6-15,3 3-4 16,4 4-10-16,-1 0-5 16,-1-1 0-16,2 8 1 15,-1 7 1-15,0 4 0 16,1 5 0-16,-2 6 3 0,0-1 2 16,-1 4-4-16,1-3-2 15,-2-1-2-15,2-4-2 16,-2-5-1-16,5-5 0 15,2-4 0-15,0-10 0 0,5 3 0 16,1-3 2-16,2-7 2 16,0-7-3-16,0-5 2 15,-1 0 3-15,-4-4 6 16,-3-2 5-16,-5 2-1 16,-2-6-4-16,-5 3-3 0,0 1-6 15,0 1-2-15,0 6 0 16,0 3 0-16,-2 5 3 15,-1 3 5-15,3 7-1 16,-2 0-5-16,2 4-3 0,0 10-2 16,0 6 1-16,0 8 1 15,7 6 3-15,3 4 2 16,2 3-3-16,-2 1-3 16,0 1 4-16,-3 3-4 0,-5-6-1 15,5-1 1-15,-7-6 0 16,0 0 0-1,0-5 0-15,-9-10 2 0,0 2-3 16,-4-9 1-16,1-4 0 16,-3-6 0-16,3-1 0 0,0 0 3 15,-1-12-2 1,2-8 0-16,8 0-1 0,-9-10-1 16,7 0-1-16,5-2-2 15,0 2-12-15,2 4-13 16,9 4-4-16,3 5-8 15,3 6-18-15,5 7-69 0,2 2-91 16</inkml:trace>
  <inkml:trace contextRef="#ctx0" brushRef="#br0" timeOffset="346825.5584">14700 16344 339 0,'0'0'75'0,"-5"-11"-21"16,0-5-21-16,3 0 0 0,2-1-6 15,0 2-12 1,0 1-9-16,2 3-2 0,5 5 0 16,-1 6 2-16,1 0-3 15,2 4-3-15,0 10 0 16,-2 3 1-16,0 2-2 0,-1-1 1 15,-6 0 1-15,0 1-1 16,0-3 0-16,-2-1-1 16,-5-1 1-16,-1-4 0 15,1 1 1-15,0 0-1 16,4-4 0-16,-3-4 0 16,5 0 1-16,1-2-1 0,0-1 2 15,3 0 11-15,8 0 5 16,3-4-2-16,4-3-8 15,2 2-5 1,-1-5-2-16,-1 3-1 0,3-1-2 16,-6-2-9-16,0 3-18 15,-5-4-25-15,-8-3-60 16,7-4-128-16</inkml:trace>
  <inkml:trace contextRef="#ctx0" brushRef="#br0" timeOffset="347059.905">14748 15636 445 0,'0'-9'18'0,"-2"2"18"15,2 3 2-15,-2 4-3 0,0 0-21 16,-1 11-11-16,-1 5 5 15,-2 5 7-15,1 6-4 16,0 5-7-16,1 2-4 16,3 2 1-16,1 1-8 15,0-1-37-15,0-4-50 16,8-7-136-16</inkml:trace>
  <inkml:trace contextRef="#ctx0" brushRef="#br0" timeOffset="347436.575">15754 15996 460 0,'-10'2'45'0,"6"0"-20"16,4-2 4-16,0-6 9 15,7 1-20-15,10 2-9 16,5 3-5-16,2 0-3 0,3 0 0 15,2 0-1-15,0 0-15 16,-2 0-23-16,-4 0-2 16,-1 1-21-16,-6-1-43 15,-7 0-58-15</inkml:trace>
  <inkml:trace contextRef="#ctx0" brushRef="#br0" timeOffset="347609.7843">15857 16084 300 0,'-1'5'58'16,"-16"12"-2"-16,12-10-26 15,5-7 4-15,5 0 5 0,12 0 3 16,4-1-17-16,8-6-22 16,7 0-2-16,5-4-16 15,6 0-41-15,3-3-105 16</inkml:trace>
  <inkml:trace contextRef="#ctx0" brushRef="#br0" timeOffset="348352.1026">16816 15719 93 0,'-10'-3'224'0,"3"1"-169"16,0-1-14-16,4 1 6 16,1 2-1-16,-1 0-16 15,1 0-13-15,0 5-1 0,1 8-5 16,1 6 4-16,0 8 8 15,0 9-12-15,1 3-2 16,6 7 1-16,-2 1-2 16,2 1-4-16,-6-4-2 15,5-4-1-15,-5-7 0 16,1-6-1-16,0-8 0 0,-2-16 1 16,0 11-1-16,0-14 1 15,0-6 3-15,0-9 2 16,0-10-4-16,0-4-1 15,-4-5 0-15,3-1-1 0,-3-3 0 16,1 1 0-16,-2-2 0 16,2 0 0-16,1 1 0 15,2 4 0-15,0 3 0 16,0 6 1-16,10 6-2 0,2 5 2 16,8 3 3-16,-1 11 2 15,3-3-4-15,3 3-2 16,-6 5 1-16,1 9-1 15,-1 4 0-15,-5 0 0 16,-7 2 0-16,-4 2 0 16,-3 0 0-16,-7-2-3 15,-10-2-1-15,-7-4 1 0,-1 0 3 16,-2-2 0-16,3-5 0 16,3-1 1-16,5-2-4 15,12-4-4-15,-10 1-1 16,11-1 6-16,3 0 3 0,0 0-1 15,0 4-2-15,9 3 2 16,6 4 2-16,4 9 2 16,3-1 3-16,2 4-5 15,1-1 0-15,2 3-1 16,0-6 0-16,-1 0-2 0,-1-4-10 16,-4-3-26-16,2-4-22 15,-1-6-33-15,-1-2-88 16</inkml:trace>
  <inkml:trace contextRef="#ctx0" brushRef="#br0" timeOffset="348642.2954">17346 15787 385 0,'6'-18'20'0,"-3"4"20"16,-1 0-3-16,-2 5 9 15,0 2-9-15,0 5-16 16,0 2-7-16,-5 0-5 16,-3 8-4-16,1 10 1 15,2 5 6-15,-1 5 3 16,5 8 3-16,1 0-3 0,0 3-7 16,3-2-3-16,6-4-5 15,0 0 1-15,2-4-1 0,3-4-3 16,1-6-32-16,2-4-15 15,0-7-12-15,4-5-39 0,-3-3-89 16</inkml:trace>
  <inkml:trace contextRef="#ctx0" brushRef="#br0" timeOffset="349148.4434">17547 15864 457 0,'2'-10'19'0,"5"-1"9"16,8 0-9-16,2 4 11 16,0 5-5-16,-2 2-14 15,0 3-6-15,-1 10-3 0,-1 5-2 16,-6 3 1-16,-3 5-1 16,-4-4 1-16,0 6-2 15,-5-7-1-15,-4-2 1 16,-1-5 1-16,3 0 0 0,2-8 0 15,3-4 0-15,2-2 1 32,0 0 1-32,4-8 2 0,6-8-3 15,5-1-1-15,-3-4 1 16,0-6-2-16,0 2 2 16,-3-2-1-16,-4 0 1 15,-2 2 2-15,-1 4 2 16,-2-1 0-16,0 7 1 15,0 4-1-15,0 4 1 0,-3 3-1 16,-3 4-1-16,-1 0-3 16,2 7 0-16,0 9 1 15,3 8 2-15,2 2 2 0,0 6 6 16,2 2-1-16,7-2-6 16,-1-1-3-16,4-3-3 15,-2-7 1-15,1 1-5 16,2-6-26-16,-3-7-11 15,1-6-18-15,0-3-52 0,3-2-100 16</inkml:trace>
  <inkml:trace contextRef="#ctx0" brushRef="#br0" timeOffset="349399.1608">17904 15694 416 0,'8'-5'43'0,"2"2"15"16,2 3-24-16,3 0-5 16,-1 13 7-16,-1 6-4 0,1 6-9 15,-1 4-8-15,-4 4-3 16,-2 1-5-16,-2 2-6 16,-5 1 2-16,2 1-2 15,-2-2-3-15,-5-3 2 16,-9 3-22-16,-4-2-28 0,-3-1-20 15,-5-7-56 1,3-5-142-16</inkml:trace>
  <inkml:trace contextRef="#ctx0" brushRef="#br0" timeOffset="349798.0134">19039 16183 429 0,'-17'5'45'0,"3"-3"-15"16,14-2-18-16,14 0 16 15,6-3-1-15,15-9-1 16,10-3-7-16,12 7 3 16,13 4 0-16,10 0 1 15,6 4-11-15,6 0-8 16,-2 0 0-1,0 0-5-15,2-4 2 16,-6 1 0-16,-3-3-3 0,-3 1-9 16,-9 1-30-16,-8-6-23 0,-12-1-51 0,-2-6-184 15</inkml:trace>
  <inkml:trace contextRef="#ctx0" brushRef="#br0" timeOffset="350344.75">21036 15880 344 0,'-9'-21'58'0,"7"6"-14"15,2 0-6-15,6 4-3 16,10 4-9-16,5 3-6 16,8 4-1-16,2 2-2 0,3 12-7 15,1 6-6-15,-2 5-2 16,-5 5-3-16,-6 2 3 15,-3 0-3-15,-9 2 1 16,-7-4 0-16,-3 0 0 16,-5-3 1-16,-9-2-1 0,-6-3 0 15,0-2 1-15,-3-8 0 16,2 1 0-16,-3-7-1 16,2-6 1-16,10 6-1 15,2-5 0-15,0-1 2 16,8 0 1-16,2 0 5 0,0 0 9 15,10-5-4-15,7 2-7 16,5-2 3-16,10-1-2 16,-1 2-4-16,5 1-2 15,1 1-1-15,2 0-2 16,2-1-14-16,-4 3-17 0,1-4-24 16,-8-1-42-16,-3-4-120 15</inkml:trace>
  <inkml:trace contextRef="#ctx0" brushRef="#br0" timeOffset="350912.3784">21524 15652 409 0,'-15'-23'15'15,"-7"3"18"-15,-3 2-20 16,-4 2 8-16,-7 2-1 0,-3 3-11 15,-5 0-3 1,-2 8-2-16,-5-6 5 0,-1 7 1 16,1 2 2-16,0 4-2 15,-1 4 5-15,2 7 1 16,5 3-1-16,5 1-4 0,6 8-1 16,4 4 1-16,4 4 0 15,6 6-3-15,3 5-1 16,7 7-1-16,-2 1-4 15,5 7-2-15,5 2 1 16,2 1 2-16,0 0-2 0,7-2-2 16,8-7 2-16,4 0 0 15,7-10 0-15,4-6 4 16,9-4-2-16,3-10 9 16,8-6-13-16,4-7 9 15,7-4 1-15,6-7-2 16,8-1-5-16,2-9-1 0,8-8 2 15,1-3 3 1,1-5-4-16,-5-1 0 0,-5-5 0 16,-5-5 1-16,-11-4-2 15,-11-6-1-15,-5-7 1 0,-9-6 2 16,-9-5 6-16,-7-3-3 16,-11-2-2-1,-9-5-2 1,-4 1-1-16,-20-2-1 0,-8 0 1 15,-9-3-5-15,-11-4-12 16,-7-2-12-16,-4-2-10 16,-5-5-51-16,-4-4-85 15</inkml:trace>
  <inkml:trace contextRef="#ctx0" brushRef="#br0" timeOffset="351858.7039">23471 7557 318 0,'0'0'24'0,"0"0"-11"16,0 0 9-16,0 0 17 15,0 0 2-15,0 0-9 16,0 0-6-16,0 0-13 16,0 2-9-16,0 7-2 0,0 7 4 15,0 6 2-15,0 3 3 16,0 1-4-16,0 5-2 15,0 1-2-15,0-4 1 16,0 2-1-16,3-1-2 16,-1-3 0-16,2-1-1 15,0-6 1-15,1 0-1 0,2-8 1 16,2-2-1-16,4-7 2 16,6 5 9-16,5-7 1 15,8 0-1-15,7 0-2 16,7-4-5-16,4 1-3 15,5-3 0-15,3 2-1 0,-1 0 0 16,-3 2 1-16,-7 0 0 16,-4 0 1-16,-7 0-4 15,-11 2 3-15,-6 0 0 16,-4 0-2-16,-8 0-15 0,-1 0-12 16,-5 0-4-16,1 0-26 15,-2 0-39-15,0 0-56 16</inkml:trace>
  <inkml:trace contextRef="#ctx0" brushRef="#br0" timeOffset="352186.7443">24521 7614 430 0,'0'-8'20'0,"0"-2"-8"16,0 5 19-16,0 3 2 16,-2 2-10-16,-1 7-9 15,-1 10-1-15,4 1 3 16,-1 5 1-16,1 2-4 0,0 3-6 16,0-1 0-16,3 2-5 15,2-3-1-15,1-2-1 16,-4 1 1-16,5-5-1 15,-3-1-3-15,-1-3-13 16,-3-6-15-16,0-1-15 0,0-5-38 16,0-4-50-16,0 0-35 15</inkml:trace>
  <inkml:trace contextRef="#ctx0" brushRef="#br0" timeOffset="352695.6578">24647 7497 312 0,'-14'-13'8'16,"-4"1"10"-16,-2 1 10 16,-5 4 3-16,-4-2-6 15,-1 3-9-15,-4 3-6 16,0 3 9-16,-2 0 14 0,2 0-14 15,1 11-6-15,2 3 0 16,3 6-2-16,3 1 3 16,3 8 0-16,4 6-2 15,6 5 0-15,3 2-1 0,4 5 1 16,3 3-2-16,2 0-1 16,5 0-1-16,7 0 1 15,3-3-2-15,6-6-2 16,4 0-1-16,4-12-1 15,4-2 0-15,2-11 1 16,1-5-3-16,6-10 0 16,-1-1 1-16,2-10 1 0,-5-10-1 15,1-8 1-15,1-7 2 16,-10-2 6-16,-3-6-9 16,-5 0 4-16,-6-6 13 15,-7-5-6-15,-5-1-6 0,-4-4 1 16,-7 2-5-16,-10 0-5 15,-6 3 3-15,-6 8 1 16,-5 5-2-16,-4 11-1 16,-1 7-2-16,-8 21-12 15,-7-12-15 1,-7 14-35-16,-11 1-51 16</inkml:trace>
  <inkml:trace contextRef="#ctx0" brushRef="#br0" timeOffset="370741.1411">630 6618 414 0,'-11'0'0'15,"11"0"12"-15,0 3-12 16,0 4 6-16,0 3-6 16,0-2 0-16,7 10 0 15,4 2 0-15,5 2 1 16,2 3 2-16,8 4 0 15,2 1 0-15,6 8 0 0,2 2 1 16,3 3 4-16,7 7 1 16,0 4 2-16,6 1-3 15,1 0-3-15,0 3 1 0,3-3 2 16,-2-2-1-16,0-3 7 16,-4-1-6-16,0-3-1 31,1 0-2-31,-3-1 0 15,-1-2-2-15,-4 0-1 0,-2-2-1 16,-1 1 0-16,-6 0 0 16,-4-9 0-16,-3-1-2 0,-9-7 4 0,-3-3-5 15,-12-20 1-15,6 12-6 16,-9-14-7-16,-5-9 5 16,-12-18-29-16,-7-10-62 15,-15-10-33-15,-9-10-101 16</inkml:trace>
  <inkml:trace contextRef="#ctx0" brushRef="#br0" timeOffset="371214.5466">349 6991 477 0,'-22'-19'10'16,"2"1"-1"-16,13 0-5 16,7-10-7-16,8-15 2 15,14-12 2-15,9-15-1 16,4-21 2-16,10-18-2 0,7 21 1 16,2-8-2-16,7-7-2 15,2-2 0-15,5-4 1 16,2-1 0-16,3-1 2 15,3-3-2-15,2 2 3 0,0-5-1 16,7 2 2-16,5-5-3 16,-2 3 3-16,4-7-2 15,1 0 1-15,2-4 6 16,4 2-1-16,-1 2 0 16,2-2-3-16,0 9 1 15,2 0-2-15,-2 4 1 0,0 3 0 16,2 1 0-16,0-4-1 15,6 2-2-15,-4 3 2 16,6-4-1-16,-3-3 0 16,1 6 0-16,-2-1 0 15,-1 4-2-15,-3 3 1 16,-2 5 1-16,-1 2-1 0,-3-1 1 16,-2 4 2-16,2 1-3 15</inkml:trace>
  <inkml:trace contextRef="#ctx0" brushRef="#br0" timeOffset="371972.6019">6098 2298 544 0,'35'59'0'15,"-18"-26"2"-15,-1-1-2 16,-1-2 0-16,0-4 0 16,-2 2 2-16,14 26 0 15,-4-4 0-15,-3-1-1 0,-3-4 5 16,-5-1-4-16,-7-4 4 15,8-3-2-15,-9 1 2 16,-4-1 0-16,0-1 0 16,-8-1 1-16,-10 5-1 15,-3 0-2 1,-8 4-1-16,-7 4 0 16,-8 3-2-16,-12 6 1 0,-5 6-1 15,-12 7-1-15,-5 2 1 16,-9 9 0-16,-3 8-2 0,-3 3 2 15,-2 7-4-15,-5 2 5 16,-5 10 0-16,-1 5-3 16,-5 5-1-16,-2 8 3 15,-7 3-1-15,-6 7-1 16,-7 5 1-16,0 3-2 16,-5 2-2-16,-2 3 2 15,-2-2 1-15,0 0 2 0,2-4-2 16,-1-1 1-16,4-5 1 15,-1-2-1-15,2-5 1 16,9-4 3-16,2-3-1 16,4-2-2-16,7-5 2 0,4-1-2 15,3-4 2-15,9-1 0 16,3-5-2-16,5 1 0 16,10-5-2-16,2-1 1 15,10 1-3-15,0-7-26 0,-3-9-103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40:02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7186 4404 293 0,'-2'-9'83'0,"2"1"-80"15,0 0 3-15,0-2 18 16,8 4-4-16,0 0-9 0,5 1-3 15,0 1 4-15,1 4-5 16,1 0 2-16,-2 6-5 16,4 8 1-16,-1 9 5 0,-3 2 2 15,1 4 1-15,-2 3 0 16,-2 2-1-16,0 0 4 16,0 0-6-16,2-3-2 0,-3 0 2 15,4-3 0-15,-1-2-4 16,2-3 3-16,2-4-2 15,5-3 1-15,-2-2-1 16,1-2-3-16,3-6 4 16,0 0-3-16,-1-6-2 15,-2 0-1-15,-3 0 1 0,2-7 1 16,-4-7 0-16,-2-4 0 16,0-4-2-16,0-3 1 15,-5-5-1-15,-1-6 0 16,-3-1 0-16,-2-1 0 15,-2-1-1-15,0 1 0 0,-4 3-1 16,-6 2 1-16,-2 9-1 16,-2 0 0-16,0 9 0 15,-2 2 0-15,0 11 0 16,-2-5-1-16,-2 7-1 0,2 0 4 16,0 7-3-16,1 4 1 15,5 5-1-15,2 2 0 16,3 2 0-16,5-1-1 15,2 4 1-15,4-2-1 16,6-1 1-16,4-4 1 0,4 0-1 16,1-7 2-16,1-2-2 15,4 1 3-15,0-8-3 16,-1 2-16-16,-2-2-10 16,1-2-24-16,-2 2-24 15,-4 0-69-15,-1 0-160 16</inkml:trace>
  <inkml:trace contextRef="#ctx0" brushRef="#br0" timeOffset="303.8">7874 4679 399 0,'0'6'20'16,"0"0"3"-16,0 0 45 15,0 7-17-15,0 0-17 16,0 5-20-16,2 1 10 16,3 5-1-16,0 1 5 0,0-2-27 15,-1 4 5-15,-4-6 0 16,6 1-1-16,-6-4-3 16,0-1 0-16,0-2 0 15,0-3-1-15,-6-3 0 16,4-2-1-16,0-7-1 0,-5 5-5 15,4-5-21-15,-1-1-9 16,1-13-6-16,1-12-21 16,2-9-65-16,0-10-196 15</inkml:trace>
  <inkml:trace contextRef="#ctx0" brushRef="#br0" timeOffset="553.7424">7998 4064 409 0,'0'-7'18'15,"-4"7"-1"-15,-4 0 8 0,5 4 11 16,-4 12-16-16,2 7-5 16,0 2-2-16,-1 7-3 15,5 2-4-15,-7 2-1 16,6 1-3-16,-5-1-2 0,3-2 1 15,1-2 0-15,1-3-4 16,2-5-25-16,0 0-34 16,0-6-49-16,5-6-130 15</inkml:trace>
  <inkml:trace contextRef="#ctx0" brushRef="#br0" timeOffset="1328.7521">8427 4439 457 0,'0'-5'19'0,"-2"-4"-7"15,-1-3 4-15,3-5 16 0,0 3-9 16,3 7-7-1,4 0-9-15,4 5-4 0,0 0-1 16,0 1-1-16,-1 1-1 16,1 0 0-16,-2 6 1 15,0 6-1-15,-4 0 0 0,1 4 1 16,-1 0-1 0,-3 4 2-16,-2-1 0 0,2 3 1 15,-2-5-2-15,3 3 4 16,1-6-1-16,-1 1 0 15,7-4 1-15,-1-3-2 16,5 0 1-16,0-7-3 0,6-1 2 16,-2 0 0-16,4-1-3 15,-3-10 0-15,1-4 1 16,-2-1 0-16,0-5-1 16,-5 0 2-16,-1-5-1 0,-3-2-2 15,-4 3 2-15,-5 0-1 16,6 2 0-16,-6 5 2 0,0 5-4 15,0 10 3-15,0-7 2 16,-2 7 1-16,-4 3 1 16,3 6-2-16,-2 8-1 15,3 6 5-15,0 6 3 16,2 3 5-16,0 5 0 16,4 5 2-16,4-1-22 15,0 3 21 1,3 0-9-16,-4-2-1 0,0-3-2 15,-6-4-2-15,2-3 0 0,-3-4 0 0,0-4 0 16,-4-2 1-16,-5-4 1 16,-2-6 1-16,-4-1 1 15,2-8 2-15,-2 2-1 16,1-2-3-16,-1 0-1 16,4-10 1-16,1-4-3 0,2-4 1 15,3-4-1-15,1-3-1 16,1 0-2-16,3-3-7 15,0 3-4-15,7-2-8 16,6 2-9-16,4 2 1 0,5 5-21 16,2 2-9-16,-1 1-37 15,4 5-73-15</inkml:trace>
  <inkml:trace contextRef="#ctx0" brushRef="#br0" timeOffset="1565.3627">9014 4621 413 0,'0'14'26'16,"0"-1"4"-16,0 3 45 31,-3 4-12-31,-1-1-22 16,0 5-12-16,2-3-8 0,0 4-4 15,1 0-6-15,1-2-10 16,0-2 3-16,0-1-4 15,-2-3 1-15,2-5-5 16,0-9-20-16,0 10-19 0,0-11-13 16,3-2-30-16,5-7-64 15,3-10-219-15</inkml:trace>
  <inkml:trace contextRef="#ctx0" brushRef="#br0" timeOffset="1815.3035">9491 4545 420 0,'13'-6'66'15,"-2"-1"-32"-15,1 2 3 16,5 1 17-16,3 0-19 16,4 1-15-16,7 0-1 15,5-1-18-15,2 0 8 16,3 1-2-16,-4-1-6 15,0 3-1-15,-6-3 1 16,-7 2-10-16,-18 2-30 0,18 0-14 16,-16-2-20-16,-6-1-51 15,-2-3-150-15</inkml:trace>
  <inkml:trace contextRef="#ctx0" brushRef="#br0" timeOffset="2049.6245">9754 4368 376 0,'-5'-4'67'0,"-3"-1"-29"0,8 3 18 15,-2 2 10-15,2 0-31 16,0 4-20-16,0 10-3 16,0 6 16-16,0 4-7 15,0 9-15-15,0 4-7 16,0 1 3-16,-3-1-1 15,1 1-1-15,-3-5 4 0,-2-2-31 16,0-6-43-16,-5-9-42 16,4-13-288-16</inkml:trace>
  <inkml:trace contextRef="#ctx0" brushRef="#br0" timeOffset="2783.8264">10621 4361 336 0,'4'-7'27'0,"-3"1"-18"15,1 3 15-15,0 3 17 0,0 3-29 16,4 13 1-16,-1 2 8 16,4 6 6-16,1 2-4 15,3 8-4-15,-1 0 1 16,5 3-5-16,-1-1-5 15,4-4-4-15,-1-2-4 16,3-6 1-16,0-6-1 0,-2-6 0 16,-1-6 7-16,-1-4 3 15,-2-2-4-15,-1-8 1 16,-3-12 2-16,-2-4 4 16,2-7-5-16,-5-8-6 0,-2-2-1 15,-2-6-2-15,-3-1-1 16,0 4 0-16,0 3-5 15,-3 6 0-15,-4 9 4 16,-2 22 0-16,-2-17-1 16,-1 21 1-16,1 4 1 0,-2 13-2 15,3 8 0-15,3 7 1 16,3 4 0-16,4 1 1 16,0-3 0-16,5 2 0 15,8-6-4-15,3-2 4 16,0-6 1-16,4 0-22 15,-1-4-21-15,1-6-28 16,2-4-63-16,-6-5-201 0</inkml:trace>
  <inkml:trace contextRef="#ctx0" brushRef="#br0" timeOffset="3178.9815">11086 4691 444 0,'-10'-9'37'16,"-2"-4"-6"-16,7 3 10 0,5 1-10 15,0 0-10-15,7 3-14 16,6 3-6-16,1 3 2 16,4 2-2-16,-2 9 0 15,-1 3-2-15,-3 6 0 16,-2-1 1-16,-5 3-2 15,-5-3-2-15,0 2 0 0,-11 1 3 16,-3-4 3-16,-5-1-3 16,2 0 1-16,0-5 2 15,3 1 8-15,11-5 3 16,-14 0 2-16,17-4-3 16,0-1-5-16,4-1 1 0,14-2 6 15,1 0-5-15,7 0-6 0,1-5-1 16,1-3-2-16,1-1-1 15,-5-1-22-15,1-1-22 16,-6-5-14-16,-4-2-55 16,-1-5-119-16</inkml:trace>
  <inkml:trace contextRef="#ctx0" brushRef="#br0" timeOffset="3382.056">11275 4143 452 0,'-7'-6'30'16,"1"-17"-12"-16,5 20 12 0,-1 3 22 15,2 6-44-15,0 14-8 16,0 7 2-16,0 8-4 16,0 5 6-16,0 3-4 15,0 0 0-15,5-2-31 0,2-5-52 16,6-7-76-16</inkml:trace>
  <inkml:trace contextRef="#ctx0" brushRef="#br0" timeOffset="3998.3865">11880 4348 506 0,'3'-12'15'0,"1"-5"1"16,-4 2 25-16,0 13-6 15,0 2-17-15,0 0-10 16,0 11-8-16,-4 7 1 0,3 1 2 0,1 4 1 16,0 4 2-16,0-4-3 15,8 1 1-15,4-5-4 16,2-3 0-16,4-3 1 0,1-8 1 31,3-3-1-31,2-2 1 16,-3-2-1-16,2-12-1 15,-1-3 0-15,-5-4-1 16,0-4 1-16,-5 0 2 0,-7-5-2 16,9 3 1-16,-14-3-1 15,3 5 1-15,-3 3-1 16,0 7 1-16,0 5-2 0,-2 10 5 15,-1 0 1 1,-1 15-6-16,3 6 3 0,1 8 3 16,0 8 6-16,0 3-13 0,3 2 15 15,6 4-4-15,-2-2 1 16,2-2-4-16,-3-2-2 16,-3-3-1-16,-3-9-2 0,0-3-1 15,-2-7 1-15,-6-1 0 16,-6-7 0-1,2-3 2-15,-3-1 3 0,3-6 2 0,0 0 1 16,2-4-1-16,2-6 2 16,-1-9-5-16,6-6-3 15,3-3 0-15,0-2-5 0,0-4 2 16,1 2-20-16,8 1-12 16,3 8-3-16,3 3-22 15,1 6-11-15,2 4-77 16</inkml:trace>
  <inkml:trace contextRef="#ctx0" brushRef="#br0" timeOffset="4435.7869">12372 4662 507 0,'-5'-7'32'0,"1"-3"-18"16,4-1 19-16,0 0 2 16,7 2-15-16,5 0-10 0,2 2-3 15,1 4 1-15,0 3-3 16,3 0-5-16,-4 3 1 16,-1 9-2-16,-5 5 0 15,-1 3 1-15,-6-1 0 16,-1 2-1-16,-1-1 1 0,-11 2-1 15,-4-4 2-15,0-3 0 16,-4 0 0-16,1-3 1 16,0-3-2-16,5 0 2 15,1-4 4-15,11-3 3 16,-6 1 1-16,4-3 0 0,4 0 4 16,2 0-12-16,8 0 12 15,5 0-10-15,6-1-3 16,4-3 0-16,4 1-2 15,4-3-23-15,1 1-10 16,1-2-32-16,0-2-34 16,-1-2-189-16</inkml:trace>
  <inkml:trace contextRef="#ctx0" brushRef="#br0" timeOffset="4670.1372">13080 4432 509 0,'0'-7'28'0,"-2"0"-2"16,2 0 20-16,0 5-2 0,2 2-19 16,8 0-18-16,5 0 1 15,2 0-11-15,7 0 0 16,1 0 4-16,-1 0 4 15,-5 4-17-15,-2-1-48 16,-7-1-44-16,-7-1-132 16</inkml:trace>
  <inkml:trace contextRef="#ctx0" brushRef="#br0" timeOffset="4857.7464">13095 4519 283 0,'-5'4'150'0,"2"-4"-111"0,3 0 20 16,0 0 5-16,8 0-26 16,4 0-20-16,5 0-4 15,7 0-7-15,1 0-5 0,4-2-1 16,0 2-9-16,1 0-30 16,2-2-33-16,1-6-108 15</inkml:trace>
  <inkml:trace contextRef="#ctx0" brushRef="#br0" timeOffset="5326.3654">13782 4232 414 0,'0'-8'15'15,"0"0"3"-15,-5 1 49 16,2 2-10-16,-4 3-24 16,0 2-14-16,0 0-2 15,2 7-1-15,-5 8-3 16,2 2-4-16,-1 5 4 16,1 2 1-16,1 3 0 0,2 0-3 15,1 3-7-15,3-1-11 16,1-4 10-16,0 0-1 15,3 0 2-15,6-5 1 16,4-4-5-16,1 0 3 0,4-7-1 16,-1-2 1-16,4-5-1 15,2-2 1-15,0 0 2 16,0-8-1-16,1-2 2 16,-4-8 0-16,-1-2 1 0,-4-3-2 15,-6-4 4-15,-9-3-4 16,5-8-3-16,-5 3 0 15,-5-2-2-15,-12 2 0 16,-5 3 1-16,-11 7-1 16,-14 9-1-16,-11 7-3 15,-13 9-43-15,-12 0-78 0,-7 4-205 16</inkml:trace>
  <inkml:trace contextRef="#ctx0" brushRef="#br0" timeOffset="6341.1241">7107 5792 301 0,'-5'-11'45'0,"1"-2"-5"16,3 0 1-16,1 1 23 0,0 3-27 15,3-2-17-15,4 5-7 16,3 2-5-16,2 4 0 16,-3 0-2-16,3 4-2 15,1 11-2-15,1 7 1 16,1 5 0-16,-3 3 3 0,0 2 3 15,1 4 1-15,-1-2 1 16,0-1 1-16,-2-2-3 16,2-4-3-16,0-6 1 15,5-5-1-15,0-5 2 16,2-6 1-16,1-5 1 0,2 0-1 16,0-7-4-1,-1-7 0-15,2-4-3 0,-6-4 1 16,0-4-1-16,-5-3 0 15,0-3-2-15,-9-5 3 16,6-1-1-16,-9-3 0 0,0 2-1 16,0 3 0-1,-5 6-3-15,-4 7 0 0,-4 8-1 16,1 8 2-16,0 6 0 16,-3 1-2-16,4 7 2 15,0 5 1-15,2 8-1 0,9 1 0 16,-5 4 0-16,5 2 0 15,3-2 0-15,10 0 1 16,3-2-1-16,3-5-6 16,1-4-19-16,4-1-16 15,0-6-4-15,3-4-21 16,-5-1-58-16,-2-2-104 0</inkml:trace>
  <inkml:trace contextRef="#ctx0" brushRef="#br0" timeOffset="6564.9111">7735 5900 325 0,'8'11'60'16,"-3"1"-15"-16,2 3 18 15,-3 6-11-15,-3 3-14 16,1 4-15-16,-2 2-10 16,0 4-1-16,-5 0-8 0,-2-2-2 15,2-3 1 1,-5-4-3-1,3-5-3-15,4-7-7 16,-1-6-9-16,3-4-7 0,1-3-11 16,0-4 1-16,0-12-34 15,1-7-20-15,6-9-63 16</inkml:trace>
  <inkml:trace contextRef="#ctx0" brushRef="#br0" timeOffset="6767.9969">7801 5506 149 0,'0'-14'309'15,"0"1"-280"-15,0 6 17 16,0 7 20-16,0 0-46 0,0 14-17 16,0 6 6-16,0 6 1 15,3 7-7-15,-1 4-2 16,5 1 0-16,-4-1-12 15,4-3-62-15,0-7-136 0</inkml:trace>
  <inkml:trace contextRef="#ctx0" brushRef="#br0" timeOffset="7783.8532">8529 5629 255 0,'0'-9'42'0,"-3"0"6"16,1 0 21-16,0 2-3 15,0 5-25-15,-1 2-15 16,1 0-9-16,0 9-11 0,2 9 1 16,0 5 5-16,0 6 8 15,2 1-4-15,5 2-4 16,4-3-4-16,0 0-4 15,1-6-1-15,4-7-1 16,0-4 0-16,5-5 0 0,-4-7 0 16,6 0 0-1,-2-5 0-15,-2-8 0 0,-1-4-1 16,-1-6 0-16,-2-4 0 16,-3 0 0-16,-4 2 0 15,-1-4-1-15,-3 2 1 16,-4 2-1-16,0 4 0 0,0 5 1 15,-2 6-1-15,-5 4 0 16,-1 6 0-16,1 2-1 16,0 14 2-16,2 5 0 15,3 6 1-15,2 9 3 16,0 3 3-16,0 2 2 0,4 3 0 16,1 1-1-16,-1 0-4 15,-3-4-1-15,-1-2-3 16,0-5 1-16,0-2 0 15,-5-5-1-15,-4-6 0 0,0-5 1 16,-2-1 3-16,1-10 0 16,-3-2 4-1,2-3-7-15,1-1 5 0,0-10-1 16,3-7-1-16,2-2-1 16,3-3-1-16,2-3-3 15,0 1-1-15,2-4-6 0,10 4-12 16,3 4-10-16,4 3-9 15,5 12-11-15,1-8-11 16,0 9-30-16,-1 3-67 16</inkml:trace>
  <inkml:trace contextRef="#ctx0" brushRef="#br0" timeOffset="8002.8738">8985 5915 433 0,'2'6'14'0,"-2"4"28"15,0 4 25-15,2 0-22 0,-2 8-18 16,2-1-9-16,-2 2-2 16,0 4-2-16,0-1-11 15,0 1-1-15,0 1-1 16,0-9-1-16,-2-1-9 16,0-6-18-16,-1-5-7 0,-1-3-13 15,1-4-19-15,-2-2-14 16,5-12-96-16</inkml:trace>
  <inkml:trace contextRef="#ctx0" brushRef="#br0" timeOffset="8221.4574">9102 5485 139 0,'0'-10'371'16,"0"5"-342"-16,2 5 11 15,-2 4-11-15,4 10-5 0,-3 8 4 16,-1 6-8 0,4 4-3-16,-4 3-5 0,0 5-7 15,0-1-3-15,0 2-1 16,0-5-25-16,-5-9-72 16,-2-22-201-16</inkml:trace>
  <inkml:trace contextRef="#ctx0" brushRef="#br0" timeOffset="8662.5391">10075 5818 392 0,'-5'-3'38'0,"1"-1"8"15,4 0 13-15,4 4-24 16,12-2-22-16,9 2-2 16,10-1 2-16,6-1-1 15,1 0-4-15,2 1-7 16,-1-3 1-16,-6 2-3 15,-4 2-15-15,-10-1-21 0,-6 1-26 16,-7-4-53-16,-8-2-83 16</inkml:trace>
  <inkml:trace contextRef="#ctx0" brushRef="#br0" timeOffset="8912.4875">10282 5618 353 0,'-4'-1'28'16,"-1"1"16"-16,2 0 8 16,1 8-19-16,2 7-5 0,0 6-4 15,0 4-3-15,5 7 2 16,2 2-7-16,-2 0-6 16,4 0-4-16,-1-2-3 15,-1-2-1-15,-2-3-1 16,2-2-2-16,-2-5-15 0,5-3-17 15,-3-5-25-15,2-7-51 16,7-5-116-16</inkml:trace>
  <inkml:trace contextRef="#ctx0" brushRef="#br0" timeOffset="9427.9908">10826 5629 487 0,'4'-12'19'0,"-4"0"1"15,5 6 21-15,2 6-10 16,1 0-17-16,4 11-7 16,2 4 4-16,1 5 3 15,0 7-3-15,0 0-1 16,-1 5-4-16,-1 0-1 0,-4 0-1 15,0 0-1-15,-2-4-1 16,1-1 0-16,-1-4-2 16,1-5 1-16,1-3 0 15,2-7-1-15,0-2 2 16,4-6 0-16,0 0-1 16,4-6 1-16,-4-6-1 15,0-6 0-15,-1-5 0 0,-1-2 0 16,-4-5-1-16,-7-8 1 15,6-1 0-15,-8 0-1 16,0-1-2-16,0 5-10 0,0 6 4 16,-7 8 4-16,-3 9 3 15,-3 6 0-15,-1 6 0 16,1 0 2-16,1 9-2 16,-1 8 2-16,7 3-2 15,3 4 2-15,3 2-1 16,3-1 1-16,12 0 0 0,1-1-1 15,6-3 1-15,-1-3-9 16,0-2-23-16,1-4-26 16,2-3-37-16,-4-2-137 15</inkml:trace>
  <inkml:trace contextRef="#ctx0" brushRef="#br0" timeOffset="9823.0604">11378 5886 429 0,'-5'-7'48'0,"3"-4"-9"15,2 0 9-15,0 1-3 16,4 2-17-16,7 1-15 16,1 7-3-16,0-1-2 15,3 1-6-15,-1 5-2 0,0 8 1 16,-6 4-1-16,-3-1-1 15,-2 4 1-15,-3-1-2 16,-6-1 3-16,-6 2-2 16,-7-2 4-16,0 0-2 15,-1-4 1-15,0 0 0 16,6-3 8-16,2-2 6 16,4-2-1-16,3-2-2 15,5-1-3-15,0-4-19 0,9 0 26 0,7 0-6 16,4 0-7-16,3-7-3 0,2 0-1 15,4-2 4-15,-4 0-18 16,-1-2-10-16,-3 0-31 16,-3 2-14-16,-4-6-26 31,-9-1-101-31</inkml:trace>
  <inkml:trace contextRef="#ctx0" brushRef="#br0" timeOffset="10026.1585">11466 5404 534 0,'-10'-12'4'0,"3"2"26"16,0 9 15-16,1 1 0 16,2 16-29-16,1 9-4 0,3 6-3 15,-2 11-3-15,2 6-6 16,0 4-4-16,0-4-56 15,9-5-87-15</inkml:trace>
  <inkml:trace contextRef="#ctx0" brushRef="#br0" timeOffset="10848.5965">12209 5517 365 0,'0'-13'11'0,"-3"2"19"15,0 4 31-15,-1 0-13 16,4 6-13-16,-1 1-9 15,1 0-14-15,0 10-11 16,0 8 6-16,0 5 0 0,6 4 5 16,2 3-2-16,-1 1-3 15,2-3 1-15,4 0-5 16,-1-4-1-16,1-6-1 16,3-2 1-16,3-15-2 15,-2 10 1-15,1-11 1 0,1 0-2 16,2-5 2-16,-3-6-1 15,-2-5-1-15,-2-5 1 16,-3 1 0-16,-2-5-1 16,-4-2 0-16,-2-1 1 15,-3 1-1-15,0 2-3 16,0 7 0-16,0 2 1 0,-1 9 3 16,-5 7-2-16,3 0-1 15,-1 16 0-15,3 7 2 16,-1 9 2-16,2 10-1 15,0 3 5-15,3 7 0 16,3-2 3 0,-5-2-4-16,9-3 1 0,-7-6-3 15,-3-8 0-15,0-6-2 16,0-5-1-16,0-8 2 16,0-3-3-16,-1-4 4 15,-5-3 7-15,-1-2 3 16,0 0 4-16,-2-9-2 15,-3-4-7-15,6-4-14 16,-3-1 13-16,5-3-3 0,3-3-4 16,1 1 0-16,0 0-13 15,3 3-3-15,9 4-16 0,3 4-11 16,4 7-15-16,7 5-32 16,-3-4-100-16</inkml:trace>
  <inkml:trace contextRef="#ctx0" brushRef="#br0" timeOffset="11223.5037">12654 5839 194 0,'-9'0'270'0,"1"-8"-232"16,6-3 8-16,2 2 3 0,7 0-23 15,3 7-13-15,6-1-6 16,2 3-3-16,0 2-1 15,0 10-1-15,-3 2-2 16,-3 4 0-16,-5 0 3 16,-7 2-5-16,0-2 4 0,-2 1 0 15,-8-1-1-15,-5-2 2 16,1 0 0-16,0-3 5 16,1-3 5-16,6-1 2 15,0-5-3-15,3-1-6 16,4-1-2-16,0-2 3 0,6 0 5 15,6 0-8 1,6-5 1-16,5-6-3 0,4 1-3 16,0-3 1-16,-2 0-1 15,-1-1-32-15,-3 3-18 16,-5-3-20-16,-4-2-48 16,-4-5-128-16</inkml:trace>
  <inkml:trace contextRef="#ctx0" brushRef="#br0" timeOffset="11410.9932">12855 5294 508 0,'-4'-9'12'0,"0"2"27"16,3 7 13-16,-1 7-36 15,0 12 3-15,-1 9 0 16,3 8-5-16,-2 7-7 0,-1 2-5 15,1 5-1-15,-2-6-30 16,3-6-83-16,1-31-293 16</inkml:trace>
  <inkml:trace contextRef="#ctx0" brushRef="#br0" timeOffset="11812.1154">13650 5570 390 0,'0'0'39'0,"0"0"3"15,2-2 6-15,11 1-29 16,3-1-9-16,5 2-6 15,1 0-3-15,2 0-1 0,-5 0-14 16,-2 0-55-16,-5 0-65 16,-4 0-132-16</inkml:trace>
  <inkml:trace contextRef="#ctx0" brushRef="#br0" timeOffset="11968.3027">13665 5672 194 0,'-5'12'210'0,"-15"-4"-178"15,16-3 8-15,4-2 7 16,7-1-17-16,11-2-3 16,10 0-10-16,2 0-10 15,4-5-5-15,2 0-2 16,3 1-24-16,-3-2-49 0,2-3-124 16</inkml:trace>
  <inkml:trace contextRef="#ctx0" brushRef="#br0" timeOffset="12625.8346">14269 5410 425 0,'-1'-6'46'16,"-3"2"-6"-1,1 4 10-15,3 0-21 16,-2 11-13-16,2 7 0 15,0 3 9-15,0 10-1 16,0 1-8-16,0 2-2 16,0 0 1-16,0 2-8 0,0-4-2 15,0-2-3-15,0-7-1 16,0-3 0-16,0-15 1 16,0 11-1-16,0-9 0 15,0-7 1-15,0 0 1 0,0-3 2 16,-2-8 0-16,-3-7-9 15,3-5 1-15,-1-4 4 0,1-5 1 16,2-2-1-16,0-3 0 16,0-1-1-16,0 3 0 15,9-1 0-15,0 8-5 16,5 3 5-16,-1 4-5 16,3 9 2-16,3 7 1 0,-2 5-1 15,2 0 2-15,-4 8-1 16,-1 7 0-16,-4 3-8 0,-7 2-3 15,-3 1 0-15,0 0-3 16,-7-1-3-16,-10-4 7 16,-1 0 6-16,-3-5 4 15,-1 1 2-15,1-3 0 16,3-3 0-16,0-1 0 16,4-1 0-16,4-3 0 15,5 3-1-15,5-4 2 16,0 0 0-16,2 0-5 0,9 3 4 15,1 3 1-15,5 5 2 16,0 2 0-16,3 5-1 16,2 2 0-16,-1 2-1 0,-1-3-1 15,2 1 2-15,-5-6-1 16,0 0-1-16,-5-6-10 16,0-6-20-16,3 3-20 0,-3-5-30 15,2 0-63-15,0-13-135 16</inkml:trace>
  <inkml:trace contextRef="#ctx0" brushRef="#br0" timeOffset="12891.3897">14681 5386 194 0,'0'-16'209'16,"0"4"-147"-16,0 4-2 15,0 7-11-15,-5 1-24 16,3 7-14-16,-2 7-1 0,2 9 9 15,0 4 3-15,1 2-4 16,-1 7-3-16,0-1-3 16,0 5-3-16,2-3-5 15,0-2-4-15,0-2 1 16,0-5 1-16,4-4-1 16,7-5 2-16,2-5-3 0,3-3-2 15,3-2-18-15,3-9-47 16,0 3-34-16,1-3-134 15</inkml:trace>
  <inkml:trace contextRef="#ctx0" brushRef="#br0" timeOffset="13449.9141">14899 5506 451 0,'0'-11'39'15,"0"-2"11"-15,7 3-1 16,6 1-17-16,1 4-16 0,2 3-7 16,3 2-6-16,-2 0 0 15,-3 14-2-15,-1 4 0 16,-10 4 0-16,10 0-2 16,-13 6 3-16,0-3-3 15,0 0 0-15,-6-3 0 16,-2 0 3-16,-4-6-4 0,5-11 3 15,0 12-1-15,4-12 1 16,-1-2 0-16,4-3 0 16,0 0 0-16,0-5 3 15,6-4-3-15,2-5 0 16,1-6-1-16,2 0 1 0,0-2 1 16,-2-3-4-16,-1 0 3 15,-3 0 1-15,0 3-2 16,-2 2-1-16,-1 5 2 15,-2 4 0-15,0 4 7 16,0 5 10-16,0 0-3 0,0 2-8 16,-3 4-5-16,-1 6 1 15,-1 6 2-15,3 2 0 16,-2 5 4-16,4 0-14 16,0-1 7-16,0 1 2 0,0 0 0 15,4-3-3-15,3-3-2 16,0 0 2-16,2-3-1 15,1-5 0-15,-2 0-7 16,4-8-32-16,0 7-14 16,0-8-19-16,-2 0-38 0,4-4-94 15</inkml:trace>
  <inkml:trace contextRef="#ctx0" brushRef="#br0" timeOffset="13776.0034">15227 5335 358 0,'-1'-14'19'0,"1"-1"26"16,0 5 21-16,0 2-7 16,3-1-17-16,2 4-18 15,4 4 0-15,2 1-1 16,2 0-6-16,-3 3-4 15,5 9-1-15,-3 4 5 0,5 4-2 16,-5 5-6-16,-2 2-3 16,4 3 4-16,-6-1 1 15,-1 3-2-15,-2 0-1 16,-5-2-3-16,0 1-2 16,0-1-1-16,-7 0-2 0,-12-1 2 15,-2 1-2-15,-10 0-2 16,-3 1-21-16,-8-6-73 15,1-4-87-15</inkml:trace>
  <inkml:trace contextRef="#ctx0" brushRef="#br0" timeOffset="25830.9516">20279 4529 384 0,'0'-13'12'0,"0"0"21"15,0 7 29-15,0 0-25 16,0 4-6-16,0 2-6 0,-2 4-15 15,-1 10-6-15,0 6 6 16,-2 8 4-16,-1 4-2 16,-1 6-3-16,-2-3-1 15,-2 2-1-15,-1-4-1 16,2-3 0-16,0-3 0 0,0-4 2 16,0-4-1-16,3-6 1 15,5-11-3-15,-5 11 0 16,6-11-14-16,1-2 10 15,0-2 11-15,0-11 1 32,3-6-7-32,4-3-5 15,2-8 0-15,2-6-1 0,-2-4 1 16,-2-4-1-16,2-4-1 16,0 0-2-16,0 5 1 15,-2 6-1-15,2 7 3 16,0 6-2-16,-2 10 2 0,-2 7-3 15,3 7 4-15,1 0-4 16,-2 5 1-16,3 13 1 16,0 7 1-16,2 9 1 15,3 3 3-15,-1 3 1 16,1 1-2-16,-3-2 0 16,0-3-2-16,0-6-1 0,-2-3 1 15,-1-4-1-15,2-1 1 16,-4-7 2-16,0 1-5 15,-2-6-10-15,-2-3-11 0,-3-4-3 16,3 4-16-16,-3-5-6 16,0-2 1-16,-6 0-20 15,-4 0-22-15,-4-9-39 16,-1-1-54-16</inkml:trace>
  <inkml:trace contextRef="#ctx0" brushRef="#br0" timeOffset="25989.4101">20196 4691 321 0,'-13'-4'42'0,"6"1"-2"0,7-1 15 16,0 3-3-16,9-1-29 15,9 2-18-15,5 0-2 16,8 0-2-16,3 0-2 16,5 0-38-16,7 3-27 15,-4-3-43-15,5 0-66 0</inkml:trace>
  <inkml:trace contextRef="#ctx0" brushRef="#br0" timeOffset="26270.6553">20740 4559 344 0,'5'-11'38'0,"-1"2"11"16,-1 0 19-16,1 2-21 15,-1 2-12-15,-1 5-11 16,5 0-5-16,3 0-9 15,-2 9 0-15,7 5 2 16,1 2 1-16,4 7-3 0,-3-1-2 16,4 3-2-16,-1-2-3 15,-3-4-1-15,1 3-2 16,0-6 1-16,-2 0 0 16,-3-2-8-16,0-3-17 15,-5-2-5-15,-1-2-11 16,0-4-12-16,0 0-29 0,-6-3-39 15,1 0-22-15</inkml:trace>
  <inkml:trace contextRef="#ctx0" brushRef="#br0" timeOffset="26551.7783">21020 4491 12 0,'-9'-11'343'16,"2"2"-282"-16,0 2-25 15,-2 6 9-15,1 1-11 0,3 0-16 16,0 12-5 0,-4 4 1-16,1 6 4 0,1 6-5 15,-3-1 1-15,-4 5-3 16,4 0-3-16,-4-2-1 16,-1 1-3-16,0-4-3 15,-4-4 1-15,5-2-1 16,-1-1 0-16,2-6 0 0,5 0-1 15,6-6-2-15,-5-3-19 16,7-3-30-16,9-2-18 16,9-6-41-16,6-8-109 15</inkml:trace>
  <inkml:trace contextRef="#ctx0" brushRef="#br0" timeOffset="26800.5134">21589 4569 453 0,'4'-3'44'16,"5"-2"-28"-16,5 1 1 0,6 0 15 16,3 3-4-16,0 1-10 15,3 0-12-15,-3 0-3 16,-2 0-4-16,-4 0 1 15,-5 3-14 1,-2 1-27-16,-9 1-31 16,-1-1-60-16,0-3-134 15</inkml:trace>
  <inkml:trace contextRef="#ctx0" brushRef="#br0" timeOffset="26988.0142">21621 4691 314 0,'-7'6'64'16,"6"-3"-27"-16,1 0 22 16,1-3 0-16,12 0-18 0,3 0-15 15,8 0-15-15,3 0-8 16,-1-1-2-16,3-1-8 16,-1-5-40-16,3-1-74 15,1 2-151-15</inkml:trace>
  <inkml:trace contextRef="#ctx0" brushRef="#br0" timeOffset="27331.6446">22195 4404 440 0,'-4'-6'28'0,"-1"-5"14"15,5 11 17-15,0 0-22 0,0 4-24 16,0 9-1-16,0 4 15 16,2 9 5-16,3 0-6 15,0 3-24-15,2 3 10 16,-4-2 0-16,4-1-5 16,0-1-3-16,-4-2-3 15,-1-7 1-15,0 0-1 0,-2-4 1 16,0-3-2-16,0-4 0 15,0-1 0-15,-2-4-21 16,0 1 11-16,-3-4-19 16,-1 0-8-16,4 0-9 0,-5-4-12 15,2-6-19-15,3-7-44 16,-1-2-80-16</inkml:trace>
  <inkml:trace contextRef="#ctx0" brushRef="#br0" timeOffset="27839.7862">22220 4456 331 0,'9'-17'26'16,"3"1"24"-16,3 2 8 16,2 3-1-16,3 2-21 15,0 2-8-15,1 2-7 16,1 3-1-16,-2 2-9 16,-4 0-3-16,0 12-6 0,-4 3-1 15,2-1 0-15,-7 6 0 16,-2 0-1-16,-5 1 1 15,0-1-1-15,0-4-1 16,-7 0-4-16,-6-4-2 16,-1-1 4-16,-1-2 3 15,-1-4 0-15,0 0 0 0,2-1 1 16,5-2 0-16,-2 0-1 16,5-2 1-16,3 0-1 15,1 0 0-15,2 0 1 16,0 0 0-16,7-2 1 0,4-4-2 15,3 3-3-15,7-1 4 0,-1 3-1 16,4 1 0-16,-2 0 0 16,-1 5 5-16,-1 6 0 15,-4 1-1-15,-3 2-2 16,-6 4 1-16,-4-4 2 0,-3 2 2 16,0-1 1-16,-3-1 1 15,-8-3 1-15,-7-1 2 16,-1 1-1-16,-5-2-2 15,-3-2-1-15,-5-3 0 16,1-1-3-16,-1-3-1 0,0 0-1 16,1 0-3-16,-1 0 0 15,0 0-30-15,-1-2-81 16,3-4-222-16</inkml:trace>
  <inkml:trace contextRef="#ctx0" brushRef="#br0" timeOffset="28409.1701">20084 5495 442 0,'-17'0'8'0,"9"0"-2"16,6-7 22-16,0 5 17 15,2 2-21-15,2 0-8 0,8 4-9 16,4 8 1-16,4 4 4 15,3 8 1-15,4 1-3 16,1 3-2-16,-1 0-3 16,-3 1-3-16,0 0-1 15,-5-5 0-15,-3 2 0 16,-3-7 0-16,-2-1 0 0,-2-4 0 16,-4-1-6-16,1-4-11 15,-4-2-9-15,4-3-6 16,-4-4-12-1,2 0-15-15,0-6-5 16,1-10-55-16,-1-4-45 16</inkml:trace>
  <inkml:trace contextRef="#ctx0" brushRef="#br0" timeOffset="28659.1208">20321 5499 200 0,'-5'-13'131'16,"0"6"-59"-16,-1 2-25 15,1 5 8-15,-2 0-28 16,1 7-16-16,-2 7-1 16,0 6 7-16,-1 3 2 0,0 4-2 15,-2 1-4-15,-3 1-3 16,2-1-2-16,-3 1-5 16,1-4-2-16,-1 0 2 15,1-5-2-15,1-1-1 0,1-3 0 16,9-3 0-16,-9-1-16 15,10-5-28-15,2-1-25 16,4-6-53-16,11 0-41 16</inkml:trace>
  <inkml:trace contextRef="#ctx0" brushRef="#br0" timeOffset="28874.8937">20713 5599 460 0,'14'0'17'16,"4"-6"6"-16,5 1 12 15,2 3-13-15,1 1-13 16,-3-2-8-16,-1 3-3 16,-4 0-27-16,-5 0-50 15,-10 3-131-15</inkml:trace>
  <inkml:trace contextRef="#ctx0" brushRef="#br0" timeOffset="29046.7422">20732 5713 458 0,'-8'18'37'0,"-5"-7"3"0,13-10-5 15,13-1-1-15,7 0-10 16,7 0-20-16,-1-1-3 15,4-1-7-15,-1 0-47 16,-2-2-57-16,2-1-182 0</inkml:trace>
  <inkml:trace contextRef="#ctx0" brushRef="#br0" timeOffset="29618.4894">21451 5531 277 0,'0'-9'145'16,"-8"2"-115"-16,1 2 25 15,2 3-11-15,-2 2-20 16,4 3-7-16,-5 13-7 0,3 4 6 16,3 5 2-16,-5 5-4 15,5 0-4-15,0 1-5 16,-3-1-2-16,5-1 0 15,-3-8-2-15,3-3 0 0,0-4-1 16,-3-5 1-16,3-7 0 16,0 5 0-16,0-7 0 15,0 0 9-15,0-7 8 16,0-7-10-16,3-3-16 16,0-2 10-16,4-4 0 15,-2-6 0-15,2-1-2 16,6-2 1-16,-4 0-1 0,-2 0-1 15,3 3 1-15,-2 2 0 16,-2 4 9-16,1 7-11 16,-2 6 2-16,-1 0-1 0,2 10 0 15,-1 0-10-15,2 4 7 16,0 9 6-16,1 5-5 16,4 4 5-16,0 5 3 15,3 0 1-15,-3 4 0 16,5-3-1-16,-5 1 0 15,-1-3-4-15,1-1 0 16,-1-5 0 0,-9 1 0-16,9-6 0 15,-9-3-1-15,3-3-10 16,-3-6-2-16,-1 5-10 0,-1-5-25 0,0-3-1 16,-3 0 0-16,-8 0-28 15,-2 0-40-15,-2-11-59 16</inkml:trace>
  <inkml:trace contextRef="#ctx0" brushRef="#br0" timeOffset="29774.7426">21356 5672 355 0,'-10'-5'63'0,"9"-1"-15"16,1 2 8-16,11 1-23 15,10-1-21-15,6 1-10 16,9-2 0-16,4 1-4 15,-1-2-29-15,2-1-61 0,-5 0-107 16</inkml:trace>
  <inkml:trace contextRef="#ctx0" brushRef="#br0" timeOffset="29963.2331">21688 5410 217 0,'-9'-10'155'15,"2"5"-128"-15,3-2 10 16,4 4 14-16,0-1-21 0,11 4-16 16,6 0-13-16,7 0-2 15,3 0-35-15,3 0-40 16,4-5-62-16,0-1-102 16</inkml:trace>
  <inkml:trace contextRef="#ctx0" brushRef="#br0" timeOffset="30123.518">21959 5236 347 0,'0'-15'16'16,"0"2"33"0,0 4 22-16,2 8-11 0,-1 1-23 15,5 5-23-15,-2 12-12 0,1 3 4 16,1 11-2-16,0 2-2 16,0 3-1-16,-3 0 0 0,-1 1-27 15,1-3-50-15,-3-2-113 16</inkml:trace>
  <inkml:trace contextRef="#ctx0" brushRef="#br0" timeOffset="30483.8329">22395 5465 519 0,'0'-2'7'0,"0"-1"9"0,0 3 6 31,-3 5 12-31,-1 8-1 0,1 4-4 0,1 5-5 16,2 3-2-16,0 1-22 16,0 3 12-16,0-1-4 0,0-1-3 15,0 0-1-15,0-6-1 16,0 1-2-16,0-6 1 15,0-4-1-15,-2-1-1 16,0-4-7-16,1-5-4 0,-6 1-28 16,2-3-7-16,2 0 1 15,1-5-9-15,0-9-22 16,2-2-18-16,0-5-19 16,0-3-22-16</inkml:trace>
  <inkml:trace contextRef="#ctx0" brushRef="#br0" timeOffset="30988.0516">22374 5543 33 0,'4'-26'165'15,"1"2"-75"-15,2 1-13 16,0 6 6-16,3 0-16 16,2 5-23-16,4 1-9 15,3 1-11-15,5 2-8 0,-2 5 1 16,0 1-7 0,2 2 0-16,-2 5-4 0,-6 8-4 15,0 5 0-15,-5 3-2 16,-3 0 1-16,-5 4 0 15,-3-3 0-15,0-2 0 0,0-1-2 16,-8-5-8-16,-2 0 4 16,-3-3 2-16,-1-2 4 15,1-3-2-15,-1-3 1 16,3 1 1-16,1-1 0 16,0-3-1-16,3 2 1 15,4-2-1-15,-1 0 2 0,1 0-2 16,3 0 0-16,0-2 1 15,3-1 0-15,4-1-2 16,6 1-1-16,1 0 1 16,3 3 2-16,0 0-1 15,3 0 0-15,1 8 0 16,-1 4 0-16,-1 3 6 0,-2 0-2 16,-4 5 1-16,-4-2 0 15,-7 2-1 1,3-2 1-1,-5-2 0-15,0-2 0 0,-4-2 2 16,-4-1 2-16,-6-2-2 16,-1 0 3-16,-2-4-1 15,-4-1-1-15,-4 0 2 0,1-4-9 16,1 0 3-16,-3 0 0 16,4 0-7-16,0-4 5 15,-2-10-63-15,7-8-134 16</inkml:trace>
  <inkml:trace contextRef="#ctx0" brushRef="#br0" timeOffset="40899.4443">8967 7461 359 0,'-7'-18'-5'0,"2"-1"7"16,0 4 10-16,-1 1 25 15,4 3-2-15,-2 2-5 16,4 4 1-16,0 2-4 16,-2 1-4-16,2 2-3 0,0 0-6 15,0 0-5-15,0 9-2 16,0 3 5-16,6 8 2 0,0 3-2 15,3 5 7-15,-2 4-2 16,1 4-1-16,4 5-2 16,-4 2-17-16,5 2 12 15,-2 3 1-15,-2-2 1 16,-2 2 2-16,0 1-4 0,-5-2-2 16,3-3 0-16,-5 3-2 15,2-2 1 1,-2-2-5-16,0-2 4 0,0 0-3 15,2-4 1-15,0 1 0 16,-2-2 0-16,0-3 0 16,1 3-1-16,-1-2 0 15,0 0 3-15,0-2-3 0,0 2-1 16,0-2 0-16,0 0 3 16,0 0-4-16,0-2 2 15,0 3 2-15,0-1-4 16,0-2 4-16,0 1-3 15,0-1 0-15,0-4 2 0,0 1-1 16,0-2-1-16,0-5 1 16,0 0-2-16,0-5 1 15,0 0 0-15,0-2-1 16,0-5 2-16,0-1 0 16,0-1-3-16,0-3 1 15,0 0 0-15,0-3-3 16,0 0-6-16,0 0-13 0,0-6-17 15,0-10-51-15,0-11-71 16</inkml:trace>
  <inkml:trace contextRef="#ctx0" brushRef="#br0" timeOffset="41985.7155">9750 7345 269 0,'0'-7'34'0,"-1"0"19"15,1 1 12-15,-2 6-22 16,0-5-14-16,1 5-2 16,1 0-4-16,0 0-10 15,0 9-11-15,0 5 6 0,0 4 8 16,0 3 3-16,1 4-2 0,8-1-5 15,-2 1-1-15,0-2-3 16,1-7-2-16,2 2 0 16,2-6-2-16,2-5 1 15,-1-1 0-15,6-6 0 0,0 0 0 16,1-4-1-16,4-5-2 16,-5-5-2-1,1-2 2-15,-4 0-4 0,-3-4 4 16,-5-1-2-16,0 3 1 15,-4-1 0-15,-4 0 0 0,3 7-1 16,-3-1 0-16,0 12 1 16,0-10-1-16,0 9 3 31,0 2 0-31,0 0-1 16,0 2-2-16,0 7 0 0,0 7 0 15,2 5 1 1,5 8 1-16,0 5 4 0,3 0-15 15,-3 7 17-15,-1 1 1 16,1 0 0-16,-3-5-2 16,-2-1-4-16,-2-6 0 15,0-4-1-15,-2-7 1 0,-7-3 0 16,-1-4 1-16,-3-3 1 16,-1-9 3-16,1 2-1 15,-1-2-2-15,1-4-3 16,-1-8 2-16,5-2-3 15,4-4 0-15,-2-3-1 16,6-3 0-16,1-2 0 0,0-1 0 16,1 4-5-16,11-2-8 15,2 5-11-15,2 4-15 16,6 5 8-16,1 3-31 16,2 2-18-16,4 2-57 15,-2 2-124-15</inkml:trace>
  <inkml:trace contextRef="#ctx0" brushRef="#br0" timeOffset="42173.155">10244 7538 393 0,'4'5'46'0,"-3"3"-16"0,3 0 29 15,-2 7-6-15,-1 0-17 16,1 7-15-16,0-2-5 16,0 3 5-16,-2 2-7 15,0-1-9-15,0 1-2 16,0-3-2-16,0 2-1 15,0-5 0-15,-2-5-16 0,2-1-20 16,0-9-11-16,0 5-21 16,10-9-53-16,5-3-134 15</inkml:trace>
  <inkml:trace contextRef="#ctx0" brushRef="#br0" timeOffset="42815.8578">11174 7311 479 0,'7'-12'7'16,"-2"1"13"-16,-5 4 20 16,0 0 15-16,0 3-22 15,0 4-16-15,0 0-5 16,0 0-6-16,2 9-4 15,0 5 2-15,2 4 4 0,0 2-2 16,1 1 2-16,-2 4-2 16,4 0-16-16,-3-3 13 15,4-1-1-15,-1-2-3 0,3-2 3 16,-1-7-1 0,2 0 0-16,0-5 0 0,4-5-2 15,0 0 5-15,2-4-4 16,-1-5 1-16,0-3-1 15,-2-5 1-15,-5 0-2 16,2-1 3-16,-9-2-1 0,5 1 0 16,-7 3 0-16,2-1-1 15,-2 5 0-15,0 3 0 32,0 4 1-32,-2 3-2 15,-2 2 0-15,1 4 1 0,-1 10 0 16,1 6 0-16,3 3 2 15,0 7 3-15,0 4 4 16,0 0 1-16,3 2 2 16,3 1-4-16,-1-3-3 0,-2-4-2 15,1-1 4-15,-1-6-6 16,-4-5 4-16,1-2-3 16,0-7 1-16,-6-1-1 15,-1-4 3-15,0-4 0 16,-4 0-1-16,2 0 0 15,1-8-3-15,-1-3 2 16,3-6-2-16,2 2-1 0,1-5-10 16,3 2-28-16,0-1-27 15,5 2-35-15,8 3-73 16</inkml:trace>
  <inkml:trace contextRef="#ctx0" brushRef="#br0" timeOffset="43237.5384">11658 7575 451 0,'0'-11'37'0,"0"1"1"0,0-3 13 16,0 1 0 0,0 1-19-16,1 4-20 0,8 2-6 15,-2 0 0-15,6 3-3 16,-1 2-3-16,5 0 0 15,-3 8 1-15,1 5-2 0,-5 5 1 16,1 1 1-16,-4 1-2 16,-6-1 1-16,-1 3 0 15,0-4 0-15,-7 0 0 16,-7-4 0-16,1 0 1 0,-1-3 0 16,2-2 3-16,-1-2 7 15,6-2-3-15,4-1-7 16,1-1 14-16,2-3-2 15,3 0-6-15,9 0 7 16,9 0 1-16,0 0-8 16,10-7-4-16,1 0-2 0,1-4 0 15,-1 3-1-15,-7-1 0 16,-7 4-9-16,-10 5-21 16,-8-4-31-16,-7 4-69 15,-15-4-317-15</inkml:trace>
  <inkml:trace contextRef="#ctx0" brushRef="#br0" timeOffset="44113.2682">9673 8333 284 0,'0'-6'47'0,"0"1"13"16,0 0 9-16,0 0-10 16,-2 3-19-16,0 2-15 15,1 0-8-15,1 4-9 16,0 11-2-16,0 5 6 0,3 3 2 15,2 4 5-15,5 5-2 16,-1-2-3-16,-2-3-4 16,3-2-3-16,0-1-1 15,2-8-1-15,1-4-5 16,1-3-8-16,1-4 14 16,2-5-5-16,2 0 3 0,0-3-5 0,1-10 4 15,0-3-4-15,-4-2 4 16,0-1-3-16,-5-1-2 15,-6-3 2-15,0 0 2 16,-5 1-2-16,0 1 0 16,0 3 2-16,0 4-6 0,0 5 4 15,-3 5-1 1,1 4 1-16,2 9 4 0,0 9-2 16,0 7-5-16,0 4-1 15,2 6 10-15,4 3 2 0,2 1 2 16,-4 2 0-16,5 0-2 15,-9 2-3-15,3 0-1 16,-1-4-2-16,-2-5 2 16,-2-4-2-16,-7-3 2 15,1-7 3 1,-5-5-2-16,0-4 1 16,3-4-2-16,-1-5 0 15,0-2-1-15,1-2 0 16,3-8-1-16,2-8-1 0,0-4 0 0,2-4 1 15,3-1 0-15,-2-3-4 16,2 1 4-16,0 2-5 16,2 4 1-1,6 4-2-15,3 6-8 16,5 0-7-16,3 7-11 16,-4 0-10-16,7 2-29 15,-1 3-13-15,3-1-59 0,-3 0-137 16</inkml:trace>
  <inkml:trace contextRef="#ctx0" brushRef="#br0" timeOffset="44331.9669">10149 8642 426 0,'2'9'71'0,"0"3"-15"16,-1-1 0-16,-1 7-12 16,0 0-10-16,0 3-18 15,0 1-19-15,0 0 11 16,0 3-5-16,0-1-2 15,0-5 0-15,-5 1 0 0,-1-6-7 16,1-1 1-16,-2-8-19 16,0-5-11-16,0 0-5 15,1-14-11-15,2-9-29 16,2-10-38-16,2-9-141 0</inkml:trace>
  <inkml:trace contextRef="#ctx0" brushRef="#br0" timeOffset="44524.0735">10192 8167 474 0,'0'-5'30'0,"0"3"24"16,0 2-7-16,0 12-22 16,0 10 2-16,0 1-14 15,0 6-6-15,0 2-4 0,0 2-2 16,0-1-8-16,2-5-62 15,-1-22-140-15</inkml:trace>
  <inkml:trace contextRef="#ctx0" brushRef="#br0" timeOffset="45305.1408">11529 8251 396 0,'-3'-5'17'0,"-1"1"17"16,3 1 27-16,1 3-18 15,0 1-21-15,0 10-14 0,0 7 6 16,3 3 8-16,7 4-5 16,-2 4-6-16,5-2-3 15,-2-1-4-15,1-2-1 16,-1-5-1-16,0-5-2 16,3-1 1-16,-3-6 0 0,1-5 0 15,2-2 1-15,3 0 3 16,0-11-2-1,-2-3-2-15,2-6 1 0,-5-2-1 16,2 0 0-16,-6-5 1 16,1 4-2-16,-9-2 1 15,7 5 0-15,-7 4-1 16,1 4 1-16,-1 10 0 0,0-7 1 16,0 9 5-16,0 5-6 15,0 11 0-15,0 7 4 16,0 6-6-16,0 7 14 15,0 1 5-15,0 3-3 0,0 2-3 16,0-2-6-16,0-1 2 16,0-7-3-16,-1 0 1 15,-3-5-3-15,-3-6-1 16,2-5 2-16,1-3 0 16,-5-3-1-16,0-6 0 15,6-2-1-15,-3-2 0 16,1 0-2-16,-1-6 2 15,2-6-2-15,1-2-1 0,3-2-9 16,0-2-18-16,0 2-28 16,3 0-27-16,7 3-23 15,2 4-84-15</inkml:trace>
  <inkml:trace contextRef="#ctx0" brushRef="#br0" timeOffset="45683.881">11945 8599 403 0,'3'-3'42'16,"2"-5"0"-16,-1 1 9 16,-1 0-2-16,3 4-17 15,1-1-20-15,0 4-9 16,2 0 1-16,1 4-1 0,-2 6-1 16,-1 2-2-1,-5 6 1-15,3 0-1 16,-5 0 1-16,0 2-1 0,-5-4 2 15,-7 2 0-15,-3-4 4 16,1 2 10-16,2-4 1 16,-1-1-12-16,2-9 9 15,6 11 3-15,3-10-7 0,2-1-1 16,0-2-5-16,4 0 1 16,8 0 2-1,3 0-6-15,4-5 0 0,1-3 0 0,2-3-1 16,-1 3-2-16,-1-3-8 15,0 0-16-15,-6 2-16 16,-4 1 6-16,0-3-24 16,-3-2-50-16,-5-3-93 0</inkml:trace>
  <inkml:trace contextRef="#ctx0" brushRef="#br0" timeOffset="45926.94">12031 8183 442 0,'-10'-14'11'0,"5"5"38"15,2 0 6-15,-1 5-6 16,4 4-16-16,0 0-12 0,0 11-21 16,0 7 9-16,0 3 1 15,0 4-4-15,0 2-3 16,0 0-2-16,4-4-2 15,-3-3-48-15,3-6-44 16,-1-10-168-16</inkml:trace>
  <inkml:trace contextRef="#ctx0" brushRef="#br0" timeOffset="46556.9315">12745 7008 314 0,'-3'-2'9'0,"-1"2"25"16,1 0 21-16,1 0-14 16,1 11-9-16,1 7-1 15,0 7 1-15,0 8-1 16,0 10-2-16,5 6-3 0,0 4-4 16,2 6 10-16,0 5-6 15,1 6-19-15,0 5 8 16,-2 1-2-16,1 6 3 15,-2 2-2-15,-1 1-4 16,-4 0-2-16,0-5 0 0,0-3-1 16,0-2-2-16,-8-4-2 15,3-7 3-15,2 0-3 16,-1-7 1-16,2-5-1 16,2-6-1-16,0-6 0 15,4-5-1-15,3-8 0 0,0-4-1 16,3-7 3-16,-2-12-3 15,1 10-8-15,1-14-20 16,0-3-40-16,-1-20-63 16,-4-13-223-16</inkml:trace>
  <inkml:trace contextRef="#ctx0" brushRef="#br0" timeOffset="47803.5064">13891 7674 265 0,'-2'0'51'0,"0"0"-2"16,1 0 10-16,1 0 7 15,0 0-11-15,0-3-14 16,0 0-12-16,8-1-14 16,9 1-8-16,2-1 3 0,5 1 0 31,-1-1-6-31,4 2-3 15,-3 2-1-15,-3 0-6 16,-1 0-14-16,-6 0-18 16,-3 0-25-16,-6 2-51 0,-3 2-83 15</inkml:trace>
  <inkml:trace contextRef="#ctx0" brushRef="#br0" timeOffset="47975.3815">13974 7774 358 0,'-13'10'46'15,"4"-5"-11"-15,7-2 22 16,2-2-13-16,4-1-9 0,14 0-6 16,6-1-15-16,3-5-9 15,7 0-3-15,0 1-3 16,5 0-26-16,-3 1-35 16,3-1-70-16</inkml:trace>
  <inkml:trace contextRef="#ctx0" brushRef="#br0" timeOffset="48572.7023">14714 7545 389 0,'-6'-11'78'15,"3"2"-33"-15,1 2 7 16,2 5-4-16,0 2-13 15,0 0-14-15,0 15-18 16,0 6 8-16,0 6-6 0,0 5 9 16,5 3-2-16,1 7 1 15,-1-2-5-15,0 0-3 16,0-6-2-16,3 0-1 16,-3-6-1-16,1-4 0 15,-1-9 0-15,0-6 1 16,1-3 1-16,-1-6 0 0,2 0 2 15,0-15 5-15,2 0-3 16,6-7-5-16,-3-1-1 16,5-2 0-16,-3 2-1 15,1 3 1-15,-3-1-2 0,-1 10 1 16,0 2 0-16,-3 6-1 16,-1 3-1-16,5 5 2 15,-2 9-1-15,3 4 1 0,1 2 0 16,4-4 1-16,2 7-2 15,1-4 3-15,5-2-3 16,1-6 2-16,-3-8-1 16,1 5 0-16,-3-8 2 15,-3 0-3-15,-5-8 3 16,-4-6 0-16,0-4 6 0,-7-6 1 16,1 1-1-16,-3-5-4 15,-1-4-2-15,0-4 0 16,0-3-1-16,0-3-1 15,-3 0-2-15,-1-1-3 16,-4 6-14-16,2 4-22 0,-3 8-17 16,-3 20-16-16,-1-14-46 15,-1 16-181-15</inkml:trace>
  <inkml:trace contextRef="#ctx0" brushRef="#br0" timeOffset="49106.3347">15924 7363 285 0,'-7'-11'54'0,"0"4"4"0,-3 2 11 16,0-1-13-16,-1 5-17 15,-2 1-15-15,-1 0-8 16,1 10 0-16,-3 6 3 16,3 9-1-16,-1 5 2 0,2 10 0 15,1 5-13-15,-2 8 16 16,8 2-7-16,0-1-8 15,5-1-2-15,0-4-4 16,5-8-2-16,7 0 1 16,9-9 1-16,1-6-2 0,5-5-12 15,5-9-22 1,7-3-9-16,2-9-27 0,0 0-40 16,3-12-93-16</inkml:trace>
  <inkml:trace contextRef="#ctx0" brushRef="#br0" timeOffset="49750.7382">16281 7491 403 0,'-1'-10'15'16,"-3"-1"29"-16,1 5 12 15,-2 5-16-15,2 1-17 0,-1 3-10 16,2 10-4-16,1 3 4 15,1 3 1-15,0 5-1 16,1 1-4-16,6 0-1 16,5-2-1-16,0-2-2 15,5-5-2-15,0 0 0 0,1-6-2 16,2-3 0-16,-2-4 0 16,2-3 0-16,-4 0 0 15,0-5 0-15,-2-8 0 16,-2-1 0-16,-2-2 0 0,-3-4 1 15,-2-3-3-15,-1 1 2 16,-3 0-1-16,-1 0 1 16,0 6-1-16,0 4 0 15,0 2 1-15,0 7-1 16,-3 3 2-16,-2 0-1 16,-1 3 0-16,3 12-1 0,0 5 1 15,3 5 4-15,0 5 5 16,0 4-16-16,1-1 15 15,4 5 1-15,2-4-2 16,-1 0-1-16,0-2-2 16,-3-5 1-16,-1-2-4 0,0-3 0 15,-2-3 0-15,0-8 1 16,-5-1-2-16,-3-5 4 16,-5-4 1-16,1-1-2 15,-3 0 2-15,0-4 0 0,2-8-3 16,4-2 0-1,2-6-1-15,1 2 0 0,6-5-2 16,0 2 0-16,6-5 0 16,6 5-1-16,3-3-3 15,4 9-12 1,0 0-7-16,3 8-17 16,0 2 9-16,0 3-34 15,0 2-18-15,-3 0-62 0,-1 0-183 0</inkml:trace>
  <inkml:trace contextRef="#ctx0" brushRef="#br0" timeOffset="49953.8465">16680 7725 446 0,'2'6'47'16,"-2"-3"-6"-16,3 1-7 0,-1 3 10 16,0 5-11-16,-1 2-8 15,3 1-6-15,-4 1-4 16,2 2-10-16,-1 1-2 15,1-1-2-15,0 0 0 0,4-4-1 16,-2 0-26-16,1-5-18 16,2 0-10-16,0-9-22 15,1 3-64-15,2-3-137 16</inkml:trace>
  <inkml:trace contextRef="#ctx0" brushRef="#br0" timeOffset="50168.5452">16943 7796 429 0,'15'4'66'0,"-4"7"-25"15,2 5 3-15,-3 5-3 16,-1 2-14-16,-7 2-14 16,9 0-6-16,-11 2 0 15,2-4-5-15,-2 1 0 16,-2-7-2-16,-6-1-10 0,0-5-22 15,-1-8-17-15,2-3-10 16,1-3-49-16,6-15-96 16</inkml:trace>
  <inkml:trace contextRef="#ctx0" brushRef="#br0" timeOffset="50755.9395">17423 7445 502 0,'0'-4'16'0,"0"2"5"15,0 2 14-15,0 2-15 16,0 11 3-16,0 3-4 16,0 2-4-16,0 5 7 15,0 2-6-15,7 0-6 0,5 0 4 16,2-2-10-16,-1-3 0 15,6-4-11-15,1-4 4 16,-1-6 3-16,3-5 2 16,2-1-2-16,-4-1 1 15,2-12 0-15,-2 1 0 0,-4-6-1 16,-1-1 2 0,-3-3-1-16,-5 0 0 15,3-1 1-15,-5 3 0 16,-2 5-2-16,-3 11 2 0,2-10-2 15,-2 14 2-15,0 0 4 16,0 5-6-16,-5 11 0 16,0 7-8-16,1 8 9 15,-2 1 8-15,6 5 6 16,0 1-5-16,0-1 3 16,0 1-6-16,3-8-2 0,0 0-4 15,-3-7 0-15,2-1 0 16,-2-7 0-16,0 1 1 15,-6-10-2-15,-5-3 2 16,3-3 1-16,-4 0 0 16,3-5 2-16,-1-5 1 0,5-6-3 15,3-4 1-15,2 1-4 16,0-5 0-16,7-1 0 16,3 4-1-16,5-2-6 15,1 6-11-15,2 5-24 16,-2 5-19-16,4 5-28 0,0 2-82 15</inkml:trace>
  <inkml:trace contextRef="#ctx0" brushRef="#br0" timeOffset="51151.8161">17910 7816 467 0,'0'-7'42'0,"0"-4"6"15,2 2 1-15,8 0-15 16,2 6-19-16,3 1-8 16,1 2 0-16,1 0-2 0,-3 11-3 15,-5 1 0-15,-7 3-2 16,10 0 0-16,-12 3 1 16,0 0 0-16,-7-2-1 15,-5 0 1-15,-6-2 1 16,-1-3 1-16,-2 0 5 0,3-1 3 15,4-9-1 1,1 8-6-16,6-7 10 16,0 1-1-16,5-2-4 0,2-1-3 0,4 0 3 15,8 0 3-15,5 0-5 16,0-1-4-16,7-3-2 16,-1-3-1-16,2 3 0 0,1-6-1 15,-4 5-10-15,0-2-21 16,-2-3-13-16,-6 2-29 15,-2-2-16-15,0-5-85 16</inkml:trace>
  <inkml:trace contextRef="#ctx0" brushRef="#br0" timeOffset="51464.655">18190 7420 410 0,'-2'-18'24'0,"-1"2"11"16,3 4 24-16,0 3-1 0,2 1-10 16,6 7-16-16,5 1-4 15,5 3-11-15,4 13-15 16,-1 8 17-16,2 4-5 16,3 6-5-16,-5 6-1 15,-3 4 0-15,-2-3-1 0,-5 4-2 16,-6-6-1-16,-2 2 1 15,-3-6-4-15,0-1 0 16,-8-3 1-16,-6 0-2 16,-6-3 0-16,-4-3-16 0,-5-2-28 15,-1-6-35-15,-1-2-52 16,4-11-329 0</inkml:trace>
  <inkml:trace contextRef="#ctx0" brushRef="#br0" timeOffset="54535.4912">19098 7506 203 0,'-1'1'8'0,"1"-1"13"0,-2 2 14 15,2-2 14-15,0 0-5 16,0 0-3-16,0 0-11 16,0 2 1-16,0-2-6 15,2 0-7-15,9 3-5 16,3 1 6-16,8 0 2 0,8 1-5 15,8 0-8-15,4-1 0 16,9-1 2-16,1-1-2 16,0-2 1-16,0 0-2 15,-3 0-4-15,-6 0 2 16,-7 0-4-16,-9 0 0 16,-2 0-2-16,-5 0 2 0,-8 0-1 15,-1 0-6-15,-6 0-11 16,-5 8-12-16,0 0-6 15,-5 3-22-15,-7 0-37 16,-3 1-88-16</inkml:trace>
  <inkml:trace contextRef="#ctx0" brushRef="#br0" timeOffset="54879.1712">19197 7802 345 0,'-7'1'13'0,"-10"-1"11"16,10 0 21-16,7 0 7 15,0-1-13-15,5-5-22 16,9 3-8-16,6-2-1 0,2 1 5 16,7 2-4-16,5 0 1 15,5 0 0-15,2 2 0 16,-2 0 1-16,3 0-2 15,-1 0-2-15,-2 0 0 16,-3 0-2-16,-3 0 1 16,-2 0-4-16,-5 0 0 0,-1 0-1 15,-5 0-2-15,-6 0 3 16,-4-1-4-16,-5 1-7 16,-2 0-14-16,-3 0-16 15,0 0-18-15,-7 0-54 16,-6-3-72-16</inkml:trace>
  <inkml:trace contextRef="#ctx0" brushRef="#br0" timeOffset="55238.7773">19385 7352 45 0,'-14'-23'285'16,"0"5"-261"-16,5 4 23 15,7 12 15-15,-5-10-8 16,7 12-18-16,0 3-14 0,0 12-17 16,0 8 14-16,4 4 4 15,4 8 0-15,2 6-6 16,-1 7 3-16,-2 6-2 16,-2 1 0-16,1 4-17 15,-6 1 8-15,0 0 3 16,0-7-2-16,0-1-3 15,0-6-3-15,0-7-1 0,0-7-2 16,0-7 1-16,-3-5-1 16,3-8-1-16,0-3 1 15,0-6-1-15,0 0-7 16,0-3-11-16,5 0-6 0,3-7-17 16,3-7-20-16,5-5-20 15,2-8-98-15</inkml:trace>
  <inkml:trace contextRef="#ctx0" brushRef="#br0" timeOffset="55802.133">20138 7524 424 0,'7'-13'8'0,"-5"3"7"15,3-2 25-15,1 4 1 16,-4 2-8-16,0 3-15 16,0-1-1-16,-1 0-1 0,-1 4 1 15,0 0-3-15,0 0-8 16,-1 0-5-16,-6 4 0 16,-1 5 2-16,-1 2 1 15,0 2 3-15,2 2 4 16,1 5 3-16,3 3-1 15,1 0-18-15,2 4 15 0,0-4 1 16,5 2-2-16,5 0-1 16,0-5-2-16,7-2-2 15,-1-4-2-15,4-3 0 16,-3-3-1-16,3-4 3 16,2-4-5-16,-3 0 2 0,1-5 3 15,-1-4-3-15,-2-3-1 16,1-5 1-16,-6-1-2 15,-3 1 3-15,-1-1 0 16,-6-2 4-16,-2-1-1 16,0-3-1-16,-8 2-2 0,-4-3 0 15,-5 1-3-15,1 3 3 16,-2 1-3-16,2 4 0 16,-2 5 3-16,2 3-4 15,-4 4 3-15,0 4-3 16,3 0 4-16,-3 2-6 0,2 7-3 15,-2-1-12-15,5 5-28 16,-2-4-19-16,0-7-53 16,5 5-246-16</inkml:trace>
  <inkml:trace contextRef="#ctx0" brushRef="#br0" timeOffset="75434.651">7664 10649 372 0,'0'-12'25'0,"0"3"17"15,1-2 24-15,3-1-23 16,-2 4-9-16,-1 1-10 16,1 1 2-16,0 2-9 0,0 3-6 15,-1 0-1-15,-1 1-7 16,0 0-3-16,0 1-4 15,-1 10-25-15,-6 1-17 16,0 6-23-16,-2-1-35 0,-1 3-49 16</inkml:trace>
  <inkml:trace contextRef="#ctx0" brushRef="#br0" timeOffset="75590.8624">7550 10852 202 0,'-2'10'166'0,"1"4"-145"0,1-6 5 16,0-6 21-16,0 1-16 16,1-1-20-16,6 1-9 15,3 1-1-15,4-4-25 16,1 0-47-16,4 0-84 0</inkml:trace>
  <inkml:trace contextRef="#ctx0" brushRef="#br0" timeOffset="75742.635">7842 10875 450 0,'0'0'39'15,"0"0"-5"1,0 0 12-16,0 0-14 0,0 0-20 0,3 1-13 16,1 2-30-16,-3-3-55 15,3 0-190-15</inkml:trace>
  <inkml:trace contextRef="#ctx0" brushRef="#br0" timeOffset="76735.402">9693 10580 283 0,'-7'-12'20'0,"-3"-2"19"15,7 0 21-15,-1-2 9 0,4 3-28 16,0 2-19-16,0 1 0 16,6 3-9-16,3 3 2 15,0 0-4-15,0 4-2 16,1 0 2-16,3 5-6 16,-1 8 2-16,0 7 0 0,0 5-1 15,-2 4 8-15,2 0-1 16,-5 3 0-16,1-2 0 15,4 1-6-15,-3-2 0 16,-1-4 0-16,4-2 0 16,0-3-5-16,0-6-10 0,3-2 12 15,0-3 4-15,0-4-2 16,1-5 1 0,-1 0-1-16,-1-1-1 0,-1-10-1 15,1-1 1-15,-3-6-5 16,0-2 3-16,-1-5 2 15,-3-2-6-15,1-6 2 0,-4 0 0 16,-1-6-1-16,-3 2 1 16,0-1 0-16,-2 5-2 15,-6 6-1-15,-4 4-2 16,2 17 2-16,-5-13 2 16,1 15-3-16,-1 4 3 0,1 2 0 15,0 11-3-15,3 1 4 16,4 4-1-1,5 1-1-15,2 0-2 16,0 4 3-16,11-2 2 16,7-2-3-16,1-1-1 0,3-2-2 0,3 0-23 15,-1-4-6-15,-1 1-25 16,-2-6-11-16,-1-7-72 0,-2 7-122 16</inkml:trace>
  <inkml:trace contextRef="#ctx0" brushRef="#br0" timeOffset="76969.6942">10222 10686 281 0,'7'11'151'0,"-3"0"-87"0,0 5 1 15,0 1-10-15,-1 4-17 16,1 4-12-16,-4 4-5 16,0-1 0-16,1 3-8 15,-1 1-4-15,0-3-7 16,0-3-5-16,0-2 4 0,2-5-1 15,0-6 2-15,0-5-6 16,-2-8-18-16,3 0-12 16,1 0-7-16,2-14-10 15,1-9-41-15,-2-8-57 16,2-6-168-16</inkml:trace>
  <inkml:trace contextRef="#ctx0" brushRef="#br0" timeOffset="77184.179">10397 10236 492 0,'0'-10'3'16,"0"-1"37"-16,-5 11 9 16,-1 0-4-1,2 11-19-15,1 5-8 0,-1 9 0 16,4 1-5-16,0 7-10 0,0-1 4 15,0 3-5-15,4-3 0 16,-1-1-2-16,-3 1-27 0,0-2-61 16,0-1-90-16</inkml:trace>
  <inkml:trace contextRef="#ctx0" brushRef="#br0" timeOffset="77986.9717">9727 11729 210 0,'-7'0'57'16,"-3"0"2"-16,7-15 16 15,-1-3-21-15,4 4-5 16,0 4-16-16,0 2-9 16,6 4-3-16,0 4 2 15,1 0-7-15,1 16-7 0,7 7 6 16,-3 7 4-16,2 6 2 15,3 2-5-15,-5-1-5 16,1 1-2-16,-1-5-2 16,2-3-14-16,-2-3 8 15,0-4 0-15,3-3 3 16,-1-6-2-16,1-4 1 0,-1-5-1 16,0-5 2-16,2 0 1 15,1-7-6-15,-2-10 3 16,4-5-2-16,-5 0 2 15,1-6-1-15,-5 0-1 0,-1-3 0 16,-9-3 0-16,8-2 0 16,-8-1 0-16,0 3-2 15,-6 4-2-15,-2 5-1 16,-2 7 4-16,-2 7 4 16,-1 7 0-16,-1 4-2 15,1 0 1 1,0 8-2-16,2 7-1 15,4 7 0-15,7 3 2 0,-2 2-5 16,2 2-2-16,6-1 3 0,7-2 3 16,2-1 0-16,4-3-2 15,1-2-9-15,-5-5-30 16,4 0-19-16,0-7-23 16,-2 2-81-1,-4-5-156-15</inkml:trace>
  <inkml:trace contextRef="#ctx0" brushRef="#br0" timeOffset="78361.5944">10275 12023 422 0,'-2'0'74'0,"-3"-1"-12"16,5-5-15-16,0 1-20 15,0 0-10-15,7 2-12 16,1 0-2-16,5 3 2 15,2 0-4-15,-3 11 0 16,-1 1-1-16,-2 3 0 0,-2 1 0 16,-4 0 1-1,-3 0-2-15,0 2 1 0,-1-2 0 16,-8-1 2-16,-2 0-2 16,-2 1 5-16,1-3 6 15,1-1 2-15,4 1 2 16,1-5 1-16,3 0-7 0,3-3-2 15,0-1-3-15,3-4-4 16,8 0 1-16,6 0 2 16,3-6-1-1,-1-2-2-15,4-3-2 16,-1-3-4-16,-4 1-27 16,0 0-12-16,-6-3-8 15,-5-2-7-15,-2-1-48 16,-5-4-68-16</inkml:trace>
  <inkml:trace contextRef="#ctx0" brushRef="#br0" timeOffset="78580.3093">10270 11519 488 0,'-14'-10'7'0,"4"0"31"16,1 7 25-16,3 3-22 15,3 0-12-15,1 13-14 16,2 2-1-16,0 7-18 16,2 4 9-16,3 5-4 0,-3 5 0 15,2 3-1-15,0 0-50 16,-3-5-40-16,-1-3-173 16</inkml:trace>
  <inkml:trace contextRef="#ctx0" brushRef="#br0" timeOffset="79381.8031">10878 10292 305 0,'0'-19'2'0,"0"-3"16"16,9 2 12-16,5 4 8 0,6 2-15 16,-2 5 5-16,2 0-7 15,3 7 2-15,-4 2-10 16,2 0-9-16,-3 7 0 0,-4 6-3 15,2 3 2-15,-2 3 0 16,-3 3 0-16,-3 3 6 16,0 5-2-16,-1 3 5 15,-3 4 4-15,-1 5 1 16,-1 5 4-16,3 5-5 16,-2 4 2-16,-1 6-3 15,3 1 5-15,0 4-3 0,-3-2 1 16,7 5-6-16,-8-2-3 15,4-4-11-15,2 0 12 16,-6-3-3-16,-1 0 3 16,0-3-6-16,0 0 2 0,0 0 1 15,-3 0-3-15,0-1 3 16,-1-2-1-16,4-2 1 16,0 1-1-16,0-1-2 15,0-4 3-15,0-5-4 16,9 0 1-16,-2-2 0 15,-2-3-4-15,0 0 2 0,1-3 1 16,-6 0-3-16,0-3 2 16,0-2 1-16,-8-1-1 15,-4-5 0-15,-6-5 0 16,-3-1 0-16,-8-6-1 16,-3-2-1-16,-12-11-1 15,-7 3-23-15,-8-3-36 0,-12-20-76 16,-8-12-138-16</inkml:trace>
  <inkml:trace contextRef="#ctx0" brushRef="#br0" timeOffset="80206.0124">9352 10438 264 0,'0'-2'4'16,"0"-3"3"-16,-2-1 35 15,-6 3-11-15,-1 1-13 0,-4 0-3 16,-1 2 2-16,-1 0-1 15,-4 0 3-15,0 0-6 16,-3 0 3-16,2 6-6 16,-3-1 4-16,2 2-1 15,1 3-3-15,2-2 0 16,3 3 2-16,3 3-4 0,3 0 2 16,2 6-2-16,1 7 0 15,1 3 3-15,3 5 3 16,2 9 1-16,0 4-1 15,0 2 0-15,2 5-2 16,5 4-3-16,4 3 6 16,0 4-4-16,1-2-2 0,1 2 1 15,-2 0-1-15,-3 0-4 16,1-3-6-16,-1 1 8 16,-4 0 1-16,-1-1 0 15,-1-1 1-15,-2-5-2 16,0 2-2-16,0-1-2 0,0-5 1 15,2-1 0-15,-2-4-1 16,1 1 2-16,1-2-1 16,1-2 0-16,3-3-2 15,-2 3 0-15,1-6 0 0,-1-2-1 16,-1 1-1-16,1-4 2 16,-2-2-2-16,1-4 1 15,-1-1 0-15,-1-5 1 16,-1-3 0-16,2-5 2 15,3-12-4-15,0 9 1 16,4-9-1-16,3-2 0 16,6-4-2-1,7-10-14-15,9-4-33 0,7-3-42 16,12-6-45-16,10-5-231 16</inkml:trace>
  <inkml:trace contextRef="#ctx0" brushRef="#br0" timeOffset="80680.1954">11731 11126 291 0,'-4'-1'45'0,"4"-3"18"15,0 1 16-15,0-1-23 16,0 1-21-16,6-3-12 16,4 2-7-16,7 1 0 15,1-1-5-15,1 3-3 16,3-1-6-16,-2 2-1 0,-1 0 1 15,0 0-12-15,-6 0-16 16,1 0-19-16,-7 3-30 16,-2 1-43-16,-3-1-94 15</inkml:trace>
  <inkml:trace contextRef="#ctx0" brushRef="#br0" timeOffset="80883.1883">11785 11225 338 0,'-7'5'52'0,"3"-2"-3"16,4-1 19-16,0 2-19 15,1-4-13-15,14 2-9 16,4 0-9-16,0-2-7 16,4 0-8-16,4 0-3 15,-1 0 1-15,1 0-18 16,-5 0-42-16,0-2-88 0</inkml:trace>
  <inkml:trace contextRef="#ctx0" brushRef="#br0" timeOffset="89207.2634">13821 10415 224 0,'0'-9'23'16,"0"0"15"-16,0-2 24 16,0 3-16-1,0-2-12-15,0 3-2 16,2 2 4-16,0 0-8 15,-1 1-6-15,-1 4-1 0,2-1-1 16,0 1-4-16,-2 0-6 16,2 9-1-16,-1 4 11 15,1 7 7-15,1 3-2 16,2 2-2-16,-3 2-21 16,1 0 13-16,-1 0-4 0,1-1-6 15,1-2-1-15,-2-3-2 16,-1-4-1-16,1 2 2 15,-2-6-3-15,0 0 0 16,0 1 0-16,0-3 0 16,0-4-4-16,0 3-15 0,0-2-30 15,-3-3-13 1,-1 2-10-16,-3-3-40 0,-3 0-59 16</inkml:trace>
  <inkml:trace contextRef="#ctx0" brushRef="#br0" timeOffset="89635.5137">13523 10821 85 0,'-21'8'238'0,"2"-1"-193"15,5-6-9-15,5 1 27 0,4-2-11 16,1 0-19-16,4 0-2 15,0 0 1-15,4 0-11 16,8 0-8-16,8-2 3 16,4 1-3-16,6-1-2 0,8 0 1 15,3 0-2-15,9 2-6 16,6-1 3-16,3-2 4 16,6 2-2-16,1 0 0 15,2-4-4-15,-1 0 1 16,-5-1-1-16,1 2-1 0,-9-3 1 15,-5-1 1 1,-8 3-3-16,-7 1 0 0,-3 0-2 16,-6 3-1-16,-5 0 1 15,-4 1-1-15,-3-2 2 16,-6 2-4-16,-2 0-3 16,-5 0-11-16,0 0-11 0,-5 2-10 15,-10 0-32-15,-6 2-29 16,-4-4-141-16</inkml:trace>
  <inkml:trace contextRef="#ctx0" brushRef="#br0" timeOffset="90982.5786">13200 11337 215 0,'-5'-7'50'0,"-1"-2"-18"0,2 2 12 16,1 2 13-16,1-1-24 16,-2 2 0-16,4 3-2 0,-1-1-5 15,1 0-3-15,0 2-5 16,0 0-9-16,0 0-5 16,-2 4-3-16,2 7 4 15,0 5 3-15,0 7 4 16,0 4 1-16,0 5 0 0,3 2-4 15,3-1 1-15,-1 3-2 16,0-5-2-16,0-3-2 16,0-3 1-16,-2-5-1 15,1-2 0-15,-3-6 0 16,5-3-2-16,-3 0-1 16,-1-4 1-16,1-1-3 0,-3-3 2 15,1 1-1-15,-1-2 1 16,2 0-1-16,-2 2 1 15,2-2 0-15,-2 0-1 16,3 0 1-16,1-4 2 0,-1-3-3 16,1-4 0-16,1-1 1 15,0-2-1-15,0 0 0 16,2 1 0-16,-2 1 1 16,0 1-1-16,-2 2 0 0,1 2 0 15,-2-1 0-15,2 5 1 0,-4-1 0 16,2 3 1-16,0-1 0 15,1 2 0-15,-1 0 1 16,5 0-1-16,0 2-2 16,2 3 2-16,2 4-1 15,1 2-1-15,1-4 2 16,-2 4-1-16,2-1 0 0,-1 3 0 16,0-3 1-16,1 3-3 15,1-2 1-15,-2-1 1 16,-2-1 1-16,2 0-2 15,-2-1 1-15,-2-3 0 16,1-1-1-16,1-4-4 0,-3 1 1 16,0-1 15-1,1 0 2-15,2-9-8 0,-3-2 3 16,0-1 2-16,0-2-4 16,-2-4 2-16,0-1-3 15,-2-3-1-15,-1-1-2 0,-2 0-2 16,0-3 0-16,0 2 1 15,-2-2-1-15,-6 2-1 16,0-2 0-16,-1 3 1 16,-2 0-2-16,-3 5-9 15,1 0-7-15,0 8-19 0,-2 10-8 16,0-8-42-16,1 7-64 16,10 1-262-16</inkml:trace>
  <inkml:trace contextRef="#ctx0" brushRef="#br0" timeOffset="93123.3141">13925 11330 96 0,'11'-18'44'16,"1"4"-39"-16,-1-3 16 0,-1 0 13 15,-2 2 7-15,-1 3 2 16,-3 0 8-16,-3 1 5 15,-1 2-5-15,0 2-2 16,0 3-9-16,-3 3-12 16,-7 1-11-16,1 0-10 0,-6 6 0 15,3 9 5-15,-3 6 6 16,-1 8-2-16,0 5 2 16,3 9 5-16,2 1-16 15,2 8 18-15,2 0-7 16,6-2-7-16,-1-4-7 0,2-3-1 15,2-6-2 1,8-8 0-16,5-4-1 0,1-8 0 16,5-12 0-16,3 8-1 15,-1-11-17-15,2-2-14 16,0-2-8-16,-1-10-11 16,-2-1-8-16,-1-2-44 0,-5-5-58 15,-4-3-76-15</inkml:trace>
  <inkml:trace contextRef="#ctx0" brushRef="#br0" timeOffset="93701.2318">14130 11331 306 0,'0'-17'27'16,"-2"2"31"-16,2 7-8 16,0 0 1-16,0 5-12 15,0 3-8-15,0 1-18 16,0 12-7-16,0 2 11 15,2 6-2-15,0 2-3 0,5 0-4 16,-2-2-2-16,3-1-2 16,2-4-2-16,1-3 0 15,2-4-2-15,2-5 2 16,2-4-2-16,-1 0 3 0,2 0-5 16,-4-6 1-16,1-6-4 15,-6 1 0-15,-2-5 2 16,-4-2 2-16,0-3 1 15,-3 1-1-15,0-4 3 16,0 7-2-16,-3 2-1 0,1 3 3 16,1 6-4-16,-1 6 3 15,2 2-2-15,0 14 3 16,0 6 2-16,0 8 2 16,3 2 3-16,2 6 3 15,0 0 1-15,-2-1-5 0,-1-3-2 16,0 0-14-1,-2-4 6-15,0-2 4 16,0-6-2-16,-4-4 4 0,-4-4 9 16,0-12 6-16,1 11-4 15,-2-13-8-15,2 0 0 16,-2-8-2-16,2-4-2 0,1-5-1 16,3-2-1-16,1-1 0 15,2-1-1-15,0 1-1 16,0-1-8-1,5 3-4-15,4 0-8 16,1 6-3-16,4-1 4 16,-4 1-22-16,5-1-8 0,-3 6-30 0,3 0-58 15,-3 1-150-15</inkml:trace>
  <inkml:trace contextRef="#ctx0" brushRef="#br0" timeOffset="93904.3027">14464 11526 390 0,'2'11'43'0,"-2"-2"24"16,0 4 1-16,0 0-22 15,0 4-23-15,-2 0-10 0,2 1-2 16,0 0-4-16,-2 0-4 16,2-4-1-16,0-10-4 15,0 14-13-15,0-11-14 16,2-7-27-16,3 1-41 15,2-1-62-15</inkml:trace>
  <inkml:trace contextRef="#ctx0" brushRef="#br0" timeOffset="94123.0001">14680 11565 303 0,'3'9'133'0,"1"4"-106"0,-4 1 19 15,0 4 6-15,0 2-15 16,0 1-20-16,-4-2-12 16,-5 1 2-16,1-2-4 15,1 1-2-15,1-4 0 0,-3-1-5 16,7-5-17-16,-11-1-19 16,9-8-24-16,4 0-36 15,-3-10-90-15</inkml:trace>
  <inkml:trace contextRef="#ctx0" brushRef="#br0" timeOffset="94661.8221">14766 11235 448 0,'0'-2'48'0,"-2"2"-8"16,0 0 0-16,0 6-7 15,0 8-11-15,2 4-12 16,0 2 3-16,2 3 1 16,6 4-6-16,0-3-2 0,5 0-4 15,1-3-1-15,0-5 0 16,5-5 0-16,-4-4 0 16,4-5-2-16,-4-4 0 15,2 0 0-15,-3-7 0 16,-1-7 1-16,-2-2 0 0,-2-3 0 15,-4-4 0-15,1 2 2 16,-6 0-3 0,0-1 3-1,0 6 0-15,0 2 2 0,0 8 0 16,0 2-4-16,0 6 11 0,0 4-4 16,0 10-4-16,0 9 7 15,0 2 2-15,1 7-1 16,1 0-2-16,3 4-1 15,1-4-3-15,-5-1 1 16,-1-3-5-16,6-3 2 16,-6 0-1-16,0-3 2 0,0-4-5 15,0-3 1-15,-4-3 0 16,1-2 4-16,-3-5-6 16,1-5 1-16,-2 4 4 15,-3-4-11-15,4 0-3 16,-5-9-9-16,4-1-20 15,-1-3-10-15,3 0-31 16,3-1-60-16,2-2-122 0</inkml:trace>
  <inkml:trace contextRef="#ctx0" brushRef="#br0" timeOffset="95033.2461">15138 11487 374 0,'-10'-4'96'16,"1"-1"-38"-16,2-1-19 0,2 3-2 16,3-1-12-16,2 3-14 15,4 1-10-15,5 0 1 16,3 0-4-16,1 0 2 16,-1 3 2-16,-1 8-2 15,-2 0 0-15,-4 3 0 16,-3-3 0-16,-2 3 1 15,0 0-2-15,-3-2 2 16,-8 3 0-16,1-2 1 0,2-3 9 16,1 1 11-16,0-2-1 15,5-6-17-15,-4 8 14 16,6-8-6-16,0 0-5 16,2-3-3-16,9 0 1 15,3 0-3-15,4 0-1 16,0-8-2-16,4-1-20 0,-2-2-13 15,-3 1-35-15,0-5-17 16,-3 0-76-16</inkml:trace>
  <inkml:trace contextRef="#ctx0" brushRef="#br0" timeOffset="95282.3306">15324 11148 487 0,'0'-13'35'0,"4"6"20"15,3 5 11-15,1 2-21 16,2 9-39-16,6 11 17 16,2 3 6-16,1 7-11 0,1 5-6 15,0 2-6-15,0 2-3 16,-6 2-2-16,-1 4 1 16,-6-3-2-16,-6 2-1 15,-1-5-10-15,-7-2-15 0,-8-5-22 16,-7-5-40-16,-2-25-90 15</inkml:trace>
  <inkml:trace contextRef="#ctx0" brushRef="#br0" timeOffset="96375.7944">16834 9675 92 0,'0'-8'311'16,"0"-4"-311"-16,0 5 3 0,-5 1 23 16,-4 3 0-16,-4 1-11 15,-3 0-4-15,0 2 4 16,-4 0-5-16,1 0-2 16,-6 4 0-16,3 1-1 15,-2 1 0-15,-1-1 0 16,2 2-1-16,1-2-1 0,-1 0 0 15,2 1 0-15,1-1 2 16,0 2 0-16,4-3-2 16,1 2 3-16,5-1-5 15,3-2 1-15,2 1-3 16,0 1 1-16,3 0-1 16,2-1 1-16,-1 3-1 0,1 0 0 15,0 4 1-15,0 5 0 16,0 0 0-16,0 9 2 15,0 4 2-15,0 3-1 16,0 7 2-16,0 2 2 16,0 5-1-16,0 1 1 0,3 5 1 15,3 1-1-15,0 3-1 16,0-1-1-16,3 2-11 0,1-2 7 0,-3 4 6 16,0-2 0-16,0 3 3 15,-2-2-5-15,1 2 1 0,1 0-2 16,-3 2-1-16,-1-2-1 15,1-1-1 1,1 0-1-16,3-2 2 16,-5 0 1-16,-1-4-3 15,-2 1-2-15,2-2 3 16,-2 0 1-16,0-2-1 0,0 2 0 16,0-1-1-16,0-1 1 15,0 2 0-15,0-2-1 16,0 0 2-16,0 0 2 15,0-2-1-15,0 0-1 16,-2-3 0-16,-3-1-1 16,0-5-1-16,2 1-2 15,-2-5 2-15,3 0-1 0,0-5-2 16,0-3 3-16,2-4-2 16,0-2 1-16,0-7-1 15,4-2 2-15,6-3-1 0,5-3-1 16,7-4 0-16,2-2 1 15,10 0 1 1,5-2-4-16,9-4 3 0,4-6 1 0,2 0-3 16,4 1 3-16,3 0-3 15,-6 1 0-15,-1 2 2 0,-5 6-5 16,-7-6-6-16,-6 4-11 16,-9 0-33-16,-5-5-53 15,-17-8-95-15</inkml:trace>
  <inkml:trace contextRef="#ctx0" brushRef="#br0" timeOffset="97240.2577">17511 9730 363 0,'0'-8'17'16,"0"3"18"-16,0 1 26 15,0 3-24-15,-1 1-15 16,-1 0-9-16,0 7-5 16,-1 7 2-16,3 8 3 0,0 1 6 15,0 4-4-15,0 1-1 16,5 2-3-16,0 1-4 16,4-4-5-16,1-4 0 15,0-5 0-15,4-2-2 16,3-13 1-16,-2 10 0 15,5-12 3-15,0-1-1 0,1 0-2 16,3-8 0-16,-6-6 0 16,0-3 0-16,-4-2 0 15,-3-1 0-15,-2-3-1 16,-6-4 1-16,1 2 1 0,-4 0-3 16,0 5 2-16,0 3 0 15,0 6-1-15,0 5 0 16,0 6 0-16,0 8-1 15,4 8 1-15,-1 7 3 16,1 7 5-16,1 4 5 16,0 2 1-16,-3-2-18 0,2 1 11 15,-4-1-2-15,0 0-1 16,0-2 3-16,0-5 0 16,-4-2-1-16,-3-1 3 15,-2-6-1-15,0-3 0 16,-2-4 2-16,1-5-1 0,-1-3-3 15,0-3-2-15,4 0 0 16,-3-9 0-16,3-7-3 16,2-2 1-16,5-5-1 15,0-2-1-15,0-2-4 0,5 6-16 16,9 1-21-16,0 8-8 16,4 6-27-16,1 4-36 15,3 2-142-15</inkml:trace>
  <inkml:trace contextRef="#ctx0" brushRef="#br0" timeOffset="97677.9607">17985 10173 416 0,'-14'0'52'15,"1"-10"-25"-15,10-6 11 16,3 9-5-1,3 2-7 1,10 1-16-16,-1 4-10 0,3 0 4 16,-1 0 0-16,0 9-2 15,1 2-2-15,-6 3-1 0,-8 2 2 16,9 2-1-16,-10 1 0 16,0 1-1-16,-10 2 2 15,-2-1-1-15,-8 1 1 16,1-1-1-16,-3-2 1 15,4-1 6-15,2-5 8 0,3-2 11 16,8-4-3-16,3-3-7 16,2-4-4-16,7 0-21 15,11 0 27-15,2-4-5 16,5-3-6-16,2-3-4 16,-2 3-3-16,1 0 1 0,-3 6-2 15,-4-6 2 1,-2 3-1-16,-14 2 0 0,16 1-12 15,-16-2-15-15,-1 2 8 16,0-3-40-16,-1-1-13 16,-1-6-55-16,0-5-103 15</inkml:trace>
  <inkml:trace contextRef="#ctx0" brushRef="#br0" timeOffset="98212.4821">18090 9553 166 0,'-3'-9'63'0,"3"-2"6"0,0 3 4 15,0-3-14-15,0 4-5 16,0 0-9-16,0 1-9 16,0 5-3-16,0 1-8 15,0 0-9-15,0 8-11 16,0 9 0-16,0 4 17 15,0 2 1-15,0 2-20 16,0 1 10-16,0-2-4 0,0 1-2 16,0-5-6-16,0-2 0 15,0-1 0-15,0-2-4 16,0-2-33-16,0-7-66 0,0-6-159 16</inkml:trace>
  <inkml:trace contextRef="#ctx0" brushRef="#br0" timeOffset="99433.0808">19364 9840 305 0,'-14'0'49'0,"3"0"6"15,1 0 22-15,4 0-20 16,5 0-16-16,1-1-6 0,5-3-7 16,14 2-14-16,5-1-2 15,8-1-1-15,4-1-7 16,2 1-2-16,-2 2-1 15,0-3-3-15,-4 2-22 16,-5 1-16-16,-3-2-15 0,-2 0-30 16,-2 1-60-16,-1-2-118 15</inkml:trace>
  <inkml:trace contextRef="#ctx0" brushRef="#br0" timeOffset="100052.9675">19860 9660 300 0,'5'-9'41'0,"0"2"8"16,-1 0 19-16,0 3-1 15,-2 1-21-15,-2 3-9 0,0 0-9 16,0 0-10-16,0 3-9 16,0 10 3-16,0 3-10 15,0 4 14-15,0-1 2 16,0 2-3-16,0 1-9 15,7-3-2-15,2-2 0 16,6-2-3-16,0-3 1 16,5-6-1-16,-2-2 1 0,2-4-2 15,2 0 3-15,-3-2-4 16,-1-8 0-16,-4-3 2 16,-1-1-1-16,-6-2 0 15,-2-2 0-15,-1-1 1 0,-2 1 0 16,-2 3-1-16,1 1 0 15,-1 3 0-15,0 7 0 16,0-4 0 0,0 8 0-16,0 0-2 0,0 12 2 15,-3 4-1-15,3 8 4 16,0 4-4-16,0 6 3 16,0 4 3-16,0-1 4 15,3 6 1-15,2-2-4 16,-5-4-3-16,3-3 2 0,-3-4-5 15,0-3 3-15,0-9 1 16,-3-13 0-16,-2 13 0 16,-2-14 1-16,2-4 0 15,0 0-2-15,-2-4 1 16,1-7 0-16,4-4-4 0,0-3 1 16,1-4 0-16,-1 1-1 15,2-2 0-15,0-2-2 16,0 2-10-16,3-1-6 15,5 6-14-15,-1 3-22 16,4 6-4-16,2 3-24 0,-1 2-67 16,2 4-195-16</inkml:trace>
  <inkml:trace contextRef="#ctx0" brushRef="#br0" timeOffset="100505.9933">20316 9992 432 0,'-3'0'53'0,"-5"-3"-7"15,4-10 8-15,4 4-8 0,0-2-10 16,4 0-20 0,7 5-11-16,1-1 2 0,3 1 0 15,-3 6-5-15,5 0-6 16,-5 2 5-16,2 9 0 15,-2 3 4-15,-4 2-5 0,-3 4 1 16,-5-3-1-16,0 0-1 16,0 0 2-16,-5 3 0 15,-3-6-1-15,-6 1 1 16,2-3 1-16,0 0-5 16,-1-2 29-16,4-4-6 15,6-4-8-15,-4 7-5 0,4-7-1 16,3 0-3-16,6-2 2 15,8 0 0-15,5 0-1 16,1 0-2-16,4-4 0 16,5-5-1-16,-2 2 1 15,0-2-2-15,-2 0 5 0,-6 0-1 16,-2 4-6-16,-7 2 4 16,-4-1-2-16,-6 4-6 15,0 0-15-15,-13 0-52 16,-7 0-41-16,-7 0-186 0</inkml:trace>
  <inkml:trace contextRef="#ctx0" brushRef="#br0" timeOffset="102306.55">17400 11118 284 0,'-2'-7'25'16,"0"-5"13"-1,2 6 29-15,0-6-17 16,0 4-18-16,0 3-10 16,4-2-9-16,1 1 1 15,5 4-2-15,-2-5-3 0,-1 5-3 16,2 2-1-16,-1 0-2 16,-3 0 2-16,0 0-2 15,1 2-3-15,-3 9 6 0,0 3 0 16,1 1-2-16,0 0 5 15,0 5-2-15,-1-2-3 16,-1 0 3-16,0 1-1 0,1-1 1 16,-1 0-5-16,3-4 1 15,-1 1 1-15,2-5-1 16,-1-3 1-16,4-1-3 16,1-5 3-16,3-1 0 15,1 0 0-15,3-1-2 16,-1-6-3-16,0-1 3 0,-2 0-3 15,1-3 3-15,-5 0-4 16,2 0 3-16,-5 2-1 16,-2-3 1-16,-1 0-1 15,-4-1 0-15,0 2 1 0,0-1-1 16,0 1 0-16,0 4 1 16,0 4-1-16,-6-7 0 15,3 7 0-15,1-1 0 16,2 2 0-16,-5-1 0 15,5 1 1-15,-3 1-2 0,3 1 2 16,-2 0-1-16,2-2 1 16,0 2-1-16,0 0 0 15,0 0 1-15,0 0-1 16,0 0 0-16,0 0 0 16,0 0 0-16,0 0 1 15,-1 0-2-15,1 0 1 0,0 0 0 16,0 0 1-16,0 0 0 15,0 0-2-15,0 0 1 16,0 0 1-16,0 0 0 16,0 0-2-16,0 0 2 0,0 0 1 15,0 0-4-15,0 0 3 16,0 0 0-16,0 0-2 16,0 0 3-16,0 0-3 15,0 0 1-15,0 0 0 16,0 0 0-1,0 0 0-15,0 0 1 16,0 0-1-16,0 0 0 0,0 0 0 16,0 0 0-16,0 0 0 0,0 0 1 15,0 0-1-15,0 0 1 16,0 0-2-16,0 0 1 16,0 0 0-16,0 0 0 15,0 0 0-15,0 0 0 16,0 0 0-16,0 2 4 0,0-2-7 15,0 0 4-15,0 0 1 16,0 1-2-16,0-1 0 0,0 0 0 16,0 2 0-16,0-2 1 15,0 2-1-15,0-2 2 16,0 1 0-16,0 1-1 16,0 4 1-16,0-1 0 15,0 2-1-15,0 2-8 16,1 7 7-16,4-2 11 0,0 6 3 15,0 1-1-15,2 6-4 16,-2 0-3-16,5 1-3 16,-3 3 0-16,-2 1 1 15,1-1 0-15,-3-1 0 16,1-2 0-16,-4-1-1 16,0-4 1-16,0 1-1 0,0-7 1 15,-4 3 0-15,-1-5-1 16,-2-3-1-16,0-1 2 15,-3-2 0-15,3-3-2 16,-1-2 0-16,2-1 1 16,-5-3-2-16,6 0 0 0,0 0 3 15,1-8 0-15,-1-3-2 16,1-5 1-16,4-4-3 16,0-1 0-16,0-2 1 15,2-2-2-15,5 0 1 0,3 1-8 16,2 3-3-16,-2 0-3 15,-1 7-4-15,-2-1-16 16,-1 8-7-16,-6 2-31 16,0 1-30-16,-13 1-137 15</inkml:trace>
  <inkml:trace contextRef="#ctx0" brushRef="#br0" timeOffset="102562.7807">16974 11312 356 0,'-25'2'89'16,"21"-2"-56"-16,4-2 12 16,15-3-7-16,4 1-11 15,8 0-10-15,0 3-8 0,4 1-2 0,-1 0-5 16,1 0-1-16,-2 0 0 15,0-2-1-15,-1 0-2 16,-2 0-21-16,1-3-42 16,-3-2-128-16</inkml:trace>
  <inkml:trace contextRef="#ctx0" brushRef="#br0" timeOffset="103080.9307">17963 11474 56 0,'-1'0'4'0,"1"0"-8"16,0 0-28-16</inkml:trace>
  <inkml:trace contextRef="#ctx0" brushRef="#br0" timeOffset="103696.9674">17963 11474 72 0,'5'0'60'0,"-4"0"1"15,-1 0 0-15,0-2 2 16,0 1-7-16,0-1-19 16,2-2-5-16,-2 3-4 15,0 1-7-15,0-2-3 0,2 0-4 16,-2 2 0-16,0-1-1 16,0 1 0-16,0 0-2 15,0 0-3-15,0 0-2 16,0 0 5-16,0 0-2 0,0 0 2 15,0 0 0-15,0 0-1 16,0 0-1-16,0 0-1 16,0 0 1-16,0 0-1 15,0 0-1-15,0 0 1 16,0 0-3-16,0 0-2 16,0 0 1-16,0 0-4 0,0 0 3 15,0 0-4-15,0 0 5 16,0 0-2-16,0 1 0 15,0 1-13-15,0 0 11 0,0 1 2 16,0-1-1-16,0 1 2 16,0 3 2-16,0-3-2 15,0-1 0-15,0 4 4 0,0-3-3 16,0 1 0-16,0-1-3 16,0 1 6-16,0 2-4 15,0-3 1-15,0 2-1 16,0 0-1-16,0 5 1 15,0 0 1-15,2 2-2 16,1 5 1-16,1-1 2 0,-1 1 2 16,2 5-1-16,-3-2-2 15,6-1-1-15,-6-1 0 16,-2-2 0-16,3-1-1 16,-3-1-2-16,0-6 5 15,0 0-3-15,0-6-1 16,0 3 0-16,0-3 0 0,0-1-3 15,0-1 5-15,2 0-3 16,1-1-1-16,1-6-6 16,-1-4-25-16,1-7-36 15,-1-5-51-15,-1-9-148 16</inkml:trace>
  <inkml:trace contextRef="#ctx0" brushRef="#br0" timeOffset="104229.629">17951 10873 220 0,'5'-11'35'0,"2"1"10"15,-1-1 6-15,1 4-6 16,-1-1-9-16,1 0 3 0,-4 2-2 16,-1 1-4-1,0 3 0-15,0 1-3 0,-2 1-7 16,0 0-9-16,-2 8-4 15,-4 6 3-15,-1 4 4 16,-3 4-12-16,2 3 9 0,-1 2-5 16,1-2-5-16,2 0 0 15,3 0-3-15,1-2-4 16,-1-5-22-16,3-4-67 16,5-7-122-16</inkml:trace>
  <inkml:trace contextRef="#ctx0" brushRef="#br0" timeOffset="105313.6327">20198 11028 251 0,'-4'-7'59'15,"2"0"3"-15,1-4-2 16,1 4-5-16,0 0-19 15,0 0-7-15,0 0-9 0,1 1-5 16,5 3-2-16,1 1-3 16,-1 2-3-16,2 0-4 15,3 9-1-15,-1 4 0 16,0 4-1-16,-1 5 1 16,-2-1 1-16,-2 2 3 0,-2 2-1 15,2-5 2-15,-2-1-2 16,2-1 2-16,-1-3-1 15,1-3-1-15,0-3-1 16,5-3-1-16,-1-3-2 16,1-3 2-16,5 0 1 0,-3-2-3 15,5-7 0-15,-3-3 0 16,-1-3 0-16,-3 1-1 16,-3-5 1-16,-2 2 1 15,-5-4-2-15,4 2 0 16,-4-1 0-16,0 6 1 0,0-1-1 15,0 10 0-15,0 5 0 16,0-2 2-16,-2 2 0 16,0 11-1-16,2 5 2 15,0 9-5-15,0 2 9 16,0 5 9-16,0 0 1 0,0 2-5 16,0 0-4-16,0 0 0 15,0-2-5-15,0-2 2 16,-5-1-1-16,0-8 0 15,3-1 0-15,-3-8 1 16,0-3-1-16,0-5-1 16,0-3 2-16,-2-1-3 0,0-1 1 15,0-8-2-15,-1-4 1 16,0-3 0-16,-1-3-1 16,1-1 0-16,3-3-1 15,1 0 0-15,1 0 0 16,3 1-1-16,0 4 1 15,7 2-6-15,6 3-3 0,3 5-7 16,2 2-14-16,4 2-17 16,-3 4-27-16,3 0-18 0,1 0-72 0</inkml:trace>
  <inkml:trace contextRef="#ctx0" brushRef="#br0" timeOffset="105547.9574">20635 11219 416 0,'4'2'57'15,"-2"0"0"-15,1 1-6 16,2 4-9-16,-2 3 1 0,-1 2-7 16,1 4-14-16,-1 2-8 15,-2 3 2-15,0 2-3 16,0 3-2-16,0-4-5 16,0 2-2-16,0-3-2 15,-2-5 0-15,-1-1-2 0,3-3 0 16,0-3-5-16,0-6-27 15,0-3-34-15,5-9-53 16,4-12-241-16</inkml:trace>
  <inkml:trace contextRef="#ctx0" brushRef="#br0" timeOffset="106678.1376">20943 9343 110 0,'-6'0'169'15,"1"-3"-131"-15,3 2 10 16,2 0 8-16,0-1-8 0,0 0-9 16,7 2-15-16,7-3-12 15,6 3 5-15,6-2-3 16,4 2-2-16,3 0-4 16,2 0-4-16,-1 0-3 15,0 5 1-15,-1 4-1 16,-5-1 0-16,-2 2-1 0,-6 4 0 15,-5-1 1-15,-3 2-1 16,-3 4 1-16,-3 2 1 16,-4 0 1-16,2 3 8 15,-3 2-3-15,1 3 0 16,-2-1 1-16,0 6 4 0,0 1 3 16,0 5-2-16,0 5-14 15,0 3 15-15,0 3-2 16,0 5 7-16,0 1-7 15,0 3-2-15,3 1 1 0,2 2-1 16,-1-1-4-16,-1 2 2 16,6-1-7-16,-4-1 5 15,1 1-4-15,1-2-1 16,0 0 2-16,-2 2 2 0,2-1-5 16,-1-1 3-16,1 0-3 15,-5-3 1-15,3-1 1 16,2-1 2-16,-1-3-7 15,1-1 4-15,-3-6-1 16,1 1 1-16,-1-2-1 16,-3-1 0-16,5 1 0 0,-5-3 2 15,4 0-4-15,-3-2 2 16,-2-4-1-16,1 2 0 16,-1-6 1-16,0 0 0 15,0-4-1-15,0-3 0 0,0-1 0 16,0-3 2-1,0-3-3-15,-1-2 2 0,1-2-1 16,-2-1 0-16,2-5 1 16,0 0-2-16,-3-1 1 15,1 0 0-15,1-1 0 16,-1-1 1-16,-2 0-2 0,1 0 2 16,-2-1-1-16,-4 1 1 15,-6 1-1-15,-2-1 0 16,-9 0 0-16,-6-1 0 15,-10 2 2-15,-7-4-2 16,-9-2-4-16,-5 0-14 0,-1 0-29 16,2-15-65-16,1-15-135 15</inkml:trace>
  <inkml:trace contextRef="#ctx0" brushRef="#br0" timeOffset="107937.1467">22318 9346 316 0,'-7'-7'5'16,"0"0"10"-16,-2 1 23 15,-2 2-3-15,0 0-17 16,-1 2 0-16,-7 0 0 0,2 2-2 16,-1 0 0-16,-3 0-3 15,-3 0-1-15,1 4 3 16,-1 3-5-16,1-1-2 15,3 2 1-15,2-1-1 16,1 0 0-16,3 1 0 16,2-1 0-16,11 1 0 0,-11-2-3 15,7 1 0-15,1 0 2 16,3 2-2-16,-4 2 1 16,3 1 1-16,2 3 0 15,-4 5 0-15,4 3 0 0,-1 4 4 16,1 3 0-1,-2 2 2-15,0 6-5 0,-1 2-14 16,2 5 14-16,1 7 4 16,0 1 3-16,0 6 0 15,0 5-10-15,0 2 1 0,0 2 1 16,4 1 0-16,0 1-1 16,4-2-3-16,-3 1 1 15,1 0 0-15,-3-2-2 16,2-1 4-16,-5-2-7 15,1 4 3-15,-1-2-1 16,0 0-1-16,0-4 2 16,0 3-1-16,0-7 0 0,0-1 1 15,0-3 1-15,-4-6 0 16,2-5 2-16,0-2-2 16,2-2 0-16,0-3-1 15,0 0-1-15,0-6 2 16,4 0-2-16,2-1-1 0,-1-6 1 15,4-2-1-15,-4-1 1 16,3-2-1-16,1-4 1 16,-4 4-1-16,2-5 0 0,-2 1 0 15,5-3 1-15,-3-1-1 16,2-1 0-16,4 0 0 16,2-5 1-16,5 4-1 0,6-2 0 15,1-5 0-15,7-2 0 16,7 1 1-16,0 0-1 15,9-4 0 1,5-5-2-16,-4-2-11 0,1-1-13 0,2-6-51 16,-4-7-28-16,-4-7-116 15</inkml:trace>
  <inkml:trace contextRef="#ctx0" brushRef="#br0" timeOffset="108530.7719">22941 9590 86 0,'-8'-5'283'16,"-2"0"-281"-16,3 1 8 0,-2 0 21 16,-1 3-10-16,-3 1 4 15,-1 0-2-15,1 0 3 16,0 0-5-16,-3 1-3 15,2 9 3-15,-1 1-6 16,1 6 2-16,4 1-4 0,2 5 2 16,6 4-3-16,2 2-5 15,0 1 0-15,10-2-2 16,2-1-2-16,6-2 0 16,3-5 0-16,6-2 2 15,0-8 4-15,2-2-2 16,-2-7-2-16,0-1-1 15,-3 0 1-15,-3-11 2 0,-1-5-12 16,-5-1 15-16,-3-5 2 16,-4-3-4-16,-4-1 3 15,-4-3-8-15,0-1-1 16,-7 3 2-16,-10 0-6 0,-4 2 3 16,-6 6-1-16,-3 15-6 15,-6-9-17-15,-4 13-12 16,-3 7-36-16,-1 11-52 15,2 7-211-15</inkml:trace>
  <inkml:trace contextRef="#ctx0" brushRef="#br0" timeOffset="109393.666">22631 10661 146 0,'-2'-9'239'0,"2"4"-199"16,-2 0 18-16,1 0-11 16,1 5-15-16,0 0-10 15,0 10-12-15,0 5 1 16,0 9 11-16,0 4-4 15,0 5 2-15,0 2-4 0,5 1-3 16,-4-2-5-16,5-2 0 16,-3-5-6-16,1-4 1 15,0-6-14-15,-4-11 18 16,2 10-1-16,-2-13 1 0,0-3-3 16,0 0 7-16,0-1 0 15,0-12-8-15,-5-3-2 16,0-5 0-16,0-6-1 15,0-2 1-15,1-3-1 16,1-1 0-16,1-1 0 0,2-2 0 16,0 6 1-16,0 1 1 15,10 3-5-15,4 6 6 16,5 6-8-16,3 1 6 16,3 10-1-16,-1 3-3 15,2 0 3-15,-3 16 0 16,-1-1-1-16,-6 4 1 0,-3 6-1 15,-6-3-4-15,-7-2-1 16,0 0-2-16,-9-2 1 16,-11 0 5-16,0-6 0 15,-4 1 4-15,0-5-3 16,0-1 2-16,1 0-1 0,5-7 0 16,5 7-1-16,5-4 2 15,4-2 0-15,4-1-1 16,0 0-1-16,9 0 1 15,3 2 1-15,3 3-3 16,3 2 3-16,1 3-1 16,-2 0 0-16,-1 2 1 0,0 3-1 15,-4 1 0-15,3 0 0 16,-6 0 0-16,3-4 1 16,3 1-2-16,-5-2-6 15,4-10-20-15,1 10-13 0,2-9-3 16,0-2-19-16,2 0-34 15,0-7-18-15,1-6-25 16</inkml:trace>
  <inkml:trace contextRef="#ctx0" brushRef="#br0" timeOffset="109643.6155">23085 10799 30 0,'16'-38'198'0,"-3"1"-110"0,-3 2-39 16,-3 4-4-16,-1 9 11 15,-5 4 0-15,-1 5-15 16,0 8-2-16,0 5-16 15,-8 5-12-15,1 12-1 0,-4 8 9 16,0 3 4-16,2 8-15 16,2 0 13-16,6 3-7 15,-6 0-5-15,7-3-6 16,0-3 0-16,7-2-2 16,3-7 0-16,7-4-1 0,0-3-1 15,3-9-18-15,4-8-14 16,0 5-34-16,0-5-24 15,-4-10-86-15</inkml:trace>
  <inkml:trace contextRef="#ctx0" brushRef="#br0" timeOffset="110159.1309">23338 10747 427 0,'0'-13'64'15,"0"1"-3"-15,4 1-21 0,4 2-7 16,6 7-12-16,-2 2-6 16,6 0-3-16,-4 8-6 15,-1 8-3-15,-1 3 0 16,-3 4-3-16,-4 0 1 16,-5 2 0-16,0-3-1 15,0-1 1-15,-5-3 0 0,-2-2-2 16,-2-3 3-1,2-5 1-15,1-4-3 0,6-4 2 16,-2 0 0-16,2 0 2 16,2-5 4-16,8-8-6 15,0-3-2-15,4-2 2 0,-1-2-4 16,-2 0 3-16,0-4-1 16,-4 0 0-16,0 2 0 15,-3 0 2-15,-3 4-4 16,1 4 3-16,-2 1 0 0,0 6-2 15,0 3 1-15,0 4 3 16,-5 0-2-16,0 10 0 16,-1 8 3-16,1 2-12 15,-1 5 24-15,4 1-3 16,2 3-7-16,0-3-3 16,0-1 1-16,10-4-3 15,4-1-3-15,1-4 2 16,2-3-14-16,3-9-13 0,-1 6-34 15,3-10-13-15,-5 0-37 16,0-2-57-16</inkml:trace>
  <inkml:trace contextRef="#ctx0" brushRef="#br0" timeOffset="110409.1656">23703 10647 298 0,'3'-17'65'0,"1"5"20"0,-1 1 4 15,4 6-25-15,1 5-13 16,1 0-13-16,5 3-14 16,1 12-14-16,-1 2 11 15,1 4-12-15,-3 5 0 16,-5 2 0-16,1 3-4 16,-7 2-1-16,-1 2-4 0,0 0 1 15,-11-1 1-15,-3 0-2 16,-6-5-8-16,-4-4-22 15,0-6-20-15,-1-8-37 16,-1-11-90-16</inkml:trace>
  <inkml:trace contextRef="#ctx0" brushRef="#br0" timeOffset="111356.1641">23841 9360 334 0,'-6'-3'31'15,"5"-4"17"-15,1-3 22 16,0 4-13-16,8 3-24 0,9-2-12 16,12 4-7-16,5-2-1 15,9 3-3-15,2 0-3 16,1 0-4-16,1 0-1 16,-6 0 1-16,-7 0-1 15,-5 4-1-15,-9 2 1 16,-2 2 1-16,-7 5 1 15,-1 3-1-15,-4 3 2 16,1 4-1-16,1 6-2 0,-1 6 1 16,-2 0 3-16,0 3 1 15,0 4 2-15,1 1-3 16,0 7 2-16,-3 2 4 0,1 5-5 16,1 4-7-16,-2 3 11 15,3 6-2-15,-4 1-3 16,5 2-2-16,-2 4 5 15,1-2-2-15,-1 0-3 16,-2 2 0-16,3-7-1 16,-4 0 2-16,-2 2-2 0,2-5 1 15,-2-1 0-15,0-5-1 16,0 0 1-16,0-2-1 16,-2-2-1-16,2-7-1 15,-2 1 2-15,2-4 0 0,0-3-4 16,0 1 3-16,0-2-3 15,0-2 1-15,0 0 1 16,0-2-2-16,-1-1 2 16,-4-1 1-16,2-3-2 15,-2 2 0-15,-2-4 0 16,1 0 0-16,-1-4 0 16,-1-1 0-16,-2-2 0 0,0-4 1 15,-4-3-1-15,1 0-1 16,-6-5 1-16,-3-3 1 0,0-2-1 15,-5-3 3-15,-6-2-4 16,-2 1 2-16,-9-2 0 16,-2 2 0-16,-10-2-1 15,-5 4-1-15,-5 0 0 16,-12 1-10-16,-7-1-15 16,-4 4-33-16,-2-7-84 15,-9-3-328-15</inkml:trace>
  <inkml:trace contextRef="#ctx0" brushRef="#br0" timeOffset="124014.4283">8380 13618 178 0,'0'0'-136'0</inkml:trace>
  <inkml:trace contextRef="#ctx0" brushRef="#br0" timeOffset="124220.945">8202 13825 264 0,'-5'22'53'15,"-1"-16"-59"-15,6 0-13 16,0-2 11-16,0-1-45 16,0-3-144-16</inkml:trace>
  <inkml:trace contextRef="#ctx0" brushRef="#br0" timeOffset="124378.1705">8439 13825 467 0,'5'4'11'0,"-3"-3"2"16,0 1 0-16,-2-2 8 16,0 2-5-16,3 0-10 15,-3-2-16-15,1 0-86 16,5-11-225-16</inkml:trace>
  <inkml:trace contextRef="#ctx0" brushRef="#br0" timeOffset="125263.1798">10005 13543 277 0,'0'0'16'0,"0"-5"22"15,0-3-5-15,0-2 7 16,0-1-2-16,0 2-8 16,2-3-5-16,3 1-1 0,2 6-5 15,3-1-2-15,-3 6-2 16,3 0-4-16,5 5-4 16,-1 8 2-16,4 7-3 15,0 3 1-15,2 8 0 16,0-3-2-16,-1 4-1 0,-2 0 5 0,3-2-2 15,-5-1-2-15,2-2-1 16,-3-2-3-16,1-2 3 16,-3-2-2-16,-2-3-1 15,4 0 0-15,-2-4-1 16,-2-1 1-16,2-6 0 0,0 0-1 16,1-7 1-16,-3 0 0 15,3-5 1-15,-2-7 5 16,-2-5 2-16,1-2 1 15,0-5-3-15,-2-1-1 16,-2-5-3-16,1-2-2 0,-6-3 0 16,1-1-2-16,-2-2 2 15,0 3 0 1,0 1-2-16,-5 3 1 0,-2 6-2 16,-5 7 1-16,-1 3 1 15,-1 5 1 1,-3 5-2-16,0 5 1 0,-2 0-1 0,1 10 1 15,4 5-2-15,2 1 1 16,4 8 2-16,4-1-3 16,4 3 3-16,0-4-2 0,14 1 0 15,3-5 0-15,5-2 1 16,5-5 0-16,-2-3-3 16,0-4-16-16,0-4-18 15,0 0-8-15,-3 0-18 16,-5 0-51-16,0-2-59 0</inkml:trace>
  <inkml:trace contextRef="#ctx0" brushRef="#br0" timeOffset="125521.8391">10596 13690 289 0,'5'8'46'0,"1"-3"6"16,-2 3-7-16,-1 3 23 15,4 5-18-15,-3 1-12 16,1 7-7-16,-2-1-6 0,2 5-1 16,-5 3-10-1,0-2-6 1,0 1-4-16,0-2-3 0,0 1 0 16,-3-6-1-16,1-2 0 15,-1-3-10-15,1-5-12 0,2-10-8 16,0 6-6-1,0-9-21-15,0-9-32 0,2-14-89 16</inkml:trace>
  <inkml:trace contextRef="#ctx0" brushRef="#br0" timeOffset="125796.1579">10781 13121 460 0,'0'-9'6'15,"0"5"11"-15,0 3 2 0,0 1 20 0,1 3-9 16,1 9 0-16,0 6-6 0,0 6-2 16,-2 1-4-16,0 4-4 15,0 3-8-15,-2-2-1 16,-7 2-4-16,2-4 1 15,0 1-21-15,-1-6-37 16,3-3-45-16,5-2-160 16</inkml:trace>
  <inkml:trace contextRef="#ctx0" brushRef="#br0" timeOffset="126239.7724">11639 13515 382 0,'-2'0'47'0,"2"-3"-10"15,0 3 4-15,0 0-2 0,9 0-4 16,4 0-3-16,6-1-9 15,5 1 3-15,1-3-6 16,4 1-5-16,3 0-5 16,-1-2-7-16,-1 1-2 15,-2-3 0-15,-5 1-5 16,-4 2-16-16,-4 0-21 0,-4 3-8 16,-4-1-34-1,-6 1-88 1,-1 0-173-16</inkml:trace>
  <inkml:trace contextRef="#ctx0" brushRef="#br0" timeOffset="126474.1304">11783 13650 372 0,'0'2'48'16,"0"0"-8"-16,0-2 11 15,0 0 0-15,7 0-7 0,4 0-16 16,5 0-1-16,2 0-2 16,2-4-4-16,2 2-14 15,-3 1 6-15,-3 1-10 16,3-2-5-16,-7 2-24 0,-3-5-77 16,-6-5-262-16</inkml:trace>
  <inkml:trace contextRef="#ctx0" brushRef="#br0" timeOffset="130457.5141">13449 13401 330 0,'0'-5'20'16,"0"-1"17"-16,-1 0-5 15,1 2 17-15,0 1-7 16,0 3-13-16,0-1-2 0,0 1-8 16,0 0-4-16,7 0-2 15,5 0 7-15,8 0-1 16,4 0 4-16,8 0-5 15,4-5-16-15,3 2 5 16,3-6-1-16,-3 4-2 0,0 2-4 16,-7 2 1-1,-3-3-4-15,-5 4-4 0,-6 0-35 16,-6-4-38-16,-5 1-79 16</inkml:trace>
  <inkml:trace contextRef="#ctx0" brushRef="#br0" timeOffset="131480.135">14388 13112 120 0,'0'-11'192'0,"0"-1"-155"0,0 0-9 16,0-1 20-16,5 2-2 15,3 2-9-15,1 0-17 16,0 2-7-16,2 4 1 16,-4 0-3-16,3 3-2 0,0 0-7 15,-1 8 0 1,-2 4 0-16,1 3 1 0,0 2 1 16,-1 1 3-16,0 5 2 15,-5-3 2-15,8 2-2 16,-2-1-2-16,-4-2-1 0,1-2-4 15,2-2 2-15,3-2-3 16,-2-2 0-16,3-4-1 16,2 1 1-16,1-5-1 15,3-3 2-15,-4 0-3 16,0 0 3-16,2-3-2 16,-5-7 1-16,0-2-1 0,-2-1 3 15,-1-2 4-15,-3-3 3 16,-1-3-3-16,-1-1-2 15,0-3-1-15,2 1-1 16,-2-1 1-16,1 4-4 16,-1 3 1-16,2 2 5 15,-3 5-4-15,1 4 3 16,2 4 2-16,-4 3-1 0,0 0-5 16,0 10-1-16,0 5-1 15,0 8 4-15,1 5-3 16,1 4 5-16,0 6 0 15,0-1-15-15,5 2 16 0,-3 0 3 16,-1-3-7-16,1-1 1 0,-2-5 0 16,-2-2-3-16,0-4 0 15,0-4 3-15,0-2-4 16,0-5 1-16,0-2 1 16,-6-3 0-16,-2-2 3 0,-2-6-4 15,0 0 3-15,-4 0 1 16,1-7 2-1,-4-4-8-15,1 3 6 0,1-7-6 16,0 0 2-16,3 0-5 16,-2 0-5-16,7 0-3 15,4-2-22-15,3 6-16 0,0 1-7 16,16 3-27-16,2 6-67 16,7-7-121-16</inkml:trace>
  <inkml:trace contextRef="#ctx0" brushRef="#br0" timeOffset="131979.9767">15002 13462 351 0,'-5'-3'40'0,"-2"-5"-17"15,4 1 16-15,-1-3 15 16,2 2-20-16,2 0-13 16,0-2-3-16,0 2 0 0,9 2-1 15,0 0-5-15,4 4-4 16,1 2 2-16,-2 0-1 16,1 4-1-16,1 8-5 15,-1 4-2-15,-2-1 0 16,-4 4 0-16,-4 1 1 15,-3 4-2-15,0-4 1 16,0 2-3-16,-10-1 3 0,-2-3-1 16,-3 0 0-16,-1-4 0 15,1-3 0-15,3-2 2 16,1-4-1-16,4-3 2 16,3 0 3-16,2-2 2 0,2 0 3 15,0 0 1-15,7 0-3 16,6-2-4-16,0 0-8 15,3 1 1-15,2-2 6 16,-2 2-2-16,3-1 1 16,0 0-2-16,-1-1-1 15,-2-1 0-15,-1-1-1 0,-5 1-10 16,-1-1-48-16,-2-4-40 16,2-3-168-16</inkml:trace>
  <inkml:trace contextRef="#ctx0" brushRef="#br0" timeOffset="132978.2521">15527 13072 150 0,'3'0'38'0,"-1"-4"1"0,2-6 1 15,0 2 12-15,-2-3 10 16,-1 0-13-16,3 0 0 15,-4 1-9-15,0 1-8 16,0 0-3-16,0 3-3 16,0 3-4-16,0 3-2 15,0 0-2-15,0 7-10 0,0 9-3 32,0 8 2-32,3 6 7 15,4 2 0-15,1 5-6 0,-1-3-15 16,0 0 9-16,-4-4 1 15,6-3-2-15,-3-2 0 16,-6-7 0-16,4-3-1 16,-2-5 1-16,-2-3-1 15,0-4 0-15,0-3 2 16,0 0 0-16,0-5-1 16,0-7 1-16,-2-4-1 15,-2-6 1-15,4-1-1 0,-1-4 0 16,-2-1-1-16,1-3 0 15,0-1 0-15,2 0 0 16,0 2 0-16,0 1 0 16,8 4 0-16,5 4 0 0,0 5-1 15,6 3-1-15,-3 10 2 16,2 3 0-16,0 0-1 16,-4 7 1-16,-1 9-1 15,-2-2 1-15,-4 6-3 0,-4-1 4 16,-3-1-13-16,0 2 1 15,-10-4 1-15,-5 2 1 16,-3-4 2-16,-3-1 5 16,1-2 1-16,0-4 0 15,2-2 2-15,6-2-1 16,1 0 0-16,5-2-1 16,6-1 0-16,0 0 2 15,0 0-5-15,10 0 1 16,0 0 2-16,7 0 2 0,-1 7-1 0,2 2 1 15,3 3 1-15,-5 1 0 16,2-1 1-16,-2 1-2 0,-2-2-1 16,-1-3 1-16,1-4-2 15,-2 7-13 1,-3-9-25-16,1-2-17 0,5 0-28 16,-3 0-60-16,3-3-130 15</inkml:trace>
  <inkml:trace contextRef="#ctx0" brushRef="#br0" timeOffset="133272.6379">16047 12983 381 0,'6'-14'13'16,"-5"0"24"-16,1 5 12 15,-2 5 10-15,0 4-18 16,-10 0-20-16,-2 11-8 15,-2 9 5-15,-1 7 4 16,2 6 2-16,4 6 0 0,9 3-15 16,-5-1 4-16,5-2-3 15,0-4-4 1,7-4-4-16,4-2-1 0,1-6-1 16,4-5-2-16,1-2-20 15,1-4-8-15,1-5-26 16,3-3-11-16,1-4-34 15,0 0-78-15</inkml:trace>
  <inkml:trace contextRef="#ctx0" brushRef="#br0" timeOffset="133812.7059">16270 13164 228 0,'0'-13'74'0,"0"1"-2"15,0 3-25-15,0 0 2 16,6 2-2-16,3 1-15 15,1 3-9-15,5 1-6 0,1 2-2 16,0 0-6-16,0 12-3 16,1 3-4-16,-5 2 0 15,-2 1 0-15,-4 2 0 16,-4-1-2-16,2 1 1 16,-4-4 0-16,0-2-1 15,-4 1 0-15,-3-6 1 0,1-3 0 16,3 0 0-16,-1-2-1 15,4-4 2-15,0 0-1 16,0-5 0-16,2-6-1 16,5-2-1-16,4-5 2 15,0 1-1-15,4-3-3 16,-3 0 0-16,0-2 1 0,-2 0 1 16,-2-2-1-16,-1 5 4 15,-3-1-4-15,-1 5 4 16,0 0-4-16,-3 6 4 15,0 4-2-15,0 3 2 0,0 2 1 16,-5 0 0-16,0 3 1 16,2 8 3-16,-3 7 5 15,6 2 0-15,0 3 0 16,0 4 1-16,0-2 1 16,0 0-7-16,0-6-4 15,9 1-2-15,-5-6-1 0,-1 0 0 16,7-2-17-16,-3-11-20 15,3 8-1-15,0-8-8 16,2-1-8-16,0-1-38 16,1-9-33-16,3-5-59 15</inkml:trace>
  <inkml:trace contextRef="#ctx0" brushRef="#br0" timeOffset="134074.9033">16677 12910 325 0,'1'-10'53'0,"-1"3"25"0,2 3-28 16,2 4-1-16,-1 0-10 15,6 1-9-15,0 12-5 16,4 1 6-16,2 2-2 16,0 4-10-16,-1 4 2 0,-1-3-9 15,-6 3-2-15,0 1-3 16,-7 0-2-16,0 3-3 15,0 0-1-15,-7-1 0 32,-7 1-1-32,-4 4-1 0,-6-1-25 0,-3 1-24 15,-3-2-49-15,-6-4-86 16</inkml:trace>
  <inkml:trace contextRef="#ctx0" brushRef="#br0" timeOffset="134684.1417">14568 13879 361 0,'-4'0'26'16,"4"0"7"-16,0 0-3 16,0 0 13-16,13 0-8 0,-2-2-11 15,11-2 2-15,0 1-1 16,7 1-5-16,5 0-4 16,8 2-2-16,8 0 2 15,9 0-3-15,6 0-4 16,5 0-4-16,7 0-2 15,6 0 1-15,3 0-5 0,6 0 1 16,0-3 2-16,5-1-1 16,-1-2 0-16,-2 3-1 15,3-2 2-15,-4 3 0 16,-2-1 0-16,-1-1 4 0,-3-2-1 16,-4 1 1-16,-1-2-13 15,-11 2 8-15,-5 1 2 16,-10-2-3-16,-10 1 1 15,-9 2-1-15,-13-1-3 16,-12 4-6-16,-10-1-23 16,-2 1-21-16,-21-2-55 0,-10 2-164 15</inkml:trace>
  <inkml:trace contextRef="#ctx0" brushRef="#br0" timeOffset="135508.6197">15229 14234 354 0,'0'-11'20'0,"0"-1"7"16,0 4 12-16,0 1 16 15,0 4-16-15,0 1-12 16,-2 2-7-16,2 0-7 0,0 9-7 15,0 5 1-15,0 4 2 16,0 7 2-16,2 4-1 16,5 1 2-16,-2 4-4 15,2-1-2-15,-1 2-3 16,0-5-1-16,-3-2-1 16,-3-3-1-16,2-5 2 15,0-5-3-15,-2-3 2 0,1-10-1 16,5 5 0-16,-3-7 1 15,2 0 0-15,3-11 0 16,3-2-1-16,-3-2 0 16,2-5 2-16,1-3-2 0,-1-1 0 15,1 3 0 1,0-2 0-16,1 3 1 0,1 2-3 16,-2 4 3-16,-1 5-1 15,1 6 0 1,-2 3-1-16,0 1 0 0,0 13 3 0,0 1-2 15,0 5 1-15,2 1 0 16,-2-2 0-16,1 3 2 16,4-2-3-16,-2-2 2 15,3-3 0-15,0 0-1 16,2-6 0-16,-2-1 1 16,4-6 2-16,-3 4 1 0,2-6 3 15,-4 0-6-15,-1-6 8 16,-1-3 7-16,-1-3-1 15,-5-4 0-15,-3-2 1 16,-1-5-1-16,-2-2-4 0,0-6-5 16,0-1-2-1,-4-1-3-15,-5-3-1 0,-2-2-1 16,1 5-1 0,-5 0 1-16,-2 9-6 0,-9 2-10 15,-8 10-34-15,-11 10-75 16,-9-9-273-16</inkml:trace>
  <inkml:trace contextRef="#ctx0" brushRef="#br0" timeOffset="137594.6195">10268 15622 326 0,'-5'-10'19'0,"2"2"22"0,3 1-4 0,0 3 19 0,0-5-19 16,5 6-17-16,7-1-8 16,-2 4-1-16,5 0-2 15,0 4 1-15,6 8-3 16,-4 4 0-16,5 6 1 16,-2 1 5-16,-1 4-6 0,-2-3-2 15,0 3-2-15,-2 0 0 16,-5-2-1-16,2 2 0 15,0-4-1-15,-3-3 1 16,2-2-1-16,-2-4 0 16,1-2-1-16,2-6 0 15,0-3 3-15,3-3-2 0,-3 0 2 16,3-7 1-16,-1-4 2 16,-2-5 0-16,-1-2 4 15,-2-3 0-15,-4-4-3 16,-3-4 1-16,0-2-4 15,-2-2 0-15,0-1-4 0,0 1 0 16,0-2 1-16,-2 5-1 16,0 3 0-16,-1 6 0 15,-1 7-1-15,1 3 2 16,-1 5-1-16,-2 6 1 16,-1 0-2-16,0 10 0 0,0 6 0 15,0 3 1-15,3 3 0 16,2 1-1-16,2 0 1 15,0-2 0-15,10-3-1 16,4-2 1-16,4-3-1 16,3-5 2-16,2-3-9 15,3 0-25-15,-4-4-12 0,2 1-29 16,3-2-54-16,-3 0-89 16</inkml:trace>
  <inkml:trace contextRef="#ctx0" brushRef="#br0" timeOffset="138040.3223">10923 15812 244 0,'-7'0'106'0,"1"0"-48"16,1-3-18-16,3-6 22 15,2 2-11-15,0 0-20 0,0-4-11 16,2 4-8-16,9 1 0 15,1 3-4-15,0 3 1 16,5 0 0-16,-3 0-4 16,1 9-3-16,-3 3 0 0,-1 2-2 15,-7 4 2-15,-4 0-2 16,0-2 1 0,-10 2-1-16,-5 0 2 15,-4 0-3-15,0-4 1 16,1-2 1-16,2-2 1 0,3-3-3 15,4-2 4 1,6-2 3-16,1-3 3 0,2 3 6 16,7-3-1-16,7 1-15 15,6 0 16-15,5 2-3 16,4-3-7-16,0 0 0 16,0 0-5-16,-5 0 2 0,-2-4-3 15,-4-3 0-15,-7 0-9 16,-4 0-18-16,-4-4-37 15,-3-3-20-15,0-6-69 16,0-5-171-16</inkml:trace>
  <inkml:trace contextRef="#ctx0" brushRef="#br0" timeOffset="138296.9239">11059 15209 458 0,'-7'-12'14'0,"2"1"18"16,1 4 3-16,1 5 16 15,1 2-12-15,-4 0-19 16,4 9-11-16,-3 7 3 0,0 5 5 16,0 8-7-16,-1 2-6 15,0 2-3-15,3 1 1 16,-4 2-13-16,7-2-30 15,-4-4-28-15,4 1-70 16,0-10-266-16</inkml:trace>
  <inkml:trace contextRef="#ctx0" brushRef="#br0" timeOffset="138734.0375">12282 15684 218 0,'-2'0'63'0,"2"-3"6"16,-1 1-8-16,1 2-3 15,0-2-10-15,0 2-13 0,8 0-9 16,6 0-1-16,3 0-3 15,5 0-6-15,3 0-5 16,-1 0-7-16,0 0-2 16,1 0-2-16,-5 0-5 15,1 0-14-15,-2 0-12 0,-7 0-16 16,-1 0-42-16,-4 0-59 31,-3 0-108-31</inkml:trace>
  <inkml:trace contextRef="#ctx0" brushRef="#br0" timeOffset="138959.4679">12335 15830 202 0,'0'0'194'0,"0"0"-128"0,8 0-33 15,6-8 7-15,6 0 2 16,2-1-6-16,3-2-19 15,3 3-4-15,-2-1-5 16,2 1-8-16,-2 1 1 16,1 0-6-16,2 1-39 15,3-2-79 1,5-2-218-16</inkml:trace>
  <inkml:trace contextRef="#ctx0" brushRef="#br0" timeOffset="139945.0424">14800 15331 313 0,'0'-10'28'0,"0"0"20"16,3-1-14-16,1 0 9 15,-1 3-8-15,-1-2-10 16,3 4-7-16,2 0 1 15,-2 3-3-15,2 3-7 0,-2 0 0 16,4 3-4-16,-1 9-2 16,0 3 0-16,1 5 2 15,0 1 2-15,0 2-2 16,-2 0-1-16,0 1-1 0,0-3 0 16,-2-1 0-16,5-4-1 15,-3-2 1-15,0-10-1 16,4 8 0-16,0-8 0 15,-1-4-1-15,5 0 0 16,-1-4 0-16,4-5 0 0,-2-7 0 16,1 2-1-16,-3-6 0 15,-3 0 3-15,-1-2 4 16,-3 0 1-16,0-3-2 16,-4 2-3-16,-1 1-2 15,0 4 3-15,-2 6-1 16,0 2 2-16,1 6 0 15,-1 4 4-15,0 0-5 0,2 14-2 16,2 8 1-16,-1 3 0 16,0 6 3-16,3 5-1 15,-2 4 2-15,3-1-4 16,-2 2-2-16,2-2 0 0,-3-1-1 16,1-3 1-16,-2-1 0 15,-2-5-1-15,-1-2 1 16,-1-2-1-16,-4-6 1 15,-2-1 0-15,0-5 0 16,-3-5-1-16,-2-4 1 0,0-4-1 16,-1 0 1-1,3-11 1-15,-4-3-5 16,2-6 0-16,0-3 2 0,4-2 1 16,1 0 1-16,6 2-1 15,-5-2-6-15,6 2 0 16,0 1 0-16,11 6-5 0,2 2-1 15,3 3-15-15,2 8-15 16,4-6-6-16,-1 4-9 16,2 3-38-16,4-2-26 15,0 2-47-15</inkml:trace>
  <inkml:trace contextRef="#ctx0" brushRef="#br0" timeOffset="140116.9067">15369 15509 232 0,'8'2'150'16,"0"2"-59"-16,-2-1-48 15,-5 4-4-15,5 4 0 16,-3 5-11-16,0 2-1 0,4 3-2 16,-4 0-6-16,2 4-12 15,-3-1-6-15,2-1-1 16,-1-2-3-16,-1-1-26 16,0-2-22-16,-1-4-20 15,3-5-67-15,4-6-144 16</inkml:trace>
  <inkml:trace contextRef="#ctx0" brushRef="#br0" timeOffset="140878.5583">15850 15295 261 0,'-3'-9'53'16,"-1"-7"13"-16,0 2-19 0,4 1 12 15,0 1-9 1,-2 2-10-16,2 5-10 0,0 4-4 15,0 1-5-15,0 11-11 16,0 8-1-16,0 7 2 16,-2 9 0-16,6 2 1 15,0-1-3-15,0 0-4 0,-1-2-4 16,3-4 0-16,-6-4-1 16,1-4 0-16,-1-6 1 15,0-5 0-15,0-4-1 16,0-2 0-16,0-5 0 15,0 0 0-15,-1-11 0 0,-3-3 0 16,-1-5 0-16,0-6 0 16,-2-2 0-16,4-5-2 15,1 1 2-15,2-1-2 16,0 2 0-16,2 3 0 16,8 4 1-16,2 7 0 15,3 3 1-15,4 6-2 16,-1 4 2-16,0 3 0 0,0 0 0 15,-2 5 0-15,-5 5-1 16,-2 5 1-16,-2-1 1 16,-7 2-3-16,0 1-12 15,-6-3-5-15,-6-2 2 16,-4 2 4-16,-3-3 5 16,4-2 3-16,0 0 2 15,1-2 3-15,12-5 0 0,-10 5 0 16,7-3-2-16,5-1 0 15,0 1-1-15,7 5 1 16,3 2 3-16,4-1 1 16,4 4 0-16,4 4 4 15,-1-2 0-15,1-1 0 0,2-1-5 16,-3-3 0-16,-2-3-2 16,2-2-2-16,-8-3-16 15,2-3-29-15,1 0-20 16,1 0-44-16,-3-7-75 15</inkml:trace>
  <inkml:trace contextRef="#ctx0" brushRef="#br0" timeOffset="141153.6355">16349 15306 312 0,'7'-20'22'0,"-1"2"12"15,-2 6 8-15,-2 3 22 16,-2 5-15-16,0 4-19 15,-2 0-8-15,-6 9-9 0,1 7-1 16,0 5 2-16,0 6-1 16,5 2-2-16,0 1-1 15,2 0-5-15,0 1 0 16,6-4-3-16,3-2-2 16,3-2-4-16,1-5-17 0,1-4-14 15,2-5-14-15,0-4-32 16,-3-3-59-16,3-2-135 15</inkml:trace>
  <inkml:trace contextRef="#ctx0" brushRef="#br0" timeOffset="141645.3561">16516 15372 323 0,'4'-22'46'0,"2"6"1"15,2 2 18-15,1 3-10 16,1 4-19-16,2 4-12 15,0 1-5-15,1 2-3 0,1 2-6 16,1 12-3-16,1 6-5 16,-3-1 1-16,-5 4-2 15,-6 2 0-15,7 0-1 16,-9-1-2 0,0-5-1-16,-2 1 4 15,-3-4-1-15,0-4-1 16,3-8 0-16,-5 5 2 0,7-7-1 15,0-2 0-15,0-2 0 16,2-9 1-16,8-3-1 16,-1-6-1-16,4-1-1 15,-1-3-1-15,-1 0 3 16,2-2 1-16,-5 3-2 16,1 2 1-16,-1 1 0 0,-1 6 0 15,-5 5 1-15,0 0 0 16,-2 5 2-16,0 3 1 15,0 1 2-15,-2 0-6 0,-3 1 0 16,-2 12 1 0,-1 1 0-16,2 6 1 0,5 2-1 15,-1 3 3-15,2-3 0 16,0 2-3-16,7-3-1 16,4-1 1-16,3-6-1 0,1-3-22 15,1-9-19-15,2 6-19 16,1-8-35-16,3-3-61 15,-2-10-134-15</inkml:trace>
  <inkml:trace contextRef="#ctx0" brushRef="#br0" timeOffset="141879.6697">16984 15189 384 0,'0'-15'46'0,"0"2"7"16,0 6-8-16,3 4 5 0,2 3-5 15,1 3-23-15,2 11-11 16,5 6 2-16,0 5 6 16,1 3 4-16,-3 2-18 15,1 3-5-15,-2 1 7 16,-10 0-4-16,1-2-3 16,-1 0 1-16,-16 2 5 0,-8 0-45 15,-11-2-39-15,-8-4-54 16,-13-3-237-16</inkml:trace>
  <inkml:trace contextRef="#ctx0" brushRef="#br0" timeOffset="142357.8938">14983 15948 504 0,'-8'11'40'0,"5"-11"-34"16,1 0-4-16,2-4 8 15,0 0 20-15,0 1-10 16,11-1-10-16,5 3 1 15,8-1-4-15,6 2 4 16,15 0 3-16,7 0-5 16,13-2 0-16,11 0 2 0,11 1-2 15,12-5 0-15,3 2 2 16,4 3-2-16,0-5-5 16,-2 1 1-16,-5 0-15 0,-2-4 20 15,-3 2 1-15,-3-4-4 16,-5 1-4-16,-5 2-1 15,-4-1-2-15,-5 2 0 16,-9 3 0-16,-7 1 1 16,-10 3-2-16,-9 0-4 0,-13 0-14 15,-9 3 5-15,-15 4-29 16,0 1-9-16,-20-1-2 16,-7 0-35-16,-9-4-84 15</inkml:trace>
  <inkml:trace contextRef="#ctx0" brushRef="#br0" timeOffset="143049.2399">15746 16250 350 0,'0'6'108'15,"0"-4"-85"-15,0-2-13 16,0-2 18-16,0-3 5 0,0 2-13 15,0 3-11 1,0 15 5-16,8 16-1 0,0-8 3 16,3 4-7-16,-2-1-5 15,2-2-2-15,-4-3-1 16,1-2 0-16,0-4 1 16,-2-2-2-16,-1-5 1 0,-2-3-1 15,1-3 0-15,-4-2 0 16,3 0 1-16,-1 0 0 15,2-5 0-15,0-5-1 16,1-1-1-16,0-3 0 16,1-1 2-16,0-2-1 15,6 0 0 1,0 3 0-16,1 0 1 16,3 3-1-16,0 6 1 0,2 3 3 15,0 2 5-15,1 5 0 16,1 10-5-16,2 4 0 15,-4 1 3-15,2-1 1 16,-6-1-6-16,2-2-1 0,-2-3 2 16,-2-5-1-16,-4-4 9 15,3-4 6-15,-3 0-8 16,-3-12 10-16,2-4 0 16,0-5-11-16,-4-4-3 15,0-5-2-15,1 0 0 16,-4-2-2-16,0-1-1 15,0-5-1-15,-8 4-9 0,-5-2-22 16,0 1-10-16,-2 0-46 16,1-1-54-16</inkml:trace>
  <inkml:trace contextRef="#ctx0" brushRef="#br0" timeOffset="143658.6814">18093 13368 401 0,'-6'1'35'15,"-9"-1"6"-15,8 0-6 16,3 0 3-16,4 0-9 16,0 0-14-16,9 0-4 0,8 2 7 15,7 1-1-15,11-1-6 16,7-1-4-16,6-1-4 16,3 0 0-16,0-3-3 15,0-3 1-15,-6-3-1 16,-5 4-10-16,-6 1-11 15,-9 0-18-15,-8 4-31 0,-7 0-81 16,-8 0-195-16</inkml:trace>
  <inkml:trace contextRef="#ctx0" brushRef="#br0" timeOffset="143877.1665">18214 13556 471 0,'0'0'49'0,"8"0"-44"16,12-6 4-16,5-3 6 0,7 2 3 15,7 0-15-15,3 0-2 16,3-1 0-16,-2 0 0 16,2-3-2-16,-5-2-10 15,-2 2-20-15,-4-7-41 16,-7 1-76-16</inkml:trace>
  <inkml:trace contextRef="#ctx0" brushRef="#br0" timeOffset="144189.3451">18603 13126 420 0,'-14'-2'39'15,"1"2"4"-15,6 0-26 16,3 0 8-16,3 9-1 15,1 2-12 1,0 2 2-16,12 2-1 16,8 0 0-16,3 2-2 0,4 0-1 15,1-1-3-15,6 0-3 16,-7 2-3-16,0 0 1 16,-5 1-1-16,-3-1 0 15,-9 2-2-15,-6 3 1 16,-4 0 1-16,-2 6 0 15,-10-3-1-15,-8 4-2 16,-2 1-2-16,1-1-4 0,-3-3-9 16,6-6-22-16,6-5-41 15,5-12-167-15</inkml:trace>
  <inkml:trace contextRef="#ctx0" brushRef="#br0" timeOffset="144883.0115">19531 13192 301 0,'15'-20'92'0,"-3"-2"-60"0,1-2-16 16,1 12 12-16,-2 3 9 15,0 0-10-15,-2 5-10 16,-1 2 1-16,1 2-5 15,-4 0 0-15,3 10-5 0,-1 4 0 16,-3 5 0-16,1 6 1 16,-3 4 0-16,4 3-4 15,-2 0 1-15,-3 1-2 16,4 1 0-16,-2-2-1 16,-1-8-1-16,2-1-1 0,2-2 0 15,0-6-1-15,3-2 0 16,2-7 2-16,3 0-2 15,1-6 1-15,2 0 1 16,-2 0-2-16,2-11 0 16,-4 0 1-16,-1-3-1 15,-3-4 1-15,-1-2 0 16,-3-3-1-16,-4-4 2 0,-2-1-1 16,2-4-1-16,-2 0 0 15,0 0 1-15,-8 4-2 16,1 3 1-16,0 5 1 15,-2 7-2-15,-2 4 2 0,-1 8-2 16,0 1-1-16,-2 0 4 16,2 12-3-16,1 4 2 15,4 2-2-15,5 4-1 16,0 0 2-16,8 0-1 0,12-4 1 16,3-2-1-16,6-5-5 15,5-11-12-15,0 7-23 16,5-7-27-16,-5 0-57 0,1-9-135 15</inkml:trace>
  <inkml:trace contextRef="#ctx0" brushRef="#br0" timeOffset="145148.5844">20135 13308 404 0,'-2'6'42'0,"0"2"-18"16,2 0 24-16,0 6-1 16,0 4-14-16,0-1-12 15,0 6-3-15,0-1 3 0,0 1-4 16,0 1-6-16,0-4-6 16,0-3-3-16,0-1-2 15,-1-6-3-15,1-1-18 0,0-5-21 16,0-4-21-16,6 0-44 15,5-9-127-15</inkml:trace>
  <inkml:trace contextRef="#ctx0" brushRef="#br0" timeOffset="145382.8904">20517 13244 467 0,'11'0'42'0,"-2"3"-23"15,0 1 3-15,6-4 14 16,7 0-1-16,13-4-16 16,-9-1-12-16,-1 3-6 15,-1 1-3-15,-4 1-17 0,-4 0-29 16,-5 0-49-16,-9 1-97 15</inkml:trace>
  <inkml:trace contextRef="#ctx0" brushRef="#br0" timeOffset="145563.4398">20637 13397 409 0,'-10'11'64'0,"3"-1"-33"15,5-6 10-15,2 0 0 16,2-4-13-16,13 0-10 0,7-2 0 15,5-4-12-15,6-6-5 16,4 2-15-16,2-3-63 16,5-2-101-16</inkml:trace>
  <inkml:trace contextRef="#ctx0" brushRef="#br0" timeOffset="146246.3577">21832 12530 430 0,'1'-13'8'0,"10"-2"-1"15,-11 4 0 1,0 2 32-16,0 6 4 0,-7 3-19 0,-5 0-15 16,-5 1 0-16,0 6 1 15,-5 6 7-15,0 3 0 16,-2 2-1-16,2 2 3 0,0 3-3 16,4 5-3-1,0 6-1-15,8 4 1 0,2 2 0 16,4 7-9-16,4 3 2 15,2 1 7-15,9 3-5 16,5 2-2-16,4 1 0 0,4 0-1 16,2 5-2-16,-1-3-1 15,2 3 0-15,-1-1-1 16,-1 0 1-16,-3-1-2 16,4 1 0-16,-4-2 1 15,0 0 0-15,-3-2 1 16,1-4-2-16,-6-5 0 0,-1 1 1 15,-10-9 0-15,4 0-1 16,-2-8 0-16,-5 0 0 16,-7-7-1-16,-8-4-1 15,-7-4-6-15,-5-5-5 16,-5-7 1-16,-4-5 2 0,-2 0-36 16,3-14-30-16,1-13-47 15,7-12-254-15</inkml:trace>
  <inkml:trace contextRef="#ctx0" brushRef="#br0" timeOffset="147390.9774">21131 13155 377 0,'-7'0'56'16,"4"0"2"-16,3 0 0 15,1 0-22-15,13 0-10 0,6 0-2 16,7 0-1 0,4 0-2-16,1 0-21 0,2 0 14 15,-2 0-11-15,-3-2 0 16,-3 2 1-16,-6-3-3 16,-6 0-3-16,-7 3 1 0,-6-1-5 15,-1 1-33-15,0-4-4 16,-5 1-42-1,-2-8-152-15</inkml:trace>
  <inkml:trace contextRef="#ctx0" brushRef="#br0" timeOffset="148268.6833">22281 12828 410 0,'-11'-9'40'0,"5"0"1"15,5-1 10-15,1 3-24 16,3 1-16-16,6 1-6 16,4 3-2-16,1 0-3 15,1 2 1-15,-3 0-1 16,1 4 1-16,-6 5-1 0,2 5 0 16,-6 2 0-1,-1 2 2-15,-2 1-2 0,0 5 4 16,0-1 3-16,-2 0 4 15,0-1 2-15,1-1-5 16,1-2 1-16,0-4-2 16,8-3 2-16,5-4-1 15,5-3 0-15,2-5-1 0,4 0-2 16,1-2-3-16,-3-9-1 16,2-1-1-16,-4-4 0 0,-4-2 0 0,-3-3 2 0,-4-2-1 15,-4-1 1-15,0 3 0 16,-5-4 1-16,0 5-3 15,0 2 1-15,0 6 0 16,0 3 3-16,0 5 0 31,0 4 0-31,0 4-1 16,0 10-1-16,2 7 1 0,6 3 5 16,0 8 0-16,3-2-2 15,0 4 0-15,0 0-2 16,-3 0-2-16,2-2 1 15,-5-2-1-15,-5-3-2 0,2-5 3 16,-2-3 0-16,0-5 2 16,-5-1 1-16,-5-8 1 15,0 2-3-15,-2-7-2 16,0 0-1-16,2 0 0 16,1-3-1-16,1-8-1 0,3 0-11 15,5-1-19-15,0-4-24 16,5-2-36-16,13 0-68 15,4 0-282-15</inkml:trace>
  <inkml:trace contextRef="#ctx0" brushRef="#br0" timeOffset="148676.5807">22895 13027 430 0,'-15'0'65'0,"5"-6"-18"16,5-5 16-16,5 2-25 16,0 2-5-16,8 0-14 0,8 0-13 15,2 2-1-15,-2 3-2 16,2 2-2-16,-3 0-1 16,-4 4 0-16,-3 6-2 0,-6 1 3 15,-2 5-1-15,0-2-1 16,-2 2 0-16,-6-2 1 15,-6 2 0-15,2-1 0 16,-3-1 1-16,1-3-2 16,2 1 1-16,3-3 1 15,0 0 5-15,2-2 1 0,5-3-15 16,2 1 14-16,0-1-1 0,5-4-1 16,8 1 2-16,5-1-2 15,2 0-3-15,3-1 0 16,2 1-2-16,6-6-15 15,-3 1-8 1,1-1-27-16,0-2-18 16,0-3-62-16,-4-3-161 0</inkml:trace>
  <inkml:trace contextRef="#ctx0" brushRef="#br0" timeOffset="149312.3989">23374 12696 286 0,'-7'-12'160'16,"2"1"-114"-16,1 4 23 15,3 2-25-15,-2 5-11 0,3 0-4 16,0 8-22-16,0 8 6 16,0 10 4-16,4 4-2 15,0 2-10-15,-1 3-9 16,-1 2 8-16,0-4-1 15,-2-3-2-15,0-1 0 0,0-4 0 16,0-4-1-16,0-6 0 16,0-3 1-16,0-3-1 15,0-3 1-15,-2-6 0 16,0 0 1-16,-1 0-1 16,1-11 2-16,0-3-2 15,1-6 0-15,-2-3-1 0,3-4 1 16,0-5-1-16,0-4 0 15,3 1 0-15,2-7-1 16,4 7 0-16,1 1-5 16,3 7 11-16,1 7-12 15,1 6 3-15,1 9 2 16,0 5 0-16,-2 0 1 0,-1 9-2 16,-1 5-5-16,-3 6-1 15,-1 1 0-15,-4 2-7 16,-4-3-2-16,0 0 6 15,-14-3 2-15,-1-1 5 0,-5-1 3 16,-2-7 2-16,1 2 0 16,1-5 0-16,1-2 1 15,7-1 2 1,4 2-2-16,4-3 1 0,4 3-1 0,2 1 3 16,10 6 3-16,10 0 6 15,1 0-2-15,5 3-9 16,7 0 1-16,-2 0-2 15,1-1-1-15,-6 1 0 16,-5-3-24-16,-5-1-20 16,-7 0-45-16,-8-3-145 0</inkml:trace>
  <inkml:trace contextRef="#ctx0" brushRef="#br0" timeOffset="149687.2982">22658 13344 384 0,'-19'0'75'16,"19"-4"-12"-16,4-6-19 0,16 6-11 16,11 4-9-16,4 0-10 15,14 0 2-15,7 0 4 16,5 0-4-16,9 0-18 16,3-2 13-16,5-3-3 15,-1-2 2-15,-3-2 0 16,-4 0-3-16,-9-1-8 0,-9 4 2 15,-13-3-2-15,-5 4-14 16,-12-1-5-16,-8 2-40 16,-11 1-11-16,-3-1-81 15</inkml:trace>
  <inkml:trace contextRef="#ctx0" brushRef="#br0" timeOffset="150301.6692">23069 13518 434 0,'-16'-9'40'16,"3"1"2"-16,6 3 9 0,5-1-15 15,2 6-3-15,0 0-14 16,11 1-7-16,0 14 1 16,1 3-2-16,0 10 1 15,0 3 1-15,-2 4-19 0,-1-3 15 16,-3 1-2-16,-1-3-5 16,-3-5-2-16,0-4 1 15,-1-5 0-15,1-3 0 16,-2-8 0-16,0 0 0 15,2-5-2-15,1 0 3 0,4-5-1 16,1-4-1-16,1-5 0 16,1-3-2-16,2 2-2 15,0 0 1-15,0 5-2 16,0 0 5-16,-2 7 6 16,3 3-7-16,-2 0-2 15,1 6 3-15,3 6 0 0,0 4 0 16,7 3 1-16,-3 0-2 15,1-1 1-15,1-5 0 16,0-3 3-16,-3-3-3 16,2-5-9-1,-5-2 18-15,-1-2 1 16,-4-13 1-16,1-2-3 16,-5-5 0-16,-3-3-2 0,-1-3-4 15,-2-5 0-15,0 1-2 16,0 2 1-16,-7-4-3 15,-3 6-13-15,0 1-13 16,1 6-2-16,-4 9-28 16,6-1-14-16,4 10-68 0,3-5-198 15</inkml:trace>
  <inkml:trace contextRef="#ctx0" brushRef="#br0" timeOffset="151000.4014">24216 13169 202 0,'8'-5'19'0,"-1"-4"25"16,0 0 37-16,-2-2-14 15,-2-2-13-15,2-1-10 16,-5 2-18-16,0-2-12 16,-3 4-2-16,-7 0-4 0,-2 3 0 15,-5 2 1-15,-1 2 3 16,-2 3 0-16,-1 0 3 0,3 0-1 15,0 10-1-15,2 2-3 16,6 6-3-16,5 3-3 16,5 3-2-16,0-1-1 15,9 0 0-15,6-1-1 16,2-4 0-16,2-6 1 16,1 2-1-16,-3-14 0 15,1 9 0-15,-2-9 0 0,-3 0-1 16,-2-3 0-16,-3-8-1 15,-1-4 0-15,0-1 4 16,-4-5-1-16,0-4-1 16,1 0 1-16,-2-4 0 0,1-1-1 15,-1-1 1-15,0-1-1 0,-2 2-1 16,0 0 3 0,0 5-4-16,0 5 4 0,-2 5-3 15,-3 5 1-15,-1 5 0 16,1 5 2-16,0 5-1 15,2 11 1-15,1 4 3 16,2 5 3-16,0 7 5 0,3 2-20 16,6 0 15-16,1 0-4 15,4 0-3-15,-4-2 1 16,0-2-5-16,0-5 7 16,1-2-31-16,-3-7-20 0,4-2-17 15,-5 0-40-15,1-14-73 16</inkml:trace>
  <inkml:trace contextRef="#ctx0" brushRef="#br0" timeOffset="151458.3651">24472 13057 369 0,'10'-17'49'0,"2"2"4"16,5 7 2-1,-3 5-16-15,2 3-15 16,-4 3-10-16,2 12-7 16,-6 4-4-16,-4 4-1 15,1 0-1-15,-5 2 0 16,0-1 0-16,-7-6 0 0,-2 0-1 16,1-6 0-16,-2-3 1 15,5-4 0-15,1-3 6 16,4-2-1-16,0 0 1 15,2-4 1-15,7-6-9 0,2-4 3 16,5-6-3-16,-5-2 3 16,1-3-2-16,-1-1 0 15,-3-1 0-15,-3 0 0 16,-2 2 0-16,-3 2-2 16,0 7 4-16,0 2-2 0,-5 7 2 15,-4 7 10-15,2 0 7 16,0 12 2-16,1 9-17 15,5 6 7-15,1 5-1 16,0 3 0-16,10-4-7 16,5 3-2-16,2-4 2 15,0-1-19-15,-1-1-22 16,-1-3-40-16,-5-1-50 0,-8-1-348 16</inkml:trace>
  <inkml:trace contextRef="#ctx0" brushRef="#br0" timeOffset="152513.2423">19524 15256 423 0,'-7'-7'3'0,"5"3"21"16,2 0 8-16,0 2-3 15,4 2-9-15,3 0-7 16,1 0-2-16,2 0-2 0,1 6 0 15,-3 5-1-15,4 3 1 16,-4 5 0-16,1 3 2 16,-1 5-1-16,1 0 0 15,-1 1-3-15,1-1 0 0,3 0-4 16,0-4 0-16,3-2-1 16,0-5-1-16,2-1 0 15,0-6 0-15,2-4 0 16,0-5-1-16,1 0 4 15,0-2-3-15,-1-7 1 16,-2-3-2-16,-5-4 1 0,1-4 0 16,-8-2 4-16,-1-1 1 15,-3-4 2-15,-1-1-3 16,0-2-5-16,-5-2 2 16,-3 3-3-16,-4 4 2 15,2 2-1-15,-1 6 2 0,-2 7-2 16,3 3 0-16,-2 5 0 15,0 2 0 1,5 6-3-16,4 6 6 16,-3 6-3-16,6 5 1 15,0 0 0-15,9-1 1 0,7 3-1 0,2-6-1 16,1-1-1 0,0-2 3-16,4-3-8 0,1-3-20 15,-5-1-11-15,1-2-17 16,-2-1-36-1,-4-3-77-15</inkml:trace>
  <inkml:trace contextRef="#ctx0" brushRef="#br0" timeOffset="152882.5344">19984 15452 399 0,'0'-3'40'0,"5"-7"-7"16,4 3 12-16,4 2-11 15,-1 3-10-15,1 2-7 0,-1 0-1 16,-1 6-9-16,0 8-5 16,-4 2-1-16,-7 4 0 15,4 1 0-15,-4 2-1 16,-4-1 1 0,-8 1 0-16,-3-4-1 15,-4 1 0-15,-3-2 1 0,2-2-1 16,1-2 1-16,4-5-2 15,3-2 1-15,7-3 2 16,2-2 3-16,3-2 1 0,8 0 2 16,7 0 2-16,7 0 1 15,2-2-8 1,3-2-1-16,-3 3-3 0,2-3-7 16,-5 0-7-16,1 1-10 15,-4-1-21-15,2-1-25 16,-6-2-64-16,4-2-209 0</inkml:trace>
  <inkml:trace contextRef="#ctx0" brushRef="#br0" timeOffset="153069.9926">20393 15465 411 0,'11'-4'57'15,"2"-2"-20"-15,1 1-2 16,2 4-8-16,2-3-19 16,-4 0-6-16,1 2-11 0,-6 1-37 15,0 1-70-15,-4-4-179 16</inkml:trace>
  <inkml:trace contextRef="#ctx0" brushRef="#br0" timeOffset="153248.5396">20445 15527 409 0,'-8'7'41'0,"0"0"-7"15,8-5 3-15,4-2 3 16,10 0-7-16,4 0-19 16,5-4-10-16,8-1-7 0,4-2-33 15,2 0-78-15,6-4-213 16</inkml:trace>
  <inkml:trace contextRef="#ctx0" brushRef="#br0" timeOffset="153881.9957">21784 15004 427 0,'0'-14'6'0,"0"1"3"32,0 2 19-32,-1 3 12 15,-8 4-18-15,-3 2-8 0,-3 2 2 16,-4 0-3-16,-5 11 2 15,2 7 4-15,-1 9 2 16,0 9-3-16,7 4 0 16,3 9-2-16,4 4-4 0,5 6 0 15,4 4-5-15,0 4-1 16,13 3-1-16,8 0-11 0,3-1 8 16,3 2 0-16,2-1 0 15,-1-4 0-15,1 0-1 16,-2 0 0-16,2-6 0 15,-5-2-2-15,0-6 2 0,-4-8-1 16,-4-3 1-16,-6-6-1 16,-7-6 2-16,-3-6-2 15,-3-5 1-15,-16-6-1 16,-6-10 0-16,-4 1 2 16,-5-6-17-16,-2-13-19 0,0-7-23 15,6-5-20-15,3-8-63 16,9-8-135-16</inkml:trace>
  <inkml:trace contextRef="#ctx0" brushRef="#br0" timeOffset="154583.7342">22140 15238 307 0,'11'-17'20'0,"-1"5"16"16,0 0 22-16,-1 4-3 0,2 3-17 15,-2 5-18 1,-1 0-5-16,-2 2-3 15,0 13-3-15,-6 2 1 0,2 4 0 16,-2 5 1-16,0-2 1 16,1 0-3-16,3-1-2 15,1-3-4-15,4-4 1 0,4-2-1 16,4-3-1-16,2-11 0 16,6 7-1-16,2-7-1 15,-1 0 1-15,1-11-1 16,-5-1 0-16,0-3-1 15,-7-1 2-15,-3-1-1 0,-7-7 0 16,-3 3 0-16,-2-1 1 16,0-1-1-16,0 1 0 15,-5 5 0-15,1 2 0 16,0 7 0-16,2 4 1 16,0 4 0-16,2 6 0 0,0 10 2 15,0 6 5 1,0 9 2-16,4 3-2 15,4 3-2-15,-1 5-1 0,1-2-1 16,1 4-2-16,-6-5-1 16,7-4-1-16,-8-4 1 15,0-4 0-15,-2-8-1 0,0-5 0 16,-2-5 1-16,-7-1 0 16,-6-8 0-1,0 0 1-15,-2-2-1 0,0-9-1 16,0-3 0-16,3-6-1 15,11-2-8-15,-7-1-2 0,10 0-6 16,0-4 0-16,7 1-11 16,8 4-13-16,4 3-4 15,4 2-24-15,1 5-12 16,3 3-36-16,-2 4-78 16</inkml:trace>
  <inkml:trace contextRef="#ctx0" brushRef="#br0" timeOffset="155419.4627">22916 15221 393 0,'0'-6'8'15,"0"-1"11"-15,0 0 12 16,0 1 28-16,2 4-17 16,-2 2-9-16,0 4-15 15,1 8-13-15,1 8 9 16,3 5 0-16,0 5-3 15,0-1-4-15,-1 3-5 0,2-5 2 16,-4-2-4-16,3-4 0 16,-2-3 0-16,-3-5 0 15,0-5-2-15,0-6-1 16,0 4 3-16,-6-6-1 16,-1-2-2-16,2-7 3 0,-2-6-1 15,-1-4 2-15,3-4-1 16,3-4 0-16,-2-4-1 15,4 0 1-15,0-4 0 16,6 5 0-16,9 3 0 0,0 4 0 16,5 9 0-16,2 5-2 15,1 9 3-15,-1 0-1 16,-2 11 1-16,-3 5-3 16,-12 5 4-16,12 0-2 15,-15 3-3-15,-2-3-5 16,0-1-6-16,-11-3 1 15,-5 1 3-15,0-5 2 0,-2-4 4 16,2-2 3-16,1-5 2 16,5 3-1-16,6-3-2 15,2-2 4-15,2 0 2 0,4 4-2 16,8-1 0-16,8 6 8 16,-1 3-2-16,3 3 3 15,2 3-6-15,-1-1-1 16,0 1-2-16,-5-2-1 15,-2 0-1-15,-12-3-26 16,9-6-41-16,-13-5-133 0</inkml:trace>
  <inkml:trace contextRef="#ctx0" brushRef="#br0" timeOffset="161535.9157">22460 15752 267 0,'-14'0'42'0,"5"-6"-17"15,6 4 18-15,-4-1 0 0,4 3-8 16,3-2-4-16,-2 2-1 16,2 0-12-16,0 0-4 15,9 0 2-15,6 0 3 16,10 2 1-16,6 0-2 0,10-2-6 15,9 0 1-15,11-2-1 16,6 2 3-16,4-4-4 16,5 1-2-16,-1 1-3 15,-7 2-3-15,-5 0-2 16,-7 0 0-16,-9 0-1 0,-8 7 0 16,-10-2 0-16,-6 0-2 15,-9 1-16-15,-7-2-14 16,-5-1-4-16,-2-3-8 15,-5 0-22-15,-9 0-49 16,-4 0-57-16</inkml:trace>
  <inkml:trace contextRef="#ctx0" brushRef="#br0" timeOffset="162208.9805">22819 16005 390 0,'-3'-11'28'15,"-1"-2"16"-15,2 1-19 16,1-1 16-16,-1 5-5 16,2 1-8-16,0 3-11 0,0 4-1 15,0 0 0-15,0 9-7 16,0 7-3-16,0 8 2 16,3 4 4-16,3 4-2 0,1 2-5 15,0-2-1-15,1 0-2 16,-3-4-1-16,2-4-2 15,-2-3 1-15,0-7 1 16,-3-11-1-16,4 14 1 16,-4-13-1-16,-2-4 0 0,3 0 1 15,1 0 0-15,-1-7 0 16,4-4-1-16,-3-1 1 16,4-1-1-16,-1-1 0 15,-1 3 0-15,0 2 0 16,2 3 0-16,-1 1 1 15,1 5-1-15,1 0-2 0,4 8 2 16,1 4 0-16,1 2 1 16,2 4-2-16,3-3 2 15,2-1-2-15,-1-2 1 16,-1-5 0-16,2-7 0 16,-5 2 2-16,0-2-2 0,-3-6 4 15,-1-9 3-15,-4-3 2 16,-6-6-10-16,-1-1 9 15,-2-5-4-15,0-2-1 16,-2 0-2-16,-5-3-4 16,-1 1 1-16,-5-1-30 0,0 3-17 15,-3 3-2-15,-2 1-21 16,-2 3-76-16,-3 6-183 16</inkml:trace>
  <inkml:trace contextRef="#ctx0" brushRef="#br0" timeOffset="162710.5263">22692 15489 349 0,'0'2'69'16,"2"0"-31"-16,-2-2 12 15,0 0-8-15,1 4-7 16,-1 4-16-16,0 5-10 15,0 3 7-15,0 7-7 0,0 1 1 16,-1-1-6-16,-3 0-3 16,1-1 0-16,3-3-15 15,0-5-30-15,-2-3-60 16,7-5-141-16</inkml:trace>
  <inkml:trace contextRef="#ctx0" brushRef="#br0" timeOffset="163656.9644">23927 15595 33 0,'4'2'198'0,"3"-2"-119"15,-3 0-17-15,-1 0 2 16,-1-6 0-16,0-1-23 0,-2-2-16 16,0-2-7-16,0 1-5 15,-2-1-6-15,-1 0-3 16,-7 1-3-16,3 4 0 0,0 1 0 15,-2 3 0-15,-4 2 0 16,1 0 0-16,-1 6 0 16,-1 4 0-16,-1 1-1 15,3 5 2-15,2-2 0 16,0 4-1-16,3-2 1 0,5 2-1 16,2 0 0-16,0-2 1 15,9 0-2-15,6-3 0 16,-1-1 0-16,2-1 0 15,0-4 1-15,4-4-1 16,0-1 0-16,-2-2 0 0,-2 0 0 16,-2 0 0-16,1-5 1 15,-8-6-1-15,0 0 1 16,-5-1-1-16,1-4 3 16,-3-2 1-16,0-2 2 15,0-3-3-15,0-2-2 0,0-3 0 16,-2-1-1-16,1-3 0 15,1 0 0-15,0 3 0 16,0 3 0-16,1 2 1 16,-1 5-1-16,0 2 1 15,0 7 2-15,0 1 1 16,0 4 1-16,0 3-1 0,2 2 0 16,-2 0-2-16,0 0-2 15,0 3 0-15,0 10 1 16,4 3 1-16,-3 5 6 15,7 6 2-15,1 2 0 16,1 4-2-16,0 3-14 16,4 2 6-16,-2-5 1 0,0 0-2 15,-4-5 2-15,-1-1 0 16,-1-4 0-16,0-3 7 16,-5-2-16-16,1-4-7 15,-2-3-13-15,0-3-9 0,2-3-15 16,0-5-33-16,1 0-53 15,4-8-160 1</inkml:trace>
  <inkml:trace contextRef="#ctx0" brushRef="#br0" timeOffset="164235.5085">24265 15523 155 0,'-11'-1'249'0,"3"-1"-212"16,5-2-13-16,3-3 15 15,8 3-8-15,4 3-8 16,4-3-4-16,0 4-1 0,4 0 1 16,-6 0-2-1,3 9-2-15,-5 5-9 0,-2 4-3 16,-3 3 0-16,-4-1-1 15,-3 2-2-15,0-1 1 16,-3-3-1-16,-9-4-1 0,2 1-1 16,-1-6 1-1,2-1 2-15,0-4 1 0,2-3-4 16,4-1 5-16,3 0-2 16,0 0 1-16,1-7-1 15,12-3 0-15,3-3-1 16,2-2 1-16,2-2-2 0,-3-1 2 15,1-1-1-15,-4-1 0 16,-1-1 2-16,-4 1-3 31,-2 1 2-31,-7 3 3 0,4 1 1 0,-4 4-2 16,0 4 7-16,0 6 0 0,-6 1-2 16,-1 0-4-16,0 12 0 15,1 6 5-15,-4 3-1 16,6 2-12-16,-1 2 16 15,5 2 3-15,0-4-7 16,0-1 2-16,7-4-3 0,3-4-3 16,2-3 0-16,2-4-5 15,6-4 2-15,2-3 1 16,3 0-10-16,4 0-31 16,3-5-24-16,4-7-53 15,-4-6-213-15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44:12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4453 8128 251 0,'-9'0'46'0,"2"0"-16"15,0 0-4-15,5-3 30 0,-7-3-9 16,5-1-16-16,2-2-9 0,2-2-6 16,-2 1-8-16,2-3-2 15,0 2-1-15,0-1-1 16,4 1-1-16,4 2-2 15,-3 0 2-15,2 2-2 16,0 5 0-16,1 2 0 16,-1 0-1-16,1 0 0 0,-1 13 1 15,3-1 3-15,-1 3 3 16,-2 2 5-16,-2 1 2 16,1 2-5-16,-1-1-4 15,-1-1 0-15,-1 2 2 16,-1-2 1-16,1 0-2 15,1-2 3-15,1 0-4 16,5-4 2-16,-1 1 1 0,1-1-1 16,5-3 0-16,-3-1-3 15,5-5 1-15,-2 1-2 16,2-4 2-16,0 0 0 16,0-6-2-16,-1-5-1 15,-3-1-1-15,-1-2-1 0,-1-2 4 16,-4 0-5-16,-3-2 2 15,-3 0 1-15,-1-3-1 16,0-3-1-16,0 3 1 16,-1-2-3-16,-8 3 1 15,7 2 2-15,-6 6-1 16,5 1 1-16,-1 7 0 0,4 1-2 16,-1 3 1-16,1 0 1 15,0 4-8-15,0 6 5 16,3 5 2-16,1 6 0 15,4 0 2-15,-1 8-1 0,-1 0 3 16,1 3-1-16,-1 1-1 16,3 1 1-16,-3 6-17 15,-1-2 19-15,-4 2 0 16,-1-1 0-16,0-5 0 16,0 3-2-16,-1-6-1 0,-6-4 0 15,-2-2-1-15,-1-4 3 16,0-3-2-1,-3-4 2-15,1-10 0 0,1 6-1 16,-5-6 1-16,5-4 0 16,-4 0-2-16,3-12 0 15,-3-1-1-15,3-6-1 0,2-1 2 16,0-5-2-16,5 2-2 16,3 0 1-16,2-2 0 15,0 1-1-15,5 1 0 16,7 2-4-16,0 1-2 15,4 4-14-15,2 2 0 0,0 3-28 16,1 6-7-16,1 3-41 16,2 2-140-16</inkml:trace>
  <inkml:trace contextRef="#ctx0" brushRef="#br0" timeOffset="912.824">5064 8633 345 0,'7'4'31'0,"-2"-4"-9"16,0 0 21-16,1-6 11 16,-1-3-21-1,1 0-20-15,-1-1 2 0,0-1 2 0,-5-2 2 16,0 3-5-16,0-3-1 15,0 1-1-15,-10-3-3 16,0 3-1-16,-5 1-4 16,0-3-1-16,-3 3-2 0,2 2 1 15,-2 0 0 1,2 4-4-16,0 0 4 0,1 5-4 16,1 0 4-16,-1 0-4 15,3 10 4-15,-1 3-2 16,4 1 0-16,1 4 1 0,1 1 1 15,5 3 0-15,-1 1 1 16,3-2 2-16,0 3 0 16,5-6-1-16,3 0-2 15,1-4-1-15,3-4 4 16,-2 1-12 0,0-9 11-16,2 5 2 0,2-7-1 0,-2 0 0 15,1 0 2-15,-1-9-4 16,3-5 2-16,-3 3-3 15,1-5-2-15,-4 2 1 16,0 0-1-16,-4-1 1 0,0 1 0 16,-2 3-1-16,-1 1 1 31,-2-1-1-31,0 4 2 16,0 0-1-16,0 1 1 0,0 5-1 15,0-1 3-15,0 2 1 16,0 0-2-16,0 2-5 15,0 8 3-15,1 3 2 0,1 3-1 16,0 1 1-16,1 7 1 16,1-1 2-16,-1 2 0 0,-1 2-1 15,0 0 0-15,-2-1-2 16,3 3 0-16,-1-3-2 16,-2-1 1-16,0 0 0 0,0-1 0 15,0-1 0-15,-5-5 0 16,1-1-1-16,-3 0 2 15,0-3-1-15,1-2-1 16,-1-1 0-16,0 0 0 16,0-4 0-1,2-4 1-15,-1 1-1 16,-1-4 0-16,0 0 1 0,2 0-1 16,-2-5 0-16,-1-4 1 0,3-2-1 0,1-3 0 15,2-2-2-15,1 0 3 16,1-2-1-16,0 0-1 15,0-4-2-15,7 0 4 16,1 0-3-16,2-1-1 0,0 1 2 16,1 3-9-16,0 1-13 15,3 4-16-15,1 1-23 16,1 3-30-16,2-3-91 16</inkml:trace>
  <inkml:trace contextRef="#ctx0" brushRef="#br0" timeOffset="1321.2908">5687 8383 328 0,'0'0'64'16,"0"-9"-44"-16,2 4 6 15,1-2 32-15,2 1-18 16,0 1-15-16,3 1-6 16,-1-1 4-16,2 3-4 0,1 1-5 15,4-1-1-15,1 2 2 16,-2 0 1-1,5 0-3-15,-2 0-8 0,0-2-2 16,1 2 4-16,-3 0-2 16,-3 0-3-16,-1 0-1 15,-1 0-1-15,-1 0-1 0,-1 0 0 16,-4 0-8-16,-1 0-23 16,2 0-10-16,-4 0-11 15,0 2-25-15,0-2-61 16,-6 2-123-16</inkml:trace>
  <inkml:trace contextRef="#ctx0" brushRef="#br0" timeOffset="1680.5828">5746 8483 198 0,'-2'2'60'16,"1"-2"-19"-16,-1 0 39 0,2 0-12 15,-3 0-15-15,3 0-21 16,0 0-8-16,0 0 1 16,0 0 2-16,0 0-7 15,0 0-2-15,0 0 3 16,3 2 2-16,4-2 4 0,3 1-11 15,5-1 7-15,4 0-4 16,1 0-2-16,2 0-4 16,-1-3-4-16,1-1-3 15,-2 0-3-15,-3 1-1 16,-2 0-2-16,-6 3 0 0,-2 0-5 16,-5 0-37-16,-2 0-85 15,0 0-192-15</inkml:trace>
  <inkml:trace contextRef="#ctx0" brushRef="#br0" timeOffset="7905.2166">18228 7149 238 0,'-4'-4'18'0,"1"-3"16"16,-1 0 10-16,1-2 13 15,0-2-16-15,0 3-7 16,-1-4-5-16,4 0-6 16,-2 1-3-16,2-1-2 15,0 1-3-15,2 1-2 0,3 3 0 16,1-3-5-16,1 5-3 16,2 0-2-16,-2 3-1 15,3 2-1-15,-2 0 0 16,-1 9-2-16,0 4 3 15,3 2-2-15,-5 3 1 0,2 2 0 16,0 2-1-16,-7 0 1 16,8 0-1-16,-4-1 3 15,-4 1 0-15,1-4-1 16,3 1 2-16,1-3 1 0,0-2 0 16,4-1 1-16,2-2 2 15,7-4 0-15,2-4-1 16,-2-1-1-16,5-2 0 15,-1 0 0-15,-1-5-3 16,-3-8-3-16,-2 3 1 16,-2-4 0-16,0-4 1 0,-4 0 0 15,-3-4-2 1,-1 3 5-16,-2-4-2 16,-3 1-1-16,3 1 0 15,-4 3-3-15,0 4 4 0,0 3-1 16,0 2 2-16,0 6 1 15,0 3 0-15,0 0-3 16,0 7-4-16,0 9 5 16,0 5-3-16,2 7-6 15,3 6 8-15,-2 4 11 16,1 3-3-16,4-2 1 16,-5 2-1-16,-1-3-4 15,0-1 1-15,-2-3-4 0,0 0 1 16,0-4-1-1,0-3-2-15,-2 0 1 0,-6-4-1 16,-1-3-1-16,2-2 2 16,-1-4 0-16,-6-3 0 15,6-6 0-15,-3-2 1 16,0-3-3-16,0 0 5 16,1-5-5-16,-1-8 1 15,0-2 2-15,3-5-2 0,0-3-2 16,2-1 2-16,5-1-1 0,1 2-2 15,0 0 4-15,0 4-6 16,8-1 0-16,4 4-2 16,0 0-8-16,5 0-16 15,0 2-8-15,3-2-29 16,2-1-23-16,0-2-84 0,4-8-167 16</inkml:trace>
  <inkml:trace contextRef="#ctx0" brushRef="#br0" timeOffset="8217.6263">18849 6910 375 0,'0'-14'6'16,"0"-3"29"-16,0 6 20 15,0 3 3-15,0 2-26 0,0 6-8 16,0 0-8-16,0 6-12 15,0 10 4-15,0 5 7 16,0 0 1-16,-2 7-2 16,0-2-3-16,1 1 1 15,-1-2-8-15,-2-2-1 0,1-2 0 16,1-4-3-16,0-3 0 16,1-2 0-16,1-6 2 15,0 6-14-15,0-8-26 16,0-4-17-16,3 0-7 15,4-9-44-15,4-9-72 0</inkml:trace>
  <inkml:trace contextRef="#ctx0" brushRef="#br0" timeOffset="8423.2378">18988 6888 49 0,'5'-9'329'15,"-2"4"-260"-15,-1 5-9 16,-2 0-9-1,2 4-22-15,-1 10 6 0,-1 4-11 16,4 5 3-16,-4 0 0 16,0 4-8-16,0 0-6 0,0-1-2 0,0-1-18 15,0-1 11-15,-5-3-3 16,5-2-1-16,-5-3 5 16,-1 1-50-16,5-14-55 15,-9 6-97-15</inkml:trace>
  <inkml:trace contextRef="#ctx0" brushRef="#br0" timeOffset="8938.3473">19429 7263 431 0,'-4'0'34'0,"3"0"-2"15,1 0 21-15,5-4-15 16,9 2-17-16,8-1-3 0,8 0-5 15,8-5-1-15,4 3-1 16,0-2 4-16,2 0-3 16,-3 1-7-16,-7 3-4 15,-5-1-2-15,-6 2 1 0,-7 1-19 16,-7 1-18-16,-3 0-14 16,-4 0-17-16,-2 0-48 15,-4-4-18-15</inkml:trace>
  <inkml:trace contextRef="#ctx0" brushRef="#br0" timeOffset="9203.9203">19677 7110 257 0,'-7'-9'33'16,"2"3"25"-16,-2-1 6 16,4 4 5-16,1 1-21 15,2-2-16-15,0 4-4 0,0 0-11 16,0 12-10-16,0 5 7 15,0 8 6-15,4 3 0 16,-3 2 0-16,4 4-7 16,2 0 0-16,-5-3-5 15,-1-3-3-15,1-5-5 0,0-3 1 16,-2-6 0-16,1 1-1 16,3-6 1-16,-2-2-6 15,3-2-34-15,5-3-23 16,0-2-21-16,5-2-107 15</inkml:trace>
  <inkml:trace contextRef="#ctx0" brushRef="#br0" timeOffset="9679.241">20303 7163 392 0,'-14'-4'28'0,"9"-10"0"15,3 0 25-15,2 1-11 16,0 1-17 0,2 3-11-16,7-2-7 0,3 4 3 15,3 2-3-15,2 1-3 16,1 4 0-16,-1 0 0 0,-3 11-3 15,1 3-1-15,-3 4 2 16,-3 5-3-16,-8 4 1 16,3-2 0-16,-4 0 0 15,-4 2-1-15,-9-4 1 16,-6 0-1-16,2-3 1 16,-3-2 2-16,0-6-1 0,4-1 0 15,3-4 4-15,6-2 4 16,3-1-1-16,4-4 0 15,0 0-2-15,6 0 10 16,7 0-3-16,4 0-7 16,5-4-5-1,2-1 0-15,1 0-1 16,-1 1 0-16,0-1-1 0,-2 1-23 16,1 1-12-16,-5 1-13 15,-2-4-53-15,-2 3-92 16</inkml:trace>
  <inkml:trace contextRef="#ctx0" brushRef="#br0" timeOffset="10383.8524">20668 7106 415 0,'5'-18'28'15,"1"2"13"-15,1 0 17 0,2 5-5 16,0 1-19-1,0 4-16-15,0 1-4 0,0 5-3 16,0 0-2-16,0 4-6 16,-2 6-2-16,0 5 0 15,1 4 1-15,-3 2 0 0,-2 3 1 16,3 0-1-16,-3 2 2 16,2-2 3-16,3-2-2 15,-6 0-1-15,8-6 1 16,-1 0-1-16,3-6-2 15,-2-6 1-15,4 5-1 16,6-9-1-16,0 0 1 0,-1-5-5 16,1-8 3-16,2-2 2 15,-8-2 0-15,-1-3 2 16,-2-3-1-16,-3 0-2 16,-2-2-1-16,-3 1 1 0,2 3 0 15,-5 3 0-15,1 4-1 16,-1 5-5-16,0 4 17 15,0 3-3-15,0 2-3 16,0 2-3-16,0 10-2 16,-1 4 4-16,-4 8 3 15,3 4 2-15,2 6 1 0,0 3 0 16,0 3 2-16,-1 2-4 16,2-2 0-16,1-1-4 15,3-2 0-15,-4-5-3 0,-1-1 1 16,0-4-1-1,0-2 0-15,-1-4 1 0,-7-5-2 16,1-1 1-16,-2-5 0 16,0-5 0-16,1 1 1 15,-2-6 0-15,1 0-1 16,1-6 1-16,0-6 0 0,1-4-1 16,1-7-1-1,3-2-1-15,1-2 1 0,2-2-2 16,0 1 0-16,4 1 1 15,4 2-2-15,3 0-3 0,2-2-6 16,1-1-9 0,2 1-14-16,0-5-19 0,2-2-13 15,4-3-37-15,-1-2-76 16</inkml:trace>
  <inkml:trace contextRef="#ctx0" brushRef="#br0" timeOffset="10576.0808">21278 6828 510 0,'6'-10'18'0,"-5"2"15"16,1 6 22-16,2 2-2 0,-4 7-34 15,0 11-11-15,0 3 5 16,0 8-2-16,0 1-9 0,0 6 0 16,0 3 0-16,-7-1-7 15,0-4-66-15,3-6-82 16</inkml:trace>
  <inkml:trace contextRef="#ctx0" brushRef="#br0" timeOffset="11060.3267">21674 7265 503 0,'1'0'40'0,"5"-2"-3"16,10-10 10-16,17-3-19 16,-1 3 2-16,4 3-17 15,3-2-1-15,-2 2-7 16,-2 4-4-16,-4 1 1 0,-12 4-5 16,-4 0-24-16,-8 0-23 15,-4 0-38-15,-3 0-109 16</inkml:trace>
  <inkml:trace contextRef="#ctx0" brushRef="#br0" timeOffset="11325.8882">21815 7072 368 0,'-7'-4'124'16,"4"-1"-101"-16,-1 2 13 0,2 3 10 15,2 0-16-15,0 1-18 16,0 14-5-16,6 4 7 16,-1 6 4-16,3 4-6 15,-7 5-6-15,5-2-2 16,1 2-2-16,-7-4-2 16,1-3 3-16,-1 0-5 0,0-8-13 15,0-1-26-15,0-4-28 16,0-5-49-16,2-3-159 15</inkml:trace>
  <inkml:trace contextRef="#ctx0" brushRef="#br0" timeOffset="12065.736">22322 7088 528 0,'0'-23'3'16,"0"5"3"-16,2 4 19 15,5 3 17-15,4 2-13 0,-2 2-16 16,3 4-9-16,-1 3-1 16,0 0-1-16,-1 1 0 15,-2 8-2-15,-1 6 1 16,-2 2-1-16,-1 3 2 15,-3 1-2-15,3 3 1 16,-4-1 1-16,0 2 0 0,2-6 0 16,-1-1 1-16,3-2-3 15,4-3 2-15,1-4-1 16,1-9 0-16,7 5 3 16,0-5 0-16,3-2-2 15,2-10-1-15,-3-1 0 0,1-5 1 16,-3 2-2-16,-2-5 2 15,-4 1-1-15,-1-5 1 16,-5 5-4-16,-2-1 5 0,-1 4-3 16,-2 2 1-16,0 5 1 15,0 2 8-15,0 5 0 16,0 1-3-16,0 2-3 16,-2 0-4-16,-1 13 4 15,1 0-2-15,-1 11-4 0,3 2 15 16,0 7-1-16,0 2 1 15,0 5-3 1,0 1-3-16,0-2 0 16,0 0-1-16,0-5 1 15,0-2-3-15,-2-3 0 0,-6-4-1 0,1-6 0 16,0-1-1-16,-2-5 1 16,0-2 0-16,0-4 0 15,2-4 0-15,0-1 2 16,-4-2 0-16,5 0 0 15,-1-7 1 1,2-6-3-16,0-1-1 0,5-6 0 0,-5-3-1 16,5-2-1-16,0-2 0 15,8-1 0-15,3-1 0 16,4 1-11-16,2 3-3 0,1 2-12 16,7 1-20-16,0 4-20 15,4 0-35-15,1 4-95 16</inkml:trace>
  <inkml:trace contextRef="#ctx0" brushRef="#br0" timeOffset="12284.4687">23111 7091 470 0,'0'0'32'16,"10"0"-12"-16,4-3 27 15,4 0-2-15,1-1-21 16,5 1-12-16,-2 1-8 16,-2 0-3-16,-6 2 0 15,-4 0-3-15,-5 0-25 0,-5 4-36 16,0 1-56-16,-2 0-88 16</inkml:trace>
  <inkml:trace contextRef="#ctx0" brushRef="#br0" timeOffset="12471.8915">23141 7165 292 0,'-15'14'68'0,"3"-8"-9"16,4-1 6-16,3-2-10 15,3 1-19-15,2 0-14 16,0-3 1-16,9 1 5 16,6-2-2-16,5 0-12 0,2 0-9 15,4 0-5-15,4-3-5 16,3-3-40-16,1 1-33 15,6-2-55-15,-3-2-136 16</inkml:trace>
  <inkml:trace contextRef="#ctx0" brushRef="#br0" timeOffset="12987.6416">23796 7001 236 0,'0'-11'187'0,"2"2"-152"16,-2 0 23-16,0 0 0 16,0 4-14-16,0 0-19 15,-2-1-8-15,-3 6-6 16,-3-1-1-16,-1 1-4 0,-1 0 0 16,-1 3 4-16,0 8 2 15,-1 1 3 1,1 4 3-16,0 2-11 0,2 0 9 15,2 1-3-15,1 3-1 16,5-1-3-16,1 1 0 16,0-1-3-16,0 2 0 15,7-3-3-15,4-2 1 0,3 0-3 16,2-6 3-16,4-8-2 16,-2 10 0-16,4-11 0 15,-1-3-2-15,0 0 4 16,0-1-2-16,-1-8 2 0,-1-4 1 15,-3 1-1-15,-2-3-2 16,-1-2 1-16,-4-1 1 16,-4-2-4-16,1-5 2 15,-6 2-1-15,0-4-1 16,0 1 1-16,-6 2 0 0,-2 1-2 16,-5 3 1-1,-1 5 1-15,-5 2-2 0,-3 4-1 16,-2 2 2-16,-6 5-5 15,-11 2-21-15,-3 0-27 16,-7 0-76-16,3 0-174 16</inkml:trace>
  <inkml:trace contextRef="#ctx0" brushRef="#br0" timeOffset="14245.3774">18639 8483 404 0,'-9'-6'10'0,"2"5"5"0,2 1 24 16,-2 0-10-16,2 7-18 16,4 9-3-16,-1 4 6 0,2 7-2 15,0 3 2-15,0 4-3 16,0-1-3-16,0-2-2 16,0-1-3-16,-4-3 1 15,3-9 3-15,-3-6 2 16,2-4 2-16,2-8 1 0,-1 0 6 15,1-13 7-15,0-5-17 16,0-9-4-16,0-3-2 16,0-4-1-1,7 0-1-15,0-2 1 16,2 1-1-16,0 1 0 16,-2 0 0-16,2 4-1 15,0 7-2-15,0 3 1 16,-4 6-1-16,2 6 2 0,1 8-1 15,1 0 1 1,1 15-1-16,3 5 2 0,3 5 1 16,1 1 1-16,-2 8 1 15,2-2 2-15,-2 2 0 16,0-2 1-16,-2-3-6 0,0-1 3 16,-3-6-4-16,-3-1 3 15,-3-5-2-15,5-5 0 16,-9-8-8-16,4 12-19 15,-4-10-11-15,0-5-16 16,-8 2-12-16,-6-2-47 16,-5 0-36-16,-3-6-63 0</inkml:trace>
  <inkml:trace contextRef="#ctx0" brushRef="#br0" timeOffset="14385.9937">18587 8660 254 0,'-10'-6'45'16,"5"-3"16"-16,5 2-2 0,5 0 3 15,14-2-25 1,3 0-23-16,8 2-10 0,4-2-3 16,4 2-1-16,1 0-32 15,5 0-63-15,-3 0-99 16</inkml:trace>
  <inkml:trace contextRef="#ctx0" brushRef="#br0" timeOffset="14702.9852">19061 8444 397 0,'-5'-7'16'0,"3"-1"27"16,-2 3 20-16,4 3-21 15,0 2-13-15,0 2-17 16,0 11-11-16,0 4 6 16,2 8 7-16,0 2 5 15,0 2-5-15,-2 3-3 16,1-2 1-16,-1 0-2 15,2-3-1-15,2-4-1 16,-1-1-1-16,8-6-1 0,-2-2 1 16,3-5-1-16,5-2-3 15,0-5-1-15,3-2 1 0,4 0-1 16,-5 0-1-16,1-4-4 16,-3-1-21-16,-5-2-22 15,-3 0-1-15,-1-2 1 16,-8-2-9-16,0 0-39 0,-8-3-38 15</inkml:trace>
  <inkml:trace contextRef="#ctx0" brushRef="#br0" timeOffset="14890.381">19063 8585 287 0,'-9'0'40'16,"4"0"13"-16,5 0 1 15,0 0-5-15,14 0-4 16,11-2-22-16,-2 0-13 0,11-3-7 15,-1 1-1-15,-1-3-1 16,-3 0-3-16,-6 0-35 16,-5 0-68-16,-8-2-73 15</inkml:trace>
  <inkml:trace contextRef="#ctx0" brushRef="#br0" timeOffset="15080.9695">19095 8431 332 0,'-7'0'15'16,"3"-4"23"-16,4-1 21 0,2 0 0 15,9 0-32-15,3-3-15 16,6 3-4-16,1 0-1 0,5 1-3 16,1 1-4-16,0 3 0 15,3 0-19-15,3 0-57 16,1 3-102-16</inkml:trace>
  <inkml:trace contextRef="#ctx0" brushRef="#br0" timeOffset="15288.6459">19692 8653 372 0,'1'3'84'15,"-1"11"-62"-15,0-7 36 16,0-5-11-16,0-2-13 16,0 0-20-16,2 0-11 0,0 0 0 15,0 0-8-15,-2-5-46 16,0-2-54-16,0-6-210 16</inkml:trace>
  <inkml:trace contextRef="#ctx0" brushRef="#br0" timeOffset="15416.891">19684 8488 6 0,'0'-5'491'0,"0"-1"-447"0,3 0 4 15,2 2-2-15,-2 2-15 16,-3 2-23-16,0 0-9 16,0 0-41-16,0 0-81 15</inkml:trace>
  <inkml:trace contextRef="#ctx0" brushRef="#br0" timeOffset="16499.7659">20650 8417 291 0,'-3'-9'36'16,"0"-2"-2"-16,3 1 17 0,0-1 3 15,0 2-15-15,5 2-14 16,3 1-11-16,1 5-3 16,4 1-5-16,1 0-3 15,1 12-2-15,2 6 0 16,0 5 0-16,-3 2 0 0,3 2 0 15,-5 2 0-15,-4-5 0 16,0 0 0-16,-2-3 0 16,-3-6 1-16,0-3 1 15,-3-10 5-15,0 6 2 16,2-8 0-16,-2 0 4 0,0-3 7 16,2-8-4-16,1-3-14 15,1-4-2-15,4-3 0 16,-1-1-1-16,1 1 0 15,-1-4-1-15,3 4 1 16,-3-2 0-16,4 1-2 16,0 4-2-16,1 4 0 0,-1 3 0 15,2 8 4 1,2 3-1-16,0 0 0 0,-1 8 1 16,-1 9-1-16,1 2 2 15,0 8-2-15,-1 0 1 16,-1 0 0-16,0 1 2 15,-2-3-2-15,-5-3 0 0,1-3 1 16,-3-5 0-16,-3-10 0 16,3 6 3-16,-3-6 2 15,0-4 0-15,0 0 10 16,0-7 8-16,2-6-13 0,-2-3-6 16,3-3-4-16,2-2 0 15,2-4 1-15,0-2-1 16,5-2 1-16,-2 3-3 15,0-1 1-15,5 5-2 16,-6 6 2-16,4 4 0 16,-2 8-2-16,1 4 1 0,-1 7-1 15,0 11 2-15,-1 3-1 16,3 4 2-16,-6 2 0 16,2-2-1-16,-4 0 0 15,1-3 0-15,-4-4 0 16,0-1 0-16,0-2-1 0,-1-5-7 15,1-1-24-15,0-9-12 16,1 5-20-16,1-5-40 16,-1-3-114-16</inkml:trace>
  <inkml:trace contextRef="#ctx0" brushRef="#br0" timeOffset="16839.9117">21285 8119 323 0,'-1'-19'120'16,"1"2"-83"-16,3 1 9 15,12 6-5-15,2 3-13 0,5 7-13 16,0 0-11-16,-1 3-3 16,-4 9-1-16,-3 8 0 15,-3-2-1-15,-8 4 0 16,-3-1-1-16,0-2 0 15,-3 1 2-15,-10-4 0 0,1-2 2 16,3-5-1-16,-1-1 2 16,5-5 4-16,3-2-1 15,2-1 0-15,5 0 7 16,9-1-3-16,1-6-7 16,9 0-2-16,1-2-1 0,-1 1-8 15,0 1-24-15,1 2-24 16,-4 2-83-1,-4 0-121-15</inkml:trace>
  <inkml:trace contextRef="#ctx0" brushRef="#br0" timeOffset="17074.24">21697 8431 431 0,'-3'0'78'0,"3"0"-44"16,2 0 12 0,15 0-15-16,6-2-12 0,10-1-6 15,4-1-5-15,7 1-1 16,-7 1-2-16,-3 0-3 16,-3 1-3-16,-9 1-6 0,-8 0-24 15,-6 0-26-15,-4 0-40 16,-4 0-83-16</inkml:trace>
  <inkml:trace contextRef="#ctx0" brushRef="#br0" timeOffset="17324.1561">21874 8271 387 0,'-1'-4'53'0,"-3"2"11"16,1 2-15-16,3 0-20 0,0 7-15 15,0 6 5 1,0 6 5-16,0 4 5 0,0 6-7 16,3 0-7-16,1 1-8 15,-4-1-2-15,1-1-4 16,-1-1 0-16,0-7-1 0,0-1 0 16,0-1-7-16,0-5-19 15,0-6-19-15,0-6-16 16,5 3-46-16,5-4-119 15</inkml:trace>
  <inkml:trace contextRef="#ctx0" brushRef="#br0" timeOffset="17737.9541">22351 8335 488 0,'0'-9'12'16,"1"-5"9"-16,5 3 11 16,1 4 7-16,4 2-15 15,1 1-13-15,3 2-7 16,1 2-2-16,0 2-1 0,-3 9-1 16,0 3 1-16,-3 5-1 15,-3 1-1-15,-3 2 1 0,-4-3-2 16,0 0-3-16,-7-1 2 15,-4-1 3-15,-5-3 0 16,-3-1 1-16,2-3 1 0,2 1-1 16,3-2 5-16,3-2 7 15,4 0 2-15,5-1 1 16,0-1-5-16,3-2 4 16,13-1 7-16,2-2-16 15,8 0 0-15,0 0-4 16,1 0-2-16,2-2-2 0,-2-1-16 15,-4-1-40-15,-1-1-5 16,-3-2-55-16,-6 0-189 16</inkml:trace>
  <inkml:trace contextRef="#ctx0" brushRef="#br0" timeOffset="18469.5455">22672 8322 325 0,'0'-10'140'0,"0"-3"-112"16,0 3 28-16,5 3-3 15,5 2-18-15,3 4-14 16,2 1-8-16,1 3-6 0,1 12-2 16,0 6-2-16,-2 3-2 15,-3 4 0-15,-2-1-1 16,-3 1 0-16,-4-3 0 15,-1-1-1-15,-2-8 1 0,0-2-1 16,0-5 1-16,0-6 0 16,0-3 0-1,0 0 4-15,0-2 2 0,0-8 2 16,0-4 2-16,2-2 0 16,5-4-5-16,6 0-1 15,-3-3-3-15,2 2 0 0,3-1 0 16,-1 3 1-16,1 0-4 15,-3 7 2-15,0 1-1 16,0 8 0-16,-2 3 1 0,0 0-1 16,-1 11 0-1,-1 6 1-15,-1 5-1 0,3 3 1 16,-5 3 0-16,0-1 0 16,-1 0 0-16,-1-2-1 15,-1-5 1-15,-2-6 1 16,0-4-1-16,0-2-1 0,0-6 2 15,2-2-1 1,0 0 7-16,-1-2 3 16,5-9 1-16,0-2-7 0,1-2-2 15,3-4 1-15,1 0-1 0,2 0-2 16,0-3 1-16,-1-3-1 16,2 2 0-16,-1 0-1 0,3 3 1 15,-3 1-3-15,4 4 1 16,2 2 2-16,-1 6-2 15,-1 4 3-15,0 3-2 16,-5 2 1-16,0 9 0 0,-4 6-1 16,-1 6 2-16,-2 1-1 15,-3-1-1-15,-2-2 2 16,2 1-1-16,-2-5 0 16,0 0 0-16,0-4 0 15,0-1-1-15,0-2-1 16,0 1-18-16,0-4-51 0,2-2-22 15,9-5-92-15</inkml:trace>
  <inkml:trace contextRef="#ctx0" brushRef="#br0" timeOffset="18688.2424">23549 8406 495 0,'3'-9'30'0,"4"2"9"16,6 0 14-16,1 3-20 0,6 2-17 16,4 1-10-1,3-1-3-15,1 2-1 0,-3 0-1 16,0 0-2-16,-6 0-21 16,-4 0-20-16,-6 0-18 15,-6 0-78-15,-1-3-127 0</inkml:trace>
  <inkml:trace contextRef="#ctx0" brushRef="#br0" timeOffset="18953.8164">23672 8233 387 0,'-3'-5'46'16,"-1"-1"29"-16,4 5-18 15,0 1 0-15,0 0-17 16,0 3-26-16,0 8-6 15,0 7 20-15,0 3-8 0,0 4-7 16,0 2-2-16,0 0-5 16,0-3-1-16,0 3-3 15,0-4-1-15,0-3-1 16,2-2-2-16,0-4-7 16,0-5-14-16,1-1-33 15,1-3-10-15,3-5-14 0,0 0-66 16,7-2-113-16</inkml:trace>
  <inkml:trace contextRef="#ctx0" brushRef="#br0" timeOffset="19235.0168">24000 8176 489 0,'2'-5'16'0,"-2"3"19"15,0 2 12-15,0 0-21 16,0 5-7-16,0 7 2 0,0 5 7 16,-2 4 1-16,1 1-8 15,1 4-14-15,0-1 4 16,0 2-5-16,0-2-2 16,0-3-3-16,3-1 0 0,0-4-1 15,-1-2 0-15,-2-2-15 16,1-4-20-16,1-1-32 15,1-3-16-15,3-1-69 16,1-2-127-16</inkml:trace>
  <inkml:trace contextRef="#ctx0" brushRef="#br0" timeOffset="19418.8861">24309 8290 460 0,'15'-11'11'16,"1"3"17"-16,-1 1 17 16,0 1-4-16,0 2-26 0,-3 4-12 15,0 0-2-15,-7 0-5 16,-3 10-24-16,-2-2-61 16,0 2-136-16</inkml:trace>
  <inkml:trace contextRef="#ctx0" brushRef="#br0" timeOffset="19591.2048">24315 8372 372 0,'-8'2'34'15,"7"-2"20"-15,1 0 21 16,0 0-29-16,1 0-2 16,13 0-25-16,-1 0-12 0,8 0-5 15,0 0-1 1,2 0-4-16,2 0-46 0,1 0-57 15,2 0-93-15</inkml:trace>
  <inkml:trace contextRef="#ctx0" brushRef="#br0" timeOffset="19925.0227">24728 8239 387 0,'5'-4'9'0,"-1"-10"37"16,-4 8 27-16,0 3-27 0,-9 3-15 15,-1 0-11-15,-4 3 2 0,2 10-3 16,2 1 1-16,0 2 1 16,3 3-2-16,5 0-4 15,2-3-12-15,2 1 0 16,10 0 4-16,5-1-3 16,1-4-1-16,7-3-2 0,-2-3 2 15,1-5-3-15,-1-1 2 16,-3-3-1-16,0-10 1 15,-5-3-2-15,-3-3 2 16,-5-5-1-16,-4-2-1 16,-3-1 1-16,0 0-1 0,-5 4 0 15,-12 0 1 1,-2 5-1-16,-13 5-2 0,-12 2-17 16,-9 3-82-16,-10-1-147 15</inkml:trace>
  <inkml:trace contextRef="#ctx0" brushRef="#br0" timeOffset="20418.0001">20123 9386 425 0,'-10'2'24'0,"6"-2"0"15,4 0 31-15,4 0-8 16,14 0-11-16,6-6-14 0,6 0-2 15,6 1-5-15,5 0-6 16,-2 0-3-16,2 0-5 16,-6 0 0-16,-1 4 0 15,-7 1-6-15,-6 0-26 0,-6 0-17 16,-6 0-34-16,-7 3-77 16,-2 4-134-16</inkml:trace>
  <inkml:trace contextRef="#ctx0" brushRef="#br0" timeOffset="20613.6018">20273 9482 350 0,'-4'4'26'15,"-10"8"-1"-15,12-9 41 0,2-3-20 16,9 0-7-16,6 0-10 16,8 0-12-16,2-5-6 0,5 2-5 15,-1-1-6-15,-2 3 2 16,-1-1-5-16,-6-1-28 15,1 0-41-15,-5-2-95 16,-7-4-126-16</inkml:trace>
  <inkml:trace contextRef="#ctx0" brushRef="#br0" timeOffset="20832.3638">20465 9300 123 0,'-3'-16'220'0,"3"3"-172"16,0 5 28-16,5 2-18 0,6 5-19 15,-1 1-17-15,5 4-7 16,1 8 3-16,0 9 1 16,-2 4 0-16,-1 5-8 15,-4 4-2-15,-4 2-3 16,-5 1-2-16,0-2-2 0,-5 1 0 16,-5-5-2-16,-7-5 0 15,3 1-31-15,-1-11-32 16,6-2-62-16,2-10-266 15</inkml:trace>
  <inkml:trace contextRef="#ctx0" brushRef="#br0" timeOffset="21784.9586">21426 9432 363 0,'-11'-11'45'16,"5"0"-31"-16,5-1 19 16,1 4 20-16,0 2-20 15,7 0-10-15,6 4-12 0,1 2-6 16,2 4-3-16,2 9 0 15,-2 4-1-15,4 5-1 16,-2 1 1-16,-7 4 0 0,-7-2-1 16,9-2 1-16,-11-3-1 15,-2-2 1-15,0-6-1 16,0-2 3-16,-3-4 0 16,-2-2 5-16,3-4 5 15,-2 0 5-15,3-2 5 0,1-9-11 16,0-4-4-16,1 0-4 15,8-5-3-15,0-3 1 16,2-2-2-16,3 2 1 16,-1 0-1-16,3 1-1 15,-1 2 1-15,0 7-1 16,0 5 0-16,-1 3 1 0,-2 5-1 16,3 0 0-16,-3 11 0 15,2 4 2-15,-2 6-3 16,-4 5 2-16,4 1 0 15,-5-1 0-15,-5 3 0 16,8-6 2-16,-7-4-3 0,0-2 0 16,-1-5 2-16,0-5-1 15,-2-2 0-15,0-5 1 16,0 0 1-16,0 0 17 16,0-6 6-16,0-8-17 15,1-7-8-15,1 0-4 0,2-2 4 16,1-4 4-16,-2-2-4 15,6 1 1 1,-1 5-1-16,2 0-1 16,1 7 0-16,2 5 2 15,-1 8-2-15,1 3-1 16,1 0 0-16,-3 7 3 0,2 7-1 16,-1 2 0-16,-2 4 0 15,-3 3 2-15,-1-2-3 16,-6 3 3-16,7-1-1 15,-3 0-1 1,-4-5 1-16,3 1-1 16,0-5 0-16,-1-1 0 0,1-3 0 15,1-2 1-15,3-3-31 0,0 1-35 0,4-6-12 16,1 0-84-16,0 0-200 16</inkml:trace>
  <inkml:trace contextRef="#ctx0" brushRef="#br0" timeOffset="21987.5273">22237 9480 458 0,'13'-8'70'16,"3"0"-43"0,1-5 10-16,4 10 0 0,4-1-15 15,0 4-13-15,0 0-9 0,-1 0 0 16,-7 0 0-16,-2 0-24 15,-13 6-43-15,9-1-81 16,-11-5-203-16</inkml:trace>
  <inkml:trace contextRef="#ctx0" brushRef="#br0" timeOffset="22159.2254">22307 9539 54 0,'-5'7'364'0,"0"-3"-310"15,5-4 21-15,5 0-36 0,8 0-13 16,3 0-19-16,5 0-6 16,5-4 0-16,-1 1-2 15,1-1-24-15,-1 4-34 16,6-6-80-16,-2 3-122 16</inkml:trace>
  <inkml:trace contextRef="#ctx0" brushRef="#br0" timeOffset="22410.0269">22887 9448 398 0,'-7'0'50'0,"7"0"-18"0,0 0 31 15,7 0-23-15,8 0-15 16,6 0-17-16,4 0-5 16,4 0-3-16,3 0 0 15,-3 0-5-15,3 0-50 16,-3-4-58-16,-2-2-78 16</inkml:trace>
  <inkml:trace contextRef="#ctx0" brushRef="#br0" timeOffset="22660.0034">23282 9264 418 0,'2'-4'23'15,"-2"-2"36"-15,0 2 7 16,0 4-15-16,0 0-17 16,0 0-14-16,2 2-11 15,-2 10-3-15,0 6 9 0,0 1-4 16,0 6 1-16,2 5 0 15,-2-2-6-15,1 1-2 16,1-2-3-16,0 1 1 16,1-3-3-16,-2-4-1 15,3-2-27-15,-1-2-27 16,1-4-6-16,-1-4-34 0,2-3-109 16</inkml:trace>
  <inkml:trace contextRef="#ctx0" brushRef="#br0" timeOffset="22941.1417">23596 9551 532 0,'8'0'29'15,"-1"0"-1"-15,-1 0 10 0,-3 2-5 16,-1 7 6-16,-1 0-28 15,-1 3-2-15,0 1 1 16,0 1-3-16,-3-2-3 16,-4 1-3-16,2 0 0 15,-5-1-1-15,3-1-1 16,0-4-10-16,2 0-23 0,-2-3-21 16,1-1-19-16,6-3-70 15,0 0-98-15</inkml:trace>
  <inkml:trace contextRef="#ctx0" brushRef="#br0" timeOffset="23160.2009">23868 9438 476 0,'18'-12'31'0,"0"4"3"16,3 0 15-16,3 1-5 15,1 2-18-15,-2 1-12 16,4 3-9-16,-3-2-4 16,-4 3 1-16,-1 0-6 15,-1 0-38-15,-6 0-27 0,1-1-58 16,1-4-152-16</inkml:trace>
  <inkml:trace contextRef="#ctx0" brushRef="#br0" timeOffset="23472.936">24365 9157 355 0,'-3'-7'89'0,"3"0"-60"15,-2 2 34-15,2 1-15 16,0 4-4-16,0 0-12 15,0 5-20-15,0 8-6 16,2 7 7-16,-2 7 6 16,1 1 3-16,1 5-18 15,-2 1 11-15,0 1-3 0,0 0-5 16,0-6-3-16,-3-1-1 16,1-3-1-16,-2-5-2 15,-3-4 1-15,6-4-1 16,-7 2-2-16,1-6-29 0,0-3-62 15,0-5-91-15</inkml:trace>
  <inkml:trace contextRef="#ctx0" brushRef="#br0" timeOffset="27751.9592">7901 8186 284 0,'3'-6'8'15,"-1"-3"5"-15,0 2 38 0,0 0-4 16,-2 0-18-16,0-3-6 16,0 3-1-16,0 0 5 0,0 0-11 15,-7 0-1-15,-3 5-5 16,0-5-3-16,-3 4 2 16,-3 3-1-16,0 0-4 15,-2 0 1-15,-1 3 1 16,2 8 2-16,-1 0 2 0,0 3 2 15,2 4 1-15,4 1-2 16,0 4 1-16,7 4-1 16,3 1 0-16,2 3-3 15,2-1 1-15,9-1-1 16,5-6 0-16,1-1-2 0,2-8 1 16,4-3 2-16,-1-6-1 15,2-3-3-15,-2-1-3 16,0-2-1-16,0 1-1 15,-3 0-21-15,1 0-22 16,0 0-18-16,-4-4-22 16,1 1-79-16,-2-3-140 15</inkml:trace>
  <inkml:trace contextRef="#ctx0" brushRef="#br0" timeOffset="27986.2788">8125 8296 418 0,'2'-4'33'0,"1"2"13"16,-3 2 16-16,2 0-25 16,0 6-23-16,-2 6 4 15,3 4 2-15,-1 2 8 16,0 2-10-16,2-3-7 0,-2 5-4 16,0-4-3-16,-1-2-3 15,1-2 1-15,0-4-1 16,0 2-2-16,-1-6-9 15,3 2-27-15,1-5-22 16,3-1-26-16,1-2-88 0</inkml:trace>
  <inkml:trace contextRef="#ctx0" brushRef="#br0" timeOffset="28267.4617">8541 8236 499 0,'0'-6'29'0,"0"0"-8"16,3-1 20-16,11 2 0 0,6 0-17 16,9-1-6-1,3 1-5-15,2-1 1 0,4 2-5 16,-4 1-7-16,-2 2-3 15,-7-3 2-15,-3 0-1 16,-6 4-10-16,-8 0-22 0,-1 0-22 16,-7 0-26-16,0 0-58 15,0 0-102-15</inkml:trace>
  <inkml:trace contextRef="#ctx0" brushRef="#br0" timeOffset="28567.1192">8704 8076 407 0,'-10'-1'35'15,"3"-5"6"-15,3 2 12 16,1 4-15-16,3 0-13 0,0 11-14 16,0 3 6-16,7 4 4 15,3 4 1-15,-2-1-3 0,1 4-6 16,-2 0-1-16,-2-2-4 15,0 2-17-15,-2-2 13 16,-3-3-3-16,0-4 1 16,0 2-1-16,0-7 0 15,0-1 0-15,0-1 4 16,0-3-40-16,0-1-14 0,0-3-17 16,5-2-42-16,6 0-81 15</inkml:trace>
  <inkml:trace contextRef="#ctx0" brushRef="#br0" timeOffset="28974.5497">9342 8171 430 0,'13'-11'32'0,"-9"-3"-22"16,-4 4 25-16,0 4 10 15,0-2-18-15,-2 1-12 16,-1 2-5-16,1-2 6 16,-3 5-4-16,-2-5-5 15,0 5-1-15,-1 2-3 0,-3 0-2 16,2 0 0-16,-4 0 0 16,0 8 0-16,-1 0 0 15,6 3 9-15,-4 3 4 16,5 4-3-16,2 2-1 15,3 3 1-15,2 2 0 16,0 0-10-16,2 2 8 0,5-4-3 16,3 2 3-16,2-5-8 15,2-5 3-15,-1-2-2 16,1-4 1-16,3-6 2 16,2-3-2-16,1 0-2 0,-2 0 0 15,1-5-2-15,0-2-28 16,-6 0-19-16,1 0-28 15,-6 1-35-15,-1-1-176 16</inkml:trace>
  <inkml:trace contextRef="#ctx0" brushRef="#br0" timeOffset="29380.7228">9545 8342 275 0,'-10'0'187'15,"-1"-9"-139"-15,4 0 6 0,1-3-2 16,5-1-12-16,1 4-12 16,0 1-15-16,1 2-4 15,6 2-2-15,5 3-4 16,-2 1-2-16,2 1-2 0,0 9 1 16,-2 4 0-1,1 2-1-15,-3 3 0 0,-3 1-1 16,-5 0-1-16,0-1 0 15,0 3 1-15,-12-3 2 16,4-3 0-16,-6-2 1 0,1-1 0 16,2-2 1-16,3-4 7 15,0 0 3-15,2-3-14 16,5-1 13-16,1 1-2 16,0-4-2-16,1 1 1 15,11-1 2-15,2 0-5 16,2-1-3-16,5 1-1 15,3-2-1-15,-2-3-13 0,3-1-24 16,-1 1-21-16,2-2-34 16,-5-4-81-16</inkml:trace>
  <inkml:trace contextRef="#ctx0" brushRef="#br0" timeOffset="29946.787">9991 8150 478 0,'-8'-17'26'0,"1"1"-2"16,7 3 21-16,0 1-1 0,6 3-17 15,5 2-15-15,3 5-3 16,3 2-1-16,2 0-5 15,3 9-2-15,-4 6 0 16,-2 2-1-16,-4 4-1 16,-3 3 1-16,-5-1 0 0,-4-2-1 15,0 1 1-15,-7-2-1 16,-3-2 1-16,2-5 0 16,1-1 0-16,1-5 1 15,3-2-1-15,-2-3 0 0,5-2 2 16,0 0 1-16,5-4 2 15,4-6-5-15,1-5 2 16,7-1-2-16,-3-3 0 16,0-1 0-16,-1-5 0 15,-3 2 0-15,-6-2-1 0,7 1 1 16,-8 2-1-16,-3 4 2 16,2 1-1-16,-2 6 1 15,0 11 2-15,0-3 9 16,0 3-6-16,-3 14-1 15,1 4 5-15,-2 6-6 16,3 1 15-16,1 1-6 0,0 1-4 16,0-2-3-1,5-3-4-15,2-1-1 0,0-3 0 16,3-4-1-16,-4-2 0 16,7-2-3-16,-2-3-24 15,-1-2-15-15,3-5-26 0,0 0-33 16,-1-4-140-16</inkml:trace>
  <inkml:trace contextRef="#ctx0" brushRef="#br0" timeOffset="30291.0391">10440 7893 502 0,'-6'-10'12'0,"3"4"10"0,3 0 31 16,0 5 3-16,0 1-14 16,9 0-24-16,1 0 3 15,5 7-6-15,1 8 3 16,4 0-4-16,0 6-4 16,-3 4 5-16,2 5-2 0,1 7-4 15,-1 0 1-15,1 2 0 16,-3 5-4-16,-2-1 1 15,-6 2 1-15,-6-1-4 16,-3 1 0-16,-5-2-3 16,-12-2 0-16,-7-2-2 15,-8 0 2-15,-4-3-3 16,-9 2-19-16,-8-4-27 0,-6-2-43 16,-11-6-76-16</inkml:trace>
  <inkml:trace contextRef="#ctx0" brushRef="#br0" timeOffset="30837.7724">7615 7952 307 0,'-2'-16'9'16,"-1"5"17"-16,-1-2 40 15,-1 4 4-15,-2 6-22 0,-3 3-16 16,0 0-8-16,-2 3-3 15,-5 12 1-15,0 9 2 16,-2 5 2-16,1 7-2 16,4 5 3-16,-1 5-1 15,8 6-16-15,0 1 7 16,7 2-4-16,2 1-6 0,13-1-1 16,2-3-4-16,10-4 1 15,7-5-3-15,2-7 1 16,8-3-1-16,4-4-11 15,11-4-32-15,9-3-67 16,8-21-75-16</inkml:trace>
  <inkml:trace contextRef="#ctx0" brushRef="#br0" timeOffset="31711.6735">11069 8115 323 0,'-8'-1'16'0,"4"-3"27"16,3 4 9-16,1 0-18 16,0 0-16-16,0 0-8 0,5 5 10 15,8 2-2-15,1 1-5 16,1-2 1-16,2-2-2 15,3 2-1-15,-4-5-1 16,2-1 1-16,-6 0 3 0,2 0-2 16,-6-7 2-16,1 0-3 15,-1-1-4-15,-3-3-4 0,-3 0 0 16,-2 0-1-16,0 1-1 16,0-3 2-16,-2 4-5 15,-8-1 2-15,0 5 0 16,-2-1-1-16,-3 3 1 0,3 3 2 15,-5 0-3-15,3 0-1 16,-2 6 3-16,2 2 0 16,-1 0-2-16,4 1 1 15,-3 4 0-15,3-1 2 16,6 3 1-16,1 0 3 16,3 5 4-16,1 0 0 15,0 3 4 1,1-4-2-16,6 5-1 15,2-3-15-15,1 1 13 16,0-4-2-16,-1 0 0 16,4-4-4-16,-1-4 3 0,3-2-2 15,1-7 1-15,2-1 0 16,1 0-1-16,3-1-4 16,0-9 1-16,-3 2-1 15,1-3-1-15,-2 0-8 0,-2-1-20 16,-5-1-19-16,-2-3-21 15,-4-2-14-15,-1-5-76 16</inkml:trace>
  <inkml:trace contextRef="#ctx0" brushRef="#br0" timeOffset="31977.2334">11124 7853 332 0,'-9'-3'41'15,"4"-1"15"-15,3 1 11 16,2-1-26-16,0 1-14 16,7-3-14-16,10 3-7 0,2 0 0 15,4-1-5-15,4 0-1 16,2 2 4-16,0 1-13 15,0 1-17-15,-1-4-32 16,-3-1-54-16,-2 3-147 16</inkml:trace>
  <inkml:trace contextRef="#ctx0" brushRef="#br0" timeOffset="32729.4442">11529 7732 129 0,'-2'-5'245'0,"1"-2"-235"0,1-2 22 15,0 1 24-15,0 0-19 16,1 1-17-16,9 1-8 16,-1-1 3-16,3 2-4 0,1 5-6 15,-1 0-1-15,3 0 0 16,-1 1-3-16,-2 10 0 15,-2 2-1-15,0 3 1 16,-3 0-1-16,0 2 0 16,-6 1 1-16,1-1-1 0,-2 0 1 15,0-2 0 1,-3-2-1-16,-4-1 0 0,2-6 1 16,0-3 0-16,1 2-1 15,1-3 1-15,1-2 0 0,2-1 1 16,0 0 1-16,0 0-1 15,0 0-1-15,0-6-1 16,4 0-1-16,1-3 2 16,2-1 0-16,4-2-1 15,-2 2-1-15,1-3 2 16,0-3-2-16,1 4 2 0,-3-5-1 16,0 3 0-16,-1 0 1 15,-2 0-1-15,1 3 0 16,-3 0 0-16,1 3 0 15,-4 2 2-15,1 1 2 16,-1 3 3-16,0-2-4 0,0 4-1 16,0-1 0-16,0-1-1 15,0 0 0-15,-1 2-1 16,-1-2 0-16,-2 2 0 16,4 0 1-16,-1 0-1 0,-3 0 1 15,2 0 0-15,1 0 1 16,-1 7-2-16,-2 0 2 15,1 6 2-15,1-1 0 16,-1 3 5-16,0 2 1 16,3 1-2-16,0 2-2 15,0-2 1-15,0 0 0 0,8-2 0 16,1-2 0-16,1 0-2 16,3-3 4-16,3-2-1 15,0-4-8-15,4-2 0 16,0-2 2-16,0-1 2 15,-3 0-6-15,2 0-16 0,-7-9-61 16,-5-7-108-16</inkml:trace>
  <inkml:trace contextRef="#ctx0" brushRef="#br0" timeOffset="53926.4818">4387 9915 120 0,'-3'-8'25'0,"0"-5"-4"15,1 1 7-15,0-1 16 16,-1-3-1-16,3 0-5 0,-2 0 6 31,-1-2-2-31,1 0-2 16,0 2-6-16,0 0-6 0,-1 2-9 15,1 0-4-15,-1 4 0 16,0 2-3-16,3 2 1 16,-2 5 4-16,2 1 1 15,-3 0-6-15,3 5-10 16,0 11 0-16,0 5 5 0,0 10 3 16,0 1 3-16,8 5 0 15,-3 3-1-15,0-1-3 0,2-2-4 16,-3 0-1-16,1-3-1 15,-4-2 2-15,4-4-3 16,-5-4 2-16,0-4-3 16,0-6-12-16,0-3 14 0,0-9 2 15,-5 7-1-15,5-9-2 16,-1 0 2-16,1 0 1 16,0 0-1-16,0-9-1 15,0 2-3-15,0 0 0 16,6 1-1-16,3 1 1 15,1 3-2-15,5 2 2 0,1 0 0 16,4 0 0-16,2 0 2 16,2 0-1-16,1 5-2 15,1-5 2-15,1 0-1 16,0 0-1-16,0-2 1 16,-1-3 0-16,1-3 1 15,-5-4 0-15,1 0-3 0,-7-1 3 16,-1 0 1-16,-7 0-1 15,-1-5 1-15,0 2-1 16,-4 0-1-16,-1 0 2 0,-2-2-2 16,0 4 0-16,0 1 1 15,0 1-2-15,-4 3-1 16,-4 0-2-16,1 2 3 16,-1 5-1-16,-1 0-3 15,-2 2 4-15,-1 0 0 16,-2 0 1-16,2 5 0 15,2 6 0-15,2 0-1 0,1 3 0 16,5 4 0-16,2 0 1 16,0 2 4-16,2-1 0 15,8 3 0-15,5-3 0 16,1-1 0-16,4-4 0 0,2 0 0 16,3-4-4-16,-2-3-2 15,4-4 9-15,3-3-8 16,-3 0 4-16,-1-2-4 15,1-6 2-15,-5-5 1 16,-3-1-5-16,-1-1 4 16,-6-1-2-16,-3-3 0 0,1-1 1 15,-5-3 1-15,-2-4-1 16,-1-2-1-16,-2-4 1 16,0-5-1-16,0-1 0 15,0 3-5-15,0 0 5 16,0 6 0-16,-2 5 0 0,1 9 1 15,-3 4-1-15,2 12 4 16,-1-5-3-16,1 5 2 16,0 12-1-16,2 6 1 15,0 10 3-15,0 4 5 0,2 6 2 16,5-1-1-16,2 1-5 16,-2 1 2-16,2-7-1 15,0-2 2-15,2-1-8 16,-2-8 1-16,3-1 0 15,-1-4-3-15,2-5 2 16,3-1 0-16,0-7 1 16,0 4-3-16,4-7 1 15,-2 0-14-15,-2-2-8 0,1-7-11 0,-7-3-10 16,-3-5-22-16,-2 1-15 16,-5-5-49-16,-2 1-156 15</inkml:trace>
  <inkml:trace contextRef="#ctx0" brushRef="#br0" timeOffset="54082.6612">5074 9880 413 0,'-13'0'54'15,"6"0"-4"-15,4 0 7 16,3-2-4-16,3 0-28 16,17-1-12-16,2-3-9 0,10-1-5 15,6 2-22-15,3-6-57 16,8 0-135-16</inkml:trace>
  <inkml:trace contextRef="#ctx0" brushRef="#br0" timeOffset="55133.1152">6802 9780 229 0,'-2'-11'105'0,"-3"-5"-62"16,0 2 12-16,0 0 1 0,3 1-15 15,2 2-17-15,0 4-6 16,0 0-3-16,8 2-1 16,1 1-7-16,1 2-5 15,2 2 0-15,-3 0-1 0,3 0-1 16,-3 9 1-16,2 2 0 15,-4 1-1-15,0 2 1 16,-3 6 0-16,0 0 1 16,-4 1 0-16,1 1 3 15,-1-1 2-15,0-3 0 16,4-2 3-16,-1 0-5 0,3-3-1 16,0-5-1-16,8 0 1 15,0-6 2-15,2-2 2 16,0 0-4-16,4 0-1 15,0-10-1-15,-3-2-1 0,0 1-1 16,-3-3 1-16,-4-4 0 16,2 2 1-16,-7-5 0 15,-2-1-1-15,-1 1 1 16,0-2-3-16,-2 5 1 16,0 2 1-16,0 3-1 0,-2 6 1 15,-1 2-2 1,3 5 2-16,-5 0-1 0,3 0 0 15,0 5 0-15,0 10 1 16,2 2 2-16,0 6 3 16,0 6 6-1,0 1-1-15,4 4-1 16,1 2-1-16,-2 2-6 16,3-3-4-16,-1-1 9 15,-2-2-4-15,-2-3 3 0,3-3-3 16,-4-3 0-16,0-3 0 15,0-3 1-15,0-4-1 16,-4-3-1-16,-4-1 0 16,1-6 1-16,-1 0 1 15,-1-3 0-15,-2 0-2 0,2 0-2 16,-1-8 3-16,0-5 1 16,3-4-4-16,-2-5 0 15,4-1-2-15,5 0 0 16,0-3 0-16,0 3-8 15,7 4-2-15,9-1-11 16,2 6-1-16,4 1 4 0,0 2-24 16,2 6-15-16,0 2-20 15,-3-1-66-15,0 2-107 16</inkml:trace>
  <inkml:trace contextRef="#ctx0" brushRef="#br0" timeOffset="55389.2882">7306 9955 403 0,'2'3'55'0,"-1"-1"-13"16,2 1 7-16,1 5-3 15,1 0-5-15,2 7-17 0,-2 1-1 16,0 0 7-16,3 4-11 16,-4-1-18-16,1 1 9 15,-3-2-6-15,-2 0-1 16,3-4-2-16,-3 0-1 15,0-3 1-15,0-8-1 16,0 7-6-16,0-7-24 0,0-3-26 16,2 0-7-16,3-3-29 15,3-12-116-15</inkml:trace>
  <inkml:trace contextRef="#ctx0" brushRef="#br0" timeOffset="55770.5074">7754 9650 404 0,'5'-15'7'16,"-4"1"9"-16,3 3 38 16,-4 1-6-16,0 4-19 15,0 2-8-15,0 3 6 16,-5 1-6-16,-4 1-10 15,-2 12 2-15,2 3 6 0,-3 5 5 16,0 8-2-16,4 0-15 16,1 5 12-16,1 5-2 0,5 0-4 15,1 2-2-15,0-2-2 16,3-3-3-16,6-2-2 16,3-5-1-16,1-5 0 15,1-2-1-15,1-4-1 0,-1-4-3 16,1-12 4-16,-1 10 1 15,-1-8-7-15,1-4-3 16,-2 0-21-16,3 0-14 16,-3 0-36-16,1-7 0 15,-2-4-50-15,-1-3-104 16</inkml:trace>
  <inkml:trace contextRef="#ctx0" brushRef="#br0" timeOffset="56343.3602">7960 9842 429 0,'0'-19'40'0,"0"-1"2"16,2 0 13-16,3 6-3 15,4 0-23-15,0 4-9 16,4 4-5-16,1 4-4 0,2 2-7 16,-2 0-1-16,1 13-2 15,-3 4-1-15,0 3 1 16,-4 3-1-16,-2 0 0 15,-5 1 0-15,-1-3 1 16,0 0-1-16,0-5 0 16,-5 1 1-16,0-9 0 15,3 1 0-15,-1-2 0 0,0-5-1 16,3-2 1-16,0 0 0 16,0 0 2-16,6-9-1 15,1-1-2 1,5-5 1-16,0-1-2 15,0-3-2-15,0-3-4 16,-2 0 0-16,0 1 1 16,-5 0 3-16,1-2 1 0,-5 5 1 15,2 4 1-15,-3-1 0 16,0 4 1-16,0 4 2 16,0 2 1-16,-3 3 2 15,0 2-4-15,-2 0 1 0,1 4-1 16,-1 10 2-16,0 2 4 15,3 7 2-15,0 1 1 16,2 2-3 0,0-1 6-16,0 2-4 0,4-2-4 0,3-5-2 15,3 0 0-15,3-7-2 0,1-2-1 16,3-2-1-16,0-3 1 16,3-4-10-16,-1-2-21 15,-2 0-30-15,-2-2-35 16,-1-9-42-16,-4-4-142 15</inkml:trace>
  <inkml:trace contextRef="#ctx0" brushRef="#br0" timeOffset="56655.9781">8344 9594 433 0,'-3'-12'20'15,"-3"1"24"-15,3 3 20 0,3 3-15 16,0 4-15-16,2 1-10 16,6 0-5-16,3 11 0 15,5 3-1-15,-2 5-9 16,3 1 8-16,-3 5-6 16,3 1-1-16,-7 0 0 15,3 2-5-15,-4 1 1 0,-2-1 1 16,-2 2-1-16,-2-1-3 15,-3 0 0-15,0-1-2 16,0-3-2-16,-7-2 4 16,1-3-3-16,-3 0 1 15,-3-6-2-15,-1-2-13 0,-2-2-37 16,2-7-47-16,1-3-77 16</inkml:trace>
  <inkml:trace contextRef="#ctx0" brushRef="#br0" timeOffset="57265.1975">8923 9810 283 0,'-4'0'29'0,"2"0"13"16,2 0 31-16,0 0-10 16,0-3-28-16,6 1-14 15,1 0 1-15,5 0-6 16,4 2 1-16,-2 0 1 16,3 0-4-16,1 0-6 0,0 0-1 15,-4 0-3-15,0 0-1 16,1 0-2-16,-4 0-1 15,-3-2 1-15,-1 2 0 16,0-2-3-16,-4 2-13 16,-1 0-17-16,-2 0-7 0,0 0-22 15,0 2-50-15,-2 2-20 16</inkml:trace>
  <inkml:trace contextRef="#ctx0" brushRef="#br0" timeOffset="57530.7576">8970 9899 315 0,'-8'4'65'0,"3"-2"-14"15,-1 0 25-15,5-2-27 16,1 1-29-16,0-1-11 16,0 2 12-16,8-2 5 0,4 0-9 15,5 0-6-15,3 0-1 16,1 0 2-16,3 0-3 15,-3-2-3-15,0-1-2 16,-1-1 0-16,-1-2-1 0,-5 3-3 16,-4 1 1-16,-2-1-6 15,-4 3-32-15,-4-2-40 16,0 0-81-16</inkml:trace>
  <inkml:trace contextRef="#ctx0" brushRef="#br0" timeOffset="63384.8262">10061 9719 96 0,'-5'0'109'0,"1"0"-74"15,0-2-3-15,2-2 10 16,2 3-1-16,0-1-7 16,-2 2-5-1,2 0-1-15,0 0-17 0,0 2-9 16,0 7 10-16,0 0 16 15,0 3-9-15,4 1-3 16,0-5-2-16,7 0 1 16,-3-3 3-16,7-5 3 0,1 0 2 15,2-1-3-15,1-9-5 16,2-4-9-16,0 2-3 16,-3-2-1-16,-5-3-1 15,-3 5 0-15,-1-1 0 16,-3 1-1-16,-4 1 1 15,-2 1 0-15,0 0 1 0,-10 0-2 16,-2 1 1-16,-3 3-2 16,-4 4 1-16,-1-3 0 15,-4 4 0-15,5 1 1 16,-1 0-1-16,3 3-1 16,0 6 2-16,3 2-1 0,3 3 0 15,4 0-1-15,2 4 2 16,0 2-1-16,5 1 2 15,0 1 1-15,0 1 0 16,0-2 3-16,0 3-1 16,1-5 1-16,5-1 3 15,0-2 0-15,1 0 1 0,5-3-16 16,0-3 18-16,5 1-4 16,-3-4-1-16,6-3-3 15,-1-1-1-15,3-3-1 16,-1 0-1-16,-1 0 1 15,0 0-2-15,-4-5 0 16,0-1-5-16,-4 1-21 0,-2 0-15 16,-3-3-25-16,-4-4-28 15,-1-4-129-15</inkml:trace>
  <inkml:trace contextRef="#ctx0" brushRef="#br0" timeOffset="63666.7015">10174 9425 309 0,'-11'0'32'0,"4"0"1"0,7 0 22 15,0 0 11-15,9-4-35 16,4-1-12-16,4-1 2 16,2 1-5-16,-2-2-4 15,5 3-9-15,-2 3-2 0,-3 1-1 16,2 0-10 0,0 0-33-16,-1 0-57 0,-1 0-89 15</inkml:trace>
  <inkml:trace contextRef="#ctx0" brushRef="#br0" timeOffset="64326.0949">10550 9271 387 0,'-8'-7'17'15,"4"0"24"1,-1 2 10-16,5-3-5 0,0 3-19 15,5 2-10-15,5-1-7 16,4 1-1-16,2 3-3 16,2 0-2-16,0 2 1 15,-2 6-3-15,-1 5 0 0,-3 1-1 16,-1 2 1-16,-4 3-2 16,-5-2 0-16,-2 4 2 15,0-4-1-15,-4 2 2 0,-5-4 0 16,0-2-1-16,-1 0 3 15,3-4 0-15,-1-2-1 16,4-3-1-16,1-2-2 16,3-2 1-16,0 0 0 15,0 0 0-15,5-4 1 16,5-5-2-16,0 0-1 16,1-6 0-16,2 3 1 0,-1-2-1 15,0-4 0-15,3 0-2 16,-6-2 4-16,2 2-1 15,-2-1-1-15,-2 3-2 16,-2 2 3-16,0 1-1 16,-3 6 0-16,1 0 1 0,-3 3 0 15,0 2-1-15,0 1 0 0,0 1 0 16,-3 0 2-16,-2 0-4 16,-2 0 2-16,0 4 0 15,0 6 1-15,-1 1 0 16,3 2-1-16,3 3 6 15,-2 2 0-15,4 5 2 0,0 0 2 16,0 1 2 0,6-4-4-16,1-2-15 15,4 2 13-15,-1-6 0 16,1-6 0-16,4 3-6 0,-1-4 2 16,2-2 3-16,0-4-8 15,4 3-1-15,0-4-35 16,-1 0-49-16,-2-7-120 15</inkml:trace>
  <inkml:trace contextRef="#ctx0" brushRef="#br0" timeOffset="65557.6133">12793 9669 141 0,'0'-11'97'16,"-3"-1"-44"-16,-1 1 14 15,4-2-3-15,0 4-15 16,0 3-13-16,0-1-15 0,0 0-1 16,0 3-6-16,7 2-3 15,-6 2-6-15,5 0 1 16,-3 0-3-16,2 0 0 16,0 7 4-16,-1 2 0 0,-1 6 3 15,4-3 0-15,-6 4-2 16,3 1-1-16,-1 2 1 15,3-3-1-15,-1 1-1 16,0 0-2-16,5 1 1 16,-2-5-1-16,3-1 1 15,4-4-1-15,-1-1-2 16,0-3 2-16,0-4-2 0,5 0 1 16,-5 0-3-16,1-9 2 15,-3 0-2-15,1-5 1 16,-4 0 1-16,-4-6-1 15,0 0 2-15,-3 1-3 0,-1-3 0 16,-1-1 2-16,0 5 0 16,0 5-3-16,0 8 1 15,0-9 2-15,0 10-1 16,0 4 1-16,0 0 1 16,-1 4-2-16,-1 9-1 0,2 5 3 15,0 3-9-15,0 8 10 16,0 3 7-16,0 3 1 15,0 3-3-15,2-1-2 16,-1-1 0-16,-1 0 0 16,0-4 0-16,0-8-3 15,0 0 1-15,0-6 1 16,-1-4-3-16,-6-5 2 0,2-2-2 16,-2-1 0-16,-1-5 0 15,-1-1 0-15,0 0 2 16,1-1-1-1,-2-9-1-15,1 2-2 16,0-7-1-16,3-1 2 16,1-3-2-16,5-3-2 15,0-1-12-15,0 2-9 0,11 1-10 16,2 6-12-16,5 1-22 16,-1 8-9-16,4 3-60 15,0 0-73-15</inkml:trace>
  <inkml:trace contextRef="#ctx0" brushRef="#br0" timeOffset="65982.6941">13229 9990 405 0,'-13'-5'73'15,"4"-7"-38"-15,5-3 13 16,1 2 3-16,3 0-16 15,0 0-20-15,3 4-9 16,8 2 0-16,2 1-2 16,-1 6-3-16,0 0-2 0,2 4 1 15,-2 8 0-15,-1 4-1 16,-4 2 1-16,-2 2-1 16,-3 2 0-16,-2-1 1 15,0-2 0-15,-9 3 0 16,-6-4 1-16,3-1 0 0,-4-2 1 15,0-5 2-15,1 0 10 16,5-3 4-16,3-2-1 16,5-3-6-16,-1 1-12 15,3-3 8-15,3 0-1 16,7 0 1-16,7 0-2 16,2 0-3-16,3-2-1 15,2-1-1-15,-2-1 0 16,2 1-3-16,-4-2-18 0,0 5-9 0,-1-4-26 15,-2-2-9-15,0 0-31 16,0-3-99-16</inkml:trace>
  <inkml:trace contextRef="#ctx0" brushRef="#br0" timeOffset="66276.805">13640 9648 398 0,'0'-15'43'0,"0"1"-26"0,0 2 33 16,-2 1 3-16,-2 5-16 15,1 5-12-15,1 1-5 16,-4 0-6-16,1 9-5 16,1 8 1-16,1 3 7 15,1 8 1-15,-1 1-3 0,1 4-2 16,2 0-4-16,0 1-4 15,0 0-8 1,0-3 5-16,2-3-2 16,6-3 1-16,4-6-2 0,2-6 2 15,4-2-43-15,1-6-22 16,3-5-15-16,-2 0-59 16,-1-11-121-16</inkml:trace>
  <inkml:trace contextRef="#ctx0" brushRef="#br0" timeOffset="66807.9264">13859 9726 438 0,'0'-13'41'0,"0"0"11"16,3 0 7-16,4 2-15 16,3 4-17-16,2 1-16 15,1 3 0-15,1 3-1 16,1 0-7-16,0 11-2 15,-2 7-1-15,0 1 2 16,-1 5-3-16,-7 1 1 0,1-2 0 16,-4 2 0-16,-2-2 0 15,0-6 1-15,-3-2-1 16,-2-2 1-16,2-4 0 16,-1-6 1-16,2-1-1 0,2-2 0 15,0 0 0-15,4-5 3 16,6-6-3-16,0-5-1 15,2-4 0-15,3-2 0 16,-3 1 0-16,1-4-1 16,-2 0 0-16,-1 2 1 15,-2 2 0-15,-4 3 1 0,-1 5-3 16,-1 3 3-16,-2 4-1 16,0 5 1-16,0 1-1 15,-5 1 0-15,-1 13 0 16,-1 3 3-16,1 2 5 15,3 6 4-15,1 0 1 0,2 2-8 16,0-2-5-16,9 0 1 16,2-6 2-16,0-3-4 15,1-1 1-15,6-3 1 16,-2-5-4-16,0-3-10 16,0-4-26-16,1 0-29 0,-2 0-16 15,0-7-62-15,-4-5-88 16</inkml:trace>
  <inkml:trace contextRef="#ctx0" brushRef="#br0" timeOffset="67075.2844">14279 9551 59 0,'0'-12'404'15,"0"3"-355"-15,0 1 14 0,0 5-1 16,0 3-11-16,11 0-28 15,3 14-12-15,4 4 3 16,2 6 5-16,2 1-6 16,-5 3-7-16,-2 4 2 15,-4-2-2-15,-5 1-4 0,-4 3 0 16,-2-4 0-16,0 0-1 16,-12-1-1-16,-1-2 0 15,-3-3-22-15,-2-2-36 16,2-4-49-16,0-11-75 15</inkml:trace>
  <inkml:trace contextRef="#ctx0" brushRef="#br0" timeOffset="67482.6358">14787 9757 388 0,'3'-6'72'0,"2"-3"-25"16,2 2 3-16,3 4-17 16,7-1-16-16,2 2-10 0,4 2-5 15,-1 0-1-15,4 0-1 16,-4 0-8-16,-2 0-18 15,-4 2-28-15,-3 0-65 0,-6 0-86 16</inkml:trace>
  <inkml:trace contextRef="#ctx0" brushRef="#br0" timeOffset="67639.1338">14843 9847 406 0,'-9'10'43'0,"2"-7"3"0,7 0 3 15,5-3-8-15,9 0-5 16,6-1-19-16,6-4-9 16,1-1-8-16,0 0 1 15,1 1-30-15,-1 0-57 0,-2-2-132 16</inkml:trace>
  <inkml:trace contextRef="#ctx0" brushRef="#br0" timeOffset="68265.7421">15514 9665 445 0,'-1'-12'24'0,"1"3"4"15,3 0 22-15,9 2-10 16,3 0-15-16,1 7-15 16,2-3 0-16,1 3-1 0,-4 0-2 15,-1 7-3-15,-1 8-4 16,-4 3 4-16,-4 4-3 16,-1-1 0-16,-4 3-1 15,0 1 2-15,-5-4-2 0,-4-3 1 16,2 0 1-1,-5-4-3-15,6-5 4 16,0-2-3-16,3-4 1 0,3-3 2 16,0 0-3-16,0 0 3 15,3-5 0-15,6-4-5 16,2-5 3-16,3-3-1 0,-1 0 0 16,0-3 1-16,-1-3 0 15,-3 1-1-15,0 1-3 16,-7 0-1-16,7 1-1 15,-8 4 3-15,-1 2 1 16,2 6 1-16,0 2 0 0,-2 6-1 16,0 0 5-16,0 0-4 15,-7 6 1-15,2 7 1 16,-2 5 3-16,1 1 6 16,0 5 6-16,5-1 0 15,1 2-7-15,0 0-9 16,1-3-3-16,11-1 6 15,2-3-2-15,2-4-1 0,6-4-1 16,2 0-6-16,2-7-36 16,3-3-22-16,-1 0-27 15,5-3-105-15</inkml:trace>
  <inkml:trace contextRef="#ctx0" brushRef="#br0" timeOffset="68784.7596">16115 9644 372 0,'5'-4'53'0,"-5"-6"-1"16,0 6 3-16,0 0-11 15,0 4-15-15,0 0-14 16,0 0-6-16,5 8 5 16,4-1-5-16,3-2-1 0,5-1-3 15,1 0 0-15,3-4-1 16,1 0-5-16,-2 0 2 15,1-2 0-15,-5-6-1 16,-4 1 2-16,0 0-2 16,-10 2 0-16,5-3-2 15,-7 2-1-15,0-1-1 16,0 0 3-16,-6 1-1 0,-3 1-2 16,-3 3 3-16,-1 0-3 15,-3 2 3-15,-3 0 1 16,2 0 0-16,-1 0 0 15,0 5 0-15,2 1 1 16,3 5 3-16,2-1 4 0,2 5 1 16,8 2 4-16,-1 4 3 15,2 1 2-15,0-2-6 16,5 1-6-16,4 1 4 16,-1-3 1-16,4-3-3 0,-2 0-2 15,3-3-1-15,3-4 0 16,1 0-3-16,3-7 1 15,-1-2-1-15,3 0-1 16,-2 0-1-16,-1-8 0 16,1-1-5-16,-4 1-14 15,-3-5-12 1,-3-1-37-16,-4-4-28 0,-5-4-116 16</inkml:trace>
  <inkml:trace contextRef="#ctx0" brushRef="#br0" timeOffset="69045.1434">16259 9310 430 0,'-1'-4'30'0,"-1"-1"13"0,2 4 17 16,5 1-20-1,8 0-15-15,3-2-8 0,4 2 4 16,-2 0-4-16,0-2-10 16,2 2-4-16,-4 0-3 15,-1 0 0-15,-3 0-18 0,0 0-28 16,-1 0-28-16,0 0-73 16,1 0-93-16</inkml:trace>
  <inkml:trace contextRef="#ctx0" brushRef="#br0" timeOffset="69668.3011">16568 9218 360 0,'0'-8'52'0,"0"-2"-11"16,0 0 26-16,0 4-11 15,6-3-21-15,5 2-13 16,1 3-8-16,-1 1-1 0,5 3-5 15,3 0-1-15,-6 5-2 16,3 10-3-16,-3 0 0 16,-1 7-1-16,-2 0-2 15,-5 2 1-15,-1 1 3 0,-4-1-5 16,0-1 2-16,-2-3 2 16,-5-4-3-16,-3-2 2 15,9-10 0-15,-10 11 1 16,8-10-2-16,1-2 0 0,2-3 3 15,0 0-3-15,0 0 4 16,9-8-4-16,1-1 2 16,3-5-3-16,1 0 1 15,3-4 0-15,-3 0 2 16,1-3-3 0,-5 0 1-16,0 0 0 0,0 0 0 15,-5 2 0-15,-1 1 1 0,1 1-1 0,-3 7 0 16,-2 0 0-16,0 4 1 15,0 2 0-15,0 4 1 16,0 0 0-16,-5 2 0 16,-1 9-1-16,1 2 3 15,0 8 3 1,-1 0 2-16,4 4 3 16,2 4-12-16,0-2 13 15,0-1 0-15,5 1-3 0,3-5-2 16,1-3-1-16,5-1-3 15,1-4 0-15,-1-3-1 16,2-10-2-16,-4 9 0 0,3-8 0 16,-3-2 0-16,-8 0-1 15,9 0 0-15,-11 0-13 16,-2 0-22-16,-5 0-33 16,-10-2-71-16,-7-6-250 15</inkml:trace>
  <inkml:trace contextRef="#ctx0" brushRef="#br0" timeOffset="86707.1951">8780 11230 282 0,'0'-11'61'0,"0"-3"-41"15,-3 2 15 1,1 0 27-16,2 0-20 0,-2 5-15 15,2 0-5-15,0 3 2 16,0 1-5-16,0 3-6 16,0 0-4-16,0 0-4 0,0 0-3 15,0 1 2-15,0 8 1 0,0 4 8 16,0 3 0-16,0 5 3 16,4 8-1-16,-1 2-2 15,4 0-2-15,-1 5-16 16,0 0 7-16,1-2 1 15,-4 0-2-15,2-8 1 16,-1 0 0-16,-1-5-2 0,0-3 1 16,-1-4 1-16,-1-5 0 15,1-2-1-15,-2-3 1 16,0-1-2-16,2-3 1 16,1 0 0-16,-1 0 3 15,2 0 2-15,-1-7-5 0,2-2 0 16,2-1 1-16,-2-5-1 15,0 1-1-15,0-2 1 16,2-2-1-16,-1 0 0 16,1 0 1-16,-2 2-2 15,4 2 2-15,-4 1 1 0,3 5-5 16,-2 2 4 0,1 4 1-16,1 2-5 0,5 2 3 15,0 7-1-15,1 6 3 16,2-2-1-16,4 4 1 15,-2-3 1-15,0-2 0 0,2 1-1 16,-1-2 2-16,-4-3-5 16,2 2 3-16,-2-8-2 15,-3 4 1-15,-3-2-1 16,-1-2 1-16,-1-2 0 16,-2 0 0-16,-3 0 2 15,0 0 4-15,1-7 4 0,-3-4 0 16,0-3-5-16,0-4-2 15,0-4-3-15,0-5 1 16,0-1-1-16,0-2-3 16,0-4 2-16,0 2 2 15,-3-1-2-15,-2 7 0 16,1 1-2-16,2 7-3 16,-3 3-1-16,3 7-8 15,1 4-5-15,1 4-23 16,0 0-29-16,0 6-7 0,5 0-34 0,4 4-101 15</inkml:trace>
  <inkml:trace contextRef="#ctx0" brushRef="#br0" timeOffset="86977.8204">9477 11296 379 0,'6'0'42'16,"2"0"2"-16,2 0 20 31,4 0-14-31,3-4-7 16,0 1-16-16,3-3 4 0,2 3-7 16,0-2-12-16,0 1-7 15,2 1-4-15,-3-1 0 16,-5 2-1-16,-3 0-7 15,-2 2-28-15,-4 0-22 0,-5 2-19 16,-2 4-67-16,0 2-101 16</inkml:trace>
  <inkml:trace contextRef="#ctx0" brushRef="#br0" timeOffset="87160.2547">9586 11407 409 0,'-8'7'53'0,"1"-2"-5"15,3-2 17-15,4-1-10 16,0 0-7-16,5-2-21 0,9 0-19 0,6 0 12 16,1 0-10-16,4-5-8 15,-2-1-2-15,2 5-1 16,-5-1-26-16,4 2-63 0,-5-2-55 16</inkml:trace>
  <inkml:trace contextRef="#ctx0" brushRef="#br0" timeOffset="88062.0417">11289 11001 295 0,'-11'-25'5'0,"1"4"19"16,3 2 27-16,0 4 8 16,2 5-17-16,2 1-11 15,1 5-7-15,0 4-2 0,2 0-10 16,0 2-10-16,0 10-1 16,0 5 6-16,0 5 8 15,0 7-2-15,0 5 1 16,0 0 2-16,0 5 4 15,0 2 2-15,0 6 0 16,2 1-1-16,1 4-19 0,4 1 17 16,-2 4-5-16,2 2-2 15,0 0-1-15,1 2-4 16,0-4 0-16,-6 1-2 16,5-1-1-16,-2-1-1 15,1-2 1-15,-3-1 2 16,-3-3 0-16,3-2-2 0,-3 2-1 15,0-3 4-15,0 3-2 32,0-3-1-32,0-2 0 15,0-1 2-15,0-2-2 0,0 0 0 16,0-1 0-16,0 1 1 0,0-2-4 16,0-2-1-16,0 1 3 15,1-3-3-15,-1-4 1 0,0 2 0 16,0-4 1-16,0 1-1 15,0-3 0 1,-6-3 0-16,3-2 0 0,-1-1 0 16,1-6-1-16,1-4 2 15,2-3-5-15,-2-2 5 16,2-3-3-16,0-4-7 0,0 0-9 16,7-9-14-16,2-7-29 15,2-7-51-15,0-11-77 16</inkml:trace>
  <inkml:trace contextRef="#ctx0" brushRef="#br0" timeOffset="88843.1014">12041 11198 236 0,'-7'0'37'0,"0"-2"-11"16,4-1 34-16,0 1 5 16,2 0-21-16,1 2-12 15,0 0-18-15,0 0-5 0,7 0 1 16,2 5 5-16,3 0 0 15,3 1-6-15,1-1-3 16,1-3-3-16,-2-2 0 16,4 0-2-16,-6 0 2 15,1-2-2-15,-2-5 4 16,-3 0-4-16,-2-2 3 0,0 0-1 16,-5-3-1-16,2 1 1 15,-4 0-1-15,0-2 1 16,0 5-2-16,0-3-1 15,0 0 2-15,-7 4-2 16,-2 2 1-16,-3 2-1 16,0 0 0-16,-3 3 0 0,0 0 0 15,-4 6 0-15,2 3 2 16,-1 1 2-16,0 3 7 16,2 1 4-16,2 2 0 15,2 2-2-15,7 4 2 0,2 1 1 16,3 2-2-1,0 1-17-15,8 1 14 0,5-2-1 16,1-1-4-16,1-5-2 16,4-1-1-16,2-5-2 15,0-5 3-15,2-2-2 16,1-6-1-16,-1 0 0 0,1 0-1 16,-7-9-1-16,3 0-2 15,-2-2-21-15,-5-1-5 16,-5-1-26-16,1-5-5 15,-3 0-18-15,-4-3-90 0</inkml:trace>
  <inkml:trace contextRef="#ctx0" brushRef="#br0" timeOffset="89077.4197">12131 10905 316 0,'-12'-16'12'0,"6"7"32"16,4 2 6-16,2 2 5 15,0-1-16-15,13 2-24 0,-1 1-8 16,5 0-1-16,2 0-4 16,5 0-1-16,-1 1 1 15,3-1-7-15,-1 1-22 16,-2 0-53-16,0-3-75 15</inkml:trace>
  <inkml:trace contextRef="#ctx0" brushRef="#br0" timeOffset="89614.2625">12491 10754 371 0,'-5'-7'23'16,"0"-1"22"-16,5-1 11 15,0 3-17-15,5 0-14 16,5 4-17-16,6 0 0 16,-2 2-2-16,4 2-4 15,0 7-1-15,1 5 0 0,-6 4 1 16,0 1-1-16,-5 2-1 16,-1-2 0-16,-7 1 1 15,0-1 0-15,0-3-1 16,-2-1 4-16,-5-12-4 15,1 13 2-15,0-10-1 0,3-5 3 16,3-1 5-16,0 0 4 16,0-7-6-16,5-5-3 15,7-5-3-15,-2 2 0 16,0-5-1-16,5-2 0 16,-2 2 2-16,-4-3-1 0,0 1-1 15,0 0 0-15,-6 4 0 16,1 3-1-16,-3 0 2 15,2 6 0-15,-1 2 6 16,-2 3 4-16,0 2 0 16,0 2-5-16,0 6-2 15,-2 5-3-15,-2 6 1 0,2 3 9 16,2 7 2-16,0 0 3 16,0 3-11-16,0 0 3 0,6-2 1 15,1-2-6-15,2-2-2 16,-1-3 0-16,5-4 0 15,0-5-12-15,3-6-41 16,3-6-69-16,5-2-310 0</inkml:trace>
  <inkml:trace contextRef="#ctx0" brushRef="#br0" timeOffset="90507.6753">14140 11141 306 0,'-5'-11'35'0,"0"2"8"16,0-1 7-16,1-3 1 0,4 2-15 15,0 0-13-15,0 3-5 16,0-2 1-16,5 3-6 16,4 4-5-16,0 1-2 15,4 2-3-15,-1 2-3 16,3 8 2-16,-1 3-1 0,-1 2-2 16,-1 2 3-16,-1 3-2 15,-3 0 1-15,-3-3-1 16,-5 4 1-16,0-3-1 15,0 1 0-15,-2-4 1 0,-8-2 0 16,4-2-1-16,-1-4 2 16,1-2 1-16,5-1 0 15,-1-4-1-15,2 0-1 16,0 0 7-16,5-9-5 16,4-4-1-16,1-1-1 15,2-4-1-15,0-2 0 0,-1-3 1 16,-2 2-1-16,-2-4 0 15,2 0 0-15,-8 0 0 16,9 2 0-16,-10 3 0 16,5 6 0-16,-3 5 0 15,-2 2-1-15,0 7 2 0,0 0-1 16,0 1-1-16,0 10 1 16,0 7 0-16,0 2 1 15,0 3 3-15,0 2 4 16,0 0 1-16,0 0 1 15,0-2-6-15,0 0-2 0,7-3-2 16,2-2 1-16,4-4-4 16,2-2-26-16,7-4-19 15,4-5-41-15,2-3-92 16</inkml:trace>
  <inkml:trace contextRef="#ctx0" brushRef="#br0" timeOffset="91024.7643">14710 11119 198 0,'-2'-5'244'0,"-6"-1"-224"0,3 3 13 16,5 1 9-16,0 2-14 16,8 0-16-16,6 0-10 15,0 2 3-15,4 1-1 16,1 0 2-16,-2-3-6 0,1 0 0 15,-2 0 0-15,1-4 3 16,-3-4-3-16,-3 0 2 16,-4-5-3-16,0 3 2 15,-4-5 1-15,-3 1 1 16,0 1-3-16,0 1 2 0,-5 1-2 16,-3-1 0-16,-6 5 1 15,0-1-1-15,0 3 0 16,-2 3 0-16,1 2 1 15,1 0 1-15,-2 7 4 16,2 4 5-16,1 1 0 16,2 7 0-16,2-3 3 15,2 5-1-15,4 0-2 0,3 4 5 16,0-1 0-16,0 0-15 16,10 0 13-16,-1-4-3 15,4-1-3-15,-1-3-2 16,3-1-3-16,1-5-1 0,2-3 2 15,1-2-2-15,3-2-1 16,2-3 0-16,-2 0-1 0,0-8 0 16,0-3-12-1,-5-1-25-15,0-2-6 16,-6-2-27-16,-2-2-27 0,-4-3-118 16</inkml:trace>
  <inkml:trace contextRef="#ctx0" brushRef="#br0" timeOffset="91248.8538">14859 10786 444 0,'-9'-2'12'15,"3"-2"21"-15,6 3 17 0,0-3-10 16,9 3-16-16,9-1-21 15,3 0-1-15,3 0-2 16,1 0 2-16,1 2-16 16,-1-4-43-16,-5 0-57 0,-1 0-85 15</inkml:trace>
  <inkml:trace contextRef="#ctx0" brushRef="#br0" timeOffset="91785.1191">15179 10628 371 0,'-6'-6'39'16,"6"-1"23"-16,0-1-6 15,0 5-15-15,4-1-18 16,5 4-11-16,4 0 1 16,1 0-2-16,0 8-6 15,0 8-4-15,0 0 0 16,-2-1 0-16,-4 4-1 15,-1-4 1-15,-5 3-2 0,-2-3 3 16,0-1-2-16,0-3 0 16,-2-3 1-16,-3-1 0 15,2-3-1-15,-1 0 1 0,4-4-2 16,0 0 2-16,0 0 4 16,7-4-5-16,5-5 0 15,-4-1 1-15,6-3-3 0,-1-1 4 16,-2-4-3-16,-3 0 1 15,0-2 2-15,-2 3-3 16,-5-2 1-16,1 2 2 16,-2 3-3-16,0 3 2 15,0 4 7-15,-2 3 10 0,-3 4-6 16,2 0-6-16,-4 3-2 16,0 7 2-16,4 6 0 15,0 4 5-15,3 3-1 16,0 2-8-16,0-1 14 0,5 0-5 15,3-1-2-15,4-4-2 16,2 1-7 0,2-5 1-16,3-5 2 0,3-1-5 15,0-1-4-15,-3-7-38 16,1-1-73-16,-6 0-193 16</inkml:trace>
  <inkml:trace contextRef="#ctx0" brushRef="#br0" timeOffset="92441.5216">11715 12405 373 0,'-13'2'28'0,"6"0"15"15,0-2 15-15,7 0-20 16,0 0-6-16,0 0-7 0,9 0-6 16,3 0-6-16,8 0-6 15,4 0-4-15,-2 0-2 16,5-2-1-16,-1 0-2 16,-5 1-22-16,1 1-23 15,-3-4-31-15,-2 1-66 0,-1-3-135 16</inkml:trace>
  <inkml:trace contextRef="#ctx0" brushRef="#br0" timeOffset="92999.015">12123 12334 403 0,'0'0'19'0,"0"0"19"0,1 2-13 16,3 1 4-16,3 2 0 16,1-1-11-16,6 2-4 15,-1-3-1-15,4-3-4 16,2 0-3-16,0 0-3 0,1 0-1 16,-5-5 0-16,0-6-1 15,-3 2-1-15,-1-1 1 16,-3-1-1-16,-5 0 2 15,-1-2 0-15,-2 3-1 16,0-1 0-16,-2 2-2 0,-6-1 3 16,-4 3-1-16,0-1-1 15,-3 6-1-15,1 2 2 16,-2 0 0-16,2 0 0 16,-5 6 2-16,5 5 3 15,-1 1 3-15,2 6 5 16,1-1 1-16,2 5-4 0,1 3 3 15,6-2 0-15,3 4-1 16,0-1 0-16,0 1-12 16,8-2 8-16,3-3-1 15,2-2-1-15,2-2-5 16,0-3-1-16,1-4 2 0,2-4-4 16,2-3 4-16,0-4-1 15,0 0-3-15,-1-2 4 16,1-5-5-16,-2-4-8 15,-4-1-9-15,1-1-26 16,-6 1-5-16,-4-3-5 0,-3-2-33 16,-1-5-89-16</inkml:trace>
  <inkml:trace contextRef="#ctx0" brushRef="#br0" timeOffset="93233.3354">12178 12050 317 0,'-8'-7'98'0,"2"2"-77"16,4 0 26-16,2 4 10 0,2-3-23 16,8 1-24-16,5 3-5 15,5-2 0-15,-1 2 0 16,6-1-5-16,-1-1 0 15,-3 2-2-15,-1-2-19 0,-2 0-36 16,-4 1-64-16,-1-3-72 16</inkml:trace>
  <inkml:trace contextRef="#ctx0" brushRef="#br0" timeOffset="93804.8959">12474 11922 378 0,'2'-8'20'0,"1"0"27"16,1 1 21-16,0 1-18 15,3 1-23-15,0 3-16 16,4 2-3-16,3 0 2 16,-1 5-2-16,2 7-2 0,-2 0-3 15,-1 2-1-15,-3 4-1 16,-4 0-1-16,-4 0 1 15,-1-4-1-15,0 4 1 0,0-5-1 16,-1-3 2-16,-4-4-1 16,1 0 0-16,2-2 1 15,1-4 0-15,1 0-1 16,0 0 3-16,0-2 2 16,0-7-5-16,7 1-1 0,-1-7 1 15,5 1-1-15,-1-2 0 16,-2-2 0-16,-1 0 0 15,-2-1 0-15,0 0 1 16,-2 4-1-16,-3-1 0 16,0 5 0-16,0 2 1 15,0 4 0-15,0 1 7 16,0 2 7-16,0 2-5 16,-1 0-5-16,-4 7-2 15,3 8 2-15,1 0 5 16,1 8 4-16,0-2 2 0,0 4-11 15,3 0 9 1,3-2-7-16,3-3-1 0,0-1-1 16,2-5-3-16,1-2 0 15,1-3-1-15,1-5 0 16,4 0-1-16,-2-4 3 0,-2 0-27 16,1 0-41-1,-4-5-44-15,2-7-152 0</inkml:trace>
  <inkml:trace contextRef="#ctx0" brushRef="#br0" timeOffset="94984.8588">14373 12305 214 0,'-9'2'161'16,"1"-2"-135"-16,1 0 11 0,5 0 10 15,0 4-11-15,2-4-16 16,0 3-9-16,9 1 2 15,6 0-1-15,2-1-3 16,2-1 0-16,4-2-5 16,-2 0 0-16,1 0 2 0,-2 0-1 15,-1-4-1-15,-2-3-2 16,-5 2-1-16,0-2 2 16,-4 0-2-16,-4-3 1 15,-3 2-2-15,-1-3 3 0,0 0-1 16,-8 1 0-16,-4-3-1 15,0 2 0-15,-2 3-1 0,1-2 2 16,-1 3-3-16,-1 3 1 16,1 4 0-16,1 0 1 15,-1 0-1-15,1 6 0 16,-1 3 2-16,2 0 2 16,2 3 1-16,3 1 4 15,1 3 0-15,2 2 2 16,4 2 0-16,0 1 0 15,0 0 2-15,0 2-4 16,7-1-14-16,2-1 12 0,2-3 0 0,0 0 2 16,1-5-5-16,3-1-2 15,0-3 0-15,0-4-1 16,1-5 1-16,2 4-1 16,2-4-1-16,-1 0 1 15,1 0-1-15,0-7-8 16,-2-1-13-16,0 1-29 0,-4-1 0 15,-3-2-1-15,-2 0-11 16,-3-5-40-16,-6 0-43 16</inkml:trace>
  <inkml:trace contextRef="#ctx0" brushRef="#br0" timeOffset="95219.519">14469 12033 384 0,'-7'-4'29'15,"2"0"10"-15,2 2 17 16,3 2-25-16,3 0-18 16,9 0-4-16,2 0-4 15,8 0-2-15,0 0-3 0,2 0 1 16,-2 0-12-16,0 0-29 15,2 0-47-15,-5 0-60 16</inkml:trace>
  <inkml:trace contextRef="#ctx0" brushRef="#br0" timeOffset="95755.6611">14758 11911 345 0,'0'-5'30'15,"4"-2"17"-15,-2 1 14 16,3 1-16-16,1 2-26 16,2 3-11-16,7 0-4 0,-1 0 0 15,3 1 0-15,0 10-2 16,-2 2 1-16,-3 3-2 16,-1-1 0-16,-3 4-1 15,-8-1 2-15,0-3-2 0,0 0 1 16,-2-1 0-16,-8-1 1 15,3-7-1-15,2 0 1 16,2-3 3-16,-1-1 1 16,4-2-3-16,0 0 3 15,2-2 0-15,5-5-4 16,3-3-1-16,2-3 0 0,0-3-1 16,0-2 0-16,-1 0 1 15,-2-3-1-15,-2 0 1 16,1 1-1-16,-5 2 0 15,-1 2 0-15,-2 4 1 0,0 3 4 16,0 1 3-16,0 6 0 16,0 2 2-16,-3 2-6 15,-4 9-2-15,6 3 3 16,-3 6 0-16,4 2 4 16,0 1-1-16,0 4-1 15,8-1-1-15,-1 2-6 16,2-4 1-16,0-2-1 0,0 1-1 15,0-6-27-15,1 1-18 16,3-3-26-16,0-5-76 16,2-3-231-16</inkml:trace>
  <inkml:trace contextRef="#ctx0" brushRef="#br0" timeOffset="95990.3164">15155 12341 529 0,'-9'7'26'15,"4"-7"21"-15,5 0-2 16,11 0-11-16,5-1-16 16,7-2-7-16,6 3-4 0,1 0 0 15,1 0-5-15,-1 0-2 16,-3 0 0-16,-7 0-29 15,-4 0-34-15,-3 0-35 16,-4 0-128-16</inkml:trace>
  <inkml:trace contextRef="#ctx0" brushRef="#br0" timeOffset="96802.2887">15669 12257 327 0,'-2'-3'36'0,"0"-8"13"15,2 0 10-15,0-1-20 16,6 3-16-16,2-2-8 16,4 2-4-16,2 2-2 15,-2 5-4-15,1 2-1 16,-3 0-3-16,4 4 0 16,-2 10 0-16,-2 6 0 0,0 1 0 15,-3 4-1-15,-4 3 1 16,-1 0 0-16,-2-6-1 15,0 2 2-15,-2-5 0 16,-1-1 7-16,-4-7 5 16,2-8 0-16,-2 14-2 15,6-14-5-15,-1-3-4 0,2 0-1 16,0 0 3-16,2-3 1 16,3-8-4-16,3-2-1 15,1-1 0-15,-1-7-1 16,2 1 1-16,-1-5-1 0,-1 0 1 15,1 0-1-15,-5 0 0 16,2 0 0-16,-3 8 1 16,-1 0 0-16,0 7-1 15,-2 2 0-15,0 7 1 16,0-1 0-16,0 2 3 16,0 0-1-16,-2 5-3 0,0 7 0 15,-1 9 2-15,3 0 4 16,-2 5 4-16,2 2 2 15,0 0-4-15,0 1-2 16,2-1-4-16,3-5 1 16,2-2-3-16,1-3 0 0,7-5 0 15,3-9-19-15,5 4-25 16,3-8-12-16,-1 0-31 16,4-8-115-16</inkml:trace>
  <inkml:trace contextRef="#ctx0" brushRef="#br0" timeOffset="97302.2824">16222 12202 351 0,'0'0'41'16,"-3"0"17"-16,1 0 6 16,0 3-23-16,2 7-17 15,0-2-7-15,2-1-2 16,10 1-1-16,5-3-6 15,0-1-2-15,5-4-4 16,-2 0 1-16,1 0-1 0,-1-4-3 16,-4-5 1-16,0 2 1 15,-7-2 1-15,-2 0-2 16,-3-2-1-16,-4-1 4 16,0 3-4-16,-1-3 2 15,-7-1 0-15,-3 2-1 0,1 3 1 16,-3 2 0-16,-1 4-2 15,1 2 0-15,-1 0 1 16,-3 2 1-16,3 9 0 16,1 3 4-16,1 2 3 15,3 4 2-15,-1 3 2 0,5 0 1 16,5 0 0-16,0 2-4 16,0-2 0-16,4-3-1 15,7-1-1-15,-1-1-8 16,4-3 3-16,0-3 3 15,-1-1-1-15,6-2-1 16,-3-6-2-16,4 1 2 0,0-4-4 16,-1 0 2-16,1-5 0 15,-5-4-13-15,0-2-18 16,-1 0-24-16,-4-1-7 16,-3-4-35-16,-4-4-105 0</inkml:trace>
  <inkml:trace contextRef="#ctx0" brushRef="#br0" timeOffset="97527.2886">16278 11922 444 0,'-8'-6'15'16,"4"0"14"-16,4 2 22 15,2 1-17-15,11 3-23 16,5-2-9-16,4 2-1 0,1 0-1 16,2 0-4-16,0 0-30 15,-3 0-35-15,-1 0-65 16,1 0-100-16</inkml:trace>
  <inkml:trace contextRef="#ctx0" brushRef="#br0" timeOffset="98028.2686">16594 11821 373 0,'0'-5'29'0,"0"-3"31"16,0-1-1-16,3 6-19 0,2 3-16 16,2-2-11-16,3 2-8 15,2 2 0-15,0 8-2 16,0 0-1-16,-2 6 0 15,-3-2-1-15,1 1 0 16,-4 2-1-16,-3-4 0 0,-1 2 1 16,0-3-1-16,-3-1 1 15,-4-2-1-15,2-3 1 16,2-1-1-16,1-1 0 16,2-3 1-16,0-1-2 0,0 0 3 15,4 0-2-15,5-10 0 16,2 2-2-16,1-2 0 15,1-5 0-15,-1 1 0 16,-5-1 2-16,1-3 0 16,-4 0 0-16,-4 0 0 15,0 1 0-15,0 3-1 16,0 11 2-16,-2-13 4 0,-2 12 3 16,1 4-2-16,-3 2 6 15,4 10-4-15,2 4-1 16,0 6 4-16,0-1 2 15,0 3 0-15,8-4-5 0,1 0-2 16,3-3-5-16,1-2 2 16,1-2-3-16,-1-3 0 15,1-3-30-15,0-4-36 16,4-3-53-16,1 0-241 16</inkml:trace>
  <inkml:trace contextRef="#ctx0" brushRef="#br0" timeOffset="98981.8558">17420 10505 170 0,'5'-19'50'16,"0"-2"-29"-16,0 5 24 16,2 3-1-16,1 2-18 15,-2 3-7-15,-1 2 0 16,-3 6 0-16,4-3-2 16,-4 3 4-16,-2 0-6 15,2 3 2-15,-2 8 1 0,0 3-1 16,0 6 1-16,0 4-1 15,0 4 3-15,0 4 1 16,3 3-6-16,-2 3 0 16,1 1-1-16,0 8-1 15,1-3-4-15,-1 6 5 0,3 0 0 16,1 3 1-16,0 2-4 16,1 1-6-16,1-2 3 15,-1 3 3-15,2-4-8 16,1 2-4-16,-2 0 7 15,1 3 2-15,1 0-2 0,-2 0-1 16,-2-1-2-16,-3 2-1 16,-1-2-1-1,-2 4 0-15,0-6 0 0,0 4 1 16,-7-4-1-16,-2 1 2 16,0-4 0-16,0 2 3 0,2-1-1 15,0 3 1 1,4-3-1-16,-2-3-2 0,3 2 2 15,2-2-4-15,0 0 3 16,0 0-3-16,0-5 2 16,0-5-2-16,0-2 0 15,2-2 1-15,1-8-1 0,-3-3 0 16,0-5 3-16,0-2-5 16,0-4 2-16,0-5 0 15,0-4 0-15,0-5-2 16,-3 0 1-16,1-1-9 15,2-12-21-15,0-7-45 0,0-10-63 16,5-13-259-16</inkml:trace>
  <inkml:trace contextRef="#ctx0" brushRef="#br0" timeOffset="99579.5667">18542 11483 182 0,'0'0'120'0,"0"-3"-67"15,-2-1 21-15,2 0-14 16,0 3-16-16,2-1-18 0,5 0-6 16,4 2-2-16,1 0 1 15,5 0-6-15,4 0-5 16,1 0-2-16,-1 2-2 0,3 0 4 15,-1-2-3-15,-2 1-4 16,1-1 1-16,-4 0-2 16,2-1 0-16,-6 1 0 15,-3 0-9-15,-2 0-5 16,-2 0-8-16,-6 0-11 0,1 0-2 16,-2 0-22-16,0 0-29 15,-2 5-11-15,-6 0-57 16</inkml:trace>
  <inkml:trace contextRef="#ctx0" brushRef="#br0" timeOffset="99893.7997">18584 11615 174 0,'-5'4'156'16,"5"-4"-80"-16,0 0 2 0,0 0-33 0,0 0-11 16,5 0-18-16,0 0 6 0,2 0 0 15,0 0-7-15,4 0 0 16,1 0 3-16,4 2-4 16,2-2 0-16,4 0-1 15,2 0-1-15,0 0-18 16,0-2 12-16,1-5 0 0,-1 1-1 15,-5 1-4-15,-3 1 2 16,-2 1-4-16,-4 3-6 16,-3 0-39-16,-7 0-37 15,0 0-88-15</inkml:trace>
  <inkml:trace contextRef="#ctx0" brushRef="#br0" timeOffset="115158.1634">19919 11469 143 0,'-5'0'18'0,"0"2"-3"15,-1-1 13-15,2-1-4 0,1 2-5 16,1-2-1-16,0 0 3 16,2 0 6-16,-2 0 0 15,2 0-4-15,-1 0-2 16,1 0-2-16,0 0 5 0,0-2 2 16,0 2 3-16,0 0-6 15,0 0-9-15,0 0-7 16,0 0-4-16,0 6 7 15,5-1 4-15,2-1 2 16,3 0-5-16,3-3 3 16,1-1-2-16,1 0-1 0,-1 0-1 31,1-3-7-31,1-6-1 0,-3-2 0 16,-3 1-1-16,0-2 0 15,-3 0-1-15,0-1 1 0,-5 0 0 16,-2 0 0-16,0-2 0 15,0 3 2-15,-7 2-5 16,0-1 5-16,-5 2-3 0,2 3 2 16,-3 1-3-16,-1 5 1 15,2 0 1-15,-2 0 1 16,2 5-3 0,-3 6 2-16,2 2 2 15,-4 1 0-15,5 2 3 16,-3 2-1-16,4-1 6 0,1 3 2 15,0-2 0-15,5 2-2 16,2-1-16-16,1 1 16 16,2 2 1-16,0-4-1 15,0 1-2-15,2 0-4 0,3-2 0 16,5-2 2-16,-4 2-3 16,7-3-1-16,0-2 1 0,-1-2-1 15,5-3 0-15,0-5-1 16,3 4 1-16,2-4-1 15,-3-2-1-15,3-2-1 16,-2 1 0-16,-3-4 0 0,2-3-15 16,-4 1-12-16,-1 0-7 15,-4-2-31-15,-1 0-8 16,-4-3-46-16,-1-5-84 16</inkml:trace>
  <inkml:trace contextRef="#ctx0" brushRef="#br0" timeOffset="115597.595">20038 11080 277 0,'-13'-4'88'15,"6"3"-62"-15,0-3 12 16,5 4 10-16,2-3-9 16,0 3-12-16,9-2-11 0,7-2-2 15,2 3-1-15,4-5 1 16,-2 2-4-16,1 1-5 16,-1 1-3-16,-3-1-2 15,0 3-3-15,1 0-17 16,-4 0-37-16,1 0-61 0,1 0-91 15</inkml:trace>
  <inkml:trace contextRef="#ctx0" brushRef="#br0" timeOffset="116113.0992">20510 10973 345 0,'-12'0'14'0,"-1"0"15"16,4 0 16-16,0 0-2 0,4-5-11 15,0 1-17-15,4-3 2 16,1-1 1-16,0-2-5 16,0 3-3-16,1-2 3 15,9 0-3-15,2 2 0 16,0 2-4-16,5 1 1 0,-2 4-5 15,-1 0 2-15,0 0-3 16,2 10-2-16,-2 3 3 16,-4 3-4-16,0 2 4 15,-4 0-4-15,-6 2 3 16,1 1 1-16,-1-1-4 0,-3-3 3 16,-6 1-1-16,1-1 1 15,-6-5-2-15,2 1 2 16,1-6-1-16,2-2 1 15,4-2 0-15,1 1 1 16,1-3 1-16,3-1 0 16,0 0 1-16,0 0 3 0,5 0 5 15,4 0 3-15,4 0-4 16,1 0-7-16,3 0 0 16,-2 0-3-16,2 0 0 15,-2 0-1-15,2 0 0 16,-1 0-3-16,0 0-23 0,-2 0-14 15,1 0-19-15,-3 0-48 16,2 0-70-16</inkml:trace>
  <inkml:trace contextRef="#ctx0" brushRef="#br0" timeOffset="116730.5549">20827 10951 249 0,'-7'-15'176'16,"2"0"-149"-16,5 2 14 15,0 1 2-15,2 0-9 16,8 3-12-16,2 3-13 16,0 1-1-16,3 5 1 15,1 0-4-15,0 0-3 0,-4 5-2 16,0 8 2-16,2 3-5 15,-4 0 4-15,-5 2 1 16,1-1-2-16,-6 3 0 16,0 0 0-1,0-4 0-15,-4 0 1 16,1-3 0-16,-4-1-1 16,1-3 3-16,1-3 1 15,3-3 1-15,2-3 0 0,0 0 3 16,0 0 3-16,0-2 8 15,2-5-16-15,5-5-1 16,4-1 0-16,-2-3-2 16,-2-4 2-16,2-1-2 0,-4-1-2 15,1 0 4 1,-1 1-2-16,-3 0 0 0,0 5 0 0,-2 2 0 0,2 6 1 16,-1 0-1-16,-1 6 4 15,0 2 2-15,0 0-1 16,0 5-6-16,-1 9 2 15,-3 3 2-15,2 2 4 16,-1 5 2-16,1 2-11 0,2-2 15 16,0 1-2-1,0 0-5 1,0-6-2-16,0-1 1 16,0-4-1-16,7-3-3 0,0-4 1 15,4-1 0-15,0-5-2 16,5-1 2-16,-1 0-2 15,0 0-33-15,2-1-36 0,-14-9-49 16,6 0-284 0</inkml:trace>
  <inkml:trace contextRef="#ctx0" brushRef="#br0" timeOffset="127955.5694">4903 14075 59 0,'-5'0'168'0,"-5"-12"-157"16,6 4 2-16,-1 1 5 16,-1 0-9-16,2 0-4 15,1 0-5-15,-1-2 3 16,1 2 1-16,1-1 7 15,0 2 4-15,1 0-1 16,-1-1 4-16,0 0 7 0,0-2 8 16,0-2 9-16,0 2 1 15,-3-5-2-15,1 0-7 16,-3-1-6-16,0 3-1 16,1 3-8-16,1 2-3 0,3 3 2 15,-1 4-2-15,1 0-5 16,2 6-9-16,0 12-1 15,0 5 2-15,0 9 8 16,5 7-18-16,2 0 22 16,1 4-6-16,-1-3-2 0,0-3-2 15,-2-3-6-15,-1-4 3 16,-2-3 1-16,0-5-2 16,-2-3 0-16,0-7 0 15,0-1 0-15,0-3-2 16,0-5 1-16,0-3 1 0,0 0-1 15,2 0 2 1,0 0 0-16,1-5 2 0,-1-3-7 16,3-1 2-16,0 4-5 15,-1 0 2-15,4 3 3 16,2 2 0-16,1 0 0 16,2 0 1-16,2 2 0 15,7 3-1-15,-2-1 1 0,1-3 1 16,3 1-1-16,1-2-1 15,2 0-2-15,-2-2 0 16,0-3-6-16,-2-4 0 16,-1-3 4-16,-3 1 6 0,0-2-6 15,-7 1 0-15,1-2 6 0,-10-3-1 16,8 3 1-16,-8 0-2 16,-3-4 1-16,0 0 0 15,0 0-2-15,-5 2 1 0,0 2-1 16,-2 2 2-16,0 6-2 15,-3-8 1-15,5 9 2 16,-4 5-3-16,1 0 0 16,0 0 3-16,1 3-1 15,-2 6 1 1,2 4-1-16,-1 1 1 16,3 2 2-16,3 7 4 15,2-1 1-15,0 3-15 16,4-1 20-16,7 1-5 0,3-1-1 0,-2-3-1 15,8-1-3-15,-1-6-3 16,0-3 3-16,6-6-1 16,-3-1-2-1,3-4 2-15,0 0-1 16,0-6-2-16,-1 0 1 16,-1-7-2-16,-2 0-4 0,-3-1-1 0,-1 0-2 15,-5-2 4-15,0-1 1 16,-4-2 4-16,-1-1-1 15,-5-4 3-15,-2-3 1 16,0-4-3-16,0-3 0 0,-3 0 0 16,-3 4 0-16,-2 2-2 15,3 6 1-15,0 10 1 16,2 4 0-16,-1 8 8 0,2 0-1 16,1 11-4-1,-1 11 1-15,2 6 4 0,0 3 2 16,0 4 2-16,3-1-3 15,4 0 0-15,2 0-3 16,1-7-3-16,0-1-1 16,4-4-2-16,1-4 2 0,-1-2-3 15,4-5 3-15,-2-6-2 16,2-5-5-16,1 0-15 16,-2-2-12-16,1-9-11 15,-4-4-24-15,-2-2-5 16,-9-3-41-16,-1 1-51 0</inkml:trace>
  <inkml:trace contextRef="#ctx0" brushRef="#br0" timeOffset="128111.7735">5466 14109 378 0,'-17'0'84'0,"7"2"-17"15,5 0-32-15,5-2-18 0,15 0 2 16,13-2-10-16,9-7-7 15,8-4-11-15,7-1-49 16,2-6-90-16</inkml:trace>
  <inkml:trace contextRef="#ctx0" brushRef="#br0" timeOffset="129115.1802">6929 13939 382 0,'-12'-14'28'16,"2"0"17"-16,3-2 4 15,6 3-14-15,1 3-13 0,0 3-7 16,3 1-6-16,7 2 1 15,2 4-5-15,-2 0 0 16,2 2-3-16,-2 9-1 16,-1 3 2-16,-4 4-1 15,3 5 6-15,-5 2 4 0,-1 2 0 16,3 1 1-16,-1-1 1 16,-1 0-1-16,3-5-1 15,0-5-1-15,1-4-3 16,3-3-2-16,3-4-1 15,3-4-19-15,6-2 22 16,-3-4-5-16,4-6 0 0,3-3-4 16,-4-5 3-16,-5-1-3 15,-2-3 3-15,-13 1-3 16,12-4 2-16,-14 2-1 16,0-2 1-16,0 0-1 15,-4 3 3-15,-5 4-5 16,6 6 2-16,-2 5 2 15,3 5-2-15,0 2 7 0,2 9 0 16,0 11-15-16,0 6 5 16,2 6 8-16,5 9 3 15,0 2 3-15,2 2-1 0,-1-3-3 16,-3 2-2-16,0-6-1 16,-2 0-3-16,-3-4 2 15,0-2-1-15,0-5 1 16,0-6-2-16,0-5 3 15,0-2-4-15,-1-6 1 0,-1-3 0 16,0-5 2-16,-1 0-2 16,1 0 1-16,-3-5 2 15,-3-10-3-15,3-3 0 16,-2-1-1-16,1-6 0 16,5 0-5-16,1 0-4 0,0 2-10 15,3 3-3-15,9 4-4 16,2 2-1-16,1 3-27 15,5 10-9-15,1-10-36 16,-1 7-74-16</inkml:trace>
  <inkml:trace contextRef="#ctx0" brushRef="#br0" timeOffset="129641.833">7452 14205 229 0,'-7'2'245'16,"1"0"-180"-16,3 3-10 0,-1 2-30 16,4 4 0-16,0 5-5 15,0 5 7-15,4 4-8 16,3 6 1-16,2 1-5 0,-1 0-4 16,2 0-3-16,-1-3-2 15,-2-1-3-15,0-5 0 16,1 1 0-16,-3-9 0 15,-2-2-4-15,-3-9 3 0,4 8-2 16,-4-10 3-16,0-2-4 16,0 0 6-16,0-5 2 15,0-4 6-15,0-6-11 16,-2-4-3-16,-5-4 4 16,2-4-3-16,-5-3 0 0,0-3-1 15,3-1-2-15,-3 2-1 16,5 1-1-16,1 0 1 15,4 8 0-15,0 1 1 16,9 8 0-16,4 0 2 16,1 6-2-16,3 3 5 15,2 5-3-15,1 0 0 16,0 4 1-16,-3 7-1 0,2 7 1 16,-5-1 0-16,-3 3-2 15,-6 3 2-15,-3 1 0 16,-2-1 0-16,-5-1 0 0,-10 0 0 15,-2-4 1-15,-3 0 1 16,-4-8-3-16,0 1 1 16,2-7-12-16,0-4-34 15,5 0-57-15,3-15-73 16</inkml:trace>
  <inkml:trace contextRef="#ctx0" brushRef="#br0" timeOffset="130054.3416">8237 14075 360 0,'0'0'85'0,"-2"2"-15"15,-1-2-2-15,3 0-27 16,15 0-20-16,5 0-8 0,3 0-6 16,4-2-3-1,0-2-4-15,-3 4-1 0,-2 0-19 16,-7 0-29-16,-3 0-36 16,-5 0-110-1</inkml:trace>
  <inkml:trace contextRef="#ctx0" brushRef="#br0" timeOffset="130208.7698">8298 14148 374 0,'-11'5'82'0,"2"-1"-7"15,7-2-24-15,2-2-16 16,2 2-16-16,8 0 0 16,7-2-1-16,2 0-13 15,1 0-6-15,5 0-26 0,-1 0-52 16,5 0-91-16</inkml:trace>
  <inkml:trace contextRef="#ctx0" brushRef="#br0" timeOffset="130913.8482">9203 13980 292 0,'0'-16'59'15,"0"0"3"-15,0 2 6 16,0 0-21-16,1 3-14 16,1 2-9-16,2 4 1 0,1 3 0 15,-2 2-3-15,3 0-6 16,1 9-7-16,4 7 2 16,-3 7 1-16,6 4-1 15,-2 2-4-15,1 3-6 16,-1 0 7-16,3-4-2 0,-1-1-4 15,1 0 1 1,-1-6-3-16,2-5 3 0,0-1-2 16,2-5-1-16,0-4 1 15,0-4 1-15,0-2 1 16,0 0 1-16,0-10 3 0,0-2-1 16,-2-2-6-16,-2-2 2 15,-1-4 2-15,-2-3-2 16,-4-2-1-16,-6-5-2 15,6-1 4-15,-7-3-3 16,0-1-2-16,0 4 1 0,-1 2 1 16,-6 8-4-16,0 5 6 15,0 5-6-15,-5 8 5 16,4 3-3-16,-3 0-1 16,2 5 4-16,0 8-1 15,0-1 0-15,4 4-1 16,3 2 0-16,2-2-1 15,0 2 1-15,5 0 1 16,8-4-1-16,3 2 1 0,3-5 2 16,1-2-5-16,4-2-3 15,-1 0-24-15,-1-5-10 16,-1 5-32-16,-2-1-19 0,-5-5-84 16,-2 1-118-16</inkml:trace>
  <inkml:trace contextRef="#ctx0" brushRef="#br0" timeOffset="131144.2623">9720 14068 200 0,'0'3'229'15,"0"3"-157"-15,0-1-15 16,0 2-17-16,2 7 6 16,-1 1-7-16,3 4-8 15,-1 3-15-15,1 1-3 0,-2 2 3 16,1-2-8-16,2 0-3 15,0 0-4-15,0-3-1 16,-2 0 1-16,1-4-7 16,-1-5-20-16,3-3-41 15,-3-4-34-15,0-4-139 16</inkml:trace>
  <inkml:trace contextRef="#ctx0" brushRef="#br0" timeOffset="131609.7475">10131 13847 376 0,'-9'-6'31'0,"2"1"27"15,1 1 2 1,-1 4-27-16,2 0-10 0,0 0-7 16,1 13-1-16,1 8 3 15,-4 6 2-15,7 5 3 16,-1 6 5-16,1 2-8 0,0 2-18 16,1-5 8-16,11-1-5 15,-3-2-3-15,4-7-3 16,4-6 4-16,3-3-10 15,3-4-9-15,-1-7-39 16,-1-3-7-16,5-4-36 16,-7-4-136-16</inkml:trace>
  <inkml:trace contextRef="#ctx0" brushRef="#br0" timeOffset="132121.7796">10307 13989 241 0,'-3'-12'160'16,"1"-1"-98"-16,2 1-6 16,12 7-13-16,5-3-15 15,0 8-9-15,5 0-14 0,0 8 1 16,-5 8-3-16,0 7-1 16,-7 4 0-16,-3 1-4 15,-3-1 5-15,-4-2-3 16,0-2 1-16,0-3 0 15,-6-8 0-15,3-1 0 16,-2-4 1-16,5-4 2 0,0-3-3 16,0 0 4-16,1 0 2 15,8-10-5-15,1-3-1 16,-2-1-1-16,5-4 1 16,-6 0-1-16,-1-3-1 15,2-2 2-15,-4 0-2 0,-2 3 0 16,-2-2 1-1,0 8-1-15,-2 0 2 16,-3 5-1-16,-2 6 0 0,-1 3 1 16,3 0 3-16,-4 1 2 15,4 12 7-15,1 6 4 16,1 4 0-16,3 3 2 16,0 2-16-16,2-1 7 0,8-4-4 15,2 0-2-15,5-5-3 16,3-3-1-1,1-3-12-15,2-5-20 16,3-7-25-16,1 2-8 0,-3-2-50 16,0-5-87-16</inkml:trace>
  <inkml:trace contextRef="#ctx0" brushRef="#br0" timeOffset="132372.6579">10704 13836 345 0,'0'-14'42'16,"0"3"38"0,0 5-3-16,9 6-18 0,3 0-17 15,6 10-5-15,4 5-6 16,1 5 5-16,0 5-17 16,1 0-4-16,-2 7-6 15,-3 0-7-15,-6 4 0 0,-3 0-2 16,-6-1 1-16,-4-1-2 15,-2 0-8-15,-12 0-15 16,-4-4-27-16,-2-1-37 16,1-10-34-16,-1-6-243 0</inkml:trace>
  <inkml:trace contextRef="#ctx0" brushRef="#br0" timeOffset="133049.7082">11325 14025 304 0,'0'4'76'16,"4"-4"-1"-16,-1 0-14 15,-1 0-20-15,3 0-14 16,3 0-14-16,-1 0-4 0,5 0 1 15,1 0-4-15,-1 0-1 16,2 0-1-16,-2 0-1 16,0-8 0-16,1-2-1 15,-2-3-1-15,-5 1 3 16,1-2 0-16,-4-1-2 16,-1 5 0-16,-2-3-1 0,0 2 0 15,-6 4 0-15,-3 2-1 16,-3-1 0-16,-3 6 0 15,1 0 1-15,-3 0-1 16,3 6 0-16,-2 3 0 0,0 3 1 16,3 3 4-16,3 2 4 15,3 5 4-15,5 3 4 16,-2 0-2-16,4 2-1 16,2-3 2-16,7-2-14 15,3-1 7-15,1-5-4 16,3-3 1-16,2-1-4 0,-2-4-2 15,4-5 2-15,4-1-1 16,-4-2 0-16,4-2-1 16,-2 0-9-16,1-7-4 15,-5 1-15-15,0-5-17 16,-4 0-5-16,-2-3-18 0,-4-3-64 16,1-6-141-1</inkml:trace>
  <inkml:trace contextRef="#ctx0" brushRef="#br0" timeOffset="133273.5256">11465 13713 357 0,'-14'-7'61'15,"3"1"-3"-15,5 1 3 16,6 1-13-16,0 3-16 15,13 1-19-15,3 0-8 16,4 0 4-16,5 0-6 16,1 0-4-16,-5 0 1 0,0 0-10 15,-4 0-37-15,-3 0-30 16,-2 0-72-16,1 0-110 16</inkml:trace>
  <inkml:trace contextRef="#ctx0" brushRef="#br0" timeOffset="133743.7802">11729 13583 360 0,'4'-9'58'0,"-1"-2"13"16,2 2-7-16,1 2-20 0,3 1-22 0,2 6-10 16,2 0-4-16,1 6-3 15,1 6-4-15,-2 6 0 16,0 2 0-16,-5 1-1 15,-3-1 1-15,-4-2-1 16,-1-1 2-16,0-2-4 16,-3-3 2-16,-4-3 1 15,1-3-1-15,1-3 0 16,3 1 1-16,0-4 0 0,2 0-2 0,0 0 1 16,5-4 0-16,2-5-1 15,3-3-1-15,-3-6 2 16,2 2-2-16,-6-4 2 15,3-1 2 1,-6 0-3-16,0-1 2 16,0 4-2-16,0 7 1 15,-1 1 3-15,-6 4 3 0,2 5 7 16,0 1-3-16,3 10-3 16,0 6-1-16,2 4 1 15,0 7 9-15,2 1-3 16,9 1-10-16,0-2-2 15,1-4-1-15,3-3 0 0,-3-3 2 16,2-4-34-16,1-6-31 16,2-4-58-16,7-3-244 15</inkml:trace>
  <inkml:trace contextRef="#ctx0" brushRef="#br0" timeOffset="134228.4213">12627 14032 20 0,'-7'2'403'0,"0"-2"-340"16,7 0 1-16,2-4-25 16,13 1-10-16,9-1-11 0,5 1-7 15,6-1 2-15,3 1-5 16,-1 1-6-16,-3-2-2 16,-6 0 0-16,-8 3 0 15,-4-1-18-15,-7 0-9 0,-6 2-17 16,-3 0-18-16,0-1-28 15,-1-1-39-15,-8-2-160 16</inkml:trace>
  <inkml:trace contextRef="#ctx0" brushRef="#br0" timeOffset="134457.8676">12785 13868 235 0,'-7'-7'145'0,"3"-1"-77"0,1 5 3 16,-1 1-18-16,3 2-17 15,1 7-12-15,0 10 1 16,0 4 5-16,0 6 0 16,0 6-20-16,0 3 7 15,0 0-9-15,0-2-4 0,0-2-3 16,1-4 1-16,1-1-4 16,1-4-17-16,1-5-19 15,-1-4-39-15,3-6-34 16,7-8-177-16</inkml:trace>
  <inkml:trace contextRef="#ctx0" brushRef="#br0" timeOffset="135132.0829">13565 13852 381 0,'0'-7'48'16,"0"2"22"-16,0 1-21 0,0 4-16 15,3 0-8-15,1 5-17 16,3 11-1-16,0 6 4 16,2 2-2-16,0 7 4 0,-2-1 1 15,0 4-4-15,2-3-2 16,-2-1-3-16,2-5-3 15,0-4 1-15,2-7-2 0,0-1 2 16,4-6-1-16,0-3 0 16,2-4 1-16,2 0-1 15,1-2 0-15,-3-9-1 16,2-3-1-16,-1-2 1 16,-6-5 0-16,-8-5 0 15,11-2-1-15,-10-2 1 0,-5-4-1 16,0 0 0-16,0 2-1 15,-4 0-2-15,-5 7-3 16,2 3 2-16,-2 8 4 16,-4 7-1-16,1 7 0 15,0 0 1-15,0 8 0 16,2 11 0-16,1 6 1 0,4 3 0 16,5 2 1-16,0 2 1 15,0-1-1-15,12-4-2 16,0-4 0-16,7-4 0 15,2-4-2-15,0-4-17 0,3-5-30 16,1 0-21-16,-1-6-50 16,-5 0-164-16</inkml:trace>
  <inkml:trace contextRef="#ctx0" brushRef="#br0" timeOffset="135514.2135">14017 14132 460 0,'-9'0'69'15,"7"-5"-10"-15,2-3-19 0,0 2 0 16,5 0-21-16,6 2-15 16,4 1 2-16,-1 3-5 15,-1-2-2-15,-1 4 2 16,-1 7-1-16,-6 5 2 15,-1 0-2-15,-4 4-1 16,0 0 0-16,0-2-1 0,-5 0-1 16,-7 0 5-16,0-1-1 15,-1-3-1-15,3-3 0 16,-1 0 2-16,4-2 5 16,-1-2 2-16,5-1-2 15,3 1-2-15,0-1 1 16,5-2-11-16,8-1 10 0,3-1 1 15,4 0-2-15,3 0-4 16,3 0-2-16,0-1-10 16,-3-5-21-16,1-1-33 15,0 0-18-15,-5-5-103 0</inkml:trace>
  <inkml:trace contextRef="#ctx0" brushRef="#br0" timeOffset="135826.6387">14393 13797 365 0,'0'-13'13'16,"0"-1"31"-16,0 5 29 15,0 1-31-15,-3 5-8 0,1 3-11 16,-3 0-6-16,-2 5 2 15,2 10-4-15,-5 6 8 16,3 8 2-16,0 6 2 16,2 5-21-16,5 2 14 15,0-2-10-15,0-1-6 16,7-3-2-16,8-6 0 16,0-7-2-16,4-3 0 0,0-6-5 15,6-3-26-15,-3-4-17 16,3-5-32-16,-2-2-33 15,1 0-130-15</inkml:trace>
  <inkml:trace contextRef="#ctx0" brushRef="#br0" timeOffset="136389.0185">14598 13911 390 0,'0'-9'47'0,"0"0"16"16,7 2-16-16,7 3-12 16,-1 1-17-16,4 3-3 15,-3 0 0-15,-1 5-5 0,-1 8-7 16,-3 8-2-16,-6 0 1 16,0 3 0-16,-3 2-1 15,0-2 2-15,-3-3-4 16,0-3 2-16,-2-4 1 15,1-1-3-15,4-6 1 0,-1-4 0 16,1-1 0 0,0 0 0-16,0-2 0 0,5 0 1 15,2-2-1-15,2-5 0 16,-2-4 1-16,2-5-1 16,1-2 0-16,-2-3 0 0,-1-4 1 15,0-4-1-15,-1 2 2 16,-2 1-4-16,-2 1 2 15,-1 5 0-15,-1 4 1 16,0 6 0-16,0 4-1 16,0 4 6-16,-3 2 1 0,-5 0-1 15,3 8 2-15,-4 7 5 16,4 5 1-16,1 5 0 16,0 5-19-16,4-1 14 15,0 1 0-15,4-5-8 16,5 0 0-16,7-7 0 0,2 0 0 15,4-9-1 1,2-2-10-16,5-2-10 0,-4-3-26 16,1-2-8-16,-4 0-37 15,-5-5-114-15</inkml:trace>
  <inkml:trace contextRef="#ctx0" brushRef="#br0" timeOffset="136682.8206">14927 13758 368 0,'0'-11'59'0,"0"4"24"16,0 1-30-16,0 2-14 16,0 4-6-16,6 0-2 15,1 0-6-15,6 8-3 0,-3 7-20 16,2 7 18-16,5 3-4 15,-3 4-7-15,1 5-1 16,-5 0-5-16,-5 3-1 16,10 1-1-16,-11-1 1 15,-1-1-1-15,1-2-1 16,-4-4-1-16,-4 0-6 16,-10-1-15-16,-8-6-12 15,-1 0-41-15,-2-7-40 16,0-5-195-16</inkml:trace>
  <inkml:trace contextRef="#ctx0" brushRef="#br0" timeOffset="137746.4939">15667 13929 107 0,'-2'-6'61'0,"-5"-1"7"16,3-2 2-16,1-1 2 15,1 1-11-15,0-2-11 0,2 2-9 16,0 2-7-16,0-1-4 15,4 3-8-15,3 4-5 32,2 1-6-32,2 0-3 0,3 5 0 0,0 9-3 0,1 6-3 15,-3 3-1-15,1 4-1 16,-12-2 1-16,6 3 0 16,-4-3-1-16,-3-2-1 31,-2-3-2-31,-6-4 2 0,0-3 1 15,1-6-1-15,-2-4 2 16,6 1 0-16,0-4 0 16,3 0 0-16,0-7 0 0,8-4-1 15,6-7 0-15,1 1 0 16,4-5 0-16,1-1-1 16,-5 0 0-16,2-3-4 15,-7 3 3-15,2 0-2 0,-7 4 2 16,-3 1 2-1,0 3 0-15,-2 5 0 0,0 5 1 16,-2 1 0-16,-3 4 4 16,-2 0 0-16,-1 4 1 15,1 8 0-15,0 4 1 16,3 6 3-16,-2 1 2 0,6 5 1 16,0 1-3-16,6-1-2 15,8 1-6-15,3-4-8 16,0-2 8-16,3-5 0 15,0-6-18-15,1-1-26 0,-1-4-19 16,2-3-37-16,-3-4-108 16</inkml:trace>
  <inkml:trace contextRef="#ctx0" brushRef="#br0" timeOffset="138233.7589">16244 13934 318 0,'3'-7'70'0,"-1"5"-1"16,-2 0-8-16,4 2-23 15,1 0-9-15,0 0-8 0,5 0-2 16,2 0-5-16,2 2-2 16,4 0-6-16,0-2-2 15,0 0-2-15,2-2-2 0,-4-5 2 16,-2 0-2-16,-1-4 0 15,-6 2-1-15,-1-3 1 16,-6 1 0-16,0-2 0 16,0 1-1-16,-10-1-1 15,0 3 1-15,-5 3-5 0,1 1 3 16,-3 4-1-16,0 2 3 16,-1 0-1-16,0 4 4 15,-2 9-3-15,3 5 5 16,3 1 0-16,4 4 6 15,0 2 0-15,10 4 6 16,0-2-1-16,0 1 0 16,10-1-7-16,0-4-1 0,5-3-12 15,-1-2 8-15,3-6 0 16,0-3 0-16,2-2 0 16,0-3-4-16,1-4 3 0,3 0-5 15,-3 0-3-15,0-6-23 16,0-6-9-16,-3-2-5 15,-2-4-14-15,-6-2-29 16,-7-5-63-16</inkml:trace>
  <inkml:trace contextRef="#ctx0" brushRef="#br0" timeOffset="138475.7678">16353 13540 368 0,'-9'-10'33'16,"6"2"19"-16,3 4 14 15,0 1-22-15,5 3-18 16,7 0-16-16,8 0-1 16,2 0 1-16,5 0-6 0,-3 0-3 15,2 0-1-15,-3 0-21 16,-3 0-26-16,-4 1-36 15,-4-1-71-15</inkml:trace>
  <inkml:trace contextRef="#ctx0" brushRef="#br0" timeOffset="139053.7649">16660 13454 299 0,'0'-8'13'15,"0"-2"32"-15,0 1 23 16,0 1-13-16,2 1-16 16,3 3-14-16,3 0-1 15,1 2 0-15,-1 2-8 16,3 0-4-16,0 7-5 0,1 6-5 16,0 1 1-16,-4 4-1 15,-1 0 0-15,-2 1-1 16,-3-2 0-16,-2 2-1 15,0-3 0-15,0-1 1 16,-7-3 0-16,0-3 0 16,2 0-1-16,0-4 0 0,2-1 2 15,3-4-2-15,0 0 1 16,5 0 0-16,5-2 0 16,2-7-1-16,5-1 0 15,0-3 0-15,-2 0 0 16,1-7 0-16,-5 2 0 0,0 2-1 15,-4-3 2-15,-4 1-1 16,0 3-1-16,-3 0 3 16,0 5-2-16,0 9 2 15,-8-11 2-15,-1 12 3 0,-1 0-1 16,-2 0 3-16,2 2 1 16,-1 8 1-16,2 2-1 15,5 5 4-15,3 7 0 16,1 1-13-16,1 1 17 15,11 3-11-15,2-3 0 16,4-1 0-16,-1-4-5 16,3-3-2-16,-2-3 0 0,0-8 3 15,1 0-3-15,-2-4-12 16,-2-1-22-16,-5-2-55 16,-5 0-51-16</inkml:trace>
  <inkml:trace contextRef="#ctx0" brushRef="#br0" timeOffset="141304.3913">5151 15714 211 0,'0'5'11'0,"0"-1"-2"15,0-2 15-15,0 2 13 0,0-1-5 16,5 1-7-16,0-3 3 0,0 1 0 16,4-2-3-16,-1 0-5 15,5 0-3-15,1-2-5 16,1-6-6-16,-1-2-2 16,3-2 0-16,-5-4 2 0,1 2-3 31,-4-6 1-31,-2-1 6 0,-5-3 5 0,1-1 1 15,-3-3-1-15,0 0-7 0,-7-1-1 16,0-1-1-16,0 3-2 16,-3 2-1-16,2 4 1 31,1 3-1-31,3 5 0 0,-2 4 0 0,4 6 0 0,-1 1 3 16,1 2-2-16,0 5-3 15,-1 8-1-15,3 6 0 16,0 5 1-1,-2 4 1-15,2 4 0 16,0 2 1-16,0 0 0 16,5 2 1-16,2-6-1 0,1-2-1 15,3-3-1-15,1-3 0 16,3-6 1-16,2-2 1 16,3-9-3-16,4-1 1 15,1-2 0-15,-2-2-1 16,2 0 1-16,2-11-1 15,-5 2 0-15,0-3 1 16,-5 0-1-16,-2-3 0 0,-3-1 0 16,-5 0 1-16,-3-6-1 15,-3-4 0-15,-1-3 1 16,0-3-1-16,-6-2 1 16,-1 0-2-16,0 2 1 15,-1 6 0-15,4 4 1 16,-1 6-2-16,3 5 1 0,1 8 0 15,1 3 1-15,0 5-4 16,0 13 2-16,0 5 1 16,3 6 0-16,4 3 0 0,1 5 2 15,-1-3-1-15,2 0 0 16,-3-4 0-16,1-3-1 16,-2-7 0-16,0-2 1 15,0-6-1-15,-3-3-1 16,2-3 2-16,-4-5-1 15,1 1 0-15,1-2 1 16,-2 0 2-16,2-5-3 0,-2-2 1 16,1-3 1-16,-1-2-2 15,3-1 0-15,-1-1 0 16,1 0 0-16,1-2-2 16,1 0 2-16,2 0-1 0,3 2 0 15,0 3 1-15,1 2-3 16,0 4 3-16,-1 5 1 15,3 0-1-15,-2 0-1 16,-1 9 0-16,3 5 1 0,-2 0 0 16,-1 0 0-16,-1 2 2 15,3-1-3-15,-2 1 1 16,0-2 0-16,4-1 0 16,-2-3 0-16,4 1-1 15,-2-2 1-15,5-5 0 16,-4-4 0-16,4 0-1 15,-3 0 1-15,0-6 1 0,-4-5-2 16,1-3 0-16,-11 0 3 16,10-2-2-16,-10 0 0 15,-2-4 0 1,0 2 0-16,0-1 0 0,-2 3 0 0,-5 3-2 16,2 0 4-16,-2 8-4 15,-1 4 2-15,1 1 0 16,0 0 0-16,4 12-2 0,1 4 2 15,2 4-1-15,0 1 1 16,0 0 0-16,5-1 1 16,6 0-2-1,2-6 1-15,1 0 1 16,1-5-10-16,0-3-16 16,2-5-19-16,0-1-21 0,3 0-24 15,-1-5-22-15,-2-4-58 16</inkml:trace>
  <inkml:trace contextRef="#ctx0" brushRef="#br0" timeOffset="141741.8321">6125 15566 284 0,'0'-16'55'15,"0"0"-24"-15,-4 4 6 0,1 3 9 16,-1 1 0-16,4 8-7 16,0 0-2-16,0 4-24 15,2 10-2-15,5 2-2 16,2 6 0-16,-2-1-5 15,1-1-1-15,-3 0-2 0,0-5-1 16,-2 0 2-16,-1-5-2 16,2-2 0-16,-4-1-2 15,0-5 2-15,0-2 2 16,0 0 0-16,0-2 1 16,-6-9 1-16,1-3 4 0,4-2-2 15,-1-6-1-15,2-3 0 16,0 2-3-16,0-4-1 15,7 6-1-15,3 2-1 16,7 1 0-16,-2 9 1 16,6 5 2-16,0 4 3 0,-2 0-4 15,0 4-1-15,-1 6 3 16,-2 7 1-16,-1 0-5 16,-5-1 3-16,-3 4-1 15,3-4-1-15,-5 2 1 16,-1-5 0-16,-4-3-2 15,0 1 1-15,0-2-6 16,-6-4-22-16,-7-2-31 0,-1-3-43 16,-4 0-122-16</inkml:trace>
  <inkml:trace contextRef="#ctx0" brushRef="#br0" timeOffset="142038.5967">4995 15486 407 0,'0'9'58'16,"0"-9"-18"-16,17-2-19 16,6 2 14-16,6-2-6 15,10-5-14-15,11-2-12 16,15-1-2-16,9-5-16 0,17 1-64 16,11-6-115-16</inkml:trace>
  <inkml:trace contextRef="#ctx0" brushRef="#br0" timeOffset="142850.6859">8075 15300 297 0,'0'-3'57'15,"0"-3"-8"-15,0 1 3 16,3 0 3-16,7-1-18 16,-3 2-13-16,1 1-6 15,2 3-4-15,0 0 0 0,1 2-4 16,0 9-5-1,0 5-1-15,-1 5 0 0,3 6-1 16,-2 1 1-16,-1 4 0 16,2 1-1-16,-2-1 3 15,3-3 1-15,-1-6-3 16,2-2-1-16,1-3 1 0,2-6 1 16,4-3 2-16,0-5 1 15,0-4 0-15,1 0-1 16,3 0-3-16,-3-5-2 15,-3-6-1-15,-2 0-1 0,0-5 1 16,-5 2 1-16,-3-6-12 16,-6-3 14-16,-3-4 0 15,0 0-2-15,0-5-1 16,-3-2 1-16,-6 1-2 16,2-1 0-16,-5 5 1 15,2 2 0-15,3 5 1 0,-3 9 1 16,2 4 0-1,-1 3 0-15,-1 6-6 0,0 0 2 16,1 9 0-16,2 5 0 16,1 6 0-16,4 0 0 15,2 3 1-15,0-3 0 0,12-1-1 16,3-1 0-16,4-4 1 0,3-1 0 0,0-4-1 16,4-8-16-16,-3 10-11 15,-1-7-9-15,-3-1-7 16,1 1-23-16,-2-2-44 15,-5-2-91-15</inkml:trace>
  <inkml:trace contextRef="#ctx0" brushRef="#br0" timeOffset="143089.6983">8707 15422 309 0,'5'7'55'16,"-1"0"-23"-16,1 4 15 0,-2-3 10 15,-3 5-17-15,2 1-9 16,1 3-5-16,-3 2 4 16,0-1 1-16,0 1-11 0,0 1-7 15,0 0-7-15,-3-3-6 16,0-2 0-16,1-1 0 16,2-1-6-16,0-3-20 15,0-2-25-15,0-3-16 16,3-3-56-1,7-2-174-15</inkml:trace>
  <inkml:trace contextRef="#ctx0" brushRef="#br0" timeOffset="143448.9888">9320 15368 161 0,'-6'0'19'15,"2"-2"4"-15,0-1 23 16,-1-1 31-16,3 1 6 15,1-1-15-15,1 1-12 16,0 1-17-16,3 0-8 16,10-2-7-16,5 2-6 0,4-1-2 15,3 3-10-15,4 0-2 16,-3 0-4-16,1 0-21 16,-5 0-17-16,-4 2-19 15,-4 5-31-15,-4 0-60 16,-10-1-67-16</inkml:trace>
  <inkml:trace contextRef="#ctx0" brushRef="#br0" timeOffset="143620.8262">9373 15468 306 0,'-2'9'47'0,"-7"0"5"0,9-9 7 15,7 0 2-15,8 0-17 16,2-7-19-16,9 1-5 15,-4-1-11-15,1 2-7 16,4-1-2-16,-2 1-15 0,2 0-53 16,3-2-127-16</inkml:trace>
  <inkml:trace contextRef="#ctx0" brushRef="#br0" timeOffset="144042.597">10497 15238 360 0,'-3'-2'38'16,"3"-1"2"-16,0 1 0 15,0 0 5-15,1 2-6 0,12 0-19 16,2 0-1-16,4 0-1 15,8-2 0-15,5 2-1 16,2-4-4-16,1 2-7 16,1-1-2-16,-2 0-2 15,-2 1-1-15,-3-2-12 16,-2 4-21-16,-2-1-23 0,-4-1-34 16,1-2-123-16</inkml:trace>
  <inkml:trace contextRef="#ctx0" brushRef="#br0" timeOffset="144698.6999">11704 14815 343 0,'3'-1'13'16,"-3"-5"4"-16,0-4-9 15,0 1 17-15,-5 7 3 16,-2-5-5-16,0 3-2 15,-3 0 1-15,2 2 0 0,-3 2-3 16,-2 0-8-16,1 0-2 16,-3 10-2-16,3 2 1 15,-2 0 0-15,1 3 4 16,2 3 2-16,3 1 0 16,0 4 0-16,4 4 1 0,4 1-2 15,0 8 5-15,0 3-1 16,2 4-6-16,5 7-1 15,1-1-11-15,2 6 8 16,-3 0-2-16,3 2-2 16,-1 2 1-16,-2 0-3 15,1-2-2-15,0-1 4 0,-1-3-1 16,-2-1-1-16,2-1 4 16,0-2-3-16,0 1 1 15,-4 0 1-15,1-4-2 16,-3 2 0-16,1-3-1 0,-2-4-1 15,0 3 2-15,0-6-2 16,-2-3 0-16,-5-5 1 16,-2 1 0-16,-2-5-1 15,-1-4 2-15,-5-4-3 16,-3-2-4-16,3-5 0 0,-7-6-1 16,-1-5-2-16,1 0-12 15,0-10-26-15,1-12-24 16,2-11-44-16,8-4-172 15</inkml:trace>
  <inkml:trace contextRef="#ctx0" brushRef="#br0" timeOffset="145719.3979">12245 15113 155 0,'0'-5'96'0,"0"-4"-58"16,0 4-8-16,0-3 20 16,0 3-6-16,0 0-8 15,0 1-3-15,0 1-2 16,1 3-7-16,-1 0-6 0,2 0-10 16,2 10-5-16,-3 5 2 15,3 6 2-15,-1 3 3 16,3 5 2-16,2 2-5 15,-3-4-2-15,3-1-2 16,1-3 0-16,6-3 0 16,1-2-2-16,0-8 0 0,4-6 4 15,3 8-2-15,1-12-3 16,-3 0 1-16,3 0 0 16,-3-8-1-16,-3-5 1 15,-2-1-1-15,-3-2 1 16,-3-2 3-16,-3-1 1 15,0-3-4-15,-4 1 1 0,-3-3-1 16,0 3 0-16,0 1-1 16,0 3 0-16,0 4 1 15,-2 2 0-15,2 6 8 0,-1 2-1 16,1 3 2 0,0 0-8-16,0 1-2 0,0 10-1 15,1 3 3-15,5 5 0 16,-1 5 3-16,2 2 1 15,0 5 0-15,-6 1 0 16,7 0 0-16,-4 0-4 16,-1 4-2-16,-3-4 2 0,2-1-3 15,-2-5 1-15,0-1 2 16,0-2-4-16,0-5 3 16,0-2-1-16,-3-5 0 15,1-2 2-15,-3-2-4 16,-2-2 3-16,2-3-2 15,0-2 2-15,-2 0 0 0,-2-2 0 16,0-8 0-16,2-3 0 16,0-1 0-16,0-5 0 15,-1-5-3-15,6 3 2 16,0-2-2-16,2 1-8 16,0 2-3-16,7 4-1 15,6 6-15-15,1 3-6 0,5 3-16 16,3 2-12-16,-2 2-33 0,6 0-15 15,-3 0-59-15</inkml:trace>
  <inkml:trace contextRef="#ctx0" brushRef="#br0" timeOffset="146141.1707">12764 15386 297 0,'-8'0'50'0,"-1"0"7"0,6-3-15 15,-3-3 16-15,6 1-10 16,0-1-16-16,0 1-11 16,6 0-6-16,2 1-2 15,6 2-6-15,-2 2 0 16,3 0-3-16,-3 4-2 0,0 8-2 16,-1 5 1-16,-4 0 0 15,-1 3 0-15,-6-1-1 16,0-1-2-16,0 2 0 15,-9-4 1-15,-4 0 0 16,-1-3 0-16,-1-3 3 16,1-6-2-16,4 9 0 15,-2-8 0-15,5-2 1 16,4-1 0-16,1 1-1 0,2 1 0 16,0 0 2-16,5-1 4 15,7 1 4-15,3-4-1 16,4 4-1-16,0-4-2 0,3 0-1 15,-1 0-1-15,-1-2-3 16,-2-4-1-16,-2-1-10 16,-2-2-28-16,0 1-21 15,3-5-67-15,-3-3-254 0</inkml:trace>
  <inkml:trace contextRef="#ctx0" brushRef="#br0" timeOffset="146925.3958">13221 15022 290 0,'0'-6'66'0,"0"1"-9"16,3 3-2-16,-3 1-5 15,0 1-17-15,0 0-11 0,3 5-13 16,-3 11-1-16,4 6 14 16,-1 6-7-16,4 6-2 15,0 2-2-15,3 3-2 16,-2-6-6-16,1 2 0 15,-2-8-3-15,3-4 0 0,-9-6 1 16,8-1-2-16,-6-8 3 16,-3-6-3-16,4 5 1 15,-4-7 1-15,0 0 0 16,0-6 6-16,0-5-6 16,-4-7 0-16,-1-1-2 15,0-2 2-15,0-4-1 0,1-2-1 16,2-1 1-16,0-1 1 15,2-2-2-15,0 3 2 16,6 1-1-16,3 4 1 16,5 5-2-16,1 4 2 15,2 3 2-15,3 6-1 0,-2 1 0 16,3 4-1-16,1 2-1 16,-3 11 0-16,-6 3 0 15,0 1 1-15,-2 3-1 16,-8 2-1-16,-3-3 0 15,0 0-2-15,-5 0-3 16,-10-5 0-16,-2-2 2 0,-3-1 0 16,-2-2 2-16,3-4 1 15,2 1-6-15,2-3 3 16,2 0 0 0,6-1-3-16,1-2 5 15,5 3 1-15,1-2 1 0,0 1-4 16,3 3 3-16,4 0 2 15,6 5 4-15,3 2 0 16,0-2-2-16,2 5 1 0,0-2-4 16,3 1 0-1,-4-6 1-15,1 4-4 16,-2-4-19-16,2-6-20 16,-4 7-12-16,1-7-26 0,-1 0-48 0,1-2-69 0</inkml:trace>
  <inkml:trace contextRef="#ctx0" brushRef="#br0" timeOffset="147206.5793">13796 15089 427 0,'3'-15'36'0,"-1"2"-3"15,0 4-1-15,-2 5 11 16,0 3-16-16,-9 1-20 15,-1 4-5-15,-4 8 0 16,1 8 2-16,1 3 3 0,2 2 2 16,3 5-2-16,5-2 0 15,2 1-2-15,0-2-3 16,7-2-1-16,3-2-1 16,5-1 1-16,1-3-10 15,1-4-19-15,0-1-21 0,1-5-30 16,-1-8-52-16,0 5-66 15</inkml:trace>
  <inkml:trace contextRef="#ctx0" brushRef="#br0" timeOffset="147741.427">13925 15215 292 0,'2'-18'38'15,"4"0"31"-15,1 0-26 16,0 4 10-16,3 3-17 15,3 2-6-15,1 4-10 16,1 5 5-16,-1 0-9 0,3 9-9 16,-2 3-2-16,2 6-3 15,-5 2 0-15,3 0-2 16,-6-3 1-16,-2 3-1 16,-4-4-2-1,-3-2 3-15,0-1-3 16,0-5 1-16,-5 2 0 15,0-5 1-15,3-5 1 0,-7 4 0 0,5-4 0 16,2 0 0-16,2-2 0 16,0-5 0-16,0-4-1 15,8-4 1-15,-1 1-1 16,3-6 2-16,2 1-4 16,2-2 4-16,-4-2-2 0,0-1 0 15,-3 1 0-15,-2 3 0 16,0 0 0-16,-3 7 0 15,-2 2 1-15,0 4-1 0,0 5 2 16,0 2-1-16,-5 0-1 16,-1 9 0-16,1 7 6 15,0 4-1 1,3 1 1-16,2 4 3 0,0-2-1 0,0 0-4 16,4-5-2-16,6-2-2 15,-1-2-1-15,2-3-1 16,3-4-21-16,-2-1-9 0,5-6-17 15,-3 1-26-15,4-1-62 16,-3-3-69-16</inkml:trace>
  <inkml:trace contextRef="#ctx0" brushRef="#br0" timeOffset="147983.9497">14347 15022 295 0,'2'-13'47'0,"1"5"41"15,1 2-26-15,1 5-10 16,5 1-12-16,-2 0-6 16,1 7-13-16,3 5 3 0,-2 6-3 15,0 2-3-15,-2 3-14 16,-1 2 9-16,-3-2-3 16,1 2-6-1,-5 0-2-15,0 0-1 16,0-2-2-16,-10 2-19 15,-9 1-25-15,-10 3-33 16,-10 0-41-16,-8-4-235 16</inkml:trace>
  <inkml:trace contextRef="#ctx0" brushRef="#br0" timeOffset="148465.2759">12616 15772 315 0,'-7'-13'26'0,"1"0"10"15,3 3 5-15,3-1 11 16,0 4-5-16,0 3-15 16,1 1-6-16,13 1-2 15,3 2-4-15,8 0-2 0,9 0-3 16,10 0 1-16,9-2-1 16,12-3-2-1,9-4-4-15,11 0-9 16,10-3 2-16,5-3 2 15,4 1-1-15,-1 3-3 0,-1 1 1 16,-7-1-1-16,-5 4 0 16,-7 5 0-16,-8-7 0 15,-6 5 0-15,-9 2 0 16,-10 1 0-16,-9-3 0 16,-12 4-2-16,-5-1 4 15,-14-1-15-15,-8-2-4 0,-2 1-22 16,-11-1-6-16,-12 2-9 15,-4-2-26-15,-4 4-76 16</inkml:trace>
  <inkml:trace contextRef="#ctx0" brushRef="#br0" timeOffset="149215.2549">13259 15918 403 0,'-1'-7'12'0,"1"0"28"16,0 1-22-16,0 1 19 16,0 5-4-16,3 0-11 15,4 1-12-15,0 12 4 0,0 8-1 16,4 6 1-16,-2 4 0 16,1 2-6-16,2 0 0 15,-2-1-5-15,-1-3-3 16,1-2 1-16,-5-7 1 15,0-2-4-15,-3-15 4 0,1 14-3 16,-1-13 2-16,-2-4 0 16,4 0-2-16,-3 0 3 15,4-10-1-15,-4-2 0 16,5-6 0-16,1-1-4 16,0-2 5-16,4-1-3 0,-2 2 1 15,1 0-2 1,2 4 3-16,-2 3-2 0,-1 5 1 15,-2 3 1-15,2 3-2 16,-2 2 2-16,2 3 0 16,2 9 0-16,0 5-1 15,1 3 1-15,-1-4 0 0,2 6 3 16,1-3-4-16,-1-4 1 16,3 1-2-16,0-7 3 15,-1-7 0 1,0 9 4-16,2-11 4 0,-3 0 1 0,1 0-2 15,-5-3-2-15,-1-9 3 16,-2 1-12-16,-3-4 19 0,0-4-4 16,-4-3-6-16,0-1-4 15,-4-4-1-15,-5-3-2 16,0 0 0-16,0-2-4 16,-2 1-7-1,0 2 6-15,1 4-29 16,-1 6-19-16,4 6-20 15,3 5-57-15,4 2-210 16</inkml:trace>
  <inkml:trace contextRef="#ctx0" brushRef="#br0" timeOffset="150106.4873">15101 15443 218 0,'4'0'67'16,"2"-2"-29"-16,-5-5 11 15,1-2 8-15,2-1-15 0,-4-1-6 16,0 0-12-16,0-1-4 16,0-1-2-16,-6 1-7 15,-2-1-2-15,-4 3-3 16,4-2-1-16,-7 6 0 16,1 0-1-16,-1 3 0 0,1 3 3 15,-3 0 0-15,2 2-2 16,1 6 1-16,1 3-1 15,0 3 0-15,2 4 0 16,4 0 2-16,2 5-1 16,5-1 0-16,0 1-1 0,2 0-1 15,6-2-2-15,11-1 0 16,-4-4-1-16,5-4-1 16,2-8 0-16,1 9 1 15,0-12-1-15,-1-1 1 16,-2 0-1-16,1-1 1 0,-2-10 0 15,-7 0-1-15,1-1 1 16,-4-4 1-16,-6-4-2 16,-1-3 2-16,-2-2-1 15,0-4 0-15,-5-1-1 16,-2 0 0-16,-3-2 0 0,1 1 0 16,2 1 1-16,2 3-1 15,2 4 0-15,-1 5 1 16,1 4 5-16,3 5 2 15,0 4 1-15,0 3-2 16,0 2-9-16,0 5 7 16,0 8-5-16,0 6 0 0,0 6 1 15,0 4-12-15,7 3 13 16,0 2 2-16,0 2-1 16,1-1-1-16,5-3-2 15,0 1 1-15,1-7-2 16,0-1-8-16,3-7 1 0,-5-4-29 15,3-1-21-15,-3-11-8 16,-1 8-50-16,0-10-95 16</inkml:trace>
  <inkml:trace contextRef="#ctx0" brushRef="#br0" timeOffset="150673.7853">15396 15388 343 0,'3'-4'54'0,"-1"-1"-7"15,1-2-17-15,4 1 12 0,0 3-10 16,1-2-10-16,3-1-10 16,0 4 5-16,1 2-5 15,2 0 0-15,-2 2-7 16,0 11 0-16,1-1-2 15,-3 8 0-15,1-2 1 0,-8 1-6 16,4-3 5-16,-6 2-4 16,-1-2 3-16,0-5-3 15,-7-6 3-15,3 10-1 16,-1-12-1-16,-2-1 2 0,3 0-2 16,4-2 0-1,0 0 1-15,0-6 0 0,2-5-2 16,7 1 2-16,-1-4-3 15,2-1 4-15,0-1-2 16,-3 0-1-16,3-2 2 0,-5 1-1 16,0-1 0-16,-3 5 1 15,0 1-1-15,-2 1 0 16,0 4 1-16,0 3-2 16,-2 3 3-16,-3 1-2 15,0 0 1-15,0 8 1 16,1 5 1-16,0 3 3 0,4 3 0 15,0 1 2-15,0 2-1 0,0-3-1 16,8 1-1-16,0-2-3 16,1-2-2-16,-4-2-1 15,8-3-1-15,-2-4-20 16,2-4-13-16,4 5-31 16,7-6-45-16,5-2-136 15</inkml:trace>
  <inkml:trace contextRef="#ctx0" brushRef="#br0" timeOffset="151113.8824">17025 15189 366 0,'0'-6'20'16,"0"-1"-2"-16,-2 1-14 0,0-1 9 15,0 2 14-15,1 1 2 16,1 1 1-16,0-1 4 0,0 4 0 15,0 0-1-15,1-2-11 16,6 2-5-16,4-2 4 16,5 2 4-16,6-2-2 15,1-1-17-15,6-1 8 16,3 1-5-16,2-1-4 16,-2 1-3-16,-1 1-1 0,1 0-1 15,-5 2-1-15,-5 0-1 16,-4 0-16-16,-4 0-6 15,-10 0-35-15,9 4-15 16,-10-1-37-16,-3 1-56 16</inkml:trace>
  <inkml:trace contextRef="#ctx0" brushRef="#br0" timeOffset="151386.8437">17177 15309 396 0,'0'2'43'15,"0"-2"-14"-15,0 0 12 16,0 0 9-16,9 0-4 16,4-2-16-16,1-3-5 15,4-2-2-15,2-1-1 0,3 2-4 16,1-2-14-16,-1 1 7 15,0 4-7-15,-1-1-4 16,-2-1-4-16,-3 3-8 16,-2-3-58-16,-3-1-46 15,-12-4-255-15</inkml:trace>
  <inkml:trace contextRef="#ctx0" brushRef="#br0" timeOffset="155807.38">18289 15166 370 0,'-4'0'12'0,"1"0"17"0,3 0-15 31,-2 0 28-31,2 0 3 16,0 0-14-16,0 0-9 15,5 0-3-15,6 0 4 16,5 0 2-16,5-1-1 0,4-1-2 15,8 0-2-15,-4-1-17 16,3-1 5-16,2 1 1 16,-5 1-9-16,-2 2 1 15,-4-2 0-15,-4 2 0 0,-5 0 1 16,-4 0-11-16,-4 0-6 16,-2 0-28-16,-4 0-14 15,0 0-24-15,0 0-83 16</inkml:trace>
  <inkml:trace contextRef="#ctx0" brushRef="#br0" timeOffset="156651.5278">19346 14690 331 0,'5'-12'19'15,"-5"-2"6"-15,0 0-9 16,-3 4 17-16,-2 3 2 16,1 2-8-16,-1 2-5 15,-2 1-2-15,-3 2-3 16,2 0-1-16,-1 0-5 0,-3 9-2 16,2 1 2-16,-2 5 3 15,0 0-3-15,2 5 7 16,1 3 1-16,1 4-2 0,3 3 0 15,2 2-1-15,3 4-5 16,0 0-7-16,0 4 3 16,0 2-7-1,0 2 4-15,3 2-3 16,2 1 2-16,3 1-2 0,1-2-5 0,0 1 5 16,2-2 0-16,3-5-1 15,-2 4 3-15,5-5-3 0,-1 2 0 16,2-4-1-1,-2 1 6-15,4-4 3 0,0-2-5 16,0 0 3 0,-5-1-3-1,2-3-2-15,-3 0-1 16,-4-2 1-16,0-2-1 0,-6 1 1 16,-3-1-1-16,-1-3 1 15,0 0-1-15,-5-1 1 0,-8-2-1 16,-1 2 2-1,-3-5-1-15,0 0-1 0,-7-1-1 16,3-3-1-16,-5 2 1 16,0-4-9-16,-3 1 7 15,1-1-27-15,-1-4-20 0,0-2-25 16,-2-3-74-16</inkml:trace>
  <inkml:trace contextRef="#ctx0" brushRef="#br0" timeOffset="158564.3271">20025 14895 194 0,'-4'0'35'0,"1"0"-10"16,1 0 22-16,-1-3 7 16,-1-2-15-16,1-1-3 15,-1 1-1 1,0-2-1-16,0-2-11 15,3 1-4-15,-1 0-1 0,2 0-6 16,0-2 2-16,0 3-1 16,7 0-1-16,4 3-2 15,0-3-1-15,5 4-3 16,-2 3 0-16,4 0-7 0,0 12 2 16,0 2 1-16,2 2-2 15,-2 4 0-15,-2 1 2 16,-2 0-2-16,-3 1 0 0,-3 1 1 15,-5-4-1-15,-3 1 0 16,0-2-2-16,0 0 3 16,-2-6 1-16,-5-1-2 15,1-2 1-15,-1-5 0 0,2-3-1 16,3-1 1-16,1 0 0 16,1-3 0-16,0-8-1 15,1-1-2-15,8-6 3 16,2-2-2-16,5-1 0 15,-1-2 0-15,-1-2-2 16,6 0-1-16,-6 1 2 16,-1-1 1-16,-3 5 0 0,-1 2 1 15,-7 2 0-15,5 5 0 16,-7 10 0-16,0-11 1 16,0 12 1-16,-4 0-3 15,-6 6 1-15,-1 6 0 16,0 6 0-16,2 1 4 0,2 4-1 15,2 4 2-15,3 0 1 16,2 0 1-16,0 1-3 0,9-5-1 16,0 1-3-16,4-3 1 15,1-3-3-15,0-4-10 16,6-1-7-16,0-4-18 16,1-4-25-16,4-5-54 15,-1 0-131-15</inkml:trace>
  <inkml:trace contextRef="#ctx0" brushRef="#br0" timeOffset="159138.3627">20659 14924 402 0,'4'2'28'0,"-3"-1"-10"0,6-1-4 16,-1 2 17-16,3 0-7 16,3-2-12-16,1 0-8 15,3 0 3 1,2 0 1-16,0-2 2 0,2-3-6 16,-4-4-1-1,-2 2 0-15,-1-4 0 16,-2 4-2-16,-7-2-1 0,-3 0 4 15,-1 1 1-15,0 0-1 16,-3 0-3-16,-9 2 1 16,2 3-1-16,-4-7-1 15,-1 5 1-15,3 3 1 16,-3-4 1-16,5 5 1 0,-1 1 4 16,3 0-1-16,0 0 2 15,1 0 0-15,0 7 0 16,1 0 2-16,0 4-3 15,3 1 0-15,1 2-3 0,0 3 2 16,2 1 3-16,0 1-3 16,0 3 1-16,4-3 0 15,3 1-2-15,-1 1 1 0,4 1-5 16,-1-2-2-16,3-5 1 16,-2 2 0-16,2-5 1 15,5-3-4-15,-2-4 3 16,2-1-3-16,0-4 5 15,3 0-5-15,1-2-8 16,-2-5-14-16,1-4-15 0,-2 1-4 16,-4-7-22-16,0 3-66 15,-6-4-89-15</inkml:trace>
  <inkml:trace contextRef="#ctx0" brushRef="#br0" timeOffset="159388.2975">20720 14626 399 0,'-7'-1'6'16,"5"-4"0"-16,2 1 20 15,0 3 30-15,13 1-23 16,3-3-19-16,3 1-3 15,5-1-4-15,1 0-3 0,2-1-3 16,-2 2-3-16,0 0-31 16,0 2-35-16,-3-2-50 15,3-2-98-15</inkml:trace>
  <inkml:trace contextRef="#ctx0" brushRef="#br0" timeOffset="159997.5514">21087 14496 76 0,'1'-5'251'16,"5"-6"-225"-16,-1 4-6 16,2 0 19-16,1-1 14 15,0 1-18-15,1 4-7 16,1 1-6-16,-2 2-6 15,3 0-5-15,-3 2-1 0,6 8-3 16,-4 3-4-16,1 2 0 16,-2 0-1-16,-4 3-1 15,1-1 0-15,-5 0-1 0,-1-4-1 16,0 3 3-16,0-6-1 16,-3 2-1-16,-2-4 1 15,-1-8-1-15,3 7 1 16,1-7 1-16,2 0-1 15,0 0 3-15,0-5-1 16,7-5-1-16,2-2-2 0,2-2 1 16,1-2 0-16,1-2 0 15,-2 2 0-15,-1-4 0 16,-1 3-1-16,-1 1 0 16,-3-1 0-16,1 5 2 15,-5 2-2-15,-1 0-2 0,0 7 5 16,0-1 3-1,0 3-4-15,0 1 1 0,-3 0 1 16,-2 3-3-16,-3 6 2 16,2 4 2-16,1 2 5 15,2 2 1-15,1 4 1 0,2-2 2 16,0 3-1-16,0-1-5 16,3-1 0-16,4-4 2 15,3-2-9-15,-1 1-2 16,5-6-1-16,-3-2 5 15,5-2-2-15,0-1-15 16,-2-1-50-16,-1-3-36 0,0 0-183 16</inkml:trace>
  <inkml:trace contextRef="#ctx0" brushRef="#br0" timeOffset="162085.1506">21898 14890 356 0,'-2'0'60'16,"0"0"-43"-16,2 0 7 16,0 0 4-16,0 0-5 15,4 4-3-15,1-3-4 0,5 1 2 16,-2 2-7-16,3-3-1 15,2 1 1-15,1-2-5 16,1 0-3-16,0 0 2 16,4-2-3-16,-4-3-2 0,2-2-1 0,-3 0 2 15,-3 0 0-15,0 0 0 16,-6 0 0-16,-1-1 0 16,-4 1 0-16,0 0 1 15,-6 3-2-15,-4-5-1 0,-3 2 3 16,-5 2-3-16,2 2 0 15,-3 1 1-15,-1 2 1 32,1 0 1-32,2 0-1 15,2 0 6-15,1 6-3 0,1 2 0 0,2 4 6 0,3-1 0 32,2 6-1-32,5 0 1 0,1 3 2 0,0 3-1 15,1 0-5-15,10-1 0 16,-1-1 1-16,4 0-2 0,-1-1 2 15,2-4-2-15,1-2-5 16,-1-1-9-16,0-4 12 16,4-3 2-16,2-1-6 15,1-5 2-15,-1 0-1 16,3 0-5-16,-1-8-7 16,2-1-25-16,-5-2-5 15,-3 1-13-15,0-4-25 0,-5-4-70 16,-4-2-77-16</inkml:trace>
  <inkml:trace contextRef="#ctx0" brushRef="#br0" timeOffset="162493.2209">22057 14586 375 0,'-3'-4'26'0,"3"0"2"16,0 1 13-16,0 1 11 15,3-2-17-15,9 1-18 0,2 2-6 16,6-2-1-16,4 1-8 15,0 0-2-15,-1 2 0 16,3-1-23-16,-3 1-25 16,-2 0-45-16,-2 0-54 15</inkml:trace>
  <inkml:trace contextRef="#ctx0" brushRef="#br0" timeOffset="162988.2378">22286 14430 442 0,'5'-7'18'16,"2"-2"5"-16,6 3 9 15,0 3 5-15,1 3-11 16,0 0-10-16,2 9-10 16,-5 3-2-16,0 6-1 15,-4 0-2-15,-1 2 2 16,-6 1-4-16,0 1 3 0,0-5-2 15,-3-1 0-15,-2 1 2 16,-2-9-3-16,2-1 3 16,5-7-3-16,-5 4 3 15,5-4-2-15,0 0 0 0,3-8 0 0,6-2 1 16,4-6-1-16,1-2-1 16,0 1-1-16,1-5 3 15,-3 1 0-15,1 3-1 0,-6-2 0 16,-2 2 0-16,-1 6 1 15,-4 1 2-15,0 4 4 16,0 7 3-16,-2 0 1 16,-3 0-4-16,-2 11 0 0,0 7 1 15,1 1 2 1,2 8 0-16,2-2-2 0,2 0-1 16,0 0-3-16,0 0-3 15,6-4 0-15,5 2-2 16,0-5-10-16,2 3-25 0,2-6-13 15,7 2-29-15,-1-2-61 16,3-2-143-16</inkml:trace>
  <inkml:trace contextRef="#ctx0" brushRef="#br0" timeOffset="163973.2199">22736 15059 309 0,'5'6'41'16,"-2"-1"-19"-16,2 1 10 16,1-1 1-16,-1 0-8 15,3 0-11-15,2 1-3 16,1-4 1-16,2-2 1 0,1 0 3 16,0 0-10-16,4-10-1 15,-4-2 0-15,1-4 2 16,-1-1-1-16,-1-7 0 15,-1-1-2-15,-5 0 1 16,-1-3-2-16,-4-4-2 16,3 3 0-16,-5-1 0 15,2 1-1-15,-2 1 0 16,0 3 0-16,0 4 3 16,0 6 5-16,0 2 3 15,0 7 1-15,-2 6-3 16,-1 0-5-16,-1 5-1 0,1 9-2 15,0 7 3 1,-1 2 7-16,3 7-2 0,1 0 1 16,0-1 0-16,0 2-3 15,3-2-3-15,7-3 1 16,-1-2-1-16,1-3-3 16,3-3 2-16,1-4-1 0,4-1-1 15,0-8 1-15,2-1-1 16,0-3 0-16,-1-1 1 15,1 0-3-15,0-7 2 0,-4 0-1 16,-1-4 2-16,-3-1-2 16,0-2 1-16,-2-3-1 15,-1 2 0-15,-2-3 0 16,-2-2-1-16,1 2 0 0,-1 2 1 16,-3 5 0-16,-2 6 0 15,2-6 1-15,-2 7-1 16,0 4 3-16,0 0 0 15,0 4-1-15,0 7-2 16,-4 5 0-16,4 2 3 0,0 1 1 16,0 1-1-16,2-2-1 15,8-2-1-15,1 0-1 16,4-5 1-16,3 0 2 16,3-6-1-16,1-3-1 15,1-2 1-15,-5 0-5 0,0-2 1 16,-6-5 5-16,-2-4 1 15,-5 0-1-15,-5-3 2 0,0-2-3 16,-2-2 0-16,-11-2-1 16,1 2 0-16,-3-1-1 15,0 3 1-15,-4 1-2 16,0 13 0-16,2-15-6 16,2 14-4-16,-2 3-7 15,5 0-8-15,-3 3-11 0,6 10-9 16,4-1-16-16,5 3-43 15,0-1-61-15</inkml:trace>
  <inkml:trace contextRef="#ctx0" brushRef="#br0" timeOffset="164668.4349">23665 14931 447 0,'14'-11'21'0,"-1"-1"-4"0,-2-1 20 16,-4 1 11-16,-4-1-16 16,-1 5-21-16,-2-3-8 15,0 2 8-15,0 3 2 16,-3-1-5-16,-6 4 0 16,-1 3-4-16,-2-2-1 0,-2 2-3 15,-1 0 3-15,1 3-4 16,-2 7 3-16,0 1-1 15,3 5 3-15,3 1-2 16,1 0-1-16,4 4 0 16,5-2-2-16,0-1 2 15,8-4-2-15,4-1 1 0,7-4 2 16,-2-3-3-16,3-2 3 16,0-2-1-16,0-2-3 15,-4 0 4-15,-4-3-4 16,-1-4 2-16,-3-3 0 0,-5 2 1 15,-1-2 1-15,-2-2-1 16,0 2 0-16,0-3 4 16,0 2 3-16,0 3 5 15,0 2 1-15,0 4-1 16,-2-1-8-16,2 3 0 16,0 5-2-16,0 9 1 0,0 6 4 15,0 6 1-15,0 3-1 16,0 5-2-16,0 0-4 15,0 2 3-15,0-2 1 16,0-1-6-16,0-2 1 16,0-5 1-16,-2 0-2 15,-4-7 1-15,-2-1-1 0,-3-5 1 16,4-10 0-16,-2 11-1 16,2-14 1-16,-2 0 0 15,2-3 2-15,1-8-3 16,2-5 1-16,2-5-2 15,2-3 2-15,0-2-2 16,0-5-3-16,6-1-5 0,3-2-11 16,0 2-3-16,3 0-1 15,1 4-16-15,0 3-16 16,3 7 11-16,2 4-46 0,2 3-59 16,2 1-93-16</inkml:trace>
  <inkml:trace contextRef="#ctx0" brushRef="#br0" timeOffset="165168.3163">23925 14894 396 0,'0'-8'44'15,"2"-2"-6"-15,3 0 5 16,5 2 8-16,0 1-11 16,4 1-15-16,-1 3-2 15,1 3-2-15,0 0-7 16,-1 5-5-16,-4 10-6 0,-1 2-2 15,-3 1 0-15,-5 5 0 16,0-1-1-16,0-3 0 16,-3-1 0-16,-5-2 0 15,3-2-4-15,-2-1 2 16,1-4 1-16,3-4 2 0,1-3-1 16,2-2 1-1,0 0-1-15,2 0 1 0,8-9 0 16,-1-4-1-16,6-1-1 15,-1-5 0-15,-1 1 1 16,1-3 1-16,-1-3-1 0,-4 1 0 16,-4 2 0-1,-1 1 1-15,-1 4-1 0,-1 2 0 16,-2 12 1-16,0-7 1 16,0 9 4-16,-4 0-1 15,-1 7-3-15,-4 10 4 16,0 2 3-16,2 4 0 0,0 2-11 15,3 0 10-15,4 0 1 16,0-4 1-16,2 0-4 16,10-4-2-16,10-1-1 15,3-5-1-15,8-5-1 16,1 0-15-16,7-2-27 0,-3-1-31 16,1-1-13-16,-5-2-104 15</inkml:trace>
  <inkml:trace contextRef="#ctx0" brushRef="#br0" timeOffset="165917.9198">19923 15532 390 0,'-5'-5'73'16,"-2"-2"-29"-16,7 2-15 15,0-3 9-15,17 5-9 16,8 1-11-16,11 2-10 0,-4 0 0 15,6 3-4 1,9 3 0-16,5 1 0 0,6-2-2 16,6-3 1-16,8 7-1 15,3-6 2-15,6 1 3 0,6-2 3 16,2-2 2-16,6 0 0 16,1 0 2-16,2 0-3 15,9-2-17-15,2 0 10 16,2-5 1-16,8 4-1 15,0-1 1-15,6 1-4 0,1-1 0 16,1 2-1-16,-1 1 0 16,-2-1 0-1,0 0 1-15,-4 0 0 0,-5 2-1 16,-2-4 1-16,-5 4-1 16,-6-1 0-16,-2-1 1 15,-6 0 0-15,-6-1 0 16,-5-1 0-16,-7 0 0 15,-3-1-1-15,-9 2 2 16,-8-3-1-16,-6 1 0 16,-10 0-1-16,-12 1 0 0,-8 0-4 15,-13 4-6-15,-7 0-33 0,-9 0-30 16,-16 4-21-16,-14 1-119 16</inkml:trace>
  <inkml:trace contextRef="#ctx0" brushRef="#br0" timeOffset="166633.4614">21356 15996 290 0,'-8'15'196'0,"3"-3"-185"16,3-2-8-16,2 0-2 0,2-1 23 16,11-1-3-16,3 0-8 15,6-7-3-15,5 2 0 16,-3-6-6-16,3 3 5 16,-2-3-4-16,-1-5 5 15,-4 0 1-15,-4-1-2 0,-8-1-3 16,-1 2 0-16,-7-3 2 15,0 3 3-15,-5-3-3 16,-7-1-6-16,-2 3 0 16,-4-2-1-1,-2 1-1-15,1 2 3 0,0 2 0 16,4 3 1-16,-4 3-2 16,1 0 0-16,4 0 2 0,2 7 0 0,-5 3 0 15,3 1 5-15,4 5 3 0,0 4-3 16,1 1-2-16,9 8-14 15,-8 1 14 1,8 2 2 0,0 4 2-16,0-2-5 15,2 1 2-15,10-2-3 0,-2-5 1 16,7-4-4-16,2-7-1 16,3-4 3-16,5-6 0 15,1-4-1-15,3-3-2 16,1 0-1-16,2-9 1 15,-1-2-2-15,-3-1-6 16,-3-1-7-16,-3 1-13 0,-10-2-10 16,-6 3-34-16,-1-5-22 15,-7-1-76-15,0-3-207 16</inkml:trace>
  <inkml:trace contextRef="#ctx0" brushRef="#br0" timeOffset="166854.153">21470 15857 446 0,'-3'-3'26'16,"1"-1"-18"-16,2 2 3 16,0 0 26-16,5 2-10 15,7-2-14-15,2 2-11 16,6-1-1-16,-3 1 0 0,7 0-7 15,-1-2-35-15,3-2-65 16,-4-1-68-16</inkml:trace>
  <inkml:trace contextRef="#ctx0" brushRef="#br0" timeOffset="167229.0773">21798 15707 388 0,'0'-3'54'0,"-4"-4"-15"16,4 3 0-16,0 0 8 0,2 2-15 16,7 2-15-16,1 0-9 15,1 0-5-15,3 7 0 16,-1 6-2-16,0-1 0 16,-6 5 0-16,0-1 0 0,-3 0-1 15,-4 2-1-15,0-4-5 16,-5 4 2-16,-7-6 1 15,-2 2 0-15,0-3 2 16,0-2 1-16,0-1 1 16,6-4-1-16,4-2 0 15,-3 6 1-15,7-7 0 0,0 1 3 16,6 2 2-16,7-3 1 16,6-1 1-16,1 0-4 15,3 0-3-15,2 0 0 16,0 0 0-16,-1 0-2 15,-3 0-6-15,-3 0-16 16,-1-3-23-16,-3-1-36 16,-6 1-67-16</inkml:trace>
  <inkml:trace contextRef="#ctx0" brushRef="#br0" timeOffset="167736.4559">22023 15744 431 0,'0'-5'39'0,"0"0"-26"16,7 0 18-16,5 1 7 0,-2 2-7 15,3 2-12-15,3 0-9 16,-1 4-1-16,-1 6 0 16,3 5-5-16,-7 1-1 15,-3 3-1-15,-4 3 0 16,-1-5-3-16,-2 3 1 15,0-4 1-15,-3-2-1 0,1-1 2 16,-9-4-1-16,8-2-1 16,0-3-1-16,3-4 1 15,0 0 0-15,0 0 1 16,5-5-1-16,2-8-1 16,1 0 1-16,4-3 1 0,-4 0-1 15,1-4 0-15,1-1 1 16,-5 2-1-16,-5-1 0 15,4 3 1-15,-4 0 1 16,0 7-1-16,0 2 3 0,0 8 4 16,-4-3 3-16,-4 3-3 15,3 3-2-15,0 8 3 16,-1 5 0-16,3 4-1 16,3 1 1-16,0 4 1 15,0-3-2-15,2-1-5 16,8-2-9-16,3-1 6 0,3-1 0 0,6-7 2 15,1-8-42-15,10 7-33 16,9-9-64-16,12 0-227 16</inkml:trace>
  <inkml:trace contextRef="#ctx0" brushRef="#br0" timeOffset="168754.0111">24820 15372 297 0,'5'-6'66'0,"-5"-1"-44"15,2-2 12-15,-2 0 13 16,0 1-10-1,0-4-12-15,0 2-8 0,0-1-3 16,-6 2-4-16,1 1-3 16,-4 0-2-16,-4 1 1 0,3 5 1 15,-1 1-1-15,-2 1-2 16,-2 0-2 0,1 0 1-16,1 3 2 0,-2 6 0 15,1 0 1-15,-1 4 0 16,3-1 0-16,3 4-2 15,3 2 1-15,1-2 0 0,5 2-2 16,0 0-1-16,0-4-1 16,8-2 2-16,0-1-3 15,6-2 1-15,1-7 2 16,-1 3-1-16,3-5-1 16,-4 0-1-1,1 0 1-15,-4-1-1 16,0-9 0-16,0 0 0 0,-5-4 1 15,1-1 0-15,-3-4 0 16,-1-1-1-16,0-3 1 16,-2-2 0-16,0-2 0 15,0 0-1-15,0-3 0 16,0 2 0-16,0-3 1 0,0 2-2 16,0 6 2-1,0 2 3-15,0 5 1 0,0 4 4 16,-2 2-2-16,0 7-1 15,0 3-2-15,-1 0-3 16,1 2-1-16,0 9 0 0,-1 3 0 16,3 5 1-1,0 1 1-15,0 5 1 0,0 2 1 16,0 3 2-16,0 0 0 16,2 1-1-16,3-3-9 15,-2 0 4-15,1-2 1 16,3-1 0-16,1-8 1 0,0-1-4 15,3-3 2-15,0-6 4 0,3-3-27 16,0-4-12-16,3 2-17 0,-3-2-17 16,0 0-63-16,0-8-91 15</inkml:trace>
  <inkml:trace contextRef="#ctx0" brushRef="#br0" timeOffset="169281.8852">24965 15234 394 0,'0'-8'36'0,"0"0"2"16,0 3-1-16,0 3 5 15,4 2-7-15,1 0-21 0,4 0-7 16,0 7-3-16,2 6 2 16,-4 1-4-16,0 4-1 15,-1 0 0-15,-4 1 0 16,-2 1-1-16,0-1 1 15,0-2-2-15,-8-1 0 16,1-4 0-16,0-3 0 0,5-7-1 16,-5 7 3-16,5-9-1 15,2 0-1-15,0 0 0 16,6-5 0-16,2-3 1 16,4-4 0-16,0-1 1 15,0-3-1-15,1 0 0 16,-2-2 0-16,-3-1 1 0,0 1 1 15,-3 0 0-15,-1 0 1 16,-2 6 1 0,-2-1 4-1,0 8 4-15,0 0 4 0,0 3-2 16,0 2-4-16,-4 0-1 0,1 5-2 0,-1 5 3 16,3 7 0-16,-2 3 2 15,3 1-3 1,0 0-11-16,0 0 10 0,8 1-2 15,-1-6-2-15,5-2-2 16,1-3-2-16,1-4 0 16,3-5-3-16,0 2-13 15,1-4-7-15,-2 0-28 0,-3 0-18 16,-9-8-87-16</inkml:trace>
  <inkml:trace contextRef="#ctx0" brushRef="#br0" timeOffset="171104.2843">17249 16979 363 0,'-4'4'25'0,"-6"3"5"0,6 1-2 16,4-4 11-16,0-4-2 15,11 0-9-15,12 0-7 32,6 0-6-32,-4-2-6 0,-2 0-7 15,-1 2 0-15,0 0-2 16,-5 0-10-16,0 0-7 15,-7 0-13-15,-1 0-27 16,-3 0-32-16,-6 0-49 16</inkml:trace>
  <inkml:trace contextRef="#ctx0" brushRef="#br0" timeOffset="172302.805">17211 16731 83 0,'0'-7'18'0,"0"0"-2"0,0-1-1 16,2 3-2-16,0 3-4 15,1 1-2-15,-1 1 2 16,-2 0 3-16,2 0-5 15,-2 3-1-15,0 6-3 16,0-3 1-16,0 2 4 0,0 1 8 16,0-4 7-16,0 1 4 15,0-1 4-15,-2-1-4 16,2-3-5-16,-2 1 0 16,2 0 2-16,0-2 3 15,0 0 11-15,0 0-4 0,0 0-6 16,0 0-2-16,2 0-5 15,9 2 6-15,0-2-5 16,7 2-8-16,3-2-2 16,8 0-3-16,1 0-6 15,4 0-1-15,0 0-2 0,5-6-10 16,-3 1-31-16,-2-4-43 16,-2 0-148-16</inkml:trace>
  <inkml:trace contextRef="#ctx0" brushRef="#br0" timeOffset="172679.5057">17963 16715 386 0,'-12'5'34'0,"5"0"-21"16,2-1 24-16,3 2 11 15,2-3-19-15,2-1-12 0,10-1 4 16,8-1 1-16,5 0-8 16,3 0-8-16,6 0-5 15,3-1-2-15,2-3-18 32,2-3-19-32,-1-2-30 0,0 0-107 15</inkml:trace>
  <inkml:trace contextRef="#ctx0" brushRef="#br0" timeOffset="173101.3316">18759 16460 361 0,'0'-13'36'0,"0"3"-31"16,-5 0 4-16,-6 2 20 15,-5 4-4-15,-2 4-3 0,0 0-4 16,-4 0 7-16,3 7-4 16,-1 2 3-16,1 2-3 15,2 1-1-15,0 4-1 16,7 2-1-16,1 6-5 0,1-3 0 16,7 5-1-16,1 1-3 15,0 4-1-15,6-1 3 16,4 4-4-16,9 0-1 15,-4-2-8-15,4 4 3 16,0-1 0-16,-3-1 1 16,-2-1-1-16,-4-1 0 0,-5-2-1 15,0 0 0-15,-5-3 2 16,0-4 0-16,-5 2 2 16,-4-4-8-16,-4-3-3 15,-1-1-6-15,0-7 3 16,-2-1 2-16,1-4-15 15,-1-1-9-15,0-4-7 0,4 0-21 16,-2-4-43-16,14-10-45 16</inkml:trace>
  <inkml:trace contextRef="#ctx0" brushRef="#br0" timeOffset="173772.9959">18910 16754 325 0,'0'-9'31'15,"0"-1"5"-15,0-1 1 0,5 0 13 16,5 2-13-16,-2 2-15 16,3 2-10-16,4 5 7 15,-5 0-9-15,2 0 0 16,2 10-7-16,-4 7-1 0,1 4 0 16,-2 2-2-16,0 0 1 15,-6 4-1-15,-1-4 0 16,0 0 0-16,-2-3-1 15,0-1 0-15,-2-2 0 0,2-5 1 16,-7-3 0-16,5-4 0 16,2-5 1-16,0 0-1 15,0 0 0-15,4-3 1 16,3-8 0-16,4-1-1 16,1-5 0-16,3-2 0 15,-4 1 0-15,1-5 0 16,-1-2 0-16,0 0 1 15,-4 0-1-15,-2 0 0 0,-2 2 0 16,0 3 0-16,-3 6 2 16,0 2 2-16,0 4 6 15,-3 4 0-15,-4 4-2 16,0 0-4-16,0 13 1 0,4 3 4 16,-1 4-1-16,1 3 0 15,3 0 2-15,0 4-3 16,2-4-2-16,5-1-2 15,5-1-1-15,1-3-2 16,3-4 0-16,2-3-6 0,1-8-16 16,5 10-4-16,1-8-10 15,4 1-15-15,0-6-53 16,-1 3-69-16</inkml:trace>
  <inkml:trace contextRef="#ctx0" brushRef="#br0" timeOffset="175441.2338">19560 16898 265 0,'0'2'81'0,"0"-2"-52"15,0 0-19-15,5 0 16 16,-1 0 7-16,2 2-15 15,-1-2-12-15,4 2-1 16,-2-2-1-16,2 0 2 16,2 0 0-16,1-2 0 0,-1-9-1 15,1-1-2-15,0-2-1 16,-2-4-1-16,-1-2 2 16,1-3 0-16,-7 2 7 15,1-5 1-15,-4 4-4 0,0-4 1 16,0 3 1-16,0 0-5 15,-2 4 4-15,-2 2-3 16,0 3 6-16,-1 5 3 16,3 2-4-16,0 4-2 0,2 1-6 15,-2 2 0-15,1 0-1 16,1 2 0-16,0 6 0 16,0 3 2-16,0 1 1 15,0 7-2-15,3 2 4 16,4 2-1-16,-5 2-2 0,8 2 3 15,-3 0-4-15,-1 1 1 16,1-1-1 0,1-4-1-16,-1-3-1 0,4-4 1 15,0-2-1-15,3-3 0 16,1-4 0-16,-1-3 0 16,4-3-1-16,-2-1-2 0,2 0-2 15,-2-5 2-15,4-4-3 16,-4-2 5-16,0 1-2 15,-4 0 3-15,0-4-1 16,-2 2 0-16,-6-2 1 16,1-2 0-16,-3 1 0 0,-1 3 0 15,1-1 0-15,-2 4 0 16,0 2 0-16,0 2 1 16,0 3 3-16,0 2-1 15,0 0-2-15,0 11 0 0,0 1 0 0,0 4 0 16,0 4-1-16,6 0 3 15,1-2-2-15,4-4 0 16,2-2-1-16,3-8 0 16,0 8 0-16,3-10 0 15,-2 0 1-15,0-2-1 16,-4 0 0 0,0-4 0-16,-4-1 1 15,-5-2-1-15,-2-2 1 16,-2-2 1-16,0 1-2 0,-7-5 0 15,-5-1 1-15,0-2-1 16,-3 2 0-16,3-3 0 16,-5 1 0-16,5 4 0 15,-3 1-1-15,1 4-1 16,0 2 0-16,0 5-1 0,0 2-1 16,-1 0 2-16,3 9 0 15,0 0 0-15,5 4 0 16,2 1 0-16,3 0-2 15,2-2 0-15,4-1-2 0,14-2 1 16,3-2 0-16,6-2 5 16,5-1-1-16,4-4 0 15,1 0 0-15,2 0 1 16,-3-4 0-16,0-4-1 16,-6 0 3-16,-3 0-4 15,-7-3 4-15,-6 2-3 0,-2-2 2 16,-7 2 2-16,-2-1 2 15,-3-1-1-15,0 2-1 16,-2 0-1-16,-7 0-2 16,2 4 2-16,-2 0-1 15,-1 1-1-15,-2 4 0 0,0 0 0 16,1 0 1-16,-5 9-2 16,6 3 2-16,0 5-2 15,3 0 1-15,5 1 1 16,2 3-1-16,0-3 2 15,6 0-2-15,5-5-1 16,1-1 2-16,4-5-2 0,0-1 1 16,-5-6 2-16,2 0-2 15,-1 0-1-15,-3-2 2 16,2-9 0-16,-6 2-1 16,1-1 0-16,-3-3 1 15,-3 2 0-15,0 4 3 0,0 2 2 16,0 3 1-16,0 2 1 0,0 0-4 15,0 7-2-15,-3 6 1 16,3 5 3-16,-2 5 1 16,2 0-3-16,-2 4 0 15,2 1 1-15,0 1 0 16,2-3-1-16,0 1-3 0,-1-4 4 16,3-3-3-16,-4-2-1 15,0-4 2-15,0-3-1 16,0-4 1-16,0-2-3 15,0-1 1-15,0-2 0 0,-2-2 0 16,-3 0 0 0,-2 0 0-16,0-6-2 15,-3-2-2-15,2-3-6 0,-1-1-8 16,7-1-10-16,-6-5-12 16,7 0-14-1,1-2-18-15,0-3-38 0,9 0-70 16</inkml:trace>
  <inkml:trace contextRef="#ctx0" brushRef="#br0" timeOffset="175963.8491">20457 16765 206 0,'0'-6'143'0,"0"1"-117"15,0 0 3-15,0 3 29 16,-1 0-5-16,1 0-22 15,0 2-8-15,0 0-9 16,1 0-7-16,7 0 0 16,1 6 1-16,0 4-1 15,2 3-4-15,-4 1 1 0,0 1-3 16,0 1 0-16,-3 0 0 16,-3 2-1-16,2-4 0 15,-3-2-2-15,0-1 1 16,0-2-2-16,0 0 2 15,0-4 0-15,0-3 1 0,-3 0 0 16,3-2 1-16,0 0 0 16,0-6-1-16,7-5 1 15,-1-2-1-15,0-2 0 16,-1-3 1-16,2-1-2 16,-1-5 1-16,-1 5 0 0,-1-3 0 15,-1 3 2-15,-1 5 0 16,-2 1 4-16,2 6 2 15,-2 3 6-15,0 4 2 16,0 0-9-16,-6 8-5 16,1 6 3-16,0 5 2 15,-1 3 2-15,4 1 2 0,0 2-4 16,2 0-1-16,0-5-3 16,2-2-3-16,8-3 2 15,2-2-3-15,5-3-16 16,0-2-20-16,7-4-28 0,1 2-25 15,5-4-46-15,1-2-130 16</inkml:trace>
  <inkml:trace contextRef="#ctx0" brushRef="#br0" timeOffset="176837.9198">21066 16870 210 0,'6'0'54'16,"-3"0"-13"-16,3-5-13 15,0 1 3-15,-3-1 4 16,2 0-4-16,-1 1-5 0,-3-2 1 15,1 3-1-15,-2 0-9 16,0-1-1-16,0 0-5 16,-5-1-3-16,-2 0-1 15,-2 1-2-15,0-2-2 16,0 1 0-16,0 4-2 0,0-1 1 16,-2 2 0-16,4 0 1 15,-1 0-1-15,0 0 3 16,1 7-1-16,1 2 1 0,5 0 1 15,-5 2 0-15,6 1-3 16,0 2 1-16,0-2-1 16,4-2-1-16,5 2 0 15,-1-3 0-15,5-4 0 16,0-3-1-16,-2 2 0 0,1-4 0 16,0 0 0-16,2 0-1 15,-4 0 0-15,3-7 0 16,-6-3 1-16,2 0-1 15,-4-1 0-15,-3-1 1 16,-1-4 0-16,-1-4 0 16,0 0-2-16,0-3 5 0,0-2-3 15,-1 0 0-15,-1 0-1 16,0 0 1-16,-1 4 0 16,1 3 1-16,0 6 10 15,1 4 1-15,-3 5-4 16,2 1-4-16,1 2-1 0,-1 2-3 15,0 9 2-15,2 3 1 16,0 7-1-16,0 1 4 16,0 3-1-16,7-1-5 15,-2 3 2-15,2-4-2 0,-2-1 0 16,3-2-1-16,-1-2 0 16,0-4-4-16,0-4-12 15,1-2-10-15,3-3-4 16,-1-2-10-16,3-1-20 15,-1-2-35-15,3 0-50 16,-1-2-108-16</inkml:trace>
  <inkml:trace contextRef="#ctx0" brushRef="#br0" timeOffset="177428.2743">21340 16743 249 0,'0'-5'85'15,"0"2"-43"-15,0-3-2 16,1 2 23-16,1 1-14 16,3 0-20-16,0 1-10 15,3 0 1-15,1 2-3 16,1 0-5-16,-2 2-6 0,1 5-3 16,-4 4-1-16,2 1-1 15,-1 6-1-15,0-2 1 16,-5-2-1-16,1 2 0 15,0-2-4-15,-2-1 2 16,0-2 0-16,0-3 1 0,-2-2-1 16,-1-4 2-16,-3 3 0 15,6-3 0-15,0-2 0 16,0 0 1-16,0-2 0 16,0-5-2-16,4-2 1 15,-1-2 1-15,4-5-1 16,0 4 0-16,0-4 1 0,1 0-2 15,-1 1 1-15,-2 1 0 16,-3 3 0-16,-2 4 0 16,2 2 1-16,0 1-1 15,-2 2 0-15,0 1 1 16,0 1 0-16,0 0 2 0,-2 0 1 0,-2 1 2 16,3 5-2-16,-3 1-1 0,4 2 3 15,-2 5 0-15,2-1 2 16,0 1 5-16,0 2 1 15,6 0-4-15,1 0-2 16,4 0-1-16,-1-1-4 16,3-3 1-16,2-10-1 0,2 12-2 15,0-12-1-15,-2-2-22 16,2-6-45-16,-3-12-84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47:28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8276 4332 286 0,'-9'0'12'0,"1"-3"1"0,3-2 41 16,2 0-6-16,1 0-14 15,2 5-1-15,0-1-6 16,0-1-13-16,5 2-3 0,8 0 3 15,0 0 6-15,5 0-2 16,1 0-1-16,5 0-6 16,-1-2-5-16,0 0-1 0,0 1-5 31,-2-3 1-31,-1 2 0 0,-5 2 1 0,-3 0-6 16,-2 0-17-1,-3 2-17-15,-7 7-18 16,0-1-48-16,-2 4-69 15</inkml:trace>
  <inkml:trace contextRef="#ctx0" brushRef="#br0" timeOffset="237.1979">8213 4505 324 0,'-18'2'32'16,"6"-2"6"-16,3 0 27 15,6 0-9-15,3 0-19 16,0 0-8-16,12 0-16 16,7 0-1-16,4-4-2 0,3 1-4 15,4 1-4-15,-1 1-2 16,2 1 1-16,-1 0-16 16,1-2-27-16,1 0-19 15,-1-2-65-15,-1-5-126 0</inkml:trace>
  <inkml:trace contextRef="#ctx0" brushRef="#br0" timeOffset="723.0738">9258 4381 436 0,'0'3'26'16,"-3"-3"7"-16,3 0 10 15,5-2-14-15,11 1-13 16,4-3-3-16,5 2 2 16,9-2-4-16,2 1-4 0,1 1-4 15,2 0-1-15,-5-1-1 16,-3 1 0-16,-5 0 0 15,-1-1-1-15,-7 3 0 16,-2-4 0-16,-14 2 1 0,11-1 0 16,-11 3-1-1,-2 0 0-15,0 0 4 0,-15 0-1 16,-3 0-2-16,-4 0-1 16,-5 0 1-16,-1 1 0 15,-6 3-2-15,3 2 2 16,-1-3-1-16,1 2 0 0,6-1-1 15,2 1 2-15,5-1-1 16,4 0 0-16,6-3-1 16,5 1 1-16,3-2 0 15,1 0-2-15,14 0 2 16,11-3 0-16,2-7-1 0,13 2-24 16,4-7-48-16,0-2-143 15</inkml:trace>
  <inkml:trace contextRef="#ctx0" brushRef="#br0" timeOffset="1885.6658">10538 4404 290 0,'-3'0'12'0,"-2"0"4"16,3 0 44-16,2 0-22 15,0 0-9-15,0 0-7 16,0 2-9-16,0 5-6 16,5 1 6-16,5 5-1 0,4 0-3 15,1 1-1-15,2-2-4 16,5-1 0-16,-3-6-2 16,1-5 2-16,2 0 8 15,-1-3 0-15,0-12-2 16,0-4-3-16,-2-2-3 15,1-4 2-15,-6-6-2 0,-1-3 1 16,-4-3-2-16,-4-3-1 16,0-2 0-16,-5-1-1 15,0 1-1 1,0 5 0-16,0 1 1 16,-2 6-1-16,-3 8 0 15,0 5 0-15,0 7-1 16,-1 9 1-16,1 1-1 0,-1 9 2 0,4 11-1 0,-1 7 0 15,3 5 1-15,0 5 2 16,0 6 3-16,7 4-2 31,1-3 3-31,2 0 1 0,0 0 1 16,4-7-3-16,1-3-1 16,2-7-2-16,5-4-1 15,-3-6 0-15,8-6 0 16,-2-4 0-16,2-5 0 15,-1-2-1-15,-2 0 1 16,-2-10-2-16,-2-3 2 0,-4-5-1 16,-5 1 0-1,-2-3-1-15,-6-2 1 0,-3-3 0 16,2 2-3-16,-2 1 0 16,0 5-1-16,0 4 3 15,0 13-1-15,0-3 0 0,0 3-1 16,2 10-2-16,3 8 2 15,0 2 3-15,5 3 1 16,0 1 2-16,2-3 1 16,5-2-2-16,1-1-1 15,1-5 0-15,2-1 0 0,2-7 0 16,-2-1 1-16,3-4 0 16,-4 0 2-16,-5-10 2 15,0-3-7-15,-4-1 5 16,-10-4 5-16,6 0-3 15,-5-5-4-15,-2-2-1 16,0 2-1-16,-7-2-1 0,-3 3-3 16,-5 6-5-16,-3 4 5 15,-5 8-12-15,-2 4-5 16,-3 0-1-16,1 7-4 16,3 8 10-16,2 0-2 15,6 4-16-15,7-1-11 0,9-3-21 16,0-2-34-1,15-6-64-15</inkml:trace>
  <inkml:trace contextRef="#ctx0" brushRef="#br0" timeOffset="2552.862">11682 4306 414 0,'10'-10'37'0,"-5"-2"-9"0,-3 2 16 0,-1-3 3 15,1 2-20-15,-2-2-16 16,0 1-4-16,0 1 2 16,-5 3-3-16,-6 1-4 15,-4-1 0-15,-2 3-2 0,-1 5 1 16,-2 0-1 0,1 0 1-16,2 10-2 0,1 5 1 15,7 6 1-15,7 1 1 16,-7 5 1-16,9-1 1 15,2 1-2-15,8-4 0 0,5-1-2 16,1-8 1-16,2-5 0 16,2-4 0-16,-4-3 1 15,2-2-1-15,-2-2 0 16,1-7 0 0,-5-3 2-16,-1-5-3 15,0 2 3-15,-4-5 0 16,-6 0 9-16,6-1-5 0,-5 2-6 0,-2 1 0 15,0 5-1-15,0 2 1 16,0 8-1-16,-2 3 0 16,-1 7 1-16,1 9 0 15,-3 9 3-15,3 5 2 16,2 4-8-16,0 4 11 0,5 2 16 16,2 4-12-16,3-2-3 15,-5 3-2-15,2-6 0 16,-3 1-4-16,-3-7 0 15,-1-2-3-15,0-8 3 16,0-4 1-16,-7-4-1 16,-1-6 2-16,-2-4-2 15,3-5 2-15,-2 0-1 0,4-4 0 16,0-8-2-16,0-6 0 16,2-5-1-16,1-4-3 15,2-3 4-15,0-6-3 16,0 1-2-16,5-1-8 0,3 0-11 15,1 6-11-15,3 3-30 16,3 4 7-16,3 3-22 16,2 4-69-16,1-2-145 15</inkml:trace>
  <inkml:trace contextRef="#ctx0" brushRef="#br0" timeOffset="3052.7479">11958 4269 418 0,'0'-12'21'16,"0"-4"14"-16,0 4 21 0,0 3-11 16,7 0-18-1,3 5-16-15,2 3-6 0,5 1-2 16,-1 3-2-16,-2 8 0 16,0 8-1-16,1 5 0 15,-6-1 0-15,-4 0 1 16,-5 0-3-16,0-3-3 0,0-4 1 15,-2 0 4-15,-6-4-2 16,-1-2 2-16,1-5 0 16,5-3 1-16,-1-2-1 15,4 0 3-15,0 0-3 16,0-11 2-16,4-4-1 16,5-3 0-16,0-3 0 0,0 0-1 15,-1-6 0-15,2 1 2 16,-5 1-2-16,0 0-1 15,-3 3 2-15,-2 4-2 16,0 8 2-16,0 0 1 0,0 7 5 16,-2 3 3-16,-3 0-2 15,4 9-3-15,-3 7-2 16,4 4 6-16,0 3 5 16,0 4-1-16,4-1-4 15,2-1-7-15,8-1 1 16,-4-7-10-16,6 1 5 0,0-5 4 15,0-5-13-15,2 0-26 16,1-7-5-16,-2-1-30 16,1 0-73-16,0-3-167 15</inkml:trace>
  <inkml:trace contextRef="#ctx0" brushRef="#br0" timeOffset="3387.8231">12328 3914 445 0,'-5'-19'3'15,"3"4"13"-15,2 2 38 16,0 6-5 0,6 2-15-16,7 5-11 0,2 0-7 0,6 13 1 15,0 7 6-15,4 9-13 16,-2 4 4-16,3 7 5 15,-5 4-3-15,-1 3-4 0,-4 4-3 16,-5 3-2-16,-3 1 0 16,-7-3-2-16,-1 1-1 15,-1-3-1-15,-14-1-1 16,-4-5-2-16,-3-1 4 0,-5-4-7 16,-6-1-27-16,-2-6-19 15,-11-5-32-15,-3-10-45 16,-11-5-124-16</inkml:trace>
  <inkml:trace contextRef="#ctx0" brushRef="#br0" timeOffset="3797.3599">10577 3960 301 0,'-3'-11'12'15,"1"0"38"-15,-1 4 12 0,3 3-1 16,-2 2-27-16,-3 2-11 16,-4 6-4-16,-6 9 3 15,-4 9 1-15,-5 5 1 0,-4 9-3 16,-1 7 3-16,0 7 2 16,6 5-7-16,5 6-4 15,7-3 1-15,9 5-9 16,4-1-4-16,21-4-1 15,10-2 1-15,10-5-7 0,12-8-30 16,11-7-29-16,9-12-31 16,11-10-85-16</inkml:trace>
  <inkml:trace contextRef="#ctx0" brushRef="#br0" timeOffset="4287.5902">12909 4241 373 0,'0'0'39'0,"0"0"1"15,0 0 9-15,0 0-30 16,0 2-9-16,0 1 3 16,0 1 6-16,0-2-2 15,0 0-1-15,0-2 4 16,0 0 8-16,-2 0 1 0,2-5-12 16,-4-3-9-16,1-1-4 15,-1 2-2-15,3 0-1 16,-1 0-1-16,0 5-9 15,2 0-29-15,4 2-20 16,8 0-52-16,3 0-89 16</inkml:trace>
  <inkml:trace contextRef="#ctx0" brushRef="#br0" timeOffset="4872.3548">13483 4122 450 0,'-5'-15'9'0,"2"1"5"16,3 3 35-16,0 3-13 16,3 1-16-16,6 3-9 15,1 2-5-15,4 2-4 16,1 0-1-16,0 13-1 15,1 1 1-15,-1 5-1 16,-1 1 1-16,-5 5-1 0,-2 2 1 16,-7-4-3-16,4 4 5 15,-4-4-5-15,-6-1 3 16,-3-3-1-16,-3-3 1 16,3-4 0-16,-1-2 1 0,5-7-4 15,2-1 5 1,3-2-4-16,0-4 3 0,3-10-1 15,8-4-1-15,2-1 1 16,3-6-2-16,-2-2 1 16,0-2-2-16,-3-1-2 15,-2 2-3-15,-2 0 2 0,-3 7 4 16,0 3 1-16,-4 4 0 16,0 5 0-16,0 6 3 15,0 3 0-15,-6 1-3 16,1 13 0-16,1 6 2 0,-1 3 3 15,3 4 2-15,2 2 1 16,0-1 2-16,5 1-5 16,6-4-1-16,2-4-2 15,1-3-1-15,3-2 0 16,0-5 0-16,1-6 1 0,2-2-11 16,-1-3-16-16,0 0-17 0,-4-6-35 15,-1-8-39-15,-4-8-74 16</inkml:trace>
  <inkml:trace contextRef="#ctx0" brushRef="#br0" timeOffset="5249.3786">13801 3922 446 0,'-7'-14'11'15,"0"-2"19"-15,7 1 9 16,0 5-3-16,0 1-15 15,7 1-12-15,3 4-6 0,4 4-3 16,-2 0 0-16,1 12-1 16,-4 0 1-16,-2 6-2 15,-2 4 0-15,-5-3 0 16,0 1 0-16,0 1 2 0,-2-6 0 16,-5-1 0-16,2-1 1 15,0-5 0-15,1-4 3 16,0-1 1-16,4-1-1 31,0-2 2-31,1 0 5 0,11 0 5 16,0-5-7-16,5-1-4 15,4-2-4-15,-1-2 0 16,0 3-1-16,-3 1 0 16,-4 3-12-16,-2 0-20 15,-6 3-29-15,-5 0-76 16,0 6-139-16</inkml:trace>
  <inkml:trace contextRef="#ctx0" brushRef="#br0" timeOffset="5561.8761">13426 4456 462 0,'-11'19'12'15,"-19"-15"14"-15,23-4 9 16,7 0 15-16,3 0-4 0,17 0-29 16,12-4-2-16,10 0 1 15,6 1-6-15,9-4 0 16,3 3-1-16,-1 0-2 16,-5 1 0-16,-4 1-2 15,-5 1-2-15,-11 1-2 0,-7 0 0 16,-8 0 0-1,-4 0-1-15,-6 0-1 0,-6 0-25 16,-3 0-2-16,0 1-17 16,-5 3-10-16,-9 0-51 15,-2-1-131-15</inkml:trace>
  <inkml:trace contextRef="#ctx0" brushRef="#br0" timeOffset="6024.3933">13616 4773 493 0,'-12'0'18'0,"3"0"13"16,5-9-2-16,4 0 4 16,0-1-16-16,8 0-11 0,4 0-2 15,4 1 0-15,0 0 2 16,4 2-1-16,-2 4-4 15,-2 3-1-15,0 0 1 16,-3 0-1-16,-1 10 0 16,-5 6 0-16,-1 0 0 0,-4 4 1 0,-2 1-1 15,0 2 1-15,-5 1-1 16,-5-3 0-16,-4 1 0 16,-1-3 1-16,2-1-1 15,-2-2 1-15,2-4 1 0,10 1 9 16,-12-4 9-16,8-2-3 15,4-4-15-15,3-3 14 16,0 4-1-16,0-4 2 16,7 0-5-16,6 0-2 15,2-4-4-15,6-3 0 16,2-4-2-16,3 3-1 0,-1-1 2 16,1 1-4-16,-6 4 0 15,-3 0-1-15,-5 4-1 16,-7 0-22-16,-5 0-42 15,5 0-22-15,-3 0-91 16</inkml:trace>
  <inkml:trace contextRef="#ctx0" brushRef="#br0" timeOffset="6772.7517">15004 4277 86 0,'-2'0'105'16,"-5"0"-56"-16,2 0-3 16,2 0 15-16,-1 0-10 0,4 0-11 15,-2 0 1-15,2-2 0 16,0 1-4-16,6-1-10 16,8-1-8-16,2 2-3 15,7-1-3-15,6 2 1 16,6 0 0-16,0 0-2 15,1 0-4-15,2 0-2 16,-1 0-3-16,-5 0 1 0,1 0-3 16,-8 0 0-16,-3 0 0 15,-7 0 0-15,-1 0 0 16,-6 0-1-16,-3 0 1 16,2-2 0-16,-7 2-1 0,0-1-12 15,0 1-20-15,-8 0-17 16,-3 0-24-16,-4-6-51 15,0 1-119-15</inkml:trace>
  <inkml:trace contextRef="#ctx0" brushRef="#br0" timeOffset="7243.364">15160 4104 267 0,'0'0'47'0,"0"-4"5"16,0 4 8-16,0 0-20 15,0 6-20-15,0 6-1 16,0 6 12-16,6 7 4 16,0 1-3-16,1 7-4 15,1-3-8-15,-1 2-3 0,1-1-1 16,-1-3-6-16,-2-5-4 15,1 0-1-15,0-4-1 16,-5-6 0-16,1-1-1 16,2-2-3-16,-3-4 2 15,-1-3 0-15,0-1-2 0,2-1 0 16,-2-1-2-16,0 0-19 16,0-3-23-16,2-8-37 15,1-7-104-15</inkml:trace>
  <inkml:trace contextRef="#ctx0" brushRef="#br0" timeOffset="8046.2277">16574 3587 229 0,'0'-9'53'16,"0"2"-33"-16,0 2 20 15,0 3 12-15,-7-4-34 16,1 4-4-16,-2 2 1 15,-2 0 4-15,1 0-1 16,-1 0-1-16,-3 8-5 16,-1 1 0-16,-3 2 2 15,2-1-1-15,0 4 2 16,1 2-3-16,-3 0 2 16,5 4-1-16,2 1-2 0,0 4 0 15,3 4 1-15,3 6 0 16,3 5-2-16,1 3 0 15,0 0 2-15,0 10 7 16,5-3-16-16,2 1 10 16,0 3 0-16,1-1-8 15,-1 3 2-15,0-3-3 16,0 0 0-16,2-3 2 0,-4 2-3 16,4-2 1-16,-4-3-2 15,2-1 0-15,-2 0 0 16,2-3 2-16,0 1-1 15,0-6-1-15,-1 0-1 0,-1-1 1 16,-1-5-1 0,-1 1 0-16,-3-5 0 0,0-1-1 15,0-2 2-15,-5-4-1 16,-5-1 0-16,1-2 0 16,-1-4 1-16,-5-1-1 0,1-5 3 15,-2-1-4-15,0-1 1 16,-2-4 0-16,-2 0-1 15,0-2-2-15,2 0-31 16,1-4-28-16,-2-9-38 16,9-12-127-16</inkml:trace>
  <inkml:trace contextRef="#ctx0" brushRef="#br0" timeOffset="9405.4864">17308 3970 208 0,'0'-7'47'0,"0"2"1"0,0-1 18 15,0 3-23-15,0 0-7 16,0 2 4-16,0 1-16 16,0 0-16-16,0 5-3 15,0 5 6-15,0 2 4 0,0 8 1 16,2 0-1-16,1 0-3 15,-1 0-8-15,2 2 2 16,0-4-2-16,-2-1-1 16,-1-4 3-16,1-3-1 15,-2 0 0-15,2-6-2 0,-2 0-1 16,0-2 0-16,0-2 0 16,0 0-1-16,0 0 6 15,0 0 0-15,0-3-5 16,0-3-1-16,0 0-1 15,0 1 1-15,0 2-1 0,0 1 0 16,0 2-1-16,0-2-2 16,0 2 0-16,0 0 1 15,0 0-1-15,0 0 1 16,0 0 2-16,0 0-1 0,0 0 1 16,-2 0 0-16,2 0 0 15,-2 0 0-15,2 0 0 16,-1 0 0-16,1 0 0 15,0 0-4-15,0 0-8 16,-2 0-2-16,2 0-2 0,-2 0-11 16,-2-3-7-16,0-1-10 15,-1-1-3-15,0-1-5 16,0 1-7-16,-1-2 12 16,2 2 6-16,1-1 27 15,1 3 12 1,2-1 6-16,0 1-1 0,0-3 13 15,0 1 5-15,3-1 9 16,2 1 3-16,-4 2 9 16,3-3-8-16,-1 0-4 0,-1 0 4 0,0 0-4 15,1 1-6-15,-3 2-7 16,2 0 2-16,-2 3-4 16,0 0-2-16,0 0-5 0,0 3-5 15,0 7-1-15,0 5 6 16,0 4 6-16,0 4-2 15,0 4 0-15,5-2 0 16,-1 2 0-16,0-1-3 16,-2-2 0-1,3-5-5-15,-5-1 2 16,2-5-4-16,-2-2-2 16,2-4 2-16,-2-2-1 0,0-2 0 15,1 1 0-15,-1-2 0 16,0-1-1-16,2 2-20 15,-2-2-19-15,2-1-10 16,-2 0-28-16,0 0-77 16</inkml:trace>
  <inkml:trace contextRef="#ctx0" brushRef="#br0" timeOffset="9780.7237">17193 4406 156 0,'-2'3'23'15,"0"1"9"-15,-1-3 24 16,0 1-8-16,-3 1-6 15,3-1-3-15,1 2 2 16,2-2 4-16,0 0-12 16,5 1-3-16,15-1 5 15,1-2-6-15,13 0-11 0,8 0-8 16,6 0 1 0,3-3-1-16,-2-5 1 0,-3 1-4 15,-7 4-4-15,-7-3-2 16,-8 3 0-16,-6 1-1 15,-9 2-24-15,-2 0-12 0,-7 0-24 16,0 0-52-16,-5 0-63 16</inkml:trace>
  <inkml:trace contextRef="#ctx0" brushRef="#br0" timeOffset="10380.4746">17330 4721 451 0,'-9'0'40'15,"3"-11"-11"-15,4 3 19 16,2-1-18-16,2-2-12 16,9 2-10-16,3 2-3 15,1 3-2-15,4 1 0 16,0 3-2-16,1 0-1 15,-3 9 0-15,-2 5 1 0,-3 2-2 16,-3 4 2-16,-2 1-1 16,-3 0 0-16,-4 3 0 15,0-3-1-15,-1-1 3 16,-9-1-2-16,1-1 0 0,-3-5 1 16,2-3 0-16,2-3 2 15,8-5-2-15,-7 2 1 16,7-4 3-16,0-2 4 0,10-7-6 15,1-3-2-15,2-4 0 16,4-2 0-16,-2-2-2 0,-1-1 2 16,1 1-1-16,-3-5-1 15,-2 4 1-15,-5-1 0 16,0 3 1-16,-3 1-3 16,1 2 4-16,-3 7-2 15,0 2 0-15,0 3 0 16,0 4 0-16,-3 0 0 0,-2 6 1 15,0 6 1-15,-2 6 3 16,4 2 3-16,3 1 4 16,0 0 0-16,0 2-11 15,3 1 4-15,5-5-2 16,4-1 1-16,3-4-4 16,4-1 2-16,3-4-2 0,0-6-10 15,4-1-14-15,1-2-33 16,0-3-30-16,0-10-91 15</inkml:trace>
  <inkml:trace contextRef="#ctx0" brushRef="#br0" timeOffset="10567.9313">17994 4432 387 0,'0'-3'80'0,"0"3"-16"16,0 0-24-16,-2 2-8 15,0 6-7-15,1 3-13 16,1 0-9-16,0 1 0 16,0-1-4-16,0-6-37 15,1-5-80-15,5 0-253 16</inkml:trace>
  <inkml:trace contextRef="#ctx0" brushRef="#br0" timeOffset="11356.9471">18605 4142 365 0,'-11'-18'17'0,"2"1"23"16,3-2 21-16,6 5-12 16,0 1-19-16,8 4-13 15,6 3-8-15,3 2-3 16,2 4-4-16,1 0 1 0,2 7-3 16,-3 7 0-16,-3 4 1 15,0 5-1-15,-4-2 0 16,-6 6 0-16,-2-2 1 15,-4-2 0-15,0 1-1 16,0-5 1-16,-5-3-1 16,-2-3 2-16,1-10-2 0,0 9 2 15,5-10-2 1,1-2 1-16,0 0 1 0,0-2 0 16,3-4 0-16,5-6-2 15,1-1 1-15,-1-4-1 16,3-2 0-16,-1-1 0 0,-2-3 0 15,-3-2 1-15,1 0-2 16,0 2 0-16,-4-4 0 16,-1 6 1-16,1 3 0 15,-2 4 0-15,2 4 1 16,-2 8-2-16,0 2 1 16,0 0-1-16,2 8 0 15,-2 6 2-15,1 4-1 0,1 4 3 16,0 0 3-16,1 2 1 15,2 1-2-15,2-2 1 16,0-2 2-16,5-1-5 0,1-4-2 16,3-4 1-16,2-3-2 15,1-9 0-15,5 8-13 0,-2-8-21 16,1-2-29 0,-6-5-43-16,2-6-75 0</inkml:trace>
  <inkml:trace contextRef="#ctx0" brushRef="#br0" timeOffset="11708.1343">19008 3893 381 0,'0'-21'20'0,"2"4"29"16,3 0 5-16,3 7-16 0,3 4-19 15,4 6-13-15,-3 0-3 16,4 4-3-16,-3 8 0 15,-3 6 0-15,-2 0 0 16,-1 3 0-16,-7 2-1 0,0-3-2 31,0-2 2-31,-5 0-1 16,-5-4 2-16,-2 0 1 16,3-3-1-16,-1-2 1 15,4-2-1-15,4-2 1 0,2-1-1 16,0-2 0-16,15-2 3 15,2 0 0-15,7-2-1 16,3-7-2-16,5 0 0 16,0-1 0-16,-3-1-3 15,-4 4-12-15,-4 2-25 0,-6 3-27 16,-8 2-40-16,-7 0-105 16</inkml:trace>
  <inkml:trace contextRef="#ctx0" brushRef="#br0" timeOffset="12004.9378">18713 4423 480 0,'-33'8'12'15,"27"-2"22"-15,6-6 11 16,13 0-13-16,13 0-7 0,4 0-6 15,11 0-2-15,8 0 0 16,-1 0-13-16,-3 0 0 16,2-3 1-16,-8 0-1 15,-4 1-2-15,-5-2 0 16,-5 0-1-16,-9 2-1 0,-3 1 0 16,-5 1-27-16,-8 0-16 15,0 0-21-15,-3 3-63 16,-8 1-124-16</inkml:trace>
  <inkml:trace contextRef="#ctx0" brushRef="#br0" timeOffset="12457.9563">18912 4669 471 0,'-14'0'28'0,"-1"0"13"0,4 0 16 15,4-3-19-15,6-4-9 16,1 0-8-16,1 0-12 16,13-1-5-16,1 3-3 15,3 2 0-15,2 1-1 0,-1 2 1 16,-3 2-2-16,-3 6 1 16,0 7 0-16,-8 1-3 15,-2 1 3-15,-3 3-3 16,0 2-5-16,-8-2-1 15,-7-3 4-15,1 3 3 16,-6-2 4-16,1-4-4 16,2-1 3-16,1-3 1 0,2-3 4 15,3-1 6-15,6-3 0 16,0 1-5-16,5-4-4 16,0 1 8-16,10-1 4 15,6 0-4-15,0 0-5 0,2 0-3 16,4 0-2-16,0-1-1 15,-3-3 3-15,-1 1-2 16,-1-1-3-16,-3 2 3 16,-2-2-15-16,1 3-24 15,-1-1 2-15,3-2-25 0,-3-2-25 16,5-6-82-16</inkml:trace>
  <inkml:trace contextRef="#ctx0" brushRef="#br0" timeOffset="13101.1039">19824 4375 390 0,'0'-14'18'0,"2"-1"5"16,-2 3 14-16,0-6-1 15,0 4-14-15,0-1-12 16,0 3-2-16,-7 3-1 16,-3 0 5-16,0 2-6 15,-2 3-2-15,-3 4 0 0,1 0 0 0,-3 0 1 16,3 4 3-16,3 7 2 16,-1 2 2-16,5 4-1 15,-1 3-5-15,3 0-2 16,3-1 0-16,2 0 1 15,0 1-2-15,5-5 1 16,7-3-1-16,-2-3 1 16,2-3-2-16,3-3-1 0,1-3 0 15,-1 0 1-15,0 0-1 16,0-9 0-16,-4-2 0 16,0-5 0-16,-2 0 1 15,-2-7-1-15,-7-2 1 16,5-5-1-16,-5-2 0 15,0-4-1-15,0 0-1 16,-5-1 3-16,-2 3-2 16,0 4-1-16,-3 5 1 0,5 3 1 15,-2 8 0-15,2 5-2 16,1 5 4-16,2 4 2 16,2 2-5-16,0 13 2 0,0 2 1 15,2 8 4-15,5 5-10 16,2 2 17-16,2 1-8 15,-2 1 2-15,0-4-5 16,-1-1-1-16,0-2 0 16,-1-7 1-16,0 0-5 15,-2-5 4-15,3-1-16 16,1-3-7-16,-2-4-32 0,2-2-17 16,2-5-45-16,1 0-98 15</inkml:trace>
  <inkml:trace contextRef="#ctx0" brushRef="#br0" timeOffset="13704.1798">20063 4182 420 0,'0'-10'29'0,"4"-3"10"15,3 3 16-15,3 0-8 16,3 3-13-1,1 2-19-15,5 3-5 0,-2 2 7 16,1 2-3-16,-2 10-8 16,2 6-1-16,-7 4-3 15,0 1-1-15,-9 2-2 16,8 2 2-16,-10-6 0 0,0 0 0 16,0-1-1-1,-1-4 1-15,-5-7 0 0,3 0 1 16,-1-3 0-16,1-3 0 15,3-3-1-15,0 0 0 16,0 0 3-16,5-5-3 0,4-8-11 16,3-1 10-16,1-6 1 15,1-1 0-15,-1-2-2 16,-1-3 2-16,-1 2-1 16,0-2-1-16,-2 3 3 15,-2 2 3-15,-4 3 1 16,-1 6-7-16,-2 3 1 15,0 0 0-15,0 6 0 16,-2 3 0-16,-5 0 0 0,2 1 0 16,0 12 0-16,0-1 2 15,3 7-13-15,2 5 16 16,0-1 3-16,0 2 2 16,0 2-3-16,7-2 1 15,0-2 0-15,3-3-3 0,2-5 1 16,0 0-1-16,3-6-1 15,-3-2-1-15,5-3-1 16,-3-2 0-16,0-2-1 16,2 0-1-16,-6 0-10 15,0 0-39-15,-8 0-15 16,-2-2-53-16,-5-6-303 16</inkml:trace>
  <inkml:trace contextRef="#ctx0" brushRef="#br0" timeOffset="14582.4217">8349 6136 229 0,'-5'-3'29'0,"3"-2"19"16,1 2 3-16,1-1 7 15,0 3-10-15,0-1-9 16,7 0-16-16,7 1-4 16,2 1 1-16,8-2-6 0,1 2-4 31,4-4-1-31,1 2-3 0,-1-2-3 15,-5 1-1-15,2-1-2 16,-4 1 1-16,-4-1-1 16,-4 3 0-16,-4 1-11 15,-3 0-12-15,-6 0-8 16,-1 0-32-16,-1 0-48 0,-13 3-79 16</inkml:trace>
  <inkml:trace contextRef="#ctx0" brushRef="#br0" timeOffset="14872.6227">8416 6275 375 0,'-4'0'41'16,"4"0"-7"-16,0 0 27 0,4 0-28 15,11 0-7-15,2-5-9 16,10-3 0-16,7-1 0 15,1-3-2-15,4 1-4 16,-1 1 0-16,-4 1-4 0,-6 1-3 16,-6 5-2-16,-6 3 0 15,-8 0-3-15,-5 0 2 16,-3 0-2-16,0 3-11 16,0 3-14-16,-6 0-18 0,-1-3-26 15,-1-3-101-15</inkml:trace>
  <inkml:trace contextRef="#ctx0" brushRef="#br0" timeOffset="16614.714">10555 6115 317 0,'-9'-2'41'0,"1"-2"-3"16,5 0 25-16,3 2-8 0,0 1-19 15,15-1-16 1,4 0-4-16,6 2 0 0,6-3-7 15,3 1-4-15,0-2 0 16,-2-1-2-16,2 2 0 16,-5-3-3-16,-2 2 1 15,-7-1 0-15,-2 2 0 0,-7 1-2 16,-4 2-8-16,-4 0-15 16,-3 0-15-16,0 2-14 15,-10 3-37-15,1 0-56 0</inkml:trace>
  <inkml:trace contextRef="#ctx0" brushRef="#br0" timeOffset="17262.6138">11174 5973 339 0,'-8'-7'29'15,"1"0"2"-15,4 2 22 0,3 1-10 16,0 3-18-16,6-2-12 16,6 3-6-16,2 0 0 15,3 4-1-15,1 9 0 0,0 1-4 16,0 5 0-16,-4 3-1 15,-3 1 0-15,-4 4 0 16,-2-2-1-16,-5-2 1 16,0 0 0-16,-3-3-1 0,-6-4 2 15,0-5 0-15,0-4 4 16,2 0 2-16,-1-5 0 16,4-2-1-16,1 0-3 15,3-4 0-15,0-6 1 16,0-3-4-16,5-5 0 15,5-3-1-15,-1-2 0 0,1-4 0 16,1-2 0-16,-2 1-1 16,0 1-2-16,-1 0 2 15,-3 2 1-15,0 6-2 16,-3 15 2-16,3-16 0 0,-5 15 1 16,0 5 1-1,0 0 0-15,0 2-2 0,0 10 1 16,0 4 1-16,0 4 3 15,-2 3 2-15,2 2 1 16,0 0 2-16,0 2 6 16,2-2-4-16,5-2-7 0,3-2-1 15,2-3-2-15,2-5-1 16,4-2 0-16,2-6 0 16,1-2-8-16,1-1-26 15,0-2-10-15,-3 0-24 16,-1-2-52-16,-4-6-81 0</inkml:trace>
  <inkml:trace contextRef="#ctx0" brushRef="#br0" timeOffset="17621.9227">11466 5843 361 0,'-3'-21'35'0,"-6"-1"9"0,8 6 11 16,1 0-16-16,8 2-16 15,7 7-11-15,2 2-4 16,0 5-3-16,2 0-3 16,-2 12-1-16,0 4-1 0,-5 3 0 15,-5 5 1-15,-4-5-1 16,-3 1-2-16,0 0-1 16,-3-4 2-16,-6-2 0 15,-1 0 1-15,-2-3 1 16,5-4 0-16,2-2-1 0,3-1 1 15,2-4 0-15,0 0 3 16,7 0 3-16,7-2-4 16,4-3-2-16,3-2-2 15,1 1 2-15,2-1-2 0,-4 4-18 16,-3-1-17 0,-4 4-38-16,-4 0-50 0,-6 0-114 15</inkml:trace>
  <inkml:trace contextRef="#ctx0" brushRef="#br0" timeOffset="17918.7559">11159 6377 420 0,'-17'11'37'16,"7"-7"3"-16,5-1 0 15,10-3-1-15,15 0 7 16,11 0-10-16,11-3-8 16,6-5-10-16,11-3-14 15,-1 0 8-15,-4 1-2 16,-3-1-2-16,-4 2-5 0,-9 2-1 31,-13 3-1-31,-5 3 0 16,-8-1-2-16,-5 2-9 15,-7 0-11-15,-1 3-24 0,-11 6 1 0,-7 2-27 0,0-2-72 16,-3 0-186-16</inkml:trace>
  <inkml:trace contextRef="#ctx0" brushRef="#br0" timeOffset="18373.7626">11327 6659 448 0,'-15'1'22'0,"3"-1"0"0,5 0 14 16,7-7 10-16,0-4-18 16,5 3-19-16,7-4 0 15,5 2-1-15,0 1-1 16,0 2-2-16,1 3-1 15,0 2-2-15,-3 2-2 0,-3 2 1 16,-2 6-1-16,-2 6 1 16,-3 2-1-16,-5 1 1 15,0 1-1-15,0 5 0 16,-11-7 0-16,2 1 0 0,-3 2 0 16,-1-5 1-16,1 0-1 15,0-1 0-15,2-2 2 16,1-2 4-16,4-2 7 15,3 0 0-15,2-1-2 16,0-3 0-16,5 1-9 16,6-4 16-16,2 0-3 15,4 0-6-15,0 0-3 0,2-6-1 16,1-1 1-16,-1 0-5 16,-4 0 0-16,0 3-2 15,-6 4-11-15,1 0-29 16,-5-1-39-16,0-1-70 0</inkml:trace>
  <inkml:trace contextRef="#ctx0" brushRef="#br0" timeOffset="19467.957">12165 6241 49 0,'0'2'42'16,"-1"-2"9"-16,1 0 13 15,0 0 8-15,0 0-12 16,0 0-2-16,0 2-17 15,0 1-16-15,3 5-14 0,4 1 11 16,3-1-6-16,0 1-5 16,5 2-3-16,-3-6 0 15,2-1 0-15,3-4 2 16,-3 0-1-16,2-2-1 16,0-10-2-16,-1-8-4 0,-5-2 0 15,3-3 1 1,-6-7 5-16,-2-4-3 0,-5-1-2 15,2-4-2-15,-2 0 0 16,0 2 0-16,0 1 0 16,0 8-1-16,-2 5 0 15,-1 5-1-15,-2 8 1 0,3 10 0 16,-5-3 1-16,3 5 0 16,0 7-2-16,1 9 1 15,-1 5 0-15,2 10 0 16,2 4 3-16,0 5 1 15,6 2 1-15,2 1 4 0,6-2 1 16,1-2-1-16,4-6-4 16,1-6-2-1,0-6-1-15,4-5 2 0,0-7-3 16,4-5 2-16,-4-4-2 16,0 0 3-16,0-6-3 0,-4-6 1 15,-4-5-1 1,-1 2-1-16,-7-5 2 0,-2 0 0 15,-5-3-1-15,-1 1 0 16,0 5-1-16,0 1 0 16,-1 5 1-16,-1 5-2 15,-2 6 1-15,4 0-2 0,0 10 2 16,0 5-2-16,0 3 2 16,6 2 1-16,2 2 1 15,4-3 2-15,2-1-1 16,2-2-1-16,2-1-1 15,3-6 2-15,3-4-1 0,-5-4 1 16,3-1 0-16,-2 0-1 16,-4-1-1-16,-1-7 0 15,-3-1 2-15,-5-5-3 16,-3 2 5-16,-4-6-1 16,0-3-2-16,-4-4-1 15,-8-2-1-15,-1 0 0 0,-3 1-3 16,-3 6-7-16,-2 2 0 15,0 7 3-15,-3 8-1 16,1 3-1-16,3 2-1 16,2 10 1-16,2 4 1 0,8 1-8 15,3 1-5-15,5 1-10 16,3 0-13-16,13-7-38 16,4 1-13-16,2-6-36 15</inkml:trace>
  <inkml:trace contextRef="#ctx0" brushRef="#br0" timeOffset="20116.7824">13025 6150 275 0,'21'-11'89'0,"-4"0"-40"15,-6-1 2-15,-2-2 8 16,-2 1-19-16,-2 1-15 16,-1 0-6-16,-2-1-3 0,-2 2-8 15,0 1-4-15,0 0-2 16,-8 4-1-16,0 0 0 15,-4 2-1-15,-5 3 0 16,-1 1 1-16,2 0-2 0,-2 7 1 16,2 3 1-16,1 7-1 15,6 2 1-15,2 2 1 16,7 4-1-16,0 0 1 16,0-1 1-16,13-5-1 15,2-1-1-15,2-4 0 16,3-4 0-16,0-5 1 0,-3-7-1 15,2 2 0-15,-4-1 1 16,-1-11-2-16,-2 0 0 16,-4-1 1-16,-1-2-1 15,-6 0 6-15,3-3 5 16,-4 3-2-16,0-4-3 0,0 6-2 16,0 3-8-16,0 3 4 15,-5 4 0-15,-2 3 4 16,4 5-3-16,-2 11-2 15,0 7 3-15,1 6 5 0,2 5 0 16,2 3 9 0,0 1 3-16,2 5-7 15,5-3-1-15,-2 5-4 0,0-4-1 16,0-2-4-16,-3-4 0 16,1-8 0-16,-3-3-2 0,0-7 5 15,-2-6 0 1,-4-4 0-16,-1-7-1 0,2 0 3 15,-4-2-3-15,2-8-1 16,-1-5 1-16,3 0-4 16,0-5 1-16,2-3 0 15,1-2-2-15,2-4-2 0,0 1-12 16,0-4-13-16,0 3-15 16,7 1-24-16,1 3-11 15,4 3-48-15,4 3-102 16</inkml:trace>
  <inkml:trace contextRef="#ctx0" brushRef="#br0" timeOffset="20632.2386">13365 6063 165 0,'0'-15'240'0,"0"1"-208"15,0 1 14-15,0 7 13 0,3-4-23 16,7 7-19-16,0 3-8 15,3 0-2-15,1 2-2 16,4 9-1-16,-2 3-3 16,-2 3 0-16,-2 5 0 0,-5-2 0 15,-4 1-1-15,-3 0 1 16,0-3-1-16,0-3 0 16,-7-1 0-16,2-5 0 15,-1-4 2-15,4-1-4 16,2-4 4-16,0 0 0 15,0-4-1-15,4-7-1 0,7-4 1 16,-1-4-2-16,4-4 2 16,-2-2-1-16,0-2 0 15,-1-1 0-15,-2 3 0 16,-4 2 0-16,-1 3 1 16,-3 4-2-16,-1 7 2 15,0 5 3-15,0 4 10 0,-1 0-4 16,-4 11-6-16,-1 9 2 15,1 1 8-15,2 4 5 16,1 2-14-16,2 0 11 16,0-1-6-16,0-2-4 0,5-5-3 15,4-4-2-15,-1-3-1 16,4-5 1-16,2-3 0 16,-1 0-9-16,3-4-28 15,0 0-13-15,-2 0-32 16,1-8-98-16</inkml:trace>
  <inkml:trace contextRef="#ctx0" brushRef="#br0" timeOffset="21338.676">14489 5968 207 0,'-6'0'64'15,"4"0"-7"-15,2 0 21 16,0 0-19-16,0 0-8 16,0 0-12-16,7 0-9 15,5 0-7-15,8 0-4 0,4 0-6 16,5-2 3-16,5-1 1 16,1-1-7-16,-4 2 0 15,-1-1-3-15,-4-1-2 16,-4 0-3-16,-4 3-1 15,-5-1-2-15,-5 0 1 16,-1 2-3-16,-6 0-11 0,-1 0-21 16,0 0-7-16,-1 2-18 15,-11-2-36-15,2 0-55 16</inkml:trace>
  <inkml:trace contextRef="#ctx0" brushRef="#br0" timeOffset="21685.1949">14613 5845 283 0,'-3'-2'21'16,"0"-3"11"-16,3 5 34 0,0-2-21 15,0 2-12-15,0 0-13 16,0 0-5-16,3 7 11 15,0 4-4-15,3 3 1 16,-3 2-1-16,2 4-3 16,0 1-2-16,1 4-4 15,0 0 1-15,-1 0-2 16,0-2-1-16,-1 0-4 0,-1-1-5 16,1-4 0-16,-1-4-1 15,-1-1 0-15,1-5 0 16,-3-1-1-16,1-2 1 15,-1-4-1-15,0 1-11 0,0-2-11 16,0 0-11-16,0 0-13 16,-4 0-30-16,-3-3-113 15</inkml:trace>
  <inkml:trace contextRef="#ctx0" brushRef="#br0" timeOffset="29056.5896">15482 5897 208 0,'-3'0'32'15,"-1"0"0"-15,3 0 11 0,1-2 0 16,0 0-31-16,0 0-2 15,0 0 0-15,0 2-1 16,0 0 0-16,0-1-2 16,0 1-2-16,0 0 0 15,0 0 2-15,0 0-3 0,0 0-1 16,0 0 1-16,0 0-1 16,0 0 3-16,0 0-2 15,0 0 2-15,0 0 1 16,0 0 4-16,0 0-5 0,0 0 3 15,0 0-2-15,0 0 1 16,0 0-5-16,0 0 2 31,0 0-3-31,0-2 0 0,0 2 1 16,0 0 0-16,0 0-3 16,0 0 2-16,0 0-1 15,0 0-1-15,0 0 2 16,0 0 0-16,0 0 1 0,0 0 2 15,0 0-2-15,0-2-2 16,0 2 1-16,0 0-1 16,0-2 2-16,0 2 0 15,0 0 0-15,0 0 1 16,0-1-2-16,0 1 2 0,0 0 0 16,0 0-3-16,0-2 1 15,-3 2 0-15,3 0-1 16,0 0 1-16,0 0 0 15,0 0-2-15,0 0 1 16,0 0 0-16,-2 0 0 0,2 0-1 16,0-2 2-16,-2 2-3 0,2 0 2 15,0 0-2-15,0 0 1 16,-1-2 2-16,1 2-4 16,0 0 2-16,-2-3 1 15,2 1-1-15,0-2 1 0,0 1 4 16,0-3-5-16,0 1 4 15,3 0-1-15,7-1 0 16,-1 1 1-16,3 0 1 16,1-1-1-16,-1 4-3 0,1 1 2 15,1 1 1-15,-2 0-4 16,2 9 2-16,-6 1-1 16,5 4 0-16,-6 4-1 0,2 0 2 15,-4 4-1-15,0-3 2 16,-3 1-3-16,-2 1 0 31,0-3 1-31,0 0 0 16,-7 0 1-16,0-4-2 0,0-1 2 15,0-2-2-15,-1-3 2 0,3 0-4 16,0-3 2-16,2-2 2 0,1-1-2 16,-2 0 0-16,4-2 2 15,0 0-3-15,0 0 4 16,0-5-4-16,11-6 1 15,-1-1 1-15,2-7-1 16,2 2 2-16,0-5-2 16,4 3 0-16,-5-6 0 0,-1 0 0 15,0 2 0-15,0-3 0 16,-7 7-1-16,-3-4 2 16,-2 5-1-16,1 5 0 15,-1 1 1-15,0 5-1 0,0 3 0 16,-5 4-1-16,-2 0 1 15,-1 7 0-15,1 8 0 16,2 1-1-16,0 3 3 16,5 6 3-16,0-1 4 15,0 2 4-15,2-1-3 16,5 0 0-16,6-2-5 0,-1-5-1 16,2-3-3-16,1-3 1 15,-1-3-2-15,2 0 1 16,0-5-1-16,1-1-9 15,-5-1-18-15,-1-2-12 16,-2 0-15-16,-4 0-14 0,-2 0-36 16,-3-5-82-16</inkml:trace>
  <inkml:trace contextRef="#ctx0" brushRef="#br0" timeOffset="29618.9158">15834 5657 133 0,'-5'-8'129'15,"-1"1"-75"-15,5-4 11 16,-1-2-3-16,2 3-16 16,0-3-12-16,3 3-13 0,8-1-4 15,2 4-8-15,1 1-2 16,2 5-3-16,-3 1-2 15,1 1-2-15,-1 12 1 16,-3 5-1-16,0 3 0 16,-7 2 0-16,-1 2 0 15,-2-2-2-15,-2 2-1 0,-7-3 1 16,-5-4 2-16,1-2 1 16,0-2-1-16,3-4 1 15,6-7 0-15,-9 5 3 16,12-6-1-16,1-2 2 15,1 0 2-15,12 0 1 0,3-2-2 16,4-3-3 0,5-2-2-16,0 0-1 0,-2-2 1 15,1 2-2-15,-2 3-6 16,-8 2-16-16,-6 2-3 16,-1 0-33-16,-7 4-42 0,0 5-94 15</inkml:trace>
  <inkml:trace contextRef="#ctx0" brushRef="#br0" timeOffset="29948.2185">15440 6302 401 0,'0'0'80'0,"0"-2"-69"16,10-2 11-16,11 3 19 16,8-3-13-16,9 4-4 15,6-3-9-15,4 0-4 0,5 0 0 16,-3-4 3-16,3 3 2 16,-9-2-5-16,-5-2-2 15,0 1-6-15,-10 0-5 16,-8 2 3-16,-6 1 1 15,-5 2 0-15,-7 2 2 16,-1 0-7-16,-2 0-25 16,-2 2-13-16,-6 5-10 0,-7 5-33 15,-1 0-85-15</inkml:trace>
  <inkml:trace contextRef="#ctx0" brushRef="#br0" timeOffset="30357.6871">15746 6478 495 0,'-11'11'20'0,"2"-6"3"16,0-2 16-16,4 6-9 15,5-1-8-15,0 6-6 16,0 5 0-16,0-1 4 0,1 7-2 15,-1 0-20-15,4 0 11 0,-4 2 1 0,0-2 4 32,0 0-3-32,0 0-7 15,0-5 0-15,4-4-1 16,0-4 0-16,4-3-1 16,5-4 0-16,0-3 2 0,2-2 1 15,6 0-2-15,2-5-3 16,-2-4 0-16,3 0 1 15,-1 0 0-15,1 0 0 16,-5 2-1-16,1 0-2 0,-6 2-5 16,-1 1-6-16,-4 1-15 15,-8 3 6-15,6-1-19 16,-7 1 1-16,0 0-15 16,0 0-19-16,-3 0-5 15,-4-3-44-15,0-3-65 16</inkml:trace>
  <inkml:trace contextRef="#ctx0" brushRef="#br0" timeOffset="30622.2218">15897 6630 388 0,'-9'-4'60'0,"5"0"6"16,1 3-4-16,-1 1-9 0,4 3-19 15,0 7-4-15,0 2-13 16,2 4 14-16,5 1-10 15,-2 3-6-15,2 2-5 16,1 1-2-16,-1 1-4 0,-2 2-2 16,-1 1-1-16,-2-2 1 15,-1 0-4-15,-1 0 5 16,0-6-2-16,-1 2-2 16,-5-4-4-16,-1-3-18 0,2-2-33 0,-3-8-33 15,8-4-83-15</inkml:trace>
  <inkml:trace contextRef="#ctx0" brushRef="#br0" timeOffset="37842.1997">6313 6068 241 0,'-3'-3'44'0,"-1"-5"-38"16,2 1 21-16,2-2 36 15,0 1-20-15,6-4-11 0,2 4-5 16,7-1-3-16,3 0-5 15,3 0-4-15,0 6-3 16,-1 3 1-16,1 0-2 0,-1 10 0 16,-1 8 1-16,1 7 2 0,-4 4 0 31,0 2 1-31,-2 3 0 16,-1-1-2-16,-2-3-5 15,0 0 0-15,-2-5-2 0,1-2-13 16,3-1 11-16,1-6 2 15,-2-4 0-15,3-1 1 16,4-4-2-16,0-3 0 16,-1-4-2-16,1 0 1 15,1-2-4-15,-1-7 1 16,-4-3 0-16,0-5-1 0,1-1 2 16,-6-5-2-1,2-1 1-15,-4-3-1 0,-1-6 3 16,0-2-5-16,-4-1 3 15,-1 0-1-15,-2-1 1 16,0 3 0-16,-5 4-2 0,-3 6 1 16,-3 3 0-16,3 9-1 15,-4 3 0-15,2 7 1 16,-1 2-2-16,0 2 0 16,2 10 3-16,2 6-3 15,4 3 3-15,3 7-2 0,0-4 1 16,0 2 0-16,8-2 1 15,5-4-2-15,1-2 1 16,4-6 1-16,-1-1-2 16,3-1-2-16,-3-4-23 15,1-1-12-15,0-1-28 16,-2-1-25-16,0-1-65 16,-1 0-190-16</inkml:trace>
  <inkml:trace contextRef="#ctx0" brushRef="#br0" timeOffset="38060.8995">7107 6159 360 0,'7'4'36'0,"-4"3"1"15,1 1 32-15,-1 5-9 16,0 5-14-16,-1 1-10 16,0 3 0-16,-2 3-21 15,1 2 9-15,-1-1-5 0,2 3-4 16,-2-2-7-16,0-1-1 15,0-1-6-15,0-1-1 16,0-5 2-16,0-3-5 16,-3-1-39-16,-4-12-51 15,4 7-115-15</inkml:trace>
  <inkml:trace contextRef="#ctx0" brushRef="#br0" timeOffset="39025.5459">4216 8394 102 0,'-2'-18'103'0,"-3"2"-48"16,1-4-2-16,1 4 14 15,-1 2-11-15,0 1-9 16,1 6-15-16,1 2-4 0,0 5-7 16,0 0-7-16,1 2-5 15,1 10-4-15,0 8 3 0,0 5 7 16,0 3-2-16,0 4-2 15,0 3-4-15,0-3 5 16,0 0-5-16,3-6-1 16,-1 1-3-16,0-6-4 0,-1-1 3 15,1-4-2-15,0-5 1 16,0-2-2-16,-1-2-6 16,2-5-14-16,-1-2-14 15,-1 0-8-15,3-2 11 16,-1-7-20-16,1-3-29 15,-1-6-40-15,-1 0-124 16</inkml:trace>
  <inkml:trace contextRef="#ctx0" brushRef="#br0" timeOffset="40127.4713">4207 8322 245 0,'0'-10'26'0,"0"2"14"15,0 3 18-15,0 0-17 16,0 3-14-16,-2-1-9 15,2 3-4-15,0 0-7 0,0 0-3 16,0 0-1-16,0 0-4 16,0 0 3-16,0 0-1 15,0 0-1-15,0 0 1 16,0 0-1-16,0 0 0 16,0 0 1-16,0 0-1 15,0 0 1-15,0 1-1 0,0-1 0 16,0 0 1-16,0 0 1 15,0 0-2-15,0 0 4 16,0 0 1-16,0 0-1 0,0 0-1 16,-1 0 3-16,1-1-2 15,-2 1 2-15,2-2-1 16,0 2-5-16,-3 0 2 16,2 0-1-16,1 0 0 15,-2 0-3-15,0 0 3 16,0 0 1-16,1 0-3 0,1 0 4 15,-2 0 0-15,0 0 4 16,0 0 3-16,1 0-3 16,-1 0-1-16,-2 0-4 15,1 0 1-15,-1 2 0 0,3 1-1 16,-4 4 1-16,2 2 2 16,3 7 1-16,0 6 0 15,0 4 1-15,8 8 4 16,2 4 3-16,1 3 2 15,2 0-5-15,-3-2-1 0,-3-3-1 16,2-2-6 0,-1-6 1-16,2-4-1 0,-3-5 0 15,1-5 2-15,1-3-4 16,1-9 5-16,5 8-1 0,-1-10-1 16,4 0-9-16,1 0 5 15,5-1 1 1,0-10-1-16,-5 0 2 0,4-3-1 15,-1-4-1-15,-6-1 1 16,0-8 0-16,-3 0 0 0,-2-3 2 16,-4-4 1-16,-2-2-2 15,-3 2-1-15,-2-3-1 16,0 2 1-16,-2 2-1 16,-5 6 0-16,-5 4 1 0,-1 5 1 15,-3 9-1-15,0 4 3 16,2 5-4-16,-3 0-1 15,5 9 0-15,1 7 1 16,7 2-3-16,2 5 3 16,2-2-3-16,7 2 4 0,8-1-3 15,3-4 0-15,3-3 2 16,3 0-1-16,1-4-3 16,-2-2-20-16,-1-2-16 15,1 0-14-15,-4-2-28 16,-2 1-99-16</inkml:trace>
  <inkml:trace contextRef="#ctx0" brushRef="#br0" timeOffset="40536.9845">4703 8719 432 0,'-9'0'37'0,"-6"-2"13"15,1-9 3 1,6 0-14-16,8 3-16 0,0-2-12 0,8 3-10 0,1 6 0 16,3 1 0-16,1 0-1 15,-1 3 0-15,-1 12-1 16,2 2 1-16,-6 3 0 16,-2 1 1-16,-5 1-1 15,0-1 0 1,0-1 0-16,-7-3 1 15,-3 0 1-15,-3-3 1 16,-1-1 10-16,2-5 6 16,2 0 2-16,3-3-2 0,3-3-17 15,3-1 4-15,1-1 1 16,0 0-2-16,7 0-2 16,8 0 2-16,2 0-4 0,8 0 0 15,2-1 0 1,2-3-2-16,0-2-17 0,1 1-23 15,-2-2-16-15,1-2-16 16,-2-2-45-16,2-2-78 0</inkml:trace>
  <inkml:trace contextRef="#ctx0" brushRef="#br0" timeOffset="40740.0587">5256 8645 441 0,'5'-5'43'0,"0"0"7"16,4-3 3-16,2 3-8 0,3 0-14 16,3-2-9-16,6 1-14 15,-2 1-6-15,1-1-1 16,-2 5-1-16,-4-1-16 16,-4 2-30-16,-6 0-31 15,-2 0-67-15,-4 6-141 16</inkml:trace>
  <inkml:trace contextRef="#ctx0" brushRef="#br0" timeOffset="40911.9116">5331 8695 359 0,'-2'11'52'16,"-10"2"0"-16,8-10 16 0,4-3-12 16,0 0-3-16,11 0-22 15,5-5-21-15,2-2-4 16,5 0-6-16,1 1-2 15,2 1-51-15,1-2-43 16,4-1-147-16</inkml:trace>
  <inkml:trace contextRef="#ctx0" brushRef="#br0" timeOffset="41680.9449">7480 8036 361 0,'0'-16'8'0,"-7"-2"-3"16,-1 2 27-16,-5 7 3 16,2 0-4-16,-2 3-8 15,-1 2-3-15,-2 4-1 16,0 0-4-16,-1 4-2 16,0 8-2-16,-2 3 2 15,2 4 3-15,-3 6 0 0,5 2 0 16,-1 5-1-16,6 6-1 15,2 3 2-15,5 9 0 16,3 1-9-16,0 8 9 16,11 4-3-16,1 4 0 0,7 3-6 15,0 2 1-15,-1-5-4 16,1 5-2 0,-2-6 6-16,-3-2-4 0,1 1 0 15,-3-5 0-15,1-1 3 16,-1-2-4-16,-1-2 4 15,0-1-1-15,1-1-2 0,-2-3 0 16,-3-3 0-16,-2-1-1 16,-5-3-1-16,0-3-1 15,0-2 1-15,0-8-1 16,-10-1 1-16,-2-5 0 16,-2-2-3-16,-4-6 5 0,-1-4-4 15,-3-2 1-15,0-7-3 16,-2-3 5-16,0-2-9 15,-1-12-16-15,5-7-27 16,1-9-42-16,16-16-41 16,-9-7-200-16</inkml:trace>
  <inkml:trace contextRef="#ctx0" brushRef="#br0" timeOffset="42471.176">8134 8219 157 0,'0'-5'119'0,"0"-2"-89"16,0 1 12-16,0 2 19 16,0 3-17-16,0 1-8 15,0 0-16-15,0 5-15 16,0 9 7-16,0 3 6 15,0 2 1-15,5 4-3 16,1-1-1-16,1 1-8 16,2-5-2-16,1-2-1 0,3-2 0 15,0-5-1-15,2-6 2 16,0 1 0-16,0-4-4 16,2 0 0-16,-2-6 0 15,-2-4 0-15,-2-4-1 16,1 0 1-16,-5-3-1 0,-2-4 2 15,1 2-1-15,-4 1-2 16,0-2 2-16,-2 4 0 16,0 5-1-16,0 6 0 15,0 3 0-15,2 2 0 16,-2 7-2-16,1 9 3 0,1 5 1 16,2 10 6-16,-1 3 3 15,4 1 7-15,3 5-2 16,-3-1-3-16,-2 0-3 15,2-1-3-15,-4-1-1 16,-3-3-6-16,0-4 2 0,0-1 0 16,-5-6 1-16,-2-3 4 15,-3-6-2-15,0-1 1 16,-2-12 2-16,3 7-3 16,-4-8 3-16,1-4-1 15,2-7-4-15,0-5 0 0,5-3 0 16,1-3-3-16,2-1 1 15,2-2-2 1,0-2-1-16,6 1-8 0,4 2-9 16,3 5-9-16,1 1-2 15,4 4-16-15,2 4-1 16,1 3-29-16,1 0-55 16,0 2-73-16</inkml:trace>
  <inkml:trace contextRef="#ctx0" brushRef="#br0" timeOffset="42696.117">8587 8469 379 0,'1'5'28'15,"-1"0"-1"-15,0 3 36 16,0 4-16-16,0 2-12 16,0 4-13-16,0 4-5 0,0-1 2 15,0 4-4-15,0-2-6 16,0 0-5-16,0 1-2 15,2-3-1-15,-2-3-1 16,2-4-7-16,1-3-17 16,-1-2-19-16,3-9-19 15,2 0-45-15,1 0-71 0</inkml:trace>
  <inkml:trace contextRef="#ctx0" brushRef="#br0" timeOffset="43704.1009">9140 8246 313 0,'-9'-14'27'15,"1"1"15"-15,3 2 7 16,1 4 6-16,-1 3-20 16,2 4-7-16,1 0-11 0,0 11-9 15,2 5 2-15,0 7 5 16,0 4 2-16,4 3-2 15,3 3-5-15,0-1 0 16,-2-4-7-16,-1-1-1 16,2-4-1-16,-5-5 2 0,-1-4-3 15,2-5 1 1,-2-1 1-16,0-5 2 0,0-3 2 16,0 0 5-16,0-5 6 15,-3-6-10-15,-3-3-3 16,0-8-3-16,-1-1 1 15,2-5-2-15,-2-1 0 0,5-3 0 16,2 0 0-16,0 3-1 16,0 2-2-16,7 6-2 15,5 3 1-15,2 6 2 16,1 6-1-16,4 5 1 0,0 1 0 16,-1 7 0-16,0 7-2 15,-4 4-3-15,-2 1-4 16,-4 5 0-16,-6-3-1 15,-2-1 1-15,-3-3 3 16,-10 1 3-16,-3-5 2 16,-2-2 4-16,-2-3 0 0,0-2-1 15,5-2 1-15,5-3-1 16,3-1 0-16,4 0 1 16,3 0 0-16,0 0 2 15,3 2-3-15,9 3 1 16,3 4 3-16,4 4-1 0,1-1 0 15,0 4 0 1,1-2-3-16,-1 2 3 0,2-5-3 16,-4 4-4-16,2-7-7 15,-3 0-18-15,1-1-23 16,3-4-36-16,-4-3-53 0,3 0-101 16</inkml:trace>
  <inkml:trace contextRef="#ctx0" brushRef="#br0" timeOffset="43989.1124">9572 8307 273 0,'7'-33'24'16,"-3"5"13"-16,-2 4 15 15,-2 6 12-15,0 6-11 16,0 5-17-16,-4 4-5 0,-5 3-11 16,-1 0-6-16,-1 8 3 15,-2 9-1-15,2 4 2 16,1 5 1-16,3 3 2 15,3 3-4-15,2 2-14 16,2-4 1-16,0 3 0 16,11-6-1-16,1-3-2 0,5-2 0 15,3-4-3-15,-1-6-10 16,4-1-28-16,-1-8-18 16,-3-1-23-16,2-2-85 15,-5-4-203-15</inkml:trace>
  <inkml:trace contextRef="#ctx0" brushRef="#br0" timeOffset="44468.1763">9761 8276 410 0,'5'-14'36'16,"2"-1"9"-16,3 7-5 15,0 1-3-15,1 7-17 16,2 0-10-16,-1 3-7 0,-1 11-1 15,2 6 1-15,-3 3 0 16,-4 2-2-16,-4 2 0 16,-2-2-2-16,0 0 1 15,-8-2 0-15,-2-3-1 16,1-6 0-16,-1-4 3 0,3 0-2 16,4-9 1-16,3-1-1 15,0 0 0-15,1-3 1 16,8-8-1-16,3-3 1 15,0-4-3-15,1-4 0 16,-3-1 1-16,1-2-1 16,-5-2 1-16,-3 1 1 0,1 2 0 15,-4 2-1-15,0 4 3 16,0 3-3-16,0 6 4 16,0 6 1-16,0 3 2 15,-2 0 1-15,0 5-2 16,1 10 1-16,-1 6 5 0,2 3 5 15,0 3 2-15,0 2-5 16,0 0-6-16,5-4-4 16,2-3-1-16,0-2-1 15,3-5-1-15,4-5 1 0,0-1-15 16,0-5-25-16,6-4-9 16,0 0-34-16,0-9-104 15</inkml:trace>
  <inkml:trace contextRef="#ctx0" brushRef="#br0" timeOffset="44702.3809">10133 8142 372 0,'5'-14'52'16,"0"0"20"-16,3 7-13 16,1 3 4-16,5 4-24 15,-1 1-13-15,-1 14-5 0,3 6-5 16,-1 4 4-16,1 7-8 15,-5 3-5-15,-3 5-2 16,-4 2-4-16,-3 2 4 16,0 1-6-16,-15-1 2 15,-7 5-15-15,-7-7-40 0,-10-1-54 16,-2-3-143-16</inkml:trace>
  <inkml:trace contextRef="#ctx0" brushRef="#br0" timeOffset="45177.3293">8198 9015 157 0,'-7'0'41'15,"2"-5"32"-15,2 1 0 0,3 0 2 16,0 4-6 0,0-2-31-16,12 2-11 15,5 0-3-15,8 0-2 16,9 0-1-16,12 0-3 0,8 0 1 15,16 0-6-15,13 0-4 16,12-1 2-16,18-6 1 16,10-3-5-16,9 2-1 0,6-3-2 15,2 2-1-15,-5 0-6 16,-5 1 5-16,-14 0 0 16,-8 3 1-16,-15 1-3 15,-13 1 0-15,-12 1 1 0,-17-2-1 16,-11 3 0-1,-15-2 1-15,-10 2-21 0,-14-1-6 16,-4-2-20-16,-21 4-24 16,-5-3-55-1,-6-1-138-15</inkml:trace>
  <inkml:trace contextRef="#ctx0" brushRef="#br0" timeOffset="45935.6305">9025 9394 127 0,'0'-19'87'15,"0"1"-15"-15,0 4 5 16,0 2-9-16,0 6-12 16,-4 0-14-16,2 3-8 15,1 3-11-15,1 0-2 0,0 9-10 16,0 6-2-16,0 9 1 15,7 2 4-15,1 6 0 16,4 4-5-16,-4-1-6 16,-4-2-1-16,7-4 1 15,-6-4-4-15,-3-2 3 16,2-7-2-16,-4-5 1 0,0-4 0 16,0-4 1-16,0-3-2 15,1 0 3-15,1 0 2 16,0-8-3-16,1-5-1 15,4-1 0-15,0-4-1 16,1 0 0-16,4 0 0 16,2 0-1-16,-2 4 0 0,3 2 0 15,-3 3-2-15,4 5 0 16,-2 4 3-16,3 2-1 16,-1 9 0-16,0 4 1 15,2 2 0-15,2 1 0 0,-1 0 0 16,-1-3 1-16,1 2-1 15,-4-6-2-15,0-7 4 16,-1 2-2-16,-2-4-1 16,1-2 2-1,-2 0 7-15,-4-5-1 16,1-7-6-16,-3-3 12 0,-3-5 8 16,-2-3-9-16,0-4 1 15,0-3-9-15,-2-2 0 16,-3-2-3-16,-5 0 2 15,1 4-3-15,2-2-4 16,-1 6-21-16,-4 4-3 16,7 6-19-16,2 7-22 0,3 3-22 15,0 5-153-15</inkml:trace>
  <inkml:trace contextRef="#ctx0" brushRef="#br0" timeOffset="46846.1196">11098 8713 192 0,'5'0'85'0,"0"-2"-36"16,-3-8 3-16,-1-1 0 0,1-2-16 16,-2 3-10-16,0-3-4 15,0 1-3-15,0-3-5 16,-2 3-6-16,-6 0-4 15,-2-1-2-15,-2 6 0 0,-3 0-1 16,-1 3-1-16,-2 3 1 16,1 1-1-16,-2 0 2 15,5 3-1-15,-2 10 8 16,5 1 0-16,3 2 1 16,1 5-3-16,7 2 0 15,0 1 0-15,0-1-1 16,10 0-2-16,-1 0-1 15,3-5-1-15,-1-2-1 0,0-4-2 16,-1-2 2-16,2-7 1 16,-2-1 0-16,3-2 0 15,-4 0 0-15,1-9 0 0,-1-4-1 16,4-3 2-16,-4-1-2 16,-2-5 2-16,1-1-1 15,-1-4-1-15,-4-1-1 16,1-5 0-16,-3 3 1 15,-1-2-2-15,0 0-1 0,-5 2 2 16,-4 3-1-16,0 2 1 16,-2 5 1-16,1 6-1 0,0 3-1 15,3 6 2-15,0 5 1 16,2 0-2-16,3 11 3 16,2 8 0-1,0 8 1-15,6 3 7 0,4 6 2 0,5 3 0 0,-1 1-4 16,-1-1-5-16,1-4-1 15,-4-2-1-15,2-5-1 16,0-3-1-16,1-5 0 16,-1-4-13-1,2-15-13-15,3 12-11 16,1-13-24-16,0 0-27 16,0-7-76-16</inkml:trace>
  <inkml:trace contextRef="#ctx0" brushRef="#br0" timeOffset="47313.5752">11357 8593 256 0,'-1'-5'126'0,"-1"-4"-62"16,2 1-8-16,0 0-14 16,0 3-12-16,9 3-9 15,1 2-9-15,3 0-6 16,-1 9-3-16,3 7-1 15,-3 4-1-15,-3 3-1 16,1 0 1-16,-5 0 0 16,-5 0-1-16,0-3 1 0,0-4 0 15,0-3-1-15,0-10 2 16,-5 8 0-16,3-11 2 16,0 0 6-16,2 0 3 0,0-9-6 15,2-3-3-15,5-4-3 16,2-2 0-16,-1-2 0 15,2 0-1-15,-5-1 0 16,2 0 1-16,-5-1-1 16,0 2 0-16,-2 3 0 0,0 4 1 15,0 3-1-15,0 2 2 16,-4 6 3-16,-1 2 2 16,2 6-3-16,1 8 1 15,0 6 3-15,2 3 5 16,0 2-12-16,0 0 7 15,4 2-1-15,4-2-4 16,5-4-2-16,1 1 0 16,5-7-8-16,2 0-19 0,4-6-40 15,5-9-26-15,6 3-164 16</inkml:trace>
  <inkml:trace contextRef="#ctx0" brushRef="#br0" timeOffset="47594.7512">12683 8474 496 0,'0'0'26'0,"0"0"-2"15,0 0 24-15,8 0-18 16,5 0-14-16,8 0-8 16,5 0-4-16,1 0-1 15,0 0-1-15,0 0-1 16,-4 0-2-16,-5 0-16 16,-10 0-34-16,-1 5-51 0,-7-1-123 15</inkml:trace>
  <inkml:trace contextRef="#ctx0" brushRef="#br0" timeOffset="47797.8245">12711 8619 301 0,'-7'7'168'0,"0"-6"-112"16,7-1 5-16,0 0-7 15,11 0-9-15,3 0-33 0,9-3-3 16,4-1-1-16,4 1-5 15,3-3-2 1,-2 3-2-16,1 1-28 0,-5-1-62 16,1-1-74-16</inkml:trace>
  <inkml:trace contextRef="#ctx0" brushRef="#br0" timeOffset="48622.4015">14703 8035 301 0,'-13'-3'17'0,"-1"-4"21"16,-3 6 14-16,0-2-2 0,-3 3-15 16,-2 0-7-16,3 4-3 15,-1 3-2-15,2 1-4 16,-2 5-1-16,4 8-2 15,2 1-4-15,1 8 1 16,4 8 0-16,2 6 3 0,5 8 3 16,2 9-2-16,0 3-6 15,7 5-2-15,4 3 8 16,2 1-6-16,1 0-3 16,2 0-1-16,0-5 2 15,-1 0-1-15,-1-2 0 0,-1-7-5 16,-4-1-1-16,-4-6 1 15,-2-4 0-15,-3-2 1 16,0-8-3-16,0-4 0 16,-8-6-2-16,-4-4 2 15,-2-7 1-15,1-2 1 16,-4-6-5-16,1-8 3 16,-2-1 0-16,1 0 2 15,3-12-20-15,4-9-21 0,2-4-34 0,8-9-52 16,0-11-132-16</inkml:trace>
  <inkml:trace contextRef="#ctx0" brushRef="#br0" timeOffset="49280.8188">15574 8472 253 0,'0'0'5'0,"3"-3"19"16,2-3 35-16,2 2-8 16,3 1-16-16,-1 0-10 15,1 1-5-15,3 0-2 0,-2 0 0 16,3-1-7-16,-1-2-2 16,1-1-2-16,-3-1 1 15,0-4-2-15,-3 0 0 16,0-1-3-16,-4-3 0 15,-3 3 1-15,-1 0-2 16,0-1 0-16,-1 0-1 0,-7 3-1 16,-4 0 2-16,-1 2-1 15,-1 5-1-15,0 3 1 16,-3 0 0-16,1 0 2 16,0 7 1-16,0 5 6 15,1 2 2-15,1 4 0 16,5 2 2-16,2 2-1 0,3 3-1 15,4 1 3-15,0 1-1 16,2 2 0-16,7-6-1 16,2 2-9-16,-1-4-2 0,5-1 3 15,1-6 1-15,2-3-1 16,0-4-2-16,2-5 1 16,3-2-2-16,-2 0 0 15,3-2-3-15,-2-5 1 16,-3-4-14-16,-1 0-7 15,-1-3-27-15,-7 0-5 16,-1-8-32-16,-4-3-126 0</inkml:trace>
  <inkml:trace contextRef="#ctx0" brushRef="#br0" timeOffset="49546.3566">15610 8096 326 0,'-6'0'28'0,"-10"-6"14"15,10 5 8-15,6-2 7 16,0 3-29-16,4 0-15 16,11 0-2-16,-3 0 1 15,6 0-3-15,3 0-4 16,3 0-3-16,-2 0-2 15,1 0 0-15,2 3-16 0,-2-3-22 16,1 0-43-16,-2 0-53 16,-2-3-104-16</inkml:trace>
  <inkml:trace contextRef="#ctx0" brushRef="#br0" timeOffset="50067.3358">15973 7982 354 0,'0'-8'26'0,"0"-4"14"16,0 3 11-16,0 1-8 0,10-2-19 15,3 5-10-15,1 2-2 16,3 3-3-16,2 0-4 16,-3 5-4-16,0 9 0 15,1 4-1-15,-5 3 1 16,-4 1-1-16,-3 1 1 15,0-3-1-15,-5-3 1 16,0-1 0-16,-3-3 0 16,-7-5 0-16,5-2 0 0,0-1 0 15,1-3-2-15,4-2 3 16,0 0-1-16,0 0 3 16,7-3-3-16,2-7 0 15,4-4-1-15,-3 0 1 0,4-4-1 16,-4-4 1-16,-8 0-3 15,10-2 4-15,-6 2-3 16,-2 2 3-16,-4 2-2 16,1 8 0-16,-1 0 2 0,0 7 7 15,0 3 1-15,0 3-7 16,-1 11-3-16,-1 4 1 16,2 4-1-16,0 0 6 15,0 4-2-15,2 1-1 16,4-4-1-16,7 0-3 15,0-4 3-15,1-1-2 0,1-1-6 16,2-2-20-16,-2-2-16 16,-1 0-32-16,-1-3-76 15,-1-3-166-15</inkml:trace>
  <inkml:trace contextRef="#ctx0" brushRef="#br0" timeOffset="50270.4133">16398 8483 426 0,'2'2'42'15,"0"-2"22"-15,-1 0-4 16,3 0-14-16,-1 0-4 16,1 0-28-16,1 0-4 15,-1 0-7-15,0 0-1 0,0 0-7 16,-3 0-26-16,-1 0-48 15,0 0-111-15</inkml:trace>
  <inkml:trace contextRef="#ctx0" brushRef="#br0" timeOffset="51015.9408">17217 8310 279 0,'-2'-2'46'0,"0"1"-7"15,0 1 2-15,2 0-14 16,0 0-8-16,4 8 7 0,6-1-1 16,3-2-6-16,3 1-6 15,4-2-7-15,0-2-2 16,1-2-3-16,-1 0 0 16,-1-8 0-16,-6-1 0 15,0-3 0-15,-4-2 1 0,-5 0 2 16,-4-1 2-1,0-1 0-15,0 0 1 16,-7 5-1-16,-5-1-3 0,0 1-1 16,-1 4 0-16,1 3-1 15,-2 4 0-15,1 0-1 16,-1 0 1-16,-1 9 3 16,3 7 1-16,-1 1 7 15,4 4 0-15,2 5 3 16,4 2 3-16,1 4-2 0,2-2 0 15,0 2-3-15,7-4-2 16,3-3-11-16,2-2 5 16,0-4 2-16,4-5 0 15,0-3 0-15,4-3-3 16,-1-6-2-16,5-2-1 0,3 0 0 16,0-2 0-16,2-8 1 15,-4-1-11-15,-1-1-13 16,-2-5-21-16,-7 1-10 15,-3-5-23-15,-8-4-85 16</inkml:trace>
  <inkml:trace contextRef="#ctx0" brushRef="#br0" timeOffset="51250.2702">17325 7954 136 0,'-4'-9'251'0,"-14"-1"-233"16,16 0 24-16,2 5 20 15,0-1-32-15,12 2-18 16,5 1-4-16,5-1-3 16,2 3-2-16,3 1-2 0,0 0-1 15,0 0-21-15,-3 0-33 16,-2 0-33-16,-1 0-62 15</inkml:trace>
  <inkml:trace contextRef="#ctx0" brushRef="#br0" timeOffset="51703.2669">17644 7816 348 0,'2'-9'38'0,"1"0"7"16,2 4 9-16,3 0-19 15,5 3-17-15,-1 2-8 16,3 2-6-16,0 10-3 16,2 4 2-16,-1 4-2 0,-5 1-1 15,-1 0-1-15,-6 1 3 16,-2-4-3-16,-2-1 3 16,0-4-2-16,-4-3 2 15,-3-2-2-15,2-4 1 16,3-3 0-16,2-1 0 0,0 0 3 15,0-7-1-15,7-5 0 16,4-4-3-16,3 1 2 16,0-3-3-16,1-5 3 15,-3 3-2-15,2-2 0 16,-7 2 0-16,-4 2 0 16,-1 4 0-16,-2 3 0 0,0 4 0 15,-4 3 6 1,-1 4 3-16,-3 2-1 0,3 9 2 15,1 8 0-15,4 3 4 16,0 5-2-16,7 2-2 16,7-3-1-16,-1 2-6 0,4-2-2 15,0-2 1-15,0 0-24 16,0-6-37-16,0-6-67 16</inkml:trace>
  <inkml:trace contextRef="#ctx0" brushRef="#br0" timeOffset="52761.15">18387 8377 237 0,'-5'4'41'15,"2"2"15"-15,-1-3 3 0,4 4-20 16,0 2 0-16,0 2-9 16,9-1-3-16,-1 0-11 15,4-1-3-15,-2 1-4 16,3-5-1-16,0-1-2 15,1-2 0-15,0-2 5 0,-1 0-3 16,2-11 3-16,-2-3-3 16,1-2-4-16,-4-4-1 15,-3-5 1-15,-2 0-2 16,0-4 4-16,0 1-5 16,-5 1 0-16,0-3-1 0,0 3 1 15,0 2-1 1,-2 2 1-16,-6 6-1 0,3 3 1 15,-2 8-2-15,2 2 1 16,-3 4-1-16,3 2 3 16,-1 10-1-16,5 8 0 0,1 6 2 15,0 5 5-15,3 3 3 16,6 2 1-16,2 3-7 16,3-5 1-16,-1-2-2 15,5-3-3-15,-3-8-1 16,0-4 2-16,4-2-1 15,-2-6 0-15,5-5 0 0,-4-3 1 16,0-1-2 0,0 0 1-16,-2-7-1 15,-2-3 0-15,-1-5 0 16,-2-1-1-16,-2-2 0 0,-4-1-3 0,-2-1-1 16,1 2 2-16,-2 2 2 15,-1 4-2-15,-1 4 2 16,0 8 1-16,3 0-2 15,-1 11-3-15,1 7 4 16,1 3 1-16,3 6 2 0,5-2-1 16,-1 0 3-16,7-5-1 15,-2-4 0-15,8-5 0 16,-3-4-2-16,2-7 2 16,1 0 0-16,-2 0 4 0,-7-7-2 15,0-8-1-15,-6-1 2 16,-2-3-8-16,-7-5 9 15,0-1-4 1,0-3-2-16,-10 1 0 0,-5-1-2 0,-3 3 5 16,-2 3-22-16,-5 6 2 0,1 5 4 15,2 10 0-15,0 1 1 16,2 0-2-16,6 11 2 16,3 1-7-16,7 4-12 15,4 0-16-15,11 2-34 16,11-4-53-16,4-1-147 0</inkml:trace>
  <inkml:trace contextRef="#ctx0" brushRef="#br0" timeOffset="53386.2152">19364 8346 418 0,'6'-13'35'16,"-5"-1"16"-16,1-1-19 0,0 5-10 15,-2-2-12-15,0 1-6 16,0-2 1-16,-7 4 2 16,-7 0-4-1,-1 4-3-15,-5 0 2 16,-3 5 3-16,0 0-2 0,-1 0 3 16,2 9 3-1,5 6 3-15,4 7-1 0,4 1 0 16,7 5-5-16,2 1-2 15,4-2-4-15,11-1 1 16,-1-4-1-16,2-6 0 16,2-4 0-16,2-4 1 0,-3-4-3 15,2-4 2-15,-3 0 2 16,-2-12 0-16,-3 0-5 16,0-4 6-16,-2-1-3 0,-2-5 1 0,-2-1-1 15,1 1 4-15,-3 2-1 16,-3 5-1-16,2 2 0 15,-2 10 4-15,0 3 5 16,0 3-9-16,0 17 0 0,-2 3 7 16,2 7-8-16,0 7 18 15,0 5-1-15,4 3 2 16,3 1-3-16,0 0-6 16,1-3-2-16,-1-4-2 15,-6-5-5-15,-1-5 0 0,0-6 1 16,-1-18-1-16,-6 17 5 15,-1-18 0-15,-1-4 0 16,0 0-1-16,0-10-5 16,2-6 3-16,2-3-3 15,-1-8 0-15,6-3-1 16,0-2 0-16,0-2-7 0,0-2-15 16,7 0-19-16,2 2-27 15,2 6-27-15,3 2-45 16,5 6-120-16</inkml:trace>
  <inkml:trace contextRef="#ctx0" brushRef="#br0" timeOffset="53858.8706">19626 8272 443 0,'8'-18'7'0,"1"0"17"15,1 6 38-15,5 3-15 16,-1 6-20-16,3 3-13 15,-2 0-10-15,2 10-1 16,-3 8-2-16,1 4 0 0,-7 1 0 16,-2 4-1-16,-5 1 2 15,-1-4-2-15,0-1-1 16,-8-4 0-16,-1-1 1 16,1-9 0-16,1-2 0 15,4-3 1-15,3-4 0 16,0 0 0-16,1-4 1 15,10-5-1-15,2-8 0 16,1-5-1-16,1-3 2 0,-3-2 0 16,1-3 0-16,-4-1 0 15,-1 3 0-15,-4 5 0 16,2 2 1-16,-6 6 1 0,0 3 11 16,0 6 7-16,0 6-6 15,-3 2-17-15,-2 12 1 16,3 8 9-16,1 1 9 0,1 7-4 15,0 1 0-15,8-1-6 16,4 0-2-16,2-7-2 16,4 1-2-16,1-6-1 15,3-4-2-15,0-3-2 0,0-3-18 16,-3-3-34-16,-1-3-30 16,-7-2-50-16,-6 0-269 15</inkml:trace>
  <inkml:trace contextRef="#ctx0" brushRef="#br0" timeOffset="54462.7143">15816 9025 437 0,'-11'2'20'16,"6"-2"13"-16,1 0-7 15,4 2 1-15,12 0-4 0,10-1 5 16,9-1-4-16,12 0-5 15,11 0-6-15,8 0-2 16,13-3-2-16,8-1-3 16,12-3 1-16,5 4-1 15,9-2-2-15,10 1-1 16,4 0-2-16,5 1 0 0,7-1-1 16,-2 1 6-16,7-3 1 15,0-1 3-15,-1 0 2 16,-2-4 0-16,-2 2-2 0,-7-1-1 15,-6 0 0-15,-9 2-2 16,-10 1-4 0,-20 1 0-16,-7 2-2 15,-18 3-1-15,-21-1 1 0,-15 2-11 16,-18 0-20-16,-6 0-44 0,-25 2-11 0,-9 2-77 16</inkml:trace>
  <inkml:trace contextRef="#ctx0" brushRef="#br0" timeOffset="55120.5435">16757 9683 360 0,'0'4'44'16,"0"-2"-7"-16,0 3 3 15,1 1 2-15,9-1-10 0,1 2-11 16,4-2-1-16,2-1-6 16,6-3-7-16,0-1-4 15,1 0-2-15,-1 0 1 16,-1-7-1-16,-5-3 0 16,0 1-1-16,-8-2-1 15,-4-2 4-15,-5 1-2 16,0 0 0-16,-4-1 0 0,-8 0-1 15,-6 3 1-15,-1-1 0 16,-3 4-1-16,2 0 0 16,-2 5 0-16,3 2-1 0,2 0 3 15,2 8 1-15,1 6 6 16,4 0 2-16,5 9 0 16,1 2 4-16,4 0 2 15,0 6-12-15,6 1 7 16,4-2-2-16,3-2-4 0,1-3 4 15,3-3-6-15,0-4 3 16,3-8-3 0,2-1-1-16,1-5-1 0,2-4-2 15,4-2 0-15,-4-5 3 16,2-5-11-16,-5-3-18 16,-1-3-3-16,-5-1-19 15,-3-3-7-15,-5-3-30 0,-3-3-80 16</inkml:trace>
  <inkml:trace contextRef="#ctx0" brushRef="#br0" timeOffset="55339.2133">16916 9394 437 0,'-12'0'44'16,"5"-1"-18"-16,7 1 11 0,0 0-6 15,12 0-12 1,9 0-6-16,2 0-7 0,3 0-4 16,1 0-2-16,0 0-27 15,0 0-25-15,-3 0-50 16,-2 0-97-16</inkml:trace>
  <inkml:trace contextRef="#ctx0" brushRef="#br0" timeOffset="55702.7398">17262 9310 382 0,'0'-10'22'16,"0"-1"7"-16,3 3 23 16,4 2-9-16,0 0-20 15,2 6-10 1,2 0-10-16,-2 10-2 15,4 5-1-15,-4 4 0 16,1 4 1-16,-4 2-1 0,-3 0 0 16,-3-4 1-16,0 2-1 15,-2-3 1-15,-8-4 0 16,-2-2 0-16,-3-5 0 16,4 0 3-16,-2-2 10 15,6-2 1-15,2-2-1 16,3-2-4-16,2-1-3 0,0 0 2 15,13 0-3-15,3 0-3 16,6 0-3-16,2-1 0 16,7-5-8-16,-1 2-18 15,-1-1-20-15,2 0-34 16,-6-2-91-16</inkml:trace>
  <inkml:trace contextRef="#ctx0" brushRef="#br0" timeOffset="56160.2112">17573 9301 28 0,'-6'-7'345'0,"2"-1"-293"15,4 1 7-15,0 3-8 16,4 1-18-16,5 3-16 16,5 0-6-16,-1 3-1 15,1 11-3-15,1 4-5 0,-3 4-1 16,-5 2 0-16,-2 1 0 15,-2-2-1-15,-3 1 0 16,0-3-4-16,0-4 4 16,-5-5-2-16,2-11 3 15,-1 11-2-15,4-12 3 16,0 0-2-16,0-2 4 0,9-9-5 16,4-6 1-16,1-1 2 15,1-3-2-15,-1-2 0 16,-1 2-1-16,-4-4 1 15,0 1 2-15,-6 4-3 16,1 3 2-16,-4 3 0 16,0 5 8-16,0 6 7 0,0 3 4 15,0 3-6-15,-6 12-1 0,5 4 3 16,1 3-10-16,0 7 9 16,0 0-3-16,0-2-9 15,9-2 1-15,0-2-4 16,7-3 2-16,2-6-2 15,6-10-33-15,8 3-31 16,11-6-43-16,11-4-257 16</inkml:trace>
  <inkml:trace contextRef="#ctx0" brushRef="#br0" timeOffset="56977.8844">20997 8549 256 0,'5'-12'107'0,"-2"-1"-65"16,-1-1 15-16,-2 0-14 0,0 3-16 16,0-2-14-1,0 0-6-15,-5 3 0 0,-4 3-4 16,-2 0 0-16,-1 3 0 16,-1 4 1-16,-1 0 2 15,-4 0 1-15,3 8 3 16,-2 2-1-16,2 4 0 0,5 6-1 15,4 1-1-15,4 4-1 16,2 2-1-16,4-4-1 16,10 2-2-16,4-5 0 15,2-4-1-15,3-5 0 16,-1-4 0-16,2-7 0 0,-4 0-1 16,-3-2 1-16,-1-11 0 15,-3-3-1-15,-3-3 1 16,-3-4 1-16,-2-2 0 15,0-8 0-15,-5 2 0 16,0-6 1-16,0 0-2 16,0-2 0-16,-3 3-1 15,0 1 1-15,-1 6-2 0,1 8 2 16,-2 5-1-16,1 5-1 16,1 11 6-16,-1 0-1 15,2 12-2-15,2 13 0 0,0 6 8 16,0 8-3-16,6 0 2 15,2 4 4-15,1-4-3 16,1 1-5-16,-2-8-1 16,3 0-2-16,-3-6-1 15,4 0 0-15,0-5-2 16,-1-5-30-16,3-3-1 16,3-8-31-16,0-3-35 0,2-2-107 15</inkml:trace>
  <inkml:trace contextRef="#ctx0" brushRef="#br0" timeOffset="57427.0929">21361 8439 156 0,'9'-8'277'0,"-2"1"-218"16,4 2-16-16,0 5-9 0,-1 0-7 15,5 5-9-15,-4 8-7 16,-1 3-6-16,-2 5-3 15,-3 1 1-15,-3-1-4 16,-2-1 2-16,0 1 0 16,-2-5-1-16,-5-2 1 15,-1-5 1-15,5-3-3 0,1-6 4 16,2 0 0-16,4-2 9 16,9-9-7-16,1-3-5 15,1-4 1-15,0-3-1 16,2-3 0-16,-3 1 1 15,-6-2-1-15,-1 0 0 0,-4 2 1 16,-3 0-1 0,0 6 2-16,-2 5 1 0,-3 5 10 15,-5 7 2-15,2 2 5 16,3 14-20-16,-1 5 9 16,6 6 10-16,0 2-7 0,0 1-7 15,11-3-2-15,1 0 0 16,5-1-2-16,-4-2 0 15,4-5-12-15,-3-1-36 16,-3-5-37 0,-4-5-79-16</inkml:trace>
  <inkml:trace contextRef="#ctx0" brushRef="#br0" timeOffset="57978.4833">14201 10964 372 0,'-5'5'17'0,"-2"-3"4"16,6-2 36-16,1-2-11 15,0-3-18-15,8-2-8 16,7-1-7-16,1 2-2 16,7-1-4-16,-1 3-5 15,-1-2-1-15,4 5-7 0,-5 1-16 16,0 0-20-16,-5 0-43 16,-5 0-46-16,-3 4-110 15</inkml:trace>
  <inkml:trace contextRef="#ctx0" brushRef="#br0" timeOffset="58134.725">14272 11053 350 0,'-18'15'47'0,"1"-7"12"15,10-1 6-15,7-1-18 16,0-2-20-16,15-4-12 16,8 0-3-16,7 0-5 0,5 0-5 15,5-2-6-15,0-6-45 16,0 1-67-16,0-3-209 15</inkml:trace>
  <inkml:trace contextRef="#ctx0" brushRef="#br0" timeOffset="58698.77">15830 10628 377 0,'0'-11'4'16,"0"-4"14"-16,-7 6 23 15,-1 2 5-15,-6 1-18 16,2 6-4-16,-3 0-1 16,0 0-1-16,0 12-7 15,1 3 0-15,1 6 6 0,2 3-3 16,8 10-1-16,1 4 2 15,2 4-14-15,5 6 10 16,12 6-2-16,0 4-3 16,3 0 1-16,1-1-1 15,-1-2-5-15,1-3-1 16,-8-4 0-16,2-1-1 0,-6-9 2 16,-2 0 1-16,-5-4-3 15,-2-6-2-15,0 0 1 16,-7-9-1-16,-5-5 0 0,-2-3-1 15,1-5 0-15,-4-5-11 16,-2-1-19-16,2-3-11 16,3-12-40-16,5-3-53 15,3-9-191-15</inkml:trace>
  <inkml:trace contextRef="#ctx0" brushRef="#br0" timeOffset="59579.0876">16241 11180 267 0,'-12'0'30'16,"7"0"-1"-16,3 0 24 15,2 0-2-15,0 0-23 16,5 0-6-16,4 0 4 16,1 3 1-16,0 3-5 15,-1 1-8-15,2-2-4 16,-2 1-3-16,-1-3 3 0,1-3-2 16,3 0 0-16,-2 0 7 15,-1-11-3-15,4-1-4 16,-3-6-3-16,2-2-4 15,0-6 0-15,-3-1-2 0,0-5 2 16,-4-2 0-16,-3-2-1 16,3 0 0-16,-5-1 0 15,0 3 0-15,0 5-1 16,-5 7-1-16,-2 4 1 0,-2 7 1 16,0 8-1-16,-2 3 1 15,2 7 0-15,2 12 0 16,2 8 1-16,3 7 3 15,2 7 5-15,0 0 9 0,9 2-4 16,4-4-4-16,4-1-3 16,1-8-4-16,2-4-5 0,3-6 2 15,-1-6 1-15,0-1 0 16,-1-8 1-16,1-3-2 16,-4-2 1-16,-1 0-2 15,0-7 2-15,-5-4-1 16,-1-3 2-16,0 0-2 15,-4-6 2-15,-2 4-2 16,-3-6 1 0,-2 3-1-16,0 1 0 15,0 2-3-15,0 14 2 16,0-12 1-16,0 14-1 0,0 0-2 0,0 11 2 16,0 5 0-16,7 2 3 15,1 3 2-15,4-3-6 16,3-2 5-1,2 0-3-15,2-5 2 16,0-2 1-16,1-4 0 0,0-3-2 16,-3-2 0-16,0 0 1 15,-7 0 0-15,-1-9-1 16,-1-2 2-16,-8-1 1 16,0-4 1-16,0-1-1 0,-6-2-2 15,-6-4-4-15,-1 0 4 16,-3-1-1-16,-2 4-3 15,0 5-13-15,-4 4 5 16,1 6-10-16,3 5 1 16,0 0-4-16,4 7 1 0,3 5-9 15,7 0-15-15,4 5-29 16,6-7-38-16,11 1-121 16</inkml:trace>
  <inkml:trace contextRef="#ctx0" brushRef="#br0" timeOffset="60225.0741">17120 11036 415 0,'5'-10'21'16,"-5"2"26"-16,2-5 3 16,-1 2-18-16,-1 1-14 0,0-1-7 15,0 2-7-15,0 0 6 16,-5 2-2-16,-7-2-3 0,-3 6-1 15,-4-3-1-15,-3 5 2 16,0 1 1-16,0 0 2 16,3 5 3-16,1 7 8 15,6 6-2-15,5 4-9 16,5 3-11-16,2-2 3 16,2 5 3-16,8-4-1 0,4-3 1 15,5-5-4-15,-1-4 3 16,-1-1-1-16,0-8 0 15,0-3-1-15,0 0-1 16,-3-1 3-16,-3-10-3 0,0 0 3 16,-3 1-2-16,0-5 1 15,-4 0 0-15,-1-3-1 16,-1-1-1-16,-2 6 4 16,0 0-3-16,0 4 2 15,0 6-2-15,0 3 0 16,0 3 2-16,0 17 0 0,-2 3 11 15,2 9 1-15,0 4-1 16,5 5 5-16,4 1-6 16,1 5-5-16,0-3 2 15,-1 1-5-15,-2-4-2 16,-3-5 0-16,-4-6 0 0,0-5 1 16,0-7-1-16,-8-3 2 15,2-7 1-15,-3-6-1 16,-1-2 2-16,3-2-1 15,0-8-3-15,0-8 1 16,2-4-2-16,3-3-1 16,2-3-3-16,0-5 2 15,0 0-9-15,7-3-10 0,2 2-12 16,1 0-20-16,5 2-12 16,-1 1-11-16,5 7-43 15,-4-2-90-15</inkml:trace>
  <inkml:trace contextRef="#ctx0" brushRef="#br0" timeOffset="60663.4221">17376 10966 378 0,'10'-12'35'15,"-5"-3"14"-15,0 6 9 16,2 2-8-16,0 3-18 16,3 4-16-16,0 0-7 0,2 2-4 15,3 13-1-15,-3-2-2 16,2 7-1-16,-4 2 0 15,-8 1 0-15,9-3-1 16,-9 1 0 0,-2-3 2-16,0-4-2 15,0-3 1-15,-6-2-1 16,2-4 1-16,1-3-1 0,3-2 0 0,0 0 2 16,3 0-1-16,5-9-1 15,4-3 0-15,1-8 0 16,-2 0 0-16,1-5 1 15,-3 0-1 1,1-5 1-16,-7 3-2 16,-1 2 2-16,-2 6-1 0,0 3 1 15,0 5 8-15,-2 9 18 0,-3 2-4 16,-1 9-22-16,2 11 9 16,1 3 9-16,1 7-3 15,2 1-9-15,3-1-1 16,7-5-3-16,4 2 0 0,4-8-4 15,-2-1-9-15,2-4-46 16,-4-5-25-16,1-9-91 16</inkml:trace>
  <inkml:trace contextRef="#ctx0" brushRef="#br0" timeOffset="61126.5552">14523 12244 440 0,'-8'0'42'0,"5"-1"12"16,3-6 4-16,3-2-19 0,11 2-17 15,8-2-8-15,2 2-8 16,5 0-2-16,3 1-3 16,0 5 0-1,-3 1-10-15,-2 0-25 0,-7 0-16 16,-6 0-39-1,-6 0-100-15</inkml:trace>
  <inkml:trace contextRef="#ctx0" brushRef="#br0" timeOffset="61313.9769">14578 12341 267 0,'-14'13'144'15,"2"-5"-86"-15,6-4 6 16,6-2-14-16,5-2-13 15,12 0-6-15,8-4-13 16,7-3-12-16,8-2-5 0,3 0-5 16,4 0-41-16,0 1-45 15,1-5-138-15</inkml:trace>
  <inkml:trace contextRef="#ctx0" brushRef="#br0" timeOffset="62142.0854">16202 12198 299 0,'-11'-8'52'15,"5"-3"9"-15,-2 0 7 0,2 0-28 16,5 2-18-16,1-1-9 16,0 2 1-16,1 1 3 15,9 4-4-15,0 1-4 16,4 2-4-16,3 0 0 15,-1 4-3-15,2 9 1 0,-1 2-2 16,0 3-1-16,-2 4 1 16,-3 0-1-16,-1 2 0 15,-6 2 2-15,-1-1-2 16,-4-1 0-16,0-1 0 16,-6-2 0-16,-4-4 0 0,-4-3 1 15,2-6-2 1,4 0 4-16,1-5-2 0,7-3 0 15,-2 0 3-15,2-1-2 16,5-9-1-16,7-4 0 16,5 0-2-16,-1-4 1 0,2-3 0 15,2-1 2-15,-3-1-3 16,-2-2 2-16,-4 2-1 16,-1 0-1-16,-6 0 1 15,-4 3 0-15,0 0 0 16,0 7 1-16,0 1-1 15,-4 4 0-15,-1 7 0 0,-2 1 2 16,-2 0 0 0,1 9 1-16,3 6 3 0,0 7 5 15,5 0 2-15,0 5 2 16,0 2-3-16,12 1-12 16,3-4 3-16,1 2-3 0,5-6 2 15,3-2-3 1,0-4-24-16,0-2-35 0,6-4-42 15,1-10-123-15</inkml:trace>
  <inkml:trace contextRef="#ctx0" brushRef="#br0" timeOffset="63138.9457">16926 12311 74 0,'7'0'32'0,"-2"0"1"15,-3 0 12-15,0-4 19 16,-1 2 9-16,-1 2-10 16,2-1-9-16,-2 1-5 0,0 0-13 15,0 0-14-15,4 5-15 16,2 4 8-16,-1 2 1 16,4 1-3-16,1-1-3 15,2-2-6-15,0-4-3 16,3-3 2-16,0-2-1 0,-2 0-1 15,3-6-1-15,-3-6 4 16,-2-6-3-16,-3 0 1 16,-1-3 1-16,-2-4 3 15,-2 0-2-15,-1-2-1 16,0-3 0-16,-2 4-3 16,0-1 1-16,0-1-1 15,0 5 1-15,0 2-1 0,0 4 0 16,0 6 0-16,-4 3 0 15,1 5 1-15,-2 3-2 16,2 0 2-16,-1 13-1 0,3 4 1 16,1 4 3-16,0 10 3 15,0 0 4-15,5 0 0 16,5 1-1-16,0-1 0 16,2-3-16-16,5-1 10 15,-2-6-4-15,6-3 3 0,-1-4-2 16,-3-4 0-16,3-5-1 15,0-3 0-15,-2-2 1 16,-2 0 0-16,-2-4-2 16,-1-5 0-16,-1-2 0 15,-3-1 3-15,-4-2-4 16,2-4 3-16,-4 0 0 0,-1-2-2 16,0 2 2-16,-1 3 0 15,-1 0 7-15,0 6-8 16,0 4 0-16,0 5 0 15,0 2-2-15,0 8-1 0,0 7 3 16,2-2 2-16,5 5-9 16,4-2 6-16,5-2 2 15,1-6-1-15,2 0 2 16,3-7-1-16,-1-3 0 16,-1 0 0-16,-2-2 0 15,-4-9 0-15,-3 1-1 0,-4-4 1 16,-3-4 0-16,-4 0 0 15,0 0-1 1,-6-4 0-16,-5 3 1 16,-3-2-2-16,0 2 1 0,-6 2 4 15,0 7-18-15,1 0-1 16,-3 6 1-16,2 7 1 16,3 0 4-16,0 8 2 15,8 5-2-15,6 5-12 0,3-1-17 16,8 0-11-16,14-3-52 15,5-2-47-15</inkml:trace>
  <inkml:trace contextRef="#ctx0" brushRef="#br0" timeOffset="63759.0149">17804 12161 419 0,'3'-11'38'16,"-3"-1"8"-16,0 1-5 15,0 2-15-15,0 1-10 0,0-2-10 16,0 4-3-16,-7 3 3 16,-3 2-3-16,-5 1-1 15,-3 0 0-15,-2 3 3 16,0 9 7-16,5 5 3 16,1 1 1-16,4 6-2 0,8-2-2 15,2 3-7-15,7-2-2 16,8-2 0-16,3-3-3 15,3-4 0-15,-1-4 1 16,1-5 1-16,-1-5-4 16,1 0 2-16,-8-4 2 0,1-7-2 15,-6-3 0-15,1-2 0 16,-4-1 1-16,0-1-1 16,-2 0 5-16,1-2 2 15,-4 2 3-15,0 2-6 0,0 4-1 0,0 3-3 16,0 5 1-16,-4 4 1 15,1 0 0-15,0 18-2 16,1 4-3-16,0 6 14 16,2 6 3-16,0 5-2 0,7 4 1 15,3 2-1-15,4-1-6 16,-1 1-2-16,-1-6-5 16,0-4 4-16,-9-6-2 15,8-4-1-15,-10-9 1 16,-1-2 0-16,-1-6 0 0,-8-5 0 15,-6-3 1-15,1 0 1 16,-2-5-1-16,-2-8 0 16,5-6-4-16,1-2 3 15,0-4-1-15,7-4-2 16,2-4-4-16,3 2-15 16,0-5-20-16,0 2-4 0,8 2-24 15,4 5-19-15,3 4-33 16,7 1-97-16</inkml:trace>
  <inkml:trace contextRef="#ctx0" brushRef="#br0" timeOffset="64220.2422">18066 12130 382 0,'6'-12'25'16,"-5"-2"34"-16,3 1 1 15,3 5-17-15,2 4-11 16,2 4-15-16,3 0-8 0,2 14 0 15,3 7-2-15,-5 0-5 16,-4 4 0-16,0-1-1 16,-7 1 0-16,-3-2-1 15,0-1 0-15,-2-3 1 16,-6-5 0-16,-2-1-1 16,1-6 0-16,4-3 1 0,2-1 0 15,3-3 0-15,0 0 0 16,0-2 0-16,3-5-1 15,6-5 0-15,1-2 0 16,2-4-1-16,-2-3-1 0,-1-3 0 16,-1 1 1-16,-3-4 0 15,-2 4 1-15,-1 2-1 16,0 1 1-16,0 6-1 16,-2 8 3-16,0 3-1 0,0 3 4 15,0 12 0-15,0 8 0 16,0 2 6-16,0 6 2 15,0 1-1-15,1-1-8 0,5-2-1 16,1 0-2-16,2-6-2 16,3-3-10-16,3-6-22 15,3-4-7-15,2-5-26 16,5-2-58 0,4 0-116-16</inkml:trace>
  <inkml:trace contextRef="#ctx0" brushRef="#br0" timeOffset="64452.9731">18686 12205 373 0,'0'-1'66'16,"0"-3"5"-16,0 1-10 15,1 0-14-15,12 2-25 16,3-2-9-16,8 3 2 0,2-2-5 15,4 0-5-15,1 2-4 16,-4 0-1-16,0 0-7 16,-2 0-31-16,-3 0-26 15,-4-2-62-15,3-3-187 0</inkml:trace>
  <inkml:trace contextRef="#ctx0" brushRef="#br0" timeOffset="64741.0438">19239 12000 437 0,'0'-7'18'15,"-4"0"22"-15,3 4 10 16,-1 2-11-16,2 1-9 0,0 1-15 16,0 9 0-16,0 11 11 15,0 1 0-15,0 6-20 16,0-1 13-16,0 4-6 15,0-3-2-15,2 1-9 16,-2-6 2 0,1-5-2-16,-1 0-4 0,2-2 4 15,-2-5-4-15,0-3-25 16,2-2 4-16,0-3-27 0,-1-3-11 16,3 0-28-16,1-3-57 15,2-10-179-15</inkml:trace>
  <inkml:trace contextRef="#ctx0" brushRef="#br0" timeOffset="65058.8013">19427 11832 408 0,'5'-18'5'15,"4"3"25"-15,1 2 32 16,-1 3-12-16,-3 6-16 15,6-3-7-15,-3 7-2 16,1 0 0-16,0 7-1 16,0 9-4-16,2 2-14 0,1 5 13 15,0 4-2-15,-1 2-7 16,3 2 2-16,-3 9-3 0,1 1 0 16,1 3-2-16,-4 5-1 15,-7-1 0-15,-3 0-3 0,-3-4-1 16,-14-1-1-16,-10-4 0 15,-12-1-11-15,-10-2-18 16,-12 0-21-16,-11-4-47 16,-11-4-37-16,-8-8-298 0</inkml:trace>
  <inkml:trace contextRef="#ctx0" brushRef="#br0" timeOffset="65575.2207">17011 11865 104 0,'-3'-7'231'16,"0"0"-178"-16,-3 2 15 16,-1 0-11-16,-1 5-12 15,-2 0-13-15,-4 5-4 0,-4 13 0 16,0 9 0-16,-2 11-4 16,-2 11-14-16,2 8 26 15,-1 6-13-15,8 5-10 16,1 4 0-16,9 1-6 15,3-7-2-15,10-4-3 16,14-5-1-16,10-9 0 0,9-7-7 16,10-9-44-16,13-10-88 15,9-13-422-15</inkml:trace>
  <inkml:trace contextRef="#ctx0" brushRef="#br0" timeOffset="71426.084">7044 13636 389 0,'-7'-3'15'16,"-1"-8"12"-16,3-2 18 16,2-3-12-16,1 0-14 0,0 0-6 15,2 0 1-15,0-2-3 0,4 2-3 16,4 5-3-16,7-1-2 31,1 1-1-31,4 8 0 16,-2 1 4-16,1 2-2 15,2 2-2-15,-1 8 2 16,-5 7-2-16,0 2 5 0,-4 6 1 16,-3 2-2-16,-4 3 2 0,-4 1-4 15,0-3 2-15,0 1-3 16,-2-3 1-16,-1-2 0 16,-1-5-2-16,6-3-1 15,-2-5-1-15,5-6 3 16,10-5-3-16,-1 0 4 0,6-3 2 15,1-10-2-15,2-3-5 16,-2-2 4-16,-1-3-4 16,-6 1 3-16,-2-1-3 15,-1-2 3-15,-7 1-1 16,-1-3 5-16,-3 4-4 16,0-1 0-16,-2 6-2 0,-3-4 1 15,0 10 2-15,3 2-3 16,-2 7 7-16,2 1 1 15,0 0-8-15,2 13 3 16,0 4-3-16,0 8 9 16,0 6 4-16,0 5-1 0,5 1 0 15,2 6-6-15,-2 3 6 16,0 0-6-16,-3 2-1 16,0 2 1-16,-1-3-3 15,-1 1 3-15,0-5-7 16,0-2 3-16,0-7 0 0,0-2-1 15,0-7 1 1,-3-3-1-16,-2-6-2 0,1-4 2 16,-3-6 0-16,-2-5 1 15,0-1 0-15,-3-7-1 16,-2-7 0-16,1-8-1 0,-1-1 3 16,4-7-8-16,10-4-8 15,-7-2-5-15,7-1-10 16,0 1-7-16,10-2 7 15,3 8-14-15,2 7 5 16,0 3-9-16,4 8-20 0,-1 7-63 16,-2 1-89-16</inkml:trace>
  <inkml:trace contextRef="#ctx0" brushRef="#br0" timeOffset="72025.1154">7562 13939 429 0,'7'0'66'16,"0"2"-27"-16,-2-2-5 15,0 4 10-15,-1 4-10 16,2 9-3-16,-3 4-15 0,1 6 2 16,-1 3 0-16,-1 2-3 15,0 2-4-15,-1 2-4 16,-1-2 0-16,0 0-4 15,2-4-1-15,-2 2 0 0,2-3-1 16,-1-4-1-16,2-6 1 16,-1-3 0-16,-2-7-1 15,2-1 0-15,-2-7 1 16,0-1-1-16,0-5 3 16,0-8 0-16,0-6-2 0,0-5 0 15,-2-4-1-15,-4-2 0 16,1-2 0-16,-1-4 0 15,5 2 0-15,-5-5 0 16,6 1-2-16,-1 2 0 16,1 1 0-16,3 1 0 15,6 3 1-15,4 7 1 16,1 2-1-16,1 8 0 16,0 3 1-16,4 8-1 0,-2 3 1 0,0 0-1 15,0 9 1-15,0 3-1 16,-3 4 1-16,-1 0 0 15,-6-1 0-15,-2 1-1 16,-5 0 1-16,0 0 1 0,0-2-1 16,-12-2-1-16,-3 1 1 15,-1 0 1-15,-4-5 0 16,0-2-1-16,3-1 0 16,0-5-2-16,0 0-12 15,7 0-14-15,3-3 0 16,7-8-37-16,0 0-14 0,15-3-70 15,8-6-174-15</inkml:trace>
  <inkml:trace contextRef="#ctx0" brushRef="#br0" timeOffset="72259.4361">8215 13803 358 0,'12'4'71'0,"1"-4"-36"16,0 2 10-16,1-2 5 0,0 0-6 16,3 0-15-16,0-4-13 15,3-6-6-15,0 3-6 16,-2-1-4-16,0 1-5 16,-6 2-27-16,-10 5-12 15,9 0-35-15,-10 0-84 16,-1 2-67-16</inkml:trace>
  <inkml:trace contextRef="#ctx0" brushRef="#br0" timeOffset="72401.4497">8364 13855 248 0,'-13'17'71'0,"3"-1"8"15,1-4-4-15,5 1-15 16,4-11-20-16,-2 8-18 0,2-8-4 16,9-2 10-16,5 0 1 15,6-2-16-15,4-5-11 16,3-2-3-1,4 0-22-15,4 2-50 0,1-6-92 16</inkml:trace>
  <inkml:trace contextRef="#ctx0" brushRef="#br0" timeOffset="73252.6161">9723 13650 332 0,'0'-7'17'16,"0"0"9"-16,0 0 3 15,0 1 16-15,0 3-4 16,6 1-10-16,-1 2-5 16,0 0-9-16,5 2-11 0,2 11-3 15,-2 2 3-15,3 7 2 16,3 1 2-16,1 4 1 16,-3 0 5-16,1-1-7 15,-2-1-1-15,2-1 0 16,1-3-2-16,-1-1 0 15,-1-6-1-15,1-1 0 0,0-5 0 16,4-1 0-16,-4-5-1 16,5 2-2-16,-1-4-1 15,-4 0 0-15,0-6 1 16,-1-4 1-16,-2-1 0 0,2-1 0 16,-4-5 3-16,-1 2 0 15,-1-7-1-15,-1 2-4 16,-4-3-2-16,2 0 3 15,-3-4-2 1,0-1 1-16,-2-3 1 16,0 3-2-16,-2-1 1 15,-5 0 0-15,0 8-1 16,-3 2 2-16,0 6-1 0,0 4 1 16,-5 6-1-16,3 3-2 0,-5 0 1 15,3 5 0-15,-3 5-1 16,3 7 1-1,6 1 0-15,4 3 0 0,4 1-1 16,0-1 0-16,9-2-1 16,5-2 1-16,6-5 0 15,2-1-1-15,-1-4 2 16,4-4-2-16,0-1 3 0,-1-2 2 16,1 0-21-16,-4 0-15 15,-1 0-16-15,0-7-14 16,-2 2-59-16,-3-4-124 15</inkml:trace>
  <inkml:trace contextRef="#ctx0" brushRef="#br0" timeOffset="73565.0243">10477 13818 456 0,'0'4'56'16,"0"-3"-18"-16,-2-1 9 15,1 0 5-15,1 0-5 0,0 0-28 16,0 2 13-16,0 3-18 16,0 5-7-1,3 3 2-15,5 6 3 0,-1 2 1 16,-2 4-5-16,0 2-5 15,-1-2-1-15,-4 0-1 16,2-4 0-16,1 0 0 0,-3-3-10 16,0 0-26-16,0-7-46 15,0-2-47-15,5-7-166 16</inkml:trace>
  <inkml:trace contextRef="#ctx0" brushRef="#br0" timeOffset="74284.122">11286 13698 36 0,'-13'0'246'16,"2"0"-198"-16,0 0-15 15,2 0 18-15,1 2 1 16,2 6-12-16,-2 0-18 16,5 1-4-16,3 2 2 15,0 0-8-15,6-5-3 0,5 0-1 16,2-4-1-16,2-2-2 16,3 0-3-16,-2 0 0 15,3-9-2-15,-7-2 1 16,2 0 1-16,-5-1-1 15,-2 2-2-15,-5-5 2 16,-2-1 1-16,0 4-2 16,-10-5 2-16,-5 5-2 0,1-1 0 15,-4 1 0-15,-3 5 1 0,2 5-2 16,1 2 2-16,2 0-1 16,-2 4 1-16,4 12 3 15,-1 0 7-15,5 5 6 16,3 6-2-16,2 2 1 15,4 3-2 1,1 3-3-16,0-2-5 16,8 2-3-16,2-5 6 0,2-1-3 15,3-4 1-15,-1-9-1 16,4-13-2-16,4 14 1 0,-1-14-3 16,4-3 1-16,2-1-3 15,2-10 0-15,2-2-1 16,-1-1-17-16,-1-4-10 0,-4-1-17 15,-4 1-10-15,-2-2-24 16,-9-3-76-16,-2-6-140 16</inkml:trace>
  <inkml:trace contextRef="#ctx0" brushRef="#br0" timeOffset="74924.5447">11271 13458 385 0,'-3'-6'27'0,"3"1"-9"16,0 2 14-16,1-3 9 15,8 1-22-15,4 1-13 16,1 1-5-16,4-1-1 16,0 1-1-16,2 3-22 15,3-7-23-15,1 4-17 16,0 0-19-16,0-2-1 15,1 0 11-15,-3-1 26 0,-3 0 40 16,-2 2 37-16,-5 0 19 16,-2 0-2-16,-3 0-5 15,-2 1 2-15,-2-3 2 16,1 1-12-16,-1 2-5 0,-1-2 4 16,3 1-2-16,3 4-5 15,1 0-7-15,0 0-4 16,4 4-7-16,-1 8 0 15,1 2-4-15,-1 4 1 16,-1 0-5-16,-3 1 0 0,-5 4 0 16,-1-4-1-16,-2-2 1 15,0-1 0 1,-2-3 0-16,-4-4-1 0,1-3-1 16,1-3 3-16,2-3-1 15,1 0 0-15,1-6 1 16,0-5-2-16,5-3-1 0,5-2 2 15,2-1 0-15,-2-5-1 16,3 2-1-16,0-1 2 16,-3 3-1-16,0 2-1 15,-9 2 2-15,10 6-1 16,-8 0 0-16,-3 8 4 0,0-2 5 16,-1 2-3-16,-5 10-2 15,-2 2 3-15,2 6 3 16,0 4-2-16,6 5 2 15,0-2-4-15,0-2-2 16,10 1-4-16,6-7-8 16,2-2-31-16,6-7-48 15,2-4-150-15</inkml:trace>
  <inkml:trace contextRef="#ctx0" brushRef="#br0" timeOffset="75498.6094">12418 13850 278 0,'-7'0'112'16,"0"0"-61"-16,2 0-13 15,5-5 11-15,0-2-9 16,2 1-7-1,13-3-18-15,7 1 0 16,7 0-3-16,5 1 2 16,5-2-3-16,3 6-9 15,-4-1 1-15,-2 2-3 0,-4 2-3 16,-5 0-13-16,-7 0-11 16,-6 0-16-16,-5 0-7 15,-3 0-35-15,-4-2-54 16,-2-1-126-16</inkml:trace>
  <inkml:trace contextRef="#ctx0" brushRef="#br0" timeOffset="75734.1949">12666 13697 231 0,'-10'-13'33'0,"3"2"30"16,0 3-5-16,0 1-4 0,4 5-9 15,1 2-8-15,1 0-13 16,1 10 1-1,0 10 5-15,0 3-3 0,0 8-1 16,5 2-2-16,3 3-4 16,0 0-3-16,-1-2-7 0,2 0-7 15,1-6-2-15,-3-5-1 16,-4 0-17-16,4-5-22 16,4-3-23-16,0-8-36 15,1-5-121-15</inkml:trace>
  <inkml:trace contextRef="#ctx0" brushRef="#br0" timeOffset="76348.1624">13409 13727 196 0,'-5'-12'41'0,"3"-3"1"0,2 1 21 16,0 1 3-16,7 5-9 16,5 1-12-16,0 5-10 15,1 2-2-15,3 0-9 16,-1 10-6-16,0 10-8 15,0 3 3-15,1 6 1 16,2 3-1-16,-2 1-4 0,-1 2-4 16,0-1-1-16,2-4-3 15,-3 0 0-15,-1-5 2 16,1-2-5-16,2-5 4 16,0-16-2-16,-1 14 1 0,1-12 0 15,0-4 0-15,2 0 0 16,-2-7-1-16,-2-6 1 15,1-3-1-15,-4-4 1 16,-3-1 0-16,0-7-1 16,-4-3 1-16,-1-1-1 0,-3-4 0 15,0 2 1-15,0 0-1 16,-3 6-1-16,-4 5 1 16,-1 3-1-16,-1 9 2 15,-5 4-1-15,1 7-1 16,-1 0 1-16,1 11 0 15,-1 5-1-15,1 1 2 0,6 2-1 16,5 0 0-16,2 1 1 16,0-2-1-16,9-6-1 15,6 2 0-15,5-4-9 16,1 0-19-16,4-1-16 16,2-2-22-16,-2 2-52 0,3 0-70 15</inkml:trace>
  <inkml:trace contextRef="#ctx0" brushRef="#br0" timeOffset="76784.5501">14067 14011 409 0,'0'3'55'16,"-5"-1"-19"-16,-5-2 6 15,5-7 0-15,5 0-11 0,0 0-13 16,0 1 0-16,0 3-4 15,4 1-5-15,5 2-6 16,-2 0-4-16,2 7 3 16,2 7-2-16,-2 2 0 15,0 4 1-15,-2 0-1 16,-1 3 0-16,-6-2-2 0,0-3-5 16,0 2 1-1,-8 0 4-15,-3-4 1 0,-1 0 2 16,-3-2-3-16,3-2 5 15,-3-1-1-15,5-6 6 16,3 1 1-16,1-1 2 0,2-3-2 16,4-1-10-1,0-1 14 1,5 0 5-16,7 0-3 16,2 0-6-16,6 0-4 0,0-3-5 15,3 1 4-15,2-3-6 16,0 3 4-16,-1 0-4 15,-3-1-35-15,1 1-26 0,-2-4-25 16,-3-1-132-16</inkml:trace>
  <inkml:trace contextRef="#ctx0" brushRef="#br0" timeOffset="77570.9167">14841 13630 76 0,'0'-5'165'15,"0"-2"-142"-15,0-2 4 0,-2 2 28 16,0-4-5-16,-3 0-13 15,0 3 1-15,1 1 0 16,-3 1-7-16,0 6 2 16,-4 0-8-16,0 4-3 0,-1 13 1 15,-3 11 0-15,-1 5-1 16,1 6-11-16,3 8 4 16,3 3 6-16,1 2-7 15,3-4-6-15,5 0-3 16,0-3-6-16,4-6 2 15,7-7 2-15,5-5-9 16,6-8-11-16,3-6-14 0,2-6-18 16,5-5-19-16,1-2-52 15,2-2-148-15</inkml:trace>
  <inkml:trace contextRef="#ctx0" brushRef="#br0" timeOffset="78086.3536">15073 13755 460 0,'0'-10'7'16,"0"-2"7"-16,9-1 6 16,1 6 18-16,5 2-9 15,-1 3-10-15,-1 2-8 16,3 0-6-16,-1 10-1 15,-3 7 0-15,-2 0-1 16,0 5-2-16,-5-1 0 0,-3 1-1 16,-2-3 1-16,0-1 0 15,0-2-1-15,-7-4 1 16,1-2-1-16,2-7 0 0,-3 6 1 16,6-8-1-16,1-1 0 15,0 0 1-15,0-5 0 16,3-3-1-16,7-7 0 15,2-1 0-15,-2-2-1 16,3-3 3-16,-4-2-3 16,0-1 1-16,-2 1 0 0,1-2 0 15,-5 3 0-15,1 5 0 16,-4 4 0-16,1 3 1 16,-1 8 0-16,0 2 2 15,0 2-1-15,-1 14-1 0,-3 5 3 16,3 4 6-16,1 3 1 15,0 3-2 1,0-2-4-16,6-4-2 0,3-4-3 16,8-5-4-16,2-3-25 15,4-4-13-15,3-6-29 16,3-3-84-16</inkml:trace>
  <inkml:trace contextRef="#ctx0" brushRef="#br0" timeOffset="78546.1345">15721 13745 443 0,'11'0'25'0,"1"0"-2"15,3 0-15-15,2 0 12 0,0 0 4 16,-2 0-15-1,4 0-6-15,-3-4-2 0,-2 1 0 16,-2-6-2-16,-2 2-2 16,-5 0 1-16,-3-2 0 15,-2 0 0-15,0-2 0 16,-2 2 1-16,-6-2 1 0,-5 4 0 16,-1 2 0-16,-1-1 1 15,-3 6 2-15,2 0 4 16,-2 0-1-16,3 10 7 15,0 2 7-15,2 4-3 0,4 1-1 16,2 5 0-16,4 1 4 16,0 4 3-16,3 0-14 15,0-2 13-15,4 0 1 0,5-2-9 16,5-3-6-16,-1-4-3 16,3-4-3-16,4-1-1 15,0-6 0-15,-1-5-2 31,5 0-7-31,-3-2-13 16,0-8-18-16,3-1-26 0,-2-5-4 16,-7-4-34-16,-1-1-71 15</inkml:trace>
  <inkml:trace contextRef="#ctx0" brushRef="#br0" timeOffset="78755.8137">15830 13450 371 0,'-3'1'36'0,"3"-1"-14"15,0 0 14-15,3 0 12 16,6 0-16-16,2 0-18 16,2 0-10-16,0 0-3 15,2-4-8-15,0 1-35 16,1-3-59-16,0-2-82 15</inkml:trace>
  <inkml:trace contextRef="#ctx0" brushRef="#br0" timeOffset="79236.8771">16093 13339 368 0,'3'-9'28'15,"3"3"9"-15,-1 1 11 16,2 4-1-16,1 1-14 15,-1 0-15-15,0 1-10 16,3 8 4-16,0 3-2 0,-5 4-5 16,2 0-1-16,-5 2-3 15,-1 0-1-15,-1 0 1 16,0-3-3-16,-5 0-1 16,-2-2 2-16,2-5 0 15,-1-1-1-15,2-1 3 16,3-5-1-16,1-1-1 0,0 0 0 15,0-5 0-15,5-4-1 16,3-2-2-16,-3-4-2 16,2-3 4-16,0 0 3 15,-5 0-2-15,6 0 1 16,-5 4 0-16,-3-1 2 0,2 4 1 16,-1 2 4-16,-1 5 5 15,0 2 2-15,0 2 2 16,0 0-5-16,0 5-9 15,0 6 3-15,0 3 3 16,0 3 2-16,0-2-5 16,4 1-2-16,3 0-5 0,3-4 2 15,2 2-11-15,2-6-17 16,1 1-5 0,2-4-18-16,1 0-21 0,2-4-27 15,0-1-47-15</inkml:trace>
  <inkml:trace contextRef="#ctx0" brushRef="#br0" timeOffset="79486.8199">16416 13347 285 0,'1'-21'47'16,"3"7"14"-16,4-1 6 16,-1 2-2-16,5 7-23 15,3 6-9-15,0 0-8 0,2 6-7 16,0 13 7-16,0 2 3 15,-6 6-16-15,2 1 9 16,-6 4-7-16,-2 3-7 16,-5-1 2-16,0 4-9 15,-4 0 0-15,-6-4 4 16,-7-1-5-16,-3-6-4 0,-2 2-19 16,-5-6-11-16,-1-5-41 15,3-5-58-15,-2-8-164 16</inkml:trace>
  <inkml:trace contextRef="#ctx0" brushRef="#br0" timeOffset="79846.1056">17059 13916 73 0,'5'16'368'15,"-2"-3"-366"-15,1-10-47 16,4-3-23-16,0 0-31 16</inkml:trace>
  <inkml:trace contextRef="#ctx0" brushRef="#br0" timeOffset="80013.2852">17459 13905 420 0,'7'2'20'16,"-4"-2"0"-16,-1 0-7 0,4 0-3 15,-2 0-6-15,1-4-14 16,4-2-56-16,4-1-109 15</inkml:trace>
  <inkml:trace contextRef="#ctx0" brushRef="#br0" timeOffset="80139.8608">17856 13891 509 0,'14'6'9'0,"-4"-6"4"16,-7 0-8-16,-3 0-3 15,0 0-6-15,-7-13-109 0</inkml:trace>
  <inkml:trace contextRef="#ctx0" brushRef="#br0" timeOffset="80925.5554">16434 13319 203 0,'-7'2'83'0,"-1"-2"-18"16,8 0-26-16,0 1 0 0,0-1 3 16,0 4-8-16,0 3-4 15,2 2-3-15,1 3-5 16,7 3 2-16,-5 2-5 16,4 5-5-16,-2 4 1 15,3 5-1-15,0 4-1 0,0-1-1 16,2 6-14-16,-3-1 9 15,3 2-2-15,-1-4-2 0,-2 1-1 16,-2-2-1-16,-1-3 1 16,-6 1-1-16,2-3 1 15,-2 1 2-15,-2-5 2 16,-9 1-1-16,-3-1 2 16,-3-2-1-16,3-2 1 15,-4-3-2-15,-4-2-2 0,4-4 1 16,0-2 0-16,2-5-4 15,0-1 1-15,4-3-2 16,0-3-18-16,4 0-22 16,1-5-68-16,3-16-269 15</inkml:trace>
  <inkml:trace contextRef="#ctx0" brushRef="#br0" timeOffset="92584.8748">8853 15666 306 0,'-2'6'55'0,"-1"-3"-40"16,2 1-3-16,1-1-7 16,-2 2-2-16,0 1-3 15,0 1 0-15,1 2-11 16,-1-2-28-16,0 0-31 0,0 2-184 16</inkml:trace>
  <inkml:trace contextRef="#ctx0" brushRef="#br0" timeOffset="92773.0481">8739 16039 350 0,'0'2'22'0,"0"-2"8"15,2 0-19-15,8 0-9 16,0-2-16-16,4-4-47 15,3-1-99-15</inkml:trace>
  <inkml:trace contextRef="#ctx0" brushRef="#br0" timeOffset="92913.6398">9109 16011 407 0,'16'1'40'0,"-5"-1"-3"16,0 0-28-16,-4 0-7 15,2-1-5-15,-2-9-43 0,2-5-139 16</inkml:trace>
  <inkml:trace contextRef="#ctx0" brushRef="#br0" timeOffset="93829.8245">10811 15647 385 0,'-8'-2'18'0,"6"-9"37"0,-2 0-26 15,4-1-5-15,0 0-5 16,0-3-5-16,0 4-3 15,4-3-5-15,3 4-3 16,0 2-1-16,6 6-1 0,-1 2 2 16,3 2-4-16,-3 12 2 15,2 4 1-15,1 6 1 16,-6 2 3-16,2 1 3 16,-4 4 1-16,0 0-1 15,-5 0-3-15,1-2-4 16,-1-1 2-16,1-2-4 0,1-6 1 15,4-2 0-15,0-7-1 16,5-4 2-16,3-7 1 16,4 0 5-16,-1-7 2 0,3-9-3 15,2-2-3-15,-5-4 3 16,-1-4 1-16,-4-1-4 16,-2-2 1-16,-4 1-3 15,-4 0 0-15,-4-1-1 16,3 4 1-16,-3 2-1 15,0 3-1-15,0 6 0 0,0 12 1 16,-1-9 2-16,-3 11-3 16,-1 4 2-16,0 12-3 15,0 4 1-15,0 6 4 16,3 8 2-16,2 3 2 16,0 3-4-16,2 3-4 15,6 2 8-15,2-1-3 16,-1 1-4-16,1-1 3 0,-2-1-5 15,-1 0 4-15,-5-3-1 16,5 1-2-16,-7-7 1 16,0 0 0-16,0-2 0 15,-9-6 0-15,-1-5-2 16,-3-6 4-16,-1-4-1 16,-4-9-2-16,0-2 2 0,0-3 0 15,-1-13 0-15,-1-4-1 16,3-7-1-16,3-3 0 15,1-4-3-15,8-3-8 0,3-2 3 16,2-1-18-16,5 1-2 16,14 3-8-16,4 3 2 15,11 6-7-15,2 2-9 16,8 6-43-16,5 1-27 16,2 3-78-16</inkml:trace>
  <inkml:trace contextRef="#ctx0" brushRef="#br0" timeOffset="94204.7481">11790 15772 398 0,'20'0'22'15,"1"0"28"-15,3 0-13 16,3 0-8-16,0-4 2 16,2 0-6-16,-1-1-12 15,-1 1-10-15,-2 1-4 16,-3 1-3-16,-4 1-22 15,-4 1-19-15,1 0-16 0,-5 0-25 16,-3 3-10-16,-3 2-3 16,-4 2 41-16,0 2 43 15,-11 2 16-15,-7-1 42 16,-5 7 32-16,0-5-19 0,-6 4 6 16,4-1-11-16,1-5-10 15,7-1-6-15,3 2-4 16,8-6-6-16,6-1-6 15,1-3-2-15,18-1 12 16,6 0-6-16,7-1-13 16,7-6-8-16,4-1-3 0,6 2-37 15,3-5-56-15,5-4-159 16</inkml:trace>
  <inkml:trace contextRef="#ctx0" brushRef="#br0" timeOffset="95046.8334">13129 15599 297 0,'-8'-22'140'0,"-1"-8"-107"16,4 10-3-16,5 0 1 16,0 4 0-16,0 2-11 15,7 2-8-15,3 4-5 16,3 3-3-16,-1 3-2 0,5 2-1 15,-3 7-1-15,3 8 0 16,-4 6 0-16,1 4 0 16,-1 2 2-16,-2 1-1 0,-1 1 1 15,-3 0 0-15,-2-3 0 16,0-1-2-16,-2-2 3 16,5-3-3-16,1-4 1 15,1-2 0-15,5-5-1 16,3-1 1-16,2-7 0 0,3-1 2 15,-2 0-3-15,3-7 0 16,-2-5 1-16,-3-5 2 16,-3-2 0-16,0 0 0 15,-1-5 0-15,-3-2 0 16,-10-1-2-16,11-2 1 0,-11 0 0 16,3 1-1-16,-5 5 1 15,0 1 0-15,0 6 3 16,0 7 8-16,0 6 2 15,-3 3-7-15,-1 7-7 16,-1 11 0-16,1 9 2 0,0 3 4 16,4 7 3-16,0 4-10 15,0 4 5-15,6-1 0 16,3-1-2-16,-2 0 0 16,1 0 0-16,2-6-2 15,-3 3-1-15,-5-8 3 0,0-4-1 16,-2-1-4-16,0-6 5 15,-9-1-4-15,-3-8 1 16,0-10 2-16,-2 7 0 16,-2-9 0-16,-1-1-1 15,1-12 0-15,4-8 2 16,-1-1-3-16,4-1 0 16,4-7 0-16,4-1-2 15,1-1-6-15,0-2-3 0,10 4-2 16,6 2-6-16,2 4-14 15,4 5 1-15,3 7-4 16,1 4-21-16,3 6-65 16,0-1-65-16</inkml:trace>
  <inkml:trace contextRef="#ctx0" brushRef="#br0" timeOffset="95699.6406">14071 15851 432 0,'5'-1'48'16,"-3"-10"-18"-16,-1-3 6 15,-1-2 1-15,0 0-11 16,-8 0-17-16,-3-2-4 16,-4 2 0-16,0 2-3 15,-4 3 3-15,-1 4-1 0,-2 3 2 16,-2 4-1-16,2 0 5 15,-1 9-1-15,2 7 0 16,4 6-4-16,3 4 0 16,4 5 0-16,7 1-1 15,3-2-2-15,2-2-1 0,11-3-1 16,6-3 0-16,3-8 1 16,1-3 2-16,1-8-1 15,-1-3 1-15,-5 0 2 16,0-10 1-16,-5-2 3 15,-5-6 0-15,-3 0-2 16,0-2 3-16,-5-2 3 0,0 3-10 16,0-1 4-16,-2 5-4 15,-1 0-1-15,0 4 3 16,1 8-4-16,-1 3 4 16,3 0-4-16,0 14-4 15,0 5 3-15,0 9 4 16,0 4-3-16,5 7 0 0,5 2 3 15,0 1-4-15,-1 5 2 16,0-2-4-16,0-2 4 0,-7-3-4 0,5-4 5 16,-2-4-4-16,1-3 2 15,-6-8-3-15,0-5 4 16,0-5-2-16,-6-2-2 16,-3-9 5-16,-3 0-4 15,-3-4 5-15,3-12-3 0,-4-4-1 16,2-8 1-16,2-4 1 15,3-7-6-15,6-4-13 16,3-2-16-16,5-1-19 0,14-2-25 16,8 5-5-16,12 0-63 15,5 7-112-15</inkml:trace>
  <inkml:trace contextRef="#ctx0" brushRef="#br0" timeOffset="95986.3157">14834 15746 127 0,'-15'0'358'15,"10"-2"-338"-15,1-8-10 0,4 1 24 16,0-2 12-16,2 1-16 15,13-3-12-15,8 3 2 16,5-1 0-16,6-2-9 16,8 3-7-16,-1 0-4 15,0 2-4-15,0 1-20 0,-4-1-10 16,-6 1-2-16,-4 5-12 16,-8-6-20-16,-4 2-42 15,-7 1-32-15</inkml:trace>
  <inkml:trace contextRef="#ctx0" brushRef="#br0" timeOffset="96227.7586">15056 15525 299 0,'-5'-2'42'16,"3"1"30"-16,2 1-30 0,0 0-11 15,0 0 1-15,0 0-8 0,0 5 0 16,6 5 5-16,1 8-7 15,1 0-7-15,0 6 0 16,1-1-2-16,0 4-5 16,-1-1-4-16,-3 0-2 0,-3 0-2 15,-1-1-10-15,-1 2-29 16,0-6-27-16,0-3-68 16,2-9-197-16</inkml:trace>
  <inkml:trace contextRef="#ctx0" brushRef="#br0" timeOffset="97042.2754">15915 15443 357 0,'-22'-16'16'0,"5"-7"25"15,10-6-8-15,4 12 17 16,3-2-13-16,0 3-10 16,8 2-8-16,6 0 1 15,0 5-9-15,2 2-5 16,4 3-2-16,-4 4-2 0,-3 0-1 15,1 11 2 1,-3 5-3-16,-3 3 0 0,-1 9 0 16,-7 2 1-16,5 0 0 15,-5 2 0-15,3 2 0 16,1-5-1-16,-1-2 1 16,5-6 1-16,1-5-1 0,3-3 3 15,5-8 2-15,0-4 2 16,7-1-4-16,-1 0-1 15,2-8-3-15,-1-7 2 16,-3 0-1-16,-1-5 1 16,-4-4 1-16,-1 0 2 15,-5-5-2-15,-3 2 0 0,-3 2 0 16,-2 2-1-16,-2 4-1 16,0 2 1-16,0 7 6 15,0 2-1-15,0 5 0 16,-3 3-3-16,3 1-3 0,0 12-1 15,0 7 1-15,0 7 1 16,0 7-4-16,0 5 14 16,0 6 0-16,7-1-5 15,-2 2-1-15,-3 1-2 16,1-2-1-16,-1-3-5 16,-2-1 4-16,0-1 0 0,0-7-2 15,-2-8 1-15,-3-1-2 16,-2-6 1-16,2-6 3 15,-3-6-4-15,1-6 2 0,-2 0 3 16,-1-4-1-16,0-10 1 16,0-8-3-16,-2-1 1 15,5-4 1-15,2-5-4 0,3 0 1 16,2 0 0-16,0 1-5 16,9 1-2-16,4 5-8 15,4 4-3-15,5 3 5 16,2 7-19-1,5 4-11 1,-1 7-17-16,5-4-37 0,1 4-92 16</inkml:trace>
  <inkml:trace contextRef="#ctx0" brushRef="#br0" timeOffset="97568.6177">16614 15677 104 0,'-8'0'344'16,"3"-4"-309"-16,1-1-2 0,2-1 14 0,1 6 2 16,-1 0-15-16,2 2-25 15,-2 11-6-15,2 4 13 16,0 7 4-16,0 2 2 16,0 5-18-16,0 1-2 0,2 0 2 15,3-3-2-15,-3 1 0 16,0-5-1-16,1 0 1 15,-3-5-1-15,0-5-1 0,0-2 1 16,0-5 0-16,0-4 1 16,0-1-2-16,0-3 2 15,-2-3 1-15,1-7 1 16,-3-5-1-16,1-6 3 31,-1-4-2-31,-1-1 0 16,-1-7-3-16,2 1 1 15,1-2-2-15,1 1 0 0,2 0 1 0,0 3-1 16,2 7 0-16,11 2 0 16,1 4-1-16,6 3 2 0,4 5-2 15,-2 8 1-15,5-7 1 16,-3 8-1 0,-2 0 0-16,-3 8-1 0,-1 4 1 15,-9 2 0-15,-2 4 0 16,-7-4-2-16,0 2 2 15,-7-3 0-15,-13 1 0 16,-6-2-3-16,-11-1 2 0,-6 0-9 16,-7-2-19-16,-5-4-48 15,-3-3-60-15</inkml:trace>
  <inkml:trace contextRef="#ctx0" brushRef="#br0" timeOffset="98287.1992">10363 16554 605 0,'-40'5'7'0,"33"-5"1"15,7 0 1-15,12 0-7 16,12 4 0-16,17-2-1 0,6 2 0 16,14-1-1-16,10 0 0 15,14 1 0-15,8-2-3 16,10 3 2-16,10-1-1 15,12-4 3-15,7 0 0 16,13 0 1-16,11 0 2 0,12-4 6 16,10-3 1-16,4-3-1 15,11-3-3-15,4 1-4 16,4-1 0-16,9-1-2 16,-2-1-1-16,2 3 1 15,-1-1 0-15,-2 1-2 16,-7 5 1-16,-4-2 1 0,-5 4-2 15,-6-1 3-15,-6 2-4 16,-10 1 3-16,-4-1 2 16,-7 1 7-16,-11-1 5 15,-6-1-12-15,-9 2 6 16,-10-4 2-16,-5 1-1 16,-13 1-6-16,-12-2 0 15,-9-2-1-15,-12 3 1 0,-13-3-2 16,-16 2-1-16,-11 0-1 15,-16 2-1-15,-15-8-32 16,-29-10-82-16,-25-16-380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49:46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16195 7425 287 0,'0'-8'12'16,"0"-2"-7"-16,0 4 22 16,0-2 20-16,0 3-7 0,0 1-3 15,0 2-6-15,-2 2-9 16,2 0-2-16,0 0-14 0,0 0 0 16,0 9-4-16,2 4 12 15,0 5 2-15,1 5-1 16,1 7-1-16,-3 4 0 0,1 8 5 15,0 2-4-15,1 6 0 16,-2 3-12-16,1 2 16 16,0 1-2-16,0 3-3 15,-2-2 0-15,0 0-2 0,0-3-3 16,0-1-2-16,0-2 1 16,0 3-1-16,0-6-3 15,0-1-1 1,1-1 1-16,3-4-1 15,1 0 2-15,2-5-1 16,-2-1-1-16,3-4 0 0,-1 0-1 16,-4-1 0-16,-1-1 0 15,3-2 0-15,-5-3 1 16,4-2-2-16,-4-5 0 16,0-2 0-16,0-5-2 15,0-7 2-15,0 7 0 16,0-10-1-16,0-1 0 0,0 0 1 15,0 0-1 1,0 0-7-16,0-7-19 0,0-5-51 16,0-8-53-16,0-5-181 15</inkml:trace>
  <inkml:trace contextRef="#ctx0" brushRef="#br0" timeOffset="982.0349">17513 7816 213 0,'-7'-12'14'16,"-1"4"26"-16,1-2 17 0,4 1-18 15,1 0-10 1,2-5-3-16,0 6 9 0,0 1 0 16,2-1-4-16,5 1-7 15,1-1-3-15,2 5-5 16,4 1-2-16,-1 2-2 0,1 2-8 16,5 9 3-16,-4 7-5 15,4 1 0-15,-4 6-1 16,-2 2 0-16,-2 3 0 15,-6 1 0-15,-5-2 1 16,0 0-2-16,0-1 0 16,-5-6 1-16,-6-2-1 0,0-5 2 15,2-4-2-15,1-7 3 16,1 3-3-16,2-7 3 16,5-4 5-16,0-7-3 15,3-9-3-15,7-2-1 16,1-3 0-16,2-4 0 15,2 1-2-15,0 2 1 0,-2 0 0 16,-3 2 0-16,1 2 0 16,-2 4 0-16,-2 2 0 15,-2 2 0-15,-3 5 0 16,-2 0 1-16,3 1-1 0,-3 5 1 16,0-1-1-16,0 4 1 15,-3 0 0-15,0 0 0 16,-3 11-1-16,3 3 2 0,-1 6 2 15,1 3 4-15,3 4 2 16,0 5 4-16,0-2-14 16,0 2 13-16,5 0-3 15,6-4-3-15,0-3-3 16,5-6-3-16,2-1 2 0,1-5-3 31,6-12 0-31,1 10 0 16,-1-11-14-16,2 0-17 15,-2 0-23-15,-4-11-13 0,-2-2-50 16,-5-8-119-16</inkml:trace>
  <inkml:trace contextRef="#ctx0" brushRef="#br0" timeOffset="1361.9918">17876 7552 409 0,'-10'-20'6'16,"3"1"4"-16,9 3 43 0,-2 3-17 15,5 1-14-15,7 3-11 16,4 2-2-16,-2 5-2 16,2 2-4-16,2 2-2 15,-2 10-1-15,-5 6 0 16,-2 2 0-16,-2 3 0 0,-7 2 0 15,0-2 0-15,-2-2 1 16,-6-3-1-16,-4-2 1 16,0-2-1-16,5-4 2 15,0-5 5-15,1-2 2 0,6-3 2 16,0 0 3-16,8 0-1 16,4-5-8-16,6-6-1 15,2 1-3-15,1-4 0 0,1-1-1 16,1 1-4-16,-3 3-20 15,-2 4-20-15,-2 5-39 16,-3 1-101-16</inkml:trace>
  <inkml:trace contextRef="#ctx0" brushRef="#br0" timeOffset="1590.7876">18154 7924 504 0,'-13'15'22'0,"8"-8"1"15,5-7 9-15,10-1-2 16,11 1-8-16,2-2-12 16,6-2-5-16,2 1-4 15,-1 0 0-15,-1 3-3 16,0-1-22-16,-7-1-36 0,5 0-35 15,-7-1-92-15</inkml:trace>
  <inkml:trace contextRef="#ctx0" brushRef="#br0" timeOffset="1856.9608">18562 7754 303 0,'0'-9'67'0,"0"2"-11"15,0 0 22-15,0 1-16 16,0 5-13-16,0 1-18 15,0 0-16-15,0 7-6 16,0 7-6-16,0 4 19 31,0 7-6-31,0 0-10 0,5 5 3 0,0-2-9 0,0 1 1 16,2-4-2-16,0 0 2 16,-2-1-1-16,-5-8-1 15,7 1-17-15,-7-4-5 16,3-5-23-16,1-4-16 15,-4-4-18-15,6 0-45 0,-1-8-114 16</inkml:trace>
  <inkml:trace contextRef="#ctx0" brushRef="#br0" timeOffset="2169.4216">18808 7581 377 0,'3'-11'100'16,"-1"0"-65"-16,2 4 10 16,2 2 7-16,2 3-9 0,1 2-26 15,3 4 4-15,5 10-1 16,-3 5-4-16,2 8-1 16,2 3-5-16,-2 5-1 15,-3 4 0-15,2 1-5 16,-7 2 0-16,-4-1-1 0,-3 1-1 15,-1 0 0-15,-1-4-1 16,-11 0-1-16,-9-2 2 16,0-8-3-16,-7 1-15 15,-7-4-30-15,-4-6-21 16,-8-2-35-16,-3-7-114 16</inkml:trace>
  <inkml:trace contextRef="#ctx0" brushRef="#br0" timeOffset="2560.2113">17479 7551 363 0,'-16'-20'6'15,"0"3"14"-15,-1 7 36 16,-3 3-1-16,3 5-18 16,-2 2-7-16,2 9-3 15,2 12-1-15,1 11-7 0,5 9 6 16,2 11-12-16,1 9 21 15,6 5-11-15,0 5-5 16,0-1-6-16,4-3-5 0,9-4-3 0,1-8-2 0,8-7-2 31,10-7 2-31,7-9-2 0,10-5-10 0,11-4-37 32,11-8-38-32,12-8-31 15,10-7-146-15</inkml:trace>
  <inkml:trace contextRef="#ctx0" brushRef="#br0" timeOffset="3413.109">19397 7743 268 0,'-15'-9'18'16,"1"0"7"-16,3-2 28 0,8 0-11 15,0 1-5-15,3 1 1 16,0-1-9-16,8 2-8 16,3 3-7-16,-1 1-3 15,1 3-4-15,-2 1-5 0,0 0 0 16,-1 8-1-1,-1 7 0-15,0 2 2 0,-2 5 2 16,0 2 2-16,3 0 3 16,-3-1-3-16,2-1-2 15,2-3 2-15,1-3-2 16,2-4 0-16,3-2 0 0,-1-7 0 16,4-3 2-16,-2 0-2 15,4-5-2-15,-1-9-1 16,-1-2-2-16,-2-2 1 15,0-4 0-15,-5 0-1 16,-1-4 2-16,-3 3-1 16,-4 0 0-16,-3 3 0 0,2 4-1 15,-2 7 1-15,0 6 5 16,0 3 5-16,0 5-8 16,0 11-1-16,0 7 5 15,3 6 5-15,4 5-6 0,1 7 9 16,-1 2-7-1,0 0-4-15,0-1-1 0,-4 3 2 16,-1-8-2-16,-2-3-1 16,0-5-1-16,-5-4 3 15,-4-6 0-15,-3-6 3 0,-3-3 0 16,3-5-1-16,-1-2-1 16,1-3-2-16,3 0 0 15,1-14 0-15,3-1-2 16,1-6-1-16,4-4 1 15,0-4-1-15,0-3-1 0,4 1-4 16,6 2-9-16,2 2 1 16,2 2-10-16,1 1-14 0,2 4 0 15,1 0-22-15,4 0-32 16,-1-3-69-16</inkml:trace>
  <inkml:trace contextRef="#ctx0" brushRef="#br0" timeOffset="3631.8115">19943 7411 429 0,'-5'-7'16'0,"-3"4"31"0,6 3 5 16,2 0-30 0,0 10-10-16,0 4-1 0,0 8 1 15,0 3-6-15,3 2-4 16,-3 3 0-16,0-2-1 15,0-1-6-15,0-2-19 16,0-7-17-16,-1-4-22 0,1-7-7 16,0-7-32-16,5 0-59 15</inkml:trace>
  <inkml:trace contextRef="#ctx0" brushRef="#br0" timeOffset="3832.371">20088 7406 297 0,'6'-4'64'0,"1"-8"2"16,-7 10 10-16,0 2-20 16,0 7-32-16,0 9 6 15,0 4-4-15,0 6-2 16,0 5-16-16,0 1 4 16,0 4-9-1,0-3-2-15,0 3 1 0,0-5-15 16,0-3-67-16,-2-5-130 15</inkml:trace>
  <inkml:trace contextRef="#ctx0" brushRef="#br0" timeOffset="4254.2441">20438 7848 372 0,'-7'0'40'0,"1"0"-7"16,6 0 28-16,0-3-10 15,12 0-23-15,7-1-9 16,4 2-8-16,8 2-7 0,1 0-3 15,0 0 0 1,-1 0-9-16,1 0-24 0,0 2-27 16,-1-2-55-16,0 0-148 15</inkml:trace>
  <inkml:trace contextRef="#ctx0" brushRef="#br0" timeOffset="4707.6346">21041 7759 404 0,'-9'-7'20'0,"2"-3"6"16,2-4 19-16,4 4-12 15,1-1-13-15,0 2-6 16,6 2-6-16,7 2-4 0,3 1 0 15,-2 4 1-15,5 0-5 16,-6 7 1-16,4 6-2 16,-6 3 2-16,0 4-1 15,-6 1 0-15,-3 4 1 16,-2 0-2-16,-2 2 2 0,-9 0 0 16,-7-2-1-16,0-1 1 15,-1-3-1-15,-1-1 1 16,1-3 10-16,4-5 8 15,11-1-2-15,-9-4-4 16,11-3-7-16,2-1-3 0,6-2 0 16,8-1-1-16,2 0 2 15,6 0-3-15,3 0 1 16,1 0-2-16,1-5 0 16,-1 2 0-16,1 1-13 15,-2-1-22-15,-1 1-23 16,-4-1-53-16,-3 2-112 0</inkml:trace>
  <inkml:trace contextRef="#ctx0" brushRef="#br0" timeOffset="5218.564">21399 7770 333 0,'-9'-17'109'0,"1"2"-86"15,8 1 20-15,0 3-2 0,8 1-13 16,6 3-11 0,6 6-7-16,4 1-5 0,-3 1 1 15,2 14-4-15,3 1-2 16,-9 5 2-16,0 2-2 16,-9 2-1-16,-3-1 2 15,-5 1-2-15,0-2 2 0,-3-6-3 16,-6 0 3-1,-1-7-1-15,0-1 1 0,3-3-1 16,4-5 1 0,3-1 1-16,0-1 3 0,0-10 0 15,10-3-3-15,3-6-1 16,5-4 0-16,-2-1 0 16,0-1-1-16,2-3 1 15,-5 1-2-15,0 3 2 0,-3 0-1 16,-5 7 0-16,-1 2 0 15,-4 7 0-15,0 4 1 16,0 5 1-16,-4 0 5 16,-3 9-3-16,0 9 4 15,0 5 5-15,1 3 1 0,5 5-16 16,-1-2 12 0,2-1-6-16,0-1-3 0,8-2 0 15,4-8-1-15,6-2-8 16,0-7-31-16,3-4-10 15,0-4-37-15,3 0-52 16,-2-9-137-16</inkml:trace>
  <inkml:trace contextRef="#ctx0" brushRef="#br0" timeOffset="5835.6114">21898 7703 283 0,'3'-17'63'0,"1"1"3"15,-4 7 17-15,0 4-21 16,0 3-16-16,0 2-16 15,-4 3-13-15,3 10-2 16,-1 5-6-16,0 1 16 16,2 5-11-16,0-2-4 15,2 3-2-15,7-1 0 16,2-2-4-16,3-4-2 0,1-3-1 16,2-2 0-16,3-6 0 15,2-4 0-15,1-3 0 16,2 0-1-16,-1-5-1 15,-3-7 2-15,-1-5-2 0,-2-2 3 16,-4-4-1-16,-1 3-3 16,-4-3 3-16,-1 1-1 15,0 3 2-15,-2 1-4 16,-3 5 2-16,-3 5 1 16,0 4-1-16,0 4 1 15,0 0-2-15,-3 12 1 0,-3 6 3 16,3 6-2-16,-2 4 5 15,4 6 2-15,-1 1 0 16,2 8-3-16,0 2-2 16,0-1 3-16,0 0-2 15,0-3 0-15,0-6-2 16,0-5 0-16,0-4-1 0,0-5 1 16,-5-6 0-16,-4-2-1 15,2-4 1-15,-4-2 2 0,2-7-4 16,0 0 4-16,0 0-3 0,2-4 4 15,0-7-5-15,0-4 1 16,1-2-1-16,2-2 1 16,2-2-1-16,2-3 0 15,0 3-1-15,2 0 1 16,8-1-1-16,4 0-6 16,4 1-3-16,-1 2-9 0,7-2-14 15,-2-2-22-15,5-2-35 16,-1-4-53-16,4-4-174 15</inkml:trace>
  <inkml:trace contextRef="#ctx0" brushRef="#br0" timeOffset="6023.0722">22456 7464 474 0,'0'-8'25'0,"0"1"4"15,0 7 22-15,-2 8-17 16,1 14-2-16,1 6-5 0,-2 8-8 15,-1 5-20-15,1 2 6 16,-3 1-5-16,-2-1-8 16,-1-5-95-16,2-10-233 15</inkml:trace>
  <inkml:trace contextRef="#ctx0" brushRef="#br0" timeOffset="6466.7161">22889 7820 351 0,'-9'-4'36'16,"4"-1"9"-16,5 3 31 16,0 0-23-16,14-1-26 15,9 3-11-15,10 0-1 0,1 0-3 16,6 0 0-16,-3 0-11 16,-1 0 1-16,-4 0-4 15,-6 0-13-15,-4 0-22 16,-3 0-29-16,-4 0-58 15,-7-2-167-15</inkml:trace>
  <inkml:trace contextRef="#ctx0" brushRef="#br0" timeOffset="6732.4627">23094 7654 382 0,'-9'-6'9'0,"1"1"13"15,3 1 27-15,3 4-2 16,2 0-19-16,0 13-17 16,0 5 5-16,4 8 7 15,2 6-5-15,1 3-4 0,-2-2-6 16,0-2-6-16,-1 0 2 16,-2-6-5-16,-2 0 3 15,0-5-3-15,0-2 3 16,0-6-10-16,0 0-35 0,0-5-31 15,0-6-64-15,8-1-185 16</inkml:trace>
  <inkml:trace contextRef="#ctx0" brushRef="#br0" timeOffset="7176.9604">23545 7684 469 0,'-8'-13'8'15,"1"-1"-4"-15,7 2 30 16,0 1 1-16,7 4-12 16,6-2-16-16,3 5 0 15,4 4-2-15,0 0-2 0,-1 7 0 16,-2 10-3-1,-2-1-1-15,-3 7 1 16,-5 2 2-16,-4 1-4 0,-3 0 0 16,-5 0 1-16,-10-3-3 15,-4 1 4-15,-3-3-1 16,-1-3 1-16,0-4 3 0,3 1 0 16,3-7 9-16,5-3 5 15,7 1-3-15,5-4-6 16,0 0-1-16,7-2 0 15,13 0 5-15,1 0-3 16,6 0-6-16,3-2-2 0,1-2-1 16,0 0 1-16,-6 0-2 15,2 3-19-15,-7 0-18 16,-4-1-28-16,-4-2-66 16,-1-3-192-16</inkml:trace>
  <inkml:trace contextRef="#ctx0" brushRef="#br0" timeOffset="7841.4699">23881 7670 429 0,'-6'-11'42'0,"1"2"-18"16,1 2 17-16,1 2 5 15,1 3-11-15,2 2-5 16,0 3-25-16,0 12 1 15,0 2 7-15,0 7 1 0,2 1-16 16,3 0 13-16,2 1-5 16,2-1 0-1,4-5 0-15,-1 0-2 0,6-6-5 16,0-4 6-16,2-4-5 16,-2-4 3-16,7-2-2 15,-2 0 1-15,-1-10-2 16,1-3 0-16,-5-5 0 15,0-2 1-15,-3-3-1 0,-5-2 1 16,-1-2-1-16,-2-2 0 16,-1 3 1-16,-2 3-1 15,-4 7 0-15,0 5 0 0,0 4 1 16,0 7-2-16,-4 0 1 16,-2 14-1-16,-1 6 3 15,0 7 3-15,4 5 6 16,1 7 2-16,2 2 0 15,0 4-5-15,0 5-3 0,2-3 2 16,1 1-1-16,2-1-2 0,-3-8 0 16,5-1 0-16,-5-5-2 15,-2-6-1-15,0-2 1 16,0-5-1-16,-2-6 3 16,-1-4-3-16,-4-2 0 15,0-5 2-15,0-3-2 16,-5 0 1-1,4-5 0-15,-3-7 0 16,1-4 0-16,2-4-2 16,3-3 1-16,-1-4-2 0,6-2 2 15,0-4-1-15,0-1 0 16,9 0-3-16,3 2-4 16,3 2-3-16,4 3-3 15,3 5-4-15,0 4-19 16,1 3-16-16,2 2-24 15,0 1-34-15,2-1-130 16</inkml:trace>
  <inkml:trace contextRef="#ctx0" brushRef="#br0" timeOffset="8075.7865">24534 7731 366 0,'-5'-6'49'0,"5"1"-11"15,0-2 28-15,0 1-14 16,9 1-17-16,1 1-11 0,9 1-8 16,0 1-6-16,3 2-1 15,-2 0-3-15,2 0-3 16,-9 0-5-16,-2 0-1 16,-3 5-36-16,-8 0-39 15,0-1-70-15,-5-2-144 16</inkml:trace>
  <inkml:trace contextRef="#ctx0" brushRef="#br0" timeOffset="8254.1326">24504 7804 356 0,'-5'7'40'0,"0"-5"8"16,5 1 23-16,5-1-20 15,5 0-14-15,6-2-13 16,2 0-11-16,2 0-4 15,3 0-6-15,0 0-2 16,-1 0-2 0,-2 0-34-16,-1-4-43 0,1-1-95 15</inkml:trace>
  <inkml:trace contextRef="#ctx0" brushRef="#br0" timeOffset="8813.1078">25047 7566 387 0,'-3'-10'40'0,"-1"-1"-5"0,3 4 18 16,1 1-7-16,-2 3-9 15,2 1-12 1,-2 2-8-16,0 0-7 15,-3 0-7-15,2 7 4 0,-5 4 3 16,-1 3 1-16,0 2 1 16,1 2-10-16,-2 2 13 15,1 1-1-15,6-1 0 0,-4 1-2 16,3 0-5-16,4 1-1 16,0-2 0-16,0-4-3 15,0 1 0-15,4 1 1 16,5-4-4-16,-1-1 1 15,5-1 0-15,1-4 0 0,3-2-1 16,-3-5 3-16,4-1-3 16,-2 0 3-16,-1 0 1 15,0-7-1-15,-1-2 0 16,-1-2-2-16,-2-2 0 16,-1 2 1-16,-2-6 0 15,-3 1-2-15,-3-5 1 16,0-1 0-16,-2-3-1 15,0-2-1-15,-7 1 2 16,-2-3 1-16,-2 4-3 0,-1 4 1 16,-2 3 1-16,-1 5-1 0,-2 6-1 15,-5 6 0-15,-5 1 1 16,-7 8-2-16,-10 5-30 16,-6-1-91-16,-2-8-310 15</inkml:trace>
  <inkml:trace contextRef="#ctx0" brushRef="#br0" timeOffset="185507.0022">20219 8999 304 0,'-3'-7'20'16,"-2"-1"24"-16,2 1 12 0,1 2-15 16,-1 0-10-16,1-1-5 15,0 2-1-15,1 3-16 0,-1-3-2 16,0 4 2-16,2-2 2 16,0 1 0-16,-2 1 0 15,2 0-5-15,-3 0-2 16,1 7-3-16,-2 5 1 0,0 4 4 15,1 6 2-15,1 4 3 16,2 2 0 0,0 1-1-16,0-4 1 15,0 4 0-15,0-8-2 16,7 1 1-16,4-6-4 16,0-4-1-16,4-4-1 0,2-3 0 15,1-3 0-15,0-2 0 16,4 0-2-16,-2-8 0 0,-1-2-2 15,-1-5 2-15,-2 0-1 16,-3-5 0-16,-4-2 0 16,-4-3 0-16,-2 0 0 15,-3-3 0-15,0-1-1 16,0 4 1-16,0 4-1 16,-3 2 1-16,1 8-1 0,0 4 0 15,-1 3 0-15,3 4 0 16,-2 0-1-16,2 5-3 15,0 8 4-15,0 8 0 16,0 5 0-16,5 6 3 16,-1 3 2-16,4 4-1 15,-3 1 2-15,0 0-6 0,-1 2 5 16,-1-2 0-16,-1-4-1 16,1 0 0-16,-3-2-1 15,0-4-2-15,0-1 1 0,-5-4 2 16,-2-5-3-16,0-5 3 15,-1-2-2-15,-2-11 3 16,-2 6-1-16,2-8 2 16,1 0-1-16,-1-10-2 15,0-6-1-15,3-4-1 16,2-5 0-16,2-4 1 16,3-3-2-16,0 2 0 15,0-2-1-15,3 4-2 0,9 3-6 0,3 3-6 16,1 5-5-16,4 6-15 15,0 3-23-15,3 3-10 16,-1 3-11-16,-1 2-68 16,-2 0-118-16</inkml:trace>
  <inkml:trace contextRef="#ctx0" brushRef="#br0" timeOffset="185782.7093">20647 9325 385 0,'0'0'65'0,"0"0"-28"0,0 0 26 31,0 0-23-31,3 4-18 16,-1 7-9-16,0 5 9 0,1 3 2 16,-1 2-1-16,0 4-3 0,0-2-5 15,-2 2-6 1,0-1-4-16,0-4-6 0,0-3 5 15,0-3-2-15,0-3-1 16,0-3 0-16,0-2-1 16,0-4-3-16,3-2-29 0,2 0-15 15,5-5-14-15,0-8-32 16,3-5-121-16</inkml:trace>
  <inkml:trace contextRef="#ctx0" brushRef="#br0" timeOffset="186028.6832">21165 9190 205 0,'6'-2'276'0,"-1"-2"-249"0,2 1 11 16,7-1 8-16,3-1-8 15,3 2-8-15,4 2-16 0,3-3-6 16,2 3-4-16,-2-1-2 15,0 2-2-15,-7 0-2 16,-4 0-29-16,-5 3-20 16,-4 2-56-16,-7 3-153 15</inkml:trace>
  <inkml:trace contextRef="#ctx0" brushRef="#br0" timeOffset="186231.7568">21238 9313 424 0,'-8'5'32'16,"2"-2"5"-16,6-2 16 0,0 2-5 15,2-2-9-15,15-1-5 16,0 0-8-16,7 0-10 16,4 0-9-16,1 0-4 15,5 0-1-15,-1 0-1 0,-1-4-2 16,-2 4-19-16,-4 0-35 15,-3-3-35-15,-1 0-161 16</inkml:trace>
  <inkml:trace contextRef="#ctx0" brushRef="#br0" timeOffset="186904.7638">21799 9136 459 0,'0'-16'31'0,"0"0"0"15,6 0 16-15,2 2-2 16,4 3-17-16,0 0-5 16,4 4-4-16,2 4-6 15,2 3-1-15,2 0-5 0,-3 5-3 16,-1 9-2-16,0 6 0 15,-3 1-1-15,-3 4 1 16,-1 2-1-16,-6-2-2 16,-1 2 3-16,-2-2-3 15,-2-4 1-15,-2-2 1 0,-5-1 0 16,-5-3-1-16,4-5 1 16,-1-2 0-16,2-1 0 15,1-5 3-15,2-2 3 16,3 0-1-16,1 0-2 15,0-9 5-15,1-2-3 16,6-6-4-16,7-2-2 16,1-4 1-16,4 0-1 0,-1-4-1 15,1-1 1-15,-1 1-2 16,-2 0-1-16,1 2 2 16,-5 4-1-16,-2 1 1 31,-4 4 4-31,0 3-3 15,-5 5 0-15,1 2 0 0,-2 2 0 16,0 4 1-16,-2 0-1 16,-3 6-1-16,-2 8 0 0,-2 4 3 15,2 4 0-15,1 0 2 16,3 3 0-16,3 0-1 16,0-3 5-16,0-1-2 15,0-1-4-15,9-4 3 16,4-3-3-16,1-4 1 15,1-1-1-15,4-4-1 0,1 0 1 16,-1-4-2-16,-2 0 1 16,-5 0-3-16,-3 0-19 15,-9 0-42-15,0 0-73 16,-13-6-338-16</inkml:trace>
  <inkml:trace contextRef="#ctx0" brushRef="#br0" timeOffset="220803.8677">17649 10301 382 0,'-5'-15'15'0,"-4"3"3"0,2 5 29 16,5 1-1-16,0 5-17 15,0 1-4-15,2 0-11 16,0 10-8-16,0 10 0 16,0 3 8-16,0 7 11 0,0 6-8 15,0 2-7-15,0 1 1 16,0 2-6-16,0 0 3 16,-2-5-2-16,1-3-2 15,-3-3 1-15,-1-9 3 16,3 0-4-16,-3-7 3 0,3-5-5 15,-1-3 0-15,3-2-1 16,0-4-2-16,0 0 1 16,2 0 0-16,6 0 5 15,4 0-3-15,5-1 1 16,2-5-5-16,5 3 4 16,1 0-2-16,2 0 0 15,0-4 0-15,2 2-2 0,0-3 4 16,-2 4-1-16,-5-4-1 15,-3-1-1-15,0 3 1 16,-4-3 1-16,-5-1-1 16,0 2 1-16,-1-6 0 15,-6 3-1 1,1-2 1-16,-4 1 0 16,0-3 0-16,0 1-1 15,0-1 2-15,-7 0-2 0,0-1 1 16,-3 2-1-16,0 1 0 15,1 3 0-15,-3 0-1 16,2 6-1-16,0 4 1 16,0 0 2-16,1 0-3 0,2 6 3 15,0 7-2 1,1 2 1-16,4 7-2 0,2 4 7 16,0 1 3-16,5 4-16 15,4 0 20-15,1-2 2 16,5-3-6-16,2-2-4 15,2-9 0-15,1-1-1 16,2-3-1-16,4-4-1 0,-1-4 0 16,0-3 0-16,4 0-1 15,-3-9 1-15,-1-3-1 16,-1-2 0-16,-4-1 0 0,-4-6-1 16,-3-2-1-16,-4 1 2 15,-2-8-1-15,-4 0 0 16,1-2-3-16,-3-2-1 15,-1 2-4-15,0 2 7 16,0 5-1-16,0 7 3 16,0 4 1-16,0 3 1 15,0 9-2-15,0 2 5 0,0 2-2 16,-1 12-2-16,-3 6 3 16,4 7 3-16,0 1 1 0,0 6-2 15,0 1 2-15,0 1 1 0,10-4-2 16,-3 0-4-16,5-7-1 15,3-3 1-15,0-4-3 16,4-7 0-16,2-3 0 16,0-4 0-16,1-4-18 15,0 0-16-15,-6 0-23 16,-1-12-27-16,-8-3 2 0,-6-4-65 16,-1-6-95-16</inkml:trace>
  <inkml:trace contextRef="#ctx0" brushRef="#br0" timeOffset="220960.4877">18284 10493 394 0,'-14'-3'77'0,"6"3"-14"15,2 0 1-15,6 0-11 0,0-2-17 16,7 2-24-16,12-2-5 16,3-1-4-16,7 3-3 15,10 0-28-15,-2-3-52 16,6 2-61-16</inkml:trace>
  <inkml:trace contextRef="#ctx0" brushRef="#br0" timeOffset="222219.2787">20191 10746 451 0,'-15'0'54'15,"6"-7"-22"-15,4-6 25 16,5 3-20-1,0-2-12-15,2 0-11 16,8 0-10-16,3 4-2 16,3 3-1-16,-1 2-2 0,-3 3 2 15,2 0-2-15,-3 10 0 16,-2 2 0-16,-4 2 0 16,-1 4 1-16,-3 1-1 15,-1 5 0-15,-1-1 1 16,-10-2 1-16,-1 3-1 0,-5-4 1 15,3-1 1-15,-2-3 7 16,5 0 10-16,2-5 4 16,3-3-23-16,5-1 8 15,1-1 0-15,3-2-1 16,7-3 0-16,6-1-1 16,2 0-1-16,5-1-3 15,0-6-2-15,4-3-1 0,0 2-17 16,2-3-29-16,0-3-48 15,-2 1-66-15,0-3-285 16</inkml:trace>
  <inkml:trace contextRef="#ctx0" brushRef="#br0" timeOffset="222438.0032">20688 10642 503 0,'-2'-8'19'15,"0"2"6"-15,2 0 38 16,0 1-13-16,6 1-13 16,8-2-24-16,4 3-8 15,5-1-1-15,0 1-2 0,-1 2-2 16,0 1-1-16,-5 0-30 16,-4 0-31-16,-6 0-46 15,-5 0-133-15</inkml:trace>
  <inkml:trace contextRef="#ctx0" brushRef="#br0" timeOffset="222594.2051">20739 10705 427 0,'-12'9'68'0,"7"-3"-17"16,5-4 14-16,0 0-10 16,7-2-1-16,8 0-34 0,6 0-9 15,0-4-7-15,8 0-5 16,5 0-14-16,2-1-81 15,4-3-141-15</inkml:trace>
  <inkml:trace contextRef="#ctx0" brushRef="#br0" timeOffset="223312.7593">21587 10425 401 0,'-1'-10'36'16,"-1"3"8"-16,2-1-3 16,0 4-11-16,0 4-7 15,5 0-11-15,4 0-5 16,6 10-2-16,-3 6 1 15,4 5 6-15,0 8 4 16,4 1 2-16,-3 4-1 0,-3 0-3 16,1-2-1-16,-2-2-4 15,0-5-1-15,-2-3 0 16,0-4-2-16,-3-7-17 16,4-3 13-16,0-4 5 0,0-4 4 15,3 0 3-15,-1-4-8 16,2-8-2-16,-2-6-2 15,1-4 1-15,-3-2 1 16,2-8-3-16,-6-1 0 0,-3 0-1 16,-1-7 1-16,-4 3-1 15,0 1 0-15,0 6-1 16,-7 1 1-16,-2 10-3 16,-2 3 3-16,-3 5-2 15,2 7 2-15,-5 4-2 16,3 0 2-16,-1 11-1 15,7 4 1-15,1 4-1 0,4 1 1 16,3 5 1-16,3-4-1 16,11 2 2-16,4-2-1 15,5-3-1-15,4-3 0 16,5-3 2-16,-2-2-9 0,3-2-24 16,-3-4-30-16,1-4-17 15,-2 0-46-15,-4-2-101 16</inkml:trace>
  <inkml:trace contextRef="#ctx0" brushRef="#br0" timeOffset="223931.8049">22263 10390 414 0,'1'-5'29'16,"5"-6"24"-16,-5 5 15 16,1 5-13-16,-2 1-16 15,0 0-14-15,0 0-19 16,-2 11 1-16,2 4 7 0,0 3 5 15,0 4-4-15,2-1-12 16,6 4-2-16,1-4 6 16,1 3-5-16,5-5 0 15,1-4 2-15,4-1-4 16,2-7 2-16,-3-4 1 0,2-3-4 16,3 0 4-16,-5-7-3 15,0-5 0-15,-2-5 0 16,-4-4 2-16,-4-2-2 15,-2 0 1-15,1-2-1 16,-5 0 0-16,-1 6 1 0,0-1 0 16,-2 5-3-16,0 7 5 15,0 2-4-15,0 6 0 16,0 0 1-16,-2 13-1 16,0 5 1-16,-1 5 4 15,3 8 2-15,0 6 3 16,0 0 0-16,0 8 1 15,0-5-1-15,5 2 0 0,-3-3-2 16,1-7-2-16,-3-3-1 0,0-2 0 0,0-8-2 16,-3-4 1-16,-6-2 1 15,1-5 1-15,-2-3-1 16,1-5-1-16,1 0 2 16,1-4-1-16,0-8-3 15,4-4 1-15,-1-4 0 0,4-4-2 16,0-2 0-1,0-1 0-15,0 2-1 0,9 2 1 16,3 3-3-16,3 1-2 16,0 5-6-16,6 2-10 15,-1 2-9-15,1 6-14 16,0 0-27-16,1 4-29 0,0-2-65 16,-3 2-183-16</inkml:trace>
  <inkml:trace contextRef="#ctx0" brushRef="#br0" timeOffset="224150.513">22785 10584 503 0,'2'0'48'0,"0"0"0"15,-1 0 15-15,1 4-12 16,-2 4-23-16,2 1 3 16,0 10-5-16,-2 0-10 15,0 5 2-15,0-2 0 0,0 5-8 16,0-2-3-1,0 4-2-15,-4 0-4 0,1-2 2 16,-3 2-3-16,-1 0 0 16,-4-1-7-16,-3-1-29 15,-9-4-43-15,-5-9-87 0</inkml:trace>
  <inkml:trace contextRef="#ctx0" brushRef="#br0" timeOffset="230697.9635">19465 10485 310 0,'0'-15'20'0,"0"3"16"16,0 1 13-16,0 2-2 16,0 4-18-16,0 0-4 15,0 1-2-15,0 2 0 0,0 2-6 16,0 0-6-16,0 0-4 16,0 9-1-16,-4 3 5 15,-1 5 5-15,2 6-3 16,3 2 2-16,0-1 2 15,0 2-4-15,1 0-4 0,10-3-4 16,2 0-1-16,3-6-2 16,2-6 1-16,3 3 0 15,-1-11 0-15,0 1-3 16,1-4 3-16,-1 0-3 16,-2-7 1-16,-2-8-1 15,1 1 1-15,-5-4-1 0,0-2 1 16,-2-1 0-16,-5 2 1 15,0-6-4-15,-2 2 4 16,1-1-2-16,-4 3 0 16,0 5 0-16,0 2 0 15,0 5 0-15,0 5 0 0,0 4 0 16,0 0 0-16,0 7-3 16,0 9 2-16,0 4 5 15,2 5 2-15,1 3 2 16,2 2-12-16,0 3 14 15,2 1-2-15,-2-2-2 0,0 1-1 16,1 0 1-16,-2-4-2 16,-2 1 0-16,-1-4-3 15,-1-2 3-15,0-3-2 16,0-3-1-16,-1-4 1 16,-3 0-1-16,-2-5 2 15,-3-2-1-15,2-5 1 0,-1-2 1 16,0 0-1-16,-1-2 0 31,0-10-1-31,1-4 1 0,3-4-1 16,2-3-4-16,3-2 4 15,0-4-2-15,3 0 0 0,9 0-4 0,3 2-9 16,7 4-10-16,2 1-2 16,3 7-25-16,-1-2-30 15,1 5-75-15</inkml:trace>
  <inkml:trace contextRef="#ctx0" brushRef="#br0" timeOffset="232215.029">16697 11893 325 0,'-12'1'31'0,"2"4"12"16,2-5 18-16,1 2-10 15,5 0-21-15,2 1-10 16,0 2-9-16,0 0-2 16,9 1-1-16,4 0 1 0,3-2-4 15,2-4-1-15,-2 0 0 16,4 0-3-16,0-10 4 16,-4-4-4-16,0-3 2 15,-4-6 0-15,-1-4 0 16,0 0 2-16,-7-8-1 0,-1-2 1 15,-1-1-5 1,-2 1 4-16,0 2-4 0,0 2 1 16,-2 8-1-16,-3 5 1 15,3 8-3-15,0 7 4 16,-1 5-3-16,1 0 3 16,-2 7 0-16,0 9-3 0,1 7 2 15,1 6 5-15,2 8 3 16,0 5-1-16,0 0 4 15,4 1 0-15,5-3 0 16,2-2 0-16,1-7-1 16,4-6-13-16,2-7 3 0,5-6 3 15,1-8 0-15,3-4-1 16,-2 0 0-16,1-4-2 16,0-10 2-16,-1-4-2 15,-3-2-2-15,-3-7 3 16,-4 1-4-16,-5-8 4 15,-8 0-2-15,6-4-1 0,-8-4-2 16,0 2 1-16,0 5 3 16,-4 6-1-16,-2 6-2 15,1 9 1-15,2 7 1 16,-1 7-1-16,-1 2-1 0,3 16 0 16,2 6 0-16,0 10 2 15,0 5 2 1,4 4 0-16,3-1-2 0,1 0 3 15,0-6-6-15,-1-4 4 16,-3-7-1-16,3-7 2 0,-4-4-1 16,2-6-1-16,-3-2 0 15,1-2 0-15,-1-4-2 16,-1 0 3-16,1-2 0 16,-2-7 1-16,2-3-3 15,-2-3 3-15,2-2-2 0,-1-5 1 16,3 1-2-16,-1-3 1 15,2 3-2-15,3 2 3 16,-1 2 1-16,2 11-4 16,-2-2 3-16,4 8-2 15,-2 0 0-15,0 8 0 16,2 5 1-16,0 5 0 16,-1 4 0-16,0-2 0 0,0 1 2 15,2-2-3-15,0-2 2 16,0-5-1-16,3-2-1 15,0-4 0-15,4-2 1 0,0-4-1 16,3 0 2-16,1-6-1 16,-4-3 1-16,0-3 0 0,-1-3-1 15,-4 0 0 1,-12-3 0-16,8 0 0 16,-10-4 0-16,0 1 2 0,0 1 0 0,-3 6-2 15,-4 2 1-15,0 5-1 16,-2 7 0-16,0 0 0 15,0 12-1-15,2 4 1 0,5 9-2 16,-6 0 3-16,8 2-2 16,0 0 3-16,6-2 0 15,5-8-1-15,7-1-1 16,1-4 0-16,3-6-2 0,5-6-40 16,0 0-15-16,-2-6-3 15,0-7-40-15,-3-5-92 16,-7-6-9-16</inkml:trace>
  <inkml:trace contextRef="#ctx0" brushRef="#br0" timeOffset="232621.1738">17716 11717 141 0,'0'-23'93'0,"0"3"-10"15,0 8 20-15,0 8-17 16,0 4-39-16,0 4-21 0,0 12 6 16,0 5-6-16,0 2-5 15,1 2 1-15,5 2-1 16,1-2-7-16,-3-3-3 0,1-3-2 15,0-1-11-15,-1-5 4 16,-2-5 1-16,-2 1-2 16,0-7-1-16,0-1 6 15,0-1-2-15,-2 0 2 16,-2-8 0-16,3-4 3 0,1-5-5 16,0-2-4-16,0-5 1 15,0-1 1-15,7-3-2 16,2 3 2-16,3 0-2 15,2 6-2-15,-1 2 2 16,2 7 0-16,1 6 1 0,2 4-2 16,-2 0 0-16,2 7 3 15,-2 7-2-15,-1 6 0 16,-5 2 1-16,-1 1-1 16,-1 2 0-16,-5 0 0 15,-3-3 0-15,0 0 0 16,0-2-9-16,-11-2-22 0,-3-4-42 15,-3-3-12-15,-3-4-62 16,-6-5-206-16</inkml:trace>
  <inkml:trace contextRef="#ctx0" brushRef="#br0" timeOffset="232824.2493">16821 11635 488 0,'-24'-3'5'15,"11"-1"4"-15,13 0 31 0,8 2-10 16,21 2-22-16,12-3-6 16,10 1-1-16,15-1-1 15,3-2-47-15,6-5-116 0</inkml:trace>
  <inkml:trace contextRef="#ctx0" brushRef="#br0" timeOffset="233565.3673">18906 11735 420 0,'-3'-16'4'0,"-1"-2"8"16,4 9 21-16,0 6 7 15,6 1-19-15,1 2-12 0,0 0-4 16,6 9-1-16,-3 6-1 16,2 7 4-16,0 3-1 15,-2 3 8-15,2 2 0 16,-2 1 1-16,-1 0-1 15,-1-3-4-15,0-1-2 0,1-2-1 16,1-4 0 0,2-6 0-16,3 2-2 0,4-8 2 15,-5-6 0-15,4-3 1 16,1 0-4-16,1-3-1 16,0-7-1-16,1-6-2 0,-6 1 1 15,2-3 0-15,-7-2-1 16,-3-3 1-16,-2 2-2 15,-5-4 3-15,0-4-1 16,0 1-1-16,-5-2 0 16,-3 1 1-16,-1 8-2 0,-3 0 2 15,5 6-1-15,-1 8 0 16,-2 4 0-16,1 3-2 16,1 0 1-16,1 2 1 15,1 10 2-15,0 0-4 16,5 8 2-16,1-1 0 15,0 5 4-15,3-1-1 16,9-2 0 0,1-2 0-16,8-2-1 15,-2-3-2-15,2-3-1 16,5-6 1-16,-1 0-18 0,0-4-25 16,2-1-19-16,-6 0-45 15,1-1-112-15</inkml:trace>
  <inkml:trace contextRef="#ctx0" brushRef="#br0" timeOffset="233770.1986">19565 11847 258 0,'8'2'144'16,"-3"-2"-72"-1,4 0-17-15,1 0-3 0,7 0-6 16,0-3-22-16,2-2-15 0,3 2-4 15,-2 1-2-15,-5-1-3 16,-1 3-1-16,-4 0-13 16,-1 0-22-16,-6 0-30 15,-3 0-84-15,0 3-116 16</inkml:trace>
  <inkml:trace contextRef="#ctx0" brushRef="#br0" timeOffset="233973.2101">19626 11936 375 0,'-14'7'74'0,"5"-3"-8"16,6 2 0-16,3-3-10 0,0-3-14 15,3 0-6-15,13 0-6 16,3 0-16-16,1 0-9 16,4-7 0-16,-2 2-4 15,0 1-1-15,-3-1 1 16,-1 2 0-16,-7 0-13 0,-3 2-47 15,-5-1-35-15,-3-4-121 16</inkml:trace>
  <inkml:trace contextRef="#ctx0" brushRef="#br0" timeOffset="240458.8731">20623 11532 260 0,'-7'-15'33'0,"-4"5"-26"15,2-5 32-15,-1 3 15 0,-3 1-16 16,1 4-7-16,-2 4-4 16,2 3-13-16,-3 0-9 15,3 1-1-15,-2 10 2 0,-1 7 7 16,5 3 3-16,-3 8 3 16,4 4 3-16,2 7-1 15,0 6-1-15,5 4-4 16,0 3 0-16,2 2 1 0,0 5-1 15,4-1-3-15,5-1-1 16,1 3 0-16,3 0-16 16,-2-1 18-16,3-1-7 15,-1 1 2-15,-3-2-4 0,0 2 1 16,-3-3 0-16,-2-3-2 16,-3-2-1-16,1-2 0 15,-3-4 2-15,0-3 3 16,0-2-4-16,-3-3 2 15,-6-1-1-15,1-7-1 16,-2 0 1-16,1-3-1 0,-4-7-4 16,3-2 0-16,-1-6 0 15,-2-2 4-15,-1-5-5 16,1-4 2-16,-3-1 1 16,1 0-2-16,-2-6-1 15,0-7-11-15,4-5-23 16,-2-7-35-16,4-7-51 0,4-7-168 15</inkml:trace>
  <inkml:trace contextRef="#ctx0" brushRef="#br0" timeOffset="240945.2785">21422 11683 372 0,'0'-5'3'16,"0"-1"6"-16,0 1 39 15,-1 2 4-15,-5-1-20 16,4 4-3-16,2 0-2 16,-4 0-15-16,4 12-1 15,0 5 8-15,0 4 6 0,0 5-6 16,4 3 0-16,2 0-1 15,-3-1-10-15,1-4 0 16,1-2-2-16,-1-2-4 16,-3-4-1-16,1-2 0 15,-2-3 1-15,0 0-2 0,0-4-12 16,0 0-18-16,-2-1-24 16,-3-5-15-16,-4 2-74 15,0-3-131-15</inkml:trace>
  <inkml:trace contextRef="#ctx0" brushRef="#br0" timeOffset="241304.4746">21133 12104 402 0,'-12'1'9'0,"5"2"14"0,7-3 32 15,0 0-11-15,14 0-10 16,9 0-7-16,9 0-1 16,9 0-6-16,7-3-5 15,4 0 6-15,1-1-3 0,5 0-3 16,-4 0-10-16,0 0 9 16,-4 1 0-16,-3 2-2 15,-6-4-3-15,-7 3-3 16,-6 2-1-16,-6-2-3 15,-6 2-1-15,-6 0 0 16,-3 0 1-16,-2 0-3 0,-3 0 0 16,-1 0 0-16,-1 0-2 15,0 0-11-15,0 0-6 16,0 0-12-16,-7 0-25 16,-3 0-19-16,-8 0-98 0</inkml:trace>
  <inkml:trace contextRef="#ctx0" brushRef="#br0" timeOffset="242779.2084">21370 12439 127 0,'-2'-3'38'16,"-6"-1"25"-16,0-3 0 15,2-1 2-15,1 3-7 16,0-2-5-16,2 0-6 0,-1 2-11 16,4 1-6-16,0 2-3 15,0 1-5-15,-2 1-2 16,2 0-6-16,0 3-7 15,0 10-5-15,0 2 7 0,2 9 3 16,3-1 3-16,1 2-4 16,0-2-7-16,1-1-6 31,3-4 3-31,2-4 3 16,1-5-1-16,1-5-1 0,6-3 5 15,-2-1-1 1,4-1-3-16,-4-11-2 0,-1-3 0 15,4-3 0-15,-8-2-1 16,-1-1 1-16,-3-3-1 16,-3 2 0-16,0-2 0 15,-3 8 1-15,-1 2-1 0,1 7 0 16,-3 5-1-16,0 2 0 16,0 14-2-16,0 7 2 15,1 10 1-15,5 6 1 16,-1 5 3-16,-2 0 4 0,1 1 1 15,1 0-4-15,-3-2 1 16,-1-4-3-16,-1-5 0 16,0-1 4-16,-1-8-3 15,-6-3 3-15,0-8 4 16,-4-7-3-16,3-5 0 16,0 0-2-16,1-5 0 15,0-9-3-15,1-6-1 0,2-3-1 16,2 0-1-16,1-2 1 15,1 0-2-15,0 3-5 16,0 1-6-16,1 5-7 16,9 5-5-16,1 2-13 0,2 4-14 15,6 5-26-15,-4 0-15 16,7 0-103-16</inkml:trace>
  <inkml:trace contextRef="#ctx0" brushRef="#br0" timeOffset="243013.5254">21777 12711 438 0,'0'6'45'0,"0"4"18"15,0 4 2-15,0 2-11 16,-1 2-17-16,1 3-12 0,0 2-10 16,0 1 5-1,0-2-8-15,0 0-4 0,0-2-4 16,1-4-2-16,-1-4-1 15,2-1 0-15,0-6-1 16,0-1-1-16,-1-4-5 16,4 0-18-16,-2-4-22 0,1-7-30 15,-1-6-14-15,1-10-99 16</inkml:trace>
  <inkml:trace contextRef="#ctx0" brushRef="#br0" timeOffset="243388.5974">21789 12412 466 0,'-2'-14'26'16,"2"2"21"-16,2 1-1 0,7 4-10 16,-1 3-17-1,5 2-13-15,0 2-4 0,-1 0-1 16,-3 10 0-16,-2 2-2 15,-3 2 2-15,-2 0-2 16,-2 3 0-16,0-2 2 0,-6 2-1 16,-2-3 1-16,-4-2-1 15,4 1 1-15,-1-4 1 16,4-1 5-16,-2-2 2 16,6 0 3-16,1-5 0 15,0 1-2-15,1-2 8 16,7 0-10-16,6 0 9 0,3-5-10 15,-1-1-4-15,4-3 0 16,-1 1-3-16,1 0 1 16,-5 3-6-16,-3 1-26 15,-5-3-47-15,-4-2-78 16</inkml:trace>
  <inkml:trace contextRef="#ctx0" brushRef="#br0" timeOffset="244338.8021">22451 11960 324 0,'-3'-2'36'0,"3"0"5"0,0 0 22 16,0 2-21-16,0 0-20 15,3 6-14-15,6 0 8 16,2 4 2-16,1 0-6 16,3-2-6-16,-1 4 2 0,3-3-2 15,-2-4-1-15,2-3 0 16,-5-1-3-16,3-1 1 16,-3 0 0-16,0-3 1 15,2-3 2-15,-4-8 1 16,-1 4-1-16,-1-1-4 15,-3-2 3-15,0 0-1 0,-3 0 2 16,-2 1-2-16,0 0 0 16,0 2-2-16,-7 3-1 15,-2-1 0-15,-2 2-3 16,-1 3 4-16,-2 0-2 0,-1 2 0 16,0 1 1-16,1 0 0 15,2 1 1-15,-5 5 3 16,5 0 2-16,-1 4 2 15,1 3 1-15,0 1 0 16,4-1 1-16,-1 7 2 0,5 1-13 16,3 0 9-16,1 1-3 15,0 1 2 1,0 1-1-16,5 1-1 0,2-4-1 16,1-1 1-16,2-3-2 15,-1 1 1-15,1-5 1 16,2-2 1-16,0-3-3 0,3-1 3 15,0-4 0-15,4-3-1 16,2 0-1-16,0 0-1 0,1-8-1 0,-1-2-1 16,-2 1-3-16,-1 0 3 15,-2 2-1-15,-6-1-2 16,-2-1 0-16,-3 4-1 16,-3-1-6-16,-2 2-11 15,0-1-18-15,-5-3-38 0,-5-3-60 16,0-5-209-16</inkml:trace>
  <inkml:trace contextRef="#ctx0" brushRef="#br0" timeOffset="245514.3273">22638 11385 283 0,'-6'0'40'16,"3"0"16"-16,0-4 8 0,1 3-8 16,0-1-21-16,2 2-8 15,0-2 1-15,0 2-2 16,7-1-8-16,5 1 0 15,5 0 2-15,2 0 0 0,6 0 2 16,2 0-11-16,2 0 3 16,2 0 2-16,-3 0-5 15,3 0-3-15,-7 0-5 16,-4 0-1-16,-1 0 1 16,-7 0-2-16,-1 0 0 15,-4 0 0-15,-3 0-1 0,-3 0 0 16,1 0 1-16,-2 0-2 15,0 0 0-15,0 0-7 16,0 0-19-16,0 0-19 16,-3 0-29-16,-4 0-34 15,-2 0-264-15</inkml:trace>
  <inkml:trace contextRef="#ctx0" brushRef="#br0" timeOffset="246267.0512">23347 11083 307 0,'2'-7'27'0,"1"-1"13"16,-3-2 18-16,5 1-7 0,-5 4-14 15,0-2-12-15,0 4-3 16,0 3-8-16,-7 0-5 15,0 0-2-15,-1 2-3 0,1 6 3 16,-3 5 6-16,1 1 1 16,1 1 0-16,0 4 2 15,4 1 4-15,3 3-3 16,1 2-1-16,0 1-3 16,1 3 2-16,6 1-9 15,-1 3-7-15,5-3 7 0,-2 4-2 16,-1-4 2-16,-1 0-4 15,-2 1 1-15,-2-6 0 16,1 0 0-16,-3-2-2 16,1-1-2-16,-2-4 4 0,0-3-1 15,0 2 3 1,0-5-1-16,-5-1-3 16,1-3 5-16,-1-2-2 0,0-2 0 15,2-1-1-15,-5-3 0 16,2 0 0-16,-2 0-1 15,-1 0-1-15,3-6 0 0,-1-1-1 16,3-3-1-16,1-1-12 16,-1 2-24-16,4-4-31 15,0-1-41-15,0-4-120 16</inkml:trace>
  <inkml:trace contextRef="#ctx0" brushRef="#br0" timeOffset="247655.094">23618 11178 83 0,'0'-7'172'0,"2"-2"-104"0,-2 2 3 16,0 1 0-16,0 1-11 16,0 4-19-16,0 1-13 15,2 0-4-15,1 5-13 16,2 7-3-16,3 8 11 16,1 7 5-16,0 3 1 15,0 4-9-15,-2 2-20 0,0-4 13 16,-3 0-2-16,-1-6-2 15,1-4-1-15,-2-6-2 16,-1-5 2-16,-1-4 2 16,0-5 2-16,0-2 0 15,0-2 10-15,0-12-3 0,0-4-11 16,-1-6-3-16,-1-2 0 16,2-4 0-16,0-2-3 15,0-1 4-15,0 0-2 0,0 2-2 16,0 2-2-16,0 6-3 15,6 6 2-15,4-1 1 16,4 11 1-16,5 1 2 16,1 6 0-16,2 0 1 15,-2 6 0-15,1 4-1 0,-6 6 0 16,-2 0 1-16,-4 2-1 16,-5 0-1-16,-4 0 1 15,-2-1-2-15,-11 0 2 16,-1-5 1-16,-5 1 1 15,0-5-1-15,-1-2 0 16,5-1 0-16,1-5 1 0,4 0-15 16,6 0-23-1,4 0-26-15,0-9-14 0,6-1-81 16,6-6-162-16</inkml:trace>
  <inkml:trace contextRef="#ctx0" brushRef="#br0" timeOffset="247912.709">24024 11125 281 0,'2'-7'167'0,"13"1"-139"15,-12 1 30-15,-3 5-8 0,0 0-11 16,0 1-23-16,-2 12-8 0,-5 1 10 16,1 8 10-16,-3 1-1 15,-1 7-3-15,2 4-15 16,5 2 2-16,-1-2-1 15,4 1-6-15,0-3-2 0,0-4-4 16,12-6 5-16,1-6-6 16,4-4-1-16,-1-6-20 15,2-4-33-15,-1-2-25 16,-2-2-38-16,-2-8-118 16</inkml:trace>
  <inkml:trace contextRef="#ctx0" brushRef="#br0" timeOffset="248383.8844">24144 11230 345 0,'-1'-12'108'0,"1"-1"-38"15,0 4-5-15,0-2-13 0,3 7-12 16,7 1-18-16,2 3-9 16,2 0-5-16,1 3-5 15,-1 12-3-15,-1 1 1 16,-5 3 0-16,-1 5-1 0,-5-3-2 15,0 2 0-15,-2-1-5 16,0-4 1-16,-5-4 7 16,-1-3-2-16,3-4 1 15,0-3 3-15,3-4-3 16,0 0 0-16,0-2 6 0,1-7-6 16,6-6 2-16,2-1-3 15,1-3 1-15,-2 1 2 16,-1-3-3-16,0-1 3 15,-1 0-4-15,0 3 3 16,-5 3-1-16,-1 3 1 16,0 5 1-16,0 2 0 15,0 5 4-15,0 1 0 0,0 3-7 16,-1 11-6-16,-5 4 10 16,6 4 12-16,-2 2-4 15,2 0-2-15,0-3-6 16,2-1 1-16,7-3-5 15,1 0 2 1,5-6-1-16,-1-5-18 16,6-2-20-16,-2-4-36 0,-2 0-41 15,2-9-126-15</inkml:trace>
  <inkml:trace contextRef="#ctx0" brushRef="#br0" timeOffset="248633.8322">24436 11125 301 0,'-6'-11'85'0,"2"2"5"0,4 5-8 16,0 2-18-16,0 2-15 16,10 2-23-16,-2 8-9 15,5 2 4-15,2 8-2 16,-3-1-10-16,-4 4-2 16,0 0-3-16,-2 6-2 0,-5-1 0 15,-1 1-1-15,0-4 0 16,-1 0-1-16,-5-4-1 15,-2-3-4-15,3-4-24 16,2-6-19-16,1-3-40 16,2-5-57-16,5 0-214 15</inkml:trace>
  <inkml:trace contextRef="#ctx0" brushRef="#br0" timeOffset="249220.7319">24874 11226 482 0,'5'-7'55'16,"-5"0"-42"-16,0 0 25 15,0 0-9-15,-4 0-7 16,3 1-11-16,-3-1-6 16,-2 2-2-16,1 0 0 0,0 1 0 15,-4 2 0-15,-3 0-1 16,0 2 1-16,0 0 0 15,-3 6 0-15,5 3 4 16,1 1 6-16,1 4-1 0,6 3-4 16,2 0-2-1,0 1-2 1,4-1-2-16,7-2-1 0,3-2 0 16,3-2-1-16,0-4 0 15,2-2 2-15,-4-5-1 16,4 0 0-16,-5 0-1 15,-1-9 2-15,-1-2-2 16,-4-1-2-16,-1-6 6 0,-4 0-4 16,1-5 1-16,-3 0 0 15,-1-2 0-15,0 0-1 16,0-2 1-16,0-2-2 16,0 3 3-16,0 2-4 0,0 5 3 15,0 5 2-15,-1 3 6 16,1 5-3-16,-4 6 7 15,3 4-7-15,1 11-7 16,0 1 7-16,0 11 0 16,0 1 5-16,0 2-7 15,3 0-1-15,0-1-1 0,1 1 1 16,-2-3-5-16,-2 0 4 16,1-6-4-16,-1-1 1 15,2-2-21-15,0-6-13 0,0-1-42 16,4-6-16-1,-3-5-61-15,4 0-198 0</inkml:trace>
  <inkml:trace contextRef="#ctx0" brushRef="#br0" timeOffset="249638.2513">25044 11178 141 0,'5'-12'280'0,"-1"4"-191"15,0 1-13-15,1 5-15 16,-1 1-10-16,1 1-22 15,2 0-18-15,1 1-14 0,-1 8 8 16,0 2-3-16,-2 3-1 16,-2 1 0-16,-1 3-1 15,-2-4 0-15,0 2 1 16,0-2 0-16,0-1-1 16,-2-5 0-16,1-2 0 15,1-2 0-15,0-4 1 0,0 0-1 16,1-6 4-16,7-3-3 15,1-7-1-15,0 0 1 16,-2-5-1-16,4 1 1 16,-4 0-1-16,0 3 0 0,1 0 0 15,-3 5 0-15,-3 3 1 16,0 6 1-16,-2 3 9 16,0 0-3-16,-2 3-5 15,-5 12 3-15,1 0 5 16,4 3-1-16,0 2-3 0,2-2-2 0,0 1 0 15,5-3-3-15,9 0-2 16,-2-3-2-16,-1-2-29 16,0-4-59-16,-3-5-87 0</inkml:trace>
  <inkml:trace contextRef="#ctx0" brushRef="#br0" timeOffset="250639.3408">23791 12054 327 0,'0'0'66'16,"0"0"-25"-16,0-7 26 15,0 1-24-15,0-2-8 16,0-2-10-16,2 1-1 0,-2-2-7 16,0 1-4-16,0 2 1 15,-4 1-3-15,-5-1-1 16,-2 4-3-16,-1 3 1 15,-1 1-2-15,-1 0-2 0,-3 0 2 16,5 7 1-16,-3 4 3 16,5-1-2-16,1 8-5 15,1 3-2-15,6-3 5 0,2 5 0 16,0 1-1-16,2-3-2 16,8-1-2-16,2-4 1 15,3-4-1-15,1-1 0 16,2-6 2-16,1-1-5 15,-1-4 3-15,-2 0 1 16,-1 0-1-16,-1-7 0 16,-1-6-1-16,-3-3 0 15,-1-1 2-15,-1-5-1 0,-3-1-1 0,1-4 1 16,-3-2-1-16,-3-3 0 16,0 4 2-16,0-3-3 15,0 4 4-15,0 1-6 16,-3 6 4-1,-3 6-1-15,3 3 0 0,-1 4 0 16,-2 7 0-16,1 0 0 16,3 7 0-16,0 10 0 0,1 2 2 15,1 5 0-15,0 5 3 16,1 3 0-16,6-3 0 16,3 7 0-16,2-4-2 15,0-2-1 1,2-3-1-16,-4-4 0 15,7-4 1-15,-3-4-4 16,0-4 3-16,2 0-5 0,-1-4-19 16,-3-2-25-16,0-5-51 15,-2 0-15-15,0 0-123 16</inkml:trace>
  <inkml:trace contextRef="#ctx0" brushRef="#br0" timeOffset="251232.9529">24060 12022 459 0,'0'-7'47'15,"1"-4"-6"-15,7 4 10 16,-1 3-10-16,4-1-10 16,2 5-10-16,1 0-7 15,2 0-2-15,0 6-7 0,1 10-1 16,-5 2-1-1,1 1-2-15,-6 2 0 0,-2 2-3 16,-1 0 2-16,-3-2 3 16,-1-4-3-16,0-1 2 15,0-5-1-15,-1-2-1 16,-3-3 7-16,2-2-3 0,2-4 2 16,0 0-1-16,0 0-8 15,0-5 11-15,6-6-5 16,1-1-4-16,2-4 4 15,2-3-2-15,-3-1-4 0,4-5 2 16,-3 1 1-16,-3 2-1 16,1 1 0-16,-1 2 0 15,-4 5 1-15,0 3 1 16,-2 4-2-16,0 1 2 16,0 5 1-16,0 1-1 15,-2 0-1-15,-2 5 2 0,0 7-2 16,-1 3 5-1,3 4 2-15,2 3 3 0,0 1-1 16,0 1-1-16,0 1-2 16,7-5-2-16,1 0-2 15,1-4 0-15,1-3 0 0,4-2-1 16,-4-4 1-16,0-6-1 16,4-1 1-16,-6 0-1 15,4 0-2-15,-2-8-8 16,-3-2-11-16,-5 0-18 15,-2 0-32-15,-4-9-55 16,-11 0-335-16</inkml:trace>
  <inkml:trace contextRef="#ctx0" brushRef="#br0" timeOffset="255516.3343">17885 13843 198 0,'-12'0'80'0,"4"0"-66"0,-3-3 32 16,6-1 1-16,-3 0-13 15,3 1 4-15,1 1-2 0,3-2-1 16,-1 3-13-16,2 1 5 16,-2-2 0-1,2 2-6-15,0-2-5 16,4 2-2-16,4-2 0 16,7 2 10-16,3-1-9 0,5 1-2 15,3-2-13-15,1 0 9 16,0 2-5-16,-2-2-2 15,-1 0 0-15,-2 0-2 16,-2-1 1-16,-2 1-9 16,-3 2-6-16,-5 0-35 0,-5 0-11 15,-5 0-32-15,0 0-90 16</inkml:trace>
  <inkml:trace contextRef="#ctx0" brushRef="#br0" timeOffset="255781.7521">17856 13979 372 0,'-5'3'19'16,"-19"13"29"-16,17-7 26 16,6-5-23-16,1-4-8 15,3 0-12-15,14 0-6 0,5-2 2 16,7-4-8-16,0 1-12 15,1 0-3-15,-1-1 2 16,-4 1-3-16,-2 2-2 16,-3 1-1-16,-5 2-1 15,-3 0-16-15,-1 0-45 0,-5 3-30 16,-3-3-134-16</inkml:trace>
  <inkml:trace contextRef="#ctx0" brushRef="#br0" timeOffset="256705.2317">19154 13666 218 0,'2'-10'28'16,"1"-5"13"-16,-1 3 6 16,0-2 1-16,0 1-16 15,-2 2-1-15,0 3-9 16,0 1 2-16,0-1-2 16,0 5-4-16,-4-1-5 0,-3 4-2 15,-3 0-4-15,-2 0 4 16,-2 0-3-16,-1 0 5 15,2 7-1-15,-1 1 4 16,-6 2-4-16,5 2 2 16,1 1 1-16,2 5 1 0,-2 1-1 15,6 3 1-15,1 6-4 16,1 3-13-16,4 5 14 16,2 2 0-16,0 7-3 15,2 2 2-15,6 5-3 16,2-4 1-16,-1 5-3 15,4-1 2-15,-1-2-5 0,-2 3 4 16,2 3-1-16,-2-2 0 16,3 2 0-16,-4-4-1 15,0 2 1-15,-2-4-1 16,-1-2-1-16,3-5-2 0,-4 3 1 16,2-3-4-16,-4-4 2 15,-1 0-1-15,3-6 1 16,-2-1-1-16,-3-1 2 15,0-6-2-15,0 0 1 16,-6-2 0-16,-1-1-1 0,-5-6 2 16,-2-2-2-16,1-2-1 15,-4-2 1-15,-6-5-1 16,2-5 0-16,-5 0 0 16,-3-2 0-16,2-11-12 15,-1-2-19-15,1-9-24 16,4-2-59-16,1-12-57 0</inkml:trace>
  <inkml:trace contextRef="#ctx0" brushRef="#br0" timeOffset="257159.2732">19964 13825 418 0,'-4'-5'16'0,"2"0"8"16,1-1 29-16,1 2-7 15,-2 2-14-15,2 1-4 0,0 1-7 16,0 0-8-16,0 7-9 16,2 7 12-16,3 4 0 15,-2 2 2-15,2 1-2 16,-2 2-6-16,-1-1-2 15,2-1-6-15,-3-1-2 16,1-1 1-16,-2-1-1 0,2-2-1 16,-2 0-22-16,0-1-29 15,0-1-18-15,0-1-40 16,-2-6-89-16</inkml:trace>
  <inkml:trace contextRef="#ctx0" brushRef="#br0" timeOffset="257449.5457">19821 14219 321 0,'-13'7'84'16,"4"-3"-32"-16,4-2 10 0,5 0-20 0,3 1-6 16,13-3-1-16,9 0-2 15,6 0-3-15,6 0-8 16,10 0-20-16,-2 0 11 0,2 0-2 15,-3-3-3-15,-3 3-4 16,-7-2 0-16,-7 2-4 16,-8 0 1-16,-4 0-1 15,-5 0 1-15,-5 0-2 16,-3 0-5-16,-2 5-22 16,0 6-35-16,-12-2-8 0,1 2-59 15,-3-3-187-15</inkml:trace>
  <inkml:trace contextRef="#ctx0" brushRef="#br0" timeOffset="258232.2899">19851 14694 115 0,'0'-5'83'0,"0"-1"-25"15,-9 1 7-15,0-1 6 16,2-1-5-16,-2 0-9 15,0 0-9-15,3-4-6 16,3 4-10-16,3 0-7 0,0 1-6 16,2 1-5-16,6 5-2 15,4 0-4-15,2 0-1 16,2 8-1-16,-2 6-10 16,5 6 7-16,-6 1-2 0,1 5 1 15,-4-2 0-15,-3 2 0 16,-2-3-1-16,-5 2 2 15,0-3-2-15,0-2 2 16,-3-2 0-16,-1-4-3 16,-3-3 2-16,0-3-2 15,1-2 1-15,3-5-1 0,1-1 0 16,2 0 2-16,0 0 7 16,0-5-6-16,8-6-2 15,2-3 0-15,-1 0-1 16,1-4 0-16,0-2 0 15,-3-2 0-15,2-4 1 0,-3 1 1 16,-1-2-4-16,-3 4 4 16,1 1-2-16,-3 5-2 15,0 3 4-15,0 3-2 16,0 4 0-16,0 4 0 16,0 0 0-16,0 3 0 0,-3 0-3 15,-1 8 3-15,1 6 0 16,-2 4 1-16,5 4 3 15,0 4 2-15,0 5 3 16,0-5 0-16,5 1-2 16,2 0-4-16,3-6-2 0,-1-1 0 15,4-6 0-15,-1-1-1 16,3-6 0-16,-3 0-1 16,5-6-16-16,-3-1-14 15,1 0-18-15,-1-4-32 31,-2-4-9-31,-2-3-55 16,-5-4-89-16</inkml:trace>
  <inkml:trace contextRef="#ctx0" brushRef="#br0" timeOffset="258581.372">20104 14665 356 0,'-5'-11'60'15,"3"-4"23"-15,-1 2-16 0,3 2-18 16,0 4-20-16,3 4-15 15,4 2-2-15,2 1-2 16,2 0-6-16,-2 8-2 16,0 5-1-16,-1 2 0 15,-1 2 0-15,-6 1-1 0,-1 1 1 16,0-1 2-16,0 0-3 16,-3-3 0-1,-2 0 0-15,-3-3 2 16,4-2 5-16,-1-2 7 0,2-3 3 15,1-2-18-15,2-3 15 0,0 0-1 16,0 0-2-16,3 0 0 16,6 0-3-16,6-3-3 15,2-3-1-15,2-3-3 16,0-1 0-16,3 2-3 16,-1-3 2-16,-5 2-20 15,-3 0-26-15,-1-2-43 16,-3-6-86-16</inkml:trace>
  <inkml:trace contextRef="#ctx0" brushRef="#br0" timeOffset="259448.9588">20971 14041 257 0,'0'0'74'0,"-5"0"-23"0,2 0 8 16,1 4-13-16,2 3-13 15,0 0-9-15,0 2 0 16,7 0 2-16,3 0-9 16,5-4-1-16,-3 0-6 15,5-1-2-15,-1-4-3 0,-1 0 2 16,-2 0-2-16,1 0-1 16,0-5-2-16,-2-3 1 0,-3 0-3 15,0-3 2-15,-4 0 1 16,-1-1 0-16,-3-1 2 15,-1 1 0-15,0-3-3 0,0 3 2 16,-3-1-3-16,-4 5 0 16,-3-3-1-16,0 5 1 15,-2 3-1-15,0 1 1 16,-3 2-1-16,1 0 1 16,-3 0 0-16,3 7 1 15,-1 0 4-15,0 2 2 16,0 4 3-16,4-1 0 0,6 3-4 15,-8 1 2-15,4 3-8 16,8 1 6-16,1 1 3 16,0-1-1-16,0 3-2 0,1-3 1 15,8 1-3 1,-2-3 0-16,3 2 0 0,0-5 1 16,-1 2-2-16,2-5 0 15,1 1 0-15,2-3 0 16,-1-2-1-16,2-3-3 15,1-3 4-15,2-1-2 0,1-1 0 16,-2 0-1 0,2-3 0-16,0-2 0 0,-3-3-1 15,-2 1 0-15,-2 2-1 16,-2 0-10-16,-5-1-17 16,-5-1-38-16,0-4-59 15,0-1-142-15</inkml:trace>
  <inkml:trace contextRef="#ctx0" brushRef="#br0" timeOffset="260061.65">21189 13533 284 0,'-7'-6'31'16,"3"3"34"-16,1-1 4 15,1 0-11-15,0 0-18 16,2 3-7-16,0-1-9 16,0 1-3-16,5 1-8 15,4 0 4-15,3 0 3 0,3 0 0 16,3 0-2-16,2 0-4 16,2 0-18-16,-1 0 16 15,0 0-1-15,-1-2-4 16,-2 2-3-16,-2 0-1 15,-4 0-3-15,-2 0 0 16,-5 0 2-16,-1 0-3 0,-2 0 1 16,-1 0 1-16,-1 0-1 15,0 0-2-15,0 0-4 32,0 0-37-32,-5 0-18 0,-2 0-24 15,-4-2-138-15</inkml:trace>
  <inkml:trace contextRef="#ctx0" brushRef="#br0" timeOffset="271220.9637">21918 13239 124 0,'2'-2'37'16,"1"-2"7"-16,1-1 9 0,-3-1-4 15,3 3 7-15,-2-2-15 16,1-1 2-16,2-1-1 15,-4 0-5-15,-1 2-4 16,2-2-7-16,0 1-2 0,-2 2-5 16,0 1-4-16,0-1-4 15,0 3 4-15,0 1-4 16,0 0-3-16,0 0-2 16,-4 0-4-16,-2 1 1 15,1 8 3-15,0 2 2 0,-2 4-1 16,3 3 3-16,1 1 0 15,-1 2-15-15,2 5 16 16,2 2 0-16,0-4-5 16,0 2 4-16,0 2 2 0,6-3-5 15,1 4 2-15,1-2-1 16,-1-1-2-16,5 1 2 16,-2 1-4-16,-1-3-2 15,2 0 1-15,0-2 1 0,-3-1-3 16,0-3 1-16,-1-1 1 15,-1 0-2-15,-3-4 1 16,-3 0-1-16,0 1 0 16,0-2 0-16,0-3 0 15,-3 1 0-15,-4-2 0 16,1-2-1-16,2-2 0 16,-1-3 1-16,1-1-1 0,1-1-3 15,1 0-8-15,2-10-14 16,0-6-40-16,0-3-48 15,0-14-93-15</inkml:trace>
  <inkml:trace contextRef="#ctx0" brushRef="#br0" timeOffset="271976.2856">21380 13447 67 0,'-5'-1'33'0,"0"-5"13"15,2 2 4-15,-4 1 4 16,0-4-5-16,2 2 0 16,0 2-4-16,2-3-8 15,-1 3 2-15,2 2 0 0,1-1-7 16,1 0-4-16,0 0 5 15,-2 2-5-15,0 0-6 16,2 0-5-16,0 0-5 16,0 7-5-16,0 8 8 15,0 5 9-15,4 2-7 16,-1 0-21-16,2 2 7 0,0 0 0 16,1-1-2-16,-2-3-1 15,3 2 0-15,0-7-4 16,3-1-52-16,4-3-36 15,0-7-68-15</inkml:trace>
  <inkml:trace contextRef="#ctx0" brushRef="#br0" timeOffset="272585.5096">22354 13256 19 0,'-10'-5'297'16,"-5"-6"-220"-16,3-5-2 16,6 4-18-16,2 0-14 0,4 1-9 15,0 0-14-15,4 2-3 16,7 2-8-16,1 2 1 15,3 5-5-15,-1 0-1 16,1 1-1-16,-3 12-2 16,-3 3 0-16,-1 3-3 0,-5 3 5 15,-3 1-4-15,0 0 3 16,0 0-1-16,-7-2 0 16,-4-5-1-16,0 1 2 15,3-3-3-15,-4-3 3 16,3-1 5-16,2-2 4 15,4-2-2-15,-1 0 0 16,4-3-2-16,0 0-2 0,0 0 1 16,7 0-11-16,4-3 12 15,4 0-2-15,0 0-1 16,6 0-3-16,-2-6 2 16,3 2-5-16,1 0 0 15,-4 2-16-15,1 1-37 16,-1-3-20-16,-2 3-50 0,0-5-132 15</inkml:trace>
  <inkml:trace contextRef="#ctx0" brushRef="#br0" timeOffset="273135.3013">22631 13242 391 0,'-2'-13'39'0,"-1"-1"15"15,3 2-2-15,0 1-18 0,3 1-9 16,6 4-7-16,4 1-2 16,-1 5-2-16,2 0-7 0,-1 1-4 15,-1 10-2-15,0 7 1 16,-4 2-1-16,-1 1 0 16,-3 1-1-16,-4 1 0 15,0-2 2-15,0-5-1 16,0 0 0-16,-5-4 1 0,1-2-1 15,1-3 1-15,-1-4 3 16,4 1-2-16,0-4-3 16,0 0 2-16,0 0 2 15,7-5-3-15,2-4 1 16,2-3-2-16,1-4 1 16,-1-3-1-16,-2-2 2 15,-2-2-3-15,0-2 3 16,-3 0-4-16,-2 1 3 0,-2 6-1 15,0 3 1-15,0 4 0 0,0 4 3 16,0 7 1-16,-4 0-1 16,-1 5-1-16,1 12 3 15,1 2 2-15,-1 4 6 0,3 4-7 16,1 0-2-16,0-1 6 16,0-2-6-16,7-4-1 15,3-2 0-15,2-2-5 16,0-8 2-16,6 0-1 0,-2-2 0 15,2-4-16-15,-2 0-21 16,-1-2-32 0,-5 0-26-16,-3 0-116 0</inkml:trace>
  <inkml:trace contextRef="#ctx0" brushRef="#br0" timeOffset="273542.3538">22284 13561 375 0,'-3'0'62'16,"3"0"17"-16,0 0-24 0,3-2-10 15,8-1-14-15,4 1-10 16,4 0 6-16,8 2-2 16,2 0-18-16,5 0 16 15,3 0-8-15,7 0 1 0,2 0-1 16,5 0-5-16,1 0-2 16,-1-2 4-16,2-8-2 15,-7 4-3 1,-2-1 1-16,-12 4-7 15,-3-1 0-15,-7 2 0 0,-8 2-1 16,-6 0 0-16,0 0-7 16,-6 0-12-16,-2 2-17 15,-6 5-17-15,-8-4-45 16,-5 1-25-16,-3-2-242 16</inkml:trace>
  <inkml:trace contextRef="#ctx0" brushRef="#br0" timeOffset="274339.6347">22297 13845 231 0,'-7'-5'68'16,"3"-1"7"-16,1-1-5 0,3 0-10 15,-2 2-16-15,2-1-11 16,0 0-12-16,2 1-4 16,6 2-5-16,1 3-3 15,2 0 0-15,2 3-4 16,-1 10-3-16,-1 3 3 0,0 4-4 15,-1 1 0-15,-4 1 1 16,-2-1-1-16,-4 0-2 16,0-3 2-16,0-2 1 15,0-2-2-15,-2-5 3 16,-3-1 1-16,0-5 1 0,4 0 2 16,1-3-4-16,0 0 1 15,0 0 7-15,6-8-4 16,1-3-5-16,3-5-1 15,1-2 2-15,0 0-4 16,-2-5 3-16,-2 4-1 16,1-5-1-16,-5 5-1 0,-1 1 3 15,-2 4-2-15,0 2 1 16,0 4 0-16,0 3 2 16,-2 1 0-16,-4 4-1 15,1 0 1-15,-1 0-2 16,3 5 3-16,-1 7 0 0,3 5 2 15,1 3-11 1,0 3 14-16,0 0 1 0,3 0-5 16,4 2 1-16,5-7-4 15,-2 2-1-15,0-6-1 16,7-3 1-16,-3-10-1 0,3 8-6 16,0-5-14-16,1-4-17 15,1 0-29-15,-4 0-10 16,-2-9-45-16,-2-2-67 15</inkml:trace>
  <inkml:trace contextRef="#ctx0" brushRef="#br0" timeOffset="274888.9051">22785 13850 40 0,'-5'16'361'31,"0"-10"-330"-31,5-3 34 16,0-1-10-16,1-2-12 0,10 0-17 15,7 0-13-15,-2 0-6 16,6-2-4-16,1-5-6 16,0 4-26-16,-1-5-33 15,3 1-54-15,-5-2-70 16</inkml:trace>
  <inkml:trace contextRef="#ctx0" brushRef="#br0" timeOffset="275116.998">23062 13748 317 0,'0'-8'68'0,"0"1"9"16,0 1 1-16,0 2-21 0,0 3-11 0,0 1-2 16,0 0-17-16,0 8-13 15,0 5 3-15,0 5-8 16,0 1 10-16,0 3-7 16,0 1-5-16,0 0-2 0,3 1-4 15,-1-3 1-15,-2-1-2 16,2-4 0-16,1 0-19 15,-3-8-24-15,0 0-62 16,0-8-76-16</inkml:trace>
  <inkml:trace contextRef="#ctx0" brushRef="#br0" timeOffset="275917.2043">23350 13440 344 0,'0'-7'35'16,"-3"-2"7"-16,-2 0 21 0,3 0-26 15,-3 0-16-15,3 2-4 16,-3-3-2-16,0 6-1 16,0-1-3-16,0 2 0 15,-6 3-4-15,2 0-2 16,-2 0 1-16,-1 0 1 0,-1 6 6 16,1 4-1-16,-1 3 2 15,4 2-2-15,4 2-3 16,1 1-1-16,4 1-2 0,0-2-3 15,9 0 0-15,4-8-1 16,3 0 0-16,0-3 1 16,0-6-2-16,1 0 2 15,0 0-3-15,-2-2 0 16,-5-8 0-16,4-1 2 0,-6-2-2 16,1-3 1-16,-2 0 0 15,-2-4 0-15,0-1-1 16,-4-2 1-16,1-1-1 15,-2-4 1-15,0 2-1 16,0-1 1-16,0-2-3 0,-2 8 4 16,-4 2-1-16,3 4-2 15,-3 4 2-15,3 6 0 16,-2 5 3-16,1 0-3 16,1 14 1-16,1 4-1 15,2 5 3-15,0 6 2 0,0 3-7 16,7-2 3-16,0-1 2 15,-2-1-4-15,2-3 4 16,-1-4-6-16,0 1 2 16,-1-6 1-16,2 0-16 15,1-4-29-15,0-3-27 16,-1-2-9-16,4-5-62 0,-2-2-81 16</inkml:trace>
  <inkml:trace contextRef="#ctx0" brushRef="#br0" timeOffset="276352.3991">23515 13396 277 0,'3'-20'53'0,"4"3"31"0,0 2 2 15,4 4-24-15,-4 4-17 0,0 3-19 16,2 4-10-16,2 0-5 16,-2 11-9-16,-2 6-1 15,0 1 0-15,-3 2 0 16,0 3 0-16,-4-4 0 15,0 1-1-15,0-5 1 0,0-6-1 16,0 0 1-16,0-6-1 16,0-3 0-16,5 0 1 15,2-3 4-15,3-8-2 16,0-2-3-16,1-2 1 16,-3-3-1-16,2-2 1 15,-3 0 0-15,-2 2-1 0,-1-4 2 16,-4 2 1-16,0 6 1 15,0 2 5-15,-2 1 6 16,-3 6 1-16,-2 5-6 16,-3 0-1-16,6 6 1 0,-1 8-10 15,0 1 11-15,5 5 0 16,0-1-3-16,2-1-1 16,8 0-3-16,3-1-2 15,1-2-2-15,1-1 2 16,3 0-11-16,-4-2-34 0,0-4-69 15,0-2-95-15</inkml:trace>
  <inkml:trace contextRef="#ctx0" brushRef="#br0" timeOffset="277224.4143">23884 14200 192 0,'11'-7'46'0,"-1"1"-7"0,3-1 22 16,-4 2-6-16,-2-2-7 15,-3-2 0-15,0 3 0 16,-4-2-2-16,0-1-10 16,-3 0 1-16,-5 0-11 15,-3 2-12-15,-2 1-4 0,3 1-3 16,-3 0-1-16,-1 3-1 16,0 2 1-16,-3 0-1 15,3 0 2-15,-3 7-1 16,0 2 1-16,4 5-10 15,-1 2 7-15,7 4 3 16,1 3 0-16,6 0-2 16,0 1-2-16,8-5 1 0,7 1 0 15,2-6-2-15,6-2 2 16,-2-5-3-16,3-3 1 16,3-4-1-16,-6 0 0 0,1-4-1 15,-4-6 1-15,0-5 0 16,-7 2-1-16,-1-7 3 15,-4 0-3-15,-3-3-1 16,1-2 4-16,-4-2-5 16,0-5 4-16,0 2-2 15,0-4 0-15,-4 0 0 0,-3 3-2 16,0-1 2-16,2 7 3 16,-1 6-3-16,1 3-2 15,1 7 5-15,1 3-5 16,1 6 3-16,0 2 0 15,2 11 0-15,0 8-2 0,0 8 3 16,0 3 1 0,0 2 3-16,4 2-3 0,3-1 2 15,-2-3-2-15,3-1 1 16,0-3-3-16,1-5-3 16,3 0 5-16,1-5-3 15,1-2-9-15,-2-3-16 0,2-4-31 16,-1-2-19-16,-1-3-16 15,-1-4-49-15,-2 0-98 16</inkml:trace>
  <inkml:trace contextRef="#ctx0" brushRef="#br0" timeOffset="277664.9194">24159 14143 328 0,'7'-14'97'15,"0"1"-6"-15,4 2-34 16,2 6-12-16,-1 3-14 0,1 2-6 15,3 0-6 1,-3 9-10-16,-3 5 3 0,-1 4-6 16,-2 2-4-16,-3 0 0 15,-4-3 0-15,0 3-2 16,0-6 1 0,0-3 0-16,0-2-1 0,-2-4 2 15,2-3 1-15,0-2 4 0,4-2-8 16,5-7 6-16,1-5-2 15,2-2-1-15,-2-4-3 0,0 1 1 16,-2-5 1-16,-1 3 2 16,-3-2-4-16,-1 3 0 15,-3 0 3-15,0 6 5 16,0 4 7-16,-1 4 2 0,-5 6-7 16,-1 0-2-16,-1 13-1 15,2 3 1-15,0 5 1 16,5 3 1-16,1 2 2 15,0 1-5-15,7-6 0 16,3 1-5-16,5-5-1 16,2-4 1-16,3-2-3 0,0-6-21 15,0-5-31-15,-6-5-75 16,-5-15-213-16</inkml:trace>
  <inkml:trace contextRef="#ctx0" brushRef="#br0" timeOffset="287398.5061">22507 13723 28 0,'-2'0'183'16,"0"0"-154"-16,2 0 18 16,0 0-15-16,0 0 7 15,0 0-10-15,0-3-8 0,0 3-3 16,2-2 0-16,-2 0 2 16,0 1-3-16,0-1-3 31,0 0-1-31,0 0 1 15,0-1 2-15,0 0 2 16,0 0-3-16,0 0-3 0,0-3 4 0,0 3-5 0,4 1-3 16,1-1-1-16,0 0-1 15,-2 3-1-15,7 0-1 16,-5 0-3-16,1 4 1 16,-1 5 0-16,3 1-1 15,-5 2-1-15,1-2 1 0,-3 3 0 16,-1-1 0-16,0-1-1 15,0-2 1-15,0 1-1 16,0-2 1-16,-3-3 0 16,-1 0 0-16,3-3 0 15,-2 0 1-15,3-1 2 0,0-1 0 16,0 0 6-16,0 0 2 16,0 0-3-16,0-1-4 15,8-3-3-15,-3-1 0 31,2 0 0-31,4 1-3 0,-2-3 3 16,3 2-2-16,-1-1-1 16,0 3-17-16,0-2-27 15,-4-1-54-15,-1-1-258 0</inkml:trace>
  <inkml:trace contextRef="#ctx0" brushRef="#br0" timeOffset="288858.8866">18601 15991 218 0,'-9'2'146'0,"1"-2"-119"16,-2 0-7-16,5 0 21 15,3 0-5-15,0 0-11 16,2 0-3-16,0 0 2 16,4 0-7-16,8-4 3 15,5 2 4-15,4-2-5 16,2 1-5-16,4-1-4 0,-2 3-3 16,1-2-7-16,-3 0 3 15,-2 2-3-15,-2 1 0 16,-6 0-5-16,-1 0-13 15,-3 0-12-15,-8 4-17 16,-1 2-19-16,0-3-49 16,-1 7-76-16</inkml:trace>
  <inkml:trace contextRef="#ctx0" brushRef="#br0" timeOffset="289108.8476">18633 16113 323 0,'-1'5'32'0,"-1"-4"10"15,0-1-2-15,2 3 8 0,0-3-12 16,2 1-13-16,7 1 7 16,5-2 0-16,2 0-6 15,4 0-7-15,2 0 0 16,1-3-10-16,2-3-5 15,-1 2-2-15,-1 2-15 0,1-6-29 16,-7-1-99-16</inkml:trace>
  <inkml:trace contextRef="#ctx0" brushRef="#br0" timeOffset="297676.4102">20055 15593 339 0,'2'-7'14'0,"-2"-2"-9"0,0 0 16 16,0 0 19-16,0 2-15 15,-5-2-7-15,-4 2-3 16,-1 2 1-16,-2 1 4 0,2 2-4 16,-5 2 3-1,3 0-2-15,-2 4-2 16,-1 6 1-16,1 3-3 16,-1 1 1-16,1 6-1 0,1 1 1 15,3 4-1-15,1 4-2 16,1 3-2-16,5 6 1 15,3 4 1-15,0 4 4 16,5 3-10-16,6 2-1 16,1 2 7-16,5-2-2 0,-1 2-1 15,2-3-1-15,1 0-1 16,-2-3-1-16,-1-5-4 16,-2-5 1-16,-5-2-2 15,-1-5 0-15,-3-5 2 16,-3-4-2-16,-2-1 2 15,0-4-2-15,0-2 1 0,-5 0-1 16,-5-3 1-16,-2-2 1 16,-3-4-2-16,-1 3-2 15,-2-5-2-15,-1-3-10 16,-5 0-6-16,4 0-19 0,1-6-40 16,-1-7-28-16,6-7-151 15</inkml:trace>
  <inkml:trace contextRef="#ctx0" brushRef="#br0" timeOffset="298410.6154">20815 15729 396 0,'-3'-15'13'15,"-1"0"4"-15,4-2 25 0,0 1 4 16,0 0-20-16,2 2-14 16,8 3 3-16,2 2 3 15,0 5-3-15,6 4-4 16,-4 0-6-16,5 6-5 16,-4 8 3-16,0 6-2 0,3 1 0 15,-10 3 0-15,0 1-1 16,-6-3 0-16,-2 2 0 15,0-5 1-15,-2 1-2 16,-6-5 3-16,1-5-1 16,2-3 1-16,2-3 2 15,1-4 1-15,2 0 10 0,0-11-8 16,10-2-4-16,3-6-3 16,1-2 2-16,3-1-2 15,-1-1 0-15,0 1 0 16,-5-1 0-16,-1 2 1 15,-2 2-2-15,-3 2 2 16,-3 3-2-16,-2 3 2 0,0 1 0 16,0 6 0-16,0 4 2 15,-5-2 2-15,-1 2-3 16,-1 8-2-16,-2 5 2 16,5 6 1-16,1 2 3 0,3 4 1 15,0-2 2-15,2 2 0 16,6-4-5-16,5 1 0 15,2-4-3-15,-2-4 0 16,8-2-1-16,-1-2-1 16,0-3-9-16,4-2-18 0,-2-5-16 15,0 0-23-15,-3 0-72 16,3-9-171-16</inkml:trace>
  <inkml:trace contextRef="#ctx0" brushRef="#br0" timeOffset="298816.9927">21314 15399 436 0,'-7'-15'6'0,"6"1"0"0,1 0 28 15,0 3 1-15,5 0-15 16,8 2-8-16,-3 2 3 15,2 4-5 1,2 3-2-16,0 0-3 0,-6 3-4 16,0 10 1-16,-3 3-2 0,-3 0 2 15,-2 2 0-15,-2 1-2 16,-6-1-2-16,-4 2 5 16,0-8-2-16,1 4-2 15,0-5 2-15,10-7 0 16,-12 10 0-16,12-9 4 0,1-1 1 15,0-4 2-15,10 0 6 16,6 0 4-16,2 0-7 16,4-5-9-16,3-5 1 15,0 3-4-15,0 0 1 16,-3 4-7-16,-2-1-16 16,-5 4-21-16,-2 0-25 15,-4 0-78-15,-5 9-107 0</inkml:trace>
  <inkml:trace contextRef="#ctx0" brushRef="#br0" timeOffset="299051.2969">21503 15707 433 0,'-4'0'24'0,"2"0"3"16,2 0 28-16,0 0-2 15,2 0-23-15,8 0-17 16,4 0 0-16,4 0-3 16,-1 0-5-16,7 0-2 15,0 2-3-15,3-2 1 16,-1 0-18-16,-3 0-20 16,4 0-27-16,-1-4-51 0,-3-2-98 15</inkml:trace>
  <inkml:trace contextRef="#ctx0" brushRef="#br0" timeOffset="299316.8726">21962 15537 381 0,'4'-1'33'0,"-2"-6"11"16,-2 3 10-16,-2 1-2 0,-2 3-9 15,1 0-12-15,-1 5-7 16,4 4 3-16,-1 5-2 15,1 2-4-15,0 4-8 16,0 1 2-16,0 1-1 16,0-1-6-16,0 4-5 15,1-6-1-15,3 5-4 0,-4-1 6 16,0-2-4-16,0-1-14 16,0 2-15-16,0-3-52 15,-2-3-2-15,-6-4-64 16</inkml:trace>
  <inkml:trace contextRef="#ctx0" brushRef="#br0" timeOffset="299797.4803">20871 16072 366 0,'-17'3'16'0,"0"-3"12"16,0 1 3-16,5 1 19 15,-1 0-8-15,3-1-14 16,4 1-4-16,3-1 1 15,3 4-5-15,5-1-3 16,11-1 0-16,14 1 10 0,12-3 0 16,10-1-19-16,13 0 7 15,9 0-3-15,7-1-4 16,4-6 0-16,1-2-3 16,4 5 0-16,0-3-3 0,-3 3 3 15,-7 1-4-15,-4-1 2 16,-8 0-1-1,-11 4-1-15,-4-2 2 16,-14 2-1-16,-8 0-2 16,-11 0-1-16,-6 0 3 0,-8 0-4 15,-6 0 1-15,0 0-15 16,-13 0-11-16,-8 0-21 16,-6 0-34-16,-7 6-20 0,-1-2-146 15</inkml:trace>
  <inkml:trace contextRef="#ctx0" brushRef="#br0" timeOffset="300507.5666">21295 16463 323 0,'-2'-5'40'16,"-2"-1"1"-16,0-1 15 15,3 0 3-15,-3 2-20 16,4-3-14-16,0 2-2 15,0-1-9-15,4 3-4 0,5 2 0 16,2 1-4-16,3 1-3 16,1 1-1-16,0 10 1 15,2 5 0-15,-2 2 0 0,0 1-3 16,-4 5 1-16,-2-1 0 16,-2 0-1-16,-5 0 1 15,-2-2-1-15,0-1 1 16,0-4-1-16,-3-1 1 0,-3-5-2 15,4-4 3-15,-2-1 1 16,4-5 2-16,0 0-1 16,4-5 9-16,5-6-8 15,2-5-4-15,-1-4-1 0,5-1 2 16,-3-3-3-16,0-1 2 16,-4 3-1-16,1-2 0 15,-4 5 0-15,-3 2 0 16,-2 3 0-16,0 3 0 15,0 6 1-15,0 0-1 16,-2 3 1-16,-5 2 0 16,-1 0-1-16,-1 7 0 0,-1 5 3 15,3 5 0-15,2 4 1 16,2 2 6-16,3 2-8 16,0 0 2-16,1 0 2 15,8-7-2-15,2 0-3 0,3-4 1 16,2-3-3-16,2-4 0 15,3-1-7-15,-4-3-8 16,5-1-33-16,-7-2-33 16,2 0-77-16,-5-11-260 15</inkml:trace>
  <inkml:trace contextRef="#ctx0" brushRef="#br0" timeOffset="300868.9954">21584 16320 420 0,'-5'-10'66'0,"5"-3"-59"15,0-1 11-15,1 1 20 0,8 5-8 16,1 2-15-16,4 5-9 16,0 1 1-16,-1 0-3 15,-1 7 0-15,-1 7-4 16,-4 2 1-16,0-2 1 0,-5 2-3 15,-2 0 3-15,0-3-3 16,-4-2 2-16,-3-3 1 16,0 0 0-16,0-5 6 15,3 0 2-15,2 0 2 16,2-3-1-16,0 0 3 0,0 0 1 16,7 0 4-16,8 0-15 15,1 0 4-15,4 0-4 16,2-4-3-16,2-1 0 15,1-3-4-15,3 0-34 0,4-5-45 16,-2-3-89-16</inkml:trace>
  <inkml:trace contextRef="#ctx0" brushRef="#br0" timeOffset="301699.6133">22853 15905 215 0,'5'-4'27'16,"-1"-3"14"-16,-1-3 26 16,0-2 9-16,-3 1-14 15,0-4-19-15,0 3-11 16,0 0-10-16,0-1 1 0,0-2-4 15,-2 5-9-15,-2-1-2 16,-3 4-3-16,0 0 1 16,0 3-2-16,-4 3 1 15,-2 1-4-15,1 0-1 0,-1 3 2 16,-1 8-1-16,-1 1 0 16,5 4 2-16,1 2 1 15,1 2 0-15,5 0 2 16,3 1 0-16,0 0 0 15,5 1-2-15,6-8 0 16,2 2-2-16,3-5 0 0,0-2 0 16,4-5 0-16,2-4 2 15,-5 0-1-15,0 0-2 16,0-10 2-16,-5-4-3 16,-2-2 0-16,-1-2 3 15,-4-5-2-15,-2-4-7 16,-3-1 9-16,0-3-2 0,0-5 1 15,0 1-2-15,-3 0 1 16,-1 0 0-16,1 2-1 16,-1 6 0-16,3 2 0 15,-3 7 1-15,3 6-1 0,-1 4 1 16,0 8 6 0,0 0-2-16,2 14-5 15,0 8 0-15,0 6 3 16,0 4 2-16,4 8 1 15,4-3 1-15,3 3-2 16,0-1-1-16,1-3-1 0,0-4-1 16,0-2-2-16,-1-5 1 15,0-4-1-15,-1-4 0 16,-1-3-3-16,1-4-12 16,-3-7-14-1,1 2-52-15,3-5-8 0,0-5-66 0,1-7-110 0</inkml:trace>
  <inkml:trace contextRef="#ctx0" brushRef="#br0" timeOffset="302235.2236">23123 15772 414 0,'0'-10'36'16,"0"0"6"-16,0-3 15 15,10 3-7-15,3 0-16 16,-2 5-13-16,4 0 2 15,0 5-4-15,-1 0-6 0,-1 5-9 16,-2 10-1-16,2 2-2 16,-6 3 2-1,-2 1-2 1,-3 1-1-16,-2-1 0 16,0-3-1-16,-2 0 3 15,-3-4-3-15,0-1 3 0,-3-5-3 0,6-2 2 0,0-2-1 16,2-4 1-16,0 0 1 15,0-2 1-15,8-7-3 16,3-4 2 0,1-2-3-16,4-3 3 15,-2-2-2-15,3-2 0 16,-1-3-1-16,-3 2 0 16,-5 0 1-16,-1 4-1 15,1 2 1-15,-4 3 1 0,-4 7-1 16,0 0 0-16,0 3 1 15,0 3 0-15,0 1 0 0,-5 1-2 16,-2 10 2-16,0 4 1 16,4 2 1-16,1 6-11 15,1 0 18-15,1 1 1 0,0-1 1 16,5-3-3-16,5-3-1 16,5-2 0-16,-1-3-4 15,4-3-2-15,1-4 0 16,0-3-2-16,1 0-10 15,-3-2-27-15,0 0-31 16,-5 0-55 0,-10-2-269-16</inkml:trace>
  <inkml:trace contextRef="#ctx0" brushRef="#br0" timeOffset="303134.6071">18504 17179 313 0,'-7'8'42'16,"-1"3"-13"-16,8-5 30 16,7-6 18-16,6 0-25 15,6 0-21-15,-2 0-3 16,3-2-6-16,2 0-7 15,-4 0-8-15,0 1-5 16,-4 1-4-16,-1 0-20 0,-1 0-31 16,0 0-55-16,5 0-219 15</inkml:trace>
  <inkml:trace contextRef="#ctx0" brushRef="#br0" timeOffset="303909.4695">18574 16952 68 0,'0'6'10'0,"0"1"-2"16,0-4 13-16,-5 1 18 0,0-1 4 16,-1-3-1-1,-2 0-2-15,1 0 4 0,0 0 12 16,1 0-9-16,-1-2-3 16,-1 1-6-16,2-3-9 0,1 4-2 15,2-1-8-15,1 1 4 16,2 0-6-16,0 0-3 15,2 0-7-15,8 0 1 16,5 0 3-16,8 0 2 16,5 0-10-16,6 0 0 15,8-2-6-15,3-2-29 0,4-3-21 16,-1-4-38-16,6-1-181 16</inkml:trace>
  <inkml:trace contextRef="#ctx0" brushRef="#br0" timeOffset="304981.8535">20138 16925 250 0,'-3'-7'33'0,"-1"0"0"16,-1 0 15-16,2-2 1 15,-2 2-2-15,3 0-12 0,2 1-7 16,0 1-4-16,0 0-1 31,2 1-10-31,6 2-1 0,1 2-3 16,1 0-1-16,3 0-3 15,1 8-1-15,-1 4-2 16,1 4 0-16,-3 6-2 0,-2 1 2 16,-2 0-2-16,-5 0 0 15,3 2 2-15,-1-3-3 16,-4-5 1-16,0 0 1 16,0-7-1-16,0-1 1 0,0-4-1 15,0-5 1-15,0 0 0 16,0-1 4-16,5-9-1 15,3-3-1-15,-1-6-1 16,3 1-3-16,0-3 2 16,0 0 0-1,1 0-1-15,-1-1 1 0,-2-1-1 0,-1 3 0 16,-2 1 1-16,-3 6-1 16,-2 0 0-16,0 5 1 15,0 0-1-15,0 7 2 16,-2 1 1-16,-3 0-2 0,0 1 0 15,-2 10 2-15,1 2-2 16,2 3 2-16,3 5 1 16,-5 0 3-16,6 1 1 15,0 1-1-15,0-1-2 0,2-4-2 16,5-3-2-16,3 2 0 16,2-7 0-16,3 1-3 15,0-5 2-15,4-3-18 16,2 0-15-16,1-3-21 0,1 0-28 15,-1 0-75-15,2-3-158 16</inkml:trace>
  <inkml:trace contextRef="#ctx0" brushRef="#br0" timeOffset="307709.6426">20652 16979 99 0,'0'2'71'0,"-2"-2"-36"31,2 0 1-31,0 0 12 0,0 0 16 16,0 0-8-16,0-2-12 15,0 0-11-15,0-3-4 16,4 1-2-16,1 3-1 16,2-3-4-16,0 2 2 0,4 0-4 15,3 2 0-15,1 0-1 16,3 0-5-16,0-1-3 0,6 1-2 15,-7 0-2-15,6 0-1 16,-1 0-6-16,-3 0 0 16,-2-2 0-16,-3 2 1 15,-3 0 1-15,-2 0 1 16,-4 0-9-16,-1 0-15 0,-4 0-10 16,0 0-10-16,0 0-8 15,-2 0 3-15,-5 0-33 16,-2 0-38-16,-4 0-60 15</inkml:trace>
  <inkml:trace contextRef="#ctx0" brushRef="#br0" timeOffset="308107.6062">20766 16867 223 0,'0'-4'19'0,"0"2"-18"16,0-2 1-16,0 3 30 16,0-1 4-16,0 2 4 15,0-2-12-15,0 2 0 16,0 0 6-16,0 0-8 0,0 0-7 16,0 0-2-16,0 0-3 15,0 0 1-15,0 0-2 16,0 0 4-16,0 5 0 15,0 3-2-15,0 2-3 16,0 5 4-16,2 1-1 0,3 1 0 16,-4 1-4-1,6 2-4-15,-7-2-1 16,4 0-3-16,-1-2-1 16,2-2-3-16,-3-1 2 15,2-3-1-15,-2 1 0 16,2-2-2-16,-2-2-13 0,1 2-13 15,0-4-16-15,-1 1-20 16,3-6-60-16,-3 0-120 16</inkml:trace>
  <inkml:trace contextRef="#ctx0" brushRef="#br0" timeOffset="311769.5081">21280 16948 37 0,'0'0'24'16</inkml:trace>
  <inkml:trace contextRef="#ctx0" brushRef="#br0" timeOffset="314422.2664">21199 16851 122 0,'4'0'87'0,"-2"-6"-59"15,2 1 11-15,-3 0 12 16,-1-3-2-16,2 5-5 31,-2-4-11-31,2 1-5 0,0-1 0 16,-2 2-6-16,3 1-3 15,-1-1-3-15,0 1 1 16,-1 1 1-16,1 1-3 16,-2 0-2-16,0 2-1 0,0 0-2 15,0 0-4-15,0 0-2 16,0 4-3-16,0 4 4 16,0 3 6-16,0 5 0 15,0 1-1-15,4-1 0 16,-4-2-1-16,2 2-1 0,0-2-10 15,-2 0 2-15,4-1 2 16,-3-4-2-16,-1 1 0 16,0-1 1-16,4-1 0 15,-4-1 0-15,0-4-2 16,0 4-25-16,0 1-25 0,0-3-16 16,0 0-13-16,-4-3-93 15</inkml:trace>
  <inkml:trace contextRef="#ctx0" brushRef="#br0" timeOffset="314597.3356">21102 17058 343 0,'0'1'20'16,"0"-1"-32"-16,4 0-24 15,0 0 5-15,-4-1-63 16</inkml:trace>
  <inkml:trace contextRef="#ctx0" brushRef="#br0" timeOffset="314929.9787">21102 17058 291 0,'12'15'57'0,"-12"-15"-31"0,0 0 7 16,0 0 26-16,0 0-12 15,1 0-17-15,5 0-3 16,1-1 0-16,6 1 0 16,2 0-6-16,7-2 2 15,5 2-3-15,0-2 0 16,1 1-6-16,1-1-9 0,0 0 2 15,-2 2-5-15,-4-2 1 16,-3 2-4-16,-6 0 2 16,-3 0-5-16,-3 0 2 15,-5 0-22-15,-1 2-14 16,-2 0-12-16,0 0-8 0,-4 1-26 16,-9-3-53-16,1 0-102 15</inkml:trace>
  <inkml:trace contextRef="#ctx0" brushRef="#br0" timeOffset="315664.722">21168 17240 303 0,'-3'0'38'0,"0"0"-14"15,-1 0 15-15,2 0 13 16,2 0-13-16,0 0-11 16,0-4-2-16,0 0-2 15,2 1-8-15,7-1 1 16,2 4-3-16,5 0-1 15,0 0-2-15,-2 0-5 0,3 5-3 16,-1 8-2-16,-1-1 1 16,-3 3-2-16,-1 5 1 15,-4-2 0-15,-2 1-1 16,-3 0 2-16,-2-1-4 0,0-2 4 16,0-2-2-16,-3 0 0 15,1-13 0-15,-5 10 1 16,3-8 0-16,4-2 1 15,-2-1 1-15,2 0 9 16,0-5-2-16,0-5-3 16,2-1-4-16,5-3-2 0,4-1-1 15,-1 0 1-15,3-2-1 16,-1 2 0-16,2 1 1 16,-4-2-1-16,-1 3 0 15,-1 1 0-15,-5 4 0 16,1-1 1-16,-3 2-1 15,-1 4 1-15,0-1 1 0,0 2 0 16,0 0-1-16,-3 2 1 16,-2 0-2-16,-2 0 0 15,2 0 2-15,0 4-1 16,2 3 2-16,-1 2 3 0,2 1-1 16,1 3-4-16,-3 4-2 15,4-1 6 1,0-1 2-16,0-1 0 0,5 1 0 15,4-1-2-15,0-3 0 16,0-2-1-16,4-3-4 0,-1 0 1 16,4-4-3-16,-2 2-18 15,1-4-15-15,-1 0-47 16,-1-4-86-16</inkml:trace>
  <inkml:trace contextRef="#ctx0" brushRef="#br0" timeOffset="321219.0724">16137 8772 277 0,'14'0'13'0,"-8"0"-5"16,3 0-5-16,0 0 5 16,-6 0-2-16,0 0-2 15,-1 0-3-15,-2 0 0 0,0 3 3 16,-12 1 9-16,0 0 0 16,-6 3-1-16,-3-2 0 15,-10 0-2-15,-4 1 3 16,-4-2-2-16,-5 3 4 15,-5-2 5-15,-10 0-5 16,-3 1-6-16,-9-2-1 0,-7 2-4 16,-4 0 1-16,-8-1 0 15,-5 2-3-15,-6 1 1 16,-3-2-3 0,-6 4 0-16,-6-3 1 15,-1 1-1-15,-5 2 0 16,-2-2 0-16,2 1 1 15,-2-2-1-15,2 2 0 16,0-2 2-16,0-1 0 16,2-1 1-16,1-1 1 0,0-1-2 15,3-1 0-15,3 0-3 16,1 0 2-16,5-1 0 16,-1 1-1-16,7 0 0 15,5-2 1-15,2 3 0 0,8 1-3 16,3-2 4-16,6 2-3 15,6 1 2-15,5 0 0 16,6 4-1-16,3-2 1 16,2 4 1-16,6-1 4 0,7 5-1 15,4-1-1-15,3 2-2 16,6 4 2-16,0-2-3 16,7 5 1-16,2 1 0 15,4 3-1-15,1 4 1 16,5 2-1-16,1 1 0 0,1 6-1 15,3 2 1-15,2 7 0 16,-6 1 3-16,6 3 1 16,-3 4 1-16,5 4 0 15,-6 5 2-15,4 4-1 0,-2 5 1 16,1 5-3 0,-1 6-2-16,-2 4 0 15,-1 3 1-15,1 2 0 0,0 4 1 16,0 3 0-16,-1 0 2 15,3 6-1-15,0 4 0 0,3 0-1 16,-5-2 2-16,5 8-1 16,2-1-1-16,0 3 1 15,-1 0-1-15,1 3 2 16,0-2-2-16,0 2-1 16,-2 3-2-16,2-2 1 0,0 0-1 15,0 3 0-15,0 5 0 16,0-2 3-16,0 4-3 15,0 2-1-15,0 0 0 16,2 1 1-16,1-1-1 16,2 3 1-16,4-4-1 15,0 2 3-15,4-1-1 16,-1 1-3-16,6 1 1 16,-4 1-1-16,5 0 4 0,-4 2-2 15,-1-2 0-15,1-1 9 16,-3 2 2-16,-2-1 1 15,-3-1-4-15,-2-3-2 16,3-1 2-16,-3 0-5 16,-3-4-1-16,-2-2 2 0,0-3-2 15,0-7 2-15,-7-7 0 16,-1-8 2-16,1-14-5 16,2-9 0-16,0-12 0 15,0-11-2-15,3-14 0 0,0-14-8 16,0-17-34-16,-2-14-59 15,-1-30-103 1</inkml:trace>
  <inkml:trace contextRef="#ctx0" brushRef="#br0" timeOffset="322451.4542">12255 13032 273 0,'-2'0'36'16,"1"-2"3"-16,1-3 7 16,-4 2 13-16,4 0-13 15,-2 1-23-15,2-1 0 0,0 3 3 16,0 0-3-16,0 0-6 16,0 0-12-16,0 7-6 15,0 5 5-15,0 6 2 16,0 3-1-16,0 4 1 15,0 0-2-15,0 3-1 0,0-6 0 16,6 0-4-16,1-2 2 16,0-4-1-16,4-4 0 15,1-1 1-15,5-10 0 16,-2 7 0-16,2-8 0 16,0 0-1-16,2-4 2 15,-4-4-2-15,-1-3 1 0,-2-4 1 16,-1-1-2-16,-4 0 0 15,-2-4 1-15,-1 1 1 16,-4-2-2-16,0 1 2 16,0-2-2-16,0 6 0 0,0 4 1 15,0 1 5-15,0 6 6 16,0 3-2-16,0 2-2 16,0 0-5-16,0 7-4 15,0 7 4-15,2 4-3 0,3 7 5 16,3 2 0-16,-1 7 0 15,0 0-1-15,-2 2-2 16,-2-1 1-16,1 0-3 0,-1-4 3 16,-3-2-2-16,0-2 0 15,0-2 1-15,0-5-2 16,-5 0 1-16,0-4-1 16,-4-2 0-16,2-3 1 15,-1-4 0-15,0-1 1 16,-3-6-2-16,0 0-5 0,4 0 4 15,0-11 2-15,0-2 2 16,3-6 0-16,3-1-1 16,1-3-3-16,0 0 2 15,1 0-1-15,8 2-9 16,1 5-17-16,7 0-10 0,1 10-10 31,-2 4-17-31,6-2-67 16,-1 4-136-16</inkml:trace>
  <inkml:trace contextRef="#ctx0" brushRef="#br0" timeOffset="322873.2447">12708 13477 414 0,'-10'-6'30'0,"7"-6"-11"16,3 0 22-16,0 5-3 15,0-3-13-15,11 4-14 16,1 1-1-16,2 4 2 16,-2 1-2-16,0 0-5 15,-1 4-6-15,0 7 3 16,-4 3-1-16,-2 0-2 0,-5 2 1 15,0 0 0-15,-5 0 1 16,-4-1-1-16,-3 1 1 16,-3-2 0-16,3-2 0 15,-1-1 0-15,6-2 5 16,-2-2 1-16,5 1 2 0,3-5-4 16,1-1 2-16,1-2 1 15,13 0 7-15,1 0 1 16,3 0-7-16,3-5-3 15,5-5-4-15,-5 2-3 16,2-1-11-16,-3 0-26 0,1-2-12 16,-2 2-27-16,-1-2-95 15</inkml:trace>
  <inkml:trace contextRef="#ctx0" brushRef="#br0" timeOffset="323151.7635">13058 13278 399 0,'0'0'47'16,"0"-2"-10"-16,0-2 12 0,5 0-1 16,6 0-16-16,3-2-14 15,6 2-2-15,-1 1 5 16,3-1-10-16,-2 3-8 15,-2-1-2-15,-3 2-4 16,-5 0-12-16,-1 2-18 16,-3 3-25-16,-4 2-41 0,0 0-74 15,-2-1-116-15</inkml:trace>
  <inkml:trace contextRef="#ctx0" brushRef="#br0" timeOffset="323339.181">13097 13383 286 0,'-12'9'35'0,"1"-4"19"16,3-1 4-16,7-3 4 16,1 1-19-16,0-2-11 15,9 0-1-15,4 0 1 0,5 0-12 16,1-4-6-16,3-2-7 16,-5 0-6-16,2 1 0 15,-3 1-42-15,-2-3-58 16,1 0-232-16</inkml:trace>
  <inkml:trace contextRef="#ctx0" brushRef="#br0" timeOffset="324153.162">13762 13183 169 0,'-2'-9'169'15,"0"-1"-120"-15,2-1-17 16,0 0 19-16,0 1-3 15,0 0-16-15,6 0-8 16,2 3 1-16,2 2-5 16,2 1-5-16,0 4-4 15,3 0-7-15,1 12 0 0,0 6-2 16,0 6 0-16,-3 2-2 16,-2 4-1-16,-11 3 3 15,9-3 0-15,-9 1-5 0,0-9 3 16,-4 2 3-16,-5-8-5 15,2-2 4-15,2-6-2 16,3-2 2-16,-1-4-2 16,3-2 0-16,0-2 3 15,8-9 1-15,3 0 3 16,4-7-4-16,-1-8-4 0,1 3 2 16,-2-6-1-16,1-1 2 15,-2 2-3-15,2-1 2 16,-5 4-2-16,-2 2 1 15,-3 5 0-15,-1 2 0 16,-1 5 1-16,-2 6-1 0,0 3 2 16,0 2 0-16,-3 0 1 15,-3 11-4-15,1 5 2 16,0 7 0-16,-1 4 3 16,4 3 0-16,0 2 2 15,-1-2 3-15,3 0-7 0,0 0-2 16,0-10 0-1,0 2 1-15,5-7-6 16,3-3-9-16,4-1-13 0,2-4-10 16,6-4-21-16,2-3-36 15,3 0-81-15</inkml:trace>
  <inkml:trace contextRef="#ctx0" brushRef="#br0" timeOffset="324403.6358">14266 13262 345 0,'-3'-2'77'0,"-1"-7"-18"16,4 2-8-16,7 2-1 16,11 1-11-16,4-2-17 0,7 3-9 15,-3 1-3-15,3 0-4 16,-2 1-6-16,-5 1 0 15,-2 0-3-15,-6 0-18 16,-4 0-14-16,0-2-9 16,-5 1-12-16,-1-3-39 15,-4 0-41-15,0 0-52 0</inkml:trace>
  <inkml:trace contextRef="#ctx0" brushRef="#br0" timeOffset="324669.1536">14393 13092 281 0,'-1'-3'42'16,"-1"-1"11"-16,2 2 10 15,0 2-1-15,0 0-30 16,0 0-6-16,0 0-3 16,0 7-7-16,0 6 4 0,0 3-2 15,0 5 0-15,0 1-5 16,0 1-2-16,0 0-5 15,0 2-4-15,0-4-1 16,-2 1-1-16,0-1 0 16,2-4-9-16,0-2-21 15,0 0-15-15,0-5-26 0,0-2-56 16,2-5-126-16</inkml:trace>
  <inkml:trace contextRef="#ctx0" brushRef="#br0" timeOffset="325064.0016">14823 13015 359 0,'0'-1'51'16,"0"-1"-13"-16,0 0 10 16,0 2-12-16,0 0-10 15,0 4-6-15,0 4 5 0,0 5-6 16,0 3-5-1,0 4-2 1,4-1-3-16,1 5-3 16,2 1-2-16,-2-2-1 0,2-2-2 15,1 2-2-15,-2-5 3 16,-5-2-5-16,3-2-9 16,-1-3-13-16,-3-4-26 15,0-7-35-15,0 2-118 16</inkml:trace>
  <inkml:trace contextRef="#ctx0" brushRef="#br0" timeOffset="325329.5502">14703 13352 398 0,'0'0'44'0,"0"0"-7"16,7 0 9-16,7 0-1 16,6 0-11-16,4 0-11 0,6-1-1 15,3-4-2-15,1 1-3 16,0 1-6-16,-4-2-4 16,-3 1-6-16,-8 0-2 15,-4 2-1-15,-8 0-22 16,-3 2-26-16,-4 0-34 0,0 0-111 15</inkml:trace>
  <inkml:trace contextRef="#ctx0" brushRef="#br0" timeOffset="325985.6486">14687 13609 275 0,'-4'0'22'0,"4"-3"-9"0,0-5 11 15,0-2 24-15,0-1-15 16,2 0-8-16,3 3 1 16,2 0 11-16,-1-2-11 15,1 3 0-15,4 1 0 0,-3 3 0 16,7 1-3-16,-4 2-4 15,3 0-2-15,-1 2-6 16,2 10-5-16,-3 6-3 16,0 4-2-16,1 3-1 15,-6-1 1-15,0 1-1 0,-5 0 0 16,-1-2-3-16,-1-3 1 16,0-2 0-16,-1-4 3 15,-5-3 0-15,3-4-1 16,1-3 1-16,2-4-1 15,0 0 2-15,2-4 2 16,7-6-3-16,0-7 1 16,5-1-2-16,1-3 0 0,-1-2 0 15,0 0 0-15,-1 0 0 16,-2 3 0-16,-2 2 0 16,-4 2 0-16,1 5 0 0,-6 2 1 15,0 4-2-15,0 2 1 16,0 3 0-16,-7 0 0 15,-3 0 0-15,1 0 3 16,-3 5-2-16,2 5 4 16,4 4 3-16,-1 4 1 15,1 2 1-15,6 0 1 0,0-2-1 16,0 1-4-16,7-3-3 16,4-1-2-16,4-5-1 15,-1-3 1-15,6-1-3 16,-5-2-17-16,5-4-19 15,0 0-16-15,0-3-29 0,-2-7-80 16,-1-4-210-16</inkml:trace>
  <inkml:trace contextRef="#ctx0" brushRef="#br0" timeOffset="326376.1898">15055 12927 391 0,'0'-2'20'0,"0"0"14"16,0 2 16-16,0 0-10 15,1 0-9-15,10 7 0 16,2 3 1-16,4 7-6 15,4 6 3-15,2 5-8 0,2 8 1 16,0 5-2-16,0 7-10 16,0 8 1-16,-3-1-3 15,-8 4-5-15,-1-3 0 16,-7 3-1-16,-6-3 0 16,0-3-2-16,-6-1 1 15,-9-2 0-15,-2-6-1 0,-5-2 0 16,-5-7-4-16,-2-5-5 15,-3-3-4-15,-5-5-34 16,-4-3-11-16,-5-4-4 16,-3-10-20-16,1-5-116 0</inkml:trace>
  <inkml:trace contextRef="#ctx0" brushRef="#br0" timeOffset="326841.0216">13886 12935 355 0,'-4'-5'23'0,"-3"0"11"16,-4 3 17-16,0 2 3 16,-1 0-14-16,-6 5-11 0,-2 11 5 15,-3 5-10 1,-2 8 0-16,1 9-2 15,-3 7-3-15,4 8 1 0,2 6-1 16,1 5-5-16,9 2-9 16,2 3 3-16,7 1-3 15,2-6-2-15,8-7-2 0,9-2 0 16,10-6-1-16,7-9-2 16,7-5-4-16,8-7-11 15,9-7-43-15,10-5-21 16,6-5-34-16,4-7-144 15</inkml:trace>
  <inkml:trace contextRef="#ctx0" brushRef="#br0" timeOffset="327540.1034">15574 13190 283 0,'-5'-8'71'0,"1"-3"-43"15,4 0-13-15,0 2 26 16,0 2 1-16,0 2-12 16,4 1-10-16,3 2-4 0,3 2 1 15,1 0-3-15,3 6-5 16,3 6-5-16,-3 5 0 15,0 2-3-15,-5 0 0 16,-5 3-1-16,5-4 1 16,-9 1-2-16,0-5 2 15,-4-1-1-15,-3-2 0 16,0-6 0-16,1-1 2 0,1-4-2 16,5 0 1-16,0 0 0 15,0-8 1-15,7-2-1 16,2-5-2-16,5 0 2 15,-1-5-1-15,-2 0 1 0,-1-1-1 16,0 1 0-16,-5 2 1 16,0 4 6-16,-5 2 4 15,0 3 1-15,0 1 1 16,0 5 2-16,0 2-2 0,-3 1-2 16,-2 0-3-16,0 1 2 15,-2 8 3-15,4 5-2 16,1 4 1-16,2 4-9 15,0 4 2-15,2 1 4 16,5 0-8-16,2 0-2 16,0-2 4-16,0-3-8 15,-1 0-28-15,-1-4-55 16,0-6-67-16</inkml:trace>
  <inkml:trace contextRef="#ctx0" brushRef="#br0" timeOffset="328201.8102">13237 14748 369 0,'-18'6'37'0,"13"6"-6"16,7-6 12-16,13-6 5 16,5 0-15-16,6 0-23 15,2-2-7-15,5-3-1 0,3-2-21 16,2 0-37-16,3-4-120 15</inkml:trace>
  <inkml:trace contextRef="#ctx0" brushRef="#br0" timeOffset="328710.3752">13027 14558 163 0,'13'-8'39'0,"0"0"-58"16,0 2-31-16,2 2-3 15,-3 0 31-15,2 2-36 16</inkml:trace>
  <inkml:trace contextRef="#ctx0" brushRef="#br0" timeOffset="328887.0756">13124 14525 40 0,'5'0'71'0,"0"0"1"0,0 0 6 16,-3 0-21-16,-2 0 15 16,0 0-20-16,0 0-3 15,0 0-9-15,0 0-2 16,0 0-10-16,0 0-3 0,0 0-4 16,3 0-8-16,8 1 7 15,2 1 10-15,6 2-19 16,6 0 8-16,4-1-11 15,0 2-4-15,5-1-3 0,-2 1-1 16,4-3-26-16,1-2-49 16,3 0-67-16,0-9-341 15</inkml:trace>
  <inkml:trace contextRef="#ctx0" brushRef="#br0" timeOffset="329568.7233">14203 14558 457 0,'0'-7'23'0,"0"-2"10"16,8 3-15-16,4 0 12 0,2 4-2 15,3 0-8-15,1 2-8 16,0 2-3-16,3 7-3 0,-5 7-4 15,2 4-1-15,-2 3 1 16,-4 1 0-16,-4 4-2 16,-3-6 1-16,-5 2-1 15,0-4 0-15,0-4 0 16,-3-4 1-16,-1-3-1 0,1-9 0 16,-2 7 2-16,5-7-1 15,0-3 2-15,0-12-2 16,5 1 0-16,5-5-1 15,2-5 0-15,3 1 0 0,0-4 0 16,1 2 1-16,-3-1 0 16,-1 1 0-16,-3 1 5 15,-2 5 1 1,-1 3-1-16,-4 5 1 0,-2 2 4 16,0 6 1-16,-4 3-2 15,-5 0-6-15,-3 8-3 0,-2 7 5 16,2 5 2-16,2 2 3 15,0 4-9-15,7 2 0 0,3 3-1 16,0-2 3-16,3-5-2 16,12-1-1-16,2-4-1 15,4-2 0-15,2-7-3 16,2-2-8-16,3-3-27 16,-6-5-18-16,3 0-4 0,-1 0-27 15,-4-5-65-15,-4-6-68 16</inkml:trace>
  <inkml:trace contextRef="#ctx0" brushRef="#br0" timeOffset="329951.4086">14588 14294 398 0,'0'-19'24'16,"3"3"21"-16,4 3-19 15,5 3 10-15,-3 3-4 16,-1 1-13-16,3 2-5 0,0 4-2 0,-1 0-1 16,1 2-3-16,-1 7-6 15,-3 4-1-15,-2 3 0 16,-2 0-1-16,-1-2 2 16,-2 4-3-16,0-6 2 15,0 1-2-15,0-1 2 16,0-3-1-16,0 1 0 0,0-7 1 15,0 2-1-15,0-3 1 16,0-2-1-16,10 0 1 16,2 0 2-16,4-2-2 15,4-5-1-15,3-2 0 0,4 0 0 16,2-1-23-16,-2 2-19 16,-3 5-22-16,0-1-68 15,0 4-92 1</inkml:trace>
  <inkml:trace contextRef="#ctx0" brushRef="#br0" timeOffset="330237.8245">14902 14600 398 0,'0'0'35'16,"0"-4"3"-16,0-3 7 16,5 1 2-16,7 1-12 15,3 2-11-15,5-1-1 0,1-1 2 16,8 4-2 0,2-2-11-16,3 1-10 0,-4 0 1 15,1 2-4-15,-6-1 1 16,-5 1-11-16,-4 0-12 15,-7 0-15-15,-3 0-15 0,-3 0-32 16,-3-2-108-16</inkml:trace>
  <inkml:trace contextRef="#ctx0" brushRef="#br0" timeOffset="330550.2675">15089 14466 51 0,'0'0'295'0,"-4"0"-245"16,4 0-17-16,0 0 11 0,0 3-7 16,-1 3-13-16,1 6 1 15,0 2 1-15,0 6-2 16,0-1-6-16,0 6-5 15,0-1-1-15,1 3-4 16,-1-1-4-16,0-3-1 0,0-1-3 16,0-2 1-16,0-3-2 15,2-2-6-15,0-6-16 16,-1-3-20-16,5 4-25 16,-1-10-46-16,5 0-69 0</inkml:trace>
  <inkml:trace contextRef="#ctx0" brushRef="#br0" timeOffset="330873.4233">15446 14418 283 0,'0'-5'126'15,"0"-1"-75"-15,0 2-11 0,0 2 3 16,0 2-5-16,0 0-10 16,0 7-13-16,2 8 6 15,3 3 6-15,-1 5 3 0,3 4-2 16,0-3-10-16,-3 5-7 16,3-2-3-16,-3-2-6 15,1-2 2-15,-3 0-4 16,-1-1-1-16,-1-3 3 15,0 5-8-15,0-5-13 16,-7 2-37-16,0-2-27 0,-6 1-34 16,-1-5-191-16</inkml:trace>
  <inkml:trace contextRef="#ctx0" brushRef="#br0" timeOffset="331518.9913">14155 15004 388 0,'-3'0'25'0,"1"0"0"15,2 2-21-15,0 0-4 16,0-1 5-16,0 1 0 16,0 2 1-16,0-3 2 15,0 2-1-15,4-3 8 16,-1 0 8-16,4 1 3 0,3-1 0 16,4-1-1-16,1 1-1 15,9 0-3-15,3 0-2 16,7 0-2-16,7 0-3 15,9 0-4-15,8 0-1 16,5 0 4-16,8 0-2 0,5 0-4 16,3 0-4-1,0 0 3-15,4 1-6 0,-4 1 4 16,-2-2 3-16,2 0-1 16,-5 0-4-16,-1 0 1 15,-1 0 2-15,-3 0-2 16,-6-2-2-16,-1-3 1 0,-7-1-2 15,-2 1 1-15,-11 2-1 16,-5-1 0-16,-8-1-1 16,-10 1-12-16,-9 0-23 15,-10 1-33-15,-5-4-19 0,-17-4-151 16</inkml:trace>
  <inkml:trace contextRef="#ctx0" brushRef="#br0" timeOffset="332472.5115">21158 9712 551 0,'-12'13'18'0,"0"-5"-6"15,7-6-8-15,5-2-3 16,0 0-2-16,5 0 0 16,10 2 5-16,7 0-2 0,6-1 2 15,7 1-2-15,8-2 1 16,6 2 2-16,4-2 4 16,10 0 3-16,7 0-1 15,5 0 0-15,6-5-1 16,6-1 7-16,2 1-2 0,2 2-4 15,3 0 0-15,2-4-1 16,-1 4-1-16,-5 1 0 16,-5 0-3-16,-7 1-3 15,-7 1-1-15,-8-2-2 0,-12 2 2 16,-10 0-2 0,-9-2 3-16,-8 0-1 0,-12 1 0 15,-6 1-2-15,-6-2 0 16,-8 2-28-16,-19-2-57 15,-7-5-68-15</inkml:trace>
  <inkml:trace contextRef="#ctx0" brushRef="#br0" timeOffset="338013.8318">2210 8565 320 0,'-13'-14'49'0,"3"-2"-22"0,1 0 15 15,5 0 9-15,4-2-19 16,0 4-8-16,2 1-6 16,7 1-7-16,6 5-5 0,-3 1-2 15,2 4-1 1,1 2-2-16,-3 0-1 0,-1 4 0 16,-2 8 1-16,-2 2-1 15,-2 6 0-15,-5 0 0 16,0 5 1-16,0 0 1 15,0 0 0-15,-2 2 0 0,-1-3 1 16,0-2 2-16,3-2 2 16,0-4 0-16,0 0 2 15,10-4-2-15,5-3 2 16,2-2-1-16,9-1-2 0,-1-3-3 16,5-3 0-16,-3 0-2 15,4-1-1-15,-6-5 2 16,-1-3-2-16,-5-3 2 15,-4-3-1-15,1-1 0 16,-8-2-1-16,0-1 4 0,-4-1-1 16,-1-1 0-1,-1 1 0-15,0 0 1 0,-2 3 2 16,0 4-2-16,0 3 0 16,0 2-2-16,0 5 3 15,0 1-1-15,0 0 0 16,0 2-3-16,0 0-3 0,0 7 1 15,0 7 2-15,1 5 0 16,-1 6-2-16,0 5 6 16,0 2 1-16,2 5-1 15,2 4 7-15,-3 1-8 16,3 0-8-16,-3 0 10 0,-1-2 1 16,0-2 1-1,0-1-5-15,0-5 2 16,-3-1-5-16,-2-4 4 15,-2-2-3-15,0-6 1 16,-1-6-1-16,1-2-2 16,-2-5 4-16,2-2-1 0,-4-4 0 15,2 0-3-15,1-4 5 16,-4-6-5-16,0-4 5 16,3-6-4-16,0-3 1 15,2-4-1-15,3-3-1 16,2-1-1-16,2 4 4 0,0-1-7 15,9 3-6-15,4 4-5 16,3 4-2 0,4 5-27-16,-3 5-13 0,5 5-12 15,-2 2-46-15,-1 0-109 16</inkml:trace>
  <inkml:trace contextRef="#ctx0" brushRef="#br0" timeOffset="338752.4817">2933 9002 419 0,'10'0'36'0,"-6"-5"-29"16,1-4 36-16,-2 2-11 0,1-2 0 16,-4-2-16-16,1 0-5 15,1 1 0-15,-2-1 0 16,0-1-2-16,-2 2-7 15,-8 2 0-15,-5-1-2 16,1 4 5-16,-4 1-4 0,-3 2 1 16,-1 2 3-16,0 0-3 15,0 6 5-15,2 4 1 16,1 2 2-16,5 5 0 16,6 4-1-16,1-1 2 15,7 5-3-15,0-2-2 16,10 2-3-16,2-3-2 0,5-7 0 15,0 2 0-15,3-7 0 16,0-5-1-16,0-1 1 16,0-4 2-16,-3 0-3 15,1-7 1-15,-4-5 0 0,1 1 0 16,-4-3 0-16,-4-1 1 16,1 1 6-16,-5 0-3 15,-1 0 2-15,-2-1-4 16,0 4-3-16,0 2 2 15,0 4-4-15,0 3 6 16,0 2-4-16,0 0-2 0,0 7 1 16,-2 10 1-16,2 4 3 15,0 5-6-15,0 7 3 16,0 2 7-16,0 5-2 16,5-1-2-16,-1 0 4 15,-1 0-5-15,1-2 2 16,-3 1-2-16,-1-6 2 0,0-5-4 15,-1-3 4-15,-8-6 1 16,0-1 3-16,0-8 0 16,-2-4-2-16,4-5-4 15,0 0 4-15,-1-3-1 0,3-10 0 16,2-6 0-16,-1-4-6 16,1-4 2-16,1 1-2 15,2-5 1-15,0 2-1 16,3-3-1-16,6 3-6 15,6-3-7-15,1 0-14 0,7 0-15 16,1 0-39-16,3-4-20 16,3-1-152-16</inkml:trace>
  <inkml:trace contextRef="#ctx0" brushRef="#br0" timeOffset="338975.8004">3528 8726 448 0,'0'-2'34'0,"0"-2"-1"15,0 1 15-15,0 1-13 0,11 2-9 16,6 0-5-16,3 0-13 16,2 0-5-16,5 0-2 0,0 0 0 15,-4 0-11-15,-6 2-43 16,-5 5-41-16,-8 0-80 15,-4 4-144-15</inkml:trace>
  <inkml:trace contextRef="#ctx0" brushRef="#br0" timeOffset="339132.0386">3557 8879 390 0,'-11'11'60'16,"4"-4"-11"-16,2 0 0 15,5-5-5-15,0-1-12 16,14-1-4-16,6 0 2 0,5 0-9 15,7-7-12-15,4 2-8 16,0-2-3-16,-2 0-44 16,2 0-88-16,2-2-388 15</inkml:trace>
  <inkml:trace contextRef="#ctx0" brushRef="#br0" timeOffset="339792.2753">4991 8626 312 0,'4'-11'22'16,"-1"-1"15"-16,-1-1 28 16,-2 0-10-16,0 1-18 15,0 0-12-15,0-1-3 0,-7 4-5 16,0 0-7-16,0 2 1 15,-4 3-2-15,-1 4-3 16,-4 0-1-16,1 0 0 16,0 6 1-16,-4 6 5 15,1 3 5-15,0 4-1 16,5 3-1-16,1 3-2 16,2 2-2-16,8 1-2 0,2 0-2 15,0 3 0-15,5-2-3 16,9-7-3-16,3 3 3 15,2-6-1-15,4-5-3 16,-3-4 2-16,4-3 0 0,0-1-1 16,-2-6 2-16,4 0-20 15,-1 0-32-15,-3 0-19 16,2-2-32-16,-2-5-116 16</inkml:trace>
  <inkml:trace contextRef="#ctx0" brushRef="#br0" timeOffset="340053.2616">5224 8719 457 0,'0'-4'32'0,"0"-1"8"16,0 3 19-16,1 2-16 0,-1 0-24 16,0 7-16-16,0 5 5 15,0 10 9-15,0-1 1 16,0 6-3-16,0-2 1 0,0 2-7 15,0-2-7-15,2-2-1 16,-2-5 1-16,2 1-1 16,-1-4-1-16,3-3 1 15,-1-1-8-15,4-2-28 0,0-6-26 16,0-3-14-16,3 0-60 16,-1-5-176-16</inkml:trace>
  <inkml:trace contextRef="#ctx0" brushRef="#br0" timeOffset="340616.4345">5590 8604 455 0,'5'-14'40'16,"0"-2"-30"-16,4 2 19 15,4 3 2-15,1 4 0 16,1 3-9-16,2 4-11 16,0 0-1-16,0 8-4 0,-2 7-4 15,1 5-1-15,-5 2-1 16,-2 4 1-16,-4 3-1 16,-3-2 0-16,-2-1 1 15,0 1-1-15,-7-4 0 16,-2-3 0-16,-2-2 1 0,2-7-1 15,2-2 1 1,2-4-1-16,3-5 1 0,2 0 0 16,0-2 2-16,6-9 0 15,4-5-3-15,2-4 0 16,3 1 1-16,1-6-2 16,0-2-1-16,-3-3 1 15,1 1-3-15,-3-1 2 0,0 2 0 16,-4 4-1-16,0 3 2 15,-2 6 2-15,1 5-2 16,-6 6 3-16,0 4 1 16,0 0 0-16,0 11-2 0,0 3 2 15,-6 8 4-15,3 5 10 16,-1-1-2-16,3 3 0 16,1-1-8-16,0 3-3 15,0-6 0-15,1-2-4 16,8-2 0-16,4-4-9 0,3-4-28 15,6-3-19 1,1-7-33-16,4-3-136 0</inkml:trace>
  <inkml:trace contextRef="#ctx0" brushRef="#br0" timeOffset="340863.532">6261 8640 476 0,'0'-5'32'16,"-4"1"-5"0,4 2 23-16,0 2-8 15,4 0-16-15,7 0-8 0,8 0 0 16,8 0-6-16,2 0-6 16,9 0-4-16,-3 0-1 15,-3-2 0-15,-3 1-1 16,-5-1-4-16,-6-2-29 15,-7 4-17-15,-8 0-22 0,-3 0-44 16,0 0-98-16</inkml:trace>
  <inkml:trace contextRef="#ctx0" brushRef="#br0" timeOffset="341097.8525">6425 8497 297 0,'-5'-9'89'0,"-2"4"-12"0,2-1-7 15,2 6-15-15,-1 0-8 16,4 8-20-16,0 8 1 16,0 4 8-16,0 6-7 15,0 3-21-15,5-1 3 0,-1 1-6 16,-1 1 0 0,-1-1-4-16,1-4 1 0,-1 1-4 15,-2-2-2-15,1-1-18 16,-1-5-72-16,0-6-43 15,2-8-372-15</inkml:trace>
  <inkml:trace contextRef="#ctx0" brushRef="#br0" timeOffset="341691.6732">7450 8603 372 0,'0'-11'36'15,"0"-2"6"-15,-2 3 12 16,-1-1-25-16,-4-1-11 16,-1 3-4-16,1 3-5 15,-2 2-1-15,-4 3-2 16,-1 1 2-16,0 0 2 0,-4 7 5 16,-1 7 3-16,2 2-4 15,-1 4 0-15,2 1 5 16,5 6-1-16,2 2-1 15,7-4-3-15,2 5-7 0,4-3-2 16,11-6-2-16,4-1 1 16,4-4-4-16,6-5-3 15,-2-4 7-15,2-7-3 16,0 0 0-16,-2 0-6 0,-6 0-42 16,-3-6-25-16,-1 1-17 15,-3-2-140-15</inkml:trace>
  <inkml:trace contextRef="#ctx0" brushRef="#br0" timeOffset="342082.1778">7616 8793 473 0,'-13'-1'59'16,"2"-12"-29"-16,3 3 14 0,6 1-13 15,2-1-4-15,2 3-14 16,10 2-8-16,0 2-3 16,3 3 0-16,0 0-3 15,0 7 1-15,-3 5 1 16,-1 4-2-16,-3 2 1 0,-3 4-2 16,-5-3 0-16,0 1 0 15,0-2 0-15,-10-3 1 16,-2 0 2-16,-2-2-1 15,-1-5 2-15,0 1 4 16,5-4 6-16,1 1 7 0,6-4-4 16,3 0-6-16,0-2-5 15,7 0-2-15,8 0 1 16,7 0-1-16,4-5-2 16,2-1 0-16,5-3-4 15,-1 2-20-15,2-2-27 0,-2-2-18 16,-3 1-33-16,2-5-81 15</inkml:trace>
  <inkml:trace contextRef="#ctx0" brushRef="#br0" timeOffset="342396.5">8254 8424 371 0,'0'-15'110'0,"-10"0"-78"0,-2 4 17 16,0 4-6-16,-3 3-8 16,-2 4-8-16,0 4 0 15,2 10-3-15,0 10-8 16,4 2-6-16,1 8-1 16,3 0 5-16,1 7-2 15,6 0-4-15,0 0-2 16,0 2 0-16,8-2-6 0,2-2 2 15,6-5-2-15,2-3 3 16,2-7-3-16,1-4-12 16,1-6-19-16,0-4-25 0,1-7-37 15,-3-3-61-15,0 0-243 16</inkml:trace>
  <inkml:trace contextRef="#ctx0" brushRef="#br0" timeOffset="342943.2491">8520 8553 485 0,'0'-13'37'16,"0"0"-17"-16,7 5 22 0,0 0 4 16,3 7-13-1,0 1-17-15,3 0-11 0,0 5 0 16,-1 11-3-16,-2 6 1 15,2 1-2-15,-7 4 0 16,0-3-1-16,-3 5 1 0,-2-8-1 16,0 3 0-16,-4-6 0 15,-1-4 0-15,0-4 0 16,2-4-1-16,-1-1 3 16,4-5-1-16,0 0-1 15,0 0 3-15,10-7-2 0,1-5 0 16,6-4 1-1,-4-6-2-15,4-1 0 0,0 0 0 16,-2-4-3-16,-3-1 2 16,0 1-3-16,-3 2 5 15,-6 3-1-15,1 8-2 16,-3 0 3-16,-1 5 1 16,0 5-1-16,-1 4 4 15,-6 0-4-15,-2 11 2 0,1 5 6 16,1 3 3-16,2 7-2 15,0-3 0-15,5 4-4 16,0-4-3-16,0-2 1 0,0 1 0 16,5-8-5-16,3 0 1 15,4-3 1-15,0-4-1 16,4 0-1-16,-1-5-23 16,0-2-26-16,-2 0-22 15,1 0-4-15,-1-5-60 16,-4-6-37-16</inkml:trace>
  <inkml:trace contextRef="#ctx0" brushRef="#br0" timeOffset="343306.7035">8860 8249 264 0,'-4'-21'195'0,"1"1"-177"16,3 4 33-16,0 4-5 15,2 1-17-15,6 6-10 16,3 1-6-16,4 4-4 16,-2 0-6-16,1 5-4 15,-4 10 1-15,-1 2 1 0,-6 5-1 16,1-1-1 0,-4 3 0-16,0-1 0 0,-7-3 1 0,-4-3 0 15,3-2 0-15,-2-5 1 16,1-3 0-16,4-3 2 15,3-2 0-15,2-2 5 0,0 0 12 16,12-6-3-16,5-4-12 16,2-3-3-16,8-1-2 15,0-1 1-15,0 3-2 16,-1 2-15-16,-3 5-22 0,-5 4-25 16,-3 1-50-16,-3 0-180 15</inkml:trace>
  <inkml:trace contextRef="#ctx0" brushRef="#br0" timeOffset="343627.1484">9075 8601 520 0,'-7'0'22'0,"7"0"0"16,0 0 29 0,11 0-2-1,4-2-16-15,7 2-19 0,4-2-2 16,6 1 5-16,4-2-10 16,-2 2-3-16,0-1-1 0,-2 2-2 15,-3-2 0-15,-9 2 0 16,-6 0-2-16,-5 0-14 15,-5 0-15-15,-4 0-21 16,0 0-23-16,0-3-59 16,-4-3-170-16</inkml:trace>
  <inkml:trace contextRef="#ctx0" brushRef="#br0" timeOffset="343908.3331">9264 8453 402 0,'-7'-4'39'0,"3"2"27"16,4 2-8-16,0 0-6 15,0 6-30-15,0 8-1 16,5 4 12-16,-1 3-10 0,-1 0-7 16,-1 5-7-16,2-2 0 15,-4 0-3-15,0-1-2 16,0-2-2-16,0 1-3 15,0-8 4-15,-4 2-4 16,4-5 3-16,-2-2-3 0,2-2 1 16,0-4 1-16,0 1-17 15,0-4-49 1,11 0-11-16,-1 0-36 0,2-12-146 16</inkml:trace>
  <inkml:trace contextRef="#ctx0" brushRef="#br0" timeOffset="344241.9406">9613 8459 483 0,'2'-6'20'16,"2"0"7"-16,-2 3 33 15,2 3-9-15,-2 0-20 0,-1 9-23 16,3 7 12-16,-4 3 3 15,0 4-8-15,0 3-7 16,0 2 1-16,0-3-3 16,0 2 0-16,0-4-2 15,0-2 0-15,0-5 0 0,0 2-1 16,-4-5-1-16,3-2-1 16,1-4 0-16,-2-2 0 15,0-1-1-15,0-2 0 16,2-2-7-16,0 0-11 15,0 0-24-15,0-10-42 16,6-2-29-16,1-10-179 16</inkml:trace>
  <inkml:trace contextRef="#ctx0" brushRef="#br0" timeOffset="344651.8098">9788 8253 433 0,'3'-7'6'16,"1"0"39"-16,3 3 21 15,3 1-14-15,2 3-22 16,1 0-7-16,3 0 2 16,4 3-9-16,-1 4 2 0,-1 4 8 15,2 3-11-15,-2 2-8 16,0 4 6-16,-2 3-4 15,-1 4-4-15,-3 3 1 16,-5 2 2-16,-1 0-2 0,-6 4-2 16,0-4 0-16,-6 6-3 15,-5-4 1-15,-3-1-1 16,-4 5 0-16,0-4 0 16,0-2-1-16,0-2 2 15,0-1-2-15,2-4 2 16,4-6 1-16,-3-1 3 15,4-5-1-15,1-1-2 0,2-5-1 16,1-2-1-16,0 0 0 16,0-4 0-16,-1-1-2 15,-2 0-17-15,-2-1-43 16,-3-14-110-16</inkml:trace>
  <inkml:trace contextRef="#ctx0" brushRef="#br0" timeOffset="400584.77">2821 10393 412 0,'-11'0'53'16,"4"0"7"-16,7-3-5 0,3-2-18 16,15-1-26-16,9 1-10 15,7-2-17-15,2-2-51 16,3-2-94-16</inkml:trace>
  <inkml:trace contextRef="#ctx0" brushRef="#br0" timeOffset="401460.4609">4089 10155 344 0,'-9'-11'99'0,"1"0"-74"16,3 1 16-16,5 0-6 15,0 3-9-15,0 2-9 16,1 1-8-16,6 3-6 15,3 1-1-15,-3 0-2 16,2 1 0-16,0 10 0 0,-2 5 0 16,0 2 0-16,-2 3 1 15,1 1 0-15,0 4 2 16,-4-1 5-16,3-1 0 16,-3-1 0-16,3-1-2 15,0-5 4-15,2-3-5 16,3-1 0-16,4-6 1 15,-1-3 1-15,4-4 1 0,3 0-2 16,-2-4-2-16,2-9-1 16,-2-2 0-16,-4-5-3 15,-1-2 3-15,-4-4 0 16,-2 1 1-16,-2-2 0 0,-5 0 2 16,2 4-5-16,-2 7 1 15,0 2-1-15,0 7 1 16,0 3 5-16,0 4 1 15,0 6-8-15,0 11 0 0,0 6 1 16,0 10 3-16,8 4-1 16,-3 0-2-16,0 6-1 15,-1-1 3-15,1-1-1 16,-3-4-2-16,-2-5 3 16,0-1 0-16,0-5 5 15,-6-5 0-15,-2-3 1 0,1-5 4 16,-3-8-4-16,1-2 0 15,1-3-2-15,-2 0-1 16,3-7-3-16,0-5 1 16,0-4-2-16,-1-6-1 15,5 1 0-15,1 0-3 0,0-2-5 16,2 1-10-16,0 4-8 16,9 4-9-16,4 1-19 15,7 3-22-15,3-1-18 16,2 4-119-16</inkml:trace>
  <inkml:trace contextRef="#ctx0" brushRef="#br0" timeOffset="401663.5305">4608 10375 330 0,'0'10'137'0,"0"1"-87"0,0 1 18 15,-4 0-15-15,4 4-12 16,0 2-14-16,0 3-13 15,0 0-1-15,0 0-7 16,0 0-4-16,0-2-2 16,2-1 1-16,0-1-16 15,-1-2-24-15,1-4-26 0,2-4-17 16,1-4-61-16,2-3-112 16</inkml:trace>
  <inkml:trace contextRef="#ctx0" brushRef="#br0" timeOffset="401882.2449">5022 10296 526 0,'11'-4'43'0,"-2"-2"3"0,3-1-8 15,5 4 3-15,2 3-13 16,3 0-18-16,5 0-2 15,0 0-6-15,2 0-2 16,-4 0-4-16,-2 0-39 16,-5 5-32-16,-6-1-26 15,-4 1-143-15</inkml:trace>
  <inkml:trace contextRef="#ctx0" brushRef="#br0" timeOffset="402075.3242">5159 10388 419 0,'-13'9'55'0,"2"-4"1"0,4 1 3 0,4-3-14 0,3-1-18 16,0 0-14-16,5 0 6 15,9-1-6-15,3-1-7 16,5 0-5-16,2 0-17 16,5 0-38-16,-2 0-18 15,5-1-53-15,0-5-176 0</inkml:trace>
  <inkml:trace contextRef="#ctx0" brushRef="#br0" timeOffset="402624.965">5743 10179 511 0,'-7'-8'36'15,"4"-3"0"-15,3 2 11 16,0 2-1-16,5 1-23 16,7 3-13-16,1-1-1 0,2 4-10 15,1 0 3 1,1 4 0-16,-2 8-2 0,-2 6-1 16,-2 2 3-16,-2 6 0 15,-6 3 1-15,0-2-2 16,-3 2 0-16,0-7 0 0,-5 0 0 15,-3-4-1-15,1-6 0 16,1-3 1-16,1-2 0 16,1-5 0-16,2-2 1 15,2 0-3-15,0 0 13 16,6-10-4-16,5-7-4 16,-1-2-4-16,5-6 1 15,1-2 0-15,0-3-1 16,0-2 0-16,-3 0 0 15,-1 1 0-15,-1 4 0 0,-3 6 0 16,-1 1 0-16,-6 8 0 16,1 5 2-16,-2 3-2 15,0 4 0-15,0 5-2 16,-2 10 2-16,-3 6 3 0,2 6 6 16,-1 4 1-16,2 1 1 15,2-1-4-15,0 0-4 16,0-2-1-16,7-5-1 15,6-1-1-15,0-5-6 0,1 0-27 16,6-7-35-16,-3-4-49 16,3-5-103-16</inkml:trace>
  <inkml:trace contextRef="#ctx0" brushRef="#br0" timeOffset="402796.7992">6317 10320 564 0,'7'0'64'0,"1"0"-14"16,-3 2 0-16,-2 11-19 16,-1 5-8-16,-2 3-13 15,0 5-2-15,0 3-5 16,-10 5-1-16,-5 2-8 0,-4 1-50 16,-3-5-97-16,2-3-362 15</inkml:trace>
  <inkml:trace contextRef="#ctx0" brushRef="#br0" timeOffset="403655.5707">7202 10099 439 0,'0'-10'12'0,"0"0"20"16,0 2 25-16,0 2-21 15,0 4-13-15,0 0-8 16,0 2-4-16,0 0-6 15,2 10-5-15,1 4 1 16,1 6 1-16,-2-1 2 16,4 4 2-16,-1 1-2 0,2-3 0 15,2 0-2-15,6-5-1 16,-3-2 0-16,4-4 1 16,2-5 1-16,0-3-2 15,-1-2 1-15,0 0 0 16,-1-9-2-16,0-6 1 0,-2 2 1 15,-2-7-1-15,-2-4 0 0,-5 3 1 16,1-2 0-16,-2-1-1 16,-4 5 0-16,2 1-1 15,-2 7 1-15,0 4 0 16,0 6 3-16,0 1 3 16,0 6-7-16,0 12 0 0,3 6 2 15,2 8 3-15,2 6 1 0,2 4 2 16,-1 3 1-16,-1 0 0 15,-2-4-4-15,-1-2 0 16,-4-7 0-16,0-7-1 16,0-2 3-16,-7-3-2 15,-2-8 4-15,-1-4 6 0,0-3-2 16,-2-5 0-16,0 0-3 16,4-5-4-1,-1-4-3 1,-1-8 0-16,5-2-2 0,2-5 0 15,3 1 0-15,0-4-3 16,0 1-10-16,7 2-15 16,6 3-3-16,1 5-4 15,7 5-29-15,3 6-18 0,-3 3-60 16,6 2-192-16</inkml:trace>
  <inkml:trace contextRef="#ctx0" brushRef="#br0" timeOffset="404040.8161">7708 10408 438 0,'-14'-12'95'0,"4"-1"-73"16,5-2 11-16,5 2-1 15,0 1-4-15,6 2-15 0,7 3-6 0,3 1-4 16,0 6-1-16,1 0 0 15,-5 2-3-15,3 7 0 16,-7 3 1-16,-2 3 0 0,-5 2-1 16,-1 0 0-16,-5 1 2 15,-8-3-1-15,-3 2 1 16,-2-1 1-16,2 0 4 16,-2-4 12-16,6 1 4 0,3-4-3 15,1 0-11-15,8-4-4 16,0 1 3-16,8-5-2 15,6 0 1-15,8-1-2 16,5 0-2-16,5-1-2 16,2-8 0-16,0 2-17 15,0-4-22-15,-2 1-28 0,-1-2-28 16,-4-3-119-16</inkml:trace>
  <inkml:trace contextRef="#ctx0" brushRef="#br0" timeOffset="404259.5111">8237 10265 505 0,'3'-16'21'16,"-3"-2"15"-16,0 5 26 0,2 3 1 16,7 3-24-16,3 0-23 15,8 1-18-15,4 3 6 16,1 3-1-16,-1 0-1 15,-2 0-2-15,-2 3-14 16,-8 6-35-16,-6 2-39 16,-5-2-69-16,-1 0-121 0</inkml:trace>
  <inkml:trace contextRef="#ctx0" brushRef="#br0" timeOffset="404428.1871">8285 10315 405 0,'-9'5'69'0,"4"-3"-8"0,3 0 4 31,2-2-8-31,2 2-3 0,8-2-31 16,7 0-13-16,4 0-6 0,4 0-2 15,7 0-2-15,2 0-6 16,2 0-55-16,1-2-28 16,2-4-96-16</inkml:trace>
  <inkml:trace contextRef="#ctx0" brushRef="#br0" timeOffset="404979.9613">8890 10117 518 0,'-3'-16'11'15,"-1"5"22"-15,4 0 15 31,0 3-4-31,9 2-15 0,3 2-14 0,3 1 1 0,1 3-1 16,0 0-6-16,0 2-11 16,1 9 5-16,-9 4-2 15,3 5 1-15,-3 3 0 16,-5 3-1-16,-3-2 0 0,0 3 2 16,0-4-1-16,-7 1-1 15,-1-7-1-15,1-4-1 16,7-10 1-16,-7 10 1 15,6-9 0-15,1-4 0 0,0 0 0 16,0-2-5-16,7-9 6 16,3-1-1-16,3-6-1 15,1-2 0-15,-1-2 0 16,-1 0 0-16,2-3 0 16,-8 0 1-16,1 0 0 0,-1 3 0 15,-3 4-2-15,-3 4 4 16,0 5-3-16,0 4 2 15,0 5 1-15,-2 0-5 16,-3 8 2-16,-2 9-1 16,0 4-1-16,1 4 13 15,4 2-1-15,2 0-2 0,0 1-2 16,2-3-3-16,9-3 0 16,3-1-4-16,3-3 2 15,2-4-2-15,0-3-21 16,1-4-14-16,-6-3-44 0,2-4-17 15,-4-2-109-15</inkml:trace>
  <inkml:trace contextRef="#ctx0" brushRef="#br0" timeOffset="405339.2558">9211 9839 411 0,'-5'-24'66'15,"0"1"-44"-15,5 7 30 16,0 2-6-16,3 7-14 16,8 2-10-16,0 5-12 0,3 0-4 15,-1 1-4-15,-1 10-3 16,1 5 1-16,-7 1 0 16,-3 5 0-16,-3-2 0 15,0 0 0-15,0-3-1 16,-3-2 2-16,-3-5 0 15,0-2 1-15,5-5 2 0,-1-3 9 16,2 0 3-16,0 0 10 16,9-7-16-16,4-6 1 15,2-1-5-15,7-4-3 16,2 2-2-16,-3 4 0 0,-1 3-2 16,-4 5-27-16,-3 4-14 15,-7 4-35-15,0 12-30 16,-6 4-102-16</inkml:trace>
  <inkml:trace contextRef="#ctx0" brushRef="#br0" timeOffset="405589.2046">9442 10185 492 0,'1'11'83'0,"3"-10"-40"15,8-1 18-15,5 0-6 16,5-1-26-16,4-5-10 16,6 1-5-16,5-1-3 15,0 3-3-15,-1 0-6 0,-6-1-1 16,-3 4 0-16,-5-2-1 16,-6 2-10-16,-9 0-20 15,-4 0-22-15,-3 0-39 16,-1-2-7-16,-6-2-77 15</inkml:trace>
  <inkml:trace contextRef="#ctx0" brushRef="#br0" timeOffset="405867.4277">9639 10049 271 0,'-5'-5'170'15,"5"1"-107"-15,-2 1 11 0,2 3-20 16,0 0-9-16,0 0-26 15,0 10-5-15,0 4 21 16,0 8-21-16,0 0 3 16,0 4-7-16,0 3-2 15,0-4-4-15,0 5-3 0,0-5-1 16,0-2 2-16,0 0-1 16,0-3-2-1,0-6 2 1,0-1-5-16,0-3-10 0,0-2-10 0,0-4-16 15,0-3-18-15,2-1-12 16,5 0-35-16,6-7-105 16</inkml:trace>
  <inkml:trace contextRef="#ctx0" brushRef="#br0" timeOffset="406153.2214">9975 9985 533 0,'1'-9'24'16,"1"2"31"-1,0 3 20-15,-2 4-26 0,0 0-28 16,0 8-14-16,0 8 15 0,0 1-6 16,0 5-6-16,0 5 0 15,0-1 2-15,2 3-3 16,-2-1-1-16,0-1-1 15,0-2-3-15,0-2-1 16,0-3-2-16,0-2 0 0,0-4 0 16,0 0-2-1,-7 3-8-15,-2-5-35 0,-4 0-60 0,-6-1-92 16</inkml:trace>
  <inkml:trace contextRef="#ctx0" brushRef="#br0" timeOffset="413717.0095">2397 10258 297 0,'-7'-16'21'0,"-1"0"-6"0,1 3 15 16,5 1 26-16,-1 5-18 15,-1 1-8-15,3 3-3 16,1 3-4-16,0 0-4 15,0 7-14-15,0 9-3 16,0 9 7-16,0 5 1 0,0 6 2 16,1 1-3-16,1 2-4 15,-2-1 0-15,2-4-2 16,-2-3 0-16,3-7-1 16,-1-1-1-16,-2-5 2 15,0-4-1-15,2-4 0 0,-2-5-1 16,2-3 0-16,-2-2 2 15,1 0 0-15,1 0 0 16,4 0 2-16,-1 0-4 16,4-4 0-16,2 2 0 15,5 2-1 1,3 0 1-16,0 0-1 16,4 2 0-16,3 2 1 15,-6 0-2-15,4-2-5 16,0 2-19-16,-3-2-15 15,-1 0-25-15,-4-2-40 0,-4 0-34 16</inkml:trace>
  <inkml:trace contextRef="#ctx0" brushRef="#br0" timeOffset="414466.0257">2600 10463 271 0,'-9'-7'60'0,"2"1"6"0,1 3-1 15,5 2-20-15,-1 1-21 16,2 0-11-16,0 0-8 16,7 0 2-16,3 0 1 0,3 1-1 15,3 1-2-15,2-2-2 16,-2 0-2-16,-1 0 0 16,-3-6 0-16,1-1 0 15,-4-1 0-15,-2-5 1 0,-4 3 1 16,-1-3 2-16,-2-1-1 15,0 1 0-15,-3 1 1 16,-3-1-3-16,-4 4-2 16,2 4 2-16,-1 1 0 15,-1 4-1-15,-1 0-2 0,0 9 2 16,1 3 3-16,0 5 5 16,3 2 0-16,2 1 3 15,3-1 1-15,2 5-1 16,0-3 3-16,9-1-3 15,6-1-1-15,2-3 0 16,5-2-2-16,3-3-1 0,4-4 0 16,2-7-4-16,-1 0-3 15,-1 0 2-15,0-4-3 16,-5-10 4-16,0 0-6 16,-8 0 4-16,-2-2-1 15,-2 0 0-15,-5-6 0 0,-2 1-1 16,-2 0 1-16,-3-8-1 15,0 1 1-15,0-1-2 16,0 0 1-16,-3 3 0 0,-1 2-1 0,-1 7 1 16,3 6 0-16,-4 4 0 15,3 7-1-15,-1 0-1 16,-1 5 2-16,-2 11-2 16,4 4 2-16,-3 4 2 15,4 4 0-15,2 0 5 16,0 3 1-1,2-1-2-15,5 0-3 16,2 0 4-16,0-1-3 16,4-4 1-16,1-1-1 0,1-3-2 0,0-5 2 0,4-6-3 15,0-3 1-15,-1-3-1 16,4-4 0-16,-1 0-1 16,-1-4-9-16,-3-4-16 15,-4-3-21-15,-2-3-30 0,-8-3-5 16,-3 0-26-16,0-5-97 15</inkml:trace>
  <inkml:trace contextRef="#ctx0" brushRef="#br0" timeOffset="414654.3984">2941 10378 439 0,'-11'0'51'16,"6"0"-2"-16,5 1 4 15,1-1-11-15,14 0-12 16,8 0-4-16,7 0-12 0,4-5-10 16,3 1-3-16,2-1-2 15,-5-2-50-15,-5-2-76 16</inkml:trace>
  <inkml:trace contextRef="#ctx0" brushRef="#br0" timeOffset="418799.7616">3186 11679 305 0,'-7'-14'19'0,"2"-2"35"16,-2 2-1-16,4-2 6 16,-1 6-26-1,1 0-9-15,1 5-7 0,-1 2-1 16,3 3 1-16,0 0-6 16,0 0-7-16,0 10-3 15,0 8 1-15,0 7 5 0,0 7 2 16,0 3 0-16,0 7 2 15,3 1 2-15,1-3-4 16,-3 2-3-16,1-6-2 16,0-3-2-16,-2-4 1 15,0-8 0-15,0-2-1 0,0-3-2 16,2-8 1-16,-2-5 1 16,0-2 0-16,3-1 1 15,0 0 2-15,3-6 1 16,2-3-2-16,-1-5-3 15,1-3 0-15,-1 1-1 16,1-1 0-16,-3-4 1 16,2 5-1-16,0 2 0 0,-2-1 0 15,3 2 0-15,-2 5 1 16,-1 2-1-16,4 2-1 16,0 4 0-16,3 0 0 15,4 8-1-15,4 4 2 0,0 3 0 16,6 4 0-16,-2 0 2 15,-1 1-2-15,1-3 1 16,-2-4-1-16,-1-1 0 16,-1-4 0-16,-2-3 1 0,-2-5 0 15,-4 0 3-15,1 0 5 16,-4-6 5-16,-2-7-2 0,-4-1-1 16,4-5-2-16,-6-4-3 15,1 0-1-15,-2-4-2 16,0-3 0-16,0-2-4 15,-2-1 4-15,-1-3-2 16,-5 4-2-16,1 3-3 0,-2 6-1 16,2 5-5-16,1 7-6 15,3 8-11-15,-1 3-15 16,2 0-24-16,2 12-7 16,0 3-62-16,0 3-84 15</inkml:trace>
  <inkml:trace contextRef="#ctx0" brushRef="#br0" timeOffset="419061.5676">3856 11828 419 0,'8'0'76'0,"1"0"-63"0,-2-4 15 16,6 2 15-16,-1 2-3 15,4 0-12-15,2 0-9 16,2 0-2-16,1 0-6 0,-1 0-5 16,4-1-4-1,-5-4-1 1,-1 3-2-16,-5-1-15 16,-2 2-32-16,-6 1-18 0,-3 0-50 15,-2 0-171-15</inkml:trace>
  <inkml:trace contextRef="#ctx0" brushRef="#br0" timeOffset="419249.0454">3963 11922 437 0,'-4'4'48'0,"3"-4"-10"15,1 2 10-15,0-2-9 0,8 0-11 16,6 0-9-16,5 0-7 15,3 0-7-15,0-2-4 16,0-2-1-16,0 0-27 16,-3 0-54-16,-2-2-143 15</inkml:trace>
  <inkml:trace contextRef="#ctx0" brushRef="#br0" timeOffset="420075.0243">5200 11291 332 0,'-4'-2'3'16,"3"2"17"-16,-1 0 17 15,2 2-2-15,0 8-5 16,0 4-2-16,0 6 2 0,0 4-9 16,5 4 2-16,0 4-3 15,2 8 3-15,0 2-1 16,0 8 3-16,-1 5-4 15,0 8 2-15,-5 3 1 0,8 0-2 16,-6 4-1-16,0-1-5 16,-1 1-9-16,0-7 3 15,-2 5 1-15,0-5 1 16,2-1-6-16,-1-5-1 16,-1-1-1-16,2 1-1 15,0-6 2-15,3-3-1 16,-2-1-1-16,1-4-2 0,2-4 1 15,-2-2-1-15,-1-3 0 16,1-2-1-16,-1-3 1 16,2 0-1-16,-1-6 0 0,-1-4 0 15,0 1-6-15,0-7-9 16,1-3-13-16,-2-1-1 16,1-5-46-16,-1-4-14 15,1-6-9-15,-1-15-135 0</inkml:trace>
  <inkml:trace contextRef="#ctx0" brushRef="#br0" timeOffset="420866.6536">5796 11476 350 0,'-9'-12'35'0,"6"-1"1"15,3 3 13-15,0-3-5 16,0 4-24-16,8 2-5 15,5 4-3-15,1 3-6 16,3 0-3-16,2 5-2 0,1 9-1 16,-2 5 1-16,-2 3-2 15,-4 1 1-15,-2 0 0 16,-5 3 0-16,-3-3 0 16,-2-4 1-16,0-1-2 15,-7 0 2-15,-3-5 0 0,2-4-1 16,1-4 1-16,2-2 1 15,-1-3-1-15,4 0 1 16,2-2 0-16,0-8-1 16,2-3-1-16,7-1 1 15,3-4-1-15,5 0 0 0,-2-2 0 16,0 1 0 0,-1-4-1-16,-1 2 2 0,0-1-1 15,-6 0-1-15,-4 3 2 16,0 1-1-16,0 2 1 15,-3 3 2-15,0 7 7 0,0 2 2 16,0 4 1-16,-3 0-7 16,0 12-1-16,0 6 0 15,1 5 2-15,2 6 4 16,0 3 4 0,0 0 2-16,5 2-6 15,5 0-4-15,0-4-4 0,1-1-2 16,5-4-1-16,-2-5 1 15,6-5-13-15,5-5-36 16,4-5-23-16,2-5-100 16</inkml:trace>
  <inkml:trace contextRef="#ctx0" brushRef="#br0" timeOffset="421607.8761">7028 11385 377 0,'-6'-10'29'0,"5"-1"4"15,-1 0 21-15,2 2-12 16,0 2-12-16,3 0-15 15,9 2-5-15,2 5-2 16,0 0-4-16,1 1-3 16,0 12 0-16,2 3 0 0,-5 4-1 15,1 2 0-15,-4 3 0 16,-2-1 0-16,-6-3 1 16,1 3-1-16,-2-8 1 15,0-2-1-15,-2-3 0 16,-1-2 1-16,0-6 1 15,1-1-1-15,2-2 2 16,0 0 1-16,0-2-1 0,3-9-1 16,4-1-1-16,5-2 0 15,-2-4-1-15,3-6 2 16,-2 1-2 0,-1-4 0-16,0 1 0 15,-3-1 0-15,-6 4 0 0,3 1 0 16,-2 6 0-1,-2 6 0-15,0 0 0 0,0 7 0 16,0 3 0-16,0 0 1 16,-2 9 0-16,2 9 0 15,-2 5 2-15,2 4 3 0,0 1 7 16,2 3-3-16,5-3-2 16,2-1-4-16,2-2-3 15,3-5 0-15,1-2 0 16,6-6-3-16,-3-3-13 15,4-3-15-15,-3-5-24 0,1-1-31 16,-3-6-90-16,-3-4-130 16</inkml:trace>
  <inkml:trace contextRef="#ctx0" brushRef="#br0" timeOffset="421951.5775">7367 11203 361 0,'-7'-22'40'0,"2"5"19"0,3 2-4 16,2-1-9-16,2 6-21 16,7 3-11-16,5 2-9 15,0 2-2-15,3 3-2 0,-3 4-1 16,1 9-1-16,-3 3 1 16,-3 1 0-16,-3 3-1 15,-4 1 0-15,-2-2 1 16,0-4 0-16,0-2 0 15,-2-4 0-15,-4-2 1 0,4-4 0 16,-2 0 1-16,4-3 0 16,0 0 4-16,4-3 3 15,7-5-7-15,3-1-1 16,5 0 0-16,0-4-2 0,1 5-1 16,2 2-21-16,0 2-24 15,-3 1-49-15,-1 3-78 16</inkml:trace>
  <inkml:trace contextRef="#ctx0" brushRef="#br0" timeOffset="422185.9245">7714 11480 462 0,'0'0'33'15,"0"0"0"-15,2 0 9 16,10 0-8-16,8 0-14 0,6-4-11 16,1 0-1-16,4 1 0 15,-1 1-5-15,-1 0-2 16,-5 1-1-16,-6-1-9 16,-4 2-25-16,-2-2-32 15,-7 2-33-15,-3-1-72 0</inkml:trace>
  <inkml:trace contextRef="#ctx0" brushRef="#br0" timeOffset="422451.5034">7835 11328 375 0,'-10'-3'66'0,"7"1"-6"15,1 2-12-15,2 0-15 16,0 10-12-16,0 6 3 0,5 4-2 15,2 3 0-15,1 4 0 16,-3 0-5-16,0 1-6 16,-3 1-4-16,2-4-4 15,-3 1-1-15,-1-4-2 16,0-2 0-16,0-7 1 0,0-1-1 16,2-5-6-1,0-2-20-15,6-5-27 0,-1 0-21 16,3-5-36-16,3-9-151 15</inkml:trace>
  <inkml:trace contextRef="#ctx0" brushRef="#br0" timeOffset="422764.1443">8240 11249 448 0,'-1'-3'15'16,"-3"0"3"-16,4-1 35 16,0 4-7-16,0 0-12 15,0 0-18-15,0 0-2 16,0 7 10-16,0 4 1 0,0 3-2 16,0 2 2-16,0 4-15 15,2 1 8-15,1 4-4 16,-1 0-5-16,0 2 0 15,-2-2-4-15,0-2-3 16,0 0-1-16,0-2 0 0,0-1-1 16,-7 2-7-1,-1-7-33-15,-4 3-62 0,0-3-52 16</inkml:trace>
  <inkml:trace contextRef="#ctx0" brushRef="#br0" timeOffset="423296.9851">6015 12294 376 0,'0'-1'17'0,"0"-5"21"16,0 3 30-16,0-1-12 16,0 3-17-16,0 1-6 15,0 0-11-15,0 8-11 16,4 9 12-16,3 2 6 15,2 6-9-15,0 4-6 16,-3-1-1-16,1 3-7 0,-4-3-2 16,1-3-3-16,-3 0 0 15,1-5 0-15,0-6-1 16,0-1-2-16,-1-3-14 0,5-6-52 16,0-4-40-16,1-4-116 15</inkml:trace>
  <inkml:trace contextRef="#ctx0" brushRef="#br0" timeOffset="423938.0209">7418 12287 311 0,'-2'-10'47'16,"0"-1"7"-16,2 0 11 15,0 3-12-15,0-1-28 0,5 1-13 16,4 5-2-1,1 1-2-15,2 2-3 0,0 0-1 16,-1 9-4-16,0 5 1 16,2 4-1-16,-6 2 0 15,-2 3 1-15,-1-2-1 0,-4 4 0 16,0-3 1-16,-6-1-2 16,-2-3 3-16,-2 2-1 15,-2-8 2-15,5-1 7 16,-1-3 7-16,5-2-6 15,1-2-1-15,2-1-5 16,0 1 0-16,8-4 3 0,4 1 5 16,4-1-4-16,4 0-5 15,2 0-3-15,5 0-1 16,-3-1 0-16,3-3-12 16,0 3-33-16,-2-1-14 0,1-2-54 15,-7-3-112-15</inkml:trace>
  <inkml:trace contextRef="#ctx0" brushRef="#br0" timeOffset="424468.1997">7822 12293 422 0,'-6'-11'24'15,"3"-1"25"-15,3 1 1 16,0 0-8-16,5 3-15 15,4 2-11-15,4 2-9 0,3 4 0 16,0 0-3-16,0 8-4 16,2 8 1-16,-4 2-1 15,-1 3 1-15,-2 2 0 16,-3 2-2-16,-6-2 2 16,-2-1-2-16,0-3 2 15,0-2-1-15,-5-3 0 16,0-7 1-16,1 0-1 0,2-5 1 15,1-2 0-15,1 0 2 16,0-5 1-16,5-6-2 16,5-6-1-16,2 0 0 15,0-3-1-15,-2-1 0 0,2-1 0 16,-2-1 0-16,-6 1 0 16,-1 5 0-16,-1-3 0 15,-2 6 0-15,0 3 0 16,-4 4 0-16,-1 4 1 15,-2 3 1-15,-1 0 3 0,-2 1 2 16,5 12 2-16,-1 1 2 16,3 9 4-16,3 1 2 15,0 1-5-15,2 1-4 16,5-1-4-16,4 0-1 16,5-4-2-16,0-1 0 15,2-5-3-15,2-3 2 16,3-9-33-16,2-3-33 0,2 0-37 15,5-15-154-15</inkml:trace>
  <inkml:trace contextRef="#ctx0" brushRef="#br0" timeOffset="425113.8747">8745 10961 420 0,'-2'-4'4'0,"2"4"10"16,0 0 16-16,0 7-6 16,0 11 6-16,5 7-3 15,2 2 2-15,4 10-4 16,-4 6 1-16,2 3-1 0,2 10 1 16,-4 8 2-16,0 5-6 15,0 6-10-15,0 8 2 16,-4 1-2-16,-3-1 2 15,0-3 0-15,0 2-3 16,0-3-5-16,0-1 0 0,0-6 1 16,0-1-2-16,0-2-1 15,0-2-2-15,-2-5 0 16,1-3 0-16,-2-4 1 16,1-5-3-16,2-7 1 15,0-4 0-15,0-7-1 0,0-5 0 16,0-4-1-16,-2-5-14 15,-1 0-23-15,-6-4-32 0,-6-3-54 16,-4-4-132-16</inkml:trace>
  <inkml:trace contextRef="#ctx0" brushRef="#br0" timeOffset="425694.1231">4839 13752 440 0,'-2'0'25'16,"0"-4"13"-16,2-3 12 15,0 2-7-15,7 2-14 16,5-1-14-16,2 0-5 16,4 2-4-16,1 1-1 0,3 1-3 15,3-2-2-15,-5 2 1 16,1 0-1-16,-1 0-8 16,-4 0-15-16,-5 0-16 15,-2 0-24-15,-2 5-46 0,-7-1-37 16</inkml:trace>
  <inkml:trace contextRef="#ctx0" brushRef="#br0" timeOffset="425895.1974">4937 13850 250 0,'-1'7'80'0,"-10"2"-4"15,8-7 0-15,3-2-22 16,0 0-15-16,5 0-5 15,10 0 1-15,4 0-15 16,6-5-11-16,4-1-7 16,2 1-2-16,-1 1-8 0,1 3-32 15,-6-5-39-15,-4 1-126 16</inkml:trace>
  <inkml:trace contextRef="#ctx0" brushRef="#br0" timeOffset="428974.4212">6775 13693 46 0,'-6'0'186'0,"5"0"-156"16,-5 0-2-16,6 0 8 16,-1-3 8-16,1-1-8 15,0-2-11-15,0 1-8 0,0-2 2 16,5 0 0-16,2 2-4 15,3-3-3 1,2 5-4-16,0-1 1 16,3 3-1-16,-1 1-2 0,1 0-2 15,-1 10-1-15,4 5 2 16,-4 6-4-16,-2 1 3 16,-1 3 0-16,0 0 0 15,-6-1-1-15,-5-1-1 0,0 1 0 16,0-3-1-16,-5-3 1 15,-2 0 0-15,-2-7 3 0,1-3 3 16,1-2 3-16,4-6-3 16,-1 0-2-16,3-4 0 15,1-6-2-15,0-3-2 16,1-3-1-16,8-2-1 16,1-2 1-16,-2 1-2 0,5-1 2 15,-2 1-1-15,-2-1 0 16,-1 1 1-16,1 1-2 15,-1 3 1-15,-5-1 1 16,3 4-2-16,-3 1 2 16,-1 2-2-16,-2 4 2 15,0-2-1-15,0 3 0 0,0 1 0 16,0 0 0-16,-2 3 0 16,-3 0 0-16,1 0 0 15,-1 0 0-15,2 8 0 16,-3 2 3-16,6 5-1 15,-2 2 4-15,2 5 2 0,0-1-1 16,0 3 0-16,8-1 0 16,-1-2-2-16,0-1-1 15,1-2-1-15,6-4-1 16,-2-2-2-16,4-2 2 0,-2-3-2 16,3-4 0-16,2-1-1 15,-4-2-9-15,0 0-19 16,-1 0-21-1,-2 0-27-15,-4 0-53 0,0-2-59 16</inkml:trace>
  <inkml:trace contextRef="#ctx0" brushRef="#br0" timeOffset="429401.0763">7089 13451 361 0,'-4'-13'14'15,"2"1"-2"-15,2 1 19 16,0-2 13-16,6 3-18 0,2 1-9 16,2 0-4-16,0 3 1 15,4 3-1-15,0 3-6 16,-4 0-3-16,3 3-4 15,-2 8 2 1,0 6-2-16,-4-2 0 0,-4 3 0 16,3-1 0-16,-6-2 0 15,0-2 1-15,0-3-1 16,0 2 2-16,-4-6-2 0,1 0 1 16,1-5 2-16,2 1-2 15,0-2 4-15,0 0 5 16,3 0 5-1,10-3-7-15,3-5-2 16,2-8-6-16,5 4 1 0,2-2-2 16,-1-3-2-16,1 2-20 0,-2-2-31 0,-1 0-77 15,-2 1-214-15</inkml:trace>
  <inkml:trace contextRef="#ctx0" brushRef="#br0" timeOffset="429854.0918">7525 13663 331 0,'0'3'13'0,"0"1"-1"15,0 1 21-15,0 0 20 16,0 3-12-16,3-3-15 15,2 0-3-15,5-1-3 16,-1 0 3-16,2-1-2 16,5-3-1-16,1 2-5 15,6-2 1-15,0 0-1 0,6 0-4 16,1-2-3 0,-3-4-4-16,0 3-1 0,-3 0-2 15,-5-3-2-15,-2 5-8 16,-5-3-21-16,-1 4-29 15,-4-6-44-15,0 3-143 0</inkml:trace>
  <inkml:trace contextRef="#ctx0" brushRef="#br0" timeOffset="430269.2337">8136 13474 302 0,'0'-5'44'0,"0"-2"-18"16,0 4 12-16,0 0 23 0,0 3-12 15,0-2-13-15,0 2-10 16,0 0-3-16,0 0-6 16,0 4-9-16,0 7 11 15,0 0 1-15,0 10 4 16,0 0-3-16,1 2-3 16,3 4-1-16,0 3-4 0,0-2-2 15,-3 1-1 1,1 2-1-1,2-3-3-15,-3-3-3 0,1-2-1 16,-2-1-1-16,0-3 0 0,0-3-1 16,0 2 0-16,0-6-11 15,0 0-48-15,0-9-99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57:07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5051 4610 316 0,'-7'0'18'16,"3"0"14"-16,1 0 16 0,3 8-15 16,0 1-6-16,2 3-6 15,8 2-7-15,2 1-5 16,3-1-1-16,3 1-5 16,0-5-1-16,0 1 0 0,-2-6-1 15,-1-3 0-15,-3-2 1 16,1-4 5-16,-4-14 16 15,1-1-7-15,-3-10-2 16,1-5-8-16,-1-7-1 16,-2 2-1-16,0-4 0 15,1-2-1-15,-5 5-1 0,7-4-1 16,-6 9 0-16,2 1-1 16,-1 8 0-16,1 6 1 15,-1 7-2-15,4 11 1 16,3 2 4-16,0 11-7 15,7 11 3-15,0 6 1 0,3 8 2 16,-1 3-2-16,3 5 2 16,-4 5 1-16,2-3 1 15,0 1 3-15,-4-1-2 16,-2-5-5-16,0-5 1 16,-4-10-2-16,-1-6 0 0,-3-3-3 15,-4-11-12-15,-2-2-16 16,0-4-19-16,-8-4-4 15,-8-12-100-15,-2-5-119 16</inkml:trace>
  <inkml:trace contextRef="#ctx0" brushRef="#br0" timeOffset="531.9942">5175 4507 328 0,'-9'4'21'16,"7"-1"-2"-16,2 2 1 15,16 1-9-15,11-2 3 0,7 1-1 16,11-5-5-16,7 0-3 16,5 0-3-16,1 0 0 15,-4-9-3-15,0 2 3 16,-8-4-2-16,-5 4 0 16,-12-4 1-16,-4 1 0 0,-6-3-1 15,-7-1 6-15,-4-2 20 16,-5-1-4-16,-3 2-6 15,0 2-1-15,0-1-1 16,0 5 2-16,-3 5-8 16,-5 4-3-16,-2 0-5 15,-1 7 0-15,-2 8 0 0,4 3 0 16,1 1 0-16,1 5-1 16,7 0 1-16,0 2 0 15,7-5 0-15,5 2-1 16,4-3 2-16,2-2-2 0,2-2 2 15,-1-2 0-15,1-2-1 16,0-1 1-16,-4 2-1 16,-5-3 1-16,0-1-1 15,-8 0 0 1,-3 2 1-16,0-6-1 16,-5 3 2-16,-10-5 0 15,-2 2 2-15,-9-3 3 0,1 1-1 0,-4-3-2 16,2 0-3-16,0 0-1 15,8 0 1-15,2 0-3 16,9-3-18-16,6-7-33 0,2-2-71 16,9-4-188-1</inkml:trace>
  <inkml:trace contextRef="#ctx0" brushRef="#br0" timeOffset="984.9702">6148 4457 406 0,'14'-10'32'0,"-12"-5"-8"16,-2 4 19-16,0 3 3 15,-4 1-26-15,-4-1-10 0,-3 5-8 16,0 1-1-16,-3 2 0 16,-1 0-1-16,5 0-1 15,-3 7 1-15,0 2-1 16,1 1 1-16,3 3 0 15,3 2 1-15,3-1-4 0,3 2 2 16,0 0 0-16,5-2 1 16,10 2-1-16,1-5 2 15,2 0-1-15,1-3 2 16,5 0-3-16,-4 2 2 16,-3-1-2-16,3 2 3 15,-5 1-3-15,-3 1 1 16,-5 0 0-1,-2-1 0-15,-5 0-1 0,0-1 1 16,-6-2 1-16,-10 0 0 16,-6-6 1-16,-3 1 3 15,-4 0 4-15,-3-4 2 16,3 0-1-16,2 0-7 0,4 0-1 0,3 0-1 16,5-2-1-16,8-4 0 15,6 0-9-15,1-4-22 16,3-2-44-16,10-2-94 15</inkml:trace>
  <inkml:trace contextRef="#ctx0" brushRef="#br0" timeOffset="1436.4307">6347 4484 409 0,'0'-9'56'0,"-2"2"-43"16,-3 2 27-16,-2 1-2 15,2 4-18-15,-1 0-4 16,-1 4-9-16,3 8-5 16,3 6 4-16,1 0 2 15,0 8-1-15,1 0-2 16,10 2-3-16,4-3 2 0,0-2-2 16,7-3-1-16,0-6-1 15,0-7 2-15,0-3 0 16,0-4-1-16,-2-2 2 15,-2-11-1-15,-2-1-1 0,-2-7 1 16,-2 1 0-16,-4-5-1 16,-1 0 0-16,-1 2 0 15,-5 0-1-15,-1 3 1 16,0 2-1-16,0 6 0 16,0 3 1-16,0 6-1 15,0 3 2-15,0 3-3 0,0 9-2 16,0 6 2-16,0 6 1 15,4 2 1-15,6 3-1 16,0-2 1-16,7 1-1 16,-2-3 0-1,4-5-1-15,0-3-10 16,-3-7-16-16,3-7-16 16,0-3-33-16,-4-1-112 0</inkml:trace>
  <inkml:trace contextRef="#ctx0" brushRef="#br0" timeOffset="2405.0053">6701 4495 421 0,'-3'-8'48'0,"-2"-2"-11"16,5 2 3-16,0 0-5 15,10 3-14-15,1 1-11 0,2 2-5 16,2 2-4-16,4 3 0 15,-5 12 0-15,2 1-1 16,0 3 0-16,-3 5-1 16,-2 1 3-16,-1-2-3 15,-3 0 1-15,-3 0 1 0,0-7-1 16,-2-1 0-16,-2-8-1 16,0-2 1-16,1-3 0 15,-1-2 1-15,0 0 5 16,4-7 21-16,-2-5-20 15,3-5-3-15,0-3 0 0,3-3-3 16,1 0 0-16,-2 0-2 16,6-2 1-16,-3 4 0 15,1 1-1-15,0 2 0 16,-1 8 1-16,-3 0 0 16,0 5 0-16,1 5 0 15,-1 0-2-15,0 7-1 0,0 6 1 16,5 6 2-16,-2 5-1 15,0-1 2-15,4 2-1 16,-2 0 1-16,1-2-1 16,-1-1-1-16,0-5 2 0,-2-2-2 15,-1-7 2-15,-3-2-1 16,1-6 0 0,0 0 1-16,-2 0 1 0,2-6 0 15,-2-6-1-15,0-2 1 16,1-3-1-16,3-4-1 0,-2 0 1 15,2 0-1-15,0-3 0 16,-2 1 0 0,2 3-1-16,-2 1 1 0,-2 5 0 15,0 1 0-15,-4 4 0 16,3 3 0-16,-1 5 0 16,-3 1 1-16,4 0-1 0,1 7-4 15,-1 7 4-15,2 6 2 16,1 3-1-16,1 2 2 15,1 2 0-15,1-4 0 16,2 2 1-16,1-2-1 16,3-3-1-16,2-8 0 15,0-1-2-15,2-4 2 0,3-7-1 16,0 0 0-16,2-7 1 16,-3-9-1-16,0-2 0 15,-3-3 1-15,-4-3-1 16,-3 2 1-16,-2-2-2 0,0 1 1 15,-6 2-1-15,-1 3-2 16,-3 5 2-16,0 4-2 16,0 7 0-16,-7 2 0 15,-3 4 2-15,2 11-1 16,-3 2 1-16,3 5 1 16,0 2 2-16,6 2 4 0,2-2 2 15,0 2-2-15,2-3 0 16,11-6-5-16,6 1 2 15,3-5-1-15,7-2-2 16,6-4-2-16,1-2-48 16,8-1-69-16,4-2-340 0</inkml:trace>
  <inkml:trace contextRef="#ctx0" brushRef="#br0" timeOffset="3228.1623">9323 4341 415 0,'5'-22'4'15,"0"2"7"-15,2 0 37 16,0 5-11-16,0 5-14 16,-2 6-3-16,2 4-10 15,0 0-7-15,1 9-3 0,0 9 1 16,1 1 0 0,-1 6-1-16,1 2 1 0,-1 0 1 15,-1 0 0-15,5-4-1 16,-5 0 1-16,5-3-1 15,1-6 0-15,3-1 1 0,0-8-1 16,3-3 1-16,1-2 4 16,4 0-4-16,1-9 0 15,-4-5-2-15,-1-2 1 16,0-6 0-16,-6 0 1 16,-5-2 1-16,-3-3 0 15,-4 0 0-15,-2 0 0 0,0 2-1 16,0 5 1-16,-5 7 1 15,0 6 4-15,2 7 1 16,-1 3-3-16,3 17-4 16,1 4 1-16,0 11 7 15,0 2 4-15,3 8-2 16,2-1-1-16,5 2-3 16,-5 3 0-16,0-6-2 15,2-3-4-15,-5-6 2 0,-2-5-3 16,0-6 0-16,-3-7 1 15,-6-5 1-15,-4-4 0 16,-1-5 3-16,0-2 4 16,-3-2-1-16,3-10-2 0,5-2-7 15,2-8 1-15,7 0 0 16,0-4-1-16,0-4 1 16,10-4-2-16,7 3 1 15,0 3-35-15,3 3-19 0,4 7-9 16,-1 5-17-16,-2 6-93 15</inkml:trace>
  <inkml:trace contextRef="#ctx0" brushRef="#br0" timeOffset="3749.5484">9912 4550 404 0,'-19'3'89'16,"4"-1"-77"-16,3 4 23 15,2 4 6-15,5 8-15 0,0 3-2 16,5 4-3-16,0 6 2 16,0 0 5-16,0 2-11 15,7 3-6-15,-2 0-4 16,0-4-4-16,-2-2-5 16,2-3 4-16,-2-6-1 0,-1-4 2 15,-2-7-4-15,2-5-1 16,-2-3 2-1,0-2 1-15,0-7 11 0,0-9-3 0,0-2-3 16,0-7-4-16,-2-3-2 16,0-4 1-16,1-4 1 15,1-3-3-15,0-1 0 16,0 3 0-16,0 1 1 0,5 4-5 16,4 5 1-16,4 7 3 15,-1 6 1-15,2 7 1 16,1 5-4-16,-1 2 3 15,0 7-1-15,0 8-2 0,-2 2 2 16,-4 7 1-16,-2-1 0 16,-6 0 0-16,0-2 0 15,-9 1-1-15,-8-6 2 16,-2 0-1-16,-4-3 0 16,-1-6 0-16,7 0 0 0,0-3 0 15,10-2 0-15,7-2-15 16,2 0-49-16,18-12-18 15,1-3-38-15,9-8-196 16</inkml:trace>
  <inkml:trace contextRef="#ctx0" brushRef="#br0" timeOffset="3935.7527">10455 4459 465 0,'17'-7'19'0,"-2"2"17"15,4-1 13-15,3 2-16 16,5 3-7-16,0-3-16 16,3 3-7-16,-3 1-3 0,-2 0 0 15,-5 0-21-15,-8 3-38 16,-7 4-71-16,-5 0-210 16</inkml:trace>
  <inkml:trace contextRef="#ctx0" brushRef="#br0" timeOffset="4092.9625">10567 4555 391 0,'-7'6'58'0,"4"-1"6"31,3-3-12-31,3-2-12 16,11 0 2-16,6 0-18 0,7 0-11 16,4-4-9-16,3 1-4 0,0-1-10 0,0 0-66 15,0-1-110-15</inkml:trace>
  <inkml:trace contextRef="#ctx0" brushRef="#br0" timeOffset="4780.3156">11614 4293 307 0,'5'-4'126'16,"-3"-6"-111"-16,1 0 25 15,4 7-3-15,-2 3-24 16,2 13-2-16,4 4 2 16,0 5 0-16,2 5 4 15,1-1-3-15,-4 5-1 0,3-1-4 16,-2-3-4-16,-1 0-1 15,5-2 0-15,-3-4 0 16,5-5-2-16,-2-7 0 16,5-2 5-16,-2-5 3 0,2-2 1 15,2-2-4-15,-3-9-5 16,-1-1 0-16,2-4 0 16,-4-6-2-16,1-1 3 15,-5-5-3-15,-2-1 0 16,-2-3 0-16,-3-3 0 0,-3-2 0 15,-2 2 0-15,0 3-2 16,-3 2 1-16,-5 7 1 16,-3 6 0-16,-1 7-1 15,-1 6 0-15,3 4-1 16,-3 4 0-16,0 11 0 0,6 7 0 16,2 3 1-16,5 4 1 15,0 1 1-15,9-2-1 16,9-3 1-16,0-2-1 15,3-3 0-15,5-5 0 16,-4-6 0-16,4-1-10 16,-1-4-33-16,-1-2-36 0,-4-2-96 15</inkml:trace>
  <inkml:trace contextRef="#ctx0" brushRef="#br0" timeOffset="5045.8598">12279 4459 369 0,'0'2'110'0,"0"0"-76"15,0-1 12-15,0 6-6 0,0 2-4 16,0 4-8-16,0 1 0 16,0 8-1-16,0 1-6 15,1 2-17-15,1 1 7 16,2 0-5-16,-1-2-2 15,2 0-1-15,-1-6-3 16,0-3 1-16,2-4-1 0,-3-2-9 16,0-5-28-16,-1-4-61 15,0-2-92-15</inkml:trace>
  <inkml:trace contextRef="#ctx0" brushRef="#br0" timeOffset="5858.7946">12861 4346 260 0,'0'-9'88'0,"-4"-1"-28"0,2-6 11 16,2 4-28-16,0-1-23 16,6 2-5-16,6 2-2 15,4 2-4-15,2 5 0 16,2 2 0-16,2 4-5 15,-3 10-2-15,-1 6 0 16,0 3-1-16,-3 4 0 0,-9-1 0 16,1 1 0-16,-7-4-1 15,0-1 1-15,-1-2 1 16,-8-3-2-16,-1-4 2 16,-2-6 2-16,5-2 5 0,2-3-1 15,2-2-3-15,3 0 4 16,0-4 2-16,0-2-9 15,6-9 0-15,7 1-2 16,0-6 0-16,1 1 1 16,-1-1-1-16,1-2 0 0,-4-1 0 15,2 0 0-15,-5 1 1 16,-2 3-2-16,-2 1 2 16,-1 4-1-16,-2 2 0 15,0 6 0-15,0 1 1 16,0 5 1-16,0 0-2 15,-2 7-2-15,0 7 2 0,2 6 0 16,0 3 4-16,0 4 0 16,0-2 2-16,4 1-1 15,4 0-2-15,2-2-1 16,2-2 0-16,9-1-2 0,-1-3 0 16,4-5-8-16,5-3-28 15,8-2-29-15,0-7-43 16,4-1-186-16</inkml:trace>
  <inkml:trace contextRef="#ctx0" brushRef="#br0" timeOffset="6101.7271">13825 4375 442 0,'1'-6'36'0,"8"-2"-7"16,11 1 4-16,7-1 8 16,9 3-10-16,5-2-8 15,4 4-7-15,-2-3-7 0,-3 5-5 16,-6-2-3-16,-7 3-1 16,-9 0-1-16,-5 0-12 15,-8 0-27-15,-3 0-20 16,-2 0-59-16,0 0-135 15</inkml:trace>
  <inkml:trace contextRef="#ctx0" brushRef="#br0" timeOffset="6336.0482">14051 4209 306 0,'-6'0'73'0,"3"0"-27"16,1 0 10-16,2 2-17 15,0 9-6-15,0 6 0 16,0 1-1-16,0 6-2 16,4 2-7-16,-1 1-7 15,1 0-7-15,-3-1-2 16,1 0-5-16,-2-2 0 0,0 2-3 16,0-7-24-16,0-1-51 15,3-11-95-15</inkml:trace>
  <inkml:trace contextRef="#ctx0" brushRef="#br0" timeOffset="7135.3956">14956 4159 303 0,'0'-13'31'0,"0"1"26"0,0 3 9 16,0 2-18-16,0 3-22 15,4 4 1-15,-3 0-11 16,6 8-13-16,-1 12 0 16,7 2 4-16,-3 9 7 0,2 5-4 15,1 1 0-15,0 1-1 16,-2-1 1-16,1-1-6 15,0-6 1-15,0-7-1 16,-2-3 1-16,2-4 1 16,0-7 6-16,3-4 0 15,2-5 3-15,0 0-2 0,2-7-7 16,1-5-5-16,2-6 2 16,-7-2-1-16,6-1-2 15,-9-6 2-15,0-2-2 16,-4-3 1-16,-3 0 0 15,-2-2-1-15,-3 4-1 0,0 1 2 16,-6 8-2-16,-6 5-1 16,2 5 0-16,-2 10-1 15,-2 1 2-15,2 0-2 16,2 14 2-16,4 2 0 16,2 5 0-16,4 2 0 0,0 0-1 15,15 2-3-15,2-2-14 16,3-3-10-16,4 2-14 15,0-6-14-15,0 0-42 16,-2-4-59-16,0-3-146 16</inkml:trace>
  <inkml:trace contextRef="#ctx0" brushRef="#br0" timeOffset="7512.2162">15527 4479 392 0,'0'-4'60'0,"0"-7"-8"16,0-1-3-16,0 1-15 16,0 2-17-16,1 0-6 15,11 4-4-15,-2 3-5 0,5 2-1 16,1 0 1-16,-6 9-2 16,3 5 0-16,-6 4 0 15,-1 4-2-15,-6-1 2 16,0 0-1-16,-2-1 1 15,-9 0 0-15,-5-2 0 0,-2-6 1 16,3 0 1 0,0-1 0-16,2-4 13 0,6-1 4 15,1-3 4-15,6-1-12 16,0 0-6-16,16-2 4 16,4 0 2-16,7 0-5 15,6-2-5-15,1-1-1 0,-2-5-1 16,-2 1-10-16,-3-2-35 15,-5-1-40-15,-3-3-97 16</inkml:trace>
  <inkml:trace contextRef="#ctx0" brushRef="#br0" timeOffset="8012.8649">16553 3949 328 0,'-10'-15'27'16,"0"-1"33"-16,1 4 5 15,1 5-22-15,-2 7-17 0,1 0-1 16,-3 13-10-16,4 6-3 15,-4 10 3-15,2 6 4 16,1 8 3-16,0 7 1 16,1 5-2-16,2 6-1 15,2 1-5-15,1 4-2 16,3-2-2-16,0 1-4 0,3-3-4 16,9-6-2-16,3-6 1 15,7-8-1-15,5-6 0 16,2-8-1-16,3-8-1 15,2-5-17-15,2-6-41 0,-2-8-22 16,-4-1-39-16,1-7-169 16</inkml:trace>
  <inkml:trace contextRef="#ctx0" brushRef="#br0" timeOffset="8612.9005">16940 4259 365 0,'-2'-13'15'0,"2"-1"31"0,2 2 8 16,13 5-22-16,-1 1-14 15,4 5-6-15,-2 1-4 16,4 1-1-16,0 12-3 16,-3 6-2-16,-3 3-2 0,-4 1 0 15,-3 4 1-15,-5-4-1 16,-2 0 0-16,-2-3-1 16,-7-2 1-16,-4-6 1 15,1-1 0-15,3-4 1 16,1-3 0-16,3-2 5 0,3-2-1 15,2 0 6-15,0-4-2 16,4-5-6-16,5-3-3 16,5-3 1-16,0-5-2 15,1 1 0-15,-1-6 0 16,1-2 0-16,-3 1 0 0,-2 1 1 16,-3 1-2-16,-4 6 2 15,-1 4-1-15,-2 3 1 16,0 8 1-16,0 3 2 15,0 0-1-15,-5 5-3 16,1 11 0-16,-1 4 5 16,3 5 5-16,2-1 4 15,0 6-3-15,0-4-3 0,4-3-4 16,3 0-2-16,5-1-1 16,1-8 0-16,6-2 0 15,1 1-8-15,0-6-24 16,3-1-25-16,1-4-42 0,1-2-167 15</inkml:trace>
  <inkml:trace contextRef="#ctx0" brushRef="#br0" timeOffset="9640.2647">17362 4037 264 0,'-3'-13'29'0,"3"2"34"0,0-3 7 16,0 2-15-16,3 0-22 15,6 4-10-15,2-1-7 16,0 0-5-16,1 6-5 0,1 3-3 16,-1 0-1-16,0 6-2 15,-2 10 0-15,-3 4 1 16,0 4-1-16,-2 2 0 0,-5-1 1 15,0 2-1-15,0-4 0 16,0-4 1-16,-5-2 1 16,0-7 4-16,1-1 4 0,3-5 4 15,1-4 0-15,0 0 1 16,7-4 7-16,7-5-12 16,4-4-6-16,5-2-1 15,4-2-3-15,1 3 1 16,0 0-1-16,1 3-5 0,-3 3-25 15,-1 5-20-15,-3 3-33 16,-6 0-88-16</inkml:trace>
  <inkml:trace contextRef="#ctx0" brushRef="#br0" timeOffset="9921.9649">17865 4348 439 0,'-4'0'31'0,"4"0"6"16,4-7-2-16,18 2-10 16,5 1-5-16,7 3-4 15,3-1-4-15,4 2-4 0,1 0-3 16,-4 0-2-16,-4 0-4 15,-9 0 3-15,-3 0-5 16,-10 2-20-16,-2 1-13 16,-5-3-25-16,-5 0-39 0,0 0-45 15</inkml:trace>
  <inkml:trace contextRef="#ctx0" brushRef="#br0" timeOffset="10187.5112">18073 4182 330 0,'-5'-3'43'16,"2"1"11"-16,-4 2 2 15,6 0-26-15,1 5-15 16,0 8 3-16,0 6 6 16,0 4 4-16,0 4-5 0,0 2-10 15,1-1-3-15,2-1-4 16,-3-2-3-16,0 0-2 15,0-7 1-15,0 0-1 16,0-5-2-16,0-3 0 16,0-1-3-16,7-2-17 15,7-5-19-15,3-2-31 0,3 0-61 16,7-7-149-16</inkml:trace>
  <inkml:trace contextRef="#ctx0" brushRef="#br0" timeOffset="10499.9322">18569 4161 448 0,'0'-5'26'0,"0"1"11"16,0 4 15-16,0 0-26 0,0 4-11 15,0 10 8-15,0 2-4 16,1 5-1-16,-1 3-1 15,0 1 0-15,2 1-5 16,-2-1-5-16,0 2-1 16,0-4-2-16,0-1-3 0,0-3 1 15,0-4-2-15,0-1 1 16,-2-4 0-16,1-2 0 16,-1-5 0-16,2 1-2 15,0-3-6-15,0-1-16 16,0 0-3-16,5-1-22 15,7-8-19-15,-4-5-53 0,6-4-135 16</inkml:trace>
  <inkml:trace contextRef="#ctx0" brushRef="#br0" timeOffset="10828.1374">18788 3975 450 0,'5'-7'6'16,"-2"1"21"-16,4 4 29 0,0 2-16 16,1 2-18-1,5 8 4-15,-2 8-2 16,3 4-7-16,-1 3 5 0,3 5-2 16,-2-1-4-16,0 4-2 15,1 5-2 1,-3-1 0-1,-1 2-5-15,-1-1 0 0,-7-1 2 16,-3 2-1-16,0-1-2 16,-13-1-2-16,-8 0-2 15,-6-1 0-15,-9 4-1 16,-8-5 0-16,-5 4-7 0,-9-3-30 16,-5-4-101-16,-11-7-115 15</inkml:trace>
  <inkml:trace contextRef="#ctx0" brushRef="#br0" timeOffset="12394.5417">5668 5755 310 0,'0'-15'6'16,"0"-5"12"-16,-1 4 36 0,-1 0-13 15,0 5-8-15,0 2 10 16,2 4-13-16,0 5-4 16,0 2-16-16,0 15-7 0,0 6 2 15,0 10 4-15,0 6 8 16,6 2-4-16,-1 4-4 15,0-3-5-15,3-1-1 16,-3-4-2-16,0-7 0 16,-1-5-1-16,-1-6 0 0,-1-6 0 15,2-8 1-15,-2-3-1 16,4-2 3-16,-1-7 1 16,3-9-3-16,4-2-1 15,0-3 0-15,4-5 0 16,0 5-1-1,-3-2-2-15,1 5-2 0,-3 4-1 16,0 6 4-16,-2 5-1 16,1 3 2-16,-1 7 0 15,4 9 0-15,1 4 2 0,6 5 3 16,0-2 0-16,3 0-1 0,2-1-1 16,1-6 0-16,1-2-2 15,1-9 1-15,-1-5 1 16,-1 0 1-16,-2-3 2 15,-4-10-2-15,-1-5 1 0,-5-1-2 16,-4-1 0-16,-4-3 1 16,-4-2-2-16,-2 2-2 15,-2-4 2-15,-9 0 1 16,-5-1-4-16,-4-1 2 16,-2 3-2-16,0 1-4 0,-4 5-2 15,3 7-1-15,-3 6 4 16,4 7 2-16,3 0 1 15,3 2 2-15,5 7-1 16,6 3 0-16,5 1 1 16,12-3-2-16,14-1 1 15,6-2 2 1,7-3-2-16,6-5 2 0,3-2-15 0,0-9-3 0,-6-4 5 16,-3-3 10-1,-9-5 2-15,-9 3 0 0,-4-4 0 16,-10 0 0-16,-7 1 3 15,0 0 3-15,-9 2 4 16,-6 3 0-16,3 4-1 16,-1 4-3-16,1 8 1 0,1 3-1 15,2 6-3-15,2 13 1 16,5 12-3-16,2 4 3 16,0 8 3-16,3 7 1 15,9 0-2-15,-4 2-1 16,1-4-1-16,0-2 0 0,-1-3-2 15,-5-4-1 1,-1-5 0-16,-2-5-1 16,0-8 1-16,0-5 0 0,0-9 0 15,0-7 2-15,0 0 1 16,0-9 10-16,0-7-9 16,0-5-3-16,3-2-1 0,4-4 0 15,5-2-2-15,2 1 2 16,0 4-2-16,-1 3 0 15,4 5 1-15,3 4 0 16,-1 6 0-16,-4 6 0 0,4 0 0 16,-4 4-1-16,2 8 1 15,-5 5 1-15,1 4 1 16,-4 0 0-16,-2 6-1 16,-2-4 0-16,-1 4 1 15,-2-4-2-15,2-1 0 16,-2-2-7-16,-1-7-24 15,4-2-19 1,2-7-16-16,2-4-43 16,4-2-145-16</inkml:trace>
  <inkml:trace contextRef="#ctx0" brushRef="#br0" timeOffset="13385.8673">6710 5921 437 0,'2'0'20'0,"1"0"-7"16,3 4-3-16,5 0 10 16,-1-1 0-16,5 1-5 15,-1-4-9-15,0 0 0 16,1 0 0-16,-5 0 4 16,0-7-2-16,-3-2-4 15,-3-2 2-15,-4-1-1 16,0-1 1-16,0 1-3 0,-7-3-1 15,-3 3-2-15,1 3 1 16,0 2-1-16,1 0 0 16,-4 7 0-16,5 0 1 15,-1 0-1-15,0 10 1 16,1 3 0 0,2 1 1-16,3 6 4 15,2 3 6-15,0 0 1 0,5 4-2 16,6 0-2-16,3-2-3 0,5-4-2 15,-2-3 0-15,5 0-3 0,2-8 1 16,-4-3-1-16,2-2 0 16,4-5 0-16,-6 0-2 15,1-10 2-15,-1-6 0 16,-5 0 0 0,2-4 1-16,-7 1-3 0,2-4 1 0,-7-2 1 15,0 0 0 1,-3 0-1-16,-2 2-1 0,0-1-1 15,-2 5 0-15,-5 3 0 16,-2 5 0-16,2 4 1 16,0 3 0-16,2 4-1 0,1 0 1 15,0 2 0-15,4 7 1 16,0 0-1-16,6 0 1 16,8-2 0-16,2-2 0 15,3-3-1-15,5-2-1 16,-4-2-2-16,-3 0 1 15,-2-6 1-15,-4-1 1 0,-4 2 1 16,-6-3 0-16,-1 5 1 16,0 0-1-16,0 5 0 15,0 0 0-15,-1 5 0 16,-3 10 2-16,3 4 5 16,1 2 1-16,0 6 1 15,0 0 8-15,3 2 0 0,7-4-4 16,-2-2-4-16,8-2-3 15,1-5-4-15,3-1 1 16,4-8-1-16,1-4-1 16,2-3 1-16,4-2-1 0,-6-10 0 15,1-4-1-15,-4-2 1 16,-3-3-1-16,-4-3 0 16,0 3 1-16,-8-2-2 15,0 0 2-15,-2 3-2 16,-4-1 0-16,-1 6-3 15,0 3 2-15,-1 5 1 0,-7 5 0 16,-1 2 0-16,2 7 0 16,-4 11 1-16,4 1 2 15,1 8 2-15,5 0 4 16,1 2 2-16,0-1 1 0,3-1-4 16,9-4-1-16,5-3-3 15,1-4-1-15,3-3-1 16,4-7-1-16,4 0-3 15,2-5-33-15,3-1-89 16,8 0-49-16</inkml:trace>
  <inkml:trace contextRef="#ctx0" brushRef="#br0" timeOffset="14132.9017">9551 5818 386 0,'7'-5'15'0,"1"-8"-11"15,-2-3 32-15,0 7 10 16,-1 4-14-16,3 2-7 16,-3 3-4-16,4 3-9 15,-2 13-4-15,2 3 8 16,4 7 5-16,-3 2-7 0,5 2-4 16,-5 4-1-16,2-3 2 15,0 3 0-15,0-6-1 16,-1-3-1-16,3-1-3 15,1-6-1-15,-1-6 0 16,0-7-1-16,4-3 2 0,1-2-1 16,-2-4-1-16,3-10-3 15,-2 0 0-15,0-8-1 16,-1 3 1-16,-5-6 0 16,0-2-3-16,-6-1 3 15,-2-5-3-15,-4 3-2 16,0-4-3-16,-4 2-2 0,-7 4 3 15,-1 1 0-15,-3 5 4 16,-1 10 2-16,1 6 1 16,1 6-2-16,4 2-1 15,-2 11 1-15,7 4-1 16,2 3 2-16,3 3 3 0,0 0-2 16,7 1 1-16,8-3 0 0,2-3-1 15,5-2-3-15,1 0 3 16,2-3-6-16,-3-3-28 15,-1-1-21-15,3-2-23 16,-8-3-94-16</inkml:trace>
  <inkml:trace contextRef="#ctx0" brushRef="#br0" timeOffset="14345.6553">10133 5986 380 0,'0'10'36'15,"0"1"3"-15,0 3 36 0,0 4-21 0,-2 4-11 16,-3 1-17-16,3 2 0 16,-3-1 3-16,3-2-14 15,-3 0-10-15,5-4-3 16,0-2-1-16,3-4-1 0,8-3-1 16,1-3-32-16,3-3-34 15,4-3-26-15,3-3-113 16</inkml:trace>
  <inkml:trace contextRef="#ctx0" brushRef="#br0" timeOffset="14595.6074">10704 5936 456 0,'16'-7'45'0,"4"-1"-37"15,2 2 21-15,0 0 17 16,4 1-11-16,1 1-17 16,-2 3-5-16,-1-1-3 15,-5 2-7-15,-3 0-2 0,-5 0-8 16,-6 2-25-16,-5 4-36 16,0 2-85-16,-5-1-202 15</inkml:trace>
  <inkml:trace contextRef="#ctx0" brushRef="#br0" timeOffset="14751.8114">10777 6034 381 0,'-7'7'49'0,"6"-3"-10"0,1-4 26 16,3 0-12-16,11 0-4 16,4 0-23-16,6 0-8 0,1-6-2 15,3 1-9-15,-1 0-6 16,-2 3-2-16,1 2-48 15,-3-2-58-15,4 0-213 16</inkml:trace>
  <inkml:trace contextRef="#ctx0" brushRef="#br0" timeOffset="15158.1096">12223 5807 415 0,'-5'-3'5'0,"-1"-6"26"16,6 3 19-16,13 1-25 16,10 5-6-16,4-2 3 15,11 2-5-15,3 0 0 16,2 0-8-16,4 0-5 0,0 4-3 15,-5-2-1-15,-1 2-11 16,-2-3-43-16,-2-1-78 16,-4-1-231-16</inkml:trace>
  <inkml:trace contextRef="#ctx0" brushRef="#br0" timeOffset="15689.0465">13536 5422 425 0,'-2'-9'6'0,"2"-4"20"0,0 5 28 15,0 1-23-15,0 0-9 16,0 5-7-16,0 2-4 16,-6 0-4-16,-3 3-6 15,-1 10 0-15,-7 1 3 16,0 2 5-16,-3 5 2 0,-2 6 3 16,-1 3 0-16,5 5 0 15,0 7 4-15,4 6 1 16,5 9 2-16,7 4-2 15,2 5-1-15,7 4-6 16,7 5-3-16,8 4-3 0,1 1 0 16,8 0-2-16,-4 7 0 15,-1-1 1-15,-2-2 0 16,1-6-1-16,-5 1-1 16,-2-2 0-16,-4-7 1 15,-5-3-3-15,-4-5 0 0,-5-7-3 16,-1-3 4-16,-13-7-2 15,-8-12 0-15,-7-4 1 16,-10-9 0-16,-3-8-2 16,-3-10-1-16,-5 0-8 15,4-13-14-15,6-10-6 16,4-8-46-16,10-8-21 0,7-13-139 16</inkml:trace>
  <inkml:trace contextRef="#ctx0" brushRef="#br0" timeOffset="16459.0067">14089 5635 145 0,'0'-12'131'15,"0"0"-95"-15,0-2 33 16,0 5-6-16,0 2-18 16,0 1-13-16,0 3-3 15,0 3 0-15,2 0-13 0,1 10-12 16,-1 5 9-16,3 6 5 16,2 3-2-16,0 2-5 15,6-1-3-15,-1 0-3 16,2-3-2-16,1-3-2 15,5-6 1-15,-1-4 0 0,0-6-1 16,-1-3 2-16,0 0-3 16,0-3 1-16,-6-8 1 15,3-5-2-15,-5-2 1 16,-1-3-2-16,-1-2 1 16,-5-2 2-16,1 0-2 15,-4 1-2-15,0 5 2 16,0 2 0-16,0 7 0 0,0 6 0 15,0 4-1-15,-2 7 0 16,-1 11-1-16,3 7 2 16,0 4 2-16,0 8 3 0,0 1 2 15,0 3 5-15,0-2-1 16,0 0-3-16,3-1-1 16,-3-6-2-16,0-4 1 15,0-1-1-15,-2-5 0 16,2-6 0-16,-3-4-1 0,-1-3 3 15,-2-5-4-15,-1-4 1 16,2 0 3-16,-4 0-4 16,2-9-1-16,0-4-1 15,1 1-3-15,3-4 3 0,3 2-19 0,0-2-45 32,0-1-18-32,9 3-21 15,1 0-124-15</inkml:trace>
  <inkml:trace contextRef="#ctx0" brushRef="#br0" timeOffset="16840.0591">14546 5909 100 0,'-3'-9'310'0,"3"-2"-265"15,0 1 12-15,0 1-18 16,3 2-18-16,8 1-10 15,0 4-5-15,4 2 1 16,-3 0-3-16,3 11-2 0,-5 0-2 16,-3 5 0-16,-2 0 1 15,-5 4-1-15,0-3 0 16,-3 0 0-16,-7 1 1 16,-4-4 0-16,-5 0-1 0,4-2 4 15,0 0 10-15,2-2 3 16,2-3 1-16,4 0-4 15,5-3-1-15,2 0-7 16,4-3-2-16,10-1 5 16,6 0 0-16,4 0-5 0,4-1-2 15,1-7-3-15,2 3 1 16,-1-1-6-16,-2 1-29 16,1 0-25-16,-4-2-29 15,2-2-127-15</inkml:trace>
  <inkml:trace contextRef="#ctx0" brushRef="#br0" timeOffset="17483.2541">15097 5608 409 0,'-5'-11'59'0,"2"0"-27"16,-2 4 21-16,1 7-11 15,1 0-16-15,3 6-14 16,0 9-4-16,0 8 12 0,0 6 1 16,1 5-4-16,6 2-7 15,0-1-3-15,-2 1-1 16,2-2-4-16,-6-6 0 16,3-2 0-16,-2-8-3 15,-2-4 2-15,0-6 0 16,0-4 1-16,0-4 0 0,-2 0 3 15,0-5 5-15,0-11-1 16,2-2-6-16,0-5 0 16,0-6-4-16,0-5 2 15,4 1 1-15,1-5-4 16,0-3 2-16,2 3-1 0,1 3 1 16,1 5-3-16,1 5-3 15,3 7 4-15,3 7 0 16,1 9 0-16,-2 2 1 0,4 7 0 15,-4 11-1-15,0 3 0 16,-4 4 2-16,-3 4-2 16,-4-3-3-16,-4 1-3 15,0-2 1-15,-11-3 2 16,-2-4 1-16,-9-2 1 16,-2-4 1-16,2-3 3 15,1-4-1-15,1-1 1 16,8-4-1-16,1 0 0 0,4 0 1 15,5 0 1-15,2 0 0 16,0 0-1-16,3 0 0 16,9 0-1-16,0 4 1 0,5 4 0 15,4 3 0-15,0 0 0 16,1 1 1-16,3 1-2 16,-4 0 1-16,3-5-1 15,0 3-5-15,-2-2-31 16,-2-3-31-16,2-1-42 0,-1-5-160 15</inkml:trace>
  <inkml:trace contextRef="#ctx0" brushRef="#br0" timeOffset="17772.8115">15672 5593 385 0,'6'-25'77'16,"-5"7"-10"-16,-1 3-8 15,0 7-13-15,0 5-9 16,-3 3-12-16,-6 0-13 16,2 14-6-16,-2 8 4 0,-2 6 4 15,2 6-5-15,1 3-4 16,3 4 6-16,2 2 0 16,-1-4-6-16,4 1-2 15,0-8-1-15,7-4 0 0,5-6-2 16,2-5 1-16,6-4-4 15,-1-2-16 1,3-6-32 0,-1-3-32-16,0-2-27 0,3-2-110 15</inkml:trace>
  <inkml:trace contextRef="#ctx0" brushRef="#br0" timeOffset="18272.7074">15869 5679 381 0,'0'-16'52'0,"2"2"12"0,4 3-9 16,3 2-11-16,3 5-13 15,1 4-14-15,0 0-4 16,1 7-6-16,-1 6-4 16,-5 7-2-16,0 3 0 15,-4 2-1-15,-4 0 0 16,0 0 1-16,0-2-1 15,-5-4-1-15,-5-2 0 0,-1-5 1 16,6-5-1-16,0-1 1 16,1-4 0-16,4-2 0 15,0 0 2-15,0 0 0 0,7-8-1 16,6-4-1-16,2-1 0 16,0-4 1-16,2-3-1 15,2-2 0-15,-4-1 0 16,-3 0 0-16,-2-2-2 15,0 4 1-15,-5 1-1 0,-1 4 2 16,-4 2 0-16,0 7-1 16,0 4 2-16,-2 3-2 15,-3 6 1-15,-2 12 2 16,-1 5 2-16,3 4 8 16,0 3 8-16,3 1-8 15,2-3-6-15,0-1-3 16,7-4-2-16,6-7 0 0,3-5-3 15,5-2-30-15,3-6-13 16,-1-3-26-16,-2 0-45 16,5-5-82-16</inkml:trace>
  <inkml:trace contextRef="#ctx0" brushRef="#br0" timeOffset="18482.9421">16292 5538 275 0,'1'-23'60'15,"3"7"46"-15,-1 5-16 0,4 9-22 16,1 2-15-16,5 7-30 0,0 13 15 16,1 5-5-16,-1 7-18 15,-1 3 0-15,-5 5-8 16,-7 1-4-16,0 0-1 16,-12-1-1-16,-12 0 0 0,-10-2-2 15,-9-1-35-15,-7-3-111 16,-4-7-248-1</inkml:trace>
  <inkml:trace contextRef="#ctx0" brushRef="#br0" timeOffset="19014.4543">14303 6277 330 0,'-19'-6'34'0,"7"3"32"16,3 1 5-16,7 2-31 16,2 0-4-16,16 0-19 15,10 2 16-15,15 1-4 16,16 1-9-16,13-2-3 0,16-2-6 15,16 0 0-15,10 0-5 16,12 0-3-16,5-4 0 16,9-1-2-16,4 2-1 15,2-3 0-15,-3 0 2 16,-5 1-2-16,-9 0 2 16,-18 0-3-16,-16 1 0 0,-18 0 2 15,-21 1-2-15,-22 3-2 16,-16 0-17-16,-16 0-19 15,-9 0-9-15,-16 3-2 16,-11 1-63-16,-5-4-175 0</inkml:trace>
  <inkml:trace contextRef="#ctx0" brushRef="#br0" timeOffset="19673.8898">15017 6632 411 0,'-5'-11'7'0,"-8"-4"9"15,8 1 30-15,5 2-11 16,0 0-10-16,0 4-3 15,0 4-3-15,1 1 0 16,3 3-11-16,-1 0-1 0,-1 11-2 16,2 7 6-16,0 3 2 15,-1 6 4-15,-1 3-3 16,0 0-2-16,-2 1-2 16,0 1-2-16,0-4-5 15,0-3 0-15,0-5-3 0,2-6 1 16,-2-5 0-16,3-4 0 15,2-5 0-15,2 0 4 32,6-5-2-32,1-8-2 0,3-2 1 0,2-5-1 0,0-2-1 15,2 3 0-15,-3 1 0 16,0 0-1-16,-2 8-2 16,-3 2 2-16,-3 5-1 15,2 3 1-15,-2 1 1 0,2 12-1 16,3 5 0-16,-3 1 2 15,5-1 0-15,0 2 0 16,0-4 0-16,0-2 1 16,-2-3-1-16,3-6 1 15,-2-3 0-15,3-2 3 0,-7 0 7 16,-2-11 0-16,0-3-1 16,-7-4-2-16,-1-1 2 15,-2-3-5-15,0-3-1 16,0 0-2-16,-5-2-3 15,-1 1 1-15,-3-1 0 16,0 4-1-16,2 0-5 0,-4 5-14 16,1 3-33-16,-4 6-31 15,6-1-32-15,6-1-288 16</inkml:trace>
  <inkml:trace contextRef="#ctx0" brushRef="#br0" timeOffset="20528.1471">16972 6046 289 0,'4'-13'28'16,"2"-2"15"-16,-1 1 7 16,-3-2-11-16,1 1-6 0,-3 1-9 15,0 1-7-15,0 3-3 16,-3-1-3-16,-7 2-1 15,0 4-2-15,-6-1-1 16,-2 5-1-16,-1 1-2 16,2 0 0-16,0 1 3 15,2 10 5-15,2 2 2 0,4 3-3 16,7 4-5-16,2 3-2 16,0 0 0-16,7 0-3 15,8 2 0-15,1-6-1 16,2-1 1-16,-2-5 0 15,2-6-1-15,2-3 1 16,-4-4 0-16,-1 0 0 16,-3-11 1-16,2-3 1 0,-1-3 1 15,-3 0 2-15,-3-6 0 16,1 0 0-16,-3-4-2 16,-1 0 0-16,-2-2-2 15,-2-1-1-15,0 1 0 0,0-1-1 16,-4 0 2-16,-3 3-2 15,2 6 0-15,-3 1 0 16,3 9 2-16,1 6 5 16,1 5 1-16,1 2-2 0,0 12-5 15,2 9 3-15,0 4 2 16,4 5 0-16,5 4 2 16,2-2-3-16,-1 1-2 15,1-2-1-15,0-2-1 16,0-2-2-16,1-4 2 15,-1-4-9-15,1-6-21 16,3-3-18-16,-1-5-5 16,0-7-31-16,3 0-84 0,1-10-151 15</inkml:trace>
  <inkml:trace contextRef="#ctx0" brushRef="#br0" timeOffset="20970.8056">17279 5859 425 0,'7'-12'41'0,"-1"1"13"16,3 4-4-16,5 3-14 16,-1 4-14-16,1 0-11 0,1 13-4 15,-1 4-4-15,1 3-3 16,-3 2 1-16,-7 2 0 16,0 0 0-16,-5 1-2 0,0-6 2 15,-5-1 0-15,-2-4-2 16,0-4 1-16,0-3 0 15,5-4 1-15,2-3-1 0,0 0 3 16,2-7-1-16,11-6 0 16,0-3-2-16,2-3 0 15,1-2 0-15,1-3 0 16,-7-1 0-16,1 2 0 16,-4 2 0-16,-3-2 0 15,-2 6 0-15,-2 3 0 16,0 7 1-16,0 1 3 0,-4 6 11 15,1 8-6-15,-1 6-2 16,-2 8 7-16,6 2 5 16,0 5-3-16,0 0-7 15,4-1-8-15,3 1 3 0,4-4-3 16,2-4 0-16,1 0-1 16,-2-3-28-16,-1-3-35 15,-4-5-22-15,-7-3-113 16</inkml:trace>
  <inkml:trace contextRef="#ctx0" brushRef="#br0" timeOffset="21527.4061">11188 8085 436 0,'-10'0'7'0,"3"0"5"15,2-10 28-15,5 4-9 0,0 1-4 16,0 1 1-16,8 2-1 16,6 1-7-16,4 1-5 15,6 0-3-15,3 0-3 16,4 0-4-16,1 0-2 15,2 1-3-15,-4 3 1 16,-1-1-8-16,-6 3-27 0,-3-1-34 16,-10-1-86-16</inkml:trace>
  <inkml:trace contextRef="#ctx0" brushRef="#br0" timeOffset="21704.6424">11273 8221 429 0,'-9'3'30'16,"4"-3"-6"-16,5 0 15 0,0 0-13 0,10 0-3 15,9 0-12-15,5-3-7 16,5 1-4-16,3 0-1 16,3-1-52-16,1-3-104 15</inkml:trace>
  <inkml:trace contextRef="#ctx0" brushRef="#br0" timeOffset="22143.7709">12526 8065 343 0,'-8'0'54'0,"2"0"8"16,4-3 2-16,2 1-19 15,0 0-7-15,8-2-14 16,7 3-7-16,6-1 0 16,6 1-4-16,1 1 1 0,5-2-1 15,-3 0-4-15,-4-2-2 16,0 1-3-16,-8 0-2 15,-9 2-1-15,-2 1-1 16,-7 0-1-16,0 0-37 16,-9 1-27-16,-5-1-66 15</inkml:trace>
  <inkml:trace contextRef="#ctx0" brushRef="#br0" timeOffset="25044.9832">14137 7702 76 0,'5'-14'223'0,"-5"0"-190"16,0-4 9-16,0 1 6 15,0 2-14-15,0 0-7 16,0 1-6-16,-5 1-5 16,-2 2 2-16,-2 6-1 0,-2 2-3 15,0 1-5 1,-1 2-4-16,-4 3 0 15,-3 10 2-15,2 5 1 16,0 3 3-16,0 6 2 16,2 4-2-16,3 6 3 15,5 4-1-15,5 7 3 0,2 5 0 16,0 6-1-16,5 4-4 16,6 1-6-16,4 0 1 15,0 2 0-15,0 1 0 16,1 0 2-16,-1-1 0 0,-3 2-1 15,0-4 1 1,1-2-2-16,-2-1 3 0,-1-4-3 16,-7 0 0-16,11-7-2 15,-11-3 0-15,-1-5-1 16,0-2-1-16,-2-5 0 0,0-5 0 16,0-1-1-16,-2-4-1 15,-3-4 1-15,-2-4 1 0,2-5-2 16,-2-1 0-16,0-4 1 15,-1-4-1-15,-1-3 0 16,-2 0-1-16,0-1-9 16,-2-10-19-16,-1-7-26 0,2-5-56 15,1-9-102-15</inkml:trace>
  <inkml:trace contextRef="#ctx0" brushRef="#br0" timeOffset="25985.9367">14878 7928 241 0,'-5'0'71'0,"0"-10"-23"16,3 0 10-16,1 0 4 15,1 0-22-15,0-3-14 16,0 1-7-16,8-1-7 16,3 2-5-16,4 4-1 0,-3 3-2 15,3 3-3-15,-1 1-1 16,0 3 0-16,-1 10 0 15,-5 4-1-15,4 5 1 16,-4 3 0-16,-2 1 0 16,-5-1 1-16,1 2-1 0,-2-4 0 15,0-1 0-15,0-6 1 16,-2-4-1-16,-1-3 1 16,1-2 0-16,0-6 1 15,2-1 1-15,0 0 3 16,0-4 6-16,2-5-9 15,5-3 0-15,1-5-1 16,1-2 0-16,-1 0 0 16,-1-2 0-16,1-3-2 0,-3-1 1 15,-1 2 1-15,-2-2-2 16,-1 5 1-16,-1 5-2 16,0 0 2-16,0 6-1 0,0 5-1 15,0 4 2-15,-1 0-1 16,-5 6 0-16,5 7-1 15,-1 7 1-15,2 4 2 16,0 2 3-16,0-1-1 16,9 0 0-16,-1-1 1 0,4-3-3 15,2-4-1-15,1-2-1 16,4-5 0-16,1-2 0 16,2-5-8-16,-1-1-21 15,0-2-17-15,-1 0-24 16,-6 0-50-16,-1-7-63 0</inkml:trace>
  <inkml:trace contextRef="#ctx0" brushRef="#br0" timeOffset="26327.1487">15180 7620 390 0,'-7'-19'18'15,"6"-1"26"-15,1 5 9 16,0 3-26-16,7 3-13 16,0 5-7-16,6 4-4 15,1 0-3-15,-1 13 0 16,-3 4 0-16,1 5 0 16,-3 1 0-16,-1 0-1 0,-6 1-2 15,-1-5 2-15,0-5 0 16,0 1 2-16,-3-6-1 15,-3-4 1-15,2-2 4 16,2 0 1-16,2-3 1 0,0 0 6 16,0 0 6-16,14-7-14 15,-2-3-1-15,4 2-4 16,7-2 0-16,0 2-12 16,1 1-31-16,0 1-47 0,-2 5-89 15</inkml:trace>
  <inkml:trace contextRef="#ctx0" brushRef="#br0" timeOffset="26580.4038">15466 7939 497 0,'-2'0'10'0,"-10"0"13"0,12 0 12 15,5-3-11-15,13 2-6 16,8-2-8-16,9-1-2 16,3 1-1-16,1-1-4 15,-1 3-2-15,-6 1-2 16,-5 0-10-16,-5 0-29 0,-8 0-26 16,-5 0-44-16,-4 0-41 15</inkml:trace>
  <inkml:trace contextRef="#ctx0" brushRef="#br0" timeOffset="26846.1101">15662 7803 326 0,'-6'-3'78'0,"2"1"-11"0,3 2-9 0,-1 0-26 15,2 5-19 16,0 12-1-31,0 2 11 0,2 8 2 0,1 0-10 0,3 4-7 16,-1-2-5-16,-1 0-1 16,-1-3-2-16,1 1 0 15,-2-8 1-15,1-2-2 0,1-5-8 32,-3-5-9-32,5-3-17 15,1-4-26-15,4 0-27 0,0-14-66 0</inkml:trace>
  <inkml:trace contextRef="#ctx0" brushRef="#br0" timeOffset="27114.098">15924 7763 503 0,'1'-4'17'0,"-1"-1"16"15,0 5 6-15,4 0-18 16,-2 9-10-16,2 2 5 15,1 7 4-15,0 1-1 16,1 3-4-16,1 3-6 16,-2 0-5-16,1-1-3 15,-1-1 0-15,0 0 0 0,1-5-1 16,-5 0-3-16,3-5-16 16,-2-3-14-1,-2 2-5 1,0-10-16-16,1-2-44 0,4 0-68 15,-2-9-125-15</inkml:trace>
  <inkml:trace contextRef="#ctx0" brushRef="#br0" timeOffset="27419.9612">16109 7634 359 0,'3'-14'56'15,"0"0"14"-15,5 4-2 0,-1 7-18 16,4 3-17-16,0 0-13 16,1 11 2-16,5 5 6 15,-1 2-6-15,-1 5-9 16,-2 4 5-16,1 1-8 16,3 1-2-16,-5 3-2 15,0-2-2-15,-5 6-2 16,-2-2 1-16,-5-1-3 0,0 2 1 15,-7 0-1-15,-10-1 1 16,-5 0-7-16,-7-2-18 16,-5-4-23-16,-6-3-36 15,-7-4-15-15,-2-6-122 16</inkml:trace>
  <inkml:trace contextRef="#ctx0" brushRef="#br0" timeOffset="27852.1237">14775 7606 377 0,'-6'-5'11'16,"-1"-1"26"-16,0 4 18 0,3 2-2 15,-3 8-28-15,2 5-8 16,-3 9 11-16,1 3 0 15,-3 7-8-15,1 6 2 16,-1 2 7-16,2 3-10 16,1 6-4-16,1 0 4 0,5 3-6 15,1-1-7-15,0-2-4 16,14-3 0-16,2-3-1 16,10-4-2-16,7-7-13 15,5-2-33-15,8-7-43 16,3-8-48-16,2-11-304 15</inkml:trace>
  <inkml:trace contextRef="#ctx0" brushRef="#br0" timeOffset="41366.8653">17211 7586 406 0,'0'-7'9'15,"-7"3"14"-15,2 0 27 16,-1 4-21-16,-1 0-9 16,-2 0-4-16,-1 10-3 15,0 4 5 1,0 4 5-16,-3 7 3 0,0 1-1 15,3 6 1-15,-1 6-3 16,0 3 0-16,4 2 0 16,0 2-9-16,7-1 0 0,0-1-3 15,2-4-4-15,10-2-4 16,7-5-1-16,0-5 0 16,4-5-1-16,4-4-2 15,0-7-4-15,-1-1-16 16,-2-5-24-16,1-5-39 15,-5 0-31-15,-2-5-111 0</inkml:trace>
  <inkml:trace contextRef="#ctx0" brushRef="#br0" timeOffset="41944.8675">17398 7766 491 0,'-7'-16'14'0,"0"0"13"16,7 2 14-16,0 5-3 0,2 1-13 15,8 7-13-15,4 1-7 16,5 0 2-16,1 12-4 16,-3 5-1-16,3 0 0 15,-6 6-1-15,-3 2-1 16,-4-1 1-16,-5 4 0 15,-2-2-1-15,0-4 2 0,-3 0-2 16,-4-4 1-16,-3-1 2 16,1-4 0-16,2-4 4 15,2-6 2-15,3-1-2 16,2-2 0-16,0-3 1 16,2-10-6-16,5-6-1 0,5-2-1 15,1-7 0-15,0-2 0 16,-3-3-1-16,1 3-7 15,-2 1 3-15,-2 0 3 16,-5 5 0-16,0 6 2 0,-2 6 0 16,0 2 1-16,0 6 1 15,-2 4 1-15,-5 2-1 16,0 12-1-16,-2 6 6 16,1 5 3-16,3 5-7 15,3 0 18-15,1 0-6 0,1 2-7 16,1-3-2-16,8-4-4 15,4-4-1-15,5-4 0 16,3-7-1-16,3-2 0 16,1-4-6-16,2-4-19 15,-2 0-17-15,-2-6-26 16,-3-5-18-16,-4-4-59 16,-3-6-171-16</inkml:trace>
  <inkml:trace contextRef="#ctx0" brushRef="#br0" timeOffset="42289.164">17671 7464 455 0,'-10'-13'5'16,"3"-4"21"-16,7 5 21 0,0 3-14 15,10 2-15-15,2 2-12 16,3 5-2-16,3 0-3 15,-4 5-1-15,2 9-1 16,-5 2 1-16,-2 4 0 16,-7 1-6-16,0 1 3 15,-2-3 2-15,-4 1 1 16,-5-2 1-16,-2-4-2 0,2-3 6 16,1-3 6-16,2-2 5 15,4-5 1-15,2-1-1 16,0 0 2-16,8 0-3 15,7-10-12-15,4-1-2 0,2-3-1 16,6 0-8-16,-4-1-25 16,-1 3-12-16,-3 1-29 15,-2 4-104-15</inkml:trace>
  <inkml:trace contextRef="#ctx0" brushRef="#br0" timeOffset="42512.0363">17910 7818 532 0,'-15'7'21'16,"15"-7"8"-16,0 0 22 16,9 0-20-16,9-1-14 15,8-3-12-15,2 0-3 16,1 2-2-16,3 1-15 15,-4-3-24-15,-1-1-33 0,-1 3-76 16,1-7-133 0</inkml:trace>
  <inkml:trace contextRef="#ctx0" brushRef="#br0" timeOffset="42770.353">18307 7624 434 0,'0'-8'75'0,"0"1"-10"15,0 4-6 1,2 3-10-16,-2 0-29 16,0 3-12-16,0 8 3 15,0 7 13-15,2 1-8 16,-2 5-4-16,1 2-6 0,1-1-4 16,0 0 0-16,0 0-1 15,-1-3-1-15,-1-1 1 16,2-1-4-16,0-7-8 15,-1 3-14-15,-1-10-9 16,2 2-23-16,2-7-4 0,-1-1-30 16,2-1-57-16</inkml:trace>
  <inkml:trace contextRef="#ctx0" brushRef="#br0" timeOffset="43051.539">18542 7472 533 0,'0'-6'37'15,"0"3"15"-15,1 3 1 16,5 0-24-16,0 9 1 0,1 5-3 16,1 6-5-16,6 5-5 15,0 3-4-15,-4 2-4 16,1 5 0-16,0-2-4 15,-4 3-2-15,-4-2-1 16,-3 2-1-16,0-3-1 0,-3-1 1 16,-13 3-14-16,-9-2-24 15,-9 1-53-15,-8-6-60 16,-10-1-233-16</inkml:trace>
  <inkml:trace contextRef="#ctx0" brushRef="#br0" timeOffset="43704.2123">15105 8522 119 0,'-8'4'302'0,"1"-4"-265"15,6 0 4-15,1 0 6 16,0 1-21-16,12-1-14 16,10 0 16-16,10 0 4 15,13 0-7-15,13 0-10 0,12 0-4 16,8-1-16-16,16-6 9 15,5 1 0-15,8-1-4 16,10-2 2-16,7 2 1 16,7-4-5-16,4 3 6 0,5-5 9 15,6 1 2-15,1-1-1 16,4 2-4-16,-5-2-5 16,2 1 3-16,-2 2-3 15,-9 0-2-15,-1 4-1 16,-14-1-1-16,-8 1 2 0,-7 2-1 15,-12 1-1-15,-17 1-1 16,-9 0 3-16,-11 2-6 16,-17-1 4-16,-14-1-1 15,-10 0 1-15,-11 0-1 16,-6-1-6-16,-13 3-22 0,-10 0-37 16,-10-2-36-16,-11 2-64 15</inkml:trace>
  <inkml:trace contextRef="#ctx0" brushRef="#br0" timeOffset="44471.0708">16305 8924 377 0,'-10'-7'43'31,"3"-4"-1"-31,4 2 19 16,1-1-15-16,2-2-17 15,2 2-10-15,3 3-3 16,5 1-1-16,7 4-10 0,-3 2-3 15,4 4-1-15,1 11-1 0,-2 6 0 0,-2 2 0 32,-3 4 0-32,-3 1 0 15,-6 1 1-15,-3-1-1 0,0-1 0 0,-1-5 0 0,-6-4 0 16,1-3 1-16,-1-6 1 31,4-3-2-31,3-6 2 16,0 0 5-16,0-6 7 15,2-6-9-15,8-6-4 0,1-4 0 0,2 0 0 16,1-5-1-16,-3 0 0 16,-2 2 0-16,-1 0 0 0,-1 2 0 15,-2 5 0-15,-5 0-1 16,0 6 2-16,0 5-1 16,0 3 2-16,0 4-4 0,-6 0 0 15,-1 9 2-15,1 8-1 31,3 5 3-31,0 5 4 0,1 2-9 0,2-1 13 16,0 1 1-16,0-3-3 16,8-2-4-16,6-3-2 0,3-5-2 15,3-6 1-15,1-2-6 16,1-5-19-16,3-3-9 16,-3 0-31-16,-1-1-51 15,-3-12-118-15</inkml:trace>
  <inkml:trace contextRef="#ctx0" brushRef="#br0" timeOffset="44802.2682">16621 8749 4 0,'-2'-22'415'0,"-13"5"-374"0,12 0 12 15,3 5-4-15,0 3-17 16,3 4-17-16,7 3-11 15,0 2-2-15,-1 2-2 16,2 8 0-16,-2 8 0 0,-4 2-2 16,-1 2-3-16,-4-1-1 15,0 0 3-15,0-1 2 16,-4-6 1-16,-3-2 0 16,2-2 1-1,2-5 2-15,0-2 4 16,3-3-2-16,0 0 2 15,3 0 4-15,7-1 1 16,6-6-4-16,4-4-7 16,2-2 0-16,0 1-9 0,2 0-26 15,-4-1-37-15,0 4-95 16</inkml:trace>
  <inkml:trace contextRef="#ctx0" brushRef="#br0" timeOffset="45010.56">16886 9018 551 0,'-7'0'17'16,"7"0"12"-16,0-5 21 15,15-1-21-15,9-1-11 0,3 2-14 16,12-2-3-16,-2 1-6 0,1 3-38 15,-1-2-18-15,-5-2-41 16,-1 0-115-16</inkml:trace>
  <inkml:trace contextRef="#ctx0" brushRef="#br0" timeOffset="45233.5398">17281 8825 353 0,'2'-12'89'0,"-2"1"-15"16,0 4-3-16,0 2-13 15,0 5-6-15,0 0-35 16,0 3-11-16,0 12 6 0,0 2 4 16,0 7-4-16,0 1-2 15,0 5-6-15,0-3-3 0,3 2 1 16,-3-3-2-16,2-2-3 16,2-3-14-16,-2-3-20 15,2-7 2-15,-1-4-34 16,1-6-24-16,1-1-76 15</inkml:trace>
  <inkml:trace contextRef="#ctx0" brushRef="#br0" timeOffset="45530.3596">17484 8665 378 0,'9'-11'124'0,"4"2"-73"15,-4 4 2-15,3 5-2 16,1 0-8-16,-1 11-17 16,-1 7-14-16,0 5 10 0,-2 5-8 15,0 5-5-15,0 1-2 16,0 3-1-16,-2 2-3 16,0 2 1-16,-3-5-1 15,-2-1-2-15,-2 1 0 16,0-2-1-16,-10-2 0 15,-5-3-5-15,-7-4-17 16,-9-2-9-16,-3-5-41 0,-11-2-22 16,-5-10-71-16</inkml:trace>
  <inkml:trace contextRef="#ctx0" brushRef="#br0" timeOffset="45847.4909">16222 8708 184 0,'-17'-5'219'0,"3"3"-209"15,0 2 39-15,-2 5 15 16,-2 13-19-16,-3 8-11 15,-5 3 1-15,-1 9-3 16,2 5-8-16,3 3-4 0,1 4-6 16,10 5 13-1,6 2-9-15,5 0-8 16,15 0-5-16,13-5-2 16,13-7-3-16,13-10 1 15,11-5-20-15,12-10-54 16,7-9-72-16,10-14-290 0</inkml:trace>
  <inkml:trace contextRef="#ctx0" brushRef="#br0" timeOffset="46796.5188">19371 7971 33 0,'0'0'146'0,"0"-5"-91"0,2-1-7 16,3 0-3-16,-1 2 6 16,2-3-9-16,-3 0-6 15,1 1 4-15,-4 0-4 16,0-2-5-16,0 0-7 0,-4 2-4 15,-5-1-10 1,-3 0-4-16,-2 2-5 0,-1 4 2 16,-3 1-3-16,2 0 3 15,-3 0 1-15,4 7 2 16,-2 6 3-16,3-1 2 16,2 7-3-16,1 2-3 0,5 7 2 15,3-2-1-15,3 1-1 16,0-2-1-16,10-2-2 15,5-6-1-15,4-5 0 16,3-3-1-16,4-5 1 0,-1-4-7 16,-2 0 5-16,2-8 1 15,-3-6 0-15,-2-4 0 16,-5-3 2-16,0-7-1 16,-6 0 0-16,-2-3 0 15,-4-3-1-15,1-2 2 16,-4-1-1-16,0-1 0 0,-2 2-1 15,-5 3 1-15,-1 2 1 16,1 6-1-16,-3 7 0 16,3 6-1-16,0 6-1 15,0 6 1-15,-1 8 2 16,5 11-2-16,-3 8 3 16,5 7 5-16,1 5 6 0,0 6-1 15,1-5-2 1,8 4-5-16,1-5-2 15,0-5-2-15,1-2-1 0,4-10 0 16,-3-1 0-16,4-6-2 0,0-2-8 16,2-6-32-16,0-3-23 15,-2-4-34-15,0 0-104 0</inkml:trace>
  <inkml:trace contextRef="#ctx0" brushRef="#br0" timeOffset="47302.9209">19666 7868 459 0,'0'-10'28'0,"0"0"-2"16,4 1 16-16,6 3-9 16,5 5-11-16,-3 1-13 0,5 4-5 15,-1 12-2-15,0 3 0 16,-2 6 0-16,-2 0-1 15,-4 2 0-15,-3 2 0 16,-3-4-1-16,-2-2 1 0,0-6 0 16,0-2 0-16,0-7 7 15,0-2 3-15,0-3 1 16,0-3-2-16,2 0 3 16,8-12-5-16,2 0-5 15,2-6-2-15,2-4 0 0,-4-2-1 16,2 0 1-1,-4-3-1-15,-3-1 0 16,-2-1 1-16,-3 4 0 0,-2 2 0 16,0 6-1-16,0 2 1 15,-2 9 3-15,-5 2 7 16,0 4-4-16,0 1-2 0,-1 12-12 16,3 5 16-16,2 5 4 15,3 4-3-15,0 3-2 16,3-2-3-16,10-2-3 15,-2 0 1 1,1-6-1-16,6-3-2 16,-4-2 1-16,3-5-1 15,-2-2-4-15,2-1-20 0,-3-6-29 16,-1-1-45-16,-1 0-110 16</inkml:trace>
  <inkml:trace contextRef="#ctx0" brushRef="#br0" timeOffset="48123.7333">19862 4766 415 0,'-9'-36'7'15,"2"1"24"-15,-1 4 7 16,5 8 0-16,-1 7-15 16,4 9 1-16,-2 7 0 0,2 11-19 15,0 13 0-15,0 16 16 16,6 14 8-16,1 15 1 16,4 9-9-16,1 12-13 15,1 7 6-15,-2 11-3 16,-1 5-2-16,0 3 1 15,0 6 4-15,-3-1-3 16,2 0-4 0,-1-3 0-16,-1-3-2 15,-2-10 2-15,0-9-3 0,-3-5-4 16,-2-9 2-16,0-14-4 0,0-11 4 0,0-12-4 16,0-14-11-16,2-14-13 15,-1-14-19-15,6-6-26 16,1-22-13-16,1-19-88 15</inkml:trace>
  <inkml:trace contextRef="#ctx0" brushRef="#br0" timeOffset="48900.0911">20834 5014 174 0,'-5'0'63'16,"3"0"13"-16,2-2-1 0,0-3-29 15,0-3 2-15,0 3-12 16,0 0-7-16,0 3 5 16,0 2 4-16,0 0-13 15,0 15-20-15,2 4 0 16,1 6 12-16,0 3 1 16,1 4-8-16,-1-3-10 15,-1-3 1-15,1-1 0 16,1-1 0-16,-1-6 0 0,1-2-1 15,-4-4 2-15,4-5-8 16,-2-3-16-16,0-4-16 16,-2 0 1-16,2-6 6 0,-2-7-17 15,0-7-19-15,0-2 18 16,-4-6 19-16,-4-4 18 16,1-2 12-16,2-4 1 15,0 1 12-15,1 3 17 16,4 4 11-16,0 3 9 15,9 4-6-15,5 10-13 0,10 8-6 16,3 5-8-16,1 0-7 16,1 11-4-16,0 5-3 31,-4 5-1-31,-6 0-1 0,-2 1-1 0,-8-1 2 16,-6 3 0-16,-3-5-6 15,-2-1-4-15,-10-4 4 0,-4 0 0 16,-3-4 1-16,-2-3 4 15,0-2-2-15,3-2 1 16,3-2 0-16,3-1 0 16,2 0 1-1,9 3-1-15,1-1 0 16,0 3-3-16,11 2 5 16,7 5 2-16,0 5 3 0,4 3 0 0,-3-2-2 15,3-2-3-15,0 5-1 16,-2-7-1-16,1-2 1 0,-1-3-8 15,2-1-12 1,0-6-21 0,0-1-34-16,1-1-88 0</inkml:trace>
  <inkml:trace contextRef="#ctx0" brushRef="#br0" timeOffset="49154.9084">21379 4976 341 0,'-9'-17'77'16,"0"6"-10"-16,0 4-5 16,0 7-26-16,0 3-9 0,2 15-15 15,1 5 1-15,3 8 6 16,-1 2-6-16,4 3 1 16,0 2-2-16,0-5 0 15,7-3-6-15,5-3-2 16,1-2-5-16,4-3 3 0,2-6-10 15,5-6-30-15,1-4-17 16,0-4-26-16,-3-2-64 16,-3-8-129-16</inkml:trace>
  <inkml:trace contextRef="#ctx0" brushRef="#br0" timeOffset="49617.2292">21541 5073 422 0,'-3'-14'66'15,"2"1"-6"-15,1 1-1 16,6 4-20-16,4 6-14 16,9 2-13-16,-5 0-5 0,2 13-4 15,2 3 0-15,-4 4-2 16,0 1 0-16,-7 1 0 16,-1-1-1-1,-6 0-1-15,0-1-1 16,0-2-1-16,-6-4 1 15,-1-3 4-15,2-3-2 0,2-5 0 16,-1 0 0-16,4-3 0 16,0-3 0-16,9-6 1 15,0-4 0-15,4-5-2 0,-1-3 0 16,3-2-3 0,-3-2-1-16,-2-4-6 0,0 2 4 15,-5-1 4-15,0 3 2 16,-3 5 0-16,-2 8 2 15,0 4-1-15,0 8 5 0,0 2 1 16,-5 14-3-16,-2 6 3 16,3 5 6-16,-2 3-1 15,5 1 0-15,1-5-1 16,0-1-17-16,1-2 7 16,11-3 0-16,-2-3 0 15,4-4-4-15,3-3-28 16,3-4-18-16,-3-4-16 0,2-2-57 15,-4-8-119-15</inkml:trace>
  <inkml:trace contextRef="#ctx0" brushRef="#br0" timeOffset="49876.5613">21909 4899 437 0,'0'-7'46'0,"2"6"11"15,3 1-9-15,4 7-31 16,0 12 6-16,4 6 1 0,-1 6-2 0,1-1-9 16,-2 4-3-16,-1-1-5 15,-5-4-2-15,0 1 0 0,-5-3-1 16,0-2-1-16,-3-2 1 16,-4-1-1-16,-3-4-2 15,1-2-18-15,1-5-15 16,1-4-13-16,3-4-26 15,4-3-55-15,0-7-122 16</inkml:trace>
  <inkml:trace contextRef="#ctx0" brushRef="#br0" timeOffset="50079.6162">22349 5044 522 0,'22'-9'37'0,"-5"-2"-9"16,5 4 5-16,-6 7-9 16,-1 0-15-16,-3 0-7 15,-4 6-10-15,2 0-41 0,-8 2-45 16,0-1-113-16</inkml:trace>
  <inkml:trace contextRef="#ctx0" brushRef="#br0" timeOffset="50220.2181">22356 5123 452 0,'-11'5'74'16,"8"-4"-21"-16,3 1 2 15,0-2-10-15,14 0-21 16,6 0-3-16,4 0-12 16,10-3-8-16,-2-2-2 15,5-2-33-15,1 1-61 16,1 0-149-16</inkml:trace>
  <inkml:trace contextRef="#ctx0" brushRef="#br0" timeOffset="50956.2042">23236 4916 360 0,'-2'-11'69'0,"-2"-2"-12"16,4 0 6-16,0-2-22 16,6 3-14-16,6 1-8 15,5 5-6-15,0 5-6 31,2 1-2-31,2 7-5 16,-1 11 0-16,-4 5 0 0,-2 5 0 16,-3 3-1-16,-3 1-1 15,-7-2-6-15,-1-4 6 16,0-3 0-16,-6-4 3 0,-1-9-1 16,2 1 0-16,0-5 1 15,3-6 0-15,2 0 1 16,0 0 3-16,5-7-1 15,4-5-3-15,4-3 0 16,3-3-1-16,-3-4 1 16,1 0 0-16,-1-4-2 0,-4 2 2 15,-2-4-1-15,-2 3 1 16,-2 1-1-16,-1 6 1 16,-2 2 0-16,0 5-1 15,0 6 1-15,0 5 3 0,0 4-3 16,-3 9-1-16,-1 9 0 15,1 3 3-15,1 6 4 16,2-2 3-16,0 2-4 16,5-4 0-16,8-2-4 15,-1-4-11-15,7-3 11 16,0-5-1-16,4-5-2 16,1-2-14-16,1-6-30 0,-2 0-18 15,-3-4-50-15,-4-11-92 16</inkml:trace>
  <inkml:trace contextRef="#ctx0" brushRef="#br0" timeOffset="51315.4739">23627 4662 425 0,'-9'-14'26'0,"4"-2"22"0,3 2 6 16,2 1-23-16,6 5-11 15,4-2-8-15,3 7-7 16,1 3-3-16,1 0-1 16,-3 7-2-16,-1 9 1 15,-7 2 0-15,-1 2-2 16,-3 1 2-16,0 2-3 0,-6-2 3 16,-2-2 0-16,1-3-1 15,-2-2 1-15,5-3 2 16,-2-4-1-16,6 0 0 15,0-6 2-15,2-1 1 16,11 0 7-16,1 0 1 16,8-5-6-16,1-5-3 0,5-3-3 15,-1 3 0-15,-3-3 2 16,-1 6-21-16,-2 0-22 16,-9 7-32-16,-2 0-67 15,-2 0-144-15</inkml:trace>
  <inkml:trace contextRef="#ctx0" brushRef="#br0" timeOffset="51518.5645">23938 4973 458 0,'0'5'37'15,"0"4"16"-15,7-9-2 16,11 0-13-16,2 0-14 15,7-3-12-15,4-3-9 16,1 4-2-16,-2-1-5 0,3 0-31 16,-1-3-53-16,-2-1-101 15</inkml:trace>
  <inkml:trace contextRef="#ctx0" brushRef="#br0" timeOffset="51784.1146">24521 4792 290 0,'0'-1'243'16,"0"-3"-208"-16,0 4 9 0,-3 0-13 15,-1 0-4-15,2 10-3 16,1 5-12-16,1 2 11 16,0 6-5-16,0 0-6 15,1 1-6-15,5 0-3 16,-3 1-1-16,3-3-2 15,0-3 1-15,-6-1-7 16,3-4-19-16,-3-3-16 0,0-2-24 16,0-8-19-16,0-1-48 15,2 0-128-15</inkml:trace>
  <inkml:trace contextRef="#ctx0" brushRef="#br0" timeOffset="52096.5415">24685 4662 469 0,'5'-9'16'0,"2"3"40"15,6 0 7-15,2 6-18 16,-2 0-22-16,6 9 12 16,-1 3-10-16,1 6-9 15,0 4-4-15,-4 3 1 16,-2 1-4-16,1 6-2 15,-2 3 2-15,-2 0-2 0,-1 2 1 16,-6 1-4-16,1 2 0 16,-4-5-2-16,0 1 0 15,-5-3-1-15,-9-1 0 16,-5-3 0-16,-3 0-2 16,0-4-12-16,-7-3-13 0,-1-2-21 15,-10-3-25-15,-2-9-11 16,-4-8-69-16,-10 0-207 15</inkml:trace>
  <inkml:trace contextRef="#ctx0" brushRef="#br0" timeOffset="52515.0063">23248 4641 354 0,'-3'-6'34'0,"-2"3"23"0,3 3 16 15,-4 0-30-15,2 3-19 16,-6 12-3-16,1 4 9 16,-6 7 1-16,1 6 0 15,-4 1-14-15,-1 9 11 16,2 2-7-16,-3 4-3 0,6 7-6 16,6-2-1-16,6 1-4 15,2 0-3-15,10-4-1 16,14-4-1-16,6-3-1 15,8-2 0-15,5-3-3 0,4-5-26 16,5-6-69-16,-4-9-61 16</inkml:trace>
  <inkml:trace contextRef="#ctx0" brushRef="#br0" timeOffset="59310.8657">12174 10279 489 0,'-9'0'59'0,"1"4"-36"15,6-4 13-15,2-5 5 16,14-3-4-16,16 1-22 15,-1 0 6-15,7 0-9 16,-2 4-4-16,1-3-7 16,-3 4 0-16,-1 0-1 0,-9 1-16 15,2 1-18-15,-8 0-38 16,-7 0-30-16,-4 0-99 16</inkml:trace>
  <inkml:trace contextRef="#ctx0" brushRef="#br0" timeOffset="59498.3011">12301 10375 495 0,'-12'8'62'0,"5"-6"-4"16,7-2-4-16,0 0-16 0,14 0-9 16,8 0-13-16,5-6-3 15,5-1-5-15,2 2-7 16,4-1-4-16,0 6-38 15,1-3-54-15,1 0-70 16</inkml:trace>
  <inkml:trace contextRef="#ctx0" brushRef="#br0" timeOffset="60016.8065">14454 10260 410 0,'-10'0'59'16,"3"0"3"-16,5 0-9 16,2 0-10-16,0 1-16 15,12 1-7-15,7-2 1 16,6 0 8-16,4 0-13 16,7 0-7-16,-1 0-2 0,3 0-4 15,-2 0-1-15,-1 0-3 16,-4 0 1-16,-2 0-27 15,-6 0-21-15,1 0-34 16,-7 0-58-16,3 0-174 16</inkml:trace>
  <inkml:trace contextRef="#ctx0" brushRef="#br0" timeOffset="60626.0517">15377 10211 462 0,'-7'-10'31'16,"-1"-3"2"-16,4 3 21 0,4 1-11 15,0 1-16-15,7 3-10 16,5 4-8-16,3 1 0 15,4 1-3-15,-2 14-3 16,0 2-1-16,-2 6-1 16,-4 4-1-16,0 0 1 0,-6 1 0 15,-5-1 0-15,0-4-1 16,0-1 1-16,-7-4-1 16,-4-5 1-16,2-3-1 15,1-5 2-15,1-1 1 16,2-4-10-16,5 0 20 15,0-5-2-15,5-9-8 0,5-3-1 16,2-4-2-16,5-4 1 16,0-3-1-16,-2-1-1 15,-3-1-6-15,0-1 0 16,-5 1-2-16,-4 6 5 16,-3 5 12-16,0 3-8 0,0 7 0 15,-2 7 0-15,-4 2 0 16,0 8 1-16,0 9-12 15,1 4 22-15,1 6-2 16,4 6 0-16,0-1 2 16,0-4-1-16,0 1-3 0,2-4-4 15,7-4-2-15,1-3 0 16,3-6-1-16,2-2 0 16,1-4 0-16,2-2-6 15,3-5-22-15,-2 1-14 16,1-3-22-16,-3-6-15 0,0-3-39 15,-5-4-83-15</inkml:trace>
  <inkml:trace contextRef="#ctx0" brushRef="#br0" timeOffset="61118.2593">15725 9976 251 0,'-4'-20'134'15,"4"1"-101"-15,0 1 25 16,0 2 0-16,5 3-16 0,8 3-15 16,0 3-10-16,1 5-5 15,2 2-4-15,-2 3-7 16,3 13 1-16,-3 2-1 16,-6 3-1-16,0 3 1 15,-2-4-7-15,-6-1 0 0,0-3-3 16,0-3 4-16,-7-5 2 15,-5 2 5-15,4-3-2 16,-6-4 1-16,6 1-1 16,-3-2 0-16,8-1 0 15,-1-1-1-15,4 0 2 16,0 0 0-16,0 0-2 16,9 0 1-16,1 0 1 0,4 0-3 15,0 0 3-15,-1 2-2 16,1 9 3-16,-2 5 1 15,1 2 1-15,-4 3-1 16,-2 1 0-16,-6-1 2 0,-1-3 0 16,0 0-1-16,-8-3 1 15,-6 0 3-15,-5-6-3 16,1-5 7-16,-1 3 0 16,-6-5-6-16,1-2-4 15,-1 0 0-15,0-2-5 0,0-8-36 16,0 0-29-16,-1-5-97 15</inkml:trace>
  <inkml:trace contextRef="#ctx0" brushRef="#br0" timeOffset="61454.8182">15182 9851 547 0,'-14'-4'-2'16,"1"4"7"-16,4 0 7 15,2 16 12-15,-1 11 8 16,1 7-6-16,2 7-1 16,0 6 5-16,-2 8-16 15,-1 7 14-15,1 5-7 0,-3 4-5 16,1 4-4-1,-1 3-3-15,2 1-3 0,1-4-1 0,5-2 1 16,2-6-5-16,9-5-1 16,9-6 1-16,10-6-2 0,9-7-3 15,4-6-11-15,7-6-12 16,7-6-37-16,6-7-31 16,-1-10-69-16,1-6-278 15</inkml:trace>
  <inkml:trace contextRef="#ctx0" brushRef="#br0" timeOffset="61787.0182">15525 10599 372 0,'-9'0'57'16,"2"0"-2"-16,6 0 6 15,1-2-12-15,0-2-14 16,13 1-15-16,9-3 1 0,9 2-6 31,5-1-7-31,3 0-6 16,-2 0-2-16,3-2-6 0,-6 4-35 15,-1 2-27-15,-10-3-87 16</inkml:trace>
  <inkml:trace contextRef="#ctx0" brushRef="#br0" timeOffset="62351.1551">15676 10747 448 0,'-12'0'45'16,"4"-4"-3"-16,8-3-2 15,0-3-10-15,8 4-12 16,6-2-11-16,4 3-1 15,3 2 1-15,-3 3-6 0,1 0 0 16,-2 4 0-16,-2 6-1 16,-6 4-1-16,-3 1 2 15,0-1 0-15,-6 1-3 16,0-2-2-16,0 2 4 16,-11-7 0-16,-1 4-2 15,-1-6 4-15,-1 1-3 16,1-3 2-16,2-1 1 0,4-1-1 15,6-2 1-15,1 0-1 16,0 0 0-16,8 0-1 16,5-5 0-16,0 1 0 15,4 1 0-15,0 1 0 16,-3 2 0-16,1 0 2 0,-3 2 1 16,1 10-2-16,-4 3 1 15,-2 3 0-15,-2 1 0 16,-5 1 0-16,0-1 1 15,-2-2 0-15,-8-2 3 0,-4-4 4 16,-1-2 10-16,-5-7-10 16,1 5 10-16,-3-7-1 15,2 0-11-15,0-2 0 16,6-3-6-16,1-6-1 16,6 0-1-16,4 0-15 0,3-4-22 15,2-3-26-15,8-5-47 16,9-8-194-16</inkml:trace>
  <inkml:trace contextRef="#ctx0" brushRef="#br0" timeOffset="62603.3619">16362 10446 492 0,'7'-8'36'16,"2"3"5"-16,7 1-1 16,7 0-4-16,6 1-9 15,5-1-14-15,0 3 4 16,3-1-4-16,-3-2-8 0,-5 4-2 16,-3 0-2-16,-8 0-11 15,-4 0-31-15,-4 0-33 16,-5 0-70-16,-5-3-130 15</inkml:trace>
  <inkml:trace contextRef="#ctx0" brushRef="#br0" timeOffset="62853.6044">16574 10263 403 0,'-4'-3'49'0,"-3"1"8"16,4 2-10-16,1 9-16 15,0 7-6-15,2 6-2 16,0 2 4-16,0 5-6 16,0 1-18-16,0 0 10 15,0 1-6-15,0-1-2 0,0-4-6 16,0-2 2-16,0-3-4 16,4-4-17-16,3-6-34 15,3-5-17-15,1-6-63 16,5 0-196-16</inkml:trace>
  <inkml:trace contextRef="#ctx0" brushRef="#br0" timeOffset="63409.3049">17167 10233 515 0,'0'-15'21'16,"-5"-4"14"-16,5-2 6 0,2 12-6 15,11 5-14-15,3 2-11 16,1 2 2-16,1 6-16 16,-2 10 6-16,-4 7-1 15,-1 5-1-15,-2 1 1 16,-4 2 0-16,-5-1-1 15,0-1 2-15,0-6 7 0,-7-4-10 16,-2-3-2-16,0-4 0 16,2-4 3-16,2-5 0 15,3-3 1-15,2 0 0 16,0-3 0-16,7-12 0 0,6 2 0 16,3-6 0-16,2-2-1 15,-1-2 0-15,0-2 1 16,-3-2-1-16,-1 2 1 15,-6 0-1-15,-2 0 0 16,-3 7 0-16,-2 2 0 0,0 8-2 16,-4 4 2-16,-4 4-1 15,-2 4 2-15,1 13 4 16,1 4-11-16,1 8 21 16,3-1 0-16,2 3-1 15,2-2-6-15,2-2-1 16,7-4-5-16,3-2-3 15,3-5 1-15,2 2 1 0,5-8-5 16,0-1-22-16,2-1-20 16,0-5-21-16,-2-3-32 15,1 0-61-15</inkml:trace>
  <inkml:trace contextRef="#ctx0" brushRef="#br0" timeOffset="63803.3509">17688 9895 469 0,'-5'-13'4'0,"2"-2"29"16,3 3 22-16,0 4-11 15,3 5-5-15,9 3-14 16,3 0-6-16,0 7-14 15,4 9 10-15,0 6-3 16,1 4 1-16,-1 1 1 16,1 5-2-16,-3 2-1 0,-2 0-2 15,-1 5-4-15,3 3 3 16,-2 2-1-16,-1 2-1 16,-4 2 3-16,3 4-2 0,-8-2 1 15,-1 4-2-15,-4-1 0 16,0 1 0-16,-15 0-3 15,-2-2 1-15,-9-3 0 16,-6-3-1-16,-5-1-1 16,-7-8-2-16,-4 0 2 15,-6-2-2-15,-9-3-17 0,-5-7-42 16,-1-6-144-16</inkml:trace>
  <inkml:trace contextRef="#ctx0" brushRef="#br0" timeOffset="65239.8233">8015 12198 262 0,'-7'6'5'0,"-3"-1"-8"0,3 1 4 16,-1-1 1-16,3-2-2 15,-2 1-2-15,3-2 1 16,1-1 5-16,1-1 1 15,0 0 10-15,1 0 0 0,-2 0 30 16,1-1-13-16,0-5-11 16,-3 1-8-16,2-4 17 15,1 0 16-15,-3-1-5 16,5-1-9-16,-2 2 0 16,2-1 3-16,0 2-3 0,0 0-10 15,5 5-7-15,2 3-11 16,2 0 4-16,2 0-2 15,0 11-3-15,4 7 0 16,0 5 1-16,0 4 0 0,-1 3 5 16,1 4 1-16,-1 2-3 15,-4-1 0-15,5-1-1 16,-4-1-2-16,2-5 1 16,-1 1-3-16,2-6-1 15,4-4 0-15,-3-5 1 0,4-3-1 16,1-9-1-16,-1 4 1 15,3-6-1-15,-2-2 1 16,-1-11-2-16,-2-3 2 16,1-5-1-1,-7-4 2-15,1-4 0 16,-2-3-2-16,-5-2 0 16,-2-4 0-16,-3 3 0 15,0-1-4-15,0 1 6 16,-7 4-6-16,-4 6 3 15,2 8-3-15,1 4 2 16,-2 8 3-16,0 5-2 0,1 0-2 16,-1 13 5-16,2 2-5 15,4 3 2-15,2 5 1 16,2-1 0-16,2 2 0 16,8-2-1-16,5 1 2 0,1-1-15 15,2-3-19-15,2-1-11 16,1-2-18-16,1-1-17 15,0-5-82-15</inkml:trace>
  <inkml:trace contextRef="#ctx0" brushRef="#br0" timeOffset="65635.5609">8626 12447 19 0,'-9'0'458'15,"1"-3"-404"-15,0-4-7 0,4-1-6 16,4-2-6-16,0 3-13 16,10 2-15-16,4 0 0 15,2 5-2-15,3 0-4 16,-2 2 0-16,0 10-1 0,0 4 0 16,-5-1 0-16,-2 5-3 15,-5 0-5-15,-5 0 4 16,0 0 2-16,-5-1 2 15,-7-3 1-15,-1 1-1 16,-6-3 1-16,4-4 7 0,-2-1 6 16,7 0-12-16,-2-3 13 15,7-1-7-15,3-2 1 16,2-1-3-16,2 0-2 16,9-2 1-16,5 0-1 15,4-2-2-15,5-5-2 16,1-2 0-16,5-1-16 0,4 0-22 15,-1-4-27-15,2 2-41 16,1-4-218-16</inkml:trace>
  <inkml:trace contextRef="#ctx0" brushRef="#br0" timeOffset="65868.4501">9525 12382 556 0,'0'0'5'0,"0"0"4"16,7 0 22-16,5 0 11 15,6 0-16-15,3 0-18 16,8 0-2-16,0 0-1 16,-1 0-4-16,-2-3-1 0,-5 3-16 15,-3 0-28 1,-8 0-27-1,-9 0-81-15,-1 0-215 0</inkml:trace>
  <inkml:trace contextRef="#ctx0" brushRef="#br0" timeOffset="66004.9148">9612 12485 413 0,'-12'11'66'16,"5"-3"-6"-16,5-3 3 15,2-2-7-15,3-3-17 16,16 0-34-16,5-1 0 15,7-8-4-15,4 1-9 0,7-1-20 16,1 1-41-16,3-3-123 16</inkml:trace>
  <inkml:trace contextRef="#ctx0" brushRef="#br0" timeOffset="66685.8587">11617 11888 388 0,'-7'-9'15'0,"-3"1"20"15,3 2 17-15,-3 2-17 16,0 4-13-16,-2 0-3 0,-3 3 0 16,1 9 0-16,-3 2-1 15,2 6-1-15,-2 8 0 16,3 6 1-16,-1 8 4 16,5 4-14-16,0 9 14 15,5 3-6-15,3 5-2 0,2 8-3 16,0 2-4-16,4 2-2 15,7 4-1-15,1-1 1 16,0 3-1-16,2-3 0 16,-1 1 0-16,1-6 0 0,-2 2-1 15,1-4 0-15,-1-5 2 16,-1-4-1-16,-2-3-1 16,-2-3-2-16,-5-10 1 15,0-3-1-15,-2-6-1 16,-2-4 1-16,-7-4 0 15,-6-7-1-15,0-3 1 16,-9-4-1-16,1-8 1 0,-5-5-4 16,-2-2-9-16,1-9-8 15,2-13-29-15,1-8-43 16,6-8-36-16,3-17-220 0</inkml:trace>
  <inkml:trace contextRef="#ctx0" brushRef="#br0" timeOffset="67451.3645">12214 12143 364 0,'0'-10'57'16,"0"-1"9"-16,0 4-18 15,0 0-13-15,0 4-9 16,0 3-9-16,-2 6-7 0,1 8-5 15,1 5 3-15,0 9 8 16,0 2-3-16,0 0-2 16,3 0-1-16,4-5-18 0,5-1 14 15,3-6-3-15,3-6 3 16,3-5-4-16,5-3 1 16,1-4-1-16,3-4 0 15,-1-7-2-15,2-3 1 16,-9-2-1-16,2-4 0 15,-6 1 0-15,-7-2-1 0,-3-3 1 16,-5 1 1 0,-3-2-1-16,0 2 0 0,0 4 0 15,-6 1 0-15,1 5 0 16,1 5 0-16,1 8 0 16,-1 0 3-16,2 14-2 15,1 3 1-15,1 8 2 0,0 5 3 16,0 5 6-16,3 4-2 15,4 0-2-15,-2 4-2 16,1 0-2-16,-2-3 2 16,-2 3-4-16,0-7 0 15,-2-2-1-15,0-5 0 0,-7-8 0 16,2-2 0-16,-4-8 1 16,1-2 0-16,-4-3 0 15,2-6-2-15,1 0 0 16,1-2 1-16,1-9-1 15,2-2 0-15,2-6-1 16,-1-1 0-16,4-7 0 0,0-1-3 16,0-4-6-16,11 1-11 15,0 3-21-15,5 1-7 16,4 10-11-16,-1 0-9 0,3 6-36 16,1 4-83-1</inkml:trace>
  <inkml:trace contextRef="#ctx0" brushRef="#br0" timeOffset="67633.5122">12715 12364 397 0,'7'11'61'0,"3"-4"-3"15,-9 2-1-15,-1 7-7 16,4 4-5-16,-4 3-25 16,0 2 1-16,0 2-9 15,0 0-7 1,0-2-3-16,1 0-2 15,5-3-2-15,-1-4-25 0,2-2-45 16,3-1-50-16,0-8-209 16</inkml:trace>
  <inkml:trace contextRef="#ctx0" brushRef="#br0" timeOffset="68460.4095">13399 12054 363 0,'-2'-6'33'16,"-3"5"22"-16,0 1 6 16,1 0-16-1,1 5-12-15,3 15-10 0,0 5 0 16,0 3 1-16,1 7-2 15,5-1-21-15,2 4 12 0,1-4-6 16,-1-2-3-16,-1-5-3 16,-2-2 1-16,0-7-2 31,-3-4 1-31,0-3-1 0,0-6 0 16,-2-1 1-16,0-4 1 15,0 0 1-15,-2-5-1 16,-5-6-1-16,0-7 0 15,-3-2-1-15,2-5 0 0,1-1 2 16,3-5-1-16,-1-3-1 16,3 4-1-16,2-2 2 15,2 5-1-15,7 2 0 16,6 9-2-16,2 4 2 16,3 7-1-16,-4 5 0 15,2 0 0-15,-2 13-2 0,-3 4 1 16,-4 1-5-16,-4 3-5 15,-5 0 10-15,0-3-12 16,-9 0 5-16,-6-2 4 16,-4-5 3-16,-1-1 2 15,1-1 0-15,0-4 1 16,1-2-1-16,8-2 0 0,3-1 1 16,5 0-1-16,2 0 1 15,2 0 1-15,6 2 0 16,6 3 0-16,3 2 2 15,3 4 0-15,-1 5 2 16,1 0 1-16,0 2-3 0,-2 0-6 16,-2-2 2-16,0-2 1 15,1 1 1-15,-3-5-20 16,-1 1-5-16,2-4-23 0,4-3-21 16,-5-4-31-16,4 0-48 15,-2-4-150-15</inkml:trace>
  <inkml:trace contextRef="#ctx0" brushRef="#br0" timeOffset="68697.3171">13846 12197 304 0,'9'-31'65'15,"-5"6"-10"-15,-4 2 13 16,0 9-11-16,0 4-11 0,-9 7-13 16,-3 3-7-16,0 7-6 15,2 11 2 1,-3 7-11-1,2 4 11-15,6 3-3 0,0 4-6 16,5-2-7-16,0-1-3 16,0-1-3-16,9-3 1 0,3-6-1 15,4-3-6-15,6-6-21 16,-1-3-28-16,4-8-13 16,4-3-33-16,-3 0-85 0</inkml:trace>
  <inkml:trace contextRef="#ctx0" brushRef="#br0" timeOffset="69165.9581">14042 12212 25 0,'-4'-18'378'0,"4"6"-290"0,0-2-18 16,2 3-16-16,10 6-14 16,3 1-12-16,5 4-24 15,-1 0 13-15,3 13-10 16,-2 5-4-16,-4 7-1 15,-4 0-2-15,-6 1 0 16,-4 1 0-16,-2-2-1 0,0-3 0 16,-5-3-2-16,-3-5 3 15,1-4 1-15,0-3-1 16,5-6 1-16,2-1 0 16,0 0-1-16,2-3 0 0,7-8 1 15,4-1-3-15,-1-6-6 16,0 0 11-16,1-3-11 15,-2-1 4-15,-4-3-2 16,2 0 1-16,-5 2 3 16,-1 0 1-16,-1 5 1 0,-2 4 0 15,0 3 0-15,0 8 3 16,0 3 2-16,-2 5-1 16,-1 11 1-16,1 5-8 15,0 4 16-15,2 4-2 16,0-1-3-16,7 2-3 0,2-3-4 15,1-4 1-15,4-1-2 16,0-6-7-16,2-5-23 16,0-4-3-16,0-7-24 15,3 0-46-15,-2-9-142 16</inkml:trace>
  <inkml:trace contextRef="#ctx0" brushRef="#br0" timeOffset="69415.9004">14485 12010 397 0,'4'-12'104'0,"0"7"-35"15,1 5-10-15,4 4-22 16,2 14-13-16,1 3 7 16,1 7-4-16,1 5-10 15,-1 0-4-15,-2 5-7 16,-4-1-2-16,0 1-3 15,-7 1 2-15,0-1-3 16,-2-1 0-16,-13 0-9 0,-9 5-27 16,-8-5-36-16,-12-1-47 15,-6-2-227-15</inkml:trace>
  <inkml:trace contextRef="#ctx0" brushRef="#br0" timeOffset="69874.2507">12191 13037 286 0,'-7'-10'72'0,"3"0"-11"0,4 0 11 16,0 1-23-16,2 1-9 16,8 1-10-16,9 2-7 15,3 0-1-15,12-1 1 16,8 4-18-16,12 1 15 16,13 1-6-16,11 0-5 15,14-2-1-15,16 0-3 0,11-3-2 16,11 0-1-16,12 1-2 15,3-3 3-15,6 1 1 16,-1 1 2-16,1 0 0 16,-10 3-5-16,-8 0 4 0,-12 0-4 15,-12 0 0-15,-16 2-1 16,-13-1 1-16,-18-1-3 16,-19 0 3-16,-12 0-8 15,-15 1-11-15,-14-3-18 16,-6 4-2-16,-21 0-23 0,-9 0-40 15,-11 0-93-15</inkml:trace>
  <inkml:trace contextRef="#ctx0" brushRef="#br0" timeOffset="70561.648">13236 13239 372 0,'-2'-11'52'0,"-11"4"6"16,2 5-5-16,4 2-18 16,-1 2-9-16,0 7-4 15,4 7-2-15,3 6-1 0,1 0-4 16,0 7 6 0,3 2-15-16,2-4 7 0,5 4-8 15,-3-3-3-15,2-3 0 16,-1-3-1-16,0-3 0 15,-1-6-1-15,-2-4 1 16,2-3 1-16,0-3-2 0,-2-3 1 16,0 0 0-16,2-7 0 15,0-4 0-15,1-3 0 16,1-3-1-16,-1 4 1 16,2-7-2-16,-1 5 2 15,1 1-1-15,-3 3-1 16,3 6 1-16,0 5 1 0,1 0-2 15,3 12 0-15,2 6 0 16,2 4 2-16,3 0-1 16,1 2 2-16,-2-2-1 15,2-7-1-15,-3-2 1 16,0-8 0-16,-1-5-1 16,-4 0 7-16,0-9 7 0,-5-12 0 15,0 0-8-15,-5-8-3 16,-3 1 0-16,-1-2 0 15,0-1 2-15,-3 0-3 0,-6 2-2 16,-2 2-2-16,-3-2 0 16,-3 8-6-16,2 5-13 15,0 7-25-15,1 5-9 16,5 4-35-16,6 0-97 16</inkml:trace>
  <inkml:trace contextRef="#ctx0" brushRef="#br0" timeOffset="71399.3049">15394 12696 241 0,'5'-9'61'0,"-3"-3"0"15,-2-1-2-15,0 2-11 16,0-3-9-16,-5 2-13 0,0-1-2 16,-6 2-6-16,0 1-6 15,-1-2-3-15,-2 6-4 16,-1 0-2-1,-2 5-1-15,0 1 0 16,-2 0-1-16,6 9 3 16,-2 3 2-16,4 6 2 15,4 0-1-15,5 3 0 0,2 2-1 16,0 3-1-16,7-2-2 16,6-2 0-16,5-3-1 15,-2-4 1-15,0-3-1 16,6-6 0-16,-5-3 0 15,0-3-1-15,-1 0-1 0,-1-3 2 16,-1-10-2-16,-1 1 1 16,-3-6-1-16,-1 0 1 15,-2-5-1-15,-4-2 2 16,2 0 1-16,-4-4-2 0,-1 2 1 16,0-5-1-16,0 0 0 15,0 2-1-15,-6 0 0 16,-1 3 1-16,2 6-2 15,0 4 2-15,0 5 2 16,-1 9-3-16,0 3 11 16,3 5-7-16,1 12-2 15,2 7 5-15,0 4 3 0,0 6 1 16,3 0 0-16,5 2-4 16,-1-2-4-16,2-4 0 15,0 0-3-15,-1-3 1 16,2-4-1-16,-1-1 0 0,1-6-5 15,2-4-21-15,2-1-5 16,2-6-26-16,3-5-20 0,-4 0-38 16,4 0-105-16</inkml:trace>
  <inkml:trace contextRef="#ctx0" brushRef="#br0" timeOffset="71829.9577">15638 12605 382 0,'0'-11'75'16,"0"1"-9"-16,4 1-13 0,6 5-13 0,3 2-11 16,1 2-17-16,5 2 1 0,-4 7-2 15,2 9-5-15,-7-4-13 16,0 6 8-16,-5-2 0 16,-1-1 0-16,-4 0-1 15,0-3 1-15,0-1 1 16,-5-5-1-16,1-2 1 0,1-4-1 15,3-2-1-15,0 0 1 16,3-2 1-16,6-7-1 16,1-6-1-16,2-1 0 15,0 0 0-15,-4-3 1 16,-1-4 0-16,1 1-2 16,-4-3 2-16,-2 4-2 15,-2 1 0-15,0 6 2 0,0 12-3 16,-4-7 2-16,-1 9 7 15,-3 9 4-15,4 11-1 16,-1 3 3-16,5 5 1 16,0-3-5-16,4 2-6 0,9-2-1 15,1-3-1-15,6-4-2 16,7-6-37-16,7-3-39 16,10-8-69-16,11-1-291 15</inkml:trace>
  <inkml:trace contextRef="#ctx0" brushRef="#br0" timeOffset="72181.7414">17491 12454 207 0,'0'1'57'16,"0"-1"-43"-16,4-5 31 15,3 2 8-15,1-1 7 16,-3 0-4-16,2 1-9 15,3-1-4 1,2 4-12-16,0 0-14 0,6 0-10 16,0 0-6-16,3 0-1 15,0 0 0-15,-2 4-22 16,-1 1-25-16,-4-2-52 0,-1 1-112 16</inkml:trace>
  <inkml:trace contextRef="#ctx0" brushRef="#br0" timeOffset="72353.5699">17588 12566 180 0,'-12'19'267'0,"5"-13"-202"15,5-3-5-15,2-3-24 16,12 0 0-16,12 0-25 16,5-1-9-16,10-7-2 15,2 0-29-15,8-2-59 16,5-2-108-16</inkml:trace>
  <inkml:trace contextRef="#ctx0" brushRef="#br0" timeOffset="72905.0704">18937 11943 339 0,'-7'-21'31'0,"2"2"15"15,3 4 14-15,-1 3-13 16,2 2-11-16,-1 5-9 0,0 2-4 15,-1 3-5-15,-3 0-11 16,-2 3 0-16,1 14 5 16,-5 4 4-16,4 9 5 15,-1 9-12-15,-1 7 9 0,7 5-2 16,-1 6-3-16,4 3-2 16,0 5-6-16,0 6 4 15,7 2-6-15,5 3 0 16,0 0 0-16,-2 0-1 15,2 3 1-15,0-2-1 0,-5 1 3 16,4 1-4-16,-2-1 3 16,0 1-2-16,-4-4 1 15,-1-4 0-15,0-5-1 16,-6-8-1 0,2-6 0-16,-2-7 1 0,-4-5-2 0,-1-10 0 15,-2-5 0-15,2-6 0 16,-2-9 0-16,-2-6-2 15,-1-4-10-15,1-8-14 16,-1-14-39-16,1-10-23 16,2-10-81-16</inkml:trace>
  <inkml:trace contextRef="#ctx0" brushRef="#br0" timeOffset="73610.8654">19472 12259 340 0,'-6'-12'69'0,"3"-3"-2"15,3 3-14-15,0-3-17 0,2 4-14 16,9 1-4-16,1 5 0 16,4 1-3-16,1 4-3 15,1 0-2-15,-2 7-6 16,0 9-1-16,-2 4-2 0,-2 5 0 16,-2 0 1-16,-5 0-1 15,-1 0-2-15,-4-4 2 16,0-1 1-16,0-4-3 15,0-2 3-15,0-5-4 16,0-2 4-16,0-3-3 0,0-4 3 16,0 0-3-16,3 0 1 15,6-5 2-15,1-6-3 16,0-3 1-16,3-3 0 16,-4-4 0-16,-1 2-2 15,1-6 0-15,-4 1 2 16,0-2-2-16,-3 2 2 0,-2 5-1 15,1 1 2-15,-1 9-1 16,0 2 1-16,-5 3 2 0,-3 4 0 0,1 6 1 16,2 6 1-16,2 9 5 15,1 3-9-15,2 4 15 16,0-1-3-16,8 1-9 16,6-3-2-16,3 0-1 0,3-5 0 15,5-4-11-15,6-2-27 16,5-7-37-16,6-3-102 15</inkml:trace>
  <inkml:trace contextRef="#ctx0" brushRef="#br0" timeOffset="74098.1602">20618 12035 311 0,'-10'-15'31'0,"3"3"28"0,-3 1 7 15,2 4-16-15,-1 5-17 16,-1 2-8-16,1 0-6 15,-2 16-3-15,4 5 1 16,-2 8 4-16,1 8 0 16,3 5-1-16,3 0-13 0,2-1 8 15,0 0-9-15,2-4-2 16,11-1-3-16,3-4 1 16,4-5-2-16,2 0 0 15,2-6-16-15,3-4-24 16,0-7-31-16,0-5-47 15,0-5-145-15</inkml:trace>
  <inkml:trace contextRef="#ctx0" brushRef="#br0" timeOffset="74604.3733">20864 12165 414 0,'0'-15'44'16,"0"0"0"-16,5 3-7 0,8 4-2 15,-2 4-12-15,1 4-13 16,2 0-5-16,3 9-1 16,-3 6-1-16,-1 5-2 15,-3 4 0-15,-5-3-1 16,2 2 0-16,-7-2 0 0,0 1 0 16,-3-6 0-1,-2-4 1 1,-4 1 0-16,2-8 0 0,3 1 0 15,0-6 4-15,4 0-1 0,0 0 0 16,6-7-2-16,3-4-1 16,1-3 1-16,3-2-2 15,0-4-3-15,-3-1 3 16,0-1-3-16,-3-3 0 16,-4 3 2-16,1-2 0 0,-3 6 1 15,-1 0 0-15,0 6 0 16,0 7 0-16,-1 4 5 15,-5 1 1-15,1 9-1 16,2 11-1-16,1 4 5 16,2 2 3-16,0 3-2 0,5-1-2 15,7-3-4 1,3-2-1-16,1-3-2 0,2-4-2 16,0-4-16-16,0-3-10 15,2-5-8-15,-4-2-23 16,-1-2-51-16,-5-2-71 0</inkml:trace>
  <inkml:trace contextRef="#ctx0" brushRef="#br0" timeOffset="74956.0388">21128 11897 412 0,'-7'-14'34'15,"3"-1"19"-15,4 5-6 16,4 3-12-16,4 3-13 16,7 4-11-16,1 0-6 0,0 6-3 15,0 5-1-15,-5 7-1 16,-2-1 0-16,-5 2 0 16,-4 4 1-16,0 0-1 15,0-4-1-15,-7-5 1 16,-3 0 1-16,3-5-1 0,0-1 0 15,4-4 1-15,3-4 2 16,0 0 8-16,3 0 3 16,9-7-10-16,5-2-2 15,5 1 0 1,0-7-2-16,4 7 0 16,-3-1-15-16,1 1-18 15,-5 6-32-15,-2 2-41 0,-5 0-119 16</inkml:trace>
  <inkml:trace contextRef="#ctx0" brushRef="#br0" timeOffset="75161.2203">21392 12248 484 0,'-10'2'44'16,"7"-2"-11"-16,3 0 9 15,11 0-22-15,10-2-4 16,6 1-10-16,5-2-5 16,4 3-2-16,3 0-7 0,-5-1-41 15,-4-1-52-15,1-1-95 16</inkml:trace>
  <inkml:trace contextRef="#ctx0" brushRef="#br0" timeOffset="75411.1611">21805 12105 363 0,'5'-8'63'16,"0"-1"6"-16,-2 3-3 15,-2 3-8-15,-1 3-11 16,0 3-25-16,0 6-27 16,0 8 32-16,0 2-8 0,0 6-4 15,-1 0-5-15,-4 2-8 16,3-4-1-16,2 4 1 15,0-4-2-15,0-3-10 16,0-3-22-16,0-6-15 16,7-2-29-16,0-7-56 0,1-2-155 15</inkml:trace>
  <inkml:trace contextRef="#ctx0" brushRef="#br0" timeOffset="75661.0981">22027 11966 382 0,'11'-15'88'15,"0"5"-15"-15,-1 7-20 16,3 3-13-16,0 3-11 0,0 12-18 16,-1 8 28-16,0 2-14 15,-1 6-5-15,-4 4-7 16,-1 0-2-16,-5 1-8 15,-1 0-4-15,0-4 4 16,-12 2-3-16,-8-2-1 16,-7 2-19-16,-5-2-42 0,-9-1-32 15,-6-5-99-15</inkml:trace>
  <inkml:trace contextRef="#ctx0" brushRef="#br0" timeOffset="76176.7467">19802 12753 350 0,'-23'-9'53'15,"2"-2"11"-15,4 5-14 16,5 2-11-16,7 0-6 16,5 1 0-16,0 3-2 15,12 0-15-15,12 0-8 0,13 0 4 16,14 0-10-16,13 0 15 15,17 0-4-15,10 0-3 16,12 0 0-16,6 0-3 16,8 0 0-16,3 0-8 15,1 0 3-15,3-2 1 0,-6 2 0 16,5 0-1-16,-6 0 3 16,5-5-2-16,-6 1 1 15,-1 0 0-15,-8-1-1 16,-6 0 3-16,-14 1-3 15,-14 2-2-15,-15 1-2 0,-19-1 1 16,-16 2 0-16,-11 0-13 16,-12 0-24-16,-3 0-23 15,-17 0-34-15,-3 0-53 16,-7 0-114-16</inkml:trace>
  <inkml:trace contextRef="#ctx0" brushRef="#br0" timeOffset="76848.5941">20457 13169 343 0,'-15'-12'152'15,"-2"-6"-101"-15,12 3 0 16,5 5-12-16,2 1-10 0,11 5-14 15,6 3-8-15,3 1-4 16,3 3 0-16,2 12-2 16,-6 2-2-16,-1 8 2 15,-6 4-1-15,-4 0 0 0,-7 0-1 16,-3-2-1-16,0 0-1 16,-7-9 1-16,-4-1 1 15,-1-6 2-15,1-4-1 16,3-3 4-16,3-4 2 0,5 0 0 15,0-4 1-15,12-6-5 16,1-5-1-16,6 0-1 16,-2-5 0-16,2-2 0 15,-2-3-2-15,-4 2-2 16,1-1 2-16,-7-2 0 0,-1 5 1 16,-4 0 1-1,-2 4 0-15,0 7-1 0,0 2 2 16,-4 8 0-16,-4 0-1 15,3 13 2-15,-2 7-1 16,2 3 6-16,3 3-10 16,2 5 15-16,0-1-3 0,0-1-5 15,7-4-2-15,4-4 0 16,2-2-1-16,1-3-2 16,4-8-7-16,1-1-11 15,3-4-25-15,0-3-18 16,-3 0-35-16,3-9-93 15</inkml:trace>
  <inkml:trace contextRef="#ctx0" brushRef="#br0" timeOffset="77172.5463">20835 12971 406 0,'-8'-20'53'16,"5"4"-8"-16,3 4-6 15,0 3-11-15,10 3-11 16,0 6-9-16,4 0-4 16,-3 4-3-16,-2 9-1 0,-2 2 1 0,-4 2-1 0,-3 3 0 15,0-1 1-15,-5-1 0 16,-3-4-1-16,1 0 1 16,-5-3 1-16,7-4 12 15,0-2 6-15,3-1-5 16,2-2-8-16,5-2-1 15,12 0 1-15,0 0-6 16,5-2-1-16,3-3-5 0,1-2-29 16,-5 1-25-16,-1-1-61 15,-5 2-156-15</inkml:trace>
  <inkml:trace contextRef="#ctx0" brushRef="#br0" timeOffset="77353.8029">21056 13230 482 0,'-9'0'51'15,"7"0"-8"-15,2 0 6 16,16-4-20 0,8 0-15-16,5 0-11 15,1 0-3-15,6 0-9 16,-4 2-43-16,-1-3-26 0,-6-4-73 0</inkml:trace>
  <inkml:trace contextRef="#ctx0" brushRef="#br0" timeOffset="77572.4957">21374 13077 386 0,'0'-8'77'16,"0"3"1"-16,1 3-11 15,-1 2-17-15,0 0-27 16,2 15-15-16,0 0-6 15,-1 8 21-15,-1 2-8 16,2 4-6-16,3-4-6 16,-4 2-3-16,3-4 1 15,-1-2-9-15,3-3-26 0,1-5-9 16,0-5-26-16,2-4-38 16,0-4-113-16</inkml:trace>
  <inkml:trace contextRef="#ctx0" brushRef="#br0" timeOffset="77853.6734">21567 12933 423 0,'6'-14'67'16,"0"5"5"-16,2 7-9 15,1 2-15-15,4 11-17 16,3 7 0-16,-1 9-4 15,2 3-8-15,-2 6-11 16,1 3 0-16,-3 2-4 16,-3 4-2-16,-5-3 0 0,-1 1-1 15,-4-5 0-15,-11-2-1 16,-9-8-2-16,-6-2-8 16,-9-8-6-16,-4 2-21 15,-5-7-22-15,-5-5-13 16,-5-2-53-16,-1-6-94 0</inkml:trace>
  <inkml:trace contextRef="#ctx0" brushRef="#br0" timeOffset="78209.62">20301 13017 90 0,'-27'-10'287'16,"6"1"-243"-16,-2 0 11 16,6 5-6-16,3 4-9 0,2 2-3 15,1 14-9-15,2 9 5 16,0 9 2-16,-2 7-9 15,0 9 0-15,3 3-8 16,0-1-5-16,1 4-2 16,7-5-5-16,0-5-2 15,18-3-3-15,11-6 0 16,10-4-1-16,12-7-2 16,10-8-12-16,11-9-33 15,7-9-67-15,6-1-131 16</inkml:trace>
  <inkml:trace contextRef="#ctx0" brushRef="#br0" timeOffset="78957.6605">22582 12505 132 0,'9'0'75'16,"0"-5"7"-16,-2-4 1 15,-2-2-22-15,-1-2-3 16,-4 1-16-16,0 1-14 16,0-1-11-16,-9 3-1 15,-1 2-7-15,-5 3 0 16,-1 3-1-16,-4 1 1 0,1 0 6 15,-1 8-3-15,-2 7 2 16,8-1-1-16,1 7 1 16,8-3-7-16,5 6-13 15,3-3 9-15,16-1 0 0,4-3-2 16,0-2 0-16,4-3 1 16,-2-7-4-1,-3-3 2-15,-1-2 3 0,-5 0-6 16,-3-5-4-16,-5-11 4 15,-3 0 2-15,-3-7 2 16,-2-4 0-16,0-4-1 0,0-2 0 16,-2-3 3-16,0 0-1 15,0 0-1-15,1 4-1 16,1 4 1-16,-2 5-1 16,2 5 1-16,-2 7 0 15,-1 8-4-15,0 3 14 0,1 7-7 16,-1 11 0-16,-1 7 5 0,2 3 4 15,2 6-4-15,0 2-3 16,0 1-1-16,2-1-2 16,5-2-1-16,3-4-1 15,2-3-1-15,0-6-9 16,3-4-31 0,-1-5-17-16,1-5-25 15,-1-4-44-15,1-3-168 0</inkml:trace>
  <inkml:trace contextRef="#ctx0" brushRef="#br0" timeOffset="79370.6566">22834 12386 369 0,'7'-13'61'0,"0"4"13"16,7 6-22-16,1 3-23 15,3 7-8-15,-4 9-6 16,3 7-7-16,-5 4-1 0,-4 1-5 15,-2-1-2-15,-6 0 1 16,0-6 0 0,0-1-1-16,-2-6 1 0,-3-5 1 15,3-4-2-15,2-5-2 16,0 0 7-16,2-3-3 16,9-10-2-16,3-2 2 0,-2-9-2 15,5-1 0-15,-3-3-1 16,1-5 1-16,-3 0 2 15,-2 1-2-15,-2 5 0 16,-4 2-2-16,-4 9 3 16,0 7 0-16,-2 9 10 0,-7 2 12 15,-2 16-2-15,4 4-3 16,2 9 4-16,3 5-9 16,2 0-8-16,0 1-1 15,9-4-3-15,6-2-3 16,2-4-22-16,1-6-40 0,3-8-43 15,1-3-196 1</inkml:trace>
  <inkml:trace contextRef="#ctx0" brushRef="#br0" timeOffset="79935.4564">18282 14403 249 0,'-12'0'213'0,"7"0"-137"0,5 0-12 16,0 0-12-16,13 0-21 15,8 0-18-15,3 0 4 16,5 0-10-16,-1 0-3 0,-2 0-4 16,-5 0-5-16,-5 0-27 15,-5 0-30-15,-8 2-24 16,-3 1-45-16,0 3-78 16</inkml:trace>
  <inkml:trace contextRef="#ctx0" brushRef="#br0" timeOffset="80091.7759">18331 14508 293 0,'-10'11'75'0,"1"-2"-1"16,4-5 3-16,2 0-29 15,3-4-8-15,8 0-4 16,6 0-8-16,10 0-13 0,3-4-12 16,2 0-4-16,5 1-29 15,0-3-57-15,0 1-100 16</inkml:trace>
  <inkml:trace contextRef="#ctx0" brushRef="#br0" timeOffset="80780.9764">19648 14443 368 0,'0'-13'59'16,"0"2"1"-16,0-3-14 16,3 5-16-16,7 0-6 0,-3 4 2 15,5 3-4-15,0 2-4 16,0 6-11-16,0 8-4 16,-1 7 0-16,0 2-2 15,-4 2 0-15,-4 0-1 16,-1-4 1-16,-2 0-1 15,0-4 0-15,-2-1 1 0,-5-5-1 16,2-4 1-16,2-2-1 16,1-5 0-16,2 0 1 15,0 0 0-15,7-9 0 16,3 1 0-16,2-7-2 0,2-1 2 16,-1 0-1-16,1-4 0 15,-4-1 0-15,0 2 0 16,-3-5-1-16,-2 6 0 15,-2 5 1-15,-1 0 0 16,-2 7 0-16,0 6 1 16,0 0 0-16,-3 11 2 15,1 7 5 1,0 2 5-16,2 5-10 16,0 1 12-16,2-1-5 15,8-2-3-15,3-1-6 0,3-3 0 0,1-4 1 16,0-3-6-16,3-2-18 15,-3-4-11-15,0-2-27 0,-2-4-33 16,-3 0-53-16,-5-10-120 16</inkml:trace>
  <inkml:trace contextRef="#ctx0" brushRef="#br0" timeOffset="81106.3664">19977 14314 291 0,'-5'-28'66'15,"-2"3"1"-15,4 3-7 16,3 9-11 0,0 3-11-16,0 5-4 15,11 1-14-15,2 4-5 16,-1 0-5-16,1 6-7 16,-1 7-1-16,-4 4-1 15,-3 3-1-15,-3 3 1 0,-2 0-1 16,0 0 0-16,-5-2-1 15,-3-3 1-15,3-2 0 16,-1-7 1-16,3-2-1 16,3-3 0-16,0-4 3 0,5 0 0 15,10 0 5-15,4-7-5 16,6-2-3-16,1-2 2 16,1-1-7-16,0-1-21 15,-6 4-34-15,-3 2-22 16,-9 4-43-16,-6 3-125 15</inkml:trace>
  <inkml:trace contextRef="#ctx0" brushRef="#br0" timeOffset="81417.6259">19675 14777 97 0,'0'0'363'0,"-20"18"-290"16,8-6-19-16,12-12-11 15,10 0-11-15,14 0-10 16,8 0-1-16,7 0-7 0,10 0-2 16,5-3 0-16,-2 0-1 15,-2-1-6-15,-5 1-1 16,-5 1-3-16,-13 0-2 0,-10 1 3 15,-5 1-2-15,-7 0-6 16,-5 0-19-16,0 0-25 16,0 0-15-16,-7 1-45 15,-4 1-111-15</inkml:trace>
  <inkml:trace contextRef="#ctx0" brushRef="#br0" timeOffset="81948.8536">19816 15051 436 0,'-10'1'34'0,"3"-1"9"16,5 0-13-16,0-1-7 15,2-5-9-15,0-1-2 16,0 0 10-16,0-2 1 0,0 0 2 15,0 0-5-15,0 0-3 16,0 0-7-16,0 2 1 0,6 2 0 16,1 1-1-16,4 3-6 15,3 1-1-15,1 0-2 16,2 5 0-16,2 7 0 16,-4 4 1-16,2 6-3 0,-5 2-1 15,-5 2 4-15,-7 2-9 16,0-3-3-16,0 2 5 15,-12-4 4-15,-2-3 1 16,-1-2 0-16,1-4 0 16,-3-2 3-16,4-2 0 0,1-2 4 15,2-2-5-15,6-3 1 16,-1-1 2-16,3-1-4 16,2-1 7-16,0 0-4 15,4 0 5-15,6 0-3 16,5 0 1-16,2 0-2 15,5-3-3-15,-1 1 4 16,6-1 2-16,0-2 1 16,-3 1-3-16,1 1-3 15,-3 1-2-15,-5 2 2 16,-2 0-6-16,-6-2-12 0,-6-4-63 16,-3-9-160-16</inkml:trace>
  <inkml:trace contextRef="#ctx0" brushRef="#br0" timeOffset="100659.8563">9332 15518 412 0,'-12'-14'9'0,"0"1"14"16,5 3 9-16,5-3 6 0,2 2-11 16,0 4-9-16,0 0-9 15,6 2-2-15,3 1-1 16,3 4-4-16,-1 0 2 0,0 2-2 15,0 11 1-15,-3-1 0 16,-2 8 1-16,0 3 4 16,-3 4 0-16,-3-3 4 0,0 3-5 15,0 0 3-15,0-2-3 16,0 0-3-16,2-5 1 16,3-2-4-16,2-3 0 15,8-5 1-15,2-3 1 16,5-4 0-16,4-3 3 15,2 0-1-15,0-10 0 0,-2-1 3 16,-1-6-3-16,-2 2 2 16,-4-3 2-16,-3-4 0 15,-3 1-6-15,-5 0-2 16,-4-4 4-16,-1 2-2 0,-3-1 2 16,0 3-3-16,0 3-1 15,-1 4 2-15,-3 5 1 16,-1 3-1-16,0 6 2 15,-2 0-4-15,1 11 0 0,4 5-1 16,0 7 3-16,2 4 1 16,0 9 2-16,5 1-3 0,7 5 0 15,0 2-1-15,0 4-1 16,1 4 0-16,-2-1 1 16,-3 3-2-16,2-1 2 15,-3-3-2-15,-4 0 1 16,1-5-1-16,-4-4 1 15,0-6-1-15,-2-6 0 16,-3-7 2 0,-4-8-2-16,0-9 1 15,0-5 0-15,-3-4 1 0,0-11 0 16,2-8-2-16,-1-8 0 16,3-1-5-16,5 0-1 15,3-4-6-15,0 0-4 16,0 3 6-16,8 2-10 15,2 5-2-15,1 6-13 16,2 6-3-16,-1 5-4 16,2 5-20-16,-1 4-49 0,-1 0-6 15,5 5-98-15</inkml:trace>
  <inkml:trace contextRef="#ctx0" brushRef="#br0" timeOffset="101155.4044">9917 15954 422 0,'10'0'45'0,"0"0"17"16,-1 2-30-16,1 10 6 16,0 1 3-16,0 11 2 0,1 2-15 15,-1 9-13-15,-4 0-3 16,0 2 0-16,-3 5-6 16,-1-3-3-16,-2-2-1 15,0-1 0-15,0-8-3 16,0-1 2-16,0-5-1 15,-5-10 0-15,3-3 0 0,-3-5 0 16,0-4-1-16,-1-2 2 16,-3-10-1-16,0-10 0 15,-6-6-1-15,5-7 2 16,-3-4-2-16,4-5-1 0,0-6-1 16,4 1-1-1,5 5-2-15,0 1 4 0,2 6 2 16,10 3-1-16,3 5 0 15,6 8 1-15,-1 3-1 16,1 6 1-16,3 5 1 16,-3 7-1-16,1 0 1 0,-4 8 0 15,-2 10-2-15,-1 4 0 16,-7 1 3-16,-2 0-4 16,-6 4 2-16,0-4 0 0,-4-2-3 0,-10 1 12 15,-2-2-12-15,-6-4 1 16,3-2-4-16,-3-6-12 15,2-2-7-15,1-6-16 16,4 3-18-16,6-15-23 16,4-5-92-16</inkml:trace>
  <inkml:trace contextRef="#ctx0" brushRef="#br0" timeOffset="101358.5563">10621 15819 418 0,'29'-3'65'0,"-4"-2"-44"15,-6-2-3-15,3-1 21 16,-5 1-2-16,0 0-15 0,2-2-15 16,-2 2-6-16,-2 0-7 0,-5 3-28 15,-1 3-34-15,-1 1-89 16,-6 0-118-16</inkml:trace>
  <inkml:trace contextRef="#ctx0" brushRef="#br0" timeOffset="101505.3989">10743 15934 118 0,'-12'21'293'16,"1"-7"-246"0,5-5 8-16,3-4 9 15,3-2-14-15,0-3-8 16,12-3-4-16,5-5-9 15,2-6-20-15,6 1-7 0,4-1-18 16,3-2-69-16,2-2-81 16</inkml:trace>
  <inkml:trace contextRef="#ctx0" brushRef="#br0" timeOffset="102215.8964">11772 15612 512 0,'2'-12'10'0,"12"-7"7"15,-3 10 2-15,2 1 11 16,-3 3 1-16,1 5-10 15,0 0-3-15,0 0-6 0,4 14-5 16,-2 4 0-16,4 7 3 16,-1 4-1-16,2 3-1 15,0 2-4-15,-2-2-1 16,2 2-1-16,-2-4-1 16,2-7 0-16,-2-2-1 15,3-6 2-15,0-5-2 16,-1-6 2-16,-1-4-1 0,4 0 3 15,-1-8-4-15,-5-9 3 16,0-4-2-16,-4-6-2 16,-4-5 2-16,-4-2 2 15,-3 0-1-15,0-5-1 0,-2 0 0 16,-6-1-1-16,-3 3 0 16,-4 5 0-16,3 3 1 15,-3 8-1-15,1 6 0 16,-2 9 0-16,2 6-2 15,-1 1 2-15,1 17-1 0,4 5 1 16,3 6 1-16,6 1-2 16,1 2-1-16,9-3-4 15,10-3-9-15,7-4-1 16,1-4-9-16,3-6-13 16,4-1 1-16,0-6-21 15,0-3-53-15,-1-2-47 0</inkml:trace>
  <inkml:trace contextRef="#ctx0" brushRef="#br0" timeOffset="102438.9779">12520 15707 306 0,'6'7'121'0,"3"2"-53"16,3 0-42-16,0 2 27 15,-4 1 0-15,4 5-8 16,-3 0-19-16,-3 5 0 15,1-3-6-15,-1 6-18 16,-2-4 5-16,-2 4-3 0,0-1-2 0,-2-3-2 16,0-1-5-16,0-5-17 15,0 0-36-15,1-6-33 16,5-8-70-16,1-1-261 16</inkml:trace>
  <inkml:trace contextRef="#ctx0" brushRef="#br0" timeOffset="103220.0357">13155 15450 431 0,'8'-1'18'0,"-3"-3"7"16,0 2-6-16,-2 2 14 15,-1 0-14-15,0 7-6 16,-2 8 1-16,2 4 1 16,-2 6 3-16,3-2-3 15,-1 4-1-15,3 0-5 16,0-4-5-16,1-3-1 16,5-4-3-16,2-4 2 0,3-7-1 15,2-3 1-15,1-2 0 16,3 0 1-16,0-7-2 15,-1-7 0-15,-3 2 0 16,-3-5 0-16,-3 0 1 0,-7-3 1 16,-3 0 1-16,2-1 1 15,-4 3 0-15,0 0 1 16,0 4 0-16,0 5 2 16,-2 4 1-16,0 3-1 15,-1 2-2-15,-1 2-4 0,4 12-1 16,-2 5 1-16,2 5 1 15,0 6 4-15,6 4-1 16,4 2-8-16,1 3 5 16,0 0-2-16,-2-2 1 15,-1 1-2-15,-3-1 0 16,-2-5 2-16,-3-1-2 16,0-4 1-16,0-8-1 0,-5-3 1 15,-3-5-3-15,-2-5 2 16,-3-6 0-16,0-2-1 15,1-11 1-15,-3-5 0 0,3-3 4 16,2-8-7-16,2 1-5 16,6-3 1-16,2 1-9 15,2 2-5-15,9 3-8 16,3 3 1-16,6 8 2 16,-4 3-16-16,6 4-19 0,-1 4-50 15,-1 1-86-15</inkml:trace>
  <inkml:trace contextRef="#ctx0" brushRef="#br0" timeOffset="103389.6873">13674 15744 436 0,'15'18'33'16,"-3"-1"2"-16,0 2-3 0,-2 2 8 0,-5 3-12 15,0-5-18-15,-5 3-9 16,0-5 0-16,0 0-29 15,0-3-28-15,0-2-64 16,0-2-120-16</inkml:trace>
  <inkml:trace contextRef="#ctx0" brushRef="#br0" timeOffset="103670.8412">14142 15636 508 0,'0'0'21'16,"-2"-5"3"-16,2-6-16 0,0 2 26 16,10 0 4-16,6 0-8 15,11 0-12-15,7 2-2 16,7 0-4-16,-1 3-2 15,1 4-7-15,-2 0-4 16,-8 0-18-16,-6 0-20 0,-10 4-18 16,-3-1-15-16,-5 1-54 15,-7-4-45-15</inkml:trace>
  <inkml:trace contextRef="#ctx0" brushRef="#br0" timeOffset="103909.18">14234 15472 255 0,'0'-9'174'15,"0"0"-119"-15,3 4-22 16,5 1 11-16,-1 4-7 0,2 4-6 16,-1 13-13-16,2 8 0 15,-1 6-2-15,0 4-3 16,-3 3-10-16,-1-1-2 15,-5-5-2-15,0 1-10 0,0-3-26 16,0-2-18-16,0-4-40 16,0-7-91-16</inkml:trace>
  <inkml:trace contextRef="#ctx0" brushRef="#br0" timeOffset="104474.2206">14965 15486 311 0,'-12'-18'10'0,"-3"-7"-1"0,6 11 15 15,2 0 27-15,5 3 6 16,1 2-13-16,1 3-5 16,1 3 0-16,6 3-7 15,6 7-12-15,1 9-6 0,4 9 6 16,0 6 0-16,4 3-9 16,-1 1-6-16,-3 1-3 15,1-1-1-15,-2-4 0 16,0-3-1-16,-3-5-1 0,-1-1-5 15,2-8 4-15,-3-5 1 16,7-4 1-16,-4-5-1 16,2 0 3-16,1-10-3 15,-2-8 2-15,-1-4 1 16,-3-4-3-16,0-10 2 0,-2-3-1 16,-1-4 1-16,-4-3-2 15,0-2 2-15,-3 3-1 16,0 7 1-16,-2 10-2 15,0 5 2-15,0 10-1 16,-4 11-1-16,-5 2 1 16,-1 15 0-16,-3 8 0 0,4 5 1 15,1 5-1-15,1 0 1 16,7 3-2-16,0-2 0 16,8-5-10-16,6-3-27 15,5-1-4-15,1-5-13 0,2-4-35 16,0-3-68-16</inkml:trace>
  <inkml:trace contextRef="#ctx0" brushRef="#br0" timeOffset="104849.1259">15579 15673 467 0,'0'-9'38'0,"2"0"-13"15,5 3 12-15,2-2 10 16,4 3-11-16,-1 3-18 16,6 2-9-16,-2 0-4 0,0 3-3 15,-2 9-1-15,-2 0-2 16,-5 4-1-16,-6-2-7 16,-1 4 1-16,0-2 0 15,-5 0 5-15,-5 2 2 0,-5-5 1 16,-1 1 1-16,1 0-1 15,3-2 1-15,1-2 4 16,4-2-1-16,2-1 0 16,5-1 2-16,0-3 3 15,0 1 3-15,8 0 3 0,5-3-1 16,7-1-6-16,3 0-5 16,6-1-2-16,0-5-8 15,3-1-26-15,4-4-36 16,-1-1-24-16,4-6-113 15</inkml:trace>
  <inkml:trace contextRef="#ctx0" brushRef="#br0" timeOffset="105540.35">16163 15308 104 0,'0'-15'274'0,"1"1"-229"16,5 3-2-16,-3 4 9 15,1 5-2-15,-3 2-9 16,2 6-19-16,1 8-6 0,-3 7 5 15,1 10 7 1,0 1-1-16,-1 4-19 0,5-1-8 16,1-1 4-16,2-7-3 15,3 0 2-15,4-10-2 16,6-1 0-16,3-9-1 0,2-1 1 16,0-6-1-16,2 0 1 15,-2-7-1-15,-2-7-3 16,-4-2 1-16,-4-8 7 15,-5-1-6-15,-5-3 0 16,-5-1 0-16,-2-1 0 16,0 5 0-16,-2 0 1 0,-7 9 0 15,4 5 1-15,0 9-2 16,-3 2-1-16,3 11 2 16,3 12 3-16,2 8 2 15,0 8-11-15,0 2 9 16,0 7 1-16,4-2-2 15,-3-1-1-15,1-2 0 16,-2-7 0-16,0-4-2 0,0-6 2 16,-7-4-2-16,0-4 1 15,0-6 0-15,-2-7 0 16,-2-3 2-16,2-2-2 0,0-5 2 16,0-11-2-16,0-5 0 15,2-6 1-15,6-3-1 16,-1-1-1-16,2-1 0 15,2 2-2-15,8 5 2 16,6 3-4-16,2 6-14 16,1 12-10-16,0-8-23 15,-1 12-15-15,1-2-57 0,-2 2-128 16</inkml:trace>
  <inkml:trace contextRef="#ctx0" brushRef="#br0" timeOffset="105962.1249">16677 15714 374 0,'-2'0'88'0,"-1"-5"-24"0,3-5-23 15,0-2 5-15,0 2-3 16,5-1-18-16,5 2-8 16,2 2 3-16,0 4-5 15,1 3-4-15,1 0-10 0,-4 5 2 16,-3 7-1 0,-2 5-2-16,-1 2 1 0,-4 0-1 15,0 3-1-15,-7-2 1 16,-5 1 0-16,-3-3-1 15,1 1 2-15,-1-4-1 16,1-3 0-16,5-1 1 16,1-4 0-16,5-2-1 0,3-2 0 15,3-3 1-15,16 0-5 16,6 0 9-16,6-8-4 16,8 1 1-16,2-2-7 15,-1 2-39-15,-6-4-51 0,-7-3-65 16</inkml:trace>
  <inkml:trace contextRef="#ctx0" brushRef="#br0" timeOffset="106855.8419">10481 17004 426 0,'-2'0'8'0,"-16"5"15"16,7-1-1-16,4-4-6 15</inkml:trace>
  <inkml:trace contextRef="#ctx0" brushRef="#br0" timeOffset="121559.1124">18077 16490 327 0,'7'0'26'0,"-4"0"-6"15,3-2-1-15,-4-5 7 16,2 1-4-16,-3 0 0 16,-1-3-5-16,0 1 3 0,0-2-5 15,-5 2-6-15,-3-2-2 16,-1-1-4-16,-3 0 0 16,-3 1-1-16,-4 1-1 0,1 0 3 15,-4 5-3-15,-1 1 4 16,0 3-1-16,-1 0 2 15,4 7-4-15,-1 6 0 16,5 5-1-16,4 7 1 16,0 1 0-16,5 2 0 0,7 5 0 15,0-1-1-15,2-4-1 16,11-3 1-16,3-5 0 0,4-4 0 16,3-5 1-16,3-8 0 15,0-1-1-15,-1-2 0 16,0-2 0-16,-4-6 0 15,-2-3-1-15,-3-2 0 0,-4-3 0 16,-3 0 1-16,-3-2-1 16,-2-3 1-16,-2 3-1 15,-2-1 1-15,0 1 2 16,0 3 1-16,-2 5-2 16,-2 3 3-16,-2 5 1 0,3 2-1 15,-1 3-3-15,2 13-1 16,2 4 1-16,0 6 4 15,2 1 1-15,10 2-2 16,2-3-3-16,4 0-1 16,3-7-1-16,2-2-15 15,1-7-14-15,1-3-19 0,0-7-26 16,-2 0-35-16,1-1-145 16</inkml:trace>
  <inkml:trace contextRef="#ctx0" brushRef="#br0" timeOffset="122491.766">18292 16469 353 0,'-8'-6'55'0,"1"-1"-12"16,2 2-1-16,5 1-12 0,0 2-16 15,12 1-10-15,1 1-1 16,2 0 0-16,4 8-1 15,0 9-1-15,-1 2 2 16,0 5-1-16,-4 1-1 16,-1 1 0-16,-5-3 1 0,-2-2 0 15,-2-3-2-15,-4-3 0 16,0-3 1-16,0-5-1 16,2-1-1-16,-2-6 3 15,0 0-2-15,1 0 1 16,5-8 1-16,-1-7 1 0,2-3-3 15,4-4 4 1,1 1-1-16,7-6 1 0,-4 2-2 16,4-2 3-16,2 4-4 15,-3 4 1-15,0 4 2 16,0 7 3-16,-3 5 2 16,-1 3 0-16,-6 3-5 0,2 9-2 15,-1 6 0-15,-2 3-2 16,-2 4 0-16,4-1 1 15,2-2-1-15,-1 2 0 16,5-6 1-16,4-4-2 16,7-4-6-16,1 0-3 0,7-7-3 15,6-1 2 1,3-2 0-16,-1-2 3 0,6 2 5 16,-8-7 4-16,2-2-1 15,-11-2-2-15,-7-3 2 16,-5 0 1-16,-9-6-1 0,-2 1 2 15,-8-3 2 1,0-1 2-16,-6 3 0 0,-5 3 0 16,-2 2 3-16,-4 6-2 15,-5 8-2-15,-1 1-2 0,-5 5-1 16,4 11 4-16,2 5 0 16,7 6-3-16,5 0-2 15,8-4 0-15,2 0 0 16,13-7-1-16,6-2 0 0,8-4 0 15,6-7 2-15,1-3-2 16,-2 0 0-16,-1-2 2 16,-6-9-2-16,-5-3 0 15,-10-4 1-15,-3-3 0 16,-2-6 4-16,-5-3-1 0,0-4-1 16,-5-1-2-16,-2-3 0 15,-1-2-1-15,-4 5 1 16,0 6-1-16,3 6 2 15,3 6 8-15,2 11 5 16,4 6 2-16,0 14-11 16,2 11-15-16,6 7 23 0,3 6-2 15,4 3-6-15,-3-2-4 16,3 0 2-16,-3-2-1 16,-3-2-1-16,0-5-2 15,-2-3 0-15,0-4-26 0,2-1-12 16,1-7-26-16,2-4-57 15,4-7-196-15</inkml:trace>
  <inkml:trace contextRef="#ctx0" brushRef="#br0" timeOffset="123242.3776">20274 16278 396 0,'0'-2'40'16,"0"-7"-11"-16,0-3 11 15,0 8-7-15,0 4-10 0,0 0-11 16,0 9-4 0,0 9 5-16,3 4 3 0,0 4-3 15,6 0-3-15,2 2-4 16,5-6-4-16,5 0 0 15,6-8 0-15,0-1-2 0,2-8 2 16,3-3-2-16,-3-2 1 16,0-6-1-1,-6-8-1-15,-5-2 2 0,-3-7 0 16,-7-2-1-16,-2-5 1 16,-6-1 0-16,0 1-1 15,0 5 1-15,-2 5 0 0,-3 8 1 16,-1 12 8-16,1 5-3 15,2 19-2-15,-1 8 1 16,4 5 8-16,0 9-17 16,0-1 9-16,0 2-1 15,7 1-2-15,0-4 0 0,0-1 0 16,3-2-1 0,-1-2-1-16,-3-3 1 15,-2-8-1-15,1 1-3 16,-5-6 5-16,0-5-3 0,0-5-1 0,-3-4 1 15,-8-7 1-15,-4-2-1 16,1-4 1-16,-4-10 0 16,-1-4-6-16,1-6 1 15,2 0-1-15,3-3 7 16,4-2-12-16,4 3 4 16,5-3-3-16,2 4-3 0,12 0-4 15,4 4-11-15,6-3-9 16,3 4-22-16,2 2-45 15,2 3-59-15</inkml:trace>
  <inkml:trace contextRef="#ctx0" brushRef="#br0" timeOffset="123429.8249">20871 16437 361 0,'11'0'49'16,"3"0"3"-16,12-4-4 15,9-2-8-15,3 3-13 16,1-1-12-16,-1 1-9 0,-8 3-7 16,-8 0-12-16,-4 0-19 15,-11 2-30-15,-7 4-37 16,0 0-87-16</inkml:trace>
  <inkml:trace contextRef="#ctx0" brushRef="#br0" timeOffset="123601.6926">20977 16515 237 0,'-18'10'65'16,"9"-2"30"-16,5-1-41 0,4 0 3 16,0-2-13-16,13-1-7 15,3-3-3-15,7 1-11 16,8-2-5-16,1 0-11 16,6 0-5-16,4 0-10 15,6 0-32-15,1-7-56 16,4-5-171-16</inkml:trace>
  <inkml:trace contextRef="#ctx0" brushRef="#br0" timeOffset="124329.6429">21916 16226 151 0,'-1'-11'43'16,"-1"-2"6"-16,2 5 7 0,0-2 13 15,0 4-15-15,2 3 3 16,-1 0-15-16,-1 3-11 15,2 0-10-15,-2 11-11 16,0 7 6-16,0 6-3 0,2 3-1 16,3 4-5-16,4-1-3 15,2-3-2-15,5-2 0 16,4-6-3-16,2-2 3 16,0-5-2-16,5-3 0 15,-1-6 0-15,-1-3 0 0,-1 0 0 16,-4-1 0-16,-1-11 0 15,-4-3 0-15,-1-2 1 16,-4-7-1-16,-3 1 0 16,-5-4 2-16,6 2-2 15,-5 2 0-15,-3 3 1 16,0 8-1-16,0 8 0 16,0 4 1-16,0 9-1 0,0 12 2 15,0 8 3-15,0 3 3 16,0 6 0-16,0 1-2 15,0 2-3-15,4-2-1 16,1 4 0-16,-4-4-1 16,3-1-2-1,-2-1 3-15,-2-7-1 16,0-1 0-16,0-6-2 16,-7-3 1-16,0-8 0 0,-6-2 0 0,0-7 0 15,0-3 1-15,-1-3-1 0,2-12 0 16,3-4 1-16,2-6-1 15,5-2-1 1,2-5-6-16,0-2-5 0,5 2 0 16,7 2-1-16,1 3-8 15,4 5-5-15,0 6-7 16,4 9-7-16,-4 7-38 16,5 0-55-16,-2 0-134 0</inkml:trace>
  <inkml:trace contextRef="#ctx0" brushRef="#br0" timeOffset="124946.1871">22580 16617 434 0,'4'-8'18'16,"-4"-4"3"-16,4-4 13 15,-4 0-8-15,0-2-6 0,-4 0-7 16,-5 1 0-16,0-1-6 15,-7 3-3-15,0 5 0 16,-2 4 3-16,0 5-1 16,-2 1 3-16,2 3 3 15,2 11-2-15,7 6-4 16,3 3-4-16,6 0 0 0,5 4-1 16,9-5 0-16,6-3 0 15,2-5-1 1,4-3 1-1,-3-5-1-15,2-6 1 0,-4 0 0 16,-1-2 0-16,-3-9 0 16,-5-3 1-16,-3-2 4 15,-1-2-1-15,-5-2 0 0,-1 1-2 16,0 0 0-16,-2 4 0 16,0 4 0-16,0 4 0 15,0 7 1-15,0 0 0 16,0 12-3-16,0 13-12 15,-2 3 20-15,2 9 5 0,0 7-5 16,0 3-2-16,0 1 0 0,7 2 1 16,2 0-2-16,2-6-4 15,-2-3-1-15,-2-3 0 16,-4-9 0-16,1-5-3 16,-3-10 4-16,-1-2-2 0,0-7 0 15,-5-5 2-15,-7-4 0 16,-3-10-1-16,0-10 1 15,1-2 0-15,2-8-1 16,4-2-1-16,2-3 0 16,6-2-8-1,0-2-11-15,14 2-9 16,8 5-1-16,9 3-34 16,10 4-34-16,6 2-65 0</inkml:trace>
  <inkml:trace contextRef="#ctx0" brushRef="#br0" timeOffset="125262.9042">23228 16463 245 0,'-10'0'4'15,"3"0"17"-15,2 0 6 16,3-1 26-16,-1-3-5 16,3 0 1-16,0-1 6 0,10-2-13 15,4 2-7-15,8-1-4 16,5-1-6-16,8 2-8 16,5-1-8-16,0 3-8 15,3-1 1-15,-6 0-3 16,-5 1-23-16,-5-1-25 15,-6-1-25-15,-18 2-43 16,11-4-94 0</inkml:trace>
  <inkml:trace contextRef="#ctx0" brushRef="#br0" timeOffset="125486.4757">23374 16310 218 0,'-9'-2'138'0,"-4"0"-75"0,11 1-19 15,2 1-8-15,0 0-9 16,0 0-5-16,4 8-2 16,4 5 2-16,2 5-2 15,2 7-6-15,0 1-5 16,-2 3-7-16,2 1 0 0,-4 0-2 16,-4-2-5-16,-1-3-21 15,-1-5-34-15,0-3-59 16,1-7-126-16</inkml:trace>
  <inkml:trace contextRef="#ctx0" brushRef="#br0" timeOffset="126201.0572">23857 16223 313 0,'2'-15'38'16,"0"-3"-2"-16,5 8 1 0,0 5 4 16,2 2-9-16,0 3-9 15,2 0-3-15,-2 6-7 16,-2 8-5-16,0 6-2 15,-5 5-2-15,7 1 1 16,-8 3 1-16,5-2 1 16,-2-1 2-16,3-2-5 0,2-9 0 15,0 2 2-15,3-6-1 32,4-4-2-32,4-2-2 15,2-5 0-15,3 0 2 0,4-2-1 16,-3-8-2-16,0-5 0 15,-3-2 0-15,-5-7 1 16,-5-2 0-16,-5-2-1 0,-1-4 1 16,-6 4 0-16,-1 5-1 15,0 5 0-15,0 7-1 16,-1 9 2-16,-6 2-1 16,2 17 0-16,2 8 2 0,-1 5 1 15,2 5 5-15,2 3-2 16,0 3-1-16,0-3 0 15,0-1 0-15,2 1-1 16,3-1-1-16,1-5 0 16,-3-2-2-16,3-1 1 0,-6-6-2 15,0-2 1-15,0-3-1 16,0-5 0-16,-6-4 1 16,-4-4-1-16,-4-5 2 15,-3 0-2-15,3-9 1 16,-1-5 0-16,3-4-1 15,2-5 1-15,5 0-1 0,5-2 0 16,0 2-1-16,7-1-2 16,10 4-4-1,5 5-6-15,3 2-7 0,1 4-8 0,6 4-12 16,1 1-21-16,-3 2-46 16,5-1-103-16</inkml:trace>
  <inkml:trace contextRef="#ctx0" brushRef="#br0" timeOffset="126484.3353">24439 16467 382 0,'0'0'57'16,"0"0"-23"-16,0 0 1 15,0 0-10-15,0 10-12 16,0 7 2-16,0 8-2 15,0 1 2-15,0 6 2 0,-1 2-3 16,-1 0-4-16,2 2-3 16,0-2 0-16,0-4-3 15,0-1-4-15,0-4 2 0,0-4-1 16,0-5-2-16,0-1-4 16,0-7-16-16,-3-8-19 15,-4 6-26-15,-2-6-30 16,1-6-33-16,-2-10-86 15</inkml:trace>
  <inkml:trace contextRef="#ctx0" brushRef="#br0" timeOffset="126859.2327">24431 16469 292 0,'0'-11'34'16,"0"2"12"-16,0 2-22 15,0-1 6-15,2 4 0 16,8-2-13-16,0-1-7 16,3 2-2-16,5 1 4 15,2 2 2-15,-3 1 3 0,5 1-1 16,-2 0-1-16,-1 3-2 16,1 6-1-1,-6 1-6-15,1 3 0 0,-4 1 1 16,-3 1-2-16,-3 3 2 15,-4-1-1-15,1 1 0 16,-2-2-1-16,0 0 0 0,0 0 2 16,-2-3 3-16,-4-2-3 15,-2-1-3-15,-5-1 4 16,0-3-1-16,-4-1-4 16,-1-4-1-16,-8 1 0 0,2-2-12 15,-3 0-38-15,-4-8-71 16,4-10-274-16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58:54.4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13151 18966 653 0,'4'-18'0'0,"-1"12"0"0,-3 5 0 15,2 1 0-15,2 6 0 16,0 9 4-16,13 15 0 16,7 20 5-16,10-40 2 15,1-10-5-15</inkml:trace>
  <inkml:trace contextRef="#ctx0" brushRef="#br0" timeOffset="104950.8712">12357 3952 269 0,'2'-10'22'0,"1"2"-2"16,-3-2 8-16,1 4 5 16,-1 5-9-16,0-2-5 0,0 3 0 15,0 0-6-15,0 3-8 16,0 4-2-16,0 7 4 15,-1 0 5-15,-6 6 4 16,2 4-3-16,0 4-3 16,-2 0 3-16,0 4-2 0,-1 6-2 15,-1 3 2-15,1 2-1 16,-4 5-2-16,0 2 0 16,2 2-3-16,-2 5 1 15,2 1-2-15,-3 3 1 0,2 4-2 16,3 2 0-16,-1 3-1 15,1 5-1-15,3-2 1 16,0 5-1-16,-1-1 1 16,3 6 1-16,-1-1-1 15,-2 1 0-15,3-1 1 0,-2 5 0 16,-2 6-3-16,0 0 2 16,-5 1 0-16,4 3-2 15,-5 1 3-15,0 2-1 16,5 1 0-16,-7 4 3 15,2 5-4-15,0-2 2 16,-1 4-1-16,-1 2 3 0,-2 3-2 16,1 0-1-16,2 3 2 15,-2-1-1-15,-1 1 2 16,3 5 0-16,0-2 0 16,3 2-5-16,4 4 2 0,-1-1 0 15,3 3-5 1,1 1 2-16,1 4 3 0,0 2-1 15,-3-1 1-15,-2 4 3 16,1-2-2-16,0 4 0 16,-3 0-1-16,-1-3 1 15,0 3 1-15,0 0 0 0,0-1 1 16,4 1-1-16,0-1 1 16,6 1 0-16,-5 0-1 15,2-2-1-15,4 2-1 16,0-3-1-16,0-1 0 15,0-1-1-15,0 1 1 16,0-5-1-16,-2-2 0 0,-3-5 1 16,-2-2 1-16,2-8 3 15,0-1 4-15,-1-9 1 16,0-7-4-16,5-4 0 16,-3-3 0-16,4-4-2 0,-2-5 0 15,2-8 1-15,-1 0-3 16,-1-8 0-16,-3-2-1 15,-2-6-1-15,0-2 1 16,-3-8-2-16,-5-5-1 16,0-5-14-16,-6-10-25 15,-6-8-66-15,-7-21-214 0</inkml:trace>
  <inkml:trace contextRef="#ctx0" brushRef="#br0" timeOffset="120724.8742">13358 5124 306 0,'-15'0'20'0,"6"-1"0"0,1-10 5 16,4 2 16-16,4-5-15 15,-2 1-1-15,2-1-5 16,4 0-6-16,8-2-1 16,3 5-4-16,1 2 1 15,2 4-4-15,-1 5-1 16,2 3-2-16,-2 13-1 16,-2 6 0-16,1 6 0 0,-5 4-1 15,-2 2 1-15,-4 0 3 16,-3-2-1-16,-2-2-2 15,0-1 4-15,-4-6 6 0,-5-2 3 16,3-4-2-16,-2-5-3 16,4-4-2-16,1-6-2 15,3-2-1-15,0 0 3 16,0-12 2-16,3-5-8 16,5-2 0-16,2-5-2 15,1-5 2-15,-1 1-4 0,-3-1 3 16,-2 3-6-16,0 1-2 15,0 4 2-15,-3 3 2 16,0 1 3-16,-2 8 2 16,2 0-4-16,-2 6 2 0,0 3 2 15,0 0-4-15,0 3-2 16,0 8 4-16,0 5 0 16,0 6 1-16,2 1-2 15,2 2 4-15,-1 2 4 16,4-1-4-16,2 1 2 15,2-4-2 1,1-4-3-16,3-2 2 16,1-5-1-16,4-4 0 15,1-7-2-15,1-1-15 0,1 0-20 16,-3-13-20-16,-2-2-46 16,-3-7-129-16</inkml:trace>
  <inkml:trace contextRef="#ctx0" brushRef="#br0" timeOffset="121075.0721">13684 4825 440 0,'-10'-13'10'16,"6"-2"11"-16,4 2 28 15,0 2-22-15,7 2-10 0,5 4-10 16,3 3-4-16,2 2-2 15,2 5-1-15,-4 10 0 16,-1 2 0-16,-3 6 1 0,-4 1-1 16,-3 1 1-16,-4-2-1 15,0-3 0-15,0 0 1 16,-7-5 2-16,3-6 4 16,-2 0 5-16,4-5-2 15,2-3-1-15,0-1 2 0,5-3 7 16,9-8-12-16,3-3-4 15,5-2-1-15,3-2-1 16,0 4-6-16,3 2-28 16,-1 0-19-16,-5 7-51 15,-2 0-108-15</inkml:trace>
  <inkml:trace contextRef="#ctx0" brushRef="#br0" timeOffset="121326.9064">14045 5220 458 0,'-7'1'26'16,"4"-1"8"-16,3 0-1 0,17 0 10 16,7-4-16-16,6-2-4 15,6 1-9-15,-2 2-2 16,5 2-9-16,-7-2 0 15,0 3-4-15,-8 0 2 16,-2 0-16-16,-7 0-26 16,-4 4-16-16,-4-4-38 15,-6 0-54-15,-1 0-71 0</inkml:trace>
  <inkml:trace contextRef="#ctx0" brushRef="#br0" timeOffset="121576.8492">14281 5092 285 0,'-7'-3'56'0,"-3"-7"-1"16,3 7 9-16,0 1 1 15,0 2-22-15,1 0-11 16,4 5-12-16,1 10 3 16,1 3-4-16,0 5-3 0,0 0 2 15,0 5-15-15,1 3 4 16,3 0 2-16,0-5-9 15,-2-1 1-15,0-3 1 16,1-3 0-16,-3-3-4 0,2-4-8 16,-2-4-31-1,0-3-26-15,2-5-34 0,1 0-75 16</inkml:trace>
  <inkml:trace contextRef="#ctx0" brushRef="#br0" timeOffset="122148.1655">14661 5146 480 0,'-2'-11'28'15,"-3"0"-2"-15,4-1 18 16,-3-1-7-16,4 3-9 15,0-1-13-15,9 3-6 16,3 2-2-16,1 4-5 0,3 2 0 16,0 5-3-16,0 9 1 15,2 4 0-15,-3 4 0 16,-3-1-1-16,-5 4 0 16,-3-3 0-16,-4 0-1 15,0-2-1-15,-5-2 1 0,-4-4 3 16,0-3-1-16,0-3 1 15,3-4-2-15,1-2 2 16,5-2 0-16,0 0 0 16,2-9 0-16,7-5-1 15,2-3 0-15,3-3 0 16,-2-2-1-16,1-2-1 0,-1 2 1 16,-2 1-1-16,-1 2 1 15,-4-2 1-15,-2 7 1 16,-1 2-2-16,-2 3 2 15,0 4 0-15,0 2 2 0,-2 3 1 16,-3 8-1-16,3 6 0 16,-1 6 4-16,3 5 4 15,0 0 3-15,0 0-14 16,0 1 4-16,5-2-1 16,4-5-2-16,2-1 0 0,3-5 0 15,1-5-1-15,3-3-18 16,2-3-23-16,-1-2-33 15,-1-2-42-15,-4-10-98 16</inkml:trace>
  <inkml:trace contextRef="#ctx0" brushRef="#br0" timeOffset="122444.9681">15051 4875 462 0,'4'-5'40'0,"3"1"6"16,1 4 11-16,6 0-11 16,1 11-13-16,0 4-14 15,2 9-3-15,4 4 3 16,-5 4-5-16,-2 6-4 0,3 1-2 16,-5 2-3-16,-3 0 3 15,-3-2-6-15,-6 0 3 16,0 0-6-16,-5-3 5 15,-12-3-3-15,-5 0-3 16,-8-2-1-16,-10-3-29 16,-9-5-31-16,-6-3-30 0,-12-8-86 15</inkml:trace>
  <inkml:trace contextRef="#ctx0" brushRef="#br0" timeOffset="122807.095">13182 4764 437 0,'-31'0'5'16,"-1"0"5"-16,3 13 53 15,5 12-17-15,5 10-13 16,3 17 0-16,5 8 5 16,6 12-5-16,5 6-15 15,0 5 6-15,7 0-8 0,9-5-11 16,5-4-1-16,12-6 0 15,7-11-1-15,13-11-6 16,15-9-34-16,12-13-49 16,13-14-94-16</inkml:trace>
  <inkml:trace contextRef="#ctx0" brushRef="#br0" timeOffset="123672.0568">15652 5014 279 0,'-8'-9'108'0,"1"0"-73"15,3 0 0-15,4 0 7 16,0 4-22-16,9-1-7 16,1 3-5-16,7 1-3 15,-1 2-5-15,-3 0 1 0,-1 8 1 16,-1 4-4-16,-4 4 4 16,-2 6-1-16,-1-1 1 15,-4 2 2-15,0-2 7 0,0 0 6 16,0-3 1-16,0-1-4 15,2-5-5-15,6-4-1 16,7 1 0-16,4-6-1 16,3-3-2-16,4 0-4 15,-1-3 0-15,0-7 0 0,-2-2 0 16,-3-4-2-16,-4 0 3 16,-5-6-3-16,-4-1 5 15,-4-4-6-15,-3-3 4 16,0 3-2-16,0 4 0 0,-1 3 0 15,-5 6 2-15,5 7 2 16,-1 7 5-16,2 6-3 16,0 13-4-16,0 7 3 15,0 9 1-15,0 4 8 16,2 5-12-16,3 3 14 0,-2-1 0 16,1 0-5-1,-4-1-1-15,0-4-1 16,0-4-3-16,0-5 0 0,-2-5-2 15,-3-4 1-15,-4-6 0 16,2-7 3-16,-2-1-3 16,-2-7 0-16,4-2-1 15,-2-4 1-15,2-10-3 0,0-4 2 16,1-5-5-16,3-6 1 16,1-3 1-16,2-5-3 15,0 1-7-15,7-1-7 16,5 3-5-16,5 3-22 0,5 5-8 15,0 4-4-15,5-1-17 16,6 2-69-16,-3-2-170 16</inkml:trace>
  <inkml:trace contextRef="#ctx0" brushRef="#br0" timeOffset="123909.8495">16266 4755 438 0,'-8'-8'11'0,"3"2"26"16,3 6 20 0,2 0-26-16,0 9-25 15,0 8 6-15,0 7 0 0,5 5-3 16,-5 1-7-16,0 2 0 16,0 2-1-1,0-4-1-15,0-2-6 16,0-6-24-16,-2-4-14 0,2-6-18 15,0-9-21-15,4-3-45 0,6-6-75 16</inkml:trace>
  <inkml:trace contextRef="#ctx0" brushRef="#br0" timeOffset="124081.6893">16409 4752 272 0,'12'-17'61'0,"-4"11"28"15,-3 6-9-15,-3 1-36 0,-2 16-3 16,0 9-5-16,0 4-7 15,0 4-10-15,0 2-6 16,-2 1-8-16,2 2-3 16,0-4-3-16,0-2-49 15,0-8-85-15</inkml:trace>
  <inkml:trace contextRef="#ctx0" brushRef="#br0" timeOffset="124473.7419">16979 5156 350 0,'8'-7'42'0,"1"4"7"15,3-2 17-15,6 1-26 16,6 2-13-16,5 2-4 15,5 0-9-15,1 0-5 0,1 0-4 16,-2 0-3-16,-5 0-2 16,-2 4 0-16,-5-4-10 15,-5 2-35-15,-5-2-35 16,-5 0-57-16,-6-9-145 0</inkml:trace>
  <inkml:trace contextRef="#ctx0" brushRef="#br0" timeOffset="124716.1305">17231 5002 161 0,'-11'-4'197'15,"2"4"-151"1,-1-2 6-16,6 2 2 0,-2 0-20 16,6 11-10-16,0 6-10 15,0 3 9-15,0 7-6 16,8 5 0-16,-1-3-5 0,-2 5-6 15,2-4-2-15,-3-3-4 16,-1-1 2-16,3-4-1 16,-2-5-15-16,-1-3-24 15,4-6-25-15,0-7-47 16,5-1-167-16</inkml:trace>
  <inkml:trace contextRef="#ctx0" brushRef="#br0" timeOffset="125028.5559">18037 4794 450 0,'0'-7'10'0,"0"0"-3"15,0 6 43-15,0 1-17 0,-5 0-3 16,2 10-13-16,-2 10-4 15,0 5 5-15,2 8-2 16,-1 9-4-16,-1 4-1 16,3 2 2-16,0 1-3 15,-1 1-13-15,3-6 9 0,0-4-2 16,0-3-2-16,2-4 0 16,3-4-3-1,5-10 1-15,4 0 0 0,-1-7-16 16,1-9-34-16,5-3-38 15,-1-6-77-15</inkml:trace>
  <inkml:trace contextRef="#ctx0" brushRef="#br0" timeOffset="125406.6769">18265 5016 452 0,'2'-22'25'0,"0"1"5"15,-1 0 13-15,14 3 4 0,-3 5-14 16,7 6-17-16,-4 5-5 16,4 2-6-16,3 5-3 15,-5 13-2-15,-2 4 1 16,-5 3-1-16,-3 3 0 16,-5 1 0-16,-2-2 0 15,-7-1 0-15,-9-2-1 0,-4-5 1 16,-3-1 1-1,4-4 0-15,0-2 0 0,3-2 0 16,5-3 2-16,6-4 1 16,3 1 0-16,2-3-1 15,4 1 2-15,6-2 8 0,7 0-1 16,2 0-13-16,3 0 3 16,5 0 1-16,-2 0-2 15,0 0-1-15,3-2 1 16,-6 1-2-16,0 1-37 15,-2-1-20-15,-4-2-40 0,0 0-104 16</inkml:trace>
  <inkml:trace contextRef="#ctx0" brushRef="#br0" timeOffset="125606.1658">18682 5116 416 0,'0'-4'50'0,"0"0"-7"0,5 0 9 16,6 2-12-16,5-2-20 16,4-2-11-16,3 3-8 15,4-1 0-15,0 3-1 16,2-2-31-16,-2 1-58 16,-2-3-134-16</inkml:trace>
  <inkml:trace contextRef="#ctx0" brushRef="#br0" timeOffset="126096.3201">19050 4964 430 0,'4'-11'15'16,"5"-3"22"-16,5 4 17 16,0 1-5-16,3 5-18 15,2 4-19-15,3 0-5 0,-2 14-2 16,-4 8 0-1,-1 2-5-15,-7 5 1 0,-3 0-1 16,-5-1 1-16,0-1-2 16,0-4 0-16,-6-4 0 15,-1-8 0-15,-1 0 2 0,2-6 0 16,5-2-1-16,1-3 1 16,0 0 3-16,1-7 0 15,10-3-1-15,2-3 0 16,1-6-3-16,1-2 0 15,0-4 0-15,0-2 0 0,-2 0 0 16,0-3 0-16,-6 3 0 16,0 2 0-16,-4 5 0 15,-1 6 0-15,-2 5 0 0,0 6 0 16,-2 3 2-16,-5 3 6 16,-2 13 4-16,3 5 2 15,1 7-7-15,3 0 9 16,2 2-2-16,0-1-3 15,2-1-5-15,8-4-4 16,4-5 0-16,2-3-2 16,2-3 1-16,2-4-6 0,-1-4-23 15,-1-5-14-15,1 0-25 16,-4-1-51-16,0-10-139 16</inkml:trace>
  <inkml:trace contextRef="#ctx0" brushRef="#br0" timeOffset="126455.5979">19441 4737 67 0,'-9'-17'364'16,"6"-1"-344"-16,3 3 19 16,0 3 8-16,5 3-16 15,8 5-9-15,1 4-11 16,1 0-7-16,-1 2-2 15,-4 11-1-15,0 3-1 0,-8 1 0 16,-2 3 0-16,0 0 0 16,-5 0 1-16,-7-3 0 15,0-1 0-15,-1-3 0 16,3-4 3-16,1-2 7 16,4-2 3-16,0-1-3 15,2-3-2-15,3-1-1 0,0 0 6 16,8 0 2-16,4 0-8 15,2 0-6-15,4-1 0 16,2-5-2-16,1 1 0 16,-4 0-33-16,0 0-25 0,-2-1-57 15,-1-1-153-15</inkml:trace>
  <inkml:trace contextRef="#ctx0" brushRef="#br0" timeOffset="126716.0042">19758 4755 480 0,'14'-2'41'15,"1"2"9"-15,-1 0 9 16,-2 6-14-16,1 10-19 16,-1 6 4-16,-2 8-10 0,2 5-3 15,-3 5-9-15,0 4 6 16,0-1-5-16,-4 0-2 15,-3-4-3-15,0-4-1 16,-2-4-2-16,0-7 0 0,-9 0 0 16,-6-3-1-16,1-6-12 15,-6-5-30-15,1-5-67 16,-3-5-121-16</inkml:trace>
  <inkml:trace contextRef="#ctx0" brushRef="#br0" timeOffset="127545.9477">20267 4884 300 0,'0'-9'42'0,"2"-2"-10"16,0 0 18-16,4 2-7 0,-1 4-10 15,-1-2-11-15,1 5-5 16,0 2-10-16,2 0 2 16,3 0-5-16,-3 12-1 15,0 3 0-15,0 7 2 16,-1-2 0-16,-1 4 1 0,0 2-1 15,0-2 1-15,-1-3-2 16,3-3 1-16,1-2 0 16,1-5-2-16,1-6-1 15,5-3 1-15,0-2 2 16,4-2-3-16,-2-8 0 16,3-4-2-16,-1-3 1 0,-4-2 0 15,0-3-1-15,-4-1 0 16,-3-2 2-16,0 3-2 15,-2 1 0-15,-3 5 0 16,-3 3 2-16,0 6 8 0,0 7 5 16,0 0-5-16,0 11-7 15,0 9 1-15,2 8 4 16,1 7 8-16,6 6-8 16,1 1 9-16,-2 5-1 15,1-2-2-15,-4-3-4 0,1-2-3 16,-6-3-1-16,0-7-1 15,-6-5-1-15,-3-5 1 16,-3-8 5-16,-1-4 0 16,4-5-3-16,-1-3 1 0,2-3 0 15,3-11-4 1,3-4-1-16,2-3-1 16,0-8-2-16,5-1 1 0,7-2-1 15,-2-3-1-15,2 2-8 16,2 1-7-16,-1 2-6 15,-1 3-9-15,0 4-22 16,0 3-26-16,3 1-38 0,-1-2-161 16</inkml:trace>
  <inkml:trace contextRef="#ctx0" brushRef="#br0" timeOffset="127726.467">20799 4632 470 0,'-6'-9'36'0,"-1"4"-6"16,4 5 18-16,3 7-16 16,0 13-3-16,0 4-8 15,5 9-7-15,2 0-8 0,-1 3-4 16,-2 0-1-16,-1-2-12 16,-1-5-55-16,-2-10-100 15</inkml:trace>
  <inkml:trace contextRef="#ctx0" brushRef="#br0" timeOffset="128134.5038">21156 4980 336 0,'0'-2'74'16,"-7"-5"-7"-16,6 2 1 16,1 1-10-16,8 2-26 15,7-1-15-15,10 1-7 0,3 0-3 16,5 1-4-16,1 1-1 16,2 0-2-16,0 0-5 15,0 0-46-15,0-3-52 16,-2-2-139-16</inkml:trace>
  <inkml:trace contextRef="#ctx0" brushRef="#br0" timeOffset="128460.2888">21920 4721 13 0,'0'-9'402'0,"0"-1"-391"16,0 1 8-16,-4 5 31 16,-5 4-20-16,-2 0-10 15,-1 6 0-15,-6 8 1 0,2 7-2 16,-2 4 3 0,1 9-3-16,1 4 3 0,4 5 1 0,-1 3-5 0,4 0-15 15,4-1 5-15,3-4-1 16,1-4-6-16,1-2 1 15,3-9 1-15,9-6-2 16,5-5 0-16,2-2-7 16,5-8-12-1,3-1-52-15,0-4-55 16,2-1-140-16</inkml:trace>
  <inkml:trace contextRef="#ctx0" brushRef="#br0" timeOffset="128913.6787">22122 4873 265 0,'-3'-11'56'15,"3"2"-4"-15,0-2 5 16,0 4 2-16,11 2-20 0,-2 2-21 16,5 1-6-16,-1 2-3 15,1 0-1-15,1 10-4 16,-2 7-3-16,-1 2 0 16,-7 4-1-16,-1 3 0 15,-4 0 1-15,-2-2-1 0,-10-3 1 16,-3-2 0-16,-5-3-1 15,2-1 3-15,0-3 8 16,2-1 8-16,0-4 4 16,7 0-3-16,4-1-8 15,3-3-4-15,2 1-2 0,2-3 3 16,8 1 1-16,7-2-1 16,-2 0-11-16,6 0 3 15,-1 0-1-15,2 0 1 16,2-2 0-16,-2-3-1 15,0 2-38-15,0-3-11 0,0-1-23 16,-1 0-95-16</inkml:trace>
  <inkml:trace contextRef="#ctx0" brushRef="#br0" timeOffset="129148.0167">22573 4941 467 0,'0'-6'43'0,"9"-2"-12"15,11 2 11-15,2-1 2 0,5 2-11 16,5 1-18-16,2 2-4 16,0 1-2-16,-5 1-6 15,-4 0-2-15,-4 0-1 16,-4 0-30-16,-7 1-26 15,-5 1-51-15,-3-2-89 0</inkml:trace>
  <inkml:trace contextRef="#ctx0" brushRef="#br0" timeOffset="129397.9534">22741 4821 318 0,'-3'-4'56'16,"-1"1"9"-16,3-1 4 15,1 4-16-15,0 0-12 16,0 0-16-16,0 10-15 16,0 5 5-16,0 5 2 0,0 7-2 15,0 1-1 1,0 3-6-16,0 1-4 0,0-3-1 16,0-3-2-16,-2-2-1 15,2-5 1-15,0-5-15 16,0-1-24-16,3-5-22 0,9-6-46 15,0-2-163-15</inkml:trace>
  <inkml:trace contextRef="#ctx0" brushRef="#br0" timeOffset="129906.1064">23137 4810 99 0,'9'-10'402'16,"0"-1"-365"-16,1 2-9 0,2 6 5 16,0 3-5-16,-2 0-20 15,4 12-7-15,-4 8 0 16,-1 1-1-16,-3 6 0 16,-3 1 1-16,-3-1 0 15,0 0-3-15,-5-4 2 16,-6-5-2-16,0-4 0 15,3-5 2-15,0-2 2 0,6-3-1 16,0-4 0-16,2 0 0 16,2 0 4-16,6-9-4 15,4-4 1-15,0-3-1 16,3-1-1-16,-1-5 1 0,-1 1 0 16,-4-3-2-16,0 2 2 15,-4 0 0-15,-1 3-1 16,0 4 0-16,-4 3 0 0,0 2 1 15,0 9 8-15,0 1 0 0,-4 1-2 16,0 16 3-16,-1 1 4 16,1 5-13-16,2 2 10 15,1 2-3-15,1 1-1 16,0-3-6-16,5-2 1 16,6-2-1-16,3-3 0 15,3-3-2-15,0-5-21 0,3-3-10 16,-1-4-16-16,2-3-40 15,-3-4-62-15,-1-9-153 16</inkml:trace>
  <inkml:trace contextRef="#ctx0" brushRef="#br0" timeOffset="130187.2898">23507 4655 429 0,'-4'-10'44'15,"2"0"1"-15,2 5 21 0,0 5-2 16,10 0-19-16,2 7-27 16,8 9-15-16,1 6 18 15,1 5-2-15,-2 5-5 16,-4 4-4-16,-3 1-4 16,-8 2-1-16,-5 2-2 15,0-1 0-15,-13-1 0 0,-3-6-1 16,-4-3-1-16,-3-3-1 15,4-4 1-15,-2-4-25 16,4-11-54-16,6-6-55 16,4-2-258-16</inkml:trace>
  <inkml:trace contextRef="#ctx0" brushRef="#br0" timeOffset="131005.833">24019 4775 328 0,'0'-8'76'16,"0"1"-37"-16,-2 0 28 0,2 2-26 15,-2 4-15-15,2 1-3 16,0 0-10-16,0 6-8 16,0 11-2-16,0 2 9 15,2 6 1-15,3 2-3 16,4-2 2-16,1 1-6 0,2-2-1 16,3-5-4-16,-1-1 1 15,2-9 0-15,2-1 0 16,0-8 0-16,-1 0-2 15,0-3 3-15,0-9-4 16,-2-2 2-16,-1-4 1 16,-2-2-2-16,-4 1 0 15,-1-3 1-15,-3 4-1 0,-1 1 0 16,0 4 0-16,-3 4 0 16,0 2 0-16,0 7-1 15,0 0 1-15,-6 7 1 16,0 9 2-16,1 5 0 0,0 8 3 15,2 7-5-15,1 5 14 16,2 0 6 0,0 4-8-16,0 0 0 0,0-1-3 0,0-3-3 15,0-3 1-15,0-9-3 16,0 0-2-16,-5-8 0 16,-3-4-1-16,1-7 2 0,-2-5-1 15,-2-5 2-15,2 0 2 16,0-7-1-16,2-7-3 15,1-4 1-15,4-4-2 16,2-6-1-16,0 0 0 0,2-4-1 16,8-1 0-16,0 0-3 15,5 2-6-15,1 1-8 16,-1 5-7-16,0 4-18 16,4 6-23-16,0 1-38 15,-1 0-81-15</inkml:trace>
  <inkml:trace contextRef="#ctx0" brushRef="#br0" timeOffset="131224.5457">24570 4852 444 0,'0'0'34'16,"2"-8"10"-16,10 5-4 15,5-4-6-15,6 2-12 16,0-1-10-16,2 4-3 0,0 1-7 16,-4 1-2-16,-6 0-11 15,-3 0-48-15,-7 1-83 16,-5 3-194-16</inkml:trace>
  <inkml:trace contextRef="#ctx0" brushRef="#br0" timeOffset="131408.238">24608 4934 423 0,'-6'5'41'15,"6"-5"13"-15,0 0-9 16,11 0-2 0,4 0-13-16,4 0-15 15,-1 0-6-15,6 0-6 16,-3 0-2-16,2 0-4 0,1 0-34 0,-1 0-42 15,-2 0-91-15</inkml:trace>
  <inkml:trace contextRef="#ctx0" brushRef="#br0" timeOffset="131861.2629">25094 4739 421 0,'-3'-9'38'16,"1"0"17"-16,-1 2-4 0,3 3-9 16,-2 1-15-16,-1 1-10 15,-2 2-8-15,2 0-5 16,-4 0 3-16,0 7 3 16,0 4 2-16,-5 5-1 15,7 0-9-15,-2 6 11 0,2-1-3 16,-1 4-1-16,2 0-3 15,2-2-1-15,2 2 1 16,0-1-2-16,4-5-2 16,6-1 0-16,0-2 0 15,2-5 0-15,3-4-1 0,-1-4 0 16,3-1 1-16,0-2-1 16,0 0 0-16,-3-7-1 15,0-6 2-15,0-1-1 16,0-2 4-16,-2-7 3 15,-5 2-2-15,-1-4-1 16,-4-2-2-16,-2 0-2 0,1 1-1 16,-9 2 0-16,-4 3 0 15,-8 3-1-15,-4 7-1 16,-13 8-13-16,-6 1-36 16,-1 0-73-16,-8 0-378 15</inkml:trace>
  <inkml:trace contextRef="#ctx0" brushRef="#br0" timeOffset="171970.9203">17123 6467 119 0,'-7'-7'165'0,"-3"-3"-139"16,2-2 17-16,4 1 9 0,1-2-25 16,3 2-8-1,0 3 3-15,0-3 4 0,0 2-10 16,5 4 0-16,0-3-3 15,3 6-5-15,-4 1-2 16,3 1-5-16,-2 1 1 0,-2 10-2 16,1 3 1-16,0 4 1 15,-2 6 2-15,0 1-1 16,0 0 1-16,-1 4 1 16,-1-3-1-16,4 1 2 15,-1-4-1-15,2-2 1 16,7-3 0-16,0-4-1 0,6-5-1 15,0-6-1-15,4-3 3 16,1 0 0-16,0-5-1 16,0-5-1-16,-3-7-4 15,-4-2 1-15,-1-5 1 16,-3-1-1-16,-1-5 1 16,-5-3-1-16,-3-1-1 0,-1-2 0 15,-2 2-1-15,0 4 3 16,0 5-2-16,0 7 0 15,0 6 0-15,0 8 1 16,-2 4 1-16,2 4 0 0,0 11-3 16,0 10 4-16,0 8 2 15,7 5 2-15,2 4 3 16,6-1 0-16,-3 2-1 16,1-1-2-16,-2-1 0 15,-3-3-3-15,-1-1 1 16,-1-1-2-16,-2-2 1 15,-4-2-3-15,0-2 0 0,0-1 1 16,-8-4-1-16,-2-2 0 16,-1-5 0-16,-2-2 0 15,-1-5 0-15,-1-4 0 16,1-2 1-16,0-5-1 16,-4 0 0-16,3 0 1 0,1-10-3 15,2-7 2-15,2-6-1 16,2-2 0-16,4-3-1 15,4-1-5-15,0-1 2 16,7 1-4-16,6 6-3 16,6-1-4-16,3 9-1 15,0 0-4-15,2 3-14 0,3 7-23 16,-3 2-29-16,0 3-64 16,-4-1-169-16</inkml:trace>
  <inkml:trace contextRef="#ctx0" brushRef="#br0" timeOffset="172283.4049">17700 6765 457 0,'0'0'11'16,"-2"0"17"-16,-1 0 17 16,3 0-7-16,0 6-23 15,0 6-5-15,0 6 9 0,0 5 5 16,3 4-3-16,2 1-3 15,1 3 1-15,-5-1-5 16,5-2-3-16,-5 1-5 16,1-4-3-16,1-2 1 15,-2-3 0-15,1-4-3 0,-2-4 0 16,2-2 0-16,-2-5-1 16,3-3 1-16,-1-2-6 15,5 0-26-15,0 0-18 16,3-11-21-16,0-7-52 15,1-7-139-15</inkml:trace>
  <inkml:trace contextRef="#ctx0" brushRef="#br0" timeOffset="172564.6806">18209 6657 358 0,'0'0'31'16,"5"-8"5"-16,9-1 22 0,6 3-15 15,2-4-14-15,7 4-10 16,2 0-5-16,-3 1-2 15,1 4-8-15,-5 1-2 0,-6 0-1 16,-4-3-14-16,-5 10-33 16,-7-2-50-16,-2 1-106 15</inkml:trace>
  <inkml:trace contextRef="#ctx0" brushRef="#br0" timeOffset="172762.5991">18296 6749 388 0,'-6'4'33'16,"1"-4"3"-16,5 1 16 15,4-1-8-15,10 0 1 0,6 0-16 16,5 0-10-16,6-7-3 16,3 2-8-16,-4 1-6 15,2-1-1-15,-5 3-9 0,-5 0-52 16,-3-3-100-16</inkml:trace>
  <inkml:trace contextRef="#ctx0" brushRef="#br0" timeOffset="173586.05">19288 6556 324 0,'-12'4'14'16,"0"0"-9"-16,6-1 15 15,6 4 18-15,0 1-6 16,0 0-6-16,13 1 2 0,3-2-7 16,6-3-6-16,1 0-6 15,2-3-1-15,0-2-2 16,0 1-2-16,-3-2 1 16,2-4 1-16,-5-4-5 15,-4-4 3-15,-2-1-1 16,-3 1 2-16,-6-4 0 0,-4 0-1 15,0-2-1-15,-2 3-1 16,-11 1-1-16,-1 2 0 16,-3 2-1-16,0 4 0 15,-3 3 2-15,0 5 0 16,0 0-2-16,0 0 3 0,0 7-1 16,-1 3 3-16,5 5-1 15,-3-1 3-15,4 3 2 16,3 2 0-16,-2 2-1 15,7 3 2-15,2-2 0 16,4 3 1-16,1 0 1 0,0 0-1 16,5 0 1-16,3-3-3 15,7-1 3-15,1 0-6 16,1-6 0-16,3-3-2 16,1-1-2-16,0-2 1 15,3-5 0-15,-1-3-1 16,2-1-1-16,0 0 0 0,-1 0 0 15,-1-1-1-15,0-5 0 16,-5 1-5-16,-2-5-30 16,-1 4-22-16,-3-7-9 15,-2-3-23-15,-3-3-86 16</inkml:trace>
  <inkml:trace contextRef="#ctx0" brushRef="#br0" timeOffset="174242.1709">19587 6227 220 0,'-7'-12'7'16,"0"-1"35"-16,1 0 22 0,1 2-6 15,3-2-6 1,2 3-10-16,0-2-15 0,0 2-3 16,5-2-7-16,6 2-5 15,3 1-4-15,1 2 4 16,3 5-5-16,0 2-2 16,-4 0-3-16,1 10-1 0,-1 8-1 15,-3 0 0-15,-6 6 0 16,-1-3 1-16,-4 0-1 15,0 1 1-15,-2-4-1 16,-8 2 1-16,-2-7 0 16,2 0 1-16,1-2-1 0,1-6-1 15,3-2 1-15,3-1 0 16,2-2 0-16,0 0 0 16,2-6 2-16,7-5-1 15,4-6-2-15,-1-1 0 16,5-3 1-16,-2 0-1 15,-2-1-1-15,0-1 2 16,-1 3-1-16,-4 0 0 0,-1 2 0 16,-4-1 0-16,-1 6 0 15,0 1 1-15,-2 2-1 16,0 1 4-16,0 2 4 16,0 3-3-16,0 2 0 0,-4 2 1 15,-1 0-5-15,0 9 0 16,1 6 0-16,0 5 0 15,2 4 4-15,0 5 1 16,2 0 2-16,0-1 0 16,4-1 2-16,7-4-1 0,0 0-1 15,5-7-1-15,2-2-2 16,5-4-2-16,1-4-1 16,1 0 0-16,1-4-2 15,-4-2-44-15,-4-4-73 16</inkml:trace>
  <inkml:trace contextRef="#ctx0" brushRef="#br0" timeOffset="191080.4489">14121 7853 171 0,'-8'-10'70'0,"1"-1"-37"16,2 3 8-16,0-3 18 0,3 1-17 16,-1 3-3-16,1 4-5 31,0-1-4-31,2 1-9 0,0 3-2 15,0 0-10-15,0 6-8 16,4 0 5-16,3 5 4 16,3 0-1-16,3-3-5 0,1-4 0 15,1 0 0-15,-1-4-1 16,4 0 0-16,-4-8 0 16,1 0 1-16,-1-5-1 0,-4 1-2 15,0-1 0-15,-5 2 0 16,-1 4 1-16,-1 2-2 0,-3 5 1 15,2 0 0-15,0 4-1 16,1 10 0-16,1 7 8 16,4 6 2-16,-1 5 0 15,0 3 2-15,0 3-1 16,0 0-1-16,0-2-2 16,-3-1-2-16,-2-3-1 0,-2-3-1 15,0-4-2-15,0-4 1 16,-7-2 2-16,-5-2-4 15,0-5 1-15,-2-2 2 16,-4-2-2-16,3-6 1 16,-1-1-3-16,0-1 1 15,0-1 2-15,-1-9-3 0,0 0 2 16,0-6-2-16,-2 2 0 16,1 0-6-16,6-1 3 15,-1 2 3-15,4 6-1 16,2 0 1-16,5 2-1 15,0 5 0-15,2 0 0 0,0 0-5 16,6 5 4-16,6 4 2 16,6 4-1-16,3-3 1 15,4 1 0-15,6 0 0 16,3-6 1-16,4-1-1 0,3-4 1 16,2 0-1-16,4-4 1 15,-4-6-1-15,-6-7 0 16,0-1 2-16,-8 0-2 15,-6-3 2-15,-7-2-2 16,-7-4 0-16,-4-3 0 16,-5-2 0-16,0-3 0 15,0 2 0-15,-5 4-2 0,1 0 2 16,-1 8-1-16,2 6 1 16,1 8 1-16,0 7-3 15,1 2-1-15,1 18 1 16,0 4 3-16,0 6 0 0,0 6 1 15,0 4 1-15,0 1-1 16,0-1 0-16,0-4-4 16,0-3 3-16,0-4 1 15,0-8 1-15,0-4 1 16,0-5 2-16,0-3-2 16,0-7-1-16,0-2 0 0,1 0 9 15,1-9 4-15,0-7-12 16,3 0-2-16,-2-5-1 15,1-4 0-15,3 1-2 16,1-1 1-16,-1 6-4 16,0 1-1-16,3 1 2 0,0 11 1 31,-2 4 1-31,1 2 0 16,4 2 0-16,-4 8 1 15,8 7 0-15,-2 3 0 0,0-3 0 16,3 4 1-16,2-4 2 15,1-2-2-15,0 0 1 16,5-5 0-16,1 0-1 16,0-3 0-16,2-6-1 15,-5-1 1-15,1 0 0 16,-5 0-1-16,-4-8 1 0,-3-2-1 16,-6-2 1-16,-2-4 3 15,-5-2-5-15,0-2 2 16,0-3-1-16,-3 0 1 0,-6-1 1 15,2 6-2-15,-1 7 0 16,1 0 0-16,0 11-2 16,0 0 1-16,-1 6 0 15,2 7 2-15,-1 8-1 16,3 3 1-16,2-1-1 16,2 2 2-16,0-1-2 0,11-3 1 0,4-6-1 15,0 0 0-15,5-4 0 16,1-6-5-16,5-1-19 15,-3-4-14-15,4 0-23 16,-3-2-3-16,-5-5-6 0,1-4-57 16,-8 0-13-16,1-7 30 15,-6 0 86-15,-5-3 45 16,2 0 32-16,-4-2 18 16,0 5 15-16,0 1-8 15,0 8 0-15,1 0-13 0,-1 9-14 16,0 0-9-16,0 9-34 15,0 8 7-15,4 6 4 16,-1 2-3-16,3 1 0 16,1 2-6-16,-1-3-4 0,1-2-1 15,0-2-3-15,-3-7-2 16,-1 1 0-16,-1-8 1 16,-2-4 1-16,0-3 0 15,0 0 5-15,0-3 8 16,0-9-7-16,0-5-5 0,0-2-1 15,0-6-2-15,0 0 3 16,7 0-4-16,4 0 0 16,2 4 1-16,-1 1-1 15,5 2 0-15,3 9 1 16,0 4 1-16,-3 2-3 16,4 3 3-16,-3 3 0 15,1 11-2-15,-5 6 2 0,-2-1-1 16,-3 5 2-16,-2-3 1 15,-3 2-2-15,-2-2 0 16,-2-1-1-16,0-4 0 16,0 0-1-16,0-7-42 0,-2-6-87 15,2-3-156-15</inkml:trace>
  <inkml:trace contextRef="#ctx0" brushRef="#br0" timeOffset="191891.3013">17082 7732 397 0,'-5'-4'34'16,"2"1"-29"-16,0 3 28 16,3 0 6-16,0 6-18 15,0 8-4-15,0 4 9 16,4 5 3-16,1 2-9 0,2 3-5 16,2-1 1-16,-2-1-4 15,3-6-3-15,0-2-3 16,3-5-1-16,1-4 0 15,0-8 3-15,5-1-2 16,-1 0-3-16,-4-8 2 16,2-7-2-16,-2-5-1 0,-5 2-1 15,1-6 3-15,-5-1-5 16,-2-4 4-16,-1 7-5 16,-2 0 3-16,0 4 1 15,0 8-2-15,0 4-1 0,0 6 1 16,0 3 0-16,0 12 1 15,0 11-1-15,0 7 4 16,0 6 3-16,0 5 8 16,2 5-1-16,5-1-4 15,-2-1-3-15,-1-4 0 0,-2-4-2 16,-2-7 0-16,0-4-1 16,0-9 1-16,0-1 0 15,-6-9 0-15,1-2 1 16,-2-6-2-16,3-1 3 15,-3 0 1-15,-2-8 0 16,2-6-2 0,0-6-6-16,0-3 2 15,3-2-1-15,1-4-1 16,3 2-1-16,0-1-3 0,3 2-12 0,8 4-2 16,4 3-8-16,4 6-16 15,3 5-17-15,1 2-27 16,-2 4-53-16,4 0-149 15</inkml:trace>
  <inkml:trace contextRef="#ctx0" brushRef="#br0" timeOffset="192233.8069">17491 8067 403 0,'-7'0'81'0,"6"-7"-31"0,1-3-7 16,1 2-1-16,10 1-16 15,2 4-15-15,4-1-7 16,-2 4-1-16,4 0 0 0,-2 8-2 16,-3 6 0-16,-3 1-1 15,-5 3 0-15,-5 0 1 16,-1 0-1-16,-3-1 1 16,-10 1 0-16,-3-1 2 15,-4-2 9-15,4 0 7 16,0-4-9-16,3-1 13 0,2 0-6 15,6-6-7-15,5 0-4 16,0-2-4-16,5-2 1 16,10 0 1-16,4 0-3 15,6-7 1-15,8-4-5 16,3 1-20-16,5-5-30 16,2 1-4-16,2-4-19 0,0 1-74 15</inkml:trace>
  <inkml:trace contextRef="#ctx0" brushRef="#br0" timeOffset="192424.2329">18160 7978 467 0,'3'-4'32'0,"2"-4"15"0,4 0 15 16,4 4-5-16,1 0-16 15,6-1-34-15,2 2-2 16,-1 0-4-16,-1 3 0 15,-4 0-10-15,-5 0-54 16,-6 3-29-16,-1 0-93 16</inkml:trace>
  <inkml:trace contextRef="#ctx0" brushRef="#br0" timeOffset="192578.0485">18153 8053 439 0,'-13'11'72'16,"7"-6"-16"-16,6 1-1 15,0-5-5-15,19-1-19 16,2 0-8-16,7 0-17 16,10-2-5-16,6-3-12 0,3-2-49 15,8-2-66-15</inkml:trace>
  <inkml:trace contextRef="#ctx0" brushRef="#br0" timeOffset="193298.3579">19246 7750 317 0,'0'-11'56'0,"0"-1"2"16,0 3 15-16,0 2-24 15,3 3-14-15,1 4-9 16,1 0-8-16,3 4-6 16,1 10 1-16,4 7 2 0,2 7-2 15,1 2-11 1,1 8 10-16,-2-3 0 0,2 2-1 16,-3-1-4-16,1-4 0 15,-1-6-1-15,2-1-3 16,0-5 0-16,-1-8-2 0,0-2 1 15,2-5 1-15,0-5-3 16,-3 0 2-16,-1-15 1 16,2 0 0-16,-2-7-1 15,-2-6-1-15,-2-2 1 16,-2-4-1-16,-2 0 0 16,-2-4-1-16,0 1 1 0,-3 3-2 15,0 4-3-15,-4 5-1 16,-3 5 0-16,-2 5 3 15,0 8 0-15,-2 6 0 16,-1 1 0-16,-2 3 2 16,6 12-2-16,-1 3 2 0,6 5 1 15,3 3 1-15,0 1 0 16,7 2 1-16,8-5-2 16,2-2 1-16,3-2-3 15,1-6 2-15,2-3 0 0,3-3-14 16,-1-1-30-16,4-6-11 15,-2-1-22-15,1 0-87 16,0-4-219-16</inkml:trace>
  <inkml:trace contextRef="#ctx0" brushRef="#br0" timeOffset="193922.2061">20036 7761 473 0,'0'-7'26'16,"0"1"9"-16,-2 3 13 0,1 0-6 16,-1 3-6-16,2 0-19 15,0 3-10-15,0 6 2 16,0 8 6-16,0 5-3 16,5 1-5-16,0 4 6 0,2 0-3 15,2-1-4-15,6-1-1 16,-1-3-3-16,1-5 2 15,4-3-3-15,1-5 1 16,2-6-1-16,-1-3-1 16,-1 0 1-16,-2-4 0 15,-2-10-1-15,-3-4 2 0,-1-2-1 16,-3-6-2 0,-3 2 3-16,-1-3-1 0,-3-1-1 15,1 6-2-15,-3 3 3 16,0 5-2-16,0 5 1 15,0 9-1-15,0 0-1 0,0 9 1 16,-1 9 1-16,-3 5 2 16,2 9-1-16,1 3 3 15,1 7 0-15,0 0 2 16,0 3 3-16,0-2-4 16,-2-4 3-16,-1-3-4 15,-2-7 2-15,0-3-2 0,-2-5-3 16,-2-5 3-1,-2-5 0-15,-1-4 1 0,0-6-1 16,4-1 2-16,-1 0-3 16,0-10 1-16,3-4-2 0,1-4-1 15,3-5-1-15,2 2 0 16,0-4-1 0,2 1 1-16,11 1-3 0,1 2-5 15,4 3-5-15,1 3-4 16,3-1-8-16,-4 8-20 15,2 3-23-15,-2 3-15 0,-1 2-54 16,0 0-112-16</inkml:trace>
  <inkml:trace contextRef="#ctx0" brushRef="#br0" timeOffset="194094.0485">20454 8004 462 0,'5'0'78'15,"-2"0"-17"-15,2 8-14 0,-3 4-2 16,1 3 6-16,-3 4-16 15,2 6-5-15,0 0-12 16,-2 2-4-16,0 2-10 16,0 3-2-16,0 0 0 15,-7 2-5-15,-5-4-45 16,-3-3-97-16,-2-7-218 0</inkml:trace>
  <inkml:trace contextRef="#ctx0" brushRef="#br0" timeOffset="195512.8259">13153 9326 323 0,'-4'-12'23'16,"3"2"20"-16,-1 4 13 15,2 4-1-15,0 2-15 0,0 2-22 16,0 13-13-16,5 8 12 16,2 10 2-16,1 5-4 15,-1 6 0-15,0 1-4 16,0 2-3-16,-2-7-3 15,1-4-2-15,-2-9-2 16,-1-6 0-16,1-6 1 16,-1-10 2-16,4-5 5 0,1 0-1 15,2-12-2-15,4-10 0 16,3-1-6-16,-1-7 1 16,0-1-1-16,1 1 0 15,-1 5 1-15,-3 1-3 0,1 9 0 16,-4 8 2-16,1 7 2 15,0 3 0-15,-2 15-4 16,2 7 2-16,3 4 2 16,1 0-7-16,-1 0 11 0,2-2 3 15,2-5-5-15,2-5 0 16,1-4 1-16,4-6-2 16,-1-7-2-16,-1 0 5 15,-2-7-1-15,-1-6 0 16,-3-6-4-1,-3-1 2-15,-7-1-2 16,-4-6 0-16,-3-2 1 0,0 0-1 16,-10-3-1-16,-6 3 1 15,-2-2-2-15,-4 4-1 16,1 6-5-16,-4 2-4 0,1 6 6 16,-1 7 0-16,1 6 2 15,3 0 2-15,3 6-1 16,7 7 2-16,8 0 0 0,3 1-4 15,7 3 3-15,15-2-1 16,7-3-2-16,6-6 1 16,5-3 2-16,1-3-17 15,4-5 0-15,-4-8 10 16,-4-7 5-16,-3-1 2 0,-5-2 1 16,-9 0-1-16,-5-1 3 15,-8 0-1-15,-5 0-1 16,-2 4 4-16,0 1 2 15,-7 5-3-15,-1 3 0 16,1 5-3-16,0 6 1 16,2 6-1-16,0 11 1 0,0 10 2 31,3 6-1-31,2 4 5 0,0 8 0 16,0 1 0-16,2 2-3 15,0-2-2-15,1-4-2 0,-3-9 3 16,0-2-4-16,0-10 2 15,0-7-1-15,0-3 2 16,0-6 6-16,-3-5 3 16,3 0 6-16,0-3-1 0,0-10-11 15,0-3-3-15,0-3-1 16,3-5 1-16,4-1-1 16,1 0-1-16,3-1 0 15,4 2-1-15,2 5-1 16,1 5 1-16,4 4 1 0,2 8-1 15,-3 2 2-15,1 0-2 16,-1 13 1-16,-3 5 0 16,-3 6 0-16,-3 1 0 15,-3-3 0-15,-3 4 0 0,-3-5 0 16,-1 2 0-16,0-7-2 16,-1 2-29-16,1-7-5 15,0-1-43-15,1-4-27 16,3-6-90-16</inkml:trace>
  <inkml:trace contextRef="#ctx0" brushRef="#br0" timeOffset="196440.8793">14201 9533 474 0,'4'-3'32'0,"-1"-1"-5"15,2-3 9 1,2 6 1-1,3-1-11-15,-1 0-23 0,4 1 0 16,-1-4 2-16,1 0-3 0,-4-2-2 16,-2 0 3-16,0-4-4 15,-4 1 3-15,-3-3 0 16,0-3 0-16,-3 2-1 16,-4 0 0-16,0 1-1 0,-2 5 1 15,-2 4-2-15,2 2 2 16,-1 2-2-16,0 9 0 15,5 8 3-15,-2 5 4 16,7 4 3-16,0 6 7 16,0-1 0-16,9-1-17 0,7-1 7 15,0-6-1-15,4-5-1 16,2-4-4-16,3-5 1 16,0-5 2-16,0-4-2 15,-1 0 1-15,-1-6 0 16,-2-6-1-16,-3-3-2 15,-4-4 2-15,-1-5 0 0,-4 2 0 16,-5-6 1-16,-4 2-3 16,0-1 1-16,0 2 1 15,-4 2-3-15,-3 7 0 16,0 5 2-16,-3 5-5 0,4 6 4 16,-1 0 0-16,1 0 2 15,6 2 0-15,0 8-3 16,0 0 0-16,4-2 0 15,8-1 1-15,3-2 0 16,2-5 1-16,2 0-2 16,-2 0-1-16,-2-2 6 0,-1-7-5 15,-4 1 2-15,-4-2 0 16,-2 2 1-16,-1-1-1 0,-3 3 1 16,0 3-1-16,0 0 3 15,0 3 0-15,-3 4 0 16,1 10-8-16,-1 7 15 15,-1 4 5-15,4 3-2 16,0 4 0-16,0-2-2 16,7-1-1-16,7-4-2 0,4-4-5 15,4-3 0-15,4-7-2 16,1-4 0-16,4-4 1 16,0-3-2-16,-3 0 1 15,-1-7-1-15,-1-7 0 0,-6-2 3 16,-5-4-4-16,-5-3 3 15,-5 0-2-15,-3-1 1 16,-2 0-1-16,0 3 1 16,0 6-1-16,-2 5 0 15,-3 6 0-15,-3 4-2 0,1 4 2 16,2 11 0-16,0 3 0 16,1 6 0-16,3 1 1 15,1-2 2-15,0-3-1 16,12-3-1-16,3-2-1 15,6-5 1-15,0-5-1 0,5-1-19 16,-2-4-55-16,7 0-48 16,1-6-215-16</inkml:trace>
  <inkml:trace contextRef="#ctx0" brushRef="#br0" timeOffset="197145.2081">16191 9289 363 0,'4'-14'34'16,"-2"0"8"-16,3 1 14 15,2 4-15-15,-1 2-12 16,1 4-7-16,2 3-3 16,-1 2-4-16,2 10-7 0,0 8 1 15,1 6 8-15,0 4 1 16,0 4-4-16,2 1-3 16,-3-2 4-16,3 1-6 15,0-6 0-15,1-3 1 0,2-1-3 16,2-8-2-16,2-6 1 15,2-5-3-15,2-5 2 16,-1 0-1-16,1-5-3 16,-2-9 2-16,-6-5-3 15,0-3 3-15,-5-5-3 16,-4-3 0-16,-2-2 1 16,-1-4 1-16,-2 1-2 0,-2 2 0 15,0 1 1-15,-2 4-3 16,-4 5-1-16,-1 7 0 15,-3 7 2-15,-2 9-1 0,0 0 0 16,2 11 1-16,0 8 0 16,5 5 1-16,3 2-4 15,2 2 4-15,9-4 2 16,9-1-4-16,4-5 2 16,5-4 1-16,-3-5-15 0,5-2-32 15,0-5-34-15,0-2-33 16,1 0-139-1</inkml:trace>
  <inkml:trace contextRef="#ctx0" brushRef="#br0" timeOffset="197317.1636">16989 9334 455 0,'3'0'52'16,"-3"-3"-10"-16,0 1 20 15,4-1-16-15,3 2-18 16,6-2-22-16,3 3-6 15,4-1 2-15,3 1-7 0,-4 0-36 16,0 0-17-16,-9 1-53 16,-5 6-99-16</inkml:trace>
  <inkml:trace contextRef="#ctx0" brushRef="#br0" timeOffset="197457.6446">17037 9425 390 0,'-11'11'54'0,"4"-4"13"16,6-2 12-16,1-2-19 15,5-1-20-15,11-2 2 16,5 0-22-16,5-2-16 16,4-5-3-16,1 2-12 0,5 0-42 15,-1-1-36 1,7-3-95-16</inkml:trace>
  <inkml:trace contextRef="#ctx0" brushRef="#br0" timeOffset="198089.3983">18535 8867 425 0,'3'-22'9'0,"-3"-1"-4"16,0 3 7-16,0 5 21 15,0 3-12-15,-8 7 0 16,-4 4 0-16,0 1-2 16,-5 8-9-16,2 10 0 15,-5 7 7-15,-1 5 1 0,1 12 0 16,-1 4 3-16,4 9 1 16,0 8 2-16,7 6-9 15,7 10 4-15,3 3-4 16,0 4-5-16,3-1-2 15,13 1 3-15,2-3-5 0,4 3-2 16,1-3 3-16,2 0-1 16,0 1-1-16,-1 1 0 15,-5-1 0-15,-1-4-1 16,-7-5-1-16,-3-1 0 16,-7-6 0-16,-1-6-1 0,-3-5 0 15,-10-7 0-15,-5-1-1 16,-2-11 0-16,-3-6 0 15,-4-9 0-15,-4-4-1 16,-1-5 1-16,-4-10 0 16,4-4-11-16,-1-2-8 15,1-18-19-15,9-10-32 0,5-12-36 16,9-12-91-16</inkml:trace>
  <inkml:trace contextRef="#ctx0" brushRef="#br0" timeOffset="198417.4106">19222 9111 392 0,'-2'0'26'0,"-3"0"-1"16,2 0 20-16,1 0 1 0,2 7-6 16,0 7-12-16,0 3-5 15,0 2 2-15,5 3-1 16,2 6-3-16,3-2-3 16,0 2-13-16,-1 0-2 0,1-2-1 15,-5 1-1-15,0-2 1 16,-3-3-6-16,-2 0-30 15,0-1-25-15,-4-3-19 16,-7-8-68-16,-1-1-134 0</inkml:trace>
  <inkml:trace contextRef="#ctx0" brushRef="#br0" timeOffset="198659.7843">19007 9585 418 0,'-9'5'28'0,"6"-5"19"15,3 0 9-15,15 0-10 16,14 0-3-16,13 0-5 16,8 0-15-16,9 0-16 15,4 0 2-15,3 0 3 16,-5 0-3-16,-7 0-4 16,-5 0-4-16,-11 0-1 0,-8 0 8 15,-12 0-18-15,-9 0-20 16,-9 0-33-16,0 3-23 15,-11-2-109-15</inkml:trace>
  <inkml:trace contextRef="#ctx0" brushRef="#br0" timeOffset="199395.5746">19108 10023 268 0,'3'-15'42'0,"1"2"32"15,-2 3 7 1,-1 1-20-16,-1 4-18 0,0 1-11 16,0 4-9-16,0 0-7 15,0 6-7-15,0 10-2 16,0 1 6-16,0 8 3 16,0 4 0-16,4 0-15 0,5-1 8 15,0-1-4-15,3-2-2 16,2-6 0-16,3-2-1 15,0-7-2-15,-2-2 3 16,4-8-1-16,0 0 0 0,-1-6-1 16,-2-6 0-16,-1-5 0 15,-1-2 0-15,-3-4 0 16,-4 0-1-16,0-3 2 16,-5 2-1-16,-1 2-2 15,1 4 2-15,-2 4-1 16,0 7 0-16,0 5-1 15,0 2-2-15,-2 7 2 0,1 13 1 16,-1 3 2-16,0 7 2 16,2 4-1-16,0 7 2 15,0 2 2-15,0 2 1 16,0-1-1-16,0-3-2 0,-2-1 2 16,-1-7-1-16,-1-4 0 15,-1-4 0-15,-1-7-1 16,3-5 0-16,-1-7 2 15,1-4-1-15,1-2 0 16,0-2 1-16,0-10-2 0,1-6-3 16,1-2 0-16,0-3-2 15,0 0 0-15,1-2 0 16,-1 0-2-16,4 2-11 16,3 3-8-16,2 6-9 15,2 1-21-15,1 8-14 0,5 3-24 16,0 1-56-16,3 1-107 15</inkml:trace>
  <inkml:trace contextRef="#ctx0" brushRef="#br0" timeOffset="199629.894">19533 10281 430 0,'0'4'65'0,"0"1"-16"16,0 2-7-16,0 4 16 15,0 3-8-15,0 2-24 16,1 4-15-16,4 1 10 15,-2 0-8-15,1 1-4 16,-2-1-6-16,3-1-1 0,-3 0-2 16,-1-6 2-1,1-1-2-15,0-6-2 0,-2-2-13 16,0-5-23-16,0 0-25 16,0-9-2-16,0-8-44 15,0-7-70-15</inkml:trace>
  <inkml:trace contextRef="#ctx0" brushRef="#br0" timeOffset="199928.4226">19533 10017 396 0,'0'-18'57'0,"0"4"-7"0,1 2 11 16,9 2-17-16,1 5-12 15,1 5-11-15,1 0-12 16,1 0-4-16,-1 11-2 15,-4 1-4-15,-1 4 3 0,-4 0-3 16,-1 0 3-16,-3 1-2 16,0-2 0-1,-5 0 2 1,-2-2 4-16,2-5 8 16,0 0 4-16,3-2-14 0,2-4 10 15,0-2-5-15,12 0 3 16,5 0-10-16,4-8 0 15,6-7-1-15,3-1-15 16,-1-5-38-16,2-6-46 16,3-5-129-16</inkml:trace>
  <inkml:trace contextRef="#ctx0" brushRef="#br0" timeOffset="200533.2174">20581 9350 360 0,'0'6'12'16,"0"-1"-6"-16,2 0 41 0,6 0 8 16,4 0-15-1,3-3-11-15,2 0-6 0,0-2-8 16,0 0-6-16,0 0-4 15,-5-8 0-15,1 2-2 16,-6-3 0-16,-3-2 0 16,-4-1 0-16,0 0 2 0,0 0-1 15,-7-2-2-15,-4 4 2 16,0-1-1-16,1 4 0 16,-4 2 1-16,2 5-1 15,-1 0 0-15,-1 0-2 0,0 9 6 16,-1 8 3-16,5 4 4 15,0 5-1-15,3 2 6 16,4 4-10-16,3 4 11 16,0-4-8-16,3 0-2 15,11-6 0-15,-1-2-1 0,4-7 0 16,2-4-1-16,7-6-2 0,1-5 1 16,1-2-4-16,1 0-3 15,0-5 2-15,-2-7-2 16,-4-3-21-16,-3-3-34 15,-2-7-46-15,-4-7-92 16</inkml:trace>
  <inkml:trace contextRef="#ctx0" brushRef="#br0" timeOffset="200924.5513">20731 8738 416 0,'-7'-5'34'15,"3"-1"19"-15,4 1 13 16,2 3-24-16,15 1-22 16,-2-3-12-16,10 0 0 15,3 3-2-15,0-1-3 16,3 0-2-16,-4 0-1 0,-1-1-21 15,-1-1-37-15,-3-3-76 16,2-4-233-16</inkml:trace>
  <inkml:trace contextRef="#ctx0" brushRef="#br0" timeOffset="201600.5746">21462 8319 335 0,'0'-20'15'0,"0"6"34"31,-4 0 20-31,-3 3-21 0,-4 4-21 16,0 5-4-16,-5 2-7 15,2 0-1-15,-3 14-1 16,3 4 2-16,-1 7-2 0,5 6 1 15,3 4 0-15,5 5 3 16,2 4-2-16,2 1-2 16,8 1-4-16,5 4-8 15,-1-2 7-15,3 2-2 16,-5-4-4-16,5-2 1 16,-9-6-2-16,1-2 2 15,-4-5-1-15,2-6 2 0,-7 0-3 16,0-6 0-16,0-1 1 15,-2-5 0-15,-8-3 0 16,1-2 0-16,1-3-2 16,-7-3 2-16,6-2-3 0,2 0 0 15,1-6-13 1,6-6-24-16,0-8-31 0,4-7-28 16,10-5-81-16</inkml:trace>
  <inkml:trace contextRef="#ctx0" brushRef="#br0" timeOffset="201881.7621">21736 8483 466 0,'4'-11'19'0,"-1"2"19"16,1 4 13-16,-1 5-14 0,2 0-14 15,-3 14-16-15,3 6 15 16,-3 3 2-16,1 9-8 15,-1 0-16-15,0 4 12 16,-2-2-3-16,0-4-5 0,0 1 0 16,0-6-3-16,0-4 1 15,0-5-2-15,0-3 0 16,0-3-2-16,0-5-24 16,0-3-32-16,0-2 1 15,0-3-2-15,0-11-51 0,0-4-65 16</inkml:trace>
  <inkml:trace contextRef="#ctx0" brushRef="#br0" timeOffset="202137.5261">21758 8503 275 0,'0'-18'83'0,"0"-2"-3"0,6 6-8 16,6 3-21-16,3 4-14 0,0 5-8 16,4 2-13-16,1 0-3 15,-1 9-3-15,1 9-4 16,-8-2-4-16,-1 4-1 15,-5-3-2-15,-6 3 4 16,0-2-2 0,-8-2-2-16,-8-2-3 0,-2-3 3 15,-1-4 0-15,0-1 2 16,4-5-2-16,2-1-9 16,4 0-12-16,5-1-12 0,4-9-23 15,4-2-62-15,11-6-136 16</inkml:trace>
  <inkml:trace contextRef="#ctx0" brushRef="#br0" timeOffset="202397.3523">22147 8417 459 0,'0'-8'51'31,"0"3"7"-31,0 5-9 16,-1 0-15-16,-5 2-20 15,-1 13-6-15,1 3 9 0,-4 8-5 16,3 5 9-16,0 2-5 16,2 3-6-16,3 3 0 15,0-1-5-15,2-4-1 16,0-2-3-16,5-5 1 16,8-6-2-16,2-3 1 15,-2-5-9-15,6-3-18 0,-4-7-30 16,4-3-30-16,-4 0-55 15,2-10-155-15</inkml:trace>
  <inkml:trace contextRef="#ctx0" brushRef="#br0" timeOffset="202850.6753">22283 8574 396 0,'0'-11'57'15,"0"-1"8"-15,5-1 2 16,2 6-15-16,2 3-12 0,4 3-21 15,-1 1-10-15,3 3-6 16,-1 10-5-16,-4 6 3 16,0 3 2-16,-5 3-1 15,-3 0-2-15,-2 0 1 16,0-4-1-16,-6-1-1 16,1-4 0-16,-1-5 0 0,1-4 1 15,3-2 0-15,2-5 1 16,0 0 0-16,0 0 0 15,7-9 1-15,3-3-3 16,-2-4 2-16,5-4-1 16,-2-1 0-16,-2-2 1 15,-1-4-1-15,-1 2 0 0,-2 0 0 16,-2 2-1-16,-1 5 1 16,-2 7 0-16,0 2 1 15,0 9-2-15,0 0 2 16,-5 11-1-16,1 6 0 0,3 9-6 15,1 0 16-15,0 3-1 16,0 0-6-16,3-5 0 16,6-4-3-16,3 0 0 15,1-6-1-15,1-2-18 16,3-6-36-16,-2-4-11 0,2-2-57 16,-3-2-116-16</inkml:trace>
  <inkml:trace contextRef="#ctx0" brushRef="#br0" timeOffset="203117.5647">22611 8454 363 0,'0'-17'51'0,"0"6"34"16,3 4-9-16,9 5-24 16,5 2-13-16,0 2-10 15,4 12-16-15,0 7 17 16,-1 6-12-16,-4 3-9 0,-1 3-2 15,-6 2-4-15,-4 3 0 16,-5-8-1-16,0 0-1 16,0-1 0-16,-2-6-1 15,-3-3-1-15,0-8-13 0,3-1-21 16,2-9-27-16,0-2-25 16,5 0-54-16,12-9-184 15</inkml:trace>
  <inkml:trace contextRef="#ctx0" brushRef="#br0" timeOffset="203642.3855">23165 8542 429 0,'0'-13'96'16,"0"3"-63"0,0-3 6-16,0 4-2 0,-3 0-6 15,0 4-17-15,-1-1-7 16,-1 3 0-16,-2 3-5 15,-3 0-1-15,-2 0-1 16,-3 5 0-16,1 8-1 0,-1 3 2 16,3 3-1-16,2 5-1 15,2-1 1-15,8 0 1 16,0-1-1-16,4-3 1 16,10-4-1-16,1-5 1 15,1-3 0-15,4-5 0 0,-1-2 0 16,-1 0 0-16,1-5 0 15,-4-8-1-15,-3-3 1 16,0-2 1-16,-5-1-2 16,-4-5 2-16,1 0-2 15,-2-3 1-15,-1 0-1 0,-1-1 1 16,0-3-1-16,0 5 0 16,0-1 1-16,0 7-1 15,-1 6 0-15,-1 5-1 16,0 5-7-16,0 4 18 15,2 9-5-15,0 11-1 0,0 3 10 16,0 9 4-16,2 2-6 16,5 0-5-16,1 1-2 15,-1-2-1-15,-2-3-1 16,0-3-3-16,1-2 0 16,0-4 1-16,-3-5-9 15,2-3-23-15,-1-4-29 0,3-6-34 16,0-3-59-16,4 0-162 15</inkml:trace>
  <inkml:trace contextRef="#ctx0" brushRef="#br0" timeOffset="204084.2346">23405 8492 426 0,'3'-15'59'0,"2"5"12"0,3 1-6 16,3 5-10-16,-1 4-28 15,5 0-9-15,-3 5-7 16,3 10-3-16,-5 5-4 16,-1 1-2-16,-4 4-1 15,-2-2 1-15,-3 1-2 0,0-5 2 16,0-5-2-16,0-1 0 16,-3-4 0-16,3-6 0 15,0-1-1-15,0-2 1 16,5 0 1-16,3-7 0 15,3-7-1-15,2-2 1 16,-1-6-1-16,0-1 1 0,-2 0 0 16,0-2-1-16,-4 4 0 15,-3 1 0-15,2 3 1 16,-5 7-1-16,0 5 3 16,0 5 0-16,-5 0 3 0,-2 14-2 15,0 4 3-15,0 3-2 16,2 4 3-16,2 2 0 15,3-4-2-15,0 2-3 16,3-3-2-16,9-1 1 16,0-3-2-16,5-2-3 0,-1 2-32 15,6-2-73-15,1-4-95 16</inkml:trace>
  <inkml:trace contextRef="#ctx0" brushRef="#br0" timeOffset="204940.0868">23595 9478 332 0,'0'-10'31'0,"0"-3"4"15,1-2 19-15,-1 3-11 16,0 0-13-16,0-3-10 0,0 4-4 15,-5 1-7-15,-2 1-2 16,-3 2-2-16,-2 0-1 0,-1 6-2 16,-4 1 2-1,0 0 1-15,0 0 0 0,1 8 5 16,1 8 2-16,1 0-1 16,6 6-1-16,3-1-3 15,5 4 1-15,0-1-3 16,5-4-1-16,9-2-1 0,0-1 0 15,4-7-1-15,2-5-1 16,-3-1 0-16,4-4 0 16,-4 0 1-16,0-7-1 15,-5-5 0-15,-1-5 0 16,-2-2-1-16,-2-2 5 0,-4-7-1 16,-1 2-2-1,-2-5 0-15,0 2-1 0,0 0 0 16,0-1 0-16,-2 5-1 15,-3 1 1-15,-2 8-1 16,4 4 0-16,-3 5 2 16,0 7 5-16,1 0-3 0,3 11-4 15,0 10-11-15,2 6 18 16,0 3 2-16,0 5 1 16,7 0 0-16,5-1-5 15,-2 1-2-15,2-4 0 16,-2-5-2-16,2-1 1 0,-3-6-2 0,4-1 0 15,-2-5-7-15,2-2-26 16,-3-4-21-16,2-6-32 16,0-1-61-16,-2-1-158 15</inkml:trace>
  <inkml:trace contextRef="#ctx0" brushRef="#br0" timeOffset="205461.0837">23803 9378 451 0,'5'-7'38'0,"1"0"2"0,5-1 3 16,1 3-7-16,3 2-13 15,3 3-7 1,0 0 0-16,-2 2-1 0,-2 11-8 16,-1 4-4-16,-6 1-2 15,-1 6 0-15,-6 2 2 16,0-3-3-16,0 0 0 0,0-3 0 15,-6-4 1-15,2-3 0 16,2-6 0-16,1-4-1 16,1 1 1-16,0-4 1 15,3 0 1-15,7-4-11 16,0-3 14-16,4-6-4 0,-3-1-1 16,2-4 0-16,-5-1-1 15,2-2 1-15,0-1 0 16,-4-1 0-16,-3 0-1 15,2 2 1-15,-4 2 0 16,1 4-1-16,-2 3 3 0,0 5 3 16,0 4 7-1,0 3-2-15,-2 0-7 0,-2 10-4 16,0 8 6 0,3 4-1-16,1 2 8 15,0 4-4-15,0-2-2 16,8 1-1-16,0-4-2 15,3-3 0-15,4-1-3 0,-1-4 0 16,0-5 0 0,4 1 1-16,0-5-5 0,0-1-7 15,-2-3-44-15,-2-2-64 16,-1 0-177-16</inkml:trace>
  <inkml:trace contextRef="#ctx0" brushRef="#br0" timeOffset="208211.0478">15157 12008 364 0,'-12'3'102'15,"1"-3"-80"-15,7 0 36 0,4 0-12 16,9 0-11-1,10 0-12-15,7 3-2 0,4-3-3 16,4 0-16-16,2 1 0 16,-1-1-1-16,-7 1-6 15,-3 3-22-15,-5-2-14 0,-9 4-29 16,-8 1-43-16,-3-1-69 16</inkml:trace>
  <inkml:trace contextRef="#ctx0" brushRef="#br0" timeOffset="208382.8938">15187 12186 303 0,'-22'14'71'0,"3"-3"14"16,7-4-15-16,8-2-20 15,4-5-12-15,6 0-14 16,11 0 7-16,10-3-16 16,7-5-11-16,6 0-2 15,2-2-2-15,2 4-15 16,0 0-57-16,-2-3-102 15</inkml:trace>
  <inkml:trace contextRef="#ctx0" brushRef="#br0" timeOffset="209204.7886">17152 11658 353 0,'0'-19'13'16,"0"6"28"-16,0 1 10 15,-9 1-19-15,2 5-9 16,-6 1-3-16,1 2-3 0,-3 3 1 16,-2 0-6-16,-2 3 2 15,2 6-2-15,-3 7 1 16,2 2 1-16,2 3-1 15,-1 6 1-15,3 4-3 16,1 2 3-16,6 6-3 16,2 4 2-16,5 4-11 0,0 1 11 15,0 4-1-15,2 5-1 16,5 1-1-16,4 5-2 16,-4 1 1-16,-2 2-1 15,2 4-4-15,-2-1 0 0,2-1-1 16,-2-2 2-1,0-2-2-15,0 0 0 0,1-3 0 16,-1 0 0-16,1-3 3 16,-1 2-4-16,0-2 2 15,-1-2-1-15,-1-5-1 0,-1 1 1 16,-4-4-3-16,2-5 1 16,0-4 0-16,0-3-1 15,-8-5 1-15,-3-5 0 16,-2-7-1-16,-4-1 1 15,-5 1-1-15,-4-7 0 16,-2-4-2-16,-1-2-6 0,0-6-12 16,0 0-18-16,5-13-33 15,4-12-31-15,7-12-84 16</inkml:trace>
  <inkml:trace contextRef="#ctx0" brushRef="#br0" timeOffset="209600.5565">18126 11871 432 0,'-7'-3'21'0,"0"3"25"15,6 0-2-15,-3 0-15 16,3 11-5-16,1 3-4 16,0 7 2-16,0 1 2 0,0 6-5 15,5-2-5 1,0 0-16-16,1 1 9 0,-2 2-6 15,-1-4 0-15,1-2 2 16,-3 0-4-16,-1-2-1 16,0-5-37-1,0 1-15-15,0-3-21 16,-5-3-56-16,0-4-122 16</inkml:trace>
  <inkml:trace contextRef="#ctx0" brushRef="#br0" timeOffset="209866.1332">17883 12373 399 0,'-18'9'17'16,"6"-2"29"-16,5-7 13 16,7 0-11-16,3 0-3 15,16 0-20-15,15 0 5 16,8 0-5-16,10 0-16 0,7 0 6 15,5 0-3-15,2-5-1 16,-3 0-7-16,-4 1 0 16,-8-1-2-16,-3-1 0 15,-11 3-2-15,-10-1 1 16,-8 2-1-16,-7 2 0 16,-9 0-24-16,-3 0-29 15,-7 0-19-15,-11 2-67 0,-1 0-191 16</inkml:trace>
  <inkml:trace contextRef="#ctx0" brushRef="#br0" timeOffset="210579.209">18129 12917 285 0,'-10'10'29'15,"3"-2"17"-15,1 1 15 0,4 2-15 16,2 1-6-16,0-1-13 16,7 0-2-16,6-2-4 15,3-2-6-15,0-2-3 0,3-3-4 16,0-2 0-16,1 0-1 16,-5-2-1-16,0-8 1 15,-3 0-1-15,-1 2 1 16,-6-3 1-16,0-3 1 15,-5 3-1-15,0-2-2 0,-7 3-2 16,-1-3-1-16,-4 3-1 16,-3 3 0-16,-1-1-2 15,-1 5 1-15,0 3-1 16,-1 0 1-16,-3 1 0 16,4 9 3-16,0 0 1 0,2 2 1 15,2 5-2 1,2 1 10-16,4 3-2 15,6 2-3-15,1 4-1 16,0-1 2-16,1 4-3 0,10-6 0 0,-1 3-2 16,5-5 0-16,-3 0-1 15,5-5-1-15,-2-3 0 16,2-3 0-16,0-4 0 0,4-2 0 16,-1-3-1-1,-1-2 0-15,3 0-2 0,0 0 2 16,-3-7-2-16,1-2-1 15,-2 0-4-15,-2-2-8 16,0 1-11-16,-5-7-17 0,-1 2-26 16,0-7-26-16,-5-3-56 15,0-6-147-15</inkml:trace>
  <inkml:trace contextRef="#ctx0" brushRef="#br0" timeOffset="210985.3664">18331 12698 331 0,'-8'-13'25'15,"1"3"12"-15,3-1 35 16,4 0-8-16,0 2-20 0,0 2-16 16,7 2-11-16,4 0-5 15,0 3-6-15,1 2-2 16,3 0 0-16,-3 0-4 15,-1 7 1-15,-2 4 0 16,-3-1-2-16,-3 4 2 16,-1 1-1-16,-2-3 2 0,0 1-2 15,-9-1 0-15,-1 1 1 16,-2-2-1-16,2-1 1 16,-2-3 1-16,2 0-2 0,5 1 1 15,1-1 0-15,3-4 1 16,1 3-1-16,0-3 2 15,1-1-2-15,8 0 3 16,3-2 0-16,5 0-1 16,0 0-2-16,2 0-1 15,1 0 0-15,-1 0-21 0,-1 0-14 16,1 0-40-16,1-5-91 16</inkml:trace>
  <inkml:trace contextRef="#ctx0" brushRef="#br0" timeOffset="211489.4196">18606 12643 432 0,'-8'-9'9'0,"1"0"12"0,3 0 29 15,4 2-9-15,0 1-10 16,0 3-14-16,7-1-5 15,2 4-3-15,-1 0-4 0,6 2-2 16,-4 9-2-16,3 1 0 16,-4 6 0-16,-4 0-1 15,-1 2 1-15,-3-1-1 16,-1-3 1-16,0 2-1 0,0-4 1 16,-3-3 0-16,-2-4 0 15,3-2-1-15,2-3 1 16,0-2 3-16,0 0 6 15,2-3 1-15,6-6-9 16,4-4 0-16,2-3-2 16,-1-1 0-16,1 0 1 15,-2-2-1-15,1-1 0 0,-3 2 0 16,-3 2 2-16,0 2 0 16,-6 5 1-16,3 4 3 15,-4 3 3-15,0 2-2 16,-4 0-1-16,-2 12-4 0,3 4-10 15,-1 2 19-15,4 6 3 16,0-1-5-16,0 0-3 16,7-3-4-16,5-1 0 15,0-3-1-15,3-1-1 16,4-7-28-16,4-4-32 16,8-4-46-16,5-7-225 0</inkml:trace>
  <inkml:trace contextRef="#ctx0" brushRef="#br0" timeOffset="212364.2388">19544 11846 316 0,'-2'0'57'0,"2"0"-20"16,0 0 18-16,0 5-23 15,4-2 0-15,5 4-6 0,1-2-10 16,5 3-1-1,2-3-1-15,3-1-2 0,1-2-2 16,-2-2-4-16,1 0-3 16,-2 0 0-16,-2-9-1 15,-3 1 0-15,-6 1 0 16,0-3 1-16,-4-3-1 0,-3 3 1 16,0-2 2-16,-1 2-1 15,-10-2-1-15,3 3-3 16,-6 3 1-16,2 3-1 15,-3 1 0-15,0 2 1 16,-2 0-2-16,3 8 3 0,-3 2 1 16,2 2 5-16,2 3 6 15,4 2 0-15,-2 3-12 16,5 2 13-16,3-1-1 16,3 4 0-16,0 0-6 15,0-1 4-15,3 0-7 16,7-3 2-16,-1-1-1 15,3-4 1-15,3-4-4 0,2-1 0 16,3-5 0-16,0-3 0 16,3-3-2-16,2 0-1 15,-1-1 1-15,1-7-3 0,2-4-13 16,-4-3-41-16,2 1-27 16,-3-6-32-16,0-6-239 15</inkml:trace>
  <inkml:trace contextRef="#ctx0" brushRef="#br0" timeOffset="213071.6189">19745 11108 341 0,'-5'0'51'0,"1"0"3"15,4 0 5-15,0-1-18 16,4-1-13-16,10 2-15 15,4-2 0-15,4 0-3 0,3 2-2 16,2 0-3-16,-4 0 0 16,2 0-4-16,-5 0 0 15,-4 0 0-15,-3 0-1 16,-3 0 1-16,-6 0 0 16,1 0 0-16,-5 0 0 15,0 0 4-15,0-2 4 0,0 1-5 16,-7-3-3-16,-2 1 0 15,-2-1 0-15,-1 0 0 16,-2 2 0-16,-3 1-1 16,-3 1 2-16,1 0-2 15,-1 0 0-15,-2 0 0 0,5 1 1 16,2 4 3-16,1 0 1 16,5-3 1-16,3 1-2 15,4-3 0-15,2 2-1 16,4-2-2-16,9 0 4 15,7 0 0-15,3-2-2 16,5-1-2-16,3-3-1 0,3 0-19 16,0 1-34-16,-4-5-49 15,1-7-287-15</inkml:trace>
  <inkml:trace contextRef="#ctx0" brushRef="#br0" timeOffset="216308.8673">20649 10572 43 0,'0'-2'15'0,"0"0"-2"16,0 1 3-16,0-3-9 15,0-1 1-15,1 1 8 31,6-1 5-31,0-1 5 0,0-1 2 16,1-1 8-16,1-2 13 16,1 2-7-16,0-2-1 15,-1 0-8-15,-2 3 2 16,0-2 4-16,-4-2 1 16,2 4-4-16,-5 0-7 0,0 1-1 15,0 5-14-15,-7-1-4 16,-3 2-5-16,-4 0-4 0,-1 6 1 15,-1 2-1-15,0 5 0 16,-1 3 4-16,2 1 4 16,2 7 5-16,2 4 1 15,4 4-2-15,4 8-14 0,3 3 14 16,0 2-2 0,3 7-1-16,7 2 1 0,4 1 0 15,-1 2-1-15,2-3-2 16,-1-2 1-16,1-5-2 15,-3 0 0-15,-3-4-2 16,-1-4 0-16,-5-2-1 0,-1-3 0 16,-2-2-1-16,0-1-1 15,0-6 2-15,-8-2-2 16,3-5 0-16,-2-4-1 16,2-1-1-16,-2-6 1 0,-1-2 2 15,1-3-3-15,-2 0 0 16,2-2 0-16,-2 0-2 15,0-4-9-15,0-6-9 16,2-5-27-16,1-6-42 16,4-6-24-16,-1-7-155 15</inkml:trace>
  <inkml:trace contextRef="#ctx0" brushRef="#br0" timeOffset="216808.8366">21148 10743 332 0,'-6'-13'29'15,"0"-1"16"-15,4 0 13 16,2-1-4-16,0 2-15 16,2 0-11-16,6 4-8 0,3 4-7 15,-1 4-6-15,1 1-4 16,2 0-1-16,-3 8-2 16,1 8 0-16,-4 3 0 15,0 0 1-15,-5 5-1 16,-2-2 1-16,0-1-1 0,-7 1 1 15,-2-7-1-15,-5 2 1 16,1-3 0-16,-2-3 0 16,3-3 9-16,4-1 5 15,2-1 0-15,3-5-5 16,0 2-1-16,3 0-13 16,5-3 7-16,5 2 8 0,6-2-2 15,6 0-4-15,-1 0-3 16,1 0-1-16,1 0 0 15,0-4-1-15,1 0-12 16,-5 1-16-16,1-1-27 16,-5 1-26-16,3-5-70 15,-5 2-245-15</inkml:trace>
  <inkml:trace contextRef="#ctx0" brushRef="#br0" timeOffset="217027.5289">21572 10754 414 0,'-7'-4'62'0,"2"0"-10"15,5-3 0-15,0 4-5 16,7-1-13-16,6 2-20 0,1 1-8 16,6 1-3-16,0 0-2 15,0 0-1-15,1 0-23 16,-2 0-33-16,-5 0-38 15,0 0-65-15</inkml:trace>
  <inkml:trace contextRef="#ctx0" brushRef="#br0" timeOffset="217558.6129">21825 10636 357 0,'5'-11'72'0,"0"1"-20"16,2-3 9-16,4 3-9 15,2 4-9-15,1 2-17 0,0 4-12 16,3 0-4-16,-3 11-10 16,1 7 11-16,-1 1-5 15,-2 6-2-15,-2 2-2 16,0-1-1-16,-7 2 0 0,1-3 1 16,-4-4-2-16,0 1 0 15,0-7 1-15,-5-2 1 16,0-4-2-16,3-4 0 15,0-2 1-15,2-3 2 16,0 0 4-16,2-6 3 0,5-5-8 0,3-3 0 16,2-2-1-16,0-4-2 15,3-1 2-15,-1-1-1 16,-4-3 0-16,0 3 0 16,-3-6 0-16,-4 6 0 0,-1 0 0 15,-2 2 0-15,0 6 0 16,0 6 0-16,-2 4 1 15,-3 4 0-15,0 4-1 16,-1 8 3-16,2 5 3 16,0 6 2-16,3 1 4 0,1 2-4 15,0-1-1 1,1-1-3-16,11-3-1 0,-3 3-2 16,1-9 1-16,3 1-1 15,1-2-1 1,1-3-1-1,-1-4-9-15,-1-1-16 0,-3-5-26 16,4-1-16-16,-4 0-30 0,-1-5-65 16</inkml:trace>
  <inkml:trace contextRef="#ctx0" brushRef="#br0" timeOffset="217918.038">22232 10442 424 0,'0'-20'47'0,"0"6"5"16,2-1-5-16,6 7-7 15,6-2-13-15,-2 7-12 16,1 3-1-16,-1 0-5 0,-1 6-7 16,-4 6-1-16,-1 6 0 15,-5-1-1-15,-1 5 0 16,0-2 2-16,0 1-2 15,-5-5 1-15,-1 0 0 0,1 0 0 16,1-6 3-16,1-2 6 16,3-4-11-16,0 1 15 15,0-3-2-15,7-2 5 16,6 0-1-16,6-4-8 16,3-5-5-16,3-1-1 15,2-2-2-15,-1 2 0 0,-7 0-6 16,-1 2-16-16,-9 3-23 15,-7 5-30-15,-2 0-54 16,-7 0-172-16</inkml:trace>
  <inkml:trace contextRef="#ctx0" brushRef="#br0" timeOffset="218384.0896">21251 10980 290 0,'-7'6'51'0,"-13"-1"-7"16,13-3 19-16,2-2-9 16,3 1-17-16,2 1-10 0,0 0-1 15,9 3 3-15,8-3 5 16,7 1-5-16,9 0-10 16,7-2 4-16,9-1 0 15,11 0-9-15,4 0-2 16,9-1-3-16,3-5-1 15,4-1-7-15,-5 2 1 16,-5 1 0-16,-3-1-3 16,-14 1 2-16,-8 0-1 0,-12 3 1 15,-12-1 0-15,-8 2-1 16,-10 0-3-16,-3 0-6 16,-5 3-10-16,-7 3-19 0,-7-1-20 15,-4-1-20 1,-6-2-78-16</inkml:trace>
  <inkml:trace contextRef="#ctx0" brushRef="#br0" timeOffset="219540.8167">21558 11133 364 0,'-6'-12'40'0,"-1"2"9"15,7-2 8-15,0 7-9 16,8 4-17-16,4 1-13 16,2 0-7-16,0 3-2 0,-1 6-5 15,-1 5-2-15,-5-2-1 16,1 5-1-16,-7-3 0 15,-1 0 1-15,0-1-1 16,0-1 2-16,-4-1-1 0,-1-4 5 16,1-1 6-16,1-3 2 15,1-1 2-15,2-2-2 16,0 0-14-16,5 0 15 16,8-5-8-16,5-2-5 15,2-4 0-15,4 0-2 0,0 0-2 16,-1-1-17-16,-2 3-13 15,-4 2-31-15,-4 1-67 16,-4 4-223-16</inkml:trace>
  <inkml:trace contextRef="#ctx0" brushRef="#br0" timeOffset="219803.3508">21879 11319 368 0,'-8'2'157'0,"3"-2"-121"16,5 0 6-16,0 4-10 15,8-3 5-15,12 3-19 16,4-3 1-16,7 1-4 16,3-2-6-16,3 0-3 0,-3 0-3 15,-2-5-2-15,-6 2 0 16,-1-1-3-16,-11 0-17 0,-3 2-17 15,-7 2-13 1,-4 0-20-16,0-1-51 16,-4-1-73-16</inkml:trace>
  <inkml:trace contextRef="#ctx0" brushRef="#br0" timeOffset="220041.8583">22044 11203 398 0,'-7'-4'69'0,"3"3"-13"16,1 1 11-16,3 0-24 16,0 9-12-16,0 5-13 0,3 6 14 15,1 1-6-15,1 4-12 16,-3 0-4-16,-1 0-3 16,3 2-3-16,-2-4-3 0,1-1 1 15,0-5-2-15,1-1-10 16,4-3-20-16,-3-4-27 15,2-4-19-15,2-3-46 16,2-2-91-16</inkml:trace>
  <inkml:trace contextRef="#ctx0" brushRef="#br0" timeOffset="220526.6091">22325 11201 510 0,'-5'-7'28'0,"3"-2"1"16,2 4 8-16,4 3 11 15,5 2-22-15,7 0-17 16,0 9-3-16,2 3-3 16,-2 7-9-16,-3 2 7 15,-3 0 1-15,-4 0-2 0,-3 3 0 16,-3-4 2-16,0-3 0 15,-3-4-5-15,-3-3 2 16,3-2 1-16,-2-6 0 16,5-2 1-16,0 0 0 0,0-8 1 15,0-4-1-15,5-2-1 16,5-2 0-16,0-4 0 16,-1 0 0-16,-1 0 0 15,-1 1 1-15,0-1-1 0,-4 4-1 16,-1 4 2-16,0 3-2 15,-2 3 2-15,0 6 1 16,0 0-6-16,-4 6 8 16,1 6 5-16,-1 8 4 15,1 3 2-15,3 2-1 16,0 0-7-16,0-4-2 0,7 3-2 16,3-8-2-16,2 0-1 15,7-6-3-15,-1-4-15 16,3-6-23-16,4 0-45 15,-1-6-74-15,3-11-226 16</inkml:trace>
  <inkml:trace contextRef="#ctx0" brushRef="#br0" timeOffset="221113.7155">23077 10873 136 0,'0'-12'311'0,"0"0"-286"16,-3 0 12-16,-2 4 7 0,-1-3-7 16,-1 1-14-16,1 4-9 15,-2-3-3-15,-1 3-4 16,-3 1-2-16,-3 3-3 16,-1 2-1-16,0 0 0 15,0 0 0-15,1 13 4 16,3 1-3-16,2 8 5 0,5-1 5 15,3 4 0-15,2 0-17 16,2-2 10-16,9-2-1 16,5-3-3-16,4-5 0 15,-1-4 0-15,1-6 0 16,4-3 0-16,-3 0-1 0,-1-5 0 16,0-9 0-16,-6 0 1 15,-4-6-1-15,-5 0 0 16,0-3 1-16,-5 0-1 15,0-4 1-15,0-2-1 16,0 1 1-16,0-1-1 0,0-1 0 16,0 4 1-16,2 2-1 15,-2 4 0-15,0 11 6 16,0-1 7-16,0 10 2 16,0 0-5-16,0 11-5 15,0 6 3-15,0 6 3 0,0 6-3 16,5 2-3-16,-2 1-1 15,1 0-3-15,2-2 2 16,1 0-3-16,-2-3 1 16,1-2 0-16,0-4-4 15,1-3-17-15,1-5-28 16,-1-2-11-16,0-6-25 0,0-5-54 16,1 0-98-16</inkml:trace>
  <inkml:trace contextRef="#ctx0" brushRef="#br0" timeOffset="221521.7582">23262 10819 290 0,'12'-25'53'16,"-2"3"6"-16,3 2 22 15,1 5-11-15,-2 7-21 16,2 4-11 0,-4 4-7-16,1 4-19 15,-2 10 1-15,-2 7-2 0,-4 1-7 16,-1 0-1-16,-2 2-1 15,0-2-1-15,0-3 0 16,-3-3 0-16,1-3-1 16,-1-3 1-16,1-4-1 0,2-6 2 15,0 0-4-15,0 0 6 16,5-6-6-16,4-6 3 16,0-4-1-16,2-2 1 15,-3-4-1-15,2-1 0 16,-3 1 0-16,-2-2 2 0,1 3-2 15,-5 3 0-15,1 4 0 16,-2 6 10-16,0 6 5 16,-3 2-7-16,-6 12 0 15,2 5 4-15,-3 8-2 16,5 0-2-16,3 3-2 16,2 2 0-16,-1-8-3 15,11 3-1-15,3-7-1 0,4 0-1 16,0-6-9-16,1-5-32 15,0-1-62-15,-1-6-111 16</inkml:trace>
  <inkml:trace contextRef="#ctx0" brushRef="#br0" timeOffset="222380.9396">22911 11976 311 0,'3'-3'65'0,"-3"-5"-25"16,0-1 25-16,0-4-5 15,-2 3-19-15,-6-1-14 0,-4 0-9 16,0 1-6-16,0 0-2 16,-3 7-5-16,1 0-2 15,-2 3 0-15,2 0 0 16,-3 0 3-16,1 8 1 15,0 5 3-15,4 3 1 0,0 3-11 16,4 4 13-16,6-1-5 16,2 0-2-16,0-1-2 15,12-2 0-15,3-1 0 16,5-5-2-16,-1-4 1 16,3-6-1-16,3-3-1 0,-4 0-1 15,1-5 1-15,-2-8 0 16,-3-2 0-16,-3-5-2 15,-2-2 2-15,-5-1-1 16,1-2 1-16,-3-2-1 0,-5 1 0 16,0-3 0-1,0 1 0-15,0-2 1 0,0 1-1 16,-7 4 1-16,1 2-1 16,0 7 0-16,3 7-1 15,-4 4 2-15,4 5 1 16,-1 5 1-16,4 10 1 0,0 8 2 15,0 5 3-15,2 1 0 16,8 4-3-16,-1-2-1 16,6-1-3-16,-5-1 2 0,2 0-3 0,0-4 0 31,-2-1-1-31,0-3-1 0,0-4-7 0,-1-4-12 0,0-3-24 16,-1-5-25-16,0-5-21 15,-2 0-32-15,2 0-56 16</inkml:trace>
  <inkml:trace contextRef="#ctx0" brushRef="#br0" timeOffset="222782.4055">23116 11961 152 0,'8'-23'108'0,"3"0"-25"15,2 2-4-15,1 5 3 16,4 2-23-16,-2 4-15 16,2 5-12-16,-2 5-5 15,-1 0-9-15,-3 11-12 0,-4 5 10 16,-3 2-8-16,-1 3-2 15,-4 2 0-15,0-1-4 16,0-4 0-16,0-5-1 16,0-4 0-1,0 1-1-15,3-6 1 16,4-4 0-16,0 0 1 16,4-14 0-16,3 2-2 15,-2-6 1-15,-2-1-2 16,-1-3 3-16,1 1-1 0,-5 1-1 15,2 0-2-15,-4 3 6 16,-3 4-1-16,0 4 4 16,0 6 4-16,0 3-2 15,-5 3-3-15,-2 9 3 16,4 7 0-16,-2 0 3 16,5 5-4-16,0-1-7 0,5-2 1 0,3 0-1 15,1-1-3-15,0-8-20 16,-3-1-49-16,-6-8-83 15,0-3-418-15</inkml:trace>
  <inkml:trace contextRef="#ctx0" brushRef="#br0" timeOffset="228979.809">21270 11273 198 0,'-4'0'40'15,"-2"0"7"-15,3 0 9 16,-1-4-22-16,2 0-13 16,2 1-4-16,0-1 1 0,0 1 3 31,0-1-2-31,0 1 5 0,0-2-4 15,2 1 0-15,5-2 3 16,-1 3-3-16,3-1-2 16,0 4-4-16,0 0-3 15,2 0-4-15,-1 9-3 0,0 4-2 16,-1 3 0-16,-1 3 0 16,-3 3 0-16,-1 1-1 15,-4 0 1-15,0-1-1 16,0-1 0-16,-4-3-1 15,-2-4 1-15,-1 1 1 0,0-9 0 16,0 0 3-16,2-2 1 16,5-4 0-16,-2 0 1 15,2 0 3-15,0-6-5 16,7-4-3-16,3-1 0 16,2-4-2-16,0 3 0 0,0-4 0 15,-2 0 0-15,-1 0 0 16,1 2 0-16,-5-2 0 15,-2 0 0-15,1 1 0 16,-1 1 0-16,-3-1 0 16,2 5 0-16,0 1 0 0,-2 2 0 15,0 1 0-15,0 3 0 16,0 3 1-16,0 0-1 16,0 0 0-16,0 0-1 15,-4 7 1-15,1 4 0 16,-1 3 2-16,3 5 1 0,-3 1 5 15,4 4-6 1,0-1 9-16,0 0 1 0,0-2-5 16,7-3-3-16,4-4-3 15,3-1 2-15,-1-4-2 16,1-2-1-16,0-3-12 0,3-2-39 16,-1-2-70-16,-1-2-324 15</inkml:trace>
  <inkml:trace contextRef="#ctx0" brushRef="#br1" timeOffset="246320.7">22809 10260 161 0,'0'0'8'15,"0"0"3"-15,-2 0 17 16,2 0 15-16,0 0 3 0,0-2-11 16,0 0-6-16,0 1-6 15,0-1-6-15,0 2-3 16,0 0-2-16,-5-2-6 15,-1 2 3-15,2-2 2 16,-3 2 2-16,0 0 0 16,-1 0-3-16,-2-2 5 0,-1 1-4 15,-2-2-1-15,-2 2-3 16,-2-3-2-16,0 1 1 16,-2-3-2-16,0 3 0 15,-3-5-2-15,-1 0 4 16,-4-1-2-16,0 0 1 15,-2 0 1-15,-2 0 0 0,-5 0-1 16,1 2 0-16,-3-2-1 16,-1 2-3-16,-3 0 3 15,1 1-1-15,-3 0 0 0,0 0-1 16,0-1 2-16,-5 0-2 16,-2 1 0-16,0 1-1 15,0-1 1-15,-3 3 0 16,1-1-1-16,-1 1-1 15,-2 1 1-15,0 1 0 16,-2-1 0-16,2 2-3 0,2-2 2 16,-1 2 1-16,-4 2 0 15,3-2-2-15,0 0 1 16,1 2 0-16,0 1 1 16,1 4-1-16,-1-1 0 15,4 1 3-15,-3 0-6 0,3 1 6 16,-3 2-3-16,6-2-3 15,-2 1 4-15,-2 2-1 16,3-2 0-16,2 2 0 16,-1-2 0-16,-1 1 0 15,5 1 2-15,0-2-4 0,3 1 4 16,2 1-2-16,1 0 0 16,2 0 0-16,0-1 0 15,4 3 0-15,-2-2 0 16,3 1 0-16,1 2-2 0,1-1 4 15,0-1-2 1,2 5 0-16,-2-3 0 0,5 2 0 16,-3 0 0-16,0 2 0 15,1 1 0-15,-1 1 0 16,2 2 0-16,-1-1 0 16,-1 4 0-16,3 0 0 0,-1 0 0 15,0 1 0-15,4 3 0 16,-3-1 1-16,2 1 2 15,5-1-2-15,-3 1 2 16,5 2-1-16,1-3 1 16,2 0 0-16,-1 3-1 0,6-5 0 15,0 5 2-15,3-3-4 0,3-1 2 16,1 1-1-16,0-3 0 16,1-2 0-16,6 3 0 0,2-3 0 15,0-2-1-15,4-1 2 16,-1 1-1-16,3 0 2 15,-1-1-3-15,1 2 1 16,2 1 0-16,2 0 0 16,1-1 1-16,2 1-2 15,2-2 1-15,3 1 0 0,2-1 1 16,3-2-1-16,0 1 0 16,2 0 0-16,2-4 0 15,3 2 0-15,0-2-1 16,0 0 2-16,4 0-1 15,0 2 0 1,2-4 0-16,2 2 0 0,1-1-1 16,-1-1 1-16,3-1 0 15,2-1-1-15,0 0 0 16,4-1 0-16,-1-1 1 16,1 1-1-16,3 0 1 0,2-4-1 15,0 4 1-15,0-2-1 16,1-2 0-16,-1 0 1 15,1 2 2-15,0-3-3 16,-3 0 0-16,4 0 0 16,-2-3 1-16,2 1 0 15,-2-1-1-15,3-3 2 0,-3 0-2 16,0 0 1-16,2 0-1 16,-4-7 1-16,3-2 1 15,-3-3-4-15,-2-4 4 16,1 0-3-16,-5-2 2 0,3-2-1 15,-5 1 1-15,1-3 0 16,-8 3-1-16,1-5 0 0,-3-1 1 16,-1 2-1-16,-2-2 1 15,0-2-1-15,-2 1 0 16,-1-1 0-16,-4-5 0 16,2 0 1-16,-3-2 0 0,1 0-1 15,0 0 0-15,-3-3 0 16,1 1 0-16,-1 0 1 15,0-5 1-15,-4 0-3 16,1-3 2-16,-5-5 0 16,-3 1 2-16,0-4-1 15,-4 2 2-15,-5-3-1 0,-1 1 0 16,-6-1-1-16,-2-1 0 16,0 2-2-16,-10 1 1 15,-6 1 0-15,-4 2-1 16,-10 0-1-16,-3 3 2 15,-6 2-4-15,-10 6-11 16,-8 3-15-16,-10 8-16 0,-8 4-20 16,-9 7-58-1,-11 7-136-15</inkml:trace>
  <inkml:trace contextRef="#ctx0" brushRef="#br1" timeOffset="417103.0086">11466 13572 351 0,'-5'0'13'16,"3"0"-4"-16,2 0 24 16,0 0 10-16,0-4-6 15,7 1-13-15,5-3-3 16,2 1-1-16,4 1-4 15,4-3-6-15,1 2-4 16,0-3-3-16,-1 5-1 0,2-2-2 16,-4-1-6-16,-1 5-5 15,-4-2-11-15,-1 3-9 16,-6 0-32-16,-3 3-46 16,-3 2-70-16</inkml:trace>
  <inkml:trace contextRef="#ctx0" brushRef="#br1" timeOffset="417321.7417">11539 13650 309 0,'-5'2'54'16,"-2"-2"-39"-16,6 0 11 16,1 0 13-16,0 0-4 15,0 0-4-15,1 0-17 16,7 0-1-16,3 0-4 0,1 0-7 15,5 0 2-15,-2 0-4 16,5 0 0-16,2-4-6 16,0-1-33-16,-1-2-62 15,3-2-159-15</inkml:trace>
  <inkml:trace contextRef="#ctx0" brushRef="#br1" timeOffset="418284.8015">12394 12789 285 0,'0'-9'16'0,"0"0"-4"0,-5 2 9 15,0 0 22-15,-2 0-12 16,0 1-8-16,-1 1 1 16,-4 3 0-16,0 0-10 15,-1 2-6-15,1 0 1 16,-5 9-2-16,5 2 5 16,0 1 0-16,0 6-2 15,2 2 3-15,3 3 0 16,3 2-2-16,0 0 3 0,4 4-2 15,0-3-2-15,0 1-3 16,8 3 1-16,-1-1 0 0,2 2 1 16,-1-1-2-16,4 4 3 15,-4-1-6-15,7 3 2 16,-4 2-2-16,1-1-1 16,1 1 3-16,-1-4 0 15,1 5-2-15,-2-4 1 16,-3 1-1-16,-1-2 2 0,0 1-5 15,-4 1-2-15,1-2 3 16,-4-2 1-16,1-3 3 16,-1-3-2-16,0-1 4 15,0-3-4-15,-3-5 1 16,-2 1-2-16,-2-5-3 0,-1-1 3 16,-3-3-1-16,-2-1-1 15,-1 0-3-15,-8-1-5 16,-5-1-39-16,-7-2-67 15,-8-4-241-15</inkml:trace>
  <inkml:trace contextRef="#ctx0" brushRef="#br1" timeOffset="421131.3899">12889 12887 262 0,'4'-5'23'16,"-2"-4"-8"-16,-1 1 15 0,1 3 19 15,0 0-7-15,-2 1-12 16,0 1-2-16,0 0-7 0,0 3-8 16,0 0-3-16,0 0-3 15,0 5-5-15,0 7 2 16,0 4 8-16,0 6 4 15,0 3-1-15,0 0 2 16,0 3-4-16,0-1-4 0,2-2-4 31,-1-2-4-31,3-4 0 0,-2-2-1 16,1-1 2-16,-1-6-7 16,-1-1-12-16,4-1-12 15,-5-5-17-15,0-1-55 16,0-2-71-16</inkml:trace>
  <inkml:trace contextRef="#ctx0" brushRef="#br1" timeOffset="421437.9947">12704 13254 371 0,'0'14'55'16,"0"-11"-25"-16,16-3-22 16,1 0 21-16,4-7 0 0,2 3-10 15,3-2-8-15,6 3 4 16,-2-1-3-16,4 3 1 16,-1-3-7-16,-1 2-4 15,-2 2 0-15,-3-3-1 16,1 3 0-16,-7-2 0 0,-2 0-3 15,-4 2-4-15,-4 0-12 0,-3 0-20 16,-3 0-33-16,-5 6-54 16,0-1-75-16</inkml:trace>
  <inkml:trace contextRef="#ctx0" brushRef="#br1" timeOffset="422082.2876">12927 13613 235 0,'-5'3'16'16,"1"-1"-3"-16,1-2 4 15,2 2 33-15,1 0-6 16,0-1-14-16,0 3-9 0,0-1 1 15,0 1 4-15,6 2-3 16,-1-1-7-16,4-2-6 16,4-1 4-16,-3 0-5 0,3-2-4 15,0 0-1 1,-1 0-2-16,0 0-1 16,0-4 0-16,-6-3-2 0,1 0 4 15,1 0-3-15,-6-2-2 16,0 0 4-16,-2-2-2 15,0 1 1-15,0-1-1 0,-6 0 0 16,-1 3 0-16,0 0 2 16,-2-2-3-16,-1 4 2 15,0 2 0-15,1 3 0 16,-2 1 0-16,0 0 2 16,3 4-3-16,1 4 5 0,-6 5 0 15,4 1 5-15,2 2-1 16,-3 4-4-16,3-2 5 15,0 0-1-15,4 0-3 16,-1 1-1-16,4-3 2 0,0-1 5 16,0-1-2-16,4-2 0 15,5 1 1-15,1-2-1 0,5-3 0 16,2-2-5 0,2-1-3-16,-1-2 0 15,-1-3 0-15,4 0-1 16,-4 0-2-16,0 0 4 0,-4 0-3 0,1-5-17 15,-4 0-9-15,-1 0-15 16,-3-1-1-16,-1 0-6 0,-1-2-46 16,-1-1-68-16</inkml:trace>
  <inkml:trace contextRef="#ctx0" brushRef="#br1" timeOffset="422475.1658">13083 13436 392 0,'-5'-7'10'16,"1"-1"-6"-16,4-2 17 0,0 1 19 16,0 1-11-16,0 0-17 15,6 1-2-15,1 2-3 16,1 2-1-16,4 3 0 0,-2 0-5 15,0 1 0-15,-2 10 0 16,-1 0 0-16,-3 3 0 16,-4 0-2-16,0 0 1 15,0 1 1-15,-4-1 0 16,-4-3-1-16,-2-3 2 16,3 4-3-16,2-6 2 0,0 0 1 15,3-3 0-15,2 1 1 16,0-3 2-16,7 1 4 15,3-2 3-15,3 0-2 16,5 0-4-16,-2 0-5 16,4 0 0-16,-4-3-1 0,0 0-2 15,-3 2-18 1,-3-1-14-16,-1 1-25 0,-1-1-26 16,-3 0-49-16</inkml:trace>
  <inkml:trace contextRef="#ctx0" brushRef="#br1" timeOffset="423009.9374">13263 13404 305 0,'-2'-7'25'0,"2"0"0"0,0 0 6 15,0 0 29-15,0 2-6 16,2 2-28-16,3-4-10 15,4 5-3-15,-2 2-4 16,4 0-3-16,-2 0-1 16,4 3-1-16,-6 7-4 0,2 2 1 15,-2 4 2-15,-4-4-4 16,-1 2 1-16,-2-2 2 16,0-3-3-16,0 2 1 15,0-4 0-15,-2-1 0 16,0-3 1-16,1-1-1 0,-1-2 0 15,2 0 2-15,0 0-1 16,2-4-1-16,4-3 0 16,4-6 0-16,1 5 0 15,0-6 1-15,-2 3-2 16,-1-2 3-16,-2 3-2 0,-3-2 0 16,2 2 3-1,-5 4-1-15,0-3 1 0,0 6 1 16,0-1 0-16,0 2 2 15,0-1-1-15,-3 3 1 16,1 0-1-16,-1 3 0 0,1 3 2 16,0 6 1-1,2 0 2-15,0 5 4 0,0-2-2 16,0 2-4-16,2-2-4 16,3-3-4-16,5-2 2 15,0-2-11-15,1-2-34 0,3-3-33 16,6-3-145-16</inkml:trace>
  <inkml:trace contextRef="#ctx0" brushRef="#br1" timeOffset="424697.5456">13751 12951 137 0,'0'0'47'0,"0"0"-5"15,0 0 2-15,0 2-8 16,-1-2 1-16,1 2-3 16,0 0 3-16,0-1-6 15,0 3-4-15,0-1-6 0,0 1-1 16,0 0-3-16,3 0-2 16,4-1-3-16,2 0-5 15,2-1-1-15,0-2-1 16,4 0-1-16,0 0-3 15,1 0 1-15,4 0-2 0,-2-3 1 16,-2-2-1-16,-1-1 0 16,-3-1-1-16,-3-2 3 15,-1 0-2-15,-3 2 1 16,-3-2-2-16,-2 2 4 0,0-1-3 16,0-2 1-16,0 3 0 15,-6-1 2-15,0 3-1 16,-1 0-2-16,0 0 0 15,0 3 0-15,0-2 1 16,-4 2-1-16,4 2 0 0,-2 0 2 16,0 0-1-16,0 0-3 15,0 0 5-15,-2 2-2 16,0 2 1-16,3 1 2 16,-2 2-1-16,3-2 1 15,0 1 0-15,0 3 1 16,0 0 3-16,3 0-2 0,-2 1 3 15,3 3-2-15,1 1 2 16,1-1-3-16,-1 1 5 16,2 2-6-16,0 0 0 15,0 0-2-15,0 2 7 16,7 0-4-16,1-4 2 0,4 1-4 16,0-3 0-16,3-2 5 15,-1 0-3-15,4-5 0 16,-4-2-2-16,3-1 2 15,-3-2 1-15,4 0-5 0,-4 0 2 16,1-5-1-16,-3 0-2 16,-2 1-7-16,-2-2-19 15,-6 3-51-15,-2-4-60 16</inkml:trace>
  <inkml:trace contextRef="#ctx0" brushRef="#br1" timeOffset="429305.5862">13877 12609 127 0,'-8'0'30'0,"3"0"-11"16,1 0 0-16,1-4 21 0,1 4 3 15,0-4-9-15,1 3-2 16,1-3-4-16,0 2 1 0,0-1-1 15,0 3-8-15,0-4-1 16,0 4-5-16,5 0-6 16,0 0 5-16,2 0 0 15,3 0 2-15,0 0-4 16,3 0-1-16,-1 0 1 0,1 0-6 31,2 0-3-31,-2 0-3 0,2 2 3 16,1 0-2-16,-3-2-6 15,3 2-19-15,-3-1-10 16,1-1-45-16,-4 2-59 16,0-2-64-16</inkml:trace>
  <inkml:trace contextRef="#ctx0" brushRef="#br1" timeOffset="434609.9976">14207 12507 190 0,'-4'0'47'16,"-1"0"-17"-16,2 0-5 15,-1 0 11-15,1 0-4 16,-1 0-6-16,2 0 0 16,1-5 2-16,-1 1-3 0,-1-1-2 15,3 1 0-15,0-1-3 16,0 1-4-16,0 1 0 15,0-1-4-15,0 0-2 16,0 1-1-16,6-1 1 16,1 3-2-16,0 1-2 0,4 0-1 15,2 0-1-15,1 3-3 16,-1 6 0-16,1 3 1 16,-1 1-2-16,-3 3 1 31,-3 0 1-31,2 0-2 15,-3-1 1-15,-4-1 0 0,-2 0 0 0,0-2 0 0,0-2-1 16,0-2 1-16,-2 1 1 16,-1-3 0-16,-3 1-4 31,2-2 4-31,-1-1-2 0,1-3 0 16,1 1 2-16,1 0-4 15,0-2 0-15,1 0 4 16,1-2-5-16,0-3 3 15,0-4-1-15,1-2 2 16,6 2-4-16,0-5 3 16,2 3-2-16,1-4 2 15,-2 0 0-15,1-1 0 0,-1 0 0 16,-1 1 0-16,-2 0 0 16,0 0 0-16,-1 5 1 0,-1-1-1 15,-3 2 0-15,0 2 0 16,0 4 1-16,0 0-1 15,0 3 0-15,-3 0-1 16,-1 0 0-16,-1 4 1 0,0 5 0 16,0 1 0-16,1 2-1 15,-2 0 1-15,4 1 0 16,-1 0 0-16,1 0 0 16,0 1 0-16,2 1 0 15,0-3 1-15,0 2 1 0,0 1 1 16,2-3 0-16,3 3 0 0,5-5 2 15,-3 1-1-15,2-2 1 16,1 0-2-16,2-4-1 16,-2-1 0-16,-3-1 0 15,3-1-2-15,-5 0 0 16,0-2-9-16,-3 0-26 16,-2 0-58-16,-4 0-229 15</inkml:trace>
  <inkml:trace contextRef="#ctx0" brushRef="#br1" timeOffset="441546.2087">13942 12535 171 0,'-2'0'21'0,"2"0"-19"15,0-1 11-15,0-3 18 16,0 1-7-16,0 1-7 16,0 0 1-16,0 0-2 0,0 2-2 15,0-2-1-15,0 2 5 16,0 0-5-16,0 0 1 16,0-2 5-16,0 2 2 15,0-1-1-15,0-3-3 0,0 3-5 16,0-3 3-16,0 1-4 15,0-1-3-15,0 0-2 16,0 2-1-16,0 1 1 16,0-1-1-16,0 2-3 15,0 0 0 1,0 0 1-16,0 0-4 16,0 0 2-16,2 0-1 0,-2 3 2 15,1 5 1-15,1 1 2 16,-2 1-1-16,2 1 1 15,1 1 3-15,-1 3-3 0,0-1 2 16,1-2-1-16,1 4-3 16,2-5 0-16,-3-2-1 15,1 0 0-15,-1 0 0 0,-1-4 1 16,0 1 0-16,1-3 1 16,-1-1-2-16,-2 2 0 15,0-2-1-15,0-1 0 16,0 1-3-16,0 0 3 15,0-1-2-15,0 3-18 0,0-2-31 16,0-2-60-16,0 0-138 16</inkml:trace>
  <inkml:trace contextRef="#ctx0" brushRef="#br1" timeOffset="444705.8064">14427 13085 133 0,'0'0'44'0,"0"0"-15"16,0 0-6-16,1 0 1 16,-1 0-4-16,0 0-7 15,0 0 6-15,0 0 1 0,0 0-1 16,0 0 5-16,0 0-3 16,0 0-3-16,0 0-6 15,0 0-6-15,0 2-2 0,0 0-4 16,2 1 4-16,-2 5 5 15,2-5-2-15,-2 1-1 16,2-3-1-16,-1 3 3 31,-1-4 3-31,0 0-1 16,0 0 0-16,0 0-1 0,0 0 3 16,0 0 7-16,0-2-10 15,0-3-7-15,0 0 0 0,0-1 1 16,0 1-2-16,0 3 1 15,0 0-2-15,0 2 1 16,0 0-3-16,0 0-8 16,0 0-9-16,0 5-27 0,0 1-28 15,2-2-55-15,3-4-148 0</inkml:trace>
  <inkml:trace contextRef="#ctx0" brushRef="#br1" timeOffset="459323.837">15925 13172 250 0,'0'-1'34'0,"0"-6"-21"16,0 0 15-16,-3 0 6 0,-4-3-11 15,0 2-7-15,-3-2 1 0,3 2 4 16,0 1-6-16,-1 0-1 16,-2-1 0-16,1 5-4 15,2 1 1-15,-1 2-5 16,-4 0-3-16,4 0-2 15,-1 5-1-15,-3 6 1 0,4 0 0 16,1 1 0 0,-1 4 1-16,4-1 1 15,3-1 0-15,1 0-1 0,0 1 3 16,1-5-3-16,9 1-1 16,1-3 2-16,1-2-1 15,4-6 0-15,-4 2-1 0,7-2 1 16,-7 0-2-16,3-7 1 15,-3-2 0-15,-1-2 0 16,-2-2 0 0,-4-2 3-16,-1-2 8 15,-2-1 0-15,-2-3-3 16,0 0-3-16,0-2 0 16,-7-4-4-16,1 2-1 15,-1-2 1-15,0 2 0 0,0 2 1 16,1 3 0-16,3 4 2 15,-1 7 2-15,3 0 1 16,-1 4 0-16,2 5 1 16,0 0-6-16,0 5-4 0,0 9 2 15,0 4 2-15,3 7 3 16,4 4 1-16,-1 3-1 16,1 0-2-16,-2-1-1 15,3 1-2-15,-3-4 0 0,2-2-1 16,0-4 0-16,-1-4-1 15,1-2-12 1,0-3-7-16,0-4-9 0,0-4-15 16,1-3-14-16,0-2-77 15,3 0-60-15</inkml:trace>
  <inkml:trace contextRef="#ctx0" brushRef="#br1" timeOffset="459835.8615">16066 13082 361 0,'-4'-5'27'15,"3"-3"1"-15,1 3 7 16,0-1 21-16,5 1-24 0,2 3-16 16,1 1-8-16,4 1 2 0,0 0-2 15,-2 8-1-15,4 6-1 16,-6 3-3-16,3 1-3 15,-5 1 2-15,-3 1-2 16,-1-2 0-16,-2-3-1 16,0 0 3-16,-2-3-1 15,1 0 0-15,-7-6 0 0,6-2 0 16,-1-2 0 0,3-2 0-1,0 0 0-15,0-2 2 0,8-8-4 16,-2-2 4-16,3-7-3 15,2 1 1-15,0-1-1 16,-2-1 0-16,-1 0 0 16,0 2 1-16,-2 3-1 0,-3 2 0 15,-1 2 1 1,-2 2 3-16,0 4-1 16,0 1 2-16,-2 2-3 0,-5 2 3 15,-1 0-4-15,3 6-1 16,-2 6 4-16,2 5 0 15,1 0 6-15,3 6 3 16,1 1-2-16,0-3-2 0,3-2-1 16,6-1-1-16,1-4-2 15,7-3-4-15,3-5-3 16,4-5-18-16,7-1-36 0,9-14-82 16</inkml:trace>
  <inkml:trace contextRef="#ctx0" brushRef="#br1" timeOffset="487608.32">14634 13014 128 0,'0'-4'62'0,"0"-3"12"16,0 0-8-16,0 0-5 15,0 1-5-15,0 0-13 16,0 0-19-16,0-1-4 15,0 0-1-15,2-2 2 0,4 1-3 16,-1 1-4-16,1 1-1 16,2 2-7-16,1 0-4 15,2 4 0-15,0 0 0 16,2 6-1-16,1 4 1 0,-2 6-1 16,1 4 1-16,-4 1-2 15,-2 1 0-15,-3-3 1 0,-2 3-1 16,-2-5 0-16,0 0 0 15,0-5 0-15,-2-3 1 16,-6 0 0-16,3-6 2 16,2 1 0-16,-3-4 0 15,3 0 1-15,1-4 3 0,2-3-5 16,0-3 0-16,0-3-2 16,5 1 1-16,2-3 0 15,0 1-2-15,3-2 0 16,-3 2-1-16,2 0-3 15,-2-1 4-15,1 3-1 0,-3-1 2 16,0-1 0-16,0 5 0 16,-1-2 1-16,-3 3-1 15,1 0 0-15,-2 1 0 16,0 4 0-16,0 1 1 16,0 2-1-16,0 0 0 0,-3 3 1 15,-1 8 0 1,1 5 1-16,1 4-1 15,0 3 2-15,2-1 1 0,0 0 2 16,0 2-3-16,4-5-2 16,3-1 0-16,0-4-1 15,4-1-2-15,-1-2-13 0,4-2-8 16,1-6-22-16,0-1-21 16,-1-2-47-16,-2 0-66 15</inkml:trace>
  <inkml:trace contextRef="#ctx0" brushRef="#br1" timeOffset="487826.9869">14968 13055 340 0,'0'-4'67'16,"0"0"13"-16,2-1-24 16,9 2-22-16,3-1-14 0,5 1-8 15,2-1-1-15,2 1-3 16,3 3-4-16,-5-3-4 15,-3 3 0-15,-2 0-1 16,-3 0-9-16,-5 0-16 16,-2 0-13-16,0 0-9 0,-6 0-33 15,0 0-22-15,0 0-18 16</inkml:trace>
  <inkml:trace contextRef="#ctx0" brushRef="#br1" timeOffset="488123.8032">15082 12933 256 0,'-4'-3'64'0,"1"1"-3"15,1 1 8-15,-1-1-16 16,3 2-18-16,-1 0-10 16,1 0-15-16,0 8 2 0,0 5 6 15,0 1 1 1,0 4-6-16,1 2-4 0,2-1-2 15,-1-1-3-15,0 2-1 16,-2-3-1-16,1-2-2 16,-1 1 1-16,4-5-1 0,-2-1-1 15,-1-2-10-15,3-3-9 16,-3-2-13-16,3-3-15 16,1 0-17-16,3-1-30 15,-1-10-56-15</inkml:trace>
  <inkml:trace contextRef="#ctx0" brushRef="#br1" timeOffset="488389.3548">15311 12877 340 0,'0'-6'37'0,"0"2"15"15,0 2 19-15,0 2-23 16,0 0-16-16,0 0-14 15,0 4-3-15,0 9 4 16,0-2-2-16,2 6 0 0,1 1-2 16,0 2-3-16,1 3-4 15,-3-2-4-15,-1 1-3 16,4-3 0-16,-4 1-1 16,0-1 0-16,0-4-10 15,0 1-22-15,0 0-14 16,-2-5-17-16,-3-2-55 0,-5-2-153 15</inkml:trace>
  <inkml:trace contextRef="#ctx0" brushRef="#br1" timeOffset="488748.6525">14773 13300 368 0,'-11'4'24'15,"11"-4"13"-15,4 0 14 16,13-4-12-16,7-2-8 16,5 2-10-16,3 1 6 15,2 0 0-15,4 3-7 0,-3 0 0 16,4 0-2-16,-4 0-4 15,3 0-3-15,-2 0-6 16,-4 0 6-16,-1 0-5 16,-3 0-1-16,-4 0 0 15,-2 0-4-15,-8 0-1 16,-2 0 1-16,-2 0-10 0,-5 0-15 16,-5 0-28-16,0 3-19 15,0 0-27-15,-5-1-111 16</inkml:trace>
  <inkml:trace contextRef="#ctx0" brushRef="#br1" timeOffset="489484.9688">14920 13643 190 0,'-1'0'54'0,"-6"-5"14"16,4-3 16-16,0 3-25 16,-3-2-17-16,-1 2-11 15,4 0-2-15,-2 1-1 16,4 1-5-16,-1-1-6 15,2-2-2-15,0 5 1 0,6-3-3 16,6 4-4-16,2 0-1 16,5 0-1-16,1 0 0 15,-5 9-2-15,0 5-2 16,-3 0-2-16,-3 3-1 0,-4-1 0 16,-2 1 0-16,-3 3-1 15,0-4 0-15,-3 0 0 16,-4-1-1-16,0-3 2 15,2-3 0-15,-2-2 2 16,4-3-3-16,-2-1 2 0,5-1-1 16,0-2 0-16,0 0-2 15,0 0 0-15,2-5-1 16,8-4 1-16,-3-4-1 16,1-1 2-16,2-2-1 15,0-1 1-15,-1 0 1 16,-2-3 0-16,1 1 0 15,-3-3 1-15,-1 1 1 0,-3 3-2 16,1 2 1-16,-2 4-1 16,0 5 5-16,0 1 1 15,0 4-2-15,0 2-1 0,-3 0-2 16,-3 8 0-16,1 4 1 16,1 8 2-16,0 3 2 15,3 4-10-15,-3-2 10 16,4 3 0-16,0-5 1 15,0 1-6-15,0-5 2 16,7-3-3-16,1-4 1 0,2-2-2 16,4-5 3-16,0-2-6 15,1-3-10-15,-2 0-21 16,3 0-28-16,-5-8-15 16,2-2-72-16,-7-5-201 15</inkml:trace>
  <inkml:trace contextRef="#ctx0" brushRef="#br1" timeOffset="489923.1185">15141 13466 355 0,'-2'-7'29'0,"2"0"-2"0,0 2 33 16,0 2-10-16,0-3-21 16,0 4-12-16,7 2-1 15,-1 0 1-15,0 0-10 16,2 0-4-16,-1 4 1 16,2 6-2-16,-4-1-1 15,0 3 0-15,2-3-1 0,-6 7 1 16,-1-4 0-16,0-2-1 15,0-1 0-15,0 2 1 16,0-2 1-16,-1-4 3 16,1-1 3-16,-5-2 1 0,5-1 0 15,0-1 3-15,0 0 6 16,6 0 0-16,3-5-5 16,8-2-7-16,-3-6-7 15,4 1 2-15,-1-2 1 16,4 2-2-16,-6-1 3 0,0 2-25 15,-6 5-22-15,-6-2-22 16,-3 1-82-16</inkml:trace>
  <inkml:trace contextRef="#ctx0" brushRef="#br1" timeOffset="522310.4839">12593 15026 366 0,'-4'0'25'0,"3"0"-13"0,1-2 17 15,0-2 19-15,0 0-18 16,1 1-12-16,8-1-3 16,6 1 1-16,1-1 0 15,5 0 3-15,6 3-11 16,4-1-5-16,-1 2-2 15,1 0 0-15,-2 0-2 0,0 0-11 16,-3 0-21-16,-3 0-25 16,-3 0-29-16,-6 0-54 15</inkml:trace>
  <inkml:trace contextRef="#ctx0" brushRef="#br1" timeOffset="522513.5386">12683 15163 373 0,'-24'13'58'16,"7"-5"-34"-16,9-4-17 15,4-3 22-15,4 1 3 0,10-2-10 16,11 0-3-16,6 0-4 16,7-5-11-16,3 0-4 15,7-2-4-15,0-1-38 16,4 0-59-16,4-9-143 0</inkml:trace>
  <inkml:trace contextRef="#ctx0" brushRef="#br1" timeOffset="523204.4851">14595 14766 231 0,'20'-2'95'0,"-8"-8"-86"15,-5-7-4-15,-3 4 16 16,-4 1 20-16,0-2-5 15,-4 3-12-15,-8 2-8 16,0 0-1-16,-7 4 1 0,3 3 1 16,-2 2-1-16,0 0 1 15,1 7-2-15,0 4-3 16,1 6 0-16,3 2-2 16,3 9 1-16,5 2-2 15,3 6-2-15,2 2 5 16,0 9 2-16,5 3 1 0,6 2-2 15,3 3-2-15,2 2-4 16,2 0-1-16,2-2-4 16,-2-1 2-16,-2 2-1 0,-2-4-1 15,0-3 0-15,-4-2-2 16,-3-3 1-16,-4-5 0 16,-3-4-1-16,0-5 0 15,-6-5 1-15,-9-4-1 16,-3-5-1-16,0-3 2 0,-4-6-4 15,1-4-5-15,-2-3-6 16,2-5-8-16,2-11-16 16,6-7-12-16,6-9-39 15,4-7-187-15</inkml:trace>
  <inkml:trace contextRef="#ctx0" brushRef="#br1" timeOffset="523782.8636">15214 15051 176 0,'2'0'217'15,"-2"0"-200"-15,4-3-11 16,-3 2 17-16,4 1 7 16,0 0-6-16,2 0-11 0,3 5-1 15,4-1-1-15,-1-1-1 16,4 1-2-16,0-4-3 16,2 0-1-16,-4 0-2 15,0-7-1-15,-3-2 1 16,-2 0-2-16,-5-2 0 15,-5-1 0-15,0-1 1 0,0 1-1 16,-9-1 0-16,-7 5 0 16,-1 0 1-16,0 1-1 15,-5 5 2-15,2 2 0 16,1 0 1-16,1 2 3 16,2 9 2-16,1 0 2 15,6 3-2-15,1 2 2 0,3 2 0 16,3 2-1-16,2 1 0 15,0 0 2-15,10 2 2 16,2-1 0-16,1-2-4 16,0-3-2-16,1-1-4 0,2-3-1 15,-2-2-1-15,3-6 0 16,1-2 0-16,-1-1 0 16,2-2-1-16,0 0-4 15,1-7-9-15,0-3-23 16,-1-3-11-16,1-3-30 0,-6-4-73 15,-2-3-63-15</inkml:trace>
  <inkml:trace contextRef="#ctx0" brushRef="#br1" timeOffset="524017.2128">15218 14692 412 0,'-5'0'20'0,"5"0"7"0,3 0-20 15,10 0 11-15,1 0 3 16,6 0-6-16,-1 0-4 16,3 2-5-16,5-2-4 15,-1 0-1-15,1 1-5 16,0-2-35-16,-1 1-69 0,-1 0-70 15</inkml:trace>
  <inkml:trace contextRef="#ctx0" brushRef="#br1" timeOffset="524532.7019">15576 14562 443 0,'0'-7'14'0,"0"-4"15"15,1 3-20-15,10 2 8 16,2 2 5-16,-1 4-10 0,5 0-7 16,-2 0 0-16,4 7-4 15,-2 8 3-15,0 2-3 16,-3 4-1-16,-3 1 1 16,-2 2 0-16,-8-1-1 15,-1-2 0-15,0 0 1 16,-7-4-1-16,-2-1 1 0,-3-6 0 15,3-3 0-15,-1-6 1 16,7-1 0-16,3 0 2 16,0-8 5-16,0-6-4 15,11-4-1-15,5-4-4 16,-1-2 1-16,4 1 1 16,-1-2-1-16,1 0 2 0,-5 5 3 15,-4 2 3-15,-2 4-4 16,-5 3 1-16,-1 0-2 15,-2 6-1-15,0 2 0 16,-8 3-1-16,-2 0-2 0,-1 1 1 16,3 14 0-16,0 1 2 15,1 7 4-15,1 4 2 16,6 3-2-16,0 5-3 16,0-6-3-16,2 0 0 15,10-2-3-15,3-4-23 0,6-8-22 16,8-3-40-16,8-9-101 15</inkml:trace>
  <inkml:trace contextRef="#ctx0" brushRef="#br1" timeOffset="525079.7807">16753 14451 388 0,'-5'-7'25'16,"-2"0"6"-16,-1 3 5 16,-1 4-6-16,-1 0-10 15,-3 6-5-15,-3 5 2 16,0 8 1-16,-2 6 6 15,-2 6-3-15,-2 6-5 0,3 8 5 16,-1 10-4-16,3 5 3 16,-2 7-4-16,3 0-5 15,4 3-3-15,3-2 3 16,4-6-6-16,5-3 1 16,0-6-5-16,3-6 1 0,6-6 0 15,5-8-2-15,4-2 0 16,2-4 1-16,1-2-2 15,4-6-3-15,1-1-18 16,4-5-30-16,2-4-18 16,4-9-15-16,0 0-89 15,2-16-155-15</inkml:trace>
  <inkml:trace contextRef="#ctx0" brushRef="#br1" timeOffset="525454.6804">17452 14662 359 0,'0'-4'23'15,"0"1"22"1,0-1-4-16,0 3 7 0,0 1-16 16,0 0-14-16,0 4-11 15,0 4 0-15,0 5 5 16,0 4 0-16,2 3-4 0,1-2-6 15,-1 0-1-15,0 0-1 16,0 2-2-16,-2-5-17 16,1-1-19-16,-1-2-32 15,0 0-85-15,0-6-96 16</inkml:trace>
  <inkml:trace contextRef="#ctx0" brushRef="#br1" timeOffset="525698.7968">17315 14965 196 0,'-2'4'236'15,"2"-4"-184"-15,0 0-37 16,10 0 9-16,9 0 14 16,6 0-13-16,9 0-10 15,4-4-4-15,4 4-2 16,1-2-6-16,-2 2-2 0,-3 0 1 15,-4 0-2-15,-5 0 0 16,-4 0-4-16,-11 0-19 16,-5 0-25-16,-6 3-57 15,-3 0-104-15</inkml:trace>
  <inkml:trace contextRef="#ctx0" brushRef="#br1" timeOffset="526284.3708">17447 15279 354 0,'0'-11'32'0,"-2"1"-29"0,2-3 5 0,0 1 43 16,0 0-4-16,0 2-20 15,2 1 7-15,7 0-11 16,1 4 4-16,3 3-10 16,1 2-10-16,3 0-2 15,-2 5 0-15,2 8-1 0,-3 4-3 16,-1 7-1-16,-1-1 3 16,-7 4-4-16,-3-2 3 15,-2 0-2-15,0 0 0 16,-3-4 0-16,-4-5 0 0,-2-3 1 15,3-2-2-15,2-8 1 16,1-3 3-16,3 0 0 16,0-9 2-16,5-7-3 15,5-4-2-15,2-3 0 16,-2 0 2-16,4-4-3 0,-6 2 2 16,-1 4-1-1,-1 2 0-15,-6 2 1 0,0 4 2 16,0 7-1-16,0 2 1 15,-2 4 3-15,-4 0-2 16,-1 0-1-16,1 9 4 16,0 7 3-16,0 0 0 0,4 5 0 15,2 1-1-15,0 3-1 16,8-2-12-16,3 0 13 16,1-5-9-16,3 0 2 15,0-5-2-15,4-3-5 16,-1-4-31-16,0-6-18 0,3 0-20 15,5-6-63-15,-2-10-187 16</inkml:trace>
  <inkml:trace contextRef="#ctx0" brushRef="#br1" timeOffset="526565.5814">18126 14869 407 0,'0'-4'37'0,"0"3"-11"15,0-3 20-15,0 2 0 16,5 0-10-16,5 0-15 16,9 0-6-16,4-2-1 15,3 1-1-15,9 2-4 16,-2-3-5-16,1 4-2 0,-6-3-2 15,-3 3-7-15,-5 0-17 16,-8-1-12-16,-2 1-27 16,-9-3-63-16,-1-3-99 15</inkml:trace>
  <inkml:trace contextRef="#ctx0" brushRef="#br1" timeOffset="526803.3212">18251 14716 353 0,'-3'-1'70'0,"-1"0"-36"31,4-1-10-31,0 2 5 16,0 0-5-16,0 7-9 16,0 6 1-16,0 6 3 0,0 0 2 15,4 5-5-15,-1 1-4 16,4 1-5-16,-3-2-3 15,-1-1-3-15,1-2-1 16,-1-3-2-16,2-1-24 16,0 0-35-16,2-8-59 0,1-6-126 15</inkml:trace>
  <inkml:trace contextRef="#ctx0" brushRef="#br1" timeOffset="527145.2065">18803 14619 267 0,'1'-12'20'0,"-1"-1"-14"0,2 5 3 16,2-2 43-16,-3 7 6 15,1-1-21-15,0 4-5 16,1 0-3-16,2 0-9 15,-1 6-1-15,-1 2-1 16,-2 5 0-16,3 3 0 0,-4 2-4 16,0 0-7-16,0-1-3 15,0 1-1 1,0 3-2-16,0-6-1 0,0 2 1 16,0-2-3-16,0-1-18 15,2 1-25-15,1-3-34 16,1-2-92-16</inkml:trace>
  <inkml:trace contextRef="#ctx0" brushRef="#br1" timeOffset="527379.4684">18706 14902 450 0,'0'0'51'0,"0"0"-41"15,10 0 12-15,8 0 13 16,3 0-9-16,8-1-16 0,4-2 2 16,2 3-1-16,5 0-6 15,-2 0-2-15,-2 0-3 16,-2 0 1-16,-5 0-5 16,-6 0-11-16,-2 0-22 15,-10 4-44-15,-5-4-139 16</inkml:trace>
  <inkml:trace contextRef="#ctx0" brushRef="#br1" timeOffset="527979.6132">18759 15279 391 0,'-9'0'16'16,"6"0"-11"-16,-1-4-2 16,4-5 26-16,0-1 13 15,0-1-20-15,0 2-8 16,5-1 10-16,6 2-4 16,2 3 8-16,1 5-13 15,3 0-7-15,-2 3-2 16,5 12-2-16,-2 3-3 0,-3 3 0 15,-3 2 2-15,-3 4-3 16,-2 0 1-16,-3-2-1 16,-4-2 1-16,0-7-1 15,0-2 0-15,-5-1 0 16,-1-8 0-16,5-3 1 16,-2-2-1-16,3 0 2 0,0-11 0 15,8-3-2-15,2-4 0 16,1-3 0-16,4-1 0 15,-1-1 0-15,-1 0 0 0,-3 1 0 16,-1 2-1-16,-6 7 1 16,2 0-1-16,-5 6 3 15,0 0-2-15,0 5 0 16,0 2 1-16,-8 0-1 16,3 9 1-16,-2 4 3 15,2 4 0-15,3 4 5 0,0 3 2 16,2 2-4-16,2 1-3 15,6-4-2-15,3-1 0 16,4-2-2-16,-1-6-1 16,2-5-8-1,0-4-13-15,1-5-11 16,-2 0-30-16,-2-4-72 16,0-8-131-16</inkml:trace>
  <inkml:trace contextRef="#ctx0" brushRef="#br1" timeOffset="528292.0054">19047 15058 455 0,'0'-13'36'16,"0"2"-21"-16,5 4 4 16,6 4 3-16,2 3-11 15,-3 0-7-15,2 7-4 0,0 6 1 16,-4 2 0-16,-1 3 0 15,-3 4 0-15,-4-5 1 16,0 1-2-16,-2-1 0 16,-7-3 0-16,1-2 1 15,-2-3 0-15,1-4 2 16,6 1 0-16,-2-4 0 16,5-2 0-16,0 0 11 0,5 0-1 15,9-6-8-15,2-1-4 16,8-2-4-16,5 0-5 15,0-1-16-15,3-1-18 16,0-3-58-16,0-6-87 0</inkml:trace>
  <inkml:trace contextRef="#ctx0" brushRef="#br1" timeOffset="528628.9187">19422 14578 426 0,'0'-14'3'0,"0"5"6"15,7 4 1-15,2 5 21 16,2 0 4-16,3 10-12 0,3 10 1 16,2 8-3-16,3 12 6 15,1 4-7-15,0 9-4 16,-1 9-1-16,-2-3 2 15,-3 4-8-15,-5 0-2 0,-6-3-4 16,-4-3 1-16,-2-5-2 16,-5-5-1-16,-10-8 0 15,1-3-1-15,-4-10 1 16,2-1-3-16,0-7-8 16,2-7-13-1,2-6-17-15,7-5-34 0,5-7-51 0,0-16-265 0</inkml:trace>
  <inkml:trace contextRef="#ctx0" brushRef="#br1" timeOffset="529349.2769">20157 14832 154 0,'1'-8'44'0,"8"3"-5"15,0 0 6-15,4-1-6 16,-3-1 1-16,-1-2-13 16,-1 3 5-16,-5-4 1 15,-1 0-1-15,-2 2-14 16,0-2-11-16,-5 2-1 15,-5 1-2-15,-4 2-1 0,-4 1 3 16,1 0 0-16,-2 4 0 16,1 0 0-16,2 0 2 15,0 8-2-15,3 3 1 16,3 4-1-16,2 0-2 16,5 5 0-16,1-2 0 0,2 1-1 15,0 0-2-15,7 1 3 16,4-4-4-16,3-2 0 15,1-1 1-15,2-5 0 16,2-4-1-16,1 0 0 16,-3-4 1-16,0 0-1 0,-3-4 0 15,-1-4 1-15,-3-7 0 16,-3 1 0-16,-1-4 1 16,-3-3 3-16,-1-4-2 15,-2-4-1-15,0-1-1 16,0-4 0-16,0-2-1 15,-2 6 1-15,0 0 1 0,1 5 1 16,-1 3 4-16,2 8 6 16,0 3 5-16,0 4-3 15,0 2-3-15,0 5-2 16,0 0-3-16,0 7-7 16,0 5 0-16,0 10 3 15,5 6 3-15,1 7 1 0,3 1 1 16,-2 2-6-16,2 0 0 15,0-3-1-15,0-3 0 16,0-5-1-16,0-2 2 16,-2-5-5-16,0-2-17 0,0-6-16 15,0 1-16 1,1-9-13-16,-1-1-33 0,2-3-95 16</inkml:trace>
  <inkml:trace contextRef="#ctx0" brushRef="#br1" timeOffset="529897.1967">20469 14765 387 0,'5'-11'32'0,"4"-1"-3"15,2 6 16-15,3-4 0 16,-2 6-11-16,5 4-10 15,-3 0-9-15,2 4-5 16,-2 10-2-16,0 4-3 16,-4 4-2-16,1 0-2 0,-5 2 0 15,-1-5-1 1,-5 2 1-16,0-4-1 16,0-3-1-16,-5-1 1 0,-3-4 1 15,2-4-1-15,1 0 1 16,3-3-2-16,2-2 4 15,0 0-2-15,2-4 0 0,7-4 0 16,4-5-2-16,1-3 2 16,3-2-1-16,-2-2 1 15,0 0-1-15,-1-2 0 16,-3 1 0-16,-2-3-1 0,-2 7 2 16,-3 5 0-16,-4 0-1 15,0 7 5-15,0 1 8 16,0 4-5-16,-6 0-2 15,1 7 0-15,-4 7-2 16,2 4 3-16,3 0 5 16,1 2 1-16,1 3-9 0,2-1 0 15,0-3 0-15,3 1 2 16,4-4-4-16,3-2 1 16,2-4-3-16,1 0 2 15,3-3-3-15,1-2 3 16,-5-3-5-16,2-2-21 15,-1 0-39-15,-1 0-39 0,-2-13-243 16</inkml:trace>
  <inkml:trace contextRef="#ctx0" brushRef="#br1" timeOffset="544944.9055">20472 15672 115 0,'0'-10'168'0,"0"2"-165"15,0 1 8-15,0 1 19 16,0 2 20-16,-1 4-13 15,1 0-14-15,0 0-14 16,-2 8-6-16,2 4 12 16,0 8 8-16,0 2-1 0,0 8-2 15,0 5-1-15,3 6-2 16,1 8-2-16,-1 4 1 16,1 8-4-16,-1 2 3 15,2 11-5-15,0-1 7 16,-2 1-3-16,-1 2-1 0,-2 1 0 31,0-5-1-31,0 0-3 0,0-6-3 16,0 0-2-16,0-6 1 15,2-4-1-15,1-2-2 16,1-10 2-16,1-1-1 16,0-6 0-16,2-1 0 0,-6-6 0 15,6-1-3-15,-3-9 2 16,-3-2-2-16,1-8 0 15,-2-1 0-15,2-6-7 16,-2-3-15-16,0 0-6 16,0-12-13-16,0-9-32 15,0-9-73-15</inkml:trace>
  <inkml:trace contextRef="#ctx0" brushRef="#br1" timeOffset="546094.28">22751 14920 401 0,'0'-5'12'16,"0"-2"19"-16,0 3-6 16,0 4 15-16,0 0-19 15,0 2-9-15,4 8 8 16,-1 5 2-16,4 6 4 16,-2 4-5-16,1 6-7 0,0 0-3 15,-1 2-4-15,0 1-2 16,-3-6-3-16,1 1-2 15,-1-3 2-15,1-4-1 16,-3-6-1-16,0-2-6 16,0-1-16-16,0-6-4 15,0-2-19-15,0-5-18 0,0 0-55 16,0-3-32-16</inkml:trace>
  <inkml:trace contextRef="#ctx0" brushRef="#br1" timeOffset="546406.6019">22736 14948 376 0,'0'-17'28'15,"0"1"1"-15,0 2 1 16,2 3 13-16,8 0-13 16,0 4-16-16,7 1 0 0,-3 5-1 15,6 1-3-15,5 0 1 16,-4 9-4-16,1 7-4 15,1 4 1-15,-5 1-4 16,-5 6 0-16,-6-4 0 16,-4 0 1-16,-3-3-2 15,-3 0 3-15,-9-6-4 0,-5 0 3 16,-1-2 2-16,-3-5-1 16,1 1-1-16,0-8-1 15,4 2-2-15,6-2-21 16,0 0-14-16,10-4-16 0,0-4-28 15,11-2-60-15,7-4-82 16</inkml:trace>
  <inkml:trace contextRef="#ctx0" brushRef="#br1" timeOffset="547145.8782">23089 14898 312 0,'5'-6'41'16,"0"-3"18"-16,-3 3-3 15,-2 1 1-15,2 5-16 16,-1 0-12-16,3 0-21 16,-4 9-7-16,4 7 2 0,0 3 7 15,-2 7-3-15,1-3-1 16,-1 4-1-16,1-3-2 16,1-2-3-16,1-2 3 15,3-4-4-15,2-4 4 16,2-3-2-16,3-5-1 0,1-4 2 15,4 0-1-15,-2 0 0 16,0-10-1-16,0 0 0 16,-2-3 0-16,-5-1 0 15,0-2 1-15,-3-1-2 16,-4-4 1-16,-1 2 0 0,0 1 0 16,-3 2 0-16,0 0-1 15,0 6 2-15,0 3-1 16,0 1-1-16,0 6 1 15,0 0-1-15,0 2 0 16,0 9 1-16,0 3-1 16,2 5 2-16,1 3 0 15,4 1-1-15,0 0 1 0,5-1 0 16,0-5-1-16,3 1 0 16,4-6-1-16,3-4 1 15,-2-3 2-15,2-5-3 0,0 0 3 16,0-11-2-16,-5-4 0 15,0-3 2-15,-7-4-3 16,-3-3 4-16,-3-3-3 16,-4-1 0-16,0-1 2 15,0 0-1-15,0 1-1 16,0 4 0-16,-2 1 1 0,0 10-1 16,2 2 0-16,0 8 2 15,-3 4-2-15,3 1 2 16,-2 14-3-16,2 3 0 15,0 7 2-15,0 2 1 16,0 3 0-16,2 1 0 16,3 1-2-16,0-3 3 15,3-1-1-15,1-5-3 0,0-2 3 16,2-4-1-16,3-3-2 16,4-5 0-16,-4-6-1 15,6-3-11-15,0 0-16 16,-2 0-20-16,-1-10-31 0,-5-8-66 15,-4-2-62-15</inkml:trace>
  <inkml:trace contextRef="#ctx0" brushRef="#br1" timeOffset="547302.027">23521 14906 356 0,'-27'7'14'15,"24"-5"9"-15,3-2-1 16,16 0 31-16,11 0-18 15,7 0-31-15,9-5-3 16,2-3-33-16,2 0-70 16</inkml:trace>
  <inkml:trace contextRef="#ctx0" brushRef="#br1" timeOffset="548005.0911">24094 14883 420 0,'0'-2'20'16,"0"-5"-3"-16,0-2 18 15,2 4 2-15,7-3-11 16,2 4-16-16,3 1-5 15,0 3-1-15,3 0 1 0,-1 3-1 16,-2 9-2-16,-1 4-1 16,-3 2 0-16,-2 3 0 15,-4 1-1-15,-4-1 0 16,0-2-1-16,-6-1 1 0,-3-4 3 16,0-1-3-16,2-4 2 15,0-2 0-15,4-7-4 16,3 0 5-16,0 0 0 15,5-7 4-15,5-5-2 16,4-3-4-16,3-3 2 16,-2 1 0-16,0-4 0 0,-3 2-1 15,0 0 0-15,-2 1-1 16,-5 0 1-16,-1 6-2 16,-2-2 0-16,-1 8 0 15,-1 1 3-15,0 4 2 16,0 1-2-16,-1 0-1 0,-3 9-4 15,1 6 2-15,3 1 1 16,0 5 0-16,0 2 0 16,1 1 2-16,6-3-2 15,3-2-1-15,-1-1 1 16,1-1-3-16,3-3-9 0,-2-3-12 16,4-3-17-16,-1-4-13 15,1-2-42-15,0-2-72 16</inkml:trace>
  <inkml:trace contextRef="#ctx0" brushRef="#br1" timeOffset="548224.0196">24485 14927 334 0,'0'0'30'0,"0"-3"7"0,0 1 10 16,7 0 4-16,8-2-22 15,3 1-14-15,2 0-11 16,2 1-1-16,1 2-4 16,-4 0-15-16,0 0-27 15,-5 0-39-15,-1 0-42 0,-3 0-113 16</inkml:trace>
  <inkml:trace contextRef="#ctx0" brushRef="#br1" timeOffset="548411.4756">24523 14983 300 0,'-5'3'25'0,"3"-1"-6"0,2 0 8 16,3-2 25-16,11 0 11 16,1 0-32-16,7 0-18 15,5-4-7-15,-2 1-6 16,3-3 1-16,-2 3-22 0,-1-2-65 15,0-3-91-15</inkml:trace>
  <inkml:trace contextRef="#ctx0" brushRef="#br1" timeOffset="548755.1492">24798 14910 284 0,'-5'0'21'15,"3"0"-11"-15,-2 0 1 16,3 0 1-16,1 0 7 15,0 0 0-15,0 0-3 16,0 0-2-16,5 0 1 16,2 0 0-16,1 2-6 0,0-1-6 15,1 1-1-15,0-1-1 16,0-1-4-16,-2 0-14 16,6 0-22-16,-2 0-50 15,1-3-92-15</inkml:trace>
  <inkml:trace contextRef="#ctx0" brushRef="#br1" timeOffset="549477.5357">24861 14895 209 0,'-2'2'22'0,"2"-2"2"16,-4 0 16-16,4 0 13 15,0 0-5-15,0 0-5 16,0 0-2-16,0 0-4 15,6 0-11-15,0 0 0 0,4 0-7 16,2 0-1-16,2 0-8 16,1-2-4-16,2 1-3 15,-3-3-4-15,1 4-1 16,-3 0-22-16,1-2-38 0,-3 2-77 16,1-2-96-16</inkml:trace>
  <inkml:trace contextRef="#ctx0" brushRef="#br1" timeOffset="549823.3811">25101 14760 310 0,'4'-2'46'16,"-1"-2"-8"-16,2-3 12 15,-5 7 9-15,0 0-31 16,0 1-17-16,0 11 0 0,0 2 8 15,0 2 4-15,0 2-3 16,-5 1-4-16,4 1-4 16,-1 2 2-16,2-3 0 15,0 3-4-15,0-3-4 16,0 0-2-16,0-2-1 0,2-1 0 16,4-2-1-16,1-3 0 15,1-1-1-15,5-2 0 16,0-1-1-16,1-5 0 15,2-2-8-15,0 0-15 0,-3 0-12 16,-3-4-4-16,-3-5-15 16,0 0-24-16,-7-4-27 15,0 1-48-15</inkml:trace>
  <inkml:trace contextRef="#ctx0" brushRef="#br1" timeOffset="549966.4994">25094 14906 278 0,'-3'-4'60'0,"3"-1"16"16,0 2 1-16,7-4-27 0,8-1-22 16,4 3-15-16,3 1-7 15,1 0-2-15,0 2-6 16,-5 0-40-16,-1-4-259 16</inkml:trace>
  <inkml:trace contextRef="#ctx0" brushRef="#br1" timeOffset="551681.7406">21932 15793 262 0,'0'-14'24'15,"-4"-1"29"-15,3 1-8 0,-1 3 17 16,-3 1-9-16,0 4-16 16,-5 1-6-16,3 3-10 15,-4 2-4-15,3 0-7 16,-5 6-1-16,4 8-2 16,-4 7 8-16,4 8 2 0,2 7-3 31,4 6-4-31,1 5 2 0,2 6-2 15,0 2-3-15,7 4-3 16,2 0 2-16,2-2-4 16,-2-1 0-16,1-4-3 15,0-3 2-15,-5-5 2 16,-2-2-5-16,-3-5 4 0,0 1-1 16,0-8-1-16,-8-2 1 15,-2-6-1-15,0-3 3 16,-4-6-2-16,4-4-1 15,0-4-8-15,-4-3-1 16,2-2-20-16,2 0-18 16,-2-5-5-16,6-13-36 0,0-7-133 15</inkml:trace>
  <inkml:trace contextRef="#ctx0" brushRef="#br1" timeOffset="552190.9306">22205 16068 358 0,'2'7'49'0,"-1"-1"-44"16,6 0 4-16,3 3 15 15,0-3 11-15,4 2-9 16,0-2-9-16,4-4-3 15,-2-2 0-15,2 0 2 0,-4 0-4 16,1-6-6-16,-7-4-2 16,-2 4-1-16,-3-7-1 15,-3 3-2-15,-3-1 2 16,-8 0-2-16,-2-1 2 16,-4 1-3-16,-3 5 2 15,2 0-1-15,0 4 1 0,-1 2 0 16,2 2 1-16,0 8 1 15,4 7 3-15,4 2 4 16,-1 6 4-16,7 1 0 16,3 5 3-16,0 1 0 0,5 0-1 15,6-3-2-15,3-1-4 16,3-6 2-16,2-4-11 16,3-6 3-16,0-3-3 15,-1-5-1-15,4-4 2 16,0 0-2-16,0-8-3 0,-1-2-30 15,-1-7-14-15,-1-5-11 16,-2-6-9-16,-6-2-87 16,-4-9-105-16</inkml:trace>
  <inkml:trace contextRef="#ctx0" brushRef="#br1" timeOffset="552493.4876">22505 15687 420 0,'0'-8'17'0,"0"1"13"16,0 1 20-16,0 4-3 0,0 2-13 15,0 0-20-15,-2 4-9 32,-1 7-1-32,1 4 5 0,-4 5 5 15,2 5-1-15,4 0-2 16,0 4-3-16,0 0 0 15,-1-5-3-15,6 2-1 16,5-7 0-16,0-1-2 0,5-5-1 16,-1-5 0-16,2-1-3 15,4-3-7-15,-2-6-15 16,1 2-8-16,-1-2-8 16,-1-9-17-16,-6 3-30 15,-5-6-8-15,-4-4-3 0,-2 1-29 16</inkml:trace>
  <inkml:trace contextRef="#ctx0" brushRef="#br1" timeOffset="552649.7246">22507 15782 241 0,'-17'0'40'0,"5"0"23"0,5 0-20 16,4 0 3-16,3 0-10 16,8 0 1-16,11 0-14 15,5-3-16-15,5-1-5 16,7 1-12-16,2-1-60 15,3-2-79-15</inkml:trace>
  <inkml:trace contextRef="#ctx0" brushRef="#br1" timeOffset="554148.5557">23791 15732 407 0,'4'-5'31'0,"-1"1"-11"0,0 0 2 16,1 4 15-16,-2 0-16 15,-2 6-3-15,3 6-10 16,-1 3 0-16,-2 1-2 16,0 5-1-16,0 1-4 15,0-1 0-15,0 1-1 0,0 0-4 16,0 0-25-16,0-1-27 15,-2-4-43-15,2-3-67 16</inkml:trace>
  <inkml:trace contextRef="#ctx0" brushRef="#br1" timeOffset="554382.7539">23722 16033 343 0,'-12'10'110'0,"8"-10"-66"0,4 0-23 16,0 0 3-16,2 0 2 16,10 0 4-16,5 0-7 15,7 0-7-15,3 0-8 16,2 0-3-16,2 0-4 16,2 0 0-16,-3 0 0 15,-3-2-10-15,-6 2-22 0,-4 0-25 16,-8 0-39-16,-2 0-123 15</inkml:trace>
  <inkml:trace contextRef="#ctx0" brushRef="#br1" timeOffset="555003.8724">23596 16322 23 0,'-5'18'347'0,"-9"-11"-308"16,9-7-16-16,5 0 17 15,0 0 4-15,4-3-17 16,4-1-14-16,4 1-1 0,5 0-4 16,0 3-1-16,4 0 4 15,-1 4-8-15,-1 5-2 16,-1 4 0-16,-4 2-1 15,-1 2 1-15,-6-1-1 16,-3 3 0-16,-4-4-1 16,0-1 0-16,0-1 1 15,-4-3 0-15,-1-5 2 0,1-1-2 16,-1-4 3-16,5 0 1 16,0-1 7-16,0-11-4 15,7 0-4 1,2-2-2-16,1-2 0 0,3-2-1 0,-2 4 0 15,-1-3 1-15,-3 3-1 16,-2 2 0-16,-2 3 2 16,1 0-3-16,-4 2 2 15,0 4 6-15,0-1 0 0,0 4 4 16,-2 0-1 0,-5 0 0-16,2 0 1 15,-3 5-2-15,1 6 2 16,3 3-4-16,-1 2-2 15,3 0 5-15,2 2 2 0,0 3-1 0,0-4-3 16,7 1-3-16,4-3-1 16,5-2-2-16,0-4-2 15,4-2 1-15,2-1-4 16,0-6-17-16,-1 0-22 0,-3-2-24 16,-4-4-21-16,-6-6-179 15</inkml:trace>
  <inkml:trace contextRef="#ctx0" brushRef="#br1" timeOffset="558079.3123">23681 16408 486 0,'-12'0'16'0,"2"0"-11"0,10 0-5 16,0 0 15-16,0 0 15 15,15-2-8-15,7-2-7 16,9 3 0-16,9-3 3 15,3 1-6-15,6 3-9 16,1-2-2-16,0-2-5 16,-2 3-19-16,-6-2-23 0,-3-1-52 15,-5-6-102-15</inkml:trace>
  <inkml:trace contextRef="#ctx0" brushRef="#br1" timeOffset="558501.8882">24226 16028 282 0,'-2'-3'50'16,"2"-3"7"-16,0 1-4 15,0-1 1-15,7 2-14 16,5-4-8-16,5 1-4 16,4 1-7-16,4 3-8 15,2-1-7-15,-2 3-4 0,-1 1-2 16,-1 0-11-16,-2 0-16 16,-4 0-22-16,-2-2-23 15,-1 1-42-15,-4-3-41 16</inkml:trace>
  <inkml:trace contextRef="#ctx0" brushRef="#br1" timeOffset="558752.0545">24396 15873 277 0,'-7'-4'53'16,"1"1"1"-16,5-1 2 0,-1 4-5 15,2 0-20-15,-2 0-16 16,2 6-5-16,0 4 8 15,0 8 5-15,0 2-1 16,0 3-9-16,0 4-4 16,2 0-4-16,0 2-3 15,-2-1-1-15,1-2 0 0,-1-2-1 16,0-2-6-16,2-7-22 16,2-1-17-16,1-9-18 15,6-5-39-15,1 0-51 16</inkml:trace>
  <inkml:trace contextRef="#ctx0" brushRef="#br1" timeOffset="559001.956">24752 15739 401 0,'3'-5'26'0,"-1"2"11"16,-2 3 1-16,2 0-12 15,-1 1-12-15,-1 10 5 16,4 5-7-16,-1 4 2 16,3 1-1-16,1 2-10 15,-1 0-1-15,-1 3-2 0,-2-4-1 16,1 2-18-16,-4-5-20 16,0-1-37-16,0 0-44 15,-5-10-84-15</inkml:trace>
  <inkml:trace contextRef="#ctx0" brushRef="#br1" timeOffset="559212.2718">24679 16062 114 0,'0'2'313'0,"0"-2"-251"15,6 0-44-15,10 0 7 16,4-2 2-16,4-2-6 15,4 2-7-15,0-2-4 16,3 3-7-16,-4 1-3 16,-4 0 0-16,-2 0-6 0,-6 1-28 15,-5 5-24-15,-8 2-87 16,-2-2-112-16</inkml:trace>
  <inkml:trace contextRef="#ctx0" brushRef="#br1" timeOffset="559564.0504">24647 16258 460 0,'-2'0'39'16,"-8"0"-23"-16,6-3 18 0,4 0-1 15,0 3-5-15,0 0-9 16,0 0-5-16,0 3-6 0,0 7 1 15,4 6 9-15,1 0-2 16,-3 4-3-16,1 1-4 16,-1 1-10-16,2 1 5 15,-2-4 1-15,0 3-1 0,5-4-2 16,-2 0 0-16,4-4-3 16,0-1 3-16,3-5-2 15,1-1 1-15,2-3-2 16,-3-4-2-16,4 0-21 15,0 0-24-15,-1-2-9 16,-5-5-4-16,-3-3-54 0,-1-2-27 16,-6-1-102-16</inkml:trace>
  <inkml:trace contextRef="#ctx0" brushRef="#br1" timeOffset="559731.6351">24606 16374 238 0,'-12'1'131'0,"4"-1"-89"0,4 0-17 16,4 0 18-16,0 0-3 16,15 0-13-16,3-1-22 15,2-4-5-15,3-1-16 16,3 3-33-16,-2-2-26 0,-2-1-47 16,-2 2-70-16</inkml:trace>
  <inkml:trace contextRef="#ctx0" brushRef="#br1" timeOffset="560028.4427">24791 16276 369 0,'-7'-6'58'0,"5"3"-11"15,2-2 2-15,0 1-10 16,0 2-9-16,0 2-18 16,2 0-9-16,3 0-3 15,-1 4 1-15,1 5-1 16,-2 2 0-16,-3 3 0 0,0-2 0 15,0-1 0-15,0 2 0 16,-3-1 0-16,-2-3 1 16,-1 0 0-16,3-2 0 15,1-2 0-15,2-3 1 0,0-2 2 16,5 0 2-16,7 0 2 16,7-2-6-16,1-8-1 15,-1-1-16-15,5-2-21 16,-4-5-20-16,-1-5-73 15,-2-5-122-15</inkml:trace>
  <inkml:trace contextRef="#ctx0" brushRef="#br1" timeOffset="560360.7989">24882 15687 449 0,'-1'-8'11'0,"1"-1"5"16,0 3 8-16,0 3 13 16,0 3-1-16,5 0-8 15,6 7-17-15,0 9 2 0,3 5 6 16,2 10 2-16,4 8-7 16,-4 8-4-16,-1 4 0 15,-1 6 0-15,-2 6-2 16,-4 0-7-16,-6 0 2 15,-2-1-1-15,0-5-1 0,-8-7-2 16,-6-8 2-16,0-3-1 16,-1-11-10-16,3-5-5 15,-1-5-9-15,1-7-4 16,5-2-15-16,2-9-23 16,2 0-68-16,3-18-184 0</inkml:trace>
  <inkml:trace contextRef="#ctx0" brushRef="#br1" timeOffset="561293.607">25283 15729 376 0,'-2'-4'49'0,"2"1"-7"15,2-3-7-15,10 2-19 16,5-6-16-16,1-3-108 16</inkml:trace>
  <inkml:trace contextRef="#ctx0" brushRef="#br1" timeOffset="571197.179">23403 15673 116 0,'0'-5'232'15,"0"-1"-203"-15,0-1-10 0,0 2 14 16,0 2 4-16,0-1-10 16,0 2-7-16,-4 0-4 15,-3 2-4-15,-1 0 2 16,0 6-6-16,-3 8 2 0,-2 8 2 15,3 9 4-15,-2 9-1 16,0 8 0-16,2 9 0 16,-1 9 1-1,3 2-4-15,1 3-5 0,2 0-3 16,3-2-2-16,1-4-1 16,1-6 0-16,0-4-1 0,1-5 1 15,8-6-1-15,0-4-1 16,9-4 2-16,2-4 2 15,-1-6-5-15,5-2 4 16,1-6-2-16,2-4-18 16,-3 0-23-16,0-5-16 15,0-7-47-15,1-2-194 0</inkml:trace>
  <inkml:trace contextRef="#ctx0" brushRef="#br1" timeOffset="571950.3137">23791 16200 236 0,'0'-4'18'16,"0"0"4"-16,0 0-12 16,0-1 22-16,0 2 10 0,0-1-13 15,0 3 1-15,0-2-1 16,0 3 3-16,0 0-4 0,0 0-8 15,0 0-7-15,0 0-3 16,0 0-2-16,0 6-5 16,0 4 3-16,0 4 4 15,5 6 4-15,-3-2-3 16,3 5-3-16,2 1-1 16,-2-1-1-16,5-3-1 0,-3 2-1 15,3 0 1-15,0-4 2 16,1-2-2-16,-1 3-1 15,1-4 0-15,0 1-1 16,-4 0 1-16,2-3-3 16,-3-1 1-16,1 1-1 15,-4-3 0-15,4-3-1 16,-2 1 0-16,0-3 1 16,0-2-1-16,2-1 0 15,-2-2 3-15,4 0-2 0,0 0 0 16,2 0-2-16,-2-2-7 15,2-3-11-15,1-1-11 16,-5-1-2-16,-1-1 1 16,-4-4-16-16,-2 0-35 15,0 0-41-15,-3-4-58 16</inkml:trace>
  <inkml:trace contextRef="#ctx0" brushRef="#br1" timeOffset="572184.6527">23742 16351 327 0,'0'0'53'15,"0"-2"-26"-15,9-2-3 16,7 3 11-16,5-1-2 16,-1 0-18-16,7 2-7 15,1 0-5-15,-1 0-2 16,0 0 1-16,0 0-2 0,-5 0-6 15,-3 0-9-15,-2 0-22 16,-2 0-28-16,-3 0-38 16,-6 0-44-16</inkml:trace>
  <inkml:trace contextRef="#ctx0" brushRef="#br1" timeOffset="574451.9031">25186 15584 109 0,'2'-2'34'0,"-2"1"8"15,0-1 0-15,0 0 2 16,0 0-9-16,0 2 6 15,0-2-4-15,0 2-2 16,0 0-7-16,0 0-7 16,0 0-4-16,0 0-7 0,1 9-3 15,3 2 8-15,-2 3 0 16,3 6-3-16,-2 0-1 0,4 3-4 16,-4-2-2-16,-1 2-2 15,0-5-3-15,-2 2 2 16,1-3-1-16,-1 1-1 15,0-5 0-15,0-1 1 0,0-5-1 16,2 0 0-16,-2-3-1 16,0-4 2-16,0 0-2 15,0 0 2-15,0 0-2 16,0-1 2-16,0-6 0 16,0-3-1-16,0-2 0 0,-2-1-1 15,1 1 0-15,-3-1 0 16,-1 1-1-16,-1 3 3 15,-3 0-2-15,2 4 0 16,-3 3 0-16,0 2-1 16,-1 0 3-16,1 4-2 15,-1 4-1-15,2 1 2 16,2 4 0-16,-1-3 0 16,5 3-1-16,3-2 1 0,0 1-1 15,0-3 1-15,8 0 0 16,2 0 0-16,4-4 0 15,1-1 0-15,-1-2 1 16,6-2-2-16,-5 0 0 16,2 0-21-16,0-2-16 15,-3-5-29-15,-1-1-33 0,-1-2-36 16</inkml:trace>
  <inkml:trace contextRef="#ctx0" brushRef="#br1" timeOffset="574792.6334">25353 15620 305 0,'0'-4'19'16,"0"0"0"-16,0 1 6 16,0 3 10-16,0 0-6 0,0 0-9 15,0 0-10-15,0 9-1 16,0 4 5-1,1 1-2-15,-1 3-2 0,0 2-3 16,0 2 0-16,0 0 0 16,0-1-6-16,0-1 2 15,2-1-1-15,3-2-1 0,0-1 0 16,0-7-1-16,0-1 1 16,2 1-2-16,1-6-5 15,1-1-12-15,-2-1-18 31,-2 0-6-31,0 0-15 0,-2-7-25 16,-3-1-23-16</inkml:trace>
  <inkml:trace contextRef="#ctx0" brushRef="#br1" timeOffset="577643.2252">23661 15802 91 0,'-4'3'8'16,"-2"-1"-4"-16,0 0 16 0,-1-2 6 16,-1 0 6-16,3 2 13 15,0-2 2-15,0 0-7 16,-2 0-4-16,5 0-6 15,-1 0-7-15,-2 1-5 16,3 3-7-16,1-2-1 0,1 2-2 16,0-1 5-16,0 2-2 15,0-1 6-15,3-2 0 0,5 1-1 0,4-1 0 32,2-2-3-32,1 0-6 15,-1 0-3-15,4 0-1 0,-1 0-3 16,-5-2 1-16,-1 0 0 0,-2 1-1 15,-5-1 1-15,-4 2 0 16,0 0 1-16,-4 0 1 16,-9 0 0-16,-3 0-2 15,-5 3 0-15,-5 1-2 0,1 1 3 16,2-1-2-16,2-3 0 16,2 3 0-16,7-4 0 15,3 2 0-15,9-2 1 0,0 0-12 16,14 0-52-16,12-7-109 15</inkml:trace>
  <inkml:trace contextRef="#ctx0" brushRef="#br1" timeOffset="582291.3185">21431 17230 404 0,'-5'6'41'16,"0"-5"-3"-16,5-1-13 15,0 0-1 1,10-1-4-16,7-3-8 0,4 1-3 16,0 1-2-16,7 0-5 15,-1 2-2-15,0 0 1 16,-3 0-8-16,0 0-17 15,-4 5-18-15,-6 1-43 16,-5-1-31-16,-5 1-42 0</inkml:trace>
  <inkml:trace contextRef="#ctx0" brushRef="#br1" timeOffset="582463.1289">21489 17314 289 0,'-11'5'53'0,"3"-1"-21"0,7 0 10 15,1-1-6-15,3-1-2 16,12 0-4-16,4 1-6 16,5-3-11-16,3 0-9 15,2 3-3-15,-1-6-13 0,1 3-57 16,0-1-120-16</inkml:trace>
  <inkml:trace contextRef="#ctx0" brushRef="#br1" timeOffset="583187.9428">22431 17230 384 0,'-5'0'25'0,"3"0"-1"16,2 0 12-16,0 0 4 16,7 0-11-16,6 0-9 15,4 0-5-15,7 0-6 0,1 0-1 16,4 0-4-16,2 0-4 15,1 0 0-15,4 0-14 16,-2 0-24-16,4 0-41 16,-2-1-57-16,0-5-49 15</inkml:trace>
  <inkml:trace contextRef="#ctx0" brushRef="#br1" timeOffset="583709.4902">22979 17175 203 0,'-4'0'148'15,"4"0"-118"-15,-1 0-15 16,1 0-4-16,0 2 5 16,0 0 0-16,1-2 7 15,6 0 10-15,3 0-12 16,0 0-7-16,4 0-2 0,-1 0-6 15,3-7-3-15,-1 0-1 16,-3-4 2-16,1 0 0 16,-4 0-4-16,-2 1 1 15,-4-1 0-15,-1 0 0 16,-2 1-1-16,0-1 0 16,-7 7 1-16,-3-8-1 0,-2 8 0 15,0 3-2-15,0 1 3 16,-1 0-1-16,1 1 1 15,0 8-1-15,0 3 1 16,3-1-1-16,1 3 2 0,0 1 0 16,4 3 3-16,1-2 2 15,1 0 1-15,2-2 0 16,0 2 4-16,0 1-1 16,0-4-3-16,5 2 1 15,4-2-1-15,1-1-1 16,2-3 0-16,4 2-5 0,0-6 1 15,2 0-1-15,0-1-2 16,2-3-2-16,0-1-11 16,-1 0-8-16,-2 0-8 15,0 0-8-15,0-7-20 16,-3-1-69-16,-1-7-47 0</inkml:trace>
  <inkml:trace contextRef="#ctx0" brushRef="#br1" timeOffset="584078.3905">23301 16883 393 0,'0'-6'8'0,"-4"-1"10"16,3 2 6-16,-4-1 23 0,5 3-18 15,-2 1-3-15,2 0-2 16,0 2-3-16,0 0-8 15,0 5-10-15,0 6 2 16,0 6 6-16,0 2 0 0,0 2-1 16,0 1-3-16,-1 3-1 15,-1-4-2-15,2 3 1 16,0-6-3-16,0 1 1 16,0-5-1-16,2-2-3 15,3-1 1-15,3-4 0 16,2-1 1-16,2-2-3 0,0-1-8 15,0-3-6-15,3 0-15 16,-3 0-11-16,0-6-16 16,-2-2-43-16,-3-5-33 15,-4-4-101-15</inkml:trace>
  <inkml:trace contextRef="#ctx0" brushRef="#br1" timeOffset="584240.7529">23223 16950 66 0,'-7'6'283'0,"5"-6"-235"0,2 0-20 16,11 0-6-16,11 0 8 15,1 0-14 1,6-2-13-16,5 0-2 16,-3 0-19-16,-3 0-49 15,-5 2-57-15</inkml:trace>
  <inkml:trace contextRef="#ctx0" brushRef="#br1" timeOffset="584631.2862">22857 17387 392 0,'0'3'37'0,"0"-2"-11"16,1 0 14-16,11-1-7 15,7 0 1-15,3 2-10 0,10-2 0 16,7 0-3-16,8 0 0 16,9-7 1-16,-3 0-8 15,3 0-5-15,-2 0-4 16,-5 0-3-16,-6 2-3 16,-11 1-12-16,-8 2-14 0,-9 0-16 15,-5 2-16-15,-10 0-40 16,0 0-85-16</inkml:trace>
  <inkml:trace contextRef="#ctx0" brushRef="#br1" timeOffset="585101.3867">23089 17517 190 0,'-2'0'117'0,"2"-5"-71"0,0 1-8 16,0-1 22-16,0 1-10 16,0 3-18-16,0-1-4 0,0 2-7 15,0 0-5-15,0 0-8 16,0 3-4-16,-2 6 2 15,2 3 5-15,0 5 0 16,0 1-3-16,0 1 0 16,0 3 1-16,0-1 2 0,0 3-5 15,4-5-2-15,1 2-2 16,-3-1 0-16,5-2-1 16,-2-4 0-16,3 1-1 15,-1-5 1-15,1 2 1 16,2-2-2-16,-1-9 0 15,3 8 0-15,1-7 0 16,-1 2 0-16,2-4 0 0,1 0-9 16,-1-2-8-16,1-5-10 15,-5-2-7 1,0-2-13-16,-5 0-19 0,-5-3-61 16,0-2-84-16</inkml:trace>
  <inkml:trace contextRef="#ctx0" brushRef="#br1" timeOffset="585273.2486">23045 17631 350 0,'-5'0'46'0,"5"0"7"16,0-3-5-16,15-2-9 15,6-2-12-15,4-4-17 0,4 4-8 16,3 0-1-16,-1 0-22 15,-3-4-72-15,-4-4-204 16</inkml:trace>
  <inkml:trace contextRef="#ctx0" brushRef="#br1" timeOffset="597551.3022">22660 17138 165 0,'-6'2'6'16,"3"-1"4"-16,-2-1 16 0,4 0 3 15,1 0 0-15,0 0-9 16,0 0 9-16,0 0 5 16,0 0-6-16,0 0-1 15,0 0 0-15,0 0 0 16,0 0 1-16,0 0-5 0,0 0-3 31,0 0-1-31,0 0 1 0,0 0-6 0,0 0-1 16,0 4-7-16,0 3-3 15,1 6 2-15,4 1 9 0,2 4-1 16,-2 7-1-16,2 1-3 16,0 3-3-16,1 5-2 15,-3-4-2-15,-1 4-1 16,2-4 0-16,-2-1-1 15,-1-4 1-15,2 0-8 0,-3-8-23 16,-1-6-36-16,-1-7-94 16</inkml:trace>
  <inkml:trace contextRef="#ctx0" brushRef="#br1" timeOffset="598196.8635">21375 16100 304 0,'-5'2'20'16,"5"-2"21"-16,0 0-14 0,0 0 3 15,0 0 15-15,5 0-5 16,10-6-19-16,3-1-3 15,9 1-1-15,3-1-5 16,2 0-6-16,4 4-5 16,-2 3 0-16,1 0-7 0,1 0-22 15,-2 0-42-15,-4-10-127 16</inkml:trace>
  <inkml:trace contextRef="#ctx0" brushRef="#br1" timeOffset="601146.0125">13618 16719 257 0,'-2'0'27'0,"2"-8"13"0,0-1-5 16,0 2 2-16,0 0 8 15,0 0-3-15,7 1-16 16,1 0-2-16,1 0-6 16,3 2-2-16,1 1-2 15,3 1-3-15,2-1-5 0,-2 1-3 16,7 0-2-16,-1 0-1 0,-2 1 0 16,1-1-10-16,1 0-18 15,-4 2-23-15,-6 0-47 16,-1 0-72-16</inkml:trace>
  <inkml:trace contextRef="#ctx0" brushRef="#br1" timeOffset="601366.5226">13650 16797 351 0,'0'4'62'0,"0"-4"-19"16,10 0-17-16,4-2 3 16,9-4 3-16,3 1-14 31,1-2-13-31,0 1-3 16,4-1-2-16,2 2-19 0,-5-1-51 15,1 0-127-15</inkml:trace>
  <inkml:trace contextRef="#ctx0" brushRef="#br1" timeOffset="604139.765">15412 16529 58 0,'-4'2'33'16,"-1"0"0"-16,3-2 8 0,0 0 4 16,2 0-1-16,-1 0-11 0,1 0 8 0,0 0-1 31,0 0-6-31,-2 0-5 15,2 0-3-15,0 0-3 0,0 0-7 16,0 0-4-16,0 0-9 16,5 7 0-16,5 0 0 15,-2 0 3-15,5-2 1 16,3 5-1-16,0-5-2 16,2-2-2-16,1-1 1 0,1-2 0 15,2 0 0-15,-3 0 2 0,1-5 0 16,-1-2-2-16,-5-3 2 0,2-2 0 15,-5 1 0-15,-4-1 0 16,-2 0 1-16,-3-3 0 16,-2 3-2-16,0-1-3 15,-7 3 1-15,-4-1-2 16,-2 4 1-16,1 2-1 0,-2-1 0 16,-3 5 1-1,4 1-1-15,-2 0 0 16,-3 0 0-16,2 3 1 15,0 2-1-15,-1 2 0 0,5 2 0 16,-3-1 0-16,3 2 2 16,3 1 0-16,0 1 2 15,0 3 1-15,6 0 1 16,-1 4 0-16,1 0 0 16,3 1 4-16,-3 1-2 15,3 0 1-15,0 1-2 0,3-2-3 16,2-1-2-16,0-3 0 15,6 1 0-15,-4-7 0 16,6-1 0-16,1-4-1 16,6-3 1-16,2-2 0 15,0 0-1-15,5 0-1 0,0-2 2 16,-3-5-6-16,-2 0-14 16,-3-2-5-16,-3 0-13 15,-2-3-15-15,-1 1-26 16,-6-2-92-16</inkml:trace>
  <inkml:trace contextRef="#ctx0" brushRef="#br1" timeOffset="604454.0452">15464 16156 77 0,'-9'2'232'0,"-1"2"-194"16,10-1-16-16,0-1-5 15,5 4 28-15,9-1 2 16,4-2-19-16,8 0-12 0,4 0-2 15,2-2-7-15,2-2-6 16,0 1-1-16,-1 0-8 16,-1 0-20-16,-2 0-60 15,-1-6-79-15</inkml:trace>
  <inkml:trace contextRef="#ctx0" brushRef="#br1" timeOffset="605204.0102">15924 16076 254 0,'0'-1'18'0,"0"-5"7"15,0-1-3-15,0 3 25 0,1-2-2 16,1 2-13-16,0-1 2 15,-2-1-7-15,2 0-3 16,-2 1-6-16,0-2-2 0,1 4-4 16,4-5-2-16,0 5 1 15,2-2-3-15,3 3-5 16,2 0 1-16,3 2-1 16,4 0-1-1,3 0 0-15,-3 8-3 0,-1 2 3 16,1 6-3-16,0 2 1 0,-7 3 1 15,-1-1 1-15,-6 3-3 16,-3-2 1-16,-2 1 2 16,0-2-3-16,-7-5 3 15,-4 1-3-15,2-5 1 16,0 0 2-16,0-6-2 0,3-1 0 16,3-4 2-1,3 0 0-15,0 0-2 0,0-6 0 16,0-3 1-16,5-5-1 15,5 0 0-15,2-2 0 16,-2 0 2-16,4-2-4 0,-2 2 4 16,-1-2-3-16,0 2 0 15,-3 0 2-15,-1-2-1 16,0 4 0-16,-4 1 1 0,-3 2-1 16,0 0 0-16,0 4 0 15,0 1 1-15,0 4 1 16,0 0 2-16,-3 2-5 15,-1 0 2-15,-2 6-1 16,1 5 0-16,-1 4 2 0,5 5 4 16,-1 2 1-16,0-1 3 15,2 2-3-15,0-1-1 16,0-1-1-16,0 0-3 16,0-1 0-16,4-3-1 15,4 0 1-15,4-5-1 0,0 1 0 16,5-5-1-16,-2-2 0 15,7 0-4-15,-3-5-17 16,3 1-19-16,2-2-26 16,-7 0-73-1,1 0-264-15</inkml:trace>
  <inkml:trace contextRef="#ctx0" brushRef="#br1" timeOffset="605998.9754">15328 16885 153 0,'-7'0'55'16,"1"0"-12"-16,0 0-16 16,-1 0 2-16,1 0 11 15,2 0-3-15,1 0-3 16,-2 0-5-16,2 0-3 0,3 0-4 15,0 0-5-15,0 0-3 16,0 0 1-16,0 0-1 16,11 0-1-16,1 0 3 15,8 0 0-15,6 1-2 16,4 1 1-16,6-2-5 16,3 0 2-16,6 0-3 0,3 0-4 15,1 0 6-15,1 0-2 16,1-3-3-16,-3-1-2 15,-1 2-1-15,-5-2 4 16,-3 2-7-16,-7-1 2 16,-1 1-1-16,-10 2-2 15,-6 0 2-15,-3 0 1 0,-7 0-5 16,-3 0-10-16,-2 5-14 16,-4 1-5-16,-8 0-4 15,-1 0-12-15,-5 3-33 16,-2-5-76-16</inkml:trace>
  <inkml:trace contextRef="#ctx0" brushRef="#br1" timeOffset="606876.1862">14868 16597 298 0,'-3'0'47'0,"3"0"-15"0,0 0-8 15,0 0 14-15,0 0-6 16,0 0-8-16,5 0-9 16,5 0-5-16,3-3 1 15,5 3 3-15,4 0-7 16,1 0 0-16,1 0-4 0,0 0 3 15,3 0-1-15,-2 0 2 16,-1 0 1-16,0 0-2 16,-4 0 1-16,1 0 0 15,-8 0-2-15,1 0-2 16,-4 0 0-16,-5 0-3 16,0 0 1-16,-3 0 1 0,-2 0-1 15,0-2 0-15,-5 2 3 16,-5-2-5-16,-4 0 3 15,-3 0-2-15,-3 2 0 16,1 0-1-16,-3 0 2 0,0 0-1 16,1 0 0-1,-1 0-1-15,4 0-3 0,4 0-6 16,-1 6-10-16,7-1-13 16,1 2-19-16,3-4-44 15,4 1-83-15</inkml:trace>
  <inkml:trace contextRef="#ctx0" brushRef="#br1" timeOffset="608027.8308">15622 17205 290 0,'-5'0'23'0,"-2"-10"-10"16,1-3 7-1,5 6 12-15,-1 0 5 16,-2 0-8-16,4-2 4 15,0-2-7-15,0 4-7 16,2 0 6-16,3 0-7 0,2 2-5 16,2-1-3-16,2 2-1 15,0 4-3-15,1 0 0 16,1 0-2-16,1 10-2 16,1 2-1-16,-1 2 0 15,-1 4 0-15,-3 2-1 0,-1-4 1 16,-4 7-1-16,0-1 0 15,-3-1 0-15,-2 0 0 16,0 1 0-16,-7-4-1 16,-1 0 0-16,-1-4 0 0,0-2 0 15,1-1 1-15,3-4 1 0,2-4-1 16,-1 0-2-16,2-3 1 16,1 0 2-16,1 0 0 15,0-6-1-15,0-1 0 16,7-6 0-16,1 3 0 15,5-3 0-15,0-1 1 0,0-1-1 16,1 1-1-16,-2-5 2 16,3 2-1-16,-3 2 1 15,-1-3-2-15,0 1 1 16,-4 0 1-16,-2 2-1 16,-1 3 1-16,-4-1-1 15,4 1 0-15,-4 3 0 0,0 2 2 16,0 0-2-16,0 4 2 15,0 1 0-15,-2 2-1 16,-1 0-1-16,0 0 0 16,-1 0 0-16,-1 7 0 15,2 1 0-15,-2 0 0 0,-1 2 2 16,3 0-4 0,-2 0 4-16,2 1-2 0,1 1 2 15,2 2 3-15,0-1 2 16,0-1 2-16,0 5-4 15,2-5 2-15,3 4-3 0,5 0 1 16,-3 1 5-16,1-2 2 16,2 2-5-16,1-3-1 15,-1-1-2-15,1 0 0 16,0-2 0-16,3 0 0 16,-1-5 0-16,1-2-1 15,2-2-1-15,2-2-1 16,2 0-2-16,2 0-19 0,1-9-35 15,0-6-36-15,2-13-168 16</inkml:trace>
  <inkml:trace contextRef="#ctx0" brushRef="#br1" timeOffset="614907.628">3939 4946 244 0,'-1'-9'95'15,"1"-4"-88"-15,0 1-3 16,0-2 23-16,7 1-5 0,1-1-6 0,2 5-2 16,0-1-5-16,2 2-1 15,-4 5 2-15,1 1-4 16,0 2-2-16,-3 0-2 15,-2 9 1-15,-1 3 4 16,-1 5 0-16,-2 2 3 0,1 2 5 31,-1 1-3-31,4 1 1 0,-1-1-1 16,3-3 0-16,2-1-5 16,4-4 0-16,2-1 1 15,2-7 1-15,4 0-2 16,-1-2-1-16,5-4-2 15,-2 0-1-15,-1-8-1 16,-1-2 1-16,-2-4-1 0,0-2-1 16,-7-2 3-16,-2-2-1 15,-2-3-1-15,-4-2-1 0,-1 0 3 16,-2 0-1-16,0 4-2 16,0 3 0-16,0 4 0 0,0 4 2 15,0 7 5-15,0 3 0 16,0 2-5-16,0 11-7 15,0 2 8-15,7 12-3 16,1 5 8-16,0 4 3 16,5 5 0-16,-2 0-4 15,-2 2-2-15,1-3-1 0,-2-2-1 16,-4-2-1-16,-3-4-1 16,-1-4 0-16,0-3 0 15,-5-3 2-15,-8-4 1 16,-1-6 5-16,-4-1-3 15,-1-6-2-15,-2-4 0 0,3-1-3 16,-1-1 2-16,4-13-1 16,1 0-1-16,1-7 0 15,4 2-2-15,4-4 3 16,2 3-5-16,3 2 0 0,1-3 4 16,12 6-8-16,1 1 5 15,6 1-12-15,5 3-23 16,-2 4-20-16,5 3-21 15,-1-3-39-15,0 2-132 16</inkml:trace>
  <inkml:trace contextRef="#ctx0" brushRef="#br1" timeOffset="615157.5666">4584 5142 298 0,'0'6'183'0,"0"-2"-177"0,0 2 15 15,0 6 28-15,-2-1-12 16,1 7-9-16,1 3-5 16,0-1-2-16,0 5 2 15,0 2-8-15,0-1-8 16,-2-1-2-16,2 0-3 0,0-1 0 16,-2-5-1-16,0-2-1 15,2-7 1-15,0-1-11 16,0-3-26-16,2-6-31 15,7 0-34-15,3-10-108 0</inkml:trace>
  <inkml:trace contextRef="#ctx0" brushRef="#br1" timeOffset="615391.8865">5157 5029 493 0,'7'0'17'15,"2"0"-9"-15,9 0 22 0,0-3 0 16,3 1-5 0,3 2-17-16,-3-1-6 0,-1 1-2 15,-2 0-7-15,-7 1-52 16,-2 3-87-16,-6 0-229 15</inkml:trace>
  <inkml:trace contextRef="#ctx0" brushRef="#br1" timeOffset="615574.9232">5188 5179 450 0,'-8'6'24'0,"6"-5"-11"16,2-1 30-16,5 0-1 15,12 0-5-15,3-1-18 16,6-5-12-16,7-2-6 16,0-2-1-16,1 2-17 0,1-1-66 15,1-3-225-15</inkml:trace>
  <inkml:trace contextRef="#ctx0" brushRef="#br1" timeOffset="616283.1382">6225 4960 38 0,'-3'0'364'15,"-3"0"-350"-15,5 0-3 16,-1 0 26-16,2 0-12 16,0 4-13-16,3 2 0 15,8-2 1-15,5 2-2 0,2-2 1 16,2-3-6-16,2-1-2 16,-3 0-1-16,1 0-1 15,-3-7 0-15,-4 0 0 16,-4-4 0-16,-1-1 1 15,-4-1-1-15,-4 1-1 0,0 1 0 16,-2 1-1-16,-10-1 1 16,-1 2-1-16,-6 0 1 15,4 6 0-15,-6 0 0 16,1 3 0-16,5 0 1 16,-2 6 1-16,1 6 4 15,3 2 2-15,5 4 2 16,1 4-1-16,1 3 4 0,5 2 0 15,1 2 0-15,0 0 3 16,7 0-2-16,1-1-3 16,7-5-3-16,1-3-1 0,0-3-1 15,4-5-2 1,1-1 1-16,1-4-5 16,2-1 0-16,-2-4 0 15,0-2-2-15,4 0-3 0,-7 0-44 0,1-1-23 16,-4-8-12-16,0-6-60 15,-5-3-107-15</inkml:trace>
  <inkml:trace contextRef="#ctx0" brushRef="#br1" timeOffset="616814.2635">6576 4652 443 0,'-8'-17'9'0,"3"1"-2"16,5 0 24-16,0 4 8 15,1 3-11-15,11 2-16 16,0 3-5-16,8 4-3 16,-1 0-2-16,1 11 0 0,0 7-2 15,0 3 1-15,-4 3-1 16,-5 0-1-16,-4 2 1 15,-7-5 0-15,0 0 0 16,0-5 0-16,-7-2 0 0,-2-2 1 16,2-6 0-16,1-4 1 15,2-2 0-15,4 0 6 16,0-7 2-16,4-3-5 16,7-8-3-16,1-2-2 15,5-2 1-15,-1-4-1 0,-2-1 1 16,-1 0-1-16,-5 2 0 15,0 2 1 1,-3 7-1-16,-3 3 1 0,-2 7 7 16,0 2 6-16,0 4 3 15,0 0-11-15,-3 9-9 16,-2 8 3-16,-2 7 11 0,4 4 6 16,3-1-4-16,0 2 0 15,2-6-4-15,7 2-1 16,5-7-4-16,5-2 0 15,0-2-2-15,1-3-3 16,3-3-14-16,-2 0-51 0,1-5-45 16,-4-4-230-16</inkml:trace>
  <inkml:trace contextRef="#ctx0" brushRef="#br1" timeOffset="617834.4214">3829 6198 394 0,'-7'-12'21'0,"0"1"-2"16,6-3 33-16,1-1-8 15,0 3-16-15,3 1-14 16,8 1-5-16,0 2-5 16,1 6-4-16,0 2 0 0,0 0 1 15,0 8-2-15,-2 8 1 16,-2 2 0-16,-2 2 0 16,-1 3 1-16,0 2-1 15,-2-4 2-15,-2 4 4 0,1-4-1 16,2 1 2-16,1-4 1 15,2-4-3-15,3-2 0 16,5-2 0-16,3-7-1 16,2-3 0-16,5 0-2 15,-1-2 0-15,3-7-2 0,-7-5 3 16,2 0-2-16,-3-3-1 16,-7-2 1-16,-4 0-1 15,-1-5 1-15,-6 3 0 16,-1-1-1-16,0 1 1 15,0 1-1-15,-1 6 1 0,-4 4 0 16,3 2 0-16,2 6 3 16,0 2 0-16,0 5-4 15,0 12 0-15,4 3 2 16,2 8 0-16,1 4 0 16,2 3 6-16,-2 3-2 0,1 2-1 15,-5 0 4-15,-1 0-4 16,-2-1 3-16,0-4 0 15,0 0-2-15,0-9-3 16,-7-3 4-16,1-3 1 16,-1-7-1-16,0-5-1 15,-4-3-4-15,2-1 0 0,0-4 2 16,-1 0 6-16,-4-4-4 16,2-8-3-16,-3-2 2 15,5-8-1-15,0 1-5 16,0-4 4-16,3 0-4 15,5 2 0-15,2 0 0 16,0 5-1-16,9 0-11 0,4 4 0 16,3 3-28-16,2 3-17 15,4 0-17-15,-1 1-58 16,4 4-177-16</inkml:trace>
  <inkml:trace contextRef="#ctx0" brushRef="#br1" timeOffset="618279.8034">4399 6584 431 0,'-20'0'17'0,"10"-6"1"15,4-8 17-15,3 2-4 0,-2-2 6 16,5-3-7-16,0 2-19 15,0 1-3-15,3 2-4 16,4 0 1-16,4 6-5 16,2 4 0-16,-3 2 0 15,-1 0 0-15,4 4 2 16,-4 7-3-16,1 4 1 0,-2 5 0 16,-3 4-1-16,-3-2 2 15,-2 2-1-15,0-1-1 16,-7-4 1-16,-4 1 1 15,-2-2-2-15,0-2 2 16,1-3 7-16,3-5 7 0,1-1 7 16,3-1-6-16,2-2-3 15,1-4-3-15,2 0-4 16,0 0 5-16,2 0 3 16,8 0-6-16,2-4-6 15,3-2-3-15,4-1 3 16,2 0-3-16,0 1-21 0,5-2-34 15,-3-1-25-15,1-1-72 16</inkml:trace>
  <inkml:trace contextRef="#ctx0" brushRef="#br1" timeOffset="618545.3035">5101 6306 404 0,'-3'0'70'0,"3"0"-48"16,0-3 2-16,12 2 4 16,6-1-5-16,3 0 0 15,6 2-12-15,0 0-5 16,-1 0-4-16,-1 0-1 15,-6 0-1-15,-6 0-18 0,-4 0-40 16,-4 4-42-16,-5-3-107 16</inkml:trace>
  <inkml:trace contextRef="#ctx0" brushRef="#br1" timeOffset="618759.0039">5161 6438 309 0,'-12'14'73'0,"-2"-6"-34"16,13-1 18-16,1-1-7 16,0-2-7-16,7-3-7 15,9-1-8-15,2 0-3 16,5 0-9-16,3-3-7 16,-1-4-5-16,-1 1-3 15,-2 3-1-15,-4-3-7 0,-5 3-78 16,-5-6-121-16</inkml:trace>
  <inkml:trace contextRef="#ctx0" brushRef="#br1" timeOffset="619274.5553">6439 6198 347 0,'-4'-5'45'0,"3"0"-18"16,1 1 23-16,0 0 7 15,1 2-25-15,10 1-12 16,7 1-4-16,4 0-7 0,7 0-4 16,5 0-3-16,1 0-1 15,5 0-1-15,-1-4 0 16,-1 2-24-16,0-3-40 15,-6 2-60-15,-3-8-143 16</inkml:trace>
  <inkml:trace contextRef="#ctx0" brushRef="#br1" timeOffset="620086.2816">7166 5932 407 0,'-7'-3'30'0,"3"-1"3"16,0 4 18-16,1 0-22 15,0 4-10-15,1 6-5 16,2 3 0-16,0 6 2 15,0 1-2-15,0 2-7 16,2 1-4-16,1 2 0 0,-1-2 0 16,-2 2-3-16,0 0-2 15,0-2-20-15,0-2-29 16,-5-1-38-16,-2-5-111 16</inkml:trace>
  <inkml:trace contextRef="#ctx0" brushRef="#br1" timeOffset="620323.297">6944 6339 379 0,'-13'2'89'16,"13"-2"-47"-16,0 0-3 16,16 0 6-16,10-6-12 15,8 5-15-15,7-3-3 0,9-1-1 16,2 1 1-16,2 3-1 15,-2-3-2-15,-6 2-9 16,-10 0-3-16,-7 2 0 16,-11 0-7-16,-9 4-43 15,-9 1-13-15,0 4-24 16,-10 2-90-16</inkml:trace>
  <inkml:trace contextRef="#ctx0" brushRef="#br1" timeOffset="620963.7627">7015 6622 451 0,'-27'6'31'0,"17"-6"-8"0,6 0 21 15,4-6-6-15,0 1-5 16,6-2-18-16,8 0-4 15,6 1-1-15,3 1-2 16,2 2-5-16,0 2 0 16,2 1-3-16,-5 0 2 15,-3 6-4-15,-1 7 2 0,-3 1 0 16,-4 4-1-16,-10 3 2 16,-1 3-2-16,0-4 1 15,-3 2 0-15,-8-1 0 16,-2-1 0-16,3-2 1 15,-3-6 0-15,4-3 0 0,4-1 2 16,0-4 1-16,3-4 1 16,2 0 2-16,0-3 8 15,0-8-9-15,7-1-3 16,3-4-2-16,2 0 0 0,0-4 1 16,0 1-3-16,-1-3 1 15,-4 2 0-15,2 0 0 16,-5 3 2-16,2 1-4 15,-3 2 4-15,-1 5-3 16,1 2 1-16,-3 3 0 16,2 0 1-16,-2 1 0 0,0 3 2 15,0 0-1-15,-5 3-2 16,0 5 1-16,-3 3 2 16,1 0 0-16,3 9 5 15,1-5 1-15,3 6 0 16,0-1-4-16,2 1 2 0,6-1-1 15,4-2-2-15,2-4 1 16,0-2-5-16,4-1 2 16,0-5-1-16,3-3 2 15,-2-1-8-15,-4-2-22 16,-3 0-63-16,-2-7-45 0,-6-6-286 16</inkml:trace>
  <inkml:trace contextRef="#ctx0" brushRef="#br1" timeOffset="621669.1582">5069 6356 97 0,'-3'0'118'0,"-2"0"-80"0,3 0 6 15,2-4 16-15,0 0-16 0,0 2-8 31,0 1-13-31,0-1-6 0,0 0 1 0,7 0-4 32,0-2-3-32,1 1 3 15,7-1-2-15,-1 1 4 0,3-1-6 0,2-1-2 0,1 1-4 16,2 1-1-16,-3 0-1 16,3 3-2-16,-2-3 0 15,-1 3 0-15,-4 0-3 16,-5 0-16-16,-3 6-16 15,-3-3-35-15,-4 3-44 0,0-3-50 32</inkml:trace>
  <inkml:trace contextRef="#ctx0" brushRef="#br1" timeOffset="621991.262">5108 6494 83 0,'-3'3'191'0,"-1"2"-156"15,4-5 16-15,0 0-3 16,0 0-14-16,2 0 0 15,9 0-6-15,2 0-6 0,4 0-2 16,3 0 2-16,2 0-6 16,1-6-1-16,-2 2-1 15,1 0-3-15,-3 0-4 16,-2 2-6-16,-3 2-1 16,-3 0-7-16,-7 0-50 15,-1-4-156-15</inkml:trace>
  <inkml:trace contextRef="#ctx0" brushRef="#br1" timeOffset="632597.4115">17026 8454 359 0,'-3'0'29'0,"3"-1"-1"0,0-6-1 16,0 1 6-16,10 1-13 16,2-3-13-16,3 2-4 15,4-1-1-15,0-3-1 16,4 3-1-16,3 0 1 0,1-2-1 15,5 2 0-15,0 2-1 16,4 0 2-16,3 1 0 16,5-2 3-16,4 3 1 15,6-1 3-15,5 1-1 16,6-1 0-16,3 1-1 16,8-1-1-16,2 0 0 15,2 1-2-15,6-1 0 16,1 1 0-16,8-1 0 0,0-1-2 15,3 2 0-15,4-3 1 16,0 2 0-16,5 1 2 16,-3-2 0-16,4-1 4 0,-4 2-3 15,0 1 2-15,-2-1 2 16,-1 1-1-16,-3 1 0 16,-4 0-3-16,-3 2-3 15,-6-1 0-15,-6 1 1 16,-2 0-4-16,-3 0 2 0,-7 0 1 15,-6 0-2-15,-4-2 0 16,-9-2 1-16,-7 3-1 16,-4-3 1-16,-10-2-2 15,-6 3-2-15,-10-1-7 0,-9 0-23 0,-4 1-23 16,-23 0-49-16,-7-3-163 16</inkml:trace>
  <inkml:trace contextRef="#ctx0" brushRef="#br1" timeOffset="633159.7807">17422 8517 268 0,'-9'0'65'0,"4"0"-39"15,5 0-14-15,0-2 7 16,0 0-8-16,12 0-7 0,5 2-3 15,5 0 0-15,7 0 1 16,7 0-4-16,3 0 4 16,8 0-3-16,7 0 2 15,5 0-3-15,8 2 11 16,4 0 1-16,5 0 6 16,6 0 7-16,5-2 2 15,4 2-8-15,4-2-4 0,5 1 0 16,4 1-1-16,-1 0-4 15,4-1 0-15,-5 1-1 16,0 0-3-16,-4 0-1 16,-3 2-1-16,2-3 2 0,-10-1-1 15,-4 2 1-15,-6-2 4 16,-5 0-3-16,-9 0 1 16,-9 0-1-16,-6 0-2 15,-8-3-2-15,-12 1 1 0,-8 0-3 16,-12 2-9-16,-8-2-39 15,-19-2-112-15</inkml:trace>
  <inkml:trace contextRef="#ctx0" brushRef="#br1" timeOffset="651634.9371">1858 7983 330 0,'-9'-9'33'0,"0"-5"7"0,4 2 25 15,0-3-23-15,2 2-7 16,1-3-13-16,2 5-4 0,0 0-1 16,7 3-8-16,-2 0-3 15,5 5-2-15,-1 3-1 16,1 0-2-16,-2 1 1 15,1 10-4-15,1 3 4 0,-5 5-2 16,0 3 4-16,0 2-1 16,-3 5 4-16,0 0 0 15,1-2 0-15,1-2 6 0,0 0 3 16,5-7-7-16,1-3 2 16,4-2-9-16,1-8 7 15,5 1 2-15,-1-6-3 16,3 0 4-16,0-4-6 0,-3-6-2 15,0-5-3-15,-3-1 1 16,-2-3-1 0,-5-5-1-16,-4 1 2 15,-1-4 0 1,-4 1-2-16,0 1 1 0,0 3 1 16,-1 5-2-16,-4 6 1 15,4 6-1-15,1 3-4 16,0 2 5-16,0 7-4 0,0 11 3 15,6 5 0 1,1 11 0-16,-2 4 1 0,5 2 1 16,-3 4 2-16,-1 3 0 15,-2 1 2-15,-1-1 0 16,1-3 1-16,-4-1-3 0,0-5 0 16,0-5-1-16,0-6 2 15,-5-4 1-15,-4-5 2 16,-1-7-1-16,0-6-1 15,1-3 3-15,-2-2-4 16,-1-2-1-16,1-9-1 16,0-5-1-16,4-3-5 0,-2-4 6 15,1-6-6-15,6 3 1 16,1-5-13-16,1 5-1 16,1 1-10-16,11 5-5 15,0 5-11-15,8 7-21 0,1 1-9 16,1 3-46-16,3 4-85 15</inkml:trace>
  <inkml:trace contextRef="#ctx0" brushRef="#br1" timeOffset="652327.694">2497 8419 293 0,'2'0'76'15,"1"0"-19"-15,-1-7 0 16,4-4-8-16,0-1-13 0,-5-3-14 16,1 1-5-16,-2 0-3 15,0-3-8-15,-2 2-3 16,-8 0-1-16,-3 3-2 16,-5 1 2-16,0 6 1 15,-4 1 3-15,1 4-1 16,-1 0 3-16,1 9 6 0,3 4-2 15,3 5 0-15,7 4-1 16,2 2-1-16,6 2-3 16,0 1-3-16,11-2-1 15,4-5-2-15,2-4-2 0,3-4-1 16,-1-6 4-16,-2-6-2 16,0 0 3-16,-2 0 1 15,-1-8 3-15,-2-4-4 0,-2-2 2 16,-3 0 3-16,-2-4-2 15,1 0-3-15,-2 0 0 16,-1 2 0-16,-3 3-3 16,2 5 0-16,-2 2 1 0,0 6-2 15,0 0-1-15,0 13 1 16,0 5 2-16,0 5-1 16,2 10 2-16,1 3 3 15,2 7 0-15,-3 0 3 16,3 4 1-16,2-1-1 0,-4-1 1 15,1-3-4-15,-3-4 1 16,-1-6 5-16,0-6-4 16,0-8-1-16,0-3-1 15,0-6-2-15,-1-6-1 0,-5-3 6 16,-2 0-2-16,1-3 1 16,1-12-3-1,-3-2-4-15,-3-7 3 0,2 0-5 16,3-7 4-16,2-1-2 15,1 0-5-15,4 0-3 16,0-1-7-16,9-1-9 0,7 4-9 16,6-2-21-16,5 2-47 15,1-2-15-15,6 0-148 16</inkml:trace>
  <inkml:trace contextRef="#ctx0" brushRef="#br1" timeOffset="652515.0932">3016 8236 319 0,'6'-1'146'0,"-3"-1"-106"16,0 1 5-16,4 1 3 15,0 0-9-15,3-2-9 0,5 0-17 16,2 2-8 0,2-2-4-16,-2 0 0 0,0 2-28 15,-3 0-36-15,-5 0-57 16,-2 0-130-16</inkml:trace>
  <inkml:trace contextRef="#ctx0" brushRef="#br1" timeOffset="652671.3023">3079 8319 377 0,'-14'14'72'16,"1"-3"-14"-16,8-2 6 16,3-4-16-16,2-1-16 0,4-2 5 15,10-2-7-15,6 0-10 16,3-2-15-16,4-4-4 15,2 3-19-15,3-1-53 16,2-5-78-16</inkml:trace>
  <inkml:trace contextRef="#ctx0" brushRef="#br1" timeOffset="653249.3189">4511 8035 316 0,'3'-9'66'0,"-1"0"-17"15,-2 0 16-15,0 1-26 16,0-2-9-16,0 2-8 16,-7 0-3-16,-1 0-5 15,-1 4-5-15,-4 2-3 16,-2 2-2-16,1 0 0 16,-5 4 1-16,1 7 3 0,1 4 3 15,0 7 3-15,3 2-1 16,4 4 1-16,3 0-3 15,6 5-4-15,1-5 0 16,5 1 0-16,10-3-3 16,7-6-4-16,-1-2 0 0,7-6 6 15,3-1-3 1,-1-8-2-16,1-1 0 0,-4-2-5 16,0 0-26-16,-5-2-35 15,-3-5-17-15,-2-1-49 16,-3-3-109-16</inkml:trace>
  <inkml:trace contextRef="#ctx0" brushRef="#br1" timeOffset="653499.2555">4738 8180 465 0,'0'-2'53'0,"0"2"-6"0,0 0 5 15,0 0-18-15,0 4-14 16,0 6-3-16,0 5 11 15,0 2-3-15,0 3-14 16,0 3-1-16,0-1-2 16,0 1-6-16,2-2 1 15,2-1-3-15,1-2 0 16,-2-6-5-16,5 1-14 0,-2-6-34 16,0-4-17-16,3-3-10 15,4 0-70-15,-2-12-189 16</inkml:trace>
  <inkml:trace contextRef="#ctx0" brushRef="#br1" timeOffset="654009.4619">5302 8104 464 0,'2'-1'37'16,"7"-2"-20"-1,-7-3 15-15,0 4 1 16,1 2-6-16,4 0-13 0,2 0-4 16,4 2 3-16,5 0-3 15,2 2-3-15,1-4-4 16,2 0-1-16,-1 0-1 16,-2-2 0-16,-4-7-1 0,-3 0 1 15,-3-4-2-15,-3 3-1 16,-7-2-1-16,0-1 0 15,0-2 0-15,-7 5 3 16,-3-2 0-16,-5 0 0 16,1 6-2-16,-3 0 2 0,0 5-1 15,-3 1 1-15,4 0-1 16,-2 7 2-16,0 6-1 16,4 4 5-16,1 4 2 15,2 2 3-15,4 4 4 16,5-1 2-16,2 3 3 15,0-2-11-15,2-2 10 0,7-3-8 16,4-3-2-16,4-3-2 16,3-4-2-16,4-2 1 15,0-5-2-15,3-3-1 16,0-2-1-16,1 0 1 16,-1-7-12-16,-2-6-26 15,-3-3-28-15,-1-2-16 0,-3-5-43 16,-4-7-132-16</inkml:trace>
  <inkml:trace contextRef="#ctx0" brushRef="#br1" timeOffset="654478.0911">5658 7706 479 0,'-7'-15'9'0,"4"1"10"15,3 1 33-15,0 3-3 0,8 2-23 16,4 5-16-16,5 1-5 16,-1 2-1-16,2 4-4 15,-4 8 2-15,3 6-3 16,-9 2 1-16,-3 1 0 0,-5 1-1 16,0-6 1-16,0 4 0 15,-6-6 1-15,-1-4 0 16,0-4 0-16,2-1-1 15,3-3 2-15,2-2 0 16,0 0 1-16,2-7 1 0,6-1 1 16,3-6-3-16,-1-4 0 15,0-3-1 1,0-2 0-16,-3-1 0 0,1 3 0 16,-3 2-2-16,0 2 3 15,-3 7-2-15,-2 2 7 16,0 7 2-16,0 1-3 0,0 7-3 15,0 7-3-15,-3 6 2 16,3 3 2-16,0 2 0 16,0 2-2-16,0-2-2 15,1 0 0-15,8-2-1 0,-2 0-33 16,4-1-22-16,0 1-33 16,4-7-68-16,0-2-147 15</inkml:trace>
  <inkml:trace contextRef="#ctx0" brushRef="#br1" timeOffset="654743.6626">6261 8002 456 0,'9'1'86'0,"-2"-1"-63"15,4 0 25-15,4 0 0 16,4-1-7-16,3-3-26 0,6 1-6 15,6-2 3-15,2 1-4 16,-3 1-3-16,1 2-5 16,-4-3 1-16,-5 1-2 15,-6-1-12-15,-5 1-19 0,-5-3-19 16,-7 1-3-16,-2-2-9 16,-3-1-78-16,-11-6-94 15</inkml:trace>
  <inkml:trace contextRef="#ctx0" brushRef="#br1" timeOffset="654946.7374">6459 7813 389 0,'-5'0'73'15,"1"0"-10"-15,4 0-9 16,-3 7 1-16,3 5-3 16,0 6-18-16,0 2-1 0,0 2-11 15,0 2-10 1,5 3-3-16,-5 0-7 0,2 1 1 15,-1 2-2-15,3-5-1 16,-4 2-10-16,2-4-35 16,-1-4-46-16,3-6-50 15,-1-6-295-15</inkml:trace>
  <inkml:trace contextRef="#ctx0" brushRef="#br1" timeOffset="655525.6316">7401 7863 346 0,'0'-11'50'16,"0"-2"-27"-16,0 1 27 15,-2 3-7-15,-5 0-19 16,-1 2-5-16,-1 1-3 0,-4 2-4 16,1 1-3-1,-3 3-1-15,-3 0 0 0,2 4 0 16,-2 5 6-16,2 3 2 15,2 6 0-15,4 2-3 16,5 5-3-16,3 0 0 16,2 1 0-16,4-1-5 0,9-1 1 15,2-5-4-15,4-3 0 16,0-2 0-16,1-5-2 16,2-2 2-16,-3-1-2 15,3-4-21-15,-2 1-21 16,-1-3-17-16,-2 0-29 15,-3 0-79-15,-1 0-163 0</inkml:trace>
  <inkml:trace contextRef="#ctx0" brushRef="#br1" timeOffset="655889.5154">7550 7982 388 0,'-3'-7'58'0,"1"0"-11"16,2-3 7-16,0 4-7 15,0 2-19-15,7 2-12 0,3 2-8 16,2 0-4 0,0 6-3-16,3 6 0 15,-5 6-2-15,2 2 2 0,-5 2 0 16,-2-4-3-16,-5 4 3 16,0-3-1-16,0-2 0 15,-9-2 2-15,-4-2-2 0,3-5 4 16,-3 2 9-16,4-3 9 15,4 0-6-15,1-3-2 16,1-1-3-16,3-1-4 16,1 0-4-16,10-1 8 15,4-1-2-15,2 0-4 0,5 0-2 16,-2-1-4-16,1-3 2 16,-1 1-9-1,-3-1-38-15,-4-3-40 16,-2-2-65-16</inkml:trace>
  <inkml:trace contextRef="#ctx0" brushRef="#br1" timeOffset="656387.4422">8269 7556 330 0,'0'-7'35'0,"0"-1"12"16,0 3 20-16,-6 5-31 16,-3 0-8-16,-3 2-4 15,-3 12 5-15,-2 8-3 0,-2 6 0 16,-1 8 7-16,1 8 1 16,1 10-8-16,2 3 0 15,3 4-9-15,4 9-4 16,9-5-4-16,-1 0-3 15,1-2-1-15,5-6-2 0,10-7 0 16,0-7-1-16,4-7-2 16,2-6 0-16,2-7 0 15,2-5 1-15,1-9-2 16,-1-3-12-16,-1-6-19 16,-2 0-21-16,0-10-22 15,-3-5-12-15,-2-9-45 0,0-8-72 16</inkml:trace>
  <inkml:trace contextRef="#ctx0" brushRef="#br1" timeOffset="656590.3259">8505 7845 333 0,'0'-15'130'15,"0"5"-103"-15,0-3 20 16,2 6-3-16,8 2-9 15,2-1-19-15,8 5-12 0,1-1-2 16,4 2-2-16,2 0 1 16,0-2-19-16,1 2-29 15,-1 0-22-15,-2-2-81 16,1-5-94-16</inkml:trace>
  <inkml:trace contextRef="#ctx0" brushRef="#br1" timeOffset="656797.149">8978 7631 393 0,'2'-2'60'16,"-2"0"1"-16,0 2-12 15,0 0-29-15,0 9-7 16,0 1 3-16,0 7 3 16,0 1-7-16,0 3-8 0,0-2-3 15,0 5 0-15,-2 2-3 16,1-1-17-16,-6-1-28 15,2 1-28-15,0-6-73 16,-2-3-51-16</inkml:trace>
  <inkml:trace contextRef="#ctx0" brushRef="#br1" timeOffset="657000.2252">8816 7936 387 0,'-5'0'69'0,"1"0"-13"15,4 0-3-15,0 0-5 16,15 0-14-16,3 0-10 16,3 0-7-16,10 0-7 15,1 0-8-15,2 0-2 16,-3 0 2-16,-2 0-9 16,-8 0-25-16,-1 0-28 0,-9 3-29 15,-2 1-81-15</inkml:trace>
  <inkml:trace contextRef="#ctx0" brushRef="#br1" timeOffset="657575.4559">8875 8186 464 0,'-14'0'53'0,"4"0"-14"16,6-6 18-16,4-2-7 0,0 1-22 15,6 2-20 1,6-1-3-16,5 5-2 0,0 1-2 16,1 0 2-16,-2 0-3 15,-3 5 1-15,-1 4-2 16,-5 7-1-16,-2 0 2 16,-3 2-3-16,-2 0-1 0,0-2 2 15,-2 4-2-15,-4-6 2 16,-1 0 1-16,-6-3 1 15,5-2 0-15,3-2 1 16,0-4-1-16,3-1 1 0,2-2-1 16,0 0 0-16,0 0 3 15,6-5-3-15,0-7-1 16,4-3 0-16,2-2 0 16,-3 0-1-16,1-4-6 15,-3 1 6-15,-4 0-1 16,1 2 3-16,-1 3 0 15,-1 2 1-15,0 6-1 0,-2 2 2 16,0 3 2-16,0 2 0 16,0 0-1-16,0 2-1 15,-6 9 0-15,1 1 4 16,2 5 4-16,-1 4 3 0,2-2-10 16,2 1 12-16,0 1-4 31,4-3-6-31,5-2-2 15,5 0 0-15,0-6-2 0,3 0 0 16,0-3-2-16,3-5-21 0,-2-2-20 16,0 0-28-16,1-11-27 0,0-5-120 15</inkml:trace>
  <inkml:trace contextRef="#ctx0" brushRef="#br1" timeOffset="658012.824">9284 7491 129 0,'0'-12'232'15,"0"1"-197"-15,0 0 32 16,3 6-5-16,6 2-23 15,1 3-11-15,4 0-7 16,-1 0 0-16,2 12-2 16,3 2 3-16,0 4 3 15,-1 3-9-15,2 3 1 0,-1 2 1 16,0 1-5-16,-2 2 1 16,-2 1 0-16,-1 4-5 15,-2-2-1-15,-3 4 0 16,-1 4-2-16,0 1-2 15,-7 4-1-15,0 4 3 0,0-1 0 16,-2 1-1-16,-8-8 0 16,0 1-2-16,-2-3 1 15,-3-7-1-15,1-2 0 16,-5-6 1-16,1-2-6 16,-1 1 3-16,-5-3 2 0,1 2-12 15,-8-6-33-15,-5 0-67 16,-6-7-91-16</inkml:trace>
  <inkml:trace contextRef="#ctx0" brushRef="#br1" timeOffset="659118.3344">1542 9655 259 0,'-5'-18'107'15,"1"-1"-67"-15,-1-1 10 0,2 5-5 16,3 1-11-16,-2 7-2 16,2 3-10-16,0 4-1 15,0 5-12-15,0 10-3 0,5 8 6 16,2 4 3 0,-2 7 0-16,4 2-1 0,-1 3-4 15,-3 2-2-15,2-2-1 16,-2-1-1-16,-1-3-4 15,-1-6 1-15,2-6-3 0,-4-7 3 16,1-7-1-16,0-3 2 16,3-6 0-16,-1 0 11 15,1-11-1-15,2-2-9 16,1-4-1-16,2-5-5 16,-3 1 2-16,3-1 1 0,-2 6-4 15,-2 2 2-15,2 5 0 16,2 5 2-16,-1 4-7 15,3 2 5-15,1 9-2 16,1 5 2-16,4 2 0 16,0 1 0-1,2-1 0-15,0-2 2 16,-1-3-2-16,-1-5 0 16,0-4 3-16,-2-4 0 0,-2 0 3 15,-2-4 6-15,-4-9 2 16,-1-7 0-16,-3-3-2 15,0-6 0-15,-4 1-4 16,0-3-4-16,0-1-1 16,0-2-3-16,-8 4-1 15,-2 1-2-15,1 6-9 0,-2 3-5 16,2 8-1-16,4 6-7 16,0 4-19-16,3 2-43 15,2 2-18-15,0 4-113 16</inkml:trace>
  <inkml:trace contextRef="#ctx0" brushRef="#br1" timeOffset="659354.7712">2263 9771 588 0,'8'0'28'0,"3"0"-15"15,4-2 18-15,2-2 11 16,5 2-10-16,1-1-20 16,4 1-7-16,0 1-5 15,-2-1-1-15,0 2-1 0,-5 0-36 16,-8 0-34-16,0 2-17 16,-9 1-97-16</inkml:trace>
  <inkml:trace contextRef="#ctx0" brushRef="#br1" timeOffset="659526.6224">2354 9860 222 0,'-8'7'234'0,"3"-3"-183"15,3-2 5-15,2-2-4 16,7 0 3-16,6 0-18 16,8 0-26-16,3-2-8 15,5-4-3-15,-1 4 1 16,5 2-39-16,-1 0-59 15,5 0-51-15,4 0-244 0</inkml:trace>
  <inkml:trace contextRef="#ctx0" brushRef="#br1" timeOffset="660171.524">3814 9326 439 0,'-2'-8'30'0,"-2"0"-25"16,4 5 2-16,-1 3 11 16,1 3-12-16,-2 9 4 15,2 6 10-15,0 10 6 16,0 4-4-16,0 8-1 15,0 9 2-15,2 5-2 16,3 4 2-16,4 8 1 0,-2 4-7 16,1 5-3-16,-1 3-9 15,-1 1 6-15,0 5 2 16,-1 1-1-16,-2-2 1 16,-2-3-6-16,-1 2-1 0,0-4 0 15,0-1 3 1,0-2-4-16,0-2 1 0,-1 2 1 15,-2-2-3-15,3-2 2 16,0-5 1-16,0-3-1 16,0-1-2-16,0-7 1 0,4-3 1 15,0-4-5-15,-2-3 1 16,1-4 0-16,1-5-2 16,1-4 0-16,-4-6 1 15,5-4 0-15,-5-6-1 16,4-4-1-16,-3-6-6 0,-1-4-14 15,-1-2-14-15,0-11-28 16,0-12-58-16,0-15-99 0</inkml:trace>
  <inkml:trace contextRef="#ctx0" brushRef="#br1" timeOffset="660849.902">4321 9626 206 0,'0'7'75'16,"0"-3"-53"-16,5-2 49 16,5-1-13-16,6-1-4 15,1 0-22-15,3 0-12 16,1 0-5-16,0 0-4 15,1-3-2-15,-1-2-2 0,-3-2-1 16,1-3-2-16,-7 2 0 16,-3-5-1-16,-1 2 1 15,-3-1 1-15,-5-2-1 16,0 1-2-16,0 1 0 16,-2-1-1-16,-6 2 0 0,-2 1-1 15,1 5 1 1,-2 0-2-16,-2 5 1 15,1 0 0-15,-3 0 0 16,1 8 0-16,0 3 0 16,-2 3 1-16,3 4 2 15,1 0 2-15,3 1 6 0,1 5 4 16,5-3 0-16,3 4-2 16,0 0 2-16,1-4-3 15,9 4-2-15,2-5 2 16,2 0-5-16,1-4 1 15,1-6-2-15,4-1-4 16,1-4-1-16,0-3 1 0,3-2-3 16,0 0 2-16,-1-4-3 15,1-2-35-15,-5-3-18 16,1-2-7-16,-4-5-21 16,0-5-101-16</inkml:trace>
  <inkml:trace contextRef="#ctx0" brushRef="#br1" timeOffset="661339.6184">4691 9266 375 0,'-8'-14'50'0,"2"-2"-33"16,3 1 27-16,3 1 4 15,0 1-9-15,2 5-14 16,6 1-12-16,7 3-4 15,-1 4-5-15,1 0-3 0,1 13-1 16,0 1 0-16,-5 5 0 16,-3 3 0-16,-1-2 0 15,-6-1 0-15,-1 0-2 16,0-4 3-16,-6-2-1 16,-1-3 1-16,2-5 1 15,0-1 0-15,1-4 0 16,4 0-1-16,0 0 1 0,0-4 1 15,4-4-2-15,3-6-1 16,3-1 0-16,2-2 1 16,-4-4-1-16,3 2 0 0,-5-4 1 15,-1 3-1-15,-5 1 0 16,0 5 0-16,0 3 1 16,0 4-1-16,0 5 4 15,-3 2 1-15,1 7-3 16,-3 9 0-16,4 6 4 15,1 1 8-15,0 5 3 0,0-6-3 16,9 4-7-16,4-5-5 16,1-1 0-16,2-3-2 15,6-2-8-15,-1-4-45 16,2-4-44-16,4-7-197 0</inkml:trace>
  <inkml:trace contextRef="#ctx0" brushRef="#br1" timeOffset="661733.6688">6106 9544 381 0,'0'0'58'0,"2"-4"-2"15,4-3 5-15,1 4-15 16,4-2-17-16,4 1-20 0,0 2-4 16,7 1-4-16,3-1-1 15,2 2 0-15,2 0-15 16,4-2-33-16,1 1-43 16,0-7-96-16</inkml:trace>
  <inkml:trace contextRef="#ctx0" brushRef="#br1" timeOffset="661967.9831">6678 9332 412 0,'0'-6'48'0,"0"1"4"16,0 2 0-16,0 1-10 15,2 2-17-15,-2 0-12 16,0 5-9-16,0 6-1 15,0 5 0-15,0 2 1 0,0 2-1 16,0-1-2-16,0 2 1 16,0-1-3-16,-2 2-6 15,-2-2-25-15,1-3-27 16,-2 0-40-16,0-4-55 16</inkml:trace>
  <inkml:trace contextRef="#ctx0" brushRef="#br1" timeOffset="662211.9824">6527 9626 441 0,'-5'2'63'0,"1"-2"-15"16,4 0 1-16,0 0-6 15,12 0-4-15,7 0-19 16,4 0-3-16,10-2-6 0,2-3-6 15,5 3 1-15,-3-4-4 16,1 3 1-16,-2-2-3 16,-3 1-4-16,-6 3-29 15,-7 1-24-15,-5 0-14 16,-4 0-48-16,-9 0-110 0</inkml:trace>
  <inkml:trace contextRef="#ctx0" brushRef="#br1" timeOffset="662774.346">6625 9871 443 0,'-13'0'28'0,"4"-4"7"15,1-3 3-15,8 2 3 0,0 1-13 16,2-2-20-16,11 1 2 15,-3 2 2-15,7-1-2 16,-3 4-1-16,1 0-3 16,0 0-3-16,-3 7 2 15,0 4-3-15,-2 7-2 0,-3 2 2 16,-2 1-2-16,-4 4 0 16,-1-2 1-16,0-2 0 15,-6 3-1-15,-1-8 0 16,0-2 0-16,2-3 2 15,2-4-1-15,1-5 0 16,2-2 0-16,0 0 3 0,2-6 3 16,6-6-2-16,3-4-2 15,0 0 0-15,0-4-2 16,-3-1-1-16,2-2 0 16,-5-4 1-16,-1 4-1 15,-4-3 0-15,0 7 0 0,0 3 1 16,0 5 1-16,-4 2 5 15,1 8 0-15,-3 1 0 16,0 0-1-16,3 12-8 16,-2 4 9-16,3 7 4 0,2 2 3 15,0 4-3-15,3-1-3 16,8-1-2-16,4-4-4 16,0-3-1-16,9-2 0 15,0-6-1-15,4-3-17 16,5-7-43-16,-5-2-75 15,5-9-243-15</inkml:trace>
  <inkml:trace contextRef="#ctx0" brushRef="#br1" timeOffset="663497.343">4521 10834 363 0,'-18'0'25'16,"9"0"19"-16,2 0 13 15,7 0-9-15,0 0-9 16,2 2-13-16,12 1-16 16,1 2-3-16,7 1-2 15,-3-1-2-15,6-2-1 16,-3 0 0-16,-5-3-2 0,0 0 0 16,-3-3 2-16,-3-5-3 15,-7-1 2-15,-1-2 0 16,-3-1 1-16,0 1-2 15,-9-3 1-15,-4 3 0 0,1 1-1 16,-6 0 0-16,2 3 1 16,1 2-2-16,-2 5 2 15,0 0-1-15,-1 0 1 16,6 7 4-16,-2 4 2 0,2 3 3 16,4 6 1-16,4 3 1 15,1 2 1-15,3 4 2 16,0 0-1-16,10 0-8 0,7-2 8 15,-2 0-2-15,6-6-4 16,4-3-3-16,-3-4-1 16,7-5-1-16,0-4-2 15,2-2 0-15,1-3 1 16,-2 0-8-16,1-10-27 0,-4-2-27 16,-3-4-28-16,-5-8-55 15,-3-6-157-15</inkml:trace>
  <inkml:trace contextRef="#ctx0" brushRef="#br1" timeOffset="663965.9961">4828 10447 433 0,'0'-11'8'16,"0"-1"11"-16,0 3 13 0,4 5 1 15,6 4-19-15,2 0-11 16,0 2-2-16,-2 10-1 16,3 5-1-16,-4 1 1 15,-2 2 0-15,-2 0 0 0,-4 0 0 16,-1 0 0-16,0-6 1 16,-4-3-1-16,0-4 1 15,1-1 0-15,1-4 1 16,2-2 0-16,0 0 2 15,0-5 4-15,5-3-5 16,3-5-3-16,1-5 3 16,1 0-2-16,0-1-1 0,-3 3 1 15,-2-4 1-15,-3 6-1 16,0 3 1-16,-2 2 7 16,0 5 5-16,0 4-3 15,0 0-3-15,-4 11-5 16,1 5-2-16,3 4 6 0,0 4 4 15,0 0 2-15,3 3-2 16,4 0-8-16,6-4-2 16,1-2 1-16,6 1-6 15,1-8-38-15,3-6-65 0,3-8-241 16</inkml:trace>
  <inkml:trace contextRef="#ctx0" brushRef="#br1" timeOffset="664372.2655">6769 10440 309 0,'7'-4'172'15,"-3"1"-158"-15,-2-1-3 16,-1 4 19-16,1 0 0 15,1 0-11-15,-1 7-14 16,-1 6 7-16,3 3 0 0,-3 4-1 16,1-1-3-16,0 1-4 15,0-1-2-15,-2 1-1 16,0-3-1-16,0 2-2 16,0-1-22-16,0-5-29 0,-2 0-48 15,-2-4-57-15</inkml:trace>
  <inkml:trace contextRef="#ctx0" brushRef="#br1" timeOffset="664625.7689">6632 10789 422 0,'-7'5'40'0,"6"-2"7"15,1-3 2-15,8 2-8 16,13-2 0-16,6 0-9 15,8 0-15-15,7 0-3 16,4 0-5-16,3 0-3 0,-6-2-3 16,-4-2-2-16,-3 0 1 15,-11 1-2-15,-5 3-7 16,-7-2-17-16,-7 2-24 16,-6 0-11-16,-5 2-40 15,-7 3-75-15</inkml:trace>
  <inkml:trace contextRef="#ctx0" brushRef="#br1" timeOffset="665194.3911">6666 11155 351 0,'-3'3'48'16,"-9"-3"6"-16,7-3 16 15,5-4-21-15,5-2-13 16,7-2-19-16,3 6-9 16,0 0-2-16,2 1 1 15,1 4-3-15,-2 0-1 0,1 5-2 16,-5 6-1-16,-3 8 1 16,-1-2-1-16,-7 6 1 15,1-2 0-15,-2 2 0 16,0-1 1-16,-2-2-2 0,-6-4 0 15,5-6 1-15,-2-1 1 16,1-2 4-16,2-7 3 16,2 0 2-16,0 0 3 15,0-5-7-15,0-6-5 0,6-3 0 16,2 0-1-16,0-6-1 16,-1 0 0-16,-2-3 0 15,2 2 0-15,-1-2 0 0,-5 5-2 16,4-2 2-16,-5 8 0 15,2 1 0-15,-2 2 0 16,0 6 2-16,0 1 1 16,0 2 0-1,0 0-2-15,-2 7-1 16,-3 9 4-16,5-2 1 16,0 9 5-16,0-1 2 15,0 1-9-15,5 0 1 16,2-1-3-16,3-5 0 15,3 1 0-15,1-5-2 0,3-4-11 16,-1-6-26-16,2 1-21 16,-2-6-14-16,-2 0-45 15,0-8-126-15</inkml:trace>
  <inkml:trace contextRef="#ctx0" brushRef="#br1" timeOffset="665563.2778">6997 11011 437 0,'-3'-15'69'0,"-1"5"-23"0,4-1 4 15,2 4-8-15,5 5-16 0,4 0-17 16,0 2-7-16,-1 0 0 16,3 9-1-16,-4 4-1 15,-4 0 0-15,-1 4 1 16,-4-3-1-16,0 2 0 15,0-1 0-15,-7-1-1 16,-2 0 1-16,-6-4 1 0,3 2 0 16,2-4 0-16,0-2 2 15,3-3 7-15,3 0 2 16,3 1 0-16,1-4-2 16,3 0-6-16,8 0 10 15,3 0-4-15,7-4-5 0,-1 1-3 16,6-4-2-16,-4 0 1 15,1 0-6-15,-4 1-17 0,-2-1-24 16,-3-6-47-16,-1 0-90 16</inkml:trace>
  <inkml:trace contextRef="#ctx0" brushRef="#br1" timeOffset="666252.9175">7660 9011 129 0,'-3'-12'135'16,"-1"1"-95"-16,4 2 35 15,-2 5-11-15,1 4-22 16,-2 0-17-16,3 7-6 16,-2 8 7-16,2 6 2 15,0 6-6-15,0 5 0 16,0 5-2-16,0 9-1 0,0 5 4 16,0 2-4-16,0 12-1 15,0 2-12-15,0 5 5 16,6 3 1-16,0 3-3 15,1 1-1-15,0 1 0 0,-2-2 2 16,3 3-1-16,-3-1 0 16,0 2-2-1,-1-5 1-15,1 1-1 16,0-3 2-16,1-1-4 0,1-1 0 16,0-4-1-16,0-1-1 15,3-3 1-15,-1 1 0 16,1-5 1-16,1 0-1 0,0-3-1 15,-3-4 0-15,4-2 0 16,-2-6-1-16,-3-1 0 16,2-8-1-16,-1-1 0 15,-1-1-1-15,-2-2 1 0,0-3-2 16,-3-3 2-16,-2 0-9 16,0-4-33-16,-5-5-52 15,-9-11-102-15</inkml:trace>
  <inkml:trace contextRef="#ctx0" brushRef="#br1" timeOffset="666844.8802">2716 12709 300 0,'-14'0'64'16,"-1"0"-7"-16,8 0 25 16,0 0-19-16,4 0-31 15,3 0-3-15,3 0-10 0,11-2-8 16,8 0-4-16,4-2-1 15,4 1-5-15,2-1 0 16,2-1-3-16,-3 1-13 16,-6 4-13-16,-7 0-20 15,-4 0-36-15,-8 0-71 16,-6 0-95-16</inkml:trace>
  <inkml:trace contextRef="#ctx0" brushRef="#br1" timeOffset="667016.7121">2741 12827 361 0,'-12'8'48'0,"4"-2"12"16,7-1-4-16,1-1-22 15,8-4-10-15,9 0 5 16,8 0-11-16,4-2-8 16,5-1-4-16,0-3-7 15,0 2-1-15,-2-1-30 0,1 0-43 16,-3-3-98-16</inkml:trace>
  <inkml:trace contextRef="#ctx0" brushRef="#br1" timeOffset="667754.2742">4455 12682 287 0,'0'0'68'0,"0"0"-27"16,0 0 3-16,0 0-17 15,5 0-6-15,4 2 1 0,-2-1-9 16,6-1 2-16,-1 2 0 15,3-2-2-15,-3 0-5 16,-3 0-2-16,2-3 0 16,-2-4-2-16,0-3 0 15,-1 2-2-15,-3-3 0 0,-3-2 0 16,1 3-2-16,-3-1 1 16,0-2 0-16,0 3 0 15,0 1 2-15,-9 0-4 16,1 3 2-16,-2 3 0 15,0 3-1-15,-5 0 0 0,1 0 1 16,-1 5 1-16,1 1 2 16,-1 4 1-1,3-1 3-15,3 2 6 0,0 3-1 16,3 2-1-16,5 2 1 31,1 2 1-31,0 1 3 0,7 4-1 0,4-3-4 0,-1 1-6 16,4-5-2-16,-1 1-2 15,4-1-4-15,-1-2 4 16,2-3 3-16,3-4 0 0,4-4-2 16,-3-3-3-1,2-2 0-15,2 0 2 0,-1-9-25 16,-1 0-28 0,-1-5-18-1,-7-2-9-15,1-6-80 0,-7-1-165 16</inkml:trace>
  <inkml:trace contextRef="#ctx0" brushRef="#br1" timeOffset="668288.4798">4642 12312 387 0,'-2'-10'10'15,"0"-5"27"-15,2 7 17 0,4-1-16 0,6 1-19 16,5 5-6-16,-1 1-4 16,6 2-2-16,-3 2-5 15,2 11 0-15,-4 1-2 0,0 5 1 16,-4-1 0-16,-2 2-1 16,-3-1 0-16,-6-2 0 15,0 1 0-15,0-6 0 16,-4 1 1-16,-6-3-1 15,5-5 1-15,0-1 1 0,2-2-1 16,1-2 0 0,2 0 1-16,0-2 2 0,2-7-2 15,4-4-1-15,5-1 0 16,-1-2-2-16,0-1 3 16,-3-3-2-16,3 0 0 15,-7 2 0-15,1 1 1 0,-4 2 0 16,0 3 0-16,0 3 3 15,-4 3 2-15,-1 5 0 16,-3 1-1 0,1 0-2-16,4 12 1 15,1 4 2-15,2 2 3 16,0 4 5-16,2 3 1 16,6-2-3-16,5-2-5 0,1 0-3 15,5-1-2-15,0-4 0 16,-1 0-4-16,4-5-31 15,-1-4-30-15,2-5-86 0</inkml:trace>
  <inkml:trace contextRef="#ctx0" brushRef="#br1" timeOffset="670220.7378">5667 12229 208 0,'0'0'50'0,"0"0"5"0,-2-2 7 0,0-2-19 15,2 4-11 1,0-1-10-16,0-1 1 0,-2 2-9 15,2 0-2-15,-3 0-3 16,0 0-7-16,-3 7 1 0,-3 2 6 16,-2 3 4-16,1 6-4 15,-3 2 4-15,0 5-2 16,-1 3-1-16,-2 8 2 16,-1 1 3-16,3 6-1 15,1 2 3-15,-1 1-3 16,4 2 2-16,0 1-3 0,5 1-8 15,3 1 6-15,2 1 8 16,0 3-8-16,0 1-8 16,4-3 1-16,3 2-1 0,1-1 0 15,-3 1 4-15,4 0 0 16,-3-4-5-16,2 2 2 16,-1-7 0-16,2-1 2 15,0-7-6-15,0-3 5 0,0-3-5 16,2-3 1-1,-2-7-1-15,2 0 1 0,-1-6-1 16,3-5 0-16,1-4-3 16,5-3-15-16,0-4-18 15,2-2-46-15,5-12-20 16,3-8-101-16</inkml:trace>
  <inkml:trace contextRef="#ctx0" brushRef="#br1" timeOffset="670725.1281">6236 12411 295 0,'-1'0'32'15,"-4"0"12"-15,3-2 17 16,2 0-11-16,0 2-19 16,0 0-14-16,0 2-7 0,4 5-6 15,2 9 9-15,-1-1 1 16,2 4-1-16,-3-1-3 15,1 2-5-15,-3-3-2 16,-1 1-2 0,2 0-1-16,-3-4 1 15,0 0-1-15,0 1-14 16,0-6-19-16,0 1-36 16,-4-2-34-16,0-3-76 15</inkml:trace>
  <inkml:trace contextRef="#ctx0" brushRef="#br1" timeOffset="670985.9709">6155 12685 353 0,'-7'4'66'16,"6"1"-8"-16,1-1-9 16,0-1-9-16,8 1-8 15,12-2 0-15,1 2-1 0,6-3-7 16,6-1-6-16,2 0-5 15,2 0-6-15,1 0-3 16,-4-1-1-16,-6-3-3 16,-2 2 0-16,-7 0-4 15,-6 2-24-15,-4 0-15 0,-6 0-9 16,-3 0-31-16,0 4-58 16,-2 0-108-16</inkml:trace>
  <inkml:trace contextRef="#ctx0" brushRef="#br1" timeOffset="671579.5202">6236 13033 189 0,'-20'6'193'0,"5"-5"-145"16,5-1 6-16,3 0-12 15,4 0-4-15,1-5-7 16,2 0-16-16,0 0 0 16,7-3 0-16,1 1-2 0,6 0-1 15,0 4-1 1,-1 1-4-16,1 2 3 0,-1 2-6 16,2 10-2-16,-2 4 0 15,0 6-1-15,-3 0-2 16,-5 2 1-16,1 2 2 15,-4-1-1-15,-2-3-1 16,0-2 0-16,0-3 1 0,-4-4-2 16,-1-4 3-16,1-4 0 15,1-1-2-15,-1-4 3 16,4 0 3-16,0-8-3 16,0-3 0-16,2-4 1 0,5-3-3 15,2-3 0-15,-1 3-3 16,0-4 2-16,3 3 0 15,0-3 0-15,-4 4-1 16,-2 3 1-16,-1 2 2 16,-1 3-3-16,-3 2 2 15,0 3-3-15,0 1 2 0,0 4 2 16,0 0-4-16,-3 5 2 16,-1 8 1-16,1 3-2 15,-1 4 6-15,3 1-2 16,1 6 6-16,0-4-5 15,5-1-5-15,3 0 1 0,6-5 1 16,-1-3-1-16,4-2-2 16,-1-5-11-16,0-3-34 15,0-4-29-15,1 0-38 16,-3-7-107-16</inkml:trace>
  <inkml:trace contextRef="#ctx0" brushRef="#br1" timeOffset="671923.1919">6496 12967 145 0,'-5'-14'263'0,"2"1"-176"15,1 1-33-15,2 3-17 16,0 0-4-16,9 4-16 16,-2 3-8-16,4 2-5 15,-2 0-3-15,-1 2 1 16,-1 8-3-16,0 2 1 15,-4 0 0-15,-1 4 1 0,-2 0-2 16,0-2 2-16,-4 2 2 16,-4-2-4-16,3 1 5 15,2-3 0-15,-1-3 5 16,2 0 3-16,2-4-2 0,0-1-5 16,2-2 1-16,7-2 2 15,2 0-3-15,5-6-2 16,1-2-3-16,0-2-7 15,3 0-28-15,0-2-15 16,-1-1-22-16,1-1-78 0,4-7-143 16</inkml:trace>
  <inkml:trace contextRef="#ctx0" brushRef="#br1" timeOffset="672218.3614">6976 12655 320 0,'-13'-5'103'15,"3"-1"-54"-15,4 1 9 16,5 0-7-16,1 1-10 16,5 1-13-16,11 1-10 0,4-2 0 15,5 0-2-15,6 3-5 16,1-3-5-16,-3 1-3 15,-1 1-2-15,-1 0 0 16,-6-2-1-16,-2 3-7 16,-7-1-19-16,-1 0-15 15,-7 0-15-15,-4 2-37 16,0-1-93-16</inkml:trace>
  <inkml:trace contextRef="#ctx0" brushRef="#br1" timeOffset="672452.65">7104 12462 406 0,'-10'-7'75'15,"3"2"-17"-15,2 5-7 16,5 0-14-16,0 2-10 0,0 10-14 16,0 8 11-16,1 1 2 15,6 6-10-15,0 0-13 16,-2-1 1-16,-2 0-3 15,1-3 0-15,-1-2 0 16,1-3 0-16,-3 0-28 16,3-4-33-16,2-3-22 0,-2-6-86 15</inkml:trace>
  <inkml:trace contextRef="#ctx0" brushRef="#br1" timeOffset="672858.8056">7788 12334 364 0,'-2'-5'41'16,"-2"-1"4"-16,3 1 13 15,-1 5-18-15,0 0-8 0,0 0-12 16,1 11-7-16,1 4 5 15,0 5 1-15,0 0-1 16,0 5-8-16,5 0-6 16,0-2-3-16,0 0 0 15,2-3-4-15,-3 1-24 16,2-5-21-16,-4 1-27 0,-2-7-51 16,0-3-104-16</inkml:trace>
  <inkml:trace contextRef="#ctx0" brushRef="#br1" timeOffset="673077.5033">7655 12641 385 0,'-10'2'59'16,"5"-2"-3"-16,5 0-6 15,0 1-14-15,13-1 2 16,5 0-15-16,10 0-1 0,5 0-10 15,4 0-6-15,2 0-4 16,-2 0-1-16,-6 0-1 16,-3 0-15-16,-7 0-21 15,-4 0-16-15,-10 0-29 16,-4 0-84-16</inkml:trace>
  <inkml:trace contextRef="#ctx0" brushRef="#br1" timeOffset="673681.0667">7705 12912 364 0,'-13'0'41'15,"5"0"22"-15,2 0 0 16,4-2-16-16,2-1-10 15,0-3-19-15,8 1-5 16,2 2 3-16,2-1-7 16,3 4-4-16,-1 0-1 15,-1 1-1-15,-2 9-2 0,1 5-2 16,-4 3 3-16,-3 2-2 16,-3 0 0-16,-2 1 2 15,0-1-2-15,-2-2 1 16,-7-3-2-16,0-2 2 0,2-4 1 15,2-1-1-15,1-5 1 16,1-1-1-16,3-2 0 16,0 0 2-16,0-5-2 15,3-4-1-15,4-4 0 16,2-2 0-16,2-3 1 0,-4 3-2 16,0-5 0-16,0 0 2 15,-4 1-1-15,0-1 0 16,-1 6 0-16,-2 0 2 15,0 3-4-15,0 5 5 16,0 3-3-16,0 3 0 0,0 0 0 16,-2 7 1-16,-2 6 0 15,2 6 6-15,2 2 8 16,0 3 0-16,0 1-11 16,2-4 2-16,6 1-1 15,0-3-4-15,4-2 3 16,2-3-4-16,3-6 0 15,3-1-4-15,0-3-24 0,1-4-25 16,-1 0-28-16,0-5-51 16,-6-8-117-16</inkml:trace>
  <inkml:trace contextRef="#ctx0" brushRef="#br1" timeOffset="674124.7642">8027 12247 402 0,'-10'-18'13'0,"5"1"23"0,3 7 27 16,2 1-14-1,0 4-18-15,7 1-6 0,4 4-5 16,0 0-2-16,4 2-1 15,-1 9 2-15,-1 1 0 16,2 6-9-16,-1 3 2 16,-1 6 2-16,1 2-3 15,-1 1 0-15,0 6-1 0,0 1 2 16,-1 3-2 0,0 2-3-16,1 1-2 15,-2 0-1-15,0 5 3 0,-2-2-4 16,-2 1 0-16,0 1 2 0,-6 0 0 15,-1 2-1-15,0-4 0 16,-3-1 2-16,-7 0 1 0,-4-6-3 16,-1 1 0-16,-2-5-4 15,-2 3 0-15,-1-6 3 16,-2 0-2-16,1 0-4 16,-2-2-1-16,-3-2-22 15,-1-2-16-15,-3 0-53 0,-4-6-70 16</inkml:trace>
  <inkml:trace contextRef="#ctx0" brushRef="#br1" timeOffset="675022.1109">3972 14400 297 0,'-2'3'36'0,"2"-3"24"16,0 0-17-16,0 2-5 15,2-2-12-15,6 0-11 16,7-2 2-16,3 2-4 16,0 0-5-16,4 0-5 15,-3 0-2-15,-2 2-6 0,-4 1-28 16,1 3-44-16,-6-2-48 15,-3 1-50-15</inkml:trace>
  <inkml:trace contextRef="#ctx0" brushRef="#br1" timeOffset="675178.3247">4026 14533 107 0,'-15'9'190'0,"3"-1"-132"15,5-5-12-15,1-1 9 16,6-2-8-16,0 0-22 15,9 0-9-15,7 0-3 16,6-7-9-16,5-1-6 0,2 0-40 16,6-1-97-16</inkml:trace>
  <inkml:trace contextRef="#ctx0" brushRef="#br1" timeOffset="675797.2514">5218 14558 360 0,'11'6'26'15,"3"-4"-14"-15,4 1 3 16,6-1 4-16,-2-2-5 16,2 0-8-16,1 0-2 15,-3 0-2-15,-1-6 0 0,-6 3 4 16,0-1 5-16,-5-1-1 15,-3 2-1-15,-4-3-1 16,-3 2-2-16,0 0 0 16,0-2-2-16,0 1 2 15,-6-1-4-15,-3 1-1 0,-3-1 0 16,0 1 1-16,-3 3 0 16,1 1 1-16,-2 1 1 15,0 0 2-15,0 1 2 16,0 6 2-16,1 6 6 15,1 2 0-15,5 2 1 16,1 3-4-16,3-1-3 0,2 5-1 16,3 2 1-16,0-3 1 15,0 1-2-15,3-1 0 16,6 1-1-16,2-9-4 0,0 0 1 16,5-4-1-16,2-1-2 15,4-5 0-15,-1-5-1 16,2 0 0-16,-1 0-8 15,2-2-21-15,-3-5-18 0,-2-4-15 16,-2-3-14-16,-3-2-99 16</inkml:trace>
  <inkml:trace contextRef="#ctx0" brushRef="#br1" timeOffset="676319.4491">5453 14264 256 0,'0'-11'110'0,"0"1"-99"0,0 1 3 16,7 0 24-16,1 3-3 15,1 1-7-15,-1 2-13 16,2 1-2-16,-1 2-1 15,-1 2-5-15,1 8-4 0,-3 6-1 16,-1 2-1-16,-3 3 0 16,0 1 0-1,-2-2-1-15,0-2 1 16,-2-4 0-16,-1-3-1 16,-1-4 0-16,2-4 2 15,2-1-1-15,0-2 0 0,0 0 4 16,6-7-4-16,2-6-1 15,1 1 2-15,2-3-2 16,-2 2 0-16,2-6 0 16,-6 5 0-16,1-2 0 15,-3 2 2-15,1 3 1 0,-4 2 1 16,0 2 4-16,0 5 3 16,0 2 0-16,0 0-9 15,-4 8-1-15,-4 4 0 16,3 6 2-16,2 5 3 15,1 2 1-15,2 0 0 16,0 1-7-16,0-4 3 16,10-1-3-16,2-3-3 0,5-5-30 15,3-4-36-15,9-9-115 16</inkml:trace>
  <inkml:trace contextRef="#ctx0" brushRef="#br1" timeOffset="676834.9205">6459 14251 222 0,'0'-3'155'0,"0"-1"-150"16,0 3 3-16,-4 1 21 16,-5 0-5-16,-2 1 0 15,1 8 4-15,-3 2-3 0,-1 7 0 16,-3 3-1-16,7 6 1 16,-1 6-4-16,0 0-5 15,6 8 2-15,5 2-2 16,0 2-3-16,0-1-6 0,7-3-1 15,6-1-4-15,-1-7-1 16,3-2-1-16,-1-8 0 16,2-2-18-16,-2-7-13 15,5 0-9-15,-4-8-8 16,2-4-56-16,0-2-91 16</inkml:trace>
  <inkml:trace contextRef="#ctx0" brushRef="#br1" timeOffset="677359.3622">6692 14448 285 0,'-4'-16'119'0,"1"2"-102"16,3-1 8-16,0 3 18 0,0 4-12 15,3 1-10-15,7 4-9 0,-1 3-1 16,3 0-5-16,1 13-4 15,-1 1-1-15,-1 5 1 16,2 1-1-16,-6 1-1 16,-2-3 1-16,-3 2-1 15,-2-4 0-15,0-2 1 0,0 0-1 16,-2-3 1-16,-2-4 0 16,1-2-1-16,-1-1 0 15,4-4 1-15,0 0 0 16,0 0 1-16,0-11 0 15,4-1-3-15,5-4 2 0,-1-2-1 16,2-1 0 0,-1-5 1-16,-2 1-1 0,2 0 0 15,-3 0 0-15,0 5 1 16,0 4-2-16,-5 3 1 16,1 4 3-16,-2 3 3 15,0 4 2-15,0 0-3 0,0 0-3 16,-2 11-3-16,1 3 3 15,-5 6 1-15,6-1 1 16,0 3 0-16,0-1-2 16,0 1 0-16,4-3-1 15,3-3-1-15,1-1-1 0,4-4-16 16,-2-3-17-16,5-2-29 16,1-6-71-16,4 0-123 15</inkml:trace>
  <inkml:trace contextRef="#ctx0" brushRef="#br1" timeOffset="677640.545">7163 14403 396 0,'-4'0'42'16,"4"-3"7"-16,0-4-11 15,11 1 7-15,1-1-9 16,8 3-12-16,4-1-4 16,1 2-3-16,-1-2-14 15,2 5-2-15,-4-2 0 0,-1 2 1 16,-5 0-4-16,-3 0-10 16,-4 0-10-16,-2 0-7 15,-2 0-15-15,-5 0-26 16,0-3-66-16,0-4-111 0</inkml:trace>
  <inkml:trace contextRef="#ctx0" brushRef="#br1" timeOffset="677921.7411">7268 14255 300 0,'-3'2'27'15,"-1"-2"23"-15,3 2-9 16,1 3 3-16,0 2-4 16,0 2-14-16,0 5-8 0,0 3 8 15,0 0-3-15,0 5 0 16,0 1-9-16,0-2-3 16,1 3-3-16,1-3-5 15,0-2-2-15,0-1 1 0,-1-3-4 16,3-3-17-16,1-3-21 15,1-3-25 1,3-3-47-16,1-3-94 0</inkml:trace>
  <inkml:trace contextRef="#ctx0" brushRef="#br1" timeOffset="678241.4794">7662 14237 394 0,'0'-8'36'16,"0"0"-2"-16,0 5 12 16,0 1-3-16,0 2-10 15,0 2-22-15,0 9-3 16,0 3 5-16,0 6 2 0,0 1 1 15,3 0-5-15,3 2-6 16,-3 0-2-16,2-3-2 16,0 0 0-16,-2-1-2 15,1-4-5-15,-3 1-19 16,1-6-14-16,0-1-17 0,1-3-35 16,1-4-64-1,3-2-92-15</inkml:trace>
  <inkml:trace contextRef="#ctx0" brushRef="#br1" timeOffset="678532.1712">7835 14155 28 0,'5'-9'356'0,"0"2"-326"15,-1 0 2-15,1 5 17 0,0 1-2 16,-2 1-6-16,5 0-15 15,-1 0-7-15,4 7 3 16,0 3 2-16,3 3-1 16,3 5-4-16,0 1-5 15,0 6 2-15,0 0-10 0,0 4 4 16,-3 1-2 0,-5 1-6-16,-5-1-1 0,-4 2 0 0,0 0-3 15,-8 2 3-15,-11 0-15 16,-5 0-37-16,-3 3-28 15,-9-2-35-15,-1-3-158 0</inkml:trace>
  <inkml:trace contextRef="#ctx0" brushRef="#br1" timeOffset="679063.7793">6701 14961 216 0,'-1'0'48'15,"1"0"-15"-15,0-2 15 16,0 2-1-16,0 0-5 0,0 0-2 16,7 0-1-16,5 0 0 15,4 0-3-15,6 0-2 16,11 0-7-16,2 0-6 15,10 0-1-15,7-1 0 16,6-5-4 0,8 1-7-16,5-2 4 0,4 1-5 0,1-1-4 15,2 4-1-15,-5-2-2 16,-3-1-1-16,-5 3 0 16,-6 1 0-16,-7 0-1 15,-9 2 2-15,-8 0-1 0,-12 0 0 16,-5 0-5-1,-9 0-7-15,-6 2-18 0,-3 3-10 16,-3 1-5-16,-11-3-20 16,-8 1-42-16,-3-3-157 15</inkml:trace>
  <inkml:trace contextRef="#ctx0" brushRef="#br1" timeOffset="679828.1989">7127 15432 377 0,'-3'0'30'0,"2"-7"2"16,1-3-13-16,0 0 27 15,0 0-14-15,0-1-6 16,6 0-5-16,1 3-1 0,2-1-1 15,1 3-4-15,1-1 4 16,2 7-1-16,1 0-7 16,0 0-3-16,0 11-6 15,-1 3 0-15,0 6-1 0,-2 3 0 16,-2 0-1-16,-4 2 1 16,-2 0-1-16,-3-2 0 15,0-3 0-15,0-2-1 0,-1-4 2 16,-1-3-1-16,-2-2 0 15,1-6 1-15,3-3 0 16,0 0 0-16,0 0 1 16,2-9 0-16,6-5-2 15,0-4 1-15,1-1-2 0,1-4 1 16,-3-1 1-16,0-1-2 16,-2 2 1-16,0 0-2 15,-3 2 1-15,-2 4 1 16,1 3 1-16,-1 3-1 15,0 4 0-15,0 4 1 16,0 3-1-16,-3 0-1 0,-2 0 1 16,0 10 1-16,1 3 0 15,0 5 0-15,2 1 2 16,2 5 1-16,0-1 3 16,0 0-7-16,6 0 4 15,5-2-2-15,-1-3-1 0,3-4 0 16,1 1 0-16,1-6 1 15,1-2-7-15,0-3-14 16,-2-3-11-16,3-1-16 16,-2 0-20-16,0-7-38 0,-4-5-71 15</inkml:trace>
  <inkml:trace contextRef="#ctx0" brushRef="#br1" timeOffset="680221.2738">7418 15193 434 0,'0'-12'32'15,"0"-1"-9"-15,0 1 6 16,5 1 11-16,2 4-10 16,2 0-12-16,2 0-2 0,-2 3-3 15,2 4-1-15,-4 0-1 16,2 0-6-16,-2 11-4 15,-1-1 0-15,-4 5 0 16,-1 1-1-16,-1 0 0 16,0 0 1-16,0-2-2 15,-1 2 3-15,-3-3-1 0,-2-1 1 16,4-3 1-16,-3 0 1 16,3-3 6-16,2-3-3 15,0 0-2-15,0 1 3 16,0-2 3-16,4-2-4 15,7 0 9-15,1 0-1 16,4 0 0-16,6-6-8 0,-2-2 1 16,5-5-5-16,2 1-1 15,-4-3-2-15,2 1-8 16,-1-4-40-16,-5-7-76 0,4-8-384 16</inkml:trace>
  <inkml:trace contextRef="#ctx0" brushRef="#br1" timeOffset="698499.387">5723 2385 251 0,'-9'0'11'0,"-1"0"-2"15,8 0 7-15,2 0-6 0,0-4 0 16,0-7-6-16,14-2-1 16,3-6-2-16,8-7 2 15,11-6-2-15,9-10 0 16,9-2 4-16,11-10 2 0,3-8 1 15,12-4-1 1,8-5 4-16,6-1 0 0,1-1-3 16,0 5-1-16,3 5-3 15,-8 5-1-15,-8 4 0 16,-5 6 1-16,-2 7-4 16,-8 4 1-16,-6 8-8 0,-6 4-40 15,-9 4-71-15</inkml:trace>
  <inkml:trace contextRef="#ctx0" brushRef="#br1" timeOffset="699452.8474">9306 2648 158 0,'0'-5'11'0,"0"-2"-2"16,2 2 3-16,8 0-1 0,-2-1-2 15,6-1 1-15,1 3 2 16,3-1 1-16,3 2-1 15,7 0-1-15,4-4 5 16,4 5-2-16,11-1-3 16,9-1 1-16,8 3-2 0,11-3 1 15,13 1 3-15,11-5 0 16,6 1-5-16,0 0-3 16,1 0-1-16,-3 1-3 15,-14 1 2-15,-10-1-3 16,-15 4 0-16,-9 0-1 15,-12 0 1-15,-12 2 1 16,-10 0-4-16,-6 0 2 0,-8 0-11 16,-7 6-18-16,-2 5-16 15,-15 1-2-15,-7-3-74 16</inkml:trace>
  <inkml:trace contextRef="#ctx0" brushRef="#br1" timeOffset="700082.2964">9676 3068 237 0,'-14'-4'-5'16,"1"-9"9"-16,5 1 0 15,2-2 10-15,3 1 9 0,1 1-8 16,2-3 4-16,0 3 1 16,4 2-1-16,3 0-6 15,6 5-4-15,-1 5-4 16,2 0-2-16,-1 3-2 0,-3 12 0 16,2 2-2-16,-5 7 2 15,-2 1 2-15,-3 5-3 16,-2-1-1-16,0 1 3 15,0-3 0-15,-6-4 1 16,-1-3-3-16,1-6 3 0,-1-3-1 16,6-4-1-16,-1-3 1 15,2-4 2-15,0 0 5 16,0-4 25-16,0-8-10 16,5-6-17-16,5-6-4 0,0-6-1 15,1-4-2-15,-2-1 1 16,2-2-1-16,-4 4 1 15,0 3-1-15,-4 6 0 16,2 5 0-16,-2 6 1 0,-1 6-2 16,-2 5 1-16,1 2-1 15,-1 2-5-15,0 11 3 16,0 5 1-16,4 1 2 16,-4 6 0-16,3 0 0 15,1 0 0-15,-1 0 0 0,3 0 0 16,3-6 2-16,0 1-2 15,1-4 0-15,5-5 2 16,3-4-5-16,2-1-10 16,3-3-27-16,1-3-27 0,-3-5-22 15,1-11-22-15</inkml:trace>
  <inkml:trace contextRef="#ctx0" brushRef="#br1" timeOffset="700425.9672">10032 2816 290 0,'0'-23'10'0,"-1"3"13"16,1 3 17-16,0 0-18 15,0 5-6-15,6 3-5 16,1 5-7-16,1 4-1 16,3 0-3-16,-4 7-1 15,0 11 1-15,1 0 0 0,-5 6-2 16,-1-1 2-16,-2-4 0 15,0 3-1-15,0-4 0 16,-5-1 1-16,-3-6 2 16,6 1 0-16,-2-5-1 15,4-1 0-15,0-4-1 0,0-2 1 16,2 0 9 0,10-4 11-16,2-5-13 0,4 0-6 15,1 1-1-15,1-2-1 16,0 3-3-16,1 2-36 0,-6 3-38 15,-1 2-35-15,-1 0-120 16</inkml:trace>
  <inkml:trace contextRef="#ctx0" brushRef="#br1" timeOffset="700644.7873">10328 3075 228 0,'8'2'31'0,"-1"-2"-14"16,5 0 14-16,6-4 1 16,4-3-3-16,5 2-8 15,4-3-7-15,1 5-5 0,-1-1-5 16,-1-1 0-16,-4 3-4 16,0 0 2-16,-8 2-12 15,-2 0-25-15,-5 0-31 16,-2 0-32-16,-6 0-103 15</inkml:trace>
  <inkml:trace contextRef="#ctx0" brushRef="#br1" timeOffset="700894.7426">10551 2941 198 0,'-9'-8'12'16,"2"2"13"-16,2 0 23 15,3 5 1-15,0 1-18 16,-1 0-17-16,3 5-6 15,0 9 3-15,0 0 13 16,0 8-4-16,0 3-9 0,0 0-4 16,0 3-3-16,0 1-3 15,0-2 1-15,0-3-1 16,0-2 1-16,0-4-1 16,-2-4-4-16,2-5-15 15,0-4-17-15,0-3-18 16,3-2-10-16,6-2-31 15</inkml:trace>
  <inkml:trace contextRef="#ctx0" brushRef="#br1" timeOffset="701363.0158">10811 2895 80 0,'19'-15'259'0,"-2"-2"-244"16,0 4 2-16,-2 4 23 15,0 4-8-15,-4 5-17 16,0 0-9-16,-1 7-2 0,-1 5 0 16,0 4 0-16,-1 4-3 15,-3 3 0-15,-2 1 1 16,-1-1 0-16,-2-1-1 16,0 0 0-16,0-4 0 15,0 0 1-15,0-6-1 16,0-3-1-16,-2-1 1 0,2-5 0 15,0-3 0-15,0 0 3 16,7-14 3-16,5-2-5 16,2-9-2-16,2-2 1 15,-2-3-1-15,1-3 0 16,-3 3 1 0,-3 0 0-16,-4 5 0 15,1 5-3-15,0 4 3 16,-5 7-1-16,-1 6 4 15,0 3 1-15,0 5-5 0,-1 9-2 0,-6 8 4 16,2 5 2-16,2 5 4 16,1 1-1-16,2 3-2 15,0 0-2-15,0-1-2 0,10 0 1 16,5-5-1-16,5-3-8 16,11-4-23-16,10-9-25 15,11-11-80-15</inkml:trace>
  <inkml:trace contextRef="#ctx0" brushRef="#br1" timeOffset="701976.684">13073 2467 391 0,'-7'0'53'16,"7"0"-38"-16,8-7 0 0,17 7-5 16,13 0-8-16,10 0-1 15,17 3 0-15,11 1 0 16,8-1 1-16,11-1-1 16,9 0 2-16,10-2-1 0,1 0-3 15,6 0 4 1,1-4 0-16,-5-3 2 0,-4-2 4 15,-11 3 1-15,-12-2-3 16,-10 2-1-16,-14-1-2 16,-15 4-2-16,-12 3-2 15,-14 0 1-15,-11 0-2 0,-12 2-16 16,-6 6-42-16,-23 6-12 16,-12-5-32-16</inkml:trace>
  <inkml:trace contextRef="#ctx0" brushRef="#br1" timeOffset="702601.5387">13543 2995 213 0,'-19'-13'5'15,"4"-1"25"-15,5-1 8 16,1 5 10-16,6-3-3 16,3 3-10-16,0 0-10 0,7 3-11 15,8 2-4-15,0 5-7 16,4 0-1-16,1 5-2 15,-1 8 0-15,-2 7 1 0,-2 3-1 16,0 3-2-16,-6 0 1 16,-6 0 0-16,-1 1 2 15,-2-4-1-15,0-3 1 16,0-2 0-16,-3-6 0 16,1-4 1-16,-2-7 0 0,3-1 1 15,1 0 3-15,0-11 2 16,0-7-3-16,7-4-1 15,0-3-2-15,4-4 0 16,-4 0-3-16,2 0 2 16,-2 1-1-16,-1 5 0 15,-3 4 1-15,1 2-2 0,-4 7 1 16,2 1 0-16,-2 5-1 16,0 4 1-16,0 0-3 15,0 4-4-15,0 7 4 16,0 8 3-16,0 1-1 15,0 4 0-15,5 3 1 0,3 0-1 16,4 0 0-16,2 0 0 16,4-8 1-16,-1-2-12 15,4-5-15-15,2-7-11 16,0-5-10-16,2 0-27 0,-1-16 4 16,-2-5-61-16</inkml:trace>
  <inkml:trace contextRef="#ctx0" brushRef="#br1" timeOffset="702907.8111">13909 2789 124 0,'-11'-23'130'0,"0"2"-80"0,4 1-4 15,2 4 9-15,2 5-27 16,3 1-8-16,0 3-6 16,0 3-5-16,0 2-7 15,3 2-3-15,6 0 0 16,-2 9-1-16,2 5 0 15,-1 1 0-15,-3 3-4 0,-4 1 4 16,-1 1 0-16,0-4 1 16,0 4 1-16,0-6 0 0,-1-2 0 15,-3-1 1-15,4-4-1 16,0-4 0-16,0-1-1 16,7-2 1-16,7 0 9 15,3-2 3-15,6-5-8 0,3-1-3 16,0 1 0-16,1-3-14 15,-2 5-40 1,-1-1-49-16,-7 3-53 0</inkml:trace>
  <inkml:trace contextRef="#ctx0" brushRef="#br1" timeOffset="703142.1703">14203 2998 215 0,'0'3'21'0,"0"-3"8"16,5 0 36-16,5 0-18 0,4 0 9 16,4 0-27-16,4 0-18 15,4-3-2 1,3 0-7-16,0 1 0 16,-2-2 0-16,0 4-3 0,-2-1-4 15,-3 1-34-15,-4-3-31 16,-5 0-6-16,-5-4-49 15</inkml:trace>
  <inkml:trace contextRef="#ctx0" brushRef="#br1" timeOffset="703390.2793">14379 2877 229 0,'-3'-2'29'16,"-6"-5"10"-16,6 3 19 15,3 4-11-15,-3 0-17 16,3 0-20-16,0 2-11 15,0 9 6-15,0 3-1 16,0 5-2-16,0 3 4 16,0 1-2-16,0 5-4 15,3 0 1 1,2 0 0-16,-1-3 0 0,2 0-4 0,0-5-27 16,2-2-21-16,2-6 5 15,2-5-2-15,3-7-21 16,-1-1-22-16</inkml:trace>
  <inkml:trace contextRef="#ctx0" brushRef="#br1" timeOffset="703812.2046">14642 2857 258 0,'19'-16'28'16,"0"2"25"-16,-2 3-11 0,1 8-15 15,-4 3-13-15,1 0-7 16,-1 7-6-16,-1 5 1 15,-1 4 0 1,-3 2 1-16,-3 2-3 16,-2-1 1-16,-4 1 0 15,0-2 0-15,0-2 0 0,0-5 1 16,-4-1 1-16,3-5-2 0,1-1 1 16,0-4-1-16,0 0 5 15,0-11 0-15,1-1-4 16,4-8-1-16,4-3 0 15,0-2-1 1,4-2 1-16,-3 2-1 16,-1 0 0-16,3 4 0 15,-4 5 0-15,-3 3 1 0,-1 5 3 0,-2 4 11 16,-1 4-1-16,-1 0-9 0,0 4-7 16,0 8 1-16,0 6 2 15,0 2 0-15,3 3 0 16,2 4-1-16,1-1 1 15,4 1 0-15,8 0-1 16,8-4-13-16,9-7-35 0,12-7-55 16,12-9-97-16</inkml:trace>
  <inkml:trace contextRef="#ctx0" brushRef="#br1" timeOffset="704390.3241">15978 2467 402 0,'-12'0'18'0,"7"0"-9"16,5 0 1-16,6 0-8 16,12 0-2-16,10 3 0 15,13 3 7-15,17-1 4 16,15-2 0-16,16 1-2 0,17-4 0 16,18 0-2-16,20 0 1 15,14 0 0-15,5 0-4 16,-2 0 1-16,1 0-2 15,-7-2 0-15,-17 2-4 16,-13 4 8-16,-10 0 2 16,-12-3-3-16,-15 5-4 15,-12-3 0-15,-15 2-1 0,-17-1-1 16,-6 0 0-16,-17-2 1 16,-8-1-6-16,-12 1-11 15,-4 0-26-15,-20-2-38 16,-13 0-10-16,-9 0-104 0</inkml:trace>
  <inkml:trace contextRef="#ctx0" brushRef="#br1" timeOffset="704994.6687">16840 2834 220 0,'-22'-14'44'0,"15"1"1"16,5 1 16-16,2 1-25 15,0 2-5-15,2 4-16 0,7 1-5 16,4 4-10-16,-1 0 1 15,5 4-1-15,-2 10-1 16,0 3-1-16,-1 3 1 16,-5 2 1-16,-3-2-1 15,-3 1 0-15,-1-4 2 0,-2 2-2 16,0-6 1-16,0 0 2 16,-3-4-2-16,-2-3 1 15,3-3 1 1,2-1 0-16,0-2 0 15,0 0 4-15,0-7 5 0,10-6-5 16,-1-5-5-16,3-3 0 16,6-2 0-16,-4-6-1 15,-1 2 0-15,-2 3 0 16,0 1-1-16,-6 2 0 0,-1 7 1 16,-2 6 0-1,-2 2-1-15,0 6 0 0,0 0-5 16,0 11-2-16,0 5 6 15,0 3 1-15,0 3 1 16,0 3-1-16,0 0 1 0,5-4-1 16,5 1 1-16,2-1 0 15,0-3 1-15,6-4 0 16,0-1-1-16,3-4-12 16,3-6-41-16,-2-1-20 15,0-2-6-15,-3-7-69 16</inkml:trace>
  <inkml:trace contextRef="#ctx0" brushRef="#br1" timeOffset="705312.3724">17199 2681 360 0,'0'-18'11'0,"-8"0"17"16,6 4 26-16,2 3-21 15,0 1-19-15,8 7-11 0,-1 0-4 16,2 3 1-16,0 0-2 15,0 10-2-15,-2 4-5 16,-1 6-1-16,-3-4 3 16,-3 4 3-16,0 0 1 0,0-3 2 15,0-2 1-15,-2 1 0 16,-1-5 0-16,1-4 1 16,0 0-1-16,2-3 1 15,0-4-1-15,2 0-1 16,10 0 12-16,3 0 0 0,3-10-6 15,3 5-6-15,1-2 3 16,-1 2-12-16,3 1-37 16,-2 0-38-16,-4 1-36 15</inkml:trace>
  <inkml:trace contextRef="#ctx0" brushRef="#br1" timeOffset="705535.6782">17558 2909 247 0,'5'0'38'0,"1"0"7"15,8 0 0-15,6-9-22 0,7 2 17 16,5 0-12-16,4-1-17 16,-4 3-7-16,2 2-3 15,-5 1-1-15,-7 2-6 16,-5 0-31-16,-3 0-29 15,-9 0-30-15,-3 0-49 16</inkml:trace>
  <inkml:trace contextRef="#ctx0" brushRef="#br1" timeOffset="705777.2054">17710 2773 250 0,'-7'-3'31'0,"0"-3"19"16,2 5 6-16,5 1-25 15,-3 0-19-15,2 3-8 16,-1 8 3-16,0 1-1 16,0 6 3-16,-1 2-3 15,1 1-5-15,1 1 1 0,1-1-2 16,-2 4 2-16,2-3-2 16,0-3-5-16,0-1-16 15,2 0-28-15,6-4-2 16,5-5-18-1,3-5-60-15</inkml:trace>
  <inkml:trace contextRef="#ctx0" brushRef="#br1" timeOffset="706259.5575">18032 2748 354 0,'11'-16'7'0,"3"2"11"15,-6 3 32-15,-3 4-11 0,-2 2-21 16,2 1-8-16,2 4-5 16,7 0-4-16,-4 4-1 15,0 5-1-15,4 7 1 0,-2 2 0 16,-4 3-2-16,-5 1 2 16,-3 1-2-16,0-4 4 15,0 1-4-15,-3-3 0 16,-4-2-2-16,2-2 1 15,-2-3 2-15,6-5-2 16,-3-1-2-16,4-2-1 0,0-2 3 16,5-2 4-16,6-9 1 15,-2-5-2-15,5-1 0 16,1-7 0-16,-3-1 1 16,-3 0-4-16,1 0 1 15,-3 2-1-15,-6 5 1 0,1 4 2 16,0 7 0-16,-2 5 1 15,0 2 0-15,-2 2-3 16,-1 12 0-16,-4 4 3 16,1 7 2-16,2 0 5 15,1 1 0 1,3 2 1-16,0-3-5 16,0 0 0-16,8-6-3 15,11-3-1-15,6-1 2 0,7-8-1 16,9-7-22-16,5-6-129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5:58:19.7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3345 4729 136 0,'-5'0'117'15,"-3"-2"-85"-15,3-7 17 16,1-2 10-16,3 1-14 15,-5-5-13-15,5 1-6 0,1-1-9 16,0 1-2-16,0-2-3 16,0 3-3-16,8 3-3 15,1 1 0-15,1 4-4 0,0 3-1 16,-1 2 0-16,2 0-1 16,-2 5-1-16,-2 9 1 31,2 2 0-31,-3 4 0 0,-3 0-1 15,1 3 3-15,-2-2-2 16,-1 3 1-16,3-3 0 16,-1 1 0-16,4-3 0 0,3-1 0 15,-3-4 0-15,3-3 1 16,5-6 0-16,1-1 3 16,-1-4 7-16,4-2-1 15,-1-8-2-15,1-3-4 0,-6-3-1 16,-2-2 2-16,-1-2-3 15,-5-3 1-15,-4 0 0 16,1 0 1-16,-2-4-4 16,0 2 0-16,0 2 0 15,-3 2-1-15,-1 3 1 0,3 7-1 16,-1 2 0 0,2 3 1-16,0 6-1 0,0 0 1 15,0 4-3-15,2 7 2 16,3 5 0-16,3 7 0 15,-1 4 1-15,3 1 1 0,-1 7 1 16,-2 0 4-16,1 3-1 16,0 4 1-16,1-1-1 15,-2 2-2-15,0 2 4 16,-4-4-3-16,-2 0-1 16,-1-8-1-16,0 0-1 15,0-5 0-15,-8-6-1 0,0-3 0 16,-3-4 1-16,-2-3 1 15,-1-5 3-15,-2-1 0 16,2-5-6-16,-3-1 0 16,1 0 4-16,0-10 1 15,0-5-1-15,1-1-2 16,5-3-2-16,1-3 2 16,1-3-4-16,5 0 2 0,3 2 1 15,0-1-4-15,3-2 4 16,9 2-3-16,7 0-2 15,3-1 2-15,5 2-1 0,-4 2-3 16,8 3-14-16,-6 3-8 16,-4 5-6-16,1 5-12 15,-4-1-36-15,-6 3-51 16,1-1-58-16</inkml:trace>
  <inkml:trace contextRef="#ctx0" brushRef="#br0" timeOffset="453.9462">4160 4327 258 0,'-2'-11'13'0,"-1"4"7"16,3 0 31-16,0 1-1 15,0 3-9-15,0 1-9 16,0 0-4-16,0 2-1 16,-2 0-6-16,-1 2-13 15,-1 11-2-15,1 1 4 0,-4 7 8 16,0 4 1-16,2 4 0 15,2-1-7-15,-2 7-1 16,1 0 2-16,1-1-1 0,0 0 2 16,-1-2-4-16,3-4-5 15,-1-2 0 1,0-5-2-16,0-5-1 0,1-5 0 16,1-4-1-16,0-2 0 15,0-1 1-15,0-3-2 16,0-1 1-16,0 0-8 0,-2-3-18 15,2-7-23-15,0-3-15 16,0-7-42-16,5-3-115 16</inkml:trace>
  <inkml:trace contextRef="#ctx0" brushRef="#br0" timeOffset="797.65">4363 4356 323 0,'4'-10'21'0,"-2"5"22"16,-2 0 12-16,0 0 0 15,0 5-18 1,0 0-15-16,0 0-15 0,0 5-6 16,3 5 2-16,-1 8 6 15,0 4 0-15,-1 1 0 0,1 2-4 16,0 4 1-16,-1-3 0 15,1 1 0-15,-2-2-4 16,0-3 1-16,0-3-1 16,0-1-1-16,0-2 1 15,-3-3-1-15,1-5 0 16,2 0 0-16,-3-5 0 0,3-1-5 16,0-2-8-16,0 0-6 15,0-11-20-15,6-3-30 16,4-9-41-16,-1-2-68 15</inkml:trace>
  <inkml:trace contextRef="#ctx0" brushRef="#br0" timeOffset="1078.8001">4598 4321 326 0,'3'-12'20'0,"7"2"26"15,-8 0 13-15,0 5 10 0,-2 3-19 16,1 2-24-16,-1 0-23 15,0 13-4-15,0 5 4 16,0 3 8-16,0 2-3 16,0 6-1-16,0-2 0 15,0-1 3-15,0-1-2 0,0 0 0 16,2-7-2-16,-2 2 0 16,0-6 0-16,0-3-3 15,-3-2-1-15,1-1-1 16,2-2 1-16,-2 1-2 15,-3 0-1-15,-3-1-37 0,-4-4-44 16,-5-2-152-16</inkml:trace>
  <inkml:trace contextRef="#ctx0" brushRef="#br0" timeOffset="1626.5936">4844 4930 216 0,'-12'0'25'0,"1"0"22"16,2 0 9-16,5 0 3 15,1 0-9-15,3 0-7 16,0 0-19-16,7 0-6 0,8-1 7 15,2-1-3-15,5-1-4 16,5 2-10-16,0-1-6 16,2 2-1-16,0 0-1 15,1 0-5-15,1 0-35 16,1 0-59-16,0 0-95 16</inkml:trace>
  <inkml:trace contextRef="#ctx0" brushRef="#br0" timeOffset="2251.5162">5590 4789 406 0,'-11'-9'16'0,"2"-1"10"15,2-1 15-15,5 2-1 16,2 0-8-16,0 0-19 15,9 4-9-15,3-1-2 0,5 1 1 16,3 5-1-16,1 0 0 16,0 0 0-16,1 4-2 15,-3 6 1-15,-4 1-2 16,-1 5 1-16,-4 0 0 0,-7 0 0 16,-3 2-2-16,0-2 1 15,-1 0 0-15,-14-3 1 16,1-1-1-16,-3-1 2 15,2-4 1-15,-2 0-1 16,5-4 0-16,0-3-1 16,5 0 1-16,4 0 1 15,3 0 0-15,0-3-2 0,0-4 0 16,7 0 0-16,4-2 0 16,1 2-2-16,2 1 2 15,1 5 0-15,-1 1 2 16,5 0-4-1,-4 7 2-15,4 5 0 16,-6 6 0-16,2 2 2 16,-4 1-1-16,-2 1 0 0,-3-3 0 15,-6-1 0-15,0-2 0 16,-4-4 1-16,-7 0 7 16,-5-4 4-16,-4 1 1 0,-2-3 0 15,-2-5 1-15,-3 0-4 16,1-1-6-16,1 0-2 15,3 0-1-15,3 0-1 0,3 0-1 16,3 0-1-16,5-2 1 16,1-6-19-16,7-4-25 15,0-3-15-15,15-3-87 16,7-5-117-16</inkml:trace>
  <inkml:trace contextRef="#ctx0" brushRef="#br0" timeOffset="3011.8575">6188 4725 432 0,'-4'-15'21'0,"2"-2"16"16,2-1-7-16,2 2 3 15,7 0-9-15,-1 3-11 0,6 2-7 16,-2 5-3-16,3 3-1 16,-3 3-1-16,1 0-1 15,-4 11-1-15,-1 3 0 16,-1 4 1-16,1 4 0 16,-4 0 0-16,-3 1 1 15,1 0-1-15,0-2 2 0,0 2-1 16,1-1 1-16,1-6 0 15,3 1 0-15,4-4 0 16,1-2 1-16,7-6 0 16,1-3 4-16,2-2 2 15,4 0-2-15,-1-9-1 0,-3-3-3 16,0-5-1-16,-3 2 1 16,-5-3 2-16,-1-4-1 15,-6-1 0-15,-2-4-1 16,-3 2-1-16,-2 2-1 15,0 3 1-15,0 3-2 0,0 4 2 16,0 6 3-16,0 5 0 16,0 2-2-16,0 0-4 15,0 11-2-15,5 8 1 16,-1 5 2-16,2 4 0 16,0 8 1-16,1 2 4 15,0 3 4-15,5-1 0 0,-5 2 0 16,0-3-1-16,-2-4-1 15,-2-1-1-15,0-5-3 16,-3-4 0-16,0-5 0 0,0-2-2 16,0-8 2-16,-8-1-1 15,-1-4 3-15,1-2-3 16,-5-3-1-16,0 0-1 16,1 0 7-16,-1-9-6 15,3-7-1-15,-3-1 1 0,6-4-2 16,3-4 2-16,2-2-1 15,2 0 0-15,0-1-1 16,4 1 1-16,6 0-3 16,5 1-1-16,1-3-9 0,2 4-14 15,6-2-12-15,1 0-21 16,-1-1-20-16,2-5-66 16,-3 0-116-16</inkml:trace>
  <inkml:trace contextRef="#ctx0" brushRef="#br0" timeOffset="3275.4837">6881 4291 365 0,'4'-19'17'16,"1"1"23"-16,-3 7 24 16,-1 2-20-16,-1 7-13 0,2 2-16 15,0 5-12-15,0 14-3 16,1 6 4-16,0 5 1 15,1 2 1-15,-1 0-6 16,-2-1 2-16,-1-5-2 16,0-5 1-16,0-1 0 15,0-2 0-15,0-7 0 16,0-2 1-16,0-4-16 16,0-5-13-16,0 0-19 0,7-3-4 15,0-12-51-15,5-4-54 16</inkml:trace>
  <inkml:trace contextRef="#ctx0" brushRef="#br0" timeOffset="3478.5244">7034 4277 261 0,'2'-11'64'15,"8"1"20"-15,-3 4-12 16,-5 5-7-16,-2 1-31 16,0 3-24-16,0 11-5 15,0 6 7-15,0 3 9 0,1 5-2 16,1-1-10-16,2 2-2 15,0-1-2-15,-2 1-3 16,0-2-1-16,-2-1 0 16,0 1-9-16,0-4-47 15,-7-10-94-15</inkml:trace>
  <inkml:trace contextRef="#ctx0" brushRef="#br0" timeOffset="4026.5186">7682 4862 175 0,'-13'-5'23'16,"2"-2"25"-16,3-1 17 15,2 1 2-15,0 2-14 16,5 2-7-16,1-3-12 15,0 2-7-15,5 3-8 0,10-1-8 16,6 2-2-16,6-2 1 16,8 0-1-16,4 2-2 15,4 0-2-15,-4-1-3 16,1-1-1-16,-4 2-1 16,-6 0-1-16,-4 0-14 15,-6 0-37-15,-5 0-43 0,-8 0-70 16</inkml:trace>
  <inkml:trace contextRef="#ctx0" brushRef="#br0" timeOffset="4324.1016">7899 4641 371 0,'-9'-4'15'16,"2"2"7"-16,1 2 22 15,5 0-11-15,-1 10-17 0,2 2-7 16,0 8 7-16,0 1 3 16,5 8 0-16,2-1-10 15,2 4 0-15,0 1 7 16,0-1-9-16,-2-2-3 16,1-3-2-16,-4-4-1 15,-1-3-1-15,-3-2 1 0,3-8-1 16,-1 2-7-16,2-2-30 15,1-9-42-15,5-1-75 16,0 0-118-16</inkml:trace>
  <inkml:trace contextRef="#ctx0" brushRef="#br0" timeOffset="4822.2111">8631 4730 305 0,'-9'-10'18'15,"2"-7"5"-15,4 3 11 0,1-2 22 16,2-2-19-16,2 2-13 15,8 2-7-15,5-1-5 16,3 7-1-16,2 1-5 0,-1 7-2 16,4 0-1-16,-2 3-2 15,-4 13 0-15,1 2-1 16,-4 5 0-16,-4 2 1 16,-3 0-1-16,-5 2 0 15,-2-2-1-15,0 0 1 0,-11 0 0 16,-4-5 1-16,-4-5-1 15,1 2 2-15,-1-5-1 0,6-1 0 16,-1-4 1-16,6-2 0 16,2-1 1-16,6-3 1 15,0-1 0-15,4 0 1 16,9 0 10-16,4 0-3 16,5 0-8-16,5-3 0 0,0-1-3 15,2-1-1 1,-3 0 1-16,0 2-1 15,-3 3-9-15,-1-2-22 16,-5 0-34-16,2-2-72 16,-5-1-134-16</inkml:trace>
  <inkml:trace contextRef="#ctx0" brushRef="#br0" timeOffset="5584.1179">9114 4629 399 0,'0'-22'27'15,"0"1"9"-15,2 1 1 16,11 6-8-16,-2 3-10 16,3 4-10-16,1 5-4 0,0 2-5 15,-2 2 1-15,0 12 0 16,-2 4-1-16,-2 3 1 15,-2 5-1-15,-2-4 0 0,-3 5 0 16,-2-4 0-16,0 2 1 16,0-5-1-16,0 2 1 15,0-3 0-15,0-3 1 16,1-5 1-16,4 1 0 16,3-5 2-16,5-4 2 0,3-2 7 15,3-1-5-15,3 0-4 16,2-11-2-16,1-1-2 15,-2-2 1-15,-1-6 0 16,-6-1 2-16,0-2-3 16,-6-4 0-16,-4 0 0 15,-2-2 0-15,-2 5-1 0,-2 2 1 16,0 4-1 0,0 8 1-16,0 2 1 0,0 6 0 15,0 2-1-15,0 2-1 16,0 11 0-16,0 5 0 0,0 3 2 15,1 6 2-15,5 3 3 16,-1 3 2-16,2 2 1 16,2 3 1-16,0-1 1 15,2-2-4-15,-3 2 0 16,-3-4-3-16,-4 1-1 16,1-6-1-16,-2 0 0 0,0-6-1 15,0-2 0-15,-3-4-1 16,-4-2 1-16,-1-4-1 15,-1-3 1-15,2-2-1 16,-1-5 3-16,-2 0 0 16,-1 0 1-16,3-5-1 0,-4-7-5 15,5-1 1 1,2-5 3-16,0-4-1 0,3-1-1 16,2-4 1-16,0-1-5 15,0 0 4-15,5-1-5 16,6 2-4-16,4 0-9 15,-1 4-3-15,2 0-10 16,0 2-11-16,4-1-14 0,-3-1-40 0,5-4-107 16</inkml:trace>
  <inkml:trace contextRef="#ctx0" brushRef="#br0" timeOffset="5802.7986">9806 4220 325 0,'6'-13'93'0,"-6"2"-80"16,0 8 30-16,0 3 15 16,0 2-33-16,0 16-9 15,0 5 3-15,0 7-6 16,0 6-2-16,0 3-7 16,0-1-2-16,0-1-1 0,0-1-1 15,0-2-38-15,0-11-66 16,0-7-223-16</inkml:trace>
  <inkml:trace contextRef="#ctx0" brushRef="#br0" timeOffset="6413.314">10441 4618 260 0,'0'1'61'16,"0"-1"8"-16,4 0-15 0,9 0-10 15,6 0-11-15,6 0-3 16,3-1-8-16,2-3-10 16,2 0-2-16,2 1-7 15,-5 1-2-15,2 0 0 16,-6 2-2-16,-3 0-25 0,-8 0-39 16,-4 0-72-16,-8 2-110 15</inkml:trace>
  <inkml:trace contextRef="#ctx0" brushRef="#br0" timeOffset="6600.7725">10558 4743 340 0,'-8'4'30'0,"1"-3"23"16,6-1 3-16,1 0-7 15,11 0-16-15,5 0-12 0,7 0-9 16,10 0-8-16,1 0-2 15,6 0-2-15,-1 0 0 16,4 0-31-16,2-1-54 16,-2-5-108-16</inkml:trace>
  <inkml:trace contextRef="#ctx0" brushRef="#br0" timeOffset="6954.7848">11671 4514 445 0,'0'-7'14'16,"0"-2"19"-16,0 4 7 16,0 5 0-16,0 0-12 15,0 2-23-15,0 8-2 0,0 10 9 16,0 5 3-16,0 2 1 15,0 5-3-15,4 2 0 16,1 0 1-16,1-1-4 16,-2-4-4-16,-2 2-3 15,1-9 0-15,-1 2-2 0,0-6 0 16,-2-4 0-16,0-2 0 16,1-2 0-16,-1-5-1 15,2-1-3-15,1-3-14 16,1-1-17-1,4 0-3-15,1-9-20 16,-1-3-31-16,7-10-89 16</inkml:trace>
  <inkml:trace contextRef="#ctx0" brushRef="#br0" timeOffset="7376.8845">11953 4584 316 0,'4'-16'41'0,"-3"1"-16"15,-1 5 22-15,0 3 8 16,0 0-18-16,-1 7-14 16,-4 0-10-16,-2 0-5 0,0 12 1 15,1 4 0-15,-2 6 2 16,3 2 0-16,4 7 1 16,1-3-2-16,0 3-2 15,0-1 0-15,5-6-3 16,6 2-2-16,1-7 0 0,2 1-1 15,5-7-2-15,-1-3 1 16,1-3 0-16,3-3 1 16,-2-4-2-16,3 0 2 15,-3-4-1-15,0-6 2 0,-3-2-2 16,0-5 5-16,-7-2 8 16,-1-3-1-16,-3 1-5 15,-6-4-2-15,0 0-2 16,0-2-3-16,-11 2 0 15,-3 0 2-15,-5 4-3 16,-1 3-1-16,-2 7-2 16,-2 4 0-16,2 5-8 0,1 2-7 15,0 4-25-15,2 3-33 16,5 0-90-16</inkml:trace>
  <inkml:trace contextRef="#ctx0" brushRef="#br0" timeOffset="7951.2741">12828 4807 181 0,'-6'0'36'0,"1"0"30"16,1-2 2-16,4-3 4 15,0-3-17 1,0 5-21-16,14-2-14 16,3 1-2-16,5-1 1 15,7 1-3-15,5 0-1 0,1 1 0 16,-1 3-2-16,2 0-6 16,-5 0-5-16,-8 0-1 15,-3 0 0-15,-4 0 0 16,-5 3-1-16,0 1-3 0,-4 2-20 15,-4-3-33 1,-1 1-52-16,-2-4-97 16</inkml:trace>
  <inkml:trace contextRef="#ctx0" brushRef="#br0" timeOffset="8263.9486">13032 4629 371 0,'-3'-11'18'16,"-1"3"20"-16,3 1 25 0,1 6-24 15,0 1-10-15,0 3-21 16,5 11-3-16,2 6 6 16,-1 5 6-16,1 4-2 15,0 1-4-15,-4 0-3 16,1 1-1-16,-2-1-1 15,-2-7-4-15,0 0 0 0,0-3-1 16,0-2 0-16,0-4-1 16,-2-2 0-16,2-1 1 15,0-4-7-15,0-1-23 16,2-6-39-16,9 0-64 16,3-2-130-16</inkml:trace>
  <inkml:trace contextRef="#ctx0" brushRef="#br0" timeOffset="8646.3537">13887 4589 390 0,'6'-5'43'16,"-3"0"-36"-16,-1 5 10 0,-2 0 12 0,0 7-1 0,0 9-3 15,-5 3-7-15,-1 3-1 16,-2 1 1-16,-2 2-6 16,1-2-2-16,-1 2-4 0,-2-4 1 15,4 3-3-15,3-6-1 16,1-3-1 0,2-2 1-1,2-2 1-15,0-2 2 0,11-4 0 16,4-1 4-16,4-1 0 15,6-3-4-15,7 0-3 16,1 0 0-16,1-3-2 16,-2-1-1-16,-3-1 1 0,-4 1-3 15,-7 0-16-15,-7 1-19 16,-4-2-17 0,-7 0-31-16,0-4-64 0,-2-1-104 0</inkml:trace>
  <inkml:trace contextRef="#ctx0" brushRef="#br0" timeOffset="8911.8797">14010 4693 282 0,'-6'-9'46'0,"3"0"16"15,1 2 18-15,2 3-28 0,-2 2-10 16,2 2-18-16,0 2-18 16,0 11 2-16,0 3 12 15,0 3-1-15,0 4-3 16,2 4-1-16,5 2-3 15,-2 1-2-15,-1-3-4 16,-1 0-3-16,-1-4-2 16,0-1 1-16,-2-7-2 15,0-2 2-15,0-4-1 0,0-2-1 16,0 0-2-16,0-4-16 16,-2-1-13-16,2 0-19 15,0-2-29-15,0 0-87 0</inkml:trace>
  <inkml:trace contextRef="#ctx0" brushRef="#br0" timeOffset="9377.4777">14367 4730 332 0,'0'-18'84'15,"-1"-3"-54"-15,1-1 10 0,0 5 6 16,3-1-11-16,6 3-14 16,3 1-13-16,3 7-3 15,0 4 2-15,2 3-3 16,0 0-2-16,0 8-1 16,-3 10-1-16,-1 4 1 15,-4 3-1-15,-4 2 0 16,-2 1 1-16,-3-1-1 0,0 0 0 15,-6-4 0-15,-8-2 0 16,-3-1 0-16,0-2 0 16,-2-4 0-16,1-2 0 0,4 1 1 15,0-2-1-15,4-3 1 16,3-1 0-16,4-1 1 16,3-1 1-16,0-1 1 15,5-1 4-15,10-3 10 16,2 0 0-1,4 0-9-15,4 0-3 0,4-3-3 16,1-2-1-16,-2 0-2 16,1-1 1-16,-6 0 0 0,-4 3-5 15,-7 1-27-15,-7-3-30 16,-5-4-86-16</inkml:trace>
  <inkml:trace contextRef="#ctx0" brushRef="#br0" timeOffset="10159.8547">15019 4637 211 0,'2'4'27'16,"-1"0"19"-16,5 1 20 15,-3 0-15-15,4 0-9 16,1 1-11-16,2-1-10 15,4 3-3-15,0-5-2 16,1-3-1-16,4 0-3 0,2 0-5 16,-2 0 1-16,2-3-2 15,-1-5-3-15,-3-1-1 16,-2-1-2-16,-5-3 1 16,-1-1 0-16,-5-2 0 0,-3-2 0 15,-1 0-1-15,-5 2 0 16,-4 2 1-16,-3 0-1 15,-4 3 1-15,-3 4-2 16,2 3 0-16,-3 4 3 16,-1 0-4-16,-1 6 3 0,4 8 1 15,0 4 1-15,3 5-1 16,3 7 1-16,7 2 2 16,2 2 5-16,3 0-3 15,0 0-1-15,5-4-2 16,5-3 2-16,7-2-3 15,-2-5 3-15,4-2-2 16,0-6 4-16,1-1-2 0,4-4 1 16,-5-4 2-16,4-3-2 15,1 0-4-15,0 0-1 16,-7-1-1-16,0-8-1 16,-2 1-4-16,-3 0-22 0,-4-7-26 15,-1 0-60-15,-3-9-216 16</inkml:trace>
  <inkml:trace contextRef="#ctx0" brushRef="#br0" timeOffset="11212.2749">15479 4175 104 0,'-2'0'36'16,"2"-3"3"-16,-2-1 22 15,2-3-12 1,0 0 0-16,0-1-5 16,0-1-2-16,0 1-7 15,0-3-5-15,4 4-7 16,3 0-7-16,3-1-7 0,2 4-3 15,0 2-1-15,-2 2-1 16,3 0 0-16,-2 3-2 16,-3 8-2-16,-1 2 0 0,-2 4-1 15,-2-1 2-15,-3 2-1 16,0-4 1-16,0 3-1 16,-5-5-1-16,-5-3 2 0,0 0-1 15,0-4 2-15,-2-2-2 16,3-1 0-16,1-2 2 15,3 0-2-15,-2 0 1 16,6 0 0-16,1 0 0 0,0-2 0 16,4-1 0-16,5 0-2 0,1-1 2 15,3 2-1-15,-1 2 0 16,1 0 0-16,0 0 0 16,-3 4 0-16,-1 6 0 15,2 5-1-15,-4 0 1 16,0 3 0-16,-3-1 1 0,-3 0-1 15,-1-2 0-15,0-5 0 16,-8 0 2-16,-4-3 3 16,-5-2 7-16,0-4 3 15,-5 1-4-15,-2-2 3 16,2 0-6-16,3 0-3 16,3 0-2-16,3 0-3 0,5 0 2 15,0 0-2-15,8-2-5 16,0 1-15-16,11-1-22 15,5-5-29-15,2-4-91 16,6-1-136-16</inkml:trace>
  <inkml:trace contextRef="#ctx0" brushRef="#br0" timeOffset="11797.582">15774 4186 272 0,'4'-14'32'16,"0"-1"29"-16,3 1 6 15,2 0-14-15,0 3-23 16,4 4-10-16,1 0-2 0,-1 5-5 16,1 2-5-16,-1 0-3 15,-1 5-2-15,-1 8-2 16,-2 6-1-16,0 3 0 15,-6 1 2-15,1 2-3 16,-4-2 1-16,0 1 1 0,0-5-1 16,-7-1 0-16,-2-4 1 15,0-3 0-15,0-2-1 16,2-4 2-16,2-1-2 16,3-4 1-16,2 0 1 15,0 0 0-15,0 0 2 0,9-9-3 16,1-2-2-16,3 1 1 15,-1-7 1-15,2 2-1 16,3-5 1-16,-5 0-1 16,0-1 0-16,0 1 0 15,-5 1 1-15,1 2-2 0,-1 2 2 16,-1 4-1-16,0 2 0 16,-5 4 0-16,3 1 0 15,-4 4 1-15,3 0 0 16,-3 0 0-16,0 1-2 15,0 10 1-15,0 1 1 0,0 7 0 16,-5-1 3-16,2 3 3 16,-3 0 4-16,3 0-2 15,1 1 1-15,1-4-3 16,1 0 0-16,0-4-2 16,0-4-1-16,10 2-1 15,-3-6-2-15,3-2 1 0,-3-4-20 16,-4 0-83-16,-3-17-402 0</inkml:trace>
  <inkml:trace contextRef="#ctx0" brushRef="#br0" timeOffset="69661.7837">15996 6341 219 0,'-4'-14'-16'0,"2"1"16"15,0 1 5-15,2-1 33 16,0 2 0-16,0 3-7 16,0 0-2-16,0 3-9 15,0-2 3-15,0 3-3 0,0 3 7 16,0-1 1-16,0 2-7 0,0 0-4 15,0 9-9-15,2 7 6 16,1 7 13-16,2 11 3 16,2 11 5-16,0 8-2 15,1 8-13-15,0 2-1 0,-1 5-12 16,2 5 9-16,-4-5-3 16,0 0 0-16,2-2 1 15,0-2-3-15,-2-3-1 16,-2-4-3-16,2-5-4 15,-1-6 4-15,0-5-2 0,2-5 1 16,-5-4-3-16,3-9-1 16,-2-1-1-16,1-6 1 15,-1-7-1-15,1-2-1 16,1-2 0-16,-3-3 0 16,1-2-10-16,1-4-11 0,-3-10-56 15,0-9-63-15,0-14-304 16</inkml:trace>
  <inkml:trace contextRef="#ctx0" brushRef="#br0" timeOffset="70540.9086">17537 6007 279 0,'0'-11'22'15,"0"3"13"-15,0 1 21 0,0 3-4 16,0 2-11-16,0 2-15 16,0 0-12-16,0 13-8 15,-3 6 6-15,3 8 6 16,-2 5-1-16,-1 4-1 15,-2 1-7 1,-1 1-3-16,-1-4-1 16,-2-2-1-16,0-4 1 0,-1-3 1 15,0-5 2-15,1-6 2 16,2-1-4-16,4-8 1 16,-1-5-4-16,4 0 0 15,0-5 6-15,0-13-3 16,0-1-4-16,4-10-1 15,1-3 0-15,4-2 0 16,-1-4-1-16,-3 1 0 0,2-3-1 16,2 7 0-16,0 1-1 15,-2 6 2-15,0 9 0 16,2 6-1-16,1 4 1 16,0 7-1-16,2 0 0 0,1 11 0 15,5 8 2 1,0 4-1-16,2 6 1 0,-1 2-1 15,3 1 0-15,-5-1 2 16,0-2-1-16,0-2 0 16,-2-4-1-16,-2-2 0 0,-4-1 1 15,0-4-2-15,-4 0 0 16,-1-4-8-16,-4-1-14 16,0-4-16-16,0-3-17 15,-11-2-19-15,1-2-40 16,-7-2-66-16</inkml:trace>
  <inkml:trace contextRef="#ctx0" brushRef="#br0" timeOffset="70693.3631">17491 6200 334 0,'-12'-2'30'0,"4"0"14"16,8 1-3-16,5-3-6 0,12 2-13 15,12-1-16-15,8-3-4 0,7 3-1 16,6-4-11-16,2 0-45 15,0-6-51-15,-2 2-134 16</inkml:trace>
  <inkml:trace contextRef="#ctx0" brushRef="#br0" timeOffset="71021.6044">18026 6027 349 0,'0'-7'24'0,"0"0"11"16,0 1 24-16,0 3-9 15,0 3-16-15,0 0-13 16,0 0-12-16,0 7-6 16,0 7 7-16,0 6 8 0,3 6 1 15,-1 1 1-15,-1 2-7 16,-1 1-2-16,4-3-3 16,-1 0 0-16,1-4 4 15,1 0-3-15,2-5-2 0,4-2-2 16,1-4-2-16,5-3 1 15,2-1 0-15,5-5-3 16,-1-1 1-16,3-2-1 16,-4 0-1-16,2-5-9 15,-2-5-12-15,-8-2-3 0,1-2-16 16,-9-2-16-16,-2 0-18 16,-4-2-45-16,0 4-103 15</inkml:trace>
  <inkml:trace contextRef="#ctx0" brushRef="#br0" timeOffset="71206.7296">18136 6177 267 0,'-14'0'40'15,"3"0"2"-15,6 0 12 16,5 0-4-16,0-2-1 16,12-2-32-16,6-1-8 15,2 2-5-15,4-3-1 0,2 1-2 16,-3-1-9-16,-2-1-33 15,-8 1-52-15,-4-4-132 16</inkml:trace>
  <inkml:trace contextRef="#ctx0" brushRef="#br0" timeOffset="71390.4194">18031 5995 382 0,'-7'0'21'0,"7"0"6"16,2 0 26-16,18-2-29 16,4-3-17-16,8-2-5 15,6 1-2-15,2-1-3 16,1 2-33-16,-4-3-86 0,1 3-165 16</inkml:trace>
  <inkml:trace contextRef="#ctx0" brushRef="#br0" timeOffset="71609.1358">18734 6289 217 0,'-4'6'214'0,"1"-3"-175"0,3-1-9 16,0-2 0-16,0 0-5 15,0 0-9-15,0 0-13 16,0 0-1-16,0-5-12 16,1-5-34-16,-1-4-56 15,0-4-141-15</inkml:trace>
  <inkml:trace contextRef="#ctx0" brushRef="#br0" timeOffset="71749.7164">18740 6061 426 0,'0'-13'50'0,"0"3"5"16,0 1-8-16,0 1 9 0,2 3-21 16,-2 4-22-16,0 1-11 15,-7 0-19-15,-5 1-55 16,-5 1-133-16</inkml:trace>
  <inkml:trace contextRef="#ctx0" brushRef="#br0" timeOffset="73774.2054">17454 7211 70 0,'-4'0'87'16,"-1"0"-44"-16,2-2 2 16,0-3 11-16,1-2-17 0,0 0-10 15,2-2-4-15,0 0 0 16,0-2-2-16,0-1 3 15,0 1-4-15,2 1-4 16,3 0-4-16,5 2-2 0,-3 1-2 16,0 3-3-16,4 4-1 15,0 0-2-15,-1 7-2 16,3 11 1-16,1 1 0 16,0 8 2-16,-4 2 2 15,2 3-1-15,-2-2-1 16,-3 0 1-16,-4-1-2 0,1-6 0 15,-4-3 0-15,0-4 3 16,0-4 0-16,0-2 3 0,0-7 0 16,0-3-6-16,0 0 8 15,0-3 1-15,0-10-2 16,0-3-7-16,0-5-1 16,0-5-1-16,0-6-2 15,3 0 1-15,2-4-1 0,0 2-5 16,4 6-1-1,-3 1 0-15,3 6 5 16,4 5-1-16,1 8 1 0,3 5 0 16,0 3 0-16,3 9 2 15,2 7-3-15,-3 7 2 16,1 2 1-16,1 0 0 0,-6 4-3 16,-4-4 3-16,-2 0-2 15,-4-2 1-15,-3-4 2 16,0-2-2-16,-2-3-1 15,0-5 3-15,0-2-2 16,0-2 0-16,0-3 1 0,-2-2-1 16,0 0 2-16,2 0-3 15,0-4 4-15,0-4-3 16,0-5-1-16,0-5 3 16,0-3-3-16,0-4 2 15,2-2-3-15,5-1 4 0,5 1-4 16,0 2 2-16,6 3 1 15,1 4-2-15,3 4 1 16,0 7-1-16,1 4 2 16,-3 3-1-16,-2 0-1 15,-1 12 1-15,-3 6 1 16,-1 3 0-16,-6 4 0 0,0 2 0 16,0 0 1-16,-6 1 2 15,-1-1 0-15,0-4 0 16,0-1-4-16,0-4 5 15,0-4-8-15,0-3 4 0,0-3 1 16,0-2-5-16,4-4 8 16,-1-2-13-16,2 0-17 15,2-9-28-15,0-7-21 16,-4-6-44-16,1-6-134 16</inkml:trace>
  <inkml:trace contextRef="#ctx0" brushRef="#br0" timeOffset="74289.7202">18134 6751 473 0,'-7'-13'8'15,"7"-4"16"-15,0 6 2 16,9 1 5-16,9 6-12 15,0 2-12-15,5 2-5 0,-1 2 0 16,1 8 0-16,-1 2-2 16,-7 8 0-16,-5-7-4 15,-5 3-4-15,-5 0-1 16,0-2 3-16,-7-1 4 16,-8-2 1-16,1-3 2 0,-2-2 0 15,0-1-1-15,3-3 4 16,3 0-2-16,3-2 0 15,3 0 0-15,2 0 0 16,2 0 1-16,7-2-2 16,6-2 0-16,1 1-1 15,2 3 1-15,4 0-1 0,-1 1 0 16,-2 10 0-16,0 3 0 16,-4 4 0-16,1 0 0 15,-7 2 0-15,-2-2 0 16,-5-2 0-16,0-4 2 15,-7 1-1-15,-6-6 8 16,-5 0 3-16,-2-6 4 0,-2-1 6 16,2 0-8-16,-1 0-5 15,3-6-4-15,2-1-4 16,6-3 0-16,2 3-2 16,6 2-21-16,2 2-32 0,0 1-35 15,12 2-95-15</inkml:trace>
  <inkml:trace contextRef="#ctx0" brushRef="#br0" timeOffset="74541.8024">18569 7283 501 0,'0'16'35'0,"0"-9"-4"16,3-7 13-16,16 0 1 16,0 0-18-16,3-4-27 15,6 1 7-15,5-3-2 16,-5 1-2-16,1 0-3 16,-2 1 1-16,-5 2-23 15,-6-5-47-15,-11 2-72 16</inkml:trace>
  <inkml:trace contextRef="#ctx0" brushRef="#br0" timeOffset="75379.375">19309 7108 40 0,'0'-5'139'0,"0"-1"-72"16,0-1 13-16,0-2-16 15,0-2-13-15,0-1-7 0,3 1-10 16,2 0-7-16,7 1-9 16,0 1-3-16,4 3-2 15,2 5-2-15,-2 1-4 16,4 1-3-16,-2 16-2 16,-1-2-1-16,-2 9 0 15,0-1 0-15,-6 0-1 0,-4 0 1 16,-5-3-2-16,0-2-2 15,-5-4 1-15,-8-1 0 16,-1-5 2-16,-3 0 0 16,1-3 0-16,0-3 1 15,4-2-1-15,1 0 1 0,5 0 0 16,3 0-1-16,3-2 0 16,1-5 0-16,11 3 1 15,2 1-1-15,2-1-1 16,2 2 1-16,0 2 0 15,2 0 0-15,-4 6 0 16,0 3 0-16,0 7 0 0,-1 2 0 16,-1-1 0-1,-4 3 0-15,-2-2-1 0,-4 0 2 16,-4-2-1-16,0-5 1 16,-4-1-2-16,-7-1 3 15,-3-5 1-15,-6 1 5 0,-2-3-1 16,-1-2-1-16,-2 0 3 15,1 0-3-15,3 0-2 16,5-6-4-16,1-2 1 16,8-2-2-16,5-2-15 15,2-4-28-15,9 0-40 0,9-4-67 16,6-3-214-16</inkml:trace>
  <inkml:trace contextRef="#ctx0" brushRef="#br0" timeOffset="76129.5509">19734 7054 412 0,'0'-11'24'16,"0"3"0"-16,6 1 15 15,6 1-5-15,-1 6-12 0,5 0-11 16,-1 9-5-16,-1 7 0 15,-1 5 0-15,-1 6-3 16,-2 0-1-16,0 2-1 16,-7-3 1-16,1-1-2 0,-2-3 2 15,-2-5-2-15,0-2 0 16,0-4 0-16,0-4 3 16,-4-4 2-16,1-1 4 15,1-2 0-15,0 0-1 16,2-9-1-16,-1-4-1 0,1-6 1 15,0-2-1 1,0-5-2-16,1-2-2 0,4 0-1 16,2-1-1-16,4 2 1 15,2 6-1-15,1 4-1 16,3 9 1-16,-2 4 0 16,5 4 0-16,-3 2 0 15,2 12-1-15,-1 8 1 0,0 2 0 16,-3 3 0-16,-1 4 0 15,-3-1 0-15,-2-5 0 16,-4 0 0-16,-2-3-2 16,-1-6 2-16,0-4 0 0,-2-3 0 15,0-6 0-15,0-1 0 16,0-2 3-16,0-3 3 16,0-8 2-16,-2-3 3 15,4-6-4-15,-2-3-4 16,0-2-1-16,3-4-2 15,4-1 2-15,1 0-2 0,3 3-1 16,2 2-4-16,1 5 1 16,6 4 2-16,-1 6 2 15,1 4-2-15,0 6 3 16,-1 0-1-16,0 6 0 16,-7 10 0-16,1 3 0 0,-4 6 0 15,-6 2-1-15,1 0 2 16,-4 1-3-16,0-3 2 15,0-1 0-15,0-5 1 16,0-1-1-16,-4-5 0 0,4-10-1 16,-3 11-11-16,3-12-10 15,0 0-18-15,0-2-13 16,0-4-29-16,0-10-89 16</inkml:trace>
  <inkml:trace contextRef="#ctx0" brushRef="#br0" timeOffset="76476.8349">20305 6657 429 0,'6'-18'19'16,"1"1"3"-1,3 7 18-15,5 5-5 0,-3 5-14 0,2 0-13 0,-2 5-6 16,-2 11-1-1,0 3-1-15,-5 1 1 0,-3 3-1 16,-2-1 0-16,0-3 0 16,-4-3-1-16,-4-3 2 15,1-5 0-15,2-2 0 16,0-4 1-16,3 0 5 0,2-2 5 16,0 0 4-16,9-4-6 15,6-3-7-15,4-2-2 16,8-5 0-16,5 1-1 15,2-3-2-15,0 1-13 16,-5 4-10-16,-7-2-18 0,-4 1-80 16,-11 1-205-16</inkml:trace>
  <inkml:trace contextRef="#ctx0" brushRef="#br0" timeOffset="76932.4136">20761 7154 406 0,'-2'-5'37'16,"2"-1"7"-16,0 3 14 15,15-1-28-15,6 3-17 0,11-3-6 16,1 2-2-16,5 1-2 16,0-2-3-16,-4 3 1 15,-6 0-7-15,-4-1-15 16,-7 1-17-16,-5-2-36 0,-7-2-46 15,-3-3-79-15</inkml:trace>
  <inkml:trace contextRef="#ctx0" brushRef="#br0" timeOffset="77181.8911">20968 6963 373 0,'-9'-2'48'0,"0"2"-9"15,2 0 12-15,0 0-15 16,1 13-14-16,1 4-5 16,2 7 5-16,2 2-1 0,1 3-2 15,0 4-7-15,0 0-6 16,1-2-1-16,4-1-2 16,2-3-2-16,2-4 0 15,-2 0-3-15,0-3-17 0,2-4-23 16,0-4-23-16,4-6-40 15,-1-5-111-15</inkml:trace>
  <inkml:trace contextRef="#ctx0" brushRef="#br0" timeOffset="77600.0509">21503 7011 418 0,'0'-10'19'0,"0"-3"-1"15,6 3 22-15,3-1-2 0,3 4-16 16,1 3-14-16,1 4-4 16,-2 0-1-16,5 7-1 15,-7 8-1-15,1 4 0 16,0 4-1-16,-6 2 0 15,-3 2-1-15,-2-2 2 0,0 2-1 0,-11-4-1 16,-5-2 1 0,-2-1 0-16,-2-4 1 0,-2-2 0 15,0-1 4-15,3-3 9 16,7 0 3-16,-1-4 0 16,11 2-6-16,2-5-5 15,8-1-1-15,11-2 2 0,5 0-3 16,7 0-3-16,3 0 0 15,1-5-1-15,-1-3-5 16,-1 2-16-16,-1 0-17 16,-7-1-14-16,-5 0-42 0,-4-4-110 15</inkml:trace>
  <inkml:trace contextRef="#ctx0" brushRef="#br0" timeOffset="78384.5709">21862 7040 221 0,'-3'-12'204'16,"1"-1"-178"-16,2 2 2 16,0 4 14-16,9 3-8 15,4 4-15-15,2 2-12 0,4 11-4 16,-4 5 0-16,4 5-1 15,-5 4 1-15,1 3-1 16,-5 0-2-16,-1 1 0 16,-4-7 1-16,-2 2-1 0,-3-8 0 15,0-2 0-15,0-6 1 16,0-3 0-16,0-7 0 16,0 0 1-16,0 0 3 15,0-5 6-15,0-7 0 16,0-6-3-16,1-4-4 15,6 1 2-15,4-6-4 16,-3 0-1-16,7-1-2 16,-1 1 2-16,3 0-1 0,-3 8-2 15,2-1 0-15,5 8-1 16,-4 4 3-16,0 6 0 16,0 2 0-16,0 6 0 0,0 12 0 15,-2 6-1-15,-3 3 0 16,-1 4 3-16,-4 3-3 15,-1-4 1-15,-3-2 1 16,-1-2-1-16,-2-3 0 16,2-6 0-16,-2-4 2 0,0-4 0 15,0-3 0-15,0-6 1 16,0 0 3-16,0 0 7 16,3-10-1-16,-1 0-2 15,2-8-6-15,0 0 0 16,3-5-4-16,0 0-1 0,3-4 3 15,0-4-3-15,2 1 3 16,3 3 0 0,-1 2-1-16,4 6-1 0,1 5-1 15,-1 5 1-15,4 3 0 16,-3 6 0-16,2 2 0 16,-4 9-1-1,0 9 2-15,-5-1-11 0,-4 4 11 0,-3 2-1 0,-5 0 2 16,0-2 0-16,0 1-1 15,-2-6-1-15,-5-1 1 16,1-2 0-16,3-1-2 31,-1-4 2-31,4 0 0 0,0-4-7 0,0 2-32 0,4-8-22 16,7 2-53-16,6-2-162 16</inkml:trace>
  <inkml:trace contextRef="#ctx0" brushRef="#br0" timeOffset="78621.0955">23072 7058 459 0,'10'-9'18'16,"5"1"7"-16,7 2 18 15,5 2-8-15,0 4-17 16,4 0-13-16,-3 0-3 16,-1 0-1-16,-7 0 0 15,-8 2-6-15,-6 3-38 0,-6 2-54 16,-1-1-116-16</inkml:trace>
  <inkml:trace contextRef="#ctx0" brushRef="#br0" timeOffset="78808.4788">23092 7147 401 0,'-5'2'59'15,"5"-2"-2"-15,5 0-7 16,9 0-13-16,3-2-18 16,6-2-10-16,0 2-3 0,4-1-4 15,4 1-2-15,-1-1-11 16,2-2-41-16,5-5-60 15,-3 2-124-15</inkml:trace>
  <inkml:trace contextRef="#ctx0" brushRef="#br0" timeOffset="79214.773">23839 6901 421 0,'0'-13'9'15,"-4"1"25"-15,-2 4 23 16,-1 0-13-16,-3 4-11 16,1 4-16-16,1 0-2 15,1 0 0-15,-3 11-6 16,3 7 3-16,0 1 2 0,2 8-11 16,0 2 15-16,2-1-5 15,3 2-1-15,0-3-5 16,0 2-2-16,10-6-1 15,2 0 1-15,3-5-3 16,2 0 0-16,3-7-1 16,1-6 0-16,3-2 1 0,-4-3-2 15,1 0 1-15,-1-8 0 16,-6-7 1-16,-1-1 0 16,-6-5 4-16,1-1-5 15,-5-4 2-15,-3-3-2 0,0-3 0 16,0 0-2-16,-11-2 1 15,-9 0-10-15,-7 6-14 16,-10 3-20-16,-12 1-9 16,-10 6-57-16,-11 3-164 15</inkml:trace>
  <inkml:trace contextRef="#ctx0" brushRef="#br0" timeOffset="79855.8309">17292 8326 376 0,'-11'0'28'15,"6"-4"11"-15,5-3 19 16,0 0-9-16,16 0-21 16,9 0-10-16,7 0-8 15,10-3-2-15,2 5-1 16,2 0-1-16,0 0-5 15,-4 0 0-15,-4 1 0 16,-10 2-2-16,-4 0-13 0,-8 2-17 16,-10 0-18-16,-4 0-23 15,-2 0-25-15,-5 0-79 16</inkml:trace>
  <inkml:trace contextRef="#ctx0" brushRef="#br0" timeOffset="80074.5681">17391 8379 355 0,'-17'8'26'16,"5"-5"8"-16,7 1 17 15,5-2-11-15,7-2-9 16,15 0-7-16,8 0-9 16,8-2-4-16,6-5-3 15,3-3-3-15,1 0-3 0,-4-1-1 16,-5 4-4-16,-6-2-21 15,-10 2-15-15,-7 0-51 16,-5 2-55-16,-4-4-105 16</inkml:trace>
  <inkml:trace contextRef="#ctx0" brushRef="#br0" timeOffset="80308.7681">17746 8108 349 0,'-3'-1'60'0,"1"-8"4"16,2 7 1-16,0 2-24 0,3 7-20 16,9 9 2-16,0 5 1 15,0 6-7-15,1 3-7 16,-4 3-7-16,-4 1 0 16,-5-1-1-16,0 3-1 0,-10-4-1 15,-7 0-20-15,-6-3-35 16,-2-8-46-16,2-5-183 15</inkml:trace>
  <inkml:trace contextRef="#ctx0" brushRef="#br0" timeOffset="81239.5773">18608 8253 214 0,'6'-13'60'0,"1"-1"5"15,0 2-12-15,4-1-9 16,0 2-9-16,-1 4-13 16,4 2-2-16,-1 3-3 0,0 2-7 15,0 4-2-15,-1 10-6 0,1 7 1 16,-1 3 0-1,0 6 0-15,2-2-1 16,-6 4-2-16,-3-3 2 0,1-4-1 16,-6-2-1-16,0-7 0 15,0-3 1-15,0-6-1 16,0-3 2-16,0-4 4 0,0 0 9 16,-2 0 1-16,-2-7-6 15,4-6-2-15,0-4-2 16,0-3-5-16,0-2 1 15,0-5-1-15,4 1 1 0,4 1-2 16,-1 0-1-16,3 1 0 16,5 8 0-16,-1 4 0 15,1 1 0-15,1 9 0 16,0 2 1-16,2 0-1 16,0 13 1-16,-2 7 0 15,4 1 0-15,-5 5 0 0,2 3 0 16,-3 0 0-16,-4-2 0 15,-3-4-2-15,-2-4 2 16,-5-4-1-16,0-5 1 16,0-4 1-16,0-3-1 15,0-3 0-15,0 0 3 0,0-1 3 16,0-11-1-16,0-1 0 16,0-7-3-16,5 0 0 15,3-5-1-15,-1 0 0 16,2 0-1-16,4 0 0 15,-1 2 0-15,2 4 0 0,1 1 0 16,0 5 0-16,4 4 0 16,1 3 2-16,-3 6 0 15,2 0 2-15,-6 11-2 16,2 4-2-16,-3 5 0 16,-3 2 0-16,-1 3 1 0,-4-1-1 15,-1 2 1-15,-3-2-1 16,0-6 0-16,0 1 0 15,0-5 0-15,0-1 0 16,0-4 0-16,0-4-6 16,0-1-14-16,0-4-17 15,4 0-19-15,6 0-44 0,3-11-114 16</inkml:trace>
  <inkml:trace contextRef="#ctx0" brushRef="#br0" timeOffset="81452.2581">19576 8247 407 0,'6'-5'38'16,"1"-1"3"-16,0 2 15 16,6 0-15-16,2 2-11 0,5 0-18 15,1 2-9-15,1 0-2 16,0 0 0-16,-4 0-6 15,-4 0-26-15,-5 4-21 16,-7 0-45-16,-2 0-111 16</inkml:trace>
  <inkml:trace contextRef="#ctx0" brushRef="#br0" timeOffset="81624.1202">19621 8317 295 0,'-9'10'51'0,"4"-2"12"16,1-1 10-16,4-3-16 0,4-1-12 15,8-3-10 1,7 0-16-16,4 0-9 0,3 0-8 16,5-2-1-16,1-3-12 15,3 2-30-15,-1-5-46 16,3 3-105-16</inkml:trace>
  <inkml:trace contextRef="#ctx0" brushRef="#br0" timeOffset="82155.2616">20352 8103 272 0,'7'-11'9'0,"4"4"9"16,-4-2 36-16,-1 2 3 16,0 2-4-16,-4 1-15 15,-2 2-8-15,0 2-2 16,0 0-14-16,-7 0-2 0,-5 9 6 16,-3 4 4-16,1 3 1 15,-2 3-7-15,2 6 2 16,2 0-9-16,5 4 10 15,4-2-6-15,3-1-3 0,0 1-7 16,10-2 2-16,7-3-3 16,2-6 0-16,5-4 0 15,1-5-1-15,0-3 1 16,-1-4-2-16,-3 0 1 16,-3-11 0-16,-1-3 0 0,-5-2 1 15,-2-6-2-15,-4 1 1 16,-5-6 0-16,-1-1-1 15,0 1 0-15,0-3 2 16,-7 2-2-16,-7 4 0 16,-2 2-5-16,-5 8-4 15,-3 2-2-15,-1 6-1 0,-2 6-13 16,3 0 6-16,2 6-12 16,5 6-17-16,10-2-32 15,7 4-61-15,2-6-184 16</inkml:trace>
  <inkml:trace contextRef="#ctx0" brushRef="#br0" timeOffset="82360.3467">20761 8314 480 0,'4'10'11'0,"-3"-3"20"16,1 6 14-16,-2 1-9 15,0 0-14-15,0 4-13 16,-5 0-7-16,-4 1-2 0,0-2 1 16,-5-3-2-16,-2 2-37 15,1-5-55-15,1-8-152 16</inkml:trace>
  <inkml:trace contextRef="#ctx0" brushRef="#br0" timeOffset="82860.5977">21356 8076 169 0,'5'-14'149'0,"1"0"-103"16,-3 1 16-16,1 6 1 16,-3 5-18-16,4 2-7 0,-3 6-14 15,4 8-12-15,0 5 7 16,-3 8 5-16,2 3-7 16,1 1-4-16,-1 1-3 15,-3 0-7-15,0-2-7 16,-2-1 7-16,0-4-2 0,0 0 0 15,-2-5 0-15,-4-4 5 16,3-4-26-16,-1-5-12 16,4-1-21-16,0-4-31 15,0-2-66-15,6-2-180 16</inkml:trace>
  <inkml:trace contextRef="#ctx0" brushRef="#br0" timeOffset="83079.2202">21661 8296 462 0,'7'5'18'0,"-3"4"13"15,-1 3 5-15,1 3 2 16,-4 1-12-16,0 3-16 16,0-1-3-16,-7 1-2 15,-2-1-3-15,-2-1-1 16,-1-3-1-16,-1-3-3 0,4-1-13 15,-2-4-24 1,6-3-19-16,2-3-46 16,3 0-92-16</inkml:trace>
  <inkml:trace contextRef="#ctx0" brushRef="#br0" timeOffset="83661.0826">22181 8135 142 0,'-10'-5'215'16,"3"-6"-181"-16,7 2 7 15,0 0 20-15,3 0-19 16,6-1-16-16,4-1-12 0,1 2-2 16,3 4-1-16,-2 1-3 15,4 4-2-15,-3 0-2 16,-2 5 1-16,0 6-2 16,-2 6-2-16,-5 1 1 0,0 4-2 15,-6 3 0-15,-1 0 0 16,0-2 0-16,-5-1 0 15,-5-3 0-15,-3-1 0 16,-3 0 1-16,-2-4 0 16,-1-3 0-16,5 3 7 0,-1-3 6 15,5 0 0-15,0-2-1 16,6-2-7-16,2 2-2 0,2-4-6 16,0 0 13-16,6-1-2 15,6-1 0-15,6-3-2 16,3 0 3-16,4 0-3 15,2 0-2-15,6-2-1 0,7-4 2 16,-4 2-4-16,-1-1 6 16,-4-1 0-16,-2 3-4 15,-10 1-2-15,-6 0-2 16,-6 0 1-16,-7 2-2 16,0 0 3-16,-12-1-18 15,-10-3-44-15,-7-7-78 16</inkml:trace>
  <inkml:trace contextRef="#ctx0" brushRef="#br0" timeOffset="85959.4099">3096 6714 139 0,'-6'-5'149'15,"-1"-5"-111"-15,1 1 0 0,5-2 12 16,-3-3-6-16,4 3-14 16,0 1-8-16,4 0-7 15,3 2-3 1,0 3-4-16,-1 2-4 0,1 2-1 16,1 1-2-16,-1 0 1 15,1 9-2-15,-1 4-2 0,0 2 6 16,-2 5-6-16,-1 0 4 15,-1 1-1-15,-3 4 2 16,0 0-1-16,0-1 3 16,0-2 1-16,0 2 1 0,0-6-1 15,0 1 1-15,3-8-4 16,8 0 1-16,-1-8 0 16,5-1-1-16,2-2 0 15,3-3 0-15,4-8-1 16,-2-6-1-16,4-2-1 0,-4-1 1 15,-2-3-1-15,-5 0 1 16,-1 0 0-16,-6 1-1 16,-3-4 0-16,-3 3 1 15,-2-2-1-15,0 3 1 16,0 2-1-16,0 4 1 16,0 2-1-16,0 6 0 0,0 2 0 15,-2 6 0-15,2 0-1 16,0 11 2-16,0 3-1 15,0 5 0-15,2 5 1 16,5 8 3-16,3 4 6 16,-3 4 5-16,1 7-3 0,-1 3-2 15,1-2-2-15,-4 0-3 16,-2-2-6-16,-2-6 2 16,0-3-3-16,0-3 3 15,-2-3 1-15,-10-5-1 16,4-2-1-16,-4-7 3 0,-7-1-3 15,4-3 1 1,0-6 1-16,-4-4-2 0,4-3 1 16,1 0 0-16,1-6-1 15,2-11 2-15,1-2-2 16,5-3 0-16,2-4 0 0,3-3-2 16,0 2 2-16,11 0-3 15,1 2-5-15,7 2 0 16,-2 4 0-16,7-1-8 0,-2 6-8 15,-3 3-20-15,3 6-22 16,-2 1-39-16,-3 4-94 16</inkml:trace>
  <inkml:trace contextRef="#ctx0" brushRef="#br0" timeOffset="86703.2677">3688 7175 270 0,'2'6'33'0,"10"-6"11"0,-2-7 13 15,-3-4-8-15,-2-1-9 16,2-3-18-16,-4 1-5 16,-1-2 4-16,-2 1-4 15,0 2-6-15,0 0-5 0,-9 1 1 16,-1 0-4-16,-7 4-1 15,2 1-2-15,-5 3 1 16,-1 2 0-16,4 2-1 16,-1 0 0-16,0 8 0 0,3 4 1 15,3 2-1-15,4 6 3 16,1 1 0-16,7 2 1 16,0-1 1-16,2 3-1 15,9-5-1-15,2-1 0 16,2-6-3-16,0-3 2 15,2-6 0-15,-2-4 0 16,2 0-1-16,-3-6 2 0,-1-4 0 16,-1-4 1-16,-3-1-1 0,-1 1 0 15,-3 0 5-15,-1-3-1 16,-3 4 0-16,-1-2-1 16,0 5-2-16,0 2-2 15,0 4-1-15,0 3 1 0,0 1-2 16,0 5 0-16,0 10 0 15,0 6 2-15,6 6-10 16,1 3 10-16,0 2 8 16,0 5 2-16,0 1-2 15,0 0-3-15,-1-3-2 0,-5 1-1 16,-1-4-1-16,0-2 1 16,-5-3-1-16,-4-2 1 15,-1-5-1-15,-3-4 3 16,1-7-3-16,3-2-1 15,-2-7 0-15,4 0 1 16,0-13 0-16,0-6-1 0,0-8-1 16,4-2-1-1,1-4 0-15,2-3 1 16,0-2-2-16,0 1-7 16,9 0-3-16,2 3-4 15,3 2 2-15,5 1-12 0,2 6 3 16,2 2-22-16,6 3-20 15,0 2-25-15,3 1-47 16,-2 1-145-16</inkml:trace>
  <inkml:trace contextRef="#ctx0" brushRef="#br0" timeOffset="86906.3195">4241 6944 25 0,'4'-6'302'0,"-1"4"-252"0,1-1 11 15,1-1-2-15,3 3-18 16,4-5-8-16,6 1-10 16,5-1-15-16,-1 1-3 15,3 2-3-15,-3 1-1 0,-5 2-3 16,-4 0-27-16,-4 0-27 16,-7 7-75-16,-2 0-119 15</inkml:trace>
  <inkml:trace contextRef="#ctx0" brushRef="#br0" timeOffset="87062.5572">4275 7058 349 0,'-5'7'49'0,"5"-5"6"16,0-1 11-16,7-1-9 16,10 0-22-16,3-1-17 15,6-5-12-15,-1-1-4 16,2 0-1-16,-6 1-30 0,4 0-78 15,1-3-262-15</inkml:trace>
  <inkml:trace contextRef="#ctx0" brushRef="#br0" timeOffset="87712.8688">5697 6762 37 0,'5'-9'209'15,"-3"0"-158"-15,2-2-7 16,-4-1 1-16,0 3-8 16,-4 0-2-16,-5 0-10 0,-1 3-4 15,-5-3-4-15,3 6-1 16,-6 1-5-16,0 2-3 16,2 0-3-16,-2 4-1 15,3 6 2-15,0 1 2 0,2 4 2 16,2 6 3-16,4-2-2 15,3 8 1 1,2 2 1-16,2 3-3 0,0-2-3 16,6 1-1-16,3-3-1 15,1-3-2-15,2-5 0 0,0-3-1 16,2-6 0 0,-1-4 1-16,3-3-1 0,2-4 0 15,0 0-1-15,3 0-1 16,-1-4-14-16,2-1-23 31,-3-2-17-31,0-2-18 0,-2-2-59 16,0-1-140-16</inkml:trace>
  <inkml:trace contextRef="#ctx0" brushRef="#br0" timeOffset="87947.5604">5929 6865 371 0,'2'0'39'0,"-2"0"-7"16,0 0 14-16,0 9-16 16,0 3 2-16,0 5-6 0,0 1-6 15,-2 1-4-15,-1 1-4 16,-2 1-1-16,0-1-2 16,3-3-7-16,1 0 1 15,1-3-3-15,0-2 1 16,0-3 0-16,0-1-15 15,3-5-23-15,4-1-23 0,3-2-30 16,4 0-61-16</inkml:trace>
  <inkml:trace contextRef="#ctx0" brushRef="#br0" timeOffset="88197.5021">6276 6868 436 0,'12'-7'34'0,"-1"0"4"16,7 2 4-16,3 2 4 15,5-5-9-15,1 1-20 16,5 0-7-16,0 0-3 16,1-2-3-16,-3 4-1 15,-1 1-2-15,-6 1-2 0,-5 1-13 16,-3 2-24-16,-6 0-15 15,-6-2-21-15,-3 2-31 16,0-3-95-16</inkml:trace>
  <inkml:trace contextRef="#ctx0" brushRef="#br0" timeOffset="88416.1834">6446 6706 167 0,'-7'-3'137'0,"2"0"-64"15,-1 2-9-15,5 1 0 0,1 0-20 16,0 4-19-16,0 8 0 16,3 4-3-1,2 4 1-15,0 3-6 0,1 2-5 16,-2 4-4-16,0-3-6 16,-3 1 0-16,-1-2-1 0,4 0-11 15,-1-7-37-15,1-4-46 16,-1-6-109-16</inkml:trace>
  <inkml:trace contextRef="#ctx0" brushRef="#br0" timeOffset="88980.0254">7626 6700 156 0,'0'-6'183'31,"0"-3"-154"-31,0 0 23 16,0-2 0-16,-5 0-17 15,-1 3-13-15,-1 0-10 0,-2 0 2 16,0 4-6-16,0 2 0 15,-3 2-4-15,-2 0 0 16,-1 8 2-16,0 4 3 16,-3 4 3-16,4 3 4 15,1 5 1-15,5 1-2 16,3 1-5-16,5 3-1 0,0 2-2 16,1-3-3-16,10-5-1 15,1-3-5-15,6-6 3 16,1-7-2-16,0-3 1 15,3-4 1-15,1 0 1 16,-2 0-1-16,1-7-2 16,-4 1 0-16,-2 1-26 0,-1-1-28 15,-3-1-35-15,-5 2-92 16</inkml:trace>
  <inkml:trace contextRef="#ctx0" brushRef="#br0" timeOffset="89370.5487">7822 6838 422 0,'-9'-9'31'0,"0"1"8"0,9-2-3 16,0 3-9-16,0 2-7 15,12 2-10-15,0 3-7 16,5 0-1-16,-3 1 0 15,3 10-2-15,-5 3 2 16,-1 2-2-16,-4 2 0 16,-5 0-4-16,-2 0 0 0,-2-2 0 15,-9 2 4-15,-5-4-1 16,-1-1 2-16,2 1 0 16,-2-3 4-16,5-3 6 15,2 1 2-15,3-3 0 0,6-1-1 16,1-3-3-16,4-2-2 15,8 0 1-15,4 0-4 16,4-2-3-16,4-3-2 16,3-6-16-16,3 2-19 15,1-4-17-15,1-2-46 0,4 0-50 16,-2-6-126-16</inkml:trace>
  <inkml:trace contextRef="#ctx0" brushRef="#br0" timeOffset="89838.8633">8213 6709 78 0,'-3'-5'288'0,"-2"1"-234"15,0 3 5-15,3 1-6 16,2 0-19-16,0 0-17 16,2 7-3-16,8 2-1 15,5 0 1-15,4 2-6 0,4-4-3 16,-3-2-3-16,1-1 0 15,1-4-2-15,-3 0 2 16,-2-2 0-16,-3-5-3 16,-4-4 2-16,-4-2-1 15,-4 4 0-15,-2-4 2 16,-2 1-2-16,-9 0 0 0,-3 2 0 16,-1 1 0-16,-2 0 0 15,-1 5 0-15,0 3 0 16,-2 1 0-16,0 0 1 15,1 8-3-15,2 5 3 16,3 3 0-16,1 2 5 0,4 3 2 16,4 3 2-16,5 1-1 15,0 3-4-15,4-2 5 16,6 2-2-16,5-6-3 16,5-4-2-16,1-1-1 0,1-7-1 15,1-2 0 1,4-7 1-16,-6-1-2 0,6 0-2 15,-5-5-19-15,2-8-16 16,-5 1-24-16,-1-8-57 16,1-1-130-16</inkml:trace>
  <inkml:trace contextRef="#ctx0" brushRef="#br0" timeOffset="90331.2534">8502 6293 363 0,'-7'-16'50'0,"7"1"-40"16,0-1 31-16,10 5 12 16,4 3-17-16,0 4-18 0,2 2-8 15,0 2-4-15,-1 4 1 16,-3 10-6-16,-2 6 0 15,-3-1-1-15,-4 5 1 16,-3-1 0-16,0 0-1 16,-5-1 0-16,-5-4-1 0,1-4 2 0,2-2-2 15,2-5 2-15,3-5 0 16,2-2-1-16,0 0 1 16,2-6 0-16,7-5 0 15,1-6-1-15,5-1 1 0,-1-3-1 16,3-2 0-16,-5 2 0 15,-3-1 0-15,0 3 0 16,-2 2 1-16,-5 7-1 16,1 4 0-16,-3 4 4 15,0 2 8-15,0 8-5 16,-5 7 2-16,0 5 5 0,3 5-3 16,1 2 0-16,1 4 0 15,0-2-15-15,5 2 9 16,5-5-2-16,2-2-2 15,2-2-4-15,-1-7-43 16,9-6-47-16,5-7-194 0</inkml:trace>
  <inkml:trace contextRef="#ctx0" brushRef="#br0" timeOffset="90784.2395">9215 6747 397 0,'-11'4'15'16,"6"-4"10"-16,5 0 33 15,9 0-9-15,11 0-24 16,10-5-8-16,8-1-3 16,5 1-5-16,2-2-3 15,-1 1-3-15,-3 2-2 0,-9 1-3 16,-8 2-14 0,-5-1-21-16,-11 0-32 0,-6 2-35 15,-2 0-60-15</inkml:trace>
  <inkml:trace contextRef="#ctx0" brushRef="#br0" timeOffset="91049.8248">9359 6600 242 0,'-4'-10'41'16,"-4"2"18"-16,6 2 13 0,-1 2-12 15,3 4-12-15,0 2-18 16,0 9-17-16,5 7 7 15,2 1 1-15,-1 5-2 16,1 2-3-16,-1 2-3 16,0 0-3-16,-4 0-3 15,-1-1-3-15,-1-4-1 0,2 0-2 16,0-5 0-16,-2 0 0 16,0-7-1-16,3-4-10 15,4 0-20-15,5-7-24 16,0 0-42-16,6-4-92 15</inkml:trace>
  <inkml:trace contextRef="#ctx0" brushRef="#br0" timeOffset="91443.8725">10158 6659 397 0,'0'-12'8'0,"2"4"1"16,1-1 39-16,-3 0-10 15,0 3-17-15,0 1-8 16,0 1 2-16,-5 1 1 0,-4 0-6 16,-4 3-3-16,-3 0 0 15,0 0 3-15,-2 7 0 16,0 3-1-16,2 3 1 15,3 3 1-15,3 3 1 16,3 4-2-16,2 1 1 16,5 3-11-16,0-4 9 15,7 3-4-15,6-4-3 0,6-4 1 16,-2-4-1-16,7-3-1 16,-1-6 1-16,3-3-2 15,-4-2-8-15,2 0-24 16,-6 0-20-16,-4-7-16 0,3 0-70 15,-9-3-208-15</inkml:trace>
  <inkml:trace contextRef="#ctx0" brushRef="#br0" timeOffset="91978.4267">10311 6778 303 0,'-4'-7'96'0,"-1"-2"-52"15,0 0 15-15,5 0-10 16,0 0-6-16,7 2-19 16,5-3-13-16,3 7-4 0,2 3-2 15,3 0-1-15,-2 2-2 16,-2 9-1-16,0 5-1 16,-1 2 0-16,-8 1 0 15,0 1-1-15,-6 1-3 0,-1-3-4 16,-1-4 2-16,-8 0 4 15,-2-3 0-15,-2-2 2 16,1-3 0-16,2-3 0 16,0-1 2-16,1-2-2 15,4 0 0-15,2 0 1 0,1 0 0 16,2-3-1-16,0-3 2 16,9 2-2-16,1-1 0 15,5 2 0-15,1 1 0 16,2 2 0-16,1 0 0 15,1 3-1-15,-3 8 3 0,0 2-2 16,-5 5 0-16,-4-1 0 16,-2 1 0-16,-6 0 0 15,0 1 0-15,-4-4 1 16,-11 3 0-16,-2-6 0 16,-5-1 1-16,-2-4 2 15,0 0 3-15,-1-5-1 0,5-2 4 16,-1 0-3-16,9 0-5 15,5-7 0-15,6-4-1 32,1-3-14-32,5-4-26 0,10-7-60 15,9-7-184-15</inkml:trace>
  <inkml:trace contextRef="#ctx0" brushRef="#br0" timeOffset="92498.2044">10916 6638 52 0,'7'0'362'0,"-7"-4"-336"16,2 4 27-16,1 0-9 16,1 0-23-16,4 5 1 0,2 2-5 15,2 4-4-15,5-3-1 16,2 3-4-16,3-6-3 15,-2-1-2-15,-3-1-2 16,3-3 1-16,-7 0 0 16,-5-3-2-16,0-6 1 15,-6 0-1-15,-2 1-1 0,0-2-3 16,-2 0 5-16,-7 1 0 16,-2 0-1-16,1 0 0 15,-7 3 0-15,1-1 0 16,0 4 2-16,0 1-4 15,-2 2 2-15,2 0 0 0,-2 3 0 16,3 7 3-16,1 4 2 16,5 3 6-16,0-1 0 15,5 8-9-15,2-2 9 16,2 2 3-16,0-1-3 16,7-2-2-16,5 1-1 15,0-4-4-15,6-4 1 16,-2 0 0-16,4-4-3 0,2-5 1 15,0-3-2-15,2-2 1 16,1 0-2-16,-1-4 1 16,-2-3-4-16,-1-4-19 15,-5 1-19-15,-2-5-19 0,-2-1-52 16,-2-6-142-16</inkml:trace>
  <inkml:trace contextRef="#ctx0" brushRef="#br0" timeOffset="92919.9791">11208 6227 380 0,'-3'-16'9'15,"3"0"29"-15,0 1 28 16,5 5-27-16,8-1-15 15,-1 2-12-15,4 5 1 16,-1 4-2-16,0 0-4 16,-3 2-5-16,-2 11-1 15,-3 3-1-15,-5 2 0 0,-2 3 0 16,0-2 0-16,-3 3 1 16,-10-4-2-16,1 0 2 15,-4-5 0-15,-1-1-1 16,3-5 0-16,5 0 1 0,-2-4 0 15,7 1 3-15,1-4 2 16,3 2 1-16,0-2 5 16,2 2 5-16,9-2-8 15,1 0-3-15,8 2-2 16,1-2-2-16,1 0-1 0,5 0-1 16,-2 0-1-16,-2 0-14 15,-1 0-23-15,-4 0-18 16,-4 0-68-16,1-10-178 15</inkml:trace>
  <inkml:trace contextRef="#ctx0" brushRef="#br0" timeOffset="93473.8921">11566 6152 61 0,'2'-13'349'0,"1"2"-343"15,2-1 22-15,2 1 34 16,0 4-21-16,5 2-20 0,-2 3-11 16,2 2-1-16,-2 0 0 15,-1 11-6-15,-1 3-2 0,-1 4 0 16,-6 1-1-16,-1 1 1 16,0 0-1-16,0-2 0 15,0-2 0-15,-5-2 0 16,1-3 1-1,0-4-1-15,2-1 1 16,2-6 0-16,0 0 0 16,0 0 1-16,7 0 2 0,3-5-3 0,4-2-1 15,-1-3 2-15,1 1-2 16,1-4-1-16,-5 1 2 16,-1-2-1-16,-4-1 0 15,1 1 0-15,-6 1 1 16,0 3-1-16,0 3 0 15,0 1 2-15,0 4 2 0,-6 2 1 16,-1 0 0-16,0 2 4 16,0 7 1-16,2 4-1 15,-3 1-3-15,6 4 2 16,-1 1 0-16,3 3-8 0,0-2 11 16,0 1-1-16,5-3-4 15,5 0-2-15,2-4-3 16,5-5 4-16,0 0-4 15,1-2 1-15,-2-3-1 16,-4-3-5-16,-6-1-36 0,-4 0-63 16,-2 0-200-16</inkml:trace>
  <inkml:trace contextRef="#ctx0" brushRef="#br0" timeOffset="96989.3861">2551 9075 71 0,'-5'9'3'0,"2"-4"-1"0,1-2 7 15,0-2 23-15,-1-1 9 16,0 0 8-16,1 0 19 0,0-4-17 16,-1-4-8-16,0 1-4 15,1 0-6-15,-2 1-2 16,3 2 0-16,-1 3-9 16,2 1-7-16,0 0-5 0,0 0-8 15,2 8 5-15,3 5 0 16,3 3-1-16,2-2-4 15,1 1 2-15,-1-1-3 16,1-5 0-16,-2-4 0 16,-2-1-2-16,3-4 5 0,-2-4 2 15,-1-8 5-15,2-8 0 16,-2-1-5 0,1-8-3-16,-1-1 0 0,-2-2-2 15,2-2 1-15,-1 0-2 16,0 0 1-16,-3-3-2 15,2-1 3-15,-1 6-3 16,-1 0 1-16,2 9 2 16,-3 3-2-16,1 8 0 0,-1 6 0 15,1 6 0-15,1 0-3 16,-1 15 3-16,6 6 0 16,-1 4 0-16,6 9 0 15,-1-2 1-15,2 6 0 16,-1-1 1-16,1 2 1 15,-1-5-1-15,-1 4 0 16,-2-3 3-16,-3-5-4 0,0-2 1 16,-4-7-2-16,-1-3 1 15,1-6-2-15,-4-5 4 16,1-3-3-16,-1-2-1 16,0-2 3-16,0-6 2 0,0-6 0 15,-5-6-2-15,-4-6-4 16,-5-1 4-16,-5-3-2 15,0-2 0-15,-4-1-9 16,-3 3-1-16,1 5-2 0,1 1 4 16,-2 10 7-16,4 7-2 15,2 5 3-15,5 0-2 16,1 10 2-16,8 8 0 16,4 1-1-16,2 3 2 15,7 1-1-15,13-1-1 16,5-7 3-16,7 2-3 15,6-10 3-15,-1-7-3 0,7 0 1 16,-3-11 2-16,0-7 0 16,-2-6-3-16,-5-2 2 15,-4-1 0-15,-5-1 0 16,-9 3-1-16,-6 0 1 16,-3 6-1-16,-6 1 1 0,-1 5 0 15,0 8-1-15,0 1 0 0,-1 4-1 16,-1 4 0-16,2 7 0 15,0 4 1-15,7 4 0 16,5 2-2-16,5 0 2 16,0 2 0-16,1-1 1 15,-2 1 0-15,-3-2-1 16,-1-1-1-16,-5-2 1 0,0-2 1 16,-7-2-2-16,0 0 1 15,-7-3 1-15,-5 0 5 16,-3-4 0-16,-6-2 3 15,3-3-2-15,-3 0-3 16,1-2-1-16,6 0-2 0,5-2-1 16,2-5-11-16,3 0-27 15,4-4-41-15,0 2-81 16</inkml:trace>
  <inkml:trace contextRef="#ctx0" brushRef="#br0" timeOffset="97458.2911">3239 9093 451 0,'3'0'32'0,"3"-7"-7"16,5-9 23-16,4-2-8 16,4-2-9-16,4-5-18 15,3 0-9-15,-4-1-2 16,2-1-1-16,-2 4 0 15,-8-2-1-15,-5 4-1 16,-5 3-3-16,-4 1-7 16,0 5-1-16,-8 5 3 15,-3 3 4-15,1 4 2 0,-3 0 2 16,2 8 0-16,5 2 1 16,4 5 0-16,2 0-1 15,0 4 0-15,5 0 0 0,9 0 1 16,1 3-1-16,0-1 1 15,2-1 0-15,-3 0 0 16,-1-3 1-16,-6 1-1 16,-3-4 0-16,-4 1 1 0,0-2-1 15,-4 1 0-15,-6-3 0 16,-9 1 2-16,-1-3 1 16,3-2 0-16,-7 2-1 15,4-6 1-15,3-3-1 16,4 0-1-16,2 0 0 15,8-10-5-15,1-5-32 0,2-3-45 16,2-4-126-16</inkml:trace>
  <inkml:trace contextRef="#ctx0" brushRef="#br0" timeOffset="97942.5538">3661 8869 271 0,'0'-2'142'0,"-2"-2"-107"16,-1-3 10-16,-1 5-4 0,3 2-9 15,1 0-11-15,0 0-13 16,1 9-6-16,5 5 4 16,1 2 3-16,1 2-2 15,-2 2-1-15,1-1-2 16,0-1-2-16,-1 2 0 0,0-4-2 15,2-3 1-15,-2-1 0 16,2-5 0-16,-1-5 0 16,5-2 0-16,0 0 2 15,1-7-1-15,3-7-1 16,-4-1-1-16,1-3 1 16,-3 1-1-16,-3-3 0 0,0 0 1 15,-4-1 0-15,-3 3-1 16,0-1 2-16,0 4-3 15,0 4 1-15,-3 5 1 16,1 2 1-16,-3 4 1 0,5 2-3 16,0 10 3-16,0 4 0 15,0 2 2-15,0 7 3 16,10-4-2-16,-3 4-5 16,3-3 2-16,2-1-4 15,-2-3 1-15,2 0-17 16,3-6-19-16,-1-5-30 0,1-3-68 15,1-4-144-15</inkml:trace>
  <inkml:trace contextRef="#ctx0" brushRef="#br0" timeOffset="98905.5793">4031 8887 447 0,'-5'-12'32'16,"0"6"-4"-16,5-2 16 0,0 1-9 16,0 2-10-16,3 3-13 15,6 0-7-15,1 2-2 16,5 0-2-16,-5 9 0 16,5 6-1-16,-3 1 0 15,-1 3 0-15,-1-1 1 0,-5 2-1 16,-2-5-1-16,-1 2 2 15,-2-3-1-15,0-5 0 16,0-2 1-16,0-4 1 16,0-3 0-16,0 0 7 15,0-3 12-15,2-8-9 16,3-3-2-16,-2-4-14 16,5 2 11-16,-1-5-1 0,2 3-2 15,-2-1-3-15,3 1 0 16,-3 1 0-16,0 5 0 15,0 5-1-15,-1 3-1 16,1 4 0-16,3 0-1 0,-3 11 0 16,8 3 3-16,-5 6-2 15,2-1 0-15,-2 1 1 16,-1-1 1-16,-2 1-1 16,1-4 0-16,-3-2 0 15,-2-3 0-15,-1-4 0 16,0-3 1-16,0-2-2 0,1-2 4 15,-1 0 0-15,4-11-2 16,-2-2 1-16,3-1 0 16,-1 0 0-16,3-3 2 15,-3-2-3-15,3 1 0 16,-2 0 0-16,0 1 0 0,1 2-2 16,-3 2 2-16,-1 0-1 15,-1 6-1-15,1 1 1 16,-3 5 0-16,3 1 0 15,-2 0-1-15,3 5 0 0,1 5 0 16,-1 5 1-16,4 1 0 16,-2 2 0-16,1 1 1 15,2-1 0-15,-1 0 1 16,1-2 1-16,2-1-3 16,2-3 0-16,-1-3 1 15,1-2 0-15,1-3 0 0,2-3-1 16,0-1 1-16,0-1-1 15,1-10-1-15,1-2-2 16,-2-1-2-16,-4-2-1 16,-2 0 2-16,-4 0 0 15,-2-3 5-15,-5 1-4 16,0-1 1-16,0 4 7 0,-5 2-7 16,-1 2 2-16,-2 8-2 15,0 3 0-15,-1 0 2 16,2 11-1-16,0 3 1 15,-1 3 0-15,6 5 4 0,1-1-11 16,1-3 18-16,1 2-3 16,9-4-5-16,6-3-1 15,0-5-1 1,4-1 2-16,0-3-3 16,3-4-29-16,-1 0-34 15,-1-4-68-15,4-8-244 0</inkml:trace>
  <inkml:trace contextRef="#ctx0" brushRef="#br0" timeOffset="99924.251">6254 8753 279 0,'-12'-13'21'0,"6"0"10"15,5-1 17-15,1 2 2 16,0-1-7-16,0 2-18 16,7 3-9-16,1 2-4 15,3 3-6-15,-2 3-4 16,0 0-1-16,0 0 0 0,-1 9-1 15,-1 3 0-15,0 4 0 16,-4 2 0-16,2 4 2 16,-1-3-2-16,-2 2 2 15,0 1 1-15,2-4 0 16,-1 0 1-16,1-4 2 16,4-3-2-16,6-4 0 0,1-2 1 15,4-5 0-15,0 0-1 16,4 0-2-16,1-5-1 15,-2-6-1-15,-1 0 0 16,-1-5 1-16,-8 0 0 0,-1-2-1 16,-4-3 2-16,-3 0 0 15,-4-5 2-15,0 3 0 16,0 2-1-16,0 3 1 16,0 4-2-16,-2 5 1 15,2 5 4-15,-2 4 2 16,2 2-7-16,0 12 1 0,0 6-3 15,7 7 2-15,2 3 2 16,1 6 1-16,-4-1 1 16,1 3-2-16,-1-3 0 15,-3 1-1-15,-3-4-2 0,0-1 0 16,-2-5 2-16,-6-1-1 16,-1-5 1-16,-4-4 5 15,1-2 2-15,0-5-2 0,-2-4-6 16,6-2 5-16,-3-3 0 15,2 0-1-15,3-10-2 16,-1-4 0-16,2-4-2 16,5-1 1-16,0-6-2 15,0 0 0-15,0-2-3 0,7 2 2 16,2 2-17-16,0 4 4 16,4 1-17-16,1 5-8 15,0 6-15-15,0 1-27 16,0 3-47-16,-1 1-164 15</inkml:trace>
  <inkml:trace contextRef="#ctx0" brushRef="#br0" timeOffset="100532.8741">6810 8934 330 0,'-7'0'86'0,"0"0"-56"15,2 0 24 1,2 6-17-16,0 1-10 16,3 6-7-16,0 2-3 0,0 7-1 15,5 3 0-15,0 5 2 16,-2 2-4-16,1 0-4 16,-3 2-3-16,-1 0-1 15,0-2 4-15,0-5-4 0,0-4-2 16,2-1-1-16,-2-9-1 15,0-1 1-15,0-7 0 16,0-1-1-16,0-4-2 16,0 0 2-16,0 0 1 15,0-8 0-15,0-5-2 0,0 0 0 16,-2-6-1-16,2 0 1 16,0-6 0-16,0-1 0 15,-1-4-1-15,-1 3 0 16,-2-5 0-16,4-1-1 15,-1 3 0-15,1 1 0 16,0 3 0-16,3 4 1 0,6 2-1 16,1 4 0-16,4 6 0 0,-1 1 1 15,2 5 1-15,1 4-3 16,-1 0 0-16,-1 2 4 16,1 9-2-16,-5 2-3 15,-3 2 2 1,1 0 5-16,-6 2-8 0,-2-2 4 15,0-1 1-15,-7 0-2 16,-1-2 1-16,-4-1 0 0,-3 0 1 16,1-2-1-16,-5-2 0 15,6-2 0-15,-2 1 0 16,3-2 3-16,1-3-3 16,1-1-28-16,3 0-12 15,2 0-19-15,3-4-71 0,2-11-186 16</inkml:trace>
  <inkml:trace contextRef="#ctx0" brushRef="#br0" timeOffset="101001.5091">7657 8793 358 0,'-2'0'51'16,"0"0"2"-16,2 0 8 16,2 0-11-16,7 0-19 15,3 0-10-15,4 0-5 16,2 0-5-16,2 0-3 0,0 0-5 15,-3 0-1-15,2 0 0 16,-7 0-2-16,1 0 1 16,-6 0-2-16,-2 0-15 15,-1 0-21-15,-4 0-24 16,0 0-49-16,0 2-79 0</inkml:trace>
  <inkml:trace contextRef="#ctx0" brushRef="#br0" timeOffset="101251.4512">7676 8918 224 0,'-7'7'77'0,"3"-5"-23"0,3 2 7 16,1-3 6-16,0 1-13 15,1 1-16-15,10-2-7 16,4-1 1-16,0 0-9 15,7 0-4-15,0 0-10 0,2 0 7 16,-2-1-5-16,-2-4-7 16,-4 2-3-16,-3 1 0 15,-6 2-11-15,-3 0-44 16,-4-2-90-16</inkml:trace>
  <inkml:trace contextRef="#ctx0" brushRef="#br0" timeOffset="114604.3544">7062 9288 49 0,'-2'-4'24'16,"-2"1"6"-1,4 1 7-15,-1-2 2 16,1 0 8-16,0-1-1 0,0 2-6 15,0-3 1-15,0 1-7 16,0 1 2-16,1-1 3 0,-1 0-8 16,2 1-3-16,0 2-1 15,-2 1-2-15,0-1-4 16,0 2-4-16,0 0-5 16,0 0-5-16,0 0 0 0,0 3 1 15,0 4 8-15,0 4 1 16,2 0 0-16,-2 3-8 15,4 4 7 1,-2 0 2-16,1 2-7 16,-1-1-1-16,2 0-4 15,-1 0 0-15,0-4 1 16,-1 1-4-16,0-3 0 0,0-1-1 16,-2-3 1-16,0-4 0 15,0 0-2-15,1-4-1 16,-1-1 5-16,0 2-3 15,0-2-3-15,0 0 5 16,0 0-3-16,0 0 0 0,0 0-3 16,0 0-23-16,0-5-47 15,0-5-62-15,0-9-268 16</inkml:trace>
  <inkml:trace contextRef="#ctx0" brushRef="#br0" timeOffset="115553.7826">11627 5137 189 0,'0'-2'46'0,"0"-2"7"15,0-1 10-15,0 2-18 0,0 0-10 16,0-1 0-16,0 2-5 16,4 0-6-16,4 2-9 15,4-2-3-15,5 0 2 16,7 0-1-16,4 0-1 16,5 1 0-16,8-4-5 0,1-1 0 15,4-1 1-15,-2-2 0 16,-2 3-2-16,-1-2-3 15,-7 0-1-15,-2 3 2 16,-6 0-3-16,-4 2 0 0,-3 1 0 16,-4-3-1-16,-5 3 1 15,-3-1 0-15,-1 3 0 16,-4 0-3-16,-2 0 2 16,0 0 1-16,0 0-9 15,-5 0-10-15,-7 8-19 0,0-1-18 16,-5 1-46-1,0 0-81-15</inkml:trace>
  <inkml:trace contextRef="#ctx0" brushRef="#br0" timeOffset="115870.09">11720 5267 272 0,'-1'0'51'0,"1"0"3"15,0 0 5-15,8-2-17 16,5 0-15-16,1-3-10 0,4 0 0 16,5 1 0-16,1-1-5 15,6-1 0-15,1-1 2 16,3-1-4-16,4-2-1 15,-3 3 1-15,-1-3 0 16,0 3 1-16,-8 0-4 0,-3 3-5 16,-4 4-3-1,-6 0 2-15,-4 0-5 0,-3 1-31 16,-6 5-41-16,0-6-155 16</inkml:trace>
  <inkml:trace contextRef="#ctx0" brushRef="#br0" timeOffset="133759.3133">8751 8651 226 0,'4'-9'45'0,"0"-4"4"16,-2 1 19-16,0 3-14 15,1-3-7-15,-1 4-20 32,0-1-8-32,-2 4-4 0,0 2-2 0,0 1-1 0,0 2-3 15,0 3-6 1,0 12 0-16,-4 2 6 0,-1 8 2 15,-3 6 1-15,0 1-1 16,1 3 1-16,-5 1-1 16,2 0 1-16,1-4-2 15,-1-2-3-15,0-1 1 16,1-9-2-16,4-3-2 0,2-2 0 16,1-5 2-16,-1-5-4 15,3-1-1-15,0-4 0 16,0 0 2-16,0-1 1 0,8-10-7 15,1-4 8-15,1-4-5 16,3-4 1-16,-1-8 0 16,3-3-2-16,-4-1 3 15,1-4-2-15,1-3 0 16,-4 3 0-16,0 4 2 16,0 2 0-16,-2 5-2 0,0 8 0 15,0 4 0-15,1 7 0 16,1 5-1-16,-2 4 1 15,0 0-1-15,2 8 0 16,0 8 0-16,3 5 1 16,3 8 1-16,1 3-4 15,-1 4 5-15,-2-1 2 0,2 3 3 16,-1-3-1-16,1-1-1 16,-4-5 0-16,-1-2-1 15,1-4-3-15,-2-6 1 16,-2-4-1-16,1-1 0 0,-5-2-1 15,1-5 0-15,-2-3 2 16,-1-2-4-16,-1 0-12 16,0-4-14-16,0-7-35 15,-5-5-18-15,-8 2-28 16,-1-9-76-16</inkml:trace>
  <inkml:trace contextRef="#ctx0" brushRef="#br0" timeOffset="133931.147">8673 8810 358 0,'-3'7'54'0,"-21"-2"-4"15,24-5-12-15,7 0-1 0,18 0-22 16,13-3-5-16,9-3-8 16,6 1-1-16,6-1-5 15,1 3-45-15,-3-6-53 16,-3 0-166-16</inkml:trace>
  <inkml:trace contextRef="#ctx0" brushRef="#br0" timeOffset="134649.7269">9415 8772 268 0,'-14'-11'32'0,"6"-1"18"16,-3-6 11-16,4 0-5 15,1 0-13-15,-1 0-16 0,5 2-2 16,1-2-1-16,1 6-2 16,0 1-8-16,3 4-3 15,4 2-4-15,5 5-1 0,0 0-2 16,3 5-2-16,2 9 0 15,-2 6-1-15,-1 3-1 16,2 6 1-16,-5-1-1 16,-4 1 1-16,-4 2 0 15,-3-5-1-15,0-2 2 0,0-3-2 16,-3-5 0-16,-4-2 0 16,0-3 1-16,-3-4 0 15,7-3 0-15,-2-3 1 16,3-1 0-16,0 0 0 15,2 0 1-15,0-7 0 0,4-7-1 16,4-4-2-16,5-2 0 16,1-5 1-16,3 0-1 15,-1-3 0-15,-2 1 1 16,0-1-2-16,1 1 1 16,-3 2 0-16,2 0 1 15,-6 3-1-15,1 3 0 0,-6 3 0 16,1 3 0-16,-2 2 2 15,-2 4 1-15,0 4 2 16,0 1 0-16,0 2-3 16,-7 0-1-16,0 11-1 15,0 1 1-15,0 6-2 16,-1 5-3-16,4 2 12 0,1 4 8 16,1-3 5-16,2 5-6 15,0-2-4-15,5-3 1 16,4-3-2-16,4-1-1 15,-1-6-3-15,7-4 0 0,1-1-2 16,1-4-2 0,1-2 1-16,-1-3-2 0,-1-2-1 15,-2 0 2-15,-6 0-7 16,-5 0-24-16,-7 0-53 16,0 0-49-16,-12-7-309 0</inkml:trace>
  <inkml:trace contextRef="#ctx0" brushRef="#br0" timeOffset="136345.1908">3442 10418 290 0,'-9'-12'58'16,"0"-6"6"-16,2-2 1 15,0 1-17-15,2-1-16 16,3 1-14-16,2 1-10 16,0 2-5-16,0 1 5 15,5 7-2-15,4 1-2 0,1 3-1 16,3 4-2-16,-2 0 0 15,0 9-1-15,-2 5 0 0,0 6 0 16,-1 1 1-16,-2 4-1 16,0 0 1-16,-3 0 3 15,1 0 0-15,-3-3 2 16,5-1-1-16,-3-3-1 0,3-2 0 16,3-3 2-16,3-4-2 15,1-4 2-15,5-5 0 16,0 0-1-16,3-5-2 15,1-7-1-15,-2-2-1 16,-1-5 0-16,-2-1 0 16,-4-2 0-16,-1 0 2 15,-5-6 1-15,0 2-1 0,-5-1 0 16,-1 4-2-16,-1-1 0 16,0 9-1-16,0 4 0 15,0 4 1-15,0 7 2 16,0 0-3-16,0 12 0 0,0 6 1 15,0 5 1-15,8 6-7 16,-3 5 16-16,2 3 3 16,2 3-3-16,1-1-3 15,-3 4 1-15,-2-3-2 0,-2 2 1 16,-1-4-5-16,-2-1 2 16,0-4-1-1,-3-7 0-15,-4 2-2 0,-5-8 1 16,2-1 0-16,-1-7 1 15,0-1 1-15,1-3-3 16,-1-6-1-16,0-2 3 16,0 0-2-16,1-2 0 0,-3-14 0 15,1 2-2-15,-2-5 1 16,6-1 0-16,1-3-2 16,3 2 1-16,4-1-3 15,0 1-2-15,7 0-3 0,10-1-4 16,-1 1-7-16,5-1-16 15,1 3 1-15,-3-1-23 16,5-1-7-16,-4-1-46 16,-1 0-117-16</inkml:trace>
  <inkml:trace contextRef="#ctx0" brushRef="#br0" timeOffset="136673.0675">3993 10035 310 0,'0'-14'51'0,"0"3"-30"0,0 0 26 16,0 7 9-16,0 3-15 16,-1 1-11-16,1 5-22 15,0 11-1-15,0 6 7 16,0 4 3-16,0 5-4 15,0 1-4-15,0 0-3 0,-2-2 0 16,0-3-3-16,-1 0-1 16,-2-6 0-16,2-5-1 15,1-2 0-15,0-2-1 16,2-7-2-16,0-4-16 16,0-1-13-16,0-1-11 15,6-12-20-15,5-5-43 16,-1-8-89-16</inkml:trace>
  <inkml:trace contextRef="#ctx0" brushRef="#br0" timeOffset="136938.6138">4204 10005 350 0,'0'-4'29'0,"0"2"21"0,0 2 4 15,0 0-18-15,0 7-8 16,-5 4-3-16,4 3-3 15,-1 6-3-15,2 0-2 16,0 3-7-16,0 0 1 16,0 2-2-16,0 2-5 0,0-4 0 15,0 0-2-15,0-2-1 16,0-4 0-16,0-2 0 16,0-2-2-16,0-4-11 15,0-2-15-15,0-3-9 16,6-4-16-16,1 0-24 15,2-8-25-15,-1-6-79 16</inkml:trace>
  <inkml:trace contextRef="#ctx0" brushRef="#br0" timeOffset="137188.5557">4390 10010 229 0,'13'-15'102'0,"-3"1"-30"16,-2 4-4-16,-1 4-5 0,-2 6-19 15,-3 0-12-15,1 9-15 16,-1 9 6-16,0 3-3 16,0 6-12-16,-2 4 10 0,1-1-5 15,-1 0-3-15,0 0-3 16,0-1-2-16,0-2-3 16,0-4-1-16,-3 0 0 15,-2-5-1-15,1 2-39 16,-5-6-37-16,0-3-60 0,2-6-292 15</inkml:trace>
  <inkml:trace contextRef="#ctx0" brushRef="#br0" timeOffset="137659.5857">4876 10596 310 0,'-7'0'39'15,"0"0"1"-15,4-4 29 16,1 0-8-16,2 0-19 0,2 2-17 15,12 0-7-15,4 1-6 16,6 0 1-16,3-2-2 16,3 2 0-16,-2 1-6 15,-1-2-4-15,-3 0 0 16,-1 2 1-16,-5-2-11 16,0 2-15-16,-3 0-32 0,1-3-47 15,0-5-116-15</inkml:trace>
  <inkml:trace contextRef="#ctx0" brushRef="#br0" timeOffset="138304.8229">5550 10402 286 0,'-9'0'25'16,"-3"0"-4"-16,12-6 27 16,0-4 3-16,0 2-6 15,7 0-11-15,3-2-13 16,5 3-8-16,-1 0 2 0,1 1-6 16,1 2 2-16,2 4-3 15,-2 0-1 1,0 2-4-16,-2 9-1 15,1 1-2-15,-3 5 1 16,-3-2 0-16,-3 3-1 0,-4-4 1 0,-2 3-1 16,0-3 1-16,-4-2-1 15,-9 0 1-15,3-2 1 16,-3-4-2-16,0-2 1 0,1 0 0 16,3 0 0-16,0-4-1 15,4 0 0-15,0 0 1 16,0 0-1-16,5 0 1 15,0-6-1-15,0 0 0 0,0 0 1 16,10 2-1-16,0-2 0 16,5 4 0-16,1 2-1 15,2 0 1-15,-1 0 0 16,4 10 0-16,-1 2 0 16,-3 5 1-16,-2 2-1 15,-5 0 0-15,-3 1 1 0,-3 1-1 16,-4-4 0-16,0-1 1 15,-7-2-1-15,-5-2 2 16,-7 1 3-16,-1-6 3 16,-2 0 1-16,-2-3 4 15,0-1 2-15,4-3-3 16,-1 0-6-16,5 0-3 16,2 0-2-16,5-7-1 0,0-3-11 15,5-4-25-15,4-1-21 16,0-6-70-16,10-2-215 15</inkml:trace>
  <inkml:trace contextRef="#ctx0" brushRef="#br0" timeOffset="139039.2343">6037 10399 120 0,'-7'-7'326'0,"-4"-10"-313"16,8 5 12-16,3 2 10 0,3-1 2 15,4 2-12-15,5 2-12 16,0 3-9-16,-2 2 0 16,2 2-1-16,0 2-2 15,-4 9-1-15,-1 3 3 16,0 4-3-16,1 3 2 15,-4 1 1-15,-1-1 2 0,-1 0 3 16,0 3-2-16,-1-5 2 16,5-1 0-16,1-1-3 15,1-5-1-15,4-5-2 16,3-2 3-16,0-3 0 0,7-2-2 16,-1-4 0-16,3-6 0 15,-3-6-1-15,-2 0-1 16,-4-4 1-16,-2-1 1 15,-4 0 1-15,-2-1 0 16,-5 3-2-16,-2-3 1 16,0 4-2-16,0 4 0 0,0 3-1 15,-2 4 0-15,-1 5 0 16,-2 2 1-16,-1 2 0 16,4 11 0-16,2 2 4 15,0 9 1-15,0 2-1 16,2 5 8-16,7 7 2 0,0 2-5 15,-1 5 0-15,4-3-1 16,-5 0-3-16,-2-5-1 16,-2-3-2-16,-3-5 0 15,0-6 0-15,0-4-2 16,0-3 1-16,-5-5-1 16,-2-3 3-16,0-4-1 0,-2-2 1 15,0-2-1 1,0 0 0-1,0-6 0-15,0-6 0 16,2-2-2-16,2-4-1 0,-2-3 2 0,1-3-2 0,2 1-2 16,2-2-1-16,2 0-5 15,0 3-1-15,6-3-7 16,7 0-9-16,1 1-10 16,4 2-17-16,4-4-13 15,0 2-11-15,5-7-80 16</inkml:trace>
  <inkml:trace contextRef="#ctx0" brushRef="#br0" timeOffset="139292.6918">6603 10079 456 0,'-5'-8'17'15,"2"-2"28"-15,3 5 7 16,0 5-8-16,0 0-24 15,0 13-16-15,0 4 1 16,0 8 8-16,3 6 0 0,2 0-7 16,-5 2-3-1,0 1 0-15,0-6-2 0,0 0 0 16,0-7-2-16,0-5-21 16,0-6-14-16,0-6-18 15,7-4-34-15,0 0-34 16,3-14-144-1</inkml:trace>
  <inkml:trace contextRef="#ctx0" brushRef="#br0" timeOffset="139495.7807">6732 10079 304 0,'3'-10'104'0,"3"4"-23"15,-1 3-21-15,0 3-2 16,1 3-26-16,1 10-3 15,0 8-10-15,-2 5-2 0,1 2-9 16,-3 4-5-16,0 2 0 16,-3 2-1-16,0-4-2 15,0-2-3-15,-6-3-78 16,-1-8-51-16,7-6-309 0</inkml:trace>
  <inkml:trace contextRef="#ctx0" brushRef="#br0" timeOffset="139963.2314">7423 10468 390 0,'-5'0'18'0,"5"-5"21"16,0-4 13-16,10 1-13 0,12 0-10 0,3 1-6 16,4 0-9-1,7 3-7-15,1 1-4 16,-3 1-2-16,2 2 1 0,-5 0-3 15,-3 0-8-15,-4 0-22 16,-6 0-20 0,-4 0-61-16,-7-4-87 0</inkml:trace>
  <inkml:trace contextRef="#ctx0" brushRef="#br0" timeOffset="140228.7926">7604 10263 353 0,'-5'-3'26'0,"0"3"13"15,5 0 8-15,0 7-15 16,0 11 2-16,7 3-8 16,2 4-3-16,0 4-3 0,0 1-4 15,1-2-5-15,-1 3-4 16,-1-1-4-16,-1-4-1 15,-2 1 2-15,2-5-6 16,-2-4 4-16,1-6-5 16,3 0-14-16,0-11-25 15,4-1-22-15,3 0-67 16,2-13-156-16</inkml:trace>
  <inkml:trace contextRef="#ctx0" brushRef="#br0" timeOffset="140709.9875">8346 10267 343 0,'-14'0'22'0,"1"0"15"15,4-4 20-15,4-6-7 0,1-1-19 16,4 0-14-16,0 1 0 15,0-1-2-15,4 0 1 16,5 4-7-16,3 0-4 16,1 3 1-16,4 4-4 15,0 0 3-15,3 5-3 16,-1 8-2-16,0 5 0 0,-7 3 0 16,-1 2 0-16,-6 4 1 15,-3-2-1-15,-2 2 0 16,-5-2 2-16,-10-4-4 15,-2-1 2-15,-4-4 0 0,1-2 0 16,1-4 3-16,1-2-3 16,9-2 9-16,2-3 2 15,3-1-2-15,4-2-1 16,0 0 0-16,11 0-1 16,3 0 1-16,8-5-6 15,1 1-1-15,6-3 0 0,0 1-2 16,0 1-1-16,-3 2-19 15,-1-3-26-15,-1 2-20 16,-4 1-58-16,-4-2-155 16</inkml:trace>
  <inkml:trace contextRef="#ctx0" brushRef="#br0" timeOffset="141439.7395">8716 10205 325 0,'1'-20'109'0,"-1"0"-87"16,7-1 23-16,3 5 3 15,-1 3-12-15,1 4-14 16,2 4-13-16,0 5-1 16,-2 0-2-16,0 7-4 0,0 8-1 15,-1 2 1-15,-1 4 0 16,-1 4 0-16,-4 0 0 15,3 0 2-15,-3 0 2 16,1-1 3-16,-3-4-4 16,6-3 1-16,1-4-2 0,3-2-1 15,2-4 1-15,4-5 0 32,3-2-1-32,2 0 1 15,2-6-4-15,0-7 1 0,0-3-1 16,-9-1 1-16,0-5-1 15,-4-3 1-15,-2 2 0 16,-4-2-1-16,-3-2 0 16,2 6 1-16,-4 1-1 0,0 4 2 15,0 5-2-15,-4 8-1 16,1 3 3-16,-2 0-1 16,-2 11 4-16,2 4 4 15,2 7-6-15,-1 5 4 16,2 5 8-16,2 4-1 0,0-1-5 15,0 1 2-15,0 1-3 0,6-1-2 16,-3-4 1-16,2 0-3 16,-3-1 0-16,3-3-1 15,-5-1 0-15,0-6-1 0,0-1 0 16,0-6 0-16,-7-1 0 16,0-4-1-16,0-4 1 15,-3-4 0-15,-1-1 0 16,0 0 2-16,-2-5-2 15,4-7 0-15,2-4-1 0,0-3-1 16,6-4 1-16,1 0-1 16,0 1-1-16,0-2 0 15,7-1-4-15,3 2-2 16,7 2-2-16,-2 1-5 16,4-3-10-16,3 0-14 15,0 0-18-15,2-2-9 0,-1-4-3 16,-2-2-68-16,1-2-200 31</inkml:trace>
  <inkml:trace contextRef="#ctx0" brushRef="#br0" timeOffset="141609.6976">9314 9862 484 0,'4'-5'17'0,"-1"3"24"16,2 2 7-16,1 8-19 15,-5 12 0-15,1 5-14 16,-2 4-5-16,0 5-6 16,0 1-2-16,0 1 0 0,-2 0-17 15,1-6-63 1,1-3-109-16</inkml:trace>
  <inkml:trace contextRef="#ctx0" brushRef="#br0" timeOffset="142036.1675">9942 10263 170 0,'-8'4'299'0,"-2"-4"-257"16,10 0 6-16,3-6-10 16,12 1-15-16,9 0-8 0,3 0-10 15,4 1-2-15,1 2-3 16,-2 2-10-16,-4 0-23 16,0 0-41-16,-10 0-76 15,-7 0-216-15</inkml:trace>
  <inkml:trace contextRef="#ctx0" brushRef="#br0" timeOffset="142230.5677">9939 10378 403 0,'-18'7'24'0,"5"-4"16"16,12 1 14-16,1-4-13 15,3 1-9-15,14-1-9 16,7 0-11-16,5 0-6 15,5 0-3-15,2 0-2 16,0 0 0-16,4-1-3 16,-3-3-17-16,1-3-32 0,-2-4-65 15,2-1-133-15</inkml:trace>
  <inkml:trace contextRef="#ctx0" brushRef="#br0" timeOffset="142574.3539">10666 10061 261 0,'-9'-5'198'16,"0"-4"-189"-16,2 2 24 0,4 7 12 16,3 0-5-16,0 0-16 15,0 7-15-15,0 9 3 16,3 2 3-16,6 6 2 15,0 0 0-15,2 5-3 16,-2-1 0-16,-1 3-10 0,1 1 5 16,-4-3-2-16,-2-2 0 15,-3-3-2-15,0-2-4 16,0-5 1-16,-8-2-1 16,5-5 0-16,-3-1 0 15,1-3-1-15,3-3 0 16,2-3-8-16,0 0-9 15,0 0-11-15,4-5-27 0,5-5-12 16,4-7-46-16,1-2-96 16</inkml:trace>
  <inkml:trace contextRef="#ctx0" brushRef="#br0" timeOffset="142996.3383">10993 10121 196 0,'15'-16'196'15,"-7"5"-165"-15,-1 0 20 0,-5 4 9 16,-2 2-13-16,0 5-16 16,-9 0-15-1,1 3-1-15,-4 8 4 0,0 3-6 16,-3 4 1-16,5 1 1 16,1 6-1-16,-1-1-11 15,7 2 8-15,3 3-2 0,0-2-3 16,0-4-1-16,11 0-1 15,0-3 0-15,4-4-1 16,2-4-1-16,3-3 2 16,-1-1-4-16,1-5 2 15,-1-3-1-15,2 0 2 0,-3-3 1 16,-1-8 0-16,0-5 0 16,-5-4 2-16,1-5 0 15,-4-2 0-15,-4-5-2 16,-5 0 0-16,0-5-3 15,-5 5-1-15,-9-3 1 16,-6 3-1-16,-5 6 0 0,-6 1-9 16,-8 7-15-16,-5 2-22 15,-4 7-40-15,-2 0-28 16,5 2-168-16</inkml:trace>
  <inkml:trace contextRef="#ctx0" brushRef="#br0" timeOffset="144071.7144">12815 8122 232 0,'0'0'9'0,"0"0"7"0,-2-3 20 15,-1-1 14-15,-2 4-6 16,3 0-11-16,0 0-7 16,1 0-6-16,-1 7 1 15,0 3 2-15,0 4-2 0,1 7-5 16,-2 2-1-1,3 8-2-15,0 2 1 0,0 10 2 16,0 7-5-16,0 0-2 16,0 11-1-16,0 0-3 15,3 7 2-15,-2-1-4 16,3 3 2-16,-2 3-3 0,1 0 0 16,1 4-1-16,-1-2 1 15,-1 2 2-15,3 1-2 16,-3 5 2-16,-1 0 2 15,6 0 0-15,-6 4 3 16,1 0-4-16,0 3 1 0,-2 3-1 16,2 2 0-16,-2 1 0 15,1 6-1-15,-1-2-4 16,0-2 2-16,0 3 1 16,0-1 0-16,-1-1-1 15,1-1 10-15,0 5-9 0,0 1 4 16,0-1-4-1,-4 4-2-15,1 0 3 0,-4 4 3 16,4-3-4-16,-2 7 0 16,-2-3-4-16,3-3 3 15,1 1 0-15,-1 1 0 0,3-1 0 16,1-2-1-16,0 6 0 16,0-2 0-16,0-1 3 15,0 3 0-15,0 2-3 16,0 0 2-16,5-2 0 0,-2 2 0 15,3-4-3-15,2-3 3 16,4-3 2-16,-2-2-5 16,2-4 5-16,1-1-4 0,0-3 2 15,-2-2-2-15,-2-6 1 16,-2-1-2-16,-2-3 3 16,0-3-3-16,-3-5 1 15,-1-1 0-15,4-3 0 16,-5-3 4-16,2-5-1 15,-2-1 1-15,0-6-2 0,0-4 0 16,0-1-1-16,0-6 1 16,-2-5-2-16,-3-2-1 15,2-5 1-15,0 0-1 16,-1-6 1-16,2-3 1 16,1-5-2-16,1-4 0 15,0-2 0-15,0-3 0 16,-2-2 0-16,-7-5-2 0,-9-4-19 15,-14-2-59-15,-13-27-207 16</inkml:trace>
  <inkml:trace contextRef="#ctx0" brushRef="#br0" timeOffset="148057.6368">14462 10270 187 0,'-8'0'55'16,"3"0"1"-16,2 0 10 15,-1-9-9-15,1 1-7 16,1-3-13-16,2-3-5 16,0-3-1-16,0 3-8 0,0-2-12 15,0 4-6-15,5 1-1 16,2 4 0-16,1 2 0 16,-1 5-2-16,0 0-1 15,2 0-1-15,-4 9 0 16,3 5 2-16,-5 2-2 0,1 7 0 15,-2-2 0-15,-2 3 1 16,0-1 0 0,1-2 3-16,-1 0 2 0,2-4 0 15,3-1 1-15,5-4 1 16,0-3-3-16,4-2 0 16,5-1 2-16,1-6-3 15,2 0 0-15,0 0-2 16,-2-10 0-16,-2 0-1 0,-2-4 0 15,-4-4 1-15,0-4-2 16,-7 1 4-16,0-4 3 16,-5 0-7-16,0 0 4 15,0 2-1-15,0 4-3 16,-1 4 1-16,-3 6 1 16,2 6-1-16,-1 3 2 0,3 0-2 15,0 12-2-15,0 8 1 16,0 5 3-16,3 5 5 15,4 2 2-15,-1 4-1 16,1-2-2-16,-1 1-2 0,-1 1 2 16,-2-4-1-16,-1-2-1 15,2 1-2-15,-4-2-1 16,0-5 4-16,0-2-3 16,0-4 1-16,-4-3-2 15,-3 0-1-15,-1-5 3 16,1-2-1-16,-1-5-3 0,-3 0 3 15,-2-3-2-15,3 0 1 16,-2-10-1-16,2-2-1 16,1-7 1-16,-1 0-1 15,5-2 0-15,3-4 0 16,2 0 0-16,0 0-5 0,10 2-4 16,2 2-2-16,7-1-10 15,3 6-16-15,4-4-1 16,1 2-17-16,0 3-16 15,1-4-65-15,0-2-136 0</inkml:trace>
  <inkml:trace contextRef="#ctx0" brushRef="#br0" timeOffset="148401.3059">15069 9962 327 0,'0'-13'14'0,"0"3"23"15,0 0 19-15,-2 5 5 16,0 5-26-16,0 0-14 0,1 4-6 16,-1 8-3-16,0 6 7 15,2 2 0-15,-2 5-3 16,2 0-3-16,0 0-2 15,0 0-4-15,-1-2-3 16,-3-1-3-16,2-3 1 0,1-3-2 16,-1-1 2-16,0-5-3 15,1-3-1-15,1-1-16 16,0-3-11-16,0-3-14 16,0 0-10-16,1-3-27 15,4-10-50-15,6-5-126 0</inkml:trace>
  <inkml:trace contextRef="#ctx0" brushRef="#br0" timeOffset="148695.191">15229 9932 328 0,'0'-4'25'15,"0"2"19"-15,0 0 11 16,0 2-6-16,0 0-18 15,0 0-17-15,0 9 1 0,0 2 1 16,0 5 1-16,0 0-2 0,0 3-3 0,0 1-3 16,0 2-2-16,0-1-1 15,0 0-4-15,-2-3 0 16,1 2-1-16,1-4 0 16,-5-2-1-16,5 0-3 15,0-4-13-15,0-3-12 16,0-4-13-16,0-1-14 0,2-2-18 15,6-2-14-15,1-8-61 16</inkml:trace>
  <inkml:trace contextRef="#ctx0" brushRef="#br0" timeOffset="148913.8027">15440 9924 310 0,'10'-7'40'16,"-7"5"30"-16,-1 2 5 15,0 2-45-15,0 9 6 16,-2 6-9-16,0 1 1 0,1 6-5 16,-1-3-4-1,0 2-7-15,0 2-6 0,0-2-3 16,0 1-1-16,-1-4-1 16,-1 1-6-16,0-5-40 15,2-5-43-15,0-8-126 16</inkml:trace>
  <inkml:trace contextRef="#ctx0" brushRef="#br0" timeOffset="149354.4776">15868 10388 396 0,'-9'0'36'16,"6"0"14"-16,3 0 17 15,0 0-30-15,10 0-16 16,7 0-3-16,6 0-4 0,2-3-5 15,3-1-6-15,-1 1-2 16,-1 0-1-16,1 2-9 16,-4 1-24-16,0 0-35 15,-1-2-71-15,0-2-205 16</inkml:trace>
  <inkml:trace contextRef="#ctx0" brushRef="#br0" timeOffset="150100.4539">16577 10215 355 0,'-2'-10'49'16,"2"-1"11"-16,0 0-5 15,0 2-21-15,10 4-13 16,2-1-9-16,3 4-1 16,1 2-1-16,2 0-4 0,1 4-4 0,-2 7 0 15,-2 5-2-15,-1 2 1 16,-6 1 0-16,-3 1-1 0,-3-2 0 16,-2 0-2-16,-3-2 1 15,-8-4 0-15,-4-1 1 16,0-4 1-16,0-2-1 15,1-1 1-15,4-4 1 16,0 0 1-16,3 0 2 16,5 0-2-16,2 0 1 15,0-5-2-15,2 1-2 16,7-3 2-16,4 3-3 0,-1 1 2 16,0 3-2-16,5 0 1 15,-3 0 1-15,4 3-1 16,-1 6 0-16,0 2 1 0,0 4-1 15,-3-2 1-15,-1 4-1 16,-6-3 0-16,-2 0 1 16,-5 1-2-16,0-3 4 0,0 0-2 15,-11-1 3-15,-2-2 5 16,-2-2 2-16,-4 0 1 16,2-5-2-16,-5 0-2 15,4 0-1-15,-1-2-2 16,4 0-4-16,1 0 0 0,4 0-1 15,5-4-4-15,3-4-21 16,2 0-23-16,0-4-26 16,12-2-88-16</inkml:trace>
  <inkml:trace contextRef="#ctx0" brushRef="#br0" timeOffset="150824.2411">17125 10213 459 0,'-11'-14'15'16,"8"-4"0"-16,3 0 22 16,0 10 1-16,7 4-10 15,3-1-19-15,5 5-6 0,-1 0-1 16,-1 0 0-16,1 5-1 15,-3 5-1-15,-2 5 1 16,-2 5-1-16,-1 1 1 16,-3 2 0-16,-3 2 4 15,2-4 5-15,-2 3-2 16,0-5 3-16,3-1-1 16,3-4 0-16,1-1-2 0,4-2-1 15,5-6-4-15,2-3 2 16,7-2 0-16,0 0-2 15,-1-4-1-15,1-6-1 16,-4-3-1-16,-1-3 1 16,-6-2 1-16,-2-2-1 0,-4-1-1 15,-2-4 0-15,-3 2 1 16,-3-1-1-16,2 5 0 16,-2 3 1-16,0 6-1 0,0 6 0 15,0 4 0-15,-2 0 0 16,-3 9 1-16,1 9 2 15,3 4-6-15,-3 9 22 16,4-1-2-16,0 6-4 16,0 0 1-16,0 3-3 0,2 0-3 15,1-3-2-15,-1 1-1 16,2 1-2-16,-4-8-1 16,0-3 0-16,0-2-1 15,-4-5 0-15,-3-5-1 16,-4 0 2-16,-3-8-1 15,0 0 1-15,1-4 1 0,1-3-2 32,-2 0 0-32,4-5 1 15,1-5-1-15,3-9 0 0,3-2 1 16,1-6-2-16,2-5 0 16,0 0 0-16,5-3-5 15,7-1-6-15,1 2-9 16,4 6-6-16,0 1-16 15,4 0 0-15,0 2-23 16,0-1-20-16,3 0-69 0,1-4-212 16</inkml:trace>
  <inkml:trace contextRef="#ctx0" brushRef="#br0" timeOffset="151058.6068">17768 9887 405 0,'0'-13'13'0,"0"2"31"16,-2 6 14-16,2 5-3 16,-2 0-24-16,2 13-23 15,0 6 3-15,0 4 4 0,0 4-1 16,0 2-8-16,0-1-6 16,0 1 1-16,0-4 1 15,0-3-7-15,-3-5-16 16,1-2-9-16,2-5-20 15,0-4-29-15,0-6-20 0,0 0-48 16</inkml:trace>
  <inkml:trace contextRef="#ctx0" brushRef="#br0" timeOffset="151248.0663">17917 9907 290 0,'5'-10'59'0,"-3"5"15"16,2 5 9-16,-4 2-39 15,0 12-12-15,0 6 3 16,0 1-7-16,0 6-3 0,0 3-11 16,0-1-7-16,0 3-4 15,0-2-2-15,0 2-17 16,0-1-58-16,-4-8-106 16</inkml:trace>
  <inkml:trace contextRef="#ctx0" brushRef="#br0" timeOffset="151726.9398">18553 10349 365 0,'-4'0'43'0,"4"-6"20"16,0 1 3-16,13-2-26 16,4 4-12-16,10-1-13 0,7 0-3 15,5 2-5-15,-2 1-5 16,-1 1-2-16,1 0 2 0,-4 0-14 15,-6 0-14-15,-5 0-21 16,-7 0-32-16,-5 0-49 16,-7-6-190-16</inkml:trace>
  <inkml:trace contextRef="#ctx0" brushRef="#br0" timeOffset="151976.8839">18784 10173 361 0,'-3'-6'15'16,"-1"0"30"-16,4 6 18 16,0 0-8-16,0 8-35 15,0 6-10-15,0 9 8 16,2 6 9-16,2-1-12 16,1 5-8-16,-2-3 1 0,1-1-7 15,-3-3 1-15,4-1-1 16,-3-6 0-16,-1 2-3 15,1-6-15-15,0-1-18 16,3-6-23-16,4-5-50 16,0-3-129-16</inkml:trace>
  <inkml:trace contextRef="#ctx0" brushRef="#br0" timeOffset="152392.3296">19404 10211 349 0,'-14'-10'106'0,"4"-6"-65"16,10-4 0-16,0 11-6 15,8 0-8-15,4 6-12 16,3 1-10-16,4 2-2 15,0 2-1-15,-2 9-1 16,0 7-1-16,-5 1 0 0,-3 4 0 16,-5 2 2-1,-4-2-5-15,0 0-1 16,-5-1 1-16,-10-2 3 0,-1-5-1 16,-4 0 3-16,-4-5-3 15,4 0 2-15,5-3 4 16,0-2 2-16,6-2 1 0,4 0 2 15,5 0-5-15,0-3-2 16,12 0 6-16,5 0 3 16,5 0-8-16,5 0-2 15,-1-2-1-15,6-3-1 0,-3-2-9 16,0 3-17-16,-2-3-16 16,-4 1-34-16,1-1-77 15</inkml:trace>
  <inkml:trace contextRef="#ctx0" brushRef="#br0" timeOffset="153060.4169">19855 10115 410 0,'0'-14'31'0,"0"2"13"0,0 2 5 16,0 5-12-16,0 2-7 15,0 3-6-15,0 3-14 16,0 12-5-16,0 4 8 0,0 4 1 16,0 7-2-16,5 1-2 15,0 1-2-15,2-3-2 16,3-3-2-16,2-4-1 16,3-6-3-16,2-2 0 0,3-5-2 15,1-6 3-15,3-3-1 16,1 0 2-1,-1-7-2-15,-1-7 3 0,-5-3-4 16,-2-5 1-16,-4-1 0 16,-1-2 1-16,-1-4-1 15,-4 1 1-15,0 3-2 16,-3 3 2-16,-1 4-1 0,-2 6 0 16,0 5 0-16,0 7-2 15,-4 0 1-15,-1 7 0 16,-2 11 3-16,2 3 0 15,-1 8-9-15,2 3 21 0,3 7 2 16,1-1-2-16,0 1-1 16,0 2 0-16,0-2-4 15,3-3-2-15,2-2-2 16,-2-2-1-16,-3-2-2 16,0-4 1-16,-2-3-2 15,-4-5 0-15,-3-7 1 0,-1 2 1 16,0-9 0-1,-2-3 0-15,0-1 1 0,-1-3-1 16,1-12 0-16,5 0-1 16,-1-7-1-16,4-1 0 15,4-4 0-15,0 3-2 0,0-4-3 16,7 2-4-16,5 1-2 16,2 4-2-16,2-1-5 15,0 4-7-15,2-2-14 16,2 1-24-16,-2-2-8 0,2-2-57 15,1-4-152-15</inkml:trace>
  <inkml:trace contextRef="#ctx0" brushRef="#br0" timeOffset="153247.8736">20369 9835 73 0,'1'-12'378'0,"-1"4"-342"16,0 8 21-16,0 6-18 15,-4 13-12-15,2 10-2 16,0 5-11-16,2 3-3 16,0 2-9-16,0 1-1 15,0-3-17-15,0-8-66 16,0-6-177-16</inkml:trace>
  <inkml:trace contextRef="#ctx0" brushRef="#br0" timeOffset="153660.9987">21004 10208 414 0,'-4'2'50'0,"4"-2"9"0,5 0-6 16,12 0-26-16,6-2-15 15,4 2-8-15,-2 0-3 16,6 0-2-16,-4 0-3 0,-4 2-29 16,-5 1-31-16,-5-1-63 15,-8 1-140-15</inkml:trace>
  <inkml:trace contextRef="#ctx0" brushRef="#br0" timeOffset="153827.699">21049 10328 355 0,'-10'3'55'16,"7"-1"4"-16,3-2 0 15,3 0-22-15,12 0-3 0,4 0-22 16,5 0-9-16,7 0-2 15,-3 0-7-15,5-2-37 16,1-5-56-16,0-2-114 16</inkml:trace>
  <inkml:trace contextRef="#ctx0" brushRef="#br0" timeOffset="154180.0261">21889 10013 407 0,'-5'-1'38'15,"-5"1"0"-15,3 0 11 16,4 3-23-16,-2 11 6 16,-1 4-11-16,-2 2-4 0,2 5 3 15,-1 0-4-15,0 0-2 16,-3 0-2-16,1 0-13 15,2-2 13-15,2-3-2 16,2-2 0-16,1-3-5 16,2-2-2-16,0-4-1 0,12-2 0 15,8-3 0-15,4-2 2 16,5-2-2-16,10 0-3 16,-3 0-1-16,1-6-13 15,-3-3-9-15,-3 2-3 16,-8-1-22-16,-18-2-7 0,15 0-35 15,-14-3-75-15</inkml:trace>
  <inkml:trace contextRef="#ctx0" brushRef="#br0" timeOffset="154429.9816">22003 10108 389 0,'-8'-2'68'0,"2"2"6"16,5 0-19-16,-1 4-18 15,0 9-8-15,2 2-2 0,0 8-4 16,-1 1 2 0,1 4-11-16,3 2-4 0,0 0-6 15,1-2-2-15,-2-1 0 16,-1-2-2-16,1-6 1 16,0 1-11-16,1-6-20 15,0-3-22-15,-1-4-10 0,1-2-16 16,6-5-56-16,-2 0-140 15</inkml:trace>
  <inkml:trace contextRef="#ctx0" brushRef="#br0" timeOffset="154851.7689">22356 10039 442 0,'0'-16'16'0,"5"-1"15"0,5 5 18 16,4 3-4-16,1 3-16 15,4 5-14-15,-1 1-9 16,-1 7-2-16,0 7-2 16,-3 4 0-16,-4 4-2 0,-3 2 0 15,-4-2 2-15,-3 1-2 16,0-2-3-16,-5-1 1 15,-8 0 0-15,-1-6 1 16,-5 0 1-16,2-1 0 16,-1-5 0-16,4 0 2 15,-1-1 1-15,6-4 7 0,4 3 3 16,2-2-1-16,3-3-3 16,3 3 1-16,7-2-6 15,9-2 11-15,2 0-7 16,4 0-5-16,4 0-1 0,3 0-2 15,4-7 1 1,1 3-9-16,4-3-9 0,-4 0-45 16,-1-3-22-16,1-3-96 15</inkml:trace>
  <inkml:trace contextRef="#ctx0" brushRef="#br0" timeOffset="155382.8879">23096 10040 67 0,'-7'-3'357'0,"3"-1"-340"15,1 2 18-15,3 2-1 16,0 0-3-16,3 6-5 16,6 1-13-16,3 4 1 15,3-5-4-15,1 0-4 16,0 0-3-16,0-5-1 0,-1-1-1 15,-3 0 1-15,1 0-1 16,-6-3 0-16,0-5 0 16,-5 0 0-16,-2-1-1 15,0-2 1-15,0 2-1 16,-2-2 0-16,-7 4 1 0,1 2-1 16,-5-3 0-16,-3 7 0 15,1 1-1-15,-4 0 2 16,0 0-1-16,-2 3 1 15,3 10 6-15,0 0 7 16,2 3 1-16,3 5 1 16,4-2 0-16,6 5-13 0,3 1 15 15,0-2-6-15,2-1-2 16,5 1 0-16,8-2-5 16,-2-2-1-16,4-2-2 15,-3-3 0-15,4-2-2 0,-2-5 1 16,2 0-1-1,0-3 1-15,2-4-1 0,-3 0 1 16,3 0-3-16,-1-7-7 16,0-4-16-16,-3-3-4 15,0-2-18-15,1-5-9 16,-2-6-66-16,4-5-192 0</inkml:trace>
  <inkml:trace contextRef="#ctx0" brushRef="#br0" timeOffset="155998.2543">23367 9626 178 0,'0'-11'163'0,"0"1"-134"16,10 1 22-16,5 3 2 0,1 3-16 15,2 1-17-15,-2 2-8 16,2 0 1-16,-4 0-3 16,1 0-4-16,-3 5-2 15,-5 3-3-15,0 1-1 0,-6 3 1 16,-1-1 0-16,0 1-1 16,-1 1 0-16,-11-1 0 15,2-1-1-15,-3 0 1 16,-1-4-1-16,3-2 2 15,1-1-1-15,2-1 0 0,3-1 0 16,1 0 1-16,4-2-1 16,0 0 1-16,0 0-1 15,2 0 1 1,8-2-1 0,3-1 0-16,-2 1 0 0,7-2 0 15,-2 4 0-15,2 0 0 16,-2 0 0-16,2 0 0 0,-4 4 1 15,1 4 1-15,-5 5-2 16,-3 3 2-16,0 2 2 16,-6 2 1-16,-1-3-2 15,0 1-2-15,-6-3 4 16,-1-3-2-16,-5-3 8 16,-1-2 0-16,-1-3 3 15,-3-4-1-15,0 0 1 16,-3 0-4-16,4 0-1 0,-2-5 0 15,4-1-6-15,1 0-1 16,4 0-1-16,2 0 0 0,5 3-6 16,2-4-18-16,0 1-23 15,7-3-30-15,7-4-68 16,6 1-215-16</inkml:trace>
  <inkml:trace contextRef="#ctx0" brushRef="#br0" timeOffset="156576.2418">23810 9663 359 0,'0'-10'17'16,"0"1"29"-16,0 0 27 15,5 0-19-15,5 4-21 16,2 2-15-16,3-2-1 15,3 5-5-15,0 0-5 16,-1 0-2-16,0 9-2 16,-5 6 0-16,1 1-3 0,-8 6 0 15,1-3 1-15,-6 4-1 16,0-1 0-16,-6-1 1 16,-4-3-1-16,-1-4-1 15,0-1 2-15,2-5 1 0,0 0-2 16,4-3 0-16,3-5 2 15,2 0-2-15,0 0 1 16,5 0 2-16,10-3-4 16,1-5 3-16,0 0-3 15,2-4 4-15,-2-1-3 0,0-2 0 16,0-2 0-16,-3-3 0 16,-2 2 0-16,0-2 0 15,-5 4 0-15,0 2 0 16,-3 2 0-16,-3 4 0 15,3 1 0-15,-3 5 1 16,0 2 3-16,-5 0 0 0,0 13 2 16,0 4 0-16,0 5 4 15,1 1 0-15,1 6-10 16,3 3 12-16,0-4-3 16,0 1-3-16,5-4-2 15,5-2-1-15,2-3 0 16,0-6-1-16,0-5-2 0,1-2 1 15,-2-3-9-15,-3-4-37 16,-1 0-62-16,-6-9-171 16</inkml:trace>
  <inkml:trace contextRef="#ctx0" brushRef="#br0" timeOffset="157976.7832">15610 11512 175 0,'-6'-7'43'16,"5"-1"37"-16,1 0-4 15,0-1-26-15,0-2-5 16,3 4-13-16,4 0-7 0,2 1-7 15,0 1-4-15,0 3-4 16,2 2-3 0,-2 0-3-16,0 5-1 15,0 7 0-15,-2 1-2 16,-1 7 3-16,-3 2 0 0,1 1 0 16,-1 0 3-16,-1 0-1 0,0-2 1 15,-1 1-2-15,3-4 0 16,-1-2 1-16,5-5-2 15,1-4 2-15,1-6-2 16,7-1 2-16,0 0 1 16,4-3-3-16,0-9-1 0,2-3-3 15,-5-2-1 1,2-5 3-16,-6 3-1 16,-1-5-1-16,-4 1 2 0,-4-2-1 15,-1 2-2-15,-4 1 1 16,0 5 2-16,0 2-4 15,0 4 2-15,0 6 1 16,0 5-1-16,0 0-2 0,0 13 2 0,0 5-1 16,2 6 2-16,5 7 2 15,0 4 4-15,4 3 2 16,-1 1 1-16,-2 2-2 0,-1-3-3 16,-3 0-7-16,-3-7 4 15,-1 0 0 1,0-6-1-16,-3-6 2 0,-6-1-2 15,0-5 2-15,-4-6 3 16,5-1 3-16,-5-3-2 16,2-3-4-16,0 0 0 0,0 0 1 15,3-6 0-15,-4-3-2 16,4-2-1-16,2-3 0 16,-1-4 1-16,6-2-2 15,1-2 0-15,0-5 0 16,5 2-3-16,4 0-15 15,11 5 0-15,-3 1-15 0,7 6-12 16,1 2 1-16,2 6-22 16,-2 2-65-16,2-2-139 15</inkml:trace>
  <inkml:trace contextRef="#ctx0" brushRef="#br0" timeOffset="158528.3993">16197 11628 423 0,'0'0'33'16,"0"0"18"-16,0 0-6 15,0 11-24-15,0 4 9 0,3 9-10 16,1 4 3-16,-1 7 3 16,3-2-4-16,0 3-17 15,-1 1 11-15,0-1-5 16,-3-4-3-16,1-3-3 0,-1 0-2 15,-2-5-3-15,2-1 2 16,-2-7-1-16,0-5 0 16,0-4 0-16,0-3-1 15,0-4 1-15,0 0 1 16,0-11 0-16,0-3 0 16,-2-5-2-16,-2-5 0 15,1-2 1-15,-1-6-1 0,1-1-1 16,0-2 1-16,-1-1-2 15,2-2-4-15,2 2-1 16,0 4-2-16,0 6 5 16,9 1 0-16,1 7 3 0,7 7 0 15,-1 1 1-15,4 7-1 16,-3 3 0-16,2 3 1 16,-1 11-1-16,-4 4 0 15,-1 1 1-15,-6 4 0 16,-5 3-1-16,-2-7 2 15,0 2 6-15,-9-5-6 0,-6-1-1 16,-3-4 2 0,-1-3-2-16,-3-2 0 15,0-2 0-15,3-1 0 16,0-3 0-16,7 0-11 16,4 0-39-16,1 0-13 0,7 0-44 15,0-7-178-15</inkml:trace>
  <inkml:trace contextRef="#ctx0" brushRef="#br0" timeOffset="158997.0448">16424 12010 317 0,'-3'0'38'0,"-1"0"5"0,4-4 12 16,0-5 1-16,2 2-15 15,6 0-18-15,2-3-8 16,3 5-2-16,-2 1-4 16,1 1 0-16,0 3-3 15,2 0-3-15,-4 11-1 0,-1 3-1 16,-1 0 0-16,-3 6-1 15,-5 0 1-15,0 0 0 16,0-1-2-16,-7 0 2 16,-3-1-1-16,-2-4 1 0,-3 0 0 15,1-4 1 1,2 0 9-16,2-4 5 0,2-1 2 16,2-1-1-16,5-4-2 15,1 1-10-15,0 1 3 16,5-2 4-16,7 0-5 15,3 0-3-15,4 0-1 0,1 0-2 16,2-3-1-16,0 1-4 16,-1-3-20-16,1 1-20 15,-1 0-23-15,0-5-19 16,1 2-88-16</inkml:trace>
  <inkml:trace contextRef="#ctx0" brushRef="#br0" timeOffset="159247.001">17217 11801 427 0,'5'-4'54'15,"1"-5"-3"-15,-1 4 2 16,4-2-13-16,9 5-19 0,1-1-7 15,7 3 0-15,-3-2-4 16,1 2-7-16,-2 0-2 16,-3 0-4-16,-16 0-20 15,11 2-27-15,-11 3-40 16,-3 1-63-16,0-2-111 0</inkml:trace>
  <inkml:trace contextRef="#ctx0" brushRef="#br0" timeOffset="159426.6034">17265 11888 348 0,'-11'6'61'0,"6"-1"16"16,1-3-7-16,4-2-12 15,0 0-12-15,2 0-13 0,7 0-10 16,2 0-7-16,5-4-7 16,0 0-9-16,2 2 1 15,-2-1-2-15,-2 1-31 0,-2 1-43 16,-2-5-36-16,-3-1-234 15</inkml:trace>
  <inkml:trace contextRef="#ctx0" brushRef="#br0" timeOffset="160996.5121">18386 11442 286 0,'0'-5'45'0,"0"-2"27"0,0 3-2 15,0 0-17-15,0 4-12 16,0 4-18-16,0 9-10 15,0 7 8-15,0 6 0 0,0 4 2 16,1 2-4-16,3 4-6 0,-1-2-3 16,2 0-11-16,-2-6 3 15,1-1 0-15,-3-1 1 16,-1-11 0-16,2-2 0 16,-2-2 2-16,0-8 2 15,0-1-1-15,0-2 0 0,0 0 1 16,0-9 0-16,-2-4-3 15,-1 0-1-15,-1-7-1 16,0 0-2-16,0-3 1 16,-1-1-1-1,2-2 0-15,-2-3-1 16,1 1 2-16,2-1-2 16,2-1 0-16,0 3-2 15,2 4 1-15,9 3 0 0,5 2 2 16,5 8-1-16,4 3 0 15,2 5 1-15,2 2-2 16,-2 0 2-16,-1 10-1 16,-4 5 2-16,-2 1-2 15,-5 2-1-15,-4-1-5 0,-4 1-4 16,-7-2 1-16,0 1 11 16,0-3-7-16,-9-1 2 15,-6-3 2-15,-1-1 2 16,-2 0-1-16,1-2 2 0,-4-2-1 15,5 0 1-15,0 0-2 16,4 0 2-16,1 0-3 16,4-3 2-16,0-1-5 15,3 1-4-15,4-2 6 0,0 0 2 16,5 0 0-16,4-5 1 16,8-4 0-16,0 2-1 15,3 1 2-15,4 1-2 16,-2 5 0-16,4 0 3 15,-4 0-3-15,3 7 1 16,-6 8 0-16,-2 3 1 16,-3 1-1-16,-3 2 0 0,-4 1 0 15,-5-2 1-15,-2-1-1 16,0-3 0-16,-9-1 1 16,-4-5-1-16,-5 1 3 15,2-4 1-15,-9-2 1 0,4 1-2 16,-5-5 1-16,1 1-2 15,1 0-1-15,5-2 0 16,1 0-1-16,6 0 0 16,2-5-1-16,7-4-16 15,3-2-17-15,1-5-27 16,14-5-51-16,8-3-140 0</inkml:trace>
  <inkml:trace contextRef="#ctx0" brushRef="#br0" timeOffset="161538.8043">19037 11522 345 0,'5'2'44'0,"2"0"-3"15,0 2 0-15,3 1-3 16,1 1-13-16,2-3-12 15,-1 0 5-15,1 1-2 0,1-4-2 16,-1 0-3 0,1 0-3-16,1-4-2 0,-1-1-1 15,1-4-2-15,-5-2-2 16,-3 1 0-16,-2 1 0 16,-1-3 0-16,-4 1 0 15,0 0-1-15,-2 1 0 0,-7 0 0 16,-1 2 1-16,-5 2-2 15,-2 1 2-15,-4 3-1 16,1 2 0-16,-2 0 0 16,0 2-1-16,0 9 6 0,5 3 10 15,2 3 6-15,4 7-2 16,8-1 1-16,3 5-7 16,0 1 1-16,3-1-2 15,8 0-4-15,2-2 0 16,-1-5-2-16,5-1-4 15,-5-5 1-15,2 0-2 16,1-8 0-16,0-1 1 0,2-2-1 16,-1-4 0-16,4 0-1 15,0 0 1-15,-1-8-3 16,1-2-13-16,0-3-10 16,-2-3-20-16,0-4-13 0,-4-1-15 15,1-5-69-15,-1-9-234 16</inkml:trace>
  <inkml:trace contextRef="#ctx0" brushRef="#br0" timeOffset="162124.8452">19348 11125 273 0,'-5'-9'29'0,"3"-2"28"16,2 4-2-16,0 0-1 16,7 2-15-16,4 0-15 0,1 0-9 15,2 5 3 1,1 0-5-16,-3 0-4 0,1 0-5 16,-2 5 0-16,-4 5-4 15,-1-2 0-15,-2 5 1 16,-4-2-1-16,0-3 0 15,0 4 0-15,0-6 1 0,-7 2-1 16,-1-3 0-16,1-1 0 16,0-1 0-16,2 1 1 15,1-4-1-15,0 2 0 16,4-2 0 0,0 0 0-16,0 0 1 15,6 0-1-15,2 0 0 16,1 0 0-16,3 0 0 15,-2 0 0-15,0 0 1 0,4 3 1 16,0 6 2-16,-1 0 0 16,-5 3-1-16,1 3-1 15,-4-3-2-15,-3 2 1 16,-2-5 0-16,0 2-1 0,0-4 2 16,-10 0 0-16,1-3 2 15,-3 0 4-15,-1-4 0 16,-4 0-1-16,0 0-1 15,0 0 1-15,-2 0-5 16,2-2 0-16,2 0-1 0,1-2-1 16,4 1-1-16,3 1-14 15,4-3-12 1,3 0-20-16,3-3-37 0,11-1-66 16</inkml:trace>
  <inkml:trace contextRef="#ctx0" brushRef="#br0" timeOffset="162788.0243">19718 11131 269 0,'-7'-6'37'0,"0"2"-13"15,5-3 26-15,-1 1 6 16,3 1 0-16,0 0-26 15,0 1-9-15,5 3 3 16,2-1-10-16,1 2-1 16,2 0-4-16,-1 0-2 15,3 0 0-15,1 5 0 0,-4 4-3 16,1 2-1-16,0-1-3 16,-5 5 1-16,-1 1-1 15,-4-2 1-15,0 0-1 16,0 0 1-16,-6-1-1 15,-1 0 1-15,1-5-1 0,1 0 1 16,-2-3-1-16,4-2 0 16,1-1 1-16,2-2-1 15,0 0 1-15,0 0 0 16,5-2 1-16,4-3 0 16,2-4-1-16,0 0 1 0,1-5-2 15,3 1 0-15,-5-1 1 16,3-2-1-16,-4-2 1 15,-2 0-1-15,0 4 0 0,1-4 0 16,-5 3 0-16,1 0 1 16,-3 5-1-16,-1-2 1 15,0 7 2-15,0 4 1 16,0 1-1-16,-3 0-3 16,0 3 0-16,-3 8 2 0,2 3 2 15,0 4 4-15,3-2 2 16,-1 4 2-16,2-1-2 15,0 3-8-15,0-5 5 16,5 3 4-16,3-2-5 16,2-2 0-16,3-4-3 15,5-3 0-15,2-2 0 0,1-1-2 16,1-6-1-16,0-2 0 16,-1 2-22-16,-5-4-24 15,-4-4-34-15,-4-6-84 16</inkml:trace>
  <inkml:trace contextRef="#ctx0" brushRef="#br0" timeOffset="208527.4419">16636 4739 109 0,'-1'0'16'0,"-1"0"5"0,0 0 8 16,2 0 3-16,-3 0 3 15,3-2-2 1,-2 2 2-16,2 0 0 0,0-2-4 0,0 2-1 15,-2-1 2-15,2 1-3 16,0 0-4-16,-2 0-1 16,2-2-1-1,0 0 2-15,0 2-6 16,9-1 1-16,4-5-1 0,3 3-5 16,6-3 0-16,3 1-1 15,1-1 0-15,5 1-3 16,2 0-3-16,-1-1-4 15,-1 3-3-15,-1-1 1 16,-2 1 0-16,-3 1-1 16,-1 0 0-16,-7 0-8 15,-2 0-6-15,-6 2-8 0,-1 0-1 16,-6 0-6-16,1 0-11 16,-3 0-9-16,0 0-16 15,0 0-19-15,-5-1-78 16</inkml:trace>
  <inkml:trace contextRef="#ctx0" brushRef="#br0" timeOffset="208982.8383">16860 4564 237 0,'-5'-3'23'16,"2"-1"-4"-16,3 2 25 16,0 2 2-16,0 0-16 15,0 0-8-15,0 0-11 16,0 0 1-16,0 0 11 16,0 0 1-16,0 0-1 15,0 2-2-15,0 5 1 0,0 0-1 16,0 2-2-16,0 4-1 15,0-1-2-15,0 4 1 16,0 0-3-16,2 2 0 16,-1 0-2-16,1 2-2 0,3 1-1 15,-4-1-2-15,3 3-1 16,-3-1 2-16,1-1-5 16,-2-1-2-16,0-1 3 15,0-3-1-15,0 0-1 16,0-3-1-16,0-3 1 0,0-1-1 15,0-2-2-15,0-3 3 16,0-2-1-16,0-2-6 16,0 0-17-16,5-6-35 15,1-10-42-15,3-8-201 16</inkml:trace>
  <inkml:trace contextRef="#ctx0" brushRef="#br0" timeOffset="210989.9112">17683 4568 154 0,'-5'0'44'0,"2"0"5"16,1 0 4-16,0 0-20 0,0 0-1 15,2 0-5-15,-1-2-9 16,-1-1 8-16,2-1 0 0,-2-2 2 15,0 1-3-15,1-2 0 16,1-2-2-16,0 0-5 16,0-1-2-16,3 2-2 15,4 1-3-15,3 0-1 0,2 3-4 16,4 1 1-16,-2 3-5 16,2 0 1-16,2 11-1 31,-2 3 0-31,2 7 2 0,-2 2-1 15,-1 4 1-15,-5 3-1 16,-1-3-1-16,-3 0-1 16,-4-2 1-16,-2-2-1 0,0-3 0 15,0-2 2-15,-5-4 1 16,-3-1 3-16,1-5 0 16,3-2-2-16,-1-5-1 15,4-1-1-15,-3 0 1 0,4-3 0 16,0-9-1-16,0-3-2 15,4-4-1-15,2-1 1 16,1-3-2-16,5 2 1 0,-2-6-1 16,2 2-1-16,3-2-1 15,1 4 2-15,-3-1-1 0,1 1 0 16,1 4 0-16,-3 5 1 16,-1-1 1-16,-4 4-1 15,0 3 2-15,-5 1-2 16,2 4 2-16,-4 2-1 15,0 1 1-15,0 0-3 16,-9 4 1-16,1 8 1 16,-1 2 1-16,1 6 1 0,2 5 2 15,1 1 3-15,1 3 3 16,2 2 0-16,2-5-5 16,0 3-2-16,6-4 3 0,5-6-2 15,-3-1 0-15,7-1-3 16,-1-5 0-16,3-1-1 15,0-4 1-15,1-4-13 16,2-1-13-16,0-2-25 16,2 0-17-16,-3 0-16 15,1-5-71-15,0-8-154 0</inkml:trace>
  <inkml:trace contextRef="#ctx0" brushRef="#br0" timeOffset="211595.9663">18460 4563 415 0,'-5'-2'34'16,"5"2"-4"-16,0-2 17 15,0 2-21-15,8 0-4 16,4 2-2-16,2 3-7 0,5 0-3 15,1 1-3-15,1-4-3 16,0-1 1-16,1-1-2 16,-3 0 0-16,0 0-1 15,-3-3 0-15,-3-5-2 16,-1 2 1-16,-4-4 1 16,-5 4-1-16,1-4 2 0,-3 0 0 15,-1 1 0-15,0 0-1 16,0 0-2-16,-7 2 2 15,0 0-2-15,-2 1 0 16,-3 3 0-16,-1-1 0 16,-3 4 1-16,1 0-2 0,-4 0 1 15,2 2 1-15,0 5-1 16,0 4 1-16,2-4 2 16,-2 4 3-16,5 3 1 15,-1 0 0-15,0 0 1 0,7 4 1 16,-1 0-1-16,4 2 0 15,-1 0 0-15,4-1 0 16,0 1-2-16,0 1-3 16,0-3 6-16,6 2-2 15,0-2-1-15,2-3 0 16,3 0-3-16,-1-3 0 0,3-2 0 16,1-2 1-16,5-3 0 15,3-3 0-15,-3-2-2 16,6 0-1-16,0-5 1 15,1-5-2-15,-4-2-4 16,0 2-16-16,-4-1-27 0,-4-1-35 16,1-1-13-16,-6-3-120 15</inkml:trace>
  <inkml:trace contextRef="#ctx0" brushRef="#br0" timeOffset="213700.3982">18823 4046 142 0,'7'-4'34'0,"-4"-1"-1"0,1-1 31 16,1 0-10-16,-2 1-11 15,-1 2-9-15,0 0 2 16,0 2-4-16,-2 1-9 0,0 0-14 16,0 9-4-16,0 6 5 15,-6 0 6-15,5 5-1 16,-3-2-2 0,1 1-6-16,1-4-2 15,0-2 0-15,2-4-1 0,0-1 0 16,0-5 2-16,0-3-2 15,0 0 1-15,0 0 6 16,2-3 0-16,3-6-5 16,2-2-3-16,3-1-2 15,2 3 0-15,-2 0 0 0,5 5-1 16,1 3 0-16,-3 1 0 16,1 5 1-16,3 5-2 15,-4 8 2-15,1 4-2 16,0 1 2-16,-4-1-1 15,-3-1 0-15,-3 0 0 0,-4-5 1 16,0-1-1-16,-1-6 0 16,-9-3 2-16,0 0 2 15,-1-4-1-15,-2-2 0 16,3 0 0-16,-2 0-2 16,3-4 0-16,1-3 0 0,1 0-1 15,-1 2 1-15,3-3-1 16,1 3 0-16,1 2-1 15,3 1 1-15,0 2-2 16,0 0-1-16,5 0 2 16,2 0 0-16,6 2 1 0,-1 5 0 15,5 2-1-15,-2 0 2 16,2-1-1-16,-3 2 0 16,1-3 0-16,-6-2-1 15,-3 0 2-15,0-2-20 16,-5 2-9-16,-1-4-19 15,0-1-16-15,0 0-17 0,-8-6-52 16,1-6-110-16</inkml:trace>
  <inkml:trace contextRef="#ctx0" brushRef="#br0" timeOffset="213908.5889">18910 4029 401 0,'-2'-5'55'0,"2"-1"-1"16,0 0-3-16,7 0-22 0,8-1-13 16,2 0-8-16,7 0 2 15,0 1-3-15,1 1-4 16,-6 3-2-16,-1 2-1 16,2 0-17-16,-7 0-30 0,-3 3-24 15,-2 3-73-15,-1 1-96 16</inkml:trace>
  <inkml:trace contextRef="#ctx0" brushRef="#br0" timeOffset="214549.0639">19200 4075 319 0,'0'0'47'0,"-3"-5"-6"16,3-2 20-16,0 0-11 15,0 1-21-15,0-1-8 16,8 1-3-16,-1 1 0 16,1 2-7-16,6 3-1 15,-4 0-4-15,4 2 0 0,-1 7-3 16,1 5 3-16,-3 2-3 16,0 2-1-16,-2 1-3 15,-3-1 2-15,-3 2 1 16,-3-4-1-16,0 0 0 15,0-2-1-15,-3-3 2 0,-3 0 1 16,-1-6-3 0,1 1 2-16,1-3 1 0,2-1-2 15,1-2-1-15,-1 0 0 16,3 0 2-16,0 0-1 16,3-9-1-16,0 0-1 15,6-3 2-15,0-3-1 0,2-1 0 16,0 0-1-16,-3-4 1 15,4 1-2-15,-4-1 2 16,1 1 0-16,0 1 0 16,-3 2 0-16,-1 3 0 0,-1 4 0 15,-3 1 0-15,-1 2 1 16,0 2 0-16,0 4 1 16,0 0 0-16,0 0-1 15,-3 10 0-15,-2 4-1 16,0 2 3-16,-2 1 2 15,6 7 3-15,-1-1 4 0,2 0-1 16,0 0-1-16,0-1-2 16,5-3-1-16,3-1-3 15,1-2-1-15,1-4-1 16,2-3 0-16,1-1-1 16,4-5 0-16,-3 1-11 0,-1-2-32 15,-1-2-26-15,-3-2-61 16,-6-10-322-16</inkml:trace>
  <inkml:trace contextRef="#ctx0" brushRef="#br0" timeOffset="215455.5698">19799 4569 237 0,'-2'0'46'0,"0"0"4"16,2 0 11 0,0 0-15-16,0-1-7 0,2-3-13 15,3 3 0-15,6-1 2 16,2 0-3-16,4-2 1 15,3 1-8-15,6-1 2 16,1 1 6-16,0-5-3 0,5 5-8 16,-3-2-6-16,0 1-4 15,-3 2-2-15,-3-2 0 0,-1 3-1 16,-6-1-1-16,0 0 0 16,-5 2-1-16,-1 0 2 15,-3 0-13-15,-4 0-16 16,1 0-15-16,-4 0-1 15,0 0-11-15,0-1-18 0,-4-3-54 16,-1-2-113-16</inkml:trace>
  <inkml:trace contextRef="#ctx0" brushRef="#br0" timeOffset="215783.6017">20034 4409 305 0,'-3'-2'45'0,"0"-3"-21"16,3 3 21-16,0 2 3 15,0 0-18-15,0 0-17 0,0 4-8 16,3 5 10 0,-1 3 1-16,1 4 2 0,-1 4 2 15,-2 1 3-15,0 2 1 16,2 4 1-16,-2-2-4 15,1 4-2-15,1-2-4 0,0-5-3 16,-2 0-2-16,3-6-1 16,-1 0-5-16,0-5-1 15,-2-4-1-15,3 2-1 16,-1-5-1-16,-2-1 1 16,2-3-11-16,1 0-24 15,-2 0-23-15,-1-11-30 0,0-4-174 16</inkml:trace>
  <inkml:trace contextRef="#ctx0" brushRef="#br0" timeOffset="216941.7892">20903 4466 114 0,'-3'0'31'0,"-1"-3"6"0,3 1 21 16,-1-3-12-16,-1 1 6 15,1-1-17-15,2-3-7 16,0 1 2-16,0-2 2 16,0 0-11-16,5 2-5 0,4-2-2 31,-1 4 2-31,4-1-3 0,2 3-4 16,0 3-4-16,0 0-1 15,-1 11-3-15,1 5 1 16,-1 2 0-16,-3 3-3 15,1 2 3-15,-4 1-2 0,-1-5 2 16,-6 2-3-16,0-1 3 16,0 0-1-16,-2-4-1 0,-5-2 3 15,0-2-1-15,-1-1 0 16,-1-6-1-16,4 1 1 16,3-2 1-16,-1-4 0 15,3 0 4-15,0 0 3 0,0-6 0 16,7-3-6-16,2-5-1 15,0-4 0-15,3-1 0 16,1-3-3-16,0 2 1 16,-1-4-1-16,-1 0 0 15,-2-1 0-15,1 2 1 16,-4 1 0-16,2 3-1 16,-5 3 0-16,1 3 0 0,-3 6 0 15,-1 2 0-15,0 2 1 16,0 3 1-16,0 0-1 15,0 1-1-15,-5 11 0 0,2 6 0 16,-5 4 1-16,2 5 3 16,3 0 6-16,3 3 3 15,-2-4-2-15,2 2-2 16,0-6-3-16,2 0-3 16,5-3 0-16,4-2-1 0,3-9-2 15,6 2 0-15,2-3-8 16,6-4-28-16,-1-3-18 15,4 0-39-15,-4 0-125 16</inkml:trace>
  <inkml:trace contextRef="#ctx0" brushRef="#br0" timeOffset="217525.2834">21506 4639 430 0,'0'0'38'15,"5"-9"-6"-15,2 0 14 0,5-3-14 16,1 0-12-16,2-1-12 16,2-2-2-16,1-1 0 15,3 2-3-15,-2-6 0 16,-2 1 0-16,0 1-1 15,-3-1 0-15,-4-5 1 16,0 4 8-16,-2 1-7 0,-1 1-2 16,-3 4-4-16,-2 3 2 15,-1 6 0-15,-1 1-1 16,0 4-1-16,-5 0-1 16,-4 2 0-16,1 7 1 0,1 0 2 15,-1 5 0-15,3-1-4 16,3 1 2-16,2-2 2 15,0 4-2-15,7-3 2 16,4 1 0-16,7-1-1 16,-2-1 3-16,3-1-1 0,2 0-1 15,-3 1 1-15,-2-3-1 16,-3 4 2-16,-1-5-2 16,-5 5 1-16,-4-2-2 15,-1-1 2-15,-2 1-1 16,0 0 1-16,-7-1 1 15,-5 0-3-15,-1-5 2 16,-5 0 1-16,3-1-3 16,-2-4 5-16,-1 0-5 15,2 0 1-15,1-2-2 16,5-7-12-16,3-5-13 0,4-4-31 16,3-2-72-16,3-7-134 15</inkml:trace>
  <inkml:trace contextRef="#ctx0" brushRef="#br0" timeOffset="218321.982">21988 4387 384 0,'0'-1'31'0,"0"-6"3"16,0 3 24-16,0 4-20 0,0 0-12 15,0 4-19-15,0 8-6 16,0 8 2-16,0 3 0 16,0 6 2-16,5 3 2 15,0 0-2-15,1-2 0 0,1-3 0 0,-1-1-2 0,0-4 0 16,0-7-2-16,2-5 1 16,-7-1-1-16,3-6 1 15,-1-3 2-15,1 0 7 16,1-9 4-16,2-4 0 15,1-5-9-15,-1-6-4 16,0-1-1-16,2-3-1 0,0 1 1 16,2 0-2-16,2 2-1 15,-1 4 0-15,-2 1 1 16,4 6 0-16,-2 5 1 16,3 2 0-16,-3 3-1 0,2 4 1 15,1 0 1-15,-2 6-2 16,1 8 1-16,0 4-2 15,-1 5 3-15,-3 2-1 16,-1 0 0-16,0 2 0 16,-3-4 0-16,-3-2 0 0,1-1 1 15,-3-6 0-15,1-3 2 16,-2-4 1-16,0-4-1 16,0-1 1-16,2-2 0 15,-2 0 4-15,2-3 12 16,1-8-9-16,1-3-7 15,2-6-2-15,1-1 1 16,1 0-3-16,4-5 0 0,-2 3 0 16,1 0-2-16,2 4 0 15,-1 2-1-15,2 5 2 16,-1 3 0-16,1 4 1 16,1 3 0-16,-1 2 0 0,1 0 0 15,-5 5 0-15,0 8 0 16,2 5 0-16,-5 3 0 15,-2 0 0-15,-3-1 2 16,0 1-1-16,-2 1 1 0,1-5 0 16,-1 0 4-16,0-3-4 15,0-1-3-15,0-5 2 16,0 0-1-16,0-5 1 16,0-1-2-16,0-2-21 15,0 0-13-15,-3-2-20 16,-6-9-21-16,-5-8-82 15,-4-8-234-15</inkml:trace>
  <inkml:trace contextRef="#ctx0" brushRef="#br0" timeOffset="218511.1485">21983 4220 485 0,'-14'0'21'0,"11"-4"-4"16,3 4 9-1,0 0-18-15,0 0-12 16,6 2-12-16,5 4-25 16,4-3-58-16,7-1-139 15</inkml:trace>
  <inkml:trace contextRef="#ctx0" brushRef="#br0" timeOffset="219387.5671">22878 4386 227 0,'-8'-5'59'16,"0"-3"-15"-16,3 3 14 16,1-2 3-16,2 3-5 0,1-1-21 15,1-1-6 1,0 1-3-16,0 1-4 0,8 1-4 16,2-2-1-16,2 3-3 15,3-1-2-15,-1 3-4 16,0 0-3-16,1 8-2 15,-3 5-4-15,3 3 2 0,-6 5-1 16,-1 1 1-16,0-1-1 16,-4 2 0-16,-4-2 0 15,0-1 1-15,0-2-2 16,-4-2 1-16,-5-2 1 16,2-3-2-16,0-4 3 0,-2 2-1 15,1-5-1 1,3-1 1-16,1-1 1 0,1-2-1 15,1 0 0-15,2 0 0 16,0-4-1-16,0-6 2 0,0-4-1 16,7-2-2-1,2-6 0-15,4 1-1 0,-1-2-2 16,1-1 1-16,-1 3 0 16,2 1 3-16,-2 3-2 15,0 0 2-15,-1 3 0 16,-2 3 2-16,-2 3-1 0,-2 1 4 15,-1 1-1-15,-3 2 0 16,-1 3-2-16,0 1 0 16,0 0-1-16,-1 0-2 15,-6 3 0-15,0 8 1 16,0 3-1-16,-1 2 1 0,1 6-1 16,2 1 3-1,3 0 1-15,2 0 5 0,0 2 2 16,0-1-7-16,5-7 2 15,2 1 4-15,4-2-3 16,2-3 3-16,0-1 0 0,4-3-4 16,-2-2-1-1,1-3-4-15,-3 0 3 0,1-4-1 16,-4 0-3-16,-5 0-16 16,-2 0-42-16,-3 0-52 15,-11-10-182-15</inkml:trace>
  <inkml:trace contextRef="#ctx0" brushRef="#br1" timeOffset="227594.491">1610 13390 241 0,'-2'-6'18'0,"-3"1"12"16,3 0 2-16,-1 2 12 16,3 0 2-1,0 0-7-15,-2 3-10 0,2-4-7 16,0 4 0-16,0 0-1 16,0 0-8-16,0 4-6 15,0 3 15-15,5 4 5 16,2 6-9-16,3 2-2 15,-1 2-3-15,1 8 2 0,3-1-3 16,-1 1-1-16,-1 3-6 0,2-2-3 16,-3 4 1-16,2-6 1 15,-2-1-2-15,-1-2-1 16,-2-4-1-16,-1-4 2 16,1-4-1-16,-2-3-1 15,-1-5 2-15,-1-1-2 16,-1-3 0-16,0-1-8 15,-2 0-14-15,0 0-8 0,0-7-20 16,-2-1-17-16,0-5-43 16,-3-3-72-16</inkml:trace>
  <inkml:trace contextRef="#ctx0" brushRef="#br1" timeOffset="228058.1495">1825 13351 235 0,'0'-4'23'15,"0"-1"-3"-15,-5 2 15 16,2-2 5-16,1 1-2 15,-1 3-3-15,1 1-6 16,2-1 1-16,-2 1-3 0,2 0-6 16,0 0-4-16,0 0-2 15,0 0-1-15,0 2-3 16,0 7 7-16,2 2-7 16,5-2-1-16,0 6-3 15,4 3 2-15,-2-1 1 0,5 4-3 16,-1 0 0-16,-3 2-2 15,5 0 0-15,-6-4-3 16,1 3 0-16,-2-2-1 16,-1-2-1-16,-2-3 2 15,-1-2-1-15,1-2-2 16,-3-3 2-16,1-4-2 0,-3-1-1 16,2 0-16-16,-2-3-12 15,0 0 0-15,0 0 0 16,0 0-5-16,0 0-43 15,-2-10-86-15</inkml:trace>
  <inkml:trace contextRef="#ctx0" brushRef="#br1" timeOffset="229060.7734">2012 13183 99 0,'0'-1'38'0,"0"-2"13"16,0 0 10-16,0-1-13 16,-2 1 2-16,2 2-11 15,-1-2-1-15,-1 3-2 16,2-1-4-16,0 1-9 16,0 0 0-16,0 1-10 0,0 8 2 15,3 4 7-15,5 4-2 16,3 3-3-16,1 3 1 15,1 4 0-15,1 0-7 0,3-2-2 16,-5-1-2-16,3-2-6 16,0-2 3-16,-3-1-4 15,-2-1 0-15,1 0 0 16,-2-3 3-16,-2 0-3 16,0-1 0-16,0-3 1 15,-5-2-2-15,1-2-12 0,-3 1-17 16,0-7-12-16,-3-1-16 15,-8 0-43-15,-7-1-153 16</inkml:trace>
  <inkml:trace contextRef="#ctx0" brushRef="#br1" timeOffset="229424.7943">1362 13402 447 0,'-17'0'6'15,"15"-8"4"-15,2-7-7 16,2 1 15-16,12-5 9 16,9-3 1-16,10-2-5 15,6-8-5-15,8-3 6 0,7-4-4 16,3-2 0-1,10-5-1-15,-1-3-4 16,-1 1 0-16,-1 2-4 0,-4 5-3 16,-6 5-5-16,-10 9-2 15,-10 8 0-15,-7 10-1 0,-7 5-2 16,-6 4-4-16,-7 0-20 16,-1 11-11-16,-4 3-8 15,-2 2-11-15,-3 5-27 16,-9 3-97-16</inkml:trace>
  <inkml:trace contextRef="#ctx0" brushRef="#br1" timeOffset="229752.8661">1716 13997 313 0,'0'0'156'0,"-8"39"-138"16,6-22-12-16,4-15 18 15,12-2 23-15,11-12 4 0,7-8-14 16,6-6-2-16,9-8-7 16,6-6-3-16,5-4-10 15,1-5-2-15,6-2 1 16,-1-3-4-16,-5 4 0 15,-3 5-6-15,-5 5-2 0,-10 6-1 16,-7 7-2-16,-11 6 2 16,-2 9-4-16,-11-1-9 15,-5 6-13-15,-5 3-27 16,-7-6-42-16,-13-2-37 16</inkml:trace>
  <inkml:trace contextRef="#ctx0" brushRef="#br1" timeOffset="230478.6812">1677 9145 312 0,'-8'-7'6'16,"-2"0"23"-16,5 0 25 15,1 3-6-15,-1 2-7 16,0 2-11-16,4 0-2 15,1 0-12-15,0 6-7 0,0 6 1 16,6 6 9-16,3 2-1 16,3 5-3-16,3 1 0 15,-3 1-2-15,4 3 1 16,0-2-4-16,-3-4 1 0,-2-1-3 16,1-4-5-16,-2-1-1 15,-5-5-1 1,0 1-1-16,0-5 3 0,-3-1-7 15,-2-3 5-15,0 0 5 16,0-2-6-16,0 1-17 16,0-1-22-16,0 0-16 0,-7-3-14 15,-5 0-61-15,-5-11-113 16</inkml:trace>
  <inkml:trace contextRef="#ctx0" brushRef="#br1" timeOffset="230766.5011">1449 9236 324 0,'-11'-7'8'0,"4"-3"17"16,1-3 11-16,6-3 19 0,0 0-21 16,10-6-9-16,9-1-9 15,6-4 2-15,6 0-2 16,3-1 1-16,3-1-5 15,2 6-3-15,-4 0-5 16,-1 5-1-16,-5 4-2 16,-3 3-1-16,-7 2 1 15,-3 4-2-15,-5 3-8 0,-4 2-16 16,-3 0-16-16,-4 5-28 16,0 8-43-16,0-1-51 15</inkml:trace>
  <inkml:trace contextRef="#ctx0" brushRef="#br1" timeOffset="231094.8432">1654 9472 260 0,'-17'26'19'0,"5"-5"5"15,1-3 24-15,3-5 9 16,3-5-12-16,4 0-13 15,1-5-15-15,0-3 0 16,8 0 17-16,7-6 2 0,4-6-9 16,8-2-11-16,7-7 2 15,5-2 0-15,2-4-1 16,3-1-7-16,0-3-2 16,2 2 3-16,-6 2 5 15,-4 5-5-15,-9 0-7 16,-2 8 0-16,-9 5-2 0,-6 4-2 15,-2 4-1-15,-6 1-10 16,0 0-22-16,-2 6-35 16,0-2-30-16,0-4-296 15</inkml:trace>
  <inkml:trace contextRef="#ctx0" brushRef="#br1" timeOffset="231980.5265">13577 9326 382 0,'-5'-10'17'16,"-1"-2"23"-16,3 2 12 15,-2 5-11-15,4 2-6 16,1 3-8-16,0 0-14 15,0 3-6-15,1 12-3 16,6 3 10-16,1 10 7 0,3 2 2 16,0 3-2-16,0 0-5 15,-3 1-14-15,4-1 3 16,-4-6 1-16,1-1-4 16,-2-5 1-16,-3-3-2 0,0-4 2 15,-2-5-4-15,-1-2 3 16,-1-2-3-16,0-3 2 15,2-2-1-15,0 0-7 16,0 0-4-16,3-9-18 16,2-3-24-16,1-6-12 15,2-5-29-15,-1-4-74 0</inkml:trace>
  <inkml:trace contextRef="#ctx0" brushRef="#br1" timeOffset="232261.8313">13751 9313 238 0,'0'-13'83'0,"-1"2"-23"16,-1 3-1-16,2 2 8 16,-3 3-21-16,3 3-13 15,0 0-19-15,0 10-10 16,5 4 8-16,0 6 5 16,2 7 4-16,0 1-2 15,-2 2-4-15,3 3-1 16,-1 1-5-16,0-6-4 0,-2 1-2 15,0-6-1-15,0-3-1 16,0-5-1-16,-2-4 1 16,1-2 0-16,-2-2-1 0,-2-4-6 15,1-3-23-15,-1 0-16 16,0 0 3 0,-3-3-27-16,-9-9-65 0,-3-8-125 15</inkml:trace>
  <inkml:trace contextRef="#ctx0" brushRef="#br1" timeOffset="232571.7995">13435 9331 223 0,'-11'-6'95'0,"2"-1"-29"15,8-1-1-15,1-1 3 16,1 1-32-16,15-3-11 15,6 0-3-15,3 0 0 16,8-5-1-16,6 3-4 0,6-2-4 16,0 1-7-16,4 1-4 0,0 1-1 15,-3 3 1-15,0 1-2 16,-9 2 1-16,-2 2-6 16,-12 4-14-16,-5 0-10 15,-9 0-7-15,-7 6-15 16,-2 4-22-16,-9 3-18 15,-8 2-84-15</inkml:trace>
  <inkml:trace contextRef="#ctx0" brushRef="#br1" timeOffset="232899.366">13584 9700 375 0,'-2'13'30'16,"-10"2"16"-16,10-8 10 16,2-5-13-16,4 0-8 0,8-1-10 15,3-1-2-15,4 0-1 16,3 0-5-16,6 0 2 16,5-5 1-16,6-5-12 15,5-3 7-15,4-1-1 16,4-4-1-16,-3 1-1 15,-5 0-1-15,-4 1-3 0,-8 5-6 16,-9 2 0-16,-6 0 0 16,-7 6-2-16,-3-1 0 15,-3 3-2-15,-4 1-13 16,0 0-36-16,-11 0-32 16,-7 3-23-16,-11-3-300 0</inkml:trace>
  <inkml:trace contextRef="#ctx0" brushRef="#br1" timeOffset="235815.9923">3690 14350 204 0,'-9'0'81'0,"3"-2"-49"15,-3-3-17-15,4-4 11 16,2 1 12-16,-3 1 3 0,6 1-13 15,0-2-5-15,0 3-6 16,0 1-3-16,0 1-2 0,6 1-6 16,-1 2-3-16,3 0-2 15,0 0 0-15,3 3-1 16,-1 6 1-16,2 4 0 16,-2 1 0-16,1 2 0 15,-2 4-1-15,-4-3 2 0,2 3-1 16,-1 2 1-16,-5-1 2 15,5 1 2-15,-5-4-2 16,5-3-1-16,0 2-1 16,1-7 0-16,1-1 1 15,2-2 3-15,0-1 1 16,3-6 2-16,5 0-3 16,-1 0 1-16,-2-6-2 0,4-2-3 15,-5 0-1-15,4-5 1 16,-4 3 2-16,-1-2 1 15,-4-3 5-15,1 1 2 16,-5-4-5-16,0-2 0 0,-2 4-4 16,-1-3-1-16,0 1 0 15,-2 0-1-15,0 2 0 16,0 3 1-16,0 3 0 16,0 1 2-16,0 3 5 15,0 3 1-15,0-1-4 0,1 4-2 16,-1 0-1-16,0 0-1 15,0 0 1-15,0 0-1 16,0 0-1-16,0 0-1 16,0 4 1-16,0 5 0 15,0 2 1-15,0 5-5 0,0 0 6 16,0 5 0 0,0 2 3-16,4 2 1 0,-1 0-2 15,3 2-1-15,2 3-1 16,-1-1-1-16,-1-1-1 15,1 3-2-15,0 0 5 0,0 3-4 16,-2-8 1-16,-3 2 0 16,-1 0-1-16,-1-6-1 15,0 3 3-15,-5-4-2 16,-6-3-2-16,-2 0 6 16,-3-4-2-16,-2-2-1 0,0-6 0 15,-1-1 0-15,1-5 0 16,-1 0-1-16,4-7 2 15,0-9-3-15,4-2 0 16,6-6-1-16,2-2-2 16,3-2-1-16,0 2 2 15,3 2-1-15,9 2 2 16,3 2-1-16,1 5-1 0,4 1-5 16,0 3 1-16,1 1-9 15,-1 4-8-15,2 1-19 16,-3-2-15-16,3 1-26 15,0-3-69-15,-5 1-45 0</inkml:trace>
  <inkml:trace contextRef="#ctx0" brushRef="#br1" timeOffset="236163.2279">4252 14114 351 0,'-4'-9'38'0,"-1"0"-15"15,3 2-6-15,-1 4 38 16,3 1-14-16,-2 2-8 16,2 0-14-16,0 2-8 15,-2 8-2-15,2 5 2 16,0 4 3-16,0 1 0 0,0 3-5 15,0 0-1-15,0 0-4 16,2-1-4-16,3-2 3 16,-1-3-3-16,-1-1 1 15,-1-1-1-15,0-6-9 16,-1-2-13-16,-1-2-8 16,2-3-20-1,0-2-18-15,6 0-60 0,-3-7 1 16</inkml:trace>
  <inkml:trace contextRef="#ctx0" brushRef="#br1" timeOffset="236460.0382">4424 14059 300 0,'6'-7'31'0,"-3"0"6"15,-3 1 10-15,0 1 9 16,0 5-13-16,0 0-14 15,0 0-9-15,0 0-8 16,0 11-2-16,0-1 3 16,0 10-2-16,0-2-1 0,0 2 0 15,0 4-1-15,0 0-2 16,0-3-3-16,0 0-2 16,0-3-1-16,0-2-1 15,0 0 0-15,0-5 0 16,0 0-9-16,0-4-12 15,2-3-13-15,1-4-14 0,3 0-24 16,3 0-24-16,2-13-53 16</inkml:trace>
  <inkml:trace contextRef="#ctx0" brushRef="#br1" timeOffset="236709.9792">4606 14029 338 0,'5'-2'26'0,"2"-7"16"16,-3 4 10-16,-4 5 3 0,0 0-16 16,0 3-23-16,0 8-3 15,0 3 10-15,0 4-3 16,0 2-4-16,1-1-1 16,1-1-6-16,0 3-5 15,1-1 0-15,0 0-2 0,-1-4-1 16,-1 2 0-16,1 0-1 15,-2-3-8-15,2 2-31 16,-2-5-29-16,0-1-71 16</inkml:trace>
  <inkml:trace contextRef="#ctx0" brushRef="#br1" timeOffset="237120.637">5024 14540 211 0,'-6'4'64'16,"1"-2"8"-16,2-2-17 16,3 0 2-16,0 0-5 15,0 0-6 1,5 0-9-16,9 0-6 15,6-4-1-15,5 1-4 16,4-4-14-16,5 3-7 16,-3 2-4-16,3 1-2 15,-4-1-8-15,-1 2-28 16,-2 0-32-16,0-2-49 0,-2-4-142 16</inkml:trace>
  <inkml:trace contextRef="#ctx0" brushRef="#br1" timeOffset="237823.7508">5770 14337 214 0,'0'-5'126'15,"0"-4"-76"-15,0 2-14 16,0-2 14-16,3 0-7 0,1 2-7 16,3 0-15-16,5-1-8 15,3 1-4-15,2 2-4 16,3 4-1-16,4 1 0 15,-1 0-2-15,-2 0 1 0,3 10 0 16,-4 4-1-16,-4 4-1 16,-3 0 1-16,-3 2-2 15,-6 0 0-15,-3-1 1 16,-1-3-1-16,-3 2 0 16,-8-4 2-16,0-3-2 0,1-1 1 15,-1-1 0 1,1-1-1-16,3-5 1 0,2-3-1 15,4 0 1-15,1 0 0 16,0 0 1-16,0-2-1 16,5-3-2-16,3-2 1 0,6 1 1 15,-2 1-1-15,3 2 0 16,-1 3 1-16,-2 0-1 16,-1 0 1-16,1 5 0 15,0 5 0-15,-2 5 1 16,-1 1-2-16,-4 0 2 0,1 4-2 15,-4-5 1-15,-2 3-1 16,0-1 1-16,-2-5-1 16,-6 1 2-16,-4-3 1 15,-4-4 7-15,-2 3-1 16,-2-4 3-16,-4-3 0 0,4-1-6 16,-4-1-4-16,2 0 0 15,3 0-3-15,2-7 0 16,4 0-10-16,1-5-26 15,9-3-14-15,1-2-23 16,2-5-106-16</inkml:trace>
  <inkml:trace contextRef="#ctx0" brushRef="#br1" timeOffset="238659.5064">6344 14316 288 0,'-7'-15'11'0,"2"1"13"0,-3 2 3 16,2 0 21-16,5 0 9 15,1 4-17-15,0 1-16 16,0 0-5-16,1 1-6 16,7 4-1-16,3 0-4 0,-1 2-3 15,3 4-2-15,-1 9-1 16,1 2 2-16,0 9-1 16,-3-1-1-16,0 4 2 15,-3 1 0-15,0-1-1 16,-2-2 1-16,0-2-1 15,-1-1 0-15,4-4-2 16,0-6 1-16,-1-1-1 0,5-6 0 16,2-3 0-16,0-2 2 15,0 0-1 1,5-5 0-16,-4-8-1 0,4 1-1 0,-7-6 2 16,3 0-1-16,-5-1 2 15,-3-5 3-15,0 1 0 16,-3-2-2-16,-3 2 0 15,-1 1 1-15,3 6 0 0,-3 4 0 16,0 3 4-16,0 3 0 16,0 4 2-16,0 2-6 15,0 0-4-15,0 8-1 16,-3 2 0-16,3 10 4 16,0 4 0-16,0 2 1 0,0 4 3 15,3 1-4-15,2 2 0 16,1 2 0-16,1-2 1 15,-4-2-2-15,0 1-1 16,-1-2-1-16,0 1-1 16,-2-2 1-16,0-7-1 15,0 0 1-15,-2-4-1 0,-1 2 1 16,-8-9 0-16,4-1-1 16,-2-5 2-16,-4-2-1 15,3-3 0-15,-3 0-3 16,1-7 5-16,-1-4-3 15,4-4 1-15,2-3-3 0,2-2-2 16,3-4 1-16,2 5 1 16,0-4-4-16,3 2-1 15,6 1-2-15,4 4 1 16,1 0-12-16,5 1-13 16,-2 3-12-16,3-2-18 0,1-2-52 15,1-7-100-15</inkml:trace>
  <inkml:trace contextRef="#ctx0" brushRef="#br1" timeOffset="238964.8249">6814 13998 136 0,'0'-3'236'0,"0"-8"-200"15,0 6-4-15,0 5 21 16,0 0-18-16,0 5-22 16,0 9-2-16,0 2 1 15,2 7-3-15,-2 3 0 16,0 0-3-16,0-2-4 0,0 0 2 16,0 2-4-1,0-5-2-15,0-4-9 16,0 0-13-16,0-3-15 15,0-7-14-15,0-2-2 16,9-5-19-16,2 0-33 16,4-5-106-16</inkml:trace>
  <inkml:trace contextRef="#ctx0" brushRef="#br1" timeOffset="239204.2808">6980 13989 297 0,'8'-3'62'15,"-2"-10"-16"-15,-5 10-3 16,-1 1 17-16,0 2-19 16,0 0-26-16,0 7-5 15,0 5 6-15,0 6 3 16,0 2-7-16,2 2 5 16,2-3-4-16,-4 4-4 0,4-5-4 0,-4 4-2 15,2-6-2-15,-2 2-1 16,0-2 1-16,0-2-24 15,0-2-35-15,0-3-62 16,0-5-217-16</inkml:trace>
  <inkml:trace contextRef="#ctx0" brushRef="#br1" timeOffset="239670.0393">7642 14369 238 0,'-4'0'52'0,"1"0"9"0,3 0-6 15,-2 0 10-15,2 0-11 16,0 0-12-16,4 0-10 15,6-3-14-15,8-5-1 16,8 3-1-16,1-4 0 0,5 1-1 16,4 0-3-16,-2-2-7 15,-4 3-2-15,-1-1-2 16,-4 3-1-16,-4 1-5 16,-2 4-14-16,-7 0-24 0,-1 0-21 15,-6 0-47-15,-1 0-89 16</inkml:trace>
  <inkml:trace contextRef="#ctx0" brushRef="#br1" timeOffset="239998.102">7820 14216 257 0,'-4'-5'122'15,"4"1"-95"-15,-3 0-11 16,3 1 29-16,0 1 4 0,0 2-19 16,0 0-14-16,0 2-9 15,0 9-4-15,3 1 12 16,1 6 7-16,3 4-3 16,-2 2-3-16,3 3 1 15,-3-2-3-15,0 2-4 0,1-4-1 16,-3 1-4-16,0-5-3 15,2-1-1-15,-3-2-1 16,1-2 1-16,-1-3-5 16,0-1-17-16,-1-4-27 15,3-5-21-15,1-1-63 16,4-5-200-16</inkml:trace>
  <inkml:trace contextRef="#ctx0" brushRef="#br1" timeOffset="240574.4182">8317 14230 371 0,'-5'-5'69'0,"3"-4"-43"16,0-2 10-16,2 2-1 16,0-3-5-16,2 3-11 0,7 0-5 15,4 2-6 1,1 3 1-16,2 2-2 0,2 2-1 15,2 2-2 1,0 12-2-16,-3 1 0 16,0 6-1-16,-3 3 0 15,-2-2 0-15,-6 3-1 16,-6 0 0-16,0 2-1 16,-6-5 1-16,-9-1-1 15,-2-1 0-15,1-3 2 0,-2-2 0 16,0-2-1-16,5-5 1 15,3-1-1-15,3-1 2 16,5-3-2-16,2 1 0 16,0-4 0-16,5 0 2 15,11 0 3-15,4 0 3 16,2 0-2-16,5 0-2 16,2-4-1-16,-5-1-1 0,-2 0-1 15,0 1-2-15,-6 1-1 16,-2 1-17-16,-3 0-22 15,-1-1-35-15,2-1-83 0,-2-2-129 16</inkml:trace>
  <inkml:trace contextRef="#ctx0" brushRef="#br1" timeOffset="241288.9263">8772 14196 402 0,'0'-9'31'0,"0"4"-1"16,-4 0-2-16,2 1 7 15,-3 2-2-15,-1 2-6 0,2 0-12 16,1 6-7-16,1 4 2 16,1 6 3-16,1 4 4 15,0 0-5-15,0 1-2 16,3 2-4-16,4-1-2 15,1-3-1-15,2-1-2 0,1-1 2 16,2-7-2 0,1 0-1-16,2-4 0 0,0-4 1 15,1-2 2-15,0 0-3 16,1-4 0-16,-2-7 0 16,-1 1 0-16,-5-5 0 15,0 0 1-15,-5-3 0 0,-1-2 1 16,-2 0-2-16,-2 1 1 15,0 1 0-15,0 6 2 16,0 1 0-16,0 4 4 16,0 1 2-16,-4 4-3 0,2 2 1 15,2 0-3-15,-1 2-6 16,1 7 7-16,0 7-3 16,0 2 0-16,0 3 0 15,0 4 2-15,0 2-2 0,3 2 0 0,2-3-1 16,-1 5 0-16,-1-5 1 15,-1 1-2-15,0 0 0 16,-2-4 1-16,0-1-1 0,0 1 0 16,0-3 1-16,-5-3-1 15,-2 1 0-15,-2-3 1 16,-3-3-1-16,0-4 1 16,-1 1 0-16,-1-6 0 15,0-3-2-15,-1 0 2 16,3 0 3-16,-1-12-3 0,3 0-2 15,1-5 4-15,6-1-3 16,-2-2-2-16,5-1 4 16,0 0-2-16,6 0-1 15,5 2-2-15,3-2-6 16,2-1-14-16,3-1-15 16,-2 1-23-16,3-3-23 0,-1-1-70 15,3-5-133-15</inkml:trace>
  <inkml:trace contextRef="#ctx0" brushRef="#br1" timeOffset="241482.4142">9093 13925 455 0,'0'-2'30'15,"0"-5"0"-15,0 7-10 16,0 0 12-16,0 16-15 15,0 4 0-15,0 8-6 0,0 6 1 16,0 0-9-16,0 0-2 16,-6-3-2-16,3 1-36 15,-2-6-49-15,-1-6-151 16</inkml:trace>
  <inkml:trace contextRef="#ctx0" brushRef="#br1" timeOffset="241889.8853">9583 14271 372 0,'0'2'64'16,"0"-2"-38"-16,0 0 8 15,0 2 0-15,3-2 0 16,11 0 3-16,3 0-13 0,5 0-10 16,5 0-10-16,3 0-2 15,-3 0-3-15,6 0-16 16,-6-4-21-16,-6 2-39 16,0 1-57-16,-6-1-70 15</inkml:trace>
  <inkml:trace contextRef="#ctx0" brushRef="#br1" timeOffset="242092.967">9632 14423 382 0,'-11'5'33'0,"7"-1"-4"16,4-4 11-16,0 0-6 15,10 0 6-15,7 0-14 16,5 0-7-16,3-6-12 15,2 3-5-15,-1-2-1 16,1 1-4-16,-1-2-25 0,1-1-48 16,-4 0-133-16</inkml:trace>
  <inkml:trace contextRef="#ctx0" brushRef="#br1" timeOffset="242888.4571">10392 14177 128 0,'0'0'210'0,"0"0"-157"0,0-6-34 16,0-1 18-16,0-4 11 15,0 3-15-15,3-1-17 16,4-2 4-16,2 0 0 16,4 2 0-16,1 4-3 15,4 1-5-15,1 4-5 0,5 0 1 16,-2 2-5-16,-1 11-1 16,2 6 0-16,-1 3-1 15,-2 5-1-15,-6-3 2 16,-3 7 0-16,-5-4-5 15,-6-1 3-15,0 1 0 16,-3-4-1-16,-9-3 0 16,0-2 0-16,-3-4 3 0,3-5-3 15,2-2 1-15,3-4 0 16,4-3 2-16,3 0 1 16,0-8-2-16,3-5 0 15,8-3-2-15,2-4 2 0,5 1 0 16,1-4-1-16,-2-2 0 15,0 2 1-15,-2-1-2 16,-5 0 2-16,2 0-1 16,-7 4 0-16,-3 1 0 15,-2 1 0-15,0 5 1 0,0 5-1 16,-2 2-1-16,-6 6 1 16,1 0 0-16,2 0 0 15,-2 6 0-15,0 8 1 16,3 4 0-16,2 3 1 15,2 2 1-15,0 4 2 0,0-4 1 16,2 4-2 0,4-4-2-16,-1-1-2 0,0-5 1 15,2 0-1-15,3-9-2 16,0-1-17-16,4-2-13 16,6-5-19-16,6 0-31 0,1-8-85 15</inkml:trace>
  <inkml:trace contextRef="#ctx0" brushRef="#br1" timeOffset="243409.5879">11149 14146 307 0,'0'0'95'15,"0"0"-34"-15,0 0-37 16,2 0 1-16,1 0 2 15,5 0-3-15,4 0-6 16,2 0-3-16,4 0-10 0,4 0-3 16,-1 0 0-16,-1-3-2 15,-1-1 1-15,-4 1-1 16,-3-4 0-16,-4-1 1 16,-1 1 0-16,-5 0-1 0,-2 0 1 15,0-2-1-15,-2 0 1 16,-8 2-2-16,0-2 2 15,-4 2-1-15,-2 3-1 0,2 2 2 16,-3 2-1-16,2 0 0 16,-4 4 0-16,5 5 0 15,-4 4 0-15,2-1 0 0,1 0 3 16,3 3 1-16,-1 1 2 16,6 0 2-16,0 2 0 15,5 0 2-15,2 1 3 16,0-1-4-16,0 0-1 15,7 0 2-15,0-2 1 16,5 0-4-16,0-4-4 0,1-1 0 16,1-2 0-16,3-4-2 15,0 1 0-15,3-4 0 16,1-2 0-16,4 0-2 16,1-2-25-16,1-7-30 15,0-3-4-15,-2-5-57 0,-1-4-119 16</inkml:trace>
  <inkml:trace contextRef="#ctx0" brushRef="#br1" timeOffset="244112.5551">11429 13611 363 0,'0'-2'13'0,"-2"1"17"16,0 1 6-16,-1 0-9 15,1 5 5-15,-1 5-14 16,-1 3-4-16,1 1-3 16,1 1-5-16,-2-1-3 0,2 0-1 15,0 1-2-15,0-7 1 16,2 1 1-16,0-4-2 15,0-1 0-15,0 0 1 16,0-4-1-16,0 0 2 16,0 0-2-16,4 0 1 15,2 0 1-15,3 0-2 0,-1-4 0 16,7 3 1-16,-2-2-1 16,3 3 0-16,-2 0 2 15,4 0 2-15,-2 6 0 16,1 5-1-16,-3 3 0 0,-1 0-2 15,-3 2 1-15,-3 2-2 16,-3 2 1-16,-4-4-1 16,0 2 1-16,-4-2-1 15,-5-4 0-15,-5 0 0 16,-2 0 1-16,1-4 0 16,-1-1 0-16,1-1-1 15,3-5 0-15,4-1 1 0,-2 0-1 16,3 0 2-16,5-3-2 15,1-6 0-15,1 0 0 16,0-2 0-16,1 1-2 16,6 3 4-16,1-1-2 0,-1 3-2 15,2 2 4-15,-1 3-2 16,2 0 0-16,-3 0 2 16,0 3-2-16,2 4 0 15,0 1 0-15,0-1 0 16,0-2 0-16,-1 0 0 0,0-3-4 15,-2 0-11-15,-1-2-15 16,0 0-14-16,-3 0-32 16,0-8-59-16,-1 0-139 15</inkml:trace>
  <inkml:trace contextRef="#ctx0" brushRef="#br1" timeOffset="244315.6017">11469 13618 330 0,'-6'0'33'16,"2"0"10"-16,4 0-22 15,0-2 7-15,0 2 4 16,4 0-5-16,9-3-5 16,1 1-3-16,4-1-9 15,1-1-6-15,3 2-1 16,-2 2-3-16,-2 0-10 0,0 0-38 15,1 0-43-15,-4 2-77 16</inkml:trace>
  <inkml:trace contextRef="#ctx0" brushRef="#br1" timeOffset="245003.4589">11763 13758 275 0,'-3'-5'31'16,"3"0"2"-16,0-2 17 15,0 2 4-15,0-1-10 16,3-1-22-16,8 4-9 0,0 1 4 15,3 2 3-15,-3 0-4 16,3 0-3-16,-2 4-1 16,0 8-5-16,-4 4-4 15,-1 0-1-15,0 4 0 16,-6-1-1-16,-1 3 0 16,0-4-1-16,0 0 0 0,-1-2 0 15,-7-2 0-15,2-4 2 16,-1 0-2-16,2-5 1 15,0-1 0-15,1-3 0 16,2-1-1-16,2 0 2 0,0-3 3 16,0-8 0-16,6-1-4 15,3-3 0-15,-1-2-1 16,6-1 1-16,-4 0-1 16,2-4 0-16,0 5 1 0,-4-1-2 15,-1 4 2-15,0-3-1 16,-1 5 0-16,-4 3 0 15,0 2 2-15,-2 2 2 16,0 0 0-16,0 4 2 16,0 1-3-16,-2 0-2 15,-4 0 0 1,2 1 1-16,-2 5 1 0,0 5 3 0,1 2 2 16,2 4 3-16,-1 1 1 15,1 4-2-15,3 3 2 16,0 0-7-16,0 1 1 15,0-4 2-15,7-1 1 0,1-3-4 16,3-2 2-16,4-9-4 16,-1 0-1-16,4-7-1 15,1 0-4-15,5-9-16 16,-4-14-99-16,2-9-213 0</inkml:trace>
  <inkml:trace contextRef="#ctx0" brushRef="#br1" timeOffset="314465.8662">3413 15729 277 0,'-5'0'27'15,"-2"-4"-20"-15,1-5 14 16,-1 0 17-16,2-1-9 15,0-1-1-15,1-2 2 0,2 1-5 16,2 0-1-16,0 0-1 16,4 2-7-16,3 1-4 15,3 2-2-15,2 1 0 16,-2 3-5-16,2 1-1 0,1 2 0 16,-2 0 0-16,0 4-2 15,0 6 0-15,-3 3-2 0,4 5 2 16,-7 1 0-16,0 3-1 15,-1 1 0-15,-3 2-1 16,1 2 5-16,0-2 0 16,-2 1 1-16,2-2-3 0,3-5-2 15,1-2 2-15,4-5-1 16,4-3 1-16,1-6 1 16,4-3 3-16,3 0-1 15,3-5 0-15,1-10-1 0,1 1-1 16,-5-4-2-16,0-1 1 15,-2-2 0-15,-6-1 1 16,-2-1 1-16,-5 1 0 16,-6 1-1-16,1 2-1 15,-2 3-1-15,0-1 0 16,0 7-1 0,0 1 2-16,-2 3-1 15,2 4 2-15,-1 2-2 16,-1 0-3-16,2 2 1 15,-4 8 1-15,3 2-1 0,1 4 0 16,0 0 1-16,0 7 1 16,0 4 1-16,0 2 1 15,5 6 1-15,-2 2-8 16,1 5 9-16,-1 0-1 0,1 5-2 16,-2-3 1-16,-2-1-1 15,0-3-3-15,0-4 1 16,0-5 1-16,-4-4-1 15,1-6 0-15,-3-4 0 16,-1-6 1-16,0-4-1 0,0-4 3 16,-2-3 0-16,-2-5 2 15,-2-11-1-15,1-3-3 16,2-9-1-16,2-4 0 16,1-1-1-16,3-5 0 15,4 4-1-15,0-2-4 16,4 5-1-16,8 3 0 15,3 7-4-15,2 5-7 0,7 2-16 16,-2 4-18-16,3 5-19 16,-1 3-47-16,3 1-94 15</inkml:trace>
  <inkml:trace contextRef="#ctx0" brushRef="#br1" timeOffset="315215.6876">4031 15914 188 0,'-4'0'133'0,"3"-5"-82"16,-4 0-1-16,3-1 15 15,0 2-14-15,-2 1-6 0,2-1-13 16,-2 3-8-16,3 1-3 16,-5 0-6-16,5 1-4 15,-3 12 0-15,2 6 2 16,1 5 1-16,1 6-3 15,0 2-3-15,0 7 5 0,7 0-5 16,-2 0-3-16,-2-3-3 16,3 0 0-16,-2-5-1 15,0-4 0-15,-1-3 0 16,0-5 0-16,-3-2-1 16,6-7 0-16,-5-2 1 0,-1-4-1 15,2-1 1 1,-2-3 0-16,0 0 1 0,0-7 3 15,-2-8-2-15,-5-3-4 16,-1-4 4-16,-2-8-3 16,0 0 0-16,1-4 0 0,4 3-2 15,0-1-2-15,4-2 1 16,1 6 2-16,0 2 1 16,6 1 0-16,2 1-1 15,3 4 1-15,4 0-1 16,-3 5 1-16,2 3-1 15,1 2 1-15,-3 2-1 0,5 6 1 16,-4 2 0 0,1 0-1-16,-1 11 1 0,2 3-1 15,-2 4 1-15,-7 0 0 16,2 3 0-16,-4-1 0 16,-4-2-3-16,0-2 3 0,-4 0 2 15,-5-4-2 1,-7-1-2-16,-2-2 3 0,-4-4 0 15,1-1 0-15,-4 0-7 16,-1-4-20-16,5 0-34 16,3 0-23-16,5-4-44 0,8-5-185 15</inkml:trace>
  <inkml:trace contextRef="#ctx0" brushRef="#br1" timeOffset="316081.1186">4233 16312 279 0,'-3'0'47'0,"1"-7"-8"16,0-3 9-16,2 2 4 16,0-3-10-16,0 2-15 15,0 0-5-15,4 1-8 16,5 0 0-16,2 3 0 16,-2 2-5-16,4 2-7 0,-3 1 0 15,2 0 2-15,1 5-3 16,-2 2-1-16,-1 4 3 15,-2 0-4-15,-3 0 2 16,-1 3 1-16,-4-4-2 0,0 3 0 16,0-2 0-16,-4 0 2 0,-1-1 0 15,2-5 0 1,-2 1-2-16,1-1 0 0,0-3 0 16,0 3 0-16,2-5 0 15,-1 2 0-15,1-2 1 16,0 0-1-16,2 0 1 0,-1 0 0 15,1 0 1-15,0-3 0 16,0-3 4-16,1 1-2 16,5-1-2-16,1 1 4 15,1 2-2-15,0 1 1 16,1 2 1-16,1 0-1 0,0 0-4 16,1 5 0-16,0 3 0 15,-2 2 2-15,1 3-2 16,-1-3-2-16,-3 3 3 15,-1-2-3-15,-3 1 2 16,-2-2 0-16,0 0-1 0,0 0 1 16,-7-2 0-1,-4-1 1-15,2-1 2 0,-3-2-2 16,-1 0 2-16,-1-4-2 16,-3 0 3-16,3 0-4 15,-4 0 1-15,2-6-2 16,-1-2 0-16,4-3-16 0,-2-2-33 15,6-5-40-15,4-8-158 16</inkml:trace>
  <inkml:trace contextRef="#ctx0" brushRef="#br1" timeOffset="316568.514">5108 15930 269 0,'0'0'75'16,"0"0"-25"-16,0 0 13 15,0-4-9-15,7 3-16 16,3-2-8-16,4-3-5 16,4 2-6-16,1 3-2 15,3-1-1-15,0 0-10 16,-1 0-4-16,1 2-2 0,-2 0 1 16,-3-1-1-1,0 1-5-15,-1 0-7 0,-5 0-5 16,1 0-7-16,-5 0-12 15,-2 0-23-15,-2 0-52 16,-3 0-61-16</inkml:trace>
  <inkml:trace contextRef="#ctx0" brushRef="#br1" timeOffset="316865.2316">5169 16034 339 0,'0'0'63'0,"0"0"-24"15,0 0 17-15,0 0-5 16,0-1-5-16,0-1-13 16,2 1-5-16,3 1-5 0,2 0-6 15,5 0 0-15,0 0-3 16,5 0-4-16,0 0-3 15,1 0-1-15,2 0-2 0,0-2-1 16,1 2-2-16,-1 0 1 16,0 0-5-16,-2 0-17 15,-2 0-65-15,-2-3-60 16</inkml:trace>
  <inkml:trace contextRef="#ctx0" brushRef="#br1" timeOffset="319405.5786">6598 15796 238 0,'0'-10'37'0,"0"-4"11"16,0 1 0-16,-5-5-7 15,-4 4 0-15,-1-2-11 16,-3-1-11-16,-3 4-5 0,0-2 2 16,-2 4-2-16,0 3-1 31,0 0 0-31,0 6-1 16,0 2-2-16,-1 0-3 0,0 0-2 15,3 12 1-15,-2 1 2 16,2 2 1-16,2 5 2 15,5 1 0-15,1 5-2 16,5 2 4-16,3 0-3 0,0 2-4 16,0-1-2-16,5-2-3 15,5-2 0-15,0-4 0 16,0-2 0-16,9-2-3 16,-4-7 5-16,4-2-2 15,1-7 0-15,-1-1-2 0,3 0 4 16,-4-9-2-16,3-1 0 15,-3-7 0-15,-4-2-2 16,1 1 4-16,-4-5-4 16,-2 0 3-16,-3-1-3 0,-6-1 2 15,0 2 1-15,0 2-1 16,0 3-1-16,0 4 1 16,-2 3-1-16,-2 6 1 15,0 5 0-15,2 0 2 16,0 2-3-16,2 10 0 0,-1 6 1 15,1 2 2-15,0 1-1 16,0 1 2-16,5 0 1 16,3-2-3-16,-1-2-2 15,1-2 0-15,4-3 1 16,0-2-1-16,0-7-2 0,5 0-16 16,-3-2-24-1,4-2-33-15,-1 0-24 0,5-6-90 16</inkml:trace>
  <inkml:trace contextRef="#ctx0" brushRef="#br1" timeOffset="319858.5831">6865 15843 365 0,'-7'0'50'0,"0"0"-3"16,-3 0-9-16,1 0-2 0,1 0-5 15,-2 0-13-15,-1 0-4 16,3 0-4-16,-4 1 1 16,4 5 2-16,1 5 5 15,0 1-4-15,3 4-3 0,4 4-3 16,0 1 3-16,0 0-4 16,9 4-2-16,1-5-3 15,4 2 0-15,-2-6-2 16,2 1 1-16,1-6-1 15,5-4 1-15,-5-3-2 16,4-4 2-16,-4 0 0 0,2-4 1 16,-7-7 0-16,1-3-1 15,-5-4 2-15,-3-3 1 16,-3-3-1-16,0-1-2 16,-3-1 1-16,-8 0-2 15,-2-2-1-15,0 7-1 16,-2 3-3-16,0 6-3 0,1 6 0 15,-1 6-5-15,1 0-15 16,2 4-12-16,0 10-4 16,5 0-30-16,6 1-54 15,1-5-98-15</inkml:trace>
  <inkml:trace contextRef="#ctx0" brushRef="#br1" timeOffset="320191.8202">7346 15800 402 0,'0'0'75'15,"0"-6"-29"-15,0 3 1 0,0-1-7 16,7 3-5-16,4-3-11 15,7 4-7-15,4 0-4 16,2 0-4-16,3 0 1 16,2 0-7-16,0 0 2 15,-2 4-4-15,0-1 0 16,-2-3-1-16,-6 2 2 16,0-2-2-16,-4 0-3 0,-3 0-17 15,-5 0-9-15,-4-2-19 16,-1-1-12-16,-2-3-36 15,0-1-68-15,0-2-140 0</inkml:trace>
  <inkml:trace contextRef="#ctx0" brushRef="#br1" timeOffset="320473.3436">7543 15668 334 0,'-3'-4'44'0,"1"2"2"15,2-1 14-15,0 1-14 16,0 2-5-16,-2 0-16 16,1 0-8-16,1 0-10 15,-2 11 2-15,2 2 14 0,0 5 0 16,0 2-5-16,0 5-2 16,0 6-5-16,0-1-5 15,0 2-3-15,0-1-1 16,0-1-1-16,3-3-1 15,1-6 0-15,-1-1-12 16,1-6-23-16,1-7-26 16,1-7-28-16,1 0-181 0</inkml:trace>
  <inkml:trace contextRef="#ctx0" brushRef="#br1" timeOffset="321492.2012">8300 15759 228 0,'1'-7'54'0,"-1"-1"-3"16,2 1 2-16,-2-1-1 16,0 1-12-16,0-1-13 0,0-1-6 15,0 1-3-15,-2-2-1 16,-1 4-3-16,-5-2-4 16,3 1-1-16,-4 0-6 15,0 0 2-15,-2 2-4 16,-1 1 1-16,-1 0-1 0,-1 4 1 15,-1 0 0-15,1 0 0 16,2 4 0-16,-3 3 1 16,4 2 1-16,0 2 0 15,1 0 0-15,1 2-1 16,2 4 1-16,1-1-1 0,4 1 1 16,2 1-1-16,0 0-1 15,0 0-1 1,5 2 0-16,5-4-1 15,0-2 1-15,1-3-1 16,4-2 0-16,-3-4 0 0,3-3 2 16,0-2-1-16,0 0-1 15,-3 0 1 1,0-2-1-16,2-5 1 0,-4-2-1 0,2 0 0 16,-4 0 1-16,-1-4 0 15,-2 1 1-15,0-4-2 16,-5 2 1-16,0-4 0 15,0 2 1-15,0-2-1 16,0 4 0-16,0 3 0 0,-3 3 1 16,3 0 4-16,-2 6 2 15,2 2 2-15,0 0-6 16,0 8-4-16,0 4 1 0,0 4 0 16,2 2 1-16,3 3 0 15,0 1 0-15,0 1-1 16,0-2-1-16,-1 0 1 15,5 1-1-15,-2-4-1 16,0 0-9-16,2-2-12 16,-1-7-14-16,2 0-21 0,-1-6-14 15,4-3-74 1,1-2-106-16</inkml:trace>
  <inkml:trace contextRef="#ctx0" brushRef="#br1" timeOffset="321757.7483">8527 15784 382 0,'0'0'63'15,"0"0"-19"-15,-1 0-7 16,-1 3 8-16,0 6-9 0,2 4-13 16,0 1 2-1,0 4-1-15,0 0-2 0,0 3-6 16,0 0-7-16,0 1-5 15,0-2-2-15,-2 1-1 0,2-4-1 16,-1 2 1-16,-1-5-9 16,2-2-25-1,0-4-25-15,0-1-28 0,0-7-113 16</inkml:trace>
  <inkml:trace contextRef="#ctx0" brushRef="#br1" timeOffset="322759.2585">8836 15702 184 0,'-2'-3'61'0,"2"-2"-11"16,-1 2 3-16,-3-2-16 0,2 0-10 16,-1 1-3-16,1-1 4 15,1-3 0-15,1 3-1 16,0 0-2-16,0 1-4 15,3 1-8-15,6-1-2 16,1 4-1-16,3 0-3 0,5 4-3 16,0 6-1-16,-1 5 0 15,0 0-2-15,-1 7 0 16,-1 0 0-16,-7 2 0 16,-3 1-1-16,-5 0 0 15,0 0-1-15,0-1-2 16,-8-5 0-16,-1-1 2 0,0-4 1 15,0-5 0-15,4-1 1 16,1-5-1-16,2-3-1 16,2 0 3-16,0-9-1 15,7-3-1-15,6-5 0 16,1-2 0-16,0 1 0 16,1-3 0-16,1-1 1 0,0 1-1 15,-3-1 1-15,-2 2 0 16,-2-2-1-16,-4 4 2 15,-2-2-2-15,-1 6 1 0,-2-1 0 16,0 7 1-16,0-2 1 16,-2 9 1-16,-5 1 0 15,0 0-2-15,0 3-2 16,0 10 1-16,0 3 1 16,1 5 2-16,5 4 2 15,-1 0 4-15,2 4-5 0,0-3 0 16,2 3-3-16,5-6-1 15,0-1 0-15,2-3-1 16,2-5 0-16,4 1-1 16,-2-6-12-16,1-6-12 15,5-1-7-15,-1-2-26 0,1-4-31 16,0-8-79-16</inkml:trace>
  <inkml:trace contextRef="#ctx0" brushRef="#br1" timeOffset="323102.12">9216 15457 387 0,'0'-8'18'15,"0"0"6"-15,0-1 21 0,2 4 10 16,4 3-14-16,1 2-14 15,4 0-7-15,2 0 0 16,1 6 5-16,4 12-4 16,0 1-3-16,2 8-1 15,0 5-1-15,1 2 2 16,-1 5-5-16,-5 2-2 0,2 5-5 16,-7-1-1-16,-4 5-2 15,-6 0 0-15,0 2-3 16,-7-2 1-16,-12 2-1 15,-7-7-7-15,-2 0-19 0,-12 1-22 16,-3-10-27-16,-12-4-17 16,-11-5-115-16</inkml:trace>
  <inkml:trace contextRef="#ctx0" brushRef="#br1" timeOffset="323695.8845">6148 15420 151 0,'0'-5'179'0,"-5"-3"-124"0,1 1-3 16,-7 6 6-16,1 1-15 16,-5 0-11-16,-1 3-8 15,-4 10-5-15,-3 4-3 16,-2 8-1-16,2 7 1 0,-3 6-1 15,3 5 4-15,-1 5-2 16,7 6-2-16,0 3-2 16,10 3-5-16,4 2 0 15,3 1 1-15,1-2-3 16,16-5-2-16,2-3-3 16,8 0 0-16,2-6 0 0,9-3-1 15,3-5-5-15,6-5-12 16,9-7-38-16,5-6-43 15,7-7-51-15,13-8-199 16</inkml:trace>
  <inkml:trace contextRef="#ctx0" brushRef="#br1" timeOffset="324763.1249">9637 15672 293 0,'0'-6'45'0,"0"-3"-12"15,2 2 10-15,-2 2 6 16,0-3-9-16,0 3-21 0,0-2-5 16,0 2-3-16,0-1 3 15,0 3-4-15,5-1-1 16,3 4 0-16,2-2 0 15,3 2 1-15,3 0-1 16,2 2-2-16,0 7-1 16,2 4 1-16,-3 1 0 0,0 2-3 15,-3 2-1-15,-5 2-2 16,-1-1 0-16,-7 2 0 16,-1-1 0-16,0-2 0 15,-7 1 0-15,-2-2-2 16,-2-5 2-16,1 1 0 15,2-5 1-15,1-2-2 0,3-1 0 16,1-5 0-16,3 0 0 16,0 0 2-16,0-1-1 15,7-9-1-15,2-2 0 16,0-2 1-16,3-6 0 0,1 1-1 16,2-3 0-16,-3-3 1 15,3 2-1-15,-5-4-1 16,0 2 1-16,0 0 0 15,-3 2 1-15,-3 3-1 16,2 6 0-16,-4 1 1 16,-2 10 1-16,0-7 4 0,0 10 2 0,0 0-6 15,-10 1-1-15,3 10-1 16,-5 3 3-16,2 6 3 16,0 1 1-16,1 4 3 15,3 0 1-15,2 0-1 16,2 2-1-16,2-4-2 0,0 2-2 15,4-5 0-15,6-2-5 16,4-4 0-16,-2-3-2 16,6-3 5-16,2-2-3 15,-2-6-15-15,0 0-31 0,-1-2-30 16,2-13-87 0</inkml:trace>
  <inkml:trace contextRef="#ctx0" brushRef="#br1" timeOffset="325981.519">19023 8685 277 0,'-1'0'62'16,"1"-4"-21"-16,0-3 8 15,0 2-7-15,0 1-1 16,1 0-13-16,5 3-2 0,4 1-7 16,5 0-4-16,7 0-3 15,2 5 1-15,10 0 1 16,10 4-3-16,10 0-1 15,10-2-3-15,13-5 5 16,8-2 0 0,12 0 4-16,3 0 3 15,8-5-2-15,-2-2-7 16,0 3-2-16,-9 4 0 16,-11 0-4-16,-7 0-2 0,-16 11 1 15,-8 1-3-15,-12 1 2 16,-10-1-3-16,-8 1 4 15,-7-5-5-15,-7-2 2 16,-10-4 0-16,1 1-3 16,-2-3-15-16,-12-3-26 0,-10-10-36 15,-3-10-52-15</inkml:trace>
  <inkml:trace contextRef="#ctx0" brushRef="#br1" timeOffset="332296.3883">10409 15752 129 0,'0'0'170'0,"0"-3"-165"15,0-5-3-15,0 4 17 16,0 1 10-16,0 1-7 16,-2 2-10-16,-1-1-3 0,3 1-1 15,-2 0 0-15,0 0 2 16,1 0 1-16,-1 5 3 16,2-2 4-16,-2 4-2 15,0-1 5-15,2-1-3 16,0 0-1-16,0-1-4 15,0-1 0-15,0 1-2 0,0-2-2 0,0-2 2 16,0 2 0-16,0-2 4 31,0 0 3-31,0 0 6 0,0 0-1 16,0 0-1-16,0-4-13 16,2-1-6-16,0 1-1 15,-2 1-2-15,0-1-17 16,0-3-60-16,-5-4-120 15</inkml:trace>
  <inkml:trace contextRef="#ctx0" brushRef="#br1" timeOffset="338175.6432">10862 15502 342 0,'-9'0'13'16,"-4"0"7"-16,8 0-1 16,1 0 14-16,1 3 8 15,3 3-16-15,0 1-7 16,0 0 0-16,0 0 2 0,7 0-2 31,5-1-6-31,1-1-3 16,3-1 0-16,2-3-2 15,1-1-2-15,1 0-2 16,2 0-2-16,-4-1 0 0,-2-3 3 16,-2-1-1-16,-1-1 3 0,-6-1-2 15,-3 4 2-15,-1-4 5 0,-3 0 2 16,0-3 0-16,-3 0-4 16,-6 1-4-16,0-2-2 15,-4-1-1-15,-1 1 0 16,-1 2-2-16,0 0 3 15,-2 2-1 1,3 5 0-16,-4 2-1 16,2 0 1-16,0 0 0 0,2 7 1 15,-3 6 0-15,5-1 0 16,-1 8 3-16,4 2 0 16,4 1 1-16,-2 0-6 15,2 0 4-15,4 2 0 0,1-2-2 16,0-2 1-16,1 1 2 15,9-4-3-15,2-1 0 16,5-2 0-16,2-5 1 0,5 0 1 16,3-3-1-16,3-4 0 15,4-3-2-15,0 0 0 16,0 0-1-16,-1-3-1 16,-3-4-2-16,-3 0-10 0,-7 1-25 15,-6-1-21-15,-4 0-37 16,-5-6-70-16</inkml:trace>
  <inkml:trace contextRef="#ctx0" brushRef="#br1" timeOffset="339045.3112">11217 15094 330 0,'-2'-8'33'0,"0"-2"12"15,-1 4 4-15,3 1-5 0,-2 1-10 16,-1 2-11-16,1 2-8 15,0 0-6-15,-1 6-4 16,-1 5 2-16,0 2-2 16,2 6 1-16,0 0-1 0,-1-3-3 15,3 2 1-15,0-5-3 16,0-3 1-16,0-3-1 16,0-1 1-16,0-2-1 15,0-4 1-15,5 0 0 16,0 0 0-16,0-2 1 15,3-6-2-15,1 1 1 0,4 0-1 16,0 0 0-16,3 0 1 16,-2 3-2-16,4 4 1 15,0 0 1-15,0 9 0 16,-2 6 1-16,0 1 0 16,-5 3 1-16,-4 2-3 0,-3 3 1 15,-4-4 0-15,0-3 1 16,-8 1-1-16,-4-2-1 15,-3-3 0-15,-2-4 1 16,-3 0 0-16,2-4 1 0,0-3-3 16,2-2 2-16,2 0-1 15,3-2 0-15,6-7-1 16,0-2-1 0,5-1 1-16,0-1 0 0,3-1 0 15,4 3 1-15,4 0 0 16,-1 5-1-16,0-2 2 0,-2 6-2 15,1 2 1-15,-1 0 1 16,-3 2-2-16,2 9 2 16,0-2-1-16,-2 2 0 15,3-2 0-15,-3-3-2 16,-1 2-14-16,1-4-9 16,-3-3-9-1,1-1-11-15,-3 0-28 16,0 0-36-16,0-7-68 0</inkml:trace>
  <inkml:trace contextRef="#ctx0" brushRef="#br1" timeOffset="339248.406">11185 15076 313 0,'-6'-4'50'16,"5"-2"-12"-16,1 3 11 0,0-1 5 15,5 1-25-15,10-1-19 16,2-1-5-16,7 0 0 16,3-1-1-16,3 1-3 15,1 3-4-15,1-1-14 16,-1 3-28-16,-1-2-58 0,3 2-117 16</inkml:trace>
  <inkml:trace contextRef="#ctx0" brushRef="#br1" timeOffset="339935.7321">11612 15129 251 0,'-3'-11'24'0,"1"2"24"16,2-3 5-16,0 1 10 16,0 2-6-16,2 2-25 15,3 2-8-15,5-2-1 0,-2 7-2 16,3 0-5-16,0 0-3 16,1 7-7-16,0 7-1 15,0 4-1-15,-3 0 1 16,-1 3-3-16,-3 1 1 15,-2 1-2-15,-3-2-1 16,0-2-1-16,-6 1 3 0,-1-3-1 16,-3-2 0-16,-2-2 0 15,3-4 0-15,1-2 0 16,3-1 0-16,-2-6-1 16,7 0 2-16,0 0-1 0,5-9-1 15,5-4 1-15,4-2-1 16,5-2 0-16,-1-1 0 15,1-3 0-15,-1 1 1 16,-2 1 1-16,1-3-2 16,-3 4 0-16,-5 2 0 15,-2 2 1-15,-5 2 0 0,0 1 0 16,-2 5 0-16,0 1 1 16,-2 2-1-16,-5 3 0 15,-1 0 0-15,-1 1-2 16,-3 10 4-16,3 3-1 15,-2 4 1-15,2 0 4 0,1 5 0 16,3 0 0-16,0 4-1 16,5-2-4-16,0-2 2 15,0 2 8-15,7-5-5 16,4-1-9-16,3-4 11 16,3-7-8-16,4 0 0 15,-3-5-1-15,2 1-3 0,-1-2-34 16,-4-2-26-16,-6 0-61 15,-4-2-273-15</inkml:trace>
  <inkml:trace contextRef="#ctx0" brushRef="#br1" timeOffset="355147.7254">10530 15468 242 0,'0'-5'6'0,"0"1"6"16,0 2 9-16,-4 0 11 0,1 2 1 16,-3 0-4-16,0 0-7 15,1 2-3-15,1 4 5 16,-1 4 5-16,2 1-3 15,-1 5-6-15,1 4 2 16,1 3 0-16,-1 4-4 0,2 2-7 16,-1 3 0-16,0-1-1 15,-1 1-1-15,-1-1-4 16,1-1-1-16,-3-1-4 16,3-4 2-16,-2-5-1 15,2-3 0-15,1-8-1 0,2-2 0 16,0-7 1-16,0 0 2 0,2-3 9 15,6-10-5-15,-1-4-3 16,2-5 0-16,-1-3 0 16,2-2-2-16,-5 1 1 15,2-3-1-15,0 1-1 0,1-1 0 16,-4 0-1-16,1 1 0 16,0 1 0-16,-2 2 1 15,1 4-1-15,-2 1 1 16,-2 4-1-16,0 4 1 15,0 2 3-15,0 4 4 16,0 4-1-16,0-2 0 0,0 4-2 16,0 0-1-16,0 0-3 15,4 7-1-15,-2 8 0 16,5 6 0-16,2 4 2 16,1 3-2-16,3 6 5 15,1-2 0-15,-1 0-4 0,-2-1-2 16,-1-2 4-16,0-3-3 15,-3 0 1-15,0-6-1 16,-2-2 0-16,1-1-3 16,-4-5-7-16,1-5-14 0,-1-4-12 15,-2-3-4-15,0 0-16 16,-2-1-28-16,-9-10-63 16,-3-7-47-1</inkml:trace>
  <inkml:trace contextRef="#ctx0" brushRef="#br1" timeOffset="355276.9409">10411 15714 246 0,'-14'0'37'0,"6"0"13"15,8 0-12-15,0 0 13 16,17 0 9-16,10 0-25 0,8 0-19 16,3 0-14-16,-2 0-18 15,0-3-98-15,-7-1-190 16</inkml:trace>
  <inkml:trace contextRef="#ctx0" brushRef="#br1" timeOffset="355894.4486">5757 16775 364 0,'-19'8'9'0,"4"-3"17"16,4-2-12 0,1 1 15-16,3 0 13 0,4-1-12 15,3-1-7-15,0-2-2 16,5 0 3-16,14 0 3 15,1 0-9-15,9-3-5 0,2-3-3 16,3-1-6-16,-2-2-4 16,1 2 1-16,-7 2-11 15,-2 1-14-15,-7 0-23 16,-7 4-25-16,-5 0-58 16,-5 0-36-16</inkml:trace>
  <inkml:trace contextRef="#ctx0" brushRef="#br1" timeOffset="356066.2581">5773 16902 278 0,'-8'11'69'0,"3"-2"-28"0,5-6 0 16,9-3 29-16,7 0-17 16,6 0-16-16,5 0-13 15,1-3-12-15,5-1-8 16,1 3-5-16,0 1-24 15,0 0-35-15,0 0-86 0</inkml:trace>
  <inkml:trace contextRef="#ctx0" brushRef="#br1" timeOffset="357542.9267">7608 16743 4 0,'0'-2'23'15,"0"-1"0"-15,0 1-11 0,0-1-4 16,0 3 21-16,0-2-15 15,-5 0-4-15,1 0-7 32,-3 2 0-32,4-2-2 0,-4 2 1 15,4-1-1-15,-2 1 3 16,3 0-1-16,-1-2-2 16,1 2 0-16,2 0-1 0,-2 0-6 15,2 0-12-15,0 0-10 16,0 0-8-16,0 0-15 15</inkml:trace>
  <inkml:trace contextRef="#ctx0" brushRef="#br1" timeOffset="358318.1086">7608 16743 30 0,'-32'-10'53'0,"37"10"-8"16,-2 0 2-16,2-8-1 16,-2 2-3-16,-1-2-4 0,0-1-11 15,-1 1-2-15,1 0-2 16,-2-1 1-16,0 2-1 15,0 0 1-15,0 3-1 16,0-1-4-16,0 2-6 16,-3-1 2-16,3 1 3 0,-2 1-3 15,0 0 1-15,2 0 0 16,-3 0-3-16,3 2-2 16,0 0-4-16,-3 0-2 0,1 0-3 15,0 2 1-15,1 5 1 16,-1 4 0-16,0 3 1 15,2 1-2-15,-1 4 3 0,1 2 0 16,0 3 0-16,0 1-3 16,0 2-1-16,0 1 0 15,0 4-1-15,-2-5 0 16,0 5-1-16,-1-4 0 16,3-1 0-16,-2-5-1 0,0-2 1 15,2-7-1-15,0-2 0 16,-2-4 0-16,2-3 1 15,0-2-1-15,0-2 1 16,0 0 1-16,0 0 0 16,0-2 1-16,0-3-1 15,0-2-1-15,0-3-1 0,0 0 0 16,-1 1 1 0,1-4-1-16,0 1-1 0,0-2 1 15,0-2-1-15,0 0-1 16,0-2 0-16,3 2-1 15,4-2 1-15,2 3 1 0,0 3 0 16,4-2 0-16,3 0 0 16,2 5 1-16,-2 0 1 15,2 5-1-15,2 4 0 16,-1 0 0-16,-1 11 0 16,1 3 0-16,-4 4 0 0,-3 3-1 15,-4-3 0-15,-6 6-1 16,0-5 1-16,-2 1 0 15,-2-3 2-15,-8 0 0 16,-5-2-1-16,1-3 1 16,-6-2 0-16,0-2 1 0,0-7-1 15,-1 6-1-15,1-5 1 16,-1 0-1-16,1-2-2 16,-2 0-8-16,3 1-20 15,2-1-4-15,1 2-3 16,5 0 1-16,4 0-33 15,7-1-48-15,2-1-24 0,14 0-71 16</inkml:trace>
  <inkml:trace contextRef="#ctx0" brushRef="#br1" timeOffset="358739.8992">7910 16956 293 0,'3'-9'58'15,"-1"0"5"-15,-2-2-13 16,0 1 2-16,0 1-7 16,0 1-16-16,0 3-10 0,-5 3-8 15,-1 2-3 1,1 0-2-16,-3 4-1 0,1 7 1 16,2 6 1-16,0 3 1 15,3 2-1-15,2 1 0 16,0 0-2-16,4-1-2 0,3-5-1 15,5-2-1-15,6-12-3 16,2 9 5-16,3-10-2 16,4-2 0-16,0-2 0 15,-2-10-1-15,-3 0 4 16,-4-6-4-16,-4 0 2 16,-5-2 1-16,-5 1 4 0,-4-3-2 15,0 1-2-15,-9-1-1 16,-8 2-3-16,0 3-1 15,-5 3-14-15,0 6-8 16,0 3-18-16,-2 5-13 0,7 0-32 16,3 7-95-16,6-3-102 15</inkml:trace>
  <inkml:trace contextRef="#ctx0" brushRef="#br1" timeOffset="359380.705">8364 16754 334 0,'0'-9'40'15,"2"0"9"-15,5-3-9 16,0 3 6-16,0 1-13 16,4 0-12-16,-2 4-7 15,1 4-3-15,2 0-5 0,0 12-3 16,1 5-2-16,-1 2 0 15,2 8 0-15,-1-2 0 16,-4 2 0-16,-2-2-3 16,-3-4 2-16,-2-1 0 15,0-4-4-15,-2-3 3 0,0-7 0 16,0-6 2-16,0 0 0 16,3-5 1-16,1-11 1 15,1-5 0-15,0-3-2 16,2-4 0-16,1 0-1 15,-1 1 1-15,-2 0 1 16,1 5 1-16,-5 1 0 0,1 7 1 16,-2 3 0-16,0 4 1 15,0 5 0-15,0 2-3 16,-5 0-2-16,-2 11 0 16,0 0 0-16,0 6 2 15,1 3-1-15,2 5-1 0,4 0 0 16,0 3 0-16,2 1 1 15,6-4-2-15,4-1 2 16,4-1-1-16,2-6-9 16,6-4-18-16,5-13-23 0,-1 7-32 15,8-7-41 1,2-10-138-16</inkml:trace>
  <inkml:trace contextRef="#ctx0" brushRef="#br1" timeOffset="359649.9594">9046 16763 369 0,'-1'4'39'16,"1"-3"-5"-16,0-1 10 15,3 0 2-15,9 0 2 0,8 0-14 16,6 0-13-16,3-3-1 15,-1-1-6-15,3-1-8 16,-2 1-6-16,-7 1 1 16,0-1-1-16,-3 0-11 15,-6 3-17-15,-2-1-5 0,-3 0-18 16,-6-1-36 0,-2-1-67-16,0 0-112 15</inkml:trace>
  <inkml:trace contextRef="#ctx0" brushRef="#br1" timeOffset="359886.1173">9163 16629 309 0,'0'-4'66'0,"-1"1"-10"16,1 1-24-16,0 1 19 15,0 1-13-15,0 0-17 16,0 8-14-16,0 9 5 0,0 4 8 15,0 4-3-15,0 2-5 16,0 1-4-16,1 4-5 16,5-2-2-1,-5-1 0-15,5-2-2 16,0-2-17-16,4-2-22 16,-3-5-45-16,4-16-95 0</inkml:trace>
  <inkml:trace contextRef="#ctx0" brushRef="#br1" timeOffset="360660.1156">9873 16527 282 0,'0'-8'20'0,"0"-4"25"0,0 4-8 16,0 1 20-16,0 2-6 0,0 1-23 15,-2 2-6-15,-3 2-3 16,2 0-3-16,1 0-9 16,0 7-3-16,2 7 2 15,0 6 1-15,0 3 3 16,6 6 0-16,2-1-2 0,0 1-3 15,1 1-4-15,1 1 1 16,-5-4-2-16,-2-5 0 16,1 2 0-16,-2-8 0 15,-1-4-1-15,-1-1-1 16,0-4 1-16,0-5 1 16,0 0 0-16,0-2 0 15,0 0 1-15,0-8-1 0,-1-2 0 16,-5-2 0-16,1-1 0 15,-3-3 0-15,3 3-1 16,0 3 2-16,5-1-2 16,0 0 1-16,0 4-1 0,8 2-1 15,6 0 0-15,0 3 3 16,4 2 0-16,-1 0 1 16,3 2 0-1,-1 6-1-15,-2 3-2 0,0 1 2 0,-3 4 0 16,-5 2 0-16,0 0 0 15,-5 0-1-15,-3 2 1 0,-1-4-1 16,0 0 0-16,-1-4 0 16,-8-1 0-16,-3-2 0 15,-1-2 1-15,-1-2-1 16,0-1-3 0,-2-4-4-16,2 0-14 15,-1 0-19-15,5-5-30 0,4-6-49 16,6 0-85-16</inkml:trace>
  <inkml:trace contextRef="#ctx0" brushRef="#br1" timeOffset="360910.0576">10241 16759 330 0,'15'-3'60'0,"-1"1"-2"15,-4 2-36-15,-3 0 3 16,-4 7 3-16,1 6 6 15,-4 3-10-15,3 1-6 16,0 5-5-16,1 0-6 16,-1-3-5-16,1-1 1 0,1 0-3 15,0-2 1-15,-2-2-9 16,4-2-19-16,-2-2-19 16,-3-9-43-16,3 5-67 15</inkml:trace>
  <inkml:trace contextRef="#ctx0" brushRef="#br1" timeOffset="361446.6376">10565 16633 431 0,'19'-13'17'16,"-4"4"16"-16,2-3-6 15,-3 5 6-15,-1 3 5 16,-1 4-14-16,-3 0-11 16,2 7-7-16,-2 9-4 0,0 2 1 15,-1 2-2-15,-3 1 0 16,-2 1-1-16,-1-5 0 16,-2 3 0-16,0-6 0 15,-2 0-2-15,-3-1 0 0,0-4-1 16,2-3 2-1,0-5-4-15,1-1-1 16,2 0 3-16,0-7 3 0,0-5 1 16,8-6-3-16,1-2-2 15,1-2 2-15,0-2 1 16,2 0 2-16,-2 1-1 0,-3 2 1 16,1 1 2-16,-4 4 5 15,-1 4-3-15,-1 1 1 16,-2 4-1-1,0 5 0-15,0 2 0 0,-4 0-3 0,-1 5-2 16,-3 10 1-16,1 2 2 16,0 6 3-16,4 6 9 0,1 0 1 15,2 1-4-15,0-3-9 16,7-4-2-16,5-3 0 16,1-6-2-16,5-3-3 15,4-10-19-15,3-1-11 16,0 0-10-16,2-6-28 0,-2-11-58 15,0-2-76-15</inkml:trace>
  <inkml:trace contextRef="#ctx0" brushRef="#br1" timeOffset="361801.7839">10925 16344 434 0,'-5'-14'22'15,"5"-1"17"-15,0 2-27 16,3 1 9-16,4 2 12 16,2 3-12-16,0 1-5 0,2 4-7 15,-1 2-4-15,0 0-3 16,0 11-2-16,-3 7 0 16,-3 1 0-16,-1 1 0 15,-1 3 0-15,-2-1 0 0,0-3 0 16,0-3 1-16,-2-2-1 15,-1-1 0-15,1-4 1 16,2-4-2-16,0-1 2 16,0-4-2-16,11 0 3 31,3 0 1-31,3-7-3 16,6-6 2-16,2 2-2 0,0-4-13 15,2 0-26-15,-1 2-28 0,-2-1-64 16,1 0-140-16</inkml:trace>
  <inkml:trace contextRef="#ctx0" brushRef="#br1" timeOffset="362054.719">11341 16290 445 0,'0'-2'40'0,"0"-3"-2"15,2 2 26-15,2 3-15 16,5 3-19-16,1 9-13 15,5 6 6-15,2 9-7 16,4 0 10-16,-4 5-7 16,3 0-7-16,-2 2-6 15,-4 3-2-15,-2 1-1 0,-5-1-3 16,-7 1 0-16,0 3 0 16,-10 0-5-16,-13 2-17 0,-7 3-17 15,-14 3-32-15,-9-3-21 16,-13 0-110-16</inkml:trace>
  <inkml:trace contextRef="#ctx0" brushRef="#br1" timeOffset="362589.1596">7550 16502 214 0,'-7'-5'290'15,"-3"-5"-276"-15,0 0 11 16,1 3-13-16,-6 6-3 16,-5 1 4-16,-2 0-7 0,-5 8-1 15,-2 12 4 1,-3 7 4-16,6 5 4 16,2 9 2-16,4 7 6 0,6 9 0 15,6 8-2-15,8 1-10 16,2 3 0-16,21-1-8 15,8-5-4-15,13-6 0 16,11-7-12-16,17-10-39 0,16-6-25 16,11-11-49-16,11-10-214 15</inkml:trace>
  <inkml:trace contextRef="#ctx0" brushRef="#br1" timeOffset="363391.1092">11828 16472 343 0,'-7'-2'48'16,"1"-3"-9"-16,3-2-1 15,1 3 4-15,1 2-8 16,1 1-12-16,0 1-7 15,1 0-10-15,8 3-4 0,5 3 0 16,2 1-1-16,0 0 0 16,4-2 1-16,0-3-1 15,-4 0 0-15,2-2 1 16,-4 0-1-16,-1 0 4 0,-4-4-4 16,-2-3 0-16,-7 0 2 15,0-2-1-15,0-2 0 16,-9 0 0-16,-6 1 0 15,-2-2 0-15,-1-1-1 16,0 4 0-16,0 2 1 0,2 2 0 16,-2 5 1-16,4-3 0 15,1 3 0-15,-1 5 4 16,3 5 2-16,4 6 1 16,0 3-1-16,3 5 4 15,4 2 4-15,0 3-2 16,0 0-3-16,2 0-5 15,7-5 0-15,-2-1-2 0,2-3-3 16,3-2 0-16,2-6-1 16,1-2 2-16,5-5-3 0,-1-5 4 15,5 0-13-15,1-5-23 16,4-12-31-16,-2-4-47 16,2-6-155-16</inkml:trace>
  <inkml:trace contextRef="#ctx0" brushRef="#br1" timeOffset="363999.0925">12116 16026 369 0,'0'-10'6'0,"0"-1"12"16,0 6 2-16,0 1 25 0,0 4 0 15,1 0-25-15,-1 2-13 16,0 8-4-16,0 7 2 16,0-1-2-16,0 3 4 15,0-3-6-15,-1 1 0 16,-4-4 0-16,3-3-1 16,2-3 0-16,-1-2 1 0,1-3 0 15,0-2-1-15,0 0 4 16,3 0 3-16,5-7-3 15,3 0-3-15,2-1 0 16,4 2 0-16,0 2 1 0,-2 2 2 16,4 2 2-16,-4 2 0 15,4 8 1-15,-7 5-3 16,1 2-2-16,-4 3-2 16,-6 1 1-16,-1-1-2 15,-2 1 2-15,0-3-1 16,-10-2 0-16,-4 1 0 0,-1-6 1 15,-5-8 0-15,1 7-1 16,4-7 2-16,1-3-2 16,1 0 2-1,6-8-2-15,0-1 0 0,7-4-2 16,-5 5 0-16,5-3 1 16,0 4 0-16,6 3-1 0,3 2 2 15,1 2 1-15,2 2 1 16,-2 6 0-16,2 2-1 15,0 1 0-15,-2-2 0 16,-1 0-1-16,-5-8 0 16,5 6 0-16,-4-2-7 0,-1-5-11 15,-1 0-10-15,-1 0-23 16,-2-3-60-16,0-7-115 16</inkml:trace>
  <inkml:trace contextRef="#ctx0" brushRef="#br1" timeOffset="364202.1646">12135 16019 301 0,'0'-1'77'0,"0"-1"-22"16,1 0-28-16,11 0 10 0,0 2-4 15,2 0-12-15,4 0-11 16,1-1-9-16,2-2 0 15,2 1-5-15,-1 1-22 16,3 1-44-16,-4-4-72 16,3 3-55-16</inkml:trace>
  <inkml:trace contextRef="#ctx0" brushRef="#br1" timeOffset="364764.0426">12521 16058 301 0,'-8'0'56'0,"3"-2"-2"0,0-4-6 16,3-1 2-16,0-3-13 16,2 2-16-16,0 1-3 0,0 0 0 15,4 1-3-15,3 6-2 16,3 0-6-16,2 0-4 15,0 3-1-15,3 11-1 16,-1 3 0-16,-3 0-2 16,-2 3 2-16,-2 4 0 15,-6-2-2-15,-1-4 0 0,0 2 2 16,0 0-3-16,-5-6-2 16,0-2 3-16,2-3 1 15,1-9 0-15,-2 7 0 16,4-7 1-16,0-5 1 0,0-4 0 15,4-7-2 1,3-1-2-16,3-2 4 0,5 0-2 16,1-2 0-16,-1 3 0 15,-1 0 0-15,-1 0 0 16,-5 6 0-16,-1-4 1 0,0 5 1 16,-2 2 1-16,-5 0 0 15,0 4 1-15,0 3 0 16,0 0 0-16,-2 2-1 15,-4 0-2-15,-1 12 0 16,2 5 4-16,-2 4 1 16,3 5 2-16,2 0 2 15,0 4-5-15,2-2-2 0,0-1-2 16,2-2-1-16,9-3-16 16,3-10-44-16,8-9-69 15</inkml:trace>
  <inkml:trace contextRef="#ctx0" brushRef="#br1" timeOffset="370113.4913">14376 13119 284 0,'-2'-12'9'0,"1"1"16"0,-1-2-11 15,2 7 28-15,0-3 3 0,-2 3-14 16,2 2 0-16,0 3-10 15,0-1-3-15,0 2 2 16,0 0-4-16,0 5-9 16,0 7-1-16,2 6 11 15,3 7 3-15,5 2-5 16,0 3-5-16,-1 1-3 0,3 1 0 16,-2-3-5-16,-2-4 0 15,1 0-1-15,-2-6 0 16,1-2-1-16,-3-5 0 15,0-2 0-15,-1-2-2 16,-2-2-11-16,-1-2-9 16,1-2-22-16,-2-2-13 0,0 0-9 15,0 0-30-15,0-12-93 16</inkml:trace>
  <inkml:trace contextRef="#ctx0" brushRef="#br1" timeOffset="370528.3526">14559 13062 305 0,'0'-12'37'0,"2"2"-1"16,0 3 7-16,-1 4 0 16,1 3-8-16,0 0-21 0,5 7-10 15,1 7 5-15,0 7 2 16,1 3 2-16,4 2-2 15,-4 5-5-15,1-2 1 16,0-3-1-16,-1 3-2 16,-4-6-1-16,2-3 0 0,-2 1 1 15,0-7-4-15,-2-3 1 16,1-4 1-16,-3-1 1 16,1-6 0-16,2 0 1 15,-3-3 3-15,3-9 10 16,-1-6-7-16,2-8-1 15,-2-3-5-15,2-7-1 0,-1-3-2 16,-1-2 1-16,1-4-2 16,-1 5 1-16,1-2-2 15,-1 5 1-15,-1 3-5 16,2 7-3-16,-4 4-7 0,0 3-12 16,0 8-15-16,-7 5-32 15,-6 0-110-15</inkml:trace>
  <inkml:trace contextRef="#ctx0" brushRef="#br1" timeOffset="370856.4292">13977 12998 455 0,'-18'14'7'0,"1"-12"11"15,17-2-5-15,0-4 13 16,12-5-1-16,13-2-8 16,9-4-8-16,13-5-1 0,8-5 4 15,14-2 2-15,10-7 1 16,5 0-2-16,13-3-2 16,-2 3 1-16,0 2 0 15,-7 3-3-15,-10 6-5 16,-10 5-4-16,-16 7 1 0,-11 4-1 15,-14 6 0-15,-7-1-2 16,-9 2-17-16,-8 0-14 16,-3 5-14-16,-1 2-4 15,-12 6-53-15,-7-2-97 16</inkml:trace>
  <inkml:trace contextRef="#ctx0" brushRef="#br1" timeOffset="371215.7232">14227 13647 355 0,'0'3'26'0,"10"-3"8"15,7-2-7-15,6-5 19 16,0-4-12-16,10 1-7 16,3-4-4-16,7-4 0 15,2 0-5-15,5 0-3 16,2-4 0-16,4 3-4 0,-3-2-1 16,3 0 0-16,-2-2 0 15,-1-1 1-15,-4 3-4 16,-7 3-4-16,-8 3-2 15,-9 3-2-15,-9 6-14 0,-11 2-38 16,-5 2-54-16,-12 0-267 16</inkml:trace>
  <inkml:trace contextRef="#ctx0" brushRef="#br1" timeOffset="372591.9016">15214 14093 89 0,'-8'0'203'0,"-1"0"-137"15,-1-9-31-15,5 0 5 16,2-5 9-16,-3 1-20 0,6 1-15 16,0-1-4-16,6 1-2 15,2 3-3-15,4 4-2 16,3 1-1-16,-2 4 1 16,3 0-3-16,1 2 1 15,-3 10-1-15,-4 4 1 16,3 4 0-16,-1 1 1 15,-5 4 0-15,0 0 2 0,-2 4 0 16,-3-3 0-16,-2 0 0 16,0-2-1-16,0-4 1 15,0-2-2-15,5-6-1 16,2-3 0-16,4-7 3 0,5-2 1 16,2 0 4-16,6-9-2 15,-3-5-5-15,2-4 0 16,-1 0-1-16,-3-3 2 15,-2 0 1-15,-3-3-2 16,-1-1 1-16,-6-2 0 0,-6 1 1 16,1-3 1-16,-2 4-2 15,0 2-2-15,0 3-1 16,-2 8 2-16,1 1 3 16,-3 7 4-16,3 4 0 15,-1 0-5-15,2 11-3 0,-4 5 0 16,4 7 3-16,0 6 2 15,0 2 2-15,7 4-2 16,0 3 2-16,2-1-4 16,-3 1-2-16,-1-1-1 0,1 2 0 15,-6 0 0-15,1-1 0 16,-1-4 0-16,0 0 0 16,0-4-1-16,-3-3-1 15,-1-4 3-15,1-5-2 16,-2-6 2-16,2 1-2 0,-2-6-7 15,-1-5 12-15,0-2-3 16,-4 0-1-16,-1-4 0 16,-1-6 1-16,1-7-2 15,-3 2 0-15,4-5-1 16,0-2 0 0,-1-1-1-16,6 2-3 15,3 2 1-15,2-3 0 16,2 4 3-16,9 2-5 15,5 0-10-15,2 1-6 0,2 2-7 16,2-4-14-16,-2 3-25 16,2-4-78-16,-2 0-126 15</inkml:trace>
  <inkml:trace contextRef="#ctx0" brushRef="#br1" timeOffset="372905.5277">15782 13786 114 0,'4'-6'291'0,"-4"1"-264"0,0 2-7 16,0 1 21-16,0 2-6 16,0 2-24-16,0 8 1 15,0 6 2-15,-5 4-1 16,0 5 3-16,3 4-5 15,-1-1-4-15,-1-1-4 16,-1-2-2-16,5 0-1 16,-2-7 1-1,1-2-2-15,1-4-2 16,0-5-11-16,0-3-16 16,0 1-19-16,1-5-31 0,8 0-46 15,0-5-40-15</inkml:trace>
  <inkml:trace contextRef="#ctx0" brushRef="#br1" timeOffset="373298.7356">15971 13811 284 0,'5'-8'35'0,"-3"2"-10"15,-1-1-5-15,5 1 18 16,-6 1-4-16,0 1-21 15,0 1-9-15,0-1 3 0,0 1 4 16,0 1 10-16,0 2-3 16,0-2 0-16,0 2-3 15,0 0-2-15,1 0-2 16,-1 0-2-16,0 0-4 16,0 0-1-16,0 7 9 0,4 5 2 15,-2 1-1 1,-1 5-5-16,2 3 1 0,-3 2-1 15,0 1-2-15,0-1-3 16,0-2-1-16,0 3-2 16,-3-7-1-16,-2-1 1 0,2-1-1 15,1-7-2-15,-2 0-7 16,4-8-5-16,0 3-5 16,0-3-8-16,4 0-11 15,5-7-14-15,4-3-50 16,4-8-48-16</inkml:trace>
  <inkml:trace contextRef="#ctx0" brushRef="#br1" timeOffset="373533.1016">16261 13743 298 0,'15'-10'60'0,"-6"0"-4"0,-2 2-25 15,0 4 3-15,-1 2 8 16,-6 2 2-16,0 4-27 15,0 8-1-15,0 4 4 16,0 6-2-16,0-1-2 16,0 2-8-16,0 2-3 15,-5 0-4-15,2 0 0 0,-1-4-1 16,-1 1 0-16,2 0-18 16,-4-5-23-16,2-2-56 15,-3-7-133-15</inkml:trace>
  <inkml:trace contextRef="#ctx0" brushRef="#br1" timeOffset="373876.7425">16760 14282 392 0,'8'4'65'15,"1"-3"-30"-15,3 3-6 16,8-2 5-16,4-1-5 16,3 3-12-16,5-4-15 15,2 2-1-15,2-1-21 16,1 1-14-16,-1 0-49 0,3-2-116 16</inkml:trace>
  <inkml:trace contextRef="#ctx0" brushRef="#br1" timeOffset="374517.2325">17590 14171 99 0,'-9'-5'57'16,"1"-2"-17"-16,-2 0 7 16,5 1 12-16,1-1 8 15,1 2-9-15,3 1-9 0,0-3-11 16,1 3-9-16,12 1-9 16,1 0-6-16,5 1-5 15,3 2 2-15,2 0-2 16,1 3-5-16,-1 8-2 15,-1 3 0-15,-5 2-1 0,-2 4 0 16,-5-2-1-16,-6 3 0 16,-3-3-1-16,-2 0 1 15,-4-4-3-15,-10 0-1 16,1-1 2-16,-2-3 2 16,-2 0-1-16,0-5-2 15,4-2-4-15,2 1-1 0,3-4 6 16,3 0 0-16,3 0 3 15,2-2-1-15,4-3-1 16,7 2 0-16,3-1 0 16,4 0 2-16,0 4 0 15,0 0 3-15,0 0 3 0,0 9-6 16,-1 3 0-16,-4 1 1 16,-4 3-2-16,-1 0 1 15,-3 0-1-15,-5-2 0 16,0 3 1-16,-9-5-1 0,-7-1 1 15,-4 1-1-15,-3-1 3 16,-7-4-2-16,-1 0 0 16,-1-3 0-16,-5 0 0 15,7-3-1-15,-1-1-1 16,7 0-16-16,2-5-25 16,7-8-50-16,10-6-83 15</inkml:trace>
  <inkml:trace contextRef="#ctx0" brushRef="#br1" timeOffset="375319.6397">18032 14141 364 0,'0'-14'52'16,"0"0"-11"-16,2 1-26 15,5 2 6-15,-2 1 7 0,0 2-8 16,1 3-12-16,-2 5-4 15,3 0-1-15,-2 0-1 16,0 7-1-16,2 6 1 16,1 6-2-16,-1 3 3 15,0 1 0-15,-2 4-1 0,1-3 3 16,2 4-5-16,-3-6 2 16,2 0-2-16,0-4 0 15,2-2 0-15,2-5 1 16,1-4 0-16,3-4-1 15,2-3 2-15,2 0-1 0,-3-2 1 16,3-6-1-16,0-5 0 16,-5-1 0-16,1-2 2 15,-7 0 8-15,-1-2 0 16,-2 2 0-16,-1-2 0 16,-4 2-1-16,0 4-4 15,0 1-1-15,0 2 4 16,0 3 1-16,0 6-1 0,-2 0-3 15,2 4-5-15,-3 10 3 16,3 6-4-16,-4 7 4 16,4 5 4-16,0 4-2 15,0 4-2-15,0 2-1 0,0-3-2 16,4 0 0-16,-4-2-1 16,0-5 0-16,0-5 1 15,-2-3-1-15,-3-4 0 16,-2-6 0-16,-2-2 0 0,-1-5 0 15,2-3-1-15,-4-4 3 16,-2 0-3-16,6-8-2 16,-3-7 2-16,3-3-2 15,3-4-8-15,3-2 1 16,2-4-1-16,0-2-2 16,6 0-9-16,3 1-3 0,5 1-3 15,6 3-3-15,-1 0-3 16,3 3-8-16,4-1-40 15,1-2-81-15</inkml:trace>
  <inkml:trace contextRef="#ctx0" brushRef="#br1" timeOffset="375572.5238">18596 13818 446 0,'-2'0'18'16,"0"0"13"-16,2 5-25 15,0 10 4-15,0 2 11 0,0 7-8 16,0 2-6-16,0 3-4 16,0-2-2-16,0 1 0 15,0-3-1-15,0-3-5 16,-1-3-13-16,1-5-20 15,-2-3-19-15,2-5-29 0,0-5-12 16,3-1-83-16</inkml:trace>
  <inkml:trace contextRef="#ctx0" brushRef="#br1" timeOffset="375775.5775">18708 13903 234 0,'8'-23'37'0,"-1"4"31"0,-2 6-14 16,-1 5-1-16,-1 8-4 15,0 0-21-15,-1 10-13 16,-2 8 4-16,0 7-2 16,2 2 4-16,-1 3-5 15,3 0-10-15,-3-1-3 0,1-1-3 16,0-4 0-16,-2 1-18 16,0-6-36-16,2-3-72 15,-2-1-219-15</inkml:trace>
  <inkml:trace contextRef="#ctx0" brushRef="#br1" timeOffset="376134.877">19034 14230 354 0,'-2'0'69'15,"2"0"3"-15,2 0-47 16,13 0 4-16,5-4 7 0,8 3-11 15,6-3-15-15,4 1-3 16,1 1-6-16,0 0 0 16,2-1-1-16,0-1-1 15,-6 2-12-15,-4 0-18 16,-6-1-17-16,-7-1-37 16,-3 1-39-16,-8-3-84 0</inkml:trace>
  <inkml:trace contextRef="#ctx0" brushRef="#br1" timeOffset="376384.8606">19278 14075 378 0,'-7'-4'25'16,"5"1"22"-16,2-1-20 15,0 3 7-15,0 1-6 0,0 0-6 16,0 3-9-16,0 10-6 15,4 1 9-15,-1 6-2 16,1 6-1-16,1 1-5 16,-3 2-5-16,-1-1-2 15,-1-1 0-15,0-1-1 16,0 1-8-16,0-5-25 16,0-3-24-16,2-5-35 0,3-6-101 15</inkml:trace>
  <inkml:trace contextRef="#ctx0" brushRef="#br1" timeOffset="376900.3177">19752 14103 331 0,'-6'-12'48'0,"3"0"-1"16,3-1-17-16,7 2 3 15,6 1-9-15,3 2-5 16,2 8-7-16,2-1-5 15,-1 1-2-15,0 9-2 16,-4 5-1-16,0 6-1 0,-6-1 0 16,-4 1-1-16,-3 3 0 15,-2-5 0-15,-2 3-1 16,-8-5 2-16,-5 2-1 16,1-3 1-16,0-5 0 15,1 1-1-15,4-2 2 0,2-4-2 16,3-1 1-16,4-3-1 15,0 1 3 1,4-2 6-16,8 0 7 0,5 0-3 16,2 0-7-16,3 0-3 15,2-5-2-15,3 2-1 16,-5-3-1-16,4 0-16 0,-1 3-23 16,-3-2-24-16,0-1-64 15,0 1-91-15</inkml:trace>
  <inkml:trace contextRef="#ctx0" brushRef="#br1" timeOffset="377576.7352">20172 14089 235 0,'0'-10'67'16,"0"-5"0"-16,0 4-23 15,0 5 10-15,0 0-4 0,0 6-15 16,0-4-9-16,0 4-4 15,0 0-16-15,0 8-4 16,0 2-1-16,0 8 2 16,0 0 6-16,0 2 1 15,0 1-4-15,0 0-2 16,0-3-1-16,7-2-1 0,3 0-2 16,-1-5 1-16,1-2-1 15,3-3 1-15,5-6 0 16,0 0 0-16,2 0 0 15,1-8-1-15,2-2 2 0,1-5-2 16,-5 1 1-16,-2-2-1 16,-2-2 2-16,-5 2-2 15,-5-3 8-15,-3 1 4 0,0 2-3 16,-2 0-4-16,0 5-1 16,0 2 0-16,0 3-3 15,0 6 3-15,0 0-4 16,0 0-1-16,-2 10 2 0,0 2-2 15,1 8 4-15,1 3 2 16,0 4 2-16,0-1-3 16,0 5-2-16,0 1-1 15,0 0 2-15,0-2-1 16,0 3 0-16,-2-5-1 0,-2-1-2 16,1-4 2-16,-2-1 0 15,2-5-1-15,-1 1 1 16,-2-6-1-16,0-1 1 15,1-4-1-15,-5 1 1 16,2-7 2-16,-3-1-4 0,0 0 1 16,0 0 2-16,-1-9-2 15,1-5 1-15,2-4 1 16,2-5-5-16,2-2 3 16,2-2-4-16,3-1 4 15,3-2-10-15,9 3-7 0,2 0-1 16,6 4-7-16,4 3-12 15,-1-1-14 1,3 1-31-16,-2-2-107 0</inkml:trace>
  <inkml:trace contextRef="#ctx0" brushRef="#br1" timeOffset="377779.8126">20595 13809 442 0,'3'-7'22'16,"-3"2"19"-16,5 5-16 0,-3 3-3 16,-2 13-6-16,0 8 3 15,0 6-9-15,0 2-7 16,-5 2-1-16,0-2-4 16,-2 0-31-16,0-5-58 15,7-7-150-15</inkml:trace>
  <inkml:trace contextRef="#ctx0" brushRef="#br1" timeOffset="378139.2594">21171 14089 394 0,'-3'-3'43'15,"3"-3"6"-15,0 3-14 16,3 3 7-16,8-4-17 16,6 2-11-16,7 2-10 0,1 0-1 15,4 0-3-15,-4 0-9 16,0 0-34-16,-4 0-43 16,1 0-43-16,-8 0-83 15</inkml:trace>
  <inkml:trace contextRef="#ctx0" brushRef="#br1" timeOffset="378342.3466">21280 14166 333 0,'-12'7'54'16,"2"-3"-17"-16,9-2 3 0,1-1 6 15,0-1-7-15,11 0-5 16,8 0-12-16,6-3-17 15,4-3-4-15,4 1 0 16,1-2-14-16,6 1-55 16,-3-4-100-16</inkml:trace>
  <inkml:trace contextRef="#ctx0" brushRef="#br1" timeOffset="379046.7322">22154 13920 370 0,'-1'-7'79'0,"1"-3"-32"16,1 5-23-16,11 0-1 15,3 2 1-15,2 1-3 16,3 2-9-16,3 2-5 15,0 8-5-15,-1 8-1 0,-1 5 0 16,-3 2 0-16,-1 4-1 16,-5-1 0-16,-5 1 0 15,-7-2-1-15,0-6 0 16,-2-2-1-16,-8-1 1 0,-3-5 2 16,1 0-1-16,-1-7 2 15,4-2-1-15,4-4 0 16,1 0-1-16,4-4 3 15,0-8-2-15,2-2 0 0,8-6-1 16,3 0 1-16,5-4 0 16,-2-3-1-16,0 0 0 15,-1-1 1-15,-3 1-1 16,0 2 0-16,-7 0 1 16,0 5 0-16,-3 6 0 15,-2 1 1-15,0 6 1 16,0 2-1-16,0 3 2 0,-6 2-1 15,1 6-2-15,0 9 0 16,-1 7 1-16,4 5 4 16,0 3 2-16,2 2-3 15,0 2-1-15,6-6-3 16,3-1-1-16,2-4 0 0,1-7-9 16,1 2-20-1,4-5-21-15,4-4-41 0,2-4-74 16,4-3-93-16</inkml:trace>
  <inkml:trace contextRef="#ctx0" brushRef="#br1" timeOffset="379505.3441">22807 14166 380 0,'0'-13'49'0,"3"-3"-4"16,6-3-1-16,6-1-4 15,-1-1-9-15,6-6-9 16,4 0-11-16,2-1-2 0,-3-3-2 16,-1 8-2-16,-6-2-4 15,-3 7 0-15,-6 4 1 16,-4 3-1-16,-1 6 0 16,-2 3-2-16,-5 2 0 0,-7 0 1 15,-1 4-2-15,-3 6 1 16,1 5 1-16,1-1 0 15,3 4 0-15,4 2 1 16,5-3-2-16,2 3 1 16,0-2-3-16,7 1 5 15,6-3-2-15,3-1-2 0,0-1 4 16,2-1-4-16,2-1 2 16,-4-1-2-16,0 0-4 15,-4-1 1-15,-2 1 2 16,-7 0-1-16,-1-1-4 15,-2 1-3-15,0-2 3 16,-8-2-1-16,-7-2 3 16,1-1 2-16,-6 1 4 0,-2-5-1 15,-1 0 1-15,0 0-15 16,2 0-34-16,6-10-35 16,5 1-85-16</inkml:trace>
  <inkml:trace contextRef="#ctx0" brushRef="#br1" timeOffset="380411.6786">23196 13984 300 0,'5'-11'18'0,"0"-1"27"16,-2 1-12-16,-1 6 4 16,-2-3 1-16,0 5-4 15,0-1-8-15,0 4 0 16,0 0-5-16,2 4-9 16,-2 10-6-16,3 4 0 0,-1 7 4 15,3 0 3-15,-3 2-6 16,5-4-4-16,-1 0-2 15,-1-5 0-15,0-6-1 16,-1 1 1-16,1-4-1 0,-3-4 0 16,4-3 0-1,-1-2-1-15,0 0 2 0,2 0 0 16,0-3-2-16,5-6 0 16,0-2 2-16,1-3-1 15,-1-2 1-15,-1-2-2 16,4-4 2-16,-2 1-2 0,2 1 2 15,-1 4-2-15,-1 2 2 16,1 5-1-16,0 6-1 16,-1 3 1-16,-2 1 1 15,2 13-1-15,-3 6 1 16,-1 2-1-16,3 2 1 0,-6 2-1 16,-2-7 0-16,1-1 0 15,-3-2 0-15,-2-7 0 16,0-2 0-16,0-3 0 15,0-4 0-15,3 0 3 16,-1-4-1-16,4-7 1 16,0-3-1-16,2-4-2 0,3-3 1 15,4-4-1-15,-3 0 0 16,3 2 0-16,-2-2 0 16,4 7 0-16,-5 0 0 15,1 11 0-15,-2 1-1 0,-1 6 1 16,0 0 0-16,-3 13 0 15,2 7 0-15,-1 1 0 16,0 2 1-16,-1 2-2 16,-2-1 2-16,-1-3-1 15,1-2-1-15,-3-3 1 0,-2 1-2 16,0-7-13-16,0-1-17 16,2-1-12-16,-2-7-32 15,4-1-73-15,1 0-92 16</inkml:trace>
  <inkml:trace contextRef="#ctx0" brushRef="#br1" timeOffset="380963.4333">23897 14009 33 0,'3'-11'327'15,"2"2"-275"-15,1 0-22 0,3 1 5 16,-2 0 3-16,4 5-7 15,2 3-11-15,1 0-8 16,0 2-7-16,0 10 2 0,0 4 2 16,-1 4-8-16,-4-1 0 15,-3 3 1-15,-6 1-3 16,6-3 2-16,-6-2-2 16,0-1-5-16,-10-2 4 15,1-5 0-15,2-1 0 16,0-4 2-16,4-1 2 0,3-4-2 15,0 0 2-15,2-5-1 16,8-6 0-16,2-7 0 16,3-2-2-16,2-1 3 15,0-4-2-15,1-1 0 16,-4-1 1-16,0 0-2 0,-2 4 2 16,-4 1 2-16,-2 6 2 15,-5 4-1-15,-1 5 5 16,0 1 1-16,0 4-3 15,-7 2 0-15,-3 6-5 0,-2 6 5 16,2 8 0-16,1 5 5 16,4 2 2-16,3-1 0 15,2 3-2-15,0-2-7 16,11-6 0-16,3-3-1 16,4-2-4-16,2-3 0 15,1-3-2 1,3-4 2-16,-2-3-16 15,-3-3-22-15,-4 0-15 16,-5-1-12-16,-5-9-56 16,-5-4-141-16</inkml:trace>
  <inkml:trace contextRef="#ctx0" brushRef="#br1" timeOffset="381274.6826">23340 13791 361 0,'-5'0'62'15,"1"0"-17"-15,4-1-11 16,0 1-6-16,0 0-1 16,0 0-9-16,0 0-8 0,0 0-8 15,0 0-1-15,-1 0-5 16,-3 0-57-16,-2 0-156 16</inkml:trace>
  <inkml:trace contextRef="#ctx0" brushRef="#br1" timeOffset="386479.9655">15022 15239 126 0,'-10'4'91'0,"-3"-4"-65"16,2 0 2-16,4 0 11 15,0-2 9-15,0-5 5 16,1 0-11-16,1-4 5 0,3 1-15 16,1-3-6-16,-1 1-1 15,2 1-11-15,0-1-5 16,5 5-6-16,6-1-2 15,-3 6 1-15,5 2 0 16,0 0 0-16,1 8 0 16,-1 4-1-16,-3 4-1 0,1 4 2 15,-2 1-2-15,2 2 3 16,-7 2-3-16,1-2 3 16,2 1-1-16,-3-1-1 15,1-1-1-15,0-5 1 16,3-1 1-16,-1-3-2 15,5-4 3-15,1-4-3 0,0-5 5 16,5 0 4 0,-2 0-4-16,4-7-2 0,-6-5 0 15,2-1-1-15,-4-1-1 16,0-4 1-16,-7 0 4 16,-2-5-1-16,-1 1 1 0,-2-1 1 15,0 2-1-15,0 1-4 16,0 2 0-16,0 2 0 15,0 7 0-15,0 2 6 16,0 6-1-16,0 1-3 16,0 0-4-16,4 5-1 0,-1 9 2 15,2 4 2-15,2 7-2 16,-2 3 4-16,2 5-1 16,0 2 2-16,1 3-2 15,-1 1 0-15,0 0-2 16,-2 0-1-16,-2 1 0 15,2-7-1-15,-5 2-1 0,0-5 3 16,0-3-2-16,0-4 0 16,-3-6 0-16,-6-2 0 15,2-6 0-15,-4-4 1 16,-1-5 0-16,0 0 1 16,-3-7-1-16,1-7 0 15,-1-6-3-15,4-3-5 0,4-4 3 16,6-5-1-16,1 0-3 15,1-4 4-15,13 3-12 16,7-1-2-16,-1 5-4 16,11 6-1-16,-1 7 2 0,1 2-26 15,-1 6-64-15,-1 1-203 16</inkml:trace>
  <inkml:trace contextRef="#ctx0" brushRef="#br1" timeOffset="387396.6961">15591 15520 250 0,'-3'-7'57'0,"-1"1"14"16,1 1-9-16,-1 2-7 16,3 1-13-16,-5 2-10 15,3 0-7-15,1 0-9 0,-2 8-2 16,0 7-2-16,4 1 3 15,0 9 3-15,0 1-2 16,2 7-5-16,6-1-2 16,-1 2-3-16,0 2 0 0,-2-3-2 15,2-1-2-15,-3-1-1 16,2-5 1-16,-1-6-2 16,-3 0 0-16,-1-4-2 15,1-5 4-15,0-4-2 16,-2-2 0-16,0-3 0 15,2-2 0-15,-2 0 0 16,0-3-3-16,0-10 8 16,0-3-4-16,0-4 0 0,0-3-2 15,-2-4 1-15,-2-2-2 16,1-1 1-16,-4 2-1 16,3-1 0-16,-2 3 0 0,1 0 2 15,1 5-1-15,3 1 1 16,-1 3 0-16,2 1 0 15,0 1 0-15,2 1 0 16,5-1-1-16,6 5 1 16,-3 1-1-16,4 0 0 0,5 5 1 15,-3 4 0-15,2 0 0 16,-2 8 0-16,2 4 0 16,-5 4 0-16,-3 2-1 15,-3 2 1-15,-3-2 0 16,-4-3-2-16,0 2 2 0,-7-3-1 15,-7-2 0 1,-5-1 1-16,-1 0-1 0,-1-4 1 0,-2-2-5 16,3-1 0-16,1-3-8 15,0-1-17-15,5 0-6 16,5 0-14-16,3 0-26 16,6-3-74-16,0-1-114 15</inkml:trace>
  <inkml:trace contextRef="#ctx0" brushRef="#br1" timeOffset="387818.4607">15895 15775 425 0,'2'-2'56'15,"-1"-3"-45"-15,3-2 3 0,-2 1 16 16,-2 5-2-16,2 1-9 16,-2 0-2-16,0 0-8 15,0 3-6-15,0 6 2 16,0 4 3-16,-2 2 0 16,-4 5-5-16,1 0 4 15,0 0-3-15,0-2 3 16,3-1 0-16,0-1-1 0,2-3-2 15,0-5-1-15,2 0 1 16,5-5-1-16,5-1 4 16,6-2 4-16,4 0-1 0,1 0-5 15,4 0-4-15,3-2 0 16,-3-1 0-16,-1-3-1 16,-3 3-1-16,-5-3-16 15,-3 3-16-15,-7-2-5 16,-2 1-7-16,-3-3-36 0,-3 3-75 15,0-5-51-15</inkml:trace>
  <inkml:trace contextRef="#ctx0" brushRef="#br1" timeOffset="388052.7799">16087 15823 260 0,'-6'-1'65'0,"3"-3"9"0,1 0-24 15,-1 2 1-15,1 2-13 16,-1 0-10-16,-1 0-7 15,1 7 5-15,1 4-4 16,-4 2 1-16,4 5-1 16,2 1 0-16,0 6-7 0,-2-2-6 15,2 3-4-15,0-5-4 16,0 0 1-16,0-1-2 16,0-3-13-16,-2 0-30 15,-1-5-27-15,1-5-57 16,1-7-301-16</inkml:trace>
  <inkml:trace contextRef="#ctx0" brushRef="#br1" timeOffset="388505.8056">16984 15537 317 0,'-2'0'67'0,"-3"-1"-4"16,4-1-30-16,1 0 4 16,0 2-2-16,1-1-7 15,7 1-6-15,3 0-3 0,3 0-5 16,4 0 1-16,2 0-3 15,3 0-5-15,-3 0-4 16,2 1-3-16,-5 3 0 0,0-3-4 16,-3 1-12-16,-5 0-8 15,0 0-17-15,-4 2-20 16,-3-1-57-16,-2-1-62 16</inkml:trace>
  <inkml:trace contextRef="#ctx0" brushRef="#br1" timeOffset="388720.5532">17026 15666 320 0,'-1'4'74'0,"1"-2"-20"16,0-2-19-16,5 0 7 15,8 0 8-15,6 0-10 0,5 0-12 16,6-6-2-16,1-1-10 15,-1 0 1-15,1-2-6 16,-4 2-11-16,-2-2-29 16,-7-2-53-16,-4-6-171 15</inkml:trace>
  <inkml:trace contextRef="#ctx0" brushRef="#br1" timeOffset="391618.7378">18547 15447 198 0,'3'0'58'0,"-3"-4"-21"16,0-3-6-16,3 0 16 15,-1 0-11-15,-2-4-5 16,0 2-4-16,0-2-2 15,0 1-1-15,0-1-3 0,0-1-5 16,-6-1-3-16,0 4-5 16,-2-4-2-16,-3 3-2 15,0 1 0-15,-1 0 2 16,-3 3 0-16,-3 5 5 16,0 1-6-16,2 0 1 0,0 1-2 15,-2 7 1-15,-2 4 1 0,5 6-2 16,0 0 2-16,3 2-1 15,-3 3 0-15,6 2 0 0,4 0 0 16,0 0-2-16,4 3 0 16,1-1 0-16,0-4-1 15,9 2-1-15,2-4 0 16,-1-1 1-16,5-5-2 16,-3-3 1-16,7-1 0 0,-4-4-1 15,4-4-1-15,-3-1 3 16,0-2-2-16,1 0 1 15,-4-2 0-15,1-6 0 16,-1-3-2-16,-2 0 1 16,-1-2 1-16,-2-4 1 15,-1-1 0-15,0-2 1 16,-2-3 1-16,2-2 0 0,-6 0-1 16,1 4-1-16,0 1-2 15,-2 4 1-15,0 4 0 16,0 2 2-16,0 5 2 15,0 4-1-15,0 1 2 0,0 0-4 16,0 0-1-16,0 0-1 16,0 0-1-16,0 5 0 15,0 6 2-15,0 1 0 16,0 6-1-16,3 2 1 16,1 1 2-16,3 2 0 0,1 2-1 15,0-2-1-15,3-1-1 16,-3-1 1-16,4-3-1 15,2-2-4-15,-1-3-9 16,1-3-12-16,2-3-19 0,2-3-5 16,0-4-19-1,6 0-62-15,-3-7-137 0</inkml:trace>
  <inkml:trace contextRef="#ctx0" brushRef="#br1" timeOffset="392118.6249">18930 15531 254 0,'2'0'59'0,"3"0"-2"16,-3-2-12-16,-1-4 5 0,-1 3-5 15,0 1-15-15,0 0-12 16,-5 2-3-16,0 0-6 16,-5 0-1-16,2 6 3 15,1 3-2-15,-6 1 2 16,6 4 0-16,-2 1-2 16,4 1 4-16,-1 3-3 15,5-1-1-15,1 4-3 0,0-3-2 16,3-1 0-16,8-1 0 15,3-2-2-15,4 0-1 16,-2-5 0-16,4-3 0 16,0-1 0-16,0-6-1 0,-5 0 1 15,4 0 0-15,-7-9 1 16,-2-3-1-16,-2-5 0 16,-2 2 1-16,-6-3 3 15,0-6 0-15,0 1-4 0,-6-2 0 16,-5-2-1-16,-1 0-1 15,-3 4-13-15,-1 6-7 16,0 1-12-16,0 8 1 16,-2 6-10-16,4 2-17 15,1 2-58-15,4 6-64 16</inkml:trace>
  <inkml:trace contextRef="#ctx0" brushRef="#br1" timeOffset="392522.7776">19449 15447 278 0,'-11'0'67'0,"2"0"-13"16,5 0-17-16,4 0 1 16,0 0 6-16,0-2-3 15,2-2-17-15,9 2-4 16,5 1-6-16,6-3-2 15,1 2-1-15,6 2-1 16,1 0-4-16,-3 0-1 0,0-1 1 16,-3 1-5-16,-2 0-2 15,-3 0-1-15,-4 0-3 0,-5 0-16 0,-3-2-14 16,-4-2-24-16,-1 1-43 16,-2-3-74-16</inkml:trace>
  <inkml:trace contextRef="#ctx0" brushRef="#br1" timeOffset="392803.9642">19610 15315 332 0,'0'-2'62'0,"0"-2"-24"0,0 3 10 15,0-1 1-15,0 2-17 16,0 0-13-16,-1 0-2 15,1 3-6-15,0 8 2 16,0 5 4-16,0 7 0 16,0 1-1-16,0 6-2 0,3 0-5 15,-1 2-6-15,3-2-1 16,-3-3-2-16,1-2 0 16,1-5-8-16,0 0-16 15,0-8-14-15,1-1-18 0,2-6-33 16,2-3-123-16</inkml:trace>
  <inkml:trace contextRef="#ctx0" brushRef="#br1" timeOffset="393460.0556">20169 15400 348 0,'8'-7'37'0,"0"-5"-23"16,-1 3 16-1,-5-2 24-15,0 0-19 0,-2-1-16 16,0-1 5-16,0 1-6 16,-4-2-5-16,-7 4-4 15,2 0-1-15,-3 2-1 0,-3 3 0 16,1 4 0-16,-4 1-2 15,4 0-1-15,-3 0 0 16,0 6-2-16,0 6 1 16,2 0 0-16,2 6 3 15,-1 2 1-15,2 3 0 16,5 2-1-16,0 1-1 0,4 3 0 16,3 0-2-16,0-5-2 15,2 0 1-15,8-6-2 16,1-2 0-16,5-6 1 15,1-3-1-15,0-5 1 16,3-2-1-16,-4 0 1 16,0-4-1-16,-2-6 0 0,0-3 0 15,-4-1-1-15,-3-2 1 16,1-2 0-16,-6-1 1 16,-1-3 0-16,-1 1-1 15,0-1 1-15,0 3-1 0,-1 1 0 16,-1 4 0-16,-3 1 1 15,4 6-1-15,1 4 1 16,-2 1-1-16,2 2 0 16,0 0 0-16,0 5-1 15,0 6 1-15,0 7 0 16,0 1 1-16,0 4 0 0,0 1-1 16,5 0-1-16,1 0 2 15,-2-3-3-15,3-1-9 16,0-6-15-16,2 2-11 15,0-7-11-15,3 0-15 16,1-4-37-16,1-3-54 0</inkml:trace>
  <inkml:trace contextRef="#ctx0" brushRef="#br1" timeOffset="393702.9991">20343 15479 363 0,'0'-4'74'15,"0"1"-18"-15,0 3-13 16,0 0-10-16,0 1-6 16,0 14-10-16,0 1 5 15,0 3-2-15,0 3 0 16,0 1-7 0,0-2-7-16,2 2-4 15,-2-4-1-15,2-1-1 16,-2-3-3-16,0-2-18 15,0-3-20-15,0-3-24 0,0-2-38 0,0-5-142 16</inkml:trace>
  <inkml:trace contextRef="#ctx0" brushRef="#br1" timeOffset="394533.9567">20555 15388 208 0,'0'-4'19'0,"0"1"-1"15,0-1 8-15,0 0 18 16,0-3 16-16,0 0-10 15,0 0-7-15,0 0-6 0,4 0-4 16,1-2-7 0,5 1-9-16,2 3-4 0,-2 0-1 15,4 3 0-15,1 2-3 16,-1 0-5-16,-1 12-3 16,1 6 0-16,-3 4-1 15,-2 1 1-15,-2 4-1 16,-3-2 0-16,-4 0 0 0,0-2-1 15,0-2-1 1,0-4-1-16,-4-3 2 16,-1-3 1-16,3-3 0 15,-1-4-2-15,1-1-1 0,2-3-5 0,0 0 4 0,0-3 5 16,0-6 0-16,5-5-1 16,2 0 0-16,2-4 0 15,2-2 1 1,-2 1 0-1,1-3-1-15,0-1 1 0,-1 2 0 16,-1-1 2-16,-2 1-2 16,2 3 1-16,-7 1 1 0,1 5 2 15,0 2 0-15,-2 4 0 16,0 2 2-16,0 4 1 0,0 0-5 16,-2 0-1-1,-3 4-2-15,-5 9-2 0,5 1 4 16,-2 5 0-16,2 5 1 15,1 2 2-15,3 1-1 16,1 2-1-16,0-2-1 0,0-4-1 16,0 0-1-16,3-7 0 15,6-1-2-15,-1-7-4 16,7-3-10-16,-1-3-9 16,5-2-21-16,-2-2-18 15,5-6-54-15,3-10-136 16</inkml:trace>
  <inkml:trace contextRef="#ctx0" brushRef="#br1" timeOffset="394944.9855">21009 15116 262 0,'0'-7'27'0,"0"-1"14"16,0 1-2-16,0-1 17 15,2 6-4-15,1 2-19 0,7 0-5 16,-2 0-4-16,1 11-5 16,6 3 2-16,1 6-3 15,-1 2 3-15,0 4-1 16,4-1 0-16,-4 0-2 0,4 2-4 15,-6 0 0-15,4 1-6 16,-5 2-2-16,0 1-2 16,-5-1-3-16,-6 4-2 15,-1 0 1-15,0 2 2 16,-7-4-2-16,-9-2 2 0,-2 3-8 16,-2-3-11-16,-3-2-8 15,-3-1-8-15,-1-2-8 16,-4-2-28-16,-6-1-32 15,0-7-99-15</inkml:trace>
  <inkml:trace contextRef="#ctx0" brushRef="#br1" timeOffset="395555.5141">18352 15102 274 0,'-6'-3'64'16,"-1"-2"6"-16,-1-1-32 0,0 2 0 15,-3 1-1-15,-4 1-9 16,0 2-4-16,-5 0-1 16,-4 0-4-16,0 9-6 15,-7 4-1-15,2 4 3 16,-3 6 3-16,2 6 2 0,3 3-2 15,1 5-2-15,8 7-10 16,4 2 2-16,7 6-2 16,5 1 0-16,2 2-2 15,7-1-1-15,14-4-2 16,10-2-2-16,9-3 2 0,11-4-3 16,10-6-15-1,12-1-24-15,10-7-27 0,12-6-22 16,3-10-123-16</inkml:trace>
  <inkml:trace contextRef="#ctx0" brushRef="#br1" timeOffset="396521.4822">21424 15289 206 0,'0'-8'52'0,"-2"-2"-22"0,2 2 5 16,-1-1 12-16,1 0 5 15,0 3-11-15,0 1-3 16,0 2-5-16,0-2-6 16,0 0-6-16,5 4-4 0,4 1-7 15,4 0 0-15,1 0-2 16,2 7-4-16,-2 5-1 16,5 5-1-16,-4 4 0 0,0 1-1 15,-4 0-1-15,-5 4 0 16,-4-1 0-16,-2-2 0 15,0-3-1-15,-7-1 1 16,-1-3 0-16,-6-3 1 0,7-3-1 16,6-8 0-16,-10 4 1 15,8-6-1-15,3 0 4 16,0-9-3-16,0-6 1 16,9 3-1-16,1-8-1 15,5 2 0-15,-1 0 0 16,-4-1 1-16,5 1-1 15,-4 0-1-15,-5 0 2 0,2 1-1 16,-4 1 0-16,-4-1 0 16,0 5 0-16,0 1 0 15,-4 6 0-15,-1-2 0 16,-1 7 0-16,1 0 0 0,-2 0 0 16,-2 0 0-16,1 10 0 15,1 3 0-15,0 3 2 16,2 5 0-16,0 4 3 15,3 2 8-15,-1 2 4 0,3 1-6 16,0-1-3-16,7-5-3 16,3 3-3-1,2-5 1-15,1-4-3 0,1-4 0 16,5-5-11-16,-4-9-37 16,5 2-41-16,0-6-149 15</inkml:trace>
  <inkml:trace contextRef="#ctx0" brushRef="#br1" timeOffset="397349.1536">22426 14739 288 0,'0'-9'38'15,"0"-1"-1"-15,-2 4-2 16,-2 0 10-16,-3 3-6 16,1-1-14-16,-4 4-6 15,-4 0 1-15,2 0-1 0,-7 0-5 16,-1 7 3-16,-1 5-3 16,0 7-1-16,-1 0-3 15,-4 6 1-15,2 4 5 16,1 4 2-16,1 5-2 0,2 6 0 15,4 5 2-15,-1 4-3 16,7 1-4-16,3 1-5 16,2 4-2-16,5-4 0 15,0-1-2-15,0-1-1 16,5-5 1-16,2-3-2 16,5-2 1-16,1-6 0 15,-2-3-1-15,2-3 0 0,-1-5 0 16,3-2 0-16,-3-3-2 15,2 0-11-15,3-3-24 16,0-3-24-16,7-5-34 16,-1-6-109-16</inkml:trace>
  <inkml:trace contextRef="#ctx0" brushRef="#br1" timeOffset="401232.8922">22687 15034 382 0,'5'-10'14'0,"-3"-1"2"15,-1 2 9-15,1 6 22 16,-2-1-17-16,0 2-8 15,0 2-9-15,0 0-4 0,-5 11-6 16,-2 5 5-16,-1 6 6 16,1 6 2-16,-2 4 0 15,1 0-2-15,-4 4-6 16,2 0-5-16,-1-5 2 16,0 0-2-16,-1-4 0 0,5-4 1 15,-3-2-1-15,5-4-1 16,0-5-2-16,3-5 0 15,0 0 0-15,2-7 0 16,0 0 0-16,0 0 0 16,0-7 4-16,5-9-2 15,4-4-2-15,1-5 1 16,0-3-1-16,1-6 0 0,0-2 1 16,1-1-2-16,0-5 2 15,0 5-1-15,0 0 1 16,3 5-1-16,-3 3 0 15,1 9 0-15,-4 10 1 0,0 1 0 16,-1 9 3 0,-3 0 0-16,2 9-3 0,-2 9 1 15,2 5 0-15,0 7 1 16,1 4 3-16,2 2 3 16,-1 0 0-16,2-3-3 0,0-4-3 15,3-1-3-15,-1-4 2 16,1-6-3-16,-1-2 1 15,1-4 2-15,-3-2-4 16,-2 0-10-16,-2-5-17 16,-2 0-14-16,-5-1-22 15,0-4-28-15,0 0-76 16,-10 0-85-16</inkml:trace>
  <inkml:trace contextRef="#ctx0" brushRef="#br1" timeOffset="402013.9674">23301 15266 408 0,'-4'0'48'15,"0"0"-15"-15,4-7 1 0,0-5 9 16,3-2-11-16,7-6-16 16,4-2-6-16,3-1 0 15,0-2 0-15,1 0-2 16,-4 1-5-16,3 0-2 16,-9 2-1-16,0 7 1 15,-6-2-1-15,-2 9-2 0,0 1-3 16,-11 7-2-16,-3 0 0 15,-3 0 7-15,0 7-3 16,2 5 1-16,3 2 1 16,0-1 1-16,7 3 1 15,3 2-2-15,2 0 1 16,6-1-1-16,10 3 1 0,0 0 0 16,4 0 0-16,2-3 0 15,-3 1 1-15,-1-2-1 16,-4 0 0-16,-4-3 1 0,-7-1-1 15,-3 1 1-15,-3-5-1 16,-12-2 2-16,-1 1 0 16,-7-1 0-16,-1-6 0 15,-1 0-1-15,2 0-1 16,-4-4-4-16,4-7-36 16,-1-3-60-16,3-6-216 0</inkml:trace>
  <inkml:trace contextRef="#ctx0" brushRef="#br1" timeOffset="409422.0733">22512 15133 355 0,'5'0'64'16,"0"0"-44"-16,5 0-3 15,2 0 5-15,7 0-4 16,6-2-8-16,3-2-7 0,7 4-1 16,2-1-4-16,6 1-33 15,4 0-33-15,1 0-41 16,4-2-68-16</inkml:trace>
  <inkml:trace contextRef="#ctx0" brushRef="#br1" timeOffset="410293.3398">23706 15089 291 0,'-3'-3'33'0,"1"0"1"16,-1 1 14-16,1 0-12 16,2 2-10-16,-3 0-10 0,3 5-8 15,0 8 0-15,0 3 6 16,0 5 3-16,6 3-6 15,1 2-4-15,0 1-1 16,0-4-4-16,0 1-1 16,-1-7 0-16,1-1-1 0,-3-3 0 15,1-4 0-15,0-6 2 16,2-3-2-16,-4 0 0 16,2-3 1-16,2-11 0 15,-2-2-1-15,2-6 0 16,0-1 1-16,1-2-1 0,3 0 0 15,2 0 0-15,1 3 0 16,1 5 0-16,0 6-1 16,0 4 2-16,3 5-1 15,-4 2 1-15,0 5 2 16,-1 8-3-16,0 4 1 16,-3 2 0-16,1 0-1 15,-2 1 1-15,-2-2-1 0,0-2 0 16,-1-4 1-16,-4-1-1 15,1 0 0-15,-1-8 1 16,-2-1 0-16,0-2 2 16,0 0-1-16,0 0 8 0,2-9 0 15,1-1-6-15,3-5-2 16,2-3-1-16,0 1-2 16,6-1 1-16,1-2 2 0,1 4-3 15,2 3 1-15,-1 1 0 16,-2 5 2-16,1 5 3 15,-1 2 1-15,-1 2-1 16,-3 9-2-16,0 4-2 16,-3 3 1-16,0 2-1 0,-2 2-1 15,0-5 1 1,-4 1-1-16,2-3 0 16,-3-3-8-16,-1-4-9 15,0 0-10-15,2-4-15 16,2-4-45-16,-1 0-52 0,5-4-45 15</inkml:trace>
  <inkml:trace contextRef="#ctx0" brushRef="#br1" timeOffset="410790.519">24349 15106 304 0,'4'-11'47'0,"-1"2"3"15,6 2-7-15,2 2 8 16,3 3-12-16,1 2-12 15,3 0-11-15,-2 11-5 16,0 5-5-16,1-2-4 0,-5 7 0 16,-4-1 0-16,0 3-1 15,-4-3-1-15,-2 1 0 16,-2-5-1-16,0 1-1 16,-2-3 2-16,-8-8 0 15,7 2 0-15,-1-4 0 0,1-4 0 16,3 0 0-1,0-4 0 1,1-9 0-16,8-4-1 0,6-5 0 0,-1-3-1 16,3 0-3-16,-4-3 5 15,4 1 0-15,-3 4 0 16,-3 0 0-16,-4 3 0 16,-1 8 1-16,-5 2 3 0,-1 7 1 15,0 3 2 1,-7 0-1-16,-1 11-2 15,-5 6-1-15,-1 5 3 0,0 5 4 0,2-2 0 16,5 1-1-16,0-1 1 16,5-3-2-16,2-2-4 15,2-7-1-15,11 0-3 0,5-4 1 16,5-4-2-16,2-3-21 16,4 0-16-16,-2-2-19 15,0 1-43-15,-8-1-104 16</inkml:trace>
  <inkml:trace contextRef="#ctx0" brushRef="#br1" timeOffset="411303.0709">22636 15832 325 0,'-2'0'51'0,"2"0"-30"15,0 0 24-15,0 0-15 16,7 0 3-16,5 0-12 16,5-2-6-16,5 2-5 15,5-4-2-15,0 4-5 16,5-1-2-16,-3-1 0 0,3 1-6 16,-6-2-12-16,-2 3-11 15,-4-3-28-15,-8 3-43 16,-2-4-71-16</inkml:trace>
  <inkml:trace contextRef="#ctx0" brushRef="#br1" timeOffset="411552.8166">22790 15705 371 0,'-5'-5'23'16,"3"4"10"-16,2 1 6 0,0 0-10 15,0 1-16-15,0 11-1 16,4 3 2-16,3 2 0 16,-2 7-4-16,3 1-5 15,-1 1-3-15,-2 1 0 0,-1-4-2 16,1 2 1-16,-2 0-2 16,0-5-14-16,-3 2-15 15,2-5-28-15,-2-2-28 16,0-7-55-16</inkml:trace>
  <inkml:trace contextRef="#ctx0" brushRef="#br1" timeOffset="412362.5314">23225 15675 388 0,'7'-7'31'16,"-3"3"-14"-16,-2 2 10 16,-2 2 2-16,0 0-4 15,0 8-14-15,0 6-3 16,-2 4 3-16,2 5 7 0,0 4 0 16,0 1-5-1,0 3-6-15,5-3-3 16,1-3 0-16,-1 0-3 15,2-3 0-15,-1-7-2 16,-1 0 3-16,-1-5-2 0,-1-2 0 16,-3-6-2-16,2-2-2 15,-2 0 4-15,0-2 0 16,0-9 1-16,0-5-1 16,0-4-1-16,-2-3 3 15,-1-2-4-15,-1-3 3 0,1-1-2 16,-2-3 1-16,5 6 1 15,0-4-2-15,0 5 1 16,0 6 0-16,10-1 2 16,2 8-1-16,1 3 0 15,6 2 1-15,-4 5-2 16,1 2 2-16,2 2-1 0,-4 8 1 16,3 5-1-16,-5 1 0 15,1 2-1-15,-6-2 1 16,-3 0-1-16,-3 0 0 15,-1-4-1-15,0 1-2 16,-7-3 0-16,-6 0 3 0,3-5 0 16,-4 0 1-16,1-1-1 15,2-3-1-15,0-1-2 16,4 0 0-16,2 0-1 16,3 0 2-16,2 0 1 15,0 0-2-15,2 0-2 0,6 0 6 16,4 0-1-1,2 0 1-15,4 0 0 0,-1 0 1 16,4 0 1-16,-3 6 0 16,-2 6 0-16,2 1-1 15,-6 3 0-15,0 0-1 16,-4 0 0-16,-3 2-1 16,-5-2 0-16,0 2 1 0,-5-6 0 0,-8 2 0 15,-3-3 1-15,-5 0 0 16,-3-6 1-16,-3-2 1 15,-2-3-1-15,1 0-2 16,1-3-3-16,-2-7-19 16,6-3-30-16,6-3-47 0,5-1-38 15,10-4-142-15</inkml:trace>
  <inkml:trace contextRef="#ctx0" brushRef="#br1" timeOffset="413685.8516">23719 15714 214 0,'0'-5'28'16,"1"0"21"-16,1 1 13 0,4 1-4 16,-4 3-10-16,0 0-23 15,-1 2-19-15,1 8 0 16,0 0 3-16,0 7 0 16,-1-3-2-16,1 0 0 15,0-1-2-15,1-3-2 0,1-3-2 16,-1-3 0-16,0 0 0 15,1-4-2-15,-1 0 5 16,0-2-3-16,1-4 0 16,-2-4-2-16,-1-2 0 15,-1-1 0-15,0 0 1 0,0 1 0 16,-3-3 0-16,-1 7 1 16,-2-3-2-16,-2 5 2 15,-1 5-1-15,2 1-2 16,-2 1 2-1,1 14 1-15,1 1 1 0,2 8 3 16,3 4 2-16,2 2 0 0,0 0 2 16,4-3-4-16,6 0-1 15,3-6-2-15,3-7-2 0,6 1 2 16,-2-6-1-16,3-5 1 31,0-3-2-31,3-1 1 0,-5 0-1 0,0-7 1 16,-1-4 0-16,-6 0-1 0,-1 1 0 15,-4-6 4-15,-4 0 0 16,-1 0 1-16,-1-2 1 16,-3-2-2-16,0 2-3 15,0 0 2-15,0 4 0 16,0 3 4-16,0 4 0 0,0 2 2 16,0 5 4-16,0 0-3 15,0 5-8-15,0 10 0 16,3 4 0-16,0 4 3 15,3 1 0-15,1-3-3 0,0-1 0 16,2 0-2-16,3-5 1 16,-1-4 0-16,4 0 0 15,0-4 0-15,0-4-2 16,3 0 2-16,-3-3 2 16,0 0-3-16,-2-6 1 15,-4-5 0 1,-2 0 0-16,-1-1 0 15,-6-4-1-15,0-2 1 16,0-1-1-16,-9 1-1 0,-2-2-2 0,-1 4-1 16,-5-2 0-16,1 4-1 15,-3 5 1-15,0 2 1 16,-2 2 0-16,1 3 0 16,0 2 0-16,1 0 2 15,4 5-3-15,3 2 4 0,2 2-2 16,5 2 2-16,5-2-4 15,0 2 2-15,13-3-1 16,5 2 1-16,5-2 2 16,4-2 0-16,4-3 0 15,1-1-2-15,0-2 2 0,2 0 0 16,0-9 0-16,-1-1 0 16,-5-5 1-16,-2-1-1 15,-8 0 1-15,-6 0-1 16,-3 1 0-16,-6 3 1 15,-1-1-2-15,-2 5 1 16,0-1 0-16,0 4 0 0,-5 2 0 16,0 3-1-16,1 0 1 15,-1 6-1-15,5 6 2 16,0 3-1-16,0-1 1 16,0 6 0-16,5-2 0 0,4-1 1 15,1 3 0-15,0-6 0 16,0 2 0-16,-2-5 1 15,-1 1-2-15,-1-3 2 16,1-1 1 0,-6-1-5-16,3-2 3 0,-4-2-1 0,0 1-2 15,-2 0 3-15,-7-1-2 16,1 1-3-16,-7-2-3 16,-1-2-5-16,-1 0-4 15,4 0-11-15,-2 0-19 16,3 0-32-16,5-4-62 0,2-3-92 15</inkml:trace>
  <inkml:trace contextRef="#ctx0" brushRef="#br1" timeOffset="414265.7823">24383 15777 331 0,'0'-13'58'0,"0"1"-31"0,0 1 7 16,4 2 16-16,1 0-10 16,2 4-14-16,3 1-14 15,0 4-2-15,2 0 0 16,1 9-6-16,3 5-1 0,-1 1-1 16,-3 5-1-16,1-1 0 15,-2 1 1-15,-4-2-1 16,-4-1-1-16,1-2 0 15,-4-1-1-15,0-3 0 0,-4-3-1 16,1-1 1-16,-3-3 2 16,3-2 1-16,1-2-1 15,1 0 0-15,1-3 1 16,0-8-1-16,3-4 1 16,6-1-3-16,0-3 3 15,4-1-2-15,-5 1 0 16,5 1 0-16,-4 0 0 0,0 4 1 15,-4 1-2-15,-2 4 2 16,0 2-1-16,-3 4 0 16,0 0 2-16,0 3 1 15,-4 0-2-15,-1 0 1 0,-2 10 0 16,1 2 2 0,-1 4 1-16,1 2 6 0,3 3 1 15,-1 2-4-15,4-3-1 16,0-4-1-16,0 1-1 15,0-5-4-15,10-2 1 0,0 0-3 16,3-3 3-16,1-4-3 16,2-1-8-16,2-2-15 15,0 0-10-15,-2 0-25 16,3-5-34 0,-5-5-60-16,-2-2-68 0</inkml:trace>
  <inkml:trace contextRef="#ctx0" brushRef="#br1" timeOffset="414647.0205">24708 15631 339 0,'0'-6'51'0,"0"3"-18"16,4-1 8-16,0 0 5 15,-1 2-11-15,3 1-9 16,-5-1-3-16,4 2-5 16,-3 0-2-16,3 0-4 0,0 2 4 15,2 5 0-15,-4 4-4 16,4 3 0-16,0 2 1 16,5 4 4-16,-4 0-10 15,3 3 9-15,0-2-3 16,0 4 1-16,1 0-5 15,-3 1-1-15,0 1-2 16,-2-1-1-16,-3 0-3 0,-3 1 1 16,-1-1-3-16,0 1 1 15,-10 0 0-15,-6-1-2 16,-4 1-2-16,-3-2-19 16,-6-6-16-16,-7-3-52 0,-5-11-52 15</inkml:trace>
  <inkml:trace contextRef="#ctx0" brushRef="#br1" timeOffset="444580.1857">12698 5668 205 0,'51'0'35'15,"1"-1"-22"-15,8-5 24 16,6 2-15-16,5-1-10 16,7 2-6-16,4-1-2 15,4 2-2-15,4 1 3 16,4-1-5-16,2 0 1 0,6 2 2 15,5-2-1-15,3-2-1 16,6 1-1-16,6-1 5 16,5-3 2-16,7 0-3 15,5-2 0-15,7 0-1 0,-2 1-3 16,9-2 2-16,1 2-1 16,2-1 1-16,4 0-2 15,0 0-1-15,6 0 1 16,-2 0 1-16,3-2-1 15,1 2 0-15,2-1-1 0,1-1 2 16,-1 0 2-16,1 1 0 16,2-3 2-16,-2 2 1 15,2 1 4-15,-1-1-3 16,-1-1 1-16,-3 2 1 16,-2-1-3-16,-3 3 0 15,0 1-3-15,-8 0-3 0,1 1 3 16,-2 1-2-16,-6-1-2 15,3 5 2-15,-7-3-2 16,-5 2 1-16,0 1 2 16,-6 1-2-16,-4-3 1 0,-5 2-2 15,-6 1 2 1,-6 0 4 0,-7 0 5-16,-8-2-2 15,-9 2 0-15,-10 0-2 0,-8 0 0 16,-13 0-2-16,-9 0-3 0,-13 11 0 15,-12 2-14-15,-13-1-35 16,-10-4-71-16</inkml:trace>
  <inkml:trace contextRef="#ctx0" brushRef="#br1" timeOffset="608490.079">10623 14865 241 0,'-4'-18'23'15,"-1"-10"-10"-15,3 10-5 16,1 3-2-16,1-1 0 16,-2 6-6-16,-4-2 0 0,1 4-5 15,-2 4-1-15,0-4 4 16,0 4-1-16,-1 4 1 15,-3 0 20-15,3 0 1 16,0 0 8-16,2 0-6 16,3 4 4-16,3 0-3 0,2 0-3 15,16-4 9-15,13 0 5 16,15 0-12-16,13-14-4 16,9 0-5-16,13-4-4 15,4 0-4-15,1 1-4 16,-4 1 2-16,-4 2-1 15,-3-1-1-15,-4 5 0 0,-8 2 5 16,-9 3-8-16,-5 5 2 16,-9 0-11-16,-12 7-7 15,-16 6-50-15,-12 0-98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19T06:03:35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3778 11071 393 0,'-7'-10'14'0,"3"0"15"16,0 0 1-16,2 1-1 15,2 0 7-15,0 0-18 0,0 0-2 16,10 0-7-16,2 2 3 16,2 0-4-16,3 0-2 15,-2 3-6-15,4 4 0 16,1 0 1-16,-5 2-1 16,6 9-1-16,-4 3 1 0,1 4 0 15,-4 2 0-15,-1 1 1 16,-2 2-2-16,-6 2 0 15,-1-5 0-15,-4 4 3 16,0-5-3-16,0 0 2 16,-4-3 0-16,-1 0-3 15,-2-4 3-15,2-2-1 16,-1-3 3-16,3-2-3 16,-2-3 1-16,5-2 3 15,0 0 0-15,0-6 12 0,0-4 10 16,0-6-25-16,0-2 2 15,8-2-5-15,3-3 2 0,-1-2 2 16,2 2-3-16,0-2 1 16,-2 0 0-16,0 2 0 15,-3 5 0-15,-2 2 0 16,0 5 0-16,-3 2 1 16,0 4 1-16,-2 1-1 0,0 2 2 15,0 2-2 1,0 0-3-16,0 0-1 0,0 6-4 15,0 5-2-15,-4 3 10 16,1 5-1-16,-2 4 0 16,3 4-1-16,-2 2 0 0,4-1-2 15,0 3 2-15,0-4 1 16,2-2 0-16,5-2-1 16,5-5 2-16,0 0 0 15,6-10-1-15,1 1 1 16,5-3-1-16,3-6-3 0,2 0-46 15,-2 0-96-15</inkml:trace>
  <inkml:trace contextRef="#ctx0" brushRef="#br0" timeOffset="975.65">4569 11068 285 0,'0'0'237'16,"-3"-10"-191"-16,3 0-30 0,0-1 1 15,0 2 16-15,0 2-13 16,0 0-16-16,3 1-2 16,2 3-4-16,0 1 0 15,0 2 0-15,4 0 0 16,-1 5-1-16,2 5-1 0,4 4 2 15,-3 0 0-15,0 6 2 16,-1-3 2-16,0 5-5 16,-5-4 3-16,-1-2 0 15,1 2 0-15,-3-2 0 16,1-4 1-16,-1 1-1 0,4-3 0 16,-3-2 2-16,3-1 0 15,4-4-3-15,2-1 1 16,1-2-1-1,4 0 2-15,0-2-1 0,2-6 2 0,-2-2-1 16,-2 1 6-16,-4-1-6 16,-3-1 0-16,-2-1 3 15,-4-3 9-15,-2-1-2 16,0-3-5-16,0-1-1 0,0-1-4 16,0 1-2-1,0 4 3-15,-4 3 8 16,4 5-1-16,-2 2 3 15,2 2 1-15,-2 4-5 0,2 0-8 16,0 0-5-16,0 3-6 16,0 7-3-16,0 6 8 0,0 5 5 15,0 4 1 1,2 6 1-16,2-1-1 16,0 1 0-16,1 2 1 15,-3 2 3-15,1-2-7 16,-1 1 5-16,0 0-3 0,-2-3 3 15,3-3-1-15,-3-1 0 16,0-6 0-16,0-3 0 0,0 0 0 16,0-6 2-16,-3-1-1 15,-1-4 1-15,-4 0 4 16,0-3 1-16,-3-2 3 16,-1-2 4-16,-3 0-5 15,1-2-2-15,-2-7-4 16,4-1-2-16,1-7-1 15,0-1 0-15,2 1 1 0,4-5-16 0,5 2 2 16,0-3 10-16,0 0-8 16,5 2 7-16,5-2-1 15,5-1-3-15,1 3-1 16,4-4-6-16,5 1-16 16,0 0-50-16,2-2-45 15,0 3-91-15</inkml:trace>
  <inkml:trace contextRef="#ctx0" brushRef="#br0" timeOffset="1300.1597">5066 10797 408 0,'1'-8'45'16,"-1"3"1"-16,2 3-2 0,-2 0-1 15,0 2-14-15,0 0-22 16,0 0-7-16,0 9-9 16,0 4 5-16,0 4 3 15,0 5 2-15,0-1-1 16,0 3 1 0,0-2-1-16,0 2 1 15,0-1-1-15,0-3 0 16,0-2 0-16,0 1 0 0,0-5 1 15,0-1 0-15,0-3-2 0,0-2-16 16,0-3-23-16,0-5-41 16,2 0-42-1,5-5-38-15</inkml:trace>
  <inkml:trace contextRef="#ctx0" brushRef="#br0" timeOffset="1520.92">5249 10816 415 0,'3'-5'45'0,"-1"1"0"16,-2 4 1-16,0-2 0 0,0 2-20 15,0 0-22-15,0 6-7 16,0 7-2-16,0 0 5 16,0 7 2-16,0-1-3 15,0 5 1-15,0-1 1 0,0 2 0 16,0 0 1-16,0 0-1 15,-2 0-13-15,1-4-46 16,-1-3-104-16</inkml:trace>
  <inkml:trace contextRef="#ctx0" brushRef="#br0" timeOffset="1973.76">5834 11228 372 0,'0'2'112'15,"0"-2"-37"-15,0 0-40 16,0 0-6-16,0 0-2 0,0 0-9 15,5 0-1-15,8 0-4 16,5-4-3-16,5-1-3 16,2 0-3-16,4-3-3 15,-6 5 0-15,-1-1-2 16,1 2 3-16,-5 2-3 16,0 0-21-16,2 0-39 0,-2 0-16 15,-2 0-98-15</inkml:trace>
  <inkml:trace contextRef="#ctx0" brushRef="#br0" timeOffset="2897.61">6557 11037 508 0,'6'-12'14'15,"-1"1"4"-15,3 0-5 16,-1 1-4-16,0 4-4 0,0 1-2 0,1 3-2 0,0 0-1 16,1 2 1-16,4 0-2 15,-1 8-1-15,2 4 0 16,1 4 0-16,-1 2-1 16,1 1 2-16,-3 3-2 15,-2 1 3-15,-2-1 1 16,-2-5 6-16,-3 5-9 0,-1-6 3 15,0-2-1 1,-2-2 0-16,1-3 2 0,3-1-1 16,0-3-1-16,5-3 4 15,1-2 2-15,5 0 8 16,3-4 4-16,0-5-8 0,3-2-3 16,-4 1-2-16,-1-4 3 15,-4 1 5-15,-3-1 12 16,-2-1-3-16,-3 1 1 15,0-4-31-15,-4 0 6 0,0 1 5 16,0-1-1-16,0 4 1 16,0 3-1-16,0 4 1 15,0 2-1-15,0 1 2 16,0 4-2-16,0 0-1 16,0 0-3-16,0 0 0 15,0 1-3-15,0 10-4 0,0 7 2 16,0 6 9-16,3 6-1 15,3 0-1-15,-1 0 1 16,-2 2-2-16,1 3 0 16,-3 0 2-16,2-1-1 15,-3 2-2-15,0-4 3 16,0 0-1-16,0-5 3 0,0 0-3 16,0-8 0-16,-3-1-1 15,2-4 3-15,-4-3-2 31,1-2 2-31,1-4-2 0,-4-3 8 16,0-2-4-16,-3 0 8 16,0 0-3-16,-1-7-1 0,-2-6 1 0,3-3-4 15,-2-3-3-15,3-3 1 16,3-1-3-16,4-4 0 16,2 2 0-16,0 2-3 0,2 0 1 15,10 0-4-15,1 3-4 16,1-1-11-16,2 1 21 15,3-1-33-15,3-1-33 16,0-1-45-16,-4-4-122 0</inkml:trace>
  <inkml:trace contextRef="#ctx0" brushRef="#br0" timeOffset="3116.35">7075 10879 333 0,'0'-3'157'16,"0"3"-121"-16,0-1-7 16,0 1-15-16,0 1-9 15,0 10-6-15,0 7 3 16,0 3 5-16,0 8-3 0,0 3-4 16,0 2 1-16,0 2 0 15,0 0-1-15,0-4 0 16,0-2-48-16,0-7-116 15</inkml:trace>
  <inkml:trace contextRef="#ctx0" brushRef="#br0" timeOffset="3501.51">7718 11144 373 0,'0'-3'98'16,"3"-1"-66"-16,4 0-17 16,4 2 0-16,2-1-1 15,6 3-2-15,3-2-5 16,1 2-1-16,3 0-4 0,-1-1-2 16,1 1-1-16,-1 3 2 15,-3 2-4-15,-3 5-36 16,-6-4-36-16,-2 2-21 15,-5-3-36-15</inkml:trace>
  <inkml:trace contextRef="#ctx0" brushRef="#br0" timeOffset="3720.19">7757 11253 321 0,'-10'2'49'16,"3"0"-11"-16,6-2 0 15,1 0 4-15,0 0-4 0,9 0-20 16,3 1 5-16,7 1-4 16,2 0-7-16,2 0-7 15,1 2-3-15,-2-1-2 16,0 1 1-16,-2 1-1 16,1-4-4-16,-2 5-30 15,1-8-52-15,3 2-62 0</inkml:trace>
  <inkml:trace contextRef="#ctx0" brushRef="#br0" timeOffset="4260">8504 11057 368 0,'5'-13'74'0,"-1"5"-68"15,-4-2 8-15,0 2 19 16,-8 2 4-16,3 1-13 16,0 1-8-16,0 2 1 0,0 0-7 0,-2 2 4 31,0 0-10-31,4 0 0 16,-4 0-1-16,0 9 0 0,-3 1-1 0,2 0 0 0,-1 6 5 31,-1 1 5-31,3 2-6 15,0 2-1-15,2 1-1 16,3-1-3-16,1 1 4 0,1-3 1 0,0 4-4 0,3-3 4 16,4 0 2-16,4-4-7 15,4 0-1-15,0-4 2 16,5-1 1-16,7-4-3 0,-1-2 4 16,-1-3-2-16,3-2 1 15,-3 0-1-15,0-7 2 16,-4-2 5-16,-6-1 4 15,2-5-1-15,-5-1-38 32,-2-1 47-32,-5-1-10 0,-3-6-2 0,-1 3 3 0,-1-2-5 15,-1-6-6-15,-9 4 1 16,-1-2-2-16,-2 0-1 16,-6 8-1-16,-3 1 1 15,-8 7-3-15,-9 9-26 16,-10 2-16-16,-10 0-61 15,-8 4-237 1</inkml:trace>
  <inkml:trace contextRef="#ctx0" brushRef="#br0" timeOffset="5620.4">3050 12307 485 0,'-1'-9'22'0,"-1"2"10"15,0 2-18-15,2 3 13 16,0 2 1-16,0 0-9 16,0 2-12-16,0 12-10 15,0 4 3-15,2 7 2 16,3 7 2-16,0 5-2 15,1 3 6-15,0-1-5 16,1 0-1-16,0-2-2 16,-4-3-1-16,1-8 3 0,0-3-1 15,-2-4-1 1,-1-1 0-16,1-5 1 0,-2-1-1 16,0-1 2-16,0-4-2 15,0-2-14-15,0-3-31 16,-2-2-16-16,1-2-52 15,-3-12-171-15</inkml:trace>
  <inkml:trace contextRef="#ctx0" brushRef="#br0" timeOffset="5984.64">3057 12282 507 0,'0'-14'8'15,"0"1"16"-15,0 2-10 0,0 3 4 16,5 2 10-16,-5 3-4 16,3-1-14-16,1 4-8 15,3 0-3-15,3 0-1 16,1 0 0-16,5 0 0 0,2 7 1 16,3 3 1-16,1-2 0 15,0 5 0-15,-2-1 0 16,-2 2-2-16,-2 1-1 0,-5-1 3 15,-4 4-1 1,-4 0 1-16,-3 0 0 0,-2-1 1 16,-8 3 1-16,-7-2-1 0,2 0 3 15,-6-6-1-15,2-1-2 16,-1-2 1-16,2-4 1 16,2-1-4-16,1-4 2 15,3 0-5-15,2 0-36 16,4 0-67-16,0-4-78 15</inkml:trace>
  <inkml:trace contextRef="#ctx0" brushRef="#br0" timeOffset="6873.95">3425 12297 501 0,'7'-6'27'0,"-6"1"-2"0,-1 3-17 16,0-2 2 0,0 4 7-16,0 0-10 0,0 4-8 15,0 5-5-15,0 5 6 16,4 4 0-16,-1 5-2 0,1 2 1 16,3 0 0-16,-2 2 1 15,5-2 0-15,-2-2-1 16,-1-5 2-16,5-2 0 15,-4-6-1 1,3-2 1-16,-2-4 0 16,4-4 1-16,-1 0 3 15,-1-2 0-15,1-9 1 0,1-1-2 16,-2-5-2-16,1-1 4 16,0-3 1-16,-4-2-1 15,-1 0-3-15,-2-2 3 16,-1 0 1-16,-1 0-3 0,-3 3-3 15,0 3 1-15,0 5 1 16,0 1 1-16,0 6 1 16,0 3 2-16,0 3-2 15,0 1-4-15,0 0-5 0,0 1-2 16,0 8-2-16,0 7 8 16,0 4 0-16,5 5-2 15,-2-2 2-15,4 4 0 16,4-4-1-16,-2 2 0 15,2-2 1-15,-1-5 0 16,3-2-1-16,0-2 1 16,3-5-1-16,0-3 3 0,-1-3-3 15,2-3 3-15,1 0-2 16,0-5 3-16,-1-4 0 16,-4-5-2-16,2-1 0 15,-4-3 0-15,-3-3 2 16,0-2 0-16,-2-2-1 15,-3-3-1-15,-1-3 0 0,-2 1 0 16,0 1-2-16,0 1 2 16,-2 4 0-16,0 5 0 0,-1 3 1 15,1 6 3-15,0 4 3 16,1 4-2 0,-1 2-3-16,0 0-3 15,-2 3-8-15,2 12-3 0,2 3 9 16,-4 9-1-16,4 1-1 0,0 6 4 15,0 0 0-15,4 3 0 16,2-5 0-16,-1 2 0 0,2-5 3 16,2-6-2-16,-2-5-1 15,4-6 0-15,2-1 2 16,0-4-1 0,1-5 1-16,0-2 0 15,4 0-1-15,-3-7-11 16,0-6-28-16,-1-4-21 0,-2-3-61 15,-7-3-102-15</inkml:trace>
  <inkml:trace contextRef="#ctx0" brushRef="#br0" timeOffset="7054.33">3826 12284 338 0,'-7'7'40'0,"2"-4"-17"16,5 1 5-16,0-2 11 15,3 0-8-15,9 0-7 16,10-2-9-16,4 1-13 16,1 1 0-16,7 0-2 15,3-2-31-15,5 0-110 16</inkml:trace>
  <inkml:trace contextRef="#ctx0" brushRef="#br0" timeOffset="7986.11">4733 12234 510 0,'5'-11'13'0,"1"0"12"16,-1 3-14-1,1 1-7-15,-1 3 2 16,-5 1-1-16,2 3-3 0,0 0-2 15,0 0-2-15,1 7-3 0,0 3 5 16,3 3-2-16,2 5 2 16,-1 1-2-16,0 1 3 15,-1 0-1-15,0 1 0 16,2-2 2-16,0 1-1 16,-2-4 2-16,0 0 1 0,2-3-3 15,-1-4 2-15,0-4-1 16,2-4 2-16,1-1 8 15,2 0 3-15,2-5 4 16,1-5-10-16,0-6-4 16,2 2-1-16,-5-3-2 15,1-1 1-15,-6 3 4 0,-2-2 14 16,-1 3-9-16,-4 0-4 16,0-1 3-16,0 3-1 15,0 3-1-15,0 0-7 16,-2 4-26-16,0 1 25 0,1 1 4 15,1 3-4-15,-2-2 0 16,2 2-5-16,0 0 3 16,0 0 3-16,0 7 14 15,0 4-17-15,0 5 0 16,0 5 0-16,0 4 0 16,0 2 1-16,0 5 1 15,0 0 2-15,0 2-1 0,0 2-1 16,0-2 0-16,0 0 1 15,0-4 0-15,0-2-1 16,0-2 0-16,0-3 0 16,0-6 0-16,0-1-17 15,0-1 14-15,-2-4-8 16,-1-1 8-16,-4-2 3 0,-1-3 4 16,1-2-4-16,-2-1 1 15,-3-2 3-15,1 0-1 16,0 0 3-16,-2-10 0 15,4 0-6-15,1-4 2 16,-1 0-2-16,3-4 0 0,2 2 0 16,4-2-2-16,0 0 0 15,0 0-2-15,2 0 1 0,8 1-4 16,4 1-4-16,2-1 19 16,3 2-39-16,5 2-21 15,1 1-13-15,2 1-42 16,0-3-109-16</inkml:trace>
  <inkml:trace contextRef="#ctx0" brushRef="#br0" timeOffset="8260.4499">5249 12382 500 0,'3'-5'37'16,"3"-4"-6"-16,2 2-13 16,3 1 8-16,0-1-3 0,5 3-12 15,0 3-10-15,2 1-1 16,0 0-1-16,0 0 1 16,0 0 0-1,-2 1-1-15,0 3 1 16,-1 0-7-16,-3-1-9 15,-5 1-12-15,1-2-15 0,-4 1-49 16,-4-1-56-16</inkml:trace>
  <inkml:trace contextRef="#ctx0" brushRef="#br0" timeOffset="8535.29">5277 12444 426 0,'0'0'64'0,"0"0"-24"0,0 0-13 16,0-1 13-16,6-1-8 15,-1 2-18-15,2 0-12 16,2 0 0-16,2 0-2 16,1 0 1-16,1 0 0 15,1 2-2-15,0-1 2 0,5 2-1 16,-1-3 0-16,1 0 0 15,3 0-5-15,0 0-29 16,-1 0-21-16,1-8-69 16,-1-2-124-16</inkml:trace>
  <inkml:trace contextRef="#ctx0" brushRef="#br0" timeOffset="8895.83">5649 12215 502 0,'7'-6'38'0,"-3"1"-20"16,-1 1-10-16,1 1 20 0,-3 3 5 15,-1 0-16-15,0 0-14 16,2 0-2-16,0 5 0 15,0 4 7-15,-1 2 6 16,1 3-1-16,4 2 7 16,-4 4-1-16,3-1-6 15,-1 2-7-15,-1 3-30 0,2 1 32 16,1-4 0-16,-4 4-2 16,0-3-2-16,0-1-3 15,0-2 1-15,-2-1 0 16,0-3-2-1,1 0 0-15,1-2-6 16,2 1 2-16,2-1-75 16,3-6-66-16</inkml:trace>
  <inkml:trace contextRef="#ctx0" brushRef="#br0" timeOffset="14377.66">7563 12300 251 0,'9'-16'17'16,"-2"2"-3"-16,-2-2 16 0,0 2 18 15,-2-3 13-15,-3 5-15 0,0 1 9 16,0 1-20-16,-6 2-11 16,1 1-8-16,-4 4-6 15,0 1-4-15,-2 2-1 16,-1 0-2-16,0 5-4 0,-3 6 2 16,3 7 0-16,0 0 0 15,0 7 1-15,5 3 0 16,2 2-1-16,0 2 3 15,5 1 1-15,0-1 3 0,5 2-1 16,2-6-4-16,3-5-1 16,2-1 1-16,3-6-2 15,1-6 0-15,4-4 3 16,2-6 1-16,1 0 6 16,0-9 5-16,2-7-1 15,-3-4-6-15,-3 1-5 16,-2-4 10-16,-5 1 0 0,-4-1-5 15,-3-2-32-15,-5 2 30 16,0-1 1-16,0 1-4 16,-8 0-1-16,-4 0-2 15,0 2 4-15,-5-1-8 0,3 4 3 16,-2 2-2-16,2 4-7 16,-1 3-7-16,3 4-1 15,3 4 20-15,1 1-46 16,5 0-11-16,3 4-36 0,0 3-60 15,0 0-81-15</inkml:trace>
  <inkml:trace contextRef="#ctx0" brushRef="#br0" timeOffset="14687.79">8005 12298 445 0,'3'0'48'15,"-1"0"-36"-15,3-5 5 0,5 2 5 16,4-3 0-16,4 4-2 16,6-3-2-16,5 1-1 15,2 1 0-15,4-1-5 16,-3 3-8-16,2-2-2 15,-3 3 2-15,-4 0-4 16,-5 0 0-16,-2 0 0 0,-6 0-6 16,-2 0-12-16,-7 0-18 15,-5 6-36 1,0-2-63-16,-2 1-80 0</inkml:trace>
  <inkml:trace contextRef="#ctx0" brushRef="#br0" timeOffset="14957.17">8076 12416 393 0,'-12'3'26'0,"3"-3"26"16,9 0-18-16,0-2 5 16,0-1 3-16,9-2-14 15,0 1-13-15,7 3-6 16,0 1 1-16,2 0-2 15,4 0-3-15,-3 0-1 0,1 0-3 16,1 3-1-16,-2 1 0 16,-1-1-1-16,1-1-3 15,-2-2-11-15,3 0-14 16,-1 0-18-16,1-5-71 16,2-6-162-16</inkml:trace>
  <inkml:trace contextRef="#ctx0" brushRef="#br0" timeOffset="15466.8">8651 12275 365 0,'2'-10'41'15,"1"-5"17"-15,-3 5-13 16,2-3-2-16,-2 2-9 15,0 2-8-15,0 2-11 0,-5 1-4 16,-2 3-2-16,0 2-3 16,-3 1 1-16,0 0-3 15,0 3 1-15,-2 8 2 16,3 0 3-16,-1 3 4 16,0 1-3-16,3 6-1 15,2-2 0-15,3 4 0 0,1-1-3 16,1 1-6-16,0 0 1 15,0-1-1-15,8-2 1 16,1 0-1-16,6-3 0 16,-1-2-1-16,4-5 1 0,2-2 1 15,-1-2 2-15,3-5-37 16,0-1 33-16,-1 0 3 16,-1-9 3-16,-2-3 1 15,-4 0-3-15,0-5 1 16,-4 0 1-16,-1-1 5 0,-6-4 0 15,-3 1-6-15,0-2-1 16,0-2-2-16,-5 1-1 16,-4 2-1-16,-6-2 0 15,1 5 0-15,-4 5-1 16,-4 4-12-16,0 7-17 16,-5 3-7-16,-4 0-75 0,0 2-163 15</inkml:trace>
  <inkml:trace contextRef="#ctx0" brushRef="#br0" timeOffset="20933.54">3329 13650 140 0,'0'-10'12'0,"0"-3"3"15,1-5 21-15,3 2 25 16,4-1-14-16,-6-1 14 0,1 0 13 16,-1 2-18-16,-2 1-23 15,0 6-9-15,0 0-4 16,0 2-5-16,0 3-6 15,0 4 0-15,0 0 0 16,0 4-9-16,0 9-3 0,0 6 3 16,0 6 2-1,0 8 0-15,0 4 5 0,3 2-2 16,2 6-3-16,-1-2-1 16,-1 1 3-16,-1-3 5 15,-2 2-2-15,0-6-2 16,0 1-3-16,0-9 0 0,0-2-2 15,0-6 1-15,0-5 0 16,0-5 0-16,0-4-1 16,0-4 1-16,0-1-2 15,0-2-22-15,0-2-19 0,0-14-9 16,0-5-157-16</inkml:trace>
  <inkml:trace contextRef="#ctx0" brushRef="#br0" timeOffset="21307.44">3344 13520 445 0,'0'-16'39'0,"0"2"-4"16,5-2-22-16,3 4 2 15,7 2 7-15,1 4-7 16,6 1-7-16,-5 4-6 0,8 1 0 15,1 1-1-15,-1 9 1 16,-1 1 0-16,-3 4-2 16,-1 5 1-16,-5-2-1 15,-3 5 0-15,-4 0 1 16,-6 0 0-16,-2 2 0 0,0-4 1 16,-9 1 3-16,-5-4-1 15,-4 0 0-15,0-4-1 16,-3-1-1-16,1-5 0 15,0-1-1-15,2-3 1 16,2-2-2-16,4 0 0 0,-2-2-3 16,2 0-30-1,5 0-15-15,-1 0-31 0,7 0-20 16,1-4-69-16</inkml:trace>
  <inkml:trace contextRef="#ctx0" brushRef="#br0" timeOffset="22201.42">3781 13522 433 0,'4'-11'67'0,"-2"6"-30"0,-2 0 2 16,0 4 2-16,0-2-24 15,-6 3-11-15,3 0-5 16,-2 3-1-16,5 5-2 15,-2 2 1-15,2 8-1 0,0 0 0 16,0 4 3-16,3 0-2 16,6 3 1-16,0-1 1 15,1-5 0-15,-2 3-2 16,3-4 2-16,-3-6-1 16,4 0 0-16,-5-2 0 15,1-3 0-15,4-4 0 16,-5-3 1-16,1 0 0 0,4 0 0 15,-2-3 0-15,1-8 0 16,2-3-2-16,-3 0 4 16,1-4-3-16,-2-4 4 15,0-1-2-15,0-2 0 16,-6-2 0-16,3 2-1 16,-2 2 2-16,-4 0-2 0,0 5-1 15,0 4 6-15,0 1 2 0,0 7-1 16,0 0-5-16,0 2 1 15,0 2-3-15,0 2 1 16,0 0-3-16,0 10-8 16,2 1 8-16,3 9 0 15,0 2 1-15,4 3 2 16,-1 0-2-16,0 1 1 0,5-2 0 16,-2-3 0-16,1-3 1 15,3-2-1-15,-3-5 0 16,7-4 1-16,-2-2 0 15,1-5 0-15,1 0 1 16,3 0-2-16,-3 0 1 16,0-7 0-16,1-3 0 15,-6-1 1-15,-1-2-1 0,-4-3 1 16,1-2 1-16,-2-1 1 0,-4-4 1 16,1-2-3-16,-5-3 1 15,0 0-2-15,0 0 0 16,0 4-1-16,0 0 1 0,0 6 1 15,-2 2 2 1,-1 7 9 0,1 2-2-16,0 5-2 0,0 2-5 15,-2 0-4-15,2 3-3 16,-1 10-3-16,-1 6 4 16,1 5-1-16,3 4 2 15,0 2 0-15,0 3 0 16,0 1 2-16,3-1-2 15,4-2 2-15,3-3-1 0,-2-5 1 16,5-1-1-16,2-8 0 0,0-1 0 16,2-5 1-16,3-4-1 15,-3-4 1-15,5 0-4 16,-3-4-24-16,1-8-23 16,-3-3-17-16,-3-5-30 0,-9-7-85 15</inkml:trace>
  <inkml:trace contextRef="#ctx0" brushRef="#br0" timeOffset="22373.25">4252 13527 341 0,'-4'0'72'0,"4"0"-1"16,7 0-33-16,13-7-20 15,7-4-6-15,7 2-8 16,7-5-3-16,3 2-9 15,2-1-37-15,3-1-125 0</inkml:trace>
  <inkml:trace contextRef="#ctx0" brushRef="#br0" timeOffset="23235.53">5334 13526 446 0,'-3'-18'62'0,"1"0"-17"16,2 0-6-16,0 2-7 0,0 1-8 16,0 3-10-16,2 2-9 15,3 3-4-15,3 3-1 16,-1 4-1-16,2 0-2 0,-1 1-1 16,4 12-2-16,-2 5 3 15,3 4 1-15,-2 4 0 16,1 4 2-16,-1 2 0 15,-2-3 0-15,-2 1 0 16,-2-3 0-16,5-2 0 16,-3-3 0-16,1-7 0 0,1-2 2 15,4-6-3-15,1-5 4 16,1-2 2-16,1 0 0 16,0-11 1-16,0-1 2 15,-1-5-1-15,-3 0 10 16,-2-3 5-16,-5 0 1 0,0-1-49 15,-5-2 38-15,0 5-7 16,0 0 0-16,0 1 0 16,0 3-3-16,0 6 1 15,-2 1-3-15,-1 3 0 0,3 2 1 16,0 2-1-16,0 0-4 16,0 9 1-16,0 3 0 15,3 10 4-15,4 5-2 16,0 3 1-16,1 6 0 15,-2 0 2-15,-3 1 20 16,0 1-20-16,-3 1-1 0,0-3 0 16,0-1 1-16,-3-3 0 15,-2-3 0-15,-5-4 0 16,3-6 0-16,0 0 1 16,-1-7-1-16,0-1 0 15,1-4 1-15,0-2 0 0,0-3-2 16,-1-2 0-1,-1 0-1-15,0-2-4 16,1-7-10-16,-2-3 2 0,3-4 11 16,2-4 1-16,1-1-2 0,4-5 0 15,0 2-8-15,4-2-5 16,11 0 1-16,6 1 12 16,4-2-31-16,7 2-1 15,2 2-13-15,5 2-35 16,-3-2-71-16,-1 3-51 0</inkml:trace>
  <inkml:trace contextRef="#ctx0" brushRef="#br0" timeOffset="23454.23">5904 13668 279 0,'0'5'59'0,"3"-5"-31"16,8 0 16-16,6 0 27 15,4 0-19-15,0 0-26 16,6 0-12-16,-1-1-5 0,-5 1-8 16,-1 0 1-16,-4 0-8 15,-4 0-29-15,-3 1-41 16,-1 5-43-16,-3-1-19 16,-5 2-18-16</inkml:trace>
  <inkml:trace contextRef="#ctx0" brushRef="#br0" timeOffset="23641.0098">6105 13723 148 0,'-11'7'39'15,"1"-3"29"-15,-5 2-17 16,3-1-7-16,0 0 18 16,4-2-11-16,1 2-13 15,1-4-6-15,5 1-14 0,1 0-4 16,0-2 0-16,0 0-3 16,8 0 2-16,1 0 13 15,8 2-16-15,-2-2-6 16,2 0-4-16,0 0-3 15,2 1-35 1,1-1-63-16,-3 0-168 16</inkml:trace>
  <inkml:trace contextRef="#ctx0" brushRef="#br0" timeOffset="24331.75">6556 13565 463 0,'0'-7'36'0,"1"0"4"16,8-3-20-16,3 2 4 16,-2 2-8-16,5 3-5 15,0 1-4-15,2 2-6 16,-1 0 0-16,-1 12 0 0,2 6-3 16,-2 4 1-16,-1 6 0 15,-5 0 1-15,2 1-2 16,-9 2 1-16,-2-3 3 15,0-3-3-15,0-3 0 16,-4-3 2-16,-4-5 0 16,5-5 0-16,-1-3-1 0,4-4 1 15,-1-2 5-15,1-2 11 16,0-9 22-16,0-3-39 16,1-9 1-16,6-1-1 15,3-2 0-15,-1-3 0 16,-1-1 1-16,2 3 0 15,-3 2-2-15,-2 0 4 0,-3 5 2 16,0 6 4 0,-2 2-1-16,0 3 3 15,0 5-5-15,0 0 0 16,0 3-4-16,0 1 0 0,-2 0-4 0,0 0-3 16,-1 3 1-16,1 9 1 15,0 8-4-15,2 0 2 16,0 8 3-16,0 1-1 0,4 0 4 15,3 1 0-15,0-1-1 16,-1-6 0-16,2 0 2 16,-1-5-1-16,4-6-1 15,0 0-12-15,5-6-14 16,-1-2-4-16,4-4-6 16,3-2-14-16,-2-11-94 0,-4-6-197 15</inkml:trace>
  <inkml:trace contextRef="#ctx0" brushRef="#br0" timeOffset="24723.09">6878 13372 491 0,'-7'-7'31'15,"7"-7"-12"-15,0 2 1 16,0 1 5-16,4 1-3 15,4 1-12-15,-5 4-8 0,4 2-2 16,0 3 0-16,2 0-2 0,-1 11 0 16,-1 3-3-16,2 4 2 15,-4 6 1-15,1-2 2 16,-4 0-4-16,-1 2 5 16,-1 1-2-16,0-6 2 15,-1 2-1-15,-6-7 2 16,4-2 0-16,1-5 0 15,1-1 2-15,1-3 5 0,0-3 5 32,0 0 13-32,0 0 4 15,11-9 6-15,-1-1-17 0,6-5-20 16,2-1 1-16,4-1 0 0,2 0-2 16,-3 2-6-16,6 0-40 15,0 4-31-15,5-7-118 16</inkml:trace>
  <inkml:trace contextRef="#ctx0" brushRef="#br0" timeOffset="25395.6498">9276 13376 423 0,'6'-4'9'0,"-2"1"6"16,-3-1-2-16,3 4 9 15,-4-3 6-15,0 3-5 16,0 0-10-16,0 7-10 0,0 7 0 31,0 3 6-31,0 5-5 0,-2 3-1 16,2 4 3-16,0-1 3 16,0-3-6-16,0 2-1 0,0-7 2 0,2-3-1 15,-1-2 3-15,5-7 0 16,-5-1 2-16,1-1-1 15,2-5 0-15,-4-1 1 16,1 3 2-16,6-3 1 16,0 0 0-16,3 0 0 0,2 0-1 15,5 0-7-15,3 0-2 16,-3 0-1-16,3 0 0 16,-2 0 0-16,2 0 1 15,-4 0-2-15,-2 0 1 16,0-3-8-16,-2 2-18 15,0-3-21-15,1-1-21 16,-3-2-41-16,1-2-72 0</inkml:trace>
  <inkml:trace contextRef="#ctx0" brushRef="#br0" timeOffset="25708.8">9662 13339 335 0,'0'-11'49'16,"-7"-2"10"-16,6 4-23 16,-1 0 8-16,2 4-8 15,-3 2-9-15,3-2-2 0,0 5-3 16,0 0-9-16,0 10-13 16,3 8-6-16,4 4 6 15,0 5 3-15,0 2 0 16,0 2-1-16,-1-2 0 15,-1-2-1-15,-1-2-1 16,-3 0 1-16,1-2 1 0,0-5-2 16,-2-2 0-16,0-2-1 15,0-3-6-15,0-2-19 16,0-5-15-16,-4-4-15 16,1 0-21-16,-1-4-25 0,-1-6-27 0</inkml:trace>
  <inkml:trace contextRef="#ctx0" brushRef="#br0" timeOffset="26133.34">9662 13506 23 0,'0'-4'280'0,"0"2"-225"16,0-2-21-16,4-2 1 15,6-1-11-15,7 1-3 16,0 1-3-16,9-5-1 16,1 4-7-16,1-4-5 15,-2 0-2-15,-3 1-3 16,-4 1 1-16,-4 0-1 15,-2-1 2-15,-2 3-2 0,-8-2 3 16,-1-1-1-16,0-1 2 16,-2 0 10-16,0 1 2 15,0-7 0-15,-4 6-7 0,3 0 1 16,-6 0-3-16,6 3 4 16,-1 0-1-16,-1 4-2 31,3 3 0-31,0 0-5 0,0 0-2 0,-2 5-4 0,2 11 0 15,0-2 0-15,0 10 3 16,0-1 2-16,0 4 0 16,5-1-1-16,-3-1 2 15,-2 0 1-15,1 3-1 16,-1-6-2-16,0-1-1 0,0-3 0 16,0-2 1-16,0-3 1 15,0-5-2-15,0-2 0 16,2-2-10-16,1-3-34 15,0-1-29-15,3 0-58 16,-3-11-139-16</inkml:trace>
  <inkml:trace contextRef="#ctx0" brushRef="#br0" timeOffset="26662.88">10151 13394 350 0,'3'-14'46'16,"8"5"-18"-16,-9-3 11 15,1 3 16-15,-3-1-15 16,0 0-23-16,-3 4-7 0,-6 0-1 16,0 2-7-16,-6 4 2 15,3 0-3-15,-3 0 0 16,3 10 0-16,0 5 0 15,0 0 0-15,6 3-3 16,-1 0 1-16,5 1 1 16,2 1 0-16,0-3 1 0,2-4 0 15,5-1-2-15,5-6 4 16,3-3 0-16,2 1 3 16,1-4 2-16,1 0-3 15,0 0 0-15,-3-1 0 16,-2-2-2-16,0 3 1 0,-2 0-3 15,-2 0 2-15,-2 8-3 16,-1 4 1-16,0-3-1 16,-5 6-1-16,-1-1 1 15,-1 2 1-15,0-4 0 16,-3 2 1-16,-7-1 2 0,-7 0 1 16,-2-6 1-16,-3 2 1 15,-3-6 2-15,-1-3 5 16,3 0-6-16,2 0-5 15,-1-7-2-15,10-3 0 16,4-7-23-16,4-2-63 16,4-6-132-16</inkml:trace>
  <inkml:trace contextRef="#ctx0" brushRef="#br0" timeOffset="27633.67">11787 13350 356 0,'-4'-6'103'0,"-9"-8"-44"15,8-1-37-15,1-3 10 16,4 0-7-16,0-1-14 16,0 1-4-16,0 4-2 15,2 1-2-15,5 4 4 0,4 3-1 16,2 2-5-16,-3 4 1 16,5 0-3-16,2 8 1 15,0 9-1-15,1 2 1 16,-4 6 0-16,-2 0 1 0,-4 3-4 0,-2-2 3 15,-5-1 1-15,-1-2-1 16,0-3-1-16,0 1 2 0,-5-7-2 16,0-2 2-16,0 0 0 15,0-9-2-15,3 0 3 16,2-3-1-16,0 0 4 16,0 0 8-16,0-8 0 15,0-9-4-15,4 1-7 0,6-2-1 16,-2-6-1-16,3-1 0 15,0 2 0-15,1-2 0 16,0 4 0-16,0-3 0 16,-3 4 0-16,-1 4 0 15,-2 0 0-15,-2 6 1 16,-2 2-2-16,-2 2 1 0,0 0 1 16,0 2 1-16,0 4 2 15,-4 0 0-15,-4 0-7 16,1 4 4-16,-1 8-3 15,1 3 2-15,-3 4 0 16,3 5 4-16,2 2-4 16,1 3 1-16,3-2 3 0,1 1-2 15,0-1 0-15,0-2-1 16,7-4 0-16,0 3-1 16,1-11 0-16,4 3-1 0,2-7-7 15,2-3-14-15,8-5-12 16,5-1-19-1,1-5-76-15,4-10-147 16</inkml:trace>
  <inkml:trace contextRef="#ctx0" brushRef="#br0" timeOffset="28048.45">12805 13062 407 0,'0'-7'11'0,"-5"-1"29"16,-2 1-18-16,-3 0 14 16,-2 2-4-16,-3 2-6 0,3 0-6 15,-3 3-6-15,-3 0-3 16,0 8 5-16,2 6-1 15,-2 4-5-15,1 5 1 16,2 6 2-16,-1 3 5 16,5 5-9-16,4 4-1 0,2 0 5 15,1 2-3-15,4 0-2 16,0-2-2-16,4 0-1 16,4-2-34-16,5-2 28 15,3-1 6-15,2-4 1 16,3-1-1-16,5-3-1 15,2-5 2-15,1 1-7 0,2-4 4 16,-2-3-1-16,-2-3-2 16,0-3-13-16,-2-1 1 15,-2-6-68-15,2-4-32 16,0 0-159-16</inkml:trace>
  <inkml:trace contextRef="#ctx0" brushRef="#br0" timeOffset="28701.26">13173 13321 361 0,'-4'0'19'16,"1"-6"53"-16,3 0-36 15,0-2 6-15,0-1-17 16,3 1-3 0,6 0-9-16,2 3-4 0,2-2 0 15,1 3 0 1,1 4-4-16,-2 0-4 0,2 8 0 0,-4 4-1 16,-3 8-1-16,-2-1 0 15,-4 1 0-15,-2 2 0 16,-2-3 1-16,-9 1-2 0,-3-2 3 15,-2-3-1-15,2-4 2 16,-3-1-2-16,5-2 2 16,1-4-1-1,4 1 2-15,1-4-1 0,5-1 1 16,1 0 3-16,0 0 4 16,0 0-2-16,0 0 1 15,0 0 1-15,0 0-1 16,5 0-5-16,5 0-2 0,3 0 1 15,5 0-3-15,2 0 2 16,4 0 1-16,-1 0-2 16,1-1 0-16,4-1-1 15,-5-2 0-15,-1 1-6 0,-5 0-19 16,0 0-19-16,-5-2-4 16,0 0-61-16,-6-7-143 15</inkml:trace>
  <inkml:trace contextRef="#ctx0" brushRef="#br0" timeOffset="29105.41">13462 13107 399 0,'0'-10'39'0,"0"3"9"15,0 0 2-15,1 2-9 16,1 4-7-16,0-4-10 16,0 5-1-16,4 0-6 15,-1 6-13-15,4 8 0 16,1 4-1-16,2 5 5 16,0 2 9-16,-1 6-2 15,0-2-9-15,1 0 0 0,-1 0-3 16,-2-1 1-16,0-2-3 15,-4 2-1-15,1-6 6 16,-4 2-4-16,-2-2 0 16,0-2-1-16,0-1 1 0,0-4 0 15,-4 1-1-15,-5-4-1 16,2-4 0-16,-2 2 0 16,-1-6-5-16,2 0-21 15,-1-2-22-15,0-2-21 0,1 0-63 16,3-10-231-16</inkml:trace>
  <inkml:trace contextRef="#ctx0" brushRef="#br0" timeOffset="30485.49">14115 13326 279 0,'-2'0'48'16,"-1"0"-9"-1,1 0-6-15,2 0 10 0,-2 0-7 0,2 0-12 16,0 0-1-1,0 0-7-15,0-2-1 16,0 2 1-16,0-2-2 0,0 2-3 16,0 0-2-16,0 0-3 15,0 0 0-15,0 0-2 16,0 0 1-16,0 0 1 16,0 0 1-16,0 0 0 15,0 0 0-15,0 0-1 0,0 0 1 16,7 0-1-16,6 0 7 15,3 0 4-15,6-1-4 16,5-5-3-16,4 3 4 16,1-3-6-16,4 0-18 15,-1-2 1-15,-2 3 16 16,-5-2-4-16,-1 6-2 0,-6 1-1 16,-6 0 3-16,-2 0-2 15,-4 0-1-15,-4 0 1 16,0 1-3-16,-3-1 4 15,-2 3-3-15,0-3 4 0,0 0-3 16,2 0 7-16,-2 0 2 16,0 0-1-16,0 0-1 15,0 0-2-15,0-3-7 16,0 1 5-16,0-2-4 0,0 1 2 16,-2 1-8-16,-3 1-11 15,0 1 8 1,-4 0-63-16,-2 0-30 0,0-4-221 15</inkml:trace>
  <inkml:trace contextRef="#ctx0" brushRef="#br0" timeOffset="31632.27">15062 13157 116 0,'-4'0'29'16,"1"1"-13"-16,1-1-11 16,0 2-4-16,-1 2 0 0,1-3 1 15,0 2 2-15,1-2 6 16,-4 2 19-16,2-1 3 15,-1 0 2-15,2 0-8 16,-1-1-3-16,-2-1 4 0,1 3 7 31,-4-2 0-31,3-1 1 16,0 0-6-16,0 0 12 0,1 0-16 16,2 0 3-16,2-4-2 15,0 1-6-15,2-2-8 0,9-1-4 0,0 3-5 16,3 1-3-16,4 2 1 15,0 0-1-15,0 4-1 16,-1 10 2-16,-2 0-1 16,-1 4-1-16,-2 5 0 0,-9-2 0 15,1 4 0-15,-4 0 0 16,-4-5 1-16,-11 2 0 16,1-3 0-16,-2-4 1 15,-3 1-1-15,-2-4 1 0,8-1-1 16,-1-6 0-16,6 0 1 15,4-4 0-15,2 2 1 16,2-3 1-16,0 0 4 16,6 0 3-16,2 0-1 15,9 0 1-15,0 0-7 0,5 0-1 16,-2 0-1 0,-1 0 0-16,3 0-2 15,-6 0 1-15,1 0-13 0,-5 0-21 16,-3 0-12-16,2-3-19 15,-6 0-50-15,5-2-66 16</inkml:trace>
  <inkml:trace contextRef="#ctx0" brushRef="#br0" timeOffset="32223.01">15345 13210 438 0,'2'-14'30'16,"4"0"-6"-16,3 0 3 16,-1-1-2-16,6 1 3 15,-2 3-6-15,3 2-6 16,-1 2-5-16,-2 7-4 16,1 0-3-16,-1 7-3 15,0 9-1-15,-4 6 0 0,-1 3 1 0,-2 3-1 16,-5 1 1-16,0 0 0 15,0-5 0-15,-7-1 1 16,-1-4-2-16,0-1 2 16,1-5-2-16,2-6 3 15,1-2-2-15,2-3 1 0,2-2 2 16,0 0 6-16,6-3 7 16,2-8-9-16,7-4-4 15,-1-5-1-15,-1-2-3 16,3-2 1-16,1-4 0 15,-4 1-1-15,-3 2 0 0,-1 0 0 16,-1 3 2 0,-4 2-2-16,-2 2 3 15,-1 6 3-15,-1 2-1 16,0 5 3-16,0 2 0 16,0 1-5-16,-1 2 0 0,-5 0-2 15,0 3 0-15,-1 10-1 16,0 5 1-16,0 3 2 15,2 6 1-15,3 0 4 16,1 3-4-16,1-2-3 16,0-2 2-16,0-2-3 15,0-4 0-15,3-2-2 16,2-6-4-16,5-1 7 0,-1-5 6 16,3-1-31-16,6-2-26 15,1-3-31-15,5 0-71 0</inkml:trace>
  <inkml:trace contextRef="#ctx0" brushRef="#br0" timeOffset="32565.68">16068 13169 301 0,'-7'0'40'0,"0"-1"16"15,6-3 0-15,1 0-2 16,0 1-11-16,0 1-10 16,11 2-11-16,3-2-4 15,8 2-4-15,1 0 6 16,5 0 1-16,-4 0-12 15,1 0-5-15,-1 4-2 16,-4-1-2-16,-6 5 0 0,-2-5-3 16,-4 2-19-16,-3 1-17 15,-3-1-6-15,-2 0-22 16,0 0-72-16,-5 1-132 16</inkml:trace>
  <inkml:trace contextRef="#ctx0" brushRef="#br0" timeOffset="32815.81">16112 13334 390 0,'-3'0'73'16,"3"0"-24"-16,0 0-16 16,0 0 7-16,6 0-11 15,6 0-12-15,2-4-1 16,2 3 2-16,5 0-3 0,1-3-9 15,2 2-4 1,-1-1-2-16,0-1 0 0,-3 3-5 16,2-4-18-16,-5 4-17 15,0-3-18-15,3 0-46 16,-4-2-49 0</inkml:trace>
  <inkml:trace contextRef="#ctx0" brushRef="#br0" timeOffset="33363.91">16687 13082 375 0,'2'-8'41'0,"-2"2"-12"15,0 0 8-15,0 2 14 16,0 1-23-16,0 1-9 15,-4 0-1-15,-1 2-5 16,-5 0 0-16,3 0-5 16,-1 4 3-16,-1 3-3 15,-2 5-2-15,0 1 1 0,1 3 0 16,0 2 5-16,3 1-1 16,0 3 1-16,4 3-1 15,-1-2-2-15,4 2 0 16,0-2-2-16,0-1-2 15,0-1-2-15,4-3 0 0,4-3 0 16,5 1 0-16,1-7-1 16,7 0-30-16,-2-3 24 15,4-1 11-15,1-4-3 16,0-1 1-16,-2 0 1 16,0 0 0-16,-5-1 0 0,0-6-2 15,-3 3 0 1,-3-8-1-16,-2 0 9 0,-6-3-3 15,1-2-1-15,-4-5-1 16,0 0-2-16,0-4 1 16,-4 2-5-16,-4-4 0 15,-3 2-1-15,-4 1 0 0,0 0 0 16,-5 3-1-16,-4 2-2 16,-1 6-4-1,-6 3-15-15,-3 3-36 16,-2 1-33-16,1-3-210 15</inkml:trace>
  <inkml:trace contextRef="#ctx0" brushRef="#br0" timeOffset="34916.2599">17447 13208 283 0,'5'4'89'0,"-1"-2"-35"16,1-2-25-16,3 0-3 0,4 0 3 16,2 0-6-16,6-4-7 15,4 2-1-15,0-2-2 31,3 1-7-31,2-1-3 0,-1 1-3 16,0-1-4-16,-8 3-23 16,-5-1-33-16,0-2-71 15,-10 4-110-15</inkml:trace>
  <inkml:trace contextRef="#ctx0" brushRef="#br0" timeOffset="35112.04">17513 13336 256 0,'-2'6'146'0,"2"-2"-111"15,0-4-15-15,7 0 18 0,9 0 6 16,4 0-15-16,5 0-14 16,4-6-2-16,2-1-9 15,1 0-3-15,-3 0-4 0,-4 2-40 16,-2-3-66-16,-3-2-163 15</inkml:trace>
  <inkml:trace contextRef="#ctx0" brushRef="#br0" timeOffset="35980.67">18460 12919 86 0,'-6'4'306'15,"2"-2"-246"1,2-2-22-16,1 3-14 16,1 2-2-16,0 4-6 0,0 2 1 0,0 7-2 15,0 1-4-15,1 5 1 0,1 2 2 16,2 2-3-16,-3 0 0 16,1 2-4-16,-2-3-4 15,0-2-2-15,0-3 2 31,0-7 0-31,0-2-3 0,0-4 1 16,0-6 1-16,0-1 3 0,0-2 7 16,0 0 15-16,0-2 6 15,0-9-12-15,0-4-15 0,-2-5-4 16,1-3-12-16,1-4 13 16,-2-2-4-16,2-1 1 31,0 0 3-31,0 3 3 0,0 0-5 15,2 3 0-15,6 4-2 16,-2 5 1-16,3 3 0 0,3 7-1 16,3 3-2-16,1 2-1 15,0 0 1-15,3 9 0 16,-4 3 1-16,2 4-1 16,-1 2 1-16,-3 2 2 0,-4-4-3 15,-4 2 1-15,-3-3-2 16,-2 0-3-16,-2 1-1 15,-10-2 0-15,-3-1 6 16,-4 1 2-16,-1-3-1 16,1-2 0-16,2-2 1 0,2-3 0 15,4-1-1-15,3-1 1 16,2-2 1-16,2 0-2 16,2 0 1-16,2 0 0 15,0 0-3-15,0 2 0 16,4 1 0-16,4 5 3 15,0 0-1-15,5 1 1 16,0 3 0-16,1-1 0 16,1 2 0-16,-2-4 0 0,1 1 0 15,-4 0 0-15,1-4 0 16,2 2-1-16,-5-4-28 16,5-3-17-16,1-1-9 15,0 0-47-15,6-9-52 16,1-7-112-16</inkml:trace>
  <inkml:trace contextRef="#ctx0" brushRef="#br0" timeOffset="36230.58">18865 13015 415 0,'0'-7'42'16,"0"0"1"-16,-1 4-7 15,-1 3-3-15,0 0-4 16,2 0-3-16,0 0-16 15,0 9-8-15,0 5 3 16,0 4 4-16,0 3-3 0,2 2 2 16,1 2-5-16,-1-1-1 15,0-1-2-15,-2-2-1 16,0 0 1-16,0-3 0 16,0-3-11-16,-4 1-13 15,1-8-8-15,-2 0-7 0,0-6-34 16,4-2-23-16,1 0-36 15</inkml:trace>
  <inkml:trace contextRef="#ctx0" brushRef="#br0" timeOffset="36684.97">18878 13157 264 0,'1'-2'46'16,"1"0"-3"-16,2 0-11 15,-1 1 5-15,5-3-4 16,2 0-7-16,4-1-4 15,3 0-8-15,1-3 2 16,0 2-8-16,0 0-8 0,-2-1 1 16,-1-1-1-16,-3 0 1 15,1 1-1 1,-3-3 1-16,1 0-1 0,-3-1 4 16,-1 0 6-16,-6-1 14 0,3-2 0 15,-2 1-9-15,-2 1-5 16,0 3-1-16,0 0 1 15,0 2 1-15,0 3 2 16,0 2-2-16,0 2-3 16,0 0-8-16,0 0-2 0,0 4-2 15,0 7-1-15,0 3 6 16,0 2 1-16,0 6 1 16,0-3 2-16,0 2-3 15,0-1-1-15,0 0 0 16,0-4-1-16,-2-2 0 0,2 1 2 15,-4-3-2-15,1-2-1 16,1 0-2-16,0-3-7 16,1 0-13-16,1 0-11 15,0-4-19-15,0 1-29 0,0-2-34 16,1-2-43-16</inkml:trace>
  <inkml:trace contextRef="#ctx0" brushRef="#br0" timeOffset="37153.86">19407 12969 403 0,'12'-16'52'0,"-6"2"-7"0,-2 0 4 16,-4 3-1-16,0 0-12 15,0 1-19-15,-5 2-5 16,-4 3-8-16,-4 3-2 0,2 2 0 15,-2 0-1-15,-1 4 0 16,4 4 0-16,-3 3-1 0,2 3 0 31,4-1 0-31,1 3-1 16,3 0 0-16,3-1 3 16,0-1-2-16,0-2 1 0,8-3 2 15,0 0 3-15,5-3 2 16,0-3-1-16,1 1 0 15,-2-3-2-15,3 1-2 0,-1 2-1 16,0 1 0-16,-3-2-2 16,2 5 0-16,-2-1 1 15,-5 3 0-15,4 0 1 16,-6 0 0-16,-3-1-2 16,-1 0 3-16,0 2-1 0,0-4 2 15,-5 0 0-15,-6-2 0 16,-3-1 0-16,-8-2 1 15,-3-2-4-15,-9 0 1 16,-11-7-12-16,-12-10-68 16,-10-9-94-16</inkml:trace>
  <inkml:trace contextRef="#ctx0" brushRef="#br0" timeOffset="37935.18">10735 13384 318 0,'5'-1'59'15,"-2"-3"-7"1,-1 1-14-16,0 1 4 15,-2 0 1-15,0 2-5 0,0 0-20 16,0 0-16-16,-4 0-3 16,-4 2-12-16,1 3-10 15,0 2-31-15,2 3-61 16,0-5-107-16</inkml:trace>
  <inkml:trace contextRef="#ctx0" brushRef="#br0" timeOffset="38109.93">10747 13527 382 0,'0'2'62'16,"0"-2"-7"-16,0 0-17 0,0 0-2 16,0 0 4-16,0 0-23 15,0 0-16 1,0 0-15-16,0-2-68 0,-7-5-288 15</inkml:trace>
  <inkml:trace contextRef="#ctx0" brushRef="#br0" timeOffset="107387.82">13570 14344 429 0,'-4'-8'4'0,"3"-3"1"15,1-1 4-15,0 0 15 0,0 2 0 16,5-1-13-16,2 2-4 15,3 1-2-15,2 2 2 16,2 2 1-16,2 2-4 0,-2 2-2 16,1 2 0-16,-1 9 1 15,1 5 0-15,-5 4-1 16,-3 5 2-16,0 3 2 16,-5 1 1-16,0 2-2 15,-2-3 1-15,0 0-1 16,2-3 0-16,2-4 4 0,1-4-3 15,2-5-2-15,8-3-1 16,2-4 2-16,3-6 4 16,3 1-1-16,4-7-5 15,0-6-1-15,0-1-1 16,-3-4 0-16,-4-1 1 16,-3-3 2-16,-6-1-2 0,-3 0 6 15,-5-2 6-15,-3-2-4 16,0 0-6-16,-2 1-1 15,-6-1 1-15,3 5 0 16,-2 2 0-16,0 6 4 16,4 5 4-16,-1 2 2 15,3 4-3-15,1 3-4 16,-2 0-4-16,2 5-2 0,0 8-1 16,0 2 2-16,0 9 2 15,0 2-41-15,2 5 42 16,1 5-1-16,1-1 5 15,-1 6-2-15,2 2-1 16,-3 2 0-16,0 3-2 16,1-2 0-16,-1 1 1 0,-2 1-3 15,2-2 0-15,-2-2 0 16,0-3-1-16,0-3 2 16,0-5-2-16,-4-2 2 15,-3-4-2-15,0-6 0 16,0-1 0-16,-4-4 2 0,0-3-3 15,-1-6 1-15,-4-4-1 16,2-3 3-16,-1-3-2 16,3-12 1-16,-3-6-1 15,6-6 0-15,4-3 0 16,5-4-1-16,0-3 0 16,2-3-1-16,13 5 0 0,5-1 1 15,4 2-1-15,3 2 1 16,2 4-3-16,0 3-3 15,0 4-20-15,-3 4-14 16,1 5-9-16,-6 1-54 16,-3 2-148-16</inkml:trace>
  <inkml:trace contextRef="#ctx0" brushRef="#br0" timeOffset="108373.8">14361 14787 203 0,'12'-7'193'0,"-4"-1"-138"15,-3-2-11-15,-3 3-5 16,-2-3 3-16,0 2-9 16,0-3-11-16,-7 0-9 0,-3-3-5 15,0 2-2-15,-2 1-2 16,3-2 6-16,-4 3 0 15,1 0 1-15,0 4 2 16,0 0 0-16,2 5-6 16,-5 1 0-16,5 0 0 15,-3 0-6-15,0 8 1 0,1 6-1 16,1 1 0-16,0 3 0 16,3 5 0-16,2 0 1 15,3 2-1-15,0 0 0 16,3-1 3-16,0-5-33 15,6-1 29-15,3-2 3 0,3-6-2 16,1-1 1-16,1-1 2 16,1-5 1-16,1-3-3 15,0 0 0-15,-3 0-1 16,0-7 2-16,1-2-1 16,-4-1-2-16,0-3 4 0,-2 1-3 15,-4-3-2 1,1 1 5-16,-3-4-4 0,-2 3 5 15,0 0 0-15,0 0-4 16,0 5 2-16,0 1-4 16,0 3 5-16,0 4-3 15,0 2 1-15,0 0-1 16,3 8 1-16,2 6-5 16,0 4 4-16,0 4 2 15,2 0-2-15,0 1 3 0,1 2 0 16,-1 4-3-16,2-2 2 0,-2 3-2 15,1 2 2-15,-3 0-2 16,0 0-1-16,0 0 1 16,-3 3 0-16,1-5 1 15,-1 0-2-15,-2-2 1 16,0-2-1-16,0-2 1 0,-5 0-1 16,-2-4 2-16,0-4-1 15,-3-4-1-15,0-2 1 16,0-4 0-16,-2-4-1 15,0-2 2-15,0-2-1 16,0-12 0-16,4-6 1 16,-1-5-1-16,3-5 0 0,4-6 1 15,2-3-4-15,0 0 2 16,6-1 1-16,5 1-1 16,3-2-2-16,2 6 1 15,3-3-1-15,1 4-6 16,-1 1-12-16,3 2-19 0,0 2-15 15,0 1-61-15,3-1-135 16</inkml:trace>
  <inkml:trace contextRef="#ctx0" brushRef="#br0" timeOffset="108766.28">15199 14553 420 0,'0'0'67'0,"0"0"-22"16,1 0-22-16,6-3 7 16,6-1 6-16,3 0-12 0,6 2-6 15,1 2 6-15,4-1-5 16,3 1-5-16,-3 0-4 16,2 0-6-16,-4 0-3 15,-5 0 0-15,0 0-1 16,-5 1 0-16,-7 1-8 15,-3 2-26-15,-1 0-23 0,-4-1-21 16,0-1-67-16,-5-2-169 16</inkml:trace>
  <inkml:trace contextRef="#ctx0" brushRef="#br0" timeOffset="109020.32">15270 14701 364 0,'-7'13'58'16,"-2"-11"-23"-16,9-2 11 16,0 0 9-16,6 0-13 15,4 0-15-15,2 0 0 16,8-1 0-16,2-2-3 0,4-1-3 16,-2 1-43-1,5-1 37-15,-4 0-3 0,0 1-8 16,1 1-4-16,-5-1 3 15,-3 1-5-15,-4-2 1 0,1 1-28 16,-8-2-30-16,-2-10-130 16</inkml:trace>
  <inkml:trace contextRef="#ctx0" brushRef="#br0" timeOffset="109989.07">16780 14298 132 0,'7'2'105'0,"0"-2"-44"15,-1 0-5-15,0 0 3 16,-3-4 5-16,1-1-11 0,-4-2-17 16,0-2-3-16,0 2-2 15,0-2-8-15,-2 0-1 16,-5 2-13-16,-3 1-4 15,-2 1-1-15,0 2-1 16,-3 0 0-16,-2 3 0 0,2 0-2 16,-5 3 2-16,4 5-1 15,-2 3 1-15,2 4 1 16,-2 2 1-16,4 1 1 16,-1 3 1-16,6 3 0 15,0-1 1-15,6 0-2 16,3 2-3-16,0-3 0 0,0 0 1 15,7 0 1-15,3-1-26 16,5-4 11-16,1-3 14 16,2-2-1-16,3-3-2 15,1-2 1-15,3-3 0 16,1-3-2-16,-1 0 1 16,-4-1-1-16,-1 0-6 15,-3 0-3-15,-5 0-25 0,-4 0-35 16,1 0-31-16,-3-1-126 15</inkml:trace>
  <inkml:trace contextRef="#ctx0" brushRef="#br0" timeOffset="110267.75">16992 14462 569 0,'0'-5'36'16,"0"-1"-12"-16,0 3-5 15,0-1 22-15,0 4-4 0,0 0-15 0,0 0-13 16,0 4-4-16,0 6-2 16,0 8 3-16,0 4-36 15,0 1 36-15,6 2 1 16,-1 4-4-16,0-4-1 0,3 1-2 16,-5-2 1-16,3-5-2 15,-3-1 1-15,2 0-5 16,-1-4 0-16,-1-1-32 15,2-6-43-15,-4-6-44 16,5-1-135-16</inkml:trace>
  <inkml:trace contextRef="#ctx0" brushRef="#br0" timeOffset="110699.47">17664 14086 106 0,'-5'-9'297'0,"-1"-4"-264"15,2 2-14-15,-1 3 15 16,0 0 26-16,0 1-21 15,-3 4-7-15,1 1-6 0,-2 2 1 16,0 0-10-16,-4 2-5 16,-1 8-6-16,-4 5 1 15,2 6 4 1,-2 2 3-16,2 4-4 0,0 5 2 0,5 4 1 31,1 5-41-31,5 2 33 16,4 3-4-16,1 2 2 0,1-3-3 0,12-2 1 31,0-4-1-31,3-5 0 0,2-6 0 16,0-3 0-16,5-4-2 0,-2-9-7 15,3-2 9-15,0-6-45 16,-2-4-21 0,0 0-20-16,-2-15-124 0</inkml:trace>
  <inkml:trace contextRef="#ctx0" brushRef="#br0" timeOffset="110980.64">17902 14325 548 0,'0'-6'33'16,"0"1"-25"-16,2 0 8 0,-2 1 18 15,0 2 1-15,0 0-14 16,0 2-7-16,0 0-8 15,0 8-4-15,6 4-2 16,-2 8 3-16,1 3 3 16,0 2 2-16,2 2-1 0,3-2-5 15,-3-2-1 1,-2-1 0-16,-2-5-1 0,3-1 0 16,-5-3-9-16,1-5-28 15,-2 2-19-15,0-9-15 16,0-1-72-16,0-5-150 0</inkml:trace>
  <inkml:trace contextRef="#ctx0" brushRef="#br0" timeOffset="111283.91">18082 14071 556 0,'13'-8'28'0,"-6"-2"-3"15,3 5-24-15,0 2 11 0,1 3 17 16,1 0-10-16,1 8-6 16,3 8 0-16,0 4 6 15,2 0 4-15,0 7-11 0,-2 3-7 16,2-1 0-16,-3 2-30 16,-3 2 32-16,-2 1-3 15,-4-1-1-15,-5-1-1 16,-1-3-1-16,0 2 0 15,-12-5 1-15,-3-1 5 0,-7-1-22 16,-4-5-39-16,1-6-31 16,6-8-82-16</inkml:trace>
  <inkml:trace contextRef="#ctx0" brushRef="#br0" timeOffset="111646.66">18783 14282 414 0,'-7'0'38'15,"3"0"0"1,2-2-10-16,2-2 15 0,0 1-4 16,11-1-7-16,7 1-13 15,5 0 5-15,6 1-4 16,5 2 1-16,0-2-44 0,8 2 28 16,-3 0-2-16,0 0-2 15,-2 0 0 1,-5 0-1-16,-8 0 15 15,-5 0-58-15,-7 2-11 16,-4-2-20-16,-6 0-54 0,-2 0-82 0</inkml:trace>
  <inkml:trace contextRef="#ctx0" brushRef="#br0" timeOffset="111897.53">19015 14134 344 0,'-10'-4'95'0,"8"1"-32"15,0-1-29-15,2 2-2 0,0 2 3 16,0-2-11-16,0 2-13 16,0 0-2-16,0 8-6 15,0 6-2-15,0 8 3 16,2 1 6-16,2 9 4 16,1 1-4-16,3 2-4 15,-5-3-2-15,3 0-3 16,-1-4 0-16,-4-3-1 0,3-3-4 15,-4-4-33-15,2-8-29 16,-2-5-82-16</inkml:trace>
  <inkml:trace contextRef="#ctx0" brushRef="#br0" timeOffset="112087.72">19869 14239 224 0,'3'0'-26'0,"-3"-3"-82"16</inkml:trace>
  <inkml:trace contextRef="#ctx0" brushRef="#br0" timeOffset="112351.04">19869 14239 93 0,'-7'-36'153'0,"1"26"-50"16,1 4-13-16,0-1-29 0,-1 4-6 0,-1-3-16 16,2 3-6-16,-4 1-13 0,-2 2-4 15,0 0-8-15,-4 2-4 16,0 9-1-16,0 3 1 16,-1 4 4-16,4 5 3 15,-1 4-3-15,4 3 1 16,6 0 2-16,3 2 2 0,0-2-4 15,3 0-40 1,11-7 32-16,3-2 9 0,6-3-3 16,1-6-4-16,4-3-1 15,2-4-2-15,-1-5-7 16,0 0-17-16,-2 0-3 16,0 0-31-16,-5-3-23 15,-3-4-76-15,-1-1-120 0</inkml:trace>
  <inkml:trace contextRef="#ctx0" brushRef="#br0" timeOffset="112772.4">20057 14475 334 0,'0'0'135'0,"0"0"-66"16,0-7-26-16,0-4-2 15,0 0-5-15,0-2-10 0,5 3-12 16,5-3-4-16,0 3-2 15,5 3-3-15,-1 5 3 16,5 2-3-16,0 0-1 16,-1 9-7-16,0 7 3 15,-2 1 0-15,-1 5-1 16,-6-1 0-16,-6 3 0 0,-3-1-3 16,-2-4-3-16,-11 4 3 15,-4-5 1-15,0 0 3 31,-2-4 1-31,1-3 0 16,2-1 0-16,3-6 2 0,6 0 1 16,2 0 3-16,5-4 3 0,0 2 2 0,0-2-1 15,12 1-39-15,3 2 37 16,2-3-3-16,7 0-2 16,3 0 0-16,-2 0 5 15,2 0 1-15,-2-4-6 16,0-2-3-16,-3 2-1 0,-7 0-4 15,0 1-31-15,-6-4-11 16,-4-4-63-16,-3-4-163 16</inkml:trace>
  <inkml:trace contextRef="#ctx0" brushRef="#br0" timeOffset="113229.07">20903 13989 261 0,'-3'-2'178'16,"1"1"-104"-16,2-1-30 16,0 2-6-16,0 0-6 0,-2 0-12 15,-1 0-7-15,-5 5-1 16,-2 6-1-16,-5 3 5 16,-1 6 1-16,-4 1-4 15,4 6 0-15,-2 4 6 16,6 4-46-16,0 4 40 15,4 6-4 1,4 1-3-16,4 4 1 16,0-3-4-16,4-3 0 15,11-3-1-15,-2-3-1 0,4-8 0 0,0-5-1 16,4-2 0-16,-2-7-6 0,1-3-29 16,-2-8 2-16,0-5-54 15,-2 0-66-15</inkml:trace>
  <inkml:trace contextRef="#ctx0" brushRef="#br0" timeOffset="113808.71">21063 14319 556 0,'5'-3'27'0,"-1"-6"-9"0,4-2-16 15,-1 2 15-15,1-2 13 16,3 3-9-16,4 1-12 16,-2 1 0-16,6 4 1 15,-1 2 0-15,1 0-6 16,0 13-3-16,-4 5 0 0,0 3 0 16,-4 2 0-16,-4 0-1 15,-4 2 2-15,-3-5-2 16,0 2 0-16,-3-7-1 15,-4 0 1-15,0-3 0 16,2-4 0-16,-1-3 1 0,4-5 0 16,-2 0 0-16,4-2 4 15,0-11-2-15,4-4-2 16,5-3-1-16,3-5-1 16,0 0 0-16,-2 0 1 15,2 2 0-15,-2 1 0 16,-3 5 0-16,-2 1 1 0,-1 3-1 15,-3 4 1-15,-1 0 0 16,0 4 1-16,0-1 0 16,0 5 3-16,-1-1-1 15,-4 2-1-15,-2 0-1 0,1 7-2 0,-2 7 1 0,1 6-1 16,2 5 2-16,4 4 0 16,-1 1 4-16,2 0-3 15,0-3-1-15,3-2-2 16,6-5 2-16,2-2-1 15,3-6-1-15,3-5-3 16,2 0-9-16,3-7-22 0,0 0-17 16,-1 0-16-16,0-12-48 15,-2-2-94-15</inkml:trace>
  <inkml:trace contextRef="#ctx0" brushRef="#br0" timeOffset="114228.92">21333 13970 507 0,'-4'-22'39'16,"1"1"-15"-16,3 3-10 0,1 4 19 16,6 1-6-16,5 6-15 15,2 4-4-15,0-1-3 16,0 4-4-16,0 2 0 15,5 8-1 1,-7 5-1-16,-2 3 2 16,2 1-2-16,-7 1 0 0,-3 3 0 15,-2 0 1-15,0-3 1 16,-4 1 0-16,-4-5 1 16,0 0-1-16,-1-3 0 15,0-4 3-15,6-2 1 16,-1 0 2-16,2-5 2 0,2 2 0 15,0-3 0-15,9 1-25 16,2-2 23-16,5 0 9 16,2 0-7-16,3-3-2 15,5-5-4-15,-4 1 0 16,2-2-3-16,0 0 1 16,-8-2-2-16,0 3-15 15,-6-1-17-15,-2 2 5 16,-4-1-45-16,-3 1-101 15</inkml:trace>
  <inkml:trace contextRef="#ctx0" brushRef="#br0" timeOffset="114607.46">21830 13823 423 0,'5'-7'56'16,"0"-2"-25"-16,0 4 6 0,2-2 18 15,-2 5-11-15,2 2-16 16,2 0-5-16,4 7-5 16,-1 6 6-16,5 6-39 0,-4 4 36 15,4 4-5-15,0 6 0 16,2 0-3-16,-2 3 2 15,2 0 0-15,-1-1-8 16,-2 1-2-16,-2 2-3 0,-1-3-1 16,-8 2 0-16,-2 1 1 15,-3-1-1-15,-3 3 0 16,-13-5-1-16,-6 0 0 16,-3-3-1-16,-7-6-5 15,-1 1-15-15,-2-5-6 16,4-7-24-16,2-5-33 0,8-9-102 15</inkml:trace>
  <inkml:trace contextRef="#ctx0" brushRef="#br0" timeOffset="134812.53">11474 8918 279 0,'-5'2'20'0,"-1"-2"-14"16,2 0-2-16,1 0 12 15,0 0-6-15,-1 0-3 0,1-2 1 16,-3 1-5-16,0-1-2 15,3 0-2-15,-3 0-1 16,3 2 2-16,-2 0 2 16,1 0 2-16,1 0 4 15,1 0 3-15,-1 0 1 0,3 0 3 16,0 0 4 0,0 0 3-16,0 0-2 15,0 0-1-15,0 0-5 0,0 0-5 16,0 0-2-16,5 0-3 15,4 0 11-15,1 0-5 16,5 0-7-16,2 0-2 16,3 0 3-16,2 0 1 15,1 0-3-15,2 0 2 0,2 0-3 16,-2 0 2-16,6 0 0 16,-2 0 3-16,3 0-1 15,2 0-1-15,4 0 1 16,-3 0 1-16,9 0-2 15,0 0 0-15,2 0-1 16,0 0 1-16,6 0-1 0,-1 0 0 16,-1 0 2-16,2 0-3 15,2 0 3-15,-2 0-1 16,2 0-1-16,0 0 2 16,2 0-1-16,0 0-2 0,4 0 1 15,-3 0 2-15,4 0 2 16,0-4-6-16,0 3 4 15,4-1 0-15,-4 0-2 16,4-1 2-16,4-1-3 0,-3-1-2 16,5 2 3-16,1-3 0 15,2-1-1-15,1 0 2 16,-2 0-3-16,2-3 0 16,0 2 0-16,-1 1-2 15,-4-1 3-15,-1 1-1 0,0 0-1 16,-1 4-1-16,-5-3 3 15,-5 4-3-15,1 0 3 16,-8 2-2-16,2 0 0 0,-4 0 1 16,-1 0 1-16,-3 0 4 15,-2 0-1-15,2 0-2 16,-4 0 4-16,0-1-1 16,1-1-1-16,-4-2 0 15,-1 1 0-15,-3-2-1 16,-3 1 1-16,-3 0 0 0,-1 1-5 15,-6-1 5-15,-6 3-2 16,-6-3 0-16,-3 2 1 16,-4 2-4-16,-4 0 2 15,-27 0-3-15,-18-2-100 16,-17-14-312-16</inkml:trace>
  <inkml:trace contextRef="#ctx0" brushRef="#br0" timeOffset="138525.11">11425 8975 229 0,'0'4'112'0,"0"-4"-61"15,0 0-29-15,0 0-3 16,0 0-7-16,0 0 1 16,0 0-8-16,0 0-4 15,0 0 0-15,0 2 0 0,0-2 3 16,0 0 8-16,0 0 10 0,0 0 2 16,-1 0-2-16,-4-4 6 15,-1-1-21-15,1-6 7 16,-3 0 5-16,1-1 1 15,0-4-1-15,0-2-8 16,1-7 4-16,-1-2-9 0,2-5 5 16,1-3-4-16,-1-3-4 15,3-5-3-15,-1-1 0 16,0-1 0-16,2-1 0 16,-1-1 1-16,0 2-3 15,0-3 2-15,-1 0 1 16,-1 2 0-16,-1 0-3 15,0 1 1-15,1 4 1 0,-2 2 0 16,-1 1 1-16,0 1-3 16,-1 2 3-16,0 5-1 15,-1-4-1-15,0 6 1 16,2 1-1-16,1 6 2 16,-1 2-2-16,4 1 1 0,1 4-2 15,2-1 3-15,0 3-3 16,0 1 0-16,7 2-1 15,6 0 1-15,-1 2 0 16,5 0 1-16,4 2-1 0,2-1 2 16,4 2-2-16,2 3 1 15,5-1 2-15,2 2-2 16,5 0 0-16,4-1 1 16,0 1-1-16,5-3 1 15,1 3 0-15,2 0 0 16,7 0-1-16,-3 0 1 0,4 0-1 15,0 0 1-15,2 0 0 16,2 0-1 0,-3 0 2-16,3 0-2 15,6 0 2-15,-3-1-2 16,3-1 2-16,5 0-2 0,-3-3 1 0,3-2 2 16,-1 5-4-16,-1-5 3 15,0 1 0-15,-3 1-2 16,3 2 1-16,-2-3 0 0,3 1 0 15,-1 1-1-15,-2 1 1 16,-1-1 2 0,2 2-2-16,-3-2-1 15,1 1 1-15,-3 1 0 16,1-1 0-16,-1 1 0 0,0-2 1 0,2 1-2 16,-1-2 1-16,1-1 1 15,-2 1-2-15,3 1 2 16,0-3-2-16,-1 2 2 15,-1-1-2-15,-1 1 2 16,0 0-2-16,-4-1 1 16,-4 5 1-16,-3-3-1 0,-5 4 0 15,-2 0-2-15,-5 0 2 16,-3-2 2-16,-7 2-2 16,-2 2-1-16,-5-2 1 0,0 4-1 15,-9-4 2 1,-3 0 0-16,0 0-2 15,-5 0 1-15,-2 0 0 0,-2 0 1 16,-2 0 0-16,0 0-1 16,-4 0 0-16,1 0 1 15,0 0-1-15,-2 0-1 0,0 0 2 16,0 0-3-16,0 0 4 16,0 0-3-16,0 0 1 15,0 0-2-15,0 0 0 16,0 3-2-16,0 2 2 15,0 1 2-15,2 3 2 16,-1 1-4 0,1 3 3-16,2 1-2 15,-3 2 2-15,5 5-3 16,-3 1 2-16,0 3 1 0,4 3-3 0,-4 5 2 16,1 5 0-16,-3-4 0 15,1 6 1-15,-2 1 0 16,0-2-1-1,2-2-1-15,-2 2 1 16,2-3 0-16,-1 2 1 0,1-2-1 16,2-1 1-16,-1-1 0 15,1 0-2-15,0-2 1 16,-1-2 0-16,-1 0 0 16,2-2 0-16,-3-4 2 15,1 2-2-15,0-3 1 16,0 0-2-16,-2-2 1 0,0-1 2 15,0-1-1-15,1-1 0 16,-1-2-1-16,0 0 2 16,0-1 1-16,0-3-2 15,0 1 1-15,0-1 1 16,0-1 1-16,-3-2-1 16,1-2 0-16,0 0 0 15,-1-1 0-15,1 1 1 0,-3-4 0 16,1 1 4-16,-2 0-1 15,-1-1 3-15,2-3-2 16,-4 4 0-16,-4-3 1 0,1-1-6 16,-3 2 1-16,0-2-2 15,-4 2 0-15,-2 0 0 16,-4 0-1-16,-4 1 0 16,-3 0 0-16,-4 1 0 15,-6 4-1-15,-6-2-1 0,-4 3 3 16,-7-1-3-16,-2 2 1 15,-7-1 0-15,-4-1 0 16,-2-8-1-16,-3-6-89 16,-1-26-245-16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5:58:54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10694 16873 583 0,'-8'0'0'16,"6"8"0"-16,0 1 0 15,2 3-1-15,0 1 1 0,0 1-20 16,4 9-71-16,9 0-88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6:13:53.2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901 15901 12 0,'1'0'36'0,"-1"0"-17"0,0 0-6 16,0 3-7-16,0 0-5 16,0-3-39-16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6:10:01.52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18138 6979 192 0,'-4'0'24'0,"1"0"31"15,1-5 10-15,0-2-20 32,2-4 0-32,-1 4-13 0,1-2-9 15,0 0-1-15,0-1-3 16,0 0-5-16,1 3-6 16,5 0 0-16,2 2 3 0,4-1 0 15,0 3-3-15,-2 1 2 16,5 2-2-16,1 0-2 15,0 4-1-15,-2 8-2 0,1 1 0 16,-3 5-1-16,-3 1-2 16,1 1 1-16,-5 3 2 15,-3-2-5-15,-2 3 4 0,0-3 0 16,-4-1-2-16,-6-1 4 16,-2-3-1-16,0 2 4 15,-1-7 3-15,3 1-1 16,-1-5-5-16,5-1 1 15,1-4-2-15,1-1-2 16,4-1 0-16,0-1 2 16,0-7-2-16,6-6 0 0,1-2 2 15,6-3-3-15,1 0 0 16,2-4-1-16,-2 2 1 16,3 0-1-16,-2-1 1 0,-1-1 1 15,-2 3-4-15,-1 0 3 16,-2 3 0-16,-2-1 0 15,0 2 0-15,-3 2 0 16,-2 3 0-16,-2 2-1 16,0 4 3-16,0 3-3 0,-5 2 1 15,-3 0-1-15,-3 7 1 16,4 9 2-16,-2 2-3 16,2 5 5-16,3 5 0 15,3 2 5-15,1 0-2 16,0 0 2-16,6-3-9 15,3-2 0-15,4-2 4 0,5 0-3 16,2-7 0-16,2-2 0 16,1-3-1-16,3-4-35 15,0-3-25-15,1-4-42 16,-4-2-86-16</inkml:trace>
  <inkml:trace contextRef="#ctx0" brushRef="#br0" timeOffset="244.3883">18852 6967 347 0,'0'0'134'16,"0"0"-95"-16,5 0 4 15,7-6-8-15,4 5 0 16,2-3-13-16,4 1-13 0,0 1-5 15,4 2-3-15,-4-2 0 16,-1 2-6-16,-2 0-28 16,-4 0-29-16,-4 0-38 15,-4 0-61-15</inkml:trace>
  <inkml:trace contextRef="#ctx0" brushRef="#br0" timeOffset="417.2566">18910 7043 371 0,'-11'6'54'16,"4"-2"0"-16,7-1-4 15,0 1-12-15,7-1-8 16,6-1-10-16,7 0-8 0,3-2-8 16,3 0-3-1,5 0 0-15,4 0-21 0,1 0-51 16,-1-4-77-16,6-3-190 15</inkml:trace>
  <inkml:trace contextRef="#ctx0" brushRef="#br0" timeOffset="952.8213">19655 6917 425 0,'0'-4'12'15,"-2"2"4"-15,0 1 41 16,2 1-23-16,0 0-11 0,6 0-7 16,5 3-3-16,3 2-2 15,4 1-6-15,0-4-1 16,2 0-1-16,0-2-1 16,-1 0-1-16,-2 0 0 15,-2-7 0-15,-3-1 0 0,-2-1-2 16,-6 1 4-1,-1-3-3-15,-1 0 0 0,-2-2 0 16,0 3 0-16,-5 1 0 16,-4 2 1-16,-1 0-2 15,-2 1 1-15,-4 5 0 16,0 1 0-16,0 0 0 0,0 1 1 16,-3 8-1-16,4 2 0 15,-2 1-1-15,3 6 4 16,0 0 5-16,-1 2 5 15,7 5 4-15,1-4-2 0,2 6 1 16,3-2-10-16,2 0 10 16,2-2-4-16,8-1-1 15,4-3-2-15,4-1 0 16,1-2-2-16,3-7-2 16,3-2-3-16,4-3 0 15,-2-4-1-15,2 0 0 0,-5-8-1 16,0 0-3-16,-2-7-15 15,-5-1-28-15,-4-2-16 16,-2-1-26-16,-2-8-74 16</inkml:trace>
  <inkml:trace contextRef="#ctx0" brushRef="#br0" timeOffset="1390.2178">20059 6525 339 0,'-4'-18'59'15,"1"0"-46"-15,3 6 35 16,3-1 2-16,7 6-15 16,0 2-12-16,4 3-12 0,3 2-1 15,-3 0-1-15,2 2-7 16,-2 6-2-16,-4 3 2 15,-1 3-1-15,-6 1-2 16,-1 0 1-16,-2 2 1 16,-2 0-1-16,-6-1 1 15,-4 3 0-15,0-4 0 0,0 0 2 16,0-1 3-16,2-2 7 16,3 1-1-16,2-2 2 15,5-1-1-15,0 1-3 16,0-2 4-16,3 0-3 0,6-2-3 15,5-2-3-15,6 1-6 16,0-5 3 0,5-1 0-16,-2 0-2 0,-1 0 1 15,-2 0-1-15,-4-5 1 16,-8-2-32-16,-2 1-30 16,-6-4-46-16,0-3-94 0</inkml:trace>
  <inkml:trace contextRef="#ctx0" brushRef="#br0" timeOffset="1562.9099">20054 6609 42 0,'-9'1'327'16,"7"-1"-280"-16,2 0 22 16,11-1-14-16,9-2-19 15,8-3-14-15,8 2-15 0,2 0-2 16,-1 2-4-16,0 0-7 15,-10-4-80-15,-3 0-237 16</inkml:trace>
  <inkml:trace contextRef="#ctx0" brushRef="#br0" timeOffset="3478.5209">16881 8157 132 0,'5'0'46'0,"1"0"14"16,-2-6 7-16,-1-3-12 0,-1 2-9 16,-2-2-13-16,0-2 4 15,0 0-12-15,0-1-6 16,-2 0-5-16,-7-3-3 15,-2 3 0-15,-3 1-5 0,-1 2-1 16,-2 2 1-16,-3 5 1 16,-1 2 2-16,1 0 3 15,0 1-5-15,1 7-2 16,2 5 4-16,2 3 0 16,3 2 0-16,5 2 0 0,3 1-1 15,4 2-2-15,0-2 1 16,2 0-2-16,8-3-3 15,3-1 1-15,5-5-1 0,-1-3 0 16,0-5 1-16,3-3-1 16,-4-1 0-16,0-1 2 15,-2-6-1-15,1-6-1 16,-3-1-1-16,0-4 0 16,-2-4 1-16,-3 0-1 15,-3-6 2-15,1 0-4 16,-5-4 0-16,0-2 2 0,0-4 0 15,0 2-2-15,-7 3 0 16,-2 4 0-16,1 3-2 16,-2 6 3-16,3 4-2 15,0 7 2-15,2 4-1 16,0 3 1-16,-2 2-3 16,6 2 3-16,-1 10 0 15,2 10 0-15,0 2-2 16,0 4 4-16,7 5-2 15,1 3 1-15,-1 1 2 16,0 1 1-16,3-4-2 16,0-2-1-16,4-8 0 0,-1 0 0 0,4-8 0 0,0-2 0 15,2-5-1-15,4-4 1 16,-1-2-1-16,2-3 1 16,-5 0-6-16,3-10-1 15,-4-1 1-15,-6-4 4 16,-1 1 1-16,-6-7 0 0,0-1-2 15,-4-2 2-15,-1 1 1 16,0 2-2-16,0 1 1 16,0 4 2-16,-3 4-4 15,3 7 4-15,-3 2-4 16,1 3 4-16,2 6-3 16,0 8 1-16,0 8 2 0,0-1 1 15,0 4 3-15,7 0-3 16,-1-2-1-16,3-3 0 15,4-2-2-15,-2-4 0 16,4-3 2-16,6-4 0 16,-1-6-1-16,-3-1 0 0,5 0 0 15,-2 0-1-15,-3-11 1 16,-2-3-1-16,-3-1 1 16,-3-6-3-16,-3-1 4 15,-4-6-5-15,0 2 3 0,-2-1 1 16,0 2-2-16,0 6-3 15,0 5 3-15,0 7 0 16,0 7 0-16,0 3-2 16,0 15 0-16,0 7 2 15,1 7 2-15,6 5 3 0,2 1 0 16,1-1-6 0,0 1 1-16,-1-6 4 0,0 2 0 15,-1-4-1-15,-3-3 0 16,-2-2 1-16,-1-4-1 15,-2-5 1-15,0-1 0 16,-2-3-1-16,-5-3 0 0,-6-4 2 16,1-5-2-16,0 0 1 15,-1 0 3-15,0-10-3 16,0-5-1-16,3-5-1 16,3 3 1-16,2-4-1 15,5 1-1 1,0-2 0-16,0 4-1 15,8 3 1-15,5-2-3 16,3 5-3-16,-2 1-11 0,3 4-4 16,-2 2-24-16,-3 1-40 15,-5 3-58-15</inkml:trace>
  <inkml:trace contextRef="#ctx0" brushRef="#br0" timeOffset="3777.6331">16804 8463 387 0,'-22'8'17'16,"8"-7"10"-16,10 1 34 16,4-2-15-16,15 0-10 15,12 0-14-15,7 0-3 16,10 0 2-16,8-5 0 15,6-1-6-15,-4 1 7 0,1-2-5 16,-4 3-15-16,-8 1 5 16,-12 3-5-16,-5-2 0 15,-9 2-2-15,-7 0 0 0,-3 0 2 16,-3 0-6-16,-4 0-11 16,0 0-28-16,-1 0-11 15,-11 0-36-15,-2 0-135 16</inkml:trace>
  <inkml:trace contextRef="#ctx0" brushRef="#br0" timeOffset="4786.7523">17080 8874 107 0,'2'3'25'16,"-2"1"19"-16,0-3 15 15,2 2 3-15,-2-3-6 16,2 0-7-16,-1 0-1 0,1 0-8 16,-2-6-15-16,0-1-7 15,0 0-2-15,-5-2-4 16,-4 0-4-16,-4-3-5 15,-4 4 0-15,0 0 1 16,-5 2-1-16,3 3 3 0,-3 3 3 16,0 0-2-16,3 3 0 15,1 6 0-15,2 2 2 16,3 3-5-16,4 2 2 16,4 6 0-16,5-1 0 15,0 2 0-15,0 2 0 16,9-2-3-16,0 0 1 15,4-3-3-15,1-2 2 0,-1-6-1 16,1-2 0-16,4-6 1 16,-2-1 2-16,-1-3 1 15,0-3 0-15,0-5-3 16,-1-6 0-16,-2-3-1 0,1-1 1 16,-2-3-1-16,0 0-2 15,-4-2 0-15,0-4 3 16,-2 0-5-16,-3-5 4 15,-2 1-1-15,0-1-3 16,0 0 2-16,0 4 2 0,0 1-2 16,-5 6-2-16,1 5 4 15,1 7-5-15,-2 3 2 16,1 6 2-16,-2 0-2 16,4 15 1-16,-1 4 0 15,3 6 0-15,0 7 3 16,0 2-5-16,5 0 3 15,5 3 3-15,-3 0 1 0,1-6-1 16,1 0-1 0,-1-5-2-16,1-1 0 15,-4-3 0-15,2-6 2 16,-1-2-3-16,1-5-2 16,2-3 1-16,-1-6-12 15,2 0-15-15,2 0-31 16,-3-6-15-16,2-8-31 0,-4-4-69 15</inkml:trace>
  <inkml:trace contextRef="#ctx0" brushRef="#br0" timeOffset="5340.6028">17254 8872 284 0,'2'-11'63'0,"4"-1"6"15,-1-2-2-15,4-1-15 16,3 3-19-16,1 1-14 15,3 2-5-15,2 8 2 0,2 1-5 16,-2 3-4 0,0 13-3-16,-1 3-2 0,-2 3 0 15,-6 1-1-15,-2 0 0 16,-5 1-1-16,-2-3 1 16,-2-3-1-16,-7-2 0 15,1-2 1-15,-4-5 0 0,5-2 0 16,5-5 0-16,1-2 2 15,1 0 0-15,0-5 1 16,10-6-2-16,3-2-1 16,-1-5-1-16,5 1 1 0,-3-5-1 15,1 4 0-15,-3-5-1 16,-2 2-1-16,-2-2 1 16,-2 1 1-16,-3 3 0 15,-1 1 0-15,-2 2 0 16,0 5 0-16,0 2 0 0,0 6 1 15,0 3 2-15,-4 0 0 0,1 10-1 16,-1 6 4-16,3 6 4 16,-1 5 1-16,2 0 4 15,0-1-3-15,0 1 0 16,0-2-2-16,5-3-2 16,2-3-2-16,0-3-5 15,3-2 4-15,0-3-2 0,2-4-1 16,3-4-1-16,3-3-2 15,0 0 3-15,2-1-15 16,1-10-45-16,-1-5-67 16,-3-7-303-16</inkml:trace>
  <inkml:trace contextRef="#ctx0" brushRef="#br0" timeOffset="8545.9399">16001 8321 163 0,'-5'0'22'0,"1"0"11"16,0 0 18-16,1-2 5 15,1-5-18-15,-2 2-2 16,4-3-3-16,0 1-3 16,0 0-4-16,0-1-7 15,0 3-1-15,6-2-3 0,-1 0 0 16,6 2-3-16,0-1-2 15,1 5 0-15,-1 1-2 16,3 0-4-16,3 1-1 16,-5 12-2-16,3 3 0 15,-3 4-1-15,-2 1 2 0,-2 2-3 16,-4 2 2-16,-2-1-1 16,-2-1 2-16,0-2-2 15,-6-3 0-15,-2 0 2 16,0-4-1-16,1-3 0 15,0-2-1-15,-1-2 3 0,4-2-2 16,1-1 0-16,3-2 2 16,0-2-2-16,0 0-1 15,0 0 6-15,0-6 1 16,3-3-4-16,3-3 0 16,2-1 0-16,-1-5-2 0,0 1 0 15,-1-5 0-15,2-1 0 16,-1 1 1-16,0-3-3 15,-1 2 1-15,-1 0 1 16,3 4-1-16,-3 4 1 16,-2 3-3-16,3 1 3 0,-5 6-1 15,1 1 1-15,0 2 2 16,-2 1-1-16,0 1-1 16,0 0 0-16,0 0 0 15,-2 7-1-15,-1 5 2 0,-3 2-2 16,5 1 4-16,1 5 3 15,0 2 2-15,0 3 5 16,0 0-4-16,0-1-1 16,7 0-8-16,0-2 4 15,1-4 2 1,0 0-5-16,4-6 1 16,0-1-2-16,3-4 0 15,4 0 1-15,3-5-1 0,2-2-7 0,3 0-33 16,4-5-52-16,4-10-151 15</inkml:trace>
  <inkml:trace contextRef="#ctx0" brushRef="#br0" timeOffset="9132.3625">18202 8221 277 0,'-5'0'54'0,"0"0"0"16,1 0 4-16,4-2-16 16,0 2-7-16,0 0-9 15,9 0-11-15,3 0-3 16,5 0 3-16,1 0-2 16,3 0-3-16,4-2-4 15,-1 0 2-15,-5 2-3 0,3-1-3 16,-2-1-2-16,-3 0 0 15,-5 0 1-15,-2 1-1 16,-3 1 2-16,-1-3-2 16,-4 3-8-16,0 0-10 0,-2 0-14 15,0 0-6 1,-2 6-17-16,-6-1-26 16,0 1-51-16,-5-1-85 15</inkml:trace>
  <inkml:trace contextRef="#ctx0" brushRef="#br0" timeOffset="9438.6973">18250 8335 180 0,'-4'0'54'15,"2"0"13"-15,0 0 1 0,2 0-13 16,0 0-5-16,0 0-16 15,0 0-11-15,0 0 2 16,8 0-7-16,0 0 5 16,4 0-5-16,3 0-2 0,3 0 1 15,3 0-1-15,1 0-3 16,2 0-2-16,-2-2-1 16,-1-2 1-16,-1 2-8 15,-5 2-2-15,-1-1 1 0,-6 1 0 16,-3 0-11-16,-1 0-34 15,-4 0-46-15,0 0-126 0</inkml:trace>
  <inkml:trace contextRef="#ctx0" brushRef="#br0" timeOffset="12291.9126">19754 8092 11 0,'6'0'147'0,"-1"-2"-92"16,0-2 5-16,2 0-5 15,-2-2-15-15,1-1-4 16,-2 0-4-16,1 3-5 16,-3-3 0-16,0 2-4 0,1-2-3 15,-3 0-2-15,0-1-5 16,0-2-5-16,0 0 2 16,-7 4-6-16,-2-6 2 15,-2 6-2-15,-1 0-2 0,-1 0 2 16,-1 2-3-1,0 2 2-15,1 2-1 0,1 0 0 16,-3 2 0-16,4 5 1 16,-1 4 2-16,2 2 2 15,2 0-3-15,3 5 2 16,1 2 1-16,1-1-1 16,0 5 0-16,3-3 0 0,0-1-1 15,3 0-1-15,4-5 0 16,1 2-1-16,1-7 0 15,4-3 3-15,-1-2 0 16,3-2-3-16,-1-3 1 16,3 0-2-16,-5 0 1 0,4-10-3 15,-3 2 0-15,0-5 1 16,-3 1 0-16,-1-5-1 16,-4-2 1-16,-1-2 0 15,-4-3 0-15,0-5-1 16,1 1 0-16,-1-3 0 0,0-2 0 15,-3 3 0-15,-2 1 1 16,1 4-1-16,1 5 1 16,-1 4-2-16,1 1 3 15,1 8-2-15,-1 0-2 16,1 3 3-16,1 4-3 0,-1 0 0 16,-1 0 3-16,1 5-3 15,0 5 3-15,0 4-3 16,1 2 2-16,1 7 0 15,0 0-1-15,0 5 1 16,0 2 1-16,5 2 0 16,0 3-1-16,0-3 0 15,3 0 0-15,-1-4 1 0,2-5-1 16,2 1 0-16,0-5 2 16,4-5-3-16,2-3 2 15,3-5-1-15,1-5 0 16,4-1-2-16,-3 0-6 0,2-11-3 15,-5-1 5-15,1-4-1 16,-6-3 7-16,-3-2 0 16,-4-1 0-16,-2-3 0 15,-3-2 2-15,0 1-4 0,-2 4 2 16,0 3 0-16,0 4 2 16,0 5-4-16,0 6 3 15,-4 4 1-15,-1 0 0 16,2 9-1-16,1 5 5 15,0 5-1-15,0 3 4 16,2-1-1-16,0 2-9 0,6-3 9 16,2 0-2-16,6-6-5 15,-1-2 2 1,6-1-1-16,0-4 0 0,3-5 1 16,0-2-4-16,0 0 4 15,-2-2-5-15,-1-6 4 0,-4-3 0 16,-2-3-2-16,-4-3 0 15,-4-2 1-15,-1-3-1 16,-2 0 0-16,-2 1 1 16,0-3-2-16,0 7 2 15,0 4-1-15,0 5-1 16,0 6 2-16,0 2-2 0,0 6-2 16,0 11 2-16,0 4 1 15,0 10 0 1,0-1 3-1,0 6 0-15,5-1 2 0,3 3 5 0,-1-2-3 16,0 0-3-16,0-3-3 16,-2-2 1-16,1-4-3 15,-4-4 2-15,-2-4 2 0,0-4-4 16,0-3 1-16,-8-3 1 16,-3-5 2-16,-1-4-1 15,-1 0 1 1,-1-11 0-16,-1-7-1 15,3-1-1-15,2-5 0 16,3-2 0-16,4 1-1 16,3 0 0-16,0 1 0 15,5 5 0-15,7-1 0 0,2 4-1 16,0 2-2-16,0 1-4 16,-2 5-8-16,0 1-14 15,-3 3-10-15,-6 2-15 16,-3 2-29-16,0 0-70 0,-2 0-252 15</inkml:trace>
  <inkml:trace contextRef="#ctx0" brushRef="#br0" timeOffset="12619.9875">19712 8404 317 0,'-23'10'112'15,"7"-9"-79"-15,11 1 14 16,5-2-9-16,7 0 1 16,15 0-8-16,8 0-7 15,8 0-2-15,8 0-6 16,5 0 0-16,1 0 0 16,4 0-9-16,-3 0 8 0,1 0 1 15,-3-2-4-15,-5 1-6 16,-9 1 1-16,-2-2-4 15,-10-1-1-15,-7 3-2 0,-6 0 0 16,-4-1 2-16,-4 1-3 16,-4 0 0-16,0 0-16 15,-2 0-28-15,-13 0-7 16,-1 0-38-16,-4 0-97 16</inkml:trace>
  <inkml:trace contextRef="#ctx0" brushRef="#br0" timeOffset="13512.2524">19918 8899 202 0,'0'-2'32'0,"0"0"8"16,0 0 13-16,3-1-24 0,-1-2-5 16,1-3-2-16,-3 1 6 15,0 0 1-15,0 0 0 16,-3-2-5-16,-6-1-8 16,-2 2-5-16,-3-1-2 15,-5 4-4-15,2 0 3 16,-1 3-4-16,0 2 3 0,0 0-1 15,1 0-1-15,2 3 4 16,4 6 0-16,1 0 2 16,4 4-5-16,4-1-3 15,2 4 1-15,0 4 0 0,0-3 2 16,7 1 0-16,4 0 0 16,0-1-1-16,1-3-3 15,-1-2 2-15,0-5-4 16,-1-1 2-16,1-3 0 15,2-3 1-15,-2 0-1 16,-1-3 0-16,3-6 0 0,0-4 1 16,-3-1-1-16,-1 0 2 15,-1-4-1-15,1 0 1 16,-4-2 0-16,-2-3-2 16,-1 2-1-16,-2-4 0 15,0-2-1-15,0 0 2 0,0 2-4 16,0 0 2-16,-2 4 1 15,-3 5-2-15,3 3 2 16,-1 8-1-16,-1 1 0 16,3 4 0-16,-1 0 0 15,2 4 1-15,0 8 0 0,0 10 0 16,0 1 2-16,0 5 2 16,3 3-5-16,4-1 10 15,0 1-1-15,-2-4-2 16,3-1-1-16,-1-6-3 15,2 2 0-15,0-7-2 0,-1 0 0 16,2-3 0-16,2-3-1 16,1 0-3-16,1-4-19 15,1-3-8-15,-3 0-28 16,3-2-20-16,-3-2-21 16,-1-10-92-16</inkml:trace>
  <inkml:trace contextRef="#ctx0" brushRef="#br0" timeOffset="13933.578">20128 8733 282 0,'5'-14'66'0,"2"-1"-7"0,5 1-1 16,1 1-18-16,1 5-13 16,5-1-9-16,-4 3 1 15,4 5-4-15,-1 1-7 16,-4 0-2-16,-1 8-4 0,-3 5-1 15,-3 5 0-15,-3 1 1 0,-1 1-2 16,-3 2 1-16,0-1-1 16,0 0 4-16,-7-1 0 15,2 0 10-15,-2-3 2 16,-1 1-1-16,3 0 1 16,3-2-2-16,1 0-2 15,1 1-15-15,0-5 10 0,1 0 0 16,9-3-2-16,0 2-1 15,-1-6 0-15,6 1-1 16,-1-5-1-16,3 1 0 16,-2-2-1-16,2 0-1 15,-3 0 1-15,-1-5-1 16,-1-3-3-16,0 1-12 0,-4 0 4 16,-3-1-19-16,-1 0-7 15,-4-2-21-15,0 0-29 16,0-2-58-1,-5 2-189-15</inkml:trace>
  <inkml:trace contextRef="#ctx0" brushRef="#br0" timeOffset="14139.5821">20262 8842 261 0,'-9'-2'59'15,"0"-3"9"-15,9 1 7 16,0 0-18-16,4 1-16 15,8-1-18-15,1 3-2 0,5-1-2 16,0 2-2-16,3 0-3 16,1 0 0-16,-2 2-6 15,-3-1-4-15,0 3-2 16,-3-3-2-16,-3 1 1 16,0-2-21-16,-1 0-56 0,3-10-132 15</inkml:trace>
  <inkml:trace contextRef="#ctx0" brushRef="#br0" timeOffset="16334.6126">16115 10185 189 0,'-5'0'39'15,"0"-2"17"-15,0-5 6 16,0 0-12-16,3-6-4 0,-2 3-3 16,2-1-12-16,2 0-1 15,0-2-9-15,6 3-6 16,3 3-1-16,1-1-3 16,1 5-3-16,2 3 0 0,-1 0-4 15,1 9-3-15,1 5 2 16,-1 6-4-16,-3 3 3 0,-1 2-1 15,-1 4-1-15,-4-1-1 16,-1-1 3-16,-3-2-2 16,0-2 1-16,-7-3-3 15,-3-4 3-15,2-3 0 16,1-5 4-16,2-1 2 0,-2-3-1 16,6-4-4-16,1 0 0 15,0-2 4-15,0-7-1 16,8-5-3-16,0-2 1 15,1-6-4-15,2-1 1 16,-2-2 0-16,0-2 1 16,-2 2-1-16,-1-1 0 0,-1 2 0 15,-3 5 0-15,0 1 0 16,-2 5 0-16,0 3 1 16,0 5-2-16,0-1 2 15,0 6 0-15,0 0 2 16,0 0-3-1,-4 2 1-15,-1 9 1 16,-1 5-2-16,2 3 3 16,2 4 7-16,2 2 2 0,0 2-6 15,0-2 3-15,0 0-2 16,6-5-3-16,5 2-1 16,1-9-2-16,3 2 1 15,4-6-1-15,1-2 1 16,2-3-3-16,1-2-1 0,-3-2-10 15,0 0-23-15,-1-2-15 16,-4-5-17-16,-6-4-31 16,-2-4-50-16,-4 0-97 15</inkml:trace>
  <inkml:trace contextRef="#ctx0" brushRef="#br0" timeOffset="16709.5215">16349 9882 297 0,'-14'-22'62'0,"3"2"-19"16,4 4 3-16,4 2 3 15,3 1-15-15,0 3-12 16,10 3-7-16,5 3-9 16,-1 3 1-16,4 1-4 15,0 0 1-15,-4 8-4 0,-1 6-1 16,-2 2 3-16,-6 3-2 15,-1-2 0-15,-4 1-1 16,0 2 1-16,-2-4-1 16,-5-2 2-16,-3 1 0 15,2-5 0-15,2 1-1 16,0-4 8-16,3-2 0 16,1-1 1-16,2 0 1 0,0-4 3 15,6 0 1-15,5 0 1 16,4 0-3-16,4-6-7 15,1-1-4-15,2-2 0 0,2 2-1 16,-4-2-9-16,-1 2-20 16,-4 0-43-16,-4-4-106 15</inkml:trace>
  <inkml:trace contextRef="#ctx0" brushRef="#br0" timeOffset="17688.3989">17145 10133 244 0,'2'0'62'15,"-2"-2"-22"-15,0-5 5 16,0 2-6-16,0-3-3 15,-2 0-17-15,-3-1-3 0,1 1 0 16,-4 1-5 0,0 1-3-16,-1 0 0 0,-1 0-1 15,-2 5-1-15,0 1 2 16,-3 0-2-16,1 0 1 16,-1 5 0-16,3 4 2 15,-3 2 3-15,3 3 0 0,2 2-1 16,2 0-4-16,6 2 3 15,2 0-1-15,0 0-2 16,8-4-3-16,6 2-1 16,0-5 1-16,4-4-4 15,-1-2 4-15,2-3-3 0,-3-2 0 16,0 0-1 0,-1 0 1-16,-3-5 0 15,-1-4-1-15,-2-6 0 16,-2 3 1-16,-3-6-1 15,-3 0 1-15,1-3-1 0,-2 0 0 16,0-6 1-16,0 0-1 16,0-3 1-16,-5 1-1 15,0-1 0-15,0 1 0 16,-1 4 1-16,-2 6-2 16,3 3 1-16,0 5 1 0,0 6-3 15,3 5 7-15,-1 1-4 16,1 15 2-16,2 2-1 0,0 6 5 15,0 4 2-15,5 1-7 16,2 1 0-16,2 2 3 16,0-2-2-16,0-3 0 15,0 0-3-15,-1-6 0 16,2-3 2-16,1 0-3 16,-3-5 3-16,4-3-2 15,-2-4-6-15,0-3-6 0,4-3-19 0,-4 0-20 16,3-3-11-16,-4-8-17 15,-2-3-32-15,0-8-76 16</inkml:trace>
  <inkml:trace contextRef="#ctx0" brushRef="#br0" timeOffset="18032.0965">17210 9780 285 0,'-9'-27'20'16,"3"2"25"-16,4 2-2 0,2 7 4 15,0 3-5-15,4 4-14 16,5 4-10-16,2 1-9 16,0 4-6-16,-2 0-1 15,1 5-1-15,-3 8-1 16,-1 3 0-16,-2 4 0 0,-4 0 1 16,0 3-1-16,0-2 0 15,-4-2 1-15,-4-1 0 16,3-1 9-16,0-5 2 15,1-3 1-15,4-3-4 16,0-3 0-16,0-1-3 16,11-2 1-16,4 0 0 0,4-2-5 15,4-3-1-15,3-3-1 16,-1 1-12-16,0 0-26 16,-2 4-14-16,-1-1-71 15,-7 1-119-15</inkml:trace>
  <inkml:trace contextRef="#ctx0" brushRef="#br0" timeOffset="18627.9621">17486 9867 288 0,'0'2'97'0,"-2"0"-39"16,2 0 11-16,-1 3-36 15,-1 4-4-15,2 5-3 16,-2 4-8-16,2 3 5 15,0 2-3-15,0 3-4 16,0-5-3-16,4 0-4 0,4-1-5 16,7-4 0-16,-1-5-2 15,5-4-1-15,1-3 1 16,0-4-1-16,-1 0 0 16,2-3-2-16,-5-5 0 0,-4-3-3 15,2-3 4 1,-7 0-1-16,0-2 0 0,-7-2 3 15,0 0-2-15,0-2 0 16,0 2 0-16,0 4 0 16,0 3 0-16,-4 2 0 0,2 6 0 15,1 3-1-15,-1 1-2 16,2 14 5-16,0 2 1 16,0 7-9-16,0 4 12 15,0 4 2-15,2 6-3 16,3-2 3-16,-2 3 3 15,1 0-7-15,-3-2 2 0,-1-2-3 16,0-9-3-16,0-2 5 16,-6-7-4-16,-1-6 1 15,-2-4 0-15,1-5 5 16,-1-2-2-16,4-4 3 0,0-8-6 16,1-6 1-1,4-2-2-15,0-5 3 0,0 0-4 16,0 0 0-16,4 2-2 15,3 2 2-15,0 5-4 16,1 1-1 0,2 5-8-16,-1 5-8 15,-2 1-17-15,-2 4-4 16,-2 0-30-16,-3 0-62 16,0 4-159-16</inkml:trace>
  <inkml:trace contextRef="#ctx0" brushRef="#br0" timeOffset="18915.7173">17157 10358 332 0,'-30'3'116'16,"9"-3"-84"-16,9 0 36 16,12 0-13-1,7 0-3-15,20 0-28 16,9 0-2-16,11 0-12 15,6 0 1-15,2-3-3 16,2 1 0-16,-3-3-1 16,-3 0-2-16,-10 1-3 0,-5 0 0 15,-11 2-1-15,-8 1-1 16,-7 1 1-16,-7 0-3 16,-3 0-2-16,0 0-26 15,-6 0-10-15,-6 0-46 16,0 0-81-16</inkml:trace>
  <inkml:trace contextRef="#ctx0" brushRef="#br0" timeOffset="19713.6971">17395 10799 150 0,'-4'1'31'0,"4"-1"25"16,-2 0 13-16,2 0-4 15,0-3-14-15,0-3-23 16,0-3 5-16,-1 1-3 0,-3-2-9 16,-2 1-4-16,-3 1-3 15,-1 0-4-15,-3 5 0 16,0-1-1-16,-5 4 2 15,1 0-2-15,-2 0 1 0,0 5 0 16,-3 5 3-16,6 1 0 16,2 6 0-16,3-1-4 15,5 4 2-15,4 1-3 16,2 4 1-16,2-3-1 16,11-1-4-16,0-2-5 0,3-2 2 15,-2-5 3 1,4-3-3-16,0-4 1 0,-2-3 0 15,0-2-2-15,1 0 1 16,-3-9 0-16,-1-2 0 16,-1-1 0-16,1-4-1 15,-4-2 1-15,-2-4-1 0,-2 3 2 16,-2-6-2-16,2 0 1 16,-5-3 0-16,0-1-1 15,0 1-2-15,0 2 3 16,0 2 0-16,0 1-1 15,-5 8 0-15,2 5 0 16,1 6-1-16,0 4 1 0,2 4 0 16,0 9 1-16,0 5-1 15,0 6 2-15,0 4 2 16,4-1 1-16,1 3-4 16,3-1 4-16,-3 2-3 15,-1-6-1-15,1-1-2 16,0-3 3-16,-1-3-3 0,2-1 2 15,-1-7-7-15,2 0-15 16,3-4-20-16,0-3-23 16,1-3-28-16,-1 0-63 0,1-4-176 15</inkml:trace>
  <inkml:trace contextRef="#ctx0" brushRef="#br0" timeOffset="20282.282">17574 10755 372 0,'0'-12'58'16,"0"1"7"-16,0 3-21 0,9 0-9 15,0 3-11-15,2 5-9 16,3 0-5-16,1 3-3 16,-1 9-3-16,1 8-1 15,-3 2-2-15,-2 1 1 16,-2 2-2-16,-4 0 0 0,-4-4 1 15,0-1-1-15,0-2 2 16,-2-4-2-16,-4-3 1 16,0-2 1-16,5-6 0 15,-1-1 0-15,2-2 2 16,0 0 2-16,3-7-5 0,4-6 0 16,3-1 0-16,-1-5 0 15,0 1-1-15,0-1 0 16,-2 0 0-16,0 0 0 15,-2-1 2-15,-3 3-4 16,-2 1 2-16,0 4 0 0,0 0 0 16,0 3 0-16,0 4 0 15,-2 1 2-15,-3 4 0 16,0 0-1-16,0 0 2 0,-2 4-1 16,1 6 4-16,0 7 4 15,5 2 4-15,-3 2-8 16,4 3 2-16,0 1 1 15,5-3-2-15,4 0-3 16,4-4-2-16,-1-2-1 16,3-5 1-16,3-2 0 15,2-6-9-15,-2-3-13 16,3 0-21-16,-3-1-11 0,-4-10-28 16,-1-2-32-16,-2-1-31 15,-6-5-18-15</inkml:trace>
  <inkml:trace contextRef="#ctx0" brushRef="#br0" timeOffset="20579.0618">17868 10679 159 0,'-9'-27'72'0,"4"5"24"15,2 3-17-15,1 1-19 16,2 5-22-16,0 7-9 0,2 2-1 16,5 4-8-16,1 0-7 15,2 5-9-15,-3 6-1 16,0 3 0-16,-3 4-1 15,-3 0-3-15,-1-2 3 16,0 0 0-16,-3-2-1 16,-6 1 1-16,-1-4 9 0,5-3 7 15,0 2-1 1,1-4 2-16,3-2-3 0,1-3-6 16,1-1 0-16,10 0-9 15,4 0 3-15,4-5-3 16,6-5-1-16,2-4 2 0,2 2-30 15,0-8-16-15,-2-1-22 16,5-4-49-16,-3-6-136 16</inkml:trace>
  <inkml:trace contextRef="#ctx0" brushRef="#br0" timeOffset="20844.9882">18576 10235 297 0,'-7'0'171'0,"3"0"-153"16,4-9 24-16,12 4-7 15,3 1-2-15,3 2-16 16,2 0-12-16,-2 2-3 0,1 0-1 15,-4 0 0-15,-3 2-2 16,0 1-17-16,-9 3-26 16,1-4-39-16,-4 1-87 15</inkml:trace>
  <inkml:trace contextRef="#ctx0" brushRef="#br0" timeOffset="21032.3201">18584 10349 188 0,'-8'6'228'0,"2"-6"-170"16,6 0 13-16,0 0-22 15,6 0 2-15,7 0-15 0,4 0-14 16,3 0-14-16,4-4-4 16,-1-1-3-16,-2 1-1 15,-1-2-36-15,-4-2-97 0,4-7-320 16</inkml:trace>
  <inkml:trace contextRef="#ctx0" brushRef="#br0" timeOffset="22136.0056">19928 10042 265 0,'0'0'74'16,"0"-3"-39"-16,-4-7 7 0,1 2-1 16,-2-1-10-16,0 0-10 15,-3-2-13-15,-1-2 3 16,0 3-1-16,-6 3-6 15,1 0 1-15,-2 1 1 16,-2 4 6-16,0 2-2 0,-4 0 3 16,5 6 1-16,0 3 1 15,3 5 1-15,6 2-2 16,3 2-4-16,5 0-1 16,0 3-1-16,6 1-3 15,7-3 0-15,3-1-1 16,2-5-1-16,0-1 0 15,-1-3-2-15,2-5 0 0,-4-3-2 16,2-1 2-16,-5 0 0 16,0-5 1-16,-2-8-1 15,-1 1-2-15,0-4 1 0,-2-2 1 16,-3-5 0-16,1 0 0 16,0-4-1-16,-3-4 1 15,2 1-1-15,-2-2 2 0,-2-2-4 16,0 2 2-16,0 5 1 15,0 4-3-15,-6 4 1 16,1 8-1-16,-1 3 2 16,3 7-1-16,-2 1 0 15,1 5 1-15,3 10 3 0,1 8-2 16,0 4 4 0,0 4 2-16,3 5-7 0,6 0 9 15,-2-2-1-15,1 0-6 16,-3-4 1-16,0-2 0 0,2-3-2 15,0-6 2-15,1-1-4 16,2-6 1-16,-1-5 0 16,4-3 2-16,3-4-12 15,0 0 0-15,2-4-35 16,0-10-9-16,-4-3-13 16,-1-5-4-16,-2-6-29 15,-6-5-124-15</inkml:trace>
  <inkml:trace contextRef="#ctx0" brushRef="#br0" timeOffset="22448.4101">20000 9626 373 0,'-9'-13'45'16,"5"0"10"-16,4 0-10 16,0 4-10-16,11 0-17 15,5 3-6-15,-2 5-7 16,5 1-1-16,-3 0-4 15,-2 9 0-15,-5 7 0 0,-1 4 2 16,-6-1-2-16,-2 1 0 16,0 1 1-16,-4-1-2 15,-4-2 2-15,1-4-1 16,2-1 3-16,0-5 2 16,5 0-1-16,0-5 0 15,7-1 2-15,8-2 1 0,5 0-3 16,9 0-5-16,0-3 2 15,3-3-23-15,-1-1-35 16,-2 0-63-16,-4-1-135 16</inkml:trace>
  <inkml:trace contextRef="#ctx0" brushRef="#br0" timeOffset="23384.0349">19993 10270 342 0,'-18'16'43'16,"7"-5"5"-16,9-7 1 16,2 0-14-16,5-4 5 15,14 1-13-15,4-1 1 16,6 4-6-16,5-4-1 0,3 1 1 15,6-1 1-15,4-1-12 16,2 1 5-16,-3-2-2 16,0-1-4-16,-7-3-5 15,-5 3-2-15,-9 3-2 16,-6 0-2-16,-7 0-17 0,-5 0-49 16,-7 0-72-16,0-3-338 15</inkml:trace>
  <inkml:trace contextRef="#ctx0" brushRef="#br0" timeOffset="29851.8114">20485 9892 152 0,'-2'0'26'0,"0"-2"19"15,0-3 31-15,-1 2-27 16,1-3-15-16,0 1 0 0,1 1-5 16,-1 0-7-16,2 3-2 15,-2-1-1-15,0 2-2 16,-1 0-7-16,0 0-2 15,0 7 3-15,1 4 8 0,-3 5-2 16,3 0 0-16,2 6-2 16,0-3 0-16,0 1-1 15,0-1-3-15,5-1-7 16,5-3 1-16,4-3-3 0,4-1 1 16,-2-6-1-16,4-3-1 15,-3-2 1-15,3 0-1 16,-4-4-2-16,-3-6 1 15,-1-3 1-15,-2-1-1 16,-5-1-1-16,-1-3 1 0,-2 1 0 16,-2 0 0-16,0 4 0 15,0-2 0-15,0 6 0 16,0 2 0-16,0 7 0 16,0 0 0-16,0 4 1 15,0 12 0-15,0 3 1 16,0 6 1-16,0 4 0 0,3 1 4 15,0 2 1-15,1 2-10 16,-2-3 1-16,-1-1 3 16,-1-5-2-16,0-2 2 15,-1-4 0-15,-8-4-1 16,2-5 1-16,-2-2 3 16,0-6 0-16,0-2-1 0,6 0 0 15,-3-11 0-15,5-2-1 16,1-1-2-16,0-4 1 15,1-1-4-15,6-1-6 16,5 0-12-16,0 1-1 0,3 1-23 16,2 7-14-16,-3 0-35 15,-1 6-88-15</inkml:trace>
  <inkml:trace contextRef="#ctx0" brushRef="#br0" timeOffset="30741.7808">20075 10880 189 0,'7'0'30'16,"0"-9"12"-16,1 0 22 15,-4-1-25-15,1-1-4 16,-3 0 6-16,-2-1 4 16,0 1-5-16,-6 1-16 15,-2-1-9-15,-5 5-3 16,-3 1-1-16,-1 2 0 15,-3 3-3-15,3 0 0 16,-3 2 0-16,4 6 1 16,1 3 4-16,1 4-1 0,3 3-2 15,6 2-2-15,3 3 0 16,2 2-3-16,0 0 2 16,10-1-3-16,0-3-2 15,4-5 0-15,-1-3 0 0,1-3-1 16,-1-5 0-16,1-2 0 15,-2-3 0-15,0 0-1 16,-2-8 3-16,-1-4-4 16,2-4 4-16,-2-1-4 15,-2-2 4-15,1-2-3 0,-3-3 2 16,-2 1-1-16,1-4 0 16,-1 1-1-16,-3-1-1 15,0 0 2-15,0 2-3 16,0 6 3-16,-1 1-2 15,-3 3 2-15,1 4-1 0,-1 5 0 16,1 3-1-16,1-2 1 16,2 5-6-16,-3 0 10 15,3 2-3-15,0 9-1 16,0 3 1-16,5 8 0 16,0 3 4-16,-2 1 2 0,3 5-3 15,-3 0 5-15,-1 0-5 16,1 0-4-16,1-3 5 15,2-1-5-15,-1-4 1 16,2-3 0-16,2-6-1 16,6-1-9-16,2-8-12 15,2-3-25-15,-1-2-21 16,3 0-42-16,-3-11-126 0</inkml:trace>
  <inkml:trace contextRef="#ctx0" brushRef="#br0" timeOffset="31101.0511">20366 10754 379 0,'0'-11'68'16,"0"2"-19"-16,8 4 5 16,2 0-17-16,4 5-9 0,-1 0-12 15,3 1-10-15,-3 8-2 16,-1 4-1-16,-2 4-3 15,-5 1 1-15,-3 2-1 16,-2 2 1-16,0 0-1 16,-7 1 1-16,-1-1 1 15,-2 1 5-15,1-1 6 0,1-3 4 16,4-3-1-16,4-1-15 16,0-5 7-16,4 1-4 15,9-4 2-15,3-3-3 16,2-3-1-16,6-1-2 15,-2 0 1-15,-2 0-6 0,-1-5-4 16,-4-2-23-16,-3-1-8 16,-7 2-15-16,-5-1-17 15,0-1-55-15,-5-1-95 16</inkml:trace>
  <inkml:trace contextRef="#ctx0" brushRef="#br0" timeOffset="31257.2862">20420 10914 330 0,'-12'0'92'16,"5"0"-5"-16,4-2-38 16,3-2-21-16,3 3-3 15,9-4-21-15,8 1-1 0,1 0-2 16,4-1-16-16,2 0-42 16,-1-3-54-16,-3-2-153 15</inkml:trace>
  <inkml:trace contextRef="#ctx0" brushRef="#br0" timeOffset="31607.0155">20664 10705 380 0,'-1'-6'56'0,"-1"-4"15"0,2 3-13 16,0 1-20-16,3 5-21 15,6 0-9-15,2 1-4 16,2 0 0-16,-5 1-4 15,5 10 2-15,-6 3-3 16,-3 0 2-16,-2 2-1 16,-2 1 1-16,0 0-2 0,-2-1 4 15,-5-3 0-15,0 1 3 16,0-5 10-16,1 0-1 16,2-2 3-16,1-3-12 0,3-1 1 15,0-1-1-15,0-2 2 16,9 0-2-16,5 0 1 15,2-2-4-15,8-7 0 0,1-2-6 16,0-4-3-16,2 0-11 16,0-4-38-16,1-4-48 15,1-4-156-15</inkml:trace>
  <inkml:trace contextRef="#ctx0" brushRef="#br0" timeOffset="32095.8976">21496 10251 291 0,'-4'2'62'0,"-6"1"-19"16,6-3 29-16,4 0-18 15,0-1-12-15,11-1-18 0,3-2-1 16,6 4 2-16,3 0 0 16,3 0-7-16,0 0-1 15,4 0-4-15,1 0-7 16,-6 0-4-16,0 0-1 15,-3 0-2-15,-3 4-29 0,-4-4-32 16,-1 0-68-16,-2 0-196 16</inkml:trace>
  <inkml:trace contextRef="#ctx0" brushRef="#br0" timeOffset="33523.6395">22444 10108 250 0,'2'-3'52'0,"-2"-3"-6"15,0 1 4-15,2-3-11 16,-2 3-12-16,0 0-13 0,0 0-3 16,0-1 5-1,-7 1-7-15,-3 1-3 0,-4 1-1 16,-3 1 0-16,0 0 5 16,-3 2 2-16,1 0-1 15,0 0-2-15,1 6 5 16,2 2-1-16,6 0-2 0,0 4 0 15,3 1-5-15,6 2 0 16,-1 2 0-16,2 2 0 16,0 1-2-16,3-2 0 15,4 0-2-15,3-3-1 0,-3-2 1 16,3-2-2-16,2-4 2 16,-2-3-2-16,2-4 3 15,1 0-4-15,0 0 2 16,2-6-1-16,-3-5 2 15,2-1-2-15,-1-4 0 0,-1-2 0 16,-1-1 1-16,-2-3-1 16,-2-3 0-16,-4 0-1 15,1-1 2-15,-2-3-1 16,-2 0-1-16,0 3 1 16,0-5 0-16,-4 5-1 15,-1-1 1-15,-2 4 0 16,0 3-1-16,1 3 2 0,1 9-1 15,-1 4 1 1,3 4-1-16,-2 0-1 16,1 7 2-16,1 10 2 0,-2 4-2 15,5 6 2-15,0 1 4 16,0 4 4-16,0 2 1 16,7 0-13-16,-1 0 3 15,3 0 0-15,3-4-3 16,-2-3 4-16,6-4-2 15,-1-3-2-15,0-3 4 0,4-4-3 16,-3-6 1-16,2-3-1 16,-4-3 0-16,2-1-1 15,-1 0 6-15,1-8-7 16,-4-3 2-16,-1-5 0 0,-2 0 0 16,0-3 1-16,0-3-1 15,-2 0 0-15,0 1 0 16,-2-1 0-16,-1 3-1 15,0 5-2-15,-2 1 1 16,0 8 1-16,-2 3 1 0,0 2-3 16,0 6 0-16,0 8 3 15,0 2 2-15,0 5 1 16,3 0 1-16,6-1-2 16,1-2-2-16,7-2 3 15,3-3-7-15,3-6 4 16,0-2 2-16,4-3-4 15,2-2 3-15,-5-4 0 0,-5-6 3 16,-2-3-4-16,-7-1 0 16,-3-4 0-16,-1 0 0 15,-2-3-2-15,-4 1 2 16,0 2 1-16,0 2-2 0,0 4 1 16,0 5 2-16,0 5-7 15,0 2 1-15,0 10 3 16,0 10 1-16,-2 4 1 15,0 6 7-15,0 5 2 0,1 1-4 16,1 1 2-16,0-2-1 0,0-2-4 16,0-4 0-16,0-2-1 15,0-4-1 1,0-7 2-16,0-4-2 16,-5-1 0-16,0-3 2 15,0-5-3-15,-4-3 3 0,-1 0-3 0,2-3 3 16,-3-9-3-16,3-2 1 15,0-4-1-15,4-1 0 16,1-5 0 0,3-1 1-16,0-1-1 15,1 2-5-15,8 2-3 0,4 4-6 16,1 1-7-16,1 7 2 16,-3 5-17-16,0 3-19 15,-5 2-31-15,-4 0-62 16</inkml:trace>
  <inkml:trace contextRef="#ctx0" brushRef="#br0" timeOffset="33820.4739">22530 10411 413 0,'-20'4'53'0,"8"-4"-6"16,4 0 1-16,8 0-15 15,5 0 3-15,10 0-16 16,9 0-5-16,6 0-3 16,8 0-2-16,3 0 3 0,1 0 2 15,4-4-14-15,-2-1 12 16,-5-2-3-16,-3 4-1 16,-9-1-5-16,-4 0-4 15,-7 4 2-15,-9 0-3 16,-1 0-5-16,-4 0-22 0,-2 0-21 15,0 0-19-15,-10 0-66 16,-2 2-193-16</inkml:trace>
  <inkml:trace contextRef="#ctx0" brushRef="#br0" timeOffset="34679.9638">22551 10893 119 0,'2'0'72'0,"1"0"-9"16,-2-4 19-16,-1-3-31 15,4 0-2-15,-4 0-11 16,0-3 1-16,0 2-11 15,0-1-6-15,0-2-7 16,-8 2-3-16,1 2-3 0,-3 0-3 16,-5 0-1-16,1 1 1 15,-5 5-4-15,2-1 4 16,-3 2 3-16,-2 0 5 16,5 2-1-16,0 7-3 15,1 3-3-15,5 4-1 0,1 3-2 16,6 0 3-16,4 2-3 15,0 4 1-15,4-3 0 16,4-1-2-16,4-5-1 16,2 0 1-16,1-6-2 0,-3-2-1 15,4-4-3-15,-2-4 0 16,3 0 4-16,-1-3-2 16,0-7 2-16,-2-1-1 15,-4-3 0-15,4-1 0 16,-7-4 0-16,-2 3 0 15,0-3 1-15,-5-3-1 16,0-2 1-16,0 3-2 0,0-4 2 16,-2 0-1-16,-3 2 0 15,-2-2 0-15,0 4 0 16,2 5 0-16,-1 0 0 16,1 6-1-16,3 4 2 0,0 4-1 15,2 2 0-15,0 0 0 16,0 11-1-16,0 7 3 15,2 3-1-15,3 4 3 16,-2 6 2-16,5-1-2 16,-2 2 2-16,-1-2 1 15,0 0-3-15,-1-1-2 0,2-6 0 16,1-2-3-16,-2-1 3 16,0-6-2-16,4-3 1 15,0-4-1-15,2-2-5 16,1-3-19-16,3-2-12 15,-1 0-25-15,-1-5-35 16,3-6-65-16</inkml:trace>
  <inkml:trace contextRef="#ctx0" brushRef="#br0" timeOffset="35117.3183">22783 10730 396 0,'-1'-14'53'16,"1"2"8"-16,0 1-25 16,8-2 1-16,4 8-8 0,0 2-12 15,2 1-2-15,2 2-8 16,-3 2-4-16,0 6 0 16,-5 8-2-16,1-4-1 15,-5 4 0-15,-3 1 2 16,-1 0-2-16,0 4 0 15,-1-1 0-15,-5-1 1 0,-2-1-1 16,1 1 2-16,-1-3 5 16,3 0 4-16,1-1 1 15,2-3 0-15,2 3-14 16,0-7 10-16,2 1-1 16,7-1-1-16,2-4-1 0,3 0-1 15,3-2-1-15,0-2-1 16,3 0 0-16,-3 0-2 15,-1-3 0-15,0-4 0 16,-4 1-2-16,-1-1-10 16,-3 2-3-16,-3-1-21 0,-3 1-11 15,-2-1-28-15,0-1-54 16,-2 0-133-16</inkml:trace>
  <inkml:trace contextRef="#ctx0" brushRef="#br0" timeOffset="35304.7829">22792 10826 384 0,'-12'-2'81'15,"5"-3"-4"-15,7 0-22 16,0 2-4-16,9-1-24 0,11 2-11 16,4 2-3-16,7 0-4 15,1 0-5-15,5 0-3 16,-3 0-6-16,0-1-57 15,-2-6-90-15</inkml:trace>
  <inkml:trace contextRef="#ctx0" brushRef="#br0" timeOffset="46822.3975">20383 12628 74 0,'6'0'23'0,"1"0"0"16,-2 0 25-16,-2 0 2 0,3 0 4 16,-3 0-3-16,2 0-9 15,0 0-3-15,1-1-6 32,-2-3-3-32,3 0-6 0,-2 2-7 15,-1 1-8-15,-1-3-3 16,1 3 4-16,-3-3 0 15,1 2-2-15,1-2 6 0,-3-1-1 16,0 0 5-16,0-4 0 16,-3 0-3-16,-4-2-1 15,0 1-1-15,0-1-4 16,-4 2-6-16,2 2 3 0,2-1-2 0,-3 5-3 16,-2 3 4-16,0 0-2 15,1 0-1-15,0 2 0 16,-1 7 2-16,-3 1-4 15,3 5-2-15,-1 1 12 0,4 2-1 16,2 3 0-16,-1 1 0 16,6-1 0-16,2 0-3 15,0-1 0-15,0-2-3 16,12-4-1-16,0-2 1 31,5-4-2-31,0-5 1 0,5-1-1 16,0-2 0-16,0 0-1 0,-5-5 1 15,3-6-3-15,-4-2 4 16,-3 1-3-16,-1-2 1 16,-1 0 0-16,-3-2 0 15,-5-2 4-15,2 0-7 16,-5-4 3-16,0-4 0 16,0-3 0-16,0 0 4 0,0-3-8 15,-5 0 7-15,0 6-6 16,0 2 3-16,2 3 0 15,0 9 0-15,1 2 0 16,0 3 2-16,-1 4-4 16,1 1 2-16,2 0 3 0,-2 2-6 15,0-1 5-15,2-2-1 16,0 3-1-16,-3-1 0 16,1 1 1-16,0-2 0 15,1 2 1-15,-4 0-2 16,3 0 0-16,1 11-2 0,-3 3 2 15,4 7 0-15,0 8 4 16,0 5-1-16,0 1 1 16,0 3 3-16,0 0-5 15,0-3 0-15,4-4 0 16,2-5 0-16,-1 1-1 16,0-6 1-16,2-3-3 15,0-2 1-15,-2-3-3 0,3-4-9 16,-4-4-17-16,1-3-34 15,-3-2-31-15,0 0-46 16,-1-4-147-16</inkml:trace>
  <inkml:trace contextRef="#ctx0" brushRef="#br0" timeOffset="47190.738">20142 12901 389 0,'-18'2'83'16,"3"-2"-48"-16,8 0 13 15,7 0-6-15,9-2 11 16,13-1-24-16,10 1-12 0,4-1-3 15,9 0-2-15,2 2 4 16,2-1-6-16,-2 0-5 16,-3-1-1-16,-1-1-4 15,-2-1 2-15,-4-3 0 16,-5 1 1-16,-6 2 1 0,-6-3-2 16,-2 2 0-16,-7 2-2 15,-6 4 0-15,-5 0-1 16,0 0-18-16,-3 4-26 15,-13 2-49-15,-1 0-96 16</inkml:trace>
  <inkml:trace contextRef="#ctx0" brushRef="#br0" timeOffset="48054.9574">20379 13301 202 0,'5'0'66'16,"-3"0"-24"-16,-2-4 11 16,0-6-7-16,0 2-6 15,0-2-9-15,0-1-2 16,0 0-6-16,0 1-8 0,-5-1-1 15,0 0-4-15,-5 2 0 16,-1 0-1-16,-1 4 3 16,-3 2-3-16,1 3-1 15,0 0 1-15,-2 0 2 16,3 8 2-16,-1 5-2 16,1 1-3-16,2 2-1 0,3 2 2 15,2 3-1-15,5 1-1 16,1-1-1-16,0-1 0 15,3-1-8-15,6-4 3 16,5 1 2-16,-1-4 0 0,-1-4-2 16,3 1 1-16,-3-6-1 15,3-1 2-15,-3-2-3 16,0 0 0-16,0-7 1 16,-2-4 0-16,-1-3-3 15,-1-1 5-15,-1-3-5 0,-2-3 4 16,0-1-1-16,0-7-1 15,0 2 1-15,-3-6 0 16,-2 1 0-16,0-1-2 16,0 1 1-16,0 5 2 15,0 4-4 1,-2 6 2-16,-1 5 0 16,-2 9 0-16,3 3 1 15,0 0-3-15,-1 14 4 0,1 4-2 16,2 5 1-16,-1 4 5 15,1 3 2-15,0 2-5 16,3 0 2-16,4 0-1 16,1-1 0-16,-1-2-4 15,0-5 0-15,1-1 1 16,0-8-1-16,-1 2 2 0,2-5-4 16,1 0-3-16,-2-6-17 15,1 0-9-15,0-6-21 16,-1 0-11-16,0 0-22 15,-1-6-29-15,-3-3-50 0</inkml:trace>
  <inkml:trace contextRef="#ctx0" brushRef="#br0" timeOffset="48570.4385">20530 13264 254 0,'3'-17'105'0,"1"5"-27"0,1-2 0 15,4-1-19-15,4 5-12 16,-1 1-15-16,3 4-13 15,2 2 0-15,0 3-17 16,-1 4 5-16,0 10-3 16,-2 4-2-16,-4 4-1 15,-3 3 1-15,0 0-2 16,-5 0 0-16,-2-4 0 0,0-2 1 16,0-2-2-16,-6-3 2 15,-1-3-1-15,0-3 0 16,3-2 2-16,0-5-2 15,3-1 1-15,1 0 0 16,0 0 1-16,0-7-1 0,7-3-1 16,2-3 0-16,2-1 0 15,-1-5 1-15,5-3-2 16,-3-1 1-16,1-6-1 0,-2 1 0 16,-1-2 1-16,-3 3 0 15,-4 2 0-15,0 3 0 16,-3 6 0-16,0 4 0 15,0 7 0-15,0 5 1 16,-5 0-2-16,-1 8 1 0,-1 9 3 16,0 8 1-16,2 1 6 15,1 5 3-15,4-1-2 16,0 2-3-16,0-4-2 16,2-4-4-16,5-2 1 15,5-7-1-15,1-4-2 16,1-3 1-16,6-4-2 0,2-2-12 15,-1-2-32-15,5-2-38 16,1-10-93-16</inkml:trace>
  <inkml:trace contextRef="#ctx0" brushRef="#br0" timeOffset="49074.1225">21311 12659 272 0,'-9'-4'67'16,"4"-1"-19"-16,-1 1 27 15,4-1-14-15,2 1-14 16,0-1-12-16,4 3-7 15,9 0-7-15,7 1-8 0,2-1-2 16,9 2 1 0,1-4-2-16,7 2-3 0,-4 0-11 15,-1 1 10-15,-1-3-3 16,-10 4-2-16,-4-1 2 16,-2 1-3-16,-8 0-4 15,-6 0-8-15,-3 5-19 0,0 0-7 16,-9 1-18-16,-6 1-24 15,3-2-36-15,-6 2-88 16</inkml:trace>
  <inkml:trace contextRef="#ctx0" brushRef="#br0" timeOffset="49355.2954">21333 12753 328 0,'-9'0'59'16,"3"0"-3"-16,0 0 5 16,6 0-8-16,0 0-14 15,7 0-14-15,8 0-6 0,3 0-4 16,5 0-4-16,4 0-4 16,2-2-1-16,-2 1-3 15,0-3-1-15,0 1-2 16,-4 1 1-16,-1-2 0 15,-6 0-4-15,2 3-4 16,-10-1-12-16,0 0-11 0,-1 2-12 16,-7 0-11-16,0 0-30 15,0 2-23-15,-7 3-70 16</inkml:trace>
  <inkml:trace contextRef="#ctx0" brushRef="#br0" timeOffset="49667.7178">21361 12877 350 0,'-11'1'55'16,"4"1"-5"-16,5 0-2 16,1 1-1-16,1-1-15 15,0 0-8-15,6-1 3 16,6 4-2-16,0-2-6 15,5-1 0-15,-2 1-13 16,7-3 9-16,-1 0-1 0,4 0 0 16,1 0-5-16,-1-3-4 15,0-1-1-15,-4-2 1 16,-1 3-5-16,-5-1 1 16,-1 3-1-16,-3 1-10 0,-5 0-28 15,-5 0-30-15,-1 0-50 16,0-2-190-16</inkml:trace>
  <inkml:trace contextRef="#ctx0" brushRef="#br0" timeOffset="50261.577">22142 12569 278 0,'-2'-3'49'16,"1"-4"3"-16,1 2 14 15,0 3-8-15,0 0-19 16,0 2-13-16,-2 0 3 0,2 0-12 15,-2 5-7-15,2 4 7 16,-2 6 3-16,2 4-1 16,0-1 6-16,0 3-17 15,-1 4 8-15,1-2 2 0,0 3-9 16,0 2 0-16,0-1-4 16,0-2-2-16,0-4 0 15,1 0-2-15,-1-1 0 16,0-8 0-16,0 1-1 15,0-2 1-15,0-5 1 0,0-1-4 16,0-4 2-16,0 1-1 16,0-2-6-16,-1 0-6 15,1 0-16-15,0-7-8 16,0-4-19-16,0-7-18 16,0 1-40-16,0-6-108 15</inkml:trace>
  <inkml:trace contextRef="#ctx0" brushRef="#br0" timeOffset="50918.0343">22094 12567 238 0,'-4'-3'31'15,"0"-6"-7"-15,3 2 27 16,1 3-5-16,0 3-7 0,0-1-13 15,0 0-9-15,0 0 10 16,0 2-4-16,0-2-1 16,3 2-3-16,-1-1-1 15,2 1 1-15,1 0-4 16,1 0-2-16,1 0 0 16,0 0-2-16,6 0-1 0,-5 0-4 15,5 3 0 1,0 1 0-16,1 1 0 0,4-1 1 15,-2 3-2-15,4-2 1 16,-2 0-1-16,3 3-5 16,-4-1 6-16,3 2 0 0,-5-2-1 15,-2-2-2-15,0 3-1 16,-1 0 1-16,-2 0 1 16,-4 0-2-16,1 0 3 15,0 2-2-15,-1 1 0 16,-2 0 2-16,0-1 1 15,-3 1-4-15,1 2 3 0,0-1-4 16,-2 0 1-16,0 1 0 16,0-1 2-16,0 1-5 15,0-1 2-15,0-1 0 16,-5 2 0-16,-2-1 0 0,2-3 0 16,-4 2 0-16,2-2 2 15,-1 1-1-15,-2-3 0 16,1 3 1-16,2-2-1 15,-2-1 0-15,2 1 0 16,-2-1 1-16,-1-2-1 16,-2 0-1-16,0-1 1 0,-1 0 0 15,-4-2-1-15,0 0-1 16,-2-1 0-16,-1-1 2 16,0 0-2-16,1 0 0 15,-3 0-6-15,2-1-22 16,-1-7-62-16,-1-8-117 15</inkml:trace>
  <inkml:trace contextRef="#ctx0" brushRef="#br0" timeOffset="54052.7246">20242 14225 214 0,'4'0'60'0,"0"-2"6"0,-1-3-22 15,1-2-2-15,1-1-10 16,-3 0-4-16,-2-1-1 15,0 0-3-15,0 1-6 16,0-2-3-16,0-1-3 0,-4 2 0 16,-6-1-6-16,0-1-1 15,-4 2-1 1,1 0 1-16,-1 4-1 0,0-1 2 16,-2 4 3-16,2 2-5 15,-1 0 2-15,1 0-1 16,-1 4 0-16,3 3 0 15,2 4 0-15,0-1 0 0,3 3 0 16,2 3-2-16,1 2 2 16,4 0 0-16,0-2 2 0,0 3-3 15,0-2-5-15,7-2 3 16,2-2-3-16,1-1 3 16,3-2-2-16,1-5 2 15,3 0-1-15,-3-1 1 16,3-4 0-16,-4 0 0 0,2 0-1 15,-1-2-2-15,-4-5 1 16,2-2 3-16,0-2-3 16,-2-1 0-16,-1-3 1 15,-1 0-3-15,-2-3 5 16,-2-2-5-16,1 2 4 16,-3-5-3-16,-2-2 1 0,0-2 0 15,0-2 1-15,0-1-2 16,-4 0 2-16,-2 1-2 15,3 2 2-15,-2 8 0 16,-1 3-2-16,3 3 1 16,-1 6 1-16,1 4-2 0,1 3 1 15,-2 0 0-15,2 0 0 0,0 7-2 16,1 4 3-16,-1 3-1 16,2 4 0-16,0 0-1 15,0 5 4-15,0 2-1 16,0 1 0-16,2 1 6 15,3 2-5 1,3-3 4-16,0 1-2 16,1 0-1-16,1-4 1 0,0-1-3 15,1-4 1-15,0-1-2 16,1-2 2-16,-1-3-3 16,0-1 0-16,-2-4 0 15,-4 0 0-15,2-3-13 16,-3-4-12-16,0 0-7 15,-4 0-20-15,0-8-35 0,0-4-77 16</inkml:trace>
  <inkml:trace contextRef="#ctx0" brushRef="#br0" timeOffset="54844.1133">20425 13825 136 0,'-3'0'65'0,"-1"0"-2"15,-1-5 15-15,3-2-23 16,-3-1-2-16,2-2-11 16,1 3-1-16,2-4-13 0,0 2-14 15,0 0 0-15,0 2-6 16,3 2 1-16,4 3-4 16,0 2-3-16,2 0-1 15,2 8-2-15,-2 5 2 16,-2 5-1-16,1 0-1 0,-3 0 1 15,-3 2 2-15,-2-1-1 16,0-3-2-16,0 0 2 16,-4-4 0-16,-2-2-2 15,3-3 4-15,1-4 5 16,0-1 2-16,2-2 1 0,0 0 1 16,2 0 1-16,9-2-5 15,3-3-3-15,6-4-2 16,0 2-1-16,0 0-2 15,0-2 0-15,-1 2 0 16,-4 1-11-16,-3 5-17 16,-5 1-20-16,-3 0-41 0,-4 0-61 15</inkml:trace>
  <inkml:trace contextRef="#ctx0" brushRef="#br0" timeOffset="55501.6972">20086 14426 319 0,'-7'0'61'0,"0"0"5"0,3 0-15 15,3 0-6 1,1 0-10-16,0 0-6 0,8 0-4 16,9 0-8-16,7 4 15 15,10-4-7-15,8 0-23 16,6 0 13-16,5 0-3 0,3 0-2 16,-2 0-3-16,-5-4-3 15,0 4 0-15,-8-1-4 16,-7 1 0-16,-9 0 4 15,-4-2-4-15,-6 2 0 16,-5 0 1-16,-7 0-1 0,-1 0 0 16,-2 0-2-16,0 0-9 15,-8 3-20-15,-4 3-17 16,-4-2-41-16,-4-3-107 16</inkml:trace>
  <inkml:trace contextRef="#ctx0" brushRef="#br0" timeOffset="57017.3808">20472 14774 338 0,'-1'-10'59'0,"-3"0"20"15,2-2-4-15,2 2-26 16,0-2-15 0,7 6-11-16,6 2-5 0,1 2 0 0,2 2-6 15,2 6-7-15,-2 8-1 16,1 5-1-16,-2 3-8 16,-3 3 4-16,-2-3 2 15,-5 2-2-15,-1 0 1 16,-2-2 0-16,-2-6 0 15,0 2 1-15,-2-4 0 0,-2-3 0 16,1-4-1 0,-1-1 1-16,3-3-1 0,-1-1 0 15,2-2 1-15,0 0 1 16,0-7-1-16,3-4 0 0,3-5-1 16,1 0 0-1,1-3 0-15,0-5 0 0,-1-1 0 16,-2-4 0-16,0 3 0 15,-2 0 0-15,1 1 0 16,-4 2 0-16,3 11 0 16,-3 0 0-16,0 7 0 0,0 4 0 15,0 1 0-15,0 3-1 16,0 13 1-16,-3 1 0 16,3 6 1-16,0 2 2 15,0 3 4-15,0-2 2 16,0-3-3-1,5 0-2-15,2-5-3 16,2-2 0-16,0-1 0 16,2-7 0-16,2 3-1 0,1-4 1 15,3-4-4-15,-2-3-20 16,-1 0-8-16,3 0-29 16,-3 0-18-16,0-8-44 0,-3-3-77 0</inkml:trace>
  <inkml:trace contextRef="#ctx0" brushRef="#br0" timeOffset="57392.2459">20807 14695 66 0,'-4'-20'239'15,"0"2"-154"-15,4 3-4 16,0 3-23-16,0 1-26 16,6 4-9-16,2 3-4 15,3 4-2-15,2 0-7 0,-1 0-6 16,-3 11-1-16,1 3-3 15,-5 1 1-15,-2 1-1 16,-3 3 0-16,0-1 1 16,0 1-1-16,-3 1 1 15,-2-2 0-15,-1-2 2 0,0-1-2 16,3-6 10 0,1 1 3-16,0-3-1 0,2-3 5 15,0-1-4-15,5-3-9 16,5 0 15-16,2 0-8 15,5-2-1-15,0-6-2 16,5-7-4-16,3-2-2 0,-2-1-2 16,-1-2 2-16,-4 4-2 15,-4 0-3-15,-7 3-3 16,-7 3-24-16,-7-2-56 16,-16-5-128-16</inkml:trace>
  <inkml:trace contextRef="#ctx0" brushRef="#br0" timeOffset="71634.1187">20240 14865 181 0,'4'0'34'0,"-2"0"6"16,0 0-2-16,0 0 22 15,0 0-16-15,-1 0-14 16,-1-3-8-16,0 1 2 16,0-2 0-16,0 0-9 15,0-1-2-15,0 2-2 0,-5-2 0 16,1-2 3-16,-1-1-1 16,-2 0-2-16,0 2 1 15,0-3-4-15,-3 0-2 16,-2 4-3-16,3 0 1 15,-4-1 3-15,-1 4-4 16,1 2 1-16,1 0 0 16,1 0-2-16,-2 8 0 0,3 2 1 15,-2 2 3-15,5 0-2 16,-1 5 3-16,4-2 1 16,1 6 0-16,1-2 0 15,2 3 1-15,0-3-3 0,0 0-1 16,7 2-2-16,2-7-1 15,-1-2 0-15,4-3-2 16,3-4 1-16,0-1-1 16,-1-4 3-16,3 0-1 15,-3-5 1-15,2-6-3 0,-2-2 1 16,-1-1-1-16,-4-2 0 16,0-4 3-16,-2 2-4 15,-3-3 2-15,-2 0 1 16,-2-5-1-16,0 2 0 15,0-2-2-15,0-2 1 0,-2 2 0 16,0-2 0-16,2 2 1 16,0 5 1-16,0 6-4 15,0 1 4-15,0 4-3 16,0 5-5-16,0 3 7 16,0 2 2-16,2 2-2 15,2 9-3-15,-1 7 2 0,2 3 1 16,-1 5 1-16,1 6 0 15,0 0 2-15,0 1 1 16,0 1 0-16,0-2 0 16,0-2-2-16,2-4-1 0,3-2-1 15,0-5-1-15,3-3 1 16,2-3-3-16,0-3-24 16,5-6-62-16,2-4-70 15</inkml:trace>
  <inkml:trace contextRef="#ctx0" brushRef="#br0" timeOffset="72183.5944">21613 14171 226 0,'-9'2'67'0,"1"-2"-25"15,3 0-1-15,5 0 7 16,-2 0 7-16,2 0-5 15,0 0-18-15,5 0-10 0,10 0-5 16,4 0-2-16,7 0-3 16,2 0-6-16,3 0 0 15,-2 0-1-15,0-2-3 16,-1 2-1-16,-8 0-1 0,-2-2 0 16,-3 2-1-16,-7 0-10 15,-4 0-12-15,-4 0-24 16,0 0-35-16,-2 6-19 15,-7-2-46-15</inkml:trace>
  <inkml:trace contextRef="#ctx0" brushRef="#br0" timeOffset="72488.5327">21645 14289 267 0,'-2'2'68'0,"2"-2"-32"16,0 0-2-16,0 0-5 15,0 0 5-15,0 0-9 16,0 3-13-16,5-1 11 16,8 0 0-16,1 1-2 0,0 1-1 0,8-4-4 15,2 0 0-15,1 0-5 16,-1 0-5-16,2 0-4 15,-1-4-1-15,-1 1 0 16,-4 3-6-16,-6 0-13 16,-2 0-16-16,-4 0-13 0,-3 0-44 15,-5 7-58-15,0-3-76 16</inkml:trace>
  <inkml:trace contextRef="#ctx0" brushRef="#br0" timeOffset="72737.9414">21663 14433 316 0,'-2'4'68'0,"2"-2"-32"16,0 0-4-16,7-2 16 15,4 2 3-15,4-1-19 16,0-1-9-16,7 0 2 15,-1 0 0-15,1 0 1 0,0 0-11 0,0 0-10 0,-1 0-3 16,-1 0-1-16,0-1-8 16,-1-3-37-1,-1-2-36-15,1-4-118 0</inkml:trace>
  <inkml:trace contextRef="#ctx0" brushRef="#br0" timeOffset="73279.6269">22577 14119 200 0,'11'-6'209'15,"-6"0"-200"-15,0 1 0 16,-1 1 21-16,-2 1 22 0,-1 1-11 16,-1 2-16-16,0 0-3 15,0 0-8-15,0 5-6 16,0 6 4-16,0 5 11 16,0 5-1-16,-1 2-1 15,-1 3-6-15,2 0-1 16,0-1-5-16,0 0-1 0,0-2-4 15,0-1 0-15,0-1-5 16,0-5 2-16,2 0 0 16,-2-3-1-16,0-4-2 15,0 0-15-15,0-4-9 16,0-2-14-16,-2-1-7 0,0-2-9 16,-3 0-22-1,1-7-57-15,3-5-79 0</inkml:trace>
  <inkml:trace contextRef="#ctx0" brushRef="#br0" timeOffset="73763.8559">22556 14103 224 0,'0'-7'58'0,"0"0"-36"0,0 0 5 15,0 4 20-15,0-3 0 16,5 2-14-16,2 1-17 16,2 0 7-16,2 1 0 15,3 2-2-15,6 0 0 16,-1 0-2-16,5 2-4 0,3 3-2 16,0 4 1-16,0 0-2 15,0 1-3-15,-1 3-2 16,-2 3 0-16,-3 2-2 15,-3 2-1-15,-3-3 0 0,-5 4-1 16,0 1 0-16,-5-1 0 16,0 1-1-16,-5 1 0 15,-1 1-1-15,1-3 2 16,-4-2-1-16,-6-3 1 16,2 1 1-16,-4-5 0 15,-3-2 1-15,1 0-1 0,-3-5 1 16,0-2-3-16,-2 3-1 15,2-5 0-15,-1 2-1 16,1-3 1-16,0 0-1 16,0 0 0-16,3 0-5 15,-1-3-17-15,3 0-21 0,2-4 1 16,0 0-11-16,5-6-53 16,5-1-106-16</inkml:trace>
  <inkml:trace contextRef="#ctx0" brushRef="#br0" timeOffset="74296.0884">22990 13913 302 0,'0'-6'30'0,"0"-1"8"15,0 2 13-15,0 0-3 16,5-3-7-16,2 1-18 16,2 0-7-16,1 4 1 15,2-3-2-15,0 4-4 16,1 2-5-16,-2 0-4 15,2 6 0-15,-6 4-2 0,0 7 0 16,-2 0 1-16,-3 1 0 16,-2 4-1-16,0-3 1 15,-2 2 0-15,-5-3 0 16,-3 0 1-16,0-4-1 0,1 1 2 16,2-4 2-16,0-3 2 15,1-2-1-15,4-3 2 16,2-1 2-16,0-2 1 15,0 0 5-15,10 0 4 16,4 0 3-16,3-3-14 0,3-1-4 16,4-5 2-16,1 0-6 15,2 0 5-15,-1 0-5 16,-7 0 1-16,1 2-1 16,-8 0-1-16,-7 2-3 15,-2-1-25-15,-3 1-46 16,-13-8-69-16</inkml:trace>
  <inkml:trace contextRef="#ctx0" brushRef="#br0" timeOffset="91817.3985">16955 12771 16 0,'0'4'-16'0</inkml:trace>
  <inkml:trace contextRef="#ctx0" brushRef="#br0" timeOffset="93109.4019">16852 12821 216 0,'5'-5'29'0,"0"-1"-4"16,0-1 16 0,2 0 5-16,1 0-12 15,-1 0-14-15,-2 0 2 0,0-1 3 16,-3 3 1-16,-1 0-4 15,-1-1 1-15,0-1-1 16,-1 0-5-16,-8 0-4 16,-1-2-4-16,-2 2 1 15,-3 0-3-15,1 1 1 0,1 1-3 16,-2 2 0-16,1 1 0 16,1 0 1-16,2 2-2 15,-2 0 1-15,4 0-2 0,-1 7-1 16,-2 4 0-16,4-1 0 15,-1 6 1-15,0 1 1 0,1 0 0 16,5 1 0-16,1 0-1 16,2 0 0-16,0 0 1 15,4-4-1-15,7-2 0 16,1 1 1-16,5-4 0 16,0-1-2-16,0-2 1 0,0-2-4 15,0-1 4-15,0-3-2 16,-2 0 1-16,-1 0-2 15,1-5 1-15,-3-3 0 16,1-5 0-16,-4-4 0 16,-2 0-1-16,0-1 2 0,-4-4-1 15,2 1-1-15,-3-2 1 16,-1 2-1-16,-1-5 1 16,0 3-1-16,0 0 0 15,0 2 0-15,-6-1 0 16,3 3 0-16,-4 4 0 0,3 0 0 15,-1 3 0-15,3 4 0 16,-1 3 0-16,1 1-1 16,0 4 2-16,2 0-2 15,0 4 0-15,0 8 0 16,0 4 1-16,0 7 1 16,0 2 0-16,6 6 1 0,-1 1 0 15,2 3 0-15,0 1-1 16,2 0 1-16,-2-1-2 15,2-5 0-15,-2 0 0 16,4-6-1-16,-4-1-13 16,-2-1-27-16,1-4-19 0,-5-6-27 15,-1-5-74-15</inkml:trace>
  <inkml:trace contextRef="#ctx0" brushRef="#br0" timeOffset="93415.8058">16579 13057 396 0,'-16'7'9'0,"4"-3"12"0,6-3 38 16,6 1-15-16,11-2-9 15,12 0-2-15,12 0-5 16,11-2-5-16,8 2-8 15,7-4-3-15,2-1-1 16,-2-2-4-16,-3 1-1 0,-12 1-2 16,-6 2-1-16,-12 1-2 31,-10 0-1-31,-7 2-1 16,-8 0 0-16,-3 0-25 0,0 0-16 0,-9 2 2 15,-5 3-45-15,-2-1-114 16</inkml:trace>
  <inkml:trace contextRef="#ctx0" brushRef="#br0" timeOffset="94126.5417">16843 13465 300 0,'0'6'14'0,"0"-6"25"0,0 0 30 16,4-2-23 0,1-6-15-16,0-1-16 0,-2 1-1 15,-1-6 9-15,-2 3-5 16,0-4-4-16,-10 1 1 0,-2 0-5 16,-5-1-3-16,-2 0-3 0,-3-1 0 15,0 5 0-15,0 1-3 16,0 5 2-1,2 2 1-15,2 3 1 16,0 0-1-16,4 8-2 16,1 4 2-16,1 1 1 15,6 7 4-15,0 2 0 16,5-1 1-16,1 3 3 0,0-1-2 16,7-2-2-16,6-3-3 15,-1-1-2-15,4-5 3 16,3-2-5-16,0-5 2 15,1-2-2-15,2-3 1 16,-3 0-1-16,3-4 1 16,0-7-1-16,-5-3 0 0,0-1 0 15,-3 1-1-15,-4-6-1 16,-2 2 1-16,-3-1 1 16,-5-4-1-16,0-1-1 15,0-8 1-15,-3 0-1 16,-4-4 0-16,-3-2 1 15,1 8-1-15,1 2 0 0,0 7 0 16,4 9 0-16,-1 5 0 16,2 7-1-16,3 0-1 15,0 18 2-15,0 6 1 0,3 8 2 16,4 4 2-16,3 2 2 16,-3 1-2-1,3-2 0-15,0-3-3 0,-3-3-2 16,0-2 1-16,1-5-1 15,2 2 1-15,-3-8-1 16,2-2-1-16,1-5-7 0,2-2-9 16,-2-7-8-16,5-2-39 15,-5 0 0-15,4-11-17 16,-2-7-49-16,-2-1-71 16</inkml:trace>
  <inkml:trace contextRef="#ctx0" brushRef="#br0" timeOffset="94477.2381">17033 13283 340 0,'0'-15'58'16,"0"-6"24"-16,0 7-12 16,0 0-17-16,0 1-16 15,0 1-12-15,12 5-10 16,0 2 1-16,2 5-6 16,4 0-4-16,1 1-3 0,-2 10-2 15,-2 5 0-15,-1 4-1 16,-4 3 1-16,-2 2-2 15,-6 1 1-15,-2-1 1 16,0 0-1-16,-4-2 1 16,-4 0 0-16,0-1 0 15,1 0 0-15,0-4 3 0,5 0 3 16,2 2 2-16,0-8-7 16,2 0 4-16,10 0 0 15,3-3-3-15,4-3-1 16,3-3 0-16,1-3-1 0,0 0-1 15,-1-2-4 1,-4-5-15 0,-4-4-11-16,-5 1-28 15,-3 1-16-15,-6-4-33 0,0 1-84 16</inkml:trace>
  <inkml:trace contextRef="#ctx0" brushRef="#br0" timeOffset="94668.8109">17069 13377 419 0,'-17'2'39'16,"2"-1"0"-16,8 2 3 15,7-3-10-15,0 0-8 0,20 0-12 16,7 0-9-16,7-6-1 16,7-2-2-16,6-3-30 15,-1-5-39-15,0-5-90 16</inkml:trace>
  <inkml:trace contextRef="#ctx0" brushRef="#br0" timeOffset="94961.0964">17637 12921 433 0,'-5'-7'12'0,"1"0"33"16,4 1 13-16,0 3-12 16,0 1-20-16,2-1-9 15,9 3-3-15,2 0 0 16,9 0-1-16,5-3-1 0,2 3-3 16,3-1 0-16,4-3-4 15,-2-3-3-15,-3 0-1 16,-1 0-1-16,-8 1 0 15,-5 1-11-15,-5 2-23 16,-7 3-19-16,-5 0-10 0,0 0-47 16,-9 3-51-16</inkml:trace>
  <inkml:trace contextRef="#ctx0" brushRef="#br0" timeOffset="95244.4314">17664 13030 415 0,'-8'3'15'15,"3"-1"17"-15,5 2 15 16,3-3-9-16,9 1-7 16,5 0-11-16,3-2 2 15,6 0-10-15,-1 2-7 0,4-2-1 16,-3 0-1-16,-1 0-1 15,-1 0-2-15,-2 0 0 16,-7-4 0-16,-2 2-7 16,0-1-11-16,-6 1-17 15,-2 0-9-15,-1 2-20 0,-4-1-40 16,0 1-65-16</inkml:trace>
  <inkml:trace contextRef="#ctx0" brushRef="#br0" timeOffset="95524.1255">17666 13197 470 0,'-17'11'36'16,"9"-1"5"-16,4-7 12 16,4-3-13-16,2 0-4 15,13 0-10-15,7 0-14 16,5 0 9-16,7-6-10 15,0-1-4-15,2 2-1 0,-5-4-3 16,-3 4-1-16,-4-1-1 16,-6 2 1-16,-5 3-1 15,-5-1-1-15,-3 2-1 16,0 0-1-16,-5 0-8 16,0 0-25-16,0 0-57 0,0-5-29 15,-5-6-313-15</inkml:trace>
  <inkml:trace contextRef="#ctx0" brushRef="#br0" timeOffset="96651.1508">18352 12845 267 0,'1'-6'11'0,"-1"2"10"16,0-1 43-16,0 0-8 15,0 1-8-15,0 0-10 16,0 1-6-16,0 1-3 15,0 2-7-15,0 0-4 16,0 0-5-16,-3 0-2 16,-1 2-1-16,-3 9 2 15,1-1-1-15,1 6 1 0,0 2 0 16,0 3 1-16,-1 3 3 16,3-3-1-16,-2 2 0 15,5 1-13-15,0-3 6 16,0 1-1-16,0-1-2 0,3-3-1 15,2-2-2-15,1 0 1 16,0-2-1-16,3-2 1 16,3-2-1-16,-5-2 1 15,5 2-1-15,1-7 1 16,1 1-2-16,1-1 2 0,-1-1-2 16,2-2 0-16,0 0 0 15,0 0-1-15,-2 0 1 16,0 0 0-16,-4 0-1 15,0-4 0-15,2 1 1 16,-4-2-1-16,1 1 0 16,1-3 0-16,-1-2 1 0,-1 0 0 15,-1 0-1-15,3-3 0 16,-1-1 1-16,-4 0-1 16,0-3 0-16,-3 2 1 15,-1-3-1-15,-1 2 1 0,0-1 0 16,0 0-1-16,-3 0 0 15,0-2 0-15,-3 2 1 16,1 1-1-16,0-4 0 16,0 3 0-16,-2-2 1 15,0 4-1-15,2-2 0 16,-2 0-1-16,-1 5 1 0,1 0 0 16,-1 2 0-16,1 2 0 15,-5 4 0-15,4 1-1 16,-4 2 1-16,-2 0 0 15,2 0 0-15,-3 0-1 16,3 5 2-16,0 0-2 16,1 1 1-16,0-1-1 0,2 2 2 15,1-1-1-15,2 1 0 16,2 0 0-16,2 2 0 16,2 0 0-16,0 2-1 15,-1 1 3-15,6 3 1 16,3-2 1-16,4 2-2 15,-2-3 3-15,5 1 3 0,-1-3-1 16,5-2 0-16,-4-3-2 16,5-3 1-16,-1-2-3 15,1 0-1-15,2 0-1 0,-4 0 0 16,0-4-2-16,-7 3-14 16,-6-3-50-16,-5 2-99 15,-11-2-383-15</inkml:trace>
  <inkml:trace contextRef="#ctx0" brushRef="#br0" timeOffset="97917.6456">16748 14666 214 0,'4'-4'37'0,"-1"-3"-2"15,0 0 17-15,1-2-9 16,2 0-9-16,-2-2-11 0,1 2 1 16,-3-1-7-16,-1 2 0 15,-1-1-1-15,0-1 1 16,0 1-4-16,-3-2 3 16,-4 0 1-16,-3 1 2 15,0 1-3-15,1-2-3 16,-4 4-3-16,3 3-3 15,-1-1 2-15,0 3-3 0,0 2-1 16,1 0-4-16,0 4 2 16,0 1 0-16,1 6 0 15,-2 1 3-15,0 1 3 16,1 3-1-16,2 2 1 0,1-2 0 16,5 3-3-16,0 1 1 15,2-3-1-15,0 0-4 16,6-4-4-16,5-1 2 15,1-4 5-15,2-2 1 0,-1-3-2 16,3-3-2-16,-3 0 2 16,1-3-3-16,-1-6 0 15,-2-1 0-15,-1-2-1 16,-2 0 1-16,-1-2 0 16,-2-4 0-16,0-1 1 15,-3-2-2-15,-2-1 1 16,0-3-1-16,0 0 1 15,0 0-1-15,-2-2 1 0,-3 1-1 16,0 3 0-16,0 3 1 16,0 5-1-16,0 5 0 15,3 5-1-15,0 3 2 0,1 2-3 16,-1 0 2-16,2 5-1 16,0 9 1-16,0 2-1 15,0 6 2-15,5 1 1 16,2 4 0-16,3-1 3 15,0 3-3-15,-1-1 0 16,1-3-1-16,0 3 0 0,-3-6-1 16,3-3 1-16,-3-4-1 15,0 0 0-15,1-4 0 16,0-5-8-16,1-3-16 16,3-3-17-16,0 0-17 15,0-9-10-15,-2-8-27 0,0-4-81 16</inkml:trace>
  <inkml:trace contextRef="#ctx0" brushRef="#br0" timeOffset="98272.4742">16850 14221 393 0,'-9'-10'17'15,"2"-1"11"-15,4 4 36 16,3 1-17-16,0 3-20 15,2 1-15-15,6 2-1 0,1 0-6 16,1 4-3-16,0 8-1 16,-3 4 1-16,2 6-2 15,-5-1 0-15,-2 4 1 16,-2-2 0-16,0 0-1 16,0-3 2-16,0-2 3 0,-2-8 5 15,1 1 2-15,-2-5 3 16,3-3 1-16,0-3-1 15,8 0 3-15,4 0-6 16,3-5-2-16,2-6-8 16,5 0-1-16,0 0 0 15,-1-1-1-15,-3 5-2 16,-4 0-12-16,-4 5-31 16,-3 2-8-16,-6 0-26 15,-1 6-77-15,0 4-87 0</inkml:trace>
  <inkml:trace contextRef="#ctx0" brushRef="#br0" timeOffset="98656.4966">16561 14865 348 0,'-3'7'29'15,"-10"-2"33"-15,6-5-4 16,7 0-4-16,0 0-15 16,0-1-15-16,8-3-2 0,4 2 5 15,4 1-6-15,4-2 1 16,5 2-4 0,4 0 5-16,3 1-6 0,6 0-3 15,1-2 0-15,1 0-3 16,-1 0-5-16,-1 0 0 15,-6 0-5-15,-2 0 2 0,-2-2-2 16,-10 1 0-16,-2 2-1 16,-8-1-1-16,0-1-1 15,-6 1-8-15,-2-2-8 16,0 0-18-16,-6 2-22 16,-6-3-27-16,-7-1-53 15,0 0-267 1</inkml:trace>
  <inkml:trace contextRef="#ctx0" brushRef="#br0" timeOffset="99532.8096">16753 15320 113 0,'0'1'108'0,"0"-1"-46"16,0 0 11-16,0 0-17 0,0-6-10 16,0-1-15-16,-1-2-5 15,-3-2 1-15,-1-2-5 16,0 3-5-16,-5-3-4 16,0 2-3-16,-1 3-2 15,-2 1-3-15,1 1-1 16,-3 4 0-16,-1 2 0 0,1 0 1 15,1 2-1-15,0 7 2 16,1 3 4-16,1 5 4 16,3 0-1-16,3 3-1 0,3 1-1 15,3-1-2-15,0 0-1 16,0-1-1-16,9-1-13 16,4-4 11-16,-1-1 0 15,3-2 1-15,-3-4-3 16,2-2 0-16,-1-3-1 15,-1-2 0-15,1 0-1 0,-2-4 1 16,-1-3-1-16,0-4 1 16,-1-1-1-16,-1-2 0 15,-1-2 0-15,-1-4 1 16,-2-2-1-16,-2-1-2 16,-2-2 3-16,0-1-2 0,0-1 0 15,0-3 1 1,-4 3-1-16,-1 0 0 0,-1 4 0 15,2 5-1-15,1 7 1 16,-1 0 0-16,1 8 0 16,3 1 0-16,0 2-1 0,0 3-2 15,0 9 3-15,0 0 0 32,0 4 0-32,3 4 0 0,2 1 0 15,1 2-1-15,0 2 4 16,-1 2 0-16,2-1-2 0,-2 0 0 15,2-2 0-15,1 2 1 0,-1-7-2 16,2-1 0-16,-1-5 0 16,4-5 0-16,0-2-5 15,3-2-16-15,-1-4-12 16,-2 0-23-16,3 0-7 16,-3-11-17-16,-2 0-63 15,-3-5-55-15</inkml:trace>
  <inkml:trace contextRef="#ctx0" brushRef="#br0" timeOffset="99907.8554">16918 15184 195 0,'3'-18'139'0,"0"1"-59"16,-1-1 9-16,5 3-20 0,0 1-17 16,2 3-26-16,4 4-3 15,-3 4-2-15,5 3-5 16,-3 0-8-16,0 2-3 15,2 6-2-15,-4 7-3 16,-2-1 4-16,-1 4-3 0,-2 2-1 16,-3 1 2-16,-2 1-2 15,0-2 2-15,0 4-2 16,-5-1 0-16,-4-2 1 16,3-1-2-16,2-2 4 15,-1-2-2-15,5-1 0 0,0-3 0 16,0-3-8-16,2 0 15 15,5-4-4-15,4 1 3 16,1-5-3-16,3-1-2 16,1 0 0-16,2 0-1 15,-4-3 0-15,3-5-3 0,-5 3-11 16,-2 2-8-16,0-1-20 16,-5 0-22-16,-5 1-15 15,0-1-66-15,0-3-148 16</inkml:trace>
  <inkml:trace contextRef="#ctx0" brushRef="#br0" timeOffset="100110.9331">16972 15252 166 0,'-12'0'232'0,"5"0"-218"15,1-1 50-15,6-1-5 0,4 2-27 16,9-4-18-16,5 0-9 15,3 1-2-15,2-4 0 16,3-1-6-16,-3 0-19 16,-2 1-29-16,-4-4-50 15,-3 2-101-15</inkml:trace>
  <inkml:trace contextRef="#ctx0" brushRef="#br0" timeOffset="100438.9807">17162 15039 381 0,'0'-6'49'0,"0"-3"-2"16,0 4-2-16,0 1-6 15,2 2-16-15,4 2-13 16,1 0-3-16,2 0-2 16,-2 9-3-16,1 3-1 15,-1 2 0-15,-4 1 0 0,-1 1 0 16,-2 2 0-16,0-4 0 15,0 1 0-15,0-3 2 16,-2 1 3-16,-1-6 6 16,1 1 3-16,0 0 1 0,2-5-1 15,0 1-1-15,0-4-1 16,0 0-1-16,7 0-5 16,4 0 7-16,2-9-9 15,4-4-3-15,2-1-1 16,1 0-3-16,-3-4-16 15,0 2-32-15,-2-4-35 0,-1-1-91 16</inkml:trace>
  <inkml:trace contextRef="#ctx0" brushRef="#br0" timeOffset="100860.7561">17671 14740 363 0,'-3'2'24'16,"-6"-2"8"-16,1 0 16 15,8 0-6-15,0 0-4 16,3 0-9-16,12 0-9 0,4 0 2 16,5 0-7-16,8 0-5 15,-1 0-2-15,3 0-1 16,-4 0-3-16,-6-3-3 15,-2 3 0-15,-5-2-1 16,-7 2-6-16,-5 0-9 0,-3 0-16 16,-2 2-18-16,0 3-27 15,-9-1-33-15,-1 3-89 16</inkml:trace>
  <inkml:trace contextRef="#ctx0" brushRef="#br0" timeOffset="101126.3174">17695 14890 343 0,'-2'0'50'0,"2"2"4"16,0-2-5-16,10 2-4 0,6-2-9 15,4 0-14-15,5 0-5 16,2 0-5-16,2 0-8 15,-3 0-1-15,-4 0-1 16,0 0-2-16,-5 0 1 0,-3 0-2 16,-6 0-7-16,-3 0-14 15,0 0-18-15,-3 0-9 16,-2 0-42-16,0 0-60 16</inkml:trace>
  <inkml:trace contextRef="#ctx0" brushRef="#br0" timeOffset="101407.5414">17725 15054 262 0,'-15'12'151'0,"7"-4"-102"16,2-1 12-16,6-2-14 15,0-2-6-15,11-3-9 16,7 0 0-16,7 0 1 15,5-3-13-15,3-7-15 0,3 0 2 16,-4 0-3-16,1 1-3 16,-8 1 0-16,-2 2-1 15,-9 2-1-15,-3 4-1 16,-6 0-21-16,-5 0-23 16,0 0-18-16,0 0-21 15,-7 0-158-15</inkml:trace>
  <inkml:trace contextRef="#ctx0" brushRef="#br0" timeOffset="102341.5292">18406 14662 264 0,'0'-5'35'16,"-4"-1"31"-16,2 0-7 16,-4 5-19-16,4-3-8 15,1 3-5-15,-3-1-1 0,4 2-5 16,-1 0-7-16,1 0-3 16,-2 0-4-16,-3 2 0 15,1 4 1-15,-3 6 4 16,-3 0 2-16,2 5-2 0,3 2 4 15,-2 0-1-15,0 4 1 16,4 0-3-16,3 1-4 16,0-2 1-16,0 1-9 15,5-4 2-15,7-3 1 16,1 0-1-16,6-5 1 0,-2 0-1 16,0-3 1-16,1-4-1 15,1-2-2-15,-4-2-1 16,1 0 3-16,1 0-1 15,-4-2 1-15,1-6 0 16,-4 0 0-16,0-2-1 0,2 2 2 16,-5-3-3-1,0 1 0-15,-2-3 0 16,0-3 0-16,-3 0-2 16,2-1 3-16,-4-3-3 15,0-2 2-15,0 4-1 16,0-1 0-16,-6 3-1 0,-1-1 0 15,2 4 0-15,-5-3 0 16,-2 5 1-16,2-4 0 16,-2 3-1-16,-2 0 1 15,1 3 0-15,-2-2-4 16,1 5 2-16,1 2 2 16,0 4-1-16,5 0 0 0,-4 0 0 15,2 3 1-15,3 8 0 16,2 3-1-16,-2 0 0 15,6 2 1-15,1 0 0 16,0 0-2-16,0 0 3 0,5-1-1 16,3-6 2-16,1 3 1 15,1-3-1-15,3-2 2 0,1-3-1 16,-1 2 0-16,5-5-1 16,-2-1 0-16,2 0-1 15,-3 0 1-15,-2 0-2 16,1 0 0-16,-6 0-3 15,1-1-9-15,-4-5-25 16,1 2-23-16,-4-1-15 0,0-6-40 16,0-3-117-16</inkml:trace>
  <inkml:trace contextRef="#ctx0" brushRef="#br0" timeOffset="102841.4239">18679 14460 262 0,'0'-7'16'0,"0"2"19"16,0 1 24-16,0-3-8 15,0 3-12-15,0-3 0 16,3 4 2-16,-1-2-7 15,0 1-7-15,-1 0-6 0,1 1-4 16,0 1-4-16,0 0-3 16,-1 2-3-16,3 0-4 15,-1 0-2-15,4 2-1 16,-1 7 1-16,0 2-2 16,-3 3 2-16,2 0-2 15,-1 2 1-15,-4-2 0 16,0 3 0-16,0-5 0 0,0 2 0 15,0-4 1-15,-4 0-1 16,1-1 3-16,1-4-1 16,0-1 3-16,2-2 2 15,0 1 1-15,0-1 5 16,0-2 2-16,4 0-4 0,3 0 6 16,4 0-2-16,1-5-4 15,3-1-2-15,1-1-4 16,1-2-1-16,-3 1 1 15,0 2-2-15,-3 2-1 16,-8 3-4-16,-3 1 4 0,0 0-21 16,-10 1-50-16,-14-1-82 15</inkml:trace>
  <inkml:trace contextRef="#ctx0" brushRef="#br0" timeOffset="107016.909">15315 8236 330 0,'1'0'24'15,"-1"0"-8"-15,0 0 0 16,0 0 11 0,0 0 10-16,0 0-23 0,-3 0-6 15,-2 0-2-15,-2 0-2 16,0 0-1-16,-5 0 0 15,0 0 0-15,-3 3 2 16,1 5 1-16,-4 2-1 16,-1 2 0-16,-1 4-2 0,1 2 0 15,0 5 4-15,-1 0 2 16,3 4 0-16,2 3 1 16,3 1 0-16,3 3-7 15,1-2 2-15,8 2-2 16,0 1-2-16,0 1 2 0,10-1-2 15,0-1-1-15,4 4 3 16,1 0-1-16,2-4-2 16,0 3 4-16,1-3 3 15,-2 1 0-15,1-1-2 16,-7 0 0-16,1 2-3 16,-4-1-1-16,-3 0 1 0,-4-2-2 15,0 1 1-15,0-4 0 0,-10 2-1 16,-2-6 1-16,-3 4-1 15,1-4 1-15,-6-4-1 16,5-3 1-16,-2-2-1 0,0-2 1 16,3-3-1-1,2-4 2-15,4-4-3 0,1-1 1 16,2-1 3-16,3-2-3 16,2 0 0-16,0 0 0 15,0 0-2-15,6 0 4 16,2 0-2-16,4 0 0 0,-2 4-2 15,2 0 4-15,0 2-4 16,-1 5 4-16,1 2-2 16,-3 1 0-16,1 4 0 15,-3 3 0-15,0 1 0 16,-4 4 0-16,1 1 0 0,-4-1 0 16,1 5 1-16,-1-1-1 0,0 2 0 15,0 1 1-15,0 2 0 16,0 3 0-16,-1-1 0 15,-1 2 2-15,0 3 2 16,2-2-1-16,0 2 1 16,-2 0 0-16,2 1 1 0,0 0-1 15,0 2-1-15,2-3 3 16,3 3-4-16,2-6 3 16,5 2-2-16,-2-1 1 15,3-3 0-15,1-1 2 16,1-2 1-16,1 1-1 15,-1 0 1-15,0-5-1 16,4 0-4-16,-4-5 5 0,4-4 2 16,1-5 0-16,7-5-3 15,2-4-4-15,5-7-1 16,7-7-7 0,-6-12-49-16,-1-19-109 15</inkml:trace>
  <inkml:trace contextRef="#ctx0" brushRef="#br0" timeOffset="108637.8707">9644 8606 211 0,'-3'0'30'0,"-1"-3"6"0,2-3 19 16,-1 1 1-16,-1 0-10 15,1-1-9 1,1 1-4-16,0-2-3 0,0 1-6 16,2-1-7-16,0 0 0 15,0 0-3-15,2 2-3 16,5 1-3-16,2 0-2 16,1 2-1-16,5 2 0 0,-1 0 1 15,3 0-3-15,-1 10-1 16,-2 6-1-16,7 0 0 0,-8 3 0 15,1 3-1-15,-1-1 1 16,-2 4-1-16,-6-4 0 16,-1 3 0-16,-4-3 1 15,0 0-2-15,0-1 2 16,-9-4 0-16,-2 2-1 16,3-5 2-16,-4-3-2 0,5-3 1 15,0-1 0-15,2-4 0 16,1-2 0-16,4 0 0 15,0-4 0-15,0-5 0 16,4-3-2-16,7-5 0 16,-1-1 0-16,3-1 1 15,3 0-2-15,-1-3 2 0,0-1-1 16,0 0 2-16,1-3-1 16,-3 3 0-16,-2 0 1 15,-4 2-1-15,-1 3-1 0,-1 2 4 16,-5 3-4-16,0 5 2 15,0 0 0-15,0 6 0 16,-5 2 1-16,-3 0-2 16,3 0 0-16,-4 4 1 15,1 5-1-15,-2 4-2 16,3 3 2-16,0 5 3 0,2 1-3 16,2 4 4-16,1 3 2 15,2-3 0-15,0 3 0 16,0-2-1-16,5-4-1 15,3-4-1-15,3 3-1 16,1-9 0-16,1 1-1 16,4-5 0-16,0-2-1 0,3-4 1 15,1-1-15-15,1-2-20 16,3 0-18-16,-3 0-25 16,0-3-53-16,0-8-124 15</inkml:trace>
  <inkml:trace contextRef="#ctx0" brushRef="#br0" timeOffset="109140.3788">10368 8533 342 0,'0'-9'35'16,"0"-2"18"-16,0 6 12 15,0 0-19-15,-3 3-15 16,1 0-11-16,2 2-5 0,-5 0-5 16,5 7-4-16,0 4 3 15,0 5 7-15,0 4 1 16,0 1 1-16,0 4 0 16,0 0-3-16,7 0-1 15,-4 0-1-15,1-2-10 0,-1 2 4 16,1-5-3-16,-1-2 0 15,-1-3-2-15,0 0-1 16,-1-3 0-16,1-4 1 16,-2 1-2-16,0-3 0 15,0-2-11-15,0 0-18 16,0-2-28-16,0-2-12 0,-2 0-26 16,-3-6-92-16</inkml:trace>
  <inkml:trace contextRef="#ctx0" brushRef="#br0" timeOffset="109726.6017">10282 8503 92 0,'0'-7'157'15,"0"1"-139"-15,0 1 22 0,0 1 26 16,1 0-17-16,3 3-20 16,1-3-6-16,3 3 4 15,-3-1-3-15,2-2-3 16,-2 4 2-16,2-2-4 16,5 0-1-16,-3 2-5 0,3 0-2 15,3 0-2 1,2 0 1-16,0 2 1 0,4 6-2 15,2-3 0-15,1 4-2 16,1-2 1-16,-3 2 1 16,-1 0-2-16,-3 3-3 0,2 1 0 15,-4 1 0-15,-1 2-3 16,-3 0 1-16,-2 0 0 16,0 0 0-16,-3 2 0 15,-2-2-2-15,-1 0 3 16,-3-2-2-16,-1 2 1 15,0-1 0-15,0 1 2 0,-5-2-3 16,-5 1 2-16,0-3-3 16,-4 0 5-16,0 1-5 15,-2-1 4-15,-1-1-2 16,0-2 0-16,-2 0-2 16,2-2 3-16,-5 0-3 15,0-2 1-15,3 1-1 16,-3-2 1-16,0 1-1 0,3-3 0 15,1-2-3-15,-2 0-15 16,6 0-20-16,5-2-16 16,-1-13-36-16,5-4-131 15</inkml:trace>
  <inkml:trace contextRef="#ctx0" brushRef="#br0" timeOffset="110386.2069">11106 8553 303 0,'-5'0'46'15,"1"0"-27"-15,2 0 28 16,2 0 16-16,0 0-12 16,0 0-19-16,11 0-17 0,1 0-1 15,5 0 2-15,2 0-6 16,5 0 1-16,1-2-1 16,0-2 3-16,-2 1 1 15,2-3-5-15,-3 5-3 16,-2-5-3-16,-4 2-1 0,-3 3-1 15,-3 1 0-15,-3 0-1 16,-3 0 0-16,-1 0-9 16,-3 0-17-16,0 0-2 15,0 7-5-15,0-2-8 0,-5 4-28 16,-4-2-36-16,-1-1-87 16</inkml:trace>
  <inkml:trace contextRef="#ctx0" brushRef="#br0" timeOffset="110823.855">11093 8695 99 0,'-3'2'198'16,"-3"-2"-164"-16,3 0 15 15,1 0 8-15,2 0-5 0,0 0-16 16,2 0-14-16,5 0-4 16,3 0 0-16,5 0 1 15,-1 0-2-15,4 0-4 16,3 0 0-16,1 0 2 15,2-4-3-15,1 1-1 0,0 0 1 16,2-3 0-16,0 1-5 16,-6-1-4-16,1 5-1 15,-6-1 0-15,-1-2-1 16,-5 4-1-16,-2-2-1 16,-1 2-9-16,-2 0-2 0,-3 0-8 15,0 0-9 1,-2 0 2-16,0 0-12 0,-2 4-6 15,-5 0-31-15,-3 1-49 16,-2 2-80-16</inkml:trace>
  <inkml:trace contextRef="#ctx0" brushRef="#br0" timeOffset="111221.8353">11090 8888 313 0,'-9'2'50'0,"0"-2"-5"15,3 0 16 1,4 0-8-16,1 0-19 0,1 0-10 15,0 0 1-15,9 0-5 16,3 0-4-16,2 0 3 0,5 0-2 16,1-2-1-16,1 1 2 15,4-1-3-15,0-1-7 16,2 2-6-16,0-3 3 16,-1 4-2-16,-2-2-1 15,-2 1-1-15,-2 1 0 16,-3-2 0-16,0 0-1 0,-5 2 0 0,1-1 2 15,-2-1-6-15,-3 2-15 16,0-2-19-16,-2 0-29 16,-3-3-42-16,1-3-190 15</inkml:trace>
  <inkml:trace contextRef="#ctx0" brushRef="#br0" timeOffset="112457.9104">12011 8476 177 0,'3'-7'60'0,"-1"-1"-15"0,2 3 26 16,-4-2-8-16,0 2-16 15,0 0-15-15,0 3-12 16,0-4-4-16,0 6-4 16,-4-2-3-16,2 2 0 15,-3 0-5-15,-2 0-2 0,0 2 1 16,1 6 0-16,-3 0 3 15,1 4 2-15,-4 1 6 16,2 0 3-16,-1 3 0 16,3-2 0-16,-2 4-1 15,1-2-5-15,4 4-2 16,2-1-1-16,1 1 1 0,2-1-2 16,0 1 3-16,0 2-3 15,2-4-1-15,5-1 2 16,1 1-2-16,1-2-5 15,2-1 3-15,2-3 1 0,0 0-1 16,1-2 0-16,0-2-1 16,6-3 0-16,-6 1 0 15,4-2 1-15,0-4-3 16,0 1 1-16,-2-1 1 0,-2 0-2 16,3 0 0-1,-3 0 0-15,1-1 2 0,-5-5-3 16,1 1 0-16,-2-4-2 15,0 2 4-15,-2-2-2 16,1-4 1-16,-3 2 0 16,-2-1 0-16,-1-4 0 15,2-2 0-15,-4-1 0 0,0-1-1 16,0-2 0-16,0 1 1 16,0 2-1-16,0 1 0 15,0-2 0-15,-6 4 1 16,3 0-1-16,-2 2-1 15,-3 1 1-15,-1-1 1 0,2 3-3 16,0 1 1-16,-3-3 0 16,0 6-1-16,3 0 0 15,-4 3 0-15,-1 3 0 16,-1-1-2-16,0 2 3 16,1 0 1-16,-1 0-3 15,1 3 5-15,1 4-5 0,0 4 5 16,2-2-2-16,2 1-2 31,-1 1 1-31,3 2 2 16,3-3-2-16,2 0 0 0,0 0 1 15,0 1 0-15,0 0 0 16,2-1 0-16,3 1 0 16,1-2 0-16,1 1 0 15,0 0 0-15,2-2 0 0,2-2 1 16,0 1 1-16,-1-2-2 15,4-1 2-15,-1 0-3 16,2-4 2-16,1 0 0 0,-1 0 2 16,0 0-3-16,2-2 2 15,-3-4-1-15,-1 1 0 16,-2 1 1-16,-3 1-2 0,0-3 1 16,-3 3-1-16,-3-1 1 15,0 3 0-15,0-3 1 16,-2-2-2-1,0 3 0-15,0 3 1 16,-2-2-10-16,-7 1-25 0,-6-3-86 16,0-3-161-16</inkml:trace>
  <inkml:trace contextRef="#ctx0" brushRef="#br0" timeOffset="116035.6224">9702 9769 178 0,'-2'0'36'16,"-2"0"9"-16,3 0 17 16,1-2-9-16,-2-2-14 15,2 1 3-15,-2-2-11 16,0 1-3-16,2-2 1 0,-1 0-4 16,1-1 1-16,0-3-10 15,0 3-7-15,0-1 0 16,5-1-1-16,2 1 0 15,3 3 1-15,3 0-4 0,3 3-2 16,1 2-1-16,-2 4-1 31,2 8-1-31,-1 6 0 16,-1 3 1-16,-5 4-2 16,0 2 2-16,-3 0 0 0,-6-2-2 0,-1 1 1 15,0 0 1-15,-3-3-1 0,-9-2 3 31,0-5-3-31,2-2 3 16,-2-4 0-16,5-4 0 16,0 0 1-16,6-6-1 0,1 0 0 15,0-2 9-15,3-8-6 16,4-3-4-16,4-5 0 0,2-1-1 16,-1-3 1-16,1-3-2 15,-1 2 0-15,0 0 1 16,-2-2-3-16,-3 0 2 15,2 5 1-15,-6-1-1 0,0 4 2 16,-1 3-3-16,-2 2 1 16,0 5 0-16,0 1 0 15,0 5 0-15,-2 1 0 16,-4 0 0-16,-1 3 0 0,3 8 0 16,1 5 1-16,-1 4 2 15,4 3 2-15,0 2 3 0,2 3 0 16,3-3-12-16,6 2 9 15,-2-4-1-15,0-1-3 16,2-4 1-16,3-4-1 16,0-2 0-16,3-5 0 0,0-1-1 15,2-6-4-15,1 0-11 16,-5 0-28-16,0-7-11 16,-1-6-11-16,-5-3-23 15,-4-3-73-15,-2-6-124 16</inkml:trace>
  <inkml:trace contextRef="#ctx0" brushRef="#br0" timeOffset="116379.306">9987 9539 316 0,'-4'-21'50'16,"-8"-1"-7"-16,9 6 6 0,3 2 2 15,0 3-16-15,7 0-15 16,3 5-10-16,7 2-5 15,-3 2-2-15,1 2-1 16,-2 0-1-16,1 11-1 16,-6 1 0-16,-3 4 0 15,-1 2 0-15,-4 1 0 0,0 1-1 16,-7-2 2-16,-2-1 0 16,-2-2-1-16,0 0 1 15,5-5 4-15,-1-1 0 16,0-2 1-16,7-5 0 0,0 2 0 15,7-4 1-15,5 0 4 16,8 0-4-16,2-3-3 16,5-1-4-16,6-2 1 15,-3-3-10-15,1 6-25 16,-4-1-29-16,-4 1-42 16,-1 0-110-16</inkml:trace>
  <inkml:trace contextRef="#ctx0" brushRef="#br0" timeOffset="116691.7221">10470 9587 436 0,'0'0'45'0,"0"-4"20"16,0 3-6-16,0 1-15 15,0 0-24-15,0 8-15 0,2 5 15 16,1 5 2-1,1 5-3-15,2 2-1 16,-2 0-7-16,-1 2-2 0,2 2-3 16,-3-1-3-16,0-3-2 15,1 0 1-15,-3-6-2 16,0 1 1-16,2-5-1 0,-2-3 0 16,0-3-1-16,2-4-12 15,-2-3-16-15,0-2-23 16,1 0-7-16,-1-2-1 15,0-11-38-15,0-4-61 16</inkml:trace>
  <inkml:trace contextRef="#ctx0" brushRef="#br0" timeOffset="117072.2954">10438 9601 387 0,'-4'-7'36'0,"4"0"7"15,0-2 13-15,13 3-15 16,5 3-15-16,4 2-6 16,2 1 0-16,3 0 0 15,-1 1-4-15,2 10-3 16,-2 2-2-16,-5 2-3 0,-1 3 2 16,-4 2-5-16,-2 1 3 15,-4-1-5-15,0 1 2 16,-3 1-6-16,-3-1 3 15,-1 1 3-15,-3-1 1 0,0-2-2 16,0 0 0-16,-5-4 0 16,-5 0-1-16,-4-1 1 15,2-1-3-15,-6-3 1 16,2 1 0 0,-4-2-2-16,3-2 0 15,-3-1 0-15,3-3 1 16,1-1-13-16,0-2-9 0,5 0-18 15,1-9-22-15,3-7-14 16,1-6-80-16</inkml:trace>
  <inkml:trace contextRef="#ctx0" brushRef="#br0" timeOffset="117431.5886">10689 9414 429 0,'10'-18'12'16,"-3"2"12"-16,1 4 10 0,3 0 10 15,2 6-12-15,-1 2-19 16,3 4-7-16,-3 0-4 16,-1 4-1-16,-2 10 0 15,-3 2-1-15,-3 0 0 16,-3 6 1-16,0-2-1 0,0-3 1 15,-3-1-1-15,-4 1 1 16,-1-7 2-16,4-1 5 16,1-2 3-16,1-3 3 15,2-3-2-15,0-1 0 16,2 0 4-16,9 0 3 0,5-6-8 16,6-4-7-16,6-3-3 15,3 1 0-15,1 0-1 16,-3-1-16-16,2 0-27 15,-7 7-39-15,1-2-96 16</inkml:trace>
  <inkml:trace contextRef="#ctx0" brushRef="#br0" timeOffset="117762.2964">11246 9610 297 0,'-12'8'112'15,"6"-7"-88"-15,6-1 33 16,0 0-9-16,13 0-8 0,3 0-12 16,3 0-9-16,8 0 4 15,2 0 0-15,2 0-6 16,1 0-1-16,-3-1-8 15,0-2-2-15,-6 1-4 16,-6 2-2-16,-2 0 1 16,-6 0 1-16,-4 0-8 0,-5 0-15 15,0 0-19-15,-1 2-9 16,-12 4-15-16,-2-1-49 16,0 2-83-16</inkml:trace>
  <inkml:trace contextRef="#ctx0" brushRef="#br0" timeOffset="118032.9437">11232 9735 360 0,'-9'2'39'16,"3"-2"-2"-16,4 0 22 0,2 0-8 16,0 0-10-16,13 0-20 15,1 0-2-15,8 0-2 16,3 0-3-16,4 0-4 15,3-2-1-15,2-1-4 16,-1-1-3-16,1-2 2 0,-5 3-4 16,-6-3 0-16,-5 3 0 15,-5 1 1-15,-6 2-8 16,-6 0-15-16,-1 0-11 16,0 2-20-16,-3 3-30 0,-7 2-57 15,-2 1-114 1</inkml:trace>
  <inkml:trace contextRef="#ctx0" brushRef="#br0" timeOffset="118360.9823">11210 9939 253 0,'-2'1'44'15,"2"-1"13"-15,0 0 29 0,4 0-20 16,4 0-27-16,4 0-11 16,0 0 2-16,5-1-2 15,-2-1-2-15,2 0-3 16,2 0-3-16,3 1 1 16,1-2-4-16,-1 2 0 15,1-1-4-15,2 0-2 0,1 1-2 16,-5-3-2-16,0 2-2 15,-1-2-3-15,-3 1 0 16,-5 1-1-16,-1-1 0 16,-3 3-1-16,-7 0-11 15,-1 0-31-15,-1 0-57 0,-11-4-84 16</inkml:trace>
  <inkml:trace contextRef="#ctx0" brushRef="#br0" timeOffset="119279.6068">12287 9594 13 0,'0'-7'183'0,"0"0"-147"15,0 2 25-15,0-2 15 16,0 2-23-16,0 2-10 16,0 3-7-16,0 0-6 15,0 0-10-15,0 6-9 0,0 6-2 16,4 6 14-16,1 5 1 16,1 0-4-16,1 4 0 15,-2-2-4-15,1-2-3 16,-3 0-2-16,1-1-1 15,-3-4-4-15,2-3-2 16,-3 2-2-16,0-6 0 0,0-1-2 16,0-3 1-16,0-2 0 15,0 1-2-15,0-2-13 16,-3-4-14-16,-2 0-13 16,2 0-3-16,-4 0-27 15,2-10-68-15,-7-2-115 16</inkml:trace>
  <inkml:trace contextRef="#ctx0" brushRef="#br0" timeOffset="119735.9051">12241 9580 315 0,'-2'-4'6'0,"-5"-10"21"16,5 5 33-16,2 4 0 0,7 0-22 15,4-1-19-15,3 2-2 16,4 1 5-16,3 3-7 16,-2 0 0-16,1 0-2 15,3 2-1-15,-2 5 0 16,-1 4-2-16,2-1 0 0,-3 1 2 16,0 3 0-16,-4 1-1 15,0-2-4-15,-3 4-2 16,0-3-1-16,-5 5 2 15,-2-2-2-15,0-1 0 0,-1 3-1 16,-4-2-1-16,0-1 3 16,0-2-3-16,0 0 3 15,-7-3 0-15,0-1-3 16,-2 0 0-16,-2-2 4 16,-2 0-1-16,0-1-1 15,1-4-2-15,-3 1-1 0,1-2 0 16,2-1 0-16,-4-1-1 15,3 0 0-15,-2 0-11 16,3-3-14-16,1-4-35 16,0-8-12-16,5-3-41 15,0-3-128-15</inkml:trace>
  <inkml:trace contextRef="#ctx0" brushRef="#br0" timeOffset="120142.0574">12431 9401 324 0,'4'-15'15'0,"-1"-2"30"16,4 4 9-16,5 1-4 0,-4 2-20 15,3 5-15-15,0 1-5 16,1 4-2-16,-1 0-3 15,0 6-5-15,-2 6 2 16,-2 2-2-16,3 4 1 16,-9-3-2-16,3 5 2 15,-2-4-1-15,-2-2 2 16,0 1-2-16,0-6 0 16,0-1 0-16,0-2 1 0,0-2-1 15,0-4 1-15,0 1 1 16,0-1 5-16,3 0 13 0,6-1-2 15,4-5-5-15,-1-2-5 16,6-3 0-16,0 0 0 16,2-1-3-16,-4-1-3 15,0 5 0-15,-5 0-2 16,-3 1-5-16,-2 7-19 16,-6 0-29-16,0 0-50 0,0 3-107 15</inkml:trace>
  <inkml:trace contextRef="#ctx0" brushRef="#br0" timeOffset="121358.343">12362 9593 304 0,'0'-8'50'16,"0"1"0"-16,0-2 11 0,0 3-20 16,0 3-18-16,1 0-10 15,1-1 7-15,-2 2-4 16,0 2-2-16,0 0-2 16,0 0-7-16,-8 0-2 15,-2 4 1-15,-1 4 3 16,-2 1 4-16,1 2 2 0,-1 0 3 15,-1 2 0-15,4 1-2 16,-2 2-4-16,2 2 1 16,3-1-1-16,-1 3-1 15,4 0 0-15,3 1-4 0,1 1-6 16,0 1 8-16,0-2-1 31,5 1-2-31,3-3 0 16,-1 1-2-16,0-2-1 0,0-1 3 15,1-2-2-15,-2 3 1 16,3-6-3-16,3 1 4 16,-4-3-3-16,1 0 1 15,4-4-1-15,1 0 1 16,0-2 1-16,4-4-1 16,1 0 0-16,0 0 0 0,-1 0-2 15,0-4 2-15,-2-5-2 16,3 2 0-16,-6-2 1 15,1-2-1-15,-2-1 1 16,-2-1-1-16,-1 1 1 16,1-3 0-16,-5-2 0 0,0 0-1 15,-2-1 1-15,1 5-1 16,-2-6 0-16,-2 3 0 16,1 1 0-16,-1-2 1 15,0 3-1-15,0-4 0 0,0 2 0 16,0 2 0-16,-5 0 1 15,2 0-1-15,-4-1-1 16,2 3 1-16,-2 1 0 16,-3 2 0-16,1 2 0 15,1 1-1-15,-4 1 0 16,2 2 1-16,-2-1-2 0,-3 2 2 16,1 1-1-16,1-1 0 15,-1 2 0-15,2 0 1 16,-2 0 0-16,1 0-1 0,3 0 0 15,-2 0 1-15,-2 0 0 16,2 2-1-16,0 1 1 16,1 2 0-16,2 2 0 15,0-1 0-15,0 1-1 16,2 2 1-16,1 2-1 16,1-1 1-16,4 3 0 0,-1 1-1 15,0-1 1-15,2-1-1 16,0 3 1-16,0-1 1 15,4-2-2-15,2 0 3 16,7 0-2-16,0-5 2 16,1 0 0-16,4-1 1 15,1-2 0-15,5 0-1 0,-2-4 1 0,3 0 0 16,-2 0 0-16,-2 0-1 16,1-2-1-16,-4-4-2 15,-2 3 4-15,-4 0-5 16,0-1 4-16,-4 2-2 15,-1-1 0-15,0 3-3 16,3-2-13-16,-5 0-22 0,4-1-33 16,2-3-15-16,2 1-41 15,0-4-177-15</inkml:trace>
  <inkml:trace contextRef="#ctx0" brushRef="#br0" timeOffset="121639.5346">12914 9780 265 0,'-2'0'174'16,"-1"0"-132"-16,3 0 25 16,0 0-16-16,0 0-7 15,6 0-22-15,6-2-5 0,0 2 7 16,6-2-3-16,-2 1-9 15,4-3-1-15,2 2-1 16,-1-4-5-16,1 1-1 16,0 2-3-16,-3-1-1 15,1-2-2-15,-4 3-19 16,0 0-35-16,-1-1-25 16,1-3-46-16,-1-2-173 0</inkml:trace>
  <inkml:trace contextRef="#ctx0" brushRef="#br0" timeOffset="130710.8078">13424 9637 317 0,'0'-5'11'16,"0"-1"11"-16,0 2 27 15,0 3-3-15,0-1-10 0,0 2-15 16,0 0-5-16,0 0-1 16,0 0-8-16,0 0 0 15,-3 3 12-15,-3 8-1 16,1 0 7-16,-1 0-11 15,-1 5-2-15,2 0 3 16,0 0-1-16,1 2-2 16,1 0-2-16,1 3-2 0,2-3 0 15,0 3-2-15,0-1-1 16,3-2-1-16,6 0-2 16,0 0 0-1,1-2-1-15,3-2-1 16,-2-4 2-16,4 1-2 15,-1-3 2-15,1-3-2 0,0-3 0 16,0-1 2-16,1-1-2 16,-1 0 2-16,-1 0-2 15,-1-3 1-15,1-2 0 16,-4-3 0-16,0 1 1 16,2-2-2-16,-5-2 3 0,4-1-1 15,-4-2 1-15,-2-2-1 16,-1-2 0-16,1 0-3 15,-3-2 3-15,-2-1-3 16,0 0 3-16,0-1-3 16,0 2 3-16,0 1-4 0,-5-1 3 15,1 4 0-15,-3 2-3 16,0 1 2-16,-4 1 1 16,2 6-2-16,-3-1-1 15,-1 4 2-15,1 1-1 16,-3 2 2-16,1 0-1 0,-3 0-2 15,2 0 2-15,0 5 0 16,2 2 0-16,3 0 0 16,-1 3 0-16,4 0-1 15,1 1 1-15,3 1 0 16,3-1 1-16,0 2 1 0,2-2 1 16,8-1 1-16,5 1-7 15,-1-4 7-15,4 2-1 16,0-4-1-16,0-2-1 15,-2 2 0-15,2-5 0 16,-6 1-4-16,-2-1-25 16,-5 0-59-16,-3 0-60 15</inkml:trace>
  <inkml:trace contextRef="#ctx0" brushRef="#br0" timeOffset="131215.4503">11841 10611 253 0,'-6'-4'56'16,"0"-3"25"-16,5 3-4 0,-1-2-18 16,2 2-15-16,0-2-17 15,5 4-7-15,10-2-7 16,2 2-5-16,3 2-5 0,1 0-3 15,-1 0 0-15,-1 0-8 16,-5 3-36-16,-3 1-41 16,-2 1-104-16</inkml:trace>
  <inkml:trace contextRef="#ctx0" brushRef="#br0" timeOffset="131387.2528">11871 10700 413 0,'-8'4'39'0,"8"-3"-8"16,0 1 5-16,14-2 3 0,1 1-11 15,11-1-19-15,1 0-7 16,3 0-4-16,1 0-32 16,-1-1-53-16,-1-6-141 15</inkml:trace>
  <inkml:trace contextRef="#ctx0" brushRef="#br0" timeOffset="132347.7773">12993 10460 456 0,'-3'-6'9'0,"-2"-1"11"15,3 6 35-15,0 1-12 16,-4 0-7-16,2 3-24 16,3 11 4-16,-3 6 8 15,1 2-8-15,-3 9 0 0,5 0 0 16,-1 2-2-16,-2 3-11 16,4 0 3-16,0-4-2 15,0-4-2-15,7-2-1 16,2-2 0-16,3-4-1 0,0-6-6 15,0 0-23-15,5-7-29 16,-4-3-18-16,6-4-45 16,-2 0-104-16</inkml:trace>
  <inkml:trace contextRef="#ctx0" brushRef="#br0" timeOffset="132883.9944">13299 10568 335 0,'1'-13'85'0,"-4"1"-46"16,-2 4 7-16,-1 1-3 0,-2 3-5 15,1 2-16-15,1 2-6 16,-1 0 3-16,-1 10-2 16,-1 5-4-16,0 5 1 15,4 1-1-15,-1 6-1 16,6 0 0-16,0-1-3 0,0-1-1 15,6-2-1-15,3 0-5 16,1-4 0-16,3-1-2 16,1-5 2-16,1 0-3 15,2-8 0-15,4 0 3 16,-2-5 0-16,3 0-1 16,-1 0 1-16,-3-7-2 15,0-4 0-15,-1-3 0 0,-7 0 0 16,-3-5 0-16,-3-3 0 15,-1-1 0-15,-3-3 2 16,0-1-4-16,-5 0-4 16,-4 1 0-16,-4 0-1 0,-4 6 0 15,-2 6 3-15,-2 3 3 16,-2 6 0-16,1 5 1 16,-2 0 0-16,5 2 0 15,1 8 0 1,4 5 0-16,6 1 0 15,3 3 2-15,5-1 1 16,0 2 1-16,10-3-1 0,3-4-2 16,8 1 0-16,-1-3-1 15,6-6-1-15,-1 1-30 16,-1-3-33-16,1-3-16 16,-2 0-48-16,0 0-165 15</inkml:trace>
  <inkml:trace contextRef="#ctx0" brushRef="#br0" timeOffset="133071.4372">13641 10716 394 0,'2'0'138'16,"5"0"-113"-16,3 0 16 15,2-4-2-15,3 0-8 16,4 3-25-16,1-1-4 15,4 1-3-15,-2-1-36 16,-3 0-34-16,4-2-47 0,-2-5-185 16</inkml:trace>
  <inkml:trace contextRef="#ctx0" brushRef="#br0" timeOffset="133366.4701">14030 10508 476 0,'0'-6'41'0,"0"3"14"16,0 1 2-16,0 2-18 16,0 5-20-16,-2 8 0 15,2 4 1-15,0 5-1 16,2 2-9-16,1 0-1 0,1 3-1 16,-3-6-3-16,1 4-2 15,0-3-2-15,-2-3 0 16,0-3-1-16,0 1 0 15,0-4-1-15,0-1-15 16,0-6-13-16,0 0-3 0,0-3-34 16,0-3-2-16,0 0-13 15,5-9-65-15,5-5-197 16</inkml:trace>
  <inkml:trace contextRef="#ctx0" brushRef="#br0" timeOffset="133618.3683">14184 10396 465 0,'0'-11'34'15,"4"4"17"-15,-1 3 9 16,6 2-12-16,2 2-13 0,3 3-17 16,4 10-2-16,0 7 1 15,2 5 0-15,-4 3-2 16,0 4-3-16,-5 3-3 15,-6-2-1-15,-1 2-1 0,-4-2-3 16,-8-1-1 0,-9-1-2-16,-7 1-2 0,-11 1 1 15,-13 4-10-15,-11 1-47 16,-12 1-79-16,-14-3-220 16</inkml:trace>
  <inkml:trace contextRef="#ctx0" brushRef="#br0" timeOffset="139554.4909">12503 10570 215 0,'2'-3'13'16,"1"-3"27"-16,-1 2 6 0,0 2-4 15,-1-1-11-15,-1 1-4 16,3 2 6-16,-3 0-1 16,0 0-4-16,0 0-5 15,0 0-8-15,0 0-7 16,-4 0 0-16,0 0-1 0,-3 0 5 16,2 2 9-16,0 3-9 15,-3 3 2-15,3-1 4 16,-1 1-2-16,-1 4-4 15,2-2 0-15,2 5-3 16,1-2-3-16,-1 4 2 16,3-2-1-16,0 2 1 15,0 3-7-15,0-5 3 16,3 3-3-16,0-1 2 16,3 0-1-16,-3-1-1 0,2 1 2 15,-1-5-2-15,3 1 0 16,1-3 1-16,0-3-1 15,3 1 1-15,2-3 1 16,-1-4 0-16,5-1-1 0,-2 0 2 16,4 0-2-16,-4 0-1 15,4-5 0-15,-4-1-1 16,-1 1 0-16,0 0 1 16,-5-3-1-16,0 0 1 15,0-3 0-15,-4 1-1 16,3-1 3-16,-5-3-3 15,2-3 1-15,1 1 0 0,-5 2-1 16,3-3 0-16,-4 1 0 16,2-1 0-16,-2-1 1 15,0 1-2-15,0-3 1 16,0 0 1-16,0 0-3 16,-4 3 3-16,-1-3 0 15,0 5-1-15,-2 0-1 0,1 1 0 16,0 5 1-16,-1 2 0 15,0 2-1-15,-2 2-3 16,-3 3 3-16,-1 0-1 0,-1 0 1 16,-2 8 2-16,1 1-1 15,3 1-1-15,-1 3 1 16,-1 0 0-16,7-1 0 16,-1-2 0-16,3 5 0 15,1-5 0-15,4 5 0 0,0-3 0 16,2 1 0-16,5 0-2 15,3-1 4-15,-2-3-1 16,4 0 1-16,3 1 1 16,-1-3 1-16,3-2-1 15,-2-1 3-15,4-2 3 16,-3-2-3-16,2 0 0 0,-3 0-3 16,-1 0-2-16,-6 0-1 15,-1-2-1-15,-7 2-17 16,0 0-43-16,-10 0-90 15,-8 0-262-15</inkml:trace>
  <inkml:trace contextRef="#ctx0" brushRef="#br0" timeOffset="140756.7071">9418 11864 231 0,'-3'0'43'0,"-1"-3"6"16,1-4 15-16,-2 0-13 0,3 0-10 15,2 0-12-15,0-2-9 16,0 0 1-16,7 2-2 0,1 0-5 15,3 2 0-15,-2-1-3 16,2 6-3-16,1 0-3 16,-1 0-2-16,0 7-1 15,-2 6 0-15,0 1-2 0,-2 3 1 16,-2 3 0-16,-1 1 1 16,-2-2-2-16,-2 2 0 15,0-2 1 1,0 1 0-16,-2-3-1 0,-5-5 1 15,2-2 1-15,1 0 1 16,0-5 3-16,4-5 0 16,0 0 0-16,0 0 6 15,4-7-1-15,3-7-5 16,4 3-4-16,2-7-1 0,-3-3 0 16,2 3-1-16,0-4 0 15,-4 3 0-15,-1-5-1 16,-1-1 0-16,-3 3 0 15,-3 2-1-15,0 0 1 16,0 6 2-16,0 1-1 16,0 8 0-16,-2 4 0 0,-1 1 0 15,-1 0 0-15,3 5 0 16,-3 9 0-16,2 4 1 16,1 1 2-16,1 6 2 15,0 0 3-15,0 0 3 0,0-3-2 16,0 0-2-16,3 0-9 15,2-2 6-15,1-5-4 16,3 0 1-16,2-5-1 16,1 2 2-16,5-6-2 15,-4-2-2-15,8-4-8 0,-1 0-26 16,-1 0-17-16,-1 0-14 16,1-6-47-16,-6-8-94 15</inkml:trace>
  <inkml:trace contextRef="#ctx0" brushRef="#br0" timeOffset="141334.6938">9696 11526 353 0,'-8'-19'6'16,"0"-1"27"-16,8 0 18 15,0 6 1-15,0 2-17 0,8 2-10 16,0 3-13-16,6 4-4 16,-1 3-3-16,5 0-4 15,-3 1-1-15,-1 12 1 0,-1-1-1 16,-5 5 0-16,-1 0-1 16,-3-1-4-16,-2 1-3 15,-2-1-2-15,0-2 0 16,-2-4 6-16,-9 1 2 15,3-4 3-15,-4-3-1 0,4 2 1 16,-1-3-1 0,0-3 1-16,8 2-1 0,-4-2 0 15,5 0 1-15,0 0-1 16,0 0 1-16,5 0-3 16,1 0 2-16,7 0 0 15,-3 0 0-15,5 0 2 0,-1 0-1 16,3 0 1-16,-5 9-1 15,1 1 3-15,-1 5-3 16,-5 1 0-16,1 0 1 16,-5 2-3-16,-3-2 2 15,0-2 1-15,-1-1-2 0,-13-3 4 16,4-2 3-16,-2-4 3 16,-1 1 2-16,-5-5 0 15,3 0 0-15,0 0-3 16,0-3-8-16,3-3 1 0,-1 0-3 15,4 1-10-15,4-1-24 16,5 2-26 0,0-3-119-16</inkml:trace>
  <inkml:trace contextRef="#ctx0" brushRef="#br0" timeOffset="141681.6263">10133 11683 371 0,'0'0'116'0,"0"0"-107"16,0-4 12-16,0 4 17 16,1 0-9-16,3 0-18 0,1 12-2 15,1 0 8-15,1 7-4 16,-2 1 0-16,1 5 6 15,1 2-3-15,0-2-4 16,-1 2-5-16,-1-2-2 16,0-2-3-16,-1-2-1 15,-1 0 0-15,-3-3-1 16,0-2 1-16,0-1-1 0,0-7-15 16,0 2-19-16,0-5-7 15,0-5-13-15,0 0-18 16,0 0 3-16,0-11-47 0,0-3-64 15</inkml:trace>
  <inkml:trace contextRef="#ctx0" brushRef="#br0" timeOffset="142087.7813">10136 11715 309 0,'-5'-11'49'16,"-2"-1"11"-16,7 3 2 0,0 0-20 15,2 4-9-15,6 0-11 16,5 3-1-16,3-2-4 16,2 4-5-16,2 0-2 0,1 0 2 15,3 7-1-15,0 4 0 16,-2 0 1-16,0 5-2 16,0 0-3-16,-5 3 1 15,3-1-4-15,-6 4 0 16,-1-1-2-16,-2 1-6 0,-2-5 6 15,-3 3 2-15,-1 0-2 16,-3-5 0-16,-2 2 0 16,0-1-1-16,-2-2 1 15,-7-1 2-15,-4-1 2 16,-1-1-4-16,-1-1 0 0,-2-3-1 16,0 0 0-1,2 1 1-15,-2-5-2 0,5 0 0 16,-3-3 0-16,3 0 0 15,-3 0 0-15,4 0-18 16,1-10-22-16,0-1-15 0,3-3-13 16,4-4-65-16,3-7-176 15</inkml:trace>
  <inkml:trace contextRef="#ctx0" brushRef="#br0" timeOffset="142698.9309">10438 11446 391 0,'0'-11'7'16,"0"-2"18"-16,0 3 21 15,0 3-3-15,5-1-16 16,5 2-14-16,2 0 1 15,2 4-3-15,1 0-2 16,-1 2-1-16,1 0-4 0,-5 2-2 16,0 7 0-16,-2 2-1 15,-2 1 0-15,-5 3-1 16,1 1 0-16,-2-2 1 16,0 0 0-16,0 1-2 15,-7-3 1-15,0-1-1 0,-3-6 2 16,2 0-1-16,-1-1 1 15,4-2 0-15,-3 0 0 16,4-2 0-16,3 0-1 0,-1 0 1 16,2 0-1-16,0 0 2 15,0-4-2 1,0 2 0-16,2 0-1 16,3-1 1-16,5 3 1 15,0 0-1-15,0 0 0 0,4 0 1 16,0 0-1-16,0 3 1 0,-1 7-2 15,3 0 2-15,-5 1 0 16,-4 1-1-16,0 2 1 16,-4 1 0-16,-3-5 1 15,0 5 0-15,0-2 0 16,-5-4 3-16,-4-1 2 0,0-3 3 16,-5 1 5-16,1-2-5 15,-2-4-1-15,0 0-5 16,0 1-2-16,-2-1-2 15,0 0 0-15,0-3-34 16,2-5-47-16,1 1-109 0</inkml:trace>
  <inkml:trace contextRef="#ctx0" brushRef="#br0" timeOffset="143264.0651">11008 11751 342 0,'-5'0'39'16,"-5"0"4"-16,8 0 21 15,2 0-17-15,0-2-8 16,7 0-11 0,8 1-11-16,4-1-1 0,1 2-2 15,7-2-1-15,-3 2-4 0,0 0-3 16,0-1-1-1,-1 2-1-15,-3-1-2 0,-4-1-1 16,-1 1-1-16,-5 0 0 16,1 0 0-16,-6 0-9 15,1 0-20-15,-4 0-8 16,-2 0-15-16,0 5-29 0,-2 0-25 16,-6 2-52-16</inkml:trace>
  <inkml:trace contextRef="#ctx0" brushRef="#br0" timeOffset="143578.6976">11054 11897 20 0,'-5'4'208'0,"-1"-4"-154"0,5 0 4 15,-1 0 4-15,2 0-2 16,0 0-16-16,2 0-15 15,6 0-3-15,3 0-3 16,7 0-6-16,1 0 0 16,3-4-3-16,3 0-2 15,1-1-4-15,1 3-2 0,-2-1-4 16,-4-1-1-16,-1 1-1 16,-4 1 0-16,-5 2-4 15,0 0-10-15,-6 0-10 16,-2 0-13-16,-3 0-8 0,0 4-21 15,0 1-12 1,-3 0-25-16,-6 0-61 0</inkml:trace>
  <inkml:trace contextRef="#ctx0" brushRef="#br0" timeOffset="143875.5063">11059 12044 265 0,'-2'3'71'16,"2"-3"11"-16,0 0-7 15,2 0-23-15,8 0-16 16,5 1-4-16,4-1-7 16,3 0-1-16,7 2-2 15,0-2-1-15,3-2-2 0,-3 2-12 16,2 0 2-16,-6 0-2 15,-2 0-3-15,-7 0-1 16,-3 0-2-16,-4 0 0 16,-2 0-2-16,-5 0-3 15,-2 0-36-15,0 0-41 16,0-7-67-16</inkml:trace>
  <inkml:trace contextRef="#ctx0" brushRef="#br0" timeOffset="149450.9813">12002 11706 258 0,'-3'-3'18'0,"-7"-4"21"0,7 3 18 15,-1 3-28-15,1-1-5 16,-3 2-5-16,5 0-1 15,-5 0-6-15,3 0 2 16,-3 0 7-16,-1 3-4 16,0 4-1-16,-2 2 3 0,-1 2-1 15,-2 2-1-15,4 1-4 16,-4 4 0-16,3 0 0 16,-1 1 1-16,0 2-2 15,3-2-1-15,0 1-4 16,4-2-2-16,1-3-1 0,2 1-2 15,0-2 1-15,0 0-2 16,2-3 2-16,5 0-1 16,2-3 0-16,2 2 0 0,-1-3 1 15,3-2 0-15,-2-2-1 16,1 1 1-16,5-4 0 16,-1 1-1-16,0-1-1 15,3 0 0-15,0 0 0 0,-4 0-1 16,4-1 1-16,-7-3-1 15,3 1 0-15,-5-2 0 16,2-1 3-16,-5-1-3 16,-1 1-2-16,0 0 5 15,-1-5-2-15,-1 2-1 16,0-2 2-16,-1 0-1 0,-1-3-2 16,-2 1 4-16,0-2-3 15,0 0 1-15,0-3-1 16,0 3 1-16,-3-3-1 15,-3 2 4-15,-3-2-4 0,2 2 1 16,-2-2-2 0,-2 5 0-16,0-1 1 0,-1 3 0 15,-1 1-2-15,1 1 1 16,-5 3 0-16,3 3 0 16,-2 1 1-16,2 2-1 15,-3 0 1-15,3 0 0 0,-1 2 0 16,1 5 0-16,4 2-1 15,-2 0 1-15,4 4 1 16,3 1-2-16,3-1 0 16,2 4 1-1,0-1 1-15,5 2-1 0,7-4 1 0,3-1 0 16,1-3 0-16,4-3-5 16,2-2 1-16,-1 0 4 15,2-5 0-15,-1 0-1 16,-3 0 0-16,1 0 2 0,-1 0-34 15,-7 0-20 1,3-5-11-16,-7 2-38 0,3 0-80 16</inkml:trace>
  <inkml:trace contextRef="#ctx0" brushRef="#br0" timeOffset="149841.5251">12430 11683 330 0,'0'-5'17'16,"-2"-1"24"-16,-2 1 22 15,2 3-13-15,-2 1-14 0,2 1-17 16,-3 0-3-16,2 3-1 15,-4 8 0-15,2 7 1 16,-3 1 2-16,2 7 0 16,1-2-1-16,2 5 1 15,-1-1-3-15,3 1-2 16,1-2-4-16,0-4-5 0,0 0-2 16,1-3 0-16,6 1-2 15,2-4 2-15,2-6-3 16,2 2-6-16,1-3-23 15,0-6-15-15,3-1-7 0,-5-3-19 16,7 0-57 0,-7-3-73-16</inkml:trace>
  <inkml:trace contextRef="#ctx0" brushRef="#br0" timeOffset="150502.0981">12663 11741 288 0,'3'-12'25'16,"1"2"31"-16,-4 2 8 0,0 3-6 0,0 3-18 15,0 1-16-15,0 1-5 16,-2 0-7-16,-3 0-4 16,1 8 2-16,1 5 0 0,1 4 3 15,-2 2-2-15,4 0 5 16,0 5-1-16,0-3-2 15,2-4-2-15,3 3-4 16,1-2-2-16,1-3-1 16,0 1-2-16,0-4-1 0,4 2 1 15,-2-6-1 1,4 4-1-16,-1-4 1 0,3-4 0 16,-1-2-1-16,0 0 2 15,0-2-1-15,5 0 0 16,-4-2 0-16,2-3 1 15,-3-4 0-15,1 0-2 0,-5-2 0 16,2 3 0-16,-5-5 0 16,-2 1 4-16,-2-3-4 15,-3-1-1-15,2-2 2 16,-2-1-1-16,0-2 0 0,-2-3 2 16,-3 1-4-16,-4-2 2 15,0 5-2-15,-3-1 1 16,-1 3-2-16,-1 4 0 15,0 1 4-15,-3 6-2 16,1 4-1-16,0 3 1 16,2 0 0-16,-1 3 1 0,3 6-1 15,0 2 1-15,5 2 0 16,-1 1 0-16,4-2-1 16,2 2 1-16,2 0 0 15,0-1 1-15,0 2 1 16,11-3 1-16,-1-2-1 0,3 1-1 15,1-2 1-15,1-1-1 16,3-1-1-16,0-4-1 16,-1 1-21-16,4-3-22 15,-3-1-4-15,1 3-18 16,-2-3-47-16,-2 0-70 16</inkml:trace>
  <inkml:trace contextRef="#ctx0" brushRef="#br0" timeOffset="150698.6658">13029 11841 371 0,'3'0'74'0,"3"0"-9"16,2 0-11-16,2 0-19 16,2 0-7-16,5 0-16 15,-1 0-2-15,2 0-6 0,2 0-2 16,-4 0-3-16,2 0-15 15,-2 0-24-15,2 0-36 16,-4-1-75-16,1-3-137 16</inkml:trace>
  <inkml:trace contextRef="#ctx0" brushRef="#br0" timeOffset="151014.1863">13374 11676 396 0,'0'-7'38'16,"0"2"12"-16,1 3 5 0,-1 2-12 16,0 0-18-16,3 5-19 15,-3 6 9 1,2 5 6-16,-2 4-2 0,3 1-1 16,-1 0-2-16,-2 2-4 15,2 1-4-15,-1-5-3 0,1 0-2 16,0-2-2-16,-2-3-1 15,2-1 1-15,-1-5 0 16,-1 0-1-16,2-1-2 16,-2-1-10-16,0-5-17 15,0 0-15-15,0-1-4 16,0 0-11-16,2 0-14 16,0-5-69-16,1-5-132 15</inkml:trace>
  <inkml:trace contextRef="#ctx0" brushRef="#br0" timeOffset="151328.6539">13518 11585 300 0,'5'-9'104'0,"-2"0"-89"16,1 4 44-16,2 3 8 15,1 2-20-15,0 0-22 16,0 4-7-16,6 6 4 0,-4 5-1 15,1 2-1-15,3 5 0 16,-2 1-4-16,-1 2-3 16,-2 2-6-16,-1-1 2 15,-4 1 0-15,-3 2-3 0,0 0-1 16,0-5-2-16,-3-1-2 16,-9 2 1-16,0-3-2 15,-2-1 1-15,-2-1-1 16,0-1 2-16,-4-1-8 15,-2-4-17-15,3 1-42 16,1-8-33-16,4-4-92 0</inkml:trace>
  <inkml:trace contextRef="#ctx0" brushRef="#br0" timeOffset="151924.1506">13942 11557 289 0,'-6'-6'13'0,"0"2"1"15,1 1 44-15,3 3-14 16,-3 0-11-16,3 0-10 16,-1 3-1-16,1 10 4 15,-1 1-5-15,-1 8-1 16,0 3 0-16,-3 5 10 0,1 2-4 15,-1 6-1-15,2-1 0 16,-3 2-7-16,5-3-2 16,1-4-5-16,2-3-6 15,0-3-5-15,2-5 1 16,11 2-1-16,-3-8 2 16,5-3-2-16,-3-3-7 0,2 1-32 15,1-6-18-15,-1-4-14 16,-1 0-39-16,-1-3-77 15</inkml:trace>
  <inkml:trace contextRef="#ctx0" brushRef="#br0" timeOffset="152572.0503">14135 11685 274 0,'0'-3'21'16,"-7"-8"16"0,4 7 27-16,1 4-13 15,-1 0-7-15,1 0-17 16,-1 9-9-16,1 4 7 0,1 4-6 16,-1 6 1-16,2-1 0 15,0 5-4-15,0-2-3 16,0-2-4-16,2 0-1 15,1-4-1-15,3-1 0 16,-1-3 0-16,2-1 1 16,2-5-2-16,1-1 1 15,2-4-2-15,3-2 1 0,1-2-1 16,2 0-2-16,1 0-2 16,-1-6 0-16,-2-4 0 15,-1 2-1-15,-5-3 1 16,2-2 0-16,-5-1 0 15,-4-1 0-15,-1-3-2 0,-2-1 3 16,0-4-2-16,0 0 0 16,-2-2 0-16,-3 1 0 15,-3 1-1-15,1 4-1 16,-2 1 1-16,1 3 0 0,-4 3-1 16,2 3 2-16,-1 4-1 15,-2 1 0-15,-1 4-1 16,-2 0 1-16,0 0 0 15,1 5 1-15,3 5 0 16,-1 0-1-16,4 3 1 0,-1 1 0 16,6 2 0-16,3-2 0 15,1 1 0-15,0-1 1 16,8-3 1-16,4 1 1 16,3-3-1-16,1 0 0 15,4-3-2-15,0-3 1 16,1-2-2-16,-3 1-12 0,-2-2-27 15,2 0-23-15,-7 0-21 16,2 0-99-16</inkml:trace>
  <inkml:trace contextRef="#ctx0" brushRef="#br0" timeOffset="152821.9582">14464 11814 7 0,'0'0'326'0,"2"0"-289"16,-2 0 26-16,3 1-9 15,3-1-4-15,-1 0-12 16,4 0-7-16,2 0-3 16,1 0-9-16,3 0-10 15,1 0-4-15,0 0-3 0,-2-4-1 16,1 1-3-16,-3 1-26 15,3-1-18-15,-5-1-58 16,-1-3-128-16</inkml:trace>
  <inkml:trace contextRef="#ctx0" brushRef="#br0" timeOffset="153377.6721">14766 11703 348 0,'-4'-7'20'0,"2"-2"11"15,2 1 35-15,0 1-17 16,4 0-18-16,1-2-11 0,2 2 4 16,0 2-1-16,2 0-8 15,1-1-4-15,-3 2 3 16,0 3-2-16,0 1-6 15,1 0-2-15,-3 1-2 16,0 11-1-16,0 0 1 16,-1 4-2-16,-3 2 1 0,1 1 0 15,-2 4-1-15,0-3 0 16,0 2 0-16,-2-3 0 16,-5-3 0-16,0-1 0 15,-1-3 0-15,-2-4 1 16,3 2 0-16,0-3 2 0,2-1 8 15,2 1 2-15,-2-2-1 16,3-2-4-16,1 1 5 16,1-2-13-16,0-1 8 15,0 1 0-15,0-2 1 0,3 0 3 16,5 0 0-16,4 0-8 16,3 0 4-16,2 0-5 15,2 0 0-15,0 0-2 16,1-2-2-16,-2 1 2 15,-2-1 0-15,-1 1 0 0,-5-2-2 16,-3 3-9-16,-1-1-18 16,-6 1-20-1,0-2-27-15,0 0-10 0,0-1-77 16,0-4-215-16</inkml:trace>
  <inkml:trace contextRef="#ctx0" brushRef="#br0" timeOffset="153865.3763">14963 11522 207 0,'0'-3'40'16,"0"-1"13"-16,0 1 23 15,2-2-12-15,1 1-8 0,3 0-15 16,-5 2-5-16,4-1-5 16,-2 3-8-16,1 0-3 15,-1 0-1-15,2 0-6 32,1 2-2-32,2 5 0 0,0 4 0 15,1-1-3-15,0 7 2 16,0-4-1-16,0 5-9 0,0 1 7 15,-1 0-2-15,0 3 0 16,-1-1-2-16,0 2-1 0,-2-2-2 16,2 1 3-1,-6 0 2-15,1 1-2 16,0-2-1-16,-2-2 1 16,0 1 0-16,0-3 0 15,0 0 0-15,-2-3-2 0,-1 0 1 16,-4-1-2-16,0-1 3 15,-3-1-2-15,0 0 0 16,-2-1 1-16,0 0-1 16,-3 1-1-16,3-5 2 15,-5 0-2-15,0 1-5 16,-1-2-38-16,-3-5-74 0,2 0-154 16</inkml:trace>
  <inkml:trace contextRef="#ctx0" brushRef="#br0" timeOffset="219270.5207">7842 8444 1 0,'-10'-9'388'0,"5"1"-381"16,1 2 15-16,4 2 4 15,-1 4-5-15,1 0-10 16,0 0-7-16,0 12-3 0,0 5 0 15,-2 8 1-15,2 5 4 16,-2 9 3-16,0 9 0 16,-3 6 1-16,2 8 2 15,-1 8-4-15,0 3 0 16,-2 9 1-16,3 4 1 16,-2 9-2-1,1 1 4-15,-1 11 1 0,-1 1 1 16,2 4-3-16,1 3-1 15,1 6 1-15,2 0-1 16,0 2 0-16,0 2 1 16,4 0-4-16,5 4-3 0,0-4-1 15,0 4 1-15,2-5-2 16,1 2 2-16,-3-3 1 16,4 1 0-16,-6-3 1 15,-2-5 0-15,2-2 3 16,-3-4 3-16,-1 0 3 0,2-10 2 15,0-4-4-15,0-6-4 16,2-7-2-16,0-5-2 16,3-7-1-16,-2-5-5 15,1-9 4-15,-4-7-5 16,0-7 4-16,-5-7-16 0,-5-8-32 16,-12-10-74-16,-14-13-132 15</inkml:trace>
  <inkml:trace contextRef="#ctx0" brushRef="#br0" timeOffset="223937.8507">5958 7621 341 0,'4'-8'6'16,"-1"-4"-3"-16,2-1 1 15,-3 4 7-15,-2 1 8 16,0 0-5-16,0 4-3 16,0-1 3-16,0 2 0 15,0-1-2-15,-2 2 1 0,2 0-1 16,-1 0-1-16,1 0-1 16,0 1 0-16,0-3 1 15,0 2 1-15,0-1-3 16,0-1-3-16,0 3 1 15,0-3-2-15,0 0-2 16,0 2 0-16,0-1-3 16,0 1 0-16,0 0 2 0,0 1-2 15,0 1 0-15,0 0 1 16,0 0-1-16,0 0 0 16,0-2 0-16,0 2 0 0,0 0 0 15,0 0-1-15,0 0-5 16,0 2-17-1,0 5-26-15,-4 0-59 0,-5 2-128 16</inkml:trace>
  <inkml:trace contextRef="#ctx0" brushRef="#br1" timeOffset="227257.123">6001 7568 248 0,'-2'-12'16'0,"2"-3"1"16,0 3 4-16,0-1 20 0,0 3 0 15,0 3-6-15,0-3-4 16,0 7 4-16,0-1-6 15,0 3-1-15,0 1-9 16,0 0-11-16,0 5-5 16,-2 8-1-16,-3 2 2 0,-5 9-1 15,0 2 0-15,0 5 0 16,-4 3-2-16,-3 1 0 0,-1 4-1 31,-6 1 1-31,3 1 1 16,-6-1-2-16,2 2 2 0,-2-1-2 15,0 0 0-15,-2-3 0 16,-2 4 0-16,3-8 2 16,-5 4-2-16,1-5 0 15,-2-1 1-15,0 0-1 16,-3-1 0-16,-1-1 1 16,-2-1-2-16,-1 1 1 15,0-1 1-15,-3-3-1 0,-2 1 0 16,-3-2 2-16,1-2-2 15,-4 2-1-15,-1-1 2 16,-1-3-2-16,1 4 2 16,-1 0 0-16,0-2 0 0,0 4 0 15,4-2 1-15,-2 2 1 16,1-3-1 0,3 2 2-16,1-2-2 0,3 0 2 15,1-1-3-15,3-2 3 16,6-1-1-16,3-1 0 0,6-2-1 15,4-2 0-15,3-2-1 16,4-1 0-16,2-2-1 16,2 0 1-16,0-3-1 15,2-1-1-15,1 1-6 16,0-4-22-16,-2-3-36 16,-2 0-65-16,0-3-158 15</inkml:trace>
  <inkml:trace contextRef="#ctx0" brushRef="#br0" timeOffset="243248.7462">4182 8710 331 0,'7'-9'12'0,"-2"1"-7"16,-1 3 11-16,-3 2 22 16,2 1-1-16,-1 2-8 15,-2 0-16-15,0 2-6 0,0 10 15 16,0 2 1-16,0 4-3 15,-8 3-4-15,-1 4-3 16,-1 2 2-16,-5 0-4 16,1 4 0-16,-3-3 1 0,2 2 4 15,-2 1-2-15,0-3 2 16,3 2-8-16,-1 1 0 16,0-5-4-16,3 2-1 15,0-9 0-15,4 1-2 0,-1-6 0 16,5-5 0-16,1 0 0 15,1-4 0-15,2-4-1 16,0 2 1-16,0 0 1 16,5-1-1-16,8 0 2 15,2-2 0 1,4 2-1-16,4-2 1 16,6 0 0-16,3 0-2 15,6 0 0-15,4-2 2 16,4-5 2-16,-2 1-6 0,-2-3 1 15,-2 2 4-15,-8 0-1 16,-3 0-1-16,-9 2-1 16,-5 1 0-16,-5 1-1 15,-3 3 0-15,-7 0-3 0,0 0-25 0,-15 1-47 16,-2 1-59-16</inkml:trace>
  <inkml:trace contextRef="#ctx0" brushRef="#br0" timeOffset="244904.3761">1206 9865 281 0,'-3'-5'4'16,"-1"2"-1"-16,2 1 18 15,-1 2 20-15,1-2-12 16,-1 2-1-16,-5 0-10 16,2 2-9-16,1 6 8 0,-2 2 5 15,-1 4 2-15,1 2-4 16,0 2-2-16,-1 0-3 16,3 5 3-16,-1-2-4 15,2 4-1-15,-1-2-1 0,5 2-4 16,0-2 6-16,0 1-4 15,0-3 0-15,5-1-4 16,5-4 3-16,2-2-2 0,1 0-2 16,1-5 2-16,2 0 3 15,4-4-4-15,0-1-1 0,-1-4-3 16,-1 0 3-16,1 0-1 16,-4 0 1-16,0-5-3 15,-1-2 3-15,-5 0-3 16,2-4 0-16,-4 0 0 15,0 0 0-15,-2-3 1 0,3 0-5 16,-4-2 4-16,1-4 0 16,-3-1-1-16,-1-2 0 15,1-3-1-15,-2 2 3 16,0-3-3-16,0 2 0 16,-5-2 0-16,-2 2 0 15,-3 2-2-15,0 2 1 16,-1 3 1-16,-2 3 0 0,1 3-1 15,-5 3-2-15,3 1 4 16,0 3-4-16,0 5 5 16,-1 0-2-16,3 0-4 0,1 5 4 15,0 7 1-15,2 2-3 16,2 2 1-16,-2 2 2 16,1 0-1-16,5 3 0 15,3-3 0-15,0 2 0 16,0-5-2-16,0 1 3 0,2-3-3 15,5 1 2-15,6-1 2 16,-1-6-3-16,5 2 3 16,2-4-2-16,-1 0 0 15,4-1 0-15,-1 0 0 16,1-2 0-16,-2-1-26 16,-5-1-19-16,4 2-19 15,-5-4-32-15,1 2-81 0</inkml:trace>
  <inkml:trace contextRef="#ctx0" brushRef="#br0" timeOffset="245255.2691">1695 9790 423 0,'0'-7'10'15,"-2"0"-6"-15,-3 2 24 16,-1 1 19-16,3 2-18 0,-3 2-9 16,2 0-13-16,-1 6 0 15,0 6 2-15,0 6 3 16,1 4 0-16,-1 2 1 16,-1 7 0-16,1 3-1 0,1-1-1 15,1 1-1-15,1-3-5 16,2-1-1-16,0-1 0 15,0-4-1-15,2-2 0 16,6-4-4-16,-1 0 2 16,3-5-2-16,2-2-6 0,1 1-18 15,1-8-7-15,1 1-14 16,1-6-22-16,0 0-41 16,2-4-36-16</inkml:trace>
  <inkml:trace contextRef="#ctx0" brushRef="#br0" timeOffset="245865.7472">1917 9947 132 0,'6'-15'173'15,"-6"0"-118"-15,0 5-8 16,0 0 6-16,0 5-11 16,0 2-15-16,-8-1-7 0,3 4-5 15,-2 0-2-15,0 0 0 16,-4 5 0-16,4 6-2 15,0 0-2-15,0 5 2 16,3 1-1-16,0 5-3 16,4 0 3-16,0-1 0 0,0 2-4 15,6 0 0-15,-1 0 0 16,4-5-2-16,1 2-1 16,4-4-1-16,-2 0 1 15,1-4-2-15,4-2 2 16,-2-2-1-16,4-2 0 0,-2-3-1 15,2-3 2-15,1 0-1 16,-3 0 0-16,0-10-1 16,-2 1 1-16,-3-2-1 15,-3-3 0-15,-1-2 0 16,-3-2 0-16,-3-2 1 16,-2-1-2-16,0-2 0 0,-2-2 1 15,-8 1-1-15,0 1 1 16,0 2-2-16,-4 1 0 15,-1 4 1-15,0 4 0 16,3 2 0-16,-5 5 0 0,0 4-2 16,2 1 2-16,1 0 0 15,-1 5-1-15,1 6 0 16,2-1 1-16,2 3 0 16,3-2-1-16,2 1 1 15,3 0-1-15,2-1 0 16,0 2-1-16,7-3 0 0,4-1 2 15,2 0 0-15,4 0 0 16,2-2 0-16,1-1 1 16,2-1-6-16,0-1-22 15,2-3-18-15,-2 1-4 16,-3-2-29-16,1 0-80 0,-3 0-156 16</inkml:trace>
  <inkml:trace contextRef="#ctx0" brushRef="#br0" timeOffset="246076.3012">2314 10039 172 0,'3'0'297'15,"-1"0"-251"-15,1 0 3 16,2-4-16-16,0 2-11 16,2 0-10-16,4 0-10 15,2 2-1-15,4-1 0 16,3-1-1-16,2 2-21 0,-1-3-37 15,4-3-36-15,-1-1-113 16</inkml:trace>
  <inkml:trace contextRef="#ctx0" brushRef="#br0" timeOffset="246385.1821">2697 9865 379 0,'0'-5'79'15,"0"2"-74"-15,0-1 33 16,-2 2 13-16,2 2-13 16,0 0-17-16,0 6-13 0,0 4 9 15,0 8 0-15,0 2 1 16,0 3-4-16,0 0-1 16,2 2-4-16,2 0-4 15,-4-3-1-15,1 1-4 16,1-4 3-16,-2-1-2 0,0-2 0 15,2-4-1-15,-2 0-1 16,0-4 2-16,0-3-13 16,0 1-14-16,0-2-12 15,0-4-3-15,0 0-7 16,0 0 2-16,0-8-54 16,1-7-49-16</inkml:trace>
  <inkml:trace contextRef="#ctx0" brushRef="#br0" timeOffset="246650.8689">2848 9763 382 0,'9'-10'19'0,"-4"1"-4"16,0 4 46-16,0 5-8 16,3 0-25-16,-3 6-13 15,4 7 4-15,0 5 0 0,1 5 1 16,0 6-2-16,-1 1-3 15,0 4-4-15,0 2 0 16,-2-2 1-16,-4 1-5 16,-1-3 0-16,0 2-2 15,-2-3-4-15,-2-4-1 16,-5-2 1-16,-3 0-1 0,-3-4-26 16,0-5-39-16,1-9-35 15,3-5-170-15</inkml:trace>
  <inkml:trace contextRef="#ctx0" brushRef="#br0" timeOffset="247188.4935">3391 9803 16 0,'-7'-6'296'16,"-1"3"-281"-16,-2-1 19 15,3 3 9-15,0 1-13 16,-1 0-2-16,0 0-12 15,2 5 1-15,-1 8-2 0,0 3-2 16,2 5 6-16,2 2 3 16,-2 7-4-16,4 2 1 15,-1 1-8-15,2 0-3 16,0 0-1-16,0-1-3 0,0-2-2 16,0-3-2-16,8-2 1 15,-1-4-1-15,1-5 0 16,3 1-15-16,4-7-16 15,0-3-27-15,4-7-58 16,1 0-66-16</inkml:trace>
  <inkml:trace contextRef="#ctx0" brushRef="#br0" timeOffset="247769.4809">3588 9923 284 0,'0'-15'88'0,"0"4"-68"15,0 1 14-15,0 3 16 16,-6 1-11-16,2 5-15 16,1 1-14-16,-3 0 3 15,1 0-8-15,-2 10 1 16,4 8-1-16,-3 2 5 16,4 3-1-16,-2 2-2 0,4 1-2 15,0 2-2-15,0-2 1 16,7-2 0-16,6-3 1 15,0 0-2-15,2-3-1 16,4-4 1-16,2-3-1 0,0-4 0 16,-2-3-1-16,1-4 1 15,-5 0-2-15,-1 0 3 16,-2-8-2-16,-3-2 3 16,-2-3 1-16,-1-2-1 0,-5-3 0 15,3-4 0-15,-4 0-2 16,0-2 0-16,0-1-2 15,-9 2 0-15,0-3 1 16,-4 5-1-16,-1 0 0 16,-2 3 0-16,-2 0 1 15,2 7-2-15,-4 2 1 0,1 4 0 16,0 3 0 0,4 2 1-16,0 0-2 0,-1 9 1 15,5 6 0-15,0 0-1 16,4 3 0-16,4 2 0 15,3 0 1-15,0-2 1 0,7-1-2 16,7-2 4-16,2-5-2 16,6-1 0-16,1-4-1 31,2-1 2-31,0-2-4 0,2-2-22 0,-1 0-24 0,-4 0-40 16,0-6-83-16</inkml:trace>
  <inkml:trace contextRef="#ctx0" brushRef="#br0" timeOffset="247978.0395">3945 10040 219 0,'1'0'236'0,"-1"0"-192"15,2 0-3-15,1 0-8 16,4 0 0-16,5 0-17 0,0 0-11 15,8 0-2-15,2 0-3 16,2 0 0-16,-4 0-7 16,2 0-29-16,0-1-28 15,-3-1-36-15,1-2-78 16</inkml:trace>
  <inkml:trace contextRef="#ctx0" brushRef="#br0" timeOffset="248407.5461">4331 9923 378 0,'0'-11'27'0,"0"0"23"15,-2-1 16-15,2 1-17 16,0 2-20-16,0 2-14 16,4 3-4-16,3 3-2 15,1 1-5-15,4 0-2 16,-3 12-2-16,1 2 1 15,0 8-2-15,-3-3 1 16,-2 2 0-16,-2 3 1 16,-3-3-1-16,0-1 0 15,-5-1-1-15,-5-1 2 0,-5-2 1 0,1-1-2 16,-1-3 1-16,1-1 1 16,3-4 2-16,4 2 3 15,1-3 4-15,5-1-1 16,1-2 0-16,0-1-1 15,5 0 1-15,4-1 5 16,6-1-6-16,0 0-6 0,5 0-3 16,2 0 0-16,-1 0 0 15,1-1 1-15,0-3 0 16,-3 1-4-16,-3-1-25 16,1 1-17-16,-7 1-15 15,1-4-35-15,-1-1-85 16</inkml:trace>
  <inkml:trace contextRef="#ctx0" brushRef="#br0" timeOffset="248692.7389">4537 9801 392 0,'-2'-18'19'0,"-1"8"-4"0,3-1 30 16,0 2 9-16,8 6-16 15,2 3-14-15,4 0-7 16,3 1-4-16,3 11-2 16,-1 5 1-16,1 6 2 15,-1 4-4-15,1 0 3 16,-5 6-6-16,-1 1 0 0,-4 0-1 16,0-2 3-16,-3 2-2 15,-5-2 0-15,-1 1-5 16,-1-5 2-16,-3-1-3 15,-12-2-1-15,-1-2-8 0,-4-5-58 16,1-7-54-16,1-9-239 16</inkml:trace>
  <inkml:trace contextRef="#ctx0" brushRef="#br0" timeOffset="249256.53">5237 9976 256 0,'-12'0'30'0,"1"0"14"15,4 0 16-15,3 0-16 16,3 0-5-16,1 0 1 16,0 0-7-16,8-3-11 15,7 1-9-15,3-2 0 0,2 2-4 16,3-1 0-16,3 1-4 15,-4 0-2-15,0-1-2 16,-2 1 0-16,-2-2-1 16,-2 0 1-16,0 3-4 15,-1-1-12-15,-7 0-15 16,1 1-24-16,-3-3-42 0,-2 2-32 16,-4-3-63-16</inkml:trace>
  <inkml:trace contextRef="#ctx0" brushRef="#br0" timeOffset="249553.3028">5349 9817 309 0,'-5'-4'12'0,"3"1"30"16,2 0 10-16,0 3-1 15,0 0-18-15,0 0-19 0,0 5-7 16,4 6 6-16,-1 3 4 15,2 4-4-15,-1 3 1 16,1 4-1-16,-3-2-1 16,-2 0-4-16,0 1-3 15,2-3-2-15,-2-3-1 16,0-2 0-16,0-2-2 0,0-1 1 16,0-5 0-16,0 2-1 15,0-5-8-15,1-2-24 16,5-1-27-16,1-2-63 15,2 0-104-15</inkml:trace>
  <inkml:trace contextRef="#ctx0" brushRef="#br0" timeOffset="250237.6365">5921 9805 331 0,'-1'-6'12'16,"1"-4"16"-16,0 1 30 15,0 2 4-15,3-4-25 16,5 4-15-16,1-3-2 15,1 5-6-15,3 0-3 0,0 2-4 16,0 3-3-16,-3 0 1 16,2 1-2-16,1 10-2 15,-4 3-1-15,0 3 1 16,-1 0-1-16,-5 1 0 16,-1 0 0-16,-2-2-1 0,0-3-1 15,-4-3 0-15,-3-1 2 16,-4-2 0-16,1 0 1 15,-2-5 1-15,4 0 0 16,-3-1-2-16,6-1 2 0,-1 0-1 0,2 0-1 16,3 0 1-16,1 0 0 15,0 0 0-15,0 0 0 16,0-1 0-16,0-1-1 0,3 0 1 16,5 2-1-16,2-3 0 15,3 3 2-15,1 0-2 16,0 0 3-16,1 3 0 15,3 4-1-15,-2 4 0 0,-4 0-2 16,2 3 2-16,-4-2-2 16,-1 5 2-16,-8-3 2 15,1 0 0-15,-2 1-1 16,-3-5 5-16,-8-1 5 16,-4 0 2-16,1-2-1 15,-4-1 0-15,1-1-2 16,-2-1-2-16,0-3-5 0,1-1-1 15,1 0-3-15,3 0 1 16,0 0-2-16,-1 0-4 16,-3 0-31-16,1 0-51 15,-9-7-79-15</inkml:trace>
  <inkml:trace contextRef="#ctx0" brushRef="#br0" timeOffset="251251.2622">3372 10749 93 0,'4'-6'111'16,"-4"0"-46"-16,2 1 4 15,-2-1-11-15,0 4-10 0,0-2-12 16,0 2-9-16,0 2-4 16,0 0-5-16,0 0-5 15,0 0-10-15,-6 6 0 16,3 2 2-16,-3 6 4 15,0 1 0-15,1 4 2 0,2 3-1 16,-1 1 3-16,3 2-3 16,1 0 0-16,0 0-3 15,0 0 0-15,0-2-1 16,5-2-2-16,2-3 0 16,3-4-1-16,2-1 0 0,1-6-1 15,6-2 5-15,-5-3-5 16,4-2 4-16,-2 0-2 15,0-3-2-15,-2-4 0 16,-1-4-2-16,-2-2 1 0,-4 1 1 16,1-4-2-16,-3-1 6 15,-2-2-3-15,-3 0-2 16,0-5 1-16,0 3-2 16,0-1 1-16,-7 3-2 15,0-1 1-15,0 4-2 16,-2 3 0-16,0 1 1 15,-2 3-2-15,0 3 3 0,-1 3-1 16,1 0 0-16,0 3-1 16,-2 0-1-16,-1 0-1 15,4 3 3-15,-7 0 0 16,7 2 1-16,0-1-2 16,3 4 2-16,4 0 1 0,3-2-3 15,0 3 2-15,0 6-1 0,13-5-1 16,2 5 4-16,6-3-2 15,-2-3 0-15,4-1-2 16,3-2 4-16,-3-2-15 16,0-4-17-16,-1 0-1 0,-2 0-10 15,-5 0-21-15,-3-10-69 16,-4-2-199-16</inkml:trace>
  <inkml:trace contextRef="#ctx0" brushRef="#br0" timeOffset="251953.585">3941 10718 8 0,'5'-13'160'16,"-1"4"-90"-16,-3-5 4 15,1 2 4-15,-2-1-20 16,0 5-13-16,0 5-16 16,0-3-7-16,-3 3-5 15,-4 3-3 1,0 0-7-16,-4 5-1 0,0 3 3 15,-3 10 1-15,1 1 2 16,1 5 3-16,0 2 2 16,0 7 0-16,2 2-5 15,3 1-3-15,1-1-2 16,6 3-3-16,0-3-1 16,0-2 0-16,6-7-2 0,3-2-2 0,4-7 3 15,6 2-1-15,3-9-1 16,-2-1-15-16,4-3-25 15,-2-5-9-15,1-1-22 16,-2 0-55-16,-2-8-66 16</inkml:trace>
  <inkml:trace contextRef="#ctx0" brushRef="#br0" timeOffset="252515.9526">4153 10818 328 0,'2'-11'13'15,"-2"1"16"-15,0 0 21 16,0 5 3-16,0 2-17 16,0-1-15-16,-2 3-3 15,-1 1-3-15,-1 0-2 16,-1 1-5-16,-1 8 2 16,2 4 0-16,1 2 0 0,1 3 3 15,2 4-5-15,0-3 1 16,2 4-2-16,5-3-1 15,4 0-3-15,0-3-1 16,3-2 2-16,-1-3-3 16,1-1 1-16,2-4-2 0,-2-5 1 15,3-2 3-15,-3 0-2 16,0 0 1-16,-3-7-2 16,2-2-1-16,-3-4 4 15,-1-1-3-15,-1-4 3 0,-4-1-2 16,-3-1 0-16,-1-3-4 15,0 0 4-15,-3 0-2 16,-7-2 0-16,-2 3-5 16,-3 2 3-16,3 5 0 15,-5 0 1-15,0 7 1 16,-1 0-2-16,0 6 3 0,2 2-2 16,0 0-1-16,3 2 1 15,1 8 1-15,3 3 1 16,3 2-2-16,4-1 0 15,2 0-1-15,0 1 1 16,10-1 0-16,2-1 2 0,3-3-3 16,2 0 4-16,3-2-7 15,-1-2 0-15,5-2 1 16,-2 0-16-16,-3-2-23 16,3-2-23-16,-4 0-31 0,-2 0-42 15</inkml:trace>
  <inkml:trace contextRef="#ctx0" brushRef="#br0" timeOffset="252723.471">4523 10868 368 0,'5'0'48'15,"2"0"-15"-15,3 0 1 16,2 0-7-1,5 0-17-15,0 0-7 0,1 0-1 0,3 0-11 16,1-4-48-16,-2 2-64 16,2-3-150-16</inkml:trace>
  <inkml:trace contextRef="#ctx0" brushRef="#br0" timeOffset="253028.275">4857 10726 364 0,'0'-6'59'0,"0"0"1"16,0 0-6-16,0 5-17 0,0 1-11 15,0 0-8-15,0 0-11 16,0 9-2-16,0 4 4 16,0 4 7-16,2 1 0 15,1 4-3-15,-1-1-4 0,0 2-2 16,0-1-4-16,-1-3-1 15,-1 1-1-15,0-3 0 16,2-2-1-16,-2-2 1 16,0-5-2-16,2-1 3 0,-2-3-4 15,3-2-8 1,0-2-12-16,2 0-5 16,-1 0-7-16,1-8-18 0,0-2-28 15,0-6-61-15,3-3-151 16</inkml:trace>
  <inkml:trace contextRef="#ctx0" brushRef="#br0" timeOffset="253361.9067">5015 10624 344 0,'2'-9'22'16,"-1"1"14"-16,3 3 30 15,1 3-12-15,1 2-20 16,0 0-21-16,1 11 1 0,-1 2 7 16,1 3-4-16,1 1 1 15,1 5 3-15,-2-2-4 0,2 1 2 16,2 5-7-16,-2-4-1 16,0 3-3-16,0 0 0 15,0 1-2-15,-4-1-2 16,0-1-2-16,-5 1-1 15,0-4 0-15,0-2-1 16,-5 1 1-16,-4-2-1 16,-1-2-4-16,-3-3-21 0,1-4-31 15,0-4-34-15,4-5-105 16</inkml:trace>
  <inkml:trace contextRef="#ctx0" brushRef="#br0" timeOffset="254144.5925">5385 10485 232 0,'-4'-2'41'0,"3"-2"-2"16,-1 0 25-16,2 3-21 16,0 1-9-16,0-2-3 0,0 2-9 15,0 0-10-15,7 3-1 16,3 8 7-16,3 3 3 15,5 6 0-15,0 3 1 0,-2 4-3 16,4 0-5-16,0 6 0 16,-3 1-5-16,0 2 0 15,0 1 3-15,-3 2-3 16,-4 4 0-16,-1-1 1 16,-3 1 1-16,-4-3-4 15,-2 2-2-15,0-7-4 0,-2-1 8 16,-6-6-3-16,-1 0-2 15,-3-8-1-15,-1 4-3 16,1-6 3-16,-3-2-1 16,-1 0-1-16,0 0-1 15,-3-2-3-15,-3 0-10 0,-5 1-29 16,-4-4-39 0,-8-5-47-16,-7-4-264 0</inkml:trace>
  <inkml:trace contextRef="#ctx0" brushRef="#br0" timeOffset="254925.6524">1052 9587 275 0,'0'-4'10'16,"0"3"19"-16,-6-1 6 15,1 2-7-15,-2 0 4 16,-2 0 0-16,0 0-4 16,-2 2-9-16,-2 3-2 15,1 4-2-15,-3 2-6 16,0 1-1-16,-4 1 0 0,4 5 4 16,-6 3 3-16,6 2 1 15,-5 5 3-15,4 7-2 16,3 2 0-16,2 2 0 15,5 4-1-15,-1 2-3 16,6-1-1-16,1 4-1 0,0-1-5 16,0 1-1-16,0-1 2 15,8 3-5-15,-3-2 2 16,0-4-3-16,4-3-2 16,2-1 3-16,6-3-5 15,7-2-28-15,8 0-28 0,11-10-40 16,13-5-172-16</inkml:trace>
  <inkml:trace contextRef="#ctx0" brushRef="#br0" timeOffset="256135.0952">5868 10774 112 0,'0'-12'42'0,"0"0"8"0,0-1 13 15,0 2-9-15,0 1-5 16,0-2-4-16,0 4 0 16,0-4-10-16,0 3-13 15,0 2-2-15,0 0-4 0,5 3-3 16,-1 2-3-16,1 2-6 15,0 0-2-15,1 0-2 16,-2 9 1-16,3 3 0 16,-4 4-1-16,3-3 1 15,-5 6 0-15,1 0 0 0,2 0 0 16,-3 1 0 0,-1 0 0-16,0-4 1 0,2-2 1 15,1-2 0-15,0-1 2 16,4-5-1-16,0 1 3 15,6-7 4-15,0 0-2 0,0 0-2 16,2 0-2-16,1-7-3 16,1-2-1-16,-3-2 0 15,-1-1 0-15,-1-3 0 16,-3 0 0-16,-2-2 0 16,-3-1 0-16,-2 0-1 0,-2-2 3 15,0 1-3-15,0 4 0 16,0-2 0-16,0 6 0 15,-4 2 2-15,2 3-2 16,1 6 0-16,-1 0 0 16,0 0 0-16,2 8-3 15,0 7 3-15,0 5 0 0,0 2 1 16,0 7 4-16,5 2 2 16,-1 2 2-16,1-1-3 15,-1 4-1-15,-1 0 0 16,-1-1-2-16,0 1 0 15,-1 0-1-15,-1-8 2 16,0-1 0-16,0-4-2 0,0-3 1 16,-1-8 0-16,-5-3 0 15,1 0 3-15,2-4-2 16,-3-3 3-16,1-2-4 16,-1 0-3-16,-1 0 5 0,0-4 0 15,-2-2-1-15,2-9-1 16,0 3-1-16,1-8-2 15,1 0 1-15,2-1-1 16,1-2-2-16,2-1-4 16,0 3-5-16,5 0 2 15,7 3-9-15,5 2-10 0,2 2-11 16,6 1-2-16,6 2-21 16,-2 1-82-16,5 1-81 15</inkml:trace>
  <inkml:trace contextRef="#ctx0" brushRef="#br0" timeOffset="256385.0426">6627 10776 361 0,'2'-2'32'0,"0"-2"20"15,2 0 15-15,3 4-34 16,4-2-10-16,2 2-10 15,1 0-2-15,4 0-1 16,-1 0-3-16,2-2-4 0,-5 2 0 16,0-1-3-16,-3 1 0 15,-2 0-4-15,-3 0-27 16,-4 0-26-16,-2 0-54 16,0 5-63-16</inkml:trace>
  <inkml:trace contextRef="#ctx0" brushRef="#br0" timeOffset="256585.7257">6661 10857 0 0,'-3'1'310'15,"-9"9"-236"-15,6-7 4 16,5-1-12-16,1 0-17 16,0-2-16-16,5 0-14 15,5 0 0-15,3 0-5 16,5 0-9-16,2 0-3 15,-1 0-2-15,3 0-9 0,0 0-29 16,0 0-34-16,-2-6-53 16,4-2-120-16</inkml:trace>
  <inkml:trace contextRef="#ctx0" brushRef="#br0" timeOffset="257125.7378">7275 10657 314 0,'0'-5'34'15,"-1"0"12"-15,1 1 24 16,-2 1-13-16,2 0-19 16,0 2-17-16,0 1-4 0,0-2 0 15,0 2-6-15,-5 0-7 16,-2 0-2-16,0 0 0 0,-6 2-1 15,0 4 3-15,-1-1 1 16,0 0 2-16,-1 4 3 16,3 2-1-16,-1-1 1 0,4 5-2 15,0 0 2-15,4 2-2 16,5 1-1-16,-2 1 1 16,2-1-2-16,2 0-1 0,3-1-1 15,4-2 1-15,-1 0-5 16,4-2 4-16,-3 0-3 15,4-4 1-15,-3-2-2 16,4 0 1-16,-1-3 0 16,3-2-1-1,-1-2 2-15,-1 0 0 16,-1 0-1-16,2-4-1 0,-1-3 1 16,-4 0-1-16,-1-4 2 15,-1 0 2-15,-5-1-3 16,1-4 7-16,-4-1-3 15,0-2-2-15,0-1 2 0,-2-3-3 16,-6 2 0-16,-3-1-3 0,-4 4 3 16,-7 1-3-16,-3 5 2 15,-8 2-11-15,-8 8-29 16,-2 1-48-16,-3-1-86 16</inkml:trace>
  <inkml:trace contextRef="#ctx0" brushRef="#br0" timeOffset="263264.3204">1029 12277 264 0,'-6'0'10'16,"-1"0"9"-16,3 0-10 16,3 0 15-16,-1 0 10 0,2 0 0 15,0 0-1-15,0 0-3 16,0 0-7-16,10 0-3 16,5-2-8-16,4 0-3 15,7-1-1-15,4-1-4 16,2 3 2-16,4-5 0 0,3 2-3 15,-4-3-1-15,3 2-1 16,-4 0-1-16,-5-1 1 16,-2 1 0-16,-5 1-3 15,-3 3-7-15,-6 1-14 16,-6 0-34-16,-7 0-37 0,0 1-27 16,-2 3-70-16</inkml:trace>
  <inkml:trace contextRef="#ctx0" brushRef="#br0" timeOffset="263562.2867">1079 12366 226 0,'-11'11'5'16,"0"-6"4"-1,9-5 8-15,2 0 23 0,0 0 5 16,8 0 1-16,6 0-3 16,3 0-22-16,3 0 0 0,7 0-4 15,4-2-1-15,5-3-4 16,-2 0-4-16,4-1-2 16,-4 3-5-16,-1-3 0 15,-3 3 0-15,-3-1-8 0,-4 3-5 16,-3-3-13-16,-5 2-21 15,-3-3-29-15,-3-1-45 0,-4-1-96 16</inkml:trace>
  <inkml:trace contextRef="#ctx0" brushRef="#br0" timeOffset="263968.4411">1391 12147 360 0,'-5'-3'20'0,"3"3"-13"15,0-1-3-15,2 1 14 0,0 0-2 16,0 0-4-16,2 5-3 16,3 2-4-16,2 4 0 15,3 2 1-15,2-4 0 16,1 3-2-16,-2-1-2 0,3-2 0 15,-1 0 1-15,-1-2-4 16,3 0 3-16,-5-2-1 16,1 1 0-16,-5-1 0 15,-1 1-1-15,-2-1 0 16,-1 4 0-16,-2-4 1 16,0 5-1-16,-2 1 1 0,-4 2 1 15,-2-2-1-15,-3 4 0 16,1 0 1-16,0 1 3 15,3-2-1-15,-2 1-2 16,1-2-2-16,2 2-5 16,-1-4-42-16,1-7-85 0</inkml:trace>
  <inkml:trace contextRef="#ctx0" brushRef="#br0" timeOffset="265489.3478">2178 12197 346 0,'0'-3'70'0,"-2"2"-61"16,-1-2 0-16,-1 3 8 31,0 0-3-31,2 4 3 16,0 9 1-16,1 5-10 0,-1 5 4 15,2 6 9 1,0 3-3-16,0 0-10 0,0 0-3 16,-2-1-1-16,2-3 0 15,-2-8-2-15,1-3-1 16,-1-4 0-16,2-4 0 0,0-6 1 15,-2-3-1-15,2-1 8 16,0-12 16-16,0-5-18 16,0-5-4-16,7-4-2 15,-2-3 0-15,2 2-1 0,-1-3 0 16,1 2 1-16,0 3 0 16,0 1-1-16,1 5 0 15,-1 2 0-15,0 4 1 16,2 5 2-16,-3 4 4 15,1 1-2-15,-2 4-1 16,4 0-2-16,1 9-3 16,-2 7 2-16,4 4 1 0,3 3 1 15,-2 2-1-15,1 0 1 16,-1-2-1-16,-1 2-2 16,-3-3 3-16,2-4-4 15,-2 0 3-15,-2-4-2 16,-3-2 0-16,-1-1-9 0,1-2-15 15,-4-2-4-15,0-2-19 16,0-1-13-16,0-2-10 0,-7-2-3 0,-4 0-14 16,-5 0-18-16,-2-4 28 15,-2-3 49-15,-3 0 10 0,-1-2 19 16,1-2 27-16,0 2 11 16,3 2 8-16,5 2 18 15,5 0-6-15,1 1-3 16,5 2-7-16,4 0-5 0,0-1 1 15,7-1-22-15,7 1-14 16,8-1-6-16,5-1-2 16,2-1 0-16,5-1-32 15,0-2-49-15,4-2-85 16</inkml:trace>
  <inkml:trace contextRef="#ctx0" brushRef="#br0" timeOffset="265899.5893">2604 12182 394 0,'3'-5'18'15,"1"0"8"-15,-3 1 21 16,1 4-1-16,-2 0-16 16,0 5-21-1,0 8-6-15,0 5 7 16,4 5 11 0,-4 4 2-16,3 3-12 0,2-2-1 15,0 1 0-15,2 0-3 16,1-2-1-16,1-5-2 0,4 0 1 15,5-6-1 1,2-4-1-16,3-1-2 0,4-4 4 16,2-3-5-16,3-4 2 15,-1 0-4-15,0 0-17 16,-9-6-12-16,0 0-4 16,-5-2-12-16,-9-1-23 0,-4 1-43 15,-4-3-54-15</inkml:trace>
  <inkml:trace contextRef="#ctx0" brushRef="#br0" timeOffset="266094.7765">2707 12339 298 0,'-5'0'32'16,"4"0"-12"-16,1 0-2 15,6 0 6-15,7 0 16 16,5 0-17-16,6 0-16 0,-1 0-5 15,2 0 1-15,0 0-7 0,-3-2-25 16,-5-1-39-16,-4-2-38 16,-6-1-65-16</inkml:trace>
  <inkml:trace contextRef="#ctx0" brushRef="#br0" timeOffset="266297.7966">2648 12188 311 0,'-5'0'19'16,"5"-2"23"-16,0 2-10 0,9-4-7 15,4 1 5-15,8-1-3 16,6 1-18-16,3-3-2 16,6 1-6-16,1 1-2 15,0 2-24-15,-3 1-61 0,0 1-43 16,-2 0-133-16</inkml:trace>
  <inkml:trace contextRef="#ctx0" brushRef="#br0" timeOffset="266540.7973">3235 12419 307 0,'4'11'34'0,"-3"-2"19"16,-1-5 3-16,2-4 4 0,-2 0-7 16,0 0-10-16,0 0-18 15,0 0-9-15,0 0-12 16,0-2-3-16,-3-3-1 16,-2-2-24-16,3-3-24 15,-2 0-56-15,3-5-119 16</inkml:trace>
  <inkml:trace contextRef="#ctx0" brushRef="#br0" timeOffset="266665.7757">3240 12243 379 0,'0'-3'23'16,"-1"-5"9"-16,-3 3 7 15,-1 1 5-15,0 1-24 16,-4 3-18-16,-1 0-32 15,0-2-108-15</inkml:trace>
  <inkml:trace contextRef="#ctx0" brushRef="#br0" timeOffset="268038.6816">2974 13247 90 0,'-7'0'21'16,"-7"-3"23"-16,8-4 5 15,-1 0 4-15,-1 3-3 0,1-3-1 16,1-2-7-1,1 2 1-15,2-2-8 0,1 0-9 16,2 2-8-16,0 0-1 16,0 0-8-16,4 3-2 15,2 1-1-15,1 3-3 0,2 0-2 16,4 1 0-16,-1 10 0 16,2 3 0-16,0 4 1 15,0 3-1-15,-1 1 0 16,-5 5 0-16,0-1-1 15,-1-2-1-15,-5-1 2 0,0-2-1 16,-2-6 0-16,0-1 1 16,0-6 0-16,0 1-1 15,-2-2 0-15,0-6 1 16,0-1 0-16,1 0 1 0,1-4 1 16,-2-7 2-16,2-1 0 15,-2-4 0-15,2-4-2 0,0-3-2 16,0-2 0-16,0-3 0 15,0 4-2-15,0-2 2 16,2 4-1-16,3 4 0 16,2 4 0-16,4 2 0 15,-2 5 1-15,-2 3 0 16,5 2 0-16,1 2 0 16,0 4 0-1,0 9-1-15,1 2 1 16,0 5-1-16,-1 3 1 0,1-2 0 15,-5 3-1-15,0-3 0 16,-2 1 1-16,-2-6-1 16,-1 0 0-16,-3-3 0 15,-1-3 0-15,0-3 0 16,0 0 0-16,0-4 0 16,0-1 1-16,0 0-1 0,0-2 2 15,-1 0 0-15,-3-2-1 16,2-6 0-16,-1-3 0 15,0 0-1-15,1-7 1 0,0-1-1 16,2-2 0-16,0-5 0 16,0 2 1-16,4 2-2 15,4 0 0-15,5 5 1 16,0 0 0-16,5 7 0 16,-2 1 0-16,0 2 1 0,0 3 0 15,-1 4-1-15,-3 0 0 16,-2 2 0-16,2 9-1 15,-2 5 1-15,0 2 0 16,-1 3 0-16,-3-1 0 16,-2 4 1-16,1 0 0 15,-3-2 0-15,0-3-1 16,-1-2 2-16,4-1-1 0,-5-3-1 16,2-2 0-16,-1-3-5 15,-1 0-25-15,4-6-32 16,-2-2-89-16</inkml:trace>
  <inkml:trace contextRef="#ctx0" brushRef="#br0" timeOffset="268523.4365">3649 13021 287 0,'3'-4'38'0,"3"1"9"15,-5-1-11-15,1 1 12 16,-2 3-9-16,0 0-14 16,0 0-12-16,-5 0-6 15,-4 8-3-15,-4 4 8 16,1 1 3-16,-3 5-1 0,-1 4 1 16,5 3-2-16,-1 7 1 15,1 3 4-15,5 3 0 16,3 5-1-16,3 0-6 15,0-3-6-15,1 0 1 0,7-7-5 16,3-1 0-16,1-2 0 16,3-8 1-16,-1-4-3 15,1-2-2-15,2-2-11 16,0-4-20-16,0-2-9 16,-2-2-14-16,-1-5-35 15,-1-1-59-15,-3 0-100 0</inkml:trace>
  <inkml:trace contextRef="#ctx0" brushRef="#br0" timeOffset="269315.7609">3799 13268 372 0,'3'-14'24'0,"-3"2"-1"16,3 3-1-16,-1 0 15 15,3 3-11-15,-2 0-12 16,3 4-4-16,1 2-1 16,4 4-3-16,-4 10-2 15,3 2-1-15,4 5 2 0,-4 3-4 16,-1-1 0-16,0-2 1 16,-2-2-2-16,-3-2 2 15,-2-3-2-15,-1-3 0 16,-1-3 1-16,0-2 0 0,0-3 1 15,0-3 0 1,0 0 2-16,-1 0 4 0,-1-9 3 16,0-1-3-16,0-6-3 15,2-2-3 1,0-6 0-16,0 4-1 0,0-5 0 0,4 4-1 16,3-1 1-16,2 5-2 15,2 3 1-15,-1 5 1 16,2 4 3-16,0 1-1 15,0 4-1-15,-1 0-2 16,2 4 1-16,0 7-1 0,-1 1 1 16,0 4-1-16,-2 0 1 15,-2 2-1-15,1 0 0 16,-4-1 0-16,2-2 0 16,-4 0 0-16,1-4 0 15,-3-3 1-15,1-4-1 0,0 2-1 16,-2-6 2-16,0 0-1 15,0 0 1 1,0 0 2-16,0-9-2 0,0 0 0 16,0-7-1-16,0 1 0 15,0-3 0-15,0-3 1 16,0 5-1-16,1-2 0 0,5 2 0 16,2 5-2-16,0 2 2 15,1 2 1-15,0 1-1 16,2 5 1-16,-2 1-2 0,-1 0 2 15,0 1-1-15,1 8 0 16,-2 3 1-16,0-2-2 16,-2 2 3-16,0 4-1 0,0 0 0 15,-2 1-2-15,-1 2 4 16,0-1-3-16,-2-2 1 16,2 3-2-16,-2-4 1 15,0 1 0-15,0-2-4 16,0 1-23-16,0-7-40 0,0-3-82 15,0-5-207-15</inkml:trace>
  <inkml:trace contextRef="#ctx0" brushRef="#br0" timeOffset="269703.0585">4467 13279 292 0,'0'1'42'0,"-3"3"-13"15,1-1-4-15,0-3 16 16,2 0-4-16,0 2-13 16,2-2-2-16,8 0 2 15,5 0-4-15,3 0-12 0,5 0-8 16,-1 0 2-16,3 0-13 15,1 0-36-15,-2-2-48 16,0-2-43-16,1-1-95 16</inkml:trace>
  <inkml:trace contextRef="#ctx0" brushRef="#br0" timeOffset="270002.8386">4823 13176 325 0,'0'-4'48'16,"0"0"-6"-16,0-2 7 16,0 2 1-16,0 1-17 15,0 3-10-15,0 0-11 16,0 0-4-16,2 0-4 0,0 9-2 16,-1 3 1-16,3 6 3 15,-1 6 1-15,2-2 2 16,1 3-3-16,0 0-4 15,-1-1-1-15,0-2 0 16,-1-4-1-16,-1-1-2 0,-1-5-9 16,-2 1-9-16,2-5-15 15,-2-3-10-15,1-2-31 16,-1-3-43-16,2 0-56 16</inkml:trace>
  <inkml:trace contextRef="#ctx0" brushRef="#br0" timeOffset="270440.4634">4979 13055 253 0,'0'-5'58'0,"0"1"-6"16,0 2 3-16,0 0-2 15,0 0-8-15,0 2-16 16,0-1-4-16,2 1-3 16,1 0 0-16,3 0-6 0,2 0-7 15,6 5 3-15,-1 2 6 16,6 6-3-16,-2 1-3 15,0 4-2-15,3 5-2 16,-4 2-5-16,0 0 3 16,-2 3-2-16,-1 3 1 0,-4-3-2 15,-4 3 0-15,-3-4-5 16,-2-1 2-16,0-1 3 16,-7-4-1-16,-8-1 0 15,1 0-15-15,-2-2-17 16,-2-3-18-16,3-2-17 15,1-5-42-15,9-4-142 0</inkml:trace>
  <inkml:trace contextRef="#ctx0" brushRef="#br0" timeOffset="271047.4602">5733 12998 161 0,'0'-4'28'16,"0"-1"4"-16,0-1 8 15,0 3 3-15,0-2-3 16,0 1-4-16,-2-2-2 16,0 3-4-16,-1 1-5 15,0-1-2-15,-4 3-6 0,-1 0-7 16,-5 3-1-16,1 6-2 16,-6 4 6-16,2 1 2 15,-4 5 1-15,2 3-3 16,2 5 0-16,1 5 0 0,3 4 0 15,5 3-3-15,2 4 0 16,2-1-4-16,3 3 0 0,0-4-3 16,0 0-2-16,8-6-1 15,-1-6 2-15,4-4-2 16,-2-4-1-16,3-6-7 16,1-1-8-16,1-7-11 15,2-3-17-15,2-4-25 0,4 0-80 16,-3-9-189-16</inkml:trace>
  <inkml:trace contextRef="#ctx0" brushRef="#br0" timeOffset="272042.3">5913 13200 214 0,'-6'-4'39'15,"6"0"-21"-15,-1 1-13 0,-1-3 12 16,2 5 11-16,0-3 6 16,0 2-13-16,0-2 2 15,0 0 0-15,3 0-2 16,3 0-7-16,1 1 0 16,2 1 4-16,0 2-2 15,3 0-7-15,1 9-4 0,-2 5-1 16,2 4 1-16,-3 4 0 15,-1 0-1-15,0 0-2 16,-1 0 0-16,-5-3-2 16,-1-3 1-16,0-5 0 15,-2 1-1-15,0-4 2 0,0-6 0 16,0 2 2-16,0-4 0 16,0 0-2-16,0 0 9 15,0-6 7-15,0-5-10 16,-2-4-5-16,0-1-2 15,2-3 0-15,-2-1-1 0,2-3 1 16,0 3-1-16,0 0 0 16,0 1 1-16,7 3-1 15,0 2-1-15,6 3 1 16,0 0 0-16,1 4 0 16,2 1 2-16,1 5-2 15,-2-1 0-15,2 2 2 0,-1 3-2 16,-6 8-1-16,3 3 2 15,-2 4-1-15,-4 0 0 16,1 2 1-16,-5-1-1 16,2-1 0-16,-3 0 0 15,0-2 0 1,-2-3 1-16,0-3-2 16,0-3 2-16,0-3-1 15,0 0 0-15,0-4 1 0,0 0-1 16,0 0 1-16,0 0 1 15,0-3 0-15,0-3-2 16,0-5 0-16,0-3 1 16,0 0-1-16,0-6 0 15,3 2 0-15,1-2 1 0,5 1-1 16,0 3-1-16,3 0 1 16,1 3 0-16,0 3 0 0,2 0 0 15,-3 7 1-15,0-1 1 16,-1 4 1-16,0 0-1 15,-3 7-1-15,4 6 1 16,-5 3 1-16,0 4-2 16,0-1 1-16,-3 3-1 0,-2-1 0 15,1 0-1 1,-1-1 1-16,0 0-1 0,-2-2 0 16,0-6-1-16,0 3-10 15,0-7-22-15,2-1-36 16,1-5-73-16,6-2-235 15</inkml:trace>
  <inkml:trace contextRef="#ctx0" brushRef="#br0" timeOffset="272526.8735">6556 13271 289 0,'0'0'82'0,"0"0"-44"15,1-3 9-15,10-3 4 16,0 2-18-16,5 0-8 15,7 1-7-15,3-1-1 0,1 3-9 16,3-1-3-16,1 2-4 16,-2-2 0-16,-5 0 0 15,-2 2-3-15,-4 0-7 16,-7-1-12-16,-4 1-20 16,-2 0-30-16,-5 0-52 15,0 0-77-15</inkml:trace>
  <inkml:trace contextRef="#ctx0" brushRef="#br0" timeOffset="272830.9049">6727 13130 150 0,'0'-6'167'15,"0"1"-139"-15,0 0-14 16,0-1 21-16,0 5 16 15,0-1-17-15,0 2-11 0,0 0-9 16,0 5-10-16,0 9 2 16,0 4 10-16,0 4 3 15,0 4-2-15,0 3-5 16,0-1-3-16,0 3-4 16,0-3-3-16,0-4-2 15,0 2 2-15,0-8-2 0,0-4 0 16,0-2-6-16,0-4-16 15,1-5-12-15,3-2-36 0,3-1-59 16,2-6-112-16</inkml:trace>
  <inkml:trace contextRef="#ctx0" brushRef="#br0" timeOffset="273112.2048">7055 13064 353 0,'0'-2'52'0,"0"0"-14"16,0 0-7-16,0 2-2 15,0 0-15-15,0 11-3 16,0 3-1-16,0 6 8 16,0 1-3-16,0 5 1 0,0-2-3 15,0 2-6 1,5-4-5-16,-2-2 1 0,2 2-3 15,0-6-1-15,-3 0 0 16,3-4-15-16,-3-5-20 16,3 0-14-16,-3-5-27 0,3-2-40 15,3 0-53-15</inkml:trace>
  <inkml:trace contextRef="#ctx0" brushRef="#br0" timeOffset="273428.9585">7245 12987 249 0,'6'-7'87'16,"-1"2"-67"0,2 1-3-16,-2 4 25 15,1 0 6-15,2 0-18 16,-1 9-14-16,3 3 3 0,-1 6 1 15,4 4 3-15,-1 3 0 16,1 1-8-16,-2 3-4 16,1 1 0-16,1 2-5 15,-3 0-4-15,-1-1 4 16,-3 0-6-16,-2-3-1 16,-4-2 3-16,0-2-4 15,-2-2-7-15,-11-6-10 0,1 0-7 16,-3-4-9-16,-1-3-12 15,3-4-34-15,1-5-67 16</inkml:trace>
  <inkml:trace contextRef="#ctx0" brushRef="#br0" timeOffset="273723.9823">7701 13201 334 0,'-3'0'34'0,"-1"0"-13"16,4 0 22-16,0-1 13 0,0-3-12 15,7 2-26 1,8-2-4-16,1 3-6 0,6-1-2 15,-1 2-3-15,-3 0-1 16,2 0-3-16,-6 0-6 16,-5 2-19-16,-2 1-33 0,-1-1-51 15,-5 0-111-15</inkml:trace>
  <inkml:trace contextRef="#ctx0" brushRef="#br0" timeOffset="273958.3025">7650 13351 418 0,'-3'0'44'0,"3"0"-15"16,0 0 6-16,8-4 0 0,4 1-17 15,5 1-10 1,-2-1-5-16,6 0 1 0,-2 1-3 15,1 2 0-15,0-4-2 16,1 4-18-16,-3-1-31 16,2-2-47-16,-4-2-78 0</inkml:trace>
  <inkml:trace contextRef="#ctx0" brushRef="#br0" timeOffset="274488.2849">8042 13105 91 0,'-3'-11'143'0,"3"2"-104"15,0 2-1-15,0-2 20 16,0 5-6-16,0 1-11 0,0 1-14 0,0 2-2 15,0 0-11-15,-2 2-9 16,-1 7 6-16,-3 3 7 0,1 5-5 16,-3 2-4-16,1 2 1 15,2 3 3-15,-2 1 0 16,4 1-2 0,-1-1-3-1,4 3 0-15,0-6-1 0,2 2-4 16,10-5 1-16,5-2 2 0,0-5 0 15,7-2 2-15,1-2-5 16,4-2 1-16,1-2-3 16,-1-4 0-16,-3 0 2 15,1 0-1-15,-3-7-2 16,-4-4 3 0,-6-2 4-16,-6 0 0 0,-3-7-4 0,-5 0-2 0,0-6 2 15,-10 0 0-15,-4-2-1 16,-4-2-2-16,-6 3-1 15,2 2-9-15,-7 2-8 16,2 5-5-16,-4 2-16 16,3 7-4-16,-3 2-8 0,4 1-17 15,5 3-86-15</inkml:trace>
  <inkml:trace contextRef="#ctx0" brushRef="#br0" timeOffset="275395.4566">8059 12473 36 0,'-4'0'172'16,"-9"0"-139"-16,6 0-10 15,4-2 10-15,-1-2 21 16,4 1-7-16,0 0-14 16,0-1-4-16,0 1 0 15,7-1-2-15,5 2-9 0,9 1-7 16,4 1-1-16,5 0 3 0,10-3-1 16,7 3 0-16,9-1-1 15,6 1-2-15,6 0-5 16,1 0-2-16,2 0-2 15,2 0 0-15,-9 0 1 16,1 5-1-16,-8 2 1 16,-4 2-1-16,-6 0 0 0,-6 0 1 15,0 3-1-15,-11-1 1 16,-4 1 4-16,0 5-3 16,-5-3 3-16,0 2-1 0,-6 2-2 15,4 3 1-15,-4 1-1 16,0 1 0-16,1 4 0 15,0 1 0-15,-2 6-1 16,1 4 0-16,-1 3 0 16,-1 5 0-16,-1 2 2 0,1 6 0 15,-2-1-1 1,-2 7 1-16,-1 0 1 0,0 0-1 16,-1 1 1-16,0-1 0 15,-2-2 1-15,1-1 2 16,-3-6-2-16,3-1 4 0,-2-4-3 15,-1 1-4 1,1-8 1-16,-3-5 1 0,1-5-3 0,-2-5 0 16,0-5 1-16,0-3-2 15,0-9-3 1,-2-2-16-16,-10-5-35 0,-3-9-39 16,-5-19-228-16</inkml:trace>
  <inkml:trace contextRef="#ctx0" brushRef="#br0" timeOffset="286012.4295">1939 14225 152 0,'-7'0'23'0,"-2"0"20"15,3 0-1-15,1 0 7 0,1-2-5 16,1-5-7-16,-1 2-3 16,3-5-7-16,-1 0-6 0,2 3-2 15,0-2-6-15,0 2-4 16,0-2-1-16,3 3-1 31,6-1-1-31,3 4-2 0,-2 1-1 16,4 0-1-16,4 2 1 15,-2 0-2-15,-1 2 3 0,0 7-3 16,0 0-1-16,-3 7 3 16,-2-2-1-16,1 4 0 15,-3 1 0-15,-3 1 2 0,2 2 0 16,-4-3 1-16,2 5 0 16,-1-5 1-16,1-1-2 15,0 0 1-15,3-4-3 16,1-3 0-16,-2-4-1 15,3-2 3-15,3-5 0 0,1 0-1 16,-1 0 1-16,1-5-1 16,1-6-2-16,-3-3 0 15,3-1 1-15,-3 0 1 16,-1-5 0-16,0 0-2 16,-4 1 1-16,-1-1-1 15,-3 0 0-15,-3 2 1 0,0 1-2 16,0 1 2-16,0 2-1 15,0 4 0-15,0 4 5 16,0 0 0-16,-2 2 0 16,2 4-2-16,0 0-4 15,0 0 0-15,0 11 0 0,2 2 0 16,-2 5 2-16,0 5 5 16,0 2 2-16,0 5-1 15,3 4-1-15,-3 2 3 16,2 1-3-16,-2 1-7 15,0 1 4-15,0-2-3 0,0-1 1 16,0-2-1 0,-2-2 1-16,-1-2-1 15,-2-5-2-15,0-4 4 0,-1-3-2 16,-2-1-1-16,3-9 0 16,-2-3 2-16,2-1 0 15,-2-4-1-15,1-2 1 0,1-10 0 16,-1-4 0-16,1-6 1 15,0 0-6-15,3-5 6 16,2 0-3-16,0 0-4 16,0 2 3-16,7 4-3 0,7-1-1 15,-1 4-5-15,3 3-14 16,4 2-16-16,-3 4-5 16,0 4-31-16,1-3-135 15</inkml:trace>
  <inkml:trace contextRef="#ctx0" brushRef="#br0" timeOffset="286950.1511">2618 14694 321 0,'1'-4'57'0,"5"-6"-12"16,0-1-24-16,-4-1 6 0,-2 0 5 15,0-1-9-15,0 0-9 16,0 1-3-16,-2-1-3 16,-6 2 1-16,-1 1-2 15,-1 1-1-15,-3 2 0 16,-1 1 3-16,0 3-3 0,1 1-1 16,-4 2-2-16,3 0 0 15,-1 5-1-15,3 6 0 16,2 0 1-16,-2 2 1 15,5 5-1-15,0-3-1 16,6 5 1-16,1-1 0 0,0 1 1 16,3-1 1-16,6 0-1 15,0-3-1-15,4-3-2 16,-1-1 0-16,1-5-2 16,-1-5 3-16,1 1 0 15,-1-3 0-15,0 0 0 0,0-3-2 16,0-3 2-16,-2-6 2 15,0 3-5-15,-3-4 3 16,2-1 0-16,-4 0 1 16,0 2-1-16,-2 1 1 15,-3 0 1-15,2 4 1 16,-2 0 0-16,0 2 2 0,0 2-2 16,0 3-1-16,0 0 1 15,0 0-7-15,0 2 2 16,0 9-1-16,0 0 3 15,1 6 1-15,1 5-2 16,3 3 4-16,1 2-1 16,-1 2 0-16,-1 0-5 0,3 1 0 15,-2 1 5-15,-1-1 1 16,1-3-2-16,-1 1-2 16,-3-5 0-16,-1 2 0 0,0-5-2 15,0-1 3-15,-1-4-2 16,-5-2 0-16,-1-3-1 15,-1-1 3-15,-4-3-1 16,0-5-1-16,-3-1 1 16,1 0 4-16,-1-3-4 15,0-10-1-15,4 1 0 16,0-6 1-16,4 1 0 0,5-3 1 16,2-1-5-16,0-1 2 15,9 0 2-15,6-1-6 16,1 4 3-16,2-3-10 15,1 4-14-15,1 0-8 0,0 4-33 16,-1 0-24-16,3 0-146 16</inkml:trace>
  <inkml:trace contextRef="#ctx0" brushRef="#br0" timeOffset="287375.1866">3254 14514 361 0,'0'0'78'15,"1"0"-55"-15,1-2 5 16,2 2 5-16,1-2-4 16,3 0-11-16,2 2-5 15,4 0-2-15,3 0-3 0,0 0-6 16,1 0 0-16,1 0-1 15,-2 4-1-15,3-4 0 16,-4 0 1-16,1 0-1 16,-4 0-5-16,1 0-15 0,-6 0-12 15,-1 0-31-15,-3-2-53 16,-3 0-55-16</inkml:trace>
  <inkml:trace contextRef="#ctx0" brushRef="#br0" timeOffset="287703.2546">3350 14655 245 0,'-1'2'22'0,"-3"-2"8"15,3 0 0-15,1 0 25 0,0 0 4 16,0 0-17-16,0 0-19 16,3 0 1-16,4-2-6 15,0 2-3-15,4-1 0 16,3 1 3-16,3 0 0 0,-2 0-4 16,6 0-2-1,-1 0 4-15,1 0-6 0,-3 0-6 16,-1 0-4-16,-2 0 0 15,-1 0-4-15,-4-3-30 16,-3 0-31-16,-7-6-121 0</inkml:trace>
  <inkml:trace contextRef="#ctx0" brushRef="#br0" timeOffset="293856.6251">4472 14483 200 0,'-1'-5'21'0,"-3"0"8"16,1-4-1-16,1 2 12 15,0-2 3-15,-1 0-17 0,1 0-2 16,0 2-3-16,-1-2 5 15,3 3-1-15,-5-1-5 16,2 2-2-16,-2 0-3 16,-1 1-3-16,1 3-1 0,-4-2-2 15,0 3-5-15,0 0 3 16,-3 0-2-16,-1 8-2 0,1 2 5 16,-3 3-4-16,1 1 2 15,-1 2 0-15,3 0 1 16,0 2 2-16,0 0 1 15,3 0 2-15,4 0-5 16,2 1 1-16,3-1-1 16,0 2 1-16,0-2 0 0,7 1 0 15,3-1 1-15,2-2-3 16,1-1 0-16,4-4-1 16,-5-2 1-16,4 1-4 15,-1-7 1-15,2 1-2 16,-2-4 1-16,-1 0-1 15,1 0-1-15,-1-5-5 0,1-1-27 16,-3-1-21-16,1 0-17 16,-3 0-22-16,1-1-77 15,2 0-87-15</inkml:trace>
  <inkml:trace contextRef="#ctx0" brushRef="#br0" timeOffset="294122.4733">4628 14586 45 0,'2'-4'283'0,"-2"2"-232"16,0-2-10-16,0 4 7 15,3 0-6-15,-3 0-5 16,2 0-14-16,-1 7 7 16,1 4-3-16,0 7 0 15,3 3-1-15,-1 3-6 16,-1 1-4-16,1 1-1 0,1 2-5 15,-1-4-6-15,-2-1-1 16,0 1-2-16,-1-9-1 16,1 0 1-16,-2-1-1 15,2-5-22-15,-2-3-37 16,2-6-33-16,-1 0-92 0</inkml:trace>
  <inkml:trace contextRef="#ctx0" brushRef="#br0" timeOffset="294750.5408">5105 14644 353 0,'0'0'21'16,"0"-4"-10"0,0 3 1-16,3-1 17 0,1 2 7 15,3 0-10-15,-1 0-6 16,6 0-6-16,0 0 8 16,3 0-2-16,3 0-2 0,5 0 0 15,2-1-6-15,3-2-3 16,-1 0-3-16,0-1-2 15,1 1-3-15,-5-1 0 16,1 0-1-16,-6 3 1 16,-1-1-1-16,-3 2-11 0,-6 0-15 15,-3 0-14-15,-3 0-18 16,-2 0-59-16,0-4-63 16</inkml:trace>
  <inkml:trace contextRef="#ctx0" brushRef="#br0" timeOffset="295094.2558">5249 14505 62 0,'-5'0'178'0,"2"-2"-125"16,1 2-11-16,2 0-5 15,0 0-7-15,0 0-5 16,0 2 7-16,0 7-5 16,0 2-4-16,0 0 1 0,5 4 0 15,0 3-5-15,-2 0 7 16,3 3-9-16,-3 1-4 16,2 2-4-16,0-3-3 15,-1 1-1-15,-2 1-4 16,0 1 0-16,0-4 0 0,-2-1-3 15,0-1-16 1,0-4-18-16,0-3-24 0,2-5-48 16,1-6-180-16</inkml:trace>
  <inkml:trace contextRef="#ctx0" brushRef="#br0" timeOffset="295756.9456">6051 14448 210 0,'2'-7'19'0,"2"-1"11"16,-4 0 10-16,0 1 10 0,-2-3-2 16,-3 2-11-16,-3 1-9 15,-1 1-5-15,2-1-3 16,-3 3-2-16,0 1-3 16,1-1-4-16,-4 4-2 15,1 0-1-15,2 0-2 16,-2 6 0-16,-2 2-1 0,1 5 0 15,-1 1 3-15,2 1 1 16,1 3 1-16,-2-1-2 16,2 3-4-16,4 1 1 15,2 1-1-15,1-3 1 0,4 4 1 16,0-2-1-16,0 0 0 16,6-3 0-16,2-1 0 15,7-2 0 1,-3-6 2-16,5 3 0 15,0-4 0-15,0-2-2 16,1-3-4-16,-4-1 0 16,3-2-2-16,-1 0 3 0,-4 0-6 15,3 0-15-15,-5-2-14 16,1-1-15-16,0-2-21 16,-2 0-43-16,-2-2-106 15</inkml:trace>
  <inkml:trace contextRef="#ctx0" brushRef="#br0" timeOffset="296272.4251">6135 14670 286 0,'-3'-1'26'0,"-4"-6"-12"16,3 2 9-16,1-4 19 0,3 1 1 16,0 1-14-16,1 0-3 15,6 1-6-15,6 1-1 16,-2 4-4-16,1 1-2 16,3 0-6-16,-3 1-3 15,3 10 1-15,-3 0-3 16,-1 3 1-16,-3-1-2 0,-3 1 0 15,-3 0-1-15,-2 2-1 16,0-4 2-16,-7 4 1 16,-6-4-1-16,0 4 1 15,2-6-1-15,1 2 0 0,-1-4 1 16,3 0 2-16,5-2-1 16,-1 0 1-16,4-4 1 15,0 2-1-15,0-2 0 16,5 0 0-16,5-2 4 15,1 0 2-15,1 0 1 16,3-2-4-16,0-1 1 16,0-2 0-16,1-2-2 0,-1 1-4 15,-3 0 1-15,3 1-2 16,-7 2-2-16,3-1-10 16,-1 1-25-16,-4-1-32 15,1-3-82-15</inkml:trace>
  <inkml:trace contextRef="#ctx0" brushRef="#br0" timeOffset="297399.6469">6653 14464 206 0,'-6'0'48'16,"3"0"-17"-16,-1 0-7 15,3-2 15-15,-1 0 15 0,0-1-11 16,2 3-12-16,0 0-12 16,0 0-8-16,4 0-4 15,4 0-1-15,3 7 3 16,2-3 1-16,1-1-2 15,1 1-4-15,0-4-3 0,2 0 5 16,-1 0-2-16,-2 0 1 16,-1-6 0-16,-3 1-4 15,1-1 4-15,-5-1-2 16,-1 2-1-16,-3-2 0 16,-1 0 0-16,-1 0 2 15,0 0 2-15,0-3-3 0,-3 0-2 16,-6 1 0-16,1 0 0 15,0 0-1-15,-3 1 0 16,2 0 2-16,0 1-3 16,2 2 2-16,-4 1 0 15,4 1 0-15,-2 1 1 0,2 0-2 16,0 2 1-16,0 0-2 16,-3 2 1-16,3 7 1 15,-1-2-1-15,1 6 1 16,-1-1-2-16,1 0 3 15,0 1-1-15,2 3 0 16,-2-4 4-16,6 1 0 0,-1-1 0 16,0 3-1-16,2-7 0 15,0 5-1-15,0-2-1 16,4-1 2-16,0 1-1 16,1 0 1-16,2-1 2 0,-1 1-1 15,0-2 0-15,2 2 0 16,-1-2-2-16,0-1 3 15,0 2 0-15,3-2 2 16,-1-1-2-16,1 1-1 16,1-3 1-16,0-1-3 15,-1-3 1-15,3-1 2 0,-2 0-2 16,-1 0-1-16,5 0 0 16,-3 0 1-16,2-1-1 15,-2-5 0-15,3 0 0 16,-3 0-1-16,0-1 1 15,-1 4-1-15,0-5-1 0,-3 2 1 16,0 3-1-16,-1-1-1 16,-3 3 1-16,-1-1 0 15,-1 0 0-15,-2 2-9 16,0 0-18-16,0 0-22 16,0 0-21-16,-3-3-25 0,-3-7-135 15</inkml:trace>
  <inkml:trace contextRef="#ctx0" brushRef="#br0" timeOffset="303133.8402">6732 14073 203 0,'-4'0'28'16,"3"0"-14"-16,-4 0-1 15,4 0 15-15,-1-2 1 16,2 0-2-16,-2 1-8 15,0-1-5-15,2 2 0 0,-1-2 4 16,1 2 4-16,0 0-7 16,-2 0-1-16,2 0-1 15,0 0 0-15,0 0 4 16,0 2-3-16,0 0 2 16,2-1 0-16,3 3 0 0,4-2 0 15,4 0-1-15,-1 0-2 16,3-2-4-1,-1 0 0-15,4 0-1 0,-2 0-1 16,-1 0 1-16,5 0-3 16,-3 0 2-16,-2 0-3 15,-3 0 2-15,0-2-2 0,0-2-1 16,-4 0 0-16,-1 1-3 16,-3 1 2-16,0 2-1 15,-2-1 0-15,-2 1-1 16,0 0-1-16,0 0 1 15,0 0-1-15,0 0 0 16,0 0 4-16,0 0-2 0,0 0 0 16,0 0-2-16,-2 1-10 15,-1-1-10-15,3 0-9 16,0 0-7-16,0 0-21 16,0 0-86-16,0-7-164 15</inkml:trace>
  <inkml:trace contextRef="#ctx0" brushRef="#br0" timeOffset="325431.1222">7150 13843 27 0,'-2'-3'184'0,"2"-1"-149"15,0 0-13-15,0 2 12 16,0 1 9-16,0 1-7 0,0 0-15 16,0 0-7-16,0 0-1 15,0 0-2-15,0 0 0 16,0 0 3-16,0 0 0 16,0 0 0-16,0 0-1 15,0 0 0-15,0-2 8 0,0 0 0 31,3 0 0-31,5-1 3 0,3-1-9 16,1 1-5-16,3-1-6 16,1 0 0-16,-2 1-3 15,-1 3 2-15,0 0-3 16,-1 0 0-16,-3 0 0 0,2 1 1 16,-4 5-4-16,0 1 3 15,-4 0 2-15,1 4-4 16,-2-2 2-16,-2 1 2 15,0 5-4-15,-2-3 4 16,-3 5-1-16,-6-1-2 0,0-2 3 16,-1 6-2-16,1-4 0 15,0 1 1-15,-1 0-1 16,3-1 1-16,1-2 0 0,5-2-1 16,1 1 0-16,2-2 1 15,0-3 0-15,0 0 1 16,10-1 0-16,-2-4 4 15,4 3 3-15,3-3-1 16,-3-1 0-16,3 1-5 16,-1-1-2-16,-3-2-1 15,0 2 1-15,-2-2-2 0,-1 0 2 16,-1 0-1-16,-2 0-1 16,0 0-5-16,-1 0-8 15,-1 0-5-15,1-2-6 16,-3-1-21-16,1-3-20 0,0-1-42 15,-2 2-82-15</inkml:trace>
  <inkml:trace contextRef="#ctx0" brushRef="#br0" timeOffset="325712.3476">7158 13961 264 0,'-3'-6'49'0,"3"1"-13"0,0 0 11 15,0-1 4-15,8 1-10 16,-1 0-16-16,0 3-3 16,4 0-6-16,1 2-6 15,1 0-2-15,1 0-1 0,-1 7-4 16,0-2-1-16,1 1-2 15,-2-2 1-15,-1-3-4 16,1 1-19-16,0-2-51 16,-3 0-161-16</inkml:trace>
  <inkml:trace contextRef="#ctx0" brushRef="#br0" timeOffset="326374.1658">7407 14569 51 0,'-3'-7'181'0,"3"0"-141"15,0 2 3-15,0-1 17 16,0 2-16-16,0 1-16 0,0-1 4 16,0 3-4-1,1 1-1-15,3-4-2 0,3 4-6 16,0 0 3-16,8 0-4 0,2-2 1 16,7-1 4-16,3-2-4 15,5-3-4-15,4 1-5 16,-4-2-8-16,-1 2 1 15,-1 0-3-15,-6 2 1 16,-5 3 1-16,-3-3-14 0,-3 5-16 16,-2-2-12-16,-4 2-15 15,-2-2-23-15,-5 2-62 16,0-6-65-16</inkml:trace>
  <inkml:trace contextRef="#ctx0" brushRef="#br0" timeOffset="326686.5983">7610 14339 391 0,'0'-2'39'16,"-2"1"-20"-16,2 1-8 15,0 0 14-15,0 0-6 16,-2 0-9-16,2 8-1 15,0 6 6-15,0 3 4 16,0 4 0-16,0 4-3 0,0 2-2 16,0 0 1-16,0 1-2 15,0 1-3-15,0-3-3 16,2-1-3-16,1-1-2 16,-1-5-2-16,0-1 1 15,2-5-2-15,0-1-10 0,1-6-23 16,2-3-31-16,-2-3-75 15,0-6-189-15</inkml:trace>
  <inkml:trace contextRef="#ctx0" brushRef="#br0" timeOffset="327311.5836">8259 14393 300 0,'4'-10'50'0,"2"0"-31"15,-4 1 8-15,1-2 17 16,-3 1-4-16,0 3-21 16,-3-4-7-16,-5 2-3 15,1 2 1-15,-5-4 0 16,3 6-1-16,-1-1-3 0,2 3 0 15,-1 1-3-15,-1 2 0 16,0 0 0-16,1 2 0 16,1 5-1-16,1 3 2 15,0 3 0-15,0-1 1 16,2 5-4-16,-1-2 0 16,3 3 3-16,-1 2 1 15,4-2 2-15,0 1-1 0,0 1 0 16,5 2-1-16,3-3 0 15,1-1-1-15,1 0 1 16,2-2-1-16,0-2 0 16,2-1-1-16,-1-3 0 0,1-3-1 15,1-1-1-15,2-2 2 16,0-4 0-16,-2 0-5 16,2 0 4-16,-3-4-2 15,3-3-11-15,-2 0-14 16,0-2-20-16,1 0-13 0,-3 0-49 15,1-2-91-15</inkml:trace>
  <inkml:trace contextRef="#ctx0" brushRef="#br0" timeOffset="327748.1273">8441 14536 379 0,'-7'0'40'0,"4"-8"-9"16,-4 1-12-16,5-4 8 16,0 2-3-16,2 2-12 0,0-1-5 15,0 0-1-15,5 1 0 16,2 4 1-16,2-1-3 16,2 4 0-16,-2 0-2 15,3 0 0-15,1 9-1 16,-4 4 0-16,0-1-1 15,-4 4 1-15,-1 2-1 0,-4-4-1 16,0 5 2-16,0-2-1 16,-8-1 1-16,0-2-2 15,-1 0 2-15,-1 0 0 16,-2-3 1-16,5-4 3 16,2 0 1-16,2 0 1 0,0-3-2 15,3 0 3-15,0-1-2 16,0 0 0-16,8-3 4 15,2 0 3-15,4 0-5 16,1 0-5-16,-3 0-2 0,5-3-3 16,-2-4-3-16,0 1-19 15,1 0-18-15,1-3-28 16,1-2-62-16,-1-1-85 16</inkml:trace>
  <inkml:trace contextRef="#ctx0" brushRef="#br0" timeOffset="328372.962">8750 14413 228 0,'0'-10'137'0,"0"3"-90"0,0 2-40 15,0-3 10-15,0 7 30 16,0-1-19-16,0 2-20 15,3 0-1-15,1 0-7 16,2 0 4-16,1 7-1 0,2 0 1 16,2-1 2-16,-1-1 1 15,4 0-4-15,-1-1 2 16,1-4-1-16,1 0-1 16,-3 0 2-16,3 0-4 15,-4-7 0-15,-1 0 0 0,-3-2 0 16,-1 0-1-16,0 0 0 15,-6 0 0-15,0-2 0 16,0 1-2-16,0 1 0 16,-6 0 0-16,-5 2 2 15,0 2 1-15,-1-1-3 16,-1 4 2-16,-1 2 1 16,1 0-3-16,1 0 4 0,-3 8-3 15,3 0 3-15,1 3-2 16,-2 1 3-16,5 1 3 15,-1-1 0-15,1 2 4 16,3-1 0-16,1 1 0 16,3 1 0-16,-1 1-2 0,2-2 0 15,0 2 1-15,0-4-2 16,3 5 1-16,4-3 0 16,1 0-2-16,-1 0-1 0,2-1-2 15,0-2 0-15,0 3 1 16,2-7 1-1,-1 0-3-15,3-1 0 0,-1-2 0 16,3-4-1-16,1 0 1 16,2 0-3-16,-2-6-8 0,2-2-12 15,-4-2-19 1,5-1-13-16,-7-1-29 0,1-6-129 16</inkml:trace>
  <inkml:trace contextRef="#ctx0" brushRef="#br0" timeOffset="329038.0371">8926 13923 269 0,'0'-3'59'0,"4"-4"-9"0,-3-1-24 15,3 3 21-15,-1 0 2 16,5 1-23-16,-1 1-10 16,2-1-5-16,-1 4-3 15,2 0-3-15,-1 0-4 16,0 2 0-16,0 7 1 0,-2-1-3 16,-2 4 2-16,1 0 0 15,-6 0-2-15,0-1 2 16,0 3-1-16,0 2 1 15,0-1-1-15,-7 1 2 16,1-2-2-16,-1 2 2 16,0-2 1-16,1-1 1 0,3 1 1 15,1-3 1-15,2-2-2 16,0 0 5 0,0-1-2-16,0 0-2 15,5-3 1-15,4-1-2 16,2-1 4-16,-2 1 0 0,3-1-4 15,1-3 3-15,1 0-3 16,1 0-1-16,-1 0 0 16,-1 0-1-16,-1 0-2 15,2 0 0-15,-6 0 0 16,-1-1-5-16,-2-3-9 16,1 0-6-16,-6 3-11 0,0-3-11 15,0 1-34-15,0-3-59 16,-6 1-45-16</inkml:trace>
  <inkml:trace contextRef="#ctx0" brushRef="#br0" timeOffset="329353.0213">8964 14009 132 0,'-4'-2'43'16,"1"0"2"-16,-1 2-1 0,2 0-3 15,1 0-7-15,1 0-8 16,0 0 2-16,0 0 2 16,0 0-3-16,0 4 5 15,7-2-4-15,1 0-5 16,7-1 3-16,3 1-5 15,0-2 4-15,-1 0-11 0,2 0-6 16,-1 0-8-16,-1 0 2 16,-3 0-7-16,-2-2-35 15,-4-7-71-15,-4-5-309 16</inkml:trace>
  <inkml:trace contextRef="#ctx0" brushRef="#br0" timeOffset="332959.0418">8466 14655 94 0,'-1'0'19'15,"-3"0"0"-15,2 0-12 16,-1 0 7-16,1 0 23 15,2 0-4-15,-2 0 1 16,2 0-6-16,0 0-1 0,0 0-7 16,0 0-6-16,0 0-5 15,0 0-3-15,0 0 1 16,0 0 3-16,0 0 5 0,0 0 8 0,0 0 3 16,-1 0-6-16,-2 0-10 15,3 0 0-15,-2 0-3 16,2 0 0-16,-2 0 6 0,2 0-2 15,0 0 0-15,0 0 3 16,0-1-6 0,0-2 0-16,7 0-2 0,-2 0-3 15,0 3 2-15,4 0 0 16,1 0-1-16,0 0 0 16,0 3 2-16,-1 3-5 15,2 0 1-15,-2-1 0 16,1 2 0-16,-2 1-1 0,-2-1-1 15,-1 1 1-15,-2 2 0 16,1-3-1-16,-2 3 1 16,-1 0-1-16,-1-2 3 15,0-1-4-15,0 3 2 16,0-3-1 0,0-2 0-16,0 3 1 15,0 1-1-15,0-3 1 0,0 3-1 16,0 0 1-16,0-3 0 15,-1 2-1-15,-3 1 1 16,2-2 1-16,-1-2 0 16,-1-2 2-16,-1 1 3 15,0 0-1-15,-3 0 1 16,1-2 2-16,-2 0 4 0,-2-2 0 16,1 0 0-16,-3 0 0 15,-2 0-1-15,2-6-8 16,-1 0 0-16,4 1-2 15,1 2 0-15,0-4-2 16,5 3 0-16,-1 0 3 0,5 1-18 16,-2-1-60-16,0-3-74 15</inkml:trace>
  <inkml:trace contextRef="#ctx0" brushRef="#br0" timeOffset="336021.6676">3595 15719 224 0,'-7'0'25'0,"1"0"16"15,0 0-15-15,5 0 13 16,-1 0-3-16,0 0-5 16,2 0-4-16,0 0-5 0,0 0-1 15,4 0-5 1,4 0-5-16,5 0 0 0,8 0 0 15,-2 0 3-15,6 0-8 16,0 0-1-16,2 0-3 16,-1 0-2-16,-4 0 2 0,4 0-2 15,-6 3 0-15,1-2-2 16,-6 1-4-16,-3 0-10 16,-1 2-14-16,-4-3-36 15,-3 1-52-15,-4 0-42 16</inkml:trace>
  <inkml:trace contextRef="#ctx0" brushRef="#br0" timeOffset="336303.2612">3654 15880 304 0,'-2'0'37'16,"2"0"7"-16,0 0-10 16,0 0 4-16,2-5-5 0,7-1-13 15,1 1-2-15,7-2-4 16,1 0-7-16,1 3-3 16,7 1-2-16,-1-3-1 15,-1 3 0-15,2-1-1 16,-1 3 0-16,-3-2 0 15,0 2-16-15,-3-1-37 0,-3-2-93 16</inkml:trace>
  <inkml:trace contextRef="#ctx0" brushRef="#br0" timeOffset="337166.4991">5056 15723 0 0,'5'0'264'0,"-5"-5"-208"16,3-1-13-16,-3-1-10 0,0 1-3 15,0-2-1-15,-6 1-10 16,-1 0-4-16,-2 0-2 15,0 1 0-15,-4 1-5 16,1 1 1-16,-3 3-3 16,1 1 3-16,-4 0-1 15,1 0-4-15,-2 3 1 0,5 6-1 16,-4 4 2-16,4-1 0 16,-1 4-1-16,5 2-1 15,0 3 1-15,3 2-1 16,4 2 0-16,1 4 2 15,2-1 1-15,0 1-1 0,0-2-2 16,8-4-1-16,2-2-2 16,1-4 0-16,1-4-1 15,3-3 2-15,0-5-3 16,2-1 2-16,3-4 0 16,1 0-2-16,1 0-6 15,-2-6-21-15,1-1-20 0,-1-2-25 16,-3 0-39-16,0-1-81 15</inkml:trace>
  <inkml:trace contextRef="#ctx0" brushRef="#br0" timeOffset="337452.8141">5209 15876 312 0,'1'-4'46'0,"1"-4"2"16,-2 3-3-16,2 1 4 15,-2 3-10-15,0 1-5 16,0 0-13-16,4 0-17 0,-2 10-1 16,0 4 1-16,3 4 7 15,-3 2-3-15,3 1-3 16,-2 1 0-16,1-1-3 16,-1-1-2-16,-1-1 1 15,-2-1-2-15,0-3 1 0,3 2-12 16,-3-5-17-16,2 0-28 15,-1-5-55-15,3-7-122 16</inkml:trace>
  <inkml:trace contextRef="#ctx0" brushRef="#br0" timeOffset="337896.598">5656 15812 278 0,'-1'0'25'0,"-5"0"29"15,6 0-7-15,0 0 6 16,2-3-8-16,8-1-18 15,6-1-5-15,6-1-5 16,3 3-1-16,4-1-2 0,3 1-4 16,-1-2-6-16,-1 1-2 15,-1 1-2-15,-2 0 2 16,-8 2-6-16,-4 1-7 16,-3 0-21-16,-2 0-42 15,-3 0-64-15,-3 0-47 16</inkml:trace>
  <inkml:trace contextRef="#ctx0" brushRef="#br0" timeOffset="338224.6565">5830 15679 290 0,'-2'-6'26'0,"2"3"-7"0,0-1 11 16,0 2 15-16,-2 2-10 16,2 0-12-16,-1 0-15 15,-3 2-1-15,2 5 3 16,1 4 10-16,-3 2-3 16,2 4 0-16,2 3 0 15,0 1-5-15,0 3-3 0,0 1-2 16,0-3-2-16,6-2-1 15,-3 0-3-15,2-4-1 16,2 0 1-16,-2-3-8 16,2-5-18-16,0-2-28 15,1-5-54-15,4-1-166 16</inkml:trace>
  <inkml:trace contextRef="#ctx0" brushRef="#br0" timeOffset="338902.7317">6666 15629 22 0,'5'0'178'0,"-3"0"-120"16,-2-4-21-16,0-1 3 15,0-3 0-15,0 1-4 16,0-1-7-16,0-2-2 16,-6 4-5-16,2-5-7 0,-1 3-4 15,0 0-3-15,-4 1 0 16,-3 1-1-16,4 1-3 15,-3 3 1-15,-4 0 0 16,5 2 0-16,0 0-1 16,-5 7 0-16,2 6 1 0,-1-3-2 15,3 7 4-15,-3 1 3 16,3 1-3-16,4 1-3 16,2 3 0-16,3 2 4 15,2-2-4-15,0 1 0 0,5-1 0 16,4-2-1-16,6-3-1 15,-3-2 0-15,5-3 1 0,2-3 2 16,1-3-2-16,3-5-1 16,3-2-1-16,0 0 0 15,-1 0-1-15,0-7-2 16,-1-2-16-16,-5 2-19 16,-2-2-24-16,-3-4-59 15,-1 4-121-15</inkml:trace>
  <inkml:trace contextRef="#ctx0" brushRef="#br0" timeOffset="339438.8482">6831 15780 256 0,'0'-7'35'0,"0"-4"-19"0,0 1 8 15,0-1 9-15,-2 2-6 16,0-4-16-16,0 5 0 16,1-3 5-16,1 2 8 15,0 4 3-15,0 0-8 16,0 1-7-16,0 0-3 16,7 3-1-16,3-1-2 0,1 2 2 15,2 0 0-15,0 2-1 16,2 7-3-16,-1 3 0 15,-2 2-2-15,-4 1-1 16,-2 2 0-16,-5 3 0 16,-1-2-1-16,-1-1 2 0,-8 5-1 15,-6-6-1-15,-1 0 0 16,0-2 0-16,-2-3 2 16,5 0-1-16,1-4 0 15,3-2 1-15,4-3 1 0,2 0 5 16,3-2 6-16,0 0 0 15,3 0-2-15,6 0-3 16,6-4-2-16,6-1-1 16,2-2-1-16,2-1 2 0,1 4 3 15,2 0-2-15,-1 0-1 16,-4 2-6-16,-4 1 2 16,-6 1-5-16,0 0 1 0,-5 0-12 15,-3 0-12-15,-5 3-24 16,2-1-17-16,-2-2-73 15,0 0-178-15</inkml:trace>
  <inkml:trace contextRef="#ctx0" brushRef="#br0" timeOffset="340339.8026">6459 16105 268 0,'-7'0'46'16,"2"-3"6"-1,4-1-21-15,-1-1 2 0,2-1 3 16,0 2-9-16,0 1-7 15,6-1-4-15,3 3-1 16,3-1-2-16,6 2-3 16,9 0 0-16,2 0 7 0,10 0-3 15,8 0-3-15,3 0 0 16,3 0 0-16,1-1 3 16,1-2-4-16,-8 0-8 0,-3 1-1 15,-4 2 0-15,-7 0-1 16,-4 0-3-16,-7 0-12 15,-3 0-26-15,-6 0-12 16,-1 0-36-16,-5 0-60 16,-4 0-65-16</inkml:trace>
  <inkml:trace contextRef="#ctx0" brushRef="#br0" timeOffset="340983.4806">6698 16427 358 0,'3'-8'20'0,"3"-3"-12"16,1 0 2-16,0 1 20 0,0 1 6 15,2 3-12-15,0-1-7 16,2 4-4-16,1 1-7 16,1 2 3-16,0 0-7 15,1 9 4-15,1 3-2 16,-2 4 1-16,1 4-2 16,-6 1-1-16,1 1 1 15,-7-1-2-15,-2 0-1 0,0-1 1 16,0-2 0-16,-5-6 1 15,-2-1 0-15,3-2 1 16,-2-6 2-16,2-3-1 16,3 0-1-16,-1 0 0 15,2-8-1-15,0-7-1 0,0 3-1 16,7-6 1-16,3 2-2 16,0-2 4-16,0 2-3 15,2 2-1-15,0 1 2 16,-2 2-1-16,-3 1 2 0,-2 1-1 15,-2 2-2-15,-3 1 6 16,0 3-4-16,0-1 5 16,-3 3-1-16,-6 1-2 15,-1 0 0-15,0 0 2 16,0 0 0-16,0 5 1 0,1 4 1 16,2 3-1-16,2 2 6 15,3 4 0-15,2 0-4 16,0 0 1-16,4 1-6 15,8-2-1-15,3-3-2 16,4-5 0-16,5-2-9 16,4-5-23-16,5-2-20 0,2-4-47 15,5-10-138-15</inkml:trace>
  <inkml:trace contextRef="#ctx0" brushRef="#br0" timeOffset="341374.0406">7664 15864 300 0,'-4'-3'57'15,"1"-1"-13"-15,3 1-7 16,0-1 10-16,0 0-7 16,3 4-10-16,9-3-11 15,8-1-6-15,6 1 1 0,6-1 2 16,2 1-8-16,0-3-3 15,-2 5-5-15,1-5-1 16,-5 2 1-16,-4 1-2 16,-3-2-8-16,-3-1-18 15,-6 1-16-15,-2-1-38 0,-8-1-74 16,-2-1-126-16</inkml:trace>
  <inkml:trace contextRef="#ctx0" brushRef="#br0" timeOffset="341655.206">7816 15679 389 0,'-1'0'40'0,"-1"0"-23"15,2 0 13-15,0 0 3 0,0 0-11 16,0 0-7-16,0 10-8 15,0 5 13-15,3 4 1 16,1 7-1-16,-1 0-9 16,1 4-6-16,-1-1-3 15,2-2-1-15,-2-1 0 0,-1-1-1 16,0-3-5 0,1-5-22-16,2-2-27 0,4-9-78 15,2-6-169-15</inkml:trace>
  <inkml:trace contextRef="#ctx0" brushRef="#br0" timeOffset="342201.9371">8621 15555 249 0,'8'0'64'16,"4"0"-21"-16,-4-5-27 0,-6-2 3 16,-2 3 15-16,-2-1-4 15,-6 0-20-15,-4 1-3 16,-2 1-1-16,-2-1 0 16,0 4 3-16,0 0 0 0,0 0 0 15,1 0-2-15,1 7 4 16,1 0 2-16,3 6-3 15,1 1 4-15,2 0-5 16,4 4-1-16,3 0-2 16,0 0-1-16,3 0 2 0,9-2-3 15,0 0 1-15,5-6-2 16,0 2-1-16,0-4 1 16,3-3-3-16,-3-1 1 15,3-2-2-15,-2-2-3 16,0 0-8-16,-4 0-17 0,3 0-13 15,-2 0-32-15,-3 0-37 16,-2-6-60-16</inkml:trace>
  <inkml:trace contextRef="#ctx0" brushRef="#br0" timeOffset="342782.7092">8751 15668 339 0,'0'0'54'0,"0"-4"-14"0,0-3-10 16,4 4 2-16,2-4-8 15,1 3-7-15,2-2-5 16,0 3-2-16,2 1-2 16,-1 2-1-16,4 0-2 15,-4 0-3-15,2 9-2 16,0 4 2-16,-4 1 0 0,-1 0-2 15,-2 1 0-15,-3 0 2 16,-2-2-3-16,0 1 3 16,-2-3-3-16,-8-2 1 15,1 0 0-15,0-2 3 16,2-2-4-16,-4-1 1 0,6-2 1 16,-3-2-2-16,6 0 1 15,1 0 0-15,1 0 1 16,0-2-2-16,0-2 2 15,5-1-1-15,4 2 0 0,4 0 1 16,-2 0 1-16,3 3 1 16,0 0-1-16,1 0 2 15,-1 0-2-15,-1 6 1 16,-3 4-1-16,1 1 3 16,-3 3-5-16,-3 1 1 15,-2-1 0 1,-3 1 1-16,0 2-3 0,0-5 2 15,-5 2 1-15,-4 1-3 0,-5-5 2 16,0-1 2-16,-3 0 0 0,0-2-3 16,-4-1 2-16,3-5-2 15,-1-1 0-15,-1 0 0 16,0-3-7-16,2-8-16 16,3-1-17-16,3-4-33 15,2-6-75-15</inkml:trace>
  <inkml:trace contextRef="#ctx0" brushRef="#br0" timeOffset="343588.7557">9165 15575 321 0,'-2'-14'23'0,"1"5"15"16,1-4-12-16,0 5 17 0,0 0-4 15,3 1-18-15,2 0-11 16,1 2 0-16,2 0 3 16,2 3 0-16,-1 2-5 15,-1 0-4-15,5 7-2 0,-4 9-1 16,2 0 0-16,0 3-1 15,-2 3 0-15,-4 1 2 16,-2 0-2-16,-3 1-1 16,0-1 1-16,0-4 1 15,-7 1-2-15,0-2 0 0,-2-4 2 16,2-3 0-16,2-2-2 16,-1-4 1-16,5-3-3 15,1-2 3-15,0 0 0 16,0-6 0-16,3-4 1 15,8-5-2-15,-2 0 1 16,3-5 1-16,1 0-2 0,0 0 1 16,-5-3 0-16,3 2 0 15,-1 0 1-15,-4-1-1 16,1 1 0-16,-1 3 1 16,0 2 2-16,-3 3 1 15,1 5 0-15,-2 0 4 0,-2 5 0 16,0 1 0-16,0 2-3 15,0 0-4-15,0 0 0 16,0 7 0-16,0 4-1 0,-4 3 5 16,1 2-2-16,1 4 4 15,2 1 2-15,0 1 4 16,0 1-2-16,0 0-1 0,0-4 0 16,7 0-1-16,1-3-4 15,1-1 0-15,4-5-2 16,3-3 0-16,4-2-1 15,0-3-1-15,-1-2-1 16,5 0-18-16,-4 0-37 16,-3-7-51-16,-3-8-224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29T06:16:30.32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5336 2832 60 0,'-2'2'33'0,"1"0"-10"15,1 1 16-15,-2-3-1 16,2 0 0-16,0 2 5 16,-2-2-1-16,2 0-5 15,-2 0-9-15,-1 0-3 16,1 0 1-16,0 0-5 15,-1-3-9-15,-1-3 2 0,1-3 2 16,-2-1-1-16,2-2-4 16,3-1 1-16,0 0 2 15,0 1 1-15,2-1 0 16,7 2-3-16,2 3-1 16,3 4-6-16,2 2-3 0,3 2 0 15,-2 3-2-15,3 12 1 0,-2 5-3 16,-2 3 4-16,-5 1-2 15,-6 5-2-15,-1 0 0 16,-4 1-1-16,-6 0 3 16,-6-3 0-16,-6 0-1 15,-2-4 4-15,-1-1-2 0,2-3 5 16,4-4 3-16,2-6 1 16,2-2 2-16,6-4-3 15,3 0-1-15,2-3-1 16,0 0-2-16,4 0-1 15,6 0 0-15,3 0 1 16,3-3-4-16,2 0 1 0,2-1-1 16,-2 2-1-16,2-1 1 15,-3-1-1-15,-2 4 0 16,-1-2 1-16,-3 2-4 16,0-1-12-16,-1 1-17 0,0 0-7 15,-3 0-17-15,2-2-46 16,-3-4-50-16</inkml:trace>
  <inkml:trace contextRef="#ctx0" brushRef="#br0" timeOffset="672.1288">5714 2909 331 0,'-12'-11'40'16,"4"-1"-33"-16,1-3 31 16,2 3 10-16,0-2-21 15,3 1-8-15,2 2-3 16,0 0-3-16,2 2-1 16,6 1-2-16,1 1 0 0,-1 3-4 15,4 3 1-15,0 1-2 16,0 0-2-16,1 1-1 15,-1 10 0-15,2 3-1 16,-4 4 0-16,1 2 0 16,-4 3 2-16,-1 2-3 0,-5 2 2 15,-1-2-3-15,0-2 3 16,0 0 0 0,-5-5-2-16,0-4 2 0,-1 0 0 15,2-5 3-15,-1-5-2 16,3-1 0-16,2-3 0 0,0 0-1 15,0-3 2 1,0-8 2-16,2-7-4 0,5-2-2 16,3-3 0-16,-2-2 1 15,3 2-4-15,0 0 1 16,1 0 0-16,1 2 3 16,-4 3-2-16,-2 0 2 0,-2 1-1 15,1 5 0-15,-5 2 0 16,-1 0 2-16,0 3-1 15,0 6 1-15,0-1-1 16,0 2 0-16,-7 2 3 0,2 10-5 16,-3 4 1-16,-2 6 2 15,3 3 4-15,0 3 4 16,3 0-2-16,1-1 1 16,3 0-2-16,2-4-3 15,-1-1-1-15,8-2 0 16,2-7-3-16,5 2-2 0,2-8-17 15,3-1-18-15,3-6-7 16,1 0-33-16,1 0-87 16,-4-13-153-16</inkml:trace>
  <inkml:trace contextRef="#ctx0" brushRef="#br0" timeOffset="890.8151">6152 2936 442 0,'0'0'39'0,"-2"0"-14"16,2 0 17-16,0 0-9 15,5 0-14-15,6 0-12 16,5 0-2-16,6 0-1 16,4 0-1-16,0-4-2 15,1 0 0-15,1 1-16 16,-1-1-22-16,1 1-36 0,-5-5-112 15</inkml:trace>
  <inkml:trace contextRef="#ctx0" brushRef="#br0" timeOffset="1187.613">6572 2786 434 0,'4'-2'53'16,"-4"-5"-12"-16,0 1 17 15,0 5-11-15,0 1-18 16,2 0-13-16,-1 0-9 0,3 7-5 16,-3 5 0-16,5 6 3 15,-3 2-8-15,1 1 13 16,-3 2-1-16,4 2 2 16,-2-3-4-16,-1-1-3 15,0-1-2-15,1-2-2 16,1-2 2-16,-3-4 1 15,3-1-3-15,-1-6 0 0,-1 1-4 16,0-3-14-16,1-3 3 16,-3 0-17-16,5 0-13 15,-2-10-19-15,3-9-68 16,-1-4-131-16</inkml:trace>
  <inkml:trace contextRef="#ctx0" brushRef="#br0" timeOffset="1504.484">6755 2668 450 0,'2'-9'38'0,"2"2"-1"16,-1 4 13-16,2-1-5 15,1 4-18-15,1 0-14 16,1 4-5-16,0 4 1 15,3 9 2-15,-3 2-6 16,6 4 5-16,-1 6 7 0,1 1-1 16,-1 2 0-16,-1 0-5 15,-2 2 5-15,-1-4-8 16,-6 3-2-16,1-3-1 16,-4-1-3-16,0-1 0 15,-7 2-1-15,-5-1 1 16,-8-2-6-16,-7-1-20 0,-9-2-31 15,-7-5-37-15,-7-4-66 16</inkml:trace>
  <inkml:trace contextRef="#ctx0" brushRef="#br0" timeOffset="1957.7917">5210 2536 402 0,'-15'-4'6'15,"-4"0"2"-15,2 4 21 16,2 0 2-16,-4 8-12 16,-1 5 0-16,-2 8 0 15,3 7 4-15,-5 2 2 16,4 13-1-16,0 7 2 15,6 6 1-15,0 3 1 0,6 3-15 16,7-1 4-16,1-2-7 16,5-4-4-16,11-7-4 15,8-2 2-15,10-6-3 16,7-6-4-16,13-8-27 16,9-6-16-16,12-9-43 15,11-10-94-15</inkml:trace>
  <inkml:trace contextRef="#ctx0" brushRef="#br0" timeOffset="2606.1331">7117 2539 170 0,'-15'0'40'16,"-2"-5"-9"-16,5-1 10 0,2 0 16 15,7-3-16-15,1 0-3 16,2 0-7-16,0 0-1 15,8 0-4-15,3 1-2 16,2 2-12-16,1 0 0 16,-1 5-4-16,1 1-3 15,0 0-6-15,-4 7 4 0,0 7-3 16,-3 4-1-16,-2 1 1 16,-5 3 2-16,0 1-2 15,0-1 1-15,-2-1 1 16,-8-3-3-16,-2 0 3 15,4-4 0-15,-1-3 3 0,-3-3 3 16,9-4 1-16,1-1-2 16,2-3-1-16,0 0-2 15,13 0 2-15,5-3 2 16,2-6-4-16,7-1-3 0,2 3-2 16,0-1-15-16,-2 1-41 15,0 1-104-15</inkml:trace>
  <inkml:trace contextRef="#ctx0" brushRef="#br0" timeOffset="3505.6256">7757 2810 227 0,'-5'-10'65'0,"0"-1"-7"15,-3 0 5-15,6 1-3 16,0-2-17-16,2 1-16 0,0-2-7 16,0 6-7-16,5 0-6 15,3 2-2-15,-1 2-1 16,0 2-2-16,-2 1-2 16,3 0 0-16,-1 5 0 15,0 6 0-15,-3 2 0 0,-1 3-2 16,1 0 4-16,-3 3-2 15,-1-1 0-15,3 2 0 16,-3-2 1-16,2-3 0 16,3 0 2-16,0-2 0 15,2-1 0-15,5-5-1 0,0 0 0 16,3-5 0-16,4-2 1 16,3 0-1-16,-3-3-1 15,1-7 0-15,-3-2 0 16,-4-1 0-16,0-1 0 15,-4 0-1-15,-2-5 3 0,-5-2-2 16,0 0 2-16,-2 2-1 16,0 1 1-16,0 0-3 15,0 7 1-15,-2 2 0 16,0 5-2-16,-1 3 3 16,1 1 1-16,2 1-3 15,-2 10-1-15,2 9 1 0,0 2 1 16,0 6 1-16,0 4 6 15,0 4 4-15,2 1 0 16,3 0 2-16,-3 0-11 16,0 0 6-16,-2-1-1 15,0-2-2 1,0-4-3-16,0-4 4 0,-7-2-4 16,3-4 4-16,-4-8-2 15,3 0-1-15,0-6-1 16,-2-2 1-16,2-4 0 15,-3 0 2-15,1-2-2 16,0-9-4-16,-2-5 2 16,1-2 1-16,0-5-3 0,2-4-1 15,3 2-6 1,3-2 1-16,0 2-3 0,7 0-4 16,8 6-5-16,4-3 4 15,3 2-16-15,5 5-5 16,3-1-15-16,1 1-46 0,-1-1-46 15,-4 0-137-15</inkml:trace>
  <inkml:trace contextRef="#ctx0" brushRef="#br0" timeOffset="3818.0511">8341 2598 363 0,'0'-12'40'0,"0"3"6"16,0 6 13-16,0-1-11 15,0 3-18-15,0 1-11 0,0 1-13 16,0 10-5-16,0 6 3 16,0 3 4-16,0 3 2 15,0 2-3-15,0 2 0 0,0-2-1 16,0 0-5-16,0-4 1 15,-2-3-1-15,0-2 1 16,2-4-2-16,0-1-6 16,0-4-14-16,0-3-14 15,2-4-13-15,5 0-22 0,3-9-42 16,0-7-66-16</inkml:trace>
  <inkml:trace contextRef="#ctx0" brushRef="#br0" timeOffset="4052.3678">8509 2563 377 0,'6'-6'55'0,"-4"5"-13"0,-2-3 9 16,3 4-2-16,-1 0-20 16,0 2-19-16,-2 10-3 15,2 0 3-15,-2 9 4 16,0 2-2-16,0 0 0 0,0 3-4 15,-4 3-3-15,-1-4-2 16,1 2-3-16,-2-4 2 16,4-2-5-16,2 1-36 15,0-6-34-15,0-4-90 0</inkml:trace>
  <inkml:trace contextRef="#ctx0" brushRef="#br0" timeOffset="4815.2463">9211 2964 159 0,'-1'0'52'16,"-1"0"-9"-16,0 0 19 16,0 0-12-16,2 0-9 15,0 0-2-15,0 0-13 0,7 0-7 16,6 0-1-16,3 0-1 16,4-1-4-16,6 1-2 15,1-2 0-15,0 2 2 16,2-2-5-16,-2 0-7 15,0 0 2-15,-3 2-4 16,-2 0 3-16,-8-4-4 0,1 4-3 16,-7 0-13-16,-1 0-11 15,-3 0-23-15,-3 0-22 16,-1 0-35-16,0-1-77 16</inkml:trace>
  <inkml:trace contextRef="#ctx0" brushRef="#br0" timeOffset="5184.8348">9375 2832 204 0,'-4'-1'23'16,"0"-3"14"-16,1 4 18 16,3 0-9-16,0 0-22 15,0 0-12-15,0 7 8 16,0 2 17-16,0 3-6 16,0 3-4-16,0 3-2 0,0 1-1 15,0 2-3-15,0 2-3 16,0-1-5-16,-2 1-6 15,2-3-3-15,0-3-2 16,0 0 0-16,0-3 0 0,2-1-1 0,1-3 1 16,1-1-12-16,0-4-33 15,2-3-59-15,-3-2-139 16</inkml:trace>
  <inkml:trace contextRef="#ctx0" brushRef="#br0" timeOffset="7534.1589">10472 2745 19 0,'-4'0'14'0,"1"1"-10"15,-1-1 8-15,3 0 11 16,1 0-4-16,-2 0-6 0,2 0-5 16,-3 0-2-1,1 0-1-15,-1 0-4 0,1 0 0 16,-1 0 9-16,-1 0 9 16,1 0 8-16,-2 0 8 15,1 0 7-15,1 0 3 16,-1 0 8-16,0 0-12 15,2-3-1-15,2-1-1 0,0-3-9 16,0 3-6-16,0-3-7 16,6 0-3-16,5-1-5 0,4 2-4 31,4-1-1-31,-1 2-1 16,-2 1-1-16,4 4-2 0,-6 0 1 15,1 2-2-15,-3 7 1 0,-2 3 0 16,0 6 1-16,-3-2-3 15,-4 3 2-15,-3-2 0 16,0 1-1-16,0-3 1 16,-3-2 0-16,-4-2 0 15,-3-2 1 1,0-2 0-16,1 0 0 0,-1-4 0 16,2 1 0-16,1-4-1 15,2 2 1-15,-1 0-1 16,3-2 0-16,0 0 1 0,3 0 0 15,0 0-1 1,0 0 0-16,3-2 0 16,6-1-2-16,1 0 1 0,0 0 2 15,4-1-2-15,-2 4 1 16,3 0 2-16,-1 0-1 16,2 10-2-16,-2 2 1 15,-1 2 0-15,-2 4 1 16,-3 0-1-16,-2 0 2 0,-4-2-2 15,-2 0 2-15,0-2-2 16,-4-2 2-16,-7 1 1 16,-3-2 4-16,-2-3 2 15,-4 2-1-15,-3-5 4 0,0-2 2 16,-1-1-3-16,2-2-1 16,0 0-4-16,3-3 1 15,-1-6-3-15,3-2-3 16,4 1 1-16,2-5-2 15,4 3-4-15,4-1-14 0,3 1-12 16,0 1-8-16,7 4-31 16,7 2-72-16,6-1-84 15</inkml:trace>
  <inkml:trace contextRef="#ctx0" brushRef="#br0" timeOffset="7972.0177">11106 2664 342 0,'0'-10'49'16,"0"1"-24"-16,-2 2 19 16,-4 1-8-16,1 5-19 15,-4 1-7-15,-1 0-4 16,-5 7 0-16,-1 7 3 0,0 5 4 16,-2 5-1-16,0 6 6 15,1 5 2-15,3 3-4 16,4 3 1-16,2 2-7 15,5-2 0-15,3-5 0 16,0 0-6-16,9-4-2 16,5-6 2-16,3-1-3 0,4-5 0 15,2-4 2-15,1-5-3 16,1-4-16-16,1-4-26 16,0-3-16-16,-5-2-33 15,1-10-97-15</inkml:trace>
  <inkml:trace contextRef="#ctx0" brushRef="#br0" timeOffset="8362.8357">11307 2832 455 0,'0'-16'17'16,"0"-5"-9"-16,0 8 33 15,5 4-3-15,5 4-22 16,0 3-13-16,5 2-2 0,-3 0-3 16,0 12 2-16,1 6-1 15,-4 2 0-15,-5 3-3 16,-1-2-5-16,-5 3-5 16,2-3 7-16,-10-1 4 15,-5-2 3-15,3-6 1 16,-5 1 0-16,3-1 7 0,2-1 5 15,1-4-2-15,4-2-3 16,3 1-2-16,4-3-3 16,0 1 0-16,0 0-3 15,11-3 4-15,5-1 4 16,2 0-1-16,5 0-6 16,1 0-1-16,-2-1 1 0,0-3-16 15,0 0-26-15,-3 1-37 16,-4 1-57-16,2-4-146 15</inkml:trace>
  <inkml:trace contextRef="#ctx0" brushRef="#br0" timeOffset="8909.6618">11624 2866 447 0,'-5'-13'39'0,"3"1"-15"15,2-1 22-15,2 3-13 16,6 2-15-16,2 2-14 16,1 0-3-16,4 6-1 15,-3 0 1-15,3 6-2 0,-3 6 0 16,1 6-2-16,-4 1 4 16,-4 5-4-16,-3-1-4 15,-2-2 2-15,0-1 1 16,0-4 3-16,-4-3 2 15,-1-3-1-15,2-1 0 16,-1-5 0-16,4-2 0 0,0-1 4 16,0-1-6-16,0 0 5 15,0-5 7-15,7-8-6 16,0 1-4-16,2-8 2 16,0 1-4-16,0-5 3 0,2 1-1 15,-4 0 1-15,2 0-3 16,-4 3 1-16,-1 2 1 15,-2 8 2-15,-1 2-2 16,-1 3 2-16,0 5 2 16,0 0-1-16,0 8-3 0,-1 4-2 15,-5 8 2-15,3 1 2 16,-1 2 3 0,4 2 1-16,0-2 1 0,0-1-4 15,0-4-2-15,6 0 1 16,4-3 1-16,3-2-3 15,5-3-6-15,2-2-18 0,3-1-30 16,-2-7-46-16,3 0-67 16,-1 0-122-16</inkml:trace>
  <inkml:trace contextRef="#ctx0" brushRef="#br0" timeOffset="9097.1268">12077 2907 453 0,'2'-4'47'0,"1"-1"-14"16,5-2 12-16,4 4-12 0,5-3-19 15,2 1-9-15,3 1-7 16,3 1 4-16,1 1-7 16,-2-2-33-16,3 4-28 15,-3-1-42-15,-2-3-83 16</inkml:trace>
  <inkml:trace contextRef="#ctx0" brushRef="#br0" timeOffset="9368.8805">12452 2745 415 0,'3'-6'58'0,"-3"1"-16"15,0 3 20-15,2 2-18 0,-2 0-21 0,0 0-16 16,0 11-5-16,0 3 5 15,0 4 5-15,0 3-1 16,0 4-3-16,1 0-4 16,1-1 0-16,2-1-5 15,-3-2 4-15,1-3-2 16,2-2-1-16,-3-1-1 0,-1-7-13 16,2 1-12-16,-2-4-13 15,0-5-4-15,2 0-15 16,-2-5-22-16,3-7-96 15</inkml:trace>
  <inkml:trace contextRef="#ctx0" brushRef="#br0" timeOffset="9665.7079">12607 2584 468 0,'8'-6'38'15,"-1"2"-16"-15,1 0 20 16,5 3 2-16,0 1-19 16,-1 0-13-16,4 8-6 15,-3 8 2-15,5 5-2 0,-6 4-2 16,1 4 4-16,-4 3-4 16,0 2 0-16,-3 0-2 15,-3-1 4-15,-3 0-6 16,0-3-1-16,0-1 5 15,-1-4-1-15,-7 0-1 16,-1-4-1-16,0 0 0 16,-4-3-36-16,-3-3-39 0,0-10-82 15</inkml:trace>
  <inkml:trace contextRef="#ctx0" brushRef="#br0" timeOffset="10718.3779">13101 2702 60 0,'-2'-7'233'0,"2"0"-191"16,0 0 4-16,0 0 11 15,8 1-26-15,4 2-19 16,1 0-3-16,1 3-4 16,-2 1-3-16,3 1-3 15,-5 10 1-15,-1 4 0 16,1 3-1-16,-5 3 1 0,-2 2 1 16,-3-1-1-16,0-3 0 15,0 2-1-15,0-4 5 16,2-1-4-16,2-6 0 15,1 0 5-15,5-5 0 0,0 0 1 16,7-5 5-16,0 0 3 16,5 0-5-16,0-3-5 15,-1-7 1-15,-1 0-2 16,-5-4 2-16,0-1 6 0,-6 0 1 16,-2-5 3-16,-1 0-6 15,-4 0-5-15,-1 1 2 16,-1 2 0-16,0 5-2 15,0 2 2-15,0 6 1 16,0 1-4-16,0 3-1 16,0 0-1-16,0 0-2 0,0 8-3 15,-3 7 2 1,0 6-2-16,-2 6 6 0,5 3 0 16,-2 2 1-16,2 5 3 15,0 1 3-15,0 1 3 0,0-1-3 16,0-3-4-16,2 3 1 15,0-6 3-15,1-5-5 16,-3-2 0-16,0-5-1 16,0-4-1-16,0-4 0 0,0-5 0 15,-5-1 1-15,0-5-1 16,-2-1 5-16,-4 0 4 16,0-1 0-16,-1-10-7 15,0-3 4-15,2-6-1 16,0-5-8-16,3-2 3 15,0 1-4-15,6-2 1 0,1 4-1 16,0 0-7-16,1 5 2 16,11 1-4-16,2 3-9 15,1 3 0-15,4 4-21 16,1-2-15-16,2 2-33 0,2-3-110 16</inkml:trace>
  <inkml:trace contextRef="#ctx0" brushRef="#br0" timeOffset="11031.0401">13706 2486 378 0,'0'-9'23'15,"0"1"-4"-15,0-1 32 16,0 3 9-16,0 4-21 16,0-1-19-16,0 3-3 15,0 0-12-15,0 8-6 0,0 9 1 16,0 4 3-16,0 4 7 16,0 3-2-16,0-2-3 15,0 1-2-15,0-4 0 16,0-2-2-16,0-2 0 15,-2 1-12-15,0-4-33 16,-1-7-73-16,1-5-224 0</inkml:trace>
  <inkml:trace contextRef="#ctx0" brushRef="#br0" timeOffset="11694.6215">14347 2809 243 0,'-2'1'61'0,"1"-1"-22"16,1 0 29-16,0 0-7 15,0 0-19-15,3 0-11 16,9 0-15-16,5 0-8 16,3-3 0-16,6 2 0 15,3-5 1-15,3 2-2 16,3-3 0-16,-2 2 0 0,-3 2-5 15,-1-3-2-15,-7 4 1 16,-5-1-2-16,-3 3 0 16,-3-2-17-16,-4 2-10 15,-1 0-14-15,-6 0-42 0,0 0-37 16,0-2-56-16</inkml:trace>
  <inkml:trace contextRef="#ctx0" brushRef="#br0" timeOffset="12007.0477">14525 2657 311 0,'0'-1'24'0,"-2"-3"-2"15,1 3 15-15,1 1 10 16,-2 0-20-16,2 0-14 0,0 5-9 15,0 7-2-15,0 6 7 16,0 2 6-16,0 5 3 16,0 3 0-16,0-3-1 15,0 1-5-15,0 0-4 0,0-2-3 16,0-2 0-16,0-4-3 16,0-2 0-16,0-4-2 15,0 1 3-15,0-4-4 16,0 0 0-16,0-2-24 0,2-5-42 15,-1-2-76-15</inkml:trace>
  <inkml:trace contextRef="#ctx0" brushRef="#br0" timeOffset="13424.0938">15694 2681 210 0,'0'-10'76'0,"0"3"-36"16,0-1 15-16,0 1 6 15,0 1-14-15,0 1-13 0,-2 3-9 16,2 0-8-16,0 2-8 16,0 2-7-16,0 11-4 15,0 1 1-15,0 5 2 16,0 3 1-16,0 1-1 0,0 0 0 16,0-3 0-1,0-4 0-15,0-2 0 16,-1-4 0-16,1-2 0 15,-2-5 3-15,2-1 1 16,0 0-1-16,0-2-1 0,0 0 3 16,0 0 8-16,0-7-3 15,0-4-7-15,7 0-3 0,3-1-1 16,4-1-1-16,-1 2 3 16,4 5-2-16,4 0 0 15,-3 4 0-15,0 2 0 0,4 4-3 16,-8 9 1-16,4 1 0 31,-3 5 1-31,-3 1 0 16,-3 2 1-16,-2 0 0 15,-5-2 0-15,-2 0 0 16,0-2 0-16,-13 0 0 0,-3-6 1 16,-2-1 0-16,-2 0 1 15,1-4-1-15,-3-4 0 16,2 0 0-16,2-3-1 15,5 0 2-15,3 0-1 16,1-6 0-16,4-3 0 16,3-2-1-16,2 2 0 0,0 0-3 15,0 0-3-15,7 4 3 16,4 1 3-16,2 4 0 16,1 0 0-16,1 0-3 15,-1 11 1-15,4 0 2 0,-2-1-1 16,-3 3 1-16,1-2 1 15,-4 0-2-15,0-4 2 16,-5-2-5-16,-2-4-12 16,1-1-7-16,-4 0-12 15,0-3-9-15,0-10-48 0,-9-4-84 16</inkml:trace>
  <inkml:trace contextRef="#ctx0" brushRef="#br0" timeOffset="13643.346">15717 2624 407 0,'-4'-4'43'15,"4"0"-16"-15,0 2 8 16,10-2-9-16,6 1-7 16,5 0-11-16,8-2 0 0,4-1-3 15,2-1-3-15,-1 3-1 16,0 0-1-16,-1 3-19 15,-5 1-48-15,-2-1-60 16,-4 1-187-16</inkml:trace>
  <inkml:trace contextRef="#ctx0" brushRef="#br0" timeOffset="14366.4786">16276 2706 450 0,'-10'-15'26'0,"5"2"-15"0,5 1 37 16,2 0-19-16,8 1-14 16,0 2-11-16,0 2-3 15,4 4-1-15,-4 1 0 16,1 2 0-16,0 0 0 0,-4 9-1 15,0 3-3-15,-2 5 6 16,-1 5-4-16,2 2 4 16,-6-2-1-16,1 4-1 15,1-5 1-15,0-1 0 16,0-2 2-16,3-4-1 0,2-2 3 16,6-3 2-16,1-4 1 15,3-1 0-15,2-4-3 16,1 0 1-16,0 0-3 15,-3-7-1-15,0-4-1 16,-5-3 1-16,-2-4 0 16,0-3-1-16,-5-2-1 0,-1-1 4 15,-1-1-1 1,-3 4-3-16,2 3 2 0,-2 3-1 16,0 9-2-16,0 1 4 15,0 5 0-15,0 0-3 16,0 11-2-16,-3 10-1 0,1 4 4 15,0 8-1-15,2 6 4 16,0 6 7-16,0 0 7 16,5 1-16-16,-1-1 12 15,1-3-7-15,-1 0 3 16,-2-7 0-16,-2-6-6 0,0-3 0 16,0-4 1-16,0-8-2 15,0-5 1-15,-8-3 1 16,1-6 1-16,-1 0 4 15,-1-2-1-15,-4-11-2 16,1-3-3-16,0-5-2 16,2-6 1-16,3 0-3 0,0-1 0 15,4-2 0-15,3 3-2 16,0 2-8-16,8 2-8 16,6 5-11-16,8 1-8 15,5 3-18-15,2 2-16 16,8-2-100-16,1 1-187 0</inkml:trace>
  <inkml:trace contextRef="#ctx0" brushRef="#br0" timeOffset="14600.7956">17189 2823 458 0,'8'0'44'15,"1"0"-18"-15,7-5 20 0,4-3 2 16,3 4-21-16,3-4-14 16,0 3-7-16,-1 3-5 15,0 0 1-15,-3 2-3 16,-8 0-22-16,1 0-35 16,-10 0-63-16,-3 0-123 15</inkml:trace>
  <inkml:trace contextRef="#ctx0" brushRef="#br0" timeOffset="14772.6285">17254 2932 448 0,'-2'1'45'0,"2"-1"-12"16,0 0 22-16,12 0-2 15,3 0-15-15,9 0-25 16,6-3 2-16,3 0-8 15,-1-1-3-15,0 2-3 0,-5 1-24 16,-5-3-84-16,-6-2-148 16</inkml:trace>
  <inkml:trace contextRef="#ctx0" brushRef="#br0" timeOffset="15751.0082">18414 2721 297 0,'-3'-7'36'0,"-1"0"4"0,4 2 19 16,0-2-14-16,0 0-13 15,2-3-3-15,7 3-12 16,4 2-4-16,-1-1-4 15,5 3-2-15,-2 3-1 16,4 0-2-16,-4 7-4 0,0 7 0 16,-1 10 2-16,-3 1-2 15,2 5 0-15,-5-1 0 16,-1 1 0-16,-5-3 0 16,3-2 2-16,-5-4-4 15,0-3 4-15,-5-4-2 16,0-2-1-16,-2-2 3 0,0-5 0 15,2 0 0-15,-5-3-1 16,7-2 0-16,-1 0 1 16,4 0 0-16,0-4 0 15,0-6 0-15,4-3 0 16,7-5 0-16,1-3-2 16,2-2-1-16,5 0 3 0,-1-2-2 15,-1 0-1-15,2 2 2 16,-5 1-2-16,-3 1 1 15,-1 3 1-15,-3 4-1 0,-1 1 0 16,-3 2-1-16,0 4 2 16,-3 2 0-16,0 2 0 15,0 1-1-15,0 2 0 16,-5 0 1-16,-2 3-2 16,0 10 1-16,0 1 0 15,0 6 0-15,0 1 1 0,1 4 1 16,5 2 2-16,-1-3 1 15,2 2 0-15,0-3-1 16,0-2 3-16,5-1-2 16,4-2 2-16,0-4-1 0,5-1 0 15,5-4-1 1,-4-3 5-16,5 0-4 0,4-2-4 16,-3-4-1-16,1 0 0 15,-4 0-13-15,-2 0-36 16,-8-4-18-16,-3-7-107 0</inkml:trace>
  <inkml:trace contextRef="#ctx0" brushRef="#br0" timeOffset="33368.716">17330 4521 198 0,'0'-14'92'16,"-2"2"-65"-16,0 1 14 31,1 2 17-31,-1 3-6 16,2 0-17-16,0 4-1 0,0 2-2 15,0 0-15-15,0 8-11 16,0 7 8-16,0 4 5 16,5 8 3-16,0 2-4 15,-1 3-1-15,-1 2 4 0,1 0-8 16,-1-2-3-16,-1-3-2 15,3-1 1-15,-4-1-4 0,1-4 0 16,-2-1-2-16,0-3 0 16,0-3-5-16,0-1 5 15,0-3-2-15,0-3-1 16,0-4-2-16,0-2-15 16,0-3-26-16,0 0 1 15,0-10-5-15,0-8-31 0,0-3-34 16,-2-9-87-16</inkml:trace>
  <inkml:trace contextRef="#ctx0" brushRef="#br0" timeOffset="33687.7613">17303 4461 205 0,'0'-14'191'16,"2"-1"-156"-16,-2 2 8 15,10 7 6-15,3-1-17 0,3 3-9 16,7 4-13-16,3 0-1 15,1 0-3-15,2 11 0 16,-5 3-4-16,1 6 3 16,-3 1-2-16,-5 2-2 0,-7 0-1 15,-3 0 1-15,-7 1 2 16,0-5-3-16,-5-1 1 0,-10 0 1 16,-4-4 4-16,-3-1-1 15,-2-4 1-15,-3-1 1 16,3 0-2-16,2-3-3 15,0-3-2-15,7 0 2 16,3-2-2-16,9 0-12 16,3-4-25-16,0-5-16 15,13-5-66-15,10-4-106 0</inkml:trace>
  <inkml:trace contextRef="#ctx0" brushRef="#br0" timeOffset="34484.649">17768 4493 411 0,'0'-2'18'15,"0"-2"12"-15,0 3 18 0,-2 1-13 16,2 0-14-16,-2 11-12 16,2 1 1-16,0 8 10 15,0 3-3-15,0 0 0 16,2 4-2-1,3-2-2-15,4 0 1 16,2-6-14-16,2-1 8 16,5-5-3-16,-1-1-5 15,5-6 3-15,0-3-1 0,3-1 0 16,-4-2 0-16,1-2 1 16,-4-7-3-16,-2-3 1 15,-3-3 0-15,-4-3-1 16,-4-1 1-16,0-4-1 15,-3-2-1-15,-2-2 0 16,2 4 0-16,-2 0-2 0,0 3 1 16,0 8 1-16,0 4 1 15,-2 5 0-15,2 3-1 16,-3 3 0-16,3 10 1 16,-2 4 1-16,2 7 2 15,0-3 3-15,0 4 0 0,3 0 0 16,6-4-2-16,2-1 1 15,5-6-3-15,4-1-1 16,0-2-1-16,5-4 3 16,-2-2-4-16,1-3 2 0,-2-2 0 15,-5 0 0-15,1-7 0 16,-5-8-2-16,0-1 2 16,-5-5 0-16,-1-6-1 15,0-3 2 1,0-2-4-16,0-2-1 0,-4-2-3 0,0 0-1 0,-1 6 0 15,-2 5 2-15,0 4 2 16,0 5 4-16,-2 9-4 16,-1 1 3-16,-2 6-1 15,0 0 0-15,-2 13 2 0,4 5 2 16,-1 3 3-16,4 4 1 16,0 3 1-16,0 3 1 15,0-1 1-15,0 1-1 16,6-1-3-16,2-3-1 15,0 0 0-15,1-6-2 0,1-3-1 16,4-4 0-16,-1-3 2 16,4-6-5-16,3 0 1 15,3-5 1-15,-5 0-1 16,2 0-4-16,-1-6-20 16,-5-6-28-16,-6-2-14 15,-3-4-26-15,-5-5-76 0</inkml:trace>
  <inkml:trace contextRef="#ctx0" brushRef="#br0" timeOffset="34661.074">18248 4489 66 0,'-17'4'357'0,"5"-2"-301"16,8-2-9-16,4 0-4 15,13 0-4-15,9 0-24 16,10-2-11-16,7-4-2 15,5 1-22-15,4-4-42 16,1-1-112-16</inkml:trace>
  <inkml:trace contextRef="#ctx0" brushRef="#br0" timeOffset="35281.9786">20070 4484 111 0,'-5'-5'116'0,"-1"-5"-44"0,2 0-5 16,1-1-7-16,3-1-10 15,0-3-11-15,0 3-6 16,3 1-9-16,7 0-9 16,2 3-2-16,3 0-5 15,-3 6-3-15,4 2 1 16,-1 0-5-16,-3 13 0 16,-1 3-2-16,-2 2 2 0,-2 5-1 0,-5 4 1 15,-2 0-1-15,0-2 1 0,-7 2 0 16,-7-3-1-16,-3-2 1 15,-1-3-2-15,2-2 4 16,1-5-2-16,1-1 5 16,6-4 3-16,4-4 1 15,4-1-3-15,0-2-6 16,11 0 10-16,7 0-1 16,6 0-4-16,2-3-4 0,4-1 1 15,1-1-6-15,-2 3 2 16,-1-1-26-16,-4 1-12 15,0 0-28-15,-5 0-60 16,-3-2-93-16</inkml:trace>
  <inkml:trace contextRef="#ctx0" brushRef="#br0" timeOffset="35798.2212">20413 4456 421 0,'-9'-13'35'0,"8"1"6"16,1 0 7-16,1 4-15 16,10 3-10-16,3 1-11 15,4 4-4-15,2 0-4 0,1 7-2 16,1 7-2-16,-4 6 2 16,-2 0-1-16,-5 3-1 15,-2-2 1-15,-6 2-2 16,-3 0 2-16,0-5-1 15,-5 0 0-15,-3-4 1 0,-4-1-2 16,3-6 3-16,3-1-1 16,-1-5 2-16,4-1 0 15,3 0 2-15,0-9-1 16,6-3-4-16,4-6 2 0,1-2-2 16,4 1 1-16,-5-6 0 15,2-2-3-15,-4 4 1 16,-1-1-1-16,-2 3 1 15,-1 3 0-15,-1 4 1 16,-3 5 0-16,0 4 1 16,0 5 1-16,0 0 0 0,0 5-1 15,-3 8-1-15,1 4 3 16,-1 9 3-16,1-2 4 16,2 3 3-16,0-2-12 15,0 0 7-15,9-4-7 16,4-3 0-16,4-2 0 15,3-3-3-15,7-4-18 0,2-5-24 16,0-4-31-16,3 0-72 16,-3-11-219-16</inkml:trace>
  <inkml:trace contextRef="#ctx0" brushRef="#br0" timeOffset="36001.3209">20936 4495 360 0,'-9'2'92'0,"4"-2"-55"0,5 0 10 16,0 0-17-16,15 0 9 15,5 0-23-15,3 0-7 16,8-4-7-16,-1 4 0 16,1-2-2-16,-4 2-18 15,-2 0-37-15,0-2-48 16,-3 0-107-16</inkml:trace>
  <inkml:trace contextRef="#ctx0" brushRef="#br0" timeOffset="36266.8607">21402 4348 455 0,'0'-2'31'15,"0"-7"16"-15,0 6 15 16,0 3-22-16,-1 0-15 15,-1 2-15-15,0 8 0 16,2 8-3-16,0 4 10 0,0 3-3 16,0 0-8-1,0 3 0-15,2 1-3 16,1-1-1-16,1-4 1 0,-1-1-3 16,3-4 1-16,1-1-2 15,-3-4-14-15,3-3-22 16,-2-2-6-16,5-5-20 0,-3-4-35 15,3 0-58-15</inkml:trace>
  <inkml:trace contextRef="#ctx0" brushRef="#br0" timeOffset="36471.3386">21803 4452 467 0,'8'-4'29'0,"6"1"-4"16,0 1 22-16,4-2-2 15,-1 4-13-15,5 0-23 16,0 0-8-16,0 0 1 16,-5 0-8-16,-2 0-35 15,-6 0-51-15,-4 2-108 16</inkml:trace>
  <inkml:trace contextRef="#ctx0" brushRef="#br0" timeOffset="36646.4347">21833 4543 440 0,'-1'4'47'0,"1"-4"13"0,5 0 3 15,11 0-13-15,4 0-27 0,7 0-24 16,1-2 4-16,5-2-1 15,-5-1-32-15,5-1-99 16,-1-1-313-16</inkml:trace>
  <inkml:trace contextRef="#ctx0" brushRef="#br0" timeOffset="37336.3749">22656 4357 274 0,'-3'0'44'15,"-1"4"-12"-15,4-1 17 16,0 1-12-16,0 3-8 0,2 2-1 15,8-2-6-15,2 0-6 16,7 1-3 0,-1-5-2-16,0-1-4 0,5-2-5 15,-4 0 2-15,-2-5-2 16,3-6 0-16,-4 2-2 0,-1-6 3 16,-7 1-4-16,-4 0 2 15,-4 0-2-15,0-2 1 16,-2 2 3-16,-10 1-2 15,-5 4-2-15,0 1 1 16,-3 7 0-16,-2 1 0 16,0 0 1-16,-2 6 0 15,4 7 2-15,-2 4 4 0,3 4 10 16,4 0 0-16,3 4-1 16,5 4-2-16,2-2 0 0,3 2-1 15,2-3-11-15,2-1 9 16,8 0 0-16,2-5-1 15,5-4-4-15,0-2 0 16,3-5 3-16,4-2-3 16,-2-5-4-16,4-2 0 15,1 0 0-15,0-5-2 16,0-6-8-16,-5-2-23 0,0-1-21 16,0-6-29-16,-5-6-71 15</inkml:trace>
  <inkml:trace contextRef="#ctx0" brushRef="#br0" timeOffset="37879.82">23013 3979 316 0,'0'-11'33'0,"0"-1"24"15,3-1 5-15,5 4-13 16,1-3-15-16,3 3-16 16,3 4-7-16,2-1 1 15,-2 4-3-15,4 1 0 0,-7 1-1 16,0 13-5-1,-1-3-3-15,-4 6 0 16,-1 0 2-16,-5 2-4 0,-1 2 4 16,0 0-2-16,-1-1 1 0,-8-1-1 15,0 0 1-15,-2-4 1 16,0 1-1-16,0 0 3 16,2-2 4-16,2-1 2 15,2-2-3-15,2 1-1 16,3-1 0-1,0-2-1-15,0-1 1 16,3 0-7-16,6 0 9 0,3-1 2 16,4-2-4-16,1-3-3 15,-1 1 0-15,2-2-1 16,0 0-1-16,-2 0-1 16,-4 0 0-16,1-3 0 0,-2-4-16 15,-6 1-8-15,2-3-16 16,-7 0-21-16,0-3-53 15,0-2-97-15</inkml:trace>
  <inkml:trace contextRef="#ctx0" brushRef="#br0" timeOffset="38084.0542">23045 4075 262 0,'-5'-3'62'0,"3"-1"-14"15,2-1 14-15,0 1-9 0,9 2-15 16,6-1-15-16,3 3-10 16,5-2 0-16,4 0-3 15,0 2-2-15,3 0-5 16,-3-4-3-16,-1 3-1 0,-7-4-57 16,-1-8-217-16</inkml:trace>
  <inkml:trace contextRef="#ctx0" brushRef="#br0" timeOffset="40403.6311">18180 5767 265 0,'-5'6'56'15,"-12"2"-20"-15,12-8 20 16,-2 0 2 0,7 0-6-16,0 0-16 15,14-2-20-15,3 0-6 0,8-2 0 16,9 1-1-16,5 0-3 16,2 1-3-16,0 0-2 15,1 0 0-15,-7 0 0 16,-2 2 0-16,-4 0-4 0,-10 0-9 15,-4 0-21-15,-9 2-27 16,-6 4-24-16,0 0-54 0,-8 0-130 16</inkml:trace>
  <inkml:trace contextRef="#ctx0" brushRef="#br0" timeOffset="40653.585">18174 5900 318 0,'-16'2'27'0,"4"-2"0"16,7 0 28-16,5 0-3 0,2 0-8 15,13 0-25 1,7 0-12-16,7 0 2 0,6-3-4 16,5-1-3-16,2-2 0 15,0 3-3-15,-3-1 1 16,-3 1 0-16,-2 1-22 0,-7-2-44 15,-7 1-34-15,-2-4-97 16</inkml:trace>
  <inkml:trace contextRef="#ctx0" brushRef="#br0" timeOffset="41031.1972">18545 5640 3 0,'-9'-8'387'16,"1"1"-359"-16,0 0 6 16,3 4 16-16,1 3-14 15,4 0-13-15,0 3-17 16,5 8 1-16,9 3 5 0,1 2-4 16,9 0-3-16,1-1-3 15,4 0 2-15,0-2-3 16,-1 0-2-16,-2-6 3 15,-7 0-2-15,-2-2 0 16,-5-1 0-16,-7-1 0 16,-3 3 0-16,-2-2-1 0,-2 1 2 15,-7 4 0-15,-1 2 1 16,-5 1-2-16,-1 4 0 16,0 2 5-16,-4-1-2 15,0 7 1-15,0-4-3 16,3-1 0-16,4 1-1 15,6-3-6-15,2 1-35 0,5-8-71 16,0-5-188-16</inkml:trace>
  <inkml:trace contextRef="#ctx0" brushRef="#br0" timeOffset="41744.2314">19872 5718 311 0,'-9'0'32'16,"2"-7"10"-16,6-4 17 0,1 1-15 16,0-1-18-16,7 0-10 15,5-2-5-15,6 5-3 16,1 1 0-16,0 2-4 16,1 2-2-16,0 3 1 0,-1 3-1 15,-4 11-3-15,-1 2 1 16,-5 5 0-16,-3 2 0 15,-3 4 2-15,-3-2-1 16,-2 0-3 0,-9 0 2-16,-3-4 2 15,-4-1-3-15,-3 0 1 16,-1-8 1-16,2 3 0 16,-2-5 5-16,10-1 9 15,0-2 1-15,8-1-6 0,4-3-3 16,0-1-3-1,9-2 5-15,5 0 2 0,8 0-3 16,5 0-4-16,0-2-1 16,2-3 1-16,-2 1-2 15,-1 0-1-15,-1 3 0 16,-5 1 1-16,0 0-3 16,-6 0-8-16,-2 0-12 0,0 0-23 0,-2 0-11 15,1 0-30-15,0 0-27 16,3-2-129-16</inkml:trace>
  <inkml:trace contextRef="#ctx0" brushRef="#br0" timeOffset="42367.88">20519 5823 300 0,'8'-8'36'16,"-5"-7"6"-16,2 3 20 15,-3-1-20-15,0-1-12 0,-2 0-12 16,0 1-4-16,-6-3-6 16,-4 3-3-16,-5 0-3 15,1 3 1-15,-4 3 0 16,-1 2 1-16,0 3 1 16,-1 2 3-16,3 0 4 0,-3 11-1 15,3 0 1-15,3 8 1 16,4 4-2-16,2 0-2 15,4 3-2-15,4-2 0 16,0 0-2-16,6-4-2 16,7-3-1-16,-1-4 0 0,3-4 0 15,2-2 0-15,-2-5-1 16,2-2 0-16,0 0 1 16,0-2-1-16,-2-9 1 15,-1-1-3-15,-1-5 1 16,-4 0 2-1,0-5-3-15,1-5 1 0,-5-1 0 0,-2-2 0 0,1-4 1 16,-4 4-2-16,0-2 1 16,0 1 0-16,0 2 2 15,-2 8-4-15,-5 2 1 16,2 6 1-16,-3 4-1 16,3 9 0-16,-1 0 0 15,1 11 1-15,3 7 2 16,1 7-3-1,1 3 2-15,0 2 9 0,3 4 2 16,2-1 1-16,1-2-7 16,-1 0 0-16,1-4-3 0,-1-4-4 15,0-2 2-15,-1-5 0 16,1-5 1-16,4 0-6 16,2-4-13-16,-2-2-11 15,6-3-23-15,0-2-25 0,0 0-78 16,-1-7-205-16</inkml:trace>
  <inkml:trace contextRef="#ctx0" brushRef="#br0" timeOffset="42883.3601">20724 5677 398 0,'-6'-10'50'0,"3"0"-2"16,3 3-1-16,0 2-12 15,3 0-10-15,6 3-10 16,4 2-3-16,-1 0-3 0,4 11-4 16,-3 3-2-16,1 7-2 15,-2 0 0-15,-6 6 0 16,1-2 0-16,-5-1 0 16,-2-1-2-16,0-5 1 0,0-2 1 15,-3-5 0-15,-3-5-1 16,3 0 1-16,0-2-1 15,1-4 1-15,2 0 0 16,0 0 3-16,0-10-4 16,7 0 2-16,1-4-3 15,4-4 2-15,0-3 1 0,-2-3-4 16,4-1-2-16,-4-1 0 16,0 1 0-16,0 1 2 15,-1 3-3-15,-4 3 0 16,-1 4 3-16,-1 4 3 15,-3 7-3-15,0 3 3 16,-2 0-1-16,-3 9 3 0,-2 7-1 16,2 6 4-16,0 1 1 15,0 2 2-15,5 1 0 16,0 0 1-16,0-3-5 16,6-2-3-16,5-3 2 0,3-4-4 15,4-3-5-15,4-2-18 16,3-5-22-16,1-1-31 15,3-3-87-15</inkml:trace>
  <inkml:trace contextRef="#ctx0" brushRef="#br0" timeOffset="43102.0773">21377 5702 431 0,'0'-5'51'16,"3"0"-4"-16,12-1-10 0,5 4-4 16,3-1-12-16,6-1-11 15,1 2-5-15,-1 0-5 16,-2 2 0-16,-7 0 0 16,-4 0-27-16,-11 0-30 0,-5 0-65 15,0 2-104 1</inkml:trace>
  <inkml:trace contextRef="#ctx0" brushRef="#br0" timeOffset="43295.6105">21451 5754 338 0,'-8'9'67'0,"0"0"-10"16,8-8 14-16,0-1-14 15,8 2-3-15,9-2-24 16,1 0-18-16,3 0 10 15,4 0-10-15,1 0-4 0,-3-2-7 0,-2 1 0 16,1-1-5-16,-10 0-35 16,0-1-66-1,-4-7-256-15</inkml:trace>
  <inkml:trace contextRef="#ctx0" brushRef="#br0" timeOffset="45788.0968">22359 5577 170 0,'-1'0'37'16,"-1"0"-2"-16,2 0 16 15,-2 0-26-15,2 0-4 16,0 0-4-16,0 0-3 0,0 0 3 16,0 0 2-16,0 0 0 15,0 0-3-15,0 0-1 16,0 5-3-16,0 3 20 15,2 1-4-15,5 2-10 16,1-3-3-16,4 1-2 0,2-1 1 16,2-3 0-16,2-3-4 15,4-1-1-15,-2-1-3 32,-1 0 1-32,1-1 0 15,-3-5-3-15,-3-1-4 0,-4-2 2 16,0 0-1-16,-5-2 0 15,0 1 0-15,-3-3 1 16,-2 1-1-16,0-1 0 16,0-1 0-16,-5 3 0 0,-2 1-1 15,-3 3-1-15,0-1 2 16,-4 6 0-16,-3 2-2 16,0 0 1-16,-3 0 0 15,-2 8 1-15,-2 4-1 0,3 3 3 16,-1 4-1-16,7 2 1 15,-2 6 3-15,7 0-1 16,0 3 2-16,5-1 1 0,5-2-1 16,0 0-10-16,7-2 11 15,8-6 1-15,2 0-2 16,1-4 0-16,6-3-1 16,3-3-3-16,0-5 0 15,-1 0-3-15,1-4 4 16,-1 0-4-16,-1 0-1 0,-3-6-6 15,-3-3-17-15,-1-3-10 16,-4-5-15-16,-2-2-17 16,-5-6-36-16,3-4-92 15</inkml:trace>
  <inkml:trace contextRef="#ctx0" brushRef="#br0" timeOffset="46205.1328">22702 5221 390 0,'-3'-13'9'16,"1"1"10"-16,2 1 25 16,2 4-1-16,9 0-18 15,3 3-13-15,3 3-4 0,2 1-3 16,1 0-1-16,-1 4-4 15,-2 5 2-15,-3 8-2 16,-3-2 1-16,-6 6 0 16,-3 1-2-16,-2 0 3 15,0 0-3-15,-7-3 2 16,-3 4 0-16,-2-3 3 16,0-4 5-16,1 1 2 15,4-2 2-15,1-1-1 16,5-5-4-16,1-2-2 15,1 0 0-15,12-3-3 0,3-3 1 16,6-1 0-16,1 0-2 16,2 0-2-16,-3 0-1 15,0-3-18-15,-7-2-14 0,-6-1-14 16,-1-1-38-16,-8-4-62 16</inkml:trace>
  <inkml:trace contextRef="#ctx0" brushRef="#br0" timeOffset="46375.903">22751 5303 338 0,'-15'1'23'0,"7"-1"12"15,6 0 7 1,2 0-8-16,18 0-11 0,5 0-11 16,12 0-7-16,6 0-4 15,5 0-15-15,3 0-63 0,3-1-88 16</inkml:trace>
  <inkml:trace contextRef="#ctx0" brushRef="#br0" timeOffset="47087.7565">23552 5595 356 0,'0'0'53'15,"0"-2"-21"-15,0-6 18 16,5 0-11-16,-3-1-8 16,0 1-18-16,-2-2-6 15,0 0-2-15,-2 2 1 0,-7 1-2 16,-2 2-4-16,-5 0 3 15,0 3-2-15,-2 2 0 16,0 0 0-16,2 4 5 16,0 4 5-16,2 5-2 15,2 5 1-15,5 1 2 16,2 3-5 0,5-1 0-16,0 1-3 15,4-1-1-15,6-3 0 16,5-4-1-16,0-2-1 0,2-4 1 15,1-3-1-15,-4-3 2 16,3-2-4-16,-3 0 3 16,-2-3 0-16,0-7-3 15,-2-4 1-15,-3 2 1 16,-1-8-1-16,-1 1 2 0,1-5-2 16,-6-1 0-1,1-1 0-15,-1-3 0 0,0-1 1 16,0 0-2-16,-7 1 1 15,2 2 1-15,-3 2-3 16,1 6 2-16,0 6-1 16,0 2 2-16,1 6-1 0,-1 5 1 0,2 0 2 15,3 12-1 1,0 5-6-16,2 4 17 16,0 6 0-16,0 1 0 15,7 3-6-15,0-3 1 0,1 2-4 16,-1-1-2-16,-2-2 1 15,-1-3-2-15,-1 2 0 16,-1-5 0-16,2-5-1 16,-3 2 1-16,4-5-1 15,0-3-5-15,2-3-18 16,3-1-9-16,2-4-19 16,0-2-21-16,0 0-44 0,1-8-105 15</inkml:trace>
  <inkml:trace contextRef="#ctx0" brushRef="#br0" timeOffset="47506.0556">23773 5431 390 0,'0'-13'39'0,"5"1"3"15,5 1 10-15,0 4-12 16,2 4-17-16,3 3-8 0,-1 0-5 15,-1 3-4-15,-1 8-1 0,-3 5-3 16,-4 1-1 0,0 5 1-16,-5-1-1 0,0 3-1 15,0-3 2-15,-5-1-1 16,-2-2 0-16,0 1 5 16,0-3 6-16,0 1 0 0,-2-4-1 15,5 2-1-15,1-1 0 16,1-3-12-16,2-1 11 15,0 1-3-15,0-5 1 16,7 1-2 0,2-4-1-16,4-1 0 15,1 0-2-15,1-2-1 16,0 0 0-16,4 0-1 0,-4-4 0 16,0-1-3-16,-3-2-17 15,-2 1-5-15,-7-3-11 16,-1-1-24-16,-2-4-41 15,0 1-83-15</inkml:trace>
  <inkml:trace contextRef="#ctx0" brushRef="#br0" timeOffset="47693.4949">23829 5538 319 0,'-6'-2'40'0,"5"-2"14"16,1 1 24-16,1 1-25 15,13-1-26-15,1-1-11 0,6 1 0 16,3 1 1-16,3-2-2 16,-2 1-4-16,-1-1-6 15,-4 0-3-15,-5 4 0 16,-3-1-7-16,-8-1-44 0,-4-2-87 16</inkml:trace>
  <inkml:trace contextRef="#ctx0" brushRef="#br0" timeOffset="49025.647">17242 7185 214 0,'-5'5'20'16,"-4"-2"23"-16,-1-3 21 15,3 0-24-15,4-2 8 16,-1-1-9-16,4-4-5 15,0-2-7-15,0 2-4 16,2-2-3-16,7-4-6 0,1 5-5 16,0-2-2-16,2 3-3 15,1 4-1 1,-4-1-1-16,1 4-2 16,-1 0 1-16,-1 9-1 0,-3 4-1 15,0 3 2-15,-1 5-1 16,-1 0 1-16,-1 3 0 0,-2 2 0 15,0 0 2-15,0-2 3 16,0 2 2-16,0-7-1 16,2-3-1-16,6-1-1 15,2-3-3-15,1-7 1 16,7-1-1-16,2-4 1 16,1 0-2-16,1-4 0 15,1-5 0-15,-5-3-1 0,-2-2 0 16,-2-2 2-16,-2-2-2 15,-4-6-1-15,-1 1 3 16,-5 0-3-16,0 2 3 16,-2 1-3-16,0 2 1 0,0 7 2 15,0 4-2-15,0 6-2 16,0 1 5-16,0 1-4 16,0 14 2-16,0 3 2 15,0 3 2-15,0 6 5 0,0 3 4 16,3 0-11-16,-1 4 12 15,4-2-6-15,-2 2-1 16,-1 0 5-16,-1-2-6 0,-2 0 2 16,0 2-4-16,0-4-1 15,0-3 2-15,0-1-6 16,-4-5 1-16,-2-3 0 16,-1-6 1-16,0 1-1 15,0-6 2-15,-1-2-4 16,-4-3 1-16,2-2 2 0,-1 0 1 15,-3 0-5-15,0-6 2 16,-3-4 3-16,3-6-3 16,1 0 1-16,3-2-1 15,1-2-2-15,5-3 4 16,4 1-3-16,0 0 0 0,4 2-4 16,8-2 3-16,6 4-4 15,1 3 2-15,3-2-11 16,0-1-4-16,1 6-15 15,-3-2-10-15,0 2-23 16,-4-3-47-16,-1 1-85 16</inkml:trace>
  <inkml:trace contextRef="#ctx0" brushRef="#br0" timeOffset="49305.0513">17727 7047 372 0,'0'-11'29'16,"0"3"22"-16,0 0 7 0,0 3-15 15,0 5-9 1,0 0-10-16,0 9-20 0,0 5 4 16,0 8 0-16,0 3 2 15,0 1-4-15,-2 3-2 16,0-1-2-16,1-3 0 15,-2 0-4-15,3-2 2 0,0-3-15 16,0-2-17-16,0-2-23 16,0-9-45-1,3 0-117-15</inkml:trace>
  <inkml:trace contextRef="#ctx0" brushRef="#br0" timeOffset="49696.583">18228 7302 346 0,'0'0'59'16,"0"0"4"-16,0 0 4 16,0-1-14-16,0-1-12 0,8 0-16 15,7 0-9-15,1 0-1 16,4 0-13-16,5 2 6 15,-4-1-4-15,3-1 0 16,-1 0-5-16,-4 1 1 16,-5 1-2-16,-4 0-14 15,-2 0-24-15,-6 0-23 0,-2 0-34 16,0 3-71-16</inkml:trace>
  <inkml:trace contextRef="#ctx0" brushRef="#br0" timeOffset="49951.0502">18270 7401 355 0,'-5'3'48'0,"2"-1"-2"16,3-1 14-16,0 1-6 16,0 0-11-16,8 0-13 15,7-2-3-15,-1 0-9 0,6 0-5 16,0 0 3-16,-1 0-3 15,3-2-6-15,0 0 1 16,-4-1-6-16,-4-1 0 16,0 4-2-16,-2 0-2 15,-5 0-20-15,-6 0-28 16,-1 0-44-16,0 0-117 16</inkml:trace>
  <inkml:trace contextRef="#ctx0" brushRef="#br0" timeOffset="51574.9835">19551 7211 222 0,'0'-3'40'0,"0"-4"7"15,0-1-2-15,0 0-17 0,0-2-5 16,0 2-8-16,2-3 4 15,-4 0 4-15,-3 2-8 16,-2 1-6-16,-1-2-4 0,-4 3 1 16,1 4 2-16,-3 1 0 15,-4 2 2-15,2 0 4 16,-1 4-2-16,-1 6 3 16,2 3-2-16,4 3 0 15,1 3 0-15,3 3-2 0,5 1-1 16,3 0-3-16,0 2-2 15,2-3-2-15,9-3 1 16,3-1-2-16,1-5 0 16,0-3-1-16,4-4 2 15,-4-4-2-15,4-2 0 16,-2 0 1-16,-2-4 0 16,-1-7-1-1,-1-3 1-15,-1-4-1 0,-1-3-1 0,-3-3 2 16,-1 0-2-16,0-5 1 15,-4 0-1-15,-1-3 0 16,0 2 0-16,-2 0 0 16,0-1 1-16,0 5-1 0,0 1 0 15,-6 3 0 1,1 4 0-16,-4 6 0 0,2 1 0 16,-2 7 0-16,0 1 0 15,2 3 0-15,-1 0 0 16,3 8 0-16,0 5 2 0,1 5-2 15,3 3 1-15,1 4 2 16,0 4 0-16,3 3 3 16,4-1 0-16,-2 2 2 15,5 3-3-15,0-6-11 16,1 1 11-16,2-4-2 16,1-6-1-16,4-3-2 15,1-6 2-15,1-5-1 0,2-3 0 16,2-4 0-16,-3 0 0 15,-1-4 0-15,-2-6-1 16,-2-6-1-16,-1-2 3 16,-5-4-2-16,-1-1-1 0,1-2 1 15,-2-1 0-15,-4 0-1 16,-1 0 0-16,-1 3-3 16,0 4 1-16,-2 6 8 15,0 3-4-15,0 7-2 16,-4 3 0-16,-1 2-1 0,0 12 1 15,1 6 1-15,3 4 1 16,1 3 2-16,-3 2-10 16,14-2 10-16,0-2-1 15,7-4 0-15,1-5-1 16,5-1 0-16,3-9 0 16,0-4 0-16,0-2-1 0,-4 0 3 15,-2-7-3-15,-4-5-1 16,-7-3 1-16,-1-3 3 15,-4-1-3-15,-4-2-2 16,1-3 3-16,-2 1-2 0,0 0 2 16,0 3-2-16,0 6 1 15,0 7 0-15,0 5 1 16,0 2-2-16,0 11-3 16,0 10 3-16,0 6 1 15,0 3 1-15,0 6 2 16,0 0 0-16,0 1 2 0,0-1 5 15,2-4 0-15,-2-2-3 16,1-1-3-16,-1-8 1 16,0 1-2-16,-1-6 1 15,-7-4-4-15,1-5 1 16,-4-1 2-16,-2-6 1 0,3 0 0 16,-1-4-1-16,2-7-1 15,2-5 0-15,3-3-2 16,3-4 3-16,1 0-5 15,0-4 3-15,3 2-4 0,6 3-4 16,4 1-5-16,1 6-6 16,1 1-6-16,-1 7-1 15,-1 2-18-15,-5 5-20 16,-2 0-31-16,-5 0-91 16</inkml:trace>
  <inkml:trace contextRef="#ctx0" brushRef="#br0" timeOffset="51857.5403">19585 7486 386 0,'-25'7'16'0,"7"-5"6"16,9 0 39-16,9-2-16 15,0 0-4-15,18 0-15 16,7 0 1-16,9 0-3 0,9 0-8 15,8-2 0-15,1-2-5 16,1 1 4-16,-2-1-2 16,-8 2-8-16,-5 2-3 15,-9 0-2-15,-10 0 1 16,-6 0-2-16,-6 2-2 0,-7 2-21 16,0-1-13-16,-3 1-22 15,-12-4-52-15,-1 0-194 16</inkml:trace>
  <inkml:trace contextRef="#ctx0" brushRef="#br0" timeOffset="52715.9459">19736 7877 110 0,'2'0'41'0,"-2"-2"-2"16,0 1 15-16,2 1 14 15,-2-3-15-15,0 2-7 16,1-1-13-16,1-2 2 16,0-2-11-16,-2 1-9 0,1 0-3 15,-1-4-2-15,0 0 0 16,0 3 1-16,-5-4-7 15,-5 3 0-15,-2 2-1 16,-1 1 0-16,-4 2 0 16,0 2 0-16,-4 0 2 0,4 4 3 15,-1 5 2-15,2 3-1 16,1 5 3-16,5 2 1 16,4 4-3-16,6 0-2 15,0 4 3-15,2-3-2 16,9 0-6-16,1-4 2 15,6-4-4-15,-2-2 2 0,4-7 2 16,-3-2-5-16,2-3 0 16,-3-2 1-16,0-2 0 15,-5-6 1-15,2-4-1 16,-1-4 0-16,-1-2 0 0,-4 0 0 16,2-4-1-16,-1 0 1 15,-3-4 0-15,-2-2-1 16,1 0 0-16,-4-1 0 0,0-2 0 15,0 3 0-15,0 8-1 16,-5 0-1-16,1 8 2 16,-1 3-1-16,-1 7 1 15,-1 2-1-15,2 0 0 16,1 5 1-16,1 8 0 0,-1 3 0 16,4 4 1-16,0-1 2 15,0 5 0-15,0-1 2 16,2-1-5-16,5 5 1 15,0-4 0-15,0 1 1 16,1-1-2-16,-1-1 1 0,3-3 0 16,-1-5-1-16,2 3-1 31,-2-7-9-31,4-1-27 0,-3-4-29 16,1-3-35-16,0-2-67 15</inkml:trace>
  <inkml:trace contextRef="#ctx0" brushRef="#br0" timeOffset="53225.1222">19943 7792 364 0,'5'-14'61'16,"0"2"-8"-16,4 5-9 16,4 0-8-16,1 7-12 15,1 0-12-15,1 2-7 16,-2 12-1-16,-1 2-2 15,-3 2 1-15,0 4-1 16,-5 0-2-16,-3 3 1 16,-2-3 0-16,0-3-1 0,-4-1 2 15,-4-3 0-15,0-6-1 16,1-1 5-16,3-2 4 16,1-3 3-16,3-3-7 15,0 0-2-15,0-1 1 0,5-9-2 16,4-2-2-16,2-4-1 15,-1-2 1-15,1-3-1 16,-3-1 1-16,-1-1-2 16,0-1 2-16,-4 0-1 15,2 2 0-15,-1 5 0 0,0 1 0 16,-2 5 0-16,-2 2 0 16,0 5 0-16,0 4 2 15,0 0 2-15,0 4-3 16,0 9 0-16,-2 3 3 15,-2 5 2-15,4 2 4 0,0 0-9 16,0 2 6-16,0-1-2 16,6-5-3-16,3-4 0 15,3 2-1-15,5-8-1 16,2 0 0-16,4-5-12 16,4-2-32-16,4-4-35 15,1 1-70 1,4-11-163-16</inkml:trace>
  <inkml:trace contextRef="#ctx0" brushRef="#br0" timeOffset="53509.9453">20820 7401 412 0,'0'-8'18'16,"0"1"18"-16,4 2 17 15,11 1-11-15,4 1-16 16,6 1-9-16,2 0-6 0,6 2-2 16,-5-2-4-16,-2 2-3 15,-3 0-1-15,-5 0-2 16,-9 0-20-16,-3 0-32 0,-5 4-53 15,-1-1-74-15</inkml:trace>
  <inkml:trace contextRef="#ctx0" brushRef="#br0" timeOffset="53712.9797">20929 7443 203 0,'-7'4'135'15,"4"1"-81"-15,1-3 19 16,2 0-10-16,0-1-17 15,4 3-9-15,7-2-10 16,5-1 0-16,2-1-8 16,2 0-14-16,1 0 1 0,3 0-3 15,-1 0-2-15,-2 0-3 16,-1-1-29-16,-1-6-73 16,-4-2-243-16</inkml:trace>
  <inkml:trace contextRef="#ctx0" brushRef="#br0" timeOffset="56223.4344">22281 7110 234 0,'5'0'36'0,"-1"-7"-1"15,-1-1 19-15,1 1-4 16,-3-2-14-16,-1 0-11 0,0-3-4 16,0 3-1-16,0-2-3 15,-5 1-4-15,-4-1-2 16,0 0-4-16,-2 4-3 16,-3-1 0-16,-2 5-2 15,0 1 1-15,-2 4 1 0,-1-2 1 16,2 7 3-16,0 4 4 15,3 5-1-15,3 3 0 0,1 5 0 16,6-1-2-16,4 6-2 16,0-3-2-16,4-1 0 0,6-2-4 31,5-3 0-31,1-4 1 16,0-5 0-16,3-4-1 0,0-3 0 15,-1-4 2-15,-1 0-3 16,2-6 1-16,-4-4 0 15,2-6-1-15,-5 0 1 16,1-6 0-16,0 1 0 16,-2-6-1-16,-4-1 0 0,0-1 2 15,-2-4-4-15,-3 0 1 16,-2 1 0-16,0-3-1 16,0 2 1-16,-5 1 0 15,-4 5 1-15,0 2-1 16,0 7 2-16,0 6-2 15,2 7 1-15,-4 5 2 16,4 0-2-16,1 15 1 0,3 7 0 16,-1 6 2-16,4 4 1 15,0 6 3-15,7-1-6 16,4 3 9-16,0-5-2 16,3 1-1-16,-3-7-4 0,3-1 1 15,0-3-2-15,1-5 0 16,3-4 0-16,0-4-4 15,2-3 4-15,-1-3-2 16,3-5 1-16,-2-1 1 16,-2 0-2-16,-2-5-1 0,-2-6-1 15,-4-1 2-15,-2-4-2 16,-1-4 0-16,-3 1 0 16,-2-5 1-16,1 1 0 15,-3 0-1-15,0 1 0 16,0 5 2-16,0 1 0 0,0 5-1 15,-3 3 1 1,1 7 0-16,-2 1 0 0,1 1 0 16,-1 12 0-16,4 7 1 15,0 1 2-15,0 6 1 16,4-2 1-16,8 0-3 0,5-4-1 16,5 1 2-16,0-10-3 15,5 1 0-15,2-10 1 16,0 1 0-16,-2-4-2 15,-4 0 0-15,-3-7-1 16,-6-6 3-16,-5-3-4 0,-2-4 2 16,-3-3 2-16,0 0-3 15,-2-2 5-15,1 0-5 16,-1 6 1-16,0 1 2 16,1 7-2-16,-1 5 1 15,-2 6 0-15,0 2 0 16,0 13-3-16,-2 5 6 0,2 5-3 15,-2 5 3-15,1 4 0 16,1 1 6-16,0-1 2 16,0 0-1-16,3 2-1 15,1-4-4-15,1-3-1 16,-3-5-3-16,-1-2 0 16,-1-6 0-16,0-2-1 0,-5-3 1 15,-4-6 0-15,-1-1 1 16,-5-4-2-16,3 0 1 15,-1-6 1-15,4-6-3 16,4-4 2-16,1-2-1 0,4-5 2 16,0-4-4-16,2-3 2 15,5 0-1-15,7-1-4 16,-1 2-10-16,1 8-7 16,1 5-8-16,-3 3-9 15,-3 8-20-15,-3 4-32 16,-6 1-88-16</inkml:trace>
  <inkml:trace contextRef="#ctx0" brushRef="#br0" timeOffset="56544.0882">22157 7413 463 0,'-13'0'41'0,"13"0"-6"16,7-2 13-16,20 0-19 16,13 0-5-16,12-1-12 15,7 1-1-15,11-1 3 16,0-1 2-16,0-1-12 16,-2-1 7-16,-10 1-4 15,-9 1-4-15,-12 3 1 16,-10-1-5-16,-13 0 1 15,-7 2-3-15,-7 0-13 0,0 0-32 16,-9 0-9-16,-5 0-52 16,-4 0-201-16</inkml:trace>
  <inkml:trace contextRef="#ctx0" brushRef="#br0" timeOffset="57400.5702">22427 7800 207 0,'2'0'76'0,"-2"0"-18"16,5 0-9-1,-4-4-6-15,3-3-9 0,-2 0-11 16,-1-1 1-16,1-2-1 0,-2 0-7 16,0 2-6-16,-2 0-4 15,-5 1 3-15,-4 0 0 16,-1 1-1-16,-3 2-1 16,1 4 3-16,-4 2-2 15,0-2-1-15,0 5 1 16,4 6 5-16,-1 3-4 0,6 3-3 15,6 2-1-15,3 2 1 16,0 1-1-16,2 1-2 16,8-3 0-16,1-3-1 15,5 0 0-15,-1-7 2 16,-1-1-4-16,3-3 3 0,-4-3-1 16,4-3 2-1,-3 0-6-15,-2-5 4 0,3-4-4 16,-3-4 3-16,0-1-2 15,0-1 4-15,-4-6-1 16,-1 0 2-16,0-2-3 0,-4 0 0 16,-1-4 0-16,-2-1-3 15,0-1 4-15,0-2-2 16,0 3 0-16,-7 3-1 16,2 3 0-16,-2 5 1 15,4 6 0-15,0 6-2 0,-1 5 2 16,2 0 0-16,1 11 0 15,1 6 0-15,0 6 2 16,0 4 3-16,7 2-1 16,1 1 0-16,2-2 1 15,-1-2 0-15,-1 0 0 16,2-3-3-16,-3-2 0 0,2-2-1 16,1-5-1-16,0-1 1 15,-2-3-1-15,3-2-4 16,0-3-18-16,0-2-18 15,1-1-26-15,-2-2-25 0,-2 0-53 16,-1-10-133-16</inkml:trace>
  <inkml:trace contextRef="#ctx0" brushRef="#br0" timeOffset="57791.0985">22702 7631 421 0,'2'-13'41'0,"4"1"1"16,-1 1 9-16,6 2-11 16,-1 4-10-16,5 3-15 0,-1 2-5 15,1 0-3-15,-1 7-3 16,-1 8-2 0,-3 0 0-16,-1 3-2 0,-4 0 0 15,-2 1 0-15,-3 3 1 16,0-1-1-16,-6-1 3 15,-1-1-4-15,-2 2 3 0,1-2 4 16,-2-1 5-16,5-1 4 16,1-2-10-16,2 0 0 15,2-3 3-15,0-4-5 16,11 2 2-16,4-5 1 16,2-2-1-16,5-1-2 0,0-2-2 15,3 0 0-15,-2-2-1 16,-1-5 1-16,-4 1-5 15,-4 0-20-15,-2-1-5 16,-4-3-10-16,-6 2-16 16,-2-5-36-16,-2 1-59 0,-11-2-144 15</inkml:trace>
  <inkml:trace contextRef="#ctx0" brushRef="#br0" timeOffset="57962.9503">22809 7745 213 0,'-15'0'143'0,"6"0"-75"15,4-2 1-15,5 1-15 16,0-2-5-16,14 2-24 16,4-3-11-16,6 1-4 15,2-1-6-15,1 1-3 16,0 0-1-16,0 2-21 16,-5-3-55-16,-5-3-117 15</inkml:trace>
  <inkml:trace contextRef="#ctx0" brushRef="#br0" timeOffset="58955.3358">23460 6811 222 0,'0'-7'31'0,"-1"2"22"16,-3 2-2-16,1 1-6 16,-2 0-7-16,-2 2-11 15,2 0-5-15,-2 4 1 16,-2 4 1-16,-2 6 1 0,2 6-1 15,-4 3 6 1,1 6-2-16,-2 3 1 16,-1 6-11-16,3 3 6 15,-1 1-5-15,2 6-3 16,3-1-9-16,3 1 2 0,2 1-1 16,3-5-2-16,3-3-1 15,7-5-2-15,4-6 2 16,4-3-4-16,1-6-1 15,0-1 3-15,1-8-4 16,2-3 4-16,-5-3-4 0,1-5 0 16,-4-1 0-16,-1 0-5 15,-4-1-15-15,-2-5-25 16,-2-3-18-16,-3-1-54 16,-2-8-152-16</inkml:trace>
  <inkml:trace contextRef="#ctx0" brushRef="#br0" timeOffset="61891.7899">23823 7083 138 0,'0'0'32'0,"0"0"-4"16,0-2 39-16,0-1-7 0,0-1-22 16,0-2 1-16,-1 1-5 15,-4 0-2-15,3-2-5 16,1-1-4-16,-1 0-1 16,2-3-4-16,0 0-1 0,0 1-4 15,11-3 0-15,1 2-4 16,5 3-1-16,1 4-1 15,2 2-5-15,1 2-1 16,-1 2 1-16,-2 12-2 16,-2 4 0-16,-3 3 0 0,-5 2 1 15,-4 2-2 1,-4 2 2-16,0 0 0 16,-11-2-1-16,-5 2-1 15,-5-4 3-15,-4-2 0 16,-2 1 0-16,1-5 9 0,1-2 7 15,8-4 1-15,3-3-3 16,4-4-10-16,8 0 0 16,2-4 0-16,5 0-3 0,9 0 2 0,5 0 2 15,3 0-7-15,3 0 5 16,1-2-6-16,-1-2 1 16,1 2 0-16,-5-1 0 0,-3 1 2 15,2 1-15-15,-6 1-10 16,-1-2-25-16,-3 0-20 15,5-2-38-15,-2-3-66 16</inkml:trace>
  <inkml:trace contextRef="#ctx0" brushRef="#br0" timeOffset="62417.9307">24295 7088 391 0,'0'-3'43'0,"0"-1"10"16,0 2-4-16,5 2-17 15,4 0-14-15,4 0-10 16,5 0 1-16,0 0-5 16,4 0-2-16,-1 0-1 0,1 0 0 15,-2 0 1-15,-3-1-3 16,0-5 3-16,-5-1-1 15,-2-2-2-15,-5 2 1 16,-3-2 1-16,-2 0 0 16,0-2 0-16,-2 2 0 15,-8 2-1-15,3-2 1 0,-3 4-1 16,-3 0 0-16,2 3 1 0,-1 2-1 16,-3 0 1-16,5 0 0 15,-2 10 4-15,-2 3 5 16,4 1 3-16,-2 4-1 0,6 2 3 15,0 5 2-15,3-2-11 16,3 0 8-16,0 2-2 16,0-2-4-16,0-5 1 15,9 2-2-15,4-6-2 16,-1-2 1-16,6-2-3 0,0-4 0 16,2-2-2-16,-1-2 0 15,4-2-1-15,-1 0 2 16,-4-4-3-16,2-3-7 15,-5-2-11-15,-3 1-12 0,-5-5-15 16,0 0-6-16,-6-3-25 16,-1-3-47-16,0-8-130 15</inkml:trace>
  <inkml:trace contextRef="#ctx0" brushRef="#br0" timeOffset="62658.9709">24424 6747 393 0,'-10'-7'15'16,"5"0"19"-16,3 2 25 0,2-2-12 16,3 4-21-16,11 2-15 15,5-1-7-15,2 1 1 16,4 1-2-16,0 0-3 15,-1 0 1-15,-2 0-7 16,-3 0-31-16,-3 0-45 16,-3 0-86-16</inkml:trace>
  <inkml:trace contextRef="#ctx0" brushRef="#br0" timeOffset="63085.3197">24710 6621 396 0,'0'-7'42'0,"0"-1"2"15,0-2 11-15,9 3-13 0,3 0-22 16,2 3-9-16,0 2-5 16,0 2-3-16,-1 0-1 15,-1 8-2-15,-1 4 0 0,-2 1 0 16,-6 0 0-16,1 4 0 15,-4 1 1-15,0-3-2 16,0 2 2-16,-7-2 0 16,-2-1-1-16,-2 6 1 15,4-7-1-15,-4 1 1 0,4 0 2 16,1 1 4-16,3-3 1 16,1 0 0-16,2-1-2 15,0-2-1-15,3-1 0 16,9-5 1-16,-2 1 0 15,4-4-2-15,5 0-2 0,-1 0 0 16,-2 0-2-16,0-6 1 16,-2 1-3-16,-1-2-16 15,-6 1-17-15,-2-2-12 16,-3-2-17-16,-2 0-24 0,0 1-42 16,-10-4-58-16</inkml:trace>
  <inkml:trace contextRef="#ctx0" brushRef="#br0" timeOffset="63241.5522">24760 6722 240 0,'-15'-1'50'16,"3"-2"10"-16,5 3 5 0,4 0-7 15,3 0-18-15,2-1-13 16,10 1-14-16,8-2-5 16,7 2-6-16,3-1-2 15,3-3-20-15,1 0-55 16,0-2-52-16,-4 0-179 15</inkml:trace>
  <inkml:trace contextRef="#ctx0" brushRef="#br0" timeOffset="63600.8233">25045 6614 379 0,'-1'-4'32'16,"1"0"22"-16,0 1 13 0,0 0-26 16,0 3-14-16,8 0-14 15,0 3 1-15,3 8 0 16,0 3 5-16,1 4-3 16,-1 7 3-16,-1 4-8 15,0 4 7-15,-1 5-3 16,-2 2-5-16,-1 7 0 0,-4-1-1 15,-1 4-2-15,-1 0 0 16,-1-1 0-16,-9-3-2 16,-4-2-1-16,-6-1-2 15,-1-5 1-15,-3-5-2 16,1-5 0-16,1-4 0 0,-4-2-2 16,2-6 0-16,-4-4-19 15,-1-4-49-15,-5-5-75 16</inkml:trace>
  <inkml:trace contextRef="#ctx0" brushRef="#br0" timeOffset="64866.1536">17134 9124 397 0,'-9'-13'15'16,"2"-3"5"-16,0 0 26 15,7 0-4-15,0 2-11 16,0 1-11-16,7 1-4 0,3 3-5 15,5 1-4-15,-1 5-2 16,1 1-3-16,1 2 0 16,0 4-1-16,-5 8-1 15,-1 6 0-15,0 3 1 16,-5 3 0-16,0 1 1 16,-1 3 1-16,-2-1 3 0,-1 0 1 15,1-4 3-15,4-2-2 16,-2-3-1-16,3-2-3 15,1-3-2-15,4-6 3 16,3-4-2-16,2-2 1 0,0-1-2 16,0-1 0-16,2-9-1 15,0-5 0-15,-6 1-1 16,2-2 1-16,-6-2-1 16,-2-2 1-16,-1-1 0 15,-4-2-1-15,-2 2 1 0,0 0-1 16,0 3 0-16,0 0 1 15,0 8-1-15,0 6 0 16,-5 1 2-16,2 3 0 16,1 6 0-16,0 5 1 15,-1 8 2-15,3 2 1 16,0 7-7-16,0-1 12 0,0 8 3 16,2 1-3-16,1 5 0 15,-1-3 1-15,1 4-4 16,0-3-1-16,-1 0-3 15,1-3 2-15,-3-4-1 0,0-4-4 16,0-3-1-16,0-7 1 16,0 0 3-1,-3-6-4-15,-2-2-1 0,-2-3 4 16,1-2-2-16,-5-3-1 16,1-1 0-16,-2-1 1 15,-2 0-3-15,-1-3 5 0,2-5-5 16,-1-1 4-16,2-4-3 15,-1-4 0-15,4-3-5 16,4 3 1-16,3-7 2 16,2 3-2-16,0 0 1 15,9-1 1-15,4 3-1 0,3-1-2 16,1 2-4-16,0 1-8 16,3 2-8-16,-3 3-19 15,2-1-6-15,-1 3-20 16,-4 1-46-16,0-3-96 15</inkml:trace>
  <inkml:trace contextRef="#ctx0" brushRef="#br0" timeOffset="65209.8321">17681 8954 345 0,'0'-14'20'0,"0"1"11"16,0 3 22-16,-1 3-6 16,-1 1-10-16,2 4-13 0,0 2-7 15,0 0-5-15,0 8-8 16,0 4 7-16,0 4 2 16,5 2 2-16,-3 3-5 15,1 1-3-15,-3-1-3 16,3 1 0-16,-3-4-3 0,0-1 0 15,0-2-1-15,0-3 1 16,0-2-2-16,0-4-9 16,0-1-11-16,0-1-6 15,0-4-12-15,0 0-10 16,4-4-10-16,1-7-31 16,0-4-64-16</inkml:trace>
  <inkml:trace contextRef="#ctx0" brushRef="#br0" timeOffset="65444.1483">17822 8913 179 0,'3'-6'142'0,"-1"3"-85"15,-2 1 10-15,0 2 4 16,0 0-32 0,0 0-24-16,0 8 7 0,2 2 1 15,0 4 0-15,-1 2-9 16,-1 2-1-16,4 2 0 0,-2-1-3 15,-1 3-13-15,1-2 7 16,-2-1-3-16,5-1 2 16,-5-2-3-16,0-2 0 15,0 1-15-15,0-4-39 16,0-6-49-16,-7-2-162 16</inkml:trace>
  <inkml:trace contextRef="#ctx0" brushRef="#br0" timeOffset="65997.7847">18550 9271 270 0,'-1'-5'19'0,"-3"2"9"0,2-3 25 16,2 3-4-16,0 1-1 15,0 0-16-15,0 0-9 16,7 0-2-16,5 2-2 15,-2 0-2-15,5 0 0 0,3 0-2 16,0-2 1-16,-1 2-5 16,3 0-2-16,-1-1-4 15,-2 1-3-15,-2 0 0 16,-3 0-2-16,-1 0 0 0,-2 0-2 16,-2 0-18-16,-3 0-16 15,-4 3-24-15,0 1-42 16,0 0-60-16</inkml:trace>
  <inkml:trace contextRef="#ctx0" brushRef="#br0" timeOffset="66294.5944">18623 9334 195 0,'-5'5'29'16,"1"-4"12"-16,1 2 19 16,2 0-17-16,1-1-5 15,0 0-13-15,0-2 11 0,4 1 0 16,7 1-5-16,1-2-4 16,4 0-1-16,2 0 1 15,4 0-4-15,-1-2-5 16,0-3-9-16,-1 2-3 15,1-1-4-15,-8 1-1 16,1 3-3-16,-7 0-19 16,-2 0-45-16,-3 0-93 0</inkml:trace>
  <inkml:trace contextRef="#ctx0" brushRef="#br0" timeOffset="71906.6107">19782 9002 89 0,'0'-3'112'0,"0"-4"-78"15,0 1 21-15,0 1 3 16,0 1-12-16,0 2-10 0,3-1-9 16,-3 1 0-16,0 2-2 15,0 0-4-15,0 0-7 16,0 2-7-16,0 8 5 15,0 7 7-15,0 2-1 16,-3 5-2-16,1 4 2 0,1-1-1 16,1 1-6-16,0 1-5 15,0-6-1-15,0-1 0 16,0-5 0-16,0-4-1 16,3-3 0-16,5-1 0 15,-1-5-8-15,2-2 9 16,2-2 1-16,5 0-1 15,-1 0-3-15,2 0 0 0,5-2-2 16,0-2 3-16,2 0-4 16,-4 0 1-16,2 2 1 15,-4 0-2-15,-2-2 2 16,-5 3-2-16,-3-1-9 0,0 2 0 16,-6 0-14-16,0-2-11 15,-2 0-10-15,0-1-4 16,0-1-20-16,-4-1-12 15,-4-4-17-15,-2-1-5 16,1-3 11-16,-2-4 8 16</inkml:trace>
  <inkml:trace contextRef="#ctx0" brushRef="#br0" timeOffset="72140.9285">19967 9113 84 0,'-7'-14'83'0,"0"1"-1"16,2 2 11-16,3 4-26 16,1 3-7-16,-1 3-8 15,2 1-10-15,0 1-21 16,0 12-4-16,2 3 11 0,3 4-1 15,2 3-6-15,-2 2-4 16,3 2-15-16,-5-4 8 16,3 2-5-16,-3-4-1 15,1 1-1-15,-1-5-2 0,-1 0 0 16,1-4 0-16,-1-3 0 16,0-2-1-16,2-2-10 15,0-3-14-15,4 0-27 16,-1-3-25-16,3-3-51 15,0-11-151-15</inkml:trace>
  <inkml:trace contextRef="#ctx0" brushRef="#br0" timeOffset="72672.6164">20372 9082 425 0,'0'0'25'0,"0"0"-2"0,2 0 5 16,3 0-1-16,4 4 4 0,1 3-12 15,3-1-1-15,5-1-7 16,0 1-3-16,2-5-3 16,1-1-1-16,-3 0-3 15,-1 0 1-15,-3-1 0 16,-2-9-1-16,0 2 0 15,-9-2-1-15,-1 2 1 0,-2-3-2 16,0 0 4-16,-4-2-3 16,-7 5-1-16,0-1 3 15,-1 2-2-15,-1 3 0 16,-1 3 0-16,-4 1 0 16,2 0 0-16,-2 3 0 15,2 8-1-15,1 1 2 16,3 4 1-16,2 2 4 0,3 4 2 15,4 2 3-15,3 2 2 16,0-2 1-16,5 3-10 16,7-4 8-16,-2-1-2 0,4-4-2 15,4-2-1-15,-4 1 1 16,3-6-6 0,1-1 4-16,0-4-6 0,0-4 2 15,-1-1-1-15,3-1 0 16,2 0 0-16,-3-8-1 0,2 1-2 15,-1-4-21-15,-5-1-8 16,-4-3-14-16,-2 1-17 16,-3-4-47-16,-5-3-112 15</inkml:trace>
  <inkml:trace contextRef="#ctx0" brushRef="#br0" timeOffset="72922.5586">20501 8815 344 0,'-3'-4'22'0,"-10"-3"19"16,7 0 21-16,6 3-15 15,4 1-19-15,9 0-20 16,4-1 1-16,3 2-5 0,2 0 0 15,1 0-4-15,2 0 0 16,-3 2-10-16,0 0-40 16,-5-1-57-16,-2-3-147 15</inkml:trace>
  <inkml:trace contextRef="#ctx0" brushRef="#br0" timeOffset="73406.8181">20812 8708 338 0,'0'-7'30'0,"0"-4"3"16,0 0 13-16,0 1-2 16,0 2-16-16,1-4-12 15,3 5-2-15,3 0 0 16,-2-1-4-16,3 5-4 0,-1 3-2 15,-2 0-1-15,4 0-3 16,-1 3 0-16,1 10 0 16,-2 1 0-16,-2 1 1 15,1 1-2-15,-6 3 3 16,2-3-3-16,-2 1 1 16,-2-1 1-16,-6-4 0 15,-1 0-2-15,1 1 1 0,-6-4 0 16,6 0 2-16,1-2-2 15,2-2 6-15,0 2 3 16,3-3 0-16,2 2-5 0,0-1 2 16,0 0 1-16,7 0 2 15,0-1-2-15,3 0 0 16,3-1-3-16,1-3-1 16,3 2-1-16,-2-2 1 15,4 0-3-15,0 0-1 0,-1 0 1 16,-4 0-15-16,3-2-33 15,-3-3-36-15,-3-3-63 16,-2 0-203-16</inkml:trace>
  <inkml:trace contextRef="#ctx0" brushRef="#br0" timeOffset="73812.9727">21061 8640 255 0,'-1'-13'108'16,"1"3"-81"-16,0-3 23 0,3 2 7 16,9 5-17-16,1-2-16 15,1 3-7-15,1 2 1 16,-1 1-5-16,1 2-4 16,-5 0-3-16,1 3-3 15,-3 6-3-15,-3 2 2 0,-3 3-2 16,-1 0 1-16,-1 3-1 15,0-1 1-15,0 0-1 16,0 0 1-16,-1 0 1 16,-3 2 0-16,1-2 5 15,-1-2 0-15,0 2-2 0,4-4 0 16,0 1 0 0,0-3-1-16,0 0-2 0,0-3 0 15,9-4 0-15,-2 1-2 16,7-4 2-16,1 0 0 15,-1 0-2-15,3 0 1 0,-2-7-9 16,0 1-15-16,-4-1-12 16,-4-4-24-16,-3 1-30 15,-4-3-51-15,0-1-186 16</inkml:trace>
  <inkml:trace contextRef="#ctx0" brushRef="#br0" timeOffset="73969.2074">21117 8708 85 0,'-5'0'275'16,"5"0"-220"-16,0 0 15 16,10-4-26-16,9-1-16 15,5-1-17-15,7 1-10 0,-3 0 0 16,1-1-28-16,-2-1-91 16</inkml:trace>
  <inkml:trace contextRef="#ctx0" brushRef="#br0" timeOffset="74627.8372">21789 8699 334 0,'-8'-6'6'0,"3"1"0"15,-6 2 28-15,4 3 4 16,-1 0-9-16,0 0-4 0,-1 5-2 16,-1 2 1-16,2 6-4 15,-3 1 2-15,3 4-3 16,-7 3 3-16,2 6-2 16,-1 3-2-16,0 4-2 15,-5 9-3-15,4 0 0 16,0 5-2-16,-1 3 5 15,3 5 1-15,4-1-7 0,1 5 2 16,4-4-6-16,1 0-1 16,3-2 4-16,0-2-6 15,5-5 1-15,4-4-2 16,1-6 0-16,5-5 0 0,1-7-2 16,4-4 1-16,0-6 2 15,2-3-3-15,4-3-7 16,-1-6-19-16,-1-3-42 15,-2 0-51-15,2-12-171 16</inkml:trace>
  <inkml:trace contextRef="#ctx0" brushRef="#br0" timeOffset="75487.0159">22485 8810 165 0,'0'-6'106'16,"-7"-1"-71"-16,0-3 8 15,-3 2-13-15,3-1-4 0,-1 2-11 16,-1 0-3-16,-1 0 3 15,2 3 0-15,-4 1-6 16,-2 3 1-16,0 0 0 16,-2 1-1-16,-2 6 6 15,2 4 1-15,2 3-2 16,-1 3 0-16,3 1-3 0,5 5 1 16,2 0 0-16,4 2-4 15,1 0 0-15,8 0-3 16,6-4 1-16,4-1-4 15,1-4 0-15,3-5 2 16,1-4-4-16,-3-3 1 16,1-4 1-16,0 0 0 0,-4-6-1 15,-2-5 0-15,-1-1-1 16,-1-6 1-16,-4 0-1 16,-2-5 1-16,-2 0-1 0,-1-4 0 15,-2-3 0-15,0-2-1 16,-2-3 2-1,0 3-1-15,0-1 0 0,1 0 0 16,-2 9 0-16,-6 0-1 16,4 8 2-16,-2 2-1 15,0 5 1-15,1 6 0 0,1 3 3 16,-1 0 1-16,1 3-2 16,0 10 1-16,-1 4 1 15,3 10 2-15,-1 2 1 16,0 6 1-16,2 3 2 15,-1 0-10-15,1 0 10 0,0-2-5 16,0 0-1-16,0-6-1 16,0-3-3-16,3-2 1 15,4-7-1-15,6-2 0 16,-1-5-1-16,5-6 2 16,-1-5-2-16,4 0-14 15,0-2-11-15,-3-12-17 0,2-2-20 16,-4-7-35-16,-5-2-81 15</inkml:trace>
  <inkml:trace contextRef="#ctx0" brushRef="#br0" timeOffset="75825.3758">22643 8510 416 0,'-2'-14'13'16,"2"-1"22"-16,0 1 7 0,12 5-16 15,-2 2-7-15,2 3-7 16,1 4-8-16,-2 0-2 16,0 11-2-16,-4 5 0 15,-3 6 0-15,-4-1 0 16,0 4 1-16,0 2 0 16,-9-4-1-16,-1 0-1 15,0-5 4-15,1-4 0 16,3-3 7-16,4-4-2 0,2-5-1 15,2-2 2-15,13 0-2 0,5-2 0 0,2-7-3 16,4-2-4-16,1 1-3 16,0 1-12-16,-2 0-27 15,-7 0-41-15,0 4-75 16</inkml:trace>
  <inkml:trace contextRef="#ctx0" brushRef="#br0" timeOffset="76403.3806">22918 8665 74 0,'0'5'327'0,"0"-5"-284"0,0 4 2 16,0 1-15-16,0 4 6 16,0 4-9-16,0 5-8 15,0 1 1-15,0 3-4 16,0 1-2-16,5 0-5 0,3-5-5 15,1 0-2-15,1-4 1 16,5-3-2 0,-1-4 0-16,4-4 1 0,-2-3-1 15,4 0 0-15,-3-3-1 16,-2-8 0-16,-3 0 0 0,0-3-2 16,-5-2 2-16,-2 0-1 15,-3-3 3-15,-1 2-5 16,-1 1 4-16,0 5-1 15,0 3 1-15,0 4-2 16,0 4 1-16,-3 0 1 16,-2 14-3-16,3 2 4 15,-3 6 1-15,3 3 2 0,2 2 4 16,0 3 3-16,0 2-10 16,-2 0 12-16,2-1-6 15,0-1-2-15,0-2 3 0,0-3-3 16,0-4-1-1,0-3 0-15,-8-3-1 16,0-5 0-16,-3-4 1 0,3-5-2 16,-2-1-2-16,-1 0 1 15,6-4-1-15,2-9 0 16,1-5 0-16,2 0-1 0,0-5 1 16,2 0-4-16,5 0-3 15,0 3-9-15,3 0-8 16,0 6 3-16,-2 1-3 15,1 3-13-15,-1 5-24 16,-4-1-26-16,-3 2-62 16</inkml:trace>
  <inkml:trace contextRef="#ctx0" brushRef="#br0" timeOffset="76684.5743">22429 9107 491 0,'-12'0'18'0,"12"0"21"0,9 0-4 16,19 0-7-16,16 0-2 16,8-3-6-16,14-1-11 15,6 1-1 1,3-2-3-16,1 1 4 0,-8 2-3 15,-10 0-1-15,-10 2-4 16,-11 0-1-16,-13 0-7 16,-11 2-21-16,-10 4-28 0,-3-5-41 15,-3-1-108-15</inkml:trace>
  <inkml:trace contextRef="#ctx0" brushRef="#br0" timeOffset="77535.5303">22584 9601 161 0,'6'0'24'16,"-1"-1"11"-16,-3-6 43 15,-2-3-23-15,0-1-20 0,-2-1-7 16,-3 0-5-16,-7 1 3 16,2-1-8-16,-5 1-1 15,-1 4-5-15,-2 1-3 16,1 5 3-16,-3 1 1 15,-2 0 4-15,1 5-3 0,2 8 1 16,2 1-1-16,2 4 0 16,6 1 0-16,4 2-3 15,5 2-5-15,0-1 3 16,9-2-7-16,7 0 1 16,2-6-2-16,4-2 1 0,0-5-1 15,0-2 0-15,0-5 0 16,-5 0 0-16,4-1 0 15,-7-10-1-15,-3 0 1 16,1-3-2-16,-4-4 3 16,-1 0-3-16,-2-3 1 0,-3-4 2 15,0-1-1-15,-1-3-2 16,-1-3 2-16,0 0-2 16,0 3 1-16,0 1-1 15,-3 3 0-15,-1 8 1 16,1 2 0-16,-1 7 0 15,3 3-1-15,-1 5 2 16,-2 0-2-16,0 13 2 0,2 6 0 16,1 2 3-16,1 10 1 15,0 1 4-15,0 2-2 16,3 0-8-16,2-4 6 16,3-2 0-16,1 0-4 0,1-7 3 15,2-3-5 1,0-3 1-16,-2 2 1 15,2-8-8-15,0 1-19 16,1-5-28-16,-1-1-38 16,0-4-47-16,0 0-130 0</inkml:trace>
  <inkml:trace contextRef="#ctx0" brushRef="#br0" timeOffset="77910.4307">22804 9483 10 0,'5'-14'411'16,"-2"-2"-363"-16,4 3 2 16,0 1-12-16,5 5-6 15,-2 0-7-15,4 4-9 16,-1 3-3-16,1 0-9 16,-1 3-2-16,-3 8-1 15,-1 2-1-15,-3 4 0 0,-2 3 0 16,-4-2 0-16,0 3 1 15,0 2 0-15,-2-3-2 16,-6-1 2-16,-1-1 1 16,1 0 1-16,-1-2 3 0,3 0 1 15,4-2-1 1,0-1 1-16,2-2-3 16,2-1-1-16,8-2 0 0,4-3 1 15,1-2-2-15,4-3-1 16,1 0 0-16,-3 0-1 0,2 0-1 15,-5-3-18-15,-1-4-7 16,-5 1-14-16,-4-3-18 16,-4 1-26-16,0-5-91 15</inkml:trace>
  <inkml:trace contextRef="#ctx0" brushRef="#br0" timeOffset="78082.2659">22834 9576 328 0,'-22'4'44'16,"19"-4"10"-16,3 0-6 16,1 0-17-16,15 0-5 0,4 0-14 15,4 0-8-15,3 0-3 16,-1 0-2-16,3-4-29 16,-6 0-73-16,1-2-120 15</inkml:trace>
  <inkml:trace contextRef="#ctx0" brushRef="#br0" timeOffset="78441.8214">23094 9414 319 0,'0'-13'54'0,"0"2"-7"16,0 1 16-16,0 2-16 15,7 4-18-15,0 2-13 0,3 2-8 16,-2 0-2-16,1 0-5 15,-3 9 1-15,-1 2 0 16,-3 3-2-16,0 0 0 0,-2 2 0 16,0 0 2-1,0 1-3-15,-4-2 1 0,-4-3 0 16,1-1 1-16,2 1 2 16,-2-4 4-16,4-3 4 15,-1 1 1-15,4-3-5 0,0-1 0 16,0 0 0-16,4-2 1 15,6 0 0-15,5 0-3 16,3-4-2-16,3-3-4 16,0 0 2-16,3-4-10 15,-1-1-29-15,-3-3-28 16,0-4-108-16</inkml:trace>
  <inkml:trace contextRef="#ctx0" brushRef="#br0" timeOffset="78847.9724">23557 9034 394 0,'-7'0'42'16,"4"0"3"-16,3-3 22 0,2-1-30 16,10 1-14-16,6-1-11 15,7 2-8-15,3 1-1 16,5-1-2-16,0 2-1 16,2-2-5-16,3 0-35 0,-4 1-35 15,-2-5-68-15</inkml:trace>
  <inkml:trace contextRef="#ctx0" brushRef="#br0" timeOffset="80114.8611">24387 8904 360 0,'-7'-4'12'0,"3"-3"3"16,3 1 23-16,1 0-12 15,0 0-8-15,0 1-7 16,0-2-4-16,-5 0-3 16,3 1 0-16,-3-1-4 0,-2 1 0 15,-1 0 0-15,-4 0 2 16,2 1-2-16,-2 4 3 15,-3-1 3-15,1 2 3 0,1 0-1 16,-3 0 3-16,5 5 1 16,-2 2-1-16,1 4 1 0,4 3-2 15,5-1-2-15,1 5 3 16,2-3-4-16,0 2-1 16,5 0-4-16,7-2 2 15,2-3-3-15,1-3 2 16,0-2-3-16,2-2 1 15,-2-5 2 1,2 0-4-16,-1 0 2 16,-1-8-1-16,-1-5 2 0,0-1-2 0,-3-2 0 15,-1-4 1-15,-2-1-2 16,-3-4 1-16,1-2-3 16,-5-1 2-16,-1-5 0 15,2 3 2-15,-2-4-3 0,-2 2 2 16,-3 5 0-16,2 0 0 15,-5 6 0-15,4 5 0 16,-1 2 0-16,3 5 3 0,1 5-3 16,-1 4 4-16,0 0-2 15,2 11-3-15,0 7 1 16,-2 7 2-16,2 3 1 16,0 6 4-16,0 4 5 15,0 1-3-15,7-3-3 16,0-3-2-16,5-2-1 0,-2-5-1 15,7-2 0-15,-3-8-2 16,2-1 1-16,5-7-1 16,-1-1 2-16,0-7-1 15,0 0-1-15,0 0 1 16,-1-9-1-16,-3-3 1 16,1-2-1-16,-5-1 2 15,-1-2-3-15,-3-5 1 0,-3 2 2 16,-2-1-4-16,1 3 4 15,-3 1-2-15,-1 4-2 16,0 6 3-16,0 5-3 0,0 2 0 16,0 9 2-16,-3 7-1 15,1 4 1-15,2 3 1 16,0-2 4-16,2 2-4 16,8-3 1-16,4-6 0 15,-1-1-1-15,8-5 0 16,-2-2 0-16,1-4 2 0,0-2-2 15,-4 0-1-15,0-11 0 16,-4-1 0-16,-1-3 0 16,-3 0 0-16,-3-5-1 15,-2 0 1-15,-3 0 0 16,2 3-1-16,-2 0 1 16,0 7 0-16,0 2 0 0,0 8-1 15,0 0-2-15,0 12 3 16,-2 5 3-16,1 1 1 15,1 3 2-15,0 3-5 16,0-1 13-16,0 0 2 0,1 2-6 16,3-2-2-16,-4-2-2 15,2 1-1-15,-2-1-2 16,0-3-1-16,-2-1-1 16,-5-5 1-1,-2 0-2-15,0-4 2 16,0-3-2-16,0-3 1 0,-1-2 0 15,2 0 0-15,3-2 0 16,-1-9-1-16,5-1 0 16,1-6 1-16,0-4-1 0,0-2 0 15,8-4 0-15,-1 6-2 16,5-1-11 0,0 3-11-16,-3 3-1 0,0 9-14 15,-2 4-9-15,-3 3-27 16,-3 1-58-16,-1 0-129 15</inkml:trace>
  <inkml:trace contextRef="#ctx0" brushRef="#br0" timeOffset="80380.4255">24416 9122 440 0,'-20'5'30'0,"6"-3"0"15,8-2 17-15,6 2-4 16,7-2-1-16,15 0-14 16,4 0-11-16,11 0-5 15,4 0-4-15,3 0-2 16,5-2 0-16,-1-3-14 0,-8-1 11 16,-2 2 0-16,-9 1-4 15,-7 2 1-15,-8-2-5 16,-8 3-25-16,-6 0-24 0,0 0-44 15,0 0-80-15</inkml:trace>
  <inkml:trace contextRef="#ctx0" brushRef="#br0" timeOffset="81261.3484">24525 9589 211 0,'0'-9'45'15,"0"0"1"-15,0-2 6 16,0-1-10-16,-7-1-8 15,-2 0-14-15,0 1-3 16,-4 0-5-16,-1 3-5 16,-4 2 4-16,-1 1 1 0,-3 5 1 15,-2 1 2-15,2 0-1 16,-2 0 1-16,4 7-2 0,2 4 5 16,6 4-2-16,1 3-4 15,9 2-4-15,2 0-2 16,6 1-1-16,7 0-1 15,8-1-1-15,-4-4-1 0,3 0-1 16,2-5 0-16,-3-4 1 16,-1-2-1-16,-2-5 1 15,1 0 3-15,-5-1 3 16,3-10-2-16,-3-2-3 0,1-3-2 16,-3-1 0-16,-1-5 0 15,-1-1-1-15,-3-4 1 16,1-1-1-16,-5-4 0 15,-1 0 0-15,0-1 0 16,0 3 0-16,0 3-1 16,-5 2 1-16,-2 8 0 15,1 1 1-15,1 4-2 16,-1 7 1-16,3 2 0 0,1 3 0 16,1 0-1-16,-1 3 1 15,2 7-1-15,0 3 2 16,0 7 2-16,3 2 0 0,4 1 2 15,0 4 0 1,3 1 2-16,-1 1-4 0,-1 1 0 16,-1-2-2-16,1-3-1 15,1-4 1-15,-2 1-1 0,-2-4 1 16,1-4-1-16,1-1-8 16,-2-4-13-16,2-2-13 15,5 0-19-15,-2-6-11 16,2-1-19-16,1 0-37 15,1-3-81-15</inkml:trace>
  <inkml:trace contextRef="#ctx0" brushRef="#br0" timeOffset="81605.0151">24746 9455 330 0,'2'-19'36'15,"2"1"23"-15,3 1 2 0,-1 6-16 16,6 3-12-1,-2 2-10-15,1 2-4 0,0 4-9 16,1 0-5-16,-1 4-3 16,-3 9-2-16,-1-1 2 15,-4 8-3-15,1-2 2 16,-4 4-1-16,0-3 2 0,0 2-2 16,-4-1 0-16,-1-1 0 15,0-1 0-15,-2-1 0 16,4-5 1-16,1 1-1 15,2-3 0-15,0-1 0 16,4-3 1-16,4-3 0 16,4 1 0-16,0-3-1 15,5-1-3-15,-3 0-13 0,0 0-14 16,-1 0-4-16,-4-1-2 16,-2-5-25-16,-3-1-21 15,-4-4-76-15</inkml:trace>
  <inkml:trace contextRef="#ctx0" brushRef="#br0" timeOffset="81766.4634">24814 9539 68 0,'-18'0'255'15,"6"0"-201"-15,5 0-4 16,3 0-8-16,4-4 0 0,6 2-11 16,8-1-23-16,4-2-2 15,9-1-4-15,-1 1-2 16,7-2-14-16,-2-4-47 15,-1-2-79-15</inkml:trace>
  <inkml:trace contextRef="#ctx0" brushRef="#br0" timeOffset="82328.8259">25052 8711 287 0,'-5'-7'30'16,"2"2"23"-16,-1-1 3 15,3 5-10-15,1-1-7 0,0 2-8 16,0 0-14-16,1 2-8 16,11 9 5-16,-2 1 1 15,2 6-3-15,5 5-1 0,-1 4 2 16,-2 0 1-1,0 6-1-15,0 3-3 0,-4 3 5 16,-3 3-2-16,1 5-11 16,-6 6 10-16,-2-2 0 15,0 4-2-15,-8 0 0 16,-1 3-3-16,-7-3-2 0,0 1 1 16,-3 2 1-16,-2-6-2 15,0-2 1-15,-1-6 0 16,-1-3 0-16,-2-5-4 15,0-6 1-15,-1-3 0 16,1-2 0-16,2-5-3 0,3-4 2 16,2-2-2-16,2-5 0 15,5-2-1-15,0-7-26 16,4 0-64-16,2-12-104 16</inkml:trace>
  <inkml:trace contextRef="#ctx0" brushRef="#br0" timeOffset="84375.2464">8702 3548 232 0,'3'-2'17'0,"-1"0"7"16,-2 1 33-16,0 1-23 16,0 0-11-16,0 1-7 15,0 4 4-15,0 6 3 16,-3 5 2-16,-3 2-6 16,0 1 0-16,-1 5-3 0,-1 5-2 15,-4-2 0-15,0 6-2 16,2 4 1-16,-4 3-2 15,-1 0-3-15,-2 5-2 16,1 2-1-16,-2 2-2 0,2-2-2 16,-4 3 1-16,0 1-1 15,1 3 0-15,-4-1-1 16,-1-3 1-16,0 2 2 16,0-4 0-16,-3-1 1 15,0-1-1-15,0 1-2 0,2-3 0 16,-3 1 1-1,1-3-2-15,3 0 3 0,0-3-1 16,1-1 0-16,3-3-2 16,1-3 0-16,0 1 2 15,5-7-2-15,-2-1 1 0,2-2-1 16,2-3 0-16,2-6 0 16,0-3-5-16,0 0-12 15,1-6-22-15,-3-2-19 16,2-3-40-16,5 0-115 15</inkml:trace>
  <inkml:trace contextRef="#ctx0" brushRef="#br0" timeOffset="84765.7417">7915 4894 269 0,'-5'-5'123'15,"1"1"-111"-15,2-1 13 16,1 4 28-16,1 1-22 16,0 0-16-16,0 0-11 15,0 10-2-15,0 0 4 0,3 5 0 16,1 3 0-16,-1-1 4 16,-1 5 2-16,-2-2 1 15,2-1 0-15,-1 0-4 16,-1 1 0-16,2-3 0 15,0-4-1-15,4-1 0 0,-1-4-1 16,4-3 0-16,3-3 4 16,3-2 1-16,5 0 1 15,8-3-4-15,4-9-3 16,7-3-4-16,-2-1-1 16,2 0 0-16,-3 1 0 0,-5 6-3 15,-8 1 0-15,-10 5-25 16,-11 3-32-16,-2 0-69 15,-25 0-322-15</inkml:trace>
  <inkml:trace contextRef="#ctx0" brushRef="#br0" timeOffset="91310.5694">5173 6427 249 0,'0'-13'76'0,"0"-1"-53"16,0 3 25-16,0 2 9 15,0 2-14-15,0 2-14 0,0 3-8 16,0 2-5-16,0 0-6 16,0 5-5-16,0 9 8 15,0 4 2-15,0 7-1 16,0 6-2-16,0-2-2 0,0 1-1 0,-2 1-4 15,-1-2-2-15,1-4 0 16,0-6 1-16,-1 1 3 16,3-5-1-16,0-5 0 15,0 1-1-15,0-4-4 16,10-2-4-16,2-3 5 0,7-2 4 16,4 0-2-16,3 0-3 15,4 0 1-15,2-2-1 16,-1 1-2-16,-2-4 1 15,-5 0 1-15,-2 2-9 0,-4 1-7 16,-6 0-19-16,-5 1-18 16,-5-2-9-16,-2 0-4 15,0 0 2-15,-2-2-19 16,-6-3-22-16,-3-2 14 16,-2-3 23-16,-1-1 24 15,1-2 32-15,4 2 37 0,-1-3 44 16,3 5 1-16,1 1-4 15,1 4 5-15,1 0-9 16,4 4 2-16,-2 3-2 16,1 0-16-16,-1 0-21 0,2 9-5 15,0 4 0-15,0 5 4 16,0 5-5 0,5 1-1-16,-1 2-14 0,1 1 8 15,-2 2-2-15,0-2-1 16,0-1-1-16,-1-2-2 15,-2-3-4-15,4-3-1 0,-3-4 0 16,1-3-1-16,2-4-1 16,-3-5-19-16,3-2-32 15,-4-6-57-15,3-11-194 16</inkml:trace>
  <inkml:trace contextRef="#ctx0" brushRef="#br0" timeOffset="92232.227">6269 6490 184 0,'3'0'75'16,"2"-6"-45"-16,-3-3 23 16,0-2-13-16,-2 3-8 15,0-2-7-15,0-1-4 16,0 3-5-16,-2-1-3 0,-7 3-3 15,0 1-3-15,-3 4-1 16,-1 1-1-16,-1 0 3 16,-4 0 0-16,2 8 1 15,0 1-1-15,-1 6 3 0,5-1 1 16,1 2 1-16,0 5-2 16,6 0-2-16,3 3 0 15,2-1-3-15,2 0 1 16,8-4-2-16,5 0-1 15,3-3-1-15,0-8 1 0,1-1-1 16,5-3 0-16,-6-4-1 16,0 0 0-16,0-4 0 15,-2-5-3-15,-3-3 4 16,-3-4-1-16,-1-2-4 16,-1-5 4-16,-5-2-2 15,-3-4 1-15,0-4-2 16,0 1 4-16,0-4-3 0,-1 2 0 15,-5 0-1-15,2 2 2 16,-3 4-1-16,2 5 0 16,-1 3 0-16,0 7 0 15,-1 4 0-15,4 6 0 0,-2 3 1 16,-2 0 0-16,1 5-1 16,3 8 2-16,-3 5-1 15,4 4 1-15,0 6 3 16,2 4 5-16,0 3-7 15,5 2 4-15,3 1 1 0,3-2-3 16,4-5-3-16,-1 0 0 16,4-10-3-16,1 0 4 15,3-9-2-15,0-2 0 16,0-6-1-16,-1-3-10 16,-1-1-15-16,-5 0-22 15,-2-6-26-15,-2-7-39 0,-6-9-80 16</inkml:trace>
  <inkml:trace contextRef="#ctx0" brushRef="#br0" timeOffset="92593.0417">6394 6041 431 0,'-5'-14'6'0,"1"2"0"16,4 2 28-16,1 5 5 0,11 1-18 15,0 4-13-15,3 0-5 16,0 8-3-16,-1 3 1 16,-2 5-2-16,-5 3 1 15,-2 4 0-15,-2-1 2 16,-3 3-2-16,0-2 1 16,-10-3-1-16,1 1 0 0,1-5 1 15,0-3 3-15,1-3 2 16,3-3 1-16,4-5-1 15,4-2-1-15,7 0 7 16,5 0-3-16,6-5-2 0,1-6-5 16,3 2-1-16,0 2-2 15,-1 0-2-15,0 3-24 16,-6 4-21-16,-4 0-53 16,-3 0-81-16</inkml:trace>
  <inkml:trace contextRef="#ctx0" brushRef="#br0" timeOffset="93171.0306">6700 6312 386 0,'-2'0'36'16,"-4"0"-7"-16,4 0 29 16,0 0-8-1,2 0-21-15,0 6-19 0,0 4-4 16,0 7 6-16,0 2 5 15,0 2-1-15,0 3-5 16,2 1-5-16,6-2 0 0,1-5-1 16,3-3-3-16,4-2-1 15,2-7 1-15,-2-3 0 16,6-3-1-16,-3 0 0 16,0-6 0-16,-2-8-2 15,-4 0 1-15,-1-2-2 0,-5 0 2 16,-2-3 1-16,-5-1-1 15,0 4 0-15,0-2 1 16,0 5-1-16,0 5 0 16,-5 2 0-16,4 6-2 15,-1 0 2-15,2 13-2 0,0 8 3 16,0 6 0-16,0 7 3 16,0 3 1-16,8 3-5 15,-5 2 13-15,3-2-6 16,-5-2-3-16,1-8 1 15,-2-1-1-15,0-5-4 0,-7-5 1 16,-4-6 6-16,-1-4 3 16,-1-6-3-16,-2-3 1 15,3 0-5-15,3-11-1 16,3-3 2-16,1-5-4 16,3-5 1-16,2 3 0 15,0-2-3-15,0 2-7 0,9 1 1 16,1 4-1-16,-1 2-10 15,3 0 1-15,1 8-7 16,-4 3-14-16,-3 3-20 16,0 0-43-16,-5 0-108 15</inkml:trace>
  <inkml:trace contextRef="#ctx0" brushRef="#br0" timeOffset="93452.2119">6332 6794 299 0,'-26'2'145'0,"10"-2"-124"16,12 0 21-16,4 0 10 16,17 0-9-16,13 0-16 0,13 0-10 15,13-4 0-15,7 1 0 16,5-5-13-16,1 3 5 15,-3 0 3-15,-9-1-5 16,-9 3-4-16,-10 3-3 16,-14 0 1-16,-11 0-2 0,-8 0-18 15,-5 2-34-15,-10 1-11 16,-9-2-93-16</inkml:trace>
  <inkml:trace contextRef="#ctx0" brushRef="#br0" timeOffset="94248.4771">6529 7235 169 0,'5'0'50'16,"3"-4"18"-16,-5 0-2 0,-1-1-12 15,-2 0-1-15,0-1-11 16,0-1-13-16,0-2-8 16,-5 2-8-16,-1-2-8 15,-3 4 1-15,-2-2-4 16,0 5-1-16,1 0-1 0,-3 2 1 16,-1 0 2-16,1 4-2 15,-2 4 2-15,2 7 4 16,1-1-1-16,3 6 4 15,3 1-3-15,4 2 4 16,2 0-6-16,0 1 1 16,7-6-6-16,6-4 4 0,3-2-3 15,2-4 1 1,-1-5 1-16,3-3-1 0,-2 0-1 16,2 0-2-16,-5-5 4 15,-1-4-4-15,-2-4 1 16,-1-3 2-16,-4-4-2 0,0-2 1 15,-2-6-2-15,0-2 1 16,-2-2 1-16,-1 0-1 16,-2-6 1-16,0 1-2 15,0 3 0-15,-3 2 1 0,-4 7 0 16,4 6 1-16,-1 4 0 16,3 8-1-16,-1 7-1 15,0 5 5-15,2 13-7 16,0 7 7-16,0 4 2 15,0 5 5-15,7 2-3 16,3 1-4-16,-1-3 0 16,-1-2 1-16,1-2-8 15,-1-1 2-15,2-6 1 16,-3-4 0-16,0-1 1 0,3-5-1 16,-3-4 5-16,0-2-29 15,0-4-12-15,1-3-21 0,0 0-16 16,-1-5-59-16,0-9-159 15</inkml:trace>
  <inkml:trace contextRef="#ctx0" brushRef="#br0" timeOffset="94623.3887">6795 7065 433 0,'3'-12'26'16,"2"-1"6"-16,2 4 7 15,5 0-6-15,2 5-8 16,-2 4-11-16,3 0-11 0,-3 8-1 16,-1 4 2-16,0 6-4 15,-4 2 0-15,-2 3 1 16,-5 0-1-16,0 0 1 16,0 2 0-16,-9-4-1 15,1 3 1-15,-1-4 1 0,-1-1 8 16,5-3 3-16,2-1-1 15,3-3-4-15,0-3-4 16,5 0-1-16,10-6 1 16,2-3 0-16,1 0-2 15,6 0-1-15,-5 0-1 0,-1-7-7 16,-2 0-10-16,-3 0-13 16,-4 0-12-16,-7-2-19 15,-2-2-26-15,0 0-54 16,-9-1-65-16</inkml:trace>
  <inkml:trace contextRef="#ctx0" brushRef="#br0" timeOffset="94779.601">6851 7168 116 0,'-14'0'181'16,"2"0"-121"-16,4 0-4 16,7 0-4-16,1-1-12 15,0-1-14-15,13 0-20 0,9-3-4 16,-2-1 0-16,6 1-15 15,3-2-38-15,-2-2-53 16,0-2-103-16</inkml:trace>
  <inkml:trace contextRef="#ctx0" brushRef="#br0" timeOffset="95107.6471">7055 6971 336 0,'-2'-8'34'0,"0"1"8"15,2 2 20-15,0 0-18 16,5 0-23-16,7 5-11 16,-3 0-4-16,3 0-2 15,-1 6-2-15,-2 5-1 16,-4 2 0-16,-2-1-1 16,-1 4-1-16,-2-2 1 0,0 1 2 15,-5-2-3-15,-2 2 2 16,-3-4 2-16,2 0 3 15,1-3 11-15,3-3-1 16,3 1-7-16,1-4-2 16,3-2 4-16,7 0 1 0,9 0-1 15,3-4-6-15,0-3-4 16,5-3-2-16,-1-3 0 16,-1 1-25-16,-8-3-31 15,0-3-96-15</inkml:trace>
  <inkml:trace contextRef="#ctx0" brushRef="#br0" timeOffset="95509.3556">7822 6589 279 0,'-11'0'52'0,"1"0"-1"0,3-4 12 15,4 3-13-15,3-3-8 16,3 2-12-16,14-2-16 16,4-2 0-16,6 3-6 15,7 0-3-15,3 0-3 16,-1 0-2-16,3-1-9 15,-4-1-31-15,1 0-50 0,-2-3-105 16</inkml:trace>
  <inkml:trace contextRef="#ctx0" brushRef="#br0" timeOffset="95884.2631">8505 6356 376 0,'0'-4'20'0,"0"0"23"16,-3 2 10-16,3 2-14 0,-3 0-17 15,-1 0-14-15,-1 7-5 16,-2 10 2-16,-3-2 1 16,0 7 3-16,-1 3 1 15,0 2-2-15,-3-1 1 16,4 1 0-16,0-1-1 15,5-5 0-15,1-2 0 0,4-3-1 16,0-4-3-16,5-4-1 16,9-1 1-16,5-6-1 15,3-1-1-15,5 0-1 16,3 0 0-16,-1-1-1 0,5-8 1 16,-3 4-1-16,-3-3 1 15,-5 3-6-15,-1 0-13 16,-7 4-9-16,-7-3-13 15,-2 4-24-15,-6-2-31 16,0 0-82-16</inkml:trace>
  <inkml:trace contextRef="#ctx0" brushRef="#br0" timeOffset="96134.2194">8576 6459 300 0,'-9'-3'63'0,"0"0"3"15,4 3 9-15,3 3-26 16,2 7-12-16,0 4-6 16,0 6-2-16,3-2-8 15,6 4-9-15,4 0 1 16,-4-2 1-16,1 1-6 0,0-3-5 16,-3-1-1-16,0-2-1 15,-2-1-1-15,0 0-1 16,-1-3-24-16,-1-3-24 15,-3-2-57-15,0-6-167 16</inkml:trace>
  <inkml:trace contextRef="#ctx0" brushRef="#br0" timeOffset="97506.5643">9347 6480 289 0,'1'-5'31'0,"1"-6"6"16,-2 3 10-16,2-2-6 15,-2-2-10-15,0 1-12 16,0 0-5-16,-10 1-3 16,0 0-3-16,-4 3-3 15,-5 0-1-15,-1 4-1 16,-2 1-1-16,-2 2 1 16,2 0 1-16,1 4 3 15,0 4 0-15,4 5 1 16,3 3-1-16,7 4 2 0,4 3-2 15,3 2-2-15,0 0 1 0,10 2-2 16,6-4-2-16,0-4 0 16,4-3 0-16,0-5-1 15,1-5 0-15,-2-3 0 16,2-3 0-16,-1 0 0 16,-3-3 0-16,3-9-1 15,-3-3 1-15,-2-5-3 0,-2-2 4 16,-4-3-2-16,0-1 0 15,-6-4-1-15,-1-2 3 16,-2 0-3-16,0-1 0 16,0-1-3-16,-7 4 3 15,0 0-1-15,-2 3 1 16,0 7 1-16,2 2-1 0,0 6 1 16,2 7 0-16,-1 5 0 15,0 0 0-15,1 5 0 16,3 11 1-16,-1 4 0 15,3 6 2-15,0 6 2 16,2 4 3-16,5 3 2 0,1 3 2 16,6-3-7-16,-2-5 0 15,4-2-4-15,3-4 0 16,3-6 2-16,2-7-4 16,-1-3 2-16,5-7-1 0,-6-5 2 15,2 0-1-15,-2-4-1 16,-5-7 2-16,0-4-2 15,-4-4 0-15,-1-3 0 16,-5 1 0-16,-4-3 0 16,1 1-2-16,-4 1 4 15,0 8-4-15,0 2 4 0,0 8-2 16,0 4-2-16,0 0 3 16,0 12-1-16,-2 5 0 15,2 2 2-15,0 2 0 16,2 0 0-16,6-2 0 15,7-4-1-15,3 1 0 0,2-10 0 16,2-1 0-16,0-5 0 16,2 0-1-16,-4-5 1 15,-6-5 0-15,-3-6-1 16,-5 1 2-16,-3 0-3 16,-3-6 1-16,0 2 1 0,0-2 0 15,-3 1 1-15,-3 4-2 16,3 3-1-16,-3 8 1 15,4 5 0 1,0 0-2-16,0 16 2 16,2 7 5-16,0 6-3 0,0 5 1 0,0 1-7 15,0 2 13 1,0 0-2-16,4-3-3 0,-2-3 1 16,0-1-2-16,0-6-2 15,-2-5 2-15,0-1-2 16,0-7 0-16,-4-2 4 0,-3-7 3 15,0-2-2-15,-4 0-1 16,2-8-1-16,2-4-4 16,0-8 3-16,1 1-3 15,5-5 1-15,1-2-1 16,0-1-1-16,0 0-3 16,1 2-6-1,6 4-7-15,0 3-8 0,2 5-1 0,1 6-15 16,-3 6-21-16,-2 1-42 15,-3 0-123-15</inkml:trace>
  <inkml:trace contextRef="#ctx0" brushRef="#br0" timeOffset="97787.7613">9249 6760 438 0,'-25'2'27'16,"11"-2"5"-16,12 0 11 0,5 0-6 16,21 0-14-16,13 0-8 15,11-2 3-15,9-2-6 16,8 1-6-16,-1-3 6 16,-4 3 0-16,-7-1-3 0,-8 3-5 15,-14 0-2-15,-14 1-1 16,-6 0-3-16,-7 0-24 15,-4 2-19-15,-9 0-17 16,-2 0-58-16,-7-2-230 16</inkml:trace>
  <inkml:trace contextRef="#ctx0" brushRef="#br0" timeOffset="98615.6754">9533 7133 208 0,'0'0'32'0,"0"-5"-11"16,0-3 48-16,-1-2-27 15,-1 3-6-15,-4-1-7 16,0-1 2-16,-1 1-12 0,-1-2-7 16,-5 5-3-16,-1 2-3 15,-6-1 3-15,2 4-3 16,-2 0 6-16,-2 4 3 16,1 4 0-16,1 7 2 0,5-1-1 15,1 2-3-15,8 6-3 16,2 1-1-16,4 0-4 15,2 2 0-15,12 0-3 16,2-5 1-16,5 1-3 16,1-5 2-16,2-2-1 15,-3-5 0-15,0-5 0 0,-1-2 0 16,-2-2 2-16,-3-2-2 16,-3-11-2-16,-2-1 3 15,-2-2-1-15,-3-5 2 16,1-3-1-16,-1-4-2 15,-3-1 0-15,4-3 0 0,-6-3 1 16,2 0-1-16,-1 2 1 16,-1 2-1-16,0 3-1 15,0 3 1-15,0 7 0 16,0 6 0-16,-3 4 1 16,-3 8-1-16,0 0-1 0,1 9 1 15,-2 7 2-15,4 6-2 16,1 4 7-16,2 3-2 15,0 1 2-15,0 4 1 16,0-2-12-16,5 2 10 16,6-2-1-16,0-5-3 0,-1-2 0 15,3-2-1-15,2-5-1 16,-3-2 0-16,1-3-3 16,1-1-5-16,-1-5-20 15,-1-1-25-15,0-6-28 16,0 0-31-16,-4-4-92 0</inkml:trace>
  <inkml:trace contextRef="#ctx0" brushRef="#br0" timeOffset="98976.276">9770 7040 398 0,'6'-14'44'15,"4"-1"1"-15,2 5 0 16,7 2-11-16,-5 5-8 15,6 3-15-15,-5 0-6 16,2 3-1-16,-2 10-2 16,-5-1-1-16,-4 6 1 0,-3 0-3 15,-3 2 2-15,0 1 0 16,0 1-1-16,-9-1 1 16,1 0 1-16,-5-1 5 15,6-2 6-15,0 0 4 0,0-2-4 16,7-2 0-16,0-2-4 15,7 1-5-15,3-6-6 16,7 1 3 0,2-5 1-16,1-3 1 15,2 0-2-15,-1 0 0 0,0-2-2 16,-2-5 1-16,-5 0-27 0,-6 0-10 16,-2-2-12-16,-6 0-15 15,0-2-48-15,-6-3-113 16</inkml:trace>
  <inkml:trace contextRef="#ctx0" brushRef="#br0" timeOffset="99132.4791">9865 7147 330 0,'-9'0'66'16,"6"2"-18"-16,3-2 3 16,5 0-9-16,10 0-13 0,5 0-20 15,6-2-8-15,3-5 0 16,-1 0-25-16,3-4-71 15,-2-5-223-15</inkml:trace>
  <inkml:trace contextRef="#ctx0" brushRef="#br0" timeOffset="99990.0802">10781 6442 251 0,'-5'-4'88'0,"-1"-2"-72"16,3 2 25-16,1 3 14 0,2 1-11 15,0 0-14-15,0 3-20 16,0 9 3-16,0 3 7 15,2 5-1-15,1 0 3 16,1 4-4-16,-1 2-4 16,-1-2 0-16,0 1-5 0,1-6 0 15,-1 0-3-15,0-4-3 16,2 1-1-16,0-3-2 16,-3-2 1-16,5-3-7 15,-1 1-21-15,0-5-40 16,0-4-65-16,0 0-250 15</inkml:trace>
  <inkml:trace contextRef="#ctx0" brushRef="#br0" timeOffset="101059.0876">11413 6350 178 0,'-1'-2'26'0,"-1"0"13"15,0-1 18-15,-1-1-6 16,3 0-15-16,0 1-3 0,0 1-8 15,0-3 3-15,3 1-6 16,4 1-4-16,3-3-3 16,1 3-2-16,6 0-2 15,-4-1-2-15,4 4-4 0,0 0-1 16,0 1-1-16,0 10-3 16,-5 0 1-16,0 7 0 15,-1-4-1-15,-4 4-1 16,-5-1 2-16,-2-2 0 15,0 1-1-15,-3-4 1 16,-8-1-1-16,-2-1 1 0,1-4-1 16,-5-1 1-16,2-1 0 15,-2 0-1-15,5-1 1 16,0-1-1-16,2 0 0 16,5-2 1-16,0 0-1 15,3 0 1-15,0 0-1 16,2 0 0-16,0 0 1 0,0 0 0 15,0 0-1-15,2 0 1 16,3-2-1-16,5-1 1 16,0-1 0-16,2-1 1 15,2 3 2-15,3-2-3 16,5 4 1-16,-5 0 1 16,1 0-1-16,0 0 0 0,-2 9-2 0,-2 4 1 15,0 0-2-15,-4 4 3 16,-3 1 0-16,1-3-3 15,-5 2 4-15,-3-3-2 0,0 0 2 16,0-3 1-16,-5-2 5 16,-6-3 2-16,0 0 6 15,-4 0-4-15,1-4 2 16,-2 0-5-16,0-2-2 16,0 0-7-16,-2 0 4 15,3 0-1-15,1 0-3 0,3-2 2 16,1-2-2-16,-1-2-1 15,1-1 1-15,2 1-5 16,-1-4-6-16,2-1-25 16,1-3-18-16,2 2-23 15,4-3-72-15</inkml:trace>
  <inkml:trace contextRef="#ctx0" brushRef="#br0" timeOffset="102589.9611">11699 6288 151 0</inkml:trace>
  <inkml:trace contextRef="#ctx0" brushRef="#br0" timeOffset="109398.107">10580 6607 211 0,'-8'-4'45'0,"3"0"0"15,3-1 7-15,1 1-9 16,1-1 2-16,3 2-9 16,7-3-16-16,2 1-3 15,8 1-1-15,-1 2-1 16,5 2-1-16,-1 0-3 0,3 0 0 16,-6 0-4-16,4 0-1 15,-2 2-5-15,-3-1 0 16,-2 3 0-16,0-2-4 15,-2-2-21-15,-1 0-20 16,1 0-61-16,2-7-137 16</inkml:trace>
  <inkml:trace contextRef="#ctx0" brushRef="#br0" timeOffset="111194.5562">11617 6223 105 0,'-7'-2'12'0,"2"-3"3"16,2 2 23-16,1-3-1 16,0 2-3-16,2 1-2 0,0-1 2 15,0 1 1-15,0-1-7 16,0 3-1-16,-3-1-2 16,-2 0-5-16,0 2 4 15,-2-2-3-15,-2 0-2 0,-2 2 0 16,-1-2-2-16,1 2-1 15,-2-1-4-15,-1 1 0 16,1 0 1-16,-1 0-3 16,-1 0-1-16,2 0 0 0,-4 0 1 15,5 3-2-15,-2 5-1 16,2-1 0-16,0 1-1 16,-3 5 1-16,5 1 0 15,-1 2 0-15,0 3-7 16,-1 4 2-16,3-2 5 15,1 2 1-15,1 5 0 16,0 0-3-16,2 0 1 0,2 0-1 16,1-1-5-16,0-1 5 15,2 2-2-15,0-6 1 16,0-1 0-16,4 0 0 16,3-4-1-16,5-1-1 0,1-3 0 15,4-1 0-15,2 1 2 16,0-5-3-16,4 2 1 15,1-4 0-15,0-2-2 16,-1-4 0-16,-2 0 2 16,1 0-2-16,1 0 1 15,-7-4-1-15,-1-4 1 0,-1 0-2 16,-4 0 2-16,0-2-1 16,-5 0 2-16,0 0-2 15,-1-3 0-15,-4-1 1 16,0-4-1-16,0 0 1 15,0-2-2-15,-4 1 1 0,-3 1-3 16,-6 2-1-16,1 2 4 16,-3 1-1-16,-4 6-3 15,-4 0 3-15,-3 4-2 16,2 1 0-16,-7 2 1 0,1 0 1 16,1 0 1-16,2 8-1 15,0-2 0-15,2 7 2 16,3-3-2-16,4 5 1 15,3-1-1-15,3-1 1 16,7 0 1-16,0 0-2 16,5-2 1-16,0-1-1 0,0 0 0 15,5-5 0-15,0-2-5 16,1-1 3-16,-3-2-2 16,2 0 1-16,1 0 2 15,-2-6-1-15,1-4 0 16,2-3 2-16,2 1-1 15,2-2 0-15,0-3 0 16,-1 4-1-16,5-2-1 0,-1 1 0 16,4 1 4-16,-2 3 0 15,4 3 1-15,0-1-1 16,-1 4 0-16,5 1 1 16,-2 2-2-16,-2 1 1 0,1 1 0 15,0 8 0 1,-2 4 0-16,-4-2 1 0,-1 6-2 15,-1 1 1-15,-4 0-1 16,-2 1 2-16,-1 0-1 0,-4-4 1 16,-2 0-2-16,0-1 2 15,0-2-2-15,-3-1 1 16,-7-2 1-16,-1-2-4 16,-2 0 5-16,1 1-6 15,-2-3 7-15,-2 0-4 0,-3-1 3 16,0-3-2-1,2 1 1-15,0-2-1 0,2 0 0 16,3 0 0-16,-1-2 0 16,8-5 4-16,1-4-40 15,4-3-24-15,0-5-41 16,0-6-167-16</inkml:trace>
  <inkml:trace contextRef="#ctx0" brushRef="#br0" timeOffset="112912.9036">12336 6494 165 0,'2'-4'31'0,"0"-1"18"16,0 0 9-16,-1 0-11 15,-1-3-13-15,0 1-7 16,0 3-1-16,0-4-4 16,-3-1-7-16,-6 4-2 15,-1-2-4-15,0 1 0 0,-5 2-1 16,-1 3-1-16,0 1 2 16,-3 0 1-16,-1 0 3 15,-1 2 2-15,2 8 0 16,4 1-2-16,0 3-1 15,3 0-1-15,5 4-2 0,6 0-2 16,1 1-2-16,0-1 1 16,8 1-2-16,9-6-1 15,3 3 0-15,-1-7-1 16,3-3-1-16,3-2 1 16,-4-4-2-16,-1 0 0 0,1-1 2 15,-6-9-2 1,0-4-1-16,-5-3 2 0,4-2 1 15,-9-2-2-15,2-7 1 16,-4-2-2-16,1-2 1 16,-3-1 0-16,1-3 2 15,-2-3-4-15,0 3 3 0,0 4 0 16,-2 3-3-16,-3 4 3 16,2 9-1-16,-2 5-2 15,-1 8 1-15,2 3 1 16,0 3 2-16,3 14-3 0,1 6 3 15,0 5-2-15,0 8 3 16,8 0 4-16,-1 3-5 16,1 0 2-16,1-1 0 15,2-4-4-15,0 0 0 16,-1-6 1-16,3-5-1 0,1-4-1 16,1-3-16-16,3-8-7 15,3-5-19-15,0-3-10 16,-2 0-19-16,4-9-19 15,-3-5-13-15,-2-5 25 16,0-3 20-16,-2-4 55 16,-3-3 17-16,-6 2 11 0,2 1 0 15,-6 2 20-15,1 6 31 16,-4 6-6-16,0 3-1 16,0 5-11-16,0 4-18 15,-2 2-17-15,-2 9-6 16,1 5 3-16,-2 2-1 15,5 3-1-15,0 3-5 0,0-5-4 16,7 0-3-16,6-2 1 16,2-3-2-16,9-5-1 15,-2-1 0-15,2-6-1 16,0-3-1-16,-2 1-1 0,-2-4 0 16,-6-6 0-1,-2-3 0-15,-4-3 0 0,-1-2 2 16,-6-1-3-16,-1-5 3 15,0 3-2-15,0-1-1 16,0 7 2-16,0 2-1 0,0 5 0 16,0 8-1-16,0 0 1 15,0 10-3-15,0 9 3 16,0 5 1-16,0 6 0 16,0 2-4-16,2 3 10 15,2-1-1-15,-3-2 0 16,3-1 1-16,-4-4-4 0,0-4 0 15,0-2-1-15,0-5-1 16,0-3 1-16,-7-6 1 16,-4-2 0-16,0-5 4 15,-1 0-2-15,1 0-2 16,0-6 1-16,4-7-3 0,0-4 1 16,5-2-1-1,2-2 0-15,0-4-1 0,4 0-5 16,3 1-14-16,1 5-10 15,4 1 4-15,-3 5-12 16,-1 8-15-16,-2 4-21 0,-2 1-61 16,-4 0-212-16</inkml:trace>
  <inkml:trace contextRef="#ctx0" brushRef="#br0" timeOffset="113181.2364">12336 6801 451 0,'-20'0'37'15,"12"0"-4"-15,8 0 20 16,12 0-14-16,18-2-16 16,17-1-4-16,11-3-5 0,12-3-3 15,1 2-8-15,1-2 12 16,-3 2-3-16,-16 2-9 15,-9 1 2-15,-17 2-9 16,-12 2-8-16,-11 0-20 0,-4 2-13 16,-12 3-4-16,-7-1-32 15,-3 0-69 1</inkml:trace>
  <inkml:trace contextRef="#ctx0" brushRef="#br0" timeOffset="113858.7911">12518 7154 398 0,'-6'5'18'0,"-8"-1"-12"0,8-4 20 16,5 0 16-16,1 0-6 15,-2 0-14-15,2 0-9 16,0-7 0-16,-3 0-1 16,-4-1 0-16,-1 3-4 15,-5-2-3-15,-3 3-3 0,-2 4 1 16,-2 0 1-16,4 0 7 16,0 6 3-16,1 6-1 15,5 4 1-15,3 2 0 16,5 6-13-16,2-1 8 15,2 4-4-15,8-1 0 16,7-2 2-16,0-1-6 0,2-6 3 16,-2-4-3-16,1-4-1 15,1-4 1-15,-4-3 5 16,0-2-6-16,-3-3 3 16,1-10 0-16,-2-3 1 15,-2-4 0-15,-2-3-5 0,1-5 4 16,-5-3-3-16,1-3 3 15,-4-1-4-15,0-3 1 16,0 2 2-16,-6 3-4 16,-2 6 1-16,1 5 1 15,0 6 1-15,1 7-2 0,-1 4 0 16,2 5 1-16,0 0 0 16,3 10 0-16,0 7 1 15,2 6 0-15,0 2 5 16,4 4-4-1,5 3 2-15,-1 0 1 0,0 4-2 0,1-6 1 16,1 2 0-16,-2-5-5 0,3 0 2 16,2-4-1-16,-4-6 0 15,-3-1 0-15,3-3-3 16,3-4-18-16,-4-4-23 16,3-3-17-16,-2-2-37 15,4 0-70-15</inkml:trace>
  <inkml:trace contextRef="#ctx0" brushRef="#br0" timeOffset="114209.4058">12793 7047 463 0,'1'-11'45'15,"8"1"-5"-15,1 2 6 0,7 5-6 16,-1 3-21-16,0 0-12 15,0 5-2-15,-1 8-5 16,-5 3 1-16,-4 3 0 16,-5 3-1-16,-1-1 0 15,0 4 0-15,-7 0 1 0,-5-1-1 16,-1-1 2-16,-1 0-1 16,3-2 12-16,4 1-4 15,2-3 10-15,5-1-5 16,0-4-6-16,6-1 0 15,8-4-2-15,5-4-2 16,3-3 0-16,-1-2-4 0,6 0 1 16,-2 0-3-1,-3-7-18-15,-6 0-17 16,-2-6 3-16,-7 1-14 16,-7-6-24-16,0 2-36 15,-9-6-104-15</inkml:trace>
  <inkml:trace contextRef="#ctx0" brushRef="#br0" timeOffset="114347.6589">12819 7193 130 0,'-16'6'263'0,"7"-4"-214"15,9-2 10 1,0 0-18-16,14 0-10 0,10 0-20 16,5-4-10-16,5-2-14 15,0 0-62-15,5-7-122 16</inkml:trace>
  <inkml:trace contextRef="#ctx0" brushRef="#br0" timeOffset="114800.7016">13689 6649 385 0,'-10'-3'48'0,"6"-3"4"16,4 4 5-16,0-2-23 0,12-2-13 15,7 0-11-15,6 2 1 16,6 0-4-16,3 0-4 15,2 3-2-15,-1-2-2 16,-4 0-9-16,-2 0-20 16,-6 2-22-16,-6-2-35 15,-7-3-45-15,-3 0-93 0</inkml:trace>
  <inkml:trace contextRef="#ctx0" brushRef="#br0" timeOffset="115050.6502">13887 6464 353 0,'-7'-4'35'0,"2"1"7"15,2 3 19-15,3 0-26 16,-3 2-18-16,3 10-5 0,0 7 5 16,0 5-1-16,5 4-3 15,0 2-2-15,-2 1-3 16,1-4-5-16,-3 0 2 15,1-3-6-15,2-2 3 16,-3-4-2-16,3-1-11 16,4-8-13-16,2-2-15 0,1-5-29 15,5-2-51-15,3-3-155 16</inkml:trace>
  <inkml:trace contextRef="#ctx0" brushRef="#br0" timeOffset="115675.4814">14317 6427 406 0,'0'-11'30'0,"0"11"14"16,0 0-5-16,0 5-24 0,-2 9-4 16,0 4-3-16,0 0 0 15,1 1-2-15,-1 1-1 16,0-2-4-16,2-2-1 15,-2-4 0-15,1-3 2 16,1-3-2-16,0-1 1 16,0-5-1-16,0 0 1 0,0 0 0 15,0-4 1-15,1-4-1 16,6 0-1-16,2-4 1 16,2 2-1-16,3 1 0 15,5 1 1-15,-2 5-2 16,3-1 1-16,-1 4 4 0,0 0 4 15,-1 5 2-15,-4 8-3 16,-2 3-2-16,-2 2-1 16,-5 4-1-16,-3 0-1 15,-2-4-2-15,0 2 0 0,-7-4 2 16,-8 0-2-16,1-4 1 16,-3-6-1-16,-2 3 3 15,1-8 2-15,0 1 0 16,2-2-1-16,4 0-2 15,2-2-1-15,3-5 1 16,7 0-1-16,0-4-1 16,0 3 1-16,0-3-1 0,5 1-1 15,2 6 3-15,1-2-3 16,-4 4 1-16,1 2 0 16,2 0 1-16,3 4-2 15,0 3 2-15,2 6-2 0,3-4 2 16,1 1 0-16,-1-2-2 15,-3-3 1-15,0-2-19 16,-1 0-8-16,-4 0-19 16,-3-3-5-16,-2 0-28 15,-2-3-55-15,0-5-89 16</inkml:trace>
  <inkml:trace contextRef="#ctx0" brushRef="#br0" timeOffset="115863.0493">14313 6377 369 0,'-5'-13'37'0,"3"1"-2"15,2 5 13-15,12 0-7 16,7 1-23-16,8 4-11 16,2 0-4-16,6 2-3 0,-1 0-2 15,-3 2-35-15,-4 3-60 16,-1 1-103-16</inkml:trace>
  <inkml:trace contextRef="#ctx0" brushRef="#br0" timeOffset="116576.7956">14728 6388 390 0,'0'-3'35'0,"0"-4"23"15,0 2 1-15,1 2-22 0,1 3-13 16,4 0-15-16,1 0-3 16,-2 0 1-16,1 10-7 15,-3 2 2-15,3 5 0 16,-4 2 0-16,1 3 1 16,-3 1 3-16,2-2-2 0,0 2 1 15,1-1 0-15,1-4 1 16,5-4 1-16,0-1-2 15,5-3 0-15,5-5 1 16,1-1-2-16,2-4-2 16,0 0 0-16,2 0-2 15,-5-7 0-15,1-5-2 0,-4-4 2 16,-3 4-1-16,-5-9-3 0,-1 1 4 16,0-3 4-16,-4 2-3 15,0 2-2-15,-3-1 1 16,0 4 1-1,0 6-4-15,0 2 4 0,0 5-1 16,0 3 2-16,-3 0 0 16,-1 1 0-16,0 12 1 0,1 5 8 0,-1 7 1 15,4 3 1-15,0 6 1 16,0 4-1-16,2 0-4 16,1 2-2-16,4 1 3 15,-1-2-3-15,-4 0-1 16,2-3-1-16,-4-3-2 0,0-4-1 15,0-4 0-15,0-5-2 16,-4-6-1-16,-4-3 3 16,1-2-1-16,-3-7 0 15,1-2-2-15,-2 0 4 16,0-4-2-16,-1-10-2 16,3 1 4-16,2-5-3 0,-4-3-2 15,5-1 2-15,1-3 0 16,3 2 0-16,2-1-1 15,0 0-2-15,0 2 2 16,10 7-3-16,0-3-1 16,2 1-3-16,8 6-7 15,-4-2-7-15,6 3-24 0,1-2-10 16,3 4-38-16,3-3-95 16</inkml:trace>
  <inkml:trace contextRef="#ctx0" brushRef="#br0" timeOffset="116889.2199">15477 6532 185 0,'0'0'226'15,"0"0"-188"-15,0-4 16 16,2 3 1-16,5-1-14 15,1 2-18-15,4 0-8 16,-2 0 6-16,6 0-2 0,2 0-16 16,2 0 11-16,-1 0-5 15,3 0-1-15,-2-3-5 16,-2 2-2-16,-2 1 0 16,-3-3-1-16,-5 3-6 15,-3 0-13-15,-5 0-21 0,0 0-11 16,-6 4-21-16,-5 2-46 15,-1-2-94-15</inkml:trace>
  <inkml:trace contextRef="#ctx0" brushRef="#br0" timeOffset="117123.5407">15516 6634 0 0,'-2'4'327'0,"1"-3"-267"16,1-1 19-16,0 1-7 15,3-1-20-15,8 0-15 0,2 2-3 16,1-2-9-16,2 0 2 16,3 0-8-16,3 0 0 15,2 0-7-15,-1 0-3 16,-2 0-4-16,-2-2-2 16,-4 1-1-16,-5 0-2 15,-5 1-1-15,-5-4-30 16,-2 0-97-16,-11-8-288 0</inkml:trace>
  <inkml:trace contextRef="#ctx0" brushRef="#br0" timeOffset="119578.7229">16497 4181 373 0,'0'10'11'16,"-4"-1"-1"-16,-4 0 5 0,5-2 5 16,3 4-5-16,0-2-8 15,0 4-2-15,3-3-2 16,4 5 0-16,3 0-2 15,-3 3 3-15,4 2 1 0,0-1 4 16,-1 4 0-16,2 4 3 16,-2 0-1-16,1 6-1 15,2 6 4-15,-3 3 1 16,2 7-6-16,0 4-1 16,0 6-1-16,-1 5 0 15,-2 4-1-15,1 5-3 0,-6 0-1 16,7 3-2-16,-7 3 1 15,-1 0 0-15,-1 1-1 16,-2-2 1-16,2 7-1 16,-2 0 1-16,1 4 0 15,-1-3-1-15,4 5 1 0,-4 4 0 16,0 2-1-16,0 0 1 16,0 5-1-16,0 5 1 15,-2 1-1-15,-5 3 0 16,2 0 0-16,-3 1 1 15,5-3 2-15,-1-1 3 16,4 3 1-16,0-2 1 16,-2-4-2-16,4 2 5 0,5-1-4 15,1-1 1-15,1 2-2 16,-1-2 1-16,2 3-1 16,-6-6-3-16,1-2 0 15,-3-2-1-15,-4-5-1 0,2-6-3 16,0-3 5-16,-5-5-2 15,1-6 2-15,-2-9-3 16,2-7-3-16,3-7 8 16,-1-5-5-16,0-8 3 15,-3-6-3-15,-2-5-30 0,-10-6-41 16,-6-9-115-16</inkml:trace>
  <inkml:trace contextRef="#ctx0" brushRef="#br0" timeOffset="125975.1377">12177 8369 143 0,'-5'0'149'0,"3"0"-98"0,2 0-2 16,0 0-2-16,0 0-9 15,0 2-16-15,0 1-9 16,0 2 9-16,4 3-1 16,4-1-6-16,2 0-3 15,2 0 1-15,2-3-3 0,0-2-2 16,6-1-1-16,-5-1-3 16,4 0-1-16,-1-1 0 15,-2-7-4-15,-1-1 3 16,-3-1 0-16,-4 0-2 15,2 2 0-15,-5-5 2 0,-1 3-1 16,-4-3 3-16,0-1-3 16,0-1 3-16,-4 3-1 15,-4-1-3-15,-4 3 2 16,2 1-4-16,-3 3 4 0,-3 3-4 16,-1 3 2-16,2 0 0 15,-4 0 1-15,0 9-3 16,-1 3 3-16,3 3-1 15,-2 1-1-15,4 5 2 16,0 1 0-16,2 1 2 16,1 2 0-1,1 2 3-15,5-4 4 0,1 4 3 16,3-6-10-16,2 0 5 16,0 1 3-16,5-3 1 15,7 1-1-15,0-2 0 16,4 0-2-16,-2-4-3 15,5-1-2-15,1-5-3 0,2 0 1 16,2-3 3-16,0-5-7 16,3-2 4-1,-5 0-1-15,3-5 0 0,-3-2-1 16,-4 0-10-16,-5 0-13 16,-3 0-20-16,-3-3-14 15,-1-2-26-15,-4-2-78 0</inkml:trace>
  <inkml:trace contextRef="#ctx0" brushRef="#br0" timeOffset="126584.3614">12486 8033 232 0,'0'-9'102'15,"0"-5"-67"-15,0 4 6 16,1-1 17-16,6 0-19 16,0 1-18-16,4 2-8 0,-2 2-2 15,0 4 0-15,0 0-6 16,0 2-1-16,0 0-3 16,0 4 0-16,-2 8 1 15,2 0-3-15,-2 3 3 16,-2 0-3-16,1 2 2 0,-5 0 1 15,-1-1-3-15,0 1 1 16,0-3 0 0,0 0 1-16,-7 0-1 0,2-1 1 15,-2-3 0-15,-2 1 3 16,3 0 0-16,3-2 5 16,1 0-1-16,2 0 2 0,0-4-3 15,0 0-1-15,4-1 0 16,4 0-1-16,6-3 5 15,-2-1-3-15,6 0-4 16,-1 0-1-16,2-4-1 16,-3-1 0-16,0 2-5 0,-5-1-20 15,-2 1-8-15,-4-1-17 16,-1 1-30-16,-4-1-34 16,0-3-76-16</inkml:trace>
  <inkml:trace contextRef="#ctx0" brushRef="#br0" timeOffset="126756.1973">12548 8130 281 0,'-6'0'55'0,"3"0"-6"16,3 0 18-16,0 0-9 16,8-4-28-16,5 0-19 0,8 1-4 15,1-2-4-15,4 1-3 16,1 1 0-16,-6-1-33 15,0-1-93-15</inkml:trace>
  <inkml:trace contextRef="#ctx0" brushRef="#br0" timeOffset="127256.9146">12957 8442 207 0,'-1'0'144'15,"1"0"-102"-15,0 0 14 16,3-3-8-16,9 1-16 16,8-2-10-16,2 2-6 15,3 0-5-15,3 2 3 16,-1 0-8-16,2 0-4 0,0 0-2 16,-4 0 1-16,-1 0 1 15,-5 0-10-15,-4 0-11 16,-5 0-14-16,-1 0-22 0,-6-2-40 15,-3-3-63-15</inkml:trace>
  <inkml:trace contextRef="#ctx0" brushRef="#br0" timeOffset="127553.7184">13155 8314 284 0,'-6'-2'39'0,"3"0"-4"15,-2 2 13-15,3 0 1 16,-2 0-18-16,4 7-15 16,0 5 0-16,0 5 6 15,0 2-1-15,0 1-6 0,0 4-1 16,4-2-1-16,-2 0-4 16,1-3-1-16,-1-1-4 15,0-2 1-15,-2-1-5 16,1-5 0-16,-1 1 1 15,2-2 0-15,-2-2-2 16,2-2-7-16,-2-3-13 0,2 0-17 16,-1-2-19-16,6 0-36 15,-2-7-16-15,5-7-107 16</inkml:trace>
  <inkml:trace contextRef="#ctx0" brushRef="#br0" timeOffset="127864.2309">13507 8244 399 0,'4'-8'40'0,"-1"2"-3"0,-1 0 15 16,-2 3-6-16,2 3-11 16,-1 0-17-16,1 0-11 15,-2 1-2-15,2 10 4 16,-2 3 3-16,1 4 4 0,1 4-13 15,-2 3 11-15,0 0-3 16,0 2-1-16,0-2-4 16,2 0-2-16,-2-2-2 15,0-2 0-15,0-3-2 0,0-2 1 16,0 0-1-16,2-3-15 16,-2-3-19-1,0 1-24-15,-2-2-25 16,-8-4-77-16</inkml:trace>
  <inkml:trace contextRef="#ctx0" brushRef="#br0" timeOffset="128427.034">12323 8899 281 0,'-2'0'55'0,"-11"0"-26"15,7-4 16-15,2 2 10 16,2-1-15-16,2 3-15 15,0-2 0-15,0 1-2 16,2 1-7-16,6 0-7 16,2 0 1-16,1 0 1 0,5 0 6 15,3 0 2-15,3-2-1 16,9-1-2-16,3 2-9 16,9-3 7-16,5-1-1 15,3 0-5-15,3-1-3 16,4 1-3-16,3 1-2 15,0 1 3-15,0-3-1 0,3 1-4 16,1 0 3-16,0-1 1 16,3-1-1-16,-2-2 0 15,-2 2-3-15,3 0 5 16,-8-2-5-16,-5 2 5 0,-8 1-3 16,-12 5 1-16,-4-1-2 15,-12 2 2-15,-7 0-3 16,-4 0 3-16,-5 0-1 15,-2 0-7-15,0 3 0 16,-9 1-6-16,-2 0 1 16,0 0-22-16,-6 2-15 0,2 0-14 15,-2 1-53-15,-2-3-104 16</inkml:trace>
  <inkml:trace contextRef="#ctx0" brushRef="#br0" timeOffset="129208.0995">13036 9113 162 0,'-4'0'39'16,"1"0"20"-16,-1 0 11 0,1-6-20 16,-2 3-8-16,0-4-5 15,-2 2 0-15,4-1-5 16,-2-3-13-16,1 2-2 16,2 1 2-16,2-1-1 15,0-1-3-15,0 2-4 0,7-1-2 16,2 2 2-16,3-1-4 15,-2 1 0-15,3 2-2 16,1 1-1-16,3 2-1 16,-5 0-2-16,0 3 1 15,-1 6-2-15,2 2 1 0,-5 5-1 16,-2 0 1-16,0 3-1 16,-5-1 0-1,-1 0 0-15,0 2 1 0,0-4 0 16,-8 0-2-16,-2 0 2 15,0-2 0-15,1 0-1 16,-3 1 0-16,2-3 1 0,0 1 0 16,-4-2-1-16,4 3 0 15,-1-2 1-15,-2 0-1 16,5-4 0-16,-4 0 0 16,4 0 1-16,2-3 0 0,0 0 6 15,2-1 0-15,1-2 2 16,0-1-11-16,3 1 7 15,0-2-1-15,0 0 2 16,0 0-2-16,0 0-1 16,0 0 0-16,3 0-1 15,2 0 4-15,2 0-4 0,0 0 2 16,6 0 1-16,1 0 0 16,2 0 1-16,3 0 1 15,3 0-1-15,0-3-2 16,2-1 1-16,2 1 1 15,-3-2 1-15,1-1-2 16,-3 0 0-16,-3 2 1 0,-1-2-3 16,-8 3-1-16,-3 0 0 15,0 3-2-15,-6 0 0 16,0 0-7-16,-6 0-27 16,-6 0-52-16,-8-9-118 0</inkml:trace>
  <inkml:trace contextRef="#ctx0" brushRef="#br0" timeOffset="133816.5452">3649 10452 70 0,'-13'0'114'15,"2"0"-47"-15,0-3-2 16,0 1-4-16,4-2 1 16,1 3-5-16,-1-3-15 15,6 2-11-15,1 2-1 16,0-1-9-16,6 1-7 16,8 0-3-16,8 0-3 0,6 0 2 15,10-2-3-15,3-2-1 16,2 3-2-16,5-2-1 15,-4 0-3-15,-5 3 0 16,-3-2 0-16,-7 2-4 16,-4 0-14-16,-7 0-23 0,-7 0-23 15,-9 4-36-15,-2 1-40 16,-7-1-126-16</inkml:trace>
  <inkml:trace contextRef="#ctx0" brushRef="#br0" timeOffset="134097.7171">3521 10629 353 0,'-18'5'17'15,"3"-3"11"-15,12-2 10 16,3 0 6-16,0 0-4 15,15 0-22-15,6 0-7 16,12-6-2-16,3 4-1 16,8-4-1-16,5-1-3 15,-1-3-3-15,2 2 0 0,-2-1 0 16,0-1-1-16,-9 2-3 16,-5-1-12-16,-5 2-27 15,-4 0-27-15,-5 3-17 0,-6-1-70 16</inkml:trace>
  <inkml:trace contextRef="#ctx0" brushRef="#br0" timeOffset="134503.8709">3864 10236 449 0,'-25'-3'8'0,"1"-6"-2"16,6 6 1-16,6 3 26 16,5 0-4-16,7 10-12 0,0 5-9 15,9 6 0-15,11 2 2 16,7 2-1-16,2 0-5 16,3-4-2-16,2 3 2 15,0-10-4-15,-4 0 0 0,1-5 1 16,-4-2 0-16,-6-1 0 15,-3-5-2-15,-6 3 2 16,0-2-1-16,-7 2-2 16,-3 2 1-16,-2 5 1 0,0 1 0 15,-9 5 2 1,-6 6-3-16,-2 4 2 16,-3 1 0-16,-6 2-1 0,-1 4 2 15,-1-1-3-15,2-1 2 16,5-5 0-16,5 1-16 15,9-7-55-15,7-7-147 0</inkml:trace>
  <inkml:trace contextRef="#ctx0" brushRef="#br0" timeOffset="135500.5993">6389 10689 224 0,'2'0'40'0,"0"-3"21"15,-1-1-13-15,-1-3-7 16,0 0-4-16,0-3-10 15,0 1-3-15,0 0-7 16,-8-2-3-16,0-1-3 0,-6-1-4 16,-3 2-1-16,0 0-1 15,-5 3-1-15,2 2-2 16,1 5 3-16,-5 1 1 16,4 0 2-16,3 7 2 0,0 7-1 15,3 2 0-15,3 5 0 16,4 1 1-16,3 3-3 15,4 2 5-15,0-4-5 16,4 2-2-16,4-4 1 16,7-3-3-16,1-4 1 15,1-3-2-15,0-8 1 0,3-1 0 16,-2-2-2-16,2-4 0 16,0-8 2-16,-2-2-3 15,-2-2-2-15,-1-5 1 16,-3-4-1-16,-5 0 3 15,-2-6-5-15,-2-3 9 0,-3-3-4 16,0-2-1-16,0 1 1 16,-7-2-5-16,-1 3 1 15,-3 5 2-15,-2 2-3 16,4 5 3-16,1 5-2 0,0 10 2 0,1 2 1 16,3 8 2-16,3 0-2 15,1 11-1-15,0 9 3 0,0 6-1 16,7 7 5-16,2 5-11 15,3 2 12-15,-3 3 1 16,4-2-2-16,-2-3-1 16,-3 1-2-16,2-10-1 15,1-3-1-15,-3-6 0 16,7-8 0-16,-3 0-1 16,7-8 0-16,-2 0-11 0,5-4-6 15,0 0-24-15,-1-8-13 16,-1-6-16-16,-2-2-55 15,-4-7-143-15</inkml:trace>
  <inkml:trace contextRef="#ctx0" brushRef="#br0" timeOffset="135844.2511">6491 10178 396 0,'-10'-17'8'15,"0"2"14"-15,10 2 23 16,4 4-12-16,9 4-15 16,1 3-9-16,4 2-8 15,-1 4 1-15,-2 11-3 0,-4 5 1 16,-2 5 0-16,-5 2-1 16,-4 3 0-16,0-3 2 15,-10 0-2-15,0-6 1 16,-1 1 1-16,0-6 0 0,2-6 4 15,4-1 5-15,3-4-1 16,2-2 1 0,4-3-4-16,10 0 3 0,6 0-4 15,3-3-4-15,4-2 0 16,2 0-4-16,-3 1-21 0,1 3-24 16,-3-1-65-16,-4 2-95 15</inkml:trace>
  <inkml:trace contextRef="#ctx0" brushRef="#br0" timeOffset="136462.0262">6790 10454 364 0,'0'2'42'0,"0"-2"-3"15,0 0 19-15,0 5-27 16,-2 2-3-16,2 4-8 0,0 6-2 15,0 2 5-15,0 2 0 16,0 1-9-16,0 2-4 16,3-4-2-1,8 0-3 1,-1-5-2-16,5-3 1 0,6-6-3 16,1-3 1-16,0-3-2 15,1 0 1-15,0 0-1 16,-3-6-5-16,-5-3-4 0,-1-4 2 15,-6 1 2-15,-2-4 4 16,-2 0 1-16,-4-2 1 16,0 0-1-16,0 0 0 15,0 1 0-15,0 4 0 16,0 4 0-16,0 4 1 16,0 5 3-16,0 0-1 0,-2 12-1 15,0 5 5-15,2 9-1 16,0 1-8-16,0 3 12 15,0 2 0-15,0 3 1 16,-2-3-2-16,2-5-3 16,-4 4-1-16,1-2-4 0,-2-3 1 15,-2-2 0-15,-6-3-2 16,2-3 2-16,-1-6 0 16,-1 1-2-16,1-6 0 15,0-6 1-15,4-1 0 16,1 0 0-16,1-8 0 0,5-6-1 15,-1-6 1-15,2-3-1 16,0-2 0-16,2 0-1 0,6 0-6 16,3 0-13-16,2 6 1 15,-1 2-11-15,-2 7-1 16,4 0-14-16,-7 7-16 16,0 3-37-16,-7 0-88 15</inkml:trace>
  <inkml:trace contextRef="#ctx0" brushRef="#br0" timeOffset="136774.4491">6369 10994 393 0,'-5'13'18'16,"-19"-1"21"-16,24-6 22 15,5-6-13-15,22 0-19 16,9 0-7-16,10 0 0 0,5-4-9 16,7 1 0-16,3-4 3 15,-2-1-9-15,0 1 2 16,-5 2 2-16,-7 0-5 16,-7 1-5-16,-14 4 0 15,-6 0 1-15,-10 0-2 0,-5 0-10 16,-5 0-11-16,0 4-21 15,-13 1-7-15,-1-2-37 16,-6-1-94-16</inkml:trace>
  <inkml:trace contextRef="#ctx0" brushRef="#br0" timeOffset="137664.862">6644 11569 101 0,'3'0'31'0,"4"0"-1"15,-2 0 11-15,3-2 7 16,-1-1 6-16,0-1-16 15,-1-2-1-15,-1-1 3 0,-4 2-2 16,-1-4-7-16,0 0-4 16,0-1-7-16,-5 3-7 15,-5-3-1-15,-2 4-4 16,-1-2 1-16,-5 3-3 16,0 1-3-16,-2 4 5 0,1 0-5 15,-3 2-1-15,2 7 2 16,2 3 3-16,0 5 4 15,7 1-1-15,3 3 2 16,0 2-1-16,8 0-5 16,0 2 0-16,2-2-4 0,9-1 2 15,3-4-2 1,1-4 0-16,0-4 0 0,4-2 0 16,-5-5 1-16,1-3-1 15,-3 0 0-15,3 0 0 16,-3-8 1-16,-2-3-6 0,3-5 4 15,0-2 1-15,-5-4-2 16,2-3 0-16,-1-1 0 16,-4-3 0-16,-3-3 2 15,-2-2-6-15,0-2 6 16,0 1-2-16,-2 1 0 16,-5 0-2-16,0 5 1 15,-3 6 2-15,3 5-3 0,2 6 2 16,0 7 1-16,0 5-3 15,3 0 1-15,-3 8 1 16,5 12-1-16,0 5 1 16,0 6 1-16,0 2 2 0,7 6 0 15,0-1-7 1,0 2 5-16,-2-5 0 0,0 0 2 16,-1-2-2-16,0-4 0 15,-1-5 1-15,3-2-3 16,-1-6 3-16,2-5-5 0,2-3 0 15,5-4-21-15,1-4-16 16,-1 0-17-16,3-12-37 16,-3-3-68-16</inkml:trace>
  <inkml:trace contextRef="#ctx0" brushRef="#br0" timeOffset="138026.5576">6851 11403 402 0,'0'-12'19'16,"0"-3"40"-16,0 6-9 16,5 4-16-16,7 3-11 0,3 2-11 15,2 4-7-15,2 7-1 16,-2 5-2-16,-2 2 0 16,-5-1-1-16,-1 3-1 15,-5-1 0-15,-4 5 1 16,0-1-1-16,-9 2 1 0,-2-2 0 15,-4 2 0-15,5-4 2 16,-2 2 9-16,4-3 3 16,3-2-2-16,5-6-5 15,0 1-1 1,5-2-1-16,8-8-1 16,4 1-1-16,4-4-1 0,4 0-3 15,-1-4 1-15,1-1-2 0,-4-4-14 16,-1 0-10-16,-8 2-12 0,-5-2-9 15,-3 0-12-15,-4-2-36 16,-1-1-77-16</inkml:trace>
  <inkml:trace contextRef="#ctx0" brushRef="#br0" timeOffset="138198.3908">6892 11559 42 0,'-17'1'301'16,"5"1"-241"-16,7-2-8 15,5 0-12-15,1 0-13 16,17 0-11-16,2 0-11 0,7-3-3 16,0-2-2-16,3 2-15 15,-2-1-36-15,0-2-41 16,-3-2-101-16</inkml:trace>
  <inkml:trace contextRef="#ctx0" brushRef="#br0" timeOffset="138573.3411">7138 11353 325 0,'-7'-18'30'0,"0"-2"9"16,4 3 10-16,3 2-5 0,0 5-16 16,2 1-10-16,6 3-8 15,2 5-2-15,-1 1-3 16,0 0-3-16,0 3 1 15,0 10-3-15,-2-1 0 16,1 4 0-16,-7 0 1 0,1 4 0 16,-2-2-1-16,0 2 0 15,-2-3 0-15,-5 0 1 16,0-4-1-16,1 0 3 16,3-2 3-16,-1-4 4 15,4-1-1-15,0-1-1 0,0-5 1 16,7 1 2-16,4-1 4 15,4 0-1-15,2-5-6 16,5-2-3-16,0-4-5 16,1-1 1-16,0-1-1 15,-3 1-8-15,-3-2-32 0,-5-1-31 16,-3-2-107-16</inkml:trace>
  <inkml:trace contextRef="#ctx0" brushRef="#br0" timeOffset="139640.3752">8232 10793 228 0,'-3'0'48'0,"-1"0"9"15,3-4-5-15,1 1 0 16,0-1-5-16,1 1-16 15,11-1-8-15,2 3-4 0,2-3-2 16,5 0-1-16,3 2-3 16,-1 0-5-16,1 1-1 15,0-2-2-15,-2 3-3 16,-2 0 0-16,-2 0-1 16,-2 0-1-16,-4-1 1 0,3 1-6 15,-6 0-8-15,-2 0-12 16,-2 0-10-16,-3 0-16 15,-2 0-19-15,0-2-19 0,0 1-68 16</inkml:trace>
  <inkml:trace contextRef="#ctx0" brushRef="#br0" timeOffset="140655.7629">8303 10684 217 0,'0'-4'51'15,"0"0"-1"-15,0 3-10 16,-2 0-14-16,2 1-9 15,0 0-8-15,0 0-4 16,0 0-2-16,0 0-1 0,0 0 2 16,0 0 1-16,0 1 5 15,0-1 2-15,0 0 0 16,0 1-2-16,0-1 2 16,0 0-2-16,0 0-4 0,0 0-3 15,0 0-1 1,0 0-1-16,0 0-1 0,0 0 0 15,0 0 1-15,0 3-1 16,0-3 1-16,0 0-1 16,0 0 1-16,0 0-1 0,0 0 1 15,0 0-1-15,0 0 0 16,0 0 1-16,0 0-1 16,0 0 1-16,0 0 0 15,0 0-1-15,0 0 2 16,0 0 1-16,0 0 3 15,0 0-3-15,0 0-2 16,0 0 2-16,0 0 1 0,0 0-1 16,0 0-1-16,0 0 0 15,0 0 0-15,0 0-1 16,0 0 1-16,0 0-2 0,0 0 1 16,0 0 0-16,0 5 1 15,0 3 4-15,0 0 0 16,2 3 3-16,2 2 3 15,-1 4 5-15,2 3-3 16,-1-1-2-16,1 3-2 0,1 0-2 16,-2-3 0-16,-1 0-6 15,-1-2 2-15,-2-2-3 16,0-2 1-16,0-4 1 16,0 0 0-16,0-5-1 15,0-1 0-15,2-1-1 16,-1-2-1-16,3 0 1 15,1 0 0-15,3 0-13 0,2 0-33 16,-1-5-38-16,6-10-106 16</inkml:trace>
  <inkml:trace contextRef="#ctx0" brushRef="#br0" timeOffset="142488.8523">9208 10936 405 0,'-16'7'43'0,"5"-2"2"15,11-5 14-15,0 0-23 0,11 0 3 16,12 0-17-16,6 0 0 15,6-2-17-15,7-1 7 16,1-3-3-16,1 1-3 16,-2 2-3-16,-2-3-2 15,-8 4 1-15,-7-1-3 16,-5 3 2-16,-8 0-16 16,-5 0-1-16,-5 0-14 0,-2 0-7 15,0 3-18-15,-9 5-29 16,-1-1-41-16,-3-2-123 15</inkml:trace>
  <inkml:trace contextRef="#ctx0" brushRef="#br0" timeOffset="143191.3244">9394 11164 139 0,'-15'4'179'0,"-2"-3"-138"16,3 1 8-16,5 0 5 16,2-2-16-16,3 0-3 15,4 0-14-15,0-2 0 16,4-3-1-16,9-3-6 0,1 3-5 16,6 0-2-16,-1 1-1 15,3 1-2-15,-2 1 0 16,-3 2-2-16,2 0-1 15,-4 5 1-15,0 4-2 0,-3 2 0 16,-5 3 0-16,0 2 1 16,-4 0-2-16,-3 0 2 15,0 1-1-15,-2-3 0 16,-6 0 0-16,0-4 0 16,-3-2 1-16,3 1-1 0,-6-6 1 15,7 1-1-15,-1-2 1 16,2 0 0-16,-1-2-1 0,3 0 0 31,1 0 0-31,1 0 0 0,2 0 1 16,-2 0-1-16,2 0 1 15,0 0 1-15,4 0-2 16,3-4 1-16,1-2 0 0,5 5 2 16,1-3 0-16,1 4 0 15,-3 0 0-15,3 0-1 16,-3 9 2-16,1 2-3 15,-4 1 1-15,-2 4-2 0,-2 1 1 16,-3-1 0-16,-2 1 2 16,0 1 1-16,0-2-6 15,-7-1 6-15,-1-3 4 16,-4-3 1-16,2 0-2 16,-4-2 0-16,1-2 0 15,-3-1-2-15,1 0 3 0,-1-4-1 16,0 0-2-16,0 0-3 15,1 0 0-15,-2-4-2 16,0-2 3-16,5 1-3 16,-3-2-3-16,5-2-17 15,-3 0-20-15,4-5-13 0,4-4-47 16,1-9-170-16</inkml:trace>
  <inkml:trace contextRef="#ctx0" brushRef="#br0" timeOffset="146327.6021">9469 11201 189 0,'0'0'78'0,"0"2"-15"0,0 0-29 16,0 1-8-16,0 3 13 15,0-1-9-15,0 2-5 16,0 0-2-16,0 1-4 15,0-1-3-15,0 0-2 16,-6 2-1-16,-1-2-1 0,-4 0 1 16,-2-2-1-16,-1 3-1 15,-4-1 0 1,0-2-2-16,2-1-1 0,-2-1 1 16,3-3-2-16,3 0 0 31,1 0 0-31,2-3 1 0,6-6-8 0,-3-8 2 0,5 4 1 15,1-6 0-15,0 0-1 16,5 3-2-16,7 0 1 16,5 3 0-16,0 4 0 15,3 1 0-15,0 4-1 0,1 2 1 16,1 2 0-16,-2 2-1 16,-2 10 0-16,2 3 0 15,-4 2 1-15,-4 5 0 16,-1-1-1-16,-1 4 1 15,-5 0 0-15,-5 2-1 0,0 4 2 16,0-3-2-16,-4 0 1 16,-5 3 3-16,-5-5 0 15,2 3 0-15,-5-4 0 16,-1 0 0-16,2-2 1 16,-3-3 0-16,4-2 0 15,-4-2-2-15,6 0 0 16,-2-6 0-16,3 1-1 0,3-5 0 15,1-1-1-15,4-3 3 16,3-1 0-16,1-1 2 16,0 0-1-16,5 0 3 0,10 0-3 15,0 0 0 1,9-3-1 0,7-2-1-16,3-1 0 15,5 1 2-15,3-1-3 16,2 1 4-16,2 2-2 15,-5-1-2-15,-4 3 2 0,-8 1-4 16,-6 0 0-16,-7 0 0 0,-5 0 0 16,-5 0 1-1,-6 0-2-15,0 0-4 16,0 0-13-16,-6 0-12 0,0-8-65 0,-4-10-103 16</inkml:trace>
  <inkml:trace contextRef="#ctx0" brushRef="#br0" timeOffset="148081.2915">10601 10716 103 0,'8'0'27'0,"-3"0"12"16,2 0 2-16,-2-4 13 16,1 3-6-16,0-3-11 15,-1-1-2-15,0 3 0 16,-3-2-5-16,0 0-1 16,-1-2-6-16,-1 2-6 0,0-3-2 15,0 4-3-15,0-7-2 16,-3 3-4-16,-4 1-1 15,-4 0-1-15,-2-1-1 16,-2 1 1-16,0 1 1 16,-2 2 2-16,2 3 0 15,-2 0 0-15,3 0 0 0,2 7 1 16,-1 4 2-16,4 1-1 16,2 6-1-16,3-1-2 15,2 4 0-15,2 3 0 16,0-1-2-16,6-2-1 0,3 0-1 15,3-7-1-15,3 0 1 16,-1-7-1-16,1-2 1 16,-1-5-1-16,2 0 1 15,0-3-2-15,-1-6 1 16,-3-5 0-16,3 0-1 16,-5-7 1-16,1-1-2 15,-4-3 2-15,-1-4 1 0,-1-3-2 16,-3-2 0-16,-2-3 0 15,0 1 0-15,0 3 0 16,0-2 0-16,-4 7-1 16,-5 6 1-16,2 7-1 0,0 4 0 15,-2 9 1-15,4 2-1 16,-3 5 2-16,3 13-1 16,3 7-1-16,2 5 0 15,0 7 6-15,5 1 2 16,5 1-3-16,2 0-2 15,4-5 0-15,2-3-1 0,2-8 0 16,1-2-1-16,2-4 0 16,3-7-8-16,-1-3 4 15,-1-5-15-15,0-2-1 16,-2 0 0-16,-2-7-2 0,-6-5 12 16,-4-3 7-16,0-1 1 15,-3-1 2-15,-4-5 1 16,-1 0 1-16,0 0-1 15,-2 1 1-15,2 6-1 16,-2 0 2-16,0 7 5 16,0 6 6-16,0 2-4 0,-4 3-4 15,-1 14 1-15,3-2 1 16,-1 5 3-16,3 3-6 16,0 1 0-16,0-7 1 15,10-1-2-15,5-1 0 16,2-5-3-16,5-3 1 0,4-5-1 15,-1-2 0-15,1 0 0 16,-1-11-1-16,-5-1-1 16,-6-6 4-16,-1 0-6 15,-4-3 3-15,-5-1 3 16,-3 0-5-16,1-2 3 16,-2 5-2-16,0 4 1 15,0 6 2-15,0 8-4 0,0 1 0 16,-2 16 3-16,1 5-2 15,1 10 8-15,-2 2-5 16,2 4 6-16,0 1 2 0,0 3 0 16,0-2-1-16,2-3-1 15,1-2-4-15,-1-4-4 16,0-5 5-16,-2-7-5 16,0 0 2-16,-2-8 0 15,-5 0-3-15,-5-9 3 0,0-1 1 16,0 0-2-16,0-9 0 15,2-7 1-15,3-3-2 16,2-3 1-16,2-3-2 16,3 0-3-16,0 0-12 15,1 3-10-15,6 3-4 16,0 3-6-16,0 7-1 16,-1 3-20-16,-2 1-45 0,-4 5-118 15</inkml:trace>
  <inkml:trace contextRef="#ctx0" brushRef="#br0" timeOffset="148331.2241">10687 10987 483 0,'-3'12'26'15,"-24"3"9"-15,27-10 2 0,13-5 2 16,13 2-2-16,14-2-14 15,5 0-25-15,11-2 11 16,-2-1-5-16,-5-1-2 16,-3 0-1-16,-9 1-2 15,-11 3-8-15,-9 0-30 0,-6 0-28 16,-9 0-48-16,-2 0-110 16</inkml:trace>
  <inkml:trace contextRef="#ctx0" brushRef="#br0" timeOffset="149081.0598">10959 11424 254 0,'0'0'49'16,"-4"-5"3"-16,-1 0-10 15,-5 0-3-15,3-1-11 0,-1-1-11 16,-1 0 4-16,-2 1-6 16,2 1-4-16,0 2-6 15,-4 1-1-15,1 2 0 16,-1 0 4-16,1 0 1 16,-2 8 0-16,-1 3 5 15,4 6 4-15,0-2-2 0,4 3 1 16,5 4-3-16,2-1-5 15,0 1-4-15,5-5-1 16,9 0-1-16,1-7-1 16,4-1 1-16,0-5 0 15,3-4-2-15,-2 0 1 0,-3-4-2 16,0-7 1-16,-2-1 0 16,-1-6-1-16,-6-2 0 15,-3-1 1-15,-1-4-1 16,-1-4 0-16,-3-3 1 15,0 0-1-15,0 0 0 0,-5 2 0 16,0 3 1-16,0 4-2 16,0 6 1-16,-1 5 1 15,2 7-1-15,2 5 2 16,0 0-1-16,1 12 1 16,1 8 1-16,0 5-5 0,1 2 12 15,7 5-2-15,1 0-2 16,0 0-2-16,-1-4 0 15,2-1-2-15,0-4-1 16,-1-3 1-16,1 0-2 16,-1-8 0-16,-3 3-10 0,1-7-13 15,1-1-26 1,-1-1-15-16,0-6-28 16,0 0-54-16,3-6-103 0</inkml:trace>
  <inkml:trace contextRef="#ctx0" brushRef="#br0" timeOffset="149424.7159">11154 11253 359 0,'13'-16'50'16,"-1"0"5"-16,3 5-4 0,1 6-16 16,-1 3-5-16,-1 2-15 15,1 2-4-15,-3 9-2 16,-2 4-4-16,-2 5-1 15,-3 2-3-15,-3-1 1 16,-2 2-2-16,0 4 1 16,-2-4 1-16,-3 1 2 0,-6-1 5 15,4-4 1-15,-2-1 2 16,3-4-1-16,2 2 4 16,4-3-17-16,0-2 12 15,4-2-4-15,7-4-1 16,5-3 0-16,2-2-3 0,2 0-3 15,3 0 3-15,-1-4-7 16,-2-3-9-16,-1 2-12 16,-6-4-10-16,-4 2-5 15,-6-1-14-15,-3-2-34 16,0-1-90-16</inkml:trace>
  <inkml:trace contextRef="#ctx0" brushRef="#br0" timeOffset="149580.9463">11228 11399 189 0,'-13'2'204'0,"8"-2"-142"16,5 0-18-16,7-2-21 15,11-5-13-15,9-2-9 16,4-1-30-16,8-4-65 16,0-4-192-16</inkml:trace>
  <inkml:trace contextRef="#ctx0" brushRef="#br0" timeOffset="150018.3411">12101 10830 354 0,'-7'0'49'16,"3"-4"0"-16,4-3 14 15,4 4-21-15,11-2-17 16,7 2-9-16,7 0-5 0,3 0-1 16,4 1-2-16,0 1-6 15,-4-4-1-15,-1 4 1 16,-6-1-5-16,-5 0-17 15,-8 0-16-15,-2 2-17 16,-8-1-36-16,-2-1-94 0</inkml:trace>
  <inkml:trace contextRef="#ctx0" brushRef="#br0" timeOffset="150283.8883">12252 10658 286 0,'-7'-9'41'16,"1"2"13"-16,0-1 1 16,5 6 0-16,1 2-16 15,0 2-21-15,0 11-7 0,0 4 7 16,7 6-1-16,0 6 0 16,0 5-3-16,-1 0-4 15,-1 0-2-15,-2 0-4 16,2-4-2-16,-3-4-2 15,-2-2 1-15,1-2-1 0,3-8-13 16,-1-2-17-16,4-5-26 16,5-7-61-16,0 0-179 15</inkml:trace>
  <inkml:trace contextRef="#ctx0" brushRef="#br0" timeOffset="151129.4048">13195 10478 331 0,'-8'-4'19'0,"3"-2"0"16,-1 6 17-16,3 0-3 16,3 0-8-16,0 10-11 0,0 2-6 15,0 2 2-15,0 2-1 16,3 4-3-16,3-5-3 16,-3 0-2-16,-1-1 1 15,-2-2-2-15,0-4 0 16,0-4 1-16,0 1 0 0,0-3 1 15,0-2 7-15,0 0 2 16,0-2-3-16,3-6-4 16,4 0-3-16,1 1 2 15,3-3-1-15,4 4-2 16,2 2 1-16,0 2-1 16,0 2-1-16,3 2 4 0,0 8-1 15,-4 7-1-15,-1 4 0 16,-3 3 1-16,-5-4-2 15,-1 4 0-15,-6-3 1 16,0-3 0-16,-10 0 0 0,-2-6 1 16,-6-1-1-1,-1-2-1-15,-1-4 4 0,-1-1-1 16,4-4-2-16,0 0 4 16,5 0-3-16,4-2-2 0,3-4 2 15,5-4-3-15,0 1 4 16,0 1 0-16,8-2-1 15,2 1-4-15,1 4 3 16,0 2-1-16,1 3 2 16,-1 0 3-16,2 0-5 15,-3 2 2-15,2 4-2 16,0 1-1-16,-1 3 1 0,0-3 2 16,-1 0-9-16,-1-2-10 15,-1-1-16-15,-5-2-21 16,1-2-29-16,-4 0-50 15,0 0-45-15</inkml:trace>
  <inkml:trace contextRef="#ctx0" brushRef="#br0" timeOffset="151316.8772">13198 10499 320 0,'-6'-11'43'16,"6"3"18"-16,0 3-7 0,10 4-15 15,9-1-15-15,8 2-12 16,3-2-2-16,9 2-2 16,-3-2-3-16,1 2-5 0,-6 0 1 15,-4 0-1-15,-6 0-25 16,-8 6-51-16,-5-2-76 16</inkml:trace>
  <inkml:trace contextRef="#ctx0" brushRef="#br0" timeOffset="151668.9943">13198 10991 289 0,'-3'0'71'0,"-16"10"-50"15,12-8 19-15,7-2 7 0,0-2-3 0,0-1-19 16,4 1-5-16,5 0 3 16,1 2 1-16,5 0 3 15,3 0-3-15,1 0-7 16,8 0-8-16,1 0 10 16,4-1-7-16,-3-1-3 15,1 0-2-15,-6 0-5 0,-3 1 1 16,-5 1-4-16,-7 0-3 15,-2 0-20-15,-7 0-17 16,0 0-28-16,0 3-33 16,-5-1-89-16</inkml:trace>
  <inkml:trace contextRef="#ctx0" brushRef="#br0" timeOffset="152215.7366">13314 11230 231 0,'-14'0'118'16,"2"0"-81"-16,2 0 9 16,3 0 1-16,4 0-8 0,0-2-13 15,3-3-6-15,0 0-2 16,0-3-2-16,0-1-1 15,6 2-1-15,3 0-2 16,4 1-1-16,3 1-1 16,1 5-4-16,0 0-1 0,3 0-2 15,-3 7-1-15,0 6-2 16,-4 3 0-16,-2 2-1 16,-6 1-5-16,-2 1-5 15,-3 2 1-15,-1-3-1 16,-12-1 6-16,2-2 3 15,-1-1 2-15,-6-3 0 0,4-2 1 16,-1 0 2-16,3-4 7 16,3 2-1-16,-1-4 1 15,7-1-1-15,1 0-1 16,2 1-1-16,0-1-6 16,2 1 7-16,9 0 2 0,3-3-4 15,4 1 0-15,2-2-2 16,5 0 1-16,0 0-2 15,0-3 0-15,1-5 0 16,-2 5-1-16,-5-2-1 16,-1 1 0-16,-4 3 0 0,-4-3-6 15,-2 4-18 1,-4-2-16-16,-4-2-22 0,0-3-78 16,0-7-279-16</inkml:trace>
  <inkml:trace contextRef="#ctx0" brushRef="#br0" timeOffset="153386.3713">13480 11123 243 0,'0'-2'43'16,"-2"0"9"-16,2 2-6 15,0 0-22-15,0 0-3 0,-1 0-3 16,1 0 5-16,-2 2 6 0,0 2-6 16,2 6-4-16,-6 3-3 15,2-1-1-15,-1 8 2 16,-2 1 1-16,-1 4 3 15,-2 2-1-15,-1 0-5 16,-1 0-3-16,1-1 3 0,2 1-12 16,-1-4 5-16,2-1 2 15,4-6-3-15,3-2 1 16,1-5-2-16,0 0 2 16,7-5-2-16,6-2-2 15,6-1 3-15,6-1-1 0,4 0-4 16,3 0 4-16,6 0-5 15,2-5-1-15,1-1 3 16,-2-1-3-16,0 4 0 16,-7-1 0-16,-3-1 0 15,-9 3 1-15,-5 0-3 16,-4 2-3-16,-8 0-8 0,-1 0-10 16,-2 0-5-16,0 0-12 15,-3 0-10-15,-4 0 0 16,-4 0-33-16,1-5-51 15,-2-4-137-15</inkml:trace>
  <inkml:trace contextRef="#ctx0" brushRef="#br0" timeOffset="153636.3135">13634 11287 191 0,'-8'-11'186'0,"0"4"-105"0,6 0-14 15,-1 2-21-15,3 5-11 16,0 0-6-16,0 7-14 15,3 9-2-15,2 5 8 16,5 4-12-16,-3 6 4 16,-2 1-2-16,-1 1-5 15,1 2 0-15,-3-5 3 0,0 0-5 16,0-1-1-16,-2-3-3 16,0-2 2-16,0-6-2 15,0-3-1-15,0-2-17 16,0-6-32-16,0-5-39 15,7-2-88-15</inkml:trace>
  <inkml:trace contextRef="#ctx0" brushRef="#br0" timeOffset="154482.8002">14028 10741 255 0,'-2'-12'63'0,"2"1"-11"16,0 0 5-16,0 3-7 15,4-2-13-15,6 5-17 16,-1 1-11-16,2 3-1 0,-2 1 0 16,1 0-6-16,0 7 0 15,-3 3 0-15,-2 1-1 16,0 2 2-1,-1 3 2-15,-2 2-1 0,-1 0 3 0,1-1 0 16,1-1 3-16,2 0-3 16,2-3-3-16,0-3 1 15,4-2-3-15,0-3 0 0,4-1 0 16,2-4-1-16,0 0 2 16,2-3-4-16,1-3 3 15,-4-5-2-15,0-4 1 16,-7 1-1-16,1-1 0 15,-2-6 1-15,-4 2-2 16,-3-1 2-16,1 1 0 0,-2 3-1 16,0 1 0-16,0 3 1 15,0 9-1-15,-2 1 1 16,-1 2 0-16,-2 2 1 16,2 10 2-16,0 4 4 15,1 8 3-15,0 2-2 16,2 6 4-16,0 4-2 0,0 3-7 15,0 0 7-15,5 4-3 16,0-4 0-16,0 1-1 16,-2-7-2-16,-3-1 0 15,0-4 1 1,0-9-2-16,0-1-1 16,0-8 0-16,-8 0 0 15,2-5-2-15,-3-5 2 16,2 0 2-16,-2 0-3 15,0-9 0-15,3-4-1 0,1-3 0 16,0-3-1-16,3-4 1 16,2-4-2-16,2-3 1 15,-2-1-1-15,3-1-6 16,6 3-6-16,0 3-9 16,4 2-7-16,1 6-5 0,6 3-24 0,2 3-25 15,2-3-66-15,3 5-208 16</inkml:trace>
  <inkml:trace contextRef="#ctx0" brushRef="#br0" timeOffset="154701.4847">14764 10775 351 0,'0'1'62'15,"2"-1"-8"-15,8 0 2 16,3 0-14-16,7 0-2 15,5-2-17-15,2-2-14 16,-3 0-3-16,3 2-5 0,-5 2-10 16,-7 0-20-16,-6 0-33 15,-6 0-66-15,-3 2-95 16</inkml:trace>
  <inkml:trace contextRef="#ctx0" brushRef="#br0" timeOffset="154862.6725">14812 10861 139 0,'-10'12'209'16,"-2"-5"-150"-16,12-1-2 16,0-5-5-1,10 1-4-15,4-2-13 16,8 0-22-16,3 0-5 16,4-3-4-16,1-4-5 15,3 1-9-15,1-3-46 0,0-3-102 16</inkml:trace>
  <inkml:trace contextRef="#ctx0" brushRef="#br0" timeOffset="155559.7572">16109 10574 309 0,'-11'-4'42'0,"2"1"-4"0,3-1 13 16,3 4-12-16,3 0-9 15,0 0-17-15,0 7-3 16,7 3 7-16,6 3-5 15,1-2-3-15,4 0-6 16,1-2-1-16,0-3 0 0,1-4 1 16,-3-2-4-16,0 0 3 15,-3 0-2-15,-1-4 0 16,-5-4 0-16,-4-4-3 16,-2 3 4-16,-2-4-2 0,0-1 1 15,-6-1 0-15,-2 1 2 16,-4 3-4-16,-2-1 2 15,2 7 2-15,-3 3-4 16,2 2 3-16,-4 0 0 16,1 11 3-1,1 5 10-15,1 5-1 0,5 2 7 0,2 6-2 16,5 1-1-16,2 1-4 16,2-3-3-16,13-1-11 15,2-2 10-15,5-3-1 0,5-4 0 16,2-4-5-16,3-3-1 15,-1-1-2-15,-3-7 1 16,-1-3-4-16,-4 0-22 16,-3-2-22-16,-4-10-7 15,-3-2-17-15,-4-8-39 0,-4-5-82 16</inkml:trace>
  <inkml:trace contextRef="#ctx0" brushRef="#br0" timeOffset="155943.8767">16397 10218 413 0,'0'-21'14'0,"-10"0"6"16,10 5 29-16,0 3-14 15,15 4-10-15,2 6-15 0,0 3-4 16,2 0-4-16,1 12 0 15,-3 4 0-15,-5 2-2 16,-5 6 0-16,-4 0 0 16,-3 0 1-16,0 1-1 15,-10-4 0-15,-4 0 1 0,-1-3-1 16,-1-3 1-16,3-5 3 16,3 1 7-16,3-2 2 15,2-4-3-15,5-1-6 16,0 0 3-16,13-4-2 0,5 0 1 15,5 0 0-15,3 0-5 16,1 0-1 0,0 0 0-16,-6 0-21 15,-3-3-14-15,-1-2-23 16,-7 0-50-16,-6-4-117 16</inkml:trace>
  <inkml:trace contextRef="#ctx0" brushRef="#br0" timeOffset="156131.3359">16424 10336 380 0,'-15'-1'47'0,"4"-6"6"16,5-1-8-16,6 1-7 16,5 2-16-16,10 3-15 15,9-1-5-15,5 3-2 16,5 0-27-16,3 0-44 0,4-2-78 15,1-2-198-15</inkml:trace>
  <inkml:trace contextRef="#ctx0" brushRef="#br0" timeOffset="156412.5178">16802 10643 422 0,'-8'0'28'15,"6"0"18"-15,2 0 7 16,12 0-28-16,7 0 0 16,10-1-10-16,5-1-2 15,6-1 0-15,1 2-6 16,-2-1-5-16,-5 2-3 0,-7-2 3 15,-10 2-13-15,-5 0-13 16,-5 0-20-16,-7 0-21 16,0-4-48-16,-9-2-99 15</inkml:trace>
  <inkml:trace contextRef="#ctx0" brushRef="#br0" timeOffset="156662.4583">16942 10505 344 0,'-9'-1'68'0,"2"-1"-11"16,2 2-7-16,-1 0-10 15,4 6-17-15,2 8-6 0,0 4 4 16,0 5 2-16,0 2-10 16,2 4-3-16,1 0-4 15,3-1-4-15,-2-2 0 0,-1-4-1 16,-1-3-1-16,0-2 1 15,1-1-7-15,1-6-11 16,1-1-16-16,8-5-17 16,-1-4-27-16,5 0-69 15</inkml:trace>
  <inkml:trace contextRef="#ctx0" brushRef="#br0" timeOffset="156928.036">17339 10443 360 0,'0'-3'122'0,"0"1"-70"15,0 2 0-15,0 0-25 16,0 9 10-16,0 7-11 16,0 6-11-16,0 1 5 15,0 4-5-15,1 3-8 0,3-3-2 16,-2 3-1-16,-1-3-3 15,-1-1 0-15,0-1-1 16,0-5-3-16,0-1-28 16,-7-3-25-16,-3-3-39 15,-3-5-114-15</inkml:trace>
  <inkml:trace contextRef="#ctx0" brushRef="#br0" timeOffset="157456.1439">16278 11146 277 0,'9'-7'67'0,"4"-1"-8"16,6 0 9-16,3 3-17 16,5-1-10-16,2 1-15 0,5-1-3 15,1 3 0-15,5 1-7 16,7 0-2-16,4 1-2 16,5-1 1-16,8-2-10 15,9 0 6-15,4 1-1 16,4-1 0-16,-3-1-2 0,-5 2 0 15,-9-1 0-15,-12 1-4 16,-10 3-1-16,-15 0-1 16,-10 0 0-16,-10 0 0 15,-5 0-12-15,-2 3-20 16,-2 1-16-16,-7 1-12 16,-5 2-20-16,1-4-67 0</inkml:trace>
  <inkml:trace contextRef="#ctx0" brushRef="#br0" timeOffset="158207.1161">17101 11517 236 0,'2'0'79'16,"6"0"-41"-16,1-7 7 0,-1-2-3 15,2 0 6-15,-3 0-23 16,0-3-8-16,-2 0 6 16,-3-3 0-16,-2 1-9 15,0-2 0-15,0-2-6 16,-9-2 1-16,-1 3-1 15,-3 0-1-15,-1 1 0 16,-5 4-5-16,2 3 2 0,-5 3-1 16,0 1 3-16,-1 5-4 15,0 0 3-15,1 2-2 16,-1 9 1-16,2 1 3 16,4 8-2-16,5 0 2 15,2 2-1-15,7 4-5 0,3-3 0 16,0-2 6-16,10-1-4 15,0 0 2-15,6-4-3 16,2-4 2-16,2-1 2 16,-1-4-1-16,3 0 0 0,2-4-1 15,-2-1-2-15,0 2-1 16,-2 2 0-16,1-1 1 16,-4 2-1-16,-1 1 0 15,-4 5-1-15,-1 1 1 16,-3 4-2-16,-3 0 2 15,-3 0-1-15,-2 0 0 0,0 0 2 16,0-4-2-16,-10-2-1 16,0-1 1-16,-1-3 1 15,-4-7 0-15,0 1-2 16,0-2 2-16,-1 0 0 0,0 0 0 16,0-9 0-16,1-4 0 15,3-3 0-15,0 1 1 16,4-5-1-16,3-4-1 15,3-1 1-15,2 0-1 16,0-1 1-16,7 1-2 16,11-2 1-16,1 7 0 0,5-1 0 15,3 3-2-15,2 4-8 16,-2-1-29-16,-2-1-35 16,0-2-89-16</inkml:trace>
  <inkml:trace contextRef="#ctx0" brushRef="#br0" timeOffset="175452.3082">9348 10465 99 0,'4'-7'91'16,"-1"-2"-50"-16,1 0 5 15,-3 4 1-15,1-2-8 16,2 1-15-16,-4 2-9 16,0 3 2-16,0-1 4 15,0 2 1-15,0 0-1 0,0 0-5 16,0 0-3 0,-2 0-3-16,-2 0 4 0,1 2-2 15,0 1 2-15,1 2-1 16,-2 5 1-16,3-3 1 15,1 3-3-15,0 3 0 0,0 2-1 16,0 2-1-16,0 1-1 16,1 3-1-16,5-3 1 15,-1 3-1-15,0-3-1 16,0 2-4-16,5-3 1 16,-7 0 0-16,3-3 2 15,-1 0-1-15,-2-3-2 0,-1 0 0 16,0-4-1-16,-1-3 1 15,-1 2-2-15,0-4 1 16,0 0-1-16,0-2 1 16,0 2-2-16,0-2 1 15,0 0 0-15,0 0-8 16,2 0-33-16,-2 0-45 0,0-6-121 16</inkml:trace>
  <inkml:trace contextRef="#ctx0" brushRef="#br0" timeOffset="176611.9149">4839 12807 552 0,'-36'0'-13'0,"9"-9"14"16,13 0 1-16,7 3-2 15,7 1 0-15,0 0-1 16,5 1 0-16,9-1 0 0,8 1-1 16,9 2 0-16,6-1-4 15,10 1-1-15,6 2 3 16,7-2 5-16,12 1-1 15,10-1 1-15,10-2-2 16,12 3 3-16,12-1 2 0,15-4-3 16,8 4 3-16,15-3 1 15,8 0-3-15,12 1-2 16,8-1 1-16,6 0 1 16,9 1-1-16,8-1-2 15,4 3 2-15,3 2-1 0,7-2 1 16,2 2-1-1,1 0 3-15,7 7-1 0,2 2 1 16,3 2 0-16,3 3 1 16,3 2-2-16,4-2 0 15,4 2-1-15,3-1 0 0,5-1 0 16,0-1 0-16,5-3 0 16,1 0 1-16,2-4 1 15,1 1 1-15,-2 0-1 16,0 1 2-16,0-1-2 15,-5 0 5-15,-2 1-5 16,-3 0 1-16,-5 1 3 0,-2-2-5 16,-2 1-3-16,-3-2 3 15,-5 1-1-15,-2-3-1 16,-5 0 2-16,0-1-1 16,-7-1 1-16,-6-2-3 0,-8 0 2 15,-3 0 0-15,-6 0-1 16,-7-5 1-16,-9-1 0 15,-1-3-1-15,-10-1 1 16,-8 1-1-16,-10-5 1 16,-9 3-1-16,-8-3 3 0,-15 1-6 15,-15-1 5-15,-13 1-3 16,-17 3 2-16,-19-1-1 16,-19 2-2-16,-22 0-6 15,-17 2-12-15,-35-2-26 16,-30-2-55-16,-31-7-175 15</inkml:trace>
  <inkml:trace contextRef="#ctx0" brushRef="#br0" timeOffset="178212.9658">4828 12764 483 0,'-16'0'6'15,"4"-4"-4"-15,3-6 6 16,1-3-1-16,3-5-6 15,1-1 2-15,2-8-3 16,1-7 3-16,1-7-3 16,1-11 0-16,10-9-1 0,2-8 0 15,1-13-2-15,4-8 3 16,-2-6 0-16,4-11-1 16,-2-8 3-1,2-10 0-15,-2-4 2 0,2-4-2 16,1-3-2-16,-1-3 0 15,2 0 2-15,0 0-2 16,2 2-1-16,-2 2 3 0,1 0-3 16,0 6 2-16,-3 7-2 15,4 2 2-15,-2 6-1 16,2 7 1-16,1 5-1 16,4 11 0-16,0 5 0 0,5 8 1 15,5 5-1-15,6 6 0 16,7 9 0-16,7 1 0 15,6 7 0-15,6 4 0 16,5 6-1-16,7 7 2 16,10 2-1-16,4 6-3 15,7 6 3-15,11 2 2 0,7 7-3 16,14 3 0-16,3 5 2 16,12 2 0-16,11 0-2 15,9 9 1-15,7 1 2 16,10 7-1-16,9-3 2 15,10 2 0-15,10 0-1 0,7 1 1 16,10-1 2-16,10-4 0 16,4 2 0-16,9 0-1 15,7-4 1-15,5 1-2 0,5 0 1 16,7 0-3-16,1-3 0 16,2 4-1-16,5 0 1 15,-3-1 0-15,2 1-2 16,-2 1 2-16,1 1 0 15,-3-1-2-15,0 0 2 0,-8 2-1 16,-1 1 1-16,-6 0-2 16,0 0 2-16,-6 2-1 0,-3 1 0 15,-4-1 0-15,0 2 1 16,-6-4 0-16,-6 1-3 16,-8 1 3-16,-5 2-2 15,-11-4 1-15,-10 4-1 16,-6 1 1-16,-12-3-1 15,-7 2 3-15,-9 0-2 0,-8-1 0 16,-10 0-1-16,-3-2 4 16,-13-2-2-16,-8 2 0 15,-7-3 0-15,-10-3-1 16,-8 3 1-16,-13-3-1 16,-7 1 0-16,-13 3 0 0,-9-3 1 15,-10 0-1-15,-10 3 0 16,-7-3-1-16,-6 4 1 15,-9 1 2-15,-2-1 0 16,-3 1 4-16,-6 3 1 0,-1 1-2 16,-1 3-3-16,-2 2-1 15,-5 5-1-15,0 2 1 16,-3 5-1-16,-2 3 1 16,0 5 0-16,0 4-2 15,0 6 7-15,-6 4 0 16,0 6 1-16,0 4-2 0,0 6 2 15,1 6-1-15,0 2 0 16,-1-2-2-16,3 4-1 16,-2-1-1-16,-1 3-1 15,0 1 2-15,3-3 3 16,-4 3 0-16,-4 0-1 16,2-1 0-16,-2-4 0 15,1-9 1-15,-3-5 0 0,-1-5-4 16,-4-7 0-16,-3-8 0 15,-5-6 0-15,-6-4-2 16,-8-5 2-16,-12-7 1 16,-13-3 2-16,-8-2-5 0,-21 0 1 15,-21 4-2-15,-24 5 3 16,-38 11-1-16,-47 10-17 16,-52 14-63-16,-62 6-190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6:12:29.558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13940 3051 139 0,'-4'-1'37'0,"1"-6"-7"16,-3 1 21-16,2-3 11 0,1 2-18 31,1-3-13-31,0 0 2 16,2 0 2-16,0-4-8 0,0 3-9 16,0 0-2-16,4-1-1 15,6 2-3-15,-2 2-4 0,1 3-3 16,1 3-2-16,0 2 0 15,0 0-2-15,1 2 0 16,-2 8-1-16,0 5 1 0,-2 4 0 16,-3 2 1-16,-1 3 1 15,-1 0 1-15,-1 2 1 16,-1-2 3-16,0 2 1 16,0-5-1-1,0 0 1-15,3-3-2 16,2-2 1-16,4-5-3 15,2-2 3-15,5-2 1 0,-2-3 0 16,6-4-2-16,0 0-1 16,1-2-1-16,-1-7-1 15,-1-2-2-15,-4-3 0 16,0-2 0-16,-3-2-1 0,-3-1 2 16,-4-5 1-16,1 3-4 15,0-2 1-15,-3 1 1 16,-3 1 0-16,0 5-1 15,0 1-3-15,0 5 2 16,0 5 0-16,0 1 2 16,0 2-3-16,0 2 0 15,0 0 1-15,0 0 0 16,0 7 0-16,0 7 1 0,-2 2 1 16,2 4-3-16,0 7 0 15,0 2 11-15,7 3 7 16,-1 2 0-16,3 1-9 15,-2 3 2-15,0-1-1 0,0 1 0 16,0-3-3-16,-1 3 1 16,-1-6-3-16,-3 0 0 15,-2-4-1-15,0 0 0 16,0-7-2-16,0 0 2 0,-9-3-2 16,-2-2 0-16,2-3 1 15,-6-5 0-15,0 2-2 16,0-7 2-16,1-3 0 15,0 0-1-15,-1-3 1 16,3-10 0-16,2-5-1 0,2-1-1 16,4-5 1-16,2-2-2 15,2-1-1-15,0 0-2 16,7 2-2-16,5 2-2 16,4-2-5-16,0 5-4 15,2 0-20-15,0 3-13 0,1 1-28 16,-1-2-40-16,-2-4-179 15</inkml:trace>
  <inkml:trace contextRef="#ctx0" brushRef="#br0" timeOffset="355.5468">14527 2818 439 0,'-2'-18'7'0,"-1"4"12"16,3 3 21-16,0 2 6 16,0 6-18-1,0 0-9-15,1 3-11 0,1 6-5 16,3 9-2-16,-1 4 5 16,-1 6 5-16,3 1 2 15,-5 3 5-15,1 1-6 0,-2-4-2 16,0-1-4-16,0-3-2 15,0-4 0-15,0 2-3 16,0-6 0-16,0-1-1 16,0-2 2-16,0-4-5 15,-2 0-14-15,2-5-13 0,0-2-8 16,0 0-15-16,8-13-11 16,4-6-69-16,1-6-156 15</inkml:trace>
  <inkml:trace contextRef="#ctx0" brushRef="#br0" timeOffset="580.4475">14739 2800 10 0,'3'-5'409'0,"11"-8"-356"15,-8 8-4-15,-4-1 19 16,-2 5-22-16,2 1-18 16,-2 0-19-16,0 5-6 15,0 8-1-15,0 6 3 16,0 2 6-16,0 6 0 15,0 0-3-15,-2 1-1 0,-2 0-2 16,0-2-3 0,3 1 0-16,-3-6-2 15,2 2 2-15,1-1-5 0,-1-2-39 16,0-6-42-16,-3-2-79 16</inkml:trace>
  <inkml:trace contextRef="#ctx0" brushRef="#br0" timeOffset="1177.6291">15479 3257 346 0,'-5'0'30'0,"0"0"5"15,3-4 23-15,2 2-4 16,0 1-29-16,12-1-12 16,3 2-5-16,7-2 3 15,9 0 1-15,3 1 1 0,7-3-2 16,1 0 1-16,-1-1-2 16,0 2-1-16,-5-1-8 15,-8 0 0-15,-4 2-1 16,-8 1-5-16,-2 1-10 0,-4 0-19 15,-7-2-23-15,1 2-41 16,-4-2-35-16,-4-1-41 16</inkml:trace>
  <inkml:trace contextRef="#ctx0" brushRef="#br0" timeOffset="1523.0583">15725 3089 372 0,'-4'-6'24'0,"0"3"7"16,0 0 27-16,4 1-10 0,0 2-23 15,0 0-12-15,0 2-10 16,0 6 0-16,0 7 2 16,7 2 9-16,-2 5 6 15,0 3-7-15,2-2 1 16,-4 2-8-16,3-2 5 0,0-1-2 15,-4 1-2-15,3-4 0 16,-4-1 3-16,1-1-5 16,-2-3-1-16,2-1-3 15,0-3 0-15,-2-3 0 0,0 0-2 16,0-3 3-16,0-2-4 16,1 0 4-16,-1-2-2 15,0 0-15-15,0 0-8 16,4 0-14-16,-1-8-23 15,1-6-55-15,6-6-147 16</inkml:trace>
  <inkml:trace contextRef="#ctx0" brushRef="#br0" timeOffset="2234.1187">16429 2910 425 0,'0'-5'9'0,"0"1"-3"0,0 1 30 15,0 3 23-15,0 0-24 16,2 0-20-16,-1 7-11 16,1 9 8-16,1 2 14 15,1 7-4-15,-1 6 3 16,1 1-9-16,1 5-8 0,1 2 16 15,0 4-7-15,0-2-8 16,1 2 6 0,-1-4-4-16,0 3-3 0,-1-7 0 15,-1-1-4-15,-3-3-2 16,1-5 3-16,0-1-4 16,0-7 1-16,-2-2 2 0,0-4-4 15,0-3 2-15,1-3-1 16,-1-3 3-16,0-1-6 15,0-2 6-15,0 0-1 16,0-4 2-16,0-6 0 16,0-8-6-16,0-2 5 0,-1-8-4 15,-3-3-2 1,1-1 0-16,-4-4-9 0,2-1 1 16,0 2-1-16,1 1 1 15,3 2 8-15,1 3-5 16,0 0 2-16,5 6 3 15,5 0 1-15,4 3 0 0,2 6 0 16,0 3-2-16,4 4 6 0,-4 5-3 16,4 2-3-16,0 4 1 15,-3 12-1-15,0 0 3 16,0 6-1-16,-2 0-1 16,-5 0 4-16,-3 0-2 0,-5-3 0 15,-2-3 0 1,-2 0 1-16,-10-3-2 0,-6-1 1 15,1-1 0-15,-5-2 4 16,2-2-5-16,2-3 6 16,2-1-5-16,2-1 1 15,2-2-1 1,-3 2-9-16,0-2-35 16,1-2-44-16,0-9-54 15,-5-5-310-15</inkml:trace>
  <inkml:trace contextRef="#ctx0" brushRef="#br0" timeOffset="3956.5145">17177 3012 351 0,'0'-7'14'16,"0"0"10"-16,0-2 32 15,2 3-8-15,5 1-19 16,0 2-10-16,3 1-9 16,-2 2 0-16,1 0-5 0,2 2-4 15,-2 8 2-15,0 3-2 0,-2 1-1 0,1 4 4 16,-3 3 0-16,0 1 3 16,-3-2 2-16,3 1 3 15,0-2 0-15,1-1-3 16,1-5-2-16,4-2 2 0,2-2 0 15,1-6 3-15,4-1-2 32,1-2-7-32,2 0 4 15,-1-9-2-15,-1-4 0 0,-3-1 2 16,-2-4 2-16,-5-1 0 16,-1-4 4-16,-3 0-3 15,-5-1-8-15,0 1 0 16,2 3 1-16,-2 5-5 15,0 2 3-15,0 6-2 0,0 5 3 16,0 2-4-16,0 4 1 16,0 11-1-16,0 7-2 15,-2 6 9-15,2 8-1 16,7 2 2-16,0 3 7 16,1 0-6-16,-1-2 1 15,-4-2 2-15,1-1-3 0,-2-4 2 16,-2-3-3-16,0-2 0 15,-2-4 1-15,-5-6-2 16,-2-5 1-16,-2-2-2 16,2-5 3-16,0-1 0 0,-2-4-3 15,1 0 0-15,-1-7-1 16,-2-5-1-16,3-5-1 16,-2-2-1-16,5-3 2 15,2-2-4-15,2-3 0 16,3 2-4-16,0-2 0 0,1 2-2 15,8 0-1-15,6 2-3 16,2-2-6-16,3 0-9 16,2 1-22-16,1 0-17 15,0 0-19-15,1-1-52 16,0 0-112-16</inkml:trace>
  <inkml:trace contextRef="#ctx0" brushRef="#br0" timeOffset="4222.1719">17786 2756 380 0,'2'-15'22'0,"3"1"24"15,0 5 25-15,-3 4-21 16,-2 2-14-16,2 3-13 16,-2 4-20-16,2 13-1 15,-2 4 4-15,0 4 8 0,0 4-4 16,0-1-3-16,0-2-2 15,0-2-4-15,0-3 0 16,0-3 0-16,0-5 0 16,0-4-1-16,0-1-8 15,0-6-15-15,0-2-11 16,7 0-11-16,1-7-1 16,4-9-76-16,3-6-116 0</inkml:trace>
  <inkml:trace contextRef="#ctx0" brushRef="#br0" timeOffset="4897.5248">18645 3169 484 0,'-5'0'35'0,"5"0"-4"16,2-2 11-16,15-4-15 15,1 0-14-15,6-1-6 0,5 0-1 16,0-1 0-16,1 3-5 16,-2 0-1-16,-3 2-3 15,-5-1-24-15,-6 0-20 16,-4-1-17-16,-5 1-55 15,-5-3-55-15</inkml:trace>
  <inkml:trace contextRef="#ctx0" brushRef="#br0" timeOffset="5131.8458">18804 3023 284 0,'-3'-2'41'15,"-2"-1"23"-15,5 1 12 16,0 0-22-16,0 2-17 0,0 0-16 15,0 6-15-15,0 9-3 16,0 7 6-16,0 4 6 16,0 5 0-16,5 1-5 0,-3-3-4 15,1-1-2-15,-3-4-3 16,2-5 1-16,-2 1 0 16,0-6-3-16,0-1-18 15,2-3-28-15,3-6-32 16,3-2-56-16,6-2-122 0</inkml:trace>
  <inkml:trace contextRef="#ctx0" brushRef="#br0" timeOffset="5780.2568">19558 3005 410 0,'0'-9'6'0,"0"-2"8"0,0 1 30 16,0 1-17-16,0-2-11 15,0 4-3-15,-7-2 1 16,0 0-2-16,-3 2-6 16,-2 0-3-16,0 1 0 15,-4 5-1-15,2 1-1 0,-1 0-2 16,1 5 3-1,-1 8 0-15,4 3 1 0,5 5-2 16,2 4 2-16,4 0-1 16,0 0 3-16,2-2-1 15,6-3-2-15,5-7-1 0,2-3 2 16,-2-6 2-16,4-4 3 16,-1 0 2-1,-1-6-1-15,-3-6-3 16,1-2-3-16,-3-4-1 15,-1 2 4-15,-4-4 1 16,1 4-1-16,-2 4-1 0,-2 2-2 16,-2 3-1-16,0 7 3 15,0 0-3-15,0 17-3 16,0 4 0 0,0 9 2-16,0 7 3 0,0 1 4 15,3 5 2-15,2-4 3 16,1-1-3-16,2-6-5 15,-2-2-3-15,3-7-1 0,-5-5 4 16,1-3 8-16,0-8 3 16,0-4-2-16,-2-3 2 15,2-2 6-15,2-10-4 16,0-4-13-16,3-6-1 16,2-2-2-16,0-5 0 15,0-1-1-15,0-4-2 0,-2 0-9 16,0 0-12-16,-1 2-22 15,-1 5-25-15,2 4-27 16,-1 5-47-16,4 6-128 0</inkml:trace>
  <inkml:trace contextRef="#ctx0" brushRef="#br0" timeOffset="6464.1236">20002 2989 414 0,'2'-14'23'15,"-2"2"27"-15,5-3 21 16,0 0-25-16,1 3-12 16,2 5-9-16,0-2-11 15,3 7-9-15,-3 2-1 16,4 0-6-16,-4 10 2 16,1 2-1-16,-1 6 0 0,-3 2 1 15,0 2 0-15,-3 2 1 16,2-3-2-16,-4 2 2 15,1-3-1-15,1-4 0 16,0 2 0-16,1-5 1 16,5-3-1-16,3-1 2 0,1-3 2 15,6-3 3 1,2-3-1-16,3 0-3 0,-1-9 0 16,1-5-2-16,-5-4 2 15,-2 0-3-15,-3-5 3 16,-2-2 0-16,-2 0-3 0,-2 0 2 15,-4 2-2-15,1 5-1 16,-3 6 2-16,-1 2-2 16,0 7 1-16,0 3-2 15,0 0 1-15,-3 13 0 0,-1 4 0 16,3 10 5-16,-1 5 3 16,2 4-3-16,0 5 11 15,0-2 0-15,5 2-1 16,0-1-2-16,0-3-1 15,-2-1-1-15,-1-6-5 16,-2-1 0-16,0-5 1 0,0-2-4 16,-5-2 1-16,-3-6-3 15,1-2 1-15,0-4 0 16,0-5 2-16,-1-1 1 16,-1-2 2-16,2 0 2 15,-1-7-1-15,2-6-3 0,0-1-1 16,3-4-2-1,1-5 0-15,2-6 0 0,0-1-1 16,5 0 0-16,5-3-5 16,4 3-3-16,0 2-7 0,6 2-7 0,0 7-14 15,1 1-20-15,4 4-43 16,2 1-56-16,2 3-192 16</inkml:trace>
  <inkml:trace contextRef="#ctx0" brushRef="#br0" timeOffset="6729.6844">21060 3046 453 0,'0'0'36'15,"0"-5"5"-15,5 3 21 0,2-2-21 16,6 2-10-16,-1 1-11 15,6-1-1-15,0 2-6 16,4 0-15-16,-2 0 5 16,-5 0-1-16,0 0-2 15,-4 0-5-15,-4 3-45 16,-6 3-27-16,-1-2-47 0,0 1-84 16</inkml:trace>
  <inkml:trace contextRef="#ctx0" brushRef="#br0" timeOffset="6910.9382">21051 3180 409 0,'-6'2'50'0,"2"-2"6"0,4 0 21 16,0 0-9-16,12 0-18 16,-2 0-31-16,8-2 4 15,5-1-11-15,1-1-8 16,4 0-3-1,-1 2 0-15,0 1-27 16,2-1-37-16,-2-3-48 0,2-1-123 16</inkml:trace>
  <inkml:trace contextRef="#ctx0" brushRef="#br0" timeOffset="7448.0061">21853 2948 323 0,'2'-9'155'15,"2"0"-145"-15,-4 2 27 16,1 2 8-16,-1 0-14 16,0 1-5-16,0 0-2 15,0 4-13-15,-7-2-4 0,-2 2-4 16,-2 0 0-16,1 2-3 15,-5 6 4-15,1 2 3 16,-1 3 3-16,1-1 5 16,-1 6 0-16,1 1-6 15,4 1 10-15,-1 0-6 16,4 1-5-16,1 1-2 0,5-3-1 16,1-1-1-16,0 0-1 15,3 0 1-15,8-2-2 16,0-2 0-16,1-1-1 15,5-4 2-15,-1-2-1 0,2-2 0 16,-1-3-2-16,0-2 5 16,-1 0 0-16,2 0-4 15,-2-7 2-15,-2-4 3 16,-1 0-3-16,0-3 4 0,-3-4-3 16,-1-5 0-16,-1 0-3 15,-1-2 1-15,-5-2-1 0,-1 0-1 16,-1 4 1-16,0 0-1 15,-1 3 0-15,-8 4-1 16,-4 0 2-16,-5 6-2 16,-5 0-2-16,-10 7-19 15,-7-2-47-15,-4-4-94 0</inkml:trace>
  <inkml:trace contextRef="#ctx0" brushRef="#br0" timeOffset="11146.2155">15096 4700 286 0,'0'0'24'0,"0"-9"29"16,0-2 11-16,0 0-8 15,0-1-20-15,1 0-3 16,1 2-4-16,-2 4-6 16,2 2 0-16,-2 4-3 0,0 0-2 15,0 7-14-15,0 11 7 16,0 5 2-16,0 7 0 16,0 4 15-16,0 2-5 15,0 5 1-15,0-3-5 16,0-1-5-16,0-2-6 0,0 0-1 15,3-5 0-15,-2-5-4 16,-1-4 1-16,2-4 2 16,0-5-4-16,0-3-3 15,-2-4 2-15,0-2 2 16,0-3-3-16,0 3-1 0,0-3 0 16,1 0-3-16,-1-5-14 15,0-4-18-15,0-7-36 16,0-1-1-16,-1-6-20 15,-5-4-61-15,0-5-113 16</inkml:trace>
  <inkml:trace contextRef="#ctx0" brushRef="#br0" timeOffset="11553.5638">15056 4666 355 0,'-1'-18'8'0,"-1"0"23"0,2 1 27 16,3-1-2-16,10 3-20 15,3 3-7-15,6 3-8 16,5 5-5-16,-1 4 3 16,6 0-7-16,-1 4 3 15,1 6-5-15,-3 7 0 16,0 2 2-16,-4 1-2 0,-3 5-6 16,-5 0 4-16,0 0 1 15,-5 2 4-15,-2-1-2 16,-5 5-3-16,-5-5 0 15,0 3-2-15,0-2 1 16,-2-2-3-16,-6-2 2 16,-2-2-2-16,0-1 2 0,-5-1-2 15,3-6-1-15,-2 2 0 16,-1-3 1-16,-1-3-1 16,-2 0 0-16,-1-2 0 15,2-2-2-15,-1-1-1 0,-2 0 2 16,2-3-2-16,0-1 0 15,2 0-1-15,1 0-10 16,3-1-12-16,3-10-29 16,4-4-27-16,2-6-16 0,3-6-88 15</inkml:trace>
  <inkml:trace contextRef="#ctx0" brushRef="#br0" timeOffset="11960.0716">15479 4452 413 0,'-4'-15'13'0,"3"1"14"16,1 2 29-16,0 1-19 0,1 2-9 15,6 2-12-15,0 4-4 16,4 3-3-16,0 0-5 15,-1 5-4-15,1 9 0 16,-1 5 1-16,-4 5-1 16,1 1 1-16,-5 2-1 15,-2-3 0-15,0 2 1 0,-2-3 0 16,-5-4-1-16,2-1 1 16,2-5 1-16,-2-6 3 15,2-2 5-15,3-3 2 16,0-2 1-16,8 0 4 0,2-9-3 15,9-4-7 1,-2-2-3-16,5-1-4 0,0 1 0 16,-1 3 0-16,-1 1-13 15,-5 4-24-15,4 5-14 16,-7 2-31-16,-3 0-78 0</inkml:trace>
  <inkml:trace contextRef="#ctx0" brushRef="#br0" timeOffset="12241.3518">15884 4837 457 0,'0'4'54'0,"2"-4"-12"15,10 0 13-15,7 0-9 0,4 0-15 16,6-4-14-16,7 1-7 15,5-1 11-15,0 1-7 16,1-1-10-16,-7 2-2 16,-1 1-1-16,-7-2 0 15,-3 3-4-15,-10 0-26 16,-4 0 1-16,-7 0-23 0,-3 0-15 16,0-1-28-16,-13-1-48 15,1-3-120-15</inkml:trace>
  <inkml:trace contextRef="#ctx0" brushRef="#br0" timeOffset="12475.571">16109 4685 328 0,'-6'-5'51'16,"1"0"17"-16,2 3 11 16,3 2-16-16,-2 0-21 15,2 11-9-15,0 2-7 16,0 6 13-16,0 0-9 15,5 5-11-15,2 2-3 0,-3-1-7 16,1 2-2-16,-4-2-3 16,4 2-2-16,-3-4-1 15,-2-1 0-15,0-3-1 0,0 1-2 16,0-6-21-16,0 1-44 16,-2-7-31-16,-4-4-77 15</inkml:trace>
  <inkml:trace contextRef="#ctx0" brushRef="#br0" timeOffset="13103.3555">16955 4577 205 0,'-4'-8'128'15,"-2"2"-81"-15,4 0 20 16,1 6-3-16,-1 0-26 15,0 6-17-15,0 11-5 16,2 6 11-16,0 9-2 16,0 6 1-16,6 5-7 0,-1 3 8 15,3 6 1-15,-5 0-9 16,-3 2-1-16,0-1-5 16,0-3-3-16,0-6-1 15,-1-3-1-15,-3-8-2 0,-2-4-2 16,6-8-1-16,0-6-1 15,0-4 0-15,0-2-1 16,0-6 0-16,0-3-2 16,6 0 0-16,-2 0-6 0,1-1-6 15,-2-10-15-15,1-2-27 16,-3-5-3-16,1-1-17 16,-2-4-20-16,0-1-70 15</inkml:trace>
  <inkml:trace contextRef="#ctx0" brushRef="#br0" timeOffset="13431.4842">16967 4853 333 0,'2'-18'26'0,"3"3"19"16,5-3 21-16,2 3-17 16,3-1-13-16,4 5-14 0,1 1-5 15,1 5-5-15,2 3-3 16,1 2-2-16,-2 4-2 15,-5 9-4-15,0 4 0 16,-3 3 0-16,-3 0 0 16,-7 2 1-16,-3-2-1 0,-1 0 0 15,-7-3 3-15,-6-1 3 16,-1-5 7-16,-4 1 0 16,-2-1 0-16,1-5-3 15,0-1-10-15,2-2 0 16,-1 1 2-16,4-2-3 0,2-2 1 15,5 0 2-15,2 0-22 16,2 0-23-16,3-2-11 16,0-7-52-16,3-7-130 15</inkml:trace>
  <inkml:trace contextRef="#ctx0" brushRef="#br0" timeOffset="13809.7082">17651 4657 391 0,'0'-5'18'0,"0"-2"25"0,0 5 25 15,0 2-21-15,0 0-15 16,0 12-18-16,0 6 9 15,-2 4 9-15,2 6-4 16,0 1-17-16,0 3 10 16,0 1-2-16,0-2-3 15,2 0-9-15,1-5-2 16,2-2-2-16,-5-4-1 0,3-3-1 16,-3-5 0-16,0-3-1 15,0-2 0-15,0-3-12 16,0-4-24-16,0 0 1 15,0-4-8-15,0-6-19 16,0-7-35-16,0-4-44 0,0-5-129 16</inkml:trace>
  <inkml:trace contextRef="#ctx0" brushRef="#br0" timeOffset="14179.7708">17615 4698 375 0,'0'-13'15'15,"0"-1"24"-15,4 0 20 0,9 2-7 16,2 1-11-16,4 4-9 16,0 1-6-16,5 6 3 0,-3 0-9 15,3 6-5-15,-1 6-10 16,-2 6 5-16,0 0 1 16,-1 2-1-16,-1 1-3 15,-4-2 1-15,4 3-1 16,-7 1 1-16,-2-1-3 0,-3-3-1 15,-6 1 0 1,-1-1-1-16,0 1-1 16,-3-2 3-16,-8 1-2 15,-2-2 0-15,-4 1-1 0,-2-4 0 16,-2 0-1-16,0-3 0 16,-3 0 0-16,2-4-1 15,3-2 1-15,-1-2 0 16,4-3-1-16,3 0 0 15,3 0-2-15,2-1-13 16,4-8-12-16,4-4-16 0,0-1-33 0,12-2-30 16,4-4-143-16</inkml:trace>
  <inkml:trace contextRef="#ctx0" brushRef="#br0" timeOffset="14436.868">18258 4767 453 0,'11'-5'35'0,"-2"0"7"15,5 0 10 1,5 1 1-16,-2 3-10 16,7-3-16-16,6 4-16 15,1-4 7-15,-1 4-7 16,2 0-4-16,1 0-4 15,-8 0 1-15,-1 0-4 0,-9 0-10 16,-2 0-18-16,-4 0-19 16,-7 0-16-16,-2 0-26 15,0 0-82-15</inkml:trace>
  <inkml:trace contextRef="#ctx0" brushRef="#br0" timeOffset="14676.7541">18463 4619 382 0,'-6'-3'49'16,"1"0"25"-16,5 0-9 0,0 3-19 15,0 6-22-15,0 7-3 16,0 5 18-16,2 1-13 16,4 8 0-16,-4-2-10 0,-2 2-3 15,1 1-4-15,-1-3-3 16,0 2-3-16,0-4-2 15,0-1 0-15,0-5-1 16,0-1-5-16,0-2-34 16,0-4-47-16,0-7-55 0,4-3-367 15</inkml:trace>
  <inkml:trace contextRef="#ctx0" brushRef="#br0" timeOffset="15566.1033">19210 4639 348 0,'2'0'28'0,"-2"-2"-1"16,1-6 27-16,3-2-10 16,-2 1-16-16,1-3-11 0,-1-2-2 15,0 1 0-15,-2-1-6 16,0 2 1-16,-6-3-6 16,-2 3-1-16,-7 1-2 15,-3 4 0-15,0 4-1 16,-1 3 1-16,1 0-1 15,-3 1 2-15,6 8 2 0,0 11 2 16,3 1 0-16,3 4 1 16,7 4-1-16,2 1 2 15,0-3-4-15,7-1-2 16,7-4 0-16,-1-6-1 16,1-4 0-16,1-4 1 0,1-4 2 15,-1-4 1-15,-3 0 3 16,1-6-1-16,-1-5-2 15,-1 1-1-15,0-5 1 16,-2 1 1-16,-4-2-1 16,0 0-2-16,-1 5-2 0,-3 0 1 15,4 6-1 1,-5 3-1-16,0 2-2 0,0 11 0 16,0 8 2-16,-2 6-1 15,-1 8 2-15,3 2 2 16,0 3-1-16,5 0 3 0,0-1 8 15,4-5-2-15,-1-3-3 16,0-7 1-16,1-4 0 16,0-7 0-16,-4-5 0 15,3-6 1 1,-1 0 2-16,0-6 3 0,0-10-3 0,2-2-6 16,0-5-2-16,2-4-2 0,0 3 0 15,-2-5-2-15,1-2 1 16,-1-2-2-16,-1 1-10 15,-3-1-14-15,-3 3-20 16,-2-2-26-16,0 0-19 16,0 3-53-1,0 1-141-15</inkml:trace>
  <inkml:trace contextRef="#ctx0" brushRef="#br0" timeOffset="15885.2991">19553 4375 369 0,'2'-7'20'16,"1"-2"43"-16,1 9 13 15,3 0-31-15,-1 4-26 16,4 8 8-16,-1 8 0 16,6 1 2-16,-1 6-2 0,4 3-6 15,2 2 7-15,-1 6-9 16,0-1-4-16,1 4-1 15,-1 0-2-15,-3 0 2 16,-3 6 0-16,-3 0-3 16,-7-2-3-16,-3 5-3 15,0 0-1-15,-12-1-2 0,-6-3 0 16,-6-4-1-16,-5 2 0 16,-5-9-1-16,-8-1-6 15,-1-3-26-15,-11-2-24 16,-5-11-61-16,-8-6-60 0</inkml:trace>
  <inkml:trace contextRef="#ctx0" brushRef="#br0" timeOffset="16449.4661">14868 4357 401 0,'-13'0'6'16,"-1"0"21"-16,2 2 23 16,0 8 2-16,-3 8-11 15,-2 8-6-15,1 6 0 16,-4 12 0-16,-1 8-3 16,1 9-7-16,4 8 4 0,0 5-7 15,5 2-6-15,7 1-3 16,4-4-6-16,2-7-3 15,16-4-2-15,9-7-1 16,13-6 0-16,10-8-1 16,18-4-19-16,19-5-35 0,15-10-60 15,20-11-66-15</inkml:trace>
  <inkml:trace contextRef="#ctx0" brushRef="#br0" timeOffset="17440.6217">20104 4534 406 0,'-3'-9'31'0,"3"-2"-12"15,0-1 17-15,0 1 0 0,7 2-17 16,1 0-5-16,2 0-9 15,0 4 4-15,-1 2 0 16,1 3-1-16,-3 0-6 16,-2 3-2-16,0 9 1 15,-1 3-1 1,-1 2 1-16,1 5 4 16,0 3 7-16,-2 0 0 15,3-2 0-15,0 0 3 16,2-3-5-16,0-2-1 15,5-4 0-15,2-5 1 16,2-2 2-16,0-5-7 0,2-2-2 16,4 0 3-16,-3-7-4 15,1-4-1-15,0-2-1 16,-6-4 3-16,-2-1-1 16,-2-5 0-16,-5 0 0 0,-3-1-1 15,0 1 2-15,-2 2-3 16,0 7 2-16,0-1-1 15,0 8 0-15,-4 5 1 0,1 2 0 16,-1 0-2-16,-2 6-1 16,3 8 3-16,-1 4 4 15,1 8 2-15,1 5 1 16,2 4 9-16,0 5-5 16,0 2-2-16,7 3 0 0,1-2-3 15,-1 1 1-15,-2-1-1 16,0-4 0-16,0-3-4 15,-3-1 1-15,-2-7-2 16,0-5 0-16,0-3-1 16,-2-7 0-16,-3 0-1 15,-2-6 0-15,2-3 1 0,-5-4 0 16,0 0 0-16,1-8 3 16,-4-8-4-16,4-1-2 15,-1-8 1-15,2 0 1 16,3-5 1-16,5-4-2 15,0 0-4-15,3 4-7 0,11 0-7 16,1 3-6 0,5 4-11-16,6 3-25 0,2 2-24 15,6 4-17-15,4-1-87 16</inkml:trace>
  <inkml:trace contextRef="#ctx0" brushRef="#br0" timeOffset="17661.5091">21004 4623 381 0,'3'0'55'15,"1"0"0"-15,5-2 4 16,2 0-9-16,3 1-18 16,2-1-13-16,4 0-4 15,-2 2-10-15,-2 0-3 0,0 0-2 16,-3 4-22-16,-2 1-24 15,-8 2-37-15,-3-3-107 16</inkml:trace>
  <inkml:trace contextRef="#ctx0" brushRef="#br0" timeOffset="17848.9663">21041 4741 358 0,'-9'7'45'16,"6"-5"7"-16,3 1 18 15,0-1-17-15,0-2-13 16,12 0-7-16,3 0-5 0,4 0-13 16,1 0-10-16,2-2-4 15,3-1-5-15,-2 0-24 16,2-1-19-16,1 0-21 16,-3-1-67-16,4-2-134 15</inkml:trace>
  <inkml:trace contextRef="#ctx0" brushRef="#br0" timeOffset="18395.7816">21762 4557 342 0,'3'-10'45'0,"3"-3"-7"15,-1 2 32-15,0 2-17 16,-3 2-17-16,-1 0-6 0,-1 4-11 15,0 1 3-15,0 0-8 16,-3 2-5-16,-6 0-6 16,-1 0 4-16,-3 0 0 15,-1 7 5-15,-1 0-1 16,-1 4-9-16,1 3 13 16,3 2 0-16,2 2-4 0,-2 3 0 15,5 2-1-15,2-1-2 16,2 1-2-16,3 1 0 15,0-3-2-15,0 2 0 16,3-5 0-16,8 0-1 16,-2 0-1-16,3-4 1 0,2-2 2 15,1-1-4-15,3-4 3 16,-2-3-1-16,8-2-1 16,-3-2 2-16,2 0 0 15,4-4-1-15,-1-3 0 16,-3-2-1-16,-2-4-1 0,-3-1-2 15,-4-2 6-15,-2-1-5 16,-4-5 1-16,-2-5 0 16,-6-2 0-16,0-1 0 15,0-2-1-15,-6 2 1 16,-2 1-1-16,-5 6-1 16,-1 1 1-16,-5 8 0 0,0 5 0 15,-4 4 0-15,-4 5-12 16,-2 0-8-16,-3 7-24 15,-1 4-57-15,-3-4-70 16</inkml:trace>
  <inkml:trace contextRef="#ctx0" brushRef="#br0" timeOffset="27464.9708">20893 7589 341 0,'-3'-7'20'15,"1"0"21"-15,-1 0 27 0,1 2-16 16,2 1-11-16,-1 2-6 15,1 2-5-15,0 0-12 16,0 6-12-16,0 10 5 16,1 3 19-16,4 8-19 0,3 5 13 15,-1 4 0-15,-3 5-7 16,1-1-1-16,-1 0-2 16,-1 0-1-16,-3 1-7 15,0-6 2-15,0 1-5 0,0-6 0 16,0-2-1-16,-3-7 1 0,-1-4-3 15,2-5 0-15,1-3 1 16,1-6-1-16,0 0-4 16,0-3-12-16,0 0-10 15,0-4-18-15,0-10-36 16,0-7-17-16,0-5-62 0,0-12-160 16</inkml:trace>
  <inkml:trace contextRef="#ctx0" brushRef="#br0" timeOffset="27870.2159">20834 7581 394 0,'-5'-15'5'16,"2"1"21"-16,3 3 30 16,3 4-6-16,12 2-19 15,5 5-8-15,3 0-1 0,6 0-2 16,5 9-7-16,1 5 3 31,-1 4 0-31,0 1-2 16,-4 6-11-16,-3 0 9 0,-3 2-3 0,-2 3-3 15,-3-1 0-15,-5 3-2 16,-4 0 5-16,0-1-2 16,-7 2 3-16,-3-3-7 15,0-1 4-15,0 1-5 16,-5-6 4-16,-8-1-3 0,-3-4 1 15,-2-1 1-15,-3-2 0 16,-3-4-2-16,-3-1-1 16,0-2-1-16,4-5 2 15,-1 0-3-15,3-4 0 16,6 0 0-16,7 0-10 0,2-13-31 16,6-3-26-16,4-5-27 15,13-8-79 1</inkml:trace>
  <inkml:trace contextRef="#ctx0" brushRef="#br0" timeOffset="28156.5911">21742 7670 418 0,'7'-4'77'0,"-1"-1"-49"15,3 3 1-15,3 0 13 16,4 2-5-16,2 0-8 16,5 0-9-16,6 0-2 15,2 0-11-15,1 0 6 0,-2 0-4 16,1 0-6-16,-2 0-1 16,-4 0-1-16,-4 0-1 15,-6 0 0-15,-5 0-7 16,-4 0-7-16,-4 2-22 15,-2 2-23-15,-6-3-11 16,-6 3-47-16,-5-1-52 0</inkml:trace>
  <inkml:trace contextRef="#ctx0" brushRef="#br0" timeOffset="28391.4154">21798 7778 314 0,'-9'10'44'15,"-1"-3"-4"-15,10-2 17 16,10-2 4-16,9-2-15 16,8-1-14-16,7 3-14 15,4-3-3-15,4 0-3 0,-3-3 0 16,-2 3-6-16,-5 0-3 16,-1 0-3-16,-11 0 0 15,-1 0-14-15,-9 0-24 16,-7 5-9-16,-3 0-28 15,-1 1-42-15,-10 1-90 16</inkml:trace>
  <inkml:trace contextRef="#ctx0" brushRef="#br0" timeOffset="28644.3948">21813 8003 181 0,'-17'5'167'0,"5"15"-116"16,5-9 6-16,6-5-1 15,1-3-10-15,7-1-6 16,11-1 0-16,7-1-3 16,6 0-6-16,6-1-11 15,3-7-4-15,3 1-4 0,0-2-1 0,-7 3-4 16,-2-2-4-16,-9 4-3 16,-5 3 0-16,-9-2-13 15,-6 3-35 1,-3 0-44-16,-2-2-34 15,0-5-180-15</inkml:trace>
  <inkml:trace contextRef="#ctx0" brushRef="#br0" timeOffset="29429.8483">23167 7725 224 0,'5'-11'50'0,"-2"0"8"15,-3-1 4-15,0-4 4 16,0 4-18-16,-6-3-18 16,-3 3-5-16,-1 0-9 0,-3 2 0 15,-1 5-10-15,-1 2 0 16,-1 3 1-16,1 0 1 15,-2 3 1-15,2 8-2 16,1 1 2-16,2 6 0 0,1 2-1 16,4 3 2-16,5 2 1 15,2 2-2-15,0-1-1 16,5-1-10-16,10-3 8 16,-3-1-1-16,7-7-1 15,0-1-1-15,1-5 0 0,-3-7 0 16,3-1 0-16,-3 0 1 15,-1-11 0-15,-2-3 2 16,-1-8-2-16,-3 1-1 16,1-4 1-16,-4-3-2 15,0-1 0-15,-3-5-1 0,-1-3 1 16,-1 1-1 0,-2-1 1-16,0 1-4 0,0 4 3 15,0 7-2-15,0 9 1 16,-2 3 0-16,-1 8 2 15,-1 3-5-15,1 2 3 16,-1 7 0-16,1 9 0 0,3 8 3 16,0 6-2-16,0 5 7 15,0 5-2-15,3-1 1 16,4 2 1-16,-3 0 0 16,1-5-6-16,1-2 2 15,-4-5-5-15,1-3 3 0,1-5-2 16,1-3-1-1,2-4-8-15,1-5-13 0,-1 0-38 16,-2-5-15-16,0-4-21 16,-1 0-106-16</inkml:trace>
  <inkml:trace contextRef="#ctx0" brushRef="#br0" timeOffset="29695.6422">22946 7971 423 0,'-25'14'96'16,"11"-14"-65"-16,9 1 9 15,7-1-5-15,20 3 7 16,12-3-10-16,8 1-5 16,12-1-9-16,9 0-8 0,0 0 0 15,2 0-1-15,-4-4-1 16,-9 3-4-16,-13-1-2 15,-8 1 0-15,-14 1-3 16,-7 0-7-16,-10 0-16 16,-4 0-25-16,-14 0-18 15,-2 0-42-15,-6 0-165 0</inkml:trace>
  <inkml:trace contextRef="#ctx0" brushRef="#br0" timeOffset="30474.4587">23141 8417 185 0,'5'0'30'0,"-3"0"26"16,3-2 12-16,-3-1-10 0,0-1-10 16,0-3-7-16,-1 2-6 15,-1-4-7-15,0 1-4 16,0 0-3-16,0-3-6 15,-5 4-5-15,-2-4-4 16,-6 4-3-16,1 1-1 16,-3 3-2-16,-3 3 2 0,0 0 0 15,-1 0 1-15,-1 9 4 16,3 3 2-16,2 3 4 16,1 0-1-16,4 5 1 15,5 2 0-15,5-1-7 16,0 2 2-16,2-1 1 0,8-3-1 15,5-1 0 1,1-5-2-16,0-4-1 0,0 0-2 16,2-8-1-16,-3-1-1 15,-3 0 2-15,0-5 1 16,0-6-2-16,-2-1 1 0,-1-4-1 16,-1-4 3-16,-1-1-2 15,-2-4 1-15,0-4 0 16,-1-3-2-16,-4 2-2 15,3-6 1-15,-3 1 0 16,0 2-1-16,0 5 0 0,-3 1 1 16,-2 4-1-16,1 9 0 15,-1 3 0-15,1 7-1 16,1 4 1-16,-2 4-1 16,4 10 1-16,1 6 0 15,0 4 3-15,0 5 0 16,0 3 2-16,8 0 1 0,-3 0-2 15,2 1 0-15,0-6-2 16,-2 1-1-16,5-6 0 16,-3-3-1-16,1-1 0 15,2-4-4-15,-1-3-17 0,-1-2-20 16,3-4-28-16,0-3-18 16,1-2-54-16,0-2-144 15</inkml:trace>
  <inkml:trace contextRef="#ctx0" brushRef="#br0" timeOffset="31005.5838">23457 8299 455 0,'3'-7'30'16,"-1"-2"6"-16,3 3 18 0,2 5-11 15,1 1-16-15,1 0-15 16,3 6-3-16,0 6 0 15,-2 2-3-15,2 4-1 16,-4 5-2-16,-1-3 1 16,-4 1-3-16,-3 1 0 15,0-3 1-15,0-4-1 0,0-3-1 16,0-5 1-16,-1 0 0 16,1-5 0-16,0-2 0 15,1 0 5-15,5-2 7 16,2-9-11-16,6-1 4 15,-4-2 3-15,1-4-3 0,-2-2-1 16,0 0-1-16,-4-1-2 16,0 2-1-16,-5-1 2 15,3 2-3-15,-3 6 0 16,0 2 2-16,0 4 1 16,0 4 5-16,-3 2 0 0,-2 0-2 15,3 2 1-15,0 9-3 16,1 4 1-16,1 3 3 15,0 2-1-15,0 1-3 16,5-1 2-16,3-2-2 16,2-3-2-16,2 0 0 15,-2-6-1-15,2-2 0 0,2-1 0 16,-1-3-2-16,-4-1 0 16,3-2-13-16,-6 0-19 15,-2 0-27-15,-1 0-40 16,-3-11-53-16</inkml:trace>
  <inkml:trace contextRef="#ctx0" brushRef="#br0" timeOffset="32588.6463">21163 9450 392 0,'-7'-7'18'0,"2"2"34"16,2 1 6-16,-1 4-19 16,2 0-16-16,1 10-3 15,1 7 3-15,0 8 1 16,0 2 4-16,0 3-11 0,0 3 5 16,0 1-2-16,1-4-4 15,1-1-9-15,0-4-2 0,0-2-2 16,-2-3-1-16,0 0-2 15,0-8 2-15,0-1-2 16,0-2-2-16,0-3-11 0,0-2-24 16,0-4-3-16,0 0-17 15,0 0 1-15,0-9-32 16,0-3-41-16,0-8-79 16</inkml:trace>
  <inkml:trace contextRef="#ctx0" brushRef="#br0" timeOffset="32947.9577">21106 9455 346 0,'-6'-15'30'0,"6"3"30"15,0 2 13 1,7 2-18-16,10 3-16 0,3 5-14 16,3 0-6-16,6 2 2 15,-1 9-3-15,5 5-4 16,-6 5-2-16,0 2-1 0,-4 4-2 15,-4 1-1-15,-2-1-4 16,-7 0 2-16,-3 1-1 16,-6-3 0-16,-1-2 2 15,0 1-2-15,-8-6-1 16,-4 2 0-16,-3-6 0 0,2 2-1 16,-6-6 2-16,2 1-3 15,-3-5 0-15,2 1-1 16,-4-4-1-16,4-1 1 15,4-2-1-15,1 0-3 16,4-2-16-16,2-10-23 0,4-1-12 16,3-4-15-16,0-8-33 15,0-4-90 1</inkml:trace>
  <inkml:trace contextRef="#ctx0" brushRef="#br0" timeOffset="33297.2388">21380 9266 270 0,'10'-23'45'15,"-3"-1"10"-15,-2 4 6 16,2 5 8-16,5 3-21 16,-5 4-14-16,1 5-12 15,4 3-7-15,0 3-6 0,0 10-5 16,1 6 0-16,-1 3-3 15,2 0 1-15,-7 4-1 16,-2-3-1-16,-4 1 1 16,-1-5-1-16,0 0 2 15,0-6-1-15,-3-2 0 16,0-4 1-16,3-3 1 0,0-4 1 16,0 0 9-16,8-4 7 15,7-6-19-15,4-2 0 16,7-8 1-16,1 2 0 15,1 0 0-15,-1 2-18 16,1 0-23-16,-6 7-19 16,-2 2-18-16,-3 3-99 0</inkml:trace>
  <inkml:trace contextRef="#ctx0" brushRef="#br0" timeOffset="33562.8139">22045 9416 507 0,'9'0'33'0,"8"-3"6"16,0-3 9-16,8 2-4 16,6 1-26-16,-1 1 0 15,4 0-2-15,-1 2-6 16,-4 0-4-16,-6 0-2 15,-5 0-5-15,-4 0 1 16,-5 0-13-16,-7 2-12 0,-2 1-25 16,0 3-2-16,-2 1-16 15,-8-2-40-15,-3 1-74 16</inkml:trace>
  <inkml:trace contextRef="#ctx0" brushRef="#br0" timeOffset="33785.1959">22110 9563 380 0,'-12'9'52'0,"12"-9"0"16,0 0 5-16,12 0 2 15,8 0-18-15,3 0-14 16,5 0-9-16,6-1-7 16,0-2-6-16,-2-2-2 0,-6 2-2 15,-2 3-1-15,-4-2-2 16,-8 2-19-16,-7 0-29 15,-2 2-11-15,-3 4-40 16,-5 0-81-16</inkml:trace>
  <inkml:trace contextRef="#ctx0" brushRef="#br0" timeOffset="34010.4456">22098 9767 376 0,'-17'13'60'0,"7"-8"0"0,4-1 2 15,6-1-3-15,6-1-6 16,11-2-9-16,7 0-4 16,8 0-15-16,2-4-10 15,3-3-3-15,2 0 1 16,-9 0-7-16,1 0-3 0,-8 3-3 16,-5 1-1-16,-11 3-7 0,-4 0-22 15,-3 0-45-15,-1 0-37 16,-8-2-78-16</inkml:trace>
  <inkml:trace contextRef="#ctx0" brushRef="#br0" timeOffset="34794.5559">23262 9525 132 0,'8'-11'181'16,"8"0"-158"-16,-5 1 23 0,0 0-6 16,-4 2 0-16,-4-3-5 15,-1 2-12-15,-2 0-3 16,0-1-3-16,-2 2-5 16,-5 1-4-16,-7 4-3 15,1 1 0-15,-3 2 2 16,-4 0-2-16,2 5 1 0,1 4 3 15,0 5 4 1,5 0-2-16,3 4-2 0,6 2 0 16,3 2-4-16,0-1-1 15,12-3-1-15,2 0 2 16,8-4-4-16,-2-2 1 0,1-3 2 16,-3-6-2-16,0-1-1 15,-2-2 2-15,-3 0 2 16,-1-8-2-16,-5-5 5 15,0-3 0-15,1-5 0 16,-3-1 0-16,-1-6-1 0,-1-3-1 16,1-1-5-16,-3 1 3 15,1 0-5-15,0-1 2 16,-2 0-1-16,0 4 2 16,0 6-3-16,0 4 2 15,0 7-3-15,-4 4 2 0,1 7-1 16,-2 0 1-16,3 14 1 15,-1 6-1-15,1 4 5 16,0 8 0-16,2 6 3 16,0-2 1-16,2 2-1 15,1-3-2-15,4-1-2 16,0-5-1-16,3-6-1 16,0-6 1-1,4-2-3-15,3-4 0 16,0-4 0-16,2-2-5 0,-1-3-18 0,1-2-31 0,-4 0-4 15,-1-2-14-15,-1-8-24 16,-3-7-44-16,-3-6-79 16</inkml:trace>
  <inkml:trace contextRef="#ctx0" brushRef="#br0" timeOffset="35141.7962">23577 9210 339 0,'0'-29'42'16,"6"2"15"-16,-3 5 8 15,4 3-9-15,0 5-8 16,1 3-17-16,1 5-13 0,-1 6-2 16,-1 0-11-16,3 10-4 15,-3 5 0 1,-2 3-1-16,-2 4 1 0,-3 0-1 31,0 3 0-31,0-5 1 0,0 2-1 16,-6-6 1-16,0-2-1 15,1-1 1-15,0-4-1 16,2-3 1-16,3-2-1 16,0-2 1-16,5-2-1 0,7 0 3 15,6 0 2-15,1-6-5 16,8 0 2-16,0-1-2 16,0-2 0-16,-5 6-9 15,-3 0-23-15,-5 3-11 16,-7 0-31-16,-7 5-76 0,0 5-216 15</inkml:trace>
  <inkml:trace contextRef="#ctx0" brushRef="#br0" timeOffset="35440.5698">23211 9750 382 0,'-20'10'29'0,"6"-8"37"16,6-1-11-16,8-1-8 16,0 0 1-16,15 0-15 0,5 0 0 15,6 0-10-15,11 0 6 16,4 0-10-16,8-3-2 16,4-2-6-16,4 0 2 0,6-3-2 15,0 3 0-15,-7 0-6 16,-9-1-3-16,-6 5 0 15,-12-2-2-15,-12 3 1 16,-5 0-10-16,-9 0-19 16,-3 0-28-16,-3 0-12 0,-14 0-8 15,0 0-66-15,-7 0-209 16</inkml:trace>
  <inkml:trace contextRef="#ctx0" brushRef="#br0" timeOffset="36239.0698">23358 10235 92 0,'0'0'128'0,"0"-2"-84"0,0 0 11 15,0 0-3-15,0-1-1 16,0-2 1-16,-1-1-12 15,-2-1-6-15,-1 0-5 16,1 0-6-16,-4-2-9 0,0 2-5 16,-4 2-3-16,0 1-2 15,-4 4-2-15,1 0 0 16,0 0 2-16,0 7 2 16,1 5 1-16,0 3 3 0,5 5 0 15,2-1-2-15,1 2 4 16,5 2-5-16,0-1 3 15,5-2-4-15,4-5-2 0,6-2-2 16,-3-2 2-16,5-4-1 16,-2-3 2-16,2-4 1 15,0 0-1-15,-2-3 3 16,-3-5-5-16,3-4 1 16,-6-3-1-16,0-3 5 0,-1-1-1 15,-1-5-3-15,-4-2 0 16,-1-1-2-16,1-2 1 15,-3-1-3-15,0-2 1 16,0 2-1-16,2 1 0 0,-4 2 0 16,-1 6 1-16,-1 3-1 15,-2 7 1-15,4 4-2 16,1 7 1 0,-3 0 0-16,2 7-1 0,2 7 1 15,0 10-1-15,0 4 4 16,0 3-1-16,0 2 2 0,6 3 1 15,-3-2-1-15,2 0 0 16,-2-6-3-16,2-1 0 16,1-5 0-16,2-3 0 15,4-5-1-15,-2-2 0 16,7-6-5-16,-3 1-14 0,2-3-26 16,2-4-26-16,-2 0-11 15,-2 0-51-15,-1-5-132 16</inkml:trace>
  <inkml:trace contextRef="#ctx0" brushRef="#br0" timeOffset="36791.2509">23625 10169 433 0,'0'-13'30'15,"0"-1"16"-15,0 1 9 16,10 5-15-16,0-3-10 0,2 6-8 0,5 5-8 15,-3 0 1-15,4 3-7 16,-4 13-6-16,1 6 0 16,-1 1-2-16,-4 5 1 15,-3 1 1-15,-4 0-2 16,-1-3 1-16,-2-4 0 16,0-5-2-16,0-2 3 0,0-7-1 15,0-2-2-15,0-4 4 16,0-2-3-16,0 0-1 15,7-4 13-15,3-7-3 16,2-3-9-16,0-3 2 16,3-5-1-16,-5-1 0 0,3-1-1 15,-4-1 0-15,-4 0 0 16,-1 2 0-16,-2 2-2 16,-2 2 2-16,0 4 0 15,0 4 0-15,-4 4 0 16,-1 3 1-16,0 4 2 15,-3 0-1-15,2 11 3 16,1 7 1-16,2 2 4 0,3 5 3 16,0 1-2-16,0 3-3 15,0-4-3-15,5 0-2 16,4-4-1-16,2-1-1 16,1-6-1-16,1-3 0 0,3-4 0 15,1-2-9-15,-2-5-13 16,2 0-33-16,-5 0-14 15,3-3-27-15,-6-11-70 16,-1-4-172-16</inkml:trace>
  <inkml:trace contextRef="#ctx0" brushRef="#br0" timeOffset="37122.0574">24031 10006 356 0,'3'-17'58'0,"-2"1"15"15,5 1-10-15,1 2-15 0,-2 5-9 16,5 3-10-16,2 1-12 16,-2 4-4-16,1 0-8 0,-2 7-7 15,2 3 4-15,-5 5-1 16,1 1 2-16,-4 0-1 16,-3 2 1-16,0-2-4 15,0 2 1-15,0-1 0 16,0 0 1-16,-2-5 0 0,-1-1 0 15,0-1-7-15,1-4 15 16,2-2 5-16,0-1 2 16,0-3 3-16,14 0 3 0,0-5-3 15,6-8-7-15,5-1-9 16,0-2 0-16,1 0-1 16,-4 2-2-16,-3-1 0 0,-9 3-23 15,-10 3-64-15,0-4-75 16</inkml:trace>
  <inkml:trace contextRef="#ctx0" brushRef="#br0" timeOffset="66080.4997">18010 14770 375 0,'0'-12'13'0,"0"1"7"16,0 1 8-16,0 1 12 0,0 1-12 16,0 3-4-16,0 2 0 15,0 1-4-15,0 0 4 16,0 2-3-16,0 0-9 0,2 6-6 15,2 8 3-15,1 2 8 16,0 5 3-16,5 6 1 16,-2-3-5-16,3 5-3 15,-1 2-2-15,-2-1-4 0,-3 1-1 16,2-2-2-16,-2 2-3 16,-2-1 2-16,-3-1-2 15,0-2 0-15,0-2 3 16,0-6-3-16,0-1-1 15,0-4 1 1,0-3-1-16,0-5-3 0,0-3-8 16,0-3-24-16,0 0-8 15,2-9-6-15,3-7-18 16,-1-4-65-16,3-5-137 0</inkml:trace>
  <inkml:trace contextRef="#ctx0" brushRef="#br0" timeOffset="66596.0361">18034 14769 219 0,'-5'-7'9'0,"-1"-1"14"15,2-2 14-15,4 5 15 16,0-2-4-16,0 3-6 16,0 0-8-16,0 0-3 15,5 0-11-15,5 3 1 16,6 0 4-16,2 1-5 0,7 0-1 16,4 0-1-16,5 1-2 15,2 8 0-15,1 3-1 16,3 0-1-16,-5 6 0 15,2 5-5-15,-3 0-3 16,-7 2 1-16,-4 2-2 16,-5 3 1-16,-1 0-1 0,-9 0 0 15,-1 4 0-15,-3-2-1 16,-4 2-1-16,0-4 0 16,-4-1 0-16,-6-4 0 15,-7-4 0-15,0 1 2 0,-5-6 0 16,-1-2-2-16,-6-4 0 15,2 0-2-15,-2-2 0 16,0-2-1-16,3-4 1 16,1-2-3-16,1 0-5 15,4 0-13-15,6-6-21 16,4-2-11-16,2-7-15 0,4-2-38 16,4-7-214-16</inkml:trace>
  <inkml:trace contextRef="#ctx0" brushRef="#br0" timeOffset="67025.4445">18372 14458 451 0,'0'-14'9'0,"0"0"2"16,8 2 13-16,4-1 10 0,2 2-2 15,1 4-15-15,0 3-1 16,3 4-9-16,-2 0-4 16,0 13-1-16,-1 9-2 15,-5-1 1-15,-1 6-1 16,-5 1 1-16,-4 1-1 15,0 1 1-15,-1-3-1 16,-9 0 1-16,-2-6 0 16,-1 1 1-16,2-10 2 0,2-4 3 0,6 0 0 15,3-8 1-15,0 0 2 16,9 0 5-16,11-9 10 16,6-2-14-16,3-5-7 0,7 2-4 15,2-2 1 1,1 2-1-16,-3 2-2 0,-2 4-29 15,-4 1-42-15,1-2-95 16</inkml:trace>
  <inkml:trace contextRef="#ctx0" brushRef="#br0" timeOffset="67992.2715">19129 14848 330 0,'-4'-11'5'15,"4"-4"14"-15,0 3 13 16,0-4 24-16,0 4-8 0,6 0-21 15,2 4-5-15,2 1-2 16,0 0-3-16,2 7-4 16,-2 0-2-16,2 6-5 15,2 5 0-15,-6 7-2 0,3 1-1 16,-3 5 1-16,-3 2 1 16,-2 1-2-16,1 0 1 15,-3-2 0-15,3 2 1 16,-2-4 0-16,6-2 1 15,0-3 0-15,5-4-1 16,3-3 2-16,2-5 0 16,5-5-1-16,1-1 1 0,1 0 1 15,2-7-3-15,-3-7-2 16,0-4-1-16,-2-1-1 16,-3-3 2-16,-6-3-1 15,-4-2 0-15,-4 1 2 0,-3-4-1 16,-2-1-3-16,0 0 1 15,0 3 0 1,0 5 1-16,-2 5 3 16,2 5 6-16,-2 8-1 15,2 5-1-15,0 5-5 0,0 12-5 16,0 8 5-16,0 5-5 16,2 4 6-16,3 6 1 15,3 4 0-15,1 0 1 16,0 3-2-16,0-1-2 0,0 1-1 15,-2-5 1 1,0 1 0-16,-1-6 2 0,-1-1-3 0,-1-4-2 16,-1-5 1-16,-3-2 2 15,0-5-4-15,0-4 5 16,-5-4-7-16,-5-3 6 0,0-5-1 16,-4-4-2-16,-1 0 1 15,-1-13 3-15,0-1-3 16,-2-9-1-16,4-3 1 15,0-2-1-15,4-4-2 16,3-2 2-16,7 0-2 0,0 0-2 16,2 2-2-16,13 4-1 15,4 1 1-15,3 3-9 16,5 5-5-16,3 1-32 16,1 5-15-16,3-1-18 15,0 4-105 1</inkml:trace>
  <inkml:trace contextRef="#ctx0" brushRef="#br0" timeOffset="68226.6285">20321 14902 459 0,'7'4'36'0,"2"-4"-3"15,6 0 7-15,3 0 6 16,3-4-13-16,3-1-12 16,5 2-11-16,1-3-8 15,-3 6-2-15,-1-1-5 16,-11 1-29-16,0 7-28 0,-8 0-70 16,-7 0-222-16</inkml:trace>
  <inkml:trace contextRef="#ctx0" brushRef="#br0" timeOffset="68398.473">20401 15019 360 0,'-12'7'109'15,"7"-6"-66"-15,5-1-6 16,0 0 0-16,14 0 14 16,6 0-9-16,11-5-18 15,8 2-10-15,8-3-11 0,6 2-3 16,3 3-29-16,10-1-62 15,3 0-123-15</inkml:trace>
  <inkml:trace contextRef="#ctx0" brushRef="#br0" timeOffset="68962.6267">21880 14719 202 0,'11'-7'138'16,"3"-8"-123"-16,-10-2 6 0,2 1 25 16,-5 2 2-16,-1-3-15 15,-1 0-13-15,-7 5 4 16,-3 0-7-16,-3 3-6 15,-2 6-2-15,0 3 3 0,-1 0 5 16,2 0-5-16,-4 10-1 16,4 5 0-16,3 3 2 15,2 3-2-15,3 4-1 16,4 7 0-16,3 4 3 0,0 1 2 16,12 5 0-16,0 4-1 15,1-2-5-15,1-2-4 16,-2 0-5-16,-1-1 3 15,-5-7-5-15,-3 0 3 16,-3-9 0-16,0-2-2 0,-5-5-6 16,-7-4-21-16,-1-5-19 15,-3-6-23-15,-2-3-14 16,-1-2-85-16,2-13-124 16</inkml:trace>
  <inkml:trace contextRef="#ctx0" brushRef="#br0" timeOffset="69150.0729">21579 14902 347 0,'0'-1'100'0,"8"-6"-66"0,11 0-11 16,8 1 1-16,7-1 1 16,5 3-15-16,5-1-7 15,4 0-2-15,-1 3-3 16,4 0-24-16,-2-2-66 15,-5 0-74-15</inkml:trace>
  <inkml:trace contextRef="#ctx0" brushRef="#br0" timeOffset="69455.4204">22365 14633 345 0,'0'-10'111'0,"0"2"-77"0,0 1 5 15,0 4 4-15,-9 3-7 16,-5 0-14-16,-4 2-7 16,-2 11 10-16,-1 9 3 0,1 6-4 15,-1 9-4-15,6 3-10 16,2 5-1-16,4 3-1 16,5-1-2-16,4-5-3 15,0-1-1-15,11-5-1 16,4-3 0-16,4-3-1 15,3-8 0-15,3-2-5 16,-1-4-16 0,3-7-30-16,0-2-24 0,-1-5 6 15,-1-2-32-15,1-2-44 16,-1-10-50-16</inkml:trace>
  <inkml:trace contextRef="#ctx0" brushRef="#br0" timeOffset="69976.5367">22591 14901 365 0,'2'-18'62'0,"3"1"-18"16,1 2 13-16,1 3-10 0,1-1-9 15,0 2-12-15,3 6-4 16,0 2-6-16,3 3 0 16,0 0-9-16,3 13-3 15,-1 7-2-15,-2 4 0 16,-4 2-1-16,0 3-1 15,-6-1 0-15,-4-1 1 0,0-3-1 16,-7-2 0-16,-3-4-1 16,1-4 2-16,4-7-1 15,0-1 0-15,5-6 0 16,0 0 2-16,0-9 2 0,9-3-3 16,3-6 2-1,4-6-3-15,2 1 1 0,0-2-1 16,-1-2 0-16,-3 1 1 15,1 2-1-15,-5 1 0 16,-3 5 0-16,-5 1 0 16,1 5 1-16,-3 2-1 0,0 5 8 15,0 2-1-15,-5 3 0 16,-2 0-2-16,0 9-1 16,-1 5 1-16,3 3 1 15,5 5 2-15,0 1-1 16,-2 0-2-16,7 0-2 15,9 2 1-15,-4-4-4 0,7-3 1 16,0 2-1-16,5-4 1 16,0 0-3-16,0-4-13 15,2-2-17-15,-1-3-25 0,1-2-18 16,-3-3-17-16,4-2-105 16,-5-2-114-16</inkml:trace>
  <inkml:trace contextRef="#ctx0" brushRef="#br0" timeOffset="70296.9096">23187 14737 419 0,'0'-11'18'0,"6"1"17"16,-1 4 11-16,-2 1 5 15,0 4-11-15,-1 1-14 16,5 0 2-16,0 0-3 15,1 4 0-15,4 8-2 0,0 7-5 16,3 0-5-16,0 3-2 0,-4 0-1 16,7 3 0-16,-7 0 0 15,0 2-4-15,-2 0-1 16,-6 0 1-16,-1 1-1 16,-2-1-3-16,0 0 3 15,-2 0-3-15,-8-4-1 0,-7 0 4 16,-5-3-3-16,-4-4 0 15,-10-2-3-15,-7-3-1 32,-5-8-44-32,-6-3-137 15</inkml:trace>
  <inkml:trace contextRef="#ctx0" brushRef="#br0" timeOffset="72059.9023">21950 2993 288 0,'0'-4'13'0,"4"-3"-8"0,1-4 33 16,2 3-2-16,1-2-11 15,-3 2-7-15,2-1-8 0,-4-2 0 16,3 4 2-16,-5-2 3 16,-1 0 5-16,2-2-5 15,-2 2 0-15,0 0 1 16,0 1-3-16,0-4 4 0,-5 4-2 15,0-1-2-15,0 2-3 16,-2 1-2-16,0 1-2 0,0 3 0 16,0 2 0-16,-1 0-2 15,1 4-1-15,-3 5 3 16,1 5 0-16,3 5 2 0,0 3 3 16,-2 5 2-16,5 2 0 15,1 1 1-15,-1 7 2 16,1 3-1-16,2 0-3 15,0 3-10-15,0 0 10 16,0 0-2-16,0-2 0 0,0-2-2 16,0-1-3-16,0-3-1 15,0-4-1-15,0-3-2 16,0-3 1-16,5-5-1 16,-3-2 0-16,0-6-1 15,-1 1 1-15,1-8-3 16,-2-1-12-16,0-3-17 15,0-1-7-15,-2-1-8 0,-8-10-29 16,-2-5-21-16,-7-6-56 16,-1-6-88-16</inkml:trace>
  <inkml:trace contextRef="#ctx0" brushRef="#br0" timeOffset="72256.8538">21655 3193 448 0,'0'-9'34'15,"0"0"1"-15,13 1-4 16,15 0-7-16,6 0-4 0,10 0-2 16,8-2-5-16,9 2-8 15,4 0-2-15,-2 0-1 16,-2 2-1-16,-5 4-3 16,-12 1-17-16,-6 1-16 15,-11 0-27-15,-5 0-77 16,-10-2-103-16</inkml:trace>
  <inkml:trace contextRef="#ctx0" brushRef="#br0" timeOffset="72607.7011">22529 2863 450 0,'0'-12'14'0,"-12"2"0"0,0 3 28 16,-3 4-6-16,0-1-15 16,-4 4-4-16,4 0-2 15,-2 4-3-15,1 10 4 16,3 5-1-16,1 10 3 16,3 5-1-16,3 5 0 0,3 4-2 15,3 3-6-15,0 2 1 16,0-1-2-16,9-4 1 15,0-2-7-15,3-6 0 16,1-5 1-16,-1-5-4 16,5-5 2-16,0-3 0 15,4-9-2-15,-1-1-5 0,-1-7-33 16,1 0-25-16,-1-3-8 16,-2-9-37-16,-3-5-90 15</inkml:trace>
  <inkml:trace contextRef="#ctx0" brushRef="#br0" timeOffset="73129.6833">22681 3075 48 0,'6'-11'388'16,"2"0"-339"-16,1 3-6 0,4 2 2 16,1 4-13-16,1 2-12 15,-1 0-6-15,4 9-6 16,-4 7-2-16,1 4-1 15,-5 3-2-15,1 4-2 16,-1 0 1-16,-7-4-1 16,-3 2 0-16,0-5 0 0,0-4 0 15,0-2 1-15,-5-2-1 16,-1-4 0-16,2-3 1 16,1-3-1-16,3-2 0 15,0 0 0-15,0 0 0 16,3-11 0-16,9-3-2 15,-2-4 1-15,2-4-2 0,0-1-1 16,0-2-1-16,-1-3 1 16,-2-1 3-16,-4 2 0 15,0 2 0-15,-3 4 0 16,-2 1 0-16,0 8 1 0,0 3 0 16,0 4 1-16,0 1 5 15,-5 4-4-15,0 0-1 16,-2 9-2-16,-1 7 3 15,1 7-2-15,1 2 6 16,3 6 4-16,3-1 0 0,0 0-3 16,0-3-3-16,2-4 0 15,8-3-5-15,3-2 0 16,3-8 1-16,4-1 0 16,2-2-15-1,-3-7-22-15,5 0-22 16,-4 0-33-16,-1-8-95 15</inkml:trace>
  <inkml:trace contextRef="#ctx0" brushRef="#br0" timeOffset="73390.3563">23160 2900 19 0,'5'-11'466'0,"2"2"-403"16,-2 2-6-1,2 4 0-15,2 3-13 16,2 0-18-16,3 8-13 16,0 7 1-16,1 6 2 0,0 4-5 15,0 4-3-15,-4 4-3 16,-2 9 1-16,-4-3-1 16,-5 4-2-16,0 1-1 0,-11 3-2 15,-13 1 0-15,-16 4-9 16,-10 5-52-16,-11-4-84 15,-10-3-305-15</inkml:trace>
  <inkml:trace contextRef="#ctx0" brushRef="#br0" timeOffset="74264.7004">21792 4787 297 0,'-3'2'39'0,"3"-2"-3"16,0 0 15-16,0 0-19 15,0 2-6-15,5-1 1 16,7 1 2-16,3-2-8 16,3 0-7-1,3 0-3-15,3-5 1 16,-1-4-2-16,2-7 1 15,-3 0 0-15,-2-2-6 16,-1-3 0-16,-4-3-2 16,-1-1 2-16,-7 0-1 0,2-1 1 15,-7-3-3-15,-2 2 0 16,2 1 0-16,-14 1-1 16,2 3-1-16,-6-1 0 15,0 5 0-15,-3 0 0 16,2 8 0-16,-3 1 0 0,3 2 0 15,0 3 0 1,1 4 0-16,3 0 1 0,3 9-2 16,3 7 1-16,0 7 2 15,4 7 3-15,3 6 7 16,0 7 5-16,0 4 1 0,0 3-2 0,3 2-3 16,-3 1-1-16,0 6 2 15,0-6 0-15,0 5-3 16,0-4-2-16,0-4-4 15,-1-3 1-15,1-2 0 16,0-8 0 0,0-5-1-16,0-4-3 0,0-5-1 15,0-3-1 1,1-6 2-16,6-6-2 0,-4-4 0 16,1-4-2-16,-1 0-6 15,1-4-7-15,-4-9-18 16,0-6-27-16,0-4-25 15,-2-6-17-15,-10-7-112 0</inkml:trace>
  <inkml:trace contextRef="#ctx0" brushRef="#br0" timeOffset="74489.5704">21628 4898 471 0,'-3'-2'18'16,"1"-3"28"-16,2-1-5 15,17 3-19-15,11-2 1 0,8-2-1 16,10-1-2-16,7 1 1 16,8 0-9-16,2 0-4 0,-4 1-2 15,-3 3-2-15,-10 3-4 16,-6 0-2-16,-11 0-24 16,-12 3-21-16,-2 1-13 15,-4-2-32-15,-4-2-78 16</inkml:trace>
  <inkml:trace contextRef="#ctx0" brushRef="#br0" timeOffset="74854.0554">22543 4493 479 0,'-9'-11'18'0,"-3"2"8"16,4 2 7-16,-1 2-4 16,-1 5-8-16,-2 0-7 0,4 7-6 15,-3 9 0-15,0 7 4 16,2 7 2-16,-1 8 4 16,0 5 0-16,3 3 4 15,0 2-4-15,4 0-11 16,-1-1 3-16,4-4 2 15,0-4-4-15,0-4-2 16,7-4-2-16,7-6-3 16,1-6 0-16,2-4 0 0,5-5-3 0,0-5-22 15,-3-5-29-15,1 0-23 16,-2-5-10-16,-4-10-65 16,-3-5-112-16</inkml:trace>
  <inkml:trace contextRef="#ctx0" brushRef="#br0" timeOffset="75400.999">22645 4698 397 0,'6'-13'44'0,"-1"3"12"16,5 1 5-16,4 0-12 0,0 5-17 16,4 3-11-16,-1 1-6 15,3 0-3-15,-2 7-3 16,0 7-5-16,-1 2-2 15,-5 5-1-15,-3 1 0 0,-2 1-1 16,-6 4 1-16,-1-4 0 16,0-3-1-16,-8-1 1 15,-1-1 1-15,2-5-1 16,-3-3 0-16,5-3 0 16,0-3 0-16,3-2-1 0,2-2 0 15,0 0 3-15,4-6-1 16,3-4-1-16,6-6 0 15,-3-2-1-15,5-1 1 16,-1-5-1-16,-2-1 0 16,0-2 1-16,-4 1-2 15,1 1 2-15,-1 5-1 0,-5 0 0 16,-1 8 0-16,0 1 1 16,-2 4 0-16,0 7 1 15,0 0 0-15,-5 0 1 16,-3 3 0-16,1 12-2 0,-2 1 3 15,2 3 3-15,4 6 6 16,0-3-9-16,3 1 8 16,0 1-6-16,0-5-2 15,11 3-1-15,0-7-1 16,2 0 0-16,2-3-2 0,4-3 0 16,-2-1 0-16,2-5-12 15,-2-3-13-15,1 0-20 16,-1-2-25-16,-5-7-9 15,0-5-68-15,-2-2-89 16</inkml:trace>
  <inkml:trace contextRef="#ctx0" brushRef="#br0" timeOffset="75705.3493">23072 4477 377 0,'2'-11'52'16,"4"1"-2"-16,-1-1 17 16,2 3-11-16,2 5-13 0,1 3-8 15,0 0-16-15,2 3-4 16,1 12 3-16,0 2-2 16,0 7-4-16,-1 2 0 15,-2 7-3-15,2-1-3 0,-4 5 4 16,-1-1 0-16,-1 0-3 15,-5 0-1-15,-1-3-4 16,-1-3 1-16,-12 3-2 16,-5-5 0-16,-5 1-3 0,-4-2-16 15,-7-6-40-15,-4-3-66 16,-7-9-107-16</inkml:trace>
  <inkml:trace contextRef="#ctx0" brushRef="#br0" timeOffset="76128.8648">22000 4609 283 0,'-2'-11'29'0,"0"0"25"15,1-1 10-15,-3 0-17 16,1 1-11-16,-1 0-6 0,-1 0-8 16,-2 6-12-16,-3 5-8 15,-2 0-1-15,-4 7-32 16,-2 6-93-16</inkml:trace>
  <inkml:trace contextRef="#ctx0" brushRef="#br0" timeOffset="89728.4286">17730 16184 249 0,'-13'-6'53'0,"-1"-14"19"31,7 2-28-31,2 0-7 0,-1-3-4 16,6 3-12-16,0-1-10 16,0 1-2-16,8 3-2 15,2 6 0-15,1 1 0 16,0 2 0-16,1 6-2 15,1 0 0-15,-2 4-3 16,-1 7 0-16,-1 3 0 0,-1 4 1 16,-3 2 0-16,-1 3 2 15,-3 2 1-15,1 3 2 16,-2 1-1-16,0 1 3 16,0-2 0-16,0 1-3 15,0-2 2-15,0-8 0 0,7 1-2 16,5-6-2-16,0-3 0 15,6-6 1-15,3-1 1 16,8-4-1-16,0 0-1 16,-1-4-2-16,1-7-1 15,-2-1-1-15,-5-6 0 16,-3 2 0-16,-2-6 1 16,-7 0 0-16,-3-2-1 0,-2-1 2 15,-5 0-1-15,0 0-1 16,0 0-2-16,-5 5 4 15,2 0-2-15,-3 5 0 0,5 7-2 16,-3 2 5-16,3 6 5 16,1 0-6-16,-2 7-3 15,2 8-1-15,0 6 3 16,0 4 2-16,0 5 1 16,0 5-1-16,2 3-1 0,1 2 3 15,0-3-5-15,3 4 3 16,2-4-2-16,-3 2 3 15,0-3 0-15,0 0-3 16,2-2 0-16,-3-4-1 16,-3-3 0-16,2-4 0 15,-3-1 0-15,0-5-1 16,0-2 1-16,-8-3-1 0,0-3 1 16,-1-2-1-16,-3-3 2 0,2-4-2 15,0 0 0-15,-2-4 1 0,5-6 0 16,0-3-1-16,4-5 1 15,1-5-3-15,2-2 1 16,0-2-10-16,3 0 2 16,6 2-6-16,3 3-22 0,7 0-4 15,-1 7 0-15,1 2-11 16,3 5-16 0,2 1-67-16,-1 2-85 0</inkml:trace>
  <inkml:trace contextRef="#ctx0" brushRef="#br0" timeOffset="90344.3621">18416 16462 409 0,'0'0'14'16,"0"0"16"-16,0 0 16 15,0 5-17-15,0 5 2 0,0 7-3 16,0 2-1-16,0 6-5 15,0 2 4-15,0 2-2 16,0 1-3-16,0 2-10 16,0-3-2-16,0-1-1 0,-2-3-2 15,2-2-4-15,0-3 1 16,4-4-3-16,-4-6 1 16,2 0 0-1,1-3 0-15,-3-6 0 0,0-1 0 16,2 0 1-16,-2-3 4 15,0-6-3-15,0-7-1 16,0 0 1-16,0-6-3 0,0-1 0 16,-4-4 1-16,4-1-2 15,-1-1 2 1,1-1-2-16,0 2 1 16,0 1 0-16,0 2 2 15,0 2-4-15,0-1 2 16,0 4 0-16,3 5 2 0,5 0-2 0,1 3 0 15,1 1-1-15,3 1 1 0,5 3-1 16,-2 3 2-16,0 4-2 16,1 0 3-16,-2 5-2 15,2 8 0-15,-7-1-2 32,2 2 3-32,-5 4-1 0,-4-2 0 0,-3-1-1 0,0 3-2 15,-2-6 2-15,-11 1 1 16,3-1 1-16,-6-2-1 15,-2 0 1-15,-2-4-3 16,2 0-2-16,2-3-6 0,2-1-5 16,2-2-13-16,5 0-26 31,7-7-21-31,0-7-49 16,9-4-214-16</inkml:trace>
  <inkml:trace contextRef="#ctx0" brushRef="#br0" timeOffset="90641.1643">19287 16301 327 0,'-7'1'61'0,"-4"3"-16"16,10-2-1-16,1 0-8 15,8 0 1-15,9-2-4 16,4 1-6-16,6-1-10 16,0 0-13-16,0 0-3 15,-2 0-1-15,-2 0-1 0,-5 0-17 16,-3 0-36-16,-8 2-46 15,-3 0-72-15</inkml:trace>
  <inkml:trace contextRef="#ctx0" brushRef="#br0" timeOffset="90815.7614">19348 16430 372 0,'2'3'39'0,"11"-2"9"16,4-1 3-16,7 0-8 15,1 0-18-15,4-4-9 16,1-1-10-16,3 2-5 16,2-2-8-16,3 1-30 15,2-1-69-15,4-2-251 0</inkml:trace>
  <inkml:trace contextRef="#ctx0" brushRef="#br0" timeOffset="91197.3228">20739 15951 436 0,'-10'-3'14'16,"3"-4"15"-16,3 5 6 0,-1 0 3 15,3 2-7-15,-1 0-6 16,3 6-10-16,0 6-2 16,0 5 5-16,0 2 2 15,5 1-4-15,0 3-8 16,2-1-4-16,0 2-3 15,1-4 0-15,-1-1 0 0,-2-1-3 16,-1-3-23-16,-1-2-18 0,-1 0-21 16,-2-4-31-16,0-2-94 15</inkml:trace>
  <inkml:trace contextRef="#ctx0" brushRef="#br0" timeOffset="91468.3501">20433 16365 421 0,'0'2'38'0,"0"-2"-20"15,19 0 9-15,8 0 8 16,9-2-5-16,11-1-10 16,7 1 1-16,7-2 1 15,2 0 1-15,4 3 2 16,-3-1-9-16,-1 0-6 15,-4-1-3-15,-7 3-2 16,-7-4-1 0,-7 4-3-16,-10-2-1 0,-6 2-1 15,-10 0-2-15,-6 0-34 16,-6 0-28-16,-7 6-8 16,-11-3-51-16,-5 2-139 15</inkml:trace>
  <inkml:trace contextRef="#ctx0" brushRef="#br0" timeOffset="91820.6903">20623 16617 351 0,'0'-2'36'16,"0"-6"-31"-16,0 5 11 15,0-2 46-15,0 3-12 16,0 2-11-16,0 0-15 0,0 5-5 16,0 6 0-16,0 9 7 15,4 1 4-15,-1 8-5 16,-1 1-4-16,3 0-1 16,-3 2-12-16,3 0-2 15,-2-1-2-15,0-4-1 16,1-4-2-16,1-2-1 0,-1-3 2 15,-1-7-2-15,2-2 1 16,-3-6-5-16,0-3-12 16,0 0-26-16,-2-5-23 15,0-9-18-15,-2-4-46 0,-7-7-60 0</inkml:trace>
  <inkml:trace contextRef="#ctx0" brushRef="#br0" timeOffset="92180.3298">20595 16592 356 0,'0'-15'36'0,"1"1"6"16,6 3 10-16,2 1-9 15,2 5-7-15,1 1-11 16,7 4 3-16,2 0-5 16,2 0 4-16,6 11-2 0,3 4-5 15,-1 1-7-15,1 4-5 16,-1 2-1-16,-6 1-2 15,-5 2-3-15,-6 2 0 16,-4 0-1-16,-3-1 0 16,-7 1 0-16,0 0 1 0,-7-1-2 15,-5 1 2-15,-3-4 0 16,-5 0-2-16,-2-3 0 16,-2-3 1-16,2-4-2 15,0-2 3-15,-2-2-2 16,5-5 1-16,4-3-4 0,1-1-12 15,1 0-24-15,8-6-10 16,3-9-7-16,2-4-30 16,0-8-125-16</inkml:trace>
  <inkml:trace contextRef="#ctx0" brushRef="#br0" timeOffset="92523.9674">20988 16519 404 0,'7'-9'39'0,"0"0"-5"16,3 2-9-16,3 1 16 15,0 5-6-15,0 1-13 16,1 0-12-16,1 7-5 16,-3 3-4-16,-4 6 1 15,-2 1-1-15,-5 0-1 0,-1 1 1 16,0 0 1-16,-8-6-2 15,-3 1 0-15,-2-3 0 16,4 0 1-16,-1-3 1 16,3-4 2-16,3 3 2 15,4-3 0-15,0-3 1 16,2 0 0-16,11 0 12 0,5-2-8 16,3-3-8-16,4-4-3 15,6 0-3-15,-1-1-22 16,8-3-16-16,-3-1-61 15,7-8-222-15</inkml:trace>
  <inkml:trace contextRef="#ctx0" brushRef="#br0" timeOffset="92993.9834">22113 15981 466 0,'-1'-9'38'0,"1"-2"-23"0,0 0 5 16,-4 0 7-16,1 4-9 16,-4 1-6-16,-1 5-1 15,-1-1 4-15,-1 2-2 16,0 2-3-16,1 10-2 16,1 6 3-16,1 5 0 0,0 4 3 15,4 9-2-15,3 3 3 16,0 3-4-16,2-1 1 15,6 4-7-15,0-3-1 16,1-2-3-16,-2-8-1 16,-1-2 1-16,-1-4-1 0,-1-7 0 15,-2-1-1-15,-1-6-15 16,-1-1-9-16,0-4-14 16,0-5-9-16,-8-2-5 15,1 0-5-15,-5-9-29 16,-2-5-71-16</inkml:trace>
  <inkml:trace contextRef="#ctx0" brushRef="#br0" timeOffset="93181.4503">21937 16237 323 0,'-5'-4'36'0,"5"-6"1"0,0 4 9 16,8 1 2-16,6 1-24 15,4 2-10-15,6 1-9 16,7-2-3-16,7 3-1 15,5-1-5-15,3 1-22 16,0-1-49-16,0-5-40 16,-1-4-61-16</inkml:trace>
  <inkml:trace contextRef="#ctx0" brushRef="#br0" timeOffset="93447.0243">22521 15981 388 0,'0'-9'25'15,"0"-1"22"-15,-2 3-1 16,-3 6-7-16,-4 1-7 16,-4 0-11-16,1 5-2 15,0 11-2-15,-3 5 2 0,3 6 2 16,0 6-2-16,3 5-1 16,6 1-6-16,1 1-4 15,2-3-5-15,0-2-1 16,5-4-2-16,6-2 2 15,2-10-4-15,3 1-14 0,2-6-25 16,-1-3-22-16,2-6-6 16,-1-4-33-16,-2-1-61 15,2 0-105-15</inkml:trace>
  <inkml:trace contextRef="#ctx0" brushRef="#br0" timeOffset="93963.8798">22654 16169 260 0,'4'-18'42'0,"1"-2"32"16,0 7-16-16,4-3 1 16,1 7-18-16,2 0-10 15,1 5-12-15,1 4-4 0,2 0-5 16,0 3-3-16,-1 10-1 16,-3 4-4-1,-1 7 1-15,-2-3-3 16,-4 5 0-16,-5 0 1 0,0-3 0 15,-3-1-1-15,-8-4 1 16,2 1 0-16,-2-9-1 16,2 0 0-16,2-5 1 15,5-2-1-15,2-3 1 16,0 0 0-16,0-7 1 16,10-5-1-16,4-2 1 0,0-8-2 15,2-1 1-15,-2-4-1 16,3-1 0-16,-7 1 0 15,2 0 0-15,-4 4 0 16,-4 0 1-16,-1 5-1 16,-3 4 0-16,0 5 2 0,0 0 6 15,0 5 2-15,-2 4-2 16,-3 0-1-16,-3 6-2 16,0 6 1-16,1 6 2 15,5 4 3-15,-2 0-2 16,4 5-1-16,0 0 4 0,0 0-4 15,4-4-7-15,5-2 0 16,2-1-2-16,-1-5 3 16,7 0-2-16,-5-6-11 15,2-1-22-15,3-5-11 16,-3-1-6-16,1-2-18 0,-3-4-76 16,4-7-103-16</inkml:trace>
  <inkml:trace contextRef="#ctx0" brushRef="#br0" timeOffset="94229.4099">23111 15937 381 0,'3'-12'21'0,"-3"1"33"16,2 6-2-16,-2 1 1 16,2 3-15-16,1 1-12 15,4 0-10-15,2 8 1 16,2 6 10-16,5 6 0 0,2 3-1 15,-1 4-12-15,2 3-4 16,-5 4 1-16,-1 2-2 16,-6 1-4-16,-5 2-2 15,-2 1-1-15,-7-2-2 16,-17 2 1-16,-8-2-2 0,-11-1-27 16,-11-7-114-16,-2-12-350 15</inkml:trace>
  <inkml:trace contextRef="#ctx0" brushRef="#br0" timeOffset="111190.3789">20068 17476 286 0,'-6'-3'19'16,"-1"-1"30"-16,2-1-9 15,2 2 11-15,1 0-9 16,0-1-10-16,2-2-1 0,0-1-3 16,2 0-1-1,10 3-13-15,5-2-6 0,3 2-3 16,4 1-2-16,3 3-2 15,2 0-1-15,0 0-1 16,0 0-11-16,-1 0-24 0,-4 3-11 16,-3 0-31-16,-5-2-28 15,-5-1-40-15</inkml:trace>
  <inkml:trace contextRef="#ctx0" brushRef="#br0" timeOffset="111379.0084">20088 17580 27 0,'-13'4'343'0,"13"17"-311"0,0-12-10 15,11-9 20-15,9 0 2 16,5 0-13-16,4-3-11 16,5-5-13-16,-2 1-5 15,4-1-1-15,-4 4-16 16,-3-10-61-16,2 2-150 15</inkml:trace>
  <inkml:trace contextRef="#ctx0" brushRef="#br0" timeOffset="111951.9733">21682 17050 319 0,'0'-5'35'0,"-1"-4"5"16,-6 0 11-16,0 4-8 16,-5-2-14-16,2 3-9 15,-1 1 2-15,0 3-2 16,-1 0 3-16,-3 1-15 16,3 10 0-16,-3 4 2 15,3 8-1-15,0-1 1 0,0 9 0 16,5 1 3-16,5 4 1 15,2 3 2-15,0 5 0 16,2 5 1-16,9 1 0 16,0 0-5-16,1 1-4 15,1-2-6-15,1-1 0 16,-3-6 0-16,-2-2-4 0,0-3 2 16</inkml:trace>
  <inkml:trace contextRef="#ctx0" brushRef="#br0" timeOffset="112473.0618">21932 17090 356 0,'0'-13'18'0,"0"1"29"16,0 1 3-16,0 4-6 0,-7 1-15 15,-3 5-8-15,-5 1-11 16,1 0-2-16,-6 7 5 16,2 7-1-16,2 4-1 15,-1 1-2-15,5 6-1 16,1 4 2-16,8-1 1 15,3 9-1-15,0 0 2 0,7 6 0 16,3 1-1-16,7 1-3 16,-3 1-1-16,1 1-2 15,-1-3-4-15,-1-1 0 16,-5-6 1-16,-1 1-2 0,-7-6-2 16</inkml:trace>
  <inkml:trace contextRef="#ctx0" brushRef="#br0" timeOffset="112957.8124">22498 17180 231 0,'0'-7'52'0,"0"-4"4"16,-2 1-2-16,-6-2 4 15,2 4-12-15,-3-1-17 16,0 4-7-16,-1 2-5 16,0 1-3-16,0 2 1 0,0 0-7 15,-1 5-1-15,3 7 2 16,0 6-2-16,6 2 0 16,2 2 4-16,0 6-4 15,4 4 0-15,7 0-2 16,-1 5-3-16,-1-1-1 15,-1 1-1-15,-6 0 0 0,-2-5-1 16,0-2-11-16,-2-4-12 16,-8-5-14-16,2-1-15 15,-4-11-27-15,0-6-33 16,0-3-43-16</inkml:trace>
  <inkml:trace contextRef="#ctx0" brushRef="#br0" timeOffset="113134.1181">22266 17332 398 0,'-2'0'43'0,"2"0"-10"15,0 0-15-15,12 0-4 16,9 0-1-16,7 0-3 0,12 0-9 16,5-2 0-16,3 1-10 15,4-3-55-15,1-2-40 16,-5-1-39-16</inkml:trace>
  <inkml:trace contextRef="#ctx0" brushRef="#br0" timeOffset="113376.7137">22870 17162 365 0,'0'-10'25'16,"0"-1"37"-16,-5 4-12 15,-2 2-4-15,-3 3-8 16,1 2-12-16,-7 0-11 0,2 7-1 15,-1 7 1-15,3 6 5 16,3 3-3-16,1 8-4 16,5-1 1-1,3 2-5-15,0 0-4 16,8-2-4-16,4-3 0 0,0 0 1 16,3-7-11-16,-1 0-25 15,4-6-21-15,1-6-14 16,-2-6-61-16,3-2-133 15</inkml:trace>
  <inkml:trace contextRef="#ctx0" brushRef="#br0" timeOffset="113878.593">23016 17211 333 0,'3'-14'93'15,"-1"1"-49"-15,3 4-8 0,0-1 6 16,4 3-4-1,2 1-10-15,5 1-11 0,2 5-8 16,0 0-2-16,2 1 0 16,-2 13-5-16,-4 3-2 15,-4 4 0-15,-3 2 0 16,-6 4 0-16,-1-2 0 0,-4 0-4 16,-8-3-1-16,1-7 2 15,0-2 0-15,-1-2 5 16,5-8-1-16,3-1-1 15,3-2 1-15,1-4 1 16,0-8-1-16,8-2 0 0,1-5 0 16,4-1-1-16,-1-5 0 15,-1 3 0-15,-3-3 0 16,0 4 1-16,-1-3-1 16,-3 6-1-16,-4-1 2 15,2 5-1-15,-2 3-1 16,0 4 2-16,0 5 2 15,-6 2 3-15,3 6-4 0,-1 9 2 16,-1 7 5-16,5 3 4 16,0 3 0-16,0 1-3 15,0-1-5-15,5 1-2 16,4-4-3-16,1-4 0 16,5 0 0-16,-1-6-11 0,3-2-20 15,3-5-16-15,-3-6-24 16,2-2-59-16,0-5-106 0</inkml:trace>
  <inkml:trace contextRef="#ctx0" brushRef="#br0" timeOffset="114112.923">23347 17105 359 0,'-4'-12'19'16,"3"1"40"-16,-1 6-3 15,2 1-8-15,0 4-4 16,5 4-27-16,8 9-2 15,3 2 9-15,2 7 1 16,1 1-3-16,0 2-8 0,-4-2-5 16,-3 4-4-16,-7 0-1 15,-3 1-2-15,-2 0-2 16,0-4 1-16,-9 2-10 16,-6-2-17-16,1-1-24 15,-2-4-12-15,0-3-37 0,3-8-95 16</inkml:trace>
  <inkml:trace contextRef="#ctx0" brushRef="#br0" timeOffset="114785.6171">23767 17225 107 0,'7'0'15'0,"4"-2"37"16,-1-1 15-16,0-3 1 16,-3-3 4-16,-2 1-13 15,1-3-14-15,-4 0-12 16,-2 1-8-16,0-5-2 15,-3 5-8-15,-9-1-6 0,0 2-2 16,2 4-4-16,-7 5 1 16,3 0-1-16,-3 0-1 15,4 10 2-15,-2 5-1 16,6 6-2-16,2-2 1 0,4 6 3 16,3 0-2-16,5 0-3 15,7-1-2-15,6-5 4 16,1-3-1-16,3-5-2 15,0-6 1-15,1-5 2 16,-3 0-3-16,-2-3 4 0,-4-12-4 16,-2-2 3-16,-4-6-2 15,-4-2 2-15,-4-5 2 16,0-5 1-16,-2 0-2 16,-8-4-2-16,2-1 0 15,-1 1-1-15,-2 3 1 0,3 6 1 16,1 5 3-16,4 7 2 15,0 6 2 1,-1 10 4-16,4 2-3 0,0 14-10 16,0 9 1-16,5 11 0 15,4 6 5-15,8 1 0 16,-2 1-3-16,5-1-2 16,-4-3 0-1,1-8-1-15,-7-2 0 16,1-3-1-16,-5-3-14 0,1-2-23 15,-4-7-9-15,2-3-14 0,3-7-42 16,-1-3-106-16</inkml:trace>
  <inkml:trace contextRef="#ctx0" brushRef="#br0" timeOffset="115212.5108">24051 17123 388 0,'0'-8'42'0,"2"1"7"15,3 4 0-15,3 3-9 0,2 0-21 16,4 4-8-16,5 7-2 16,-4 7-3-16,2-1-3 15,-5 3-3-15,-2 0 1 0,-7 5 0 16,-1-5-2-16,-2-1-3 16,0-3-3-16,-5 0-1 15,-2-5 2-15,2-4 3 16,-2-4 2-16,6-3 2 0,-1 0-1 15,2-3 3-15,0-9-1 16,2-5 2-16,6-2 1 16,4-2 0-16,-2-5-3 15,2 2-1-15,1 2 1 16,-4-1-1-16,3 1-1 0,-5 7 2 16,-2 0 0-16,-2 6 5 15,-3 5 0-15,0 4-2 16,0 4-3-16,0 10-2 15,0 6 0-15,-3 3 1 16,-1 4 2-16,3 0-1 16,1 0-3-16,0-2 2 15,1 0-10-15,8-5-33 0,3-1-27 16,5-8-43-16,1-6-94 16</inkml:trace>
  <inkml:trace contextRef="#ctx0" brushRef="#br0" timeOffset="116143.9087">24431 16831 316 0,'-7'-9'38'16,"2"-2"2"-16,-4-1 9 15,-5-1-8-15,-4-1-15 16,-5-1-10-16,-6-1-9 16,-3 2 0-16,-11 2-3 0,-4-1-2 15,-7 5-1-15,-8-1-1 16,-6 1 1-16,-8 1-1 15,-9 0-1-15,-7 0 1 16,-8 2 1-16,-5 1-1 16,-2 1 0-16,-6 1 0 15,3 2 0-15,1 0 0 16,5 0 0-16,1 9 1 0,6-1-1 16,7 5 0-16,4 0 0 15,4 1 0-15,4 4-1 16,5-2 2-16,5 3-2 0,1 3 0 15,7-1 1-15,6 4-1 16,-1 2 1 0,6-2 1-16,5 1-2 15,5 3 1-15,2 0 0 16,7 1 1-16,2 2-1 16,2 2 0-16,6 2 1 0,5 1 0 15,3 5-1-15,5-1 3 16,6 1 1-16,1 6-3 15,0 0 0-15,7 4 0 16,3-1-1-16,5-1 2 16,0 0-2-16,7-1 0 15,4-3 0-15,2-2 0 16,6 1 0-16,6-5 0 0,9-2 1 16,3-3 2-16,6-3 1 15,10-5-1-15,7-6-1 16,7 0 2-16,10-7-2 0,8-5-1 15,6-7-1-15,9-2 1 16,5-3-1-16,3-17 2 16,4-5 3-16,-3-4 4 15,1-5-4-15,-6-4 0 16,-4-5-3-16,-6-4-2 16,-11-3 1-16,-8-3 0 0,-8-7-1 15,-12-1 1-15,-11-7 0 16,-12-3 0-16,-9 1 0 15,-13-7-1-15,-13 6 1 16,-8-1 0-16,-4 5 0 16,-18 2 1-16,-9 5 4 15,-7 10-3-15,-3 3 0 0,-9 8 0 16,-3 6-3-16,-4 4 0 16,-4 6-4-16,-3 7-8 15,6 5-2-15,5 9-13 16,5 2-7-16,13 6-32 0,17 6-66 15,14 6-165-15</inkml:trace>
  <inkml:trace contextRef="#ctx0" brushRef="#br0" timeOffset="116812.197">24884 17218 182 0,'0'-10'83'15,"-2"-5"-47"1,1 1-3-16,-3 2 7 0,-1-5-5 16,-5 3-6-16,2-2-7 15,-5 4-2-15,0 1 3 16,-1 4-12 0,-4 1-2-16,2 6-1 15,0 0 2-15,-2 4-2 0,3 6-5 0,3 3 1 16,3 3 1-16,3-2-4 0,6 4 1 15,0-2 0-15,4-1 0 16,7-1-1-16,3-1 0 16,3-5 0-16,-2 1 0 15,2-6 0-15,-1 0-1 16,-1-3 1-16,-1 0 1 0,-3-10 1 16,-2-2 3-16,-4-4 4 15,-3-4 4-15,-1-3-2 16,-1-6-3-16,0-4-1 15,0-3-3-15,-1-2-3 16,-1 0-1-16,2 5-1 0,-4 4 1 16,4 8 0-16,0 7 6 15,0 9 9-15,0 5-2 16,-1 5-14-16,1 16-1 16,0 6 1-16,-2 7 0 15,2 5-2-15,0 0 4 16,0 1-1-16,3-5-4 0,3-3-15 15,-1-5-5-15,0-4-16 16,5-3-29-16,-3-5-46 31,1-8-61-31</inkml:trace>
  <inkml:trace contextRef="#ctx0" brushRef="#br0" timeOffset="117168.4263">24962 17086 313 0,'2'-18'33'16,"3"4"36"-16,-2 3-7 16,-1 3-3-16,1 6-19 0,1 2-19 15,-2 0-15-15,1 5-5 16,2 7 2-16,0 6-2 16,-2 0-1-16,1 1 0 0,-4-1-1 15,0-1 2 1,0-5-1-16,0-3 1 0,0-2-1 15,0-3 0-15,2-4 2 16,3 0-2-16,-2 0 1 16,2-7 2-16,5-4-3 15,-1-5-1-15,-2 0 2 0,1-4 0 16,-3 0-1-16,0 1 2 16,-3 3-3-16,0 4 5 15,-1 4 5-15,-1 4 1 16,0 4-1-16,0 7-9 15,0 10 0-15,0 1 2 0,0 3-4 16,2-2 4-16,15-7-33 16,15-12-123-16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5:32:05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5613 14815 27 0,'3'5'35'0,"3"1"2"32,1-3 9-32,-2 4-13 0,2-3 3 15,0 0-8-15,-2-1 2 16,-2 1 1-16,1-3-7 15,-3 1-4-15,1 0-2 16,-2-2-2-16,2 0-6 16,-2 0 3-16,0 0 4 0,2 0 8 15,-2 0 3-15,1 0-7 16,-1-5-2-16,0-2-5 0,0-4-1 16,0 0-1-16,-7 1 0 15,1-5-3-15,-8 4-3 16,0-3-3-16,0 4 1 15,-2 3-1-15,-1 0 1 16,2 7-4-16,-2 0 0 0,3 6 1 16,1 5 0-16,1 6 0 15,1 2 1-15,5 2 1 16,1 5 1-16,5 3-1 16,0 4 1-16,0 1 3 15,8 1 3-15,-1 5-3 16,3-3 0-16,-3 4-1 0,-1-4 2 15,-2 1-3-15,-2-2 1 16,-2-6-2-16,0-2-4 16,-2-3 1-16,-4-5 1 15,-3-2-2-15,0-2 1 16,-4-5-3-16,4-4-16 0,-3-4-12 16,-1-1-19-16,1-2-16 15,-3-2-39-15,-1-10-55 16</inkml:trace>
  <inkml:trace contextRef="#ctx0" brushRef="#br0" timeOffset="202.9545">5281 15099 90 0,'7'-4'241'15,"5"-2"-212"-15,8 3-7 0,4-2 11 16,8 0 9-16,4-1-6 15,5 1-16-15,4-2-10 16,3 3-4-16,-4-2-5 16,-5 6 0-16,-5 0-6 15,-5 0-33-15,-4 0-23 0,-9 0-9 16,-3 0-43-16</inkml:trace>
  <inkml:trace contextRef="#ctx0" brushRef="#br0" timeOffset="562.3145">5974 14858 299 0,'0'-6'28'0,"0"2"19"15,-5 1-17-15,-6 3 7 16,0 0 1-16,-7 3-10 16,2 9-13-16,-2 2 0 15,2 6 6-15,4 6-1 0,-2 5-1 16,7 4-3-16,2 5-1 16,3 3 2-16,2 1-9 15,0-3-1-15,0-4-7 16,9-2 1-16,2-7 0 15,-2-5-2-15,3-5 0 0,3-4-11 16,1-3-9 0,1-4-17-16,-2-7-32 0,2 0-68 15,0-4-126-15</inkml:trace>
  <inkml:trace contextRef="#ctx0" brushRef="#br0" timeOffset="893.2528">6189 14958 371 0,'0'-4'42'15,"0"1"-2"-15,0 0-3 0,-1 3 3 16,-1 0-11-16,-5 3-11 15,3 9-7-15,-2 2 1 16,3 7 3-16,-1 5 0 16,4 2-2-16,0 3-7 15,0-1-3-15,0-2-2 16,0 1 0-16,5-4 0 0,2-2-2 16,0-3-4-16,-2-2-14 15,-2-6-10-15,2-1-10 16,-1-6-17-16,-2-5-43 15,-1 0-52-15</inkml:trace>
  <inkml:trace contextRef="#ctx0" brushRef="#br0" timeOffset="1284.0547">6118 14998 310 0,'-2'-6'40'15,"2"-2"-8"-15,0 3 7 16,0 0 12-16,5 1-12 16,7-1-20-16,3 3-7 0,3 0 1 15,2 2-6 1,2 0 2-16,0 0 0 0,2 8 0 16,-2-1 0-16,-2 3-4 15,-1 2-2-15,-2 1 0 16,-5 5-1-16,1-3 4 15,-4 2 1-15,-3-1-1 0,0 2-4 16,-5-2 2-16,-1 0-4 16,0 0 3-16,0 0-1 15,-7 1-2-15,-3-4 0 16,-5 2 0-16,0-3 2 16,-4 3-4-16,-3-7 2 0,3 2-4 15,-3-1-6 1,-1-2-6-16,0-4-14 0,1 0-17 15,4-3-42-15,4 0 16 16,5-8-83-16</inkml:trace>
  <inkml:trace contextRef="#ctx0" brushRef="#br0" timeOffset="1601.4872">6462 14844 234 0,'9'-5'152'0,"-2"2"-118"0,-1 0 5 16,3 3 3-16,0 4-7 16,0 7-6-16,3 7-11 15,1 6-5-15,1 2 1 0,0 5 0 16,0-1-6-16,-4 1-5 15,-1 0-1-15,-3 0-1 16,-4 0 1-16,-2-5-3 16,-2 1 3-16,-10 0-3 15,0-4-3-15,-6-1-12 16,1-1-16-16,-4-2-12 0,0-1-42 16,7-5-62-16</inkml:trace>
  <inkml:trace contextRef="#ctx0" brushRef="#br0" timeOffset="2507.5438">6841 14992 315 0,'10'-4'24'0,"-3"0"-12"0,0-1 5 16,-2 2 27-16,-2-4 10 16,-1-1-17-16,0 1-14 15,-2 1-7-15,1 2 1 16,-1-2-7-16,3 2-6 0,-1 1-2 16,1 3 1-16,1 0-2 15,-2 9 0-15,3 2 1 16,-2 3 1-16,1 2 0 15,-3 4 3-15,3-2-5 16,-1 1 0-16,-3-1 0 16,1 0 0-16,5-3 0 0,-1 0-1 15,2-4 1-15,1-2-1 16,6-2 0-16,-2-2 1 16,4-5 0-16,2 0 0 15,0 0 0-15,1-3-1 16,0-8 1-16,-3-2-1 15,-2-2 1-15,-1-3-1 16,-4-2 1-16,-2-2 0 0,-4-1-1 16,-1 2 1-16,-2 1 0 15,0 2 1-15,0 4 2 16,0 2 0-16,-2 6 5 16,1 2-2-16,1 4 5 0,-2 0-8 15,2 6-4-15,0 9 0 16,0 4 3-16,0 6 0 15,2 5 2-15,3 6 1 16,1 1-4-16,-2 1 1 0,-1 1-4 16,-3-1 4-16,0-1-4 15,0-3 3-15,-3-4-3 16,-7 1 3-16,0-6-2 16,-1-2 0-16,0-5 1 15,0-4-1-15,3-5-1 16,-2-2 3-16,3-5-1 15,0-2 0-15,2 0 0 0,0-7 3 16,0-6-2-16,2-3-2 16,3-5 2-16,0-4-2 15,0-4-1-15,0-1 2 16,8-2-10-16,0 3-9 16,6 3-6-16,3 1-4 0,-2 7 3 15,6 1-13-15,4 7-32 16,0-1-55-16,2 0-151 15</inkml:trace>
  <inkml:trace contextRef="#ctx0" brushRef="#br0" timeOffset="2726.4317">7572 15108 387 0,'12'0'56'16,"3"0"-21"-16,1-6-4 16,4 1-4-16,0-1-20 15,-1 3-5-15,1-1-3 0,-4 4-26 16,-1 0-24-16,-1 0-57 16,-3 0-104-16</inkml:trace>
  <inkml:trace contextRef="#ctx0" brushRef="#br0" timeOffset="2913.705">7592 15215 303 0,'-8'6'39'16,"8"0"7"-16,0-2 17 16,10-4 4-16,7 0-16 15,3 0-23-15,7 0-8 16,2-5-6-16,0-3-8 0,2 3-5 15,-1 1-1-15,-1-1-33 16,0 0-76-16,0-5-320 16</inkml:trace>
  <inkml:trace contextRef="#ctx0" brushRef="#br0" timeOffset="3953.1905">8602 15031 128 0,'5'-9'177'0,"0"-2"-129"15,-2-2-29-15,1-1 21 16,-2 4 11-16,-1-3-18 0,-1-1-14 16,0 4-6-16,0-1 0 15,-1 1 1-15,-5 2-4 16,0 2-4-16,-4 1-3 15,-1 2-2-15,1 3-1 16,-5 0 1 0,3 0 0-16,-5 0-1 0,3 7 0 15,-1 2 0-15,2 1 0 16,-2 1 1-16,1 2-1 16,5 1 1-16,1 2 0 0,3 2 1 15,3-1-1-15,2 5 0 16,0-2 1-16,7-2-1 15,6-1 1-15,-1-2-2 16,7-7 0-16,-2-1 1 0,0-5 1 16,0-2-2-16,0 0 2 15,-1-5-2-15,-3-2 1 0,-3-4 0 16,0-1-1-16,-5-1 4 31,0-1 9-31,-3 3 1 16,-2-1-6-16,0-1 2 0,0 4-2 0,0 0-1 15,0 2-3 1,0 2 0-16,0 1 0 16,0 2 1-16,0 2-3 15,0 0 0-15,0 0-3 16,0 11-1-16,5 3 3 16,0 4-2-16,3 6 1 15,-1 2 1-15,0 5 1 0,-2 0-1 16,-1 6 0-16,-1 0 0 15,2-1 0-15,-5-1 1 16,0-3-3-16,0 1 1 16,-5-5 1-16,0-3-1 15,-2-5 1-15,-1-3 0 0,1-6 0 0,-3-4 0 16,1-1 1-16,1-6-1 16,-4 0 0-16,3-6 7 15,-1-6 1-15,2-6-2 16,3-5-2-16,1-6-3 0,4-3-2 15,0-5-3-15,2-1-5 16,9-1-11-16,0 1-20 16,5 3 3-16,0 6 1 15,0 6 6 1,0 3-33-16,0 5-28 16,2 2-46-16</inkml:trace>
  <inkml:trace contextRef="#ctx0" brushRef="#br0" timeOffset="4265.6281">8950 14920 356 0,'1'-5'20'0,"-1"0"13"16,0 3 16-16,-1 2 5 15,-11 0-24-15,4 2-11 16,-6 8 1-16,0 1 3 15,-3 9-4-15,2 3-2 16,1 4-2-16,1 5-2 0,4 0 3 16,2 5-2-16,4-3-3 15,3 0-6-15,0-3-5 16,7-5 3-16,5-2-2 16,6-7-1-16,3-2-2 15,-1-9-8-15,4 0-21 16,1-6-20-16,1 0-17 15,-4-4-66-15,0-8-113 0</inkml:trace>
  <inkml:trace contextRef="#ctx0" brushRef="#br0" timeOffset="4813.8232">9070 14997 415 0,'0'-11'49'15,"0"1"-7"-15,0 3 2 0,0-1-8 16,5 5-14-16,4-1-14 16,3 4-5-16,1 0 0 15,1 7-3-15,1 6 1 16,1 3 0-16,-5 5-1 16,0 4 0-16,-5-3 0 0,0 3 1 15,-6-4-2-15,0-1 2 16,0-5-1-16,-7 2 0 15,2-7 0-15,-1-2 0 16,1-3 2-16,2-3-2 16,-2-2 0-16,5 0 1 15,0-5 1-15,0-8 0 0,6-1-2 16,3-2 1-16,1-4-1 16,4-2 0-16,-4 0 0 15,0-2 0-15,0 3 1 16,-3-1-1-16,2 1 0 0,-6 5 3 15,1-1 4 1,-3 7 1-16,2-1 4 0,-3 8-1 16,0-2 2-16,0 2-2 15,0 3-4-15,0 0-4 16,0 0-3-16,-3 11-1 16,-2 7 2-16,2 2 1 0,-1 5 1 15,4 1 0 1,0 3-2-16,0-2 0 0,0-2-1 15,4-6 1-15,3 1-2 16,2-4-14-16,2-2-14 16,4-3-10-16,-1-4-8 0,1-5-16 15,0-2-55-15,2 0-73 16</inkml:trace>
  <inkml:trace contextRef="#ctx0" brushRef="#br0" timeOffset="5048.1581">9422 14881 457 0,'0'-2'32'0,"1"2"13"16,6 0-8-16,5 4 1 0,-2 5-1 16,7 5-8-16,-3 2-2 15,1 6-7 1,-3 0-9-16,0 6-28 0,-4 0 20 15,-6 6 1-15,-1-1-3 16,-1 5-1-16,-8 0 12 16,-6 1-55-16,-6-5-42 0,-2-4-58 15</inkml:trace>
  <inkml:trace contextRef="#ctx0" brushRef="#br0" timeOffset="6064.0322">6892 16240 284 0,'-6'0'41'16,"5"0"-24"-16,-3 0-4 15,0-3 14-15,-3-6 18 0,2 3-7 16,-2-6-8-16,3 0-5 16,2-2-1-16,1 5-2 15,1-4-5-15,0 6-6 16,3-2-3-16,6 3-2 15,-1 3-2-15,4 0 0 0,-2 3-1 16,2 0 0-16,0 10-1 16,-3 2 1-16,-1 8-3 15,2 0 1-15,-5 6 0 16,0 0 1-16,-1 1 0 16,-1 0-1-16,3-3-2 0,0 1 4 15,-1-6-5-15,-2-2 4 16,4-5-3-16,0-5 1 15,5-3 1-15,-2-4 0 16,2 0 3-16,5-5 2 16,-1-6-3-16,0-3-1 0,-2-4-2 15,1-4 2-15,-5 1 0 16,0-3 0-16,-5-2 2 16,-1 1 2-16,-2 0 0 15,-2 4-2-15,0 1 0 16,0 4-3-16,0 6 1 15,0 4 3-15,0 4 1 16,0 2-2-16,0 0-3 0,0 11-2 16,0 1 1-16,0 11 0 15,0 2 1-15,5 5 0 16,0 6 1-16,0-2-2 16,1 3 1-16,-2-1 0 0,-1 3-1 15,-1-6 1-15,0 2-1 16,-2-1 1-16,0-4-1 15,0-3 0-15,-5-4 0 16,-2-5 0-16,0-3-1 16,2-5 1-16,0-5 1 0,2-3-2 15,-1-2 3-15,1 0 2 16,3-10-3-16,-2-4 2 16,2-8-2-16,0-1 0 15,0-4-3-15,0 1 3 16,3 1-3-16,4 1-5 15,0 5-1-15,-2 2-8 0,3 5-18 16,1 6-3-16,0 3-7 16,-4 3-44-16,3 0-64 15,-1 2-103-15</inkml:trace>
  <inkml:trace contextRef="#ctx0" brushRef="#br0" timeOffset="6626.4192">7279 16492 420 0,'0'0'38'0,"-2"0"17"15,-1 0-19-15,-1 0-1 16,1 3-9-16,1 14-13 16,-2 4-5-16,4 2 1 15,0 7 2-15,0 1-1 16,0 4-5-16,2 1 0 15,2-2-3-15,1 0-1 0,0-4 0 16,0 1 0-16,-2-8-1 16,1-4 1-16,-3-5-2 15,1-4 2-15,0-5 0 16,-2-5-1-16,0 0 4 0,0-5 2 16,-4-10 1-16,-3-2-3 15,-1-10-2-15,0 0-1 16,-1-5 0-16,4 0-1 15,-3-2-1-15,3 0 2 16,1 2-2-16,4 1 0 0,0 3 1 16,0 3 0-1,4 1-1-15,3 5 2 0,2 1-2 16,2 5 2-16,-1 3-2 16,3 3 0-16,1 5 1 15,3 2-1-15,-2 2-1 16,2 9 0-16,0 7 1 15,2-1 1-15,-4 4-2 0,-3-1 4 16,-3 2-2-16,-2-5-2 16,-6 0 2-16,-1-3 2 15,0-5-2-15,-3 2 0 0,-6-6 0 16,-5 0 1-16,-4-1 0 16,-4-2 0-16,3-2-8 15,-3 0-31-15,-2 0-26 16,7-11-104-16</inkml:trace>
  <inkml:trace contextRef="#ctx0" brushRef="#br0" timeOffset="6996.2014">8039 16356 455 0,'3'0'60'16,"4"0"-27"-16,6 0-18 16,-4 0 3-16,6 2-2 15,-1 0-9-15,4 0-5 16,3-1-2-16,-1 1 0 0,4-2-20 16,1 0-22-16,-2 0-49 15,-1 0-15-15,-4 0 1 16,-4 0-8-16,-4 0 0 15</inkml:trace>
  <inkml:trace contextRef="#ctx0" brushRef="#br0" timeOffset="7183.6333">8215 16384 94 0,'-27'10'67'16,"2"-3"17"-16,3 0-16 0,6 0 5 16,4 0-3-16,4-2-20 15,8-2-14-15,0-2-7 16,4 2-2-16,10-3 4 0,2 0-8 15,6 0-9-15,3 0-12 16,1 0 1-16,-1 0-6 16,1 0-38-16,-1-3-56 15,1-6-171-15</inkml:trace>
  <inkml:trace contextRef="#ctx0" brushRef="#br0" timeOffset="7621.0652">9518 16056 413 0,'9'-1'47'0,"1"-4"-8"0,-3-1-17 16,0 3 5-16,-2 1 3 15,-3 2-6-15,0 0-10 16,-2 0-3-16,0 5-5 15,0 7 1-15,0 4 5 16,0-1-4-16,2 6-2 0,0 1 2 16,0 0-1-16,-1 1-6 15,3-2 2-15,-4-2-3 16,1-1-1-16,-1-1-13 16,2-2-10-16,-2-4-16 15,0 0-21-15,0-4-78 0,0-4-142 16</inkml:trace>
  <inkml:trace contextRef="#ctx0" brushRef="#br0" timeOffset="7917.8545">9318 16362 424 0,'0'0'67'0,"0"0"-43"16,7 0-1-16,7 0 8 16,7 0 1-16,7 0-3 15,6 0-8-15,3 0 1 16,7 0-2-16,4 0-3 16,2 0-3-16,1 0-5 15,-3 0-16-15,-4 0 11 0,-4 0 2 16,-5 1-2-16,-8 3-3 15,-7-1-1-15,-3-1 1 16,-7 0-1-16,-3 2-6 16,-7-1-61-16,0-1-21 15,-13-1-90-15</inkml:trace>
  <inkml:trace contextRef="#ctx0" brushRef="#br0" timeOffset="8516.2826">9461 16663 293 0,'9'0'34'15,"-2"-2"-4"-15,-3-5-9 16,-1 0 23-16,-3 0 0 15,0-2-2-15,0 2-17 0,-3-4-7 0,-4 2 0 16,-3 2 0-16,2 2-3 16,-1 1-4-16,-2 2-2 15,0 2 0-15,-1 0-4 16,0 0 0-16,4 2 3 16,1 5 3-16,0 2 4 0,3 2-5 15,2-1-2-15,2 5-1 16,0 2 2-16,0 1 0 15,6 4-15-15,3 1 11 16,-4 0 0-16,2 4 0 16,1-4-3-16,-3 2-1 15,-3-3 0-15,-2-1-1 0,0-3 0 16,0-2-4 0,-6 0-5-16,-2-4-2 0,3 0-30 15,-2-6-2-15,0-2-4 16,0-4-18-16,1 0-56 15,-1-10-19-15</inkml:trace>
  <inkml:trace contextRef="#ctx0" brushRef="#br0" timeOffset="8732.8684">9238 16715 364 0,'4'4'33'0,"4"-3"12"16,6 3-25-16,6-1 7 0,1 1 4 16,6-2-11-16,1 0-14 15,3-1-4-15,1-1-1 16,1 0-16-16,1 0-39 16,-4 0-32-16,-1-7-17 0,0 0-142 15</inkml:trace>
  <inkml:trace contextRef="#ctx0" brushRef="#br0" timeOffset="9014.1411">9778 16570 326 0,'0'0'75'15,"0"0"-19"-15,0 0-36 0,-8 0-1 16,1 2 13-16,-4 5-5 15,0 4-9 1,0 1 3-16,1 5-7 0,2 4 0 16,-1 4-6-16,6 5 5 15,-1 4-3-15,3 0-3 16,1 2-6-16,0 1 0 0,1-1-1 16,8-4 0-16,1-1-14 15,-3-5-17-15,5-6-18 16,3-6-43-16,-3-7-58 15,3-7-159-15</inkml:trace>
  <inkml:trace contextRef="#ctx0" brushRef="#br0" timeOffset="9300.8954">9937 16661 231 0,'0'-4'196'0,"0"3"-131"0,0 1-27 16,0 0-4-16,0 0-11 16,0 5-10-16,2 11 2 15,0 2 6-15,-1 6-7 16,3 0-2-16,-2 5-2 0,-1-4-6 16,3 2-1-16,-1-2-2 15,-1-4-2 1,-2-1 1-16,0-4-3 0,0-2-10 15,0-3-2-15,0-6-20 16,0-3-15-16,0-2-43 16,0-3-65-16</inkml:trace>
  <inkml:trace contextRef="#ctx0" brushRef="#br0" timeOffset="9675.8362">9958 16624 343 0,'0'0'41'16,"0"0"1"-16,0 0-6 15,0 0-6-15,6 0 0 16,5 1-5-16,-1 5-2 0,7-1-4 16,-2 1-4-16,5 3-1 15,-1-3 4-15,-2 2-7 16,2 2-6-16,-2 1 3 15,-2 2-4-15,-1 1 0 16,-1 2 1-16,-4 0-1 0,-2 2-1 16,0 2-1-16,-3-1-1 15,-4 1-1-15,0-1 1 16,-2 1 0-16,-7-4-3 16,-4 2 4-16,2-4-4 15,-5-1-6-15,0 0-4 16,-2-5 0-16,0-1-3 0,1-3-4 15,0-2-3-15,3-2-8 16,-1 0-9-16,3 0-15 16,5-11-30-16,1-3-66 15</inkml:trace>
  <inkml:trace contextRef="#ctx0" brushRef="#br0" timeOffset="9983.0955">10215 16617 338 0,'13'-6'19'0,"-2"1"31"0,-1 3-7 16,4 2 14 0,0 0-9-16,-2 2-15 15,1 9-8-15,1 7-6 0,-4 1 0 0,2 6 2 16,-2 3-4-16,-3 1-6 0,-4 2-2 15,4 1-5-15,-4 2-3 16,-3-4 0-16,0-2-1 16,0 3-1-16,-10-5-8 15,2-2-9 1,-4-5-13 0,-2-1-7-16,1-7-28 0,-4-11-97 15,5 0-226-15</inkml:trace>
  <inkml:trace contextRef="#ctx0" brushRef="#br0" timeOffset="11139.975">10828 16183 274 0,'2'-5'43'16,"1"-6"-6"-16,-3 6 10 16,0-2 9-16,0 0-16 15,0-1-18-15,0 2-7 0,0-2-3 16,-3 1 1-1,-1-2-1 1,-2 4-4-16,-1-4-5 0,2 4 4 16,-2-2 0-16,0 4-1 15,-1 2 0-15,-1 1 0 16,1 0-4-16,-2 1-1 0,1 9-1 16,-1-1 0-16,1 1 2 15,-1 5-2-15,3 0-1 16,2 3 1-16,0 2 2 15,5 0-1-15,0 1 0 16,0-2-1-16,2-1-1 16,5-4 3-16,0 0-3 15,4-3 1-15,0-6-1 0,-1-3 2 16,0 1-3-16,0-3 2 16,2 0-1-16,-2-5 2 0,-1-3-3 15,-1-3 2-15,1-1 1 16,-1 1-2-16,-3-5 2 15,2 2-1-15,-5 1 1 16,1-1 0-16,-1 1 0 16,0 3 4-16,-2-1-3 15,0 6 5-15,0 1 2 0,0 4 1 16,0 0 0-16,0 0-9 16,0 2 0-16,0 7-1 15,4 5 2-15,-4 3 3 16,0 5 1-16,4-2 0 15,-3 7 1-15,3 1 0 16,-2-3-3-16,-1 2-2 0,3 2 0 16,-4-6-2-16,0 3 0 15,0-2 0-15,0-1 0 16,0-2-2-16,-5-1 0 16,1-4 0-16,1-3 1 0,-4-5 1 15,2-1 0-15,0-1 1 16,-2-6-1-16,2 0 2 15,-5 0-1-15,3-9 2 16,2-3 0-16,2-7 0 16,-1 0-2-16,4-4 0 15,0-2-1-15,2-2-1 0,3-3-3 16,7-1-5-16,1 3-12 16,1 1 0-16,1 4-2 15,-1 1-7-15,-1 7-4 16,1 2-18-16,-5 2-45 0,4 2-103 15</inkml:trace>
  <inkml:trace contextRef="#ctx0" brushRef="#br0" timeOffset="11501.0342">11122 16068 111 0,'0'-6'255'0,"0"0"-227"16,0 2 0-16,-2 3 5 15,-7 1-1-15,-4 0-7 16,3 0-9-16,-4 7 2 16,-3 4 2-16,3 1-4 15,-1 5 1-15,3 4-3 0,1 4 1 16,4 4-2-16,2 4-1 15,1 3-1-15,4 2-4 16,0-3-6-16,4-1 2 16,3-2-2-16,4-3-1 15,1-5 0-15,-1-4 1 16,2-2-3-16,-1-3-8 0,-1-5-5 16,0-5-4-16,-1-5-12 15,2 0-17-15,-2-5-68 16,1-11-127-16</inkml:trace>
  <inkml:trace contextRef="#ctx0" brushRef="#br0" timeOffset="12141.5454">11183 16225 145 0,'5'-10'162'0,"3"0"-113"16,-1 1-12-16,2 0 11 16,-1 2-1-16,2 2-4 15,1 3-19-15,-3 2-6 0,2 0-4 16,-1 2-4-16,-1 10-5 16,0 3-3-16,-3 5 0 15,2 0-1-15,-3 3 0 16,-1-1-1-16,-3-3 1 0,0-1-1 15,0-2 0-15,0-4 1 16,-5 1-1-16,0-6 1 16,1-1 1-16,1-3 0 15,1-1 1-15,2-2 0 16,0 0-2-16,0-2 7 16,0-5-5-16,0-7-2 0,7-2-1 15,2-4 1-15,1 1-2 16,3-6 2-16,1 1-2 15,-1-1 1-15,0 2 0 16,-3 2 0-16,0 1 1 16,-3 4 2-16,-2 2 3 15,0 5-1-15,-5 0-3 0,0 3 1 16,0 5 3-16,0 1-3 16,-2 0-2-16,-3 1-1 15,-4 9 0-15,3 4 1 16,-1 1 1-16,2 6 2 15,2 0 1-15,1 2-2 0,2 0 0 16,0 0-1-16,0-2 0 16,0 0-2-16,2-6 1 15,3 2-1-15,2-5 0 16,2-3 1-16,2-4-1 0,2 1-1 16,-1-5-5-16,2-1-11 15,1 0-6-15,-1 0-8 16,3-7-11-16,-4 0-44 15,1-4-53-15,-4-3-84 16</inkml:trace>
  <inkml:trace contextRef="#ctx0" brushRef="#br0" timeOffset="12479.0569">11546 16075 315 0,'0'-6'25'0,"5"-1"17"16,-1 1 12-16,-1 1 5 15,2 0-25-15,-4 2-10 16,4-3-2-16,-1 3 2 16,1 3-1-16,-1 0-2 0,1 0-7 15,3 9-3-15,0 0-2 16,1 8 1-16,-2-2 5 15,5 9 0-15,-4-1-2 0,-1 2 0 16,5 3-14 0,-7 1-3-16,0 0 4 0,-3-1 4 0,-1-1-4 31,-1-2 2-31,0 2 3 0,-8-6-19 0,-7 1-25 16,1-6-26-16,-6-4-58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6:15:12.789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16188 6352 288 0,'-10'-9'12'0,"3"-7"32"16,4 1 5-16,-1 1-12 15,4 0-5-15,0 0-4 0,0 1-4 16,6 2-3-16,1 3-6 16,4 2-3-16,-2 4-3 15,-2 0-3-15,4 2-1 16,-4 2-3-16,2 9 2 0,-4 7 0 16,0 1 2-16,0 5 5 15,-2 2-2-15,-3 5 4 16,0-2 0-16,2-1-3 15,0 0 2-15,3-4-3 16,3 0-1-16,4-4-2 0,3-4-1 16,6-4 0-1,0-3-3-15,4-6-1 0,2-3-2 16,0 0 2-16,0-10 1 16,-3-5-2-16,-4-5 1 15,-1-2 0-15,-7-4 0 16,-2-6-1-16,-5-3 0 0,-2 0 0 15,-3-1 2-15,0 3-3 16,0 2 3-16,0 6-2 16,0 9 0-16,0 5 1 15,-1 8-2-15,-1 3 2 0,2 7-2 16,0 9-3-16,0 9 7 16,0 7 4-16,5 6 6 15,4 4 0-15,4 5 2 16,1 3-8-16,2-2 3 15,-3 2-6-15,1-4 1 0,-3-3 1 16,-2 1-2-16,-1-6 0 16,-5-1-1-1,-3-3-1-15,0-4 1 0,-8-5-1 16,-6-3 1-16,-2-6 1 16,-2-7-1-16,-4-4 3 15,2-5 0-15,3 0-1 0,-2-3-2 16,6-10-2-16,4-5 1 15,1-7-1-15,8-5-1 16,0-6 1-16,3 1-9 16,11-1-7-16,3 2-4 15,3 4-14-15,4 6-14 0,1 5-18 16,-1 5-22 0,3 1-70-16,-1 2-190 15</inkml:trace>
  <inkml:trace contextRef="#ctx0" brushRef="#br0" timeOffset="600.5027">16899 6644 466 0,'-5'2'20'16,"1"-1"32"-16,3 5-16 15,1 5 1-15,-3 4-9 16,3 3-3-16,0 7-1 15,0 6-7-15,0 1-1 0,0 5 2 16,4 1-3-16,0 1 0 16,-2 0-6-16,-1 1-1 15,1-5-2-15,0-3-1 16,-2-3-1-16,1-6 3 0,1-3-4 16,-2-8-1-16,0-3 3 15,2-4-6-15,-2-5 4 16,2 0-3-16,-2-2 6 15,1-10-6-15,1-6 2 16,-2-5 0-16,0-5-1 16,0-4-4-16,0-3 3 0,-2-4 0 15,-1 0-6-15,1 3 6 16,-1-1-3-16,1 3 0 16,2 4 2-16,0 3-3 15,7 2 4-15,5 5 0 16,6 3 1-16,8 2-2 0,-1 6-2 15,4 4 3-15,-2 5 0 32,-1 0 0-32,-4 7-1 15,-2 10 0-15,-6-1-1 0,-5 1 4 16,-5 6-2-16,-4-5 0 16,0 2-1-16,-10-2 1 15,-5-3-2-15,-2 0 5 16,-4-1-3-16,-1-5-2 0,-3 0 3 15,3-2-1-15,0-1 2 16,0-5-3-16,3-1 2 16,7 0-2-16,7 0 2 15,3-9-28-15,2-7-47 0,11-3-50 16,11-8-128-16</inkml:trace>
  <inkml:trace contextRef="#ctx0" brushRef="#br0" timeOffset="820.9544">17780 6507 489 0,'6'-1'23'15,"3"-8"10"-15,11-3 6 0,1 7 8 16,4 0-9-1,4 3-21-15,-4 0-10 0,2 2-6 16,-7 0 1-16,-4 4-12 0,-9 1-42 16,-3 3-35-16,-4-2-100 15</inkml:trace>
  <inkml:trace contextRef="#ctx0" brushRef="#br0" timeOffset="1008.421">17790 6638 326 0,'-2'4'143'0,"2"1"-110"16,5-5 35-16,13 0-10 15,9 0-10-15,1 0-33 16,10-5 6-16,0 1-7 16,0 0-10-16,-2 0-3 15,-8 0-25-15,1 0-55 0,-2-1-86 16</inkml:trace>
  <inkml:trace contextRef="#ctx0" brushRef="#br0" timeOffset="1570.7758">19794 6111 354 0,'0'-13'14'0,"0"1"28"15,0 3 10-15,0 3 1 16,1 3-15-16,1 1-10 15,2 2-3-15,-1 0-10 16,1 12-4-16,-3 5 9 0,1 4-1 16,3 6-4-16,-4 1 0 15,1 4-13-15,0-1 7 16,-2 1-3-16,0-3-1 16,3-3-1-16,-3-1-2 15,2-5-3-15,0-2 5 0,3-4-6 16,-2-3 2-16,1-2-8 15,-1-2-18-15,0-5-34 16,-3-1-17-16,0-1-75 16,-6 0-205-16</inkml:trace>
  <inkml:trace contextRef="#ctx0" brushRef="#br0" timeOffset="1963.5222">19251 6688 363 0,'-24'2'42'16,"10"0"-23"-16,8-2 17 16,6 0 8-16,5 0-7 15,15 0-7-15,6 0-7 0,11-2-3 16,9-3-5-16,8 1-3 15,7-1 7-15,11-3-3 16,9 4-7-16,9-1 6 0,8-1-5 16,4 0 0-16,10 3 1 15,-5 1-2-15,0 2-2 16,-2 0 1-16,-8 0-4 16,1 0-2-16,-9 4 1 15,-1-3 2-15,-4 1 0 0,-10-1 2 16,-7 3-2-16,-9-1-2 15,-18 0-2-15,-9 1-1 16,-14-1 2-16,-15 2-5 16,-2 2-30-16,-19-2-38 15,-17-1-36-15,-6-4-141 16</inkml:trace>
  <inkml:trace contextRef="#ctx0" brushRef="#br0" timeOffset="2716.1555">19417 7129 311 0,'-6'-11'20'0,"-1"4"37"0,1 0 28 15,3 4-24-15,3 3-21 16,-2 0-13-16,2 9-11 15,0 6 0-15,2 9 9 16,3 6 2-16,2 6-10 16,3 3 5-16,-3-2-5 0,1 1-5 15,-2-2-2-15,-3-4-4 16,-1-5-1-16,-2-2-1 16,0-4-2-16,0-5 1 15,0-1-2-15,0-5 0 16,-2-3 0-16,0-5 0 0,1-2-1 15,1 0-7-15,0-6-9 16,0-4-33-16,0-8-12 16,-2-4-19-16,-3-4-65 15,-2-3-140-15</inkml:trace>
  <inkml:trace contextRef="#ctx0" brushRef="#br0" timeOffset="3112.844">19361 7140 58 0,'0'-12'317'16,"-2"-1"-287"-16,2 1 27 15,0 2 3-15,9 2-23 16,3 2-12-16,3 3-4 0,1-1-4 16,5 2-4-16,1 0 3 15,2 2-2-15,2 0 0 16,1 4-7-16,0 5 5 15,0 1 0-15,0 7 0 16,0 3-4-16,-1 1-3 0,-4 7 2 16,-3-1-3-16,-7 5-1 15,-3-1-1-15,-7-1 2 16,-2-2-2-16,0-1 0 16,-10-2 0-16,-3-1 1 15,-6-5 1-15,-2 0-1 0,-1-1 2 16,-3-1-1-16,0-3 0 15,0 0-2-15,2-2 0 16,-2-1-2-16,4-2 1 16,4-2 0-16,2-3-1 15,7 0 2-15,1-4-2 0,3 0-7 16,2-4-18-16,2-9-34 16,2-5-40-16,9-3-91 15</inkml:trace>
  <inkml:trace contextRef="#ctx0" brushRef="#br0" timeOffset="3659.5971">19996 7318 107 0,'-2'2'50'0,"-1"-2"11"16,3 0 30-16,0 0-11 15,0 0-16-15,5 0-14 16,5 0-13-16,2 0 3 15,4 0-8-15,5 0-1 16,6-2 0-16,2 2-4 16,7-3-14-16,0 1 4 0,-1-2-5 15,-1 1-3-15,-7-2-2 16,-3 3-5-16,-4 0-2 16,-6 0 1-16,-1 2-1 15,-6 0-1-15,-2 0-18 16,-5 0-24-16,0 0-13 15,0 0-3-15,-5-2-32 0,-5-3-75 16</inkml:trace>
  <inkml:trace contextRef="#ctx0" brushRef="#br0" timeOffset="4690.6294">20192 7154 274 0,'-1'-3'24'0,"-1"-1"25"0,2 2 18 16,0 0-12-16,0 2-7 0,0 0-16 16,0 6-11-16,3 6 6 15,1 4 0-15,3 4 1 16,-2 7-2-16,-2 0-6 15,2 3 8-15,-2 0-7 16,-3 0-6-16,2-3-2 0,0 0-5 16,-2-4 1-16,2-3-4 15,-1-1-1-15,1-2-1 16,0-5-1-16,1-1-1 16,1-2-1-16,-1-4 1 15,1-3 0-15,2-1-4 0,3-1-9 16,-1-1-23-16,4-8-34 15,3-9-25-15,4-2-62 16,0-8-213-16</inkml:trace>
  <inkml:trace contextRef="#ctx0" brushRef="#br0" timeOffset="5324.3888">20937 7076 448 0,'2'0'41'15,"-2"0"0"-15,4 0-18 16,-4 7 10-16,0 5-4 0,0 4-10 16,0 6 4-16,0 4-3 15,0 0-8-15,-6 0-11 16,1 4 9-16,0 1-2 15,-5-4-2-15,0-1-2 16,-1-2 0-16,-3-3-2 0,0-5 0 16,-3-1 0-16,5-3-1 15,-5-5 2-15,5-3-1 16,1-1 2-16,-3-3 2 0,3 0-1 16,-5-3 1-16,3-7-2 15,-1 2-2-15,1-8-3 16,3 1 4-16,0-3-5 15,3 1 5-15,4-1-5 16,3-2 4-16,0 3-2 16,5-1-1-16,4 3-1 0,4 1 1 15,1 1 3-15,2 3-2 16,-2 1 0-16,5 2-3 16,-4 1 5-16,4 4-2 15,-4 2-2-15,2 0 2 16,1 6 1-16,0 5-1 15,-2 3 0-15,0 4 0 16,2-1 1-16,2 5-2 0,-6-4 5 16,0 3-3-16,3-5 1 15,-1-1 0-15,0-3-2 16,2-1 3-16,0-2 1 16,2-2-2-16,1-4 1 0,3-1 0 15,-3-2 1 1,1 0 0-16,-1 0-3 0,-4-2-1 15,-3-3 1-15,-5-2-1 0,-2 0-5 16,-7-2-15-16,0-2-35 16,-1-5-60-16,-11-9-167 0</inkml:trace>
  <inkml:trace contextRef="#ctx0" brushRef="#br0" timeOffset="6441.0882">22015 6188 331 0,'5'-11'56'0,"0"-1"3"15,0 0 0-15,0-2-16 0,-2 5-11 16,-3 0-14-16,0 1-5 16,0 4 3-16,-1 0-4 15,-9 4 0-15,0 0-9 16,-4 0 3-16,-3 11 5 15,-1 1 1-15,4 3-5 0,-5 5 9 16,9 1 2-16,0 8-2 16,4 1-4-16,6 5-3 15,0 3 2-15,0 2-2 16,7-4-7-16,2 2 2 16,-4-4 1-16,0-4-4 15,2-6-1-15,-7 0 2 16,1-7-3-16,-1-5 0 0,0-1-5 15,0-5-14-15,0-5-31 16,-3-1-9-16,-5 0-10 16,1-7-35-16,-3-8-37 15,-5-3-107-15</inkml:trace>
  <inkml:trace contextRef="#ctx0" brushRef="#br0" timeOffset="6590.9707">21777 6366 284 0,'-1'-14'102'0,"1"5"-39"15,5-2 0-15,12 4-24 0,10 3-15 0,5 3-12 16,9-1-7-16,4 0-5 16,5 0-4-16,1-2-36 15,-5 0-71-15,1-4-149 16</inkml:trace>
  <inkml:trace contextRef="#ctx0" brushRef="#br0" timeOffset="6888.6285">22437 6134 413 0,'-6'-6'27'0,"1"1"43"15,-1 3-19-15,-2 2-24 16,-1 0 2-16,-2 7-8 16,0 4 1-16,-2 7 0 0,1 3-11 15,0 4 17 1,2 4-3-1,1 4-9-15,6-2-3 0,1 3-6 0,2 0-2 16,0-3 0-16,11-5-4 16,3 1 0-16,4-8 0 15,0-1 0-15,0-3-2 0,0-5-15 16,0-5-23-16,-2-3-34 16,-3-2-15-16,1 0-76 15,-4-11-189-15</inkml:trace>
  <inkml:trace contextRef="#ctx0" brushRef="#br0" timeOffset="7440.8592">22626 6213 392 0,'0'-13'100'16,"0"1"-47"-16,1 1-8 15,8 2 5-15,4 4-12 16,1 5-26-16,3 0 0 15,2 0-5-15,-1 12-1 0,-1 6-3 32,0 5-2-32,-5 2 0 15,-2 4-1-15,-5-1 1 16,-5-1-1-16,0 0-1 16,-2-6 4-16,-4-2-3 15,-4-4 1-15,3-4 1 0,0-2-4 16,3-8 4-16,3 1 0 15,1-2-3-15,0 0 3 16,3-9 2-16,6-5-4 0,1-2-1 16,3-5 1-16,-2-1 2 15,1-5-3-15,-1 1 3 16,-2-1-4-16,0 0 2 16,-1 2 1-16,-3 2 0 15,-3 5-3-15,1 6 2 0,-1 1 1 16,-2 5-2-16,0 6 1 15,0 0 1-15,0 9-2 16,-5 9 1-16,0 2 3 16,1 5 3-16,-2 2 3 15,4 1-1-15,2-1 1 16,0-2-3-16,0 0-3 16,8-5-1-16,-1-2 0 0,5-6-3 15,3-3 2-15,1-2 0 16,2-5-3-16,1-2-16 15,1 0-26-15,-3 0-23 16,-3-9-29-16,-2-4-43 16,-1-5-100-16</inkml:trace>
  <inkml:trace contextRef="#ctx0" brushRef="#br0" timeOffset="7757.2469">23074 6023 313 0,'-5'-10'112'0,"3"1"-54"0,2 0 14 16,0 3-21-16,0 3-3 15,5 1-17-15,5 2-18 16,0 0 8-16,2 7-4 16,0 6-2-16,3 3-3 15,0 2-2-15,-1 5 0 16,1 0-4-16,-1 6-2 0,1-1 2 15,-5 1-1-15,-1 3 1 16,-4 0-2-16,-3 2-2 16,-2 0 4-16,0-2-3 15,-10 2-2-15,-6-4 0 0,-4-1 0 16,-2-3 2-16,-3-1-4 16,0-3-20-16,-2-8-71 15,4-10-182-15</inkml:trace>
  <inkml:trace contextRef="#ctx0" brushRef="#br0" timeOffset="17261.8344">14403 8613 169 0,'-13'-7'7'16,"1"0"18"-16,1-2 36 16,0 2-19-16,2 0 0 15,2 0-2-15,2-1-6 16,-1 3-3-16,2 2 5 16,3 1-4-16,1-2-3 0,0 4-4 15,3-1-11-15,12 1 0 16,9 0 4-16,3-2-6 15,10 2 4-15,4-2-7 16,8 0-5-16,1-1-1 16,2 1-1-16,2-4-2 0,-2 3 1 15,-4-2 0-15,0-1 1 16,-6 1-11-16,-2 3-12 16,-12-3-3-16,-1 3-23 15,-13 0-36-15,-8-1-74 0</inkml:trace>
  <inkml:trace contextRef="#ctx0" brushRef="#br0" timeOffset="17558.89">14408 8710 348 0,'-5'10'20'0,"-17"3"6"16,19-9 24-16,3-4 3 0,10 0-13 16,10 0-16-16,9-6-5 15,5 2 0-15,9-1-9 16,4 2-5-16,5-1-1 16,0 0-3-16,2 1 0 0,-2-1 0 15,-6 1-1-15,0-1-2 16,-9 0-18-16,-4-1-16 15,-10 0-20-15,-5-2-47 16,-4 0-88-16</inkml:trace>
  <inkml:trace contextRef="#ctx0" brushRef="#br0" timeOffset="17902.573">14920 8356 244 0,'-13'-12'113'0,"-1"-1"-66"0,3 6 13 16,2 5-2-16,6 2-19 16,3 5-15-16,0 14-7 15,12-1 4-15,8 5-6 16,7 2 2-16,5 0-6 16,1-6-5-16,4 1-2 15,1-6-2-15,-6-1-2 0,-3-3 2 16,-6-1-2-16,-3-2 1 15,-9 1-1-15,-4-1 1 16,-6 3-1-16,-1 1-1 16,-3 1 2-16,-7 4 1 0,-4 2-2 15,-5 2 1 1,1 3 0-16,-1-3 1 0,-1 3-1 16,0-1 1-16,2 1-2 15,3-4 0-15,3-1-1 16,3 0-41-16,3-5-47 0,5-12-159 15</inkml:trace>
  <inkml:trace contextRef="#ctx0" brushRef="#br0" timeOffset="18496.7983">16750 8613 80 0,'-7'-12'273'16,"2"1"-244"-16,0 2 20 15,2 4 15-15,1 1-19 16,0 4-9-16,-1 0-10 16,3 4-10-16,-2 10-3 0,2 7 5 15,0 8 4 1,0 5 0-16,0 5-1 0,3 4-8 16,1-2 6-16,-4-1-6 15,2-5-3-15,-2-1-4 16,0-9 0-16,0-2-2 0,1-5-1 15,-1-4-1-15,2-5 0 16,-2-4-4-16,0-1 5 16,3-4-4-16,-1 0-2 15,-1-2-9-15,1-8-21 16,-2-3-18-16,0-5-22 16,0-3-17-16,0-6-72 0</inkml:trace>
  <inkml:trace contextRef="#ctx0" brushRef="#br0" timeOffset="18887.3347">16677 8569 325 0,'-2'-11'45'0,"2"0"-17"0,0 2 24 16,0 0 6-16,10 6-24 15,2-1-8-15,5 3-8 0,5 1 0 16,-1 0-2-16,6 10-4 15,5 6-1-15,-3 6 1 16,3 2-2-16,-3 5-4 16,0 3-2-16,-2-1-1 15,-10 1 0-15,0 0-2 16,-7-2 2-16,-2 1 0 0,-8-3 0 16,0-3 2-16,-4 2 0 15,-8-4 5-15,-4-2 3 16,-2-1-4-16,-4-2-1 15,-2 0 3-15,5-2-3 16,-3-5-3-16,5-1-1 16,0-3-2-16,3-2-1 0,1-5 1 15,1 0-2-15,5 0 0 16,-3-1-15-16,5-10-16 16,3-5-25-16,2-3-26 15,0-6-78-15</inkml:trace>
  <inkml:trace contextRef="#ctx0" brushRef="#br0" timeOffset="19133.1424">17367 8817 466 0,'11'3'36'16,"2"-3"-3"-16,4 0 9 15,5-3-2-15,5 1-11 0,4-2-10 16,1 1-5-16,2 1-11 16,0-2 5-1,-2 1-5-15,-5 3-2 0,-3-2-1 16,-4 0-43-16,-8 0-19 16,-5-1-37-16,-5 0-85 15</inkml:trace>
  <inkml:trace contextRef="#ctx0" brushRef="#br0" timeOffset="19384.7868">17583 8629 368 0,'-7'0'40'16,"2"0"10"-16,1 6 2 0,4 6 0 15,-2 4-7-15,2 6-13 16,0 6 3-16,0 2-18 15,0 1 5-15,0 3-8 16,2-2-1-16,0-3-10 16,2-3 0-16,-3-4-2 0,1-1-1 15,0-7 2-15,-1-1-6 16,1-4-14-16,0-2-14 16,1-6-22-16,4-1-2 15,3-3-39-15,2-9-103 16</inkml:trace>
  <inkml:trace contextRef="#ctx0" brushRef="#br0" timeOffset="19927.8348">18228 8577 467 0,'7'-5'19'16,"-6"0"0"-16,-1 3 23 15,0 2-4-15,0 7-16 16,-7 8-4-16,0 4 2 16,-1 6 6-16,0 4-10 0,-1 3-16 15,0 2 4-15,0 0-2 16,-3-1 2-16,1-2-2 16,-4-5-1-16,1-2 0 15,-1-5 0-15,2-5 0 16,-4-3 0-16,1-4 1 0,3-3-1 15,-1-4 1-15,4 0-2 16,-2-2 1-16,4-8 1 16,1-3-1-16,1-3 0 15,2-3 0-15,2-3-1 16,2-3-2-16,0 2-3 0,0-2 0 16,6 4 8-16,3 1-6 15,2 6 2-15,-3 5 0 16,4 2 0-16,0 3 1 15,1 4-2-15,1 0 5 16,3 9-11-16,-3 7 13 16,2 3 3-16,3 3 3 15,1 0-2-15,-1 1-1 0,2 0-1 16,0-4-4-16,-1 1-1 16,0-4-1-16,0-2-1 15,-5-3 1-15,4-2-6 16,-5-4-24-16,1-1-13 15,-5-4-25-15,0 0-33 16,0-7-82-16</inkml:trace>
  <inkml:trace contextRef="#ctx0" brushRef="#br0" timeOffset="20240.2739">18440 8471 468 0,'-6'-10'11'0,"6"2"29"16,0 6 25-16,2 2-13 15,12 0-17-15,3 7-22 16,2 9 14-16,3 4-4 0,1 7-5 16,1 6-2-16,-3 5-8 15,-1 5-1-15,-5 1 0 16,-1 4 0-16,-7 0-7 15,-6-1 5-15,-1 0-6 0,-7-3 3 16,-13-3 0 0,-5 0-2-16,-7 0 0 0,-6-5-2 15,-6-4-17-15,-9-2-33 16,-3-4-29-16,-3-9-28 16,-4-10-89-16</inkml:trace>
  <inkml:trace contextRef="#ctx0" brushRef="#br0" timeOffset="20615.1588">16495 8419 348 0,'-30'-2'58'0,"-3"0"-19"16,-1 2 11-16,2 4 5 16,1 10-22-16,4 9 0 15,4 6-1-15,1 10 3 0,10 9-9 16,7 9 6-16,5 7-9 15,3 4-7-15,11 2-3 16,10 3-5-16,3-5-4 16,7-4-2-16,5-7-1 15,5-7 1-15,5-7-8 0,11-10-26 16,12-9-47-16,12-11-25 16,14-13-87-16</inkml:trace>
  <inkml:trace contextRef="#ctx0" brushRef="#br0" timeOffset="21465.0553">19035 8563 179 0,'0'-12'102'0,"0"-2"-57"16,0 3 26-16,0-2-16 15,4 6-14-15,4 0-15 16,-1 4-8-16,2 3-5 16,4 0-6-16,-3 3-3 0,1 8-1 15,0 5 1-15,-2 2-1 16,-1 3-1-16,-1 4 0 15,0-2 4-15,-2 1-2 16,-4-1 3-16,3-6 3 0,-2 5 1 16,1-6-4-16,4-4-2 15,1-1 1-15,2-4-3 16,3-3 3-16,3-4-1 16,2 0-2-16,0-4-1 15,4-6 1-15,-3-6-4 16,3-2 2-16,-6-2 0 0,0-3-1 15,-5-2 2-15,-4 0-1 16,-3 0 0-16,-4 3-3 16,0 3 4-16,0 6-4 15,-4 6 4-15,-2 4-4 16,1 3 4-16,0 7 0 16,0 5 4-16,3 11 6 0,2 6 0 15,0 3-2-15,0 7 11 16,5 4-9-16,2 0-1 15,1 0-5-15,-1-2-1 16,-2-2 1-16,-3-3-3 16,-2-8-2-16,0-5 3 15,0-1-1-15,-11-8 4 0,0-3-4 16,-1-4 2-16,0-7 1 16,-1 0-2-16,0-1-1 15,2-10-1-15,2-2-1 0,2-3 0 16,6-2-1-16,1-3 1 15,0-3-4-15,3 2-3 16,6-3-13-16,4-2-12 16,1 5-19-16,2 3 4 15,4 2-5-15,1 7-19 16,3 3-36-16,-3 3-53 0</inkml:trace>
  <inkml:trace contextRef="#ctx0" brushRef="#br0" timeOffset="21777.4868">19596 8845 361 0,'0'4'58'0,"0"-1"2"0,0 3 8 15,-2 5-12-15,0 1-8 16,2 6-8-16,0 1-15 16,0 8 2-16,0 0-8 15,2 3-6-15,4 4-2 0,-3 0-5 16,3-2-2-16,-3-2 0 15,-1-5-3-15,1 0 0 16,-1-7-1-16,-2-4 2 16,0-3-1-16,2-5-2 15,-2-5 2-15,0-1-6 0,0 0-5 16,2-5-9-16,-2-6-21 16,1-9-12-16,-1-2-11 15,0-5-11-15,0-6-46 16,-3 0-89-16</inkml:trace>
  <inkml:trace contextRef="#ctx0" brushRef="#br0" timeOffset="22045.5097">19582 8875 314 0,'0'-15'34'0,"0"0"30"16,10 3 12-16,5 3-25 16,4 2-14-16,3 5-3 15,3 2-13-15,-1 0 1 0,-3 10-2 16,-1 5-6-16,-2 1-7 15,-7 2-1-15,-3 3-4 16,-4-1-1-16,-4-3 2 16,0 3-2-16,-12-5 0 15,-3-1 1-15,-3-3-3 0,0-3 3 16,-5-1-1-16,0-3 2 16,3 0-3-16,4-4 2 15,1 0-3-15,8 0 3 0,5-2-22 16,2-9-43-16,9-3-30 15,8-6-107-15</inkml:trace>
  <inkml:trace contextRef="#ctx0" brushRef="#br0" timeOffset="22297.1845">20321 8699 393 0,'14'-2'89'0,"0"-3"-45"16,1 0-5-16,2 1 10 15,5 2-11-15,-3 2-12 16,1 0-14-16,2 0-9 16,-5 0-1-16,-2 0 0 0,-3 0-12 15,-5 0-36-15,-5 0-28 16,-2 4-73-16,0-4-179 15</inkml:trace>
  <inkml:trace contextRef="#ctx0" brushRef="#br0" timeOffset="22453.3944">20381 8793 426 0,'-4'11'59'15,"4"-9"0"-15,2 0 0 16,12-2-5-16,4 0-26 0,4 0-7 15,2 0-8-15,5 0-8 16,-2 0-3-16,-1-4-11 16,-3 0-62-16,-2-6-86 15</inkml:trace>
  <inkml:trace contextRef="#ctx0" brushRef="#br0" timeOffset="23031.3817">21643 8419 195 0,'11'-11'143'16,"-6"-3"-80"-16,-1 1 12 15,-4 3-19-15,0 1-20 16,0 0-10-16,-4 2-11 0,-7 1-6 16,-1 5-2-16,-3 1-4 15,0 0 2-15,0 3 0 16,1 8 6-16,1 5 1 16,4 4 1-16,4 6-3 15,3 5-6-15,2 4 12 0,4 3-2 16,6 4-3-16,3 1-1 15,-1-2-7-15,-1-1 2 16,-3-3-1-16,-5-3-2 16,1-7 0-16,-4-6-2 15,0-3 2-15,-4-5-3 16,-6-5-3-16,0-1-20 0,0-3-15 16,-2-4-23-16,0 0-17 15,0-7-36-15,-3-5-26 16,1-6-76-16</inkml:trace>
  <inkml:trace contextRef="#ctx0" brushRef="#br0" timeOffset="23187.5976">21424 8658 348 0,'0'-11'51'0,"0"2"13"16,7 0-1-16,10 0-22 16,5 4-12-16,5 0-16 15,9 1-11-15,4 1-1 16,5 1 0-16,4 0-5 0,-3-1-22 15,-2-1-24-15,-5 0-42 16,-3-1-79-16</inkml:trace>
  <inkml:trace contextRef="#ctx0" brushRef="#br0" timeOffset="23453.1568">21996 8453 278 0,'8'-14'57'0,"-2"1"7"16,-5 4 5-16,3 0-7 15,-4 4-16-15,0 3-15 0,-5 2-11 16,-5 0-6-16,-1 3 0 16,-1 12 7-16,1 3-11 15,-1 3 16-15,3 6-7 16,1 3-6-16,6 4-5 16,2 0-1-16,0 0-2 15,5-4 1-15,4 0-4 0,3-3-3 16,3-4 2-16,-2-5 1 15,6-5-17-15,-4-2-31 16,4-8-14-16,-4-3-28 16,4 0-68-16,-5-12-120 0</inkml:trace>
  <inkml:trace contextRef="#ctx0" brushRef="#br0" timeOffset="23953.0389">22241 8477 416 0,'8'-16'37'16,"-1"1"15"-16,5 0 5 16,1 8-15-16,1 0-10 15,2 7-12-15,2 0-8 16,0 7-3-16,-2 9-2 16,-1 7-3-16,-3 4-2 0,-5 2 1 15,-1 1-3-15,-6 0 0 16,0-3 1-16,0-6-2 15,-8 1 4-15,-2-6-4 16,1-7 2-16,1-2 0 16,5-3 0-16,1-4 0 0,2 0 1 15,0-8 0 1,10-4 0-16,2-4-2 0,2-4 1 16,2-1 0-16,0-4-1 15,-1-2 2-15,-5-2-4 16,0 1 4-16,-3 1-2 0,-2 1 1 15,-5 4-3-15,0 4 3 16,0 4-1-16,0 9-2 16,-5 5 1-16,-2 3 2 15,-1 15 1-15,1 3-4 16,0 6 19-16,4 4-1 16,1-1-3-16,2 2-4 0,0-2-2 15,7-3-7-15,1-4 2 16,6-3-2-16,-2-2 1 15,0-8 2-15,3 1-9 16,-1-7-18-16,1-1-22 0,-1-3-33 16,0-2-42-16,0-10-109 15</inkml:trace>
  <inkml:trace contextRef="#ctx0" brushRef="#br0" timeOffset="24265.5923">22714 8296 445 0,'0'-11'33'15,"-2"2"15"-15,2 4 13 16,0 3-9-16,9 2-19 0,-1 2-17 16,7 6-7-16,-1 7 11 15,3 6 1-15,-2 3 0 16,2 2-10-16,-3 3-1 15,3 1-2-15,-7 2 0 16,-1 0-1-16,-6 2-1 0,-1 0-1 16,-2 0 0-16,-2-2-2 15,-12 0 0-15,-8 1-3 16,-3 0 0-16,-9 0 1 16,-5-9-25-16,-2-8-98 15,-1-10-353-15</inkml:trace>
  <inkml:trace contextRef="#ctx0" brushRef="#br0" timeOffset="26499.0331">15254 10297 257 0,'-20'11'147'15,"6"-8"-100"-15,8-1-6 16,6-2-13-16,19 0 3 15,10 0 3-15,6-7-6 0,13 0-14 16,5-2-10-16,1 2 0 16,-5 0-3-16,0 1 0 15,-8 3-4-15,-9-1-16 16,-6 2-25-16,-8 1-22 16,-6-1-48-16,-6-3-92 15</inkml:trace>
  <inkml:trace contextRef="#ctx0" brushRef="#br0" timeOffset="26858.5524">15608 10028 355 0,'-4'-9'30'0,"1"3"24"16,-1 3 8-16,4 3-10 0,0 0-19 15,0 0-20-15,0 11 0 16,13 1 6-16,0 4 0 15,9 2-6-15,4-2-4 16,8-2-5-16,-2 0 1 16,2-2-3-16,-4-2-1 0,-2-3-2 15,-8-1 4-15,-8 1-4 16,-5-4 2-16,-7 1-1 16,0 1 0-16,-12 1 2 15,-9 1 0-15,1 5-1 16,-9 1 1-16,-3 7-2 15,-2-1 2-15,-1 6 0 0,2 1 0 16,3 1 0-16,5 2-2 16,5-4-2-16,8-3-21 15,4-7-52-15,8-6-81 16,0-9-212-16</inkml:trace>
  <inkml:trace contextRef="#ctx0" brushRef="#br0" timeOffset="27140.211">15152 10136 355 0,'-4'0'33'16,"2"0"37"-16,2-1-5 15,9-1-22-15,9 0-22 0,11 2-4 16,7 0-4-16,10 0-9 16,6 0-2-16,4-2-3 15,4-4-33-15,-1-6-90 16</inkml:trace>
  <inkml:trace contextRef="#ctx0" brushRef="#br0" timeOffset="27973.2033">16982 10173 258 0,'0'-12'55'15,"0"2"17"-15,0 1-15 16,0-2-19-16,0 3-12 0,5 2 0 16,-1 0-9-16,1 6-4 15,0 0-6-15,4 0-4 16,-1 8 0-16,-1 4-3 15,0 4 3-15,1 6 2 16,-2 3 2-16,1 2 3 16,-3-1-1-16,1 1-1 15,-3 0 3-15,1-6-4 0,1 0 4 16,2-6-1-16,1-3-2 16,7-3 1-16,1-3-1 15,2-6-1-15,7 0-10 16,1-2 7-16,0-11-5 0,-1 1 4 15,-5-4-3-15,-2-4 2 16,-5-1-2-16,-2-2 0 16,-4-2 0-16,-2 1 2 0,-2 3-2 15,-2 5-1-15,0 0 4 16,0 9-4-16,0 3 1 16,-4 4-1-16,1 2 2 15,-2 12-1-15,2 6 1 16,-1 5 6-16,4 5 1 15,0 6 2-15,0 1 6 0,0 2 0 16,0 3-5-16,4-5-2 16,-2 2-3-16,-1-3-1 15,-1-3-2-15,0-4 2 16,0-6-1-16,0-2 1 16,-3-9-1-16,-4-5 0 0,0-2 0 15,-2-5-1-15,-2 0 0 16,0 0-1-16,-2-6-1 15,1-6 1-15,3 2-2 16,-2-6 0-16,4 0-2 16,0-1-8-16,2-3-9 0,5 3-20 15,0-4-20-15,3 6-21 16,9 1-27-16,7 1-68 16</inkml:trace>
  <inkml:trace contextRef="#ctx0" brushRef="#br0" timeOffset="28277.4691">17486 10463 472 0,'0'5'37'16,"-5"2"12"-16,1 4-5 16,0 2 5-16,4 8-16 15,0 5-1-15,0 2-3 0,4 2-7 16,3 3-10-16,0 2-4 15,0-5-6-15,-2-2 3 16,0 0-3-16,0-2-2 16,-3-6 1-16,0-3-3 15,-1-4 3-15,-1-4 0 16,0-6-10-16,0-3-16 0,0 0-15 16,2-5 0-16,-2-7-22 0,0-9-9 15,0 0-17-15,0-5-16 16,-2-6-60-16</inkml:trace>
  <inkml:trace contextRef="#ctx0" brushRef="#br0" timeOffset="28543.6091">17464 10522 259 0,'0'-18'71'15,"0"2"-2"-15,0 3 4 16,12 1-8-16,0 3-13 0,8 4-16 16,-3 3-12-16,3 2-1 15,0 2-6-15,-2 9-20 16,0 4 12-16,-4 2-2 15,-1 2-4-15,-6 2 0 16,-3-1-4-16,-4 0 2 16,0-4-1-1,-9 0 2-15,-4 0-1 0,-3-4 0 0,-2-2-1 16,2-3 2-16,-2-2-2 16,3-2 2-16,1-2-2 15,4-1 1-15,0 0-9 0,3-6-32 16,5-9-14-16,2-4-45 15,0-7-115-15</inkml:trace>
  <inkml:trace contextRef="#ctx0" brushRef="#br0" timeOffset="28793.5801">17644 10039 354 0,'3'-13'19'0,"-3"0"29"16,0 6 23-16,0 4-10 16,0 1-20-16,0 2-10 0,0 4-19 15,0 10 2-15,0 6 9 16,0 6-12-16,2 1-2 16,0 4-2-16,0 1-4 0,-1-2-2 15,1-2 0-15,-2-1-18 16,3-6-52-16,-1-4-70 15,1-12-314-15</inkml:trace>
  <inkml:trace contextRef="#ctx0" brushRef="#br0" timeOffset="29345.2361">18353 10331 309 0,'-7'0'61'0,"4"0"5"0,1 0 10 16,2-2-22-16,0-1-13 15,9-1-12-15,9 0-11 16,5 1 1-16,6-1-10 16,3 3 8-16,0-1-2 15,0 0-3-15,-3 1-5 0,-2 1-2 16,-3 0-2-1,-6 0 0-15,-4 0-4 0,-5 0 1 16,-1 0-10-16,-3 0-20 16,-2 1-35-16,-3-1-35 15,4-3-136-15</inkml:trace>
  <inkml:trace contextRef="#ctx0" brushRef="#br0" timeOffset="29985.0436">18520 10165 282 0,'-5'-4'56'0,"-1"1"-3"0,5 0 11 16,-1-1-13-16,2 4-18 15,0 0-7-15,0 2-13 0,0 10-6 16,5 4 12-16,4 6 2 16,-3 3-5-16,-1 0-3 15,2 1-5-15,-3 0-1 16,-1-5-3-16,-3-4-2 15,0-2-1-15,0-3 1 0,0-1-2 16,0-2 1-16,4 0-4 16,2-3-23-16,1-1-20 15,8-4-27-15,6-1-47 16,4-3-124-16</inkml:trace>
  <inkml:trace contextRef="#ctx0" brushRef="#br0" timeOffset="30497.0194">19287 10028 437 0,'0'0'32'16,"0"0"-9"-16,0 0 13 15,0 9-16-15,0 7 5 16,0 5 0-16,0 4-7 15,-4 5 1-15,-4 2-6 0,-5 3-3 16,-3-2 0-16,-3-1-1 16,2-3-4-16,-1-4 4 15,-1-4-4-15,0-2-8 16,4-9 7-16,0-1 3 0,2-4-1 16,5-3-2-1,0-2 0-15,3 0-4 0,1-7 1 16,1-6 1-16,3-2-1 31,-2-5 1-31,2-1-3 0,0-3 1 16,0-1 3-16,2 4-5 15,1 1 1-15,2 2 1 16,4 2-1-16,-1 6 1 0,2 4-1 0,3 1 1 16,1 5-1-16,2 0 1 15,2 5-1-15,0 8 1 16,0 6 0-16,2 2 0 15,-2 3 0-15,0-1 0 16,-2-2 0-16,0 1 1 16,0-2-1-16,-1-6 0 15,-1-1 1-15,1-7-13 0,0 1-26 16,2-3-20-16,-1-4-43 16,5 0-80-16</inkml:trace>
  <inkml:trace contextRef="#ctx0" brushRef="#br0" timeOffset="31121.8485">19657 10089 427 0,'1'-15'43'0,"4"4"0"0,0 3 0 15,2 2-11-15,5 3-12 16,0 3-11-16,0 0-2 15,-2 3-1-15,2 8 0 16,-4 2-2-16,-1 4 0 0,-3 3 1 16,0 1 1-1,-4 1 1-15,0-1 1 0,2 1 1 16,0-3 1-16,3-1-3 16,2-5-12-16,6-1 12 15,1-5-6-15,3-4 2 16,2-3-2-16,1 0 3 0,3-1-4 15,-5-11-1-15,2-1 2 16,-6-3-1-16,-1-5 1 16,-3-3 0-16,-5 1-1 15,-1 0 0-15,-2-1 1 16,-2 5 0-16,0 3-1 0,0 3 0 16,0 6 0-16,-4 7-1 15,-1 0 3-15,0 5-1 16,1 12 2-16,-1 2 5 15,2 7 0-15,0 6 5 16,3 1 1-16,0 7-1 16,0-1-4-16,0 0-2 0,3 2-1 15,0-5-1-15,-1-4 0 16,0-5-3-16,-2-4 0 16,0-3-1-16,0-6 1 15,-6-3-1-15,-3-6 2 0,2-3-3 16,-4-2 2-16,0 0 0 15,4-9 0-15,0-3-2 16,2-1 1-16,1-5-1 16,4-4-4-16,0 1-10 15,0-2-8-15,0-1-25 0,7 0-22 16,2 2-17-16,1 3-63 16,7 1-125-16</inkml:trace>
  <inkml:trace contextRef="#ctx0" brushRef="#br0" timeOffset="31418.6513">20120 10320 479 0,'0'4'64'16,"0"-2"-4"-16,0 5-8 16,-2 3 1-16,2 5-13 15,0 8-14-15,0 2-10 0,0 5-1 16,6 2-8-16,1 0-2 15,-2 4-1-15,1-4-2 16,-3 0 0-16,-1-2-1 16,0-5-1-16,-2-1 1 15,0-3 1-15,0-7-3 0,0-3 0 16,-2-4-5-16,-2-3-15 16,1-4-9-16,1-4-18 15,0-8-5-15,-1-6-16 16,1-9-35-16,-3-6-37 15,-1-7-65-15</inkml:trace>
  <inkml:trace contextRef="#ctx0" brushRef="#br0" timeOffset="31668.5929">20082 10367 289 0,'-1'-16'52'16,"1"1"16"-16,0 5 9 16,5 1-16-16,8 3-18 15,4 3-16-15,2 3-8 0,4 0 6 16,0 2-5-16,-1 8-11 15,-2 3 7-15,-3 1-7 16,0 6-1-16,-8-2-5 16,-6 3-2-16,-1-3-1 15,-2 1 3-15,-2-1-2 0,-7-1-2 16,-3-5 4-16,-4-2-4 16,0-2 5-16,-1-3-4 15,-1-3 3-15,1-2-3 16,0 0-16-16,0-7-49 0,0-11-68 15</inkml:trace>
  <inkml:trace contextRef="#ctx0" brushRef="#br0" timeOffset="32156.0086">20799 10156 410 0,'-4'0'59'0,"4"0"5"16,6-7-24-16,10 0-13 15,8 1-4-15,3 1-12 16,1 2-5-16,1-1-5 16,3 4-1-16,-9-1-6 0,1 1-29 15,-9 0-35-15,-5 0-54 16,-3 1-123-16</inkml:trace>
  <inkml:trace contextRef="#ctx0" brushRef="#br0" timeOffset="32327.0384">20919 10215 251 0,'-17'11'133'31,"2"1"-72"-31,6-7 13 0,6-2-30 0,3-3-13 16,3 0-8-16,15 0-6 15,5 0-2-15,8 0-12 0,5 0-2 16,2 0-4-16,3 0-38 16,1-6-43-16,6-6-87 15</inkml:trace>
  <inkml:trace contextRef="#ctx0" brushRef="#br0" timeOffset="32735.4778">22029 9940 431 0,'4'-12'14'16,"0"-1"3"-16,-3 3 20 16,3 2-6-16,-4 1-6 15,0 2-13-15,0 2 1 16,-9 3-3-16,-2-2-1 0,-3 2 0 15,-1 0 1-15,-2 0 1 16,0 3-1-16,1 8 6 16,0 2-2-16,4 3 3 15,0 3-10-15,5 8 10 0,2 3 1 16,5 4-3-16,0 4-2 16,2-1-2-16,6 1-3 15,4-3-2-15,-4-3-3 16,1-2-1-16,1-3-4 0,-5-7 3 15,-1 0 0-15,-1-6-1 16,-1-2-5-16,-2-5-17 16,0-1-43-16,-5-4 1 15,-4-2-9-15,-8 0-37 16,1-8-37-16,-4-4-51 16</inkml:trace>
  <inkml:trace contextRef="#ctx0" brushRef="#br0" timeOffset="32889.9497">21758 10173 162 0,'-3'-15'142'16,"3"1"-62"-16,0 1-20 16,9 3-9-16,8 2-10 15,3 3-20-15,7-2-13 16,5 3-5-16,2 1-2 0,6 3-2 16,0-2-38-16,1 0-53 15,1-3-124-15</inkml:trace>
  <inkml:trace contextRef="#ctx0" brushRef="#br0" timeOffset="33202.3559">22379 9908 382 0,'0'-9'39'15,"0"-1"17"-15,-3 3 12 0,-5 3-25 16,-1 4-6-16,-1 0-12 15,-1 14-9-15,0 6 5 16,1 7-7-16,0 5 11 16,3 5-4-16,4 2-7 15,1 3-5-15,2-2-3 0,0 0-3 16,5-3 0-16,6-3-3 16,2-6 1-16,1-3 0 15,2-5-1-15,1-5 0 16,-2-5-12-16,2-2-24 15,-3-5-18-15,0-3-18 16,-1 0-19-16,-3-3-47 16,4-10-103-16</inkml:trace>
  <inkml:trace contextRef="#ctx0" brushRef="#br0" timeOffset="33727.1029">22588 10060 398 0,'2'-18'51'15,"1"2"6"-15,4 3 3 16,0 3-10-16,2 2-11 16,1 3-12-16,2 4-16 0,3 1 9 15,-2 6-9-15,2 9-4 16,-1 6-2-16,1 4-1 16,-6 4-2-16,0 1-3 15,-6 1 2-15,-1-4 0 16,-2-1-1-16,-2-1 0 15,2-7 1-15,-5-4 0 0,0-3-1 16,3-4 1-16,0-5-1 16,2-2 0-16,0 0 3 15,0-6-2-15,9-4 0 16,1-4 0-16,3-3-1 16,0-2 0-16,1-3 0 15,-1-1 0 1,0-2-1-16,-3 0 0 15,-1 0-3-15,-2 4 4 16,1 1-1-16,-5 6 2 0,-1 3-2 0,-2 4 2 16,0 3-1-16,0 4 4 15,0 0-2-15,-3 2 1 16,-5 9-1-16,1 7 1 16,1 1 2-1,3 7 3-15,1-2-1 0,2 1-2 16,0 0-1-16,2-3-1 15,5-1-3-15,6-3 1 0,-1-2 0 16,-1-5 0-16,5-2-7 16,2-2-15-16,0-4-33 15,-1 0-16-15,3-3-9 16,-1 0-52-16,-2-12-100 0</inkml:trace>
  <inkml:trace contextRef="#ctx0" brushRef="#br0" timeOffset="34070.771">23092 9894 304 0,'-3'-16'44'0,"3"3"19"16,0 3 10-16,0 0-14 15,0 4-18-15,3 2-5 0,2 2-3 16,2 2 1-16,1 0-18 15,1 4 3-15,0 6-3 16,2 6-4-16,0 4 2 16,-1 2 0-16,0 1-6 15,0 2-1-15,1 0-1 0,-3 2 1 16,2-1-3-16,-5 4 0 16,-1-1 0-16,-4 4-3 15,0-1 0-15,-9-1 0 16,-8 1 0-16,-2 1 0 15,-6-5-1-15,-2-4 0 16,-2-3-14-16,-3-5-24 16,5-7-55-16,3-7-86 0</inkml:trace>
  <inkml:trace contextRef="#ctx0" brushRef="#br0" timeOffset="46600.1143">18667 12016 330 0,'2'-23'8'0,"0"3"3"16,1 0 31-16,2 0 10 16,-2 2-12-16,2 4-8 0,-1-2-3 15,-1 5-5-15,3 2 2 16,0 4-5-16,-4-1-2 15,-1 6-3-15,3 0-3 16,-4 6-6-16,1 8 5 16,1 5-1-16,0 6 10 0,0 6-3 15,-1 3-3-15,-1 1-5 16,2 1 0-16,0-2-3 16,-2 0-3-16,0-6-1 15,0-1-1-15,0-6 0 16,0-1-2-16,0-4-1 15,0-3 3-15,0-3-2 16,0-2-3-16,0-5-12 0,0-3-22 16,0 0 7-16,0-6-24 15,0-6-15-15,-5-6-21 16,-2-3-35-16,-5-8-87 0</inkml:trace>
  <inkml:trace contextRef="#ctx0" brushRef="#br0" timeOffset="46804.5755">18518 11891 370 0,'-7'-12'16'0,"2"1"21"0,5 3 18 15,5-1-5-15,12 1-20 16,10 3-11-16,3 2-2 16,8 1-8-16,5 2-4 15,-3 0-3-15,-3 2-1 16,-3 6-4-16,-1 5-24 15,-10-1-36-15,-5 3-64 16,-7-1-134-16</inkml:trace>
  <inkml:trace contextRef="#ctx0" brushRef="#br0" timeOffset="47008.808">18587 12277 485 0,'-18'14'10'0,"6"-7"13"15,8-3 7-15,4-4 6 16,16 0 1-16,13 0-8 16,6-2-18-16,11-5-6 15,3-2-3-15,4 2-1 16,-3-2-14-16,-3 2-35 0,-8-2-32 16,-2 1-87-1</inkml:trace>
  <inkml:trace contextRef="#ctx0" brushRef="#br0" timeOffset="47322.5669">19151 11954 409 0,'0'-18'25'0,"0"4"34"0,0 6-3 15,0 0-5-15,0 8-12 16,0 0-8-16,0 4-14 15,0 10-11-15,1 6 16 16,3 8-2-16,1 4-3 0,5 4-6 16,-3 1-1-16,-2 1-3 15,0-5-3 1,0-2-2-16,-1-5-1 16,-1-2 0-16,0-5-1 0,-1-5 1 15,-2-3-2-15,0-2-11 16,0-5-19-16,0-4-8 15,0 0-13-15,0-6-8 0,0-8-14 16,-2-5-17-16,-4-3-28 16,1-5-35-16</inkml:trace>
  <inkml:trace contextRef="#ctx0" brushRef="#br0" timeOffset="47480.4441">19132 11956 291 0,'-3'-15'54'0,"3"3"0"16,0 1 17-16,0 3-13 15,13 2-17-15,4 3-14 16,9 1-11-16,2-3-3 16,5 5-8-16,-1 0-3 15,0 0-2-15,-3 0-13 16,-5 3-38-16,-9 1-44 0,-3 1-94 16</inkml:trace>
  <inkml:trace contextRef="#ctx0" brushRef="#br0" timeOffset="47667.8347">19241 12083 404 0,'-15'7'39'0,"8"-4"6"16,5-2 0-16,2 2-11 0,2-3-7 16,14 0-15-16,3 0-4 15,7 0-5-15,6 0-2 16,-1-3-9-16,-1 0-40 15,2 0-56-15,-1 0-112 16</inkml:trace>
  <inkml:trace contextRef="#ctx0" brushRef="#br0" timeOffset="47896.9609">19939 12041 426 0,'7'0'48'16,"0"0"4"-16,2-3 6 16,4 1-11-16,3 1-17 15,6-2-15-15,1 0-9 16,0 2-1-16,2-2-2 0,-1 0-4 16,-6 1-11-16,-4 2-37 15,-7 0-40 1,-2-2-97-16</inkml:trace>
  <inkml:trace contextRef="#ctx0" brushRef="#br0" timeOffset="48067.574">19991 12144 463 0,'-9'8'39'0,"7"-6"3"15,2-1 16-15,7-1 0 16,10 0-19-16,6 0-32 15,5 0-2-15,3-7-4 16,3 0 0-16,-4-1-6 16,-4 0-51-16,-1-2-67 15,-5-3-254-15</inkml:trace>
  <inkml:trace contextRef="#ctx0" brushRef="#br0" timeOffset="48833.0243">20937 11924 201 0,'0'0'89'16,"9"0"-30"-16,-2-6 6 0,1 3-10 15,6 2-13-15,-1 1-15 16,3 0-4-16,2 0-5 16,-1 0 2-16,5 0-2 15,-3 0-7-15,0 0-3 16,1 0-5-16,-5-4-1 0,2-3 1 15,-3 1-2-15,-1-3 1 16,-6 0-2-16,0 1 1 16,-2-3 0-16,-5 0-1 15,0-2 0-15,0 1-1 16,-3 2 1-16,-8-3 0 16,-1 4 1-16,-1 2-1 15,-3 4-1-15,-4 0-1 0,0 3 4 16,-1 3-2-16,0 7 2 15,-1 4 3-15,1 1 7 16,1 5 5-16,3 3-8 16,5 3 6-16,3 2 0 0,7 3 2 15,2 3-3-15,0-2 1 16,2-3-5-16,9 0-2 16,4-2 1-16,0-2-3 15,4-7-3-15,1-4 1 16,4-3-2-16,3-7 2 0,0-3-2 15,5-1-1-15,1-3 0 16,-1-10-1-16,-2-1-3 16,3-4-21-16,-8-7-42 15,-1-3-51-15,0-8-256 16</inkml:trace>
  <inkml:trace contextRef="#ctx0" brushRef="#br0" timeOffset="49489.1118">21587 10994 353 0,'-3'-12'18'0,"-2"1"16"15,1 4 16-15,1 1-10 16,-4 3-10-16,2 2-8 16,0 1-4-16,-4 0-9 15,-2 3-2-15,-1 8 2 0,-2 3 7 16,-3 5-4-16,5 5 5 15,1 0 2-15,0 8 0 16,4 3 1-16,6 0-12 16,1 5 9-16,0 2 0 15,8 3-6-15,4-2-2 16,2 0-3-16,-1-2 2 16,2-5-3-16,-3-8-3 0,-1 0 1 15,-1-4-1-15,-5-3-2 16,-5-3 0-16,0-4 2 15,0-1-2-15,-7-3 0 16,-5-1 2-16,-1-3-2 16,-2-1 1-16,-1-3-1 0,1-2 1 15,3 0-4-15,2 0-8 16,-2-10-14-16,5-2-14 16,4-7-41-16,1 0-45 15,2-7-168-15</inkml:trace>
  <inkml:trace contextRef="#ctx0" brushRef="#br0" timeOffset="49692.2254">22017 11073 129 0,'-6'0'9'16,"-1"0"-22"-16,3 0-49 15</inkml:trace>
  <inkml:trace contextRef="#ctx0" brushRef="#br0" timeOffset="50410.0478">21961 11099 258 0,'0'0'23'0,"0"0"35"16,0-1-12-16,0 1 2 16,0-2-12-16,0 2-5 15,0 0-3-15,0 0-7 0,0 0-1 16,0 0-12-16,0 7 4 16,-7 6 5-16,-2 1-1 15,-1 5-1-15,0 1 1 16,-2 4 1-16,0-1-4 15,0 0 0-15,-1-2-14 0,1 0 8 16,1-3-2-16,2-3-3 16,-2-1 1-16,3-3 2 15,-2-4-3-15,0-2-2 16,1-1 3-16,2-2-3 16,-5-2 1-16,4 0 0 0,-3 0-2 15,2-4 2-15,-2-3 1 16,4-2-2-16,-1-2 1 15,1-1-1-15,4-1 1 16,-2-1-1-16,5 2 1 16,-2-3-3-16,2-1 4 15,0 2-2-15,3 0 1 16,3 1-2-16,1 1 2 16,4 2-2-16,-2 2 1 0,1 1 0 15,2 3 0-15,-2 2 0 16,-1 2 0-16,2 0 0 15,0 4 0-15,-1 7 0 16,3 3 0-16,-1 2 1 16,5 4 1-16,-3 1-1 15,2-3 1-15,2-1-1 0,-2 0 1 16,0-3-4-16,1-1 4 16,-2-7-2-16,4 4 0 15,-4-5-8-15,2-2-14 16,0 1-26-16,-5-4-24 15,0 0-49-15,-1 0-129 0</inkml:trace>
  <inkml:trace contextRef="#ctx0" brushRef="#br0" timeOffset="51123.4235">22242 11133 311 0,'-1'-5'55'0,"-1"0"15"0,2-2-2 15,0 2-22-15,2 1-18 16,6 2-10-16,2 2 0 16,2 0 0-16,0 2-5 15,-4 10-5-15,3 2-1 0,-3 4-5 16,-3 6 0-16,-2-1-2 16,-1 2 1-16,-2 0-1 15,0-4 1-15,0-1-1 16,-5-6 0-16,0-2 2 0,-1-2-2 0,2-4 1 15,4-4 1-15,0-2 0 16,0 0 1-16,0 0 2 16,7-7-2-16,3-5-3 15,0-1 1-15,1-1 0 16,3-2-2-16,-3-2 2 0,-1-2-1 16,-2-1 1-16,-3 2-2 15,2-1 1-15,-3 2 0 16,-1 4 1-16,0-1 0 15,-1 7-1-15,0 1-1 16,-2 1 1-16,0 2 4 0,0 2 3 16,0 1-2-16,0 1-5 15,0 0-2-15,0 0 4 16,0 0 2-16,0 1-3 16,-4 3 1-16,1-2-1 15,2 4-2-15,1-5-1 0,-2 1-1 16,2 0 2-16,-2 0 1 15,2-2 2-15,-3 0-3 16,1 1 2-16,2-1-1 16,-2 2 0-16,0-2 0 15,1 0 4-15,1 2-31 16,-2 0-25-16,2-1-26 0,0 1-26 16,0 1-31-16,0 1-24 15</inkml:trace>
  <inkml:trace contextRef="#ctx0" brushRef="#br0" timeOffset="51732.6575">22383 11135 75 0,'0'0'118'0,"0"0"-10"0,0-2-31 16,-2-1-13-16,0-1-9 16,2 3-17-16,0-1-8 15,-1 0-3-15,1 0-6 16,0 1-6-16,-2 1-5 16,0-2-4-16,1 0-3 15,-7 2-2-15,1-2 0 0,-2 2-1 16,-4 0 1-16,1 0-2 15,-2 0 2-15,1 0-1 16,-1 0 0-16,2 4 0 16,2 1 1-16,-1 4 2 15,3 4 3-15,1 1 3 0,4 2 0 16,0 4 2-16,3-1-2 16,0 2-1-16,0-1-2 15,6-2-2-15,3-2 0 16,3-4 0-16,0-4 1 15,1-3-1-15,3-2 1 0,0-3-3 16,0 0 0 0,0-3-1-16,0-6 0 0,-1-3-1 15,-6-4 1-15,-1-2-1 16,-2-4 1-16,0-1 0 16,-4-2 0-16,-1 0 0 15,1-2-2-15,-2-3 1 0,0 1 1 16,0-1-1-16,-5 7-1 15,-1-1 1-15,-3 9 0 16,4 2 1-16,-2 8-2 16,2 5 0-16,0 2 3 0,2 12-1 15,1 3 1-15,2 7 1 16,0 1 5-16,2 5 2 16,6 3-2-16,-2-1 0 15,1-4-3-15,2 0-2 16,-4-1-1-16,2 0 0 0,-2-4-1 15,2-3-1-15,0-2 1 16,1-4-1-16,-1 0-3 16,1-5-19-16,3-1-14 15,0-7-48-15,-2-1-27 16,3 0-67-16</inkml:trace>
  <inkml:trace contextRef="#ctx0" brushRef="#br0" timeOffset="52201.3487">22626 11112 420 0,'3'-9'53'15,"2"0"0"-15,2 4 0 16,1 3-2-16,1 2-20 16,1 0-16-16,2 11 0 15,0 5-6-15,-2 0 0 0,-2 5-5 16,-1 1-3-16,-3 1 2 15,-4-1-3 1,0-1 0-16,0-3 1 0,-4-2 0 16,-1-6-1-16,0-2 2 15,2-3-3-15,3-5 4 16,0 0-4-16,0 0 5 16,8-9-4-16,2-2 1 0,1-5-2 15,2-1 2-15,-1-5 0 16,-2 0-2-16,0-1 1 15,-3-2 0-15,0 4 0 16,-3 2 1-16,-3 2-2 0,1 4 2 16,-2 7-2-1,0 4 9-15,0 2 1 0,-5 3-2 16,0 12-2-16,-1 1 8 16,1 5-1-16,3 2-1 15,2 2-6-15,0-2-2 16,0-3-1-16,9 2 0 0,2-5-2 15,5-2 1-15,6-3-19 16,-6-3-33-16,7-4-72 16,3-3-178-16</inkml:trace>
  <inkml:trace contextRef="#ctx0" brushRef="#br0" timeOffset="52607.4439">22945 11843 506 0,'-2'4'34'16,"2"-4"4"-16,3 0 15 15,16 0-24-15,3 0-6 0,7 0-12 16,5 0-8-16,1 0-2 16,1 0-3-16,-4 0-24 15,-5 0-34-15,-6 0-66 16,-8 0-123-16</inkml:trace>
  <inkml:trace contextRef="#ctx0" brushRef="#br0" timeOffset="52779.3082">23065 11951 420 0,'-18'13'67'16,"9"-7"-12"-16,4 0-11 15,5 0-6-15,5-5-12 0,12 1-11 16,5-2-9-16,7 0-5 16,3 0-2-16,5 0-26 15,-3-3-46-15,2-6-60 16,1 0-187-16</inkml:trace>
  <inkml:trace contextRef="#ctx0" brushRef="#br0" timeOffset="53262.5222">23696 11819 390 0,'7'0'49'16,"-4"0"2"-16,1 0-19 15,1 0 13-15,2 7-12 16,6 0-9-16,-1 0-1 0,5-1-7 16,2-1-4-16,3-2-3 15,-2-3 0-15,1 0-5 0,1 0 1 16,-6-7-2-16,0-2 0 16,-1-1-3-16,-6-4 2 15,-4-1-1-15,-3-1-1 16,-2 0 2-16,0-2-2 15,-9 5 0-15,-2-1 1 16,-5 3-1-16,-1 4 2 0,-2 4-5 16,-1 3 3-16,-2 0 1 15,3 3-1-15,-1 12 7 16,3 7 2-16,3-2 3 16,2 7 0-16,7 1 4 15,3 3-5-15,2 0-5 0,0-5-3 16,9-1 3-16,3 0 1 15,6-3-4-15,0-7 1 16,2 2-2-16,4-7 1 16,-1-3-1-16,3-3-2 15,0-4 2-15,-1 0-3 0,-2-1-1 16,-2-7-9-16,-2-4-9 16,-4-6-25-16,-2-2-28 15,-2-7-26-15,0-5-66 16</inkml:trace>
  <inkml:trace contextRef="#ctx0" brushRef="#br0" timeOffset="53835.9531">24288 11143 386 0,'0'-15'39'15,"0"1"-18"-15,0 1 33 16,2 6-13-16,-2 2-10 0,4 2-6 16,-4 3-11-16,0 0-8 15,0 10-2-15,-4 6 5 16,-5 3 6-16,-4 5-4 16,-2 2 1-16,-6 1 0 15,1 2 1-15,-1-2-4 16,-2-4-8-16,1-1 8 15,0-5-3-15,5-1-1 0,-2-5-2 16,6-2-2-16,-2-4 1 16,3-5-1-16,1 0 0 15,3 0 0-15,1-3 0 16,0-8 0-16,0-1 0 0,6-4-1 16,-4-2 0-1,5-2 1-15,0 1-1 0,0-1 0 16,0 2 0-16,6 2 0 15,3 3-1-15,0 3 1 0,0 2 0 16,0 5 0-16,1 1 0 16,4 2 0-16,-4 0 0 15,4 7 0-15,-1 7 0 16,1 5 3-16,4 2 3 16,-2 0-1-16,2 4 2 0,-1-1-3 15,0-2-2-15,-2 0 1 16,-1-4-3-16,0 0 0 15,-1-6 0-15,-1-1-1 16,3-4-11-16,-3-2-23 16,0-3-25-16,0-2-25 15,-2 0-62-15,5-11-153 16</inkml:trace>
  <inkml:trace contextRef="#ctx0" brushRef="#br0" timeOffset="54357.2824">24477 11226 368 0,'0'-10'42'0,"0"-1"15"16,0 2 11-16,0 2-20 15,1 3-14-15,6 2-10 16,0 2-4-16,7 0-7 16,-4 6-4-16,1 4-4 0,0 5 1 15,-4 4-3-15,0 1-1 16,-6 0-1-16,-1 1-1 15,0-1 1-15,0-1-1 16,-1-1 2-16,-6-5-1 16,2-2-1-16,-1-5 1 0,3 0 0 15,3-4 1 1,0-2 0-16,2 0 2 0,6 0-2 16,4-9-1-16,3-4-1 15,-1 1 0-15,3-6 1 0,-1-2-2 16,-2 1 2-16,-1-4-1 15,-4-3 0 1,-4 3-1-16,1 2 1 0,-5 1 0 16,-1 4 0-16,2 5-1 0,-2 4 1 15,-7 5 0-15,2 2 2 16,-3 6 2-16,-1 8 0 16,4 6 10-16,2 3 2 15,-1 6 0-15,4-1-4 16,0 1-2-16,4-2-3 0,3-3-1 15,3-2-2-15,1-2-2 16,3-6 1-16,5-5-2 16,-2-1 0-16,3-4 0 15,-1-2-4-15,0-2-42 0,-3 0-74 16,-3-11-207-16</inkml:trace>
  <inkml:trace contextRef="#ctx0" brushRef="#br0" timeOffset="55560.9986">16506 13508 305 0,'-9'-7'29'0,"2"-6"17"0,1 2 20 15,4 3-9-15,2-3-16 16,0 0-14-16,0 4-3 0,8 3-7 15,-1 1-6-15,2 0-2 16,-4 3-3-16,2 0-4 16,-1 8 1-16,1 5-2 15,-4 5 2-15,1 3 3 16,1 4 2 0,0 1 0-16,1 1 0 15,0 2-3-15,1-3 0 16,0-4 1-16,6-4-3 0,1-2 0 15,0-5-1-15,4-6 2 16,2-3-1-16,-1-2-1 16,1 0-2-16,-1-7 0 15,0-6 0-15,-4-5 1 16,-3 0-1-16,-5-3 0 16,-1-4 1-16,-4-2 2 15,-2 2-5-15,0 0 3 0,0 4 0 16,-2 3-2-16,0 5 2 15,-2 5-1-15,4 6 3 16,-2 2-4-16,2 6 3 16,0 12 0-16,2 8 3 0,4 4 2 0,1 8 7 15,-2 4-2-15,0 3 0 16,-1 5-1-16,-4 2-5 16,0-2 2-16,0 3-2 0,0-3 1 15,-2-5-3-15,-3-4-1 16,0-6 0-16,-2-9-1 15,3-5-2-15,-2-7 1 16,-1-5-1-16,0-3 3 16,-3-6-3-16,-2 0 2 15,0 0 0-15,-1-8-1 0,1-6-1 16,3-2 1-16,-2-7-1 16,4-2 0-16,5-4 0 15,2 1-6-15,0-1-7 16,9 1-5-16,7 5-3 15,2 3-14-15,7 5-6 16,2 5-25-16,0 5-36 0,2 1-87 16</inkml:trace>
  <inkml:trace contextRef="#ctx0" brushRef="#br0" timeOffset="55907.5428">16998 13948 514 0,'-4'0'42'16,"-3"0"7"-16,2-1-5 0,5 1-7 15,0 0-13-15,0 8-22 16,0 9 17-16,0 4 1 16,2 4-7-16,1 5 3 15,1 1-4-15,-3-1-3 16,3 4-3-16,-4 2-1 15,2-4-1 1,-1-2-1-16,-1-2-2 16,0-1 1-16,2-5-1 0,-2-4-1 15,2-8 0-15,1-3 2 0,-1-5-7 0,1-2-13 16,2-5-6-16,-3-8-22 16,1-5-13-16,-3-3-17 15,0-6-33-15,0-1-61 16,-2-4-105-16</inkml:trace>
  <inkml:trace contextRef="#ctx0" brushRef="#br0" timeOffset="56154.6703">16967 13984 306 0,'-2'-20'74'0,"2"4"1"16,5 5-12-16,12 1-14 16,-1 3-6-16,7 3-6 15,1 4-11-15,1 0-1 16,-2 7-14-16,-3 9 3 0,-2-2-2 15,-4 8-6-15,-7 0-1 16,-3-1-2-16,-4 0-1 16,0-1 0-16,-7-2-1 15,-5-6 4-15,-5 2-2 16,0-4 0-16,-5-4 1 16,3 2-3-16,0-6-1 15,4-2-7-15,5 0-44 0,3-13-44 16,1-7-108-16</inkml:trace>
  <inkml:trace contextRef="#ctx0" brushRef="#br0" timeOffset="56844.9613">17777 13650 404 0,'-6'6'19'0,"3"-3"17"16,3 4 6-16,9 2-5 15,9 2-8-15,6-2-9 16,-2-1-4-16,3-2-5 15,3-2-3-15,-7-4-3 16,1 0-2-16,-8 0 1 0,0-7 1 16,-4-4 3-16,-7-1-4 15,1 1 0-15,-4-3-1 16,0 1 2-16,-4-2-1 16,-5 3-1-16,-2 0-2 15,-1 4 0-15,-5 0 0 16,2 6-1-16,-2 2 0 0,-4 0 0 15,1 7-1 1,2 7 5-16,0 4 6 0,3 3 6 16,3 6-9-16,4 1 10 15,6 5 4-15,2-1-4 16,2 0-2-16,11 0-4 0,4-3-2 16,4-4-3-16,2-6-1 15,5-4-1-15,0-3-2 16,5-7 1-16,-1-5-2 15,0 0 0-15,0-3-1 16,-3-8-6-16,-3-3-24 0,-3-5-35 16,-4-3-23-16,-4-5-60 15,-1-5-178-15</inkml:trace>
  <inkml:trace contextRef="#ctx0" brushRef="#br0" timeOffset="57361.1861">18339 13162 214 0,'-6'-9'239'16,"1"0"-219"-16,0 4 27 0,1 3-6 16,1 2-5-16,-1 2-21 15,3 10-7-15,-3 5 7 16,0 2 0-16,-2 6-5 15,1-2-4-15,-2 4-1 0,0-2-4 16,-2-3 1-16,-2-2-1 16,1-3 0-16,-7-2 2 15,5-4-2-15,-5-3 1 16,3-2 0-16,0 0 0 16,1-6-1-16,0 0-1 0,1 0 0 15,3-6 2-15,1-4-1 16,1-4 0-16,4-2 1 15,1-2-2-15,2-2 0 16,0 1 0-16,0 1 0 16,5 0 0-16,5 5 0 0,1 3 0 15,1 4-2-15,-1 4 4 32,1 2-5-32,0 0 3 0,2 6 0 0,0 6 1 15,-1 4 1-15,1 2 1 16,1 2-1-16,-2 0 4 0,2-1-5 15,-1-2 0-15,3-2 0 16,-3-3 1-16,1-1-4 16,-1-2-16-16,4-4-32 15,-2-1-23-15,-2-4-61 16,0 0-148-16</inkml:trace>
  <inkml:trace contextRef="#ctx0" brushRef="#br0" timeOffset="57829.9613">18511 13264 354 0,'0'-17'47'0,"0"5"23"0,2 3-1 31,1 1-21-31,1 4-15 0,4 4-13 0,-1 0-3 16,1 4-6-16,4 8-4 15,-3 5-3-15,-3 4 0 16,1 0-4-16,0 2 0 0,-4-6 1 15,-3 4-1-15,0-6 2 16,0-1-2-16,-2-3 1 16,-4-1-1-16,3-6 0 15,-1-2 1-15,4-2-1 16,0 0 2-16,0 0 0 0,4-6-2 16,5-4 1-16,0-4-1 15,2-3 0-15,2-2 0 16,-5-2 0-16,3-2 1 15,-2-2-2-15,-3 1 2 16,-1 5-2-16,-3 1 1 16,-2 5 0-16,0 6 1 0,0 7 8 15,0 0 6-15,-4 4-7 16,-1 10 5-16,1 2 1 16,-2 7 2-16,5 2-4 15,1-1-2-15,0-1-1 0,0-2-8 16,1-2 2-1,7-2-2-15,3-3-1 0,-3-2 0 16,7-3-17-16,4-1-38 16,5-5-36-16,6-3-65 15</inkml:trace>
  <inkml:trace contextRef="#ctx0" brushRef="#br0" timeOffset="58362.252">19628 13534 328 0,'-9'0'74'0,"2"0"-12"16,4 0 14-16,3 0-29 15,0 0-12-15,10-4-11 16,9 3-6-16,6-2-1 16,4 1-12-16,0 2-2 15,2-2-3-15,-1 2 0 16,-3 0-24-16,-5 0-27 0,-5 0-42 16,-10 0-81-16</inkml:trace>
  <inkml:trace contextRef="#ctx0" brushRef="#br0" timeOffset="58534.0768">19689 13613 403 0,'-12'7'75'0,"5"-2"-14"0,7-1-17 16,5-4-10-16,15 0 0 16,6 0-17-16,9 0-10 15,3 0-5-15,3-4-2 0,-2 1-17 16,-2-3-49-16,-2-1-94 15</inkml:trace>
  <inkml:trace contextRef="#ctx0" brushRef="#br0" timeOffset="59122.8428">20866 13015 382 0,'2'-15'9'0,"-2"0"11"16,0 3 12-16,-2 4-3 0,-10 0-6 15,-1 6-3-15,-6 2-1 16,0 0-5-16,-5 0 1 16,-3 12 10-16,2 3 1 15,-4 4-4-15,2 7 3 16,5 5-4-16,2 7 4 0,5 6-4 15,6 5 0-15,7 4-3 16,2 5-11-16,5 1-2 16,9 3-1-16,1 1 1 15,2 3-1-15,0-5 2 16,2 1 2-16,-1-1-5 16,-1-2 1-16,0-2 1 0,-3-4 2 15,-2-1-2-15,-1-4-4 16,-5-6 3-16,-5-5-1 15,-1-6-2-15,0-5 2 16,-3-4-2-16,-7-4 0 16,-7-6 0-16,0-3 1 0,-4-2 0 15,-2-7-3-15,-3 0 2 16,-1-4-2-16,1-10-5 16,1-4-24-16,5-7-25 15,4-7-58-15,5-7-63 0</inkml:trace>
  <inkml:trace contextRef="#ctx0" brushRef="#br0" timeOffset="59764.1906">21575 13358 220 0,'4'-6'42'0,"-3"0"9"15,-1 0 18-15,0-1-15 16,0 0-10-16,0-1-4 16,-7 2-9-16,-1 0-5 15,0 3-5-15,-3 1-3 0,2 2-2 16,-2 0 4 0,1 5-6-16,0 4 0 0,1 6-1 15,4 7 0-15,2 2-1 16,3 6-2-16,0 4 4 15,0 3-5-15,1 1-4 0,6-1-2 16,0-1-2-16,0-2-1 16,-2-6 1-16,-3-3-1 15,-1-3 0-15,-1-4-7 16,0-6-19-16,0-5-13 16,-3-1-26-16,-4-6-29 0,-1 0-46 15,-1-10-104-15</inkml:trace>
  <inkml:trace contextRef="#ctx0" brushRef="#br0" timeOffset="59933.0989">21374 13534 89 0,'-7'-10'284'0,"3"1"-210"16,4 0-12-16,4 4-30 31,16 1-11-31,2 0-10 0,14 2-8 0,4 2-1 16,6 0-2-16,2 0-7 15,1-3-51-15,-2-2-65 16,-2-1-85-16</inkml:trace>
  <inkml:trace contextRef="#ctx0" brushRef="#br0" timeOffset="60192.0995">21913 13359 343 0,'2'-9'39'16,"-2"-2"20"-16,0 2 1 15,0 7-14-15,0 2-8 16,0 0-13-16,-4 2-10 16,-4 12 0-16,-1 3 5 15,1 5 1-15,1 4 2 16,-1 5 1-16,3 1-4 0,3 2-9 16,0-2-5-16,2 0-1 15,7-4-6-15,8-1 4 16,1-7-2-16,4-4-2 15,2-4-16-15,-2-5-32 16,2-4-23-16,0-3-27 16,-3 0-87-16</inkml:trace>
  <inkml:trace contextRef="#ctx0" brushRef="#br0" timeOffset="60673.6116">22119 13446 372 0,'1'-17'64'0,"6"6"11"16,-1-1-25-16,1 3-11 16,6 6-6-16,-2 1-8 15,-1 2-11-15,4 4-4 0,-2 9-3 16,-2 4-1-16,-2 4-2 16,-1 4-1-16,-5 0-3 15,-2 0 1-15,0 3-1 16,0-8 1-16,-4 0 0 15,-4-4 0-15,3-4-1 16,2-5 2-16,3-3-2 16,0-4 1-16,0 0 1 15,3 0 0-15,9-11-1 0,0-1-1 16,0-6-1-16,3 0 2 16,-5-1-2-16,3-5-1 0,-2 1-1 0,-2-4 2 15,-3 6 1-15,-1-1-1 16,-2 6 1-16,-3 0 0 0,0 6 1 15,0 6 1-15,0 4 3 16,-7 0 2-16,1 12 0 16,1 6 1-16,2 4 6 15,3 4-3-15,0 1-4 16,0-2-2-16,5 2 0 0,4-2-3 16,5-5-2-1,3-2 1-15,2-4-3 0,3-6-17 16,2-2-35-16,0-4-28 15,-1-2-46-15,1-4-148 16</inkml:trace>
  <inkml:trace contextRef="#ctx0" brushRef="#br0" timeOffset="60923.5665">22546 13347 372 0,'-3'-13'57'16,"1"5"27"-16,2 3-14 15,2 5-7-15,11 0-23 16,2 8-10-16,4 9-6 16,-2 5 1-16,2 0-7 15,-6 7-8-15,-3 3-4 16,-6 3-4-16,-4 3-1 16,0-1 3-16,-8 3-6 15,-8-5 5-15,-2-3-6 0,-3-3-17 16,-1-4-38-16,4-6-40 15,5-7-84-15</inkml:trace>
  <inkml:trace contextRef="#ctx0" brushRef="#br0" timeOffset="61555.4912">23146 13476 228 0,'0'0'76'0,"2"0"-6"16,0 0-6-16,1 0-19 15,4 0-19-15,0 3-7 16,6 2 1-16,0 4-5 16,0-2 0-16,2-5 1 0,2 2-11 15,-3-4-2-15,1 0 0 31,-3 0-1-31,-3-6-2 16,-1-6 1-16,-3 0 0 16,-2-2 1-16,-3 2-1 15,0-2 0-15,-3 0 0 0,-7 4-1 16,1 2 1-16,-5 1-1 16,-2 2 1-16,-2 3-1 15,0 2 1-15,0 0 3 16,2 2 2-16,-2 8 8 15,4 6 5-15,5-1-7 16,1 6 5-16,5 1 4 0,3 6 1 16,0-3-4-16,3 4-1 15,10-3-2-15,0-2-5 16,3-2-5-16,3-5 1 0,1-3-1 16,2-3-5-16,1-4 4 15,2-3-3-15,2-4-1 16,0 0 0-16,0-3-1 0,2-7-12 15,0-4-27-15,0-4-48 16,-1-7-43-16,0-8-187 16</inkml:trace>
  <inkml:trace contextRef="#ctx0" brushRef="#br0" timeOffset="62449.7355">23574 12958 281 0,'0'-7'57'16,"-2"2"1"-16,-1-1 12 16,3 3-20-16,-1 1-16 15,-1 2-11-15,0 0 2 16,0 4-13-16,-1 8-4 0,-2 6 10 31,-2 2 1-31,-3 5-8 16,-2-2-4-16,2 2-2 15,-7-2-2-15,3 0-1 0,-3-1 1 16,0-6 0-16,0 0 1 16,-1-6 0-16,2 0-2 15,1-5 1-15,3-2-2 16,2-3 0-16,0 0 0 0,3 0 0 16,4-8 0-16,-1-5 1 15,1-1-3-15,1-2 3 16,2-2-3-16,0-2 3 15,0 2-2-15,0 0 1 16,5 3-1-16,2 0-2 0,0 2 3 16,3 5-3-16,0 2 4 0,-3 3-3 15,6 3 3-15,-4 0 4 16,3 3 2-16,1 10-6 0,-2 3 1 16,2 0-1-16,-3 3 3 15,1-1-1-15,4 2 0 16,-1-2-4-16,1-2 1 15,-2-2-1-15,6 0-8 16,-2-3-32-16,2 0-21 0,-2-8-26 16,1 1-55-16,2-4-134 15</inkml:trace>
  <inkml:trace contextRef="#ctx0" brushRef="#br0" timeOffset="62909.4192">23754 13042 223 0,'8'-20'119'16,"-1"5"-40"-16,0 0 4 0,0 5-26 16,3 3-15-16,-2 5-16 15,-2 2-8-15,1 2-7 0,-4 10-7 16,5 4 0-16,-6 6-1 16,0-1-2-16,-4 1 1 15,2-3-1-15,0 2-1 0,-4-5 1 16,1-1-1-16,-3-4 0 15,4-6 1-15,0 0 0 16,2-5-1-16,0 0 1 16,2 0 1-16,8-3-2 15,0-7 1 1,2-4-1-16,1-1 0 16,0-3 1-16,-2-2-2 15,-2-2 1-15,-2 3 0 16,-4-3 1-16,1 5-2 0,-4 2 1 15,0 3 0-15,0 6 2 16,-6 4 9-16,1 2 2 16,-4 2-1-16,3 11 0 15,-1 5 0-15,6 3 1 16,-1 2-3-16,2 0-1 0,0 2-3 16,3 0-2-16,7-5-3 15,2 2 0-15,2-5-1 16,4-2-17-16,-1-4-53 15,0-5-34-15,2-4-122 16</inkml:trace>
  <inkml:trace contextRef="#ctx0" brushRef="#br0" timeOffset="63789.2669">24336 13526 315 0,'-2'-2'42'16,"1"-4"0"-16,1-1 11 15,-4 0-15-15,1 3-12 0,-4-5-11 16,-3 2 1-16,-2 2-1 16,-4 2 2-16,0-1 6 15,-6 4-5-15,-1 0-1 16,1 0 1-16,2 2 1 16,5 7 2-16,-2 1-3 15,10 5-4-15,4 1-6 0,3 3-1 16,0 3-1-16,5-1 1 15,5 2-3-15,3-2-2 16,0-3-1-16,0-1 2 16,-1-5-4-16,-2-3 2 0,4-4 1 15,-2-3-1 1,1-2-1-16,1 0 1 0,-4-2 0 16,5-6-1-16,-5-5-1 15,4-1 1-15,-6-2 0 16,1-2 0-16,-2-6 0 0,-1 0 0 15,-1 0 1-15,-3-6-1 16,2 3 0-16,-1 0 0 16,-1-1 0-16,0 2 0 15,-2 4 1-15,1 4-1 16,-1 2-1-16,0 6 2 16,0 4-1-16,0 2-1 0,-1 4 1 15,-5 0-2-15,3 8 3 16,-1 6 1-16,-1 2-2 15,3 6 3-15,0 3 2 16,2 1 1-16,0 1 1 16,0 5-3-16,8-2-1 0,-1 0 0 15,1 1 0 1,4-3-2-16,-2-5 0 0,1-1-1 16,2-4 0-16,-1-4 1 15,0-3-10-15,1-4-11 16,1-2-28-16,3-5-33 0,-7 0-18 15,3-2-53-15,-2-10-91 16</inkml:trace>
  <inkml:trace contextRef="#ctx0" brushRef="#br0" timeOffset="64408.0676">24572 13496 351 0,'-5'-8'76'0,"3"0"4"15,2 4-29-15,0 0-4 16,0 1-15-16,7-1-6 16,2 1-4-16,0 3-2 15,2 0-3-15,1 4-6 16,-1 7-3-16,-2 5-3 0,0 3 0 16,-1 3-3-16,-5 3-1 15,0 0 0-15,-3 0 0 16,0-4-1-16,0-1 0 15,-5-4 1-15,-1-2 1 16,1-4-2-16,0-3 1 0,-1-2-1 16,5-4 1-16,1-1-1 15,0 0 2-15,0 0-1 16,0-6 0-16,5-3-1 16,4-4 0-16,0-1 0 15,2-2 0-15,-1-2-1 0,2-5-2 16,-4-2-1-16,1 4 3 0,-2-3-1 15,1 1 0-15,-5 5 2 16,1 2 0-16,-4 4 0 16,0 3 0-16,0 3 2 15,0 3-3-15,0 2-1 16,-7 1 2-16,1 0 2 16,-1 5-2-16,0 5 1 0,1 5 1 15,1 2 3-15,4 5 4 16,-1-1-1-16,2 4 2 15,0-2-4-15,0 1-1 16,7-2-1-16,0-2-2 0,3-2 0 16,2-3 0-16,1-1 0 15,1-3 1 1,3-3 0-16,1-2-4 0,1-3 2 16,2-3-1-16,-1 0-1 15,-5 0-10-15,0 0-10 16,-4-5-50-16,-4-6-58 0,-4-1-158 15</inkml:trace>
  <inkml:trace contextRef="#ctx0" brushRef="#br0" timeOffset="69207.7221">15949 15188 114 0,'-7'5'277'16,"5"-1"-248"-16,2-4-9 15,5 2 13-15,11-2 12 0,9 0-13 16,9 0-11-16,8 0-4 16,5 0-1-16,3-6 0 15,3 1-2-15,-4-2-9 16,-3 3-4-16,-7 1 0 15,-5-1-2-15,-5 4-12 16,-9 0-20-16,-8 0-30 0,-10 0-43 31,-2 4-83-31</inkml:trace>
  <inkml:trace contextRef="#ctx0" brushRef="#br0" timeOffset="69444.1407">16034 15359 373 0,'-14'11'40'0,"1"0"-15"15,13-11-14-15,1 0 27 16,18 0 14-16,3 0-19 16,9 0-9-16,11-2-4 15,-1-5-13-15,8 0-3 0,-3-2-3 16,-4 0-1-16,2 3-1 15,-8-1-25-15,-4 2-20 16,-7-4-17-16,-1 0-36 0,-7-2-90 16</inkml:trace>
  <inkml:trace contextRef="#ctx0" brushRef="#br0" timeOffset="69769.7837">16412 15029 380 0,'-9'-9'17'16,"3"5"43"-16,3 4-20 0,3 0-7 0,0 10-2 16,3 6-11-16,7 0 2 15,4 3 0-15,6 3-3 0,4-6 0 16,3 2-9-16,3-6 0 16,-4 1-6-16,0-3-2 15,-1-2-3-15,-3-1 3 16,-5-2-1-1,-4 0-1-15,-6 3 2 16,-5-1-2-16,-2 3 0 16,-2 3 0-16,-10 1 0 15,-3 4 0-15,-4 2 1 0,-5-1 0 16,-1 6-1-16,2-2 0 16,-1 4 1-16,5 0-2 15,2-4-28-15,3 0-29 16,9-5-68-16,5-5-226 15</inkml:trace>
  <inkml:trace contextRef="#ctx0" brushRef="#br0" timeOffset="70718.9256">17829 15275 217 0,'-7'-10'118'0,"4"-4"-90"15,-3-3-20-15,6 1 13 0,0 2 13 16,0-2-8-1,0 4 7-15,6-1 3 0,2 4-8 16,4 2-1-16,2 3-7 16,-1 2-7-16,2 2-3 0,-1 2-6 15,1 9 0-15,-3 7-3 16,-1 1 0-16,-2 5 4 16,0 2 1-16,-2 3 4 15,-2 0 0-15,1-5 2 0,1 3-2 16,0-5 1-16,2-1-14 15,1-7 8-15,2 1 2 16,3-10-2-16,0-1-2 0,6-4 0 16,-1 0 0-16,6-13-3 15,-1-1 2-15,0-2-1 16,-1-4-1-16,-5 1 0 16,-1-3 0-16,-5-1 1 15,-6 2-1-15,-1-3 0 0,-6 3 1 16,0 1-1-16,0 6-2 15,0 3 5-15,-6 7-3 16,0 3 2-16,1 1-2 16,-2 5 2-16,0 10 1 15,4 3 2-15,-2 5 6 0,5 5-3 16,0 4 2-16,0 6-2 16,6 3 1-16,5 2-5 15,-1-2 0-15,2-2 0 16,-4-3-3-16,1-4 0 15,-2-4 1-15,-1-4-1 16,-2-5 0-16,-4-3 0 0,-2-1-1 16,0-7 3-16,-7-3-4 15,-2-2 1-15,-3-3 2 16,-1 0 0-16,-5-11-3 16,5-2 0-16,-4-5-1 0,5 0 0 15,3-3-4-15,2-2 0 16,4-2-5-1,5 0-6-15,0 0-6 0,5 0-3 16,8 4 1-16,3 3-19 16,4 7-1-16,4 2-23 15,-2 4-24-15,4 1-91 0</inkml:trace>
  <inkml:trace contextRef="#ctx0" brushRef="#br0" timeOffset="71309.6108">18511 15479 456 0,'0'5'55'0,"0"0"-23"0,0 1 5 16,0 6 1-16,0 4 2 16,0 6-12-16,0 3-4 15,2 2-4-15,0 3-2 16,-1 0-3-16,3 2-3 0,-1 1-7 15,-2-1-2-15,3-2-1 16,-2 0-1 0,-2-5-1-16,0-5 0 0,0-3 1 15,0-4-1-15,0-4 0 16,0-3-2-16,0-6-5 16,0 0-3-16,0-6 1 0,0-8-5 15,0-4-11-15,0-4 13 16,0-3 3-16,0-5 4 15,0 0-6-15,0-2-3 16,0-2 2-16,0 2 3 16,0-2 5-16,0 2 3 0,3 3 2 15,0 4-1-15,3 4 1 16,1 1 3-16,1 6 3 16,-1 3 4-16,3 4 2 15,3 0 1-15,1 7-9 16,3 0 7-16,-3 2-2 0,4 12-2 15,-2 2-2-15,-2 6 2 16,-1-3-6-16,-5 4-2 16,-1-3 3-16,-6 0-4 15,-1-6 2-15,0 0-1 16,-11-3 3-16,-3-2-2 16,-4-2-2-16,-2-2 2 0,-3-1 0 15,-2-4 0-15,1 0-2 16,3 0-10-16,3-4-18 15,6-6-6-15,4-1-21 16,8-2-38-16,5-5-125 16</inkml:trace>
  <inkml:trace contextRef="#ctx0" brushRef="#br0" timeOffset="71575.1692">19280 15431 463 0,'0'1'58'16,"0"-1"-18"-16,2 0-3 0,3 2 8 16,6-2-4-16,5 0-17 15,4 2 1-15,0-2-10 16,3 0-11-16,-3 0-1 15,-2 0-4-15,-8 2-22 16,-3-2-24-16,-3 1-45 0,-4 1-85 16,0 0-118-16</inkml:trace>
  <inkml:trace contextRef="#ctx0" brushRef="#br0" timeOffset="71731.3931">19316 15532 219 0,'-9'11'229'0,"5"-2"-172"15,4-6-21-15,0 1 11 16,11-2 0-16,4-1-14 16,6-1-17-16,6 0-11 15,3 0-3-15,6 0-31 16,8 0-41-16,5 0-86 0,7-5-219 16</inkml:trace>
  <inkml:trace contextRef="#ctx0" brushRef="#br0" timeOffset="72413.0974">20343 15377 451 0,'-3'4'21'0,"3"-4"3"15,0 2-13-15,0-1 5 0,7 4 10 16,5-1-10-16,3 0-9 16,2-2 2-16,3-1 0 15,2-1-1-15,-1 0-3 16,3-3-3-16,-1-6-1 0,-5-2-1 16,-2 0 1-16,-4-1 1 15,-2 1-1-15,-6-3 0 16,-4 0 1-16,0-1-1 15,-10 1 0-15,-1 1 0 16,-1 3 1-16,-3-1-3 16,1 4 2-16,0 3 2 15,-2 2 1-15,3 2 3 0,-1 2 1 16,3 8 4-16,-2 2 0 16,1 2 7-16,2 4-3 15,2 2-13-15,3 4 11 16,1 3 0-16,2 0 1 0,2 3-3 15,0-3-4-15,7 0-1 16,4 0-1-16,4-8-1 16,2-1-2-16,5-5-1 0,3-5 3 15,4-2-3-15,3-4-2 16,-1-2 1-16,1 0-2 16,0-6 1-16,1-3-13 15,-5-3-22 1,-4-4-27-16,-5-2-14 15,-6-3-23-15,-4-6-85 16</inkml:trace>
  <inkml:trace contextRef="#ctx0" brushRef="#br0" timeOffset="72632.2161">20440 15026 434 0,'-15'-4'15'0,"8"-2"2"16,6 3 1-16,1-1 31 16,8 3-12-16,12-3-21 15,4 2-6-15,8-2-2 16,4 3-5-16,1-1-2 0,3 1-1 16,2-1-24-16,0 0-30 15,4-4-57-15,-4-1-118 16</inkml:trace>
  <inkml:trace contextRef="#ctx0" brushRef="#br0" timeOffset="73127.5911">21158 14820 436 0,'4'-4'44'0,"-3"3"-20"15,-1 1 12-15,0 0-5 0,0 7-12 16,-3 7-6-16,-2 2 3 15,-2 4 1-15,-2 5-5 16,-2-2-4-16,0 2-2 16,-2-1-2-16,-1-5 2 15,-1 1-2 1,0-4-2-16,0-2-1 16,-3-5 0-16,2-2 0 15,0-5 0-15,1-2-1 0,3 0 0 16,1 0 1-16,0-8-1 15,1-2 0-15,4-6 0 16,3 0 1-16,1-2-1 16,2 0 0-16,0-1 0 15,0-1 1-15,5 5-2 16,2 0 1-16,-1 4 0 16,1 2 4-16,-4 2 2 0,5 3-9 15,-1 0 8-15,0 4 1 16,3 0-1-16,-2 0 1 15,3 6 1-15,2 8 0 16,-1-2-1-16,4 6 1 0,-1 0-2 16,5 2-1-16,-3 0-1 15,0-4-2-15,0 0-1 16,1-2 1-16,-2-3-10 16,1 0-23-16,-2-5-21 0,0 0-19 15,-3-2-48-15,2-3-88 16</inkml:trace>
  <inkml:trace contextRef="#ctx0" brushRef="#br0" timeOffset="73589.1505">21299 14933 347 0,'12'-17'38'0,"1"3"11"0,4 2-4 15,2 5 6-15,-4 1-10 16,0 5-15-16,-3 1-7 15,-1 0-5-15,-2 11-8 16,-3 0-3-16,-3 7-2 16,-3 3 2-16,0-2-1 15,0-1-2-15,-2 0 0 16,-5-4 1-16,0-4-1 0,3 0 1 16,1-5-1-16,3-3 0 15,0-2 2-15,0 0-2 16,1-6 2-16,11-6-2 15,-2-1 0-15,2-3 0 0,3-1 1 16,-3-1-1-16,3-2 0 0,-4 2 0 16,-1-1 0-16,2 4 1 15,-7 2 1-15,-2 7 4 16,-1 2 5-16,-2 2 7 16,0 2-17-16,-2 6 5 15,-5 6 3-15,0 4 2 16,-1 2 1-16,3 3 1 0,2 3-6 15,1-3-3-15,2-1-1 16,0-1 0-16,3 1-1 16,6-6-2-16,8-3-6 15,3-4-34-15,9-1-43 0,8-6-69 16</inkml:trace>
  <inkml:trace contextRef="#ctx0" brushRef="#br0" timeOffset="74369.1327">22311 14832 286 0,'2'-13'65'0,"2"-2"-23"0,-4 1 14 15,0 1-9-15,0 1-12 16,0 2-5-16,-7 2-4 16,-1 3-4-16,-4 5-3 15,-2 0-4-15,-1 2-1 0,-5 9-1 16,-1 3 7-16,-1 6-8 16,-2 5 5-1,7 1-1-15,-1 4 0 0,6 6-3 16,2 5-4-16,8 4-3 15,2 2-1-15,4 3 0 16,10 4-1-16,-1 0 0 0,3 1-2 16,2-3 1-16,-3 2-1 15,-2-3-2-15,1-3 1 16,-4 0 0-16,-1-4-1 16,-4-6 1-16,-2 0 0 15,-3-6-1-15,0-3 1 0,0-3-1 16,-10-2 0-16,0-6 0 15,-4-4 1-15,4-2 0 16,-4-6-1-16,1-3 1 16,1-3-1-16,0-5-2 15,2-7-7-15,3-8-8 0,2-5-29 16,5-5-36-16,0-6-51 16,5-9-169-16</inkml:trace>
  <inkml:trace contextRef="#ctx0" brushRef="#br0" timeOffset="74976.2751">22753 15161 189 0,'0'0'65'16,"0"0"-2"-16,0 2-8 15,0-2-11-15,0 3 4 16,0 1-13-16,2 0-2 15,1 1-4-15,2 0-11 0,5 0-3 16,-1-1-5-16,3-4-4 16,4 0 1-16,0 0-4 15,1 0-2-15,-3-4 1 16,-1-2-1-16,-3-3-1 16,-5-2 1-16,-3 2-1 15,-2-2 2-15,0 1-4 16,-14-1 2-16,-2 2 2 0,-2 0-2 15,-4 4 0-15,1 1 0 16,0 4 1-16,1 0 3 16,1 4 3-16,2 10 5 15,2 0 6-15,3 6-8 16,5 5 9-16,3 2-4 16,4 3-1-16,0-1-1 0,4 2-2 15,8-4-3-15,3 2-3 16,2-6 2-16,5-3-4 15,0-8-1-15,-1-1-1 16,4-4 0-16,-1-7-1 16,-2 0-1-16,2 0-12 15,-2-9-25-15,-2-3-26 0,-1-4-14 16,-2-4-56-16,0-5-94 16</inkml:trace>
  <inkml:trace contextRef="#ctx0" brushRef="#br0" timeOffset="75523.2665">23201 14660 330 0,'6'-3'27'0,"-4"1"-11"16,-2 2 5-16,0 0 8 15,-3 0 17-15,-9 9-19 16,-2 3-6-16,-2 4-2 0,-2 4 1 16,0 1-8-16,1 1-1 15,-2 0 0-15,-1-1 0 16,3 0-3-16,0-3-2 16,0-3-2-16,0-2 0 15,1-6 2-15,3 2-1 0,3-4-3 16,-2-4 0-16,4-1-1 15,3 0 0-15,1-8 2 16,1-2-3-16,3-3 2 16,0-3-1-16,0-2 1 15,0-2-2-15,1 4 1 16,3-5 0-16,1 4-1 0,0 6 3 16,3 0 1-16,-3 1 1 15,2 6 0-15,0 0 0 16,2 4-2-16,1 0 2 15,2 0 1-15,1 7-3 0,-1 8-4 16,2 2 0-16,3 2 11 16,-3 5-5-16,2-2-2 15,0-2-1-15,-1-4-2 16,-1 1 0-16,-1-6-4 16,1 0-10-16,-1-3-19 15,1-2-12-15,-1-3-30 0,1-1-25 16,-2-2-32-1,3 0-69-15</inkml:trace>
  <inkml:trace contextRef="#ctx0" brushRef="#br0" timeOffset="75990.9261">23318 14748 301 0,'4'-16'42'0,"5"0"12"15,2 7-13-15,-1-1 6 16,3 7-7-16,-2 3-9 0,-1 0-12 15,0 7-10-15,-1 7-3 16,-3 7-1-16,1 0-2 16,-4-1-1-16,-1 4-1 15,-2-6-1-15,0 0 1 16,0-4-2-16,-5-3 2 16,-2-3 0-16,2-4 0 0,2-2 0 15,1-2-1-15,2 0 0 16,0-6 2-16,4-4-2 15,6-2 1-15,3 1-2 16,-2-7 2-16,5 1-2 16,-5-3 3-16,-3 0-3 15,2-3 1-15,-5 4 2 16,0 3-3-16,-5 1 6 16,0 6 4-16,0 1 5 0,0 8 2 15,-1 0-4-15,-3 3-1 16,-1 9-3-16,1 6-4 15,0 5 5-15,2 4 1 0,2-2-3 16,0 2-2 0,0-5-2-16,8 0-2 0,-1-4 2 15,2 0-8-15,1-4-26 16,3-2-40-16,3-5-58 16,2-3-190-16</inkml:trace>
  <inkml:trace contextRef="#ctx0" brushRef="#br0" timeOffset="76472.928">23672 15172 375 0,'4'-4'78'15,"-4"-3"-38"-15,0 0-14 16,0-2 3-16,0 2-7 0,-11 0-14 15,0 2-4-15,-1 1 3 16,-1 4 5-16,1 0 2 16,-2 4 1-16,2 6 2 15,0 5 2-15,5 6 2 0,1 0-15 16,4 6 4-16,2 2 1 16,0 1-3-16,-2-1-2 15,4 2-1-15,3 0-2 16,3-1-1-16,-2-3 0 15,-3-2-1-15,-1-4-2 16,-2-3-1-16,0 0-12 0,-4-5-15 16,-3-4-6-16,-6-3-19 15,1-2-18-15,-3-4-28 16,1 0-35-16,-4-2-57 16</inkml:trace>
  <inkml:trace contextRef="#ctx0" brushRef="#br0" timeOffset="76644.7619">23374 15358 298 0,'0'-11'77'16,"0"2"-27"-16,10 4 4 15,7 1-12-15,3 0-8 16,6 4-14-16,3 0-11 0,8-2-7 16,0 2 0-16,4 0-3 15,-2-2-20-15,0 1-30 16,-2-4-58-16,-3-1-89 15</inkml:trace>
  <inkml:trace contextRef="#ctx0" brushRef="#br0" timeOffset="76910.2934">23925 15161 379 0,'0'-7'37'0,"0"4"2"16,-1 1 14-16,-8 2-15 0,-2 0-9 15,-2 5-8-15,0 7 2 16,-1 5-1-16,0 4-5 16,3 4-2-16,4 4-8 15,0 2 12-15,5 1-2 0,2 1-6 16,0-3-6-16,7 1-3 16,4-8-1-16,4-2 0 15,0-1-7-15,2-6-21 16,0-3-20-16,2-6-30 15,-4-3-31-15,0-2-62 16</inkml:trace>
  <inkml:trace contextRef="#ctx0" brushRef="#br0" timeOffset="77419.9696">24027 15268 403 0,'7'-7'48'16,"1"2"-12"-16,1 0-9 15,1 3 8-15,2 2-2 0,-2 0-12 16,1 2-9-16,0 8-3 16,-2 6-2-16,-4 2-1 15,0 3-3-15,-5 4-3 16,0-1 5-16,0-3-4 16,-5-2 0-16,-2-1 0 15,0-3 0-15,2-6-1 16,1-2 1-16,2-6 0 0,2-1-1 15,0 0 1-15,6-1 1 16,4-8-2-16,2-5 0 16,3-2-2-16,-2-4 3 15,0-2-2-15,-3-1 0 0,-3 2 3 16,-2-2-4-16,0 3 4 16,-2 2-2-16,-3 6-1 15,0 5 2-15,0 3-1 16,-2 4 2-16,-5 0 3 15,1 7 1-15,-1 7 7 0,2 6 1 16,3 0-6-16,2 5 5 16,0 0-1-16,2-2-2 15,9 0-3-15,0-3-3 16,5-1-2-16,2-6 2 16,1-2-6-16,5-3-4 0,-6-4-15 15,5-2-14 1,-5-2-23-16,-4 0-23 0,-1-7-59 15,-2-4-101-15</inkml:trace>
  <inkml:trace contextRef="#ctx0" brushRef="#br0" timeOffset="77695.398">24295 15147 411 0,'0'-11'38'16,"0"6"2"-16,2 3-3 15,7 2 3-15,2 0-5 16,0 12-12-16,3 5-9 16,-1 6 3-1,2 4 1-15,0-1 3 0,1 6-14 0,-3-3 6 16,-3 1-1-16,2-1-4 16,-7-2-7-16,-2-3 0 15,-3-2 1-15,0-2-2 16,-6-2-6-16,-8-2-9 15,0-4-4-15,0-1-25 16,-2-6-15-16,1-1-31 0,3-4-54 16,7 0-103-16</inkml:trace>
  <inkml:trace contextRef="#ctx0" brushRef="#br0" timeOffset="78408.713">24757 15327 35 0,'0'-4'276'0,"0"-1"-224"15,0 0-12-15,0-2 4 16,0 0-1-16,0 1-14 15,0 1-3-15,0 0-5 0,-2-1-5 16,-3 2-2-16,0 1-5 16,-7 3-2-16,2 0 1 15,-3 0 4-15,-1 1-4 16,-3 7 7-16,3 2-3 16,2 3-1-16,1 1 0 15,0 4-10-15,8 0 5 16,-1 2 1-16,4-1-1 0,0-1-1 15,11 0-1-15,4 0 0 16,-2-6-2-16,6 3 0 16,-4-8-2-16,2-2 0 15,-3-1 1-15,-2-4-1 0,0 0 1 16,-4-7 1-16,-3-6-2 16,1-3-2-16,-4-2 4 15,2-5-3 1,-4-4 2-16,0 2-1 0,0-7 0 0,0-2 0 15,-2 2 0-15,0-3 1 16,0-2-2-16,2 4 3 0,0 4-2 16,0 6 0-16,0 5-1 31,0 8 2-31,0 6 2 16,0 4 3-16,0 2-4 0,0 12-3 15,0 6 7-15,0 5-2 16,0 1 0-16,0 4 5 15,0 1-3-15,6 0 4 16,-1-1-7-16,0-2 1 0,2 1-2 16,3-2-2-16,-3-4 2 15,0 0-2-15,-2-5 0 16,-1 2 0-16,-1-10-10 16,0 3-9-16,0-4-6 15,-1-6-8-15,0-3-7 0,1 0-15 16,1-2-12-16,1-8-39 15,0-5-44-15,0 1-34 16</inkml:trace>
  <inkml:trace contextRef="#ctx0" brushRef="#br0" timeOffset="78925.9895">24925 15251 195 0,'6'-13'107'0,"1"2"-43"0,0 4-9 0,2 2 8 15,1 1-12-15,-2 1-14 16,4 3-5-16,2 0-1 15,-1 0-5-15,1 7-5 16,-2 7-19-16,-4 2 7 16,2 7-5-16,-6-2-2 0,-1 3-1 15,-3 1 1-15,0-2-2 16,-3-1 0-16,-7-5 1 16,1 1-1-16,1-5 0 15,-1-3-1-15,3-2 0 0,-1-3 1 16,7-2 0-16,0-3 0 15,0 0 1-15,3-2-1 16,9-6-1-16,0-5 1 16,3-1 0-16,-1-4 0 15,-2-1-1-15,1-5 0 0,-4 1 1 16,-1-4 0-16,-1 4 0 16,-4 2-1-16,-3 1 2 15,0 4 0-15,0 5 0 16,0 2-2-16,0 8 4 15,-5 1 1-15,-1 0 1 0,-1 7 2 16,1 9 1-16,1 2 1 16,2 4 2-16,1 4-2 15,2 0 4-15,0 3-4 16,0-4-5-16,5-2 0 16,6-1-2-16,2-5 2 15,2-2-4-15,7-3 0 0,-3-3-14 16,7-5-37-16,-1-2-54 31,-1-2-104-31</inkml:trace>
  <inkml:trace contextRef="#ctx0" brushRef="#br0" timeOffset="79904.0715">17420 16056 503 0,'-29'2'34'16,"5"-2"-31"-16,4 0-1 15,6 0-2-15,2-2 1 16,4-2 0-16,8 0 0 15,0-1-1-15,0 1 6 16,15-1-4-16,3 1 0 0,7 2-1 16,9 2 4-16,6 0 2 15,8 0 5-15,8-2 0 16,10 6 1-16,10 0 2 16,6 1 0-16,11 2-3 0,10-3-5 15,5 1-4-15,9-2-3 16,3 1 1-16,6 0 1 15,4-2-2-15,8-1-2 16,-1 3 4-16,6-4-2 16,3 2 1-16,0-2-1 15,3 1 2-15,4-2 1 0,1 1 2 16,2 0 2 0,4 0-4-16,-1 0-2 0,4-3 0 15,-2-1-2-15,-3-2 1 16,2 2 1-16,-2-2-2 15,-1 0 2-15,2 1 0 0,-1-3-1 16,-2 1 1-16,2 0 2 16,-2 0-1-16,-1 3 1 15,-4 1 1-15,0-2-4 16,-6 5 3-16,0 0 1 16,-3 0-1-16,-7-2 0 15,0 4 1-15,-8 4 0 0,-1 2-1 16,-7 0-1-16,-5 0 5 15,-4 1 1-15,-3 0-4 16,-6-1 6-16,-4-2 0 16,-5 1-3-16,-6-1-3 0,-6-3-2 15,-5-1 1 1,-11-1-2-16,-6 1-1 0,-10-2 1 16,-13 0-2-16,-6 0-5 15,-16 0-20-15,-13-2-16 16,-8-3-16-16,-27-3-43 0,-18-5-117 15</inkml:trace>
  <inkml:trace contextRef="#ctx0" brushRef="#br0" timeOffset="81832.0582">17183 16100 328 0,'5'-17'70'0,"0"0"-60"0,-1-5-9 15,0 0 0-15,3-6-1 16,-2 2 1-16,2-6-1 16,-2-3 1-16,3-2 0 15,-1-4 9-15,2-2 11 16,2-3-2-16,0-4-5 15,1-5-5-15,4-4 0 0,2-2-1 16,2-3 3-16,-2 0 3 16,5-1 5-16,0 3 0 15,1 3-5-15,1 0-5 16,1 7-3-16,1 2-3 0,2 2 0 16,2 6-1-16,4 2-3 15,1 5 2-15,1 3-1 16,2 5 1-1,1 3-1-15,1 2 0 16,2 3 0-16,3 6 0 16,0 1 2-16,4 6-4 0,3 0 4 15,3 3-1-15,5-1 2 16,7 0 2-16,5 1 0 16,8-1-3-16,3 0 0 15,6-2-3-15,7 1 3 16,6-1 0-16,6-3-2 15,4 3 0-15,6-4 0 0,5-1 0 16,3 3 0-16,2-3 1 16,5 2-2-16,0-4 1 15,7 4 1-15,0 1 0 16,3-2-1-16,4 0 0 16,4 1 0-16,3 2 0 15,6 0 0-15,-4 1 1 0,3 1-1 16,1 2-1-16,-3 0 2 15,5 3-1-15,0 0 1 16,0 0-1-16,3 0-1 16,-3 0 2-16,3-1-1 0,-2 5 1 15,-4 1-1-15,-2-2-1 16,-7 1 0-16,-5-2-2 16,0 2 0-16,-9-3-2 15,-3 1 4-15,-4-2 1 0,-5 1 0 16,-4 1 0-16,-6 2 0 15,-5-2 0-15,-6 3 1 16,-8-1 0-16,-1 1-1 16,-8-1-1-16,-8 3 2 15,-7-2-1-15,-8-1 0 16,-4 0-1-16,-6-1 1 16,-6-2 0-16,-1 1 1 15,-6 0 0-15,-4 0 1 0,-4-2-2 16,-5 0 1-16,-4 0-3 15,-7 0 4-15,0 0-2 16,-7 0 0-16,0 0-1 16,-1 0 1-16,-2 0 2 0,2 0-3 15,0 0 0 1,-4 0 2-16,1 0 0 0,-1 0-1 0,1 0 2 16,-4 0-4-16,-2 0 4 15,1 4-2-15,-1-4 2 0,0 1-2 16,0 2 1-16,0-3 3 15,0 1-3-15,0-1 3 16,0 0-3-16,0 2 2 16,0-2-2-16,0 1-1 15,0 1 1-15,0 2-1 16,0-2 0-16,0 7 2 0,0-2-3 16,-1 1 1-16,-1 3 0 15,-4 2 0-15,4 3 0 16,-1 5 0-16,-3 2 1 15,3 4 0-15,1 2 0 0,2 1 0 16,0 2 0-16,0 0 0 16,0 2 0-16,0 0 0 15,0 0-1-15,0 1 0 16,0 2 1-16,0 1-2 16,0-2 2-16,-2 1 0 15,1 1 3-15,-1-1-2 0,2 0 1 16,0 0-1-16,0 0-1 15,0-1 0-15,0-1-1 16,2-1 1-16,-1 2-1 16,3-2 1-16,-2-4-1 15,1 1 0-15,-1-3 0 0,0-1 1 16,1 1 0-16,-3-5-1 16,2 4 1-16,-2-5 1 15,0 1 0 1,0 0 1-1,0 0 1-15,0-2 2 0,0-1-6 0,0 0 2 16,0-2 0-16,-2-2 0 16,0-2 0-16,1-2 0 15,-1-1-2-15,0-2 1 0,-1-4 1 16,1-1-1-16,0-3 1 16,-1-1 2-16,-3 0 3 15,-2 0 1-15,1-1-3 16,-1-3-2-16,-5 1 5 15,-1-2-6-15,-6 1-2 0,1 2 2 16,-5 2-2-16,-3 0 2 16,-5 0-1-16,-2 0 1 15,-6 0 1-15,-3 0 2 16,-2 2-3-16,-4 0 4 16,0-2-2-16,-4 0 1 15,-1 0 1-15,5 0-5 0,-4 2 1 16,3-1 0-16,3-1-2 15,4 4 1-15,2-4-4 16,1 2-4-16,2-2-22 16,0 0-46-16,4-11-96 15</inkml:trace>
  <inkml:trace contextRef="#ctx0" brushRef="#br0" timeOffset="172122.4371">1309 6414 403 0,'-10'-2'5'0,"2"-1"5"16,-1 3 40-16,4 0-5 16,-1 0-8-16,4 3-10 15,2 8-6-15,0 4-1 16,0 3 6-16,10 3-2 16,-4 2-4-16,5 4-7 0,-1 2-4 15,-3-3 3-15,-1 1-1 0,0-2-1 16,-1-2-3-16,-3-2 0 15,-2-5-2-15,0 0 0 0,0-4-3 16,0 1 1-16,0-4-3 16,0-4 1-16,0 0 0 15,0-3-3-15,0 0-17 16,0-2-16-16,0 0-20 16,0-7-11-16,0-5-23 15,1-10-86-15</inkml:trace>
  <inkml:trace contextRef="#ctx0" brushRef="#br0" timeOffset="172628.2222">1402 6065 368 0,'-9'-17'2'16,"4"5"8"-16,1 1 46 15,2 6-9-15,1 0-12 0,1 3-11 16,0 2-5-16,0 0-12 16,3 0-1-16,4 0 6 15,6 5 0-15,1 4-2 16,3 3 6-16,2 3 5 16,1 4-2-16,3 4-3 15,0 6 2-15,2 1 0 16,2 6-4-16,-1 7 0 15,1 3-3-15,-4 4-1 16,0 8-1-16,-5 0 1 16,-1 2-5-16,-7-4 3 15,-3 4-3-15,-3-3-1 16,-4 2 0-16,0-7 2 0,-7 4-4 16,-2-5 3-16,-7-1-3 15,0-2 1 1,-2-2 2-16,-1-1-2 0,-3-2 2 15,0-2 1-15,0-3-2 16,1-3-3-16,-1-1 3 16,-1-4-2-16,1-1-2 0,4-6 2 15,0-3-2-15,1-4 1 16,2-2-1-16,4-3-3 16,3-4-17-16,1-5-16 15,4-2-56-15,3-4-54 16,0-19-289-16</inkml:trace>
  <inkml:trace contextRef="#ctx0" brushRef="#br0" timeOffset="173631.7372">2899 6562 254 0,'-1'-23'10'16,"-3"-2"16"-16,2 1 40 15,1 5-4-15,-3 5-6 16,2-1-11-16,-1 8-7 16,1 6-7-16,1 1-6 0,-1 4-11 15,-1 15-11-15,3 4 4 16,0 11 10-16,0 4 2 15,5 6-2-15,0-1-1 16,2 2-5-16,-4-7-4 0,1 0-3 16,-3-6 1-16,-1-6-2 15,2-6 1-15,-2-7-1 16,0-4 1-16,0-6-1 16,0-3 1-16,0-7 9 0,0-11-4 15,0-6-5-15,0-7-4 16,0-5 1-16,0-1 0 15,-3-8-1-15,-3 2-3 16,-1 1-5-16,1 2-3 16,-2 6 3-16,4 3 3 15,1 13 4-15,-1 3 1 16,4 11-1-16,0 4 0 0,4 3-1 16,6 13-2-16,8 4 4 15,3 5-2-15,6 3 2 16,-1-2 0-16,4-2 0 15,-3-5 0-15,0-4 0 0,-1-8 0 16,-5-7-1-16,0 0 4 16,-2-12-3-16,-5-9-3 15,1-8 7-15,-5-5-5 16,0-3-1-16,-3 2 1 16,-2 7 6-16,-2 5-5 15,1 10 2-15,-1 13-4 0,5 2 1 16,-3 19 1-16,2 13 2 15,2 5-2-15,1 6 9 16,-5 3 0-16,0 0-3 16,0-2-1-16,1-4-3 15,-3-5-1-15,3-5 0 0,-1-4-1 16,2-4 1-16,0-8-3 16,6-6-21-16,0-4-28 15,1-6-37-15,2-2-27 16,3-14-128-16</inkml:trace>
  <inkml:trace contextRef="#ctx0" brushRef="#br0" timeOffset="174287.8297">3549 6664 307 0,'7'-4'195'0,"-1"1"-171"15,0-1 8-15,2 1 0 16,4 2-9-16,-2-1-9 15,6 1-6-15,0-5-4 16,-2 4 2-16,1-8-2 16,1 3-2-16,-6-4-1 15,-3 0 1-15,-2 1 1 0,-5-5 0 16,0 1 0-16,-7 1-1 16,-4 1 2-16,-3 4 0 15,0 2-2-15,-3 2 1 16,1 4 1-16,3 0-2 0,-1 11 3 15,5 5 4-15,2 5 2 16,3 6 0-16,4 2 2 16,0 3 4-16,9 3-8 15,6-6 0-15,4 1-4 16,4-5-2-16,3-1 1 0,6-10-2 16,0-6 1-16,4-4-1 15,4-4 0-15,-2-5-1 16,-2-11 1-16,-4-4-1 15,-3-3 0-15,-6-4-1 16,-5-1-1-16,-5-7 2 16,-6 2 0-16,-6-5-2 15,-1 0-1-15,0-3-3 0,0 8 0 16,0 5 1-16,-1 5 3 16,-1 7 0-16,2 8 3 15,-4 8-4-15,4 0 3 16,-1 8-1-16,1 12-1 0,0 4 4 15,0 6 2-15,0 6 0 16,0 1 2-16,7 1 0 16,-2-2-1-16,4-3-1 15,-1-2 0-15,4-3-2 16,0-6 0-16,3-3-2 0,5-3 0 16,-1-8 0-16,6-3 0 15,1-5-3-15,-1 0-20 16,-4-7-33-16,-5-8-40 15,-7-2-7-15,-9-7-86 16</inkml:trace>
  <inkml:trace contextRef="#ctx0" brushRef="#br0" timeOffset="174450.7555">3982 6568 198 0,'-7'12'210'0,"-17"-4"-160"0,18-8 5 16,6 0-2-16,5 0-23 15,11 0-13-15,13-3-14 16,5-2-2-16,7-3-24 16,1 0-59-16,3 0-110 15</inkml:trace>
  <inkml:trace contextRef="#ctx0" brushRef="#br0" timeOffset="175564.2999">4289 6797 246 0,'-2'0'134'0,"1"0"-102"16,1 0 11-16,0 0-3 16,0 0-18-16,9 0-3 15,2 0-9-15,1-5 0 0,3-2 0 16,2-4-1-16,2-1-3 16,-1-4-1-16,-4-6-1 15,-2 1 2-15,-2-3-3 16,-7-6-2-16,-1-1 1 15,-2-3-1-15,-5-3 0 0,-5 0-1 16,-2 5 1-16,3 7-1 16,-1 4 0-16,4 7 0 15,-1 12 2-15,3 2 1 16,1 7-1-16,3 12-1 16,0 12 0-16,0 6 6 15,0 6 1-15,5 3-1 0,4-3 0 16,-1 3 0-1,0-10-2-15,-1 0 0 0,0-7 1 16,0-7-2-16,-1-4-2 16,1-7 3-16,2-7 0 15,0-4 3-15,2 0 7 0,-1-13-7 16,4-3-5-16,1-5-1 16,-4-2-2-16,2-1 1 15,-1-1 0-15,1 3-3 16,-4 3-1-16,-1 2-2 0,-1 3 2 15,0 6 3-15,-2 4-1 16,-2 4 0-16,4 0-2 16,-3 6 3-16,1 7-3 0,3 4 4 15,1 3-3-15,1 1 4 16,3 3-3-16,-1-1 1 31,3-4 2-31,3-1-1 0,0-2 0 16,1-5-2-16,1-6 3 15,2-1-1-15,-3-4-3 16,1 0 3-16,0-11 0 16,-2-2 0-16,-3-4 0 15,-5-1-1-15,-1-4 1 0,-3 1 0 16,-3-3 0-16,-1 0 0 16,-2 1-1-16,0 3 0 15,0 4 0-15,0 5 1 16,0 3-1-16,0 7 1 0,0 1 2 0,0 1-2 15,-2 10-1-15,2 6 2 16,0 7 5-16,2 1 2 0,5 1-1 16,5 3-1-16,3-6-4 15,4 0 0-15,7-5-3 16,-1-3 3-16,7-4-1 16,2-5-1-16,0-5-1 15,-1-1 2-15,-5-1-2 16,-6-12 0-16,-5-3 3 0,-5-2 1 15,-7-6-3-15,-5-1 4 16,0-4-1-16,-5 3-2 16,-9-4-3-16,-3 4 1 15,-1 5 1-15,-1 4-1 16,-5 5-1-16,-1 6 1 16,0 6-2-16,2 0 0 0,-2 6 0 15,3 8-4-15,8 3-12 16,4 0-17-16,5 1-14 15,5 0-16-15,7-4-31 16,10-5-106-16</inkml:trace>
  <inkml:trace contextRef="#ctx0" brushRef="#br0" timeOffset="176173.5314">5527 6665 438 0,'2'-6'51'15,"8"-4"2"-15,-8 1-1 16,-2 3-18-16,0-4-16 16,0 4-8-16,0-2 4 15,-7 1 0-15,-4 1-8 16,-1 1-2-16,-4 2-3 16,-4 3 1-16,1 0-1 0,0 0 3 15,1 7-3-15,2 3 5 16,5 2 1-16,2 5 4 15,4 2-6-15,3 3 3 16,2-1-8-16,5-1 3 0,6 3-3 16,2-7 1-16,6-1 0 15,1-5 0-15,0-3 0 16,-1-7 1-16,5 0-1 16,-2-5 1-16,0-7 0 15,0-6-1-15,0-2 0 0,-4-3 0 16,-4-3 1-16,-1-5-2 15,-4-4 2-15,-3 1-2 16,-5-4 1-16,-1-2-1 16,0 0 1-16,0 4-1 15,-3 4 0-15,-2 7 0 16,-2 8 0-16,2 4 0 0,2 8-1 16,-1 5 3-16,2 1 1 15,1 13-1-15,1 6 3 16,0 9 5-16,1 4 0 15,6 3 0-15,7 3-1 16,-4 0-2-16,-1-4 0 0,-1-2-2 16,0-3-1-16,-1-3-1 15,-2-7-1-15,2 0-1 16,-1-5-1-16,2-2 1 16,-1-4 0-16,-1-2-1 0,3-3 1 15,3-4-8-15,-4 0-20 16,4 0-34-16,2-8-44 15,-2-4-24-15,3-4-176 16</inkml:trace>
  <inkml:trace contextRef="#ctx0" brushRef="#br0" timeOffset="176298.502">5936 6664 161 0,'9'-2'371'16,"-4"0"-296"-16,1 1 2 15,-6-1-16-15,0 2-14 16,-8 0-35-16,-11 3-10 15,-8 2-15-15,-5-2-156 16</inkml:trace>
  <inkml:trace contextRef="#ctx0" brushRef="#br0" timeOffset="181070.3163">3268 8057 260 0,'0'-9'38'0,"0"0"8"0,0 0 14 16,-2 3-2-16,-2-1-14 15,4 2-14-15,-1 1 2 16,1 4-5-16,0 0-7 16,0 0-7-1,0 13-6-15,0 5 10 0,0 5 5 16,0 5 3-16,0 3-2 15,0 2-4-15,5 3-1 16,-2-2-3-16,1 0-5 16,0-2 0-16,0 0 0 15,-1-5-3-15,2-2-3 0,1-5 0 16,-5 0-3-16,3-8 1 16,-1-1-1-16,-1-6 1 15,1 0-2-15,-2-3 0 16,-1 0 0-16,0-2 0 15,0 0-7-15,0-2-10 16,0-7-29-16,0-2-24 0,-1-4-29 16,-5-7-61-16,-1-1-183 15</inkml:trace>
  <inkml:trace contextRef="#ctx0" brushRef="#br0" timeOffset="182120.4452">3255 8122 268 0,'-1'-3'21'0,"-3"-2"30"16,2 1 14-16,1 2-10 15,1 1-15-15,0 1-9 0,0 0-11 16,0 0-4-16,0 3-5 15,0 8 8-15,0 4 2 16,0 6 1-16,1 2 4 16,3 5-1-16,-1 3-3 15,1 2-3-15,-1 2 1 0,3 0-8 16,-1-1 1-16,3-2-6 16,2-5-1-16,7-4-4 15,-2-5 4-15,7-6-3 16,4-3 0-16,1-7-2 0,4-2 4 15,2-3-3-15,1-10-2 16,-2-7 2-16,-3-3-2 16,-4-2 2-16,-5-5-1 15,-4 1 0-15,-5-3 0 16,-4 0-1-16,-4 0 1 16,-1 2-1-16,-2 4 1 0,0 4 0 15,0 4-1-15,-4 4 0 16,1 4-2-16,-1 6 2 15,3 4-1-15,-4 0 2 16,3 14-3-16,-2 3 1 16,3 10 1-16,1 7 0 15,1 7 2-15,-1 4 0 0,4 5 2 16,-1 3-3-16,1 2 3 16,-1-1 0-16,-1-1-1 15,-2-1-1-15,0-6 2 16,0-1-1-16,0-6 0 0,0-5-1 15,-4-5-1-15,-2-4 0 16,-1-5 1-16,-3-4-1 16,1-4-1-16,-1-3 2 15,-3-4-2-15,-3-3 2 16,-2-2-1-16,-2 0 0 0,-1-9-1 16,-1-5 1-16,2-4 2 15,2-4-2-15,3-1-2 16,7-2 2-16,3-2-2 15,5 1-1-15,0-3 3 16,8-1-3-16,11 0 0 16,1-3-7-16,7-1 0 0,2 2-8 15,4-2-9-15,-6 4-24 16,-2-2-56-16,-1 2-18 16,-5-1-132-16</inkml:trace>
  <inkml:trace contextRef="#ctx0" brushRef="#br0" timeOffset="182432.063">3917 7898 412 0,'0'-10'7'0,"0"0"38"15,0 6 22-15,0 0-16 16,0 4-12-1,0 0-19-15,0 5-11 0,0 12 7 16,2-1 9-16,0 9-5 16,1 4-2-16,-3 2-4 0,0 1-2 15,0-4-8-15,0 1-1 16,-3-4-2-16,-1-4 1 16,3-3-2-16,-1-4 0 15,2-3 2-15,0-4-4 16,0-3-16-16,2-4-24 0,6-2-13 15,2-11-19-15,1-4-45 16,3-11-106-16</inkml:trace>
  <inkml:trace contextRef="#ctx0" brushRef="#br0" timeOffset="182666.4743">4157 7846 407 0,'5'-1'74'16,"-4"1"-22"-16,-1 1-12 15,0 11 11-15,0 7-10 16,0 4-3-16,0 1-1 16,0 4-18-16,0 2 4 0,0 0-9 15,0-2-4-15,0-1-5 16,0-2-1-16,0-2-5 16,0-5 4-16,0-1-2 15,4-3-1-15,-4-4-6 0,0 1-32 16,0-4-43-16,0-5-46 15,0-2-179-15</inkml:trace>
  <inkml:trace contextRef="#ctx0" brushRef="#br0" timeOffset="183325.9703">4672 8459 221 0,'-5'0'57'0,"-1"0"7"15,2 0 4-15,3-1-7 16,1 1-1-16,0-4-18 15,5 4-8-15,10-3-14 0,6 1 0 16,12-1 4-16,4-3-6 16,8 3 0-16,2-3-4 15,4 1-5-15,-7 0 0 16,-3-1-6-16,-7 3-2 16,-7 0-1-16,-9 0 1 15,-4 3 0-15,-4-2 1 0,-5 1-3 16,-3 1-1-16,-2 0-16 15,0 0-23-15,0 0-14 16,-4 0-2-16,-5 0-40 16,0 0-62-16</inkml:trace>
  <inkml:trace contextRef="#ctx0" brushRef="#br0" timeOffset="184702.3033">5902 8294 411 0,'2'-18'22'15,"1"-1"14"-15,4 1 20 16,2 3-11-16,3 3-16 16,0 1-14-16,-1 4-2 0,1 2-4 15,0 2-4-15,0 3 0 16,-2 0-4-16,-1 11 1 15,1 6-2-15,-3 1 1 16,-4 3 1-16,1 3-1 16,-3 2 4-16,-1 0 1 0,2-1 4 15,-2-2 1-15,4 1-2 16,2-4 0 0,1-4-3-16,3-2 0 0,7-6-1 15,0-4 1-15,7-2-2 16,1-2 0-16,2-4-3 0,0-8 2 15,-3-6-5-15,-2 1 4 16,-2-8 0-16,-7 0 0 16,0-2 4-16,-6-2-3 15,-4 3 1-15,-3 1-2 0,0 3 0 16,0 6-1-16,0 5-5 16,0 6 8-16,0 5 3 15,-2 0-4-15,1 12 0 0,-1 6 1 16,-1 6 4-16,3 8 0 15,0 3 1-15,0 5-1 16,0 2 3-16,0 1 0 16,6 2-2-16,0-2-3 15,-1-1 1-15,2-4-3 16,-3-1 1-16,0-3-2 0,-2-7 0 16,-2 0-1-16,0-8 0 15,0-5 0-15,-8-1 1 16,1-2-1-16,0-10 1 15,0-1 0-15,-5 0 2 16,4-5 2-16,-3-11-4 0,4-3 0 16,-1-6-1-16,3-6-1 15,2-1-1-15,3 0 0 16,0-4-1-16,0 3 1 16,8 0-5-16,5 5-2 15,1 1-5-15,5 0-5 0,0 2-7 16,3-3-5-16,0 1-16 15,3 0-20-15,-3-3-15 16,4-2 3 0,1-4-57-16,0 0-37 15</inkml:trace>
  <inkml:trace contextRef="#ctx0" brushRef="#br0" timeOffset="184867.8478">6644 7952 332 0,'9'-20'43'0,"-4"8"35"16,-4 2 0-16,3 10-10 0,-1 0-23 15,-2 6-18-15,5 10 5 16,-1 6 3-16,-2 7-5 16,3 5-6-16,-5 2-7 15,-1 1-9-15,0 5-4 0,-5 0-2 16,-12 5 0-16,-5 1-4 16,-10 2-57-16,-2-4-109 15</inkml:trace>
  <inkml:trace contextRef="#ctx0" brushRef="#br0" timeOffset="193457.7593">5408 8265 139 0,'-5'0'24'0,"1"0"8"0,0 0 10 16,1 0-9-16,1 0-10 16,0 0-2-16,1 0-1 15,1-1 2-15,0 1-3 16,0 0 2-16,0 0-1 0,-2 0-7 15,0 0-2-15,0 0-2 16,-3 0 4-16,0 0 1 16,1 0 0-16,-3 0 0 15,1 0-4-15,1 0 1 0,0 0 0 16,1 0 1-16,2 0 1 16,-2 0-1-16,3 0 2 15,-1 0-2-15,0-4 0 16,2 1-6-16,-2-1 1 15,2-2 1-15,0 5-3 0,0-5 3 16,0 5-5-16,0-3 6 16,0 1-2-16,0-1-1 15,0 0-2-15,6 1 0 16,1 1 0-16,4-2 0 0,-1 1-1 16,3-1-2-16,-2 3 0 15,1 1 1-15,3 0 0 31,-1 0-1-31,1 0 1 0,-3 0 2 16,1 7-1-16,-1 1 0 16,-3 2 1-16,2 2-3 15,-2 1 2-15,-2 1-1 16,-2-2-1-16,-3 4 1 16,0-3-1-16,-2 1 0 0,0-1 0 15,0-1 1-15,-4-1-2 16,-3-1 0-16,-1-1 1 15,-1 0 0-15,-3-2 0 16,4 2-1-16,-3-3 1 16,0-1 0-16,2-1-1 0,-1-3 1 15,2 1-1-15,-1-2 0 16,4 0 1-16,1 0-1 16,1 0 0-16,3 0 1 15,0 0 0-15,0-3 0 16,0-3 1-16,0 0-5 0,7 1 1 15,2 0 1-15,4 0 0 16,-1 3 1-16,2 2-1 16,1 0 2-16,0 0-3 15,0 0 4-15,-1 7-1 16,-1 3 0-16,0 2-1 16,-5 0 2-16,0 2-1 0,-1 0 1 15,-2 2 0-15,-3-1-2 16,0-1 1-16,0-1 2 15,-2 1-2-15,0-1 0 16,-4-1 1-16,-3 1 1 16,-2-3 0-16,0 1 0 15,-2 0 0-15,1-1 0 0,-2-3 1 16,-1 0-1-16,-2-1 1 16,1-1 2-16,-3-3 2 15,5 0-1-15,-3-2 0 16,-1 0-1-16,6-4-2 0,-3-5-2 15,2-1 0-15,4-3-2 16,0-1-1-16,3-1-15 16,1 1-38-16,3-2-54 15,0-2-91-15</inkml:trace>
  <inkml:trace contextRef="#ctx0" brushRef="#br0" timeOffset="194147.9859">7150 8333 354 0,'0'0'53'0,"0"0"2"15,0 0 14-15,1 0-18 16,7 0-6-16,5 0-22 15,7-4-3-15,12 1-3 0,2-2 1 16,9-2-1-16,-1 3-4 16,-1-2 0-16,-4 3-10 15,-6 1-2-15,-8 2-1 0,-5 0-1 16,-4 0-16-16,-5 0-12 16,-7 0-23-16,-2 0-18 0,0 2-17 15,-2-2-46-15,-8 0-108 16</inkml:trace>
  <inkml:trace contextRef="#ctx0" brushRef="#br0" timeOffset="194429.1731">7384 8189 402 0,'-4'-3'29'0,"-1"-5"8"0,5 4 24 16,0 4-17-16,0 0-10 15,0 0-21-15,2 12-6 16,5 5 12-16,1 6 3 16,-1 2 3-16,1 6-5 15,-3 2-6-15,-1-1-7 16,-2 0 3-16,-2-2-6 16,0-2 2-16,0-4-1 0,0-4-3 15,0-5 1-15,0-3-2 16,0-5 1-16,0-1-2 15,0-5-6-15,0-1-36 16,1-1-43-16,3-12-80 0</inkml:trace>
  <inkml:trace contextRef="#ctx0" brushRef="#br0" timeOffset="195080.6258">8115 8247 288 0,'0'0'50'0,"-2"-3"-8"15,-1-5 27-15,0 0-7 16,1-3-16-16,2-2-19 0,0 1-3 31,0-2-5-31,10 0-7 0,2 3-2 16,2 2 2-16,4 4-5 15,2 1-4-15,-1 4 0 16,3 0-2-16,-2 12-1 16,-1 5 0-16,-2 5 0 15,-3 2 0-15,-3 2-1 0,-7 3 1 16,-4-2-7-16,0 3 3 15,-5-3 2-15,-10-4 2 16,-1-1 1-16,-4-2 0 16,0-5 2-16,4 0 3 15,1-5 5-15,7-1-1 0,2-1-2 16,6-3-3 0,0-2 0-16,7-1 5 0,8-2 1 15,4 0-2-15,5 0-8 16,1 0 0-16,1-4-1 15,-2-1 0-15,1 2 2 16,-3-1-6-16,0 4-30 0,-5-2-15 16,-2 2-17-16,-1-4-52 15,-2 3-140-15</inkml:trace>
  <inkml:trace contextRef="#ctx0" brushRef="#br0" timeOffset="195869.1139">8599 8239 450 0,'-7'-18'19'0,"3"0"9"16,3 1 24 0,1 3-7-16,0 2-18 0,8 3-12 15,4 2-2-15,0 3-2 16,2 3-5-16,1 1-3 15,-3 0-1-15,-1 11-3 0,-2 3 2 16,0 4-1-16,-4 1 0 16,1 2 0-16,-4 3 1 15,0-1 0-15,-2 0 1 16,0 0 3-16,3-1 2 16,1-5-1-16,1 0 1 0,5-5 1 15,3 1 1-15,3-8-3 16,4 0 1-16,2-5-3 15,3 0-2-15,0-5 1 16,-2-9-3-16,1-1 2 16,-2-3-1-16,-7 1 0 15,0-5 0-15,-4 3 3 0,-6-5 0 16,-2 3 1-16,-3 0-2 16,0 3-1-16,0 0 0 15,0 7-1-15,0 0 3 0,0 6-3 16,-1 2 1-16,-3 3 0 15,1 0-1-15,-3 0 0 16,-1 5 0-16,1 8 1 16,3-1 0-16,-1 6 4 15,3 2 2-15,1 5 2 0,0 0-1 16,0 5-1-16,0 4 0 16,3-1 4-16,6 3-4 15,0 0 0-15,0 3-2 16,0-2-3-16,0-1 1 0,-2 2-3 15,0-4 1-15,-1-2-1 16,-5-4 0-16,1 1 0 16,-2-6 0-16,0-5-1 15,0-4 2-15,-7 0-1 16,0-7 1-16,-2-1 0 0,-4-6 1 16,-1 0 1-16,-1-4-2 15,2-10 1 1,-2-2-1-16,-1-6 0 0,3-4-2 15,2-3 1-15,4 1-2 16,2-4 1-16,5 1 0 16,0 3-2-16,2-1 1 0,10 3-3 15,7 1-5-15,-2 0-5 0,3 0-13 16,2 1-29 0,0-2-57-16,0 1-56 0</inkml:trace>
  <inkml:trace contextRef="#ctx0" brushRef="#br0" timeOffset="196358.236">9771 8260 369 0,'-5'0'41'15,"2"0"11"-15,1 0 15 16,2 0-21-16,0-2-8 0,10 1-18 16,7-2-1-16,5 0 4 15,7 1-5-15,3-1-1 16,2-1-3-16,0-2-3 0,-4 3-8 15,1 0-2-15,-7 1 0 16,-7 2 0-16,-4-2-3 16,-4 2-25-16,-6 0-10 15,-3 0-23-15,0 0-18 16,-5 4-41-16,-8 1-92 0</inkml:trace>
  <inkml:trace contextRef="#ctx0" brushRef="#br0" timeOffset="196608.1991">9839 8401 307 0,'-8'2'131'16,"6"-2"-73"-16,2 0 7 16,0 0-17-16,2 0-8 15,7 0-16-15,7 0-6 16,1 0 6-16,8 0-12 0,1-2 3 15,3 0 2 1,0 0-5-16,-1-1-2 0,-2 1-2 16,-4 2-5-16,-5-2-3 15,-6 2 0-15,-2 0-15 16,-5 2-42-16,-4 0-52 0,0-2-99 16</inkml:trace>
  <inkml:trace contextRef="#ctx0" brushRef="#br0" timeOffset="197703.156">10984 8125 216 0,'-2'0'127'0,"-1"-6"-92"16,1-1 18-16,2-1 3 15,0 4-20-15,0-4-17 16,0 1-6-16,4 2 3 15,1-1 1-15,2-3-1 16,0 4-2-16,4-1 2 16,1 2 0-16,-1 2-1 0,4 2-4 15,-3 0 2-15,4 0-4 16,0 10-3-16,-3 6-3 16,1 0-1-16,1 6 0 15,-1 1 0-15,-4 2-2 0,2 4 1 16,-5-3-1-16,-4 1 1 15,-3 0-1-15,0-4 1 16,0-1 0-16,-5-5 1 16,-4-1 5-16,-2-5 1 15,2-4 3-15,2-1-2 16,0-3-2-16,4-3 0 0,0 0-3 16,3-2 0-16,0-6-2 15,6-3 0-15,3-5-1 16,1-2-1-16,5-2 1 15,-1-3-1-15,3 0 0 16,-2 0 0-16,0-3-1 16,-1 2-1-16,-1 1 1 0,-2-2 1 15,-1 0 0-15,0 4-1 16,-7 2 1-16,1 5 0 16,-2 3 2-16,-2 2-2 15,0 6 1-15,0 1-1 0,0 2 2 16,-4 4-3-16,-1 6 1 15,-5 6 1-15,3 4-2 16,0 2 4 0,2 0 3-1,2 6 2-15,0-2 1 0,3-1-2 16,0 2-2-16,4-4 1 16,3 0-3-16,4-3 1 15,2-2-1-15,1-4 0 0,4-1-2 16,-2-3 2-16,7-6-1 15,-1-1-2-15,-1-3 1 16,1 0-11-16,-2 0-26 16,-3-7-70-1,5-11-149-15</inkml:trace>
  <inkml:trace contextRef="#ctx0" brushRef="#br0" timeOffset="199093.7601">13552 5872 481 0,'-4'-7'9'16,"-1"-3"-4"-16,0 7 3 15,3 3-5-15,0 5-5 16,2 11 3-16,0 2 0 16,0 7-1-16,0 5 0 0,0 5 2 15,0 4-2-15,0 6-1 16,0 5 2-16,0 1 0 15,0 8 0-15,0 1 2 16,4 3 12-16,1 3 4 16,4 2 5-16,-1 2-3 0,4 0-3 15,-2 4-3-15,3 1-5 16,-2 3 3-16,1 4-1 16,1 2-4-16,-1 5-3 15,-1 0 3-15,2 1 1 16,-1 1-2-16,1 1-1 15,-1 1-1-15,-1 2-1 16,0-1 0-16,-2 6 0 0,1 0 0 16,-2-2-2-16,1 3 0 15,-4 1 0-15,0 2 2 16,0 1 1-16,0 4-1 0,0 0-4 16,-1 2 4-16,1 1 1 15,-2 0 0-15,4 1-3 16,-1-1 1-16,0 2-1 15,1-1 3-15,1-1-1 16,0 2-1-16,-1 2-1 16,-2 0 0-16,1 0-1 0,-1 2 0 15,0-3 0-15,1 3 1 16,-2-4 1-16,3 1 1 16,-2-3-1-16,4 5 1 15,-3-1-2-15,1 0 0 16,0 4-1-16,0-1 0 0,-4 5 0 15,2-1 1-15,-4 2-2 16,3-3 5-16,-4 3-1 16,3-3-1-16,-1 0 0 15,1 0 0-15,1-1 1 0,1-1-2 16,-1-1 1 0,2-1-1-16,-1 0-1 0,4-1 1 15,1 0-2-15,2-2 0 16,0 3 0-16,1-4 1 15,1 2-1-15,1-3 0 16,0-3 0-16,0-1 0 16,-6-2 0-16,1-2 0 0,-1-3 1 15,-1-4-1-15,-3-5 0 16,-3 0 0-16,0-8 0 16,-2-5 1-16,0-5 0 15,0-7 0-15,0-6 2 0,0-6 0 16,0-9 0-16,-7-3-1 15,0-7 0-15,-3-7-1 16,-2-6-1-16,-3-5 0 16,-6-6-16-16,-6-6-27 15,-7-7-58-15,-3-16-106 16</inkml:trace>
  <inkml:trace contextRef="#ctx0" brushRef="#br0" timeOffset="219021.152">2327 10142 133 0,'-2'-11'32'0,"1"1"-1"15,-1-5 29 1,-1 1-11-16,1 1 1 16,1-1-9-16,-3 2 3 0,3 1 1 15,-3 2-7-15,2 5-2 16,1 1-9-16,-1 3-3 16,2 3-13-16,0 10-3 15,0 8 11-15,0 6 9 0,0 4-8 16,0 6 3-16,0 1-9 15,0 2-7-15,3-2 0 0,-1-2-2 16,0-6-3-16,0-2 3 16,-2-6-7-16,1-4 5 15,-1-9-4-15,0-2 3 16,2-2-3 0,-2-5 1-16,2 0-14 0,-1-4-5 15,4-6-34-15,-2-5-18 16,-1-4-15-16,0-4-49 15,-2 0-66-15</inkml:trace>
  <inkml:trace contextRef="#ctx0" brushRef="#br0" timeOffset="219424.6114">2317 10231 198 0,'0'0'122'16,"0"0"-74"-16,8 0-18 0,5 0 24 15,3 0-11-15,7 0-15 16,2 0-14-16,0 0-7 15,3-5-4-15,-3 0-1 16,-3-5 0-16,-1 2-1 16,-8-3-1-16,1-3 1 15,-7-3 2-15,-4 2-1 16,-1-7 1-16,-2-1 0 0,0 3 4 16,-4-1 3-16,1 3 1 15,-2 5 2-15,1 5 5 16,2 4 0-16,2 4 3 15,0 4-12-15,0 12-6 0,0 5 6 16,0 7 10-16,6 7 1 16,-3 0-4-16,1 3-3 15,-1-1-5-15,0-1-4 16,-1-4-2-16,0-3 0 16,1-6-2-16,-2-6 1 0,3 0-4 15,1-6 3-15,0-2-27 16,4-3-32-16,1-4-15 15,0-2-16 1,2 0-86-16</inkml:trace>
  <inkml:trace contextRef="#ctx0" brushRef="#br0" timeOffset="220453.5866">2731 10313 443 0,'4'0'38'0,"-1"0"-9"16,0 0 0-16,4 0-5 15,5-2-2-15,-2 2-7 16,5-1-4-16,-1-3-3 0,4 1-3 16,-4-4-2-1,-1-3-3-15,0 0 3 0,-6-3 0 16,-4 1 0-16,-1-3 0 16,-2 0 2-16,0 0-1 15,-2 1 2-15,-7 0-2 16,1 3-1-16,-5 2-2 15,0 2 0-15,0 2-1 0,1 5-1 16,2 0 3-16,0 0-2 16,1 7 0-16,2 7 1 15,2 0 0-15,3 6 3 16,2 5 2-16,0 0 5 16,0 3 2-16,7-2 1 0,4 0-2 15,2-1 0-15,-1-3-7 16,6-4 2-16,2-3-3 15,0-6-2-15,3 0 2 16,-2-3-3-16,4-6 3 16,-1 0-2-16,0-2-1 0,-4-9 0 15,-1 0 0-15,-4-4-1 16,-1-6 1-16,-6 1 0 16,-1-4-1-16,-2-2 0 15,-4-3-2-15,-1-1-3 16,0 1-4-16,0 4 0 15,-4 2 1-15,-1 5-4 0,0 5 7 16,-2 8 4-16,1 3-1 16,1 2 0-16,-1 4 1 15,3 7-1-15,3 1 1 16,0 1 0-16,0-1 0 0,6-1-1 16,8-4 1-16,0-3 0 15,0-4 1-15,6 0 0 16,-4 0 0-16,3-9 2 15,-6-2-5-15,-2 2 2 16,-1-2 2-16,-5 2-1 16,-2 2 1-16,-3 2-1 0,0 1 1 15,0 2-1-15,0 2-1 16,0 4-2-16,-1 9 4 16,-3 3-1-16,2 7 3 15,2 4 4-15,0 1 4 16,0 1 2-16,6-2-7 0,2-3-1 15,4-2 0-15,2-5 0 16,2-2-3-16,2-6 0 16,2-4 2-16,-1-3-2 15,3-2-1-15,-1-2 1 0,-3-7-1 16,2-5 0-16,-3-2-1 16,-4-2 2-16,-2-2-1 15,-1-3-1-15,-5 0 1 16,-3 0 1-16,-1 1-2 15,-1 3 0-15,0 5 0 16,-1 1 0-16,-5 8-1 0,-2 3 0 16,0 2 0-16,1 3-1 15,0 14 1-15,0-2 2 16,2 7-2-16,4 1 1 16,1 0 1-16,1 1 3 0,11-5 0 15,2-1 0 1,2-5 1-1,3-5-1-15,2-1-2 0,0-3-1 0,-2-2-1 16,3-1-1-16,-3-1-29 16,0 0-63-16,1 0-62 15</inkml:trace>
  <inkml:trace contextRef="#ctx0" brushRef="#br0" timeOffset="221428.8208">4791 10067 396 0,'-4'-12'28'0,"3"-1"-15"15,-4-1 32-15,5 3-9 16,0 2-12-16,0 0-7 0,8 2-8 16,-3 4 1-16,4 1-4 15,0 2-3-15,2 0-3 16,-2 5 1-16,1 8-1 15,0 1 0-15,-3 2 1 16,-2 5 0-16,0-1 1 16,-3 1 2-16,0 3 2 0,-1-3 6 15,4-2 2-15,-2-1-1 16,3-1-2-16,2-5 1 16,3-5-1-16,2-1 0 15,3-4 0-15,2-2-3 16,0 0-3-16,0-8-2 15,-2-1-2-15,-2-5 0 0,-1 0 1 16,-6-3 0-16,0-2 2 16,-5-2 1-16,0-1 0 15,-2-1 1-15,0 3-3 16,0 1 0-16,0 5-2 0,0 1-1 16,0 9 1-1,0 4 1-15,0 0 0 0,0 6-2 16,0 11 1-16,1 5 0 31,5 5-1-31,0 5 4 16,1 5 2-16,0 2 4 0,0 4-3 15,0 1-2-15,-3-4-1 0,1 2 3 16,-3-7 0-16,-2-3-3 0,0-4 1 16,0 0 1-1,-3-7-1-15,-5-3 0 0,4-3 0 16,-1-4 0-16,2-4 0 15,-1-3-1 1,-1-4-1-16,1 0 1 16,-2-2 0-16,1-7-1 15,-2-5-1-15,2-2-1 0,-2-5 1 16,3-3-2-16,-2 2 0 16,6-4 0-16,0 2-2 15,0-2-8-15,10 3-3 0,2 4-3 16,3 1-3-16,2 5-14 15,-2 2-20-15,4 6-33 16,-2 3-20-16,-1 2-145 16</inkml:trace>
  <inkml:trace contextRef="#ctx0" brushRef="#br0" timeOffset="222148.9372">5410 10400 396 0,'2'0'30'0,"1"-3"-14"16,1-4 51-16,-1-2-10 15,1 0-20-15,-1-2-19 16,-3 1-1-16,0-5 13 0,0 3-10 16,-3-2-8-16,-8 1-3 15,-1 1-4-15,-4 1-1 16,0 5-3-16,-1 3 2 15,-1 3-3-15,2 0 4 16,1 8-3-16,0 5 0 0,4 6 4 16,2 0 3-16,2 4-2 15,3 0 1-15,4-1-2 16,0-1 0-16,2-3-5 16,8-3 0-16,0-5 3 0,2-3-5 15,2-5 4 1,-1-2 2-16,3 0 4 0,-1-4-2 15,-1-7 2-15,-1-1-5 16,-3 2 0-16,-1-3 2 16,-1 0 2-16,-5 1-5 15,1 3 1-15,-4-2-1 0,0 6-2 16,0 1 1-16,0 3 0 16,0 1-2-16,0 1 0 15,0 10 1-15,0 5 0 16,0 6 1-16,3 3 0 15,3 5 2-15,-1 4 1 0,3 3 4 16,-3 2 0-16,0 1-2 16,-1-5-2-16,-3 2 1 15,-1-8-1-15,0 2-1 16,0-8 0-16,-5-4 1 16,-2-1-1-16,-1-7 0 15,1-3 3-15,-1-4-4 0,-1-4 3 16,-1 0-1-16,2-4 0 15,-3-8-1-15,0-2-1 16,2-7-2-16,2-3 0 16,0-2 1-16,5-1-1 0,2-1-2 15,0 0 0-15,9 0-4 16,5 0-9-16,6 1-10 16,4 0-7-16,6 1-20 15,1-1-53-15,6-2-17 16,4-1-120-16</inkml:trace>
  <inkml:trace contextRef="#ctx0" brushRef="#br0" timeOffset="222336.3973">5956 10240 462 0,'4'0'57'0,"-2"-2"-7"0,-1 2 8 15,6-2 2-15,0 1-15 16,8-3-30-16,4 1-10 15,3-1-2-15,-2-2-3 16,1 5 1-16,-3 1-31 16,-9 0-42-16,-4 0-11 0,-3 7-68 15,-2 2-180-15</inkml:trace>
  <inkml:trace contextRef="#ctx0" brushRef="#br0" timeOffset="222492.6159">6010 10336 292 0,'-13'10'113'0,"8"-5"-42"15,2-1 16-15,3-3-23 16,0-1-5-16,10 0-15 16,7-1-18-16,7-7-15 15,3 1-11-15,4 0 3 16,3 0-14-16,1 1-49 0,4 1-64 16,4-4-276-1</inkml:trace>
  <inkml:trace contextRef="#ctx0" brushRef="#br0" timeOffset="223102.6611">7373 10074 146 0,'5'-5'146'16,"1"-4"-117"-16,-3-4 35 16,-1 3-11-16,0-3-7 15,-2 2-12-15,0 3-7 16,-2-2-1-16,-9 4-9 0,0 2-2 15,-5 2-5-15,-2 2 0 16,-1 0-1-16,-5 6 4 16,2 6 2-16,1 0 2 15,5 8 0-15,4 2 0 0,0 2 0 16,7 2-3-16,5 4-7 16,0-4-3-16,9 1 7 15,6-2-4-15,4-3-2 16,3-4-1-16,0-4-1 15,3-3-2-15,-3-6 0 16,2-2-1-16,0-3 2 0,-4 0-8 16,-1 0-20-16,3-3-24 15,-7-6-19-15,2 2-11 16,-5-5-51-16,0-1-67 16</inkml:trace>
  <inkml:trace contextRef="#ctx0" brushRef="#br0" timeOffset="223321.3726">7565 10149 365 0,'4'-3'84'16,"3"-1"-17"-16,-4 4-10 16,4 0-8-16,-4 4-7 0,0 6-12 15,-1 7-3 1,0 2-5-16,-2 6-1 16,0 0-9-16,0 3-1 0,0-1-6 15,-2-2-4-15,2 0 1 16,0-5-2-16,0-2 0 15,0-6-6-15,7-1-24 0,-2-6-32 16,4-1-19-16,-1-4-31 16,2-2-115-16</inkml:trace>
  <inkml:trace contextRef="#ctx0" brushRef="#br0" timeOffset="223843.0602">7879 10136 478 0,'2'-5'23'0,"1"-2"9"15,1 4 4-15,1-1 1 16,5 0-11-16,0 2-13 0,2 2-4 16,7-1 2-16,-1-1-4 15,3-1-5-15,2-3-1 16,-1 1 1-16,-1-3-2 15,-1 1 0-15,-5-1 0 0,-3-3 1 16,-3 2 0-16,-5-2-1 16,-3 0 2-16,-1 1-1 15,0 1 0-15,-7 2-1 16,-1 1 1-16,-3 1-1 0,-2 3 1 16,1 2-1-16,-5 0 0 15,0 2 1-15,2 5 1 16,-2 2 4-16,0 2 5 15,3 5 7-15,3 2-1 0,2 0-8 16,4 3 1-16,3 2 2 16,2 0 0-16,0 2-2 0,2 0-1 15,8 0-1-15,-1-3-1 16,4-2-3-16,1-5 0 16,1-2-2-16,2-3 0 15,3-2 0-15,2-6 0 16,-1-2-1-16,3 0 0 15,-1-7-1-15,1-4-1 0,-5-1-11 16,-1-5-14-16,-2 3-19 16,-5-4-21-16,-2-1-27 15,-2-7-66-15,-4 0-159 16</inkml:trace>
  <inkml:trace contextRef="#ctx0" brushRef="#br0" timeOffset="224239.4142">8242 9705 409 0,'-7'-18'15'0,"1"2"24"16,6 0 24 0,0 3-12-16,0 1-18 15,8 3-16-15,6 3-4 16,-4 3 0-16,5 3-6 15,-3 0-5-15,0 3-1 16,-2 10-1-16,-5 1 1 0,-1 4-2 16,-2 0 1-16,-2 2 0 15,0-3 0-15,-9 1 0 16,-2 0 0-16,-3-2 1 16,1-1 0-16,0-3 0 15,3-1 1-15,1-3 1 0,4 0 5 16,5-1 1-16,0-3-4 15,0-3 2-15,10 1 7 16,4 0-8-16,3-2 0 16,6 0-5-16,0 0 0 15,1-4-2-15,1 1 0 16,0-3-34-16,-1 3-23 0,-3-5-12 16,-3 2-56-16,4-4-179 15</inkml:trace>
  <inkml:trace contextRef="#ctx0" brushRef="#br0" timeOffset="224719.2213">8567 9667 430 0,'-6'-12'16'0,"3"1"29"16,3-1 10-16,0 1-5 15,3 3-16-15,6 3-15 0,4 0-3 16,-1 5-3-16,2 0-7 15,-1 5-5-15,-4 8 0 16,3 3-1-16,-6 2 0 16,-4 5 1-16,0-3-1 0,-2-1 1 15,0-1-1 1,0-3-1-16,-5-3 2 16,1-5-1-16,1-3 0 0,1-4 2 0,2 0-1 0,0 0 6 15,4-8 3-15,4-2-5 16,1-6-1-16,4-1-2 15,-3-4-1-15,4 3 1 16,-4-3-1-16,-3-2-1 16,0 3 1-16,-2 1 1 15,-2 6-2-15,-1 2 0 16,-2 4 2-16,0 7 5 0,0 0 0 16,-5 13-3-16,3 5-1 15,1 3 2-15,1 6 9 16,0 3-3-16,3-3-5 15,7 1-3-15,-1-1-1 0,1-5-2 16,0 1 0-16,-2-5-9 16,-1-2-42-16,6-4-67 15,3-8-143-15</inkml:trace>
  <inkml:trace contextRef="#ctx0" brushRef="#br0" timeOffset="225173.6606">9396 10071 412 0,'-10'0'46'15,"1"0"-8"-15,5 0 15 0,4 0 1 16,8-2-13-16,9 0-17 16,12-2-5-16,5 1 1 15,4 1-8-15,3-1-7 16,-2-1-3-16,-3 2-2 16,-5-1 0-16,-6-1 0 15,-7 2-13-15,-7-1-18 0,-6 1-17 16,-5-2-19-16,0 1-38 15,-9-4-93-15</inkml:trace>
  <inkml:trace contextRef="#ctx0" brushRef="#br0" timeOffset="225431.0434">9578 9894 345 0,'-2'-2'40'0,"0"-1"17"16,0 1 13-16,2 2-24 15,0 0-25-15,0 10 4 0,0 5 3 16,6 5 3 0,-3 6-5-16,1-1-3 15,-1 5-4-15,0 3-3 16,0-3-11-16,-1-1-1 16,2-1-1-16,1-3-2 15,-4-5-1-15,5-1 2 0,-5-5-2 16,7-1-1-16,-2-6-14 15,1-2-35-15,1-3-25 16,4-2-11-16,2 0-90 16</inkml:trace>
  <inkml:trace contextRef="#ctx0" brushRef="#br0" timeOffset="225835.2627">10357 9969 468 0,'1'-9'12'0,"-1"-2"16"15,0 2 16-15,0 2-8 16,0 0-8-16,0 0-14 16,-1 0 4-16,-4 3-2 15,1 1-9-15,-3-1-3 16,-2 2-2-16,-4 2 0 15,3 0 0-15,-3 2 0 16,0 7 1-16,3 5 4 0,-1 2 2 16,0 6 3-16,6-1 0 15,0 6 1-15,1 2-3 16,2-1-2-16,2 1-2 0,0-1-4 16,2-5 2-16,7-3-3 15,5-6 0-15,3-1 0 16,2-8 1-16,2-3-1 15,5-2 0-15,-1 0-2 16,0 0-14-16,-2-2-39 0,-3-5-23 16,-1 0-15-16,-4 0-81 15,-4-2-187-15</inkml:trace>
  <inkml:trace contextRef="#ctx0" brushRef="#br0" timeOffset="226173.418">10521 10126 370 0,'-2'-9'62'15,"-1"0"7"-15,1-2 2 16,2 3-13-16,0-3-9 16,0 4-24-16,7-1-3 15,0 6-6-15,3 1-10 0,0 1 0 16,-1 5-3-16,1 8-1 16,-3 5-1-1,1 3-1-15,-1 0 2 16,-5 4-3-16,-2-2 2 0,0 1 0 0,-2-3-1 15,-7 1 0-15,-2-8 1 16,2 2-1-16,-1-6 3 16,0 0-2-16,3-5-2 0,2 0 3 15,3-3-1-15,2 0 2 32,0-2 5-32,2 0 3 0,8 0-6 0,2 0 0 0,5-4-5 15,5-1 0-15,1 0 0 16,3-1-12-16,-2-1-19 15,3 0-44-15,-2-3-27 16,1-3-77-16</inkml:trace>
  <inkml:trace contextRef="#ctx0" brushRef="#br0" timeOffset="226723.3563">11013 9989 453 0,'-4'-8'32'0,"0"3"14"16,4 5 3-16,0 0-15 15,0 0-16-15,4 3-3 0,5 7 9 16,5-4-4-16,1 4-11 16,4-5-3-16,1-2-3 15,-3-1-1-15,0-2-1 16,0 0 0-16,-5 0-1 15,-2-7 2-15,0-2-2 16,-5-1 1-16,-1-1 0 16,-3-2-1-16,-1 3 1 15,0-5-1-15,0 3 0 16,-8 1 0-16,-1 2 0 16,-1 4 1-16,-2 3-2 15,-4 2 1-15,0 0 0 0,-1 2 1 16,2 7 3-16,-4 5 4 15,5 0 4-15,1 8-6 16,1-5 5-16,5 9 0 16,-1-3 0-16,5 2-1 15,3 0-3-15,0-2 2 0,0 0-1 16,5-1-3 0,3-3 2-16,2-3 0 0,2 0 0 15,3-3-3-15,1-5 2 16,2 0-2-16,2-6 0 15,1-2-2-15,3 0 1 0,-1-2-3 16,1-9 1-16,-7 1 0 16,0-1-2-16,-10-2-23 15,-5 1-26-15,-2-6-92 16,0-5-217-16</inkml:trace>
  <inkml:trace contextRef="#ctx0" brushRef="#br0" timeOffset="227723.3029">11332 9569 187 0,'0'0'68'0,"-2"-3"-12"15,2-3 22-15,0-1-14 16,0 2-12-16,0-4-16 15,0 2-2-15,2 0-7 0,3-2-4 16,1 1-1-16,3 3-2 16,0 2-2-16,0 1-6 15,2 2-3-15,-1 0-5 16,1 9-3-16,-1 3 0 0,-2 8 0 16,-1-2-1-16,0 1 1 15,-1-1 0-15,-4 1-1 16,-2-6 1-16,0 1-2 15,0-3 2-15,-2-4-1 16,-4 0 0-16,1-3 2 16,5-2-1-16,-2-2 0 0,2 0-1 15,0 0 2-15,2 0 0 16,8-8 0-16,0 0-2 16,0-3 0-16,4-3 1 15,-4 2-1-15,2-6 0 16,-2 0 1-16,-3 2-1 15,-2 0 1-15,0 3-1 16,-3 1-1-16,0 3 2 0,-2 6-1 16,1-2 0-16,-1 4 0 15,0 1 2 1,0 0-1-16,0 6 0 16,-3 2 0-16,1 8 1 15,1 0 6-15,1 2 0 16,0 1-4-16,0 1 4 0,0-2 0 15,3-2-4-15,5-2 0 16,2-1-2-16,3-4 0 16,1-2-2-16,4-2 1 15,2-5 0-15,4 0-8 0,-4 0-31 16,2 0-70-16,0-12-122 16</inkml:trace>
  <inkml:trace contextRef="#ctx0" brushRef="#br0" timeOffset="241028.5577">1898 11708 300 0,'-4'-5'33'16,"-2"-2"6"-16,3 0 1 15,1 1 16-15,0 2-15 16,2 3-10-16,0 1-5 16,0 0-7-16,0 0-8 15,0 11-6-15,0 3 13 16,4 7 2-16,2 2 7 0,-1 8-3 0,0-1-7 15,-1-2-5-15,1 1-1 16,0-3-1-16,-1-3-4 0,4-4-4 16,-5-3 0-16,1-1 0 15,-1-7-2-15,1-1 2 16,-3-3-3-16,1-1 0 16,0-3-24-16,-2 0-25 15,0 0-2-15,0-3-15 0,0-7-46 16,-2 1-72-16</inkml:trace>
  <inkml:trace contextRef="#ctx0" brushRef="#br0" timeOffset="241247.2568">1754 11717 6 0,'-2'-2'325'15,"-8"-7"-269"-15,10 6-20 16,0-1 7-16,2 2-9 15,8-3-17-15,8 2-2 16,5-4-2-16,6-1 0 0,3-1-6 16,5 2-5-16,-3 0-1 15,0 3-1-15,-2 3-24 16,-1 1-49-16,-6 0-48 16,2 0-31-16</inkml:trace>
  <inkml:trace contextRef="#ctx0" brushRef="#br0" timeOffset="241667.3648">2221 11741 210 0,'0'0'103'0,"0"-3"-62"0,0-6 3 16,-6 2 14-16,1-1-13 15,-5 0-18-15,0 3-10 16,-4 0-1-16,-1 5-4 15,-2 0 2-15,0 1-1 0,-2 12 1 16,3 9 3-16,5 0 3 16,0 9-3-16,5 0 1 15,6 4-3-15,0-3-3 16,7-4-1-16,7-3-4 16,3-3-6-16,7-8 2 15,1-4 1-15,0-9-2 0,4-1 0 16,-2-4 2-16,-3-10-7 15,0-4 12-15,-9-1-5 16,-3-3 12-16,-8-2-3 16,-4-4-4-16,0 0-2 15,-4-2-2-15,-10-1-4 0,-2 2-1 16,-6 3 0-16,-1 7-4 31,1 4-8-31,-5 10-6 16,2 5-14-16,6 3-39 0,-3 15-10 15,10-2-30-15,7 4-108 0</inkml:trace>
  <inkml:trace contextRef="#ctx0" brushRef="#br0" timeOffset="242663.2419">3072 11878 347 0,'0'0'56'0,"5"0"-45"16,6 0 16-16,4-4 4 15,0-2-4-15,5-1-15 16,1-1-4-16,-1-7-4 16,-1 1 4-16,-4-4-3 15,-1-3-2-15,-2 0 0 0,-4-2 1 16,-7-1-1-16,-1-1-1 15,0 2 2-15,-1 1 2 16,-11-1-1-16,2 3 2 16,1 5 0-16,-1 0-1 15,2 5 2-15,-1 3-2 0,1 1 0 16,1 6-1-16,0 0-2 16,4 8-2-16,-4 5 1 15,2 11 4-15,2 2 3 16,1 10 3-16,2 9 1 15,0 1 2-15,2 6 6 16,4 1-9-16,3 4 2 0,-2 0-1 16,0-2-2-16,1-1-4 15,-1-2-4-15,-2-2 0 16,2-9 1-16,1-4-1 16,-1-7 1-16,0-5-2 15,3-8-1-15,1-3-2 16,2-7 1-16,-3-7 3 15,3 0-1-15,-1-2-3 0,0-12 3 16,-5-2-1-16,-4-2 1 16,-3-5-2-16,0-4-1 15,-3-3-1-15,-10-2-5 0,-5-2-10 16,-4 0-7-16,0-1 2 16,-2 2 10-16,2 9 4 15,2 4 0-15,3 3 6 16,4 11 2-1,2 3 0-15,4 3-1 16,4 0 0-16,0 0-2 0,3 3 0 0,0 0-6 16,10 0-3-16,7-1 1 15,7-2 7-15,5 0 0 16,3-10-4-16,2-3 0 16,-4-1 3-16,3-2 4 0,-10 2 2 15,-3-1-2 1,-4 3 2-16,-6 1 0 15,0 2-1-15,-6 1 2 16,-3 2 1-16,-1 2 0 16,0 3 3-16,0 1 2 0,0 0-4 15,2 11-3-15,0 3 1 16,1 2 5-16,2 1 2 16,3 1-3-16,-1 0-4 0,4-4-1 15,0 0-1-15,1-8-17 16,2-1-16-16,3-1-31 15,-1-4-53-15,2 0-65 16</inkml:trace>
  <inkml:trace contextRef="#ctx0" brushRef="#br0" timeOffset="243178.7496">3607 11886 282 0,'-9'-14'49'15,"2"-2"-12"-15,4 1 16 16,-3 6 11-16,4-2-18 15,0 1-13-15,0 2-3 0,2 1-10 16,0 1-5-16,4 4-8 16,4 2-4-16,0 0-3 15,5 6 0-15,2 8 1 16,-3 2-1-16,3 1 0 0,-3 3 1 16,-4 2-1-16,2-6 0 15,-3 0 2-15,-3-2-2 16,-4-2 0-16,1-2 0 15,-1-3 1-15,0-1-1 16,0-5 0-16,0-1 1 16,0 0 0-16,0 0 3 15,0-5 2-15,-1-6-2 16,1-3 0-16,0-3-3 0,0 0 0 16,0-1 0-16,5-4-1 15,2 4 1-15,1 3-2 16,0 1 2-16,3 3 2 0,-2 4 3 15,4 5 0-15,-3 2-2 16,1 2-3-16,2 8 0 16,-3 5 0-16,1 0 0 15,0 3 1-15,-4 2-2 16,1-4 2-16,-3 2-3 16,-1-4 2-16,-1 0-1 0,-1-1-1 15,1-2 0 1,1-3-17-16,1-3-20 0,3 0-15 15,2-5-23-15,1 0-51 16,4-6-100-16</inkml:trace>
  <inkml:trace contextRef="#ctx0" brushRef="#br0" timeOffset="243742.9555">4102 11849 264 0,'10'-11'115'0,"-6"1"-65"0,-4-2 2 15,0 2-8-15,0-2 1 16,0 1-18-16,0 0-14 16,-7 3-3-16,-3-3 0 15,0 5-1-15,-1 3 1 0,-2 1-4 16,1 2 0-16,-3 2 2 16,3 8-1-16,-3 7-1 15,4-2 1-15,3 7 0 16,1-1 1-16,2 3-3 15,4-1-1-15,1-5-2 0,0 2 0 16,9-5-2-16,3-3 2 16,5-2-1-16,0-5 1 15,4-5-1-15,-2 0 2 16,1-7-3-16,0-4 1 16,-5-3 0-16,0-4 0 0,-4 0-1 15,-6-5 2-15,-2-4 0 16,-3-1 4-16,0-3-1 15,0-2-3-15,-8-2-1 16,1 3-3-16,0 2 5 16,1 5-3-16,0 2 1 0,5 7 4 15,-1 5 0-15,0 4 4 16,2 2-1-16,0 5-2 16,0 0-3-16,0 7-3 15,0 9-1-15,5 3 2 16,2 6 1-16,3 4 0 0,-3 0 1 15,2 1-3-15,-1-1 3 16,-3 1-2-16,-2-3-1 16,1-2 1-1,1-2-1-15,2-3 0 0,1-3-2 16,4 1-23-16,2-4-39 16,6 1-30-16,5-3-46 15,4-1-232-15</inkml:trace>
  <inkml:trace contextRef="#ctx0" brushRef="#br0" timeOffset="244555.4068">5234 11662 353 0,'-9'-16'107'15,"8"-2"-94"-15,1 5 7 0,0 1 8 16,5 3-1-16,3 2-11 15,1 3-14-15,3 3 4 16,1 1-2-16,-1 5-1 0,-2 9-2 16,4 6 0-16,-4 5 1 15,2 1 4-15,-5 1 4 16,1 3-5-16,-1-6 1 16,0 1 2-16,-2-4-1 15,3-4-3-15,1-4-1 16,1-4-1-16,2-6-1 0,0-3 3 15,5 0 0-15,0-5 0 16,1-7-1-16,-1-6-3 16,0-2 1-16,-3-2 0 15,-1-1 0-15,-6-4 0 16,-5 2 1-16,-2 1 3 0,0 5 0 16,0 2 3-16,0 5 0 15,-2 4 3-15,-1 3 4 16,-1 5-6-16,0 2-6 15,4 14-2-15,0 4 2 0,0 7 5 16,0 5 3-16,6 5-6 16,4 1 6-16,-1 0-6 15,2-1 1-15,-2-2-3 16,0-3 1-16,-2 1 0 16,-1-5-2-16,-1 1 0 15,-3-5-1-15,-2-6-1 0,0 0 2 16,0-1-1-16,-5-5 0 15,-5-5 1-15,-2-3 0 16,0-4-1-16,-1 0 1 16,-1-4-1-16,0-9 0 15,4-5-1-15,1-1 1 16,6-3-1-16,3-4 0 16,0-1-3-16,3 1-10 0,11 2-6 15,3 5-5-15,0 2-21 16,5 6 1-16,0 3-7 15,-1 5-22-15,1 0-75 16,1 3-93-16</inkml:trace>
  <inkml:trace contextRef="#ctx0" brushRef="#br0" timeOffset="244828.503">5816 11908 429 0,'2'0'35'16,"-2"0"2"-16,0 2 2 15,1 3-6-15,-1 6 7 16,2 3-5-16,2 4-4 16,-1 3-7-16,2 0-5 0,-4 7-7 15,4-4 4-15,-3 6-9 16,2-2 0-16,-3-2-3 16,-1-2-1-16,2-4-3 15,-2-2 1-15,0-1-1 16,0-7 0-16,0-3-4 15,0-3-15-15,0-4-33 0,-2 0-23 16,-3-4-3-16,0-10-77 16,3-10-120-16</inkml:trace>
  <inkml:trace contextRef="#ctx0" brushRef="#br0" timeOffset="245119.84">5819 11920 309 0,'4'-9'37'0,"3"1"13"16,1-1 0-16,2 6 8 16,1 0-18-16,0 3-15 0,5 0-8 15,-1 3 3-15,-2 7-4 16,2 3-6-16,-3 1-2 16,-1-1-2-1,-3 6-1 1,-5-3-1-16,-1-2-3 0,-2 0 1 0,-5 0 0 15,-8 0-1-15,-5-6 3 16,-4-1-1-16,-3-2-1 16,2-1-1-16,0-4-1 15,5 0 1-15,4-4-11 0,4-7-23 16,10-2-30 0,0-5-40-16,18-4-153 0</inkml:trace>
  <inkml:trace contextRef="#ctx0" brushRef="#br0" timeOffset="245354.1553">6442 11883 476 0,'0'5'52'0,"0"-2"-5"0,0-3 0 15,0 0 0-15,0 0-30 16,0 0-8-16,0 0-6 16,-3-3-2-16,-2-2-14 15,3-6-46-15,-2-3-59 0,4-6-182 16</inkml:trace>
  <inkml:trace contextRef="#ctx0" brushRef="#br0" timeOffset="245479.1251">6473 11662 419 0,'-5'-4'38'0,"-2"2"11"0,-7 0-7 16,2 2-4-16,-8 0-15 15,3 0-19-15,-7 4-9 16,1 3-66-16,-2-1-154 16</inkml:trace>
  <inkml:trace contextRef="#ctx0" brushRef="#br0" timeOffset="246315.0122">4691 13164 317 0,'-1'-9'25'16,"-1"-2"21"-16,2 2 11 16,0 2-3-16,-2 1-12 0,2 5-8 15,0 1-1-15,0 0-12 16,0 0-11-16,0 11-2 15,0 7 6-15,0 4 5 16,0 9 2 0,5 3-2-16,0 1-1 15,0 2-4-15,0 0-5 16,-1-3-3-16,-1-2-3 16,1-4-2-16,-3-2 0 0,-1-4-1 15,2-2 1-15,-2-8-1 16,0-3-3-16,0-4-24 15,0-3-36-15,0-2-14 16,0-2 4-16,0-10-73 16,-2-6-100-16</inkml:trace>
  <inkml:trace contextRef="#ctx0" brushRef="#br0" timeOffset="246692.0755">4636 13212 381 0,'-3'-15'8'31,"-2"1"13"-31,5 3-4 16,0-1 25-16,7 3-3 15,5 0-13-15,2 2-3 0,6 4-4 16,3 3 4-16,5 0-6 16,0 0-5-16,1 10 0 15,0 3 2-15,-1 3-1 16,0 2-3-16,-2 3-3 15,-4 4-1-15,-2 0 1 16,-5 4 1-16,-4-3-3 0,-3 5-1 16,-3-3-1-16,-5-1 0 15,0-1 1-15,-2 1 0 16,-11-4-2-16,1 2 0 16,-6-1 0-16,0-3 2 15,-2-3-3-15,-4 0 0 16,4-4 1-16,-6-2-2 0,1-3 1 15,3-5-2-15,1-4-3 16,1 0-18-16,2-4-10 16,6-10-27-16,5-10-23 0,5-2-119 15</inkml:trace>
  <inkml:trace contextRef="#ctx0" brushRef="#br0" timeOffset="247120.9676">5003 12944 411 0,'0'-14'29'0,"0"1"-4"15,0-1 17-15,2 4 0 16,3 2-12-16,3 1-12 15,3 6-7-15,2 1-5 16,-1 0-4-16,0 12 1 16,0 4-1-16,-2 4-1 0,-2 1 0 15,-3 4 0-15,-1-2 0 16,-4 0 2-16,0 2-3 16,-4-3 3-16,-5-4 2 15,2 0 2-15,2-6-1 16,1-2 3-16,2-2 1 0,2-6-3 15,0-2-1-15,7 0 6 16,8 0 5-16,4-11-9 16,5-2-5-16,3-3-3 15,2 4 0-15,0-3-3 16,-4 5-26-16,-1 2-33 0,-4 0-54 16,0-1-250-1</inkml:trace>
  <inkml:trace contextRef="#ctx0" brushRef="#br0" timeOffset="247456.232">5451 13426 443 0,'0'0'56'15,"0"-4"-35"-15,0 1 18 0,9 2 2 16,4 1-14-16,6 0-9 15,3 0 5-15,5 0-17 16,5 0-5-16,1 0 0 16,4-3-4-16,7 0-26 0,-2-1-33 15,2-3-79-15,1-4-210 16</inkml:trace>
  <inkml:trace contextRef="#ctx0" brushRef="#br0" timeOffset="248143.4132">6111 13218 250 0,'-3'0'71'16,"1"0"-19"-16,1-8-1 15,1 1-1-15,0-2-11 16,0-2-9-16,8 0-9 0,2 1-4 16,6 1-10-16,0 2 3 15,4 3-6-15,-1 4-2 16,2 0 1-16,-4 4-1 0,1 7-1 15,-3 4-1-15,-3 2 1 16,-1 0 0-16,-3 3-1 16,-8 0 0-1,0-1 1-15,-5-1-1 16,-7 0-1-16,-5-4 2 0,0 0-2 16,-1-3 2-16,0-1-1 15,2-6 0-15,4 0 0 16,5-3-1-16,2-1 2 15,5 0-1-15,0-1 0 16,6-5 0-16,8 0 0 0,3 0 0 16,2 2 0-16,1 2 1 15,0 2 1-15,-1 0 0 16,0 6-1-16,-5 5 1 16,1 3 0-16,-5 0-1 15,-1 3 0-15,-3 2 1 0,-4-1-2 16,-2 1 0-16,0 0 0 15,-8-4 1-15,-3 0-1 16,-3-5 1-16,-2 3 2 16,-4-4 2-16,-1-4-1 15,-3 2 2-15,2-5-2 16,-3-2-3-16,4 0 0 16,-1 0-1-16,2-2-9 0,6-5-16 15,1-4-15-15,6-1-24 16,7-3-107-16</inkml:trace>
  <inkml:trace contextRef="#ctx0" brushRef="#br0" timeOffset="248473.2681">6698 13160 448 0,'0'-7'29'0,"0"0"-1"0,-5 3 9 15,4 4 4-15,-1 0-11 16,2 5-16-16,0 8 2 16,0 9 4-16,0 2 7 15,2 5-5-15,6 0-6 16,-1 1-8-16,1-2 0 0,-2 1-3 15,1-4-3-15,-1-4-1 16,-5-3-2-16,3-3-1 16,-2-1-20-16,-2-7-21 15,0 0-21-15,0-7-17 16,1 0-60-16,1-2-16 0</inkml:trace>
  <inkml:trace contextRef="#ctx0" brushRef="#br0" timeOffset="248816.9348">6708 13182 364 0,'-1'-11'37'15,"1"2"24"-15,0 4-27 16,1-2 10-16,6 3-2 16,5 0-12-16,3 4-13 15,5 0 1-15,1 0 1 16,5 0-4-16,1 9 2 0,-2 2-2 15,0 5-2-15,1 0-6 16,-5 5-5-16,-3 1 5 16,-6 3-3-16,-1 0-3 15,-5 0 2-15,-6-1 0 16,0 1-4-16,-2-2 0 0,-13 1 6 16,-1-3-9-16,-5 1 7 15,-3-2-5-15,-1-5 5 16,-6 0 0-16,2-7-2 15,2 1 1-15,-1-5-25 16,7-4-23-16,2 0-17 0,11-7-30 16,2-8-160-16</inkml:trace>
  <inkml:trace contextRef="#ctx0" brushRef="#br0" timeOffset="249254.7967">7335 13272 268 0,'0'6'75'0,"0"-5"-33"16,0-1 5-16,-2 0 2 15,2 0-8-15,0 0-6 16,3 0 0-16,12 0-7 0,3 0-9 15,9-3-3-15,3-2-5 16,6-2-3-16,1 1-1 16,-1 1-3-16,1 2-3 15,-6 0-1-15,-4 0 1 0,-10 3-9 16,-2 0-24-16,-8 0-13 16,-4 0-34-16,-3 0-74 15,0-2-76-15</inkml:trace>
  <inkml:trace contextRef="#ctx0" brushRef="#br0" timeOffset="249556.0039">7502 13140 347 0,'0'-7'27'15,"0"2"4"-15,0-2-4 0,0 1 26 16,0 5-13-16,0 1-9 15,0 0-5-15,0 1-9 16,0 10-7-16,0 5 8 16,2 6 8-16,3 1 0 0,2 5-3 15,0 1 1-15,1-1-10 16,-1 1-5-16,0-6-3 16,0-1-5-16,-1 0 0 15,-2-10 1-15,1 2-2 16,-2-2 0-16,1-6-14 15,1 3-32-15,0-6-26 16,0-3-29-16,2 0-118 0</inkml:trace>
  <inkml:trace contextRef="#ctx0" brushRef="#br0" timeOffset="250092.0647">8013 13058 366 0,'-5'-7'54'0,"3"0"-18"16,2 0 15-16,0 0-8 15,11 2-12-15,2 1-12 16,3 4-7-16,2 0-4 0,2 1-5 16,1 12-1-16,-3 7 0 15,-2 2-1-15,-1 1 0 16,-6 3 0-16,-6 1-1 16,-3-2 0-16,0 1 0 15,-12-1 1-15,-5-1-1 0,0-3 0 16,-1 1 1-16,0-4-1 15,0-3 0-15,6-4 1 16,2 1 0-16,5-5 5 16,3-1 2-16,2-3 4 15,3-3 8 1,12 0 8-16,1 0-6 0,6 0-10 16,3 0-4-16,4-3-4 15,-2-1 2-15,-1 1-4 0,1 1 0 16,-3 0-1-16,-2 2-1 15,-7-2 0-15,-2 2 0 16,-4 0-6-16,-5 0-29 16,-3 0-41-16,1-1-10 0,0-4-47 15,3-2-120-15</inkml:trace>
  <inkml:trace contextRef="#ctx0" brushRef="#br0" timeOffset="250444.2727">8369 12807 371 0,'0'-9'81'0,"0"-2"-62"0,0 4 16 15,4 5 11-15,-1 2-4 0,4 0-19 16,3 9-6-16,2 5 11 15,5 8 1-15,0 5 0 16,3 1-7-16,4 6-5 16,0 4 0-16,2 2 3 15,-1 3-7-15,2 4-2 0,-3 3-1 32,-4-1-4-32,-5 2-2 0,-8 2-2 15,-7-6 0-15,0 2-2 16,-15-2-1-16,-14-2 0 15,-10-4-9-15,-7 1-14 0,-15-1-30 16,-7-6-51-16,-17-2-16 16,-10-8-209-16</inkml:trace>
  <inkml:trace contextRef="#ctx0" brushRef="#br0" timeOffset="250999.837">4306 12927 321 0,'0'-6'152'0,"-2"-1"-134"16,-3 1-3-16,-3 3 18 15,3 3 0-15,-4 0-2 0,-1 9-11 16,-2 4 3-16,-7 6-1 16,1 10-1-16,-2 6-3 15,-1 8-3-15,-3 9-5 16,0 8 3-16,5 5 2 15,1 6-3-15,6-1-1 16,4-3-1-16,8-1-4 16,0-7-2-16,15-2-1 15,14-5-1-15,10-4-2 0,13-5-1 0,14-8-1 16,17-1-20-16,6-7-53 16,18-9-71-16,8-9-223 15</inkml:trace>
  <inkml:trace contextRef="#ctx0" brushRef="#br0" timeOffset="251981.4178">8930 13089 226 0,'0'-17'76'15,"0"0"-15"-15,1 1-18 16,-1-1 6-16,2 3-4 15,1 2-17-15,1 1-9 0,2 3 2 16,-1 2-3-16,1 2-1 16,-1 4-5-16,2 0-6 15,2 6-4-15,-2 6 2 16,0 4-4-16,2 8 4 16,-1-2 1-16,-1 5 2 15,-2 0 0-15,0 2 3 16,1-2-1-16,1-2 1 0,0-4-3 15,0-2-2-15,7-4 1 16,-2-6-1-16,3-4-1 16,4-5 2-16,-1 0-2 15,1 0-3-15,1-7-1 0,0-2 1 16,-6-5 1-16,0-1-3 16,-4-2 2-16,-1-3 0 15,-4 2 0-15,-2-3 3 16,-1-1-3-16,0 3 1 15,-2 2 1-15,0 2-2 0,1 5 5 16,-1 3 1-16,0 6 1 16,0 1-1-1,0 0-5-15,0 8-1 0,0 7 0 16,0 5 2-16,0 3-1 16,0 7 1-16,0 3 1 15,0 2 2-15,5 2 1 0,-2 2-1 16,3 0-2-16,-3-3-2 15,1 0 1-15,1-4-3 16,-3-2 2-16,-1-3-2 16,-1-2-1-1,0-5 3-15,0-3-3 16,-3-2 2-16,-6-6 0 16,-1-4-2-16,-3-3 2 0,-1-2 1 0,-1-2-2 15,-3-9 1-15,0-3 0 16,4-7 0-16,1-1-1 15,6-4 0-15,4-3 1 16,3 0-2-16,0-3 0 16,5 2-4-16,8 0-7 15,4 7-8-15,3-1-9 0,1 3-24 16,3 5-43-16,-1-2-81 16</inkml:trace>
  <inkml:trace contextRef="#ctx0" brushRef="#br0" timeOffset="252309.4393">9866 13082 316 0,'-13'0'98'16,"4"0"-46"-1,4 0-9-15,5 0-1 0,0 0 1 16,12 0-19-16,8 0-4 16,2-2-3-16,6 0-12 15,2 2-5-15,-1 0 0 16,-2 0-17-16,-3 0-20 0,-7 0-21 15,0 4-28-15,-7-1-69 16,0 1-84-16</inkml:trace>
  <inkml:trace contextRef="#ctx0" brushRef="#br0" timeOffset="252492.3894">9949 13208 311 0,'-1'10'74'16,"-15"0"-27"-1,11-10 3-15,5 1-2 0,0-1 0 16,8 0-11-16,6 0-9 16,5 0-6-16,2-1-11 15,6-5-6-15,1 3-4 16,3-2-2-16,1-1-25 16,7-1-61-16,2-7-137 0</inkml:trace>
  <inkml:trace contextRef="#ctx0" brushRef="#br0" timeOffset="253289.3164">10725 12923 336 0,'0'-11'58'0,"0"0"-34"16,0 0 21-16,6-1 5 15,1 1-13-15,3 4-13 16,4-2-1-16,0 4-1 15,4 2-7-15,-1 1 1 16,3 2-4-16,2 4-3 0,-3 9-1 16,3 7-3-16,0 2 1 15,-1 5 1-15,-1 3-2 16,0 2-1-16,-6 0 0 16,-2-3-3-16,-2 1 0 15,-7-2 0-15,-1-3-1 16,-2-3 1-16,0-3-1 0,-2-4 2 15,-1-7-2-15,-1-1 1 16,0-3-1-16,2-4 1 16,0 0 1-16,2-5-1 15,0-6 0-15,0-2-1 0,2-4 1 16,8 1-1-16,0-4 0 16,1 1-1-16,4-3 0 15,-3 2-1-15,4 2 2 16,-3-2-1-16,-2 0 1 15,-1 2-1-15,-1-2 1 16,-2 1 1-16,-1 1-2 0,-2 3 1 16,-1-1 1-16,-1 4-1 15,-2 3 0-15,0 0 0 16,0 3 0-16,0 5 0 16,-7 1-1-16,2 0 0 15,-3 1 1-15,1 12 0 0,0-1 1 16,-3 6 0-16,5 2 0 15,-2 5 2-15,0 0 3 16,4 4 2-16,1-1 4 16,0 1-1-16,2-3-1 0,0 3 0 15,7-4-2-15,5-1-3 16,1-5-2-16,5-2 1 16,4-3-1-16,1-4 0 15,0-5-2-15,2-1-1 16,2-4 0-16,-3 0-5 0,-1-11-40 15,-5-11-110-15,0-13-347 16</inkml:trace>
  <inkml:trace contextRef="#ctx0" brushRef="#br0" timeOffset="259206.6826">4874 14542 318 0,'-3'0'51'16,"0"0"-38"-16,1 0 9 0,2 0 21 15,0 0 0-15,0 0-10 16,5-2-15-16,8-2-3 16,3 0 0-16,9 0 1 15,6-1 1-15,3 1-5 16,3 3 0 0,7-2-5-16,-3 3-4 15,3 0-2-15,-5-1 0 16,-4 1-1-16,-4 0-1 15,-6 4-4-15,-6 3-9 16,-4-4-16-16,-6 1-16 16,-5 1-25-16,-4-2-26 0,0-1-15 15,-2-2-92-15</inkml:trace>
  <inkml:trace contextRef="#ctx0" brushRef="#br0" timeOffset="259468.2883">4915 14695 277 0,'-4'6'150'0,"4"-6"-108"16,0 0-25-16,5 0 5 16,11 0 9-16,6 0-1 0,5 0-15 15,5-4-1 1,6 1-8-16,1-1-4 15,3 1-1-15,-5 2-1 0,-1-2-12 16,-4 2-15-16,-3-3-6 16,-5 4-16-16,-1-3-30 15,-3 0-44-15,-4-3-94 0</inkml:trace>
  <inkml:trace contextRef="#ctx0" brushRef="#br0" timeOffset="259826.5347">5302 14407 444 0,'-9'-9'11'0,"-1"4"12"16,4 5 6-16,0 0 4 16,3 1-8-16,1 12-15 0,2 1-3 15,0 2 3 1,9 0-3-16,6 2-4 0,2-3 0 15,5-3-2-15,0-3 1 16,1-1 1 0,-2 0-3-16,-2-3 2 15,-2 3-1-15,-4-2 0 16,-4 5 0-16,-4 0 0 16,-5 3 0-16,0 0 0 15,0 6 1-15,-9 1 0 0,-3 1 2 16,-3-2-6-16,1-1 4 15,0 1-2-15,3-2-3 16,2-5-17-16,6-1-21 16,0-7-42-16,3-3-119 15</inkml:trace>
  <inkml:trace contextRef="#ctx0" brushRef="#br0" timeOffset="260696.272">6610 14448 297 0,'-5'-9'87'0,"-2"-4"-30"16,4 3-10-16,3-5-5 0,0 5-7 16,0-3-11-16,0 3-8 15,3 0-6-15,9 2-5 16,-5 4-1-16,3 2-3 15,2 2 1-15,-2 0-2 16,0 9 0-16,2 6 0 0,-3 4 0 16,-1 2 1-16,-3 4 1 15,2 6 1-15,-6-2-1 16,1-1 1-16,0 1 0 16,0-3 3-16,-1-4 1 15,5-1-1-15,2-7-4 0,7 1 0 16,1-8-1-16,4-5 2 15,5-2 1-15,1 0-1 16,1-7-3-16,0-7 2 16,-1 1-1-16,-4-5-1 15,-2-1 1-15,-8-2 2 0,-3-2 3 16,-3-1 2-16,-6-1-4 16,0 0-1-1,0-2-2-15,0 5 1 0,-5 4-1 16,2 8 3-16,-1 2 6 15,4 8 3-15,0 4-6 16,0 12-4-16,0 6 3 0,0 6 1 16,0 6 3-16,2 4-3 15,3 1-1 1,1 1-3-16,0 0 1 16,-1-1-1-16,-2-2-1 15,1 1 0-15,-4-6 0 0,0-3 0 16,0-4-1-1,0-4 0-15,0-7 0 0,-4-1 0 16,1-7 0-16,-2-2 1 16,-1-4 0-16,2 0 0 15,-3-5 1-15,0-6-3 0,2-5 1 16,-2-2-1-16,1-2 0 16,1-2-3-16,1-1-4 15,2 0-2-15,2 1-2 16,0 2-4-16,2 6-4 15,7 1-12-15,2 5-10 16,1 4-17-16,5 3-3 16,-1 1-45-16,2 0-61 0</inkml:trace>
  <inkml:trace contextRef="#ctx0" brushRef="#br0" timeOffset="261289.8889">7245 14690 447 0,'0'0'54'0,"0"2"-25"16,0 1 16-16,0 6-5 0,0 2-7 15,-4 7-1-15,3 4 1 16,1 5-10-16,0 3-4 16,0 2-5-16,0-2-2 15,0 2-3-15,5 0-6 16,1-1 2-16,-2-3-5 15,1-1 3-15,0-3-3 0,2-2-2 16,-5-3 5-16,3-4-3 16,-2-6 0-16,-3-2 1 15,1-3-1-15,-1-4-1 16,0 0 2-16,0-11-2 16,0-5 0-16,0-5-1 0,0-7-3 15,-1-4 3 1,-2-1-2-16,1-2-4 0,-1-1 0 15,1 0 4-15,2 5 4 16,0 2-1-16,0 5-1 16,0 1 4-16,0 2-4 0,2 5 4 15,3-2-2-15,5 2 2 16,2 4-3-16,1 1 0 16,1 2 1-16,2 7 0 15,0 2 0-15,-1 0 2 16,-1 5-1-16,1 6-2 0,-5 4 3 15,-3 4-2-15,-3-1 0 16,-4-2 0-16,0 1 0 16,-7 4 1-16,-7-9-1 15,-3 4 1-15,-5-6-1 16,0 2 1-16,-2-4-2 16,-1-5-1-16,3-2 0 15,3-1-8-15,2 0-32 0,7-1-11 16,6-7-19-16,4-7-64 15,5-2-182-15</inkml:trace>
  <inkml:trace contextRef="#ctx0" brushRef="#br0" timeOffset="261555.4586">7930 14660 368 0,'0'-3'70'15,"0"3"-41"-15,2-2 17 16,3 1 2-16,3-2-15 0,6 2-15 16,-1 1-5-16,8 0-6 15,-1 0-5-15,-1 0-2 16,-2-2-4-16,-2 5-20 15,-4 3-23-15,-5 1-45 16,-6-1-78-16</inkml:trace>
  <inkml:trace contextRef="#ctx0" brushRef="#br0" timeOffset="261711.65">7945 14783 293 0,'-5'6'138'16,"0"-1"-77"-16,5-5-37 15,10 0 10-15,7 0 8 16,0 0-19-16,9-4-16 16,1 1-6-16,5 2-2 15,4-3-27-15,5-2-34 16,2-4-115-16</inkml:trace>
  <inkml:trace contextRef="#ctx0" brushRef="#br0" timeOffset="262170.8446">9654 14326 246 0,'8'-7'27'16,"-2"1"-45"-16,-3-2 0 0,-1-1 36 15,-2 2 19-15,0 0 3 16,0 1 0-16,-5-1 9 16,1 2 0-16,2 4-6 15,1-3-5-15,-1 4-5 16,2 0-4-16,0 0-11 15,0 2-6-15,0 8 0 0,0 6 7 16,2 6 0-16,3 5 1 16,2 0-7-16,0 3-1 15,2 0-7-15,-2-2 6 16,6 3-6-16,-6-6-4 16,2-2-1-16,-2-2 2 15,-2-3-4-15,-1-4-8 0,-4 1-29 0,0-5-27 16,0-2-16-16,-7-4-52 15,-5-1-142-15</inkml:trace>
  <inkml:trace contextRef="#ctx0" brushRef="#br0" timeOffset="262623.8546">9021 14812 483 0,'-2'4'40'16,"-10"2"-30"-16,12-6-7 15,4 0 7-15,10 0 12 0,11 0-5 16,9 0 0-16,10 0-4 15,7 0-5-15,10 0 3 16,7 0 0-16,6 0 5 16,7 0 0-16,0 0-5 15,3-2 5-15,4 2 2 0,0 0-1 16,0 0-2-16,0 0-6 16,-3 0-1-16,1 0 2 15,-2 0-2-15,-3 0-2 16,-5 0-2-16,-8 0-2 15,-7 0 2-15,-10 0-5 0,-7 0 3 16,-10 0-2 0,-7 0 1-16,-11 0-1 0,-5 0-3 15,-6 0-8-15,-5 2-5 16,0-2-32-16,-16 0-47 16,-4 0-33-16,-7 0-276 15</inkml:trace>
  <inkml:trace contextRef="#ctx0" brushRef="#br0" timeOffset="263157.9838">9129 15208 86 0,'-1'-2'338'16,"-2"-2"-309"-16,-1 1-19 15,4 1 27-15,-1 0 0 16,1 0-9-16,-2 2-1 16,2 0 0-16,0 4-9 0,0 10 9 15,0 2 2-15,0 9-3 16,0 6-15-16,0-1 9 15,3 6-8-15,1-2-3 16,0-2-2-16,0-2-4 16,-1-3-1-16,-1-4 0 15,2-3-3-15,-3-10 1 16,-1-1-2-16,0-2-11 16,0-5-14-16,0-2-44 0,-1 0-6 15,-5-4-17-15,-1-6-65 16,-1-8-60-16</inkml:trace>
  <inkml:trace contextRef="#ctx0" brushRef="#br0" timeOffset="263520.6179">9039 15211 409 0,'0'-7'51'0,"0"0"-25"15,2-1-1-15,7 3 7 16,3 2-6-16,6 3-7 15,3 0 6-15,3 0-7 16,3 7-1-16,2 4 5 31,3 1-5-31,-1 4-2 0,-3 4-2 16,-1 1-2-16,-1 2-1 16,-6 4-5-16,-3 0-1 15,-6 3-1-15,-3-1-1 0,-7-1 0 16,-1-1-1-1,0 0-1-15,-11-4 0 0,-1-1-2 16,-5-4 3-16,1-5 0 16,-4-2 1-16,5-2 0 15,-4-5-2-15,4-1 2 0,0-3-4 16,-1 0-5-16,5 0-24 16,0-7-10-16,3-2-13 15,4 0-12-15,4-1-66 16,0-5-128-16</inkml:trace>
  <inkml:trace contextRef="#ctx0" brushRef="#br0" timeOffset="263770.5491">9612 15431 346 0,'1'0'87'0,"-1"0"-42"15,0 0-5-15,4 0 10 16,0-2 1-16,2 2-13 16,4-2-10-16,5 2-7 15,2 0-7-15,3 0-8 0,1 0-4 16,1 0 0-16,2-2-6 16,-4 2-28-16,-1 0-28 15,-1 0-18-15,6 0-88 16,-5 0-144-16</inkml:trace>
  <inkml:trace contextRef="#ctx0" brushRef="#br0" timeOffset="264499.1795">10253 15154 476 0,'-4'-11'27'15,"3"6"6"-15,1 1 3 16,0 4 7-16,1 0-11 0,10 5-6 16,6 7-2-16,2 3 8 15,6 7-4-15,2 3-14 16,2 1 1-16,-2 6 1 15,-2 1-6-15,-1 2-4 0,-7 1-3 16,-6 0-2-16,-3 2-1 16,-8-3 1-16,0 1-2 15,-12-4-4-15,-5-2-10 16,-7 2-14-16,-3-3-32 0,-5-4-28 16,-4-6-8-16,-3-4-106 15</inkml:trace>
  <inkml:trace contextRef="#ctx0" brushRef="#br0" timeOffset="264952.2096">8894 15011 385 0,'3'-7'60'0,"-3"4"-14"16,0 0 8-16,0 3-4 0,0 0-16 16,-8 4-9-16,-6 9 0 15,-1 5-4-15,-4 7-7 16,0 11-8-16,-1 4 7 16,2 14 3-16,2 9-1 15,3 6 0-15,6 8-4 0,7-2-4 16,0-2-5-16,15-7-1 15,15-5-3-15,10-11-21 16,12-11-35-16,13-11-41 16,6-8-57-16</inkml:trace>
  <inkml:trace contextRef="#ctx0" brushRef="#br0" timeOffset="265417.5393">10855 15151 453 0,'-2'-8'36'0,"-6"3"-28"15,-2 1 16 1,-2 4 10-16,-3 0-9 0,-1 2-7 15,-2 13 5-15,-2 2 5 16,4 10-3-16,-1 5-2 16,7 6-3-16,0 1-4 0,5 4-3 15,5 1-7-15,0-1-3 16,13-2-1-16,1-5 0 16,6-6-2-16,2-5-3 15,5-4-25-15,-3-6-30 16,5-6-17-16,-3-6-32 15,-1-3-97-15</inkml:trace>
  <inkml:trace contextRef="#ctx0" brushRef="#br0" timeOffset="265667.4861">11013 15197 514 0,'-4'-11'19'15,"4"4"1"-15,0 2 10 16,0 5 5-16,-1 0-14 16,1 14-15-16,0 6-2 15,0 5 9-15,0 3 6 0,0 4-4 16,0 4-7-16,3-2-5 16,2-2-1-16,1-4-1 15,-3-2-2-15,2-3-11 16,-3-7-22-16,-2-5-18 15,0-3-8-15,0-6-31 0,0-2-105 16</inkml:trace>
  <inkml:trace contextRef="#ctx0" brushRef="#br0" timeOffset="266011.1616">10960 15174 473 0,'0'-11'26'15,"0"2"-10"-15,6 2 7 16,10 3 10-16,0 4 0 16,6 0-16-16,3 6-4 0,0 6-2 15,3 4 2-15,-1 0 1 16,-1 4-3-16,-3 1-1 16,-1 1-2-16,-3 1 2 15,-2 0-2-15,-5 4 1 16,-1-6-5-16,-7 2 0 0,-4 1-1 15,0-5 0-15,-12-1-1 16,-3-3-2-16,-2-3 0 16,-2-1 1-16,-5-4-7 15,3-2-7-15,-3-5-6 16,5 0-6-16,2 0-13 16,3-7-7-16,3-5-15 15,9-1-77-15,2 0-147 0</inkml:trace>
  <inkml:trace contextRef="#ctx0" brushRef="#br0" timeOffset="266220.86">11424 15358 504 0,'12'0'39'16,"5"-4"-20"-16,-1-3-9 0,2 3 22 0,-2 4 0 0,2-2-16 15,-2 2-13-15,0 0-3 16,0 0-7-16,-3 0-14 16,2 0-23-16,-2 0-23 15,2-3-78-15,-1-6-172 16</inkml:trace>
  <inkml:trace contextRef="#ctx0" brushRef="#br0" timeOffset="266455.2149">11720 15145 270 0,'-1'-6'171'0,"-1"3"-106"16,0 1-26-16,2 2 10 15,-3 0-14-15,3 11-12 16,0 5-1-16,0 7 11 16,0 2-9-16,0 4-16 15,0 3-4-15,5-2-1 16,-2 3-2-16,1-3-1 0,-1 0-4 15,-1-5-15-15,-2-2-19 16,2-3-21-16,0-2-17 16,-2-8-48-16,0-4-65 15</inkml:trace>
  <inkml:trace contextRef="#ctx0" brushRef="#br0" timeOffset="266777.8577">11928 15034 520 0,'15'-12'8'16,"0"5"3"-16,0 1 12 16,1 6 14-16,1 0-1 15,-3 7-5-15,0 11-4 0,-1 4-5 16,1 5-4-16,2 5 3 15,-3 5 0-15,1 2-4 16,-1 4-6-16,0-2-1 16,-1 2-3-16,-4-2-2 0,-5-1-3 15,-3-5-2-15,0-3 1 16,-8-5-3-16,-4-4-6 16,-4-5-12-16,-4-5-21 15,0-6-19-15,-1-7-18 16,1 0-11-16,4-20-115 15</inkml:trace>
  <inkml:trace contextRef="#ctx0" brushRef="#br0" timeOffset="267372.7014">12081 14433 674 0,'9'-5'-8'0,"0"-2"-2"16,1 0 6-16,7 1 8 16,-5 1 3-16,3 3-1 0,1 2-2 15,0 0 5-15,2 2-5 16,-2 13 3-16,-2 3-3 15,1 4 1-15,-4 6-2 16,-3-2 0-16,-3 1-1 16,-5 0-1-16,0-1 0 15,0-3-1-15,-8-2 0 0,-3-3 1 16,3-7-1-16,-5-1 1 16,6-3-1-16,0-6 1 15,3-1 0-15,4 0 0 16,0-5 0-16,4-8-1 0,6-2-1 15,8-7 1-15,2-1-1 16,0-2 1-16,2-2 0 16,-3 2 1-16,-3-2-1 15,-2 6 0-15,-2-1 1 16,-5 8-1-16,-2 0 0 0,-4 5 1 16,-1 4 1-16,0 2 0 15,0 0 1-15,0 3-2 16,-5 0 0-16,0 8 0 15,-4 4-3 1,0 8 5-16,2 1 11 0,2 2 2 16,1 2-4-16,4-2 0 0,0 1-4 15,7-1-6-15,10-2 1 16,5-5-3-16,9-2-13 16,3-10-63-16,9-4-141 15</inkml:trace>
  <inkml:trace contextRef="#ctx0" brushRef="#br0" timeOffset="273285.6757">9900 15249 169 0,'-7'-2'59'16,"1"-2"-38"-16,0 2-2 16,5 0 1-16,-3 1 10 15,2-1-3-15,1 0 2 0,1 2-7 16,-2 0-2-16,-3 0-7 15,4 0-3-15,-6 0-1 16,3 0 3-16,-3 2 1 16,2 1 1-16,0-1 0 15,-1 0-1-15,0 0 1 0,1-2-2 16,4 0 0-16,-1 0 3 16,-2 0 0-16,4 0 2 15,0-6-2-15,0 1-7 16,0-3-2-16,9-2-3 15,0 5-1-15,4-2 0 16,1 4 1-16,1 1 0 0,5 2-1 16,-1 0-1-16,1 3 0 15,-4 6-1-15,4 1 1 16,-5 7 0-16,-1-3 0 16,-2 4 1-16,-4 0-1 15,-1 0 0-15,-2-3 0 0,-5 5-1 16,0-3 0-16,0 0 1 15,0-1-1-15,-7 0 1 16,-3 0-1-16,1-1 1 16,1-1-1-16,-4-1 1 15,4-1-1-15,-1-1 0 16,-1-2 1-16,3-2-1 0,0-2 0 16,4-1 2-16,-2-1-2 15,1-1 0-15,4 0 1 16,0 0 1-16,0-2 2 15,0 0 4-15,5 1 5 0,4 1 0 16,3 0-2-16,3 0-2 16,1 0 0-16,4-1 2 15,2 1-1-15,-1 0-2 16,4-1-4-16,0 1 2 16,1-2 4-16,-3 2-5 0,0-2-3 15,-7 0 1-15,-5 0-4 16,-6 0-6-1,-5-2-45-15,-7-15-113 0</inkml:trace>
  <inkml:trace contextRef="#ctx0" brushRef="#br0" timeOffset="292262.7526">7740 16499 265 0,'-3'3'121'0,"1"-3"-106"16,2 2-2-16,2 1 13 15,9 2 23-15,5-2-10 0,8 1-15 16,4-3-6-16,1 1-2 16,5-2-2-16,-2 0-9 31,1 0-4-31,-6 0 0 0,-2 0-12 16,-4 0-29-16,-6 0-33 15,-5 0-69-15,-8 2-77 16</inkml:trace>
  <inkml:trace contextRef="#ctx0" brushRef="#br0" timeOffset="292432.2992">7806 16670 363 0,'-17'9'60'16,"5"-2"-36"-16,6-3 16 16,6-2 6-16,4 0-3 15,12-2-7-15,6 0-10 16,5 0-11-16,5 0-12 0,0 0-3 15,4-2-20 1,0 2-45-16,8-4-73 0</inkml:trace>
  <inkml:trace contextRef="#ctx0" brushRef="#br0" timeOffset="292932.3282">9583 16405 333 0,'0'-15'9'15,"2"5"20"-15,-2-1-2 16,0 0 21-16,0 4-2 15,0 3-19-15,0 1-3 16,-2-1-6-16,-3 4 1 0,-1 0-4 16,1 2-4-16,2 7 0 15,-1 3 2-15,0 8 1 16,4-2-1-16,0 5-2 16,0-2-5-16,2 3-4 15,4-5 0-15,-1 0-1 16,-2-2-1-16,3-1-12 15,-5-4-12-15,3-1-13 0,-2-2-20 16,-2-4-55-16,0-3-124 16</inkml:trace>
  <inkml:trace contextRef="#ctx0" brushRef="#br0" timeOffset="293228.9802">9194 16675 402 0,'-4'0'38'0,"4"0"-6"15,11 0-3-15,12-1 13 16,8-4-10-16,8 1-15 16,9-2-10-16,6 1 1 15,4 2 1-15,3-1 2 0,-5 4-9 16,0 0-1-16,-7 0 1 15,-2 0-2-15,-6 0 1 16,-8 5-1-16,-6 0-1 16,-7-1-12-16,-6 2-17 15,-9-1-27-15,-5 0-46 0,0-3-55 16</inkml:trace>
  <inkml:trace contextRef="#ctx0" brushRef="#br0" timeOffset="293557.0278">9208 16722 451 0,'-7'3'17'16,"2"-1"15"-16,1 0-15 15,4 5 2-15,0 2 11 16,0 5-2-16,0 2-7 16,5 6-4-16,2 3-2 15,-3 4-4-15,-1-3-1 0,-1 5-4 16,-2-3-4-16,0 3-1 16,0-5 0-16,-7 1-1 15,0-6-10-15,2 1-20 16,-3-6-16-16,-1-5-21 15,6-8-66-15,-2-3-103 16</inkml:trace>
  <inkml:trace contextRef="#ctx0" brushRef="#br0" timeOffset="293888.8535">9101 16815 422 0,'0'-11'37'0,"0"0"-12"15,1 1 8-15,11 1 8 16,3 2-11-16,4-3-11 16,7 5-5-16,3 2-3 0,1 3 3 15,1 0-8-15,-1 7-2 16,-3 7 0-16,-1 2-1 16,-6 4-1-16,-1 1 3 15,-7 4-4-15,-1 0 3 0,-5 2-4 16,-5-2 2-16,-1 2-1 15,-3-2-2-15,-12-2 3 16,-1-4-3-16,-2 1 3 16,-1-2-1-16,-1-6-2 0,0 1 1 15,-1-6 1-15,1 0-8 16,0-3-5-16,0-3-4 16,2-1-10-16,2 0-11 15,3-5-26-15,8-5-78 16,5-3-196-16</inkml:trace>
  <inkml:trace contextRef="#ctx0" brushRef="#br0" timeOffset="294164.4788">9659 16981 320 0,'3'0'122'0,"-3"0"-61"0,2-6-53 16,0-1 1-16,-2 0 17 16,0 0 1-16,0 1-6 15,3-1 1-15,3 4-1 16,3 0 0-16,3-1-11 16,2 0-9-16,3 2-1 15,0 0 0-15,2 1-18 0,-3-1-18 16,3 0-27-16,0 1-27 15,1-5-70-15,1 1-41 16</inkml:trace>
  <inkml:trace contextRef="#ctx0" brushRef="#br0" timeOffset="294559.2953">9983 16854 380 0,'0'-7'44'16,"0"-4"-3"-16,0-1 3 15,-1 1 2-15,1-1-4 0,0 2-19 16,1 2-10-16,9 0-6 16,-3 7-1-16,2 1-1 0,1 0-4 15,3 12 0-15,-1 4 0 16,0 7-1-16,-3 3 1 16,-3 0-2-16,-2 3 1 15,-4 0-1-15,-2-3 1 16,-6-1 0-16,-5 0-1 0,0-6 1 15,3 1 1 1,-3-7 0-16,2-9-1 0,3 9 1 16,4-9 4-16,4-4 0 15,0 0 8-15,0 0 8 16,5-2-2-16,6-5-11 0,4 0-1 16,4 0-2-16,1 5 1 15,3-9-2-15,2 6-2 16,0 2-3-16,-1-2-2 15,-1 0-32-15,1 0-27 16,-3-3-26-16,6-4-100 16</inkml:trace>
  <inkml:trace contextRef="#ctx0" brushRef="#br0" timeOffset="295043.5573">10891 16037 381 0,'0'-11'25'16,"3"4"21"-16,-1 2-5 0,-2 2 5 16,0 3-4-16,0 0-14 15,-5 0-15-15,-7 8-10 16,-5 7 5-16,-3 7 9 16,-4 5 3-16,0 8-5 15,0 5 3-15,1 10-1 0,1 4-4 16,5 3 1-1,2 7-5-15,6 0 2 0,4 1-2 16,5 0-4-16,0-2-1 16,0 1-2-16,10-5-2 15,2-4 2-15,3-3-3 16,2-5 3-16,4-8-2 0,2-4-3 16,4-6 1-16,2-6-8 15,2-8-15-15,3-14-29 16,1 7-20-16,5-8-29 15,2-20-187-15</inkml:trace>
  <inkml:trace contextRef="#ctx0" brushRef="#br0" timeOffset="295356.0255">11658 16068 272 0,'0'-17'96'0,"0"0"-79"0,0 8 4 16,0 0 31-16,0 5 9 16,0 3-16-16,1 1-13 15,-1 0-14-15,0 8-8 16,0 7 3-16,0 3 3 15,0 6-2-15,0 1-7 16,0 2-4-16,2 0-2 0,0-4 0 16,1 1-2-16,1 0-19 15,-3-5-20-15,3 1-33 16,-1-5-76-16,-3-5-140 16</inkml:trace>
  <inkml:trace contextRef="#ctx0" brushRef="#br0" timeOffset="295637.1974">11343 16405 366 0,'-13'7'65'0,"8"-6"-14"16,5 1-31-16,12-2 11 15,12 0 19-15,10 0-6 16,15 0-20-16,8 0-6 15,11-2-5-15,7-3 0 0,8-1-1 16,5 3 0-16,-1-2 0 16,-7 1-10-16,-1 1 0 15,-14 3-1-15,-9 0-4 16,-13 0-11-16,-9 0-21 16,-14 5-34-16,-12 0-38 0,-8-1-133 15</inkml:trace>
  <inkml:trace contextRef="#ctx0" brushRef="#br0" timeOffset="296005.1853">11456 16579 185 0,'-3'2'300'0,"-1"-2"-257"0,4 0-28 15,0 0 10 1,0 5-12-16,0 4 4 0,0 5-3 15,0 4 5-15,5 4-5 16,0 4-3-16,2 1 0 16,-2-2-6-16,2 0-4 0,-4 0 0 15,3-5-2-15,-5-2-10 16,1-4-15-16,-2-3-13 16,0 0-17-16,0-8-47 15,-2-3-71 1</inkml:trace>
  <inkml:trace contextRef="#ctx0" brushRef="#br0" timeOffset="296361.731">11366 16583 467 0,'17'-11'32'0,"0"-2"-5"16,5 3-24-16,5 3 18 15,-2 5 12-15,2 2-9 16,-1 0-12-16,2 2-4 16,-7 7-1-16,0 3 0 15,-4 4-1-15,0 2 0 0,-7-2-3 16,-1 6 1-16,-1-5-2 16,-3 5 0-16,-3-1 0 15,-2 1 1-15,0-1-2 16,0 2 0-16,-7-1-1 15,-5-3 1-15,0 1-1 16,-3-4 0-16,1-2 1 0,-2-3-2 16,0-2-4-16,-1-4-8 15,0-1-7-15,2-4-8 16,1 0-15-16,4-2-19 16,2-7-80-16,6-4-67 15</inkml:trace>
  <inkml:trace contextRef="#ctx0" brushRef="#br0" timeOffset="296583.5863">11844 16736 407 0,'12'2'46'15,"3"-2"-9"-15,-1 0-7 16,3 0 7-16,0 0-11 15,3 0-12-15,4-3-10 0,-1-3-3 16,-2-1-2-16,1 4-22 16,-3-3-29-16,1 0-47 15,-3 1-50-15,0-3-96 16</inkml:trace>
  <inkml:trace contextRef="#ctx0" brushRef="#br0" timeOffset="296817.9213">12214 16533 399 0,'0'-2'63'16,"0"2"-19"-16,0 0-11 15,0 0-7-15,0 3-2 16,0 10 3-16,0 3 3 16,0 4-6-16,0 3-9 15,0 2-3-15,0 1 0 0,0 5-4 16,0-4-3-1,0-1-5-15,0 0 1 0,4-2-4 16,-3-4-26-16,1-4-34 16,2-7-27-16,3-9-146 15</inkml:trace>
  <inkml:trace contextRef="#ctx0" brushRef="#br0" timeOffset="297606.615">12596 16113 390 0,'4'-5'53'0,"-3"-5"-20"16,5-1-1-16,0 0 4 0,-1 3-1 15,0-2-12 1,6 2-11-16,0-1-1 0,0 2-2 16,-1 6 1-16,1 1-2 15,3 0-6-15,-1 13-1 16,0 5-1-16,-5 2 0 16,0 6 0-16,-4 2 0 0,-4-1 1 15,0 2-2-15,-4-1-1 0,-5-6-1 16,2-1 2-16,-6-5 0 15,6-3 1-15,1-7 0 16,3-4 0-16,3-2 1 0,0-5 1 16,2-9-2-16,3-6 1 15,6-3-1-15,0-4 0 16,-1 1-1-16,1-3 1 16,-4 5 1-16,0 0-1 15,-1 5 0-15,0 3 0 16,-4 3 0-16,-2 2 1 15,0 4 1-15,0 2-1 0,0 0-1 16,0 2 1-16,0 2 0 16,-2 1-2-16,-1 0 1 15,1 0 0-15,1 4-1 16,-1 8 3-16,0 2 0 0,0 6 0 16,2 5 3-16,0 1 2 15,0 1 0-15,0 5 2 16,4 0-2-16,4-4-7 15,-1-3 0-15,1-3 2 16,3-6-2-16,4-3-1 0,-1-6-10 16,4-3-18-16,0-4-10 15,0 0-29-15,0-17-81 16</inkml:trace>
  <inkml:trace contextRef="#ctx0" brushRef="#br0" timeOffset="298065.2735">13044 15700 335 0,'-6'-6'31'0,"0"3"32"15,5 1-14-15,-1 0-4 16,2 1-2-16,0 1-7 16,0 0-6-16,2 0-7 15,7 1-4-15,4 6 5 16,0 8 0-16,6 1-2 0,1 3-6 15,1 9-3-15,2 5-2 16,1 3 2-16,-2 3-5 16,-3 7-2-16,-1 3 0 15,-2 1-2-15,-3 5-2 0,-6-1 0 16,-4 2-2-16,-1-2 2 16,-2-1-2-16,0-3 0 15,-5-2 2-15,-5-5-2 16,-2 0 0-1,0-2 0-15,-3-4 0 16,-2 1-6-16,-5-4-25 16,-3-4-49-16,-8-10-54 0,1-15-293 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5:32:48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24098 14637 265 0,'0'-4'28'0,"0"1"-7"16,0-1 14-16,0 3 8 15,0-1-6-15,0 2-7 16,0 0-9-16,0 0-12 15,0 2 2-15,4 6 12 0,-1 7-3 16,1 1-2-16,-1 6-1 16,2-1-1-16,0 2-2 15,2 1-5-15,-4-4-3 16,2-2-2-16,4-3 0 16,0-6 1-16,4-3 0 0,3-6 3 15,5-2 8-15,12-17 6 16,8-16-30-16,9-9 14 15,11-12 4-15,11-5 0 16,7-5-3-16,-1 2 0 0,-5 3-4 16,-1 8-2-16,-9 8 0 15,-9 9 1-15,-10 7-2 16,-4 10-4-16,-7 5-5 16,-6 7-16-16,-10 3-9 15,-4 2-35-15,-9 0-49 0,-4 2-204 16</inkml:trace>
  <inkml:trace contextRef="#ctx0" brushRef="#br0" timeOffset="13078.6955">13158 14433 254 0,'0'0'43'16,"-2"-1"-10"-16,1-5 5 0,-1 3 0 15,0-2-10-15,0 0-6 16,2 0 0-16,-1 0-3 15,1 2 1-15,0-1-3 16,0 4-4-16,0-2 4 16,0 2-4-16,0 0-5 0,0 0-5 15,0 2-1-15,0 5 4 16,3 4 1-16,4-2-3 16,-2 1 0-16,1 1-2 15,1 0-2-15,2 0 1 16,-2-2 0-16,3-1 3 0,-3 0-2 15,0-3-3-15,1-1 3 16,2-3-2-16,-1-1 5 16,1 0-3-16,3 0 0 15,3-10 4-15,1-3 2 16,3-1-5-16,2-7 2 0,4 1 0 16,1-5 3-16,3 0 2 15,1 2-1-15,-1 1-1 0,-3 3-5 16,-1-1 0-16,-6 6-1 15,1 3-3 1,-9 2 4-16,1 2-3 0,-4 5 0 0,-2-1-6 16,-1 3-13-16,-3 0-8 15,-1 0-4-15,0 0-16 16,-2 5-19-16,0 2-50 0,-2 2-49 16</inkml:trace>
  <inkml:trace contextRef="#ctx0" brushRef="#br0" timeOffset="13641.0209">13219 14640 249 0,'0'0'23'0,"-3"0"7"16,3-4 2-16,0 0 10 0,0 0-6 15,0 2-3-15,0 1-12 32,0-1-8-32,0 2-7 0,0 0 1 15,0 0-2-15,0 2 3 16,0 3 0-16,5 2 0 16,-1 1 0-16,2 2 1 15,-1-3 1-15,2 1 0 16,0 0-2-16,2 1 1 0,0-2-1 0,0 0-1 15,2 0-2-15,-2-3 0 16,-1-1 0-16,4-2-1 16,-3-1 2-16,3 0 1 0,3-1 2 15,2-9 1-15,5-6-1 16,1-4-3-16,8-4 0 16,0-1-2-16,1-3 2 15,0 2 2-15,-1 4-1 16,-6 6-4-16,-4 2-2 15,-6 5-2-15,-5 5-29 0,-8 4-36 16,-2-3-125-16</inkml:trace>
  <inkml:trace contextRef="#ctx0" brushRef="#br0" timeOffset="70315.5792">11634 17165 182 0,'0'-4'44'0,"2"-2"-9"16,-1 1-3-16,-1 0 11 0,2 1-4 16,-2 1-8-16,2-3-4 15,-2 3-4-15,0 1-1 16,0-2 0-16,0 3-4 16,0-1-1-16,0 2-6 15,0 0-4-15,0 0-4 0,0 3-2 16,0 6-1-16,0 2 1 15,0 4 2-15,3 0-1 16,4-1 1-16,3 4 0 16,0-1-1-16,4-3 0 15,0-2-1-15,-1-2-1 16,2-2 1-16,5-4 0 0,0-1 0 16,-2-3 0-16,6 0 0 15,-5 0 0-15,4-6 0 16,1-2-1-16,-2-3 1 0,0-1 0 15,4-2-1-15,-3-3 0 16,0 3 1-16,2 0-1 16,-1 2 0-16,-3-3 0 15,0 3 1-15,-1 1-1 16,1 2 0-16,-4 4-1 0,1 0 1 16,2 1 0-16,-4 4 0 15,2 0 1-15,-2 0-2 16,2 5 2-16,-4 3-2 15,1 2 1-15,-3 1 1 16,2-1-1-16,-4 3-1 16,-1-4 1-16,-2 0 0 0,1-2 0 15,-5 0 0-15,1-2 0 16,-3 1 0-16,3-2-2 16,-4-3-2-16,1 1 1 15,-1-2 0-15,0 0 2 0,2 0 3 16,-2 0-3-16,2 0 1 15,1-6 0-15,4-1 0 0,0-1 0 16,1 0 1-16,4 1-3 16,2 0 2-16,1 1 0 15,2 2-1-15,0-2 2 16,2 2-2 0,-3 3 1-16,2-1 0 15,-2 0 0-15,-2 2 1 16,3 0 0-16,-5 0-1 0,-2 0 0 15,5 0 1-15,-3 0-1 16,2 0 1-16,0 0-1 16,2 0 0-16,0 0 1 15,0 0-1-15,2 0 0 0,-2 0 1 0,2 2-1 16,-3 0 0-16,-1-2 0 0,-1 0 0 16,-3 0 0-16,2-6 1 15,-2-6 2-15,0-4 1 16,2-6 2-16,-3-2 3 15,1-3 0-15,-5 0 6 16,-1 2-3-16,-4 2-9 16,0 1-1-16,0 6-2 15,-9 6-9-15,-3 1-41 0,-5-1-73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09-30T06:20:25.244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11347 3990 361 0,'3'-15'8'15,"-3"2"-5"-15,0 0 21 16,0 6 31-16,0 2-18 0,0 2-10 15,0 3 1-15,0 0-10 16,0 6-15-16,0 10 2 16,0 5 10-16,4 12 6 0,1 2-2 15,0 4-3-15,1 4-3 16,-1 2-4-16,1-4-2 16,-1 0-3-16,-1-8-1 15,-1-1-1-15,-3-5-1 31,2-2 0-31,-2-1-1 16,0-6-4-16,0-2-27 0,0-2-22 16,-7-5-30-16,-3-4-67 15,-4-5-157-15</inkml:trace>
  <inkml:trace contextRef="#ctx0" brushRef="#br0" timeOffset="380.4509">10763 4603 102 0,'-36'7'328'16,"10"-4"-325"-16,9-3 2 0,5 0 24 0,10 0 5 16,2 0-2-16,12 0-6 15,17 0-11-15,8 0 0 16,16 0-3-16,11-3-5 15,10-2 0-15,10 2-3 0,6-4 1 16,3 3 4-16,4-3 4 16,-2 2-2-16,2-1 2 15,-5 1 3-15,-4 1-3 16,-7-1-13-16,-8 1 8 16,-6 2 0-1,-15 1-3-15,-5-1 1 16,-8 0-4-16,-10 1-1 15,-5 1 1-15,-9 0-2 0,-4 0 0 16,-5 0-1-16,-6 0-18 16,-8 1-38-16,-7 4 6 15,-14-1-43-15,-5 0-195 16</inkml:trace>
  <inkml:trace contextRef="#ctx0" brushRef="#br0" timeOffset="855.9165">10853 5049 43 0,'-11'-7'331'0,"2"4"-320"15,-1-2 19-15,3 5 44 16,2 0-31-16,4 1-16 0,-1 12-10 15,2 3 3-15,0 5 6 16,7 6 0-16,4 0-4 16,-2 7 1-16,1-1-8 0,2 1-3 15,-2 2-9-15,-3-4 0 16,-2 0-1-16,0-5 0 16,-2-4-1-16,-1-5 0 15,0-4 0-15,-2-5-1 16,0-4 0-16,0-5-18 0,-2 0-20 15,-9-7-10-15,-2-11-23 16,-3-8-57-16,-2-6-88 0</inkml:trace>
  <inkml:trace contextRef="#ctx0" brushRef="#br0" timeOffset="1199.761">10762 5067 404 0,'0'-13'9'0,"7"3"5"0,8 0 45 16,5 0-26-16,6 6-9 16,4 1-5-16,4 3 2 15,2 0 3-15,1 12-11 16,1 11-6-16,-1-2-3 16,-3 8-1-16,-7 0-1 0,-3 0-1 15,-6 3 0-15,-7-1 2 16,-3 0-3-16,-8 0 4 15,0-5 0-15,-12 1 1 16,-3-4 4-16,-7-3 3 16,-2-4 1-16,-3-2-5 0,1-3-1 15,1-5-3-15,0-2-2 16,3-1-1-16,6-3 1 16,1 0-2-16,8 0-11 15,4 0-21-15,3-6-20 0,7-5-37 16,11-7-99-16</inkml:trace>
  <inkml:trace contextRef="#ctx0" brushRef="#br0" timeOffset="1404.2303">11359 5191 398 0,'7'0'47'0,"5"0"-22"0,0-2 20 15,6-2 1-15,1 0-20 16,8-1-12-16,-1 2-11 16,2 1-1-16,1 1-1 15,0 1-22-15,-2 0-30 16,-1-4-63-16,3-2-109 16</inkml:trace>
  <inkml:trace contextRef="#ctx0" brushRef="#br0" timeOffset="1661.8482">11871 5005 421 0,'6'-3'19'15,"-6"0"8"1,0 3 19-16,-2 4 0 16,-2 9-13-16,3 0-7 0,-4 6 3 15,5 3 1-15,0 0 1 16,0 6-11-16,0 0-6 15,0 2-5-15,5 2-4 16,-4-2-4-16,1 1 1 16,2-4-1-16,-3-1-2 0,-1-4 1 15,0-7-5-15,0-3-35 16,0-9-33-16,0-3-33 16,0-11-141-16</inkml:trace>
  <inkml:trace contextRef="#ctx0" brushRef="#br0" timeOffset="2461.0456">12489 4391 29 0,'-3'-9'331'15,"-2"-5"-318"-15,5 0 23 16,0 1 26-16,2 1-22 16,7-1-14-16,2 4-7 15,4 2-6-15,-1 7 1 0,2 0-5 16,-2 4-6-16,3 11-1 15,-3 5 0-15,-4 2-1 16,2 3 0-16,-5 0 1 16,-2 0-3-16,-2 0 2 0,-3-4-1 15,0-1 1-15,-1-3-1 16,-6-4 2-16,1-4-1 16,3-3 1-16,-1-5-1 15,4-1 1-15,0 0 4 16,0-9-1-16,2-5-3 15,7-4 0-15,0-2-1 0,5-1-1 16,-1-4 1-16,-1 0-1 16,1 0 0-16,-3 0 0 15,2 0 2-15,-5 0-3 16,1 5 1-16,-2 1-1 16,-3 5 2-16,-1 1 2 0,-2 4 5 15,0 4 7-15,0 1-3 16,0 4-1-16,-4 0-5 15,-3 2-3-15,-1 10-3 16,-1 6 3-16,1 5 3 16,3 4 9-16,1 2 0 0,4 3 2 15,0 0-8-15,0-3 2 16,7-1-1-16,6-3-3 16,1-5-3-16,1-2-2 15,4-6 1-15,5-4-1 16,1-7-1-16,8-1-7 15,2-9-62-15,5-16-82 0,7-10-364 16</inkml:trace>
  <inkml:trace contextRef="#ctx0" brushRef="#br0" timeOffset="3093.0373">14376 715 200 0,'3'-11'237'0,"-3"-1"-231"16,0-3 27-16,0 12 29 0,0-1-29 15,0 4-9-15,0 0-10 16,0 2-13-16,2 11-3 15,3 8 5-15,2 4 6 16,1 2 1-16,-1 7-9 16,0-2 3-16,0 0-1 0,-1-2 0 15,-2-3-1-15,1 0 2 16,-3-5-2-16,1-3-3 16,-1-1 3-16,0-2-1 15,-2-1-2-15,0-5-6 16,0-5-24-16,-5 2-38 0,-8-5-68 15,-5-2-224-15</inkml:trace>
  <inkml:trace contextRef="#ctx0" brushRef="#br0" timeOffset="3439.9052">13808 1196 185 0,'-21'16'281'16,"8"-16"-278"-1,8 0-1-15,5 0 46 0,13 0-25 16,13 0-12-16,14-3 5 16,12-3-5-16,13 3 3 0,12-2-2 15,7-1 3-15,8-2 0 16,8 0 0-16,6 1-2 15,2-3 3-15,-4 2-2 16,-5 1-9-16,-15 0 7 16,-8 3-2-16,-17-2-5 15,-18 5 1-15,-7-2-4 0,-8 3-1 16,-8-4 0-16,-7 4 1 16,-6 0-4-16,-5 0-8 15,-4 2-34-15,-18 7-26 16,-10-2-24-16,-9-1-211 15</inkml:trace>
  <inkml:trace contextRef="#ctx0" brushRef="#br0" timeOffset="3915.6845">13889 1617 415 0,'-7'-7'14'0,"2"4"16"0,0-1 31 16,2 4-29-16,1 0-13 15,1 9-10-15,1 4-3 16,0 6 11-16,3 6 7 16,5 2-5-16,2 3-4 0,1 1 1 15,-1-1-6-15,-2 0-4 16,-1-3-1-16,-3 0-1 15,-1-6-1-15,0-3-1 16,-3-2-1-16,0-4 0 0,2-2 1 16,-2-7-2-16,0 1-21 15,0-4-18 1,0-2 7-16,-5-13-32 0,-2-4-68 16,-3-8-140-16</inkml:trace>
  <inkml:trace contextRef="#ctx0" brushRef="#br0" timeOffset="4260.5585">13848 1642 389 0,'0'-8'62'16,"2"-1"-51"-16,10 1 19 0,5 3 10 16,6 2-21-16,0 3-7 15,6 0-3-15,1 5 0 16,1 6-2-16,-2 5-1 15,-1 3-5-15,-4 3-1 16,-5 3 2-16,-1 3-2 0,-3 1 1 16,-8-1-1-16,-3 3 2 15,-4-3 0 1,0 1 3-16,-2-4 4 0,-7-5 0 16,-4-1 3-16,-1-3 0 15,-1-3 0-15,0-3-4 16,-2-1-2-16,3-5-3 0,-1-1-1 15,0-3-1-15,0 0 1 16,4-1-9-16,1-9-31 16,2-3-24-1,3-7-42-15,5 0-92 16</inkml:trace>
  <inkml:trace contextRef="#ctx0" brushRef="#br0" timeOffset="4422.4131">14327 1815 359 0,'22'0'40'0,"0"0"11"15,0-3 13-15,4 0-29 16,-1-1-12-16,4 2-19 16,0 2-3-16,3 0-2 15,2-2-39-15,5-1-97 16</inkml:trace>
  <inkml:trace contextRef="#ctx0" brushRef="#br0" timeOffset="4935.3763">15214 1577 410 0,'-3'0'36'16,"-4"3"-32"-16,2 1 11 0,-2 4 21 0,1 3-18 15,0 1-8-15,1 5-4 16,2 3 0-16,-3-1 3 16,-2 2-3-16,2 1-1 15,-5-1 4-15,-2-1-4 0,-1-2 1 16,-1 1-2-16,1-2-1 16,-2-5 4-16,0 0 0 15,-1-1 2-15,2-4 1 16,-2-1-2-16,3-3-5 0,-1-3 3 15,1 0 3-15,2 0 4 16,-1-7-1-16,4-4-4 16,1-1-1-16,0-4 0 15,6 0-2-15,0-4-1 16,2 1 0-16,2 2-5 16,8 1 1-16,0 2 0 0,2 3-2 15,3 2 4-15,-1 4-2 16,-1 2 1-16,1 3 0 15,1 0-2-15,-1 7 1 16,-2 5-1-16,3 2 2 16,-1 6-1-16,-1-2 3 0,1 0 0 15,-3 1-2-15,2-1-1 16,-1-2 1-16,1-1 0 16,1-5 0-16,1-1-19 15,-1-9-56-15,2 0-75 16</inkml:trace>
  <inkml:trace contextRef="#ctx0" brushRef="#br0" timeOffset="5513.8933">15834 787 192 0,'0'-11'228'16,"5"0"-210"-16,-5-2 29 31,-4 3 1-31,-1 3-31 15,-3-1-5-15,1 1-2 0,-3 2-2 16,0 3-1-16,-1 2-2 16,1 0-2-16,2 0-1 15,-3 9-1-15,3 4 1 0,5 4 0 16,-1 8 4-16,3 4 1 16,1 1 3-16,0 8-1 15,5-4-3-15,3 2 0 16,-1 0 0-16,0-4-4 15,-4-4-1-15,1 0 0 0,-3-6 1 16,-1-3-2 0,0-5 2-16,0-3-9 15,0-5-14-15,-1-6-14 0,-8 0-12 16,-1-9-41-16,-4-7-82 0</inkml:trace>
  <inkml:trace contextRef="#ctx0" brushRef="#br0" timeOffset="5685.7783">15542 922 365 0,'0'0'51'16,"0"0"-21"-16,12 0-11 15,11 0 0-15,11-2-13 16,6 1-1-16,8-3-4 16,3 2 2-16,0 1-51 15,-2-2-84-15,-1 0-152 0</inkml:trace>
  <inkml:trace contextRef="#ctx0" brushRef="#br0" timeOffset="5967.0296">16229 763 456 0,'0'-5'7'0,"0"-1"8"15,-4 5 39-15,1-1-29 16,-4 2-9-16,-1 0-8 15,1 5-2-15,-2 8-1 0,3 4-2 16,-4 7 3-16,5 2 3 16,-1 5 5-16,3 1-3 15,1 1-2-15,2-1-6 16,0-4-1-16,0-2-1 16,0-1 1-16,4-1-2 0,3-6 0 15,4-5-15-15,1-1-24 16,2-7-23-16,4-5-64 15,3 0-138-15</inkml:trace>
  <inkml:trace contextRef="#ctx0" brushRef="#br0" timeOffset="6503.3981">16407 845 504 0,'0'-11'17'0,"0"3"10"15,0 1 27-15,0 1-22 16,7 2-14-16,6 3-13 16,-1 1 0-16,4 0-6 15,0 7 0-15,3 7-2 16,-3 4 4-16,-4 4-2 16,-3-1 0-16,-3 4 0 0,-6 0 0 15,0-2 0-15,-2-3-1 16,-5-6 1-16,-1-2 2 15,3-3-1-15,0-1 1 16,3-7 0-16,2-1 0 16,0 0 5-16,0-3 3 15,3-8-6-15,4-5-3 0,5-1 1 16,-2-5-3-16,0-2 0 16,2-1-2-16,-3 2-1 15,-2 0 0-15,-2 4 3 16,-1 1 2-1,-2 5 0-15,-2 4 1 16,0 4 5-16,0 1-1 16,0 3 0-16,-2 1-3 15,-4 0-2-15,-1 8-5 0,0 5 2 16,2 6 1-16,0 3 4 16,0 3 1-16,5-2-1 15,0 3 5-15,0-4-2 16,5-2-3-16,3-2-3 15,3-2 2-15,4-4-2 0,-1 0 2 0,4-8-24 16,1-2-14-16,1-2-22 16,-1 0-45-16,0-14-114 15</inkml:trace>
  <inkml:trace contextRef="#ctx0" brushRef="#br0" timeOffset="6784.592">16762 690 452 0,'-2'-3'63'0,"-1"-10"-37"16,3 6 37-16,1 7-14 15,11 0-34-15,-2 5-12 16,7 10-1-16,2 4 2 16,1 4-2-16,-4 6 0 15,2 2-2-15,-6 0 2 0,-2 5 0 16,-3-6 0-16,-5 4 0 15,-2-7 0-15,0 0 0 16,-9-4-2-16,-1-4 3 16,0-1 0-16,1-7-2 15,0 0 1-15,2-2-2 16,3-4-18-16,2-4-33 0,2-1-21 16,0-1-44-16</inkml:trace>
  <inkml:trace contextRef="#ctx0" brushRef="#br0" timeOffset="7018.912">17457 847 541 0,'7'-7'26'0,"-2"1"-14"0,5 3 22 16,-1-2 13-16,3 3-25 15,3 0-14-15,2 0-1 16,0 2-6-16,-1 0 0 16,-2 0 1-16,-1 2-6 15,-7 5-40-15,-3 0-37 0,-3 2-84 16</inkml:trace>
  <inkml:trace contextRef="#ctx0" brushRef="#br0" timeOffset="7193.4436">17486 968 401 0,'-3'4'19'16,"1"-2"35"-16,2 0 31 15,2-2-19-15,10 0-13 16,6 0-15-16,6-4-6 0,2-2-17 16,3-1-7-16,-2 2-6 15,-2 2-3-15,-3-3-78 16,-5 2-144-16</inkml:trace>
  <inkml:trace contextRef="#ctx0" brushRef="#br0" timeOffset="13065.4049">14408 1726 201 0,'0'-5'30'0,"0"-2"7"15,0 0 21-15,0 1-10 0,0 1-12 16,0 0-5-16,0 3-3 16,0 0-2-16,0 2-9 15,0 0-9-15,2 2-3 16,0 10 5-16,-1 4 7 15,1 6 5-15,-2-1-2 0,2 6-3 16,-2 1 0-16,2-1-4 16,1-2-1-16,-1-1-4 15,4-5 1-15,-2-1-3 16,1-8 3-16,0 0-1 16,-2-3-4-16,1-2-1 0,-1-3 0 15,0-1-4-15,-3-1-32 16,0 0-50-16,0-12-137 15</inkml:trace>
  <inkml:trace contextRef="#ctx0" brushRef="#br0" timeOffset="13972.3732">18933 904 324 0,'-10'0'7'15,"2"0"-3"-15,3 0 30 16,5 0 2-16,0 2-12 15,0 1-7-15,5 1-11 16,10 3 7-16,1-1 5 0,5-1-4 16,1-2-1-16,1-1-8 15,-1-2 1-15,-2 0 6 16,2 0-1-16,-8-3 0 16,-2-6-1-16,-3-2-1 15,-2-1 0-15,-3-1 2 16,-4 1-2-16,0-5-4 0,0 3-1 15,-11-2 2-15,2 2-4 16,-5 1-1-16,-1 3-1 16,-2 2 0-16,2 5 1 15,1 3-2-15,-5 0-1 16,7 6 4-16,-4 6-2 0,3 4 1 16,1 5 2-1,1 2 0-15,6 4 1 0,-2 2 3 16,7 1 3-16,0 1 1 0,0-5-6 15,0 2 3-15,5-7 0 16,4-2 1-16,0-1 0 16,5-4 3-16,3-3-3 15,-3-3-2-15,6-2 4 0,1-3-2 16,1-3-2-16,3 0-6 16,2-3 4-16,-3-4-4 15,2-4-2 1,-1 0-6-16,-2-3-34 15,-2-2-33-15,-4-7-19 16,-4-2-148-16</inkml:trace>
  <inkml:trace contextRef="#ctx0" brushRef="#br0" timeOffset="14207.2388">19027 589 439 0,'-22'-10'11'0,"17"1"5"15,5 4 34-15,0 5-27 16,15-2-20-16,4 2-2 0,4-1 0 16,10 1 4-16,2 0-1 15,-1-2 1-15,0 2-4 16,0 0-9-16,1 0-57 15,-4-2-61-15,-1-1-120 0</inkml:trace>
  <inkml:trace contextRef="#ctx0" brushRef="#br0" timeOffset="14716.1179">19704 387 410 0,'0'-4'16'0,"0"4"1"15,0 0 16-15,0 0-21 16,-2 0-9-16,-3 11 1 16,1 3 1-16,-2 6 1 15,-1 5 1-15,0 1-3 0,0 5 1 16,-2-1 1-16,-2-1 1 0,-1-3-4 16,-1-2 0-16,1-4 1 15,-1-5 2-15,2-4 7 0,-1-4-2 16,2-2-2-16,0-3 1 15,1-2-5-15,-1 0 3 16,0-7 1-16,0-3-3 16,0-7-1-16,0 1-3 15,1-3 0-15,2-2-1 16,1-3 0-16,0 4-1 0,5-1 0 16,1 3 0-16,0 4 1 15,0 3 2-15,0 1 0 16,5 2-2-16,3 5 3 15,1 1-3-15,-1 2-1 16,4 0 1-16,0 5-1 16,2 8-2-16,2 3 1 0,2 4 0 15,0-1 2-15,-1 3 0 16,0-1-1-16,2 0 2 16,-2 1-1-16,-2-4-1 15,2-1-1-15,-2 0 0 0,1-5-32 16,-1 1-52-16,0-8-53 15,2-5-136-15</inkml:trace>
  <inkml:trace contextRef="#ctx0" brushRef="#br0" timeOffset="15229.0352">19923 505 439 0,'-4'-8'13'0,"1"1"21"16,3 2 25-16,0-1-25 16,0 1-14-16,7 2-13 15,1 3-5-15,6 0 0 16,-4 2-3-16,5 10 0 0,-3 2-1 16,0 7 0-16,-2 3 3 15,-8 1-2-15,6 1 1 16,-4-2-2-16,-4-3 2 15,0-4 0-15,-2-2 0 0,-3-6 0 16,1-1 1-16,3-5 1 16,-1-3-1-16,2 0 1 15,0 0 6-15,0-11 11 16,2-3-11-16,6-4-6 16,-1-2-1-16,3-3 1 0,-1-4 0 15,-1 4-3 1,1-4 2-16,-1 4 0 0,-3 4 0 15,-3 3-2-15,0 7 1 16,-2 3 6-16,0 5 7 16,0 1-5-16,0 0-10 0,0 8-3 15,-4 8 2-15,-1 6 2 16,-1 1 1-16,6 4 0 16,-5-2 3-16,5 2-1 15,0-6 2-15,0-1-5 16,0-4 1-16,1-2 1 0,9 1-4 15,2-5-24-15,3-3-35 16,-1-3-88-16,4-4-269 16</inkml:trace>
  <inkml:trace contextRef="#ctx0" brushRef="#br0" timeOffset="15791.4064">20882 463 312 0,'8'-19'15'0,"-5"1"28"16,-3 2 18-16,0 2-13 0,-3 1-12 16,-4 3-11-1,-5 0-4-15,-1 5-13 0,-3 3-3 16,0 2-4-16,-2 4 1 15,-2 12-2-15,5 5 1 16,-2 8 0-16,3 8 2 16,12 8 2-16,-6 9 5 0,3 1 5 15,5 5-5-15,2 5 3 16,9-1 0-16,3 2-1 16,0-2-2-16,3 2 0 15,-1 0 3-15,-2-1-12 16,0-6 0-16,-2-1 6 15,-6-6-2-15,-4-6-1 0,-2-9-1 16,0-2 1-16,-8-10 0 16,-9-2-2-16,1-6 4 15,-6-4-3-15,-3-6 3 16,3-7-4-16,-4 0-24 0,3-3-50 16,6-17-17-1,8-5-159-15</inkml:trace>
  <inkml:trace contextRef="#ctx0" brushRef="#br0" timeOffset="16339.8178">21353 876 420 0,'-3'1'6'0,"3"1"-3"0,2 2 2 15,11-1 10-15,2 3 10 16,7 1-6-16,4-2-7 16,1-1-11-16,-2-4 6 15,-1-2 3-15,-2 0-2 16,-2-5 2-16,-2-6-2 15,-7 3-2-15,-2-5-3 0,-6 1 2 16,-3 0 1-16,0 0 0 16,-7 3-1-16,-4 0-4 15,-3 5 0-15,-3 1-1 16,2 5 0-16,-2 0-1 0,0 3 0 16,-3 11 0-16,2 2 1 15,2 5 1-15,2 6 1 16,1 3 6-16,6 5 5 15,3-2 4-15,4 1-1 16,0-1 6-16,11-7-13 16,7-2-1-16,6-8 1 0,2 0 6 15,4-12-9-15,7-2 2 16,2-2-4 0,-3-2-1-16,0-10-1 0,-4-2-21 15,-3-5-26-15,-8-6 2 16,-2-1-16-16,-5-8-49 15,-4-7-177-15</inkml:trace>
  <inkml:trace contextRef="#ctx0" brushRef="#br0" timeOffset="16812.8751">21915 419 478 0,'0'-14'8'16,"0"1"22"-16,-2 2 19 15,0 6-22-15,-2 2-8 16,2 3-6 0,-2 0-10-16,-3 8-8 15,0 10 3-15,-4 2-1 16,1 7 2-16,-4 1 1 0,1 1-1 16,0-3 2-16,0-2-1 15,3-7 0-15,-1 0 1 16,0-14 0-16,2 10 1 15,2-10 2-15,0-1 3 16,-2-2 1-16,0 0 4 16,0-5 1-16,1-6-2 0,0-5-5 15,1 2-2 1,1-6 0-16,3-3 0 0,1 3-4 16,2-1 1-16,0 3-1 15,0 2 2-15,4 3-2 16,1 3 3-16,2 2-1 0,2 3-3 15,0 3 0-15,2 2-1 16,2 0-2-16,1 7 4 16,1 8-5-16,0 4 2 15,4 3 1-15,-5 3 2 16,-1-2 0-16,1 2 0 0,-2 0 0 16,-1-2-4-16,0-1-21 15,1-5-24-15,-1-1-16 16,1-7-50-16,2-5-97 15</inkml:trace>
  <inkml:trace contextRef="#ctx0" brushRef="#br0" timeOffset="17283.2669">22086 446 486 0,'-1'-7'14'0,"1"-1"16"0,0 1 16 15,3 4-21-15,7 3-20 16,0 0-7-16,1 0 5 16,3 12-7-16,-1 4 2 15,-2 6-2-15,-4 1 1 0,-4 2-1 16,-3 0 4-16,0-4-2 16,0-1-1-16,-1-8 3 0,1-10 0 15,-4 11 1 1,3-10-2-16,1-1 2 0,0-2 0 15,0 0 4-15,0-5 4 16,1-6 8-16,4-3-14 16,2-8-1-16,0 1-2 0,1-6 1 15,-2 0 0-15,-1 2 1 16,-4 2 0-16,3 5-1 16,-4 6 0-16,0 5 9 15,0 5 6-15,0 2-8 16,0 2-12-16,0 8-7 15,0 8 9-15,0 7 1 0,0 4 1 0,0-1-1 16,0 4 2-16,0-3-1 16,7 0 2-16,3-3-3 15,0 0-27-15,4-6-31 16,3-2-105-16</inkml:trace>
  <inkml:trace contextRef="#ctx0" brushRef="#br0" timeOffset="17737.0916">22636 844 262 0,'18'-8'6'16,"-2"1"44"-16,1-2 25 15,-5 1-12-15,-4-2 0 0,-3 3-19 16,-3-4-5-16,-2 4-12 16,0-1-8-16,-8 2-9 15,-3 2-8-15,-3 3-1 16,-1 1-1-16,0 0-3 15,0 11 0-15,-1 4 0 16,3 5 2 0,1 7-1-16,5 4 2 15,1 1 3-15,4 4 2 16,2-1 0-16,0 1-3 16,0-1 0-16,2-3 0 0,1-4 0 15,0-1-1-15,-1-4 0 16,-2-5 1-16,0-1-10 15,0-7-9-15,-2-5-30 16,-9-5-22-16,0 0-17 16,-2-5-43-16,-3-8-41 0</inkml:trace>
  <inkml:trace contextRef="#ctx0" brushRef="#br0" timeOffset="17893.3204">22397 1001 377 0,'-2'-9'61'16,"2"5"5"-16,2 0-12 15,14 0-27-15,12 0-25 16,7 0-3-16,10-2 2 16,5 3-4-16,6 2-9 15,-2-3-40-15,-2 0-63 0,-3-1-144 16</inkml:trace>
  <inkml:trace contextRef="#ctx0" brushRef="#br0" timeOffset="18146.356">23062 792 392 0,'0'-5'98'16,"0"1"-83"-16,-4 2 23 15,-3 2-10-15,-1 0-19 0,-4 3-6 16,2 12 2-16,-5 3 4 16,4 5 0-16,0 7 5 15,1 1 0-15,3 2-3 16,1-1 0-16,5 1 0 15,1-2-5-15,0-7-3 0,5 2 0 16,7-6-2-16,3-2-1 16,4 0-4-16,1-6-40 15,4-1-32-15,3-6-71 16,-6-5-162-16</inkml:trace>
  <inkml:trace contextRef="#ctx0" brushRef="#br0" timeOffset="18647.1381">23223 913 533 0,'0'-12'7'0,"0"1"15"0,2 2 20 16,9 0-11-16,1 4-18 16,2 5-8-16,1 0-5 15,-1 5-1-15,1 9-1 16,-3 6 0-16,-7 4 1 15,0 0 0-15,-5 2-4 0,0-2 1 16,-10-2-4-16,0-3 3 16,-2-2 3-16,0-8 1 15,5 0 2-15,2-5 0 16,3-4-1-16,2 0 1 16,0 0 4-16,4-7 4 0,6-5-4 15,2-7-5 1,3 3 2-16,-3-6-1 0,0-2 0 15,-2 2 1-15,-1-6-1 16,-1 6-1-16,-5 4 2 16,1 1-1-16,-4 7 8 0,0 2 4 15,0 5 1-15,0 3-10 16,0 0-3-16,-2 6-8 16,-1 8 4-16,-3 2-2 15,0 5 4-15,4 2 2 16,2 3 0-16,0-4 0 0,0 0 1 15,7-2-1 1,3-5-2-16,0 0 2 0,7-5-14 16,-1-3-10-16,4-3-11 15,-3-4-18-15,2 0-45 16,-3-9-38-16,0-3-68 0</inkml:trace>
  <inkml:trace contextRef="#ctx0" brushRef="#br0" timeOffset="18897.0866">23542 826 327 0,'0'-22'61'0,"1"7"29"16,3 0-17-16,1 6-17 0,5 2-19 15,0 5-9-15,6 2-17 16,0 0-5-16,0 13-2 16,2 5-3-16,-2 3-1 15,-3 5 1-15,-2 5 0 0,-3-2 0 16,-2 1 0-1,-6 0 0-15,0-1 1 0,-4-3 0 16,-3-2-1-16,-2-5 2 16,-2-1-1-16,4-2-3 15,4-6-17-15,-1 0-25 16,4-4-16-16,4-5-64 0,12-1-162 16</inkml:trace>
  <inkml:trace contextRef="#ctx0" brushRef="#br0" timeOffset="19478.7358">24222 927 0 0,'0'-11'522'16,"0"1"-512"-16,0-1 11 15,0 0 16-15,-2 4-13 0,-4-1-13 16,-1-2-4-16,0 5 0 15,-5 0-3-15,-1 1-1 16,-3 4-3-16,0 0-1 16,-3 2 0-16,2 9 0 15,-2 5-1-15,6 0 0 0,1 7 1 16,5 2 1 0,4-1 5-16,3-2-4 0,0-2 0 15,10-2 0-15,5-4-1 16,3-9 3-16,2-1 0 15,0-4 5-15,-3 0-1 16,1-4-2-16,1-7 3 0,-5-4 5 16,-2-5-1-16,-1-1-2 15,-4-4-4-15,2-4-3 16,-4 1-1-16,1-2-1 16,-4-1 0-16,2 1 0 15,-4 3-2-15,0 4 2 0,0 5-2 16,0 5 6-16,0 5 4 15,0 4-2-15,0 4-5 16,0 0-1-16,-2 9-8 16,0 9 2-16,0 5 3 15,2 6 3-15,0 3 2 16,0 3 0-16,0-3 1 16,0 2-4-16,0-3 1 0,2-2 2 0,2-7-1 15,-3 0-2-15,1-6 1 16,1-2 2-16,-1-2-18 15,3-2-43-15,5-6-26 16,-1-3-60-16,1-1-132 16</inkml:trace>
  <inkml:trace contextRef="#ctx0" brushRef="#br0" timeOffset="19999.3829">24423 856 91 0,'3'-9'400'0,"4"0"-377"0,4 0 21 16,2 2 6 0,3 4-22-16,3 3-15 15,1 0-4-15,1 0-6 16,-6 12-3-16,0 2-1 16,-4 4-1-16,-6 0 1 15,-5 3 1-15,0 1-1 0,-5-2 2 16,-8-2-1-16,-1-3 0 15,3-2 1-15,0-4 1 16,4-4-4-16,1-1 4 16,5-3-2-16,1-1 0 0,0 0 4 0,10-3 2 15,3-6-3-15,5-4-1 0,2-5 0 16,2 1-1-16,-3-5 0 16,-1-3-1-16,-2 4-3 15,-3-2 3-15,-3 1-1 16,-4 5 0-16,0 6 2 15,-4 2 0-15,-2 4 3 16,0 3 2-16,0 2-3 0,-5 2-2 16,-4 8-5-16,1 6 1 15,-3 8 4-15,0-1 2 16,2 4 1-16,4-1 2 16,1-1 1-16,4-4 4 15,0 1 0-15,7-8 2 16,7-1-6-16,1-2 1 0,1-4-6 15,2-2 1-15,0-3-3 16,-3 0-29-16,-3-2-77 16,1 0-161-16</inkml:trace>
  <inkml:trace contextRef="#ctx0" brushRef="#br0" timeOffset="25705.9113">14291 4195 324 0,'-5'0'14'0,"0"-2"8"0,1-4 30 16,1 3 10-16,3 1-21 16,0 1-12-16,0-1-9 0,0 0-4 15,3 0-2-15,8 2-6 16,1 0 2-16,5 0 2 15,1 0-2-15,3 0 3 16,2 0 0-16,1 2-4 16,1 0 1-16,0 0-3 15,-2-2-4-15,-1 0-1 0,0 0 0 32,-1 0-1-32,-3 0-1 0,-4 0 1 15,-1 0-8-15,-6 0-26 16,-2 0-15-16,-5 0-31 15,0 1-56-15,-5 8-84 16</inkml:trace>
  <inkml:trace contextRef="#ctx0" brushRef="#br0" timeOffset="26033.958">14340 4379 326 0,'-5'0'45'0,"1"0"-3"15,2 0 25-15,2 0-24 16,0 0-11-16,2-2-13 16,7 0-6-16,5-2 6 15,6 4-4-15,2-3 0 0,6 3 4 16,2-4 2-16,1 1-6 15,2 1-3-15,0 0-6 16,-7 1 3-16,-5-1-5 16,0 2-4-16,-11 0 2 0,-1 0-2 15,-5 0-3-15,-4 2-32 16,-3 1-28-16,-9-1-25 16,-3-2-187-16</inkml:trace>
  <inkml:trace contextRef="#ctx0" brushRef="#br0" timeOffset="28984.5426">15752 4236 326 0,'-2'0'18'0,"-1"0"10"15,2 0 29-15,1 0-12 16,0 0-17-16,0 0-16 15,0 0-7-15,8 3 14 0,0 4 1 16,4-1-8-16,0-1 0 16,0 1 0-16,3-3-1 15,-3-3 1-15,2 0 0 32,-3 0-1-32,2-3 1 0,0-4-1 15,-5-3-3-15,1 0-2 16,-5-1 0-16,1 0-3 0,-5 1 0 15,0-3 1-15,0 1-4 0,-5-3 1 16,-2 3 0-16,-4 2 1 16,-2-3-2-16,1 6 1 15,-3 3-2-15,1 4 1 16,-4 0-1-16,0 2 2 0,-2 10-1 31,-2 5 2-31,5 2 4 16,-1 2 1-16,4 4 1 0,1 6 2 15,6-2 1-15,1 1-8 16,6 0 8-16,0-3-2 16,2-1 0-16,7-4-3 15,2 0 1-15,1-5 1 16,5 1-2-16,-1-5-1 0,4-3 0 16,2-4 0-16,2-4-1 15,1-2 0-15,1 0 0 16,-1-4-3-16,-2-5-1 15,-2-2-1-15,-2 2-14 16,-4-2-14-16,-5 1-21 16,-3-2-19-16,-4-3-30 15,1-5-85-15</inkml:trace>
  <inkml:trace contextRef="#ctx0" brushRef="#br0" timeOffset="29727.3846">16028 3828 307 0,'-6'-11'27'15,"1"2"27"-15,1 0 13 16,3 0-26-16,1 4-11 15,0 0-7-15,0-1-4 0,0 0-4 16,10 4-4-16,2-1-6 16,1 3-1-16,2 0 0 15,3 0-1-15,-2 7-1 0,0 8 1 16,-1 1-3-16,-5 1 1 16,-1 5 0-16,-3 2-1 15,-4-3 2-15,-2 0-2 16,0-3 1-16,0-4 0 15,-3-3 0-15,-4-4 1 16,4-1 2-16,-1-5 1 16,4-1 2-16,-1 0 3 0,1 0 1 15,0-3-4-15,3-8-4 16,4 0-2-16,3-3 1 16,-3-2-2-16,1-2 1 15,-1-2-1-15,3 0 1 0,-7 1-1 16,3 0 0-16,-5 0 1 15,3 6-2-15,-2 0 2 16,-2 6-2-16,0 2 2 16,0 3-1-16,0 2-1 15,-6 3 2-15,3 8-2 0,-4 7 2 0,0 3 2 16,3 4 3-16,2 2 2 16,2 0 2-16,0-2-3 15,2-4-3-15,9-2-2 16,-1-2-1-16,7-5 0 0,0 1-12 15,7-6-43-15,-4-7-45 16,3 0-246-16</inkml:trace>
  <inkml:trace contextRef="#ctx0" brushRef="#br0" timeOffset="30419.7757">17164 3778 236 0,'-2'-15'137'16,"-5"3"-130"-16,-1-1 19 0,-1 5 28 15,-1 1-27-15,0 2-4 16,0 5 2-16,-2 0-5 16,2 2-10-16,-1 12-2 15,0 3 0-15,2 4 6 0,4 10-1 16,1 3 2-16,3 6 2 15,1 5 3-15,0 3 1 16,5 6 0-16,5-1 0 16,1 4-6-16,2 0-3 15,1 1-5-15,-1-5-1 0,-1 1 3 16,1-3 0-16,-4-5-4 16,-2 1 1-16,-2-6-3 15,-5-2 0-15,0-3 0 16,-2-5-1-16,-6-9 2 15,-3-2-1-15,-4-6 1 16,2-1-1-16,-2-6-1 0,1-3 0 16,-1-4-2-16,4 0 1 15,3 0-1-15,3-7-13 16,5-6-19-16,5-7-41 16,10-5-28-1,4-5-61-15</inkml:trace>
  <inkml:trace contextRef="#ctx0" brushRef="#br0" timeOffset="30929.7291">17685 4246 444 0,'8'0'11'0,"2"-1"-4"16,4-1 22-16,-1 2-6 15,3 0-1-15,2 2-7 16,4-1-3-16,-3-1 0 16,3 0-2-16,-3 0 0 0,-6-5-2 15,1-4-1-15,-2-3-2 16,-3 1-2-16,-8-3-1 16,-1-2 0-16,0 0 0 15,-5-1-1-15,-9 2 1 16,-3 1-1-16,4 3-1 0,-6 1 1 15,1 6-1-15,-3 2 0 16,4 2 1-16,-2 0 0 16,1 12 1-16,1 0 9 15,3 8 5-15,4 3-1 16,0 2-1-16,8 4 1 0,2-1 2 16,0 2 0-16,7-3-2 15,5-2-8-15,0-1 3 16,5-6-5-16,0-2 1 15,3-6-1-15,0-1 1 16,3-5-4-16,0-4 0 16,1 0 0-1,0 0-1-15,0-4 0 0,-4-5-1 16,0-1-7-16,-1-3-15 16,-6-1-17-16,-4-4-26 0,-4-5-10 15,-3-4-58-15,-2-7-191 16</inkml:trace>
  <inkml:trace contextRef="#ctx0" brushRef="#br0" timeOffset="31179.6487">17777 3908 399 0,'-11'-3'26'0,"6"-3"22"0,3 0 10 16,2 5-25-16,2-1-8 16,12 0-14-16,4 1-3 15,4-1-1-15,4-2-4 16,1 4-1-16,2 0-2 16,-2-1-2-16,0 1-36 15,-3 0-33-15,-3-5-91 0,0-2-133 16</inkml:trace>
  <inkml:trace contextRef="#ctx0" brushRef="#br0" timeOffset="31710.773">18208 3740 399 0,'0'-12'20'15,"0"0"12"-15,1-1 30 16,5-2-13-16,3 7-17 15,3 1-11-15,3 3-8 0,-1 4-3 16,5 0-3-16,-4 4-5 16,0 8 1-16,-3 4-4 15,3 3 2-15,-6 1 0 16,-2 3-1-16,0-1 0 0,-6-4 0 16,-2-1 1-16,1 0 1 15,-6-5-1-15,1-1 0 16,2-7 0-16,-1 2 0 15,4-4 1-15,0-2-2 16,0 0 1-16,0 0 2 16,4-8-2-16,4-3-1 15,4-4 1-15,0-3-1 0,0-1 1 16,0-2-1-16,0-3 1 16,-1 2-1-16,-4-4 1 15,0 6-1-15,0 5 0 16,-3 0 0-16,-3 6 1 15,-1 4 2-15,0 3 7 0,0 2 1 16,0 2-9-16,-5 12-2 16,2 2 2-16,-3 6 3 15,5 2 3-15,1 1 4 16,0 2-4-16,0 0 0 0,8-2-5 16,6-4 0-16,-1-2-2 15,4 2-1-15,2-7-32 16,0-1-35-16,4-8-55 15,3-5-278-15</inkml:trace>
  <inkml:trace contextRef="#ctx0" brushRef="#br0" timeOffset="32301.5286">19234 3995 200 0,'-8'-2'220'0,"1"-7"-211"16,0-1 18-16,0-1 16 0,-5 0-21 15,5 4-6-15,-1-1-5 16,-1-2 2-16,3 7 2 16,1 1-5-16,-1 2-1 15,3 0-6-15,-1 7 1 16,1 7 2-16,0 6 3 16,0 4 4-16,3 7 3 0,0 3 1 15,0 4 2-15,0-1-2 16,8 0-2-16,-3 1-6 15,2-4-3-15,-2-4 0 16,-1-5-3-16,2-3-2 16,-3-4 0-16,-1-4-1 0,-2-3 1 15,0-4-3-15,0-2-21 16,0-2-18-16,-2-1-7 16,-7-2-1-16,-2 0-20 15,-1-2-39-15,-5-8-52 16</inkml:trace>
  <inkml:trace contextRef="#ctx0" brushRef="#br0" timeOffset="32473.3638">18986 4196 326 0,'-12'-12'44'0,"12"3"20"16,4 1 6-16,11 0-32 0,8 5-15 16,10-1-11-16,6 1-8 15,7 0-2-15,3 2-2 16,0 1-12-16,-6 0-39 15,-2-2-65-15,-7-2-105 16</inkml:trace>
  <inkml:trace contextRef="#ctx0" brushRef="#br0" timeOffset="32770.1942">19582 4024 396 0,'0'-10'12'0,"0"2"31"15,0 1 21-15,0 1-18 16,-4 3-13-16,1 0-12 16,-3 3-2-16,2 0-5 15,-3 3-9-15,0 9 2 16,0 6 2-16,-3 5 4 0,7 4 2 16,-2 3 0-16,3-1-4 15,2 1-4-15,0 2 1 16,5-3 0-16,5-4-8 15,2-4 2-15,-1-3 0 16,3-3-1-16,-1-5-7 0,-2-5-26 16,1-3-17-1,2-2-12-15,-2 0-23 0,-2-7-87 16,-1-6-163-16</inkml:trace>
  <inkml:trace contextRef="#ctx0" brushRef="#br0" timeOffset="33301.2895">19746 4077 429 0,'0'-10'39'15,"0"-3"-1"-15,2 2 2 16,6 2 8-16,3-1-17 16,2 4-15-16,4 2-1 0,-1 4-4 15,2 0-3-15,-3 11-6 16,-1 6-1-16,-2 2 0 15,0 4-1-15,-7 0 0 0,-2 2 1 16,-3-1-1-16,0-3 0 16,0-2 1-16,-3-4 0 15,-4-1 0-15,2-5-1 16,-3-4 2-16,6-1 0 16,0-2-1-16,2-2 0 15,0 0 3-15,0-6-2 0,9-2-1 16,2-9-1-16,0 2 1 15,2-5-1-15,-1-2 0 16,0-3 1-16,-2 0-2 16,-1-1 1-16,-3 1-2 15,0 1 0-15,-3 4 2 0,0 1 0 16,-3 5-2-16,0 7 2 16,0 2 0-16,0 5 2 15,0 0-2-15,-5 10 0 16,0 6 0-16,2 8 4 15,-1-1 3-15,4 4 3 0,0 1-2 16,0-1-4-16,0 0-2 16,9-4 0-16,1-2-1 15,2-5-1-15,2-1-7 16,4-7-20-16,-1-3-10 16,-2-3-9-16,2-2-20 0,-1 0-40 15,-3-12-48-15,1-4-86 16</inkml:trace>
  <inkml:trace contextRef="#ctx0" brushRef="#br0" timeOffset="33582.469">20179 3920 326 0,'0'-15'61'0,"2"0"14"16,2 6 1-16,2 8-22 15,2 1-23-15,4 1-19 16,3 10 5-16,3 7 6 15,0 3-5-15,-1 4-7 0,-2 3-5 16,-4 1-2-16,2 1-1 16,-6 1 0-16,-4-1 0 15,-1-3 0-15,-2-1-3 16,0-2 1-16,0-6-1 16,-2-3 0-16,-1 0-13 0,-1-7-12 15,4 1-15-15,0-5-13 16,0-2-17-16,11-2-69 15,9 0-106-15</inkml:trace>
  <inkml:trace contextRef="#ctx0" brushRef="#br0" timeOffset="34258.5943">20993 4068 438 0,'9'-11'26'15,"-4"0"-5"-15,-1 2 11 16,-3-1 14-16,-1 1-15 16,0 3-13-16,0-2-5 15,0 0 1-15,-1 4-1 16,-5 0-5-16,-4 3-4 16,1 1-3-16,-6 0-1 0,1 0 0 15,-2 6 1-15,0 3-2 16,0 6 2-16,2 0 1 15,2 5 1-15,4 3 2 16,1 1-1-16,5-5-1 0,2 5-1 16,0-5 2-16,10-1 0 15,2-4-2-15,3-1 2 16,3-6-3-16,0-4 1 16,2-3 0-16,-1 0 1 15,0-3-3-15,-2-8 1 16,-2 0 0-16,1-3 1 0,-8-4 0 15,0 1-2-15,-3-5 2 16,1 2 0-16,-5-5-4 16,4-1 5-16,-3-1-2 15,-2 0-2-15,0-1-1 16,0-1 2-16,0 3 2 16,0 2-2-16,-2 3-3 15,-3 4 4-15,4 5-2 0,-5 5 5 16,5 2 4-16,-1 3-5 15,0 2 2-15,1 0-2 0,-1 10-3 16,0 6 0-16,2 4 3 16,0 6 4-16,0 7-5 15,0-2 2 1,0 2 2-16,5-1-1 0,0 0 1 0,1-1-5 16,0-2 2-16,-1-1-2 0,2-5 0 15,-2 0 0-15,0-5-2 16,2-2 2-16,-2-2-1 15,-2-1-11-15,3-2-21 16,-5-6-25-16,5-1-14 16,-3-4-20-1,7 0-85-15</inkml:trace>
  <inkml:trace contextRef="#ctx0" brushRef="#br0" timeOffset="34829.8307">21319 4027 442 0,'7'-10'10'15,"0"-5"17"-15,3 5 33 0,3 2-7 16,1-1-23-16,3 6-12 16,-3 3-5-16,2 0-2 15,-2 12 1-15,-3 3-7 16,-2 3-2-16,-4 5-1 0,-3 0-1 15,-2 2 1-15,0-2-2 16,-2-2 1-16,-4-1 0 16,-4-4-1-16,5-2 2 15,-1-3-4-15,1-4 4 16,3-1-2-16,1-5 1 0,1-1-2 16,0 0 5-16,8 0-1 15,3-8-1-15,4-5-2 16,0-1 1-16,0-6 0 15,1-3-1-15,-1 0 1 16,-1-6 0-16,-6 4-1 16,4 2 0-16,-9 0 0 0,1 5 0 15,-3 4 0-15,-1 3 0 16,0 6-1-16,-3 3 1 16,-6 2 0-16,-2 2 1 15,0 8 1-15,3 7 3 16,-4 2 2-16,5 4 2 15,0 4-2-15,4 0 7 0,3-1-5 16,-2-1-7-16,2 0 1 16,4-3 2-16,6-5 0 15,3 0 0-15,5-5 1 16,-2-3 1-16,3-4-6 16,3-1 2-16,-3-4-1 0,0 0 1 15,-6 0-2-15,-6-2-15 16,-7-3-39-16,0-4-80 15,-15-2-402-15</inkml:trace>
  <inkml:trace contextRef="#ctx0" brushRef="#br0" timeOffset="38508.4955">19056 4509 165 0,'-6'2'1'0,"3"-2"0"0,-2 0 2 15,4 3 5-15,-1-3 2 16,0 0 21-16,0 0 17 15,2 0 3-15,-1 0-6 16,1 0-9-16,-2 0 3 16,2 0-3-16,-2 0 3 15,2-1-12-15,0-3-1 16,0-2-3-16,2 1-2 0,7-4-4 16,6-3-6-16,6-4 4 15,5-6 4-15,7-1-5 16,9-7 0-16,4-6-1 15,10-5-8-15,7-5 8 0,3-4-3 16,5-2-2-16,4-2-1 16,1 3 2-16,-1 1 0 15,-2 2-3-15,-4 4 0 16,-8 7-4-16,-6 3 2 16,-8 8-3-16,-8 2 0 15,-7 7-1-15,-6 1 1 0,-3 4 0 16,-4 1 0-16,-2 4 1 15,-3 0-4-15,-3 2 2 16,-4 3 1-16,-1-1 0 16,-5 3-20-16,-1 0-29 15,0 0-43-15,-10-5-55 16,-5-4-286-16</inkml:trace>
  <inkml:trace contextRef="#ctx0" brushRef="#br0" timeOffset="39509.9957">19288 3446 277 0,'-1'-5'11'0,"-3"-2"10"16,3 1 34-16,1-1-7 16,0 0-1-16,0-2-5 15,0 2-9-15,0 0-4 16,0-2-4-16,5 1 0 15,3 0-9-15,2 3-4 0,1-1 1 16,0 6-3-16,3 0-4 16,1 0-3-1,2 9-1-15,0 5-1 0,-3 6 1 16,1 3-1-16,-2 0 0 16,-2 4 0-16,-5-2 0 15,-4-2 1-15,-2-1-2 16,0-3 2-16,-2 1 1 0,-9-6-1 15,0-2 3-15,1-1-1 16,-2-2 1-16,4-4-2 16,-1-1 0-16,1-4-1 15,1 0 0-15,4 0 0 0,1 0 1 16,2-1 0-16,0-9 1 16,0-1-1-16,9-3-1 15,4-1-1-15,1-5 0 16,4-1-1-16,1-1 1 15,1-3-1-15,-1 0 0 0,-2 0 1 16,0 0-1 0,-5 3 0-16,1 3 2 0,-6 1-2 15,0 2 1-15,-5 5-1 16,1 4 2-16,-3 0 1 16,0 2 1-16,0 3-2 15,0 0 1-15,0 2-5 0,0 0 0 16,-5 0 0-16,0 4 1 15,-2 8-1-15,-1 1 4 16,-1 5-3-16,2 1-1 16,0 4 5-16,4 0 1 0,0 2-2 15,3 2 3-15,0-5 5 16,3 3-1-16,4-7-1 16,3 1 0-16,0-3-1 15,4-1-1-15,0-5 2 16,-1-3-3-16,2-2-2 15,-2-1 1-15,3-2 0 16,1-2-1-16,-2 0-2 16,2 0 0-16,-5-6-3 0,1-1-44 15,-6-5-93-15,0-8-324 16</inkml:trace>
  <inkml:trace contextRef="#ctx0" brushRef="#br0" timeOffset="41772.8795">14094 5925 409 0,'-3'0'10'16,"1"0"0"0,2 0 46-16,0 0-5 15,0 0-17-15,9 0-15 0,3 0-1 16,8 2 0-16,2 0-3 15,5-2-2-15,-1 2-2 16,3-1-2-16,-2 1-5 16,-2 0-4-16,-5 1-1 15,-4 3-21-15,-5-1-24 0,-4 0-34 0,-7 1-84 16,0-2-158-16</inkml:trace>
  <inkml:trace contextRef="#ctx0" brushRef="#br0" timeOffset="41944.7345">14144 6128 369 0,'-4'10'35'0,"4"-7"4"15,0-1 30-15,10 0-18 16,9-2-8-16,3 0-16 16,5 0-8-16,2-4-9 15,-2 2-8-15,-1 2 0 0,1 0-30 16,2 0-53-16,3 0-136 15</inkml:trace>
  <inkml:trace contextRef="#ctx0" brushRef="#br0" timeOffset="42588.3556">15807 6205 343 0,'13'2'7'16,"-3"0"23"-16,7 0 27 0,-1 0-17 16,5 0-15-16,3-4-6 15,-1 2 1-15,2 0-4 16,-2-2-5-16,3-4-2 16,-7-3-2-16,-1 1-1 15,-6-3 6-15,0-3 0 0,-7 1-5 16,-1-1-3-16,-4-2-2 15,0-1 0-15,-6 3 0 16,-2 0-2-16,-6 2 2 16,1 1-2-16,-4 4 0 15,0 3 0-15,-2 4 0 0,1 0 0 16,0 5 1-16,4 10 0 16,0 2 7-16,1 5 3 15,2 5 3-15,4 1 1 16,4 1-1-16,3 2 3 0,0-3-1 15,1 0-3 1,8-1-6-16,2-5 3 0,3-3-1 16,5-2-2-16,-2-5-3 15,5-3-2-15,0-6 0 16,0-1-1-16,4-2 0 0,-3 0-1 16,3-9-6-16,-1 0-20 15,-4-3-25-15,-5-2-21 16,2-4-12-16,-7-4-74 15,-2-6-207-15</inkml:trace>
  <inkml:trace contextRef="#ctx0" brushRef="#br0" timeOffset="43087.0821">16134 5757 314 0,'-11'-17'100'0,"8"-3"-92"16,3 4 19-16,0 2 34 16,12 5-31-16,7 3-9 15,-2 6-12-15,5 0-4 16,1 9-3-16,-4 9 0 0,2 7-1 16,-8-2 0-16,-3 4-1 15,-6-2 1-15,-4-2 0 16,0-3 0-16,-10-6-1 15,-2-1 1-15,3-6 1 0,-2-2 0 16,4-3 1-16,5-2 0 16,2 0 3-16,0-7 4 15,2-7-4-15,5-4-3 16,4-2 0-16,-1-5-1 16,1-2-2-16,-1 1 2 15,-2 0-2-15,-3 3 0 16,1 5 0-1,0 4 0-15,-4 5 0 0,-1 5 4 0,1 4 4 16,0 0 2-16,-2 8-9 16,3 10 0-16,1 1 4 15,1 10 3-15,0-1 0 16,1-1-3-16,1 2-2 16,0-4-2-16,2-4 0 15,-1-1 0-15,4-2-1 0,2-6-13 16,4-1-22-16,8-6-25 15,3-5-48-15,6 0-131 16</inkml:trace>
  <inkml:trace contextRef="#ctx0" brushRef="#br0" timeOffset="43709.835">17281 5567 457 0,'0'-13'8'0,"0"2"18"16,0 0 15-16,0 4-11 15,-5 2-12-15,0 2-9 16,-2-1-4-16,-5 4-2 0,0 0-3 16,-5 0 1-16,2 0 2 15,-5 0-4-15,-1 0 2 16,1 4-1-16,1-1 0 15,4 1 0-15,0 1 2 16,3-2 1-16,1 3 0 16,2 1 2-16,0 0 2 0,4 2 0 15,-2 5 2 1,2 3 4-16,0 2-1 0,3 6 4 16,-1 6 1-16,3 4 3 15,0 5-1-15,0 0-6 16,0 5 1-16,0 1 3 15,0 2-6-15,0 4-1 0,0 2-3 16,0 3 1 0,0 4 0-16,0-1-1 0,0 3-1 15,0-3-1-15,0 3-2 16,0-4 0-16,3-3-1 16,4-3 0-16,1-6 2 0,1-4-2 15,0-3 1-15,0-7-2 16,0-1 0-1,0-1 1-15,-2-5-1 0,2-1-1 16,-2-5 0-16,0 0 0 16,0-6 1-16,1-1-1 0,2-5 0 15,3 2 0 1,3-5 2-16,6-2-2 0,-1 1 1 16,8-2-1-16,5-2 0 15,4 0 1-15,2 0-1 16,4 0-9-16,5 0-25 15,-5 0-21-15,3-11-76 0,1-7-168 16</inkml:trace>
  <inkml:trace contextRef="#ctx0" brushRef="#br0" timeOffset="44479.8275">18174 5957 379 0,'-6'-7'27'16,"3"-5"20"-16,3 1 18 15,0 2-18-15,0 0-18 16,5 4-10-16,8 3-7 0,1 2-6 16,4 0-4-16,2 13-1 15,0 3 0 1,-3 3-1-16,1 6 1 0,-5 0 0 16,-5 0-1-16,-5 2 2 15,-3-2-2-15,0-2 1 16,-11-3 0-16,0-2 1 0,1-6 0 15,-3-3 1-15,6-5 0 16,0-1 2-16,5-3-1 16,2 0 4-16,0-3 4 0,3-8-6 15,6-5-4-15,4 0-1 16,3-6 0-16,2 1-1 16,0-2 1-16,-3 0-1 15,-2 1-1-15,1 1 2 16,-7-1 1-16,0 5-2 0,-6 0 0 15,-1 3 0-15,0 3 0 16,0 4 0-16,0 4 0 16,0-1 1-16,-5 4-1 15,2 0-1-15,-1 9 1 0,1 7 0 16,1 5 2-16,2 6 2 16,0 3 5-16,0 3 2 15,5 3-4-15,4-5-5 16,-1 0 0-16,7-5-1 15,1-4-1-15,6-8-4 16,5-3-40 0,5-8-34-16,6-3-81 0</inkml:trace>
  <inkml:trace contextRef="#ctx0" brushRef="#br0" timeOffset="44967.3641">19186 5672 234 0,'7'-15'50'0,"3"1"31"15,-10 3 4-15,0 2-26 16,-6 4-17-16,-3 5-15 0,-3 0-8 16,-5 7-2-16,3 13 3 15,-2 7 1-15,-2 6 2 16,2 7 1-16,4 7 2 0,-2 2-10 15,2 5 8-15,5 1-9 16,4 2-3-16,-2 1 0 16,5-3-5-16,0-5-2 15,5-4-2-15,2-3 0 16,7-9-2-16,4-6-1 16,4-3 0-16,1-9 1 0,4-5-2 15,1-7-9-15,3-4-20 16,-2 0-30-16,0-11-30 15,-2-7-2-15,-4-5-88 16</inkml:trace>
  <inkml:trace contextRef="#ctx0" brushRef="#br0" timeOffset="45175.7465">19466 6020 443 0,'0'-5'41'31,"0"-1"-10"-31,4 1 15 16,7-1-13-16,3 3-17 0,5-1-6 15,1 1-7-15,6 1-3 16,-4 2-1-16,5 0-36 16,-2 0-40-16,-2 0-68 15,2-2-113-15</inkml:trace>
  <inkml:trace contextRef="#ctx0" brushRef="#br0" timeOffset="45662.9255">19938 5946 267 0,'0'0'141'0,"0"0"-98"0,1 0 1 15,5 0-11-15,2 0-9 16,4 0-2-16,5 0-6 15,3 0-3-15,3 0-5 16,0 0-3-16,1 0-3 16,-4 0-1-16,-3-3 1 0,2-6-2 15,-7 2 1-15,-2-4 0 16,-3 0 1-16,-6 1 0 16,-1-3-1-16,0 3 1 15,-6-3-2-15,-4 3 1 0,-2 0-1 16,-5 0 1-16,3 4-1 15,-3 3 0-15,0 3 1 16,0 0 0-16,0 3 1 16,2 10 5-16,1 0 2 15,1 4 3-15,4 1 1 16,1 5 4-16,3 2 1 0,5 0-4 16,0 2-2-16,0-4-1 15,5 1-6-15,5-1 3 16,2-4-2-16,5-3-2 15,0-3 0-15,3-2-1 16,2-6 0-16,2-3-1 0,0-2-2 16,1 0 2-16,-1-9-2 15,0 0 0-15,-5-5-12 16,-4 1-14-16,-3-1-27 16,-5-2-14-16,-5-4-13 15,-2-5-79-15</inkml:trace>
  <inkml:trace contextRef="#ctx0" brushRef="#br0" timeOffset="45897.2492">20031 5620 429 0,'-10'-7'10'0,"5"-1"23"0,5 2 24 16,0 2-16-16,9 1-19 15,6 1-15-15,4 2-2 16,4 0-2-16,3 0-2 16,-3 0 0-16,1 0-8 15,-3 3-33-15,-1-1-50 16,-3-2-91-16</inkml:trace>
  <inkml:trace contextRef="#ctx0" brushRef="#br0" timeOffset="46413.0972">20369 5525 374 0,'-5'-10'20'0,"3"-3"23"16,2 1 16-16,0 3-13 0,2 2-11 15,6 3-17-15,-1 4-7 16,3 0-5-16,2 9-3 15,-2 7-2-15,-1 4 0 16,0 3-1-16,-3 2 1 16,-3 0-1-16,-3-2 1 15,0-3-1-15,0-4 0 16,-5-2 0-16,-1-5 0 0,2-4 1 16,1-1-1-16,3-4 1 15,0 0 2-15,0-9-2 16,3-4 1-16,7-1-2 15,-1-2 0-15,1-3 0 0,2-1 0 16,-2-1 0-16,1 1 1 16,-2-2-1-16,-2 5 0 15,0 1 0-15,-5 3 1 16,0 4-2-16,-2 6 3 16,0 3 4-16,0 0-3 0,-2 14-3 15,-2 4 2-15,1 5 10 16,1 4 1-16,2 1-1 15,0 0-2-15,0 2-3 16,2-6-3-16,5-1-2 16,2-5-1-16,2-1 1 15,1-5-2-15,1-3-11 0,3-4-25 16,2-3-9-16,-2-2-25 16,2 0-69-16,0-11-108 15</inkml:trace>
  <inkml:trace contextRef="#ctx0" brushRef="#br0" timeOffset="46709.8903">20705 5443 408 0,'0'-8'43'0,"0"-1"15"16,0 5 7-16,10 2-15 15,4 2-18-15,4 6-8 16,0 8-1-16,0 9-4 15,2 4-7-15,-3 7 3 16,2 5-2-16,-7 6 1 16,1 6-2-16,-4 1-2 15,-6 4-4-15,-3-3 0 0,0 0-2 16,-10-3-2-16,-7-3 2 16,-5-2-2-16,-2-5-1 15,-3-4-1-15,0-2 2 16,-2-7-4-16,0-4-27 0,1-9-47 15,4-8-54-15,3-6-166 16</inkml:trace>
  <inkml:trace contextRef="#ctx0" brushRef="#br0" timeOffset="47132.72">21329 5875 365 0,'-5'0'49'16,"0"0"5"-16,5 0 21 16,2 0-29-16,15 0-16 15,5-2-8-15,6 1-3 16,8-1-1-16,-2 0-7 15,-2 2-6-15,1 0-3 0,-6 0-2 16,-8 0-19-16,-1-2-24 16,-6 2-27-16,3 0-64 15,-2 0-134-15</inkml:trace>
  <inkml:trace contextRef="#ctx0" brushRef="#br0" timeOffset="47498.7529">22189 5586 331 0,'0'-9'20'16,"-1"0"14"-16,1 2 31 15,-2 4-11-15,-1 1-19 16,1 0-10-16,1 2-11 0,-1 2-6 15,-3 9 6 1,-2 4 7-16,0 8 4 16,-5 4-4-16,4 6 3 0,-6 2 2 15,1 7-5-15,2-2-9 16,2 1 5-16,2 1-6 16,5-3-2-16,2-2-4 0,0-1-1 0,11-2-2 15,5-6-1-15,4 1 0 16,-3-9 0-16,5-3-1 15,2-4-2-15,-3-6-19 16,0-4-25-16,0-3-34 16,-2-3-8-16,-1-13-51 15,0-4-129-15</inkml:trace>
  <inkml:trace contextRef="#ctx0" brushRef="#br0" timeOffset="47798.6052">22507 5725 462 0,'0'-8'10'15,"0"-2"28"-15,0 7 9 16,0 3-8-16,0 0-24 16,0 13-4-16,0 6 8 15,0 4 4-15,0 4-1 0,0 2-6 16,0-1-6-16,2 1-5 15,-2-4-2-15,0-2-1 16,0-4 0-16,0-1-2 16,0-2 2-16,0-5-5 0,0-2-16 15,0-4-16-15,0-3-18 16,3-2-17-16,4-4-31 16,1-11-83-1</inkml:trace>
  <inkml:trace contextRef="#ctx0" brushRef="#br0" timeOffset="48064.1876">22692 5593 471 0,'5'-8'34'15,"2"2"5"-15,6 6 16 16,1 0-17-16,3 9-3 15,0 11-5-15,1 7-5 0,4 3-4 16,-4 7-2-16,0 3-6 16,-6 0-1-16,0 1-5 15,-7 1-2-15,-3-5-1 16,-2 2-2-16,-4-3-1 16,-9 0 0-16,-4-4 0 15,-7-2-3-15,2-3-32 0,0-6-66 16,0-11-49-16,2-10-334 15</inkml:trace>
  <inkml:trace contextRef="#ctx0" brushRef="#br0" timeOffset="48566.1737">23323 5522 366 0,'0'-12'26'16,"-3"-1"35"-16,-4 2 14 16,-2 7-38-16,-2 4-14 15,2 0-3-15,-3 11-1 16,1 9-5-16,0 10 5 0,1 8 2 15,4 8 3-15,0 6-3 16,6-2-4-16,0 0-4 16,0-4-7-16,0-3 0 0,10-7-4 15,2-6-1-15,3-3-1 16,4-5 1 0,6-5-1-16,1-2-11 0,4-7-33 15,3-4-34-15,-1-4-25 16,-2 0-103-16</inkml:trace>
  <inkml:trace contextRef="#ctx0" brushRef="#br0" timeOffset="49268.6369">23774 5356 355 0,'-7'-7'29'0,"1"1"27"0,4 1 18 15,2 2-21-15,0 3-18 16,10 0-13-16,2 0-10 15,5 0 0-15,2 3-7 16,5 1-2-16,-2 2-2 16,1-1-1-16,0 0-8 0,-1 0-31 15,-4 0-29 1,-2-3-51-16,-5-2-88 0</inkml:trace>
  <inkml:trace contextRef="#ctx0" brushRef="#br0" timeOffset="49716.1752">24044 5249 350 0,'2'-13'34'0,"1"3"11"16,-1-3 21-16,5 8-15 0,4 1-17 16,-2 4-13-16,1 0-14 15,4 7-3-15,-2 8 0 16,-2 3-3-16,0 3 1 0,-3 2-1 15,-4 0 0-15,-1 1-1 16,-2-5 2-16,-2 0-2 16,2-6 1-16,-1-4-1 15,-1-1 3-15,-2-7-3 16,4-1 1-16,0 0 1 0,0-4 0 16,4-4-1-16,3-8 1 0,1 1-2 15,2-4 1-15,-1-2 0 16,0 2-1-16,-2-2 1 15,0 3-1-15,-1 3 0 16,-5-1 0-16,-1 10 1 16,0 3 4-16,0 3 1 0,-1 1-3 15,-5 13-3-15,-1 6 2 16,4 3 3-16,0 4 0 16,3 3-2-16,0-1-2 15,0-3 0-15,8-1-2 16,3-1-10-16,1-5-20 0,3-1-24 15,0-7-38-15,5-4-85 16</inkml:trace>
  <inkml:trace contextRef="#ctx0" brushRef="#br0" timeOffset="50005.8302">24436 5422 378 0,'0'-11'52'16,"2"4"22"-16,-1 3 5 15,4 4-26-15,1 4-29 0,-1 10-15 16,4 6 13-16,2 5 1 16,1 9-2-16,1 1-5 15,-2 5-5-15,-4 3 0 16,0 1-3-16,-7-1-1 16,0-2-3-16,0-3-1 15,-11-4-2-15,3-8 0 0,-7-4 1 16,4-6-3-16,3-6 1 15,-4-2-10-15,9-6-21 32,-3-2-25-32,6-10-20 15,0-7-68-15,0-12-191 0</inkml:trace>
  <inkml:trace contextRef="#ctx0" brushRef="#br0" timeOffset="50547.0467">24669 5106 449 0,'0'-12'3'0,"0"-3"21"15,5 3 37-15,11 4-21 16,0-2-12-16,8 3-9 0,-1 4-4 15,8 3-4-15,-2 0 4 16,-2 0 0-16,0 9-2 16,-6 2 0-16,-1 4-2 15,-6 2-5-15,-5 4-3 16,-2 2 5-16,-2 3 7 16,-1 7 0-16,-2 2 2 0,-2 9-3 15,0 0-1-15,0 6-2 16,5 1 3-16,-1 5-5 15,3 5-1-15,2 1 0 0,0 2-2 16,0 0-3 0,2-1 0-16,-4-2 1 15,-2-5-2-15,-3-7 0 0,-2-1-1 16,0-7 0 0,0-3 0-1,-11-6 0-15,3-2 1 0,-6-5 1 16,2-2 2-16,-2-3 0 15,-2-1-1-15,-4-4 2 16,-1 2-2-16,-6-4 0 16,-4 0-1-16,-5-3-1 0,-11 2-1 15,-12-1 2-15,-13 3-3 16,-21 4 0-16,-26 6 0 16,-19-1-28-16,-25 0-91 15,-21-19-260-15</inkml:trace>
  <inkml:trace contextRef="#ctx0" brushRef="#br0" timeOffset="57683.2718">23550 5675 155 0,'-1'0'16'0,"1"0"13"15,0 0 31-15,0 0-13 16,0 0-6-16,0 0-5 15,1-3-13-15,1 3 0 0,1 0 3 16,-1 0-3-16,-2 3-11 16,5 4-2-16,-3 4 3 15,3-2-1-15,2 2-3 16,1-1-1-16,1-2 0 16,4-3 2-16,-1-3-2 15,0 0 1-15,5-2-2 0,-3 0-2 16,-1 0-1-16,1-6-3 15,-1 1 0-15,-4-4 1 16,-2 0-1-16,-2 0 1 16,1 0-1-16,-6 0 2 0,0-2 4 15,0 1-4-15,0 1 1 16,-1 0-1-16,-6 2-1 16,0 0-1-16,-1 1 1 15,-1 3-2-15,-2 1 0 16,-2 2 1-16,0 0 0 15,-1 0 0-15,-4 5 4 0,4 2 7 16,-3 3-3-16,2 2 4 16,0-1 2-16,3 5-4 15,3-4 0-15,1 6-1 16,3 0 2-16,1 0-10 16,4 2 10-16,-1-1-3 0,1 0-1 0,0-1 1 15,3 0-5 1,6-2 2-16,1-1 1 15,0-3-5-15,3-1 3 0,1-2 3 16,4-4-4-16,1-1 0 0,5-2-1 16,0-2 0-16,3 0-1 15,-1-4 1-15,1-3-1 16,-2 0-1-16,-5-1 2 16,-6 1-3-16,-7 4-4 15,-7 1-18-15,-3 0-38 0,-18-1-95 16</inkml:trace>
  <inkml:trace contextRef="#ctx0" brushRef="#br0" timeOffset="58438.12">16328 7960 328 0,'-6'-2'25'0,"1"-3"4"31,3 2 45-31,2-2-16 15,0 3-16-15,4-2-22 0,6 1-6 16,7 0 3-16,3 3-4 16,3 0-3-16,4-1-2 15,0 1-5-15,0 0 0 16,-2 0-2-16,-4 0-1 0,-3 0-5 16,-4 0-15-16,-2 0-20 15,-7 0-25-15,-2 0-64 16,-3 0-107-16</inkml:trace>
  <inkml:trace contextRef="#ctx0" brushRef="#br0" timeOffset="58656.8334">16382 8078 218 0,'-14'8'155'15,"2"-4"-115"-15,5-2 20 16,6 0-7-16,1 0-15 0,1-2-8 15,16 0-3-15,2 0-2 16,5 0-5-16,3 0-9 16,2-6-5-16,-2 2-3 15,-3 3-2-15,-2-1-1 16,-4 2-25-16,-6 0-38 0,1 0-71 16,-2-5-306-16</inkml:trace>
  <inkml:trace contextRef="#ctx0" brushRef="#br0" timeOffset="59752.7675">18738 7921 237 0,'-4'0'41'16,"2"0"13"-16,0 0-2 0,2-3-14 15,0-1-5-15,0-2-8 16,0 0 0-16,0-3-1 16,0-1 0-16,0 2-5 15,2-3-1-15,6-1 1 16,0 3-3-16,1-2-6 15,3 4 2-15,0 2-4 16,2 5-1-16,1 0-3 0,2 0-4 16,-2 12 2-16,-1 6-3 15,1 6 1-15,-5-2 1 16,0 6 0-16,-5-2-2 0,-2 1 2 16,-3-2-1-16,0-1 1 15,0-2 0-15,-7-5-1 16,0 0 1-16,-2-7 0 15,4 1 0-15,-1-6 1 16,3-3 1-16,1-2-2 0,2 0 2 16,0 0 5-16,2-9-4 15,5-6-2-15,2 0-1 16,1-6 1-16,1-1-2 16,2-4 0-16,0-1 1 15,-5-2-1-15,3 4 0 16,-4 0 1-16,1 3-1 0,-5 1 0 15,1 10 0 1,-3-3 0-16,-1 10 1 0,0 1-1 16,0 3 0-16,0 0 0 0,0 4 0 15,-3 7 0-15,0 5 0 16,-1 6 2-16,2 0 3 16,2 3 4-16,0 0 0 15,0 0-3-15,0-1-2 16,6-5-1-16,0 0-2 0,5-6 0 15,2-1-1-15,1-3 0 16,4-1-2-16,0-3-29 16,4-3-27-16,3-1-15 15,2-1-40-15,-3 0-122 16</inkml:trace>
  <inkml:trace contextRef="#ctx0" brushRef="#br0" timeOffset="62673.2698">18240 8035 114 0,'-5'0'101'15,"-1"0"-62"-15,1 0 11 16,0 0 7-16,1 0-16 16,0-2 5-16,2 1-3 15,2-1-11-15,0 0-5 16,0 2-5-16,0-2 0 0,10 1-10 31,2 1 0-31,8 0 0 16,1 0-4-16,6 0-3 15,4-1 0-15,-3 1-2 16,5-3 1-16,-4-1-3 0,-4 1 0 16,-2-1 0-16,-3 2 1 15,-6-2-2-15,-5 3 0 16,-2 0 0-16,-2 1 1 16,-5 0-2-16,0 0 1 15,-7 0 2-15,-3 0 0 0,-4 2 0 16,-4 2-1-16,-4 0 0 15,3-2 0-15,-5 1-1 16,1 1 1-16,-3-1-1 16,11-2 0-16,-4 0 1 15,7-1-1-15,5 0 1 0,4 0-1 16,3 0-1-16,3 0-13 16,14-2-23-16,7-10-42 15,8-4-122-15</inkml:trace>
  <inkml:trace contextRef="#ctx0" brushRef="#br0" timeOffset="63157.4264">19343 7950 181 0,'-7'0'147'15,"0"0"-89"-15,3 0 11 16,2 0-8-16,2 0-15 16,0 0-8-16,6-2-17 0,9 2-7 15,5-3-2-15,11 0 1 16,-1-3-1-16,5 3 0 15,0 0-3-15,-2 0-2 16,-3 1-5-16,-8 1-1 16,-5-2 0-16,-2 3-2 0,-6 0-11 15,-2 0-12-15,-4 0-12 16,-2 0-20-16,-1 0-27 16,2 0-50-16,-2 0-65 15</inkml:trace>
  <inkml:trace contextRef="#ctx0" brushRef="#br0" timeOffset="63574.2358">19855 7770 372 0,'3'-11'22'0,"-1"0"9"16,0 5 21-16,-1-4-10 15,1 5-10-15,0-1-8 16,-2 5-1-16,2-1-3 16,-2 2-5-16,1 0-4 0,1 0-7 15,-2 2-2-15,2 5 8 16,2 5 2-16,-2 2 1 16,0 3 1-16,1 2 1 15,-1 5 1-15,0-1-1 16,1 1-3-16,1 4 0 0,-3-2-2 15,3 2-4-15,-2-2 1 16,1-4-2-16,0 0-2 16,-1-4 0-16,1-2 0 0,-3-5-1 15,2-4-1-15,0-2 0 16,-1 0 0-16,-1-3 0 16,0 0-1-16,0-2-1 15,0 0-17-15,0 0-40 16,-5-3-58-16,-3-14-203 15</inkml:trace>
  <inkml:trace contextRef="#ctx0" brushRef="#br0" timeOffset="85032.4299">7473 9789 359 0,'-1'-13'5'16,"-1"0"15"-16,2 1 10 16,0 1 13-16,0 3-8 15,0-2-5-15,0 3 3 16,0 4-7-16,0-1-2 15,0 4-2-15,0 0-4 0,0 0-11 16,0 11 1-16,0 3 4 16,3 4 1-16,1 7 1 15,-1 2 0-15,1 2-1 16,1 1-7-16,-1 3 2 0,0-2-1 16,-2-1-1-16,1-5 0 15,-1 0-1-15,0-3 1 16,-2-1-5-16,0-5 1 15,0-3 0-15,0-1-1 16,3-5 0-16,-3-1-1 16,2-1 1-16,0-2 0 0,-1-1-12 15,1 0-25-15,-2 0-16 16,0 2-22-16,-3-1-25 16,-9 2-75-16</inkml:trace>
  <inkml:trace contextRef="#ctx0" brushRef="#br0" timeOffset="85516.7086">6938 10411 307 0,'-12'2'59'15,"5"-2"-33"-15,1 0 15 16,5 0 23-16,1 0-17 16,0 0-8-16,8 0-15 0,5 0-4 15,5 0-2-15,4 0 2 16,6 0-2-16,5 0-3 16,3 0-2-16,5 0-7 15,6 0 7-15,2 0-3 16,7-2-2-16,4 1 0 0,1-3-1 15,3-2 0-15,1 2 1 16,1-2-2-16,-1 1 0 16,-1-1 2-16,-3 1-2 15,-2 1-3-15,-3 1 2 16,-2 1-5-16,-6-2 2 16,-2 3 0-16,-7-3 0 15,-3 3 2-15,-4-3 0 0,-7 0 2 16,-3 0-5-16,-6 3 1 15,-3-3 1-15,-4 2-2 16,-4 2 0-16,-2-1-1 0,0 1-3 16,-3 0 3-16,0 0-9 15,-11 0-17-15,-3 0-25 16,-6 1-51-16,-6 1-61 16</inkml:trace>
  <inkml:trace contextRef="#ctx0" brushRef="#br0" timeOffset="86208.919">6936 10876 133 0,'-5'-5'190'16,"1"-2"-138"-16,3 1 7 15,-1 5 2-15,2-1-16 16,0 2-9-16,0 0-16 0,0 7-13 16,0 7 10-16,0 8 9 15,0 5-2-15,2 2-1 16,1 3-1-16,1 1-8 15,-4 1-2-15,1-4 1 16,1 1-2-16,-2-6 2 0,0-2-3 16,0-4-2-16,2-4-2 15,-2-3-3-15,1-2 0 16,2-5-2-16,-1-2 1 16,0 1-2-16,-1-4 0 15,3 0 0-15,-4 0 0 0,2 0-13 16,-2-7-21-16,0-2-22 15,0-4-27-15,0-3-20 16,0-1-106-16</inkml:trace>
  <inkml:trace contextRef="#ctx0" brushRef="#br0" timeOffset="86708.7996">6900 10862 318 0,'-3'-7'16'0,"-1"1"31"16,3 0 4-16,1 0 9 15,0 5-24-15,1-1-13 16,6 2-10-16,5 0 2 0,2 0 3 16,-1 0 0-16,6 0-2 15,1 5-1-15,-1-1 1 16,3 2-1-16,2-1-3 15,1 2 0-15,-3 0 2 16,2 4-3-16,0 1-4 0,-3 5-1 16,0 0-1-16,-1 6 0 15,1-2 1-15,-4 4 2 16,-2 0-3-16,-3-1 0 16,-2 1-2-16,-2-2 2 15,-2-3-1-15,-5-3 0 0,-1 1 1 16,0-6 0-16,-1 3 0 15,-9-3-1-15,-1-1-1 16,-2-2 1-16,-2 0-4 16,-3-4 2-16,0 1 2 15,-2-5-3-15,1 3-2 0,-1-4 2 16,-1 0 2-16,1 0-3 16,-1 0-5-16,6 0-10 15,-2 0-22-15,7 0-34 16,3-4-20-16,2 1-32 15,5-6-146-15</inkml:trace>
  <inkml:trace contextRef="#ctx0" brushRef="#br0" timeOffset="90955.925">7650 10989 111 0,'1'4'6'15,"1"-3"12"-15,-2-1 15 0,0 0 21 16,0 0-16-16,0 0-19 15,0 0 6-15,0 0 17 16,-3 0 3-16,-2 0-12 0,0 0-7 16,0 0 2-16,-2 0-1 15,0 0-3-15,1 0-1 16,2 5 1-16,-1-1 2 16,2 0-3-16,1-3-3 15,2 2 1-15,0-2 4 16,0-1-12-16,7 0 16 15,6 0-5-15,6 0-3 0,3 0-9 16,5-5-4-16,5-4-1 16,1 2-2-16,2-2-2 15,-1 0-1-15,-3 2 0 16,-2 2-1-16,-6 1-1 0,-4 2-1 16,-4 2-6-16,-4 0-16 15,-6 0-24-15,-1 0-29 16,-2 3-25-16,-2 0-60 15,0-3-202-15</inkml:trace>
  <inkml:trace contextRef="#ctx0" brushRef="#br0" timeOffset="91502.6972">8193 10884 330 0,'0'-4'39'16,"-2"-3"1"-16,-1 0 24 15,3-1-12-15,0-1-13 16,0-1-9-16,0 1-7 0,0-2-1 16,0 3-5-16,5 1-6 15,4 2-3-15,-1-1 0 16,4 6-1-16,1 0-1 15,1 0-5-15,0 7 0 16,3 7 1-16,-2 2-1 0,-2 6-1 16,-2 1 1-1,0 2-1-15,-6 1 2 0,-1-1-2 16,-4 0 1-16,0 2 0 16,-7-5 0-16,-8-1 0 15,1-1-1-15,-4-3 3 0,2-4 1 16,1-2 5-16,1-2-1 15,3-4-1-15,6-3-6 16,-1 0 3-16,5-2 0 16,-1 0 1-16,2 1-3 15,0 1-2-15,5-2 4 16,6 2 0-16,2-1 2 0,6-1-2 16,1 0 1-16,4 0 0 15,1 0-2-15,-1 0 0 16,0-3 1-16,-1-2 1 15,-2 3-3-15,-6-3-3 0,-3 1 4 16,-5 3-4 0,-4-2-13-16,-1 0-25 15,-2-3-43-15,0-4-79 0</inkml:trace>
  <inkml:trace contextRef="#ctx0" brushRef="#br0" timeOffset="92196.1676">9802 9378 281 0,'-4'-7'16'15,"-3"0"27"-15,4-4 11 0,-4 4 0 16,4 1-16-16,-5 2-5 16,1 2-2-16,-2 2-7 15,-1 0-9-15,-7 10-4 16,0 9 2-16,0 2 1 15,-5 9 5-15,-3 9 3 16,0 6-4-16,0 7 2 16,0 3 0-16,-2 9-3 0,1 4 2 15,3 5-1-15,4 4-4 16,0 5-2-16,5 2-3 16,5 1 1-16,2-2-5 15,2-3 3-15,1 0-2 0,2-1 1 16,1-3 0-16,1-4-1 15,0 4 0-15,0-3-2 16,3-4 1-16,2-1 2 0,2-5-2 16,5-6-3-16,-2-7 0 15,1-9 0-15,3-7 0 0,2-7-2 16,2-8 0-16,3-5 0 16,3-5 0-16,3-5 0 15,3-4-15-15,4-2-29 16,5-14-39-16,-5-9-70 15,3-16-172-15</inkml:trace>
  <inkml:trace contextRef="#ctx0" brushRef="#br0" timeOffset="92885.7807">10368 10165 285 0,'-5'-5'36'0,"-1"-2"25"15,4 0 20-15,2 1-27 16,0 1-14-16,13-2-12 16,3 2-6-16,6-1-4 0,6 0-4 15,3 3 1-15,3 1-4 16,-3 2-4-16,-1 0-2 16,-1 0-3-16,-4 0 0 15,-4 0-2-15,-6 0 1 0,-5 2 0 16,-2-2 0-16,-4 0-1 15,-3 0 1-15,-1 0 4 16,-1 0 6-16,-7 0-9 16,-6-3 0-16,-1-1-1 15,-4 0 0-15,-5 4-2 0,-1-1 3 16,0 1-2-16,-3 0 1 16,1 0-1-16,0 1-2 15,3 5 3-15,2-1-2 16,7-2 2-16,2-1-2 15,4 2 2-15,7-4-1 16,2 0-5-16,0 0-19 0,11-4-27 16,9-1-16-16,5-2-65 15,7-4-147-15</inkml:trace>
  <inkml:trace contextRef="#ctx0" brushRef="#br0" timeOffset="93577.6937">11097 9999 268 0,'-4'-10'27'0,"-1"-3"14"16,3 2 20-16,2-1-9 0,0-1-8 16,0 5-11-16,4-1-6 15,3 1-5-15,2 3-8 16,3 3 0-16,-3 2-3 16,4 0-4-16,-1 5-5 0,0 10 2 15,2 2-3-15,-4 5 1 16,0 3 0-16,-3 2-1 15,-4 1 1-15,-1-1 1 16,-2 0-2-16,0 0 3 16,0-4-1-16,-4-5 3 0,-1-2 0 15,0-4 4 1,-1-4 1-16,4-5-2 0,0-3-1 16,2 0-1-16,0-2 3 15,0-10-4-15,8-4-4 16,1-2-2-16,1-4 0 0,0-3 1 15,2 2-2 1,-3-4 0-16,2 3-2 0,-5 0-1 16,-1 3 1-16,-2 1 2 15,-1 4 1-15,-2 0 0 16,0 7-2-16,0 0 3 0,0 6-1 16,0 1 1-16,0 2-1 15,-2 0 0-15,-3 7-1 16,0 7 2-16,1 4 1 15,0 3 1-15,2 5 3 0,2 0 2 16,0 3-2-16,0-4 3 16,0 0-3-16,10-4-5 15,-1-3 2-15,1-2-2 0,5-3-1 16,2-5 0-16,3 0-6 16,2-5-33-16,1-1-25 15,4-2-12-15,0 0-49 16,3-13-127-16</inkml:trace>
  <inkml:trace contextRef="#ctx0" brushRef="#br0" timeOffset="93811.9894">11616 10055 36 0,'-4'0'391'0,"1"0"-339"0,1-2 2 16,2 0-7-16,5 0-9 15,8-1-22-15,3-1-2 16,4 2 6-16,5-1-4 16,0-3-15-16,0 3 8 15,-1-1-5-15,1 3-2 0,-4 1-2 16,-1 0-1-16,-2 0-12 16,0 0-37-16,0 0-20 15,-2 0-51-15,4-6-134 16</inkml:trace>
  <inkml:trace contextRef="#ctx0" brushRef="#br0" timeOffset="94176.4874">12237 9847 409 0,'0'-12'18'0,"0"3"2"16,-4-2 33-16,3 4-2 15,1 2-16-15,0 3-12 16,0 0 0-16,0 2-1 16,0 0-11-16,0 4-4 15,1 5 3-15,5 5-4 0,0 4 7 16,-3 5 2-16,2 2 4 16,-3 4-4-1,3-3 0 1,-3 3-5-16,2-2-1 15,-3-2-1-15,4 0-3 0,-5-2-2 16,2-2 0-16,-2-3-1 16,0-2-1-16,0-3 0 0,0-4-1 15,0-2 3-15,1-4-5 16,-1-1 2-16,0-2-3 16,0 0-14-16,2-5-17 15,0-8-45-15,-1-8-38 16,5-8-177-16</inkml:trace>
  <inkml:trace contextRef="#ctx0" brushRef="#br0" timeOffset="94945.0119">12457 9386 278 0,'-5'-11'12'0,"2"0"7"15,3 0 35-15,0 1 1 16,0 1-11-16,0 4-10 0,0-2-5 15,0 6-1-15,3-1-3 16,3 2-7-16,1 0 0 16,2 7-4-16,4 5 4 15,-1 0 3-15,1 6-4 16,3 2 0-16,3 2-2 0,0 2-1 16,3 3-1-16,-1 2-2 15,2 3-1-15,1 1 1 16,-3 1 0-16,0-1-2 15,1 5-2-15,-5-2-2 16,-5 3-1-16,-2 2-1 0,-2 2 0 16,-4 1 1-16,-3 5 0 15,-1 1 0-15,0-2 0 16,0 5 2-16,-5 1 1 16,2-2 0-16,-7 2 0 15,5-4-2-15,-2 1 1 16,-2-1 1-16,1-6-4 0,1 3 1 15,-3-2-2-15,-3 0 0 16,1-3 0-16,-3-2 1 16,1-2-1-16,-5-5 3 15,2-5-4-15,-1-3 2 16,0-6-1-16,2-6 0 16,2-4-1-16,1-4 0 0,2-5 0 15,1 0-3-15,0 0-26 16,0-18-59-16,-1-10-176 15</inkml:trace>
  <inkml:trace contextRef="#ctx0" brushRef="#br0" timeOffset="97853.533">9924 12243 310 0,'0'0'60'15,"0"0"14"-15,0 0-2 16,0 0-17-16,0-2-13 16,3-1-11-16,5-1-5 15,3 0-9-15,1 3-5 16,5-1-5-16,1 0-2 0,1 0-1 16,0 1-2-16,0-1-2 15,-1 2 1-15,0-2-3 16,-2 2-31-16,-6 0-31 0,0 0-15 15,-5 2-76-15,-5 5-162 16</inkml:trace>
  <inkml:trace contextRef="#ctx0" brushRef="#br0" timeOffset="98048.7241">9980 12398 391 0,'-12'16'43'0,"2"-13"15"16,5 2-4-1,5-5-16 1,2 0-6-16,9 0-11 16,5 0 8-16,4-3-9 0,5 0-13 15,-4-2-4-15,4-1-2 16,-3 3-1-16,2 1-22 16,-5 2-42-16,-1-2-61 15,0-5-254-15</inkml:trace>
  <inkml:trace contextRef="#ctx0" brushRef="#br0" timeOffset="98917.226">12284 12216 330 0,'-5'0'38'16,"0"0"8"-16,3 0 14 15,0 0-20-15,2 0-13 16,0 4-9-16,4 3 2 16,6 2 3-16,4 2-2 0,4-1-8 15,2-1-1-15,3-3-3 16,0-3-2-16,3-5-3 15,-3 2 1-15,1-1-2 16,-3-10-1-16,-3-2-1 16,-4-3 1-16,-4 2-1 0,-3 0 0 15,-7-4 0-15,0 0 0 16,0 0 0-16,-5 1 0 16,-7 0 0-16,2 3-1 15,-7 3 1-15,1 3-2 16,0 7 1-16,0 1 0 15,-1 0-1-15,-2 6 1 16,-1 10 0-16,0 0 1 0,3 4-1 16,0 4 3-16,3-4 6 15,1 7 2-15,6-2 1 16,2 4-5-16,3-3 7 16,2 3 1-16,0-1-3 0,5-1 1 15,6-2 0-15,0-2-5 16,3 1-1-16,5-9 2 15,1 0-2-15,0-5-1 16,2-3 0-16,7-5-3 0,-2-2-1 16,4 0-2-16,-2-5 1 15,-1-4 0-15,-2-4-10 0,-4 1-32 16,-2-4-49-16,-2-6-46 16,-2-8-154-16</inkml:trace>
  <inkml:trace contextRef="#ctx0" brushRef="#br0" timeOffset="99475.5064">12552 11567 350 0,'-10'-10'34'0,"3"-5"-5"16,0 1 36-16,7 1-15 15,0 3-20 1,0 1-8-16,9 4-4 16,6 1-6-16,0 4-6 0,6 0-3 0,-2 12-2 15,1 4 1-15,-2 4-2 0,-6 4 1 16,-1-1-1-16,-3-1 1 16,-8 2-1-1,0-1 0-15,-12-2 1 16,-3-1 1-16,-4-1 1 15,2-1 8-15,-3-1 9 0,6-3-1 16,2-3 0-16,4 0-3 16,6-7-12-16,2 4-1 15,5-5 3-15,12-1 7 16,4 0-3-16,2-2-5 16,8 0-4-16,-2 0 1 15,3-4-2-15,-3 1 0 16,-2-3-10-16,-4 4-21 0,-2 1-22 15,-4-1-8-15,-3 1-38 16,-1-3-97-16</inkml:trace>
  <inkml:trace contextRef="#ctx0" brushRef="#br0" timeOffset="99975.2891">12936 11612 354 0,'0'-15'69'0,"-2"0"-33"16,2-3 16-16,0 3-2 16,2 3-16-16,5 1-14 15,4 6-8-15,-1 3-1 16,4 2-6-16,-2 3-3 16,0 12-1-16,1 2 1 0,-3 7-2 15,1-1 1-15,-5 5 0 16,-2-1 0-16,-4 0 0 15,0-4 0-15,0-1 0 16,0-9 0-16,-4-1 0 16,2-5 0-16,2-6 2 0,0-1 5 15,0-1 17-15,4-12-13 16,5-2-9-16,3-7-1 16,1-1-1-16,-1 0 0 15,-1-4-1-15,2 2 1 16,-5 0-1-16,-1 2 0 0,-2 3 0 15,-2 2 1-15,-3 6-1 16,0 3 0-16,0 3 1 16,0 6 4-16,-3 0 1 15,-2 11-4-15,0 7 3 16,2 7-3-16,3 5 9 0,0 2-2 16,0 2-2-16,0-1-2 15,6-1-2 1,8-4-4-16,-2-3 2 0,3-6-20 15,6-1-48-15,6-8-54 16,7-8-170-16</inkml:trace>
  <inkml:trace contextRef="#ctx0" brushRef="#br0" timeOffset="100621.3349">14318 11323 373 0,'0'-14'-2'0,"-7"-1"8"16,-1 4 28-16,0 3 15 15,-1 1-10-15,0 4-7 0,-2 3-4 16,2 0-8-16,-3 3-10 15,-1 9 2-15,4 6 2 16,-1 5 0-16,2 9 3 16,1 4 1-16,5 6 0 15,1 7-5-15,-1 4 7 16,2 6 1-16,3 3-2 16,4-1-11-16,1 3 3 15,1-2 0-15,3 0-1 0,-1 0-1 16,0-4 0-16,1 1-5 15,-1-1 5-15,-2-4-5 16,-2 0 0-16,3-2 1 0,-3-5-1 16,-2-3 1-16,-2 1 2 15,-1-8-2-15,-2 1-2 16,0-6-1-16,0-4 0 0,-3-3-2 16,-6-7 2-16,-4 0-2 15,-1-4 0-15,-6-5 1 16,2-2-1-16,-5-5-7 0,1-2-9 15,0-3-10-15,1-12-25 16,6-6-44-16,5-8-39 16,3-12-184-16</inkml:trace>
  <inkml:trace contextRef="#ctx0" brushRef="#br0" timeOffset="101171.8403">14766 12020 363 0,'0'0'45'0,"5"0"-6"0,6 5 7 15,2 3-10-15,2 0-9 16,6-1-10-16,-1-1 0 15,4 0-1-15,0-5-7 16,-1-1-1-16,-2 0-3 16,-1-5-1-16,-2-4 1 0,-4-2-2 15,-3-3 0-15,-2 0-1 16,-7-3 2-16,-2 4-2 16,0-5-1-16,-5-1 3 15,-6 2-3-15,-2-1 2 16,-1 3-3-16,-4 6 1 15,0-2 0-15,2 6 1 0,0 5 2 16,0 0-1-16,-1 8 2 16,3 6 6-16,3 4 2 15,0 5 3-15,5 4-1 16,2 3-5-16,4 2 5 0,0 0-2 16,4 1-2-16,6-2-1 15,2-5-2-15,3-2-2 16,2-6 0-16,4-2-3 15,-1-5 0-15,0-2 0 16,6-7-2-16,-3-2 0 16,3 0 0-16,1-8 2 0,-5-4-16 15,2-6-12-15,-6 0-21 16,-2-8-40-16,-5-7-12 31,-5-2-123-31</inkml:trace>
  <inkml:trace contextRef="#ctx0" brushRef="#br0" timeOffset="101421.7637">14892 11589 375 0,'-14'-4'15'0,"4"1"40"15,8-3 9-15,2 4-12 16,5-1-15-16,9 3-22 16,7-4-1-16,0 4-3 0,6-2-6 15,0 1-4-15,0 1-1 16,-4 0-9-16,1 0-24 16,-2 0-39-16,-3-4-72 15,-3-3-132-15</inkml:trace>
  <inkml:trace contextRef="#ctx0" brushRef="#br0" timeOffset="101944.0964">15282 11430 424 0,'-5'-11'9'31,"3"1"21"-31,1-2 23 0,1 4-10 0,1 0-14 31,8 2-11-31,4 4-8 16,3 2-2-16,2 0-5 0,-2 7-1 0,2 7 0 16,-3 4-1-1,-1 1-1-15,-4 3 1 16,0 1-1-16,-5-2 1 16,-5-1-1-16,0 0 1 15,0-3 0-15,-5-2-1 0,-3-6 1 16,1 0 0-16,2-4 0 15,2-5 0-15,-1 0 4 16,4 0-1-16,0-3 2 16,0-7-3-16,5 0-1 0,4-5-1 15,2 2 0-15,-2-2-1 16,2 1 0-16,-3 3 0 16,2 1 0-16,-3 2 0 15,0 3 1-15,-4-1-2 0,-1 5 1 16,0 1 0-1,1-2 0-15,-3 2 0 0,0 0-1 16,0 0 1-16,0 0 1 16,0 0 1-16,-7 2 0 15,4-1 2-15,-2 1-1 0,1 0 0 16,1 0-1-16,-3 0-1 16,0 1 0-16,-1 1-1 15,0 3-29-15,0-2-39 16,-1 3-53-16,-2-6-143 0</inkml:trace>
  <inkml:trace contextRef="#ctx0" brushRef="#br0" timeOffset="102428.3284">15301 11439 306 0,'-9'-11'-4'15,"-1"0"7"-15,7 4 12 0,3-2 31 16,0 2-7-16,0 0-5 16,3 1 6-16,7 1-7 15,-1 0-8-15,3 1 0 16,3 2-4-16,-3 2-4 16,1 0-4-16,-1 6-5 15,0 4-2-15,2 6-4 0,-6 2 1 16,1 2-1-16,-3 4 1 15,-1-3-2-15,-3 2 0 16,-2-2 0-16,0-1 0 16,0 0 1-16,-7-6-1 0,-3 0-1 15,2-3 3-15,-3-2 4 16,2-2 6-16,-2-4 0 16,4-1 0-16,2 0-3 15,2-2 1-15,3 2 1 16,0-2-3-16,0 0 4 15,7-2-2-15,5 2-7 0,4-4 1 16,5 1-3-16,5-1-1 16,1 3-1-16,-2 1 1 15,0 0 0-15,-2 0-2 16,-1 0-6-16,-7 0-22 16,-7 1-25-16,-1 3-22 15,-3-2-40-15,-4-2-93 16</inkml:trace>
  <inkml:trace contextRef="#ctx0" brushRef="#br0" timeOffset="102940.5465">15644 11364 459 0,'0'-9'12'0,"0"2"24"15,0 0 15-15,7 3-8 0,6 4-20 16,1 0-14-16,2 11-1 16,2 5 0-16,-2 5-2 15,-2 3-3-15,-4 0-1 16,-3 2 0-16,-6-2 1 16,-1-2-4-16,0-3 2 15,-1-1 1-15,-6-6-1 0,2-2 0 16,2-5 0-16,1-3 1 15,2-2 4-15,0 0 5 16,0-4 2-16,5-9-10 16,2 1-7-16,3-8 6 0,-1 5-2 15,0-7 2-15,-2-1-2 16,0 2 2-16,-3-5-3 16,-3 5 3-16,1 2 1 15,-2 4-3-15,0 4 1 0,0 6-1 16,0 5 0-16,-3 4 0 15,-2 10 4-15,3 7 7 0,-2 6 5 16,4 2 1-16,0 1-6 16,0 0 0-16,4-3-4 15,3 1-3-15,1-4-2 16,6-3 1-16,-2 1-5 16,3-6-27-16,5-2-51 0,9-5-54 15,11-4-235 1</inkml:trace>
  <inkml:trace contextRef="#ctx0" brushRef="#br0" timeOffset="103499.1836">16518 11606 346 0,'-11'-3'19'0,"-1"1"35"0,1 0 11 16,-3 2-21-16,2 0-11 15,-3 10-10-15,1 5 2 16,-1 5-2-16,-1 7-1 15,3 8-2-15,-1 5 1 16,3 4-4-16,0 7 9 0,4 2-5 16,4 6-2-16,1-1-5 0,2-1-4 15,0 0 1-15,7-3-1 16,5-10-5-16,5-2-1 16,4-9-2-16,2-6 0 15,3-4-2-15,2-7 1 16,3-5-1-16,0-6-7 0,-1-5-16 15,-3 0-25 1,0-5-32-16,-4-11-24 16,-3-4-65-16,-3-7-201 0</inkml:trace>
  <inkml:trace contextRef="#ctx0" brushRef="#br0" timeOffset="103688.4253">16696 12068 423 0,'-2'-7'62'0,"2"0"-8"16,0 0-4-16,7 1-16 16,10 3-16-16,3 0-10 0,-1 0-5 15,6 3-1-15,0 0-1 16,1 0-3-16,-2 0-27 16,3 0-39-16,0 0-63 31,-2-3-169-31</inkml:trace>
  <inkml:trace contextRef="#ctx0" brushRef="#br0" timeOffset="104208.0477">17169 11906 442 0,'-7'-9'22'15,"2"0"20"-15,3-1 9 16,2 3-12-16,0 1-8 15,9 2-17-15,4 4-1 16,3 0-1-16,2 0-5 0,-1 7-2 16,-3 7-4-16,-2 3 2 15,-1 2-1-15,-4 3 0 16,-5 3-1-16,0 0 1 16,-2 0-3-16,0-4 4 15,-4-1-3-15,-3-4 2 0,-1-3-4 16,3-1 4-16,0-7-1 15,3-3 1-15,2-2 0 0,0 0 3 16,4-13-3-16,7-1-1 16,1-2-1-16,2-5 2 15,-1-3-2-15,1 1 0 16,-2-2-1-16,-2-2 1 16,-5 4-1-16,-1 4 1 15,-1-1 1-15,-3 6-3 0,0 3 3 16,0 6-1-16,0 3 1 15,0 2 2-15,-1 4-1 16,-3 10 0-16,2 4-8 16,-1 3 16-16,3 4 8 15,0 2-4-15,0 0-7 0,7-2-4 16,1-1-1-16,2-8-2 16,2 2 0-16,7-2 2 15,-2-5-22-15,5 0-28 16,3-4-25-16,1-4-29 15,-1-3-89-15</inkml:trace>
  <inkml:trace contextRef="#ctx0" brushRef="#br0" timeOffset="104395.558">17647 12015 432 0,'-1'-1'75'0,"-1"-3"-16"16,2 2-5-16,7-2-19 15,10 3-10-15,3-2-18 16,4 0-8-16,7-1 3 16,-3 2-1-16,1 1 3 15,-2-1-48-15,0-1-32 16,-3 0-39-16,-2-6-133 0</inkml:trace>
  <inkml:trace contextRef="#ctx0" brushRef="#br0" timeOffset="104661.0991">18032 11811 442 0,'2'-3'38'0,"1"-8"18"15,-3 10 16-15,2 1-20 16,-2 5-31-16,0 8-9 16,0 6 28-16,0 2-14 0,0 7-9 15,0-2 0-15,2 2-9 16,-2 2 0-16,3-2-6 15,-1 1 0-15,0-2 1 16,0-4-4-16,3-5 3 16,-3-1-1-16,6-7-5 15,-5-6-9-15,2-4-12 0,2 0-30 16,0-7-18-16,1-10-20 16,1-6-88-16</inkml:trace>
  <inkml:trace contextRef="#ctx0" brushRef="#br0" timeOffset="104926.6346">18262 11660 469 0,'8'-9'18'0,"4"4"29"16,-2 3 19-16,7 2-12 0,-2 7-4 15,6 7-19-15,-6 10-1 16,9 2-5-16,-6 6-9 15,1 4-5-15,-2 3 0 16,-3 4-2-16,-3 0-2 16,-6-2-2-16,-5 3-2 15,0-2 0-15,-6-4-3 0,-11 0 0 16,-3-5-1-16,-5-4-16 16,0-5-27-16,0-9-46 15,3-9-55-15,8-6-221 16</inkml:trace>
  <inkml:trace contextRef="#ctx0" brushRef="#br0" timeOffset="105693.7203">18959 11973 264 0,'0'-7'47'16,"0"1"26"-16,0-5-5 15,0 2-13-15,-4 1-15 0,0-2-7 16,-3 3-2-16,0 0-10 16,-4 2-13-16,-2 3-2 15,5 2-2-15,-5 0-2 16,0 2 6-16,1 9 1 0,1 3 0 15,0 5-1-15,6 4 4 16,2 1-3 0,3 5-8-16,0-4 0 0,5-1-2 15,7-3 5-15,5-4-5 16,3-5 2-16,1-9 0 16,0-3 0-16,3 0-1 0,-5-2 1 15,0-10 0-15,-6-2-1 16,1-6 1-16,-7 1 0 15,-2-4 1-15,-5-4-2 16,1-2 2-16,-1-1-1 16,0-1 2-16,0-1-2 0,0 0 0 15,0 0-1-15,-1 4 1 16,-3 5-2-16,1 1 1 16,-2 9 1-16,-1 9-1 15,2 4 3-15,0 1 0 16,3 15 0-16,1 9 1 15,0 4 7-15,1 3 1 16,7 1-1-16,3 3-3 0,-3-4-2 16,4 0-2-16,-3-3-3 15,-4-3 0-15,3-2 0 16,-1-5-1-16,-6 0-3 16,3-4-20-16,-1-4-22 0,1-4-21 15,-1-3-16-15,4-4-59 16,3-4-105-16</inkml:trace>
  <inkml:trace contextRef="#ctx0" brushRef="#br0" timeOffset="106141.3437">19261 11876 157 0,'12'-10'258'0,"0"2"-185"15,-1 1-9-15,5 3-14 16,-1 3-12-16,-1 1-12 0,1 3-8 15,-3 9-8-15,-2 3 1 16,-3 0-3-16,-2 5-2 16,-5 1-4-16,0-2-1 15,0-2 1-15,0 0 0 16,-4-5-2-16,3-1 0 0,1-5 1 16,0-4-1-16,3-2 2 15,6 0 0-15,3-12 0 16,3 1-2-16,-1-4 1 15,-1-3-1-15,-1-6 1 16,1 4-1-16,-6-2 0 0,0 6 1 16,-2-1 2-16,-3 5 0 15,0 1 6-15,-2 8 8 16,0 3 0-16,0 0-7 16,0 3-3-16,-5 12 0 15,-2 3 2-15,3 2 1 16,2 4 1-16,2 1-4 15,0 1-2-15,0-2-3 16,6 0-2-16,2-5 0 16,4-5 1-16,-2 0-12 0,1-2-31 15,-5-3-59-15,-4-6-90 16</inkml:trace>
  <inkml:trace contextRef="#ctx0" brushRef="#br0" timeOffset="108371.116">10641 13672 122 0,'-6'1'208'0,"1"1"-137"0,0 0-31 15,5 0 5-15,0-2-3 16,0 0-9-16,3 0-13 16,8 0 3-16,7 0 1 0,7-2-9 15,6-5-6-15,3 3-6 16,3-4-1-16,5 2-2 15,-6 1-5-15,-2-2-14 0,-5 1-7 16,-6 1-19-16,-5 3-31 16,-7 0-79-16,-6 2-104 15</inkml:trace>
  <inkml:trace contextRef="#ctx0" brushRef="#br0" timeOffset="108565.0591">10735 13836 366 0,'-14'12'77'16,"9"-3"-32"0,5-3-8-16,4-3 4 15,11-3-1-15,9 0-14 0,5 0-9 16,6-1-6-16,2-5-10 16,4 2 0-16,-2 1-17 15,5-1-26-15,-3-3-48 16,-2-5-167-16</inkml:trace>
  <inkml:trace contextRef="#ctx0" brushRef="#br0" timeOffset="109257.405">12437 13656 409 0,'7'5'24'0,"0"0"-15"16,6 2 11-16,2 6 14 15,5-1-13-15,4 3-9 16,0-5-2-16,0 1-2 16,1-2-3-16,2-4-1 15,-1-3-2-15,-5-2-1 16,-1 0 3-16,-2-2 0 0,-2-8 5 15,-7-1-1-15,0 0-3 16,-6-3 0-16,-3 2-5 16,0-3 3-16,-10 3-1 15,-5-1-1-15,-7 4 0 16,1 1-3-16,-2 4 3 0,-2 4-1 16,-1 0 0-16,2 1 0 15,0 10 1-15,1 4 0 16,3 4 6-16,0 3 5 15,6 1 3-15,3 0 3 16,2 2-2-16,9 0 0 16,0 0-1-16,0 0-2 0,13-2-4 15,3 1 8-15,5-5-4 16,1-5-3-16,5 0-2 16,2-4-3-16,0-7-1 15,3-1-2-15,2-2 0 0,0 0 1 16,2-5-5-1,-2-6 3-15,-2-3 0 0,-2-1-11 16,-1 1-19-16,-3 0-23 16,-6-2-25-16,-3 0-8 15,-2-2-67-15,-6-2-229 0</inkml:trace>
  <inkml:trace contextRef="#ctx0" brushRef="#br0" timeOffset="109710.4273">12844 13408 249 0,'-3'-16'9'16,"1"1"16"-16,2 3 8 16,0-3 14-16,0 1-7 15,5 4-9-15,2-1 0 0,1 2 1 16,1 3-7-16,3 0-1 15,-3 6-7-15,5 0-8 16,-2 0-3-16,3 10-1 16,2 4-2-16,-8 2 0 15,-1 2-2-15,-4 2 3 16,-2 0-4-16,-2 3 1 0,0-2 0 16,-9 1-1-16,-2-4 2 15,-2 2-1-15,1-5 1 16,1 0 2-16,4-3 2 15,2 0-2-15,3-4 2 16,2-1 1-16,0-4-4 0,9 1 6 16,5-2 4-16,4-2 0 15,4 0-4-15,0 0-5 16,-3-2-2-16,2-4-1 16,-4-1-1-16,-1 0-4 15,-1 0-23-15,-5 0-9 0,-3 2-15 16,-2-2-23-16,1-1-46 15,0-1-66-15</inkml:trace>
  <inkml:trace contextRef="#ctx0" brushRef="#br0" timeOffset="110225.9258">13132 13411 297 0,'0'-9'16'15,"0"-1"21"-15,-3-2 11 16,3 1 4-16,0 1-7 15,5 1-17-15,2-1 5 16,1 3-4-16,3 4-5 0,-2 3-9 16,5 0-8-16,0 9-3 15,-2 4-1-15,-2 4 0 16,0 2 0-16,-5 1-1 16,-2-1-1-16,-3 0 0 0,0-3 0 15,0-1 0-15,-1-2-1 16,-3-2 2-16,1-6-1 15,1-2 1-15,-1-1 3 16,3-2-2-16,0-2 3 16,3-6-2-16,4-7-3 0,3 1 1 15,4-6-2-15,-4 1 1 16,0-3-1-16,0 3 0 16,-3-1 0-16,-3 2 0 15,1 3 1-15,-5 2-1 16,0 2-1-16,0 5 2 15,0 3 0-15,0 3 3 16,-2 0-2-16,-3 2-1 0,1 9 1 16,1 3 5-16,1 5 1 15,0 1 4-15,2 2-8 16,0 2 15-16,4-2-8 16,5-1-6-16,1-3 0 0,1 3-5 15,2-9 1-15,0 3-2 16,4-4-32-16,5 2-15 15,5-8-25-15,7-3-44 16,5-2-183-16</inkml:trace>
  <inkml:trace contextRef="#ctx0" brushRef="#br0" timeOffset="111011.8285">14586 13183 192 0,'9'-5'166'16,"-6"-2"-150"-16,-3-2-4 16,0 2 16-16,0 2 1 15,-10-1-12-15,-5 2-9 0,-1 1 1 16,-5-1 3-1,-3 4 2-15,1 0-2 0,-2 0 1 16,0 0-1-16,3 0 4 16,-2 0-2-16,5 4-4 15,3-1 0-15,2 3 3 0,3-2-3 16,3-1 0-16,3 1-6 16,2-1 2-16,1 2-2 15,2 2 2-15,0 0 2 16,0 3 2-16,0 4 0 15,3 4 2-15,3 5 1 0,1 7 0 16,2 5-2-16,-2 6-4 16,2 5 2-16,-1 4 4 0,1 5-3 15,-3 2-4-15,1 3 1 16,0 1 0-16,1 3 1 16,-2 0-3-16,0-3 1 15,-2 3-1-15,1-5 2 16,0 0-1-16,-4-6-2 15,3-1 1-15,-4-4-1 16,3-3 0-16,-3-2-3 0,0-6 1 16,0-2 0-16,2-5 0 15,-2-5 1-15,0-6-3 16,2-3 1-16,1-3-1 16,1-4 1-16,1-2 0 0,3-2 0 15,-1-3-1-15,7-2 1 16,-1 0 0-16,6 0 0 15,3-6 0-15,1-2-3 16,5-5-8-16,2-3-12 16,2 0-26-16,4-4-51 0,3-4-41 15,3-9-231-15</inkml:trace>
  <inkml:trace contextRef="#ctx0" brushRef="#br0" timeOffset="113165.4256">15511 13476 363 0,'0'-2'8'0,"-2"0"6"0,-6 2 5 16,0 0 17-16,-5 0-8 15,0 7-9-15,-1 5 4 16,0 3-1-16,0 3-1 16,0 3 2-16,1 6 0 0,2 3 0 0,1 4-1 15,5 2-1-15,2 3-4 32,3 3 0-32,0-2-3 15,3 3-4-15,9-2-1 16,0-3-1-16,4-5-3 0,2-2-3 15,0-7-1-15,1-4-1 16,1-4 1-16,2-5-1 16,-1-4-1-16,3-3-11 15,-2-4-9-15,1 0-21 16,-2-2-19-16,3-9-8 0,-4-3-29 16,-1-4-33-16,-3-3-86 0</inkml:trace>
  <inkml:trace contextRef="#ctx0" brushRef="#br0" timeOffset="113356.82">15726 13784 411 0,'-5'-4'39'15,"4"4"-9"-15,-2 0 6 16,3 0-3-16,0 0-5 16,9 0-3-16,7-1 0 0,2-3-7 15,4 1-7-15,1 1-6 16,1-2-3-16,1 3-5 15,-3 1-32-15,-1 0-29 16,0 0-86-16</inkml:trace>
  <inkml:trace contextRef="#ctx0" brushRef="#br0" timeOffset="114140.285">16164 13666 325 0,'-1'0'56'16,"1"-7"-49"-16,-2-4-2 16,2 1 17-16,0-1 5 15,0 0-7-15,3 1 5 16,8 1 1-16,2 0-7 15,-1 5 1-15,3 4-1 0,1 0-6 16,4 11-3-16,-5 7-4 16,2 2 1-16,-5 3-4 15,0 1-1-15,-5 2 0 16,-4-2-1-16,-3 1-1 16,0-1 1-16,-5-5 1 0,-5-1-2 15,1-2 2-15,3-3-2 16,-1-6 2-16,0-4 0 15,2-3 1-15,3 0 0 16,2-2-1-16,0-6 0 16,0-7-2-16,7 0 2 0,0-2-2 15,3-2 0-15,-1-2-1 16,2-1 2-16,0 1-1 16,-4-1 0-16,4 2 0 15,-4 1 0-15,0 1 1 16,-2 5-1-16,0 3 0 15,0 1 0-15,-4 3 0 0,-1 3 1 16,0 3 5-16,0 0-2 16,0 0 0-16,0 7-3 15,-3 9 1-15,-1 0 3 16,2 6 3-16,0 2 1 16,2 5 0-16,0-4 0 0,0 0-3 15,2-2-3-15,4-2-2 16,3-4 0-16,3-1 0 15,1-5-2-15,1-3-7 16,1-2-16-16,4-2-17 0,1-4-11 16,-1 0-25-1,0 0-68-15,1-6-76 0</inkml:trace>
  <inkml:trace contextRef="#ctx0" brushRef="#br0" timeOffset="114343.3635">16628 13780 355 0,'0'-5'41'16,"3"2"-4"-16,1-1 16 15,4 1-7-15,0 1-10 16,3 0-15-16,5-1 0 0,0 3-13 16,2 0-6-16,1 0 0 15,2 0-2-15,-3 0-11 16,3 0-24-16,1 0-21 15,-1 0-56-15,2-6-94 16</inkml:trace>
  <inkml:trace contextRef="#ctx0" brushRef="#br0" timeOffset="114665.79">17082 13558 265 0,'2'-4'179'0,"-2"0"-170"16,0-1 4-16,0 3 29 16,-2 2-3-1,-1 0-17 1,-2 0-13-16,0 7 5 0,0 2 0 16,1 6 1-16,1 2 3 15,1 5 3-15,2 1-1 0,0 2-6 16,0 2-8-16,5-2 3 15,2-2-5-15,1-1-1 16,-3-5-2-16,1-2 0 16,1-3-8-1,-2-3-5-15,-2-4-18 16,4-3-9-16,-4-2-2 0,0 0-15 16,1-5-30-16,-2-6-38 0,1-5-79 0</inkml:trace>
  <inkml:trace contextRef="#ctx0" brushRef="#br0" timeOffset="114974.4971">17167 13446 375 0,'9'-8'36'0,"-1"-1"-4"16,1 2 4-16,4 3 13 15,-4-2-2-15,4 5-11 16,-1 1-15-16,4 1 2 15,0 13 4-15,0 4-5 16,2 4-4-16,-1 5 2 16,0 2-5-16,0 7 0 15,-3-3-7-15,1 5-2 0,-3-6-3 16,0 2 0-16,-4-4-3 16,-6-2 2-16,-2-2-3 15,0-3 1-15,-5-3-8 16,-10-1-12-16,-1-1-18 15,-4-4-23-15,3-3-1 16,3-5-19-16,4-6-57 0,6 0-124 16</inkml:trace>
  <inkml:trace contextRef="#ctx0" brushRef="#br0" timeOffset="115500.9019">18179 13260 346 0,'-5'-9'27'16,"-1"4"16"-16,-1 1 18 15,2 4-16-15,-5 0-9 16,0 9-10-16,-4 5 3 15,1 5-3-15,-1 9-1 16,-1 4 0-16,1 8-1 0,1 12-6 16,3 5 10-16,1 6-8 15,1 3-6-15,3 2-3 16,0 3-4-16,5-5-3 16,0-2-2-16,0-5-2 15,0-6 2-15,8-4-2 16,5-8 0-16,3-5-5 0,3-8-9 15,2-6-17 1,5-6-11-16,3-8-23 0,3-6-3 16,3-2-36-16,0-14-84 15</inkml:trace>
  <inkml:trace contextRef="#ctx0" brushRef="#br0" timeOffset="116030.2245">18652 13608 286 0,'-4'-2'29'0,"2"0"16"0,1 2 2 15,1 0-7-15,0 0 3 16,7 0-12-16,1 0-6 15,6 0-4-15,3 0-7 16,1 0-5-16,0 0-5 16,2-7-3-16,-5-4 0 0,0 2-1 15,-3-2 2-15,-2 1-2 16,-5-1 1-16,-5-1-1 16,0 1 1-16,0-3 0 15,-9 3-1-15,-5-2 0 16,-1 3 2-16,-1 2-4 15,1 3 3-15,0 3-1 0,3 2 2 16,-3 0-3-16,2 7 2 16,0 4 3-16,5 5 3 15,-1 0 5-15,-1 5 2 16,7 3 5-16,3 1 0 16,0 2-4-16,0 0 0 0,2-4-4 15,9 1 2-15,-1-1 1 16,4-3-4-16,3-3-5 15,1-2-2-15,1-5-1 16,3-5 0-16,4-3-2 0,-1-2 1 16,4 0 0-16,-3-9-15 15,3-6-20-15,-4-3-46 16,-2-3-23-16,-2-5-101 16</inkml:trace>
  <inkml:trace contextRef="#ctx0" brushRef="#br0" timeOffset="116295.7879">18740 13165 409 0,'-12'3'3'0,"2"-3"-1"16,8 0 2-16,2 1 10 15,0 1 16-15,9-1-8 16,1 3 9-16,9-2-9 0,-1-1-13 16,3 2-5-16,1-2-3 15,0-1-9-15,-2 0-26 16,1 0-53-16,0-1-81 16</inkml:trace>
  <inkml:trace contextRef="#ctx0" brushRef="#br0" timeOffset="116694.5521">18980 13053 425 0,'0'-9'20'0,"0"-3"-3"0,0 2 17 16,9 5 0-16,2-2-16 15,4 5-9-15,-3 2 0 16,2 0-3-16,-1 9-2 15,2 6-2 1,-1 0 0-16,-6 6 0 0,-1-4-2 16,-3 6 1-16,-4-3 0 15,0 2-1 1,-4-3 1-16,-6-1-1 0,-2-1 0 16,-5-2 1-16,5-5-1 15,-1 0 1-15,6-5-1 0,2-2 0 16,3 0 1-16,2-3-1 15,0 0 2-15,3 0 4 16,6 0 0-16,1-3-1 16,4 3 1-16,3 0 3 15,-4 0-3-15,1 0-4 0,1 0 0 16,-1 0-2-16,-1-1 1 16,-1-1-6-16,3 0-20 15,-5 0-28-15,1-3-38 16,2-1-59-16,-3-4-159 15</inkml:trace>
  <inkml:trace contextRef="#ctx0" brushRef="#br0" timeOffset="117190.6619">19247 13032 442 0,'0'-10'8'0,"0"2"10"16,0 1 13-16,7 0 10 0,5 5-7 15,-3 0-14-15,3 2-11 16,1 4-2-16,1 10-3 16,-5 4-2-16,0 0 0 0,-2 4-1 15,-3 0-1 1,-3 2 0-16,-1-3 0 0,0-3 0 16,-3-1-1-16,-2-6 0 15,-2 0 0-15,1-4 1 16,5-4 0-16,1-3 0 15,0 0 0-15,0-3 0 0,7-8 0 16,3-2-1 0,2-4 1-16,1-1-1 0,0-2 1 15,-2-1 0-15,-4 1 0 16,-2-1 0-16,-3 1 0 16,0 3 0-16,-2 2 1 0,0 3 1 15,0 3 3-15,0 3 4 16,-2 6 5-16,-2 0-5 15,3 7-3-15,-3 10 0 16,2 4 6-16,1 4 3 16,1 5-14-16,0-1 11 15,1 1-6-15,6-3 0 0,4-4-2 16,2-1-3-16,1-6-1 16,3 0-13-1,-2-4-14-15,2-1-31 16,2-2-21-16,-2-3-71 0,-2-1-210 15</inkml:trace>
  <inkml:trace contextRef="#ctx0" brushRef="#br0" timeOffset="117614.4815">18610 13945 87 0,'0'0'342'15,"0"0"-298"-15,0 0-25 0,1 0 11 16,6 0 11-16,3 0-7 16,4 0-16-16,8 0 0 15,1 0 3-15,6 0-2 16,3 0-9-16,8 0 5 16,3 0 3-16,2 0-6 0,-1 0-5 15,2-2-3-15,-4-2-2 16,-1 1-1-16,-7-1 0 15,-7-1-1-15,-6 0-9 16,-7 3-22-16,-7-2-5 16,-7 1-26-16,0 3-48 0,-3-2-142 15</inkml:trace>
  <inkml:trace contextRef="#ctx0" brushRef="#br0" timeOffset="118296.8464">18606 14328 232 0,'0'2'98'0,"0"-2"-52"0,0 0-4 15,0 0 12-15,0 0-7 16,0 0-17-16,0 0-7 15,0 0 4-15,10 0-6 16,0 0 0-16,3 0 1 16,5 0-6-16,2 0-5 15,-1 0-7-15,1 0-3 0,-4 0-1 0,2 0-5 0,-2 0-27 32,-1 2-18-32,0-2-27 15,-1 0-74-15,3-2-112 16</inkml:trace>
  <inkml:trace contextRef="#ctx0" brushRef="#br0" timeOffset="118701.9082">18964 14214 445 0,'2'-9'42'16,"-2"-1"-27"-16,1 1 18 0,-1 3 14 15,4 1-11-15,-1-1-19 16,1 5-3-16,4-1-1 15,-1 2-4-15,0 0 0 16,1 7-4-16,6 4-2 16,-7 5-1-16,1 2-2 0,-3 1 0 15,2-1 1-15,-7 2-2 16,0-1-1-16,0 0-1 16,-12-2 0-16,2-4 2 15,-5 1 1-15,-1-3 0 16,0-4 1-16,3-2-1 15,1-2 1-15,3 1 0 0,2-2 3 16,5-2 3-16,2 0 7 16,0 0-6-16,9 0 10 15,6 0-5-15,2 0-7 16,6-3-1-16,3 0-3 0,1 0-1 16,5-1 0-1,-1 1-3-15,-3-1-15 0,3 1-21 16,-4-6-54-16,0-5-99 15</inkml:trace>
  <inkml:trace contextRef="#ctx0" brushRef="#br0" timeOffset="119248.623">19738 13264 335 0,'2'1'177'16,"6"2"-168"-16,0-3 4 15,3 0 12-15,2 1 3 0,2 10-4 16,1 10-10-1,4 4 5-15,2 8 0 0,-1 8 4 16,-1 6 0-16,0 8-13 16,-1 2 6-16,-4 4-7 15,-3-1-4-15,-5 3-1 0,-2-6-2 16,-5-4-1-16,0-3 0 16,-2-6 1-16,-8-9-2 15,0-6 0-15,1-4 0 16,-2-9 0-16,4-4-11 15,-2-3-11-15,1-7-10 16,3-2-16-16,3-4-12 0,2-10-34 16,0-4-45-16,2-7-82 15</inkml:trace>
  <inkml:trace contextRef="#ctx0" brushRef="#br0" timeOffset="119717.7644">20442 13650 179 0,'-4'0'125'15,"-1"-3"-91"-15,-1-1-2 16,4-3 17-16,2 1 12 15,0 3-13-15,2-2-20 0,11 1-6 16,4-1-1-16,5 1-2 16,5 3-6-16,-1-1-7 15,-1 2 0-15,-1-2-5 16,-2 2 0-16,-3 0 0 16,-6 0-1-16,-4 0 0 15,-3 0 0-15,-6 0 1 0,0 0-4 16,-13 0 0-16,-6 0 1 15,-6 2 0-15,-2 1 1 16,-4-1 2-16,1 2-2 16,-1-3 1-16,4 3 0 0,3-2 1 15,7 1 0-15,4 1-2 16,6 0 3-16,7-3-1 16,0 1-1-16,15 0 3 15,7-2-2-15,7 0 0 16,5 0 0-16,8-5-3 0,1-1-24 15,2-6-37-15,3-1-89 16</inkml:trace>
  <inkml:trace contextRef="#ctx0" brushRef="#br0" timeOffset="120215.245">21340 13258 286 0,'0'-5'105'0,"0"-1"-93"16,-6 1 4-16,1 2 16 16,0 3 5-16,-1 0-5 15,-5 8-10-15,1 7 5 0,-3 3-1 16,1 8-2-16,-3 1-2 15,2 5 0-15,1 3 3 16,1 3-5-16,4 1-4 16,3 4 2-16,4 0-7 15,0-2-4-15,2-4-3 0,10-3-1 16,5-3-2-16,2-8 0 16,1-4-1-16,2-4 1 15,2-5-4-15,0-3-13 16,0-3-14-16,-4-4-27 15,-1 0-17-15,1-4-35 0,-3-8-81 16</inkml:trace>
  <inkml:trace contextRef="#ctx0" brushRef="#br0" timeOffset="120438.6197">21478 13527 409 0,'-6'0'41'16,"4"0"-17"-16,2-1 13 0,0 1-4 16,6-2-5-16,7 0-19 15,2-2-4-15,5 4-4 16,1-3 0-16,-1 3-4 16,4 0-17-1,-2 0-22-15,0-3-34 16,-1 2-56-16,0-4-172 15</inkml:trace>
  <inkml:trace contextRef="#ctx0" brushRef="#br0" timeOffset="120735.4367">21833 13383 391 0,'4'-4'16'0,"-1"-3"6"15,-3 6 30-15,0 1-2 0,0 0-15 16,0 0-20-16,0 8 0 16,2 3 7-16,0 5 3 15,-1 4-4-15,6 1-6 16,0 3-6-16,0-2 0 16,0 0-4-16,4-1-2 0,-2 1-3 15,-2-4 0-15,0-3-2 16,-1 2-15-16,-4-3-15 15,-2-3-3-15,1-4-7 16,-1-2-16-16,0-3-40 16,0-2-50-16,0-6-109 15</inkml:trace>
  <inkml:trace contextRef="#ctx0" brushRef="#br0" timeOffset="121087.201">22025 13254 355 0,'5'-3'6'15,"0"-8"2"-15,-2 6 17 16,-1 0 33-16,2 5-6 0,-3-1-19 16,5 1-9-16,0 4-10 15,2 7 8-15,3 3 4 16,-2 4-2-16,4 0 1 15,-1 6-1-15,6 0-3 16,-2 3-9-16,1 4 6 16,-4-4-8-16,4 5-3 0,-7 0 0 15,-1-3-5-15,-1 1 1 0,-4-4-2 16,-4-1 0-16,0-4-1 16,0-3 0-16,-8-2 1 15,-1-4-12-15,-3 0-22 0,-1-4-12 16,2-5-34-16,4-3-54 15,4-1-207-15</inkml:trace>
  <inkml:trace contextRef="#ctx0" brushRef="#br0" timeOffset="121602.9493">23050 13132 459 0,'0'-2'3'16,"-7"2"1"-16,-5 0-2 15,-4 3 18-15,-5 11 17 16,-3 10-10-16,0 5-1 15,-1 8 1-15,3 6 0 16,0 7 2-16,2 4 1 0,6 6-13 16,-3-2 7-16,5 1-5 15,5-2-11-15,2-2-3 16,5-5 0-16,0-3-4 16,3-8 1-16,8-3-1 15,9-6 0-15,-1-7-2 0,3-1-1 16,3-5-14-16,-4-6-13 15,4-2-22-15,-5-3-24 16,0-6-38-16,1 0-74 16</inkml:trace>
  <inkml:trace contextRef="#ctx0" brushRef="#br0" timeOffset="122149.5915">23320 13430 347 0,'0'-4'6'15,"0"-1"1"-15,0 2 21 16,0 0 23-16,0 3-1 0,0 0-25 16,3 0-8-16,4 0 0 15,1 4 6-15,1 1-11 16,6 0-3-16,-1-4-6 15,2-1 1-15,-2 0-3 16,1 0 1-16,-4 0-1 16,-3-4 1-16,2-3-2 15,-7-3 1-15,-1 2-1 0,-2-3-1 16,0 0-1-16,0 1 0 16,-10-1 1-16,4 3 0 15,-3-2 0-15,-2 4 1 16,0 5 0-16,1 1-1 0,-2 0 2 15,0 0-2-15,-2 6 1 16,3 5 3-16,2 0 2 16,0 2 4-16,1 5 4 15,5-1-4-15,1 3 1 16,2 1 5-16,0 1 4 0,2-3-3 16,9-1-2-16,0-1-3 15,5-3-3-15,-2 0-4 16,6-7-3-16,-2 0 3 15,2-3-2-15,0-4-2 16,1 0 1-16,-1 0 3 0,0-7-19 16,-3-6-19-16,0-3-18 15,-7-2-9-15,-1-3-50 16,-4-5-103-16</inkml:trace>
  <inkml:trace contextRef="#ctx0" brushRef="#br0" timeOffset="122373.983">23326 13050 394 0,'0'-3'14'16,"0"0"10"-16,5 1 16 15,7 2 2 1,3-2-15-16,1 2-12 15,4-1-8-15,-1 1-5 16,0-2-1-16,-4 0-5 0,2 2-37 0,-1 0-36 16,-2-3-29-16,-1-1-105 0</inkml:trace>
  <inkml:trace contextRef="#ctx0" brushRef="#br0" timeOffset="122745.0783">23577 12898 357 0,'6'-9'32'0,"-1"-2"4"16,2 0 15-16,4 2-10 15,0 4-11-15,-1 0-11 16,1 3-6-16,-2 2-5 16,0 0-1-16,0 12-5 15,-3 3 0-15,-3 2-1 0,-1 3-1 16,-2 0 1-16,0 3-1 15,-4-3 0-15,-3-3 0 16,-4 0-1-16,2-3 1 0,2-5 1 16,-4 0-1-16,7-2 0 15,1-3 0-15,1-3 1 16,2 1-1-16,0 0 2 16,5-2 6-16,7 0 4 15,2 0-4-15,0 0-3 16,4 0-3-16,2 0-2 0,-2 0 1 15,2 0-2-15,-2 0-19 16,-1 0-28 0,-2-4-27-1,-1-1-51-15,-3-6-158 0</inkml:trace>
  <inkml:trace contextRef="#ctx0" brushRef="#br0" timeOffset="123213.7411">23832 12890 393 0,'0'-5'14'0,"3"-2"8"16,6 2 17-16,1 3 10 15,0 2-16-15,-1 0-14 0,2 6-12 16,-2 6-1-16,-4 4-2 16,-1 4-1-16,-2-1-2 15,-2 2 1-15,0-3-2 16,0 0 2-16,0-4-2 15,0-1 0-15,-4-6 0 16,4 0 0-16,0-3 0 16,0-3-2-16,0-1 4 0,5 0-2 15,3-5 0-15,3-4 0 16,-3-3 0-16,2-2 0 16,0-3 0-16,-3 0 0 15,0-3 0-15,-3 0 1 16,-1 4-1-16,-3 0 1 0,0 5 3 15,0 3 6-15,0 3 2 16,0 5-2-16,-3 0-3 16,-1 3-1-16,3 10 0 15,-1 4 1-15,0 3 1 16,2 3 0-16,0-1 1 0,5 1-2 16,3-4-3-16,-1 1-1 15,4-6-3-15,-1-1-1 16,3-5-20-16,1-2-31 15,1-2-35-15,1-4-90 16</inkml:trace>
  <inkml:trace contextRef="#ctx0" brushRef="#br0" timeOffset="123619.469">23309 13773 338 0,'0'0'67'0,"2"0"-39"16,9 0 25-16,5-1-3 16,6-3-13-16,9-3-12 0,6 1-4 15,1-1-1-15,4 2 9 16,0 2-15-16,-4 1-9 15,-6 2-4-15,-10 0-6 16,-5 0-25-16,-9 0-20 16,-3 5-34-16,-5 2-74 15,0-4-103-15</inkml:trace>
  <inkml:trace contextRef="#ctx0" brushRef="#br0" timeOffset="123963.1614">23568 13830 403 0,'0'4'52'16,"0"0"-30"-16,0-1 9 15,0 4 7-15,0 4-9 16,0 0-10-16,-7 5-5 0,1 0 0 16,-4 5 0-16,2 1 1 15,1-3-3-15,0 3 0 16,5-3 0-16,1-3-3 15,1 0-4-15,1-5 1 16,10-4 0-16,6-3 0 16,2 0 3-16,6-4-5 0,4 0-2 15,3 0-2-15,0 0-1 16,1-6-1-16,-3 1-9 16,-3 1 4-16,-5 1-33 15,-8-3-6-15,-3 1-12 16,-9 0-30-16,-2-1-63 15,0-3-179-15</inkml:trace>
  <inkml:trace contextRef="#ctx0" brushRef="#br0" timeOffset="124178.7333">23747 13937 392 0,'-5'0'78'0,"0"0"-32"0,1 0-9 15,-1 8 0-15,1 0 0 16,0 7-15-16,3 3-1 15,1-2-3-15,0 5-6 16,0-1-2-16,1 1 0 16,6 1-4-16,-2-3-5 0,-2-3 0 15,2 2 1-15,-3-5-18 16,0-2-1-16,-2-3-30 16,0-4-20-1,0-4-61-15,0-4-137 0</inkml:trace>
  <inkml:trace contextRef="#ctx0" brushRef="#br0" timeOffset="124592.776">24122 13284 363 0,'0'0'78'0,"0"0"-46"16,7 0-1-16,3 5 12 15,4 6-1-15,3 3-12 0,1 5-9 16,1 6 11-16,5 3 1 16,-2 5-17-16,-3 4 4 15,3 3-7 1,-7 0-5-16,0 1-5 0,-6 0 0 16,-8-5-1-16,-1 0-2 15,0-8 0 1,-5 1-5-16,-9-8-16 0,3-1-18 0,-3-8-28 0,3-5-12 15,0-7-57-15,6-2-138 16</inkml:trace>
  <inkml:trace contextRef="#ctx0" brushRef="#br0" timeOffset="125294.5177">24619 12841 426 0,'0'-6'10'0,"3"-1"6"15,3 4 19-15,4-3 7 16,3 1-9-16,6-1-16 15,3 3-4-15,5 1-3 16,0 2 0-16,0 0-1 16,-4 0-2-16,-5 9-1 0,-4 4-3 15,-4 1-1 1,-5 2-2-16,-3 4 2 0,-2 1-3 16,0 2 5-16,0 2 1 15,-2 4 2-15,-1-2 4 16,-1 3-1-16,1 2 2 0,3 2-4 15,0 3 2-15,0 1 0 16,5 1-6-16,4 1 4 16,-2-1 1-16,1-2-3 15,4 2 0-15,-5-2-2 16,1 2 1-16,-2 0-2 16,0 5 3-16,-4-2-1 0,-1 3-3 15,-1-2 0-15,0 0 0 16,-1-2-1-16,-7-2 0 15,1 0 0-15,-2-2 0 16,0 1 1-16,0-2-1 16,0 0 2-16,0-1 0 15,2-4-1-15,-2 1 3 0,3-2-1 16,5-2-2-16,-1-1 4 16,2 2 2-16,0-3 1 15,0 2-3-15,0-4-1 16,0 1 0-16,0-2-2 0,-4 1 1 15,-3-6-1-15,-1-3 1 16,-4 0 3-16,-2-2 1 16,-7-5-3-16,-12-1-3 31,-12-3 0-31,-18-4-1 0,-27 0-6 0,-27-9-40 16,-33-14-83-16,-26-18-473 0</inkml:trace>
  <inkml:trace contextRef="#ctx0" brushRef="#br0" timeOffset="126188.5085">13156 15537 321 0,'12'2'34'0,"3"-2"-9"0,5 0 21 16,4 0 2-16,-1 0-17 15,2 0-16-15,-1-2-9 16,-1 2-4-16,-5 0-2 16,-2 0-8-1,-7 4-28-15,-4 4-33 0,-5-2-59 16</inkml:trace>
  <inkml:trace contextRef="#ctx0" brushRef="#br0" timeOffset="126379.4671">13219 15643 372 0,'-7'4'34'15,"4"-2"2"-15,3-1 8 16,0-1-8-16,1 2-8 0,10-2-2 15,5 0 8-15,8 0-11 16,1-2-13-16,8-3-8 16,1-1-1-16,5 3-9 15,0-1-33-15,3-1-42 0,-6-2-141 16</inkml:trace>
  <inkml:trace contextRef="#ctx0" brushRef="#br0" timeOffset="127475.1492">16085 15441 180 0,'-5'-2'24'0,"0"-3"18"16,-2-2-11-16,1 2 9 16,3-2-1-16,-2-1-9 15,4 0-2-15,-1-2 5 0,2 2 0 16,0-1-6-16,8 0-11 16,2 2-2-16,4 0-1 15,5 5-2-15,1 2-2 16,1 0-3-16,-1 3-3 15,0 8 0-15,-5 1 0 16,2 8 0-16,-5-2 3 16,-3 5-4-16,-6-2 0 0,-1 5 0 15,-2-3-1-15,-3 2 0 16,-8-4 0-16,-1-1 0 16,-1-4 0-16,1-3 0 15,3-5 0-15,3-4-1 0,1-4 2 16,5 0 0-16,0-6 1 15,7-8-1-15,4-5 0 16,5-3-2-16,4-3 1 16,-5-3 0-16,7-1-1 0,-5 2 0 15,-3 2 0-15,-4 4 0 16,0 3 1-16,-7 4-1 16,-1 5 0-16,-2 0 0 15,0 7 2-15,-3 0-3 16,-4 2 2-16,-1 0-2 15,-1 0 1-15,0 6 0 16,2 3 0-16,-1 1 1 0,5 5 1 16,3 1 1-16,0 3 4 15,0 3 3-15,3 1-2 16,7 2 0-16,1-2-3 0,1-3-3 16,1-2-2-16,1-3 1 15,2-4-1-15,2-2-11 16,0-4-11-16,2-1-13 15,1-4-20-15,1 0-42 16,-2 0-55-16,-1-9-122 16</inkml:trace>
  <inkml:trace contextRef="#ctx0" brushRef="#br0" timeOffset="127740.7101">16572 15449 310 0,'-2'1'24'16,"0"-1"19"-16,2 0-6 16,0 0 21-16,11 0-20 15,7-5-9-15,4 1-5 16,5-1-2-16,4 1 0 16,-1 3-9-16,-1-1-5 0,-5 2-6 15,-4 0-1-15,-3 0-2 16,-8 0-7-16,-2 0-9 15,-2 0-12-15,-3 0-7 16,-2 0-35-16,0 0-51 16,0-2-66-16</inkml:trace>
  <inkml:trace contextRef="#ctx0" brushRef="#br0" timeOffset="128026.0136">16689 15320 306 0,'-5'0'29'16,"1"-4"20"-16,1 4-11 15,1-1 8-15,-1 1-2 16,3 0-12-16,0 5-9 0,0 8 2 16,0 1-2-16,3 5-4 15,4 3 1-15,-2 1-10 0,2 2-5 16,-2-2 0-16,-1 2-2 15,2-4-2-15,-4-1 0 16,-1-2 0-16,1-4-2 16,-2-3-11-16,2-2-12 15,-2-4-11-15,5-5-31 0,0 0-36 16,5-1-36-16,2-12-126 16</inkml:trace>
  <inkml:trace contextRef="#ctx0" brushRef="#br0" timeOffset="128337.2834">17106 15193 423 0,'7'-5'7'0,"-2"-2"12"15,-3 3 12-15,-1 4 21 0,-1 0-21 0,0 4-17 16,0 8 1-16,0 6 7 15,0 4 2-15,0 1 1 16,2 5-9-16,0-1-8 16,-2 3-1-16,3-1-1 15,-1 0-4-15,0-3-1 16,0 1 0-16,0-2 0 0,0-2-2 16,0-3-10-16,-2-1-22 15,0-3-9-15,0-1-15 16,0-4-31-16,0-3-54 15,-6 0-136-15</inkml:trace>
  <inkml:trace contextRef="#ctx0" brushRef="#br0" timeOffset="128771.1006">16168 15794 231 0,'-12'2'56'16,"7"-2"1"-16,5 0 2 0,0 0 8 15,5 0-20-15,10 0-13 16,9 0-6-1,6 0-2-15,6 0-2 0,8 0 0 16,4 0 0-16,6 0-3 16,5-2-4-16,6 1-8 15,3-1 5-15,0 2-1 16,-2 0-7-16,-2 0-2 0,-4 0-1 16,-4 0 3-16,-5-2-2 15,-10 2-3-15,-6 0-1 16,-8 2 1-16,-8 0-1 15,-5-2 0-15,-5 1-1 0,-7 1-5 16,-2 0-16-16,0 0-11 16,-11 3-7-16,-5 1-15 15,-4 1-18-15,-4-2-47 16,0 2-89-16</inkml:trace>
  <inkml:trace contextRef="#ctx0" brushRef="#br0" timeOffset="129326.8835">16753 16122 163 0,'-10'0'71'0,"3"0"-26"31,-3 0-4-31,3-9 19 16,2 2-2-16,0 1-22 0,-1-5 0 0,4 2-4 16,2 1-4-16,0-2-1 15,0 3-6-15,10 0-4 0,-2 3-1 16,4 4 0-16,2 0-6 16,-1 0-6-16,1 11-2 15,1 3-1-15,-3 4 1 16,-2 5-1-16,-3 4-2 15,-5-2 3-15,-2 3-1 16,0 4-1-16,-9-6 0 0,-6 1-2 16,0-5 2-16,-2-2 0 15,0-4 0-15,2-2 1 16,3-6-2-16,3-3 2 16,3-2-1-16,2-3 0 15,4 0 1-15,0 0 1 16,0 0 3-16,8 0 1 15,3 0 3-15,4-3 0 0,5 1-5 16,2 0 2-16,0 2 3 16,2-1 0-16,0 1 0 15,1 0-2-15,-3 0 0 0,-1 0-5 16,-3 0 0 0,-4 0-2-16,3 0-10 0,-5 0-23 15,3 0-43-15,-1-4-34 16,2-10-124-16</inkml:trace>
  <inkml:trace contextRef="#ctx0" brushRef="#br0" timeOffset="129947.9747">17819 15602 276 0,'-4'0'54'16,"4"-2"-10"-16,-2-1 4 0,2-1 4 15,0 2-10-15,4 0-15 16,8-1-2-16,6 1 1 15,5-1-5-15,7-1-2 16,4 0 0-16,3 1-4 16,-1-1-5-16,-4 0-4 0,-3 3-3 15,-4 1-2-15,-7 0-1 16,-3 0-5-16,-8 0-15 16,-2 0-14-16,-3 0-17 15,-2 0-34-15,0 0-45 16,-9 0-82-16</inkml:trace>
  <inkml:trace contextRef="#ctx0" brushRef="#br0" timeOffset="130260.4027">17990 15459 313 0,'-1'-2'62'16,"1"0"-41"-16,-2 1-3 15,2-1 14-15,0 0 5 16,0 2-8-16,0 0-5 16,0 0 1-16,0 4-3 15,0 3 6-15,0 7-6 0,0-1-1 16,2 4 0-16,-1 3-7 16,5 2 0-16,-2 1 0 15,-1-2-4-15,-1 0-3 16,0-1-3-16,-2-2-2 0,3 0-1 15,-3-5-1-15,0-1-6 16,2 0-23-16,0-3-24 16,1-7-17-16,3 0-41 15,3-2-76-15</inkml:trace>
  <inkml:trace contextRef="#ctx0" brushRef="#br0" timeOffset="130635.3803">18679 15218 279 0,'-8'2'41'0,"3"-1"2"16,3 1-8-16,-2 2 10 15,3 0 2-15,-1 1-18 0,0 2-2 16,0 2-2-16,2 2-4 16,0 1-1-16,0 2-3 15,0 5-2-15,0-2-1 16,0 5-5-16,0-3-6 15,0 1 0-15,0-2-3 16,0 1 1-16,0-3-3 16,0 0-26-16,0-1-19 0,-1-1-22 15,-3-1-33-15,-4-5-33 16</inkml:trace>
  <inkml:trace contextRef="#ctx0" brushRef="#br0" timeOffset="130893.1519">18443 15600 416 0,'0'4'54'15,"0"-4"-23"-15,7 0-6 16,11-2 11-16,8 2-4 16,4 0-14-16,11 0 3 15,0-2 2-15,5 1-2 16,-4 1-5-1,-4 0-12-15,-6 0-4 16,-7 0 0-16,-3 0 1 0,-8 1-17 16,-4 4-21-16,-5-1-14 15,-5-1-36-15,0 3-44 16,-3-4-45-16</inkml:trace>
  <inkml:trace contextRef="#ctx0" brushRef="#br0" timeOffset="131274.3603">18706 15766 425 0,'3'0'39'0,"-3"0"-16"16,0 0 10-16,0 0-1 15,0 3-3-15,0 3-9 16,-1 5-2-16,-6 3 2 15,0 2 1-15,-1 5-4 0,1-1-5 16,-1 3-3-16,1 1 3 16,0-3-2-16,2 0-2 15,-1-3-3-15,5-2 0 16,1-2-3-16,0-2-1 0,3 0 1 16,11-4 0-16,4-3 0 15,3 1 3-15,8-2 0 0,3-2 0 16,7-2-2-16,0 0-3 15,0 0 3-15,-1 0-4 16,-4 0 2-16,-4 0-4 16,-4 0-5-16,-10 0-16 15,-4 0-31-15,-5-2-27 0,-2 0-33 16,-5-6-49-16,0 0-64 16</inkml:trace>
  <inkml:trace contextRef="#ctx0" brushRef="#br0" timeOffset="131520.2303">18886 15882 340 0,'-7'-2'53'15,"2"-2"11"-15,3 4-17 0,1 0-3 16,1 0-4-16,0 2-5 16,0 7-7-16,0 4 4 15,0 5-1-15,3 1-11 16,2 8 5-16,2-2-12 15,-1 5-5-15,0 1-3 16,-5-3-3-16,-1 0-2 0,2 0 1 16,-2 0-15-16,0-6-28 15,2-1-40-15,0-11-33 16,6-8-198-16</inkml:trace>
  <inkml:trace contextRef="#ctx0" brushRef="#br0" timeOffset="131882.5009">20167 15500 484 0,'0'0'38'15,"0"-1"-9"-15,7-5-12 16,10 2 13-16,0 1-1 15,3 1-12-15,5 2-11 16,-5 0-2-16,0 0-9 0,-5 4-19 16,-5 5-23-16,-5-1-52 15,-3 2-95-15</inkml:trace>
  <inkml:trace contextRef="#ctx0" brushRef="#br0" timeOffset="132061.7771">20145 15616 387 0,'0'4'89'0,"0"-2"-47"16,4-2-24-16,11 0 13 15,2 0 1-15,5 0-20 0,5-4-10 16,7 2-4-16,3 0-21 16,7-1-28-16,4-1-75 15,6-4-185-15</inkml:trace>
  <inkml:trace contextRef="#ctx0" brushRef="#br0" timeOffset="132700.2124">21512 15323 381 0,'0'0'28'16,"0"0"-56"-16,-1-3-2 16,-6-4 24-16,-5-6 8 0,5 2 14 31,-2-1 5-31,3 0 17 16,6-1 13-16,0 2-3 15,0 6-13-15,12 0-9 16,2 3-1-16,1 2-9 0,4 4-8 15,-1 6-6-15,-1 8 0 16,2 4-2-16,-7 1 1 16,1 4 0-16,-6-2-2 15,-5-2 2-15,-2 0-4 16,0-4-3-16,-5-1 1 16,-6-4 0-16,2-1 1 0,2-6 2 15,1-1 1 1,5-6 0-16,1 0-1 0,0 0 1 15,1-9-1-15,12-4 0 16,1 1 0-16,4-4 1 16,0-4 1-16,-2 0 1 0,0-3-2 15,-5 0 1-15,-1-2 1 16,-5 2-1-16,-4 3 0 0,1 2 0 16,-2 4 1-16,0 5 3 15,0 4 4-15,0 3 0 16,-3 2-2-16,-1 2-5 15,1 8 1-15,-3 7 1 0,4 2 7 16,-3 6 0-16,3 2 0 16,2 2-2-16,0-3-2 15,0 1-1-15,0-2-3 16,5-4-1-16,5-1 0 0,2-4-3 16,4-4-15-16,4-4-13 15,3-5-7-15,1-1-27 16,5-2-61-16,3-2-34 0</inkml:trace>
  <inkml:trace contextRef="#ctx0" brushRef="#br0" timeOffset="132918.9092">22054 15366 206 0,'3'0'207'0,"4"-3"-167"16,5-1-8-16,6 1 3 15,5-1 6-15,4-1-17 16,3 3-9-16,3-2-1 0,-3 2-5 16,-4 1-5-16,-5 1-2 15,-1 0-2-15,-7 0-9 16,-3 0-23-16,-3 0-34 16,-3 0-66-16,-2-4-91 0</inkml:trace>
  <inkml:trace contextRef="#ctx0" brushRef="#br0" timeOffset="133161.3152">22241 15238 361 0,'-2'-2'30'0,"0"2"8"16,2 0 7-1,0 0-8 1,0 3-11-16,0 7 3 0,0 6-1 15,2 2-1-15,0 3-3 16,-1 4-8-16,1-2-4 0,-2 2-6 16,0-2-5-16,0 0 0 15,0-1-3-15,0-4-17 16,-2 0-20-16,2-4-23 16,0-7-32-16,4-5-60 0</inkml:trace>
  <inkml:trace contextRef="#ctx0" brushRef="#br0" timeOffset="133739.3009">22688 15221 370 0,'2'-8'15'0,"-2"-1"-12"0,2 0 20 15,0 2 35-15,-1 0-9 16,3 0-17-16,-1 3-6 16,7 2-1-16,-1 2-7 15,3 0-6-15,1 6-5 16,1 4-1-16,1 5-4 0,-1 1-2 16,-1 3 1-16,-6-1 0 15,0 1-1-15,-4-1 0 16,-3-1-2-16,0-3-3 15,0 0 0-15,-7-3 1 16,-1-2 1-16,-4-2 2 16,3-2 1-16,4-3 0 15,0 0-1-15,2-2-3 0,1 0 2 16,2 0 1-16,0 0 1 16,2-4 1-16,4 1-2 15,3-1 1-15,2 1 1 16,0 1-2-16,1 0 2 0,-1 2 0 15,0 0 4-15,-2 4-1 16,1 5-1-16,-2 3 1 16,-1 2 2-16,-4 4-3 15,-1 0 1-15,-2 4-1 16,0-3 0-16,-7 1 0 0,-6-3-2 16,-1 0 1-16,-9-5 4 15,-1-3 0-15,0 0 1 16,-3-7-2-16,-2-2-2 15,2 0-3-15,0-2-1 16,5-7-11-16,1 0-28 16,3 0-29-16,-1-1-72 15,7-3-205-15</inkml:trace>
  <inkml:trace contextRef="#ctx0" brushRef="#br0" timeOffset="134163.4542">21764 15718 240 0,'-12'0'36'0,"7"0"0"0,1 0 23 16,4 0 7-16,9 0-12 16,10 0-17-16,6 0-9 15,11 1 3-15,11-1-2 16,6 0-4-16,10 0 7 0,11 0-8 16,8-3 1-1,2-1-13-15,6 1 4 0,4-1-7 16,-6 4-4-16,-7 0-1 15,-6 0-2-15,-12-1-1 16,-11 2 0-16,-9 3 0 0,-9 1-2 16,-9-1-12-16,-10 0-7 15,-4-1-26-15,-10-1-20 16,-1 0-8-16,-3 0-42 16,-12-2-92-16</inkml:trace>
  <inkml:trace contextRef="#ctx0" brushRef="#br0" timeOffset="134620.4485">22473 15959 389 0,'0'0'49'0,"0"0"-25"16,0 0 10-16,-2 0 13 15,-1 0-7-15,-4 2-13 0,2 5-12 0,-2 3 0 16,-3 5 0-16,0 0 0 16,0 5-6-16,-1 0-4 15,2 0 0-15,0-1 0 16,2-1-3-16,2-1-1 0,3-2 0 15,2-4 0-15,0-1 0 16,2-1 2 0,10-1 1-1,5-5 4-15,2-1 3 0,4-2-5 16,6 0-4-16,2 0 0 16,1-2 2-16,-2 0-1 0,1-1 1 15,-4 2-3-15,-5-2-1 16,-3 1 2-16,-6 0-3 15,-4 2-4-15,-4-2-15 16,-5 2-16-16,0-1-29 0,0-3-32 16,-5 1-89-16,-4-9-105 15</inkml:trace>
  <inkml:trace contextRef="#ctx0" brushRef="#br0" timeOffset="134876.0022">22561 16022 453 0,'-4'1'44'0,"4"1"-23"16,0-1-6-16,0 3 24 15,0 0 4-15,0 5-8 16,4-1-1-16,-1 7-2 16,3-1-13-16,-1 6 5 15,0 2-7-15,0 0-3 0,1-1-1 16,-2 4-4-16,-1-3-5 15,-3 0-3-15,0 0-2 16,0 0-9-16,-8-5-43 16,-5-6-81-1,-3-11-309-15</inkml:trace>
  <inkml:trace contextRef="#ctx0" brushRef="#br0" timeOffset="143170.354">23985 15076 386 0,'-9'-10'5'15,"-1"-4"-2"-15,-4 0 13 16,0-2-1-16,-4-2-8 15,-4 2 0-15,0 0-3 0,0 0-1 16,-3 2 0-16,-4-2 4 16,-2 3-1-16,-5 2-4 15,-4 1 0-15,-2 1 1 16,-3-2-1-16,-6 4-1 0,-6-2 0 16,-1 1 0-16,-6 0 1 15,-10 1-1-15,-5 0-1 16,-6 0 1-16,-8 0-1 15,-11 2-1-15,-3 0 2 16,-8 1 0-16,-2 3-1 16,-5 1 1-16,-2 0-1 0,0 0-1 15,-2 0 1-15,4 1-1 16,2 3 3-16,5 2-2 16,6-2 0-16,4-1-1 15,8 1 2-15,5 3-1 16,11-4-1-16,5 5 2 0,4-3-1 15,15 4 0-15,6 0 0 16,8 0 1-16,9 5 3 16,7 0 2-16,9 2-2 15,6 5 0-15,6 6-2 16,5 0-1-16,1 7 2 16,0 3-1-16,5 6-1 0,4 4 0 15,-3 6 2-15,4 6-4 16,-6 3 2-16,-1 10-1 15,1 1 2-15,-4 6-2 16,0 3 5-16,0 3 2 16,0 6 0-16,0 0-1 0,0 6 1 15,0-1-2-15,0-4-3 16,0-4 1-16,0-8-1 16,0-2 1-16,0-11 0 15,3-9 1-15,4-1-3 16,4-7 0-16,3-3 0 15,1-8 0-15,3-1-1 0,-2-4 0 16,3-4 1-16,1-4-1 16,1-1 1-16,-1-5-5 15,4-2 2-15,7-4 0 16,-1-3 2-16,11-4-1 0,4-2 1 16,6-3 1-16,7 0 0 15,13-2-1 1,8 0 1-16,7-2-1 0,13-5 0 0,7 2 0 15,13-2 0-15,3-2-1 16,7 3-1-16,5 0 1 0,5 4 1 16,-3 0 0-16,3 2 0 15,-5 0 0-15,-3 0 1 16,-2 4 2-16,-8-1 1 16,-3-3 4-16,-10 0-3 15,-9 0 6-15,-6-5-1 0,-10-5-3 16,-8-2-1-16,-14-2-3 15,-7-2-2-15,-11-2 0 16,-7-2-1-16,-9-1 1 16,-9-6-1-16,-6 0 0 15,-3-5 2-15,-3-2-2 16,-6-3 0-16,0-4 0 16,0-4-2-16,0-7 2 0,0-5 0 15,0-11 2-15,2-12-1 16,7-8 2-16,3-12 3 15,3-8 1-15,0-6-3 16,0-4 1-16,-1-3 3 16,1 0 0-16,-4 0 3 0,-8 3-1 15,-1 6-5-15,0 10-4 16,-8 11 0-16,-9 12-10 16,-11 15-24-16,-6 13-33 15,-5 7-72-15</inkml:trace>
  <inkml:trace contextRef="#ctx0" brushRef="#br0" timeOffset="144781.1101">23907 15889 396 0,'-9'0'33'0,"6"-2"33"0,3-7-33 0,3-3-4 0,12-4-9 15,3 0-3-15,7-4-7 16,5 0-1-16,1 1-7 31,5 1 0-31,-1 2-3 16,6 2-2-16,-6 3-6 0,5 4-8 0,-5 0-12 15,-2 5-14-15,-10 2-27 0,-4 0-31 16,-11 0-62-16</inkml:trace>
  <inkml:trace contextRef="#ctx0" brushRef="#br0" timeOffset="144952.9653">24022 16019 376 0,'20'11'40'16,"9"-11"8"-16,7-4-31 0,5-6-12 15,2-5-4-15,4-5-20 16,2-2-47-16,-7-7-110 15</inkml:trace>
  <inkml:trace contextRef="#ctx0" brushRef="#br0" timeOffset="145630.7236">24663 15418 426 0,'0'-18'5'16,"0"6"6"-16,0-1-2 15,6 6 10-15,-5 0-8 16,3 2-5-16,-1 3 3 0,2 2-2 16,-2 0-5-16,1 12 0 15,-3 5 5-15,-1 4 4 16,0 6 1-16,0 1 1 15,0 2 1-15,0-1-3 16,6-4-3-16,1-6-3 16,2-2 1-16,9-7-5 0,2-6 3 15,1-4-1 1,4 0 1-16,2-6-4 0,0-6 2 16,-2-6-2-16,-1-3 0 15,-7-2 1-15,-3-2-1 16,-6-4 1-16,-4 4 0 15,-4 0-1 1,0 4 1-16,-2 3 0 16,-3 4-1-16,0 7 3 0,-2 5 2 15,4 2 2-15,3 11-6 16,-2 10 0-16,2 7 3 16,0 8 6-16,-2 5 0 0,6 2-2 15,-1 0-2-15,2-1-2 16,-3 1-2-16,-1-4-1 15,-1 1 0-15,0-6 0 16,0-2-1-16,-9-2 2 16,2-6-1-16,-7-6 0 15,1-6 2-15,-3-3-1 0,-1-8 1 16,3-1-3-16,0-3 2 16,0-13 0-16,2-4-2 15,7-5 0-15,3-3 0 16,2-5-6-16,4 3-3 15,12 0-6-15,2 3-1 0,0 4-2 16,6 7-1 0,1 5-10-16,-2 6-7 0,2 5-24 15,-1 0-38-15,-4 4-49 16</inkml:trace>
  <inkml:trace contextRef="#ctx0" brushRef="#br0" timeOffset="146121.0381">25052 15725 339 0,'-7'4'60'16,"2"-1"-2"-16,4 1-16 16,-1 1-9-16,2 6-7 15,0 3-8-15,0 6 0 0,0 3-2 16,2 2 1-16,3 3-1 16,0 1-3-16,1 2-4 15,-2-3-3-15,-1-2 0 16,1-2-1-16,-3-2-2 0,-1-5 0 15,4-5 0-15,-4-3 1 16,0-3-2-16,0-6-1 16,0 0 2-16,0-8 3 15,0-4-4-15,0-8-1 16,0-1 0-16,-5-6 0 0,1-3-1 16,-1-2 0-16,0-4 1 15,-2 2-1-15,2 2-1 16,4 2 1-16,1 1-1 15,0 8 2-15,0 3-1 16,10 4-2-16,3 5 1 0,6 2 1 16,0 5 0-16,2 2 0 15,1 0 0-15,-1 0 0 0,-1 7 1 16,-4 4-1-16,-5 1 1 16,-5 1 0-16,-3 1 0 15,-3 0 2-15,-5 0 0 16,-8 1 2-16,-6-3-1 15,-7 4-1-15,-3-2-3 0,-1 1 2 16,-4-2-9-16,-2-3-51 16,-1-6-77-16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0-03T05:34:11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2365 231 0,'-7'-14'38'0,"2"1"-17"0,0-1 1 0,1 0 14 16,1-1-12-16,-1 3 6 16,1 1-2-16,1 1 1 0,-1 0-2 15,1 3-3-15,-2 2-12 16,2 2 0-16,0-1-2 16,-1 2 3-16,1 2-3 15,0 0-4-15,-1 2 0 16,1 7-2-16,0 4 0 0,2 4 3 15,0 3 5-15,0 5-6 16,2 0 1-16,3 3-3 16,-1 1 2-16,1-2-3 15,1-1 1-15,-2-2-3 16,1-5 1-16,-4 3 2 0,1-7-2 16,0 1 1-16,-2-5-3 15,2 0 1-15,-2-4 0 16,0-2 2-16,0 1-4 31,0-5 2-31,0-1 1 0,0 0 0 16,0 0-1-16,0 0 4 15,0-5-2-15,0-5-4 16,-2-1 3-16,-2-3-3 16,1-3 0-16,1-1 1 15,-1-2-2-15,1-2 0 0,2-5-1 16,-4-1 0-16,4-1-3 15,-2-2 2-15,2 1 2 16,-2 1-1-16,2 1 4 16,0 3-3-16,0 6 2 15,0-1 1-15,0 8-3 16,0 1 2-16,0 4 1 0,0 0-5 16,4 3 4-16,-3 1 0 15,4 3 0-15,-3 0-1 16,3 0-1-16,-2 8-1 15,4 7 2-15,2 3 1 16,1 5-1-16,-2 0 2 0,3 2-2 16,2-1 1-16,-3-5 1 15,2-1-1-15,0-5-1 16,0-4 1-16,1-3-3 16,-2-6 4-16,5 0 1 15,-2 0-2-15,-2-12 2 16,5-2 1-16,-3-6-3 15,1-2 3-15,-3-1-3 0,1-1 2 16,-3 0-1-16,-1 5-3 16,-1-1 2-16,-3 9-1 15,1 0 1-15,-5 6-1 16,1 2-1-16,0 3 2 0,-1 0-4 16,1 3-1-16,0 9 3 15,3 6 2-15,-2 6 0 16,4 2 0-16,-2 10 0 15,0 0 1-15,2 2 1 0,-3-4 1 16,2 1 1-16,-1-3-4 16,0-7 2-16,-3-1-2 15,3-5 1-15,-1-4 0 16,-1-3 0-16,0-2-4 16,2 0-16-16,0-4-27 15,-1-4-27-15,3-2-38 0,0-2-90 16</inkml:trace>
  <inkml:trace contextRef="#ctx0" brushRef="#br0" timeOffset="783.2431">5098 2367 406 0,'5'-4'17'0,"0"1"-8"15,1 0 16-15,-1 2-4 0,1 1-10 16,1-2-7-16,0 2-2 16,-2 0-2-16,2 0 1 15,1-3 3-15,-3 1-4 16,0-2 1-16,-1-1 1 0,-2 0 0 16,-2-3 0-16,0 1-2 15,0-3 3-15,-6 2-2 16,-2 0 0-16,-4 1-2 15,2 3 1-15,-1 1-1 16,-2 0 1-16,1 3-2 0,1 0 3 16,2 6-1-1,0 3 0-15,2 1 1 0,1 7 1 16,1 1 1-16,5 2 4 16,0 1 3-16,0 5 2 15,2-2 3-15,7-1 0 0,2-2-2 16,3-3-1-16,2-2-3 15,-2-2-5-15,3-3 2 16,1-3-1-16,1 1-1 16,1-6-1-16,2-3-1 15,1 0 1-15,-1 0-2 0,1-7 1 16,1-6 0-16,-5-1-2 16,1-2 1-16,-4-3 1 15,-3 0-1-15,-1-4-1 16,-5-1-1-16,-1-4-4 15,-4-3-2-15,1 2 1 16,-3 2-1-16,0 0 3 0,0 2-1 16,-5 6 2-16,-3 1 1 15,3 7 2-15,-2 2 0 16,2 5 2-16,1 1 0 16,-2 3 2-16,3 0-2 15,1 7 0-15,0 7-1 0,2 8 3 16,0 2 3-16,0 7 2 15,4 3 1-15,2 0-3 16,1 0-1-16,0 0-1 16,0-5-1-16,0-3 0 0,2-5-1 15,0-3 0-15,0-4-4 16,2-3 3-16,-2-4-2 16,1-1 1-16,0-6 2 15,2 0 0-15,2 0-8 16,-1-9-22-16,-1-5-9 0,-2-1-21 15,-5-3-49-15,-3-3-123 16</inkml:trace>
  <inkml:trace contextRef="#ctx0" brushRef="#br0" timeOffset="955.0908">5365 2333 390 0,'-5'0'21'15,"5"0"8"-15,0-2 26 16,16-5-24-16,7 0-25 16,9 0-5-16,5-4-3 0,6 2-69 15,-1-4-108-15</inkml:trace>
  <inkml:trace contextRef="#ctx0" brushRef="#br0" timeOffset="2389.4663">5566 2542 300 0,'0'0'31'16,"0"0"-18"0,4 0 21-16,3-6-8 0,4-2-8 15,0 0-6-15,1-2 3 16,4-1-2-16,-2-2-2 15,3-1-4-15,0-4-1 16,-2-2 8-16,-1-2 1 0,-2-2-4 16,-4-2-6-16,-3-3-1 15,-3-2-1-15,-2 3-3 16,0-2 1-16,-5 1-3 16,-2 6 2-16,0 3-2 15,-1 3 3-15,3 4-1 0,1 6-1 16,3 5 0-1,-1 2-3-15,0 4 3 16,2 10-2-16,0 9 3 0,0 4 2 16,4 3-1-16,1 6 4 15,4-1-1-15,-3 3 0 16,-1-2-1-16,2 0 0 0,-2-8-2 16,0-1 1-16,-3-8-1 15,3-1-1-15,-4-5 1 16,1-4 1-16,-2-3-2 15,2-4 1-15,0-2 0 16,-1 0 4-16,-1-2 14 16,4-8-6-16,-1-2-10 0,1-3-2 0,-1-2 0 0,2-2 0 15,3 0-5-15,-1-1-4 16,0 2 4-16,3 3 2 16,0 0-1-16,-3 5 3 15,2 4 0-15,-1 1-1 31,-1 5 1-31,2 0-1 0,-2 3 1 0,-1 8-2 0,1 2 1 32,0 7 0-32,1 1 1 0,2 0 1 0,-1 2 1 15,1-5-1-15,2 0 1 16,-2-4-1-16,2-3 0 16,1-4 0-16,1-2 0 0,1-3-1 15,-1-4 2-15,1 2 0 16,-1-8 1-16,-2-1 1 15,-1-4-2-15,-2-1 1 16,-4-2 1-16,1-3-2 16,0 0 2-16,-5-2-3 0,1 2 0 15,-2 2 0 1,2 1 0-16,0 7-1 0,-2 2 0 16,1 6 2-16,-1 1 1 15,0 0-2-15,2 6-6 16,2 9 4-16,-1 4 3 15,2 2 1-15,2 1 2 0,-1-1 0 16,3 1-1-16,2-4-1 16,0-1-1-16,1-2 1 15,3-3-2-15,2-4 1 16,0-3-1-16,2-2 2 0,1-3-2 16,-1 0 2-16,-2-4-1 15,1-5-2-15,-5-3 3 16,0-2-1-16,-6-1-2 15,0-5 2-15,-6-1-2 16,-1-4 0-16,0-3-2 16,0 0-5-16,-8 0-4 15,-3 0 0-15,-4 3 1 0,2 7 6 16,-6 4 1-16,1 6 2 16,-1 2-1-16,-3 6 2 15,0 0 0-15,3 3 0 16,2 7 0-16,3 0 0 0,5 5-1 15,3-1 1-15,6 2-1 16,0 0 0-16,8-1 0 16,5-3-1-16,8-2 2 15,4 1-1-15,5-2 1 16,1-5-14-16,4 1-21 0,1-3-26 16,1-2-42-16,0 0-76 15</inkml:trace>
  <inkml:trace contextRef="#ctx0" brushRef="#br0" timeOffset="2953.4249">6748 2327 327 0,'0'-5'52'0,"0"-2"-17"16,-2 2 11-16,-5-3-10 16,-4 4-13-16,2-2-6 15,-3 1-6-15,-3 1-3 16,3 4 0-16,-5 0-6 0,1 0-3 15,1 5 2-15,0 6-1 16,1 5 3-16,1 2 2 16,2 3 1-16,6 2-1 15,1 1 0-15,4 1 1 0,0-6-2 16,2 3 0-16,7-8-1 16,5-1 3-16,3-5-1 15,-2-4 1-15,5-4 1 16,0 0 0-16,3-2 4 15,-1-8-3-15,0-7-2 0,-3-3-1 16,-3-3 7-16,-2-5 0 16,-2-4-3-16,-5-2-4 15,-2-2-3-15,-2 1 0 16,-3-3-2-16,0 2-2 16,0 4 0-16,0 6 0 15,0 2 1 1,-3 9 1-1,-2 4 0-15,1 5-2 0,-3 5 1 16,4 1 3-16,-5 1-2 16,3 12-3-16,3 5 3 15,2 3 0-15,0 6 1 0,0 5 1 16,0 2 0-16,7 5 2 16,1-2-3-16,-1 1 5 15,-2-1-4-15,4-2 1 16,-4-5-4-16,3-3 4 15,1-4-3-15,3-6 0 0,-1-2-2 16,3-3-13-16,3-3-26 16,0-5-21-16,1-4-38 15,0-1-85-15</inkml:trace>
  <inkml:trace contextRef="#ctx0" brushRef="#br0" timeOffset="3140.8767">7060 2419 398 0,'0'1'86'0,"3"-1"-55"0,5 0 17 15,3-3 3-15,5-2-27 16,3-3-13-16,7 2-5 16,1 2-5-16,2 0-2 15,-1 2-11-15,3 1-54 16,-4-4-53-16,4 0-190 0</inkml:trace>
  <inkml:trace contextRef="#ctx0" brushRef="#br0" timeOffset="3710.7101">7610 2256 253 0,'-13'-7'160'0,"6"-2"-134"16,1 0 13-16,3 0 14 0,-2-1-18 15,3-1-7-15,2 0-8 16,0 2-4-16,0-2-2 16,3 4-8-16,6 2-4 15,1 0 1-15,2 3-2 16,1 2 0-16,-1 0-1 0,0 4-2 15,0 6 1-15,-2 6 0 16,-3 4 0-16,1-1 0 16,-5 5-1-16,-1-1-2 15,-2 0-2-15,0-1 2 16,-8 1 1-16,-4-6 0 0,-2 3 2 0,-2-2 1 16,0-2 0-16,1-2 0 15,1-2 0-15,-1-2 1 16,5-3 1-16,1 0 1 15,-1-3 2-15,5 3 0 16,0-4-1-16,2-1 2 0,3 2-2 16,0-4-1-16,0 1 3 15,3-1 8-15,6 0 5 16,2 0-2-16,5 0-7 16,6-1-2-16,1-3-27 15,3-1 24-15,0-2 1 16,4 3-1-16,-1-1-3 0,-4-1-2 15,-1 3 4-15,-7-3-6 16,-2 2 4-16,-8 3-2 16,-3-3-6-16,-4 1-28 15,0-5-93-15</inkml:trace>
  <inkml:trace contextRef="#ctx0" brushRef="#br0" timeOffset="39610.279">13650 2706 37 0,'0'-4'180'15,"0"-2"-153"-15,0-1 1 0,0 2 16 16,0-4-9-16,0 4-6 16,0-5-2-16,0 6 2 15,0-3-5-15,0 1 0 16,0 1 2-16,0 1-6 0,0 2-4 16,0 1 2-16,0 1-4 15,0 0 2-15,0 0-9 0,0 0-3 16,0 5-3-16,0 8-2 15,0 4 8-15,2 5 4 16,0 3 4-16,2 3-3 31,1 1-2-31,-1-3-2 0,-1 1-3 16,-1-4-1-16,1-1 0 16,-1-2 1-16,0-3 0 15,0-1 0-15,-2-1 0 16,0-3-2-16,0-3-1 15,0 0-1-15,0 0 1 16,0-2-2-16,0 0 1 0,0-1-1 16,0 0 0-16,0 2-10 15,0-5-16-15,0 3-10 16,0-4-7-16,0-2-9 16,0 0-20-16,0-6-12 0,0-8-102 15</inkml:trace>
  <inkml:trace contextRef="#ctx0" brushRef="#br0" timeOffset="40128.4926">13616 2668 355 0,'-3'-5'13'0,"3"-1"9"0,0 1 28 16,0 2-19-16,1-3-15 16,6 1-6-16,1 1 4 15,1-2-5-15,3 4-1 0,-1 0 0 16,3 2 1-16,0 0-2 16,3 0 2-16,0 3-3 15,2 8 0-15,1 3 1 16,0 0 0-16,1 2-4 15,-1 0 6-15,0 0-6 0,-3 2 3 16,0-2 0-16,-3 0-2 16,-3-2 1-16,0 3 0 15,-4-2-1-15,-2 0-1 16,-2 1-1-16,-1 0 2 16,-2-2 0-16,0 1-2 0,0-1 2 15,-5-1-1-15,-2-1-2 16,-2-1 4-16,-4-1-3 15,1 1 0-15,-3 0 0 16,-1-2 0-16,-2 2-3 16,1-3 2-16,0-1 1 0,-2 1-2 15,2-1-3 1,2-4-12-16,-2-1-9 0,3 0-12 16,3-2-1-16,0 0-28 15,6-9-29-15,2-7-107 16</inkml:trace>
  <inkml:trace contextRef="#ctx0" brushRef="#br0" timeOffset="40738.4021">13945 2509 273 0,'-3'-8'20'16,"1"1"12"-16,0-3 24 0,2 3 7 15,0 0-25-15,0 3-4 16,0-3-14-16,4 2-9 16,1 2-3-16,3 1-5 15,4 2 0-15,-5 0-5 16,7 0 2-16,-5 8-1 0,2 2 0 16,-2 4 0-16,-3-1 0 15,1 2-1-15,-4 0 2 16,-1 0-1-16,-2-2 1 15,0-1 3-15,0-2-2 0,-5 0 1 16,-2-1-1-16,2 0 1 16,0-4 4-16,0 1-2 15,1 1-1-15,-1-1 1 16,2-5 1-16,-2 4-2 16,3-3 3-16,1 0-3 15,1 0-1-15,0-2 1 16,0 0 3-16,0 0 9 0,0 0 2 15,9-4-3-15,2-3-8 16,1-2-2-16,6-2-2 16,1 3-1-16,2-5 0 15,0 3-1-15,1 0-14 0,-1 0-34 16,-3-1-73-16,-2-2-346 16</inkml:trace>
  <inkml:trace contextRef="#ctx0" brushRef="#br0" timeOffset="41402.0824">14476 2873 260 0,'0'0'46'0,"-1"0"-1"0,1 0 25 16,0 0-19-16,0-3-11 0,1 1-13 15,8-2-8-15,4 0-6 16,1-1-1-16,6 1-1 16,0 1-5-16,1 0-1 15,-1 1-1-15,6-2-2 16,-6 4-1-16,-1-3 0 16,-1 3-1-16,-1-2-1 0,-2 2-8 15,-1 0-24 1,-1 0-35-16,0-2-43 0,-5 1-45 15</inkml:trace>
  <inkml:trace contextRef="#ctx0" brushRef="#br0" timeOffset="41980.3201">15051 2795 340 0,'0'-6'21'15,"0"1"-7"-15,0-2 37 16,0 0-3-16,0 0-22 16,0 0-7-16,0-3 1 0,0 0-4 15,0 2-5-15,4 0-6 16,1 1 1-16,0 0-1 15,0 3-3-15,3 0-1 16,-1 4 2-16,4 0-2 0,-2 0-2 16,0 8 1-16,1 4-1 15,0 6-2-15,1 3 2 16,-4 0 1-16,-2 5-2 16,-4-2 3-16,-1-1-3 15,0-1 1-15,0-4-2 16,-5 1 2-16,-3-4 0 0,-3-2 2 15,1-3 1-15,0-3-1 16,0-1 2-16,2-1 0 16,1-1 2-16,2-3 0 15,1 1-1-15,2-2-1 16,2 2 1-16,0-2 1 0,0 0 1 16,4 0 1-16,4 0-2 15,3 0 1-15,2-2-2 16,4-1-1-16,4-1 0 15,0-1-2-15,0-1-1 0,3 2 1 16,-1 1-2 0,1 1-16-16,-5 1-16 15,3-1-13-15,0 0-36 0,-3-1-51 16,-1-3-112-16</inkml:trace>
  <inkml:trace contextRef="#ctx0" brushRef="#br0" timeOffset="42339.5865">15536 2688 375 0,'-1'-11'11'0,"-2"0"2"15,3 4 38-15,0 2 0 16,0 5-23-16,0 0-11 15,0 0-12-15,0 6-5 0,0 9 2 16,0 1 3 0,0 6 7-16,0 3 1 0,0-4-1 15,3 2-1-15,-2-1-3 16,-1-1-3-16,2-3 0 16,0-1-1-16,-2-2-3 15,0-1 1-15,0-2-1 0,0 0-1 16,0-4 1-1,0-1 0-15,0 1-1 0,0-5-15 16,0 1-15-16,-4-4-3 16,0 0-14-16,0-2-25 15,-1-11-62-15,3-1-169 0</inkml:trace>
  <inkml:trace contextRef="#ctx0" brushRef="#br0" timeOffset="42714.4956">15494 2651 381 0,'0'-10'37'15,"6"3"7"-15,3 0 13 16,2 0-21-16,4 3-17 16,0 2-10-16,4 2-2 15,-2 0 0-15,1 8-2 0,1 4-2 16,2 2 0-16,-5 1-1 15,0 3-1-15,0 1 1 16,-3 1-2-16,-5 1 1 16,0 1 0-16,-3-3 2 15,-1 3 1-15,-2-3-2 16,-2 1-1-16,0-3 1 0,0 0-2 16,0 1 1-16,-7-3 0 15,-5 0 1-15,2-2-1 16,-2-3 2-16,-3-1-2 0,1-2 1 15,1-1-1-15,-1-1 0 16,1-3 0 0,1-1-5-16,3-1-14 0,-1 0-29 15,3-3-41-15,7-9-93 16</inkml:trace>
  <inkml:trace contextRef="#ctx0" brushRef="#br0" timeOffset="42980.0652">16035 2809 463 0,'-1'0'30'0,"1"0"-13"0,0 0 29 15,1 0-8-15,10 0-22 16,2 0-11-16,6 0-3 16,1-2 0-16,7 2-3 15,0 0 1-15,-1 0-15 16,5 0-23-16,-4-3-53 0,0-5-108 16</inkml:trace>
  <inkml:trace contextRef="#ctx0" brushRef="#br0" timeOffset="43607.0883">16485 2652 450 0,'0'-7'28'16,"0"-2"-5"-16,0 4 29 15,0 0-10-15,5 1-21 0,4 0-13 16,-1 4-4-16,3 0-1 0,0 0-1 16,0 8-3-16,2 2 0 0,-3 5 1 15,-1 0 0-15,-4 3-4 16,3 0 0-16,-8 1-4 16,0-2-2-16,0-1 3 15,-2-4 1-15,-9-1 2 16,2 0 3-16,-1-3 1 0,-2-3 1 15,2 1-1-15,-1-3 1 16,2 0 0-16,0-2-1 16,4 1 2-16,-2-2 0 15,4 0-2-15,1 0 0 16,2 0 1-16,0 0 0 16,7 0-2-16,1-2-2 15,4-2-2-15,2 1 3 0,0 2 5 16,2-1-3-16,-2 2 0 15,3 0-1-15,-2 0 3 16,0 5-1-16,-1 4 1 16,-2 4 0-16,-2-1-2 15,-3 0 0-15,0 3 0 16,-5-1 0-16,-2 0 2 0,0-3 0 16,-2 0 1-16,-7-3 2 15,-3 0-1-15,-3-1 1 16,-1-2 1-16,-2-2-2 0,-2 1 0 15,3-2-1-15,0-2-1 16,0 0-2-16,0 0 0 16,3 0 0-16,-1 0 1 15,3-6-12-15,-1 1-28 16,4-5-35-16,4-3-71 16</inkml:trace>
  <inkml:trace contextRef="#ctx0" brushRef="#br0" timeOffset="43992.2115">16800 2506 363 0,'4'-7'79'16,"-2"0"-65"-16,-2 3 25 15,1 0 19-15,1 2-26 16,2 2-9-16,-1 0-12 16,2 0-3-16,3 6-1 15,1 5 2-15,1 3 0 16,4 1 0-16,-2 8 4 0,6 0 3 16,-4 4-4-16,1 0-3 15,-1 5-2-15,-2 3-1 16,1 1 0-16,-8 1-20 15,0 2 15-15,-3-1 1 0,-2 1-3 16,0-2 1 0,-2-3 2-16,-4 2-1 0,-5-4 7 15,-6-2-2-15,-1 0 4 16,-1-2-15-16,-8-2-22 16,-5-2-19-16,-6-3-17 0,-7-3-85 15</inkml:trace>
  <inkml:trace contextRef="#ctx0" brushRef="#br0" timeOffset="44601.9709">13497 2422 200 0,'-5'-2'69'0,"-2"2"1"16,2 0-15-16,2 0-27 15,-1 0-13-15,-4 7-4 16,1 6 4-16,-2 4 9 16,1 4 1-16,-4 8 5 0,0 8 4 15,1 7-3-15,2 6-3 16,4 3-3-16,3 4-13 15,2 1-6-15,0-4 2 16,7 2-1-16,6-4-5 0,8-4 0 16,3-2 0-1,8-1-2-15,9-4-18 0,8-9-45 16,8-5-71-16,10-11-239 16</inkml:trace>
  <inkml:trace contextRef="#ctx0" brushRef="#br0" timeOffset="45715.497">17285 2684 188 0,'-4'-3'102'16,"2"-4"-71"-16,2-3 13 15,0 3 16-15,0-1-23 16,0 0-15-16,2-2-6 0,5 5 0 16,1-3-4-16,-3 3-7 15,2 2 0-15,0 0-2 16,-3 3-3-16,2 0 3 15,-3 0-5-15,2 6 1 16,-3 5 0-16,3 1 2 16,-3 3 0-16,0 0 1 0,1 3-2 15,-1 0 1-15,1 0-1 16,0-2 0-16,1 0 2 16,-1-2 0-16,4-3 0 15,0-2 3-15,3-2 2 16,2-4 0-16,0-1-1 0,3-2 0 15,-1 0-2-15,1 0 2 16,-3-9-3-16,3-2 1 16,-6-1 3-16,-1 0 2 15,0-8 3-15,-4 2-6 16,-3-2-2-16,1 1-3 0,-2-1 0 16,0 4-1-1,0 6 2-15,0 1-2 0,0 1 0 16,0 7 2-16,0 1-2 15,0 0 0-15,0 3-2 16,0 8 0-16,0 7 1 0,0 1 2 16,0 8 3-16,2 5 2 15,1 2 0-15,-1 2 0 16,2 3-2-16,-3 0 1 16,1 0 0-16,-2-1-2 15,0-1 1-15,0-4 1 0,-2-3 1 31,-5-3-2-31,0-6 2 0,-2-3 0 16,0-2 0-16,0-5 0 16,2-4-1-16,-4-2 1 15,2-5-2-15,2 0 4 0,-4-2 0 16,1-8-11-16,-1-6-11 16,1-4 17-16,2-3-2 15,1-4-1-15,3-3 1 16,3 1-1-16,1 1-2 0,0-1-7 15,5 6 11-15,7 3-5 16,8 1-20-16,2 5-2 16,2 1-15-1,8 2-12-15,-1 4-51 0,8-2-69 0</inkml:trace>
  <inkml:trace contextRef="#ctx0" brushRef="#br0" timeOffset="45902.913">17958 2796 340 0,'11'0'26'0,"2"0"4"15,1-3 19-15,2-1-4 16,1 1-22-16,-2 1-19 16,-1 0-3-16,0 2-3 15,-4 0-27-15,-5 0-52 16,1 2-66-16</inkml:trace>
  <inkml:trace contextRef="#ctx0" brushRef="#br0" timeOffset="46074.7492">17973 2882 363 0,'-5'6'33'0,"2"-5"-8"15,3 1 40-15,8 0-8 16,8-2-21-16,2 0-17 15,7 0-11-15,1 0-5 0,1 0-2 16,0-2-4-16,1-1-47 16,-7-5-122-16</inkml:trace>
  <inkml:trace contextRef="#ctx0" brushRef="#br0" timeOffset="46940.3558">19049 2560 298 0,'0'-4'33'16,"0"-1"-10"-16,0-1 21 15,0 3-8-15,0-1-15 0,0 2-6 16,0-2 0-16,0 3-5 16,-8 1-2-16,1 0 0 15,-2 0-2-15,-1 0 5 16,-5 8 1-16,1 2 3 16,-3 4 1-16,3 4-2 0,-1 3-3 15,5 4 1-15,-1 2-1 16,5 5 1-1,3 2-5-15,3 0-2 16,0-4-2-16,3 0-2 16,4-3 2-16,5-4 0 15,0-5 1-15,3-2 1 16,-1-5 1-16,2-6 3 0,0-1 5 16,-1-2-1-16,-1-2-3 15,1 0-1-15,-1-2-1 16,0-6 0-16,-3-2-2 15,-1-1-2-15,-3-1-4 16,-2-5-15-16,-4 3 11 0,-1-4 4 16,0 0-1-16,-9 1-1 15,-2 1 1-15,-3 3 1 16,-7 5 12-16,0 0-17 16,2 6 1-16,-2 2-1 15,-3 0 1-15,4 6 0 0,2 1-5 16,4 4-16-16,5 1-2 15,5 1-9-15,4-1-25 16,6-1-35-16,10-2-36 16,7-8-62-16</inkml:trace>
  <inkml:trace contextRef="#ctx0" brushRef="#br0" timeOffset="47448.0395">19465 2700 412 0,'1'-4'22'15,"3"1"-4"-15,4 1 12 16,-3 0-8-16,2 1-10 16,3-1-7-16,2 0-3 0,0-1 5 0,3-1 0 15,-1-2 1-15,-2 1-2 16,1-2 0-1,-2 0-1-15,-3 3-2 16,-2-5-3-16,-2 1 1 0,-4 1 2 16,0-1-3-1,0 1 1-15,-5 0-1 16,-7 3 0-16,2-3 0 0,-7 5 1 16,2 2-3-16,-2 0 1 15,-2 0 1-15,1 4 0 0,2 5 1 16,1-1 0-16,3 8 2 15,-1-1 0-15,6 4 2 16,1 5 2-16,5-1 4 16,1 4-1-16,0-2-1 15,3 0-3-15,4-3-1 16,2-3 2-16,1-3-3 0,2-4 1 16,-1-2 0-16,1-3 0 15,4-2-2-15,-1-3 2 16,5-2-3-16,-1 0 1 15,3 0-4-15,0-9-12 16,-1 0-20-16,0-7-19 0,1-2-38 16,-4-7-92-1</inkml:trace>
  <inkml:trace contextRef="#ctx0" brushRef="#br0" timeOffset="47951.0381">19797 2263 437 0,'-5'-7'6'15,"1"2"17"-15,3 5 16 16,-1 0-19-16,-1 0-19 16,1 7 1-16,1 5-4 15,1 5 4-15,-2-3-2 16,2 2 0-16,-2-2 0 15,2-1 0-15,0-5 0 16,0 0 1-16,-1-5-1 0,1 1 1 16,0-2-1-16,0-2 1 15,0 0-1-15,0 0 4 16,0 0 0-16,5 0 2 16,1-4-5-16,6 1-1 0,-1-2 1 15,5 2-2-15,-2 1-2 16,4 2 5-16,-2 0 1 15,1 10-4-15,-5 0 1 16,3 5-2-16,-5 2 4 0,-3-1-5 16,-2 2 4-16,-4-2-3 15,-1-1 3-15,0-2-1 16,-6-1 1-16,-4 0 3 16,-1-5 3-16,-2 0 0 15,3-3-2-15,-5-1 1 16,4-2-1-16,1-1-2 0,-1 0 0 15,0 0-2 1,1-1 0-16,-2-6-9 0,2-3-22 16,1-1-68-16,-1-6-46 15</inkml:trace>
  <inkml:trace contextRef="#ctx0" brushRef="#br0" timeOffset="48127.5805">19770 2280 368 0,'7'-8'26'0,"1"5"11"0,4-3 19 16,2 3-24-16,4-2-23 0,3 1-5 15,3 2-2-15,1 1 0 16,-1 1-4-16,-1 0-23 31,-2 0-76-31,-1 0-119 0</inkml:trace>
  <inkml:trace contextRef="#ctx0" brushRef="#br0" timeOffset="48819.0003">20142 2333 334 0,'-4'-9'40'0,"2"0"-8"16,2 0 31-16,0-2-4 15,0 4-36-15,4 0-5 0,3 2-6 16,4-1-1-16,0 3-6 16,-1 3 2-16,3 0-4 15,-2 0-1-15,2 7-2 16,-6 6 0-16,3 2-1 15,-3 5 0-15,-3 3 1 16,0-1 0-16,-4 1-1 0,0-1 1 16,0-3-2-16,-2-5-3 15,-5-2 5-15,-2-2 1 16,2-1-1-16,3-4-1 16,-2-2 3-16,3-1-1 15,3-2 0-15,-2 0-1 16,2 0 1-16,0 0 2 0,0-4-2 15,3-2-1-15,7-3 1 0,-1-2-1 16,3-3-1 0,1-4 2-16,1 0-2 0,-1-1 0 15,-1-3-1-15,-1 5 0 16,2-4 0-16,-3 7 2 16,-3-1-1-16,1 4 2 0,-4 0 0 15,-1 4 3 1,-3 0 2-16,0 1-4 0,0 2 0 15,0 3 1-15,0 1-2 16,-1 0-1-16,-3 1-1 16,-1 10-1-16,-1 3 2 15,2 3 0-15,-1 4 2 0,1 4 2 16,3 2 3-16,-1 0 3 16,2-1 1-16,0-2-1 15,0-2-1-15,5-6-1 16,2 0-1-16,3-5-1 15,-1-3 1-15,-1-1-4 16,4-4 0-16,-4-2-1 16,1 2-4-16,-4-3-56 0,-3 0-80 15</inkml:trace>
  <inkml:trace contextRef="#ctx0" brushRef="#br0" timeOffset="51826.007">13835 3867 307 0,'0'-4'10'16,"-2"1"7"-16,2 1 17 0,0 0-8 16,0 2-14-16,0 0-6 15,0 0-3-15,0 0-3 16,0 6 1-16,0 0 2 15,0 7 3-15,0 1 0 16,0 3 2-16,0 2 3 16,0 0-1-16,0 3 1 0,0 2 1 15,0 2 0-15,0 1 1 16,0 1-1-16,0 2-4 16,0 2-1-16,0 3-2 15,4 0 0-15,0 6 1 16,1-2 2-16,1 3-2 0,1 2-1 15,0 0 1-15,1 6 2 16,-2 0 2-16,3 0-5 16,-4 4-1-16,5 0-1 15,-1-1 1-15,-2 4 0 16,1-3-2-16,2 3 12 16,-3 2-8-16,0 0-3 15,0-1-1-15,1 0 5 0,-5 4-1 16,-1-2-3-16,0 1 1 15,-2 0-2-15,0 3 1 16,0 0 0-16,0 2 0 0,0-1 1 16,-2-1 2-16,0 0 1 15,2-2 0-15,0-1-2 16,0 3 2-16,0-1 1 16,0-1-2-16,0 4-2 15,0 2 1-15,0 0-3 0,4 3 1 16,1-2-1-16,0 2 0 15,-1-3-2-15,4 0 1 16,-5 4 0-16,4-3-1 16,-2 1 0-16,1-1 1 15,-1 6-1-15,1-1 0 0,-1 1 0 16,-3-2 0-16,1 1 1 16,-1 2-2-16,-2 0 2 15,0-2-1-15,0-1 0 16,0-1 1-16,0 0-1 15,0-1 1-15,0-3-2 16,0 0 2-16,0-7-1 16,0 3 0-16,0-7 4 0,2 0-2 15,3-6-1-15,0-1-6 16,3-1 4-16,-1-5-11 16,0-3 10-16,0-3 1 0,-1-6 2 15,-1-4 0-15,1-6-1 16,-3-4 1-16,-1-4-1 15,0-7 3-15,-2-4-3 16,0-3 0-16,0-5 13 16,-9-14-51-16,-6-12-48 15,1-17-108-15</inkml:trace>
  <inkml:trace contextRef="#ctx0" brushRef="#br0" timeOffset="53076.8235">15562 4503 187 0,'-1'0'36'0,"-1"0"-9"16,2-1 12-16,0-3 10 0,0 1-9 0,0-3-7 16,0 3-3-16,0-1-8 15,0 4-3-15,0-2-4 16,0 1 1 0,0 1-8-16,0 0-3 15,0 1-3-15,0 8-1 16,0 2 4-16,2 5 2 15,-1 2 0-15,4 0 2 0,-2-1-2 16,1 3-1-16,3 0-2 16,-4-2-1-16,4 0-1 15,-1-4 0-15,1-4 0 16,2 3 0-16,0-6 0 16,4-3 1-16,1 0 2 0,1-4 2 0,4 0-3 15,-1 0-1-15,1-6-2 16,-2-1-1-16,0-4 1 0,-5 0 0 15,3 1-1-15,-7-7 2 16,1 1 0-16,-4-3-1 16,-1-1-1-16,2-1 0 15,-6 1 2-15,2 2-3 0,-2 0 1 16,0 8 1-16,0 1-1 16,0 2 1-16,0 7-2 15,0 0 2-15,1 0-1 16,3 7-3-16,-1 6 4 15,3 4-1-15,0 6 3 0,2 3 3 16,-1 4-3-16,2 2 3 16,-2 0 1-16,-2 0-2 15,0 2-2-15,-4-4-2 16,1 2 0-16,-2-1 0 16,0-6-1-16,-2 0 1 0,-4-4-1 15,-2-3 1-15,-1 0-1 16,-2-6 2-16,2-1 0 15,-2-2 1-15,1-5 0 16,-2-3-1-16,2-1 4 16,0 0 5-16,0-3-3 15,-2-8-2-15,5-8 0 0,-1 1-1 16,4-6-3-16,3 1-2 16,1-2 0-16,0 4-1 15,8-1 0-15,5 5 0 16,3 2-4-16,3 3-10 15,-1 3-12-15,1 5-6 0,3 2-15 16,-2 2-44-16,-1 0-84 16</inkml:trace>
  <inkml:trace contextRef="#ctx0" brushRef="#br0" timeOffset="53422.0695">16042 4844 277 0,'-3'0'129'0,"1"0"-97"0,-1 4 11 15,3 1-11-15,0 4-19 16,0 2-2-16,0 5 2 16,0 4 8-16,0 3 2 15,0 2-7-15,0 2-2 16,0-1-5-16,0 3 2 0,0-4-5 31,0-2 0-31,0 0-2 16,0-7-1-16,0 0 1 15,0-5-2-15,0-4-1 16,0 0 0-16,0-3-1 0,0-2-1 16,0-2 3-16,0 0-2 15,0 0-2 1,0-3-5-16,0-7-13 0,0-2-15 15,0-7-12-15,0-2-37 16,1-6-61-16,-1 2-138 16</inkml:trace>
  <inkml:trace contextRef="#ctx0" brushRef="#br0" timeOffset="53737.095">16005 4864 271 0,'0'-11'49'0,"0"0"13"0,5 3 0 15,5-1-10-15,2 1-16 16,3 5-19-16,4-1-2 16,-4 4-5-16,6 0-1 0,-1 4-2 15,-6 5-1-15,1 3-4 16,-3 3-2-16,-2 1 1 16,-2 0 0-16,-4 1 1 15,-3-2-2-15,-1 0-1 16,0-5 3-16,-8 0 1 15,0 0 0-15,-5-2 5 16,-1-2 2-16,1-1-5 0,-3-1-1 16,-2-1-2-16,3-1-1 15,7 0 1-15,-3-2-2 16,3 0-8-16,7 0-24 16,1-9-47-16,0-5-111 0</inkml:trace>
  <inkml:trace contextRef="#ctx0" brushRef="#br0" timeOffset="54077.6482">16721 4593 391 0,'0'-2'19'15,"0"-7"9"-15,0 6 26 16,3-1-7-16,1 2-19 16,6-2-12-16,0 3-3 15,4-1-4-15,1 0-2 0,2 1-4 16,0-1-1-16,1 0-2 15,-4 0 1-15,0 2-1 16,-1 0-5-16,-4 0-27 16,-4 0-17-1,1 0-42-15,-4 0-99 0</inkml:trace>
  <inkml:trace contextRef="#ctx0" brushRef="#br0" timeOffset="54395.0113">16755 4716 232 0,'-3'4'38'0,"1"-3"-10"15,0 1 13-15,2-2 10 0,0 2-9 16,0-2 3-16,5 0 0 15,2 0-8-15,5 0-8 0,0 0-7 16,4 0-3-16,2 0-1 16,2 0-2-16,-1 0 2 15,3-2-5-15,-2-1-1 16,-3-1-3-16,-2 0-2 16,-4 2-6-16,0-1 0 0,-6 3-2 15,-5 0-29-15,0 0-42 16,0-4-93-16</inkml:trace>
  <inkml:trace contextRef="#ctx0" brushRef="#br0" timeOffset="61538.5103">18742 4168 228 0,'1'-7'22'15,"-1"0"9"-15,2 2 2 0,0-2 13 16,-2 2-10-16,1 0-10 16,-1 2-3-16,0 1 1 15,0 0 2-15,0 2-6 16,0 0-12-16,0 0-3 0,0 9-5 16,0 3 8-16,0 6 8 15,0 4 3-15,0 3-5 0,0 1 1 16,0 3-2-16,0-4-4 15,0 0-1-15,0-2-1 16,0-5 0 0,0 0 0-16,0-4-1 15,0-3-1-15,0-2-2 0,0-2-1 16,0-4-1-16,0 1 1 16,0-2-2-16,0 0 0 15,0-2 0-15,0 2-10 16,0-2-18-16,-1 0-32 15,-6 0-53-15,-6 0-145 16</inkml:trace>
  <inkml:trace contextRef="#ctx0" brushRef="#br0" timeOffset="62275.2467">17956 4807 317 0,'0'0'33'0,"-1"0"-3"16,1 0 22-16,0 0-12 15,0 0-7-15,0 0-8 16,0 0-11-16,3 0-3 15,7 0-2-15,0-2 1 0,4 2 0 16,4-2 1 0,4 1-2-16,4-3 4 0,3 0-2 15,6 1-2-15,4 1 0 16,4-3-2-16,3 0 0 16,1-1-3-16,4 0 1 0,3 3 1 15,-1-1-2-15,5 1-2 16,-1-1 3-16,3 1-2 15,-4 0-3-15,0 1 2 16,-3-2 0-16,4 0-1 16,1 1 0-16,-2-1 3 15,5 1-3-15,3-1 1 16,1 1 0-16,-2 1 2 0,1-2 0 16,-1 2-1-16,-5 2 0 15,-2-2-3-15,-4 2 0 16,-1 0 1-16,-2 0-1 15,0 0 0-15,-4 0 2 0,1 0-2 16,1 0 0 0,-3 0 2-16,-2 0-1 0,-6 0 2 15,-5-1-14-15,-6-1 7 16,-8 0 3-16,-5 0 1 16,-5 2 1-16,-6 0 9 0,-1 0-16 15,-8 0-26-15,-9 2-13 16,-8 2-31-16,-6-3-100 15</inkml:trace>
  <inkml:trace contextRef="#ctx0" brushRef="#br0" timeOffset="62982.9777">17825 5367 184 0,'-5'-7'93'0,"0"0"-49"15,1 0 22-15,-2 3-5 16,3 0-26-16,1 4-1 0,-1 0-14 15,1 0-7-15,0 10-7 16,0 3 4-16,2 7 8 16,0 3 6-16,0 4-3 15,0 2-4-15,0-1-5 0,4 1 0 16,3-4-2-16,-4 0-2 16,3-4 3-16,-2 1-6 15,0-5-2-15,-3-2 0 16,3-5-1-16,-3 1-2 15,1-4 1-15,-2-2 0 0,0 1-1 16,0-5-4-16,0 1-16 16,0-2-7-16,0 0 0 15,-5 0-14-15,-2-9-26 16,-1-5-82-16,-1-4-131 16</inkml:trace>
  <inkml:trace contextRef="#ctx0" brushRef="#br0" timeOffset="63426.2884">17788 5358 90 0,'-3'-9'263'0,"1"-2"-240"15,-1 4 8-15,3 0 26 16,0 4-17-16,3-3-14 0,5 4-14 15,1 2-5-15,6 0 1 16,-1 0-1-16,6 0 3 16,-3 8-3-16,5 2-2 15,0 2 4-15,-3 5-3 16,3-1 0-16,-4 3 1 16,0 3-1-16,-5-3 1 15,-3 1-1-15,-1 2 0 16,-4-1 1-16,0 0-3 0,-5-3-1 15,0 2 1-15,0-4 1 16,0 2-2-16,-8-5 2 16,-1 2-1-16,-1-4 0 0,-2 0 3 15,-2-1-3-15,1-3 1 16,-1-3-2-16,-1 1-3 16,2-1 2-16,0-4-3 0,2 0 3 15,-3 0-3-15,4 0 1 16,0-7-18-16,1-3-17 15,2-3-24-15,-1-6-27 16,3-4-120-16</inkml:trace>
  <inkml:trace contextRef="#ctx0" brushRef="#br0" timeOffset="63835.6453">18034 5139 59 0,'-3'-10'339'16,"3"1"-327"-16,0-1 1 16,1 4 31-16,6 0-18 0,0 2-8 15,4 4-14-15,-2 0-2 16,0 0-1-16,0 8 0 15,-1 2 0-15,-3 4-1 16,-2 2-1-16,-1 0 1 16,-2 0 1-16,0 2-1 0,0-4 0 15,-5-3 1-15,0 1 0 0,-2-5 5 16,2 1 1-16,2-3 1 16,1-2-3-16,2-2 0 15,0-1 1-15,0 0 5 16,2 0 5-16,6-1-1 15,7-7-8-15,-1 0-6 0,8 0 0 16,-2 1 0-16,1-1-1 16,-1 3-13-16,0 3-23 15,-2 0-42-15,-3 2-78 16</inkml:trace>
  <inkml:trace contextRef="#ctx0" brushRef="#br0" timeOffset="64103.8748">18292 5510 460 0,'-7'1'17'15,"6"-1"13"-15,1 0 11 16,0 0-8-16,10 0-11 15,5 0-10-15,2 0-6 0,5 0-5 16,3 0 1-16,-2 0-3 16,1 0 0-16,-3 0-25 15,5 0-30-15,-7 0-48 16,-1 0-68-16</inkml:trace>
  <inkml:trace contextRef="#ctx0" brushRef="#br0" timeOffset="64543.3388">18664 5382 384 0,'-7'-14'37'0,"2"0"10"16,3 2 4-16,2-1-19 0,0 5-7 15,3 0-6-15,10 3-6 16,0 3-5-16,2 2-2 15,4 0-5-15,-2 11 0 16,0 3-1-16,-3 3 0 0,-1 0 0 16,-4 3 0-1,-4 1-1-15,-5-1-3 0,0-1 0 16,-5 1 2-16,-6-3-1 16,-4 0 3-16,-2-3 0 15,0 0 1-15,2-5-1 16,1-2 2-16,2 0 0 0,4-3 3 15,5 0 2-15,-1-4-3 16,4 2 1-16,0-2 2 16,4 0 2-16,5 0 6 15,4 0-5-15,3 0-3 16,3 0-5-16,3-2-1 0,2 0-1 16,-3 0 0-16,1 0 0 15,3 0-14-15,-3 2-9 16,-1 0-15-16,0 0-18 15,-1-1-55-15,1-3-64 16</inkml:trace>
  <inkml:trace contextRef="#ctx0" brushRef="#br0" timeOffset="65230.6745">19077 5285 376 0,'0'-7'55'0,"4"2"-6"0,5-1 8 16,4 4-23-16,6 0-13 15,1 2-7-15,1 0 4 16,4 2-3-16,-1 7-6 0,-2 3-5 15,-3 1-1-15,-1 5-1 16,-4 0 1-16,-3 1-2 16,-2 0-2-16,-5 1 3 15,-1 0-3-15,-3-2 2 16,0-2 1-16,0 0-1 16,-7 0-1-16,-2-2-1 0,0-1 3 15,-3-1-2-15,-2-1 1 16,-1 0-1-16,1-2 0 15,-5-2 0-15,3-2 2 16,0 1-4-16,0-3-4 16,3-1-6-16,1-2-14 0,3 0-14 15,3 0-27-15,5-5-69 16,1-8-230-16</inkml:trace>
  <inkml:trace contextRef="#ctx0" brushRef="#br0" timeOffset="65472.7722">19546 5422 438 0,'-4'0'29'16,"1"0"-3"-16,3 0 27 15,0-2-19-15,7 0-12 16,2 2-15-16,5 0-2 16,0 0 0-16,3-1-5 15,2 1 2-15,0 0-7 0,0 0-28 16,1 0-39-16,2-4-98 16</inkml:trace>
  <inkml:trace contextRef="#ctx0" brushRef="#br0" timeOffset="66049.6981">19863 5248 374 0,'-1'-10'34'0,"1"0"8"0,0-1 10 15,0 4 1-15,7 0-16 16,2 3-19-16,0 1-10 15,3 3-1-15,0 0 0 16,1 2-4-16,2 6-3 16,-1 3 1-16,-3 3 0 0,2 1-1 0,-6 0-1 15,0 0 0-15,-4-1 0 16,-3 0 2-16,0-1-3 16,0-1-3-16,-5 1 5 15,-5-5-1-15,1 2 2 0,-4-5-2 16,2 0 3-16,0-1-2 15,2-2 0-15,2 1 1 16,0-3-2-16,4 0 2 16,-2 0 0-16,4 0-1 15,1 0 0-15,0 0 3 0,3-5-4 16,7-1 0-16,2 3-1 16,3-2 1-16,2 3 0 15,0 2 2-15,-1 0-1 16,0 0-1-16,0 7 1 15,-3 4 1-15,-4 6-2 0,-1 0 3 16,-4 2-1 0,0-1 0-16,-4 2 1 0,0-2-1 15,-4-3-1-15,-5 0 2 16,-5-3 0-16,-4-3 5 16,-4-2 2-16,1 0 0 0,-4-5-4 15,3 0-2 1,3-2-2-1,2 0 0-15,7-7-4 16,2-8-43-16,6-6-99 0</inkml:trace>
  <inkml:trace contextRef="#ctx0" brushRef="#br0" timeOffset="66956.6309">20932 4327 221 0,'5'-9'52'16,"1"0"-10"-16,-5 0 17 15,-1 0-8-15,0 2-18 0,0 0-7 16,0 2 6-16,0-1-12 16,0 3-5-16,-1 1-7 15,-5 2-6-15,-1 0 0 16,-4 0 0-16,-3 2-1 15,-1 7 2-15,0 3 5 16,-2 3 1-16,1 2 5 0,1 6 2 16,3 4 0-16,4 2-2 15,4 1-6-15,4 4 1 16,0 0-4-16,4-4 0 16,6-1-5-16,5-4 4 0,0-5-1 15,6-3 0-15,-2-6 3 16,3-4 4-1,-4-4-1-15,3-3-2 0,-5 0 1 16,-3-3-3-16,-2-6-15 16,-2-1 0-16,-2-3 18 15,-4 0 0-15,-3-3-2 0,0 2-1 16,0-2-1-16,-2 0-3 16,-10 2-1-16,-1 3 0 15,-1 4 0-15,-4 1-7 16,-3 5 1-16,1 1-1 15,1 0 17-15,2 5-27 0,2 4-6 16,3-2-6-16,9 4 2 16,3-2-19-16,0 0-30 15,15-4-40-15,9-3-82 16</inkml:trace>
  <inkml:trace contextRef="#ctx0" brushRef="#br0" timeOffset="67419.4219">21573 4398 413 0,'4'-2'20'0,"-1"-3"2"0,3 0 16 15,-1 1-3-15,0-1-23 16,5 1-5-16,0-1-4 15,1 1 0-15,0-1 1 0,-1 0-2 16,-3-4 0-16,-1 3 0 16,-4-1-1-16,0-1 1 15,-2-2-1 1,0 0 1-16,-6 2 0 0,-1 1-1 0,-5 4 0 0,-1 1-1 16,-1 2-1-16,-1 0 1 15,3 0 0-15,-2 9 0 16,0 4 2-16,2 0 2 15,4 5 2-15,1 1 4 0,6 0-2 16,-1 4 5-16,2-2 0 16,0-1-1-16,3 2-4 15,7-4-4-15,-1-2 1 16,-1-6-1-16,6 1-3 16,0-4 2-16,-1-3 1 0,8-4-4 15,-1 0 2-15,1 0-7 16,0-4-36-16,1-5-23 15,-3-5-65-15,1-4-145 16</inkml:trace>
  <inkml:trace contextRef="#ctx0" brushRef="#br0" timeOffset="67924.0848">21871 3938 442 0,'-7'-1'7'0,"0"1"8"0,3 0 17 16,3 0-16-16,1 8-9 16,0 5-4-16,0 1 3 15,0 2-3-15,0 2-2 16,0-4-1-16,0 3 1 0,0-8-1 15,0 1 0-15,0-3 1 16,-2-3 0-16,2-1 0 16,0-3 0-16,0 0 1 15,0 0 2-15,0-3 1 16,5-5-2-16,4 1 1 0,0 0-2 16,4 2 2-16,-1 3-4 15,-1 1 1-15,1 1 2 16,2 0 3-16,-2 8-3 15,0 3 0-15,-5 3 1 16,1 2 1-16,-3 0-3 16,-3-1-2-16,-2-1 4 0,0 0-4 15,-5-2 3-15,-5-1 0 16,-2-2 1-16,-2-2 0 16,-5-2 0-16,3 1-2 15,-3-5-2-15,0 2 1 16,5-3-1-16,1 0-8 0,5 0-19 15,-1-4-21 1,4-5-32-16,2-5-57 16</inkml:trace>
  <inkml:trace contextRef="#ctx0" brushRef="#br0" timeOffset="68085.3161">21852 3931 145 0,'7'-9'203'0,"3"0"-166"15,5 1 2-15,-1-2 5 16,4 7-16-16,1-1-15 0,3 4-12 16,-2 0-3-16,1 2-20 15,-1 4-68-15,0 3-100 0</inkml:trace>
  <inkml:trace contextRef="#ctx0" brushRef="#br0" timeOffset="68671.5132">22257 3995 254 0,'-7'-5'154'0,"6"-4"-115"15,1 2 0-15,0 0 3 16,3 2-23-16,8-1-5 15,1 4-7-15,3 0-2 16,-1 2-1-16,2 0-2 16,-2 8-1-16,-1 4-1 0,-2 6 0 15,-3 4 0 1,-1 0 0-16,-6 1 0 0,-1 1 2 16,0 1-4-16,0-6 4 15,-6 1-3-15,-1-4 2 16,2-5-1-16,0-2 2 0,1-4-3 15,4-2 2-15,0-3 1 16,0 0 8 0,5-3 14-16,6-8-16 0,0-3-5 15,1-2-2-15,5-5 0 16,-5 1 2-16,0-7-3 16,-2 4 1-16,-1 0-1 0,-1-1 1 15,-4 5 0-15,-2 3-1 16,-2 4 0-16,0 2 5 15,0 6-2-15,-6 4 2 16,0 0-5-16,-1 8 1 16,0 8 2-16,-1 4 2 15,2 4 0-15,6 4 2 0,0-2 2 16,0 1 0-16,0-5-2 16,7-2-1-16,3-5 0 15,-1-3-1-15,1-1 0 0,5-4-2 16,-4-2-3-16,2 1 3 15,-3 0-23-15,-3-3-54 16,-5 1-87 0</inkml:trace>
  <inkml:trace contextRef="#ctx0" brushRef="#br0" timeOffset="76498.3782">19095 5358 174 0,'0'-4'22'16,"0"-2"-1"-16,0 0 13 0,0 0-10 15,0 2-10-15,0 0-2 16,0 0 1-16,0 1 9 16,0-1-5-16,0 2 2 15,2 0-4-15,-1 0-4 16,1 2 5-16,-2-1-1 15,0 1 1-15,0 0 1 16,0 0 0-16,0 0 3 0,0 0-6 16,0-2-6-16,0 2-1 15,0 0-1-15,0 0-3 16,0 0 2-16,0 0-1 0,0 0-1 16,0 0-1-16,0 0 2 15,0 3 2-15,0 3 5 16,0 1-2-16,0 4-1 15,0-3 4-15,0 3-4 16,0 3 1-16,0-1 0 0,0 3-1 16,0 0 0-16,0 0 0 15,0 0-1-15,0-1-1 16,0-1 0-16,0-2-1 16,0 2-1-16,0-3 1 15,0 0 2-15,0-2-3 0,0-2 1 16,0-2 1-16,0-1-1 15,0-1 0-15,0-1-1 16,0-2-1-16,2 0 1 16,-1 0-2-16,4 0 1 15,-3 0-2-15,-1 0 0 16,-1 0-9-16,0 0-43 0,-3 0-41 16,-8-5-193-16</inkml:trace>
  <inkml:trace contextRef="#ctx0" brushRef="#br0" timeOffset="78014.6911">17323 6574 320 0,'0'0'43'0,"0"0"-20"16,3 0 12-16,4-3 10 15,0-1-24-15,5-1-6 16,2 2 1-16,2 1-11 16,2-2-2-16,0 3-3 0,-1 1 2 15,0 0-27-15,-5 0-59 16,-5 0-47-1</inkml:trace>
  <inkml:trace contextRef="#ctx0" brushRef="#br0" timeOffset="78213.0424">17319 6709 315 0,'-6'3'21'0,"6"-1"20"0,0-2 6 15,2 0-12-15,11 0 2 0,5 0-11 16,7 0-16-16,5-2-8 16,6 2-2-1,0 0-34-15,4-2-89 16,1-2-154-16</inkml:trace>
  <inkml:trace contextRef="#ctx0" brushRef="#br0" timeOffset="78753.0597">19661 6235 324 0,'0'-3'6'16,"0"-2"19"-16,-6 1 29 15,4 2-3-15,-1 1-16 16,1 1-7-16,-2 0-10 16,1 0-2-16,0 3-4 15,-1 6-1-15,1 4 3 16,-2 7 1-16,2-3-2 0,-1 4-3 15,4 1-4-15,-2 3-1 16,2-2-2-16,0 0-1 16,0-2-1-16,0 0-1 0,0 0 1 15,-1-3-1-15,-1-3 1 16,-2 3-2-16,-1-1-17 16,-3-2-26-16,0 0-18 15,-3-7-51-15,-4 1-53 16</inkml:trace>
  <inkml:trace contextRef="#ctx0" brushRef="#br0" timeOffset="79296.7038">18892 6797 336 0,'-6'0'21'16,"5"0"10"-16,1 0 28 16,1 0-33-16,12 0-12 15,3 0 2-15,6 0-1 16,5 0-4-16,4 0-3 0,3 0-2 15,5-1 2-15,3 1 3 0,4-4 0 16,3 1 0-16,0-1-3 16,6 0 6-16,0-1 0 0,3 0 3 15,1-1-5-15,4 3-4 16,-4 1 2-16,6 0-7 16,-4 2 3-16,2 0 1 15,1 0-3-15,-1 0-1 16,0 0 0-16,0 0 0 15,-4 0 1-15,2 0 1 0,-3 0 0 16,3-2-1-16,-8-1-1 16,-1 1 0-16,-8-2-1 15,-5 3-1-15,-6-1 0 16,-10 2 1-16,-9 0-2 16,-2 0 0-16,-7 0-2 0,-5 0 0 15,0 0-18-15,-5 0-14 16,-9 0-17-16,-3 0-27 15,-5 0-130-15</inkml:trace>
  <inkml:trace contextRef="#ctx0" brushRef="#br0" timeOffset="80077.8998">18837 7181 309 0,'0'-4'17'0,"0"1"17"16,0-1 21-16,0 4-8 0,0 0-18 15,0 0-8-15,0 0-11 16,0 5-3-16,0 6 8 15,0 7 9-15,0 2-4 16,0 7 0-16,1 1 0 16,1 0-3-16,0 1-5 0,0 0-1 15,-2-3-2-15,1-3 0 16,-1-3-2-16,0 0-5 16,2-6-1-16,0-3 1 15,-2-4-3-15,0-2 4 16,0-1-3-16,2 0 0 15,-2-4 0-15,0 0 0 0,0 0-12 16,0 0-3 0,0-4-6-16,0-5-25 0,0-2-18 15,0-5-54-15,-7-2-92 16</inkml:trace>
  <inkml:trace contextRef="#ctx0" brushRef="#br0" timeOffset="80499.5359">18786 7233 165 0,'0'-11'103'15,"0"4"-83"-15,0 0 11 16,0 0 18-16,7-1-11 16,3 5-10-16,-3-1-3 15,6 3-3-15,1 1-1 16,0 0-4-16,0 0-2 0,2 1-5 15,1 4 1-15,-2 5-2 16,2-2-3-16,-3 3 0 16,1 5 0-16,-1-1 1 15,-1 4-2-15,-3 1-2 16,1-1 1-16,-2 3-1 0,-2-2-2 16,-3-1 0-16,-1 1 1 15,-1-4 0-15,-2 0 0 16,0-2-1-16,0-1 1 15,-5-1 0-15,-2-1 0 16,-5-2 0-16,2-2 0 0,-2 0-1 16,-7 0 2-16,6-3-3 15,-4-1 0 1,-1-1 1-16,4 0-1 0,0-2-1 16,2 0-11-16,5 0-8 15,6-4-23-15,1-4-28 0,0-4-79 16</inkml:trace>
  <inkml:trace contextRef="#ctx0" brushRef="#br0" timeOffset="80711.5355">19222 7388 372 0,'8'0'24'0,"-1"0"0"15,2 0 13-15,3 0-6 16,1-2-17-16,1 2-11 16,4 0-2-16,1 0-2 0,-2-2-20 15,0 0-47-15,-2 1-90 0</inkml:trace>
  <inkml:trace contextRef="#ctx0" brushRef="#br0" timeOffset="81367.7592">19555 7220 278 0,'0'-7'62'0,"-2"-2"-15"16,2 2-2-16,0 0 3 15,2 0-16-15,6 1-12 16,4 3-7-16,0-1 1 15,3 4-3-15,-1 0-5 16,2 0-2-16,-2 7-2 16,-2 2-2-16,0 6 1 0,-4-1-1 15,-2 0 1-15,-3 0-2 16,-1 0 2-16,-2 1-1 16,0-2 0-16,-2-3 0 0,-3-3 0 15,-4 4 0-15,1-4 1 16,0-2-1-16,-1-1 1 15,2 0-2-15,-2-3-3 16,1 1 5-16,3-2 0 16,2 2-2-16,1-2 1 0,0 0-1 15,2 0 2-15,0 0-1 16,0 0 0-16,0 0-1 16,5 0-1-16,4-4 2 15,1 1-2-15,2 1 2 0,1-2 0 16,-2 4 1-16,2 0-1 15,1 0-1-15,-2 2 3 16,-2 5-1-16,0 4-2 16,-1 0 4-16,-4 3-2 15,0-2 0-15,-3 1-1 16,-2-1 2-16,0-1-2 16,0-2 2-16,-4-2 4 0,-4 2-2 15,-3-5 6-15,0 3-3 16,-3-5 0-16,-1-1-2 15,-1 3-2-15,0-2 0 16,0-2-3-16,-1 0 1 0,3 0-1 16,1 0 0-16,3 0 0 15,3 0-13 1,0-4-12-16,3-4-10 16,4-5-55-16,0-1-117 15</inkml:trace>
  <inkml:trace contextRef="#ctx0" brushRef="#br0" timeOffset="81711.4641">19862 7006 318 0,'0'-3'93'16,"0"-1"-59"-16,5 2 11 15,2 2-3-15,6 0-21 0,-1 6 2 16,5 2-4-16,2 7-2 16,1-1 1-16,0 4 0 15,-1 5-1-15,1 2-1 16,-6 2 0-16,-2 5-5 16,-5 0-3-16,-4 4-2 15,-3-1-2-15,0 1-1 0,-3 0-3 16,-8-4 1-16,-4 0 0 15,0-5-1-15,-4 1 1 16,-3-3-3-16,2-2-21 16,-4-1-22-16,-3-2-11 15,-2-5-19-15,-3-4-137 0</inkml:trace>
  <inkml:trace contextRef="#ctx0" brushRef="#br0" timeOffset="82148.8273">18653 7036 217 0,'-8'-3'155'0,"0"-6"-129"15,1 7 5-15,-4 2 13 16,2 6-12-16,-3 7-9 15,-2 7-5-15,0 9 6 0,1 6-2 16,-1 5 0-16,6 3-1 16,1 6 1-16,3 0-5 15,4 4-7-15,4 1-5 16,11-3-6-16,11-1 3 16,10-1-2-16,7-5-26 0,9-6-38 15,5-9-64-15,9-7-167 16</inkml:trace>
  <inkml:trace contextRef="#ctx0" brushRef="#br0" timeOffset="82711.1949">20403 6997 311 0,'-7'-6'14'15,"2"3"20"-15,2 1 18 16,-1 2-21-16,-1 0-17 16,-2 5-4-16,-1 10 5 15,-1 1 10-15,1 9-3 16,-2 7-3-16,3 4 7 0,0 7-2 16,5 0-7-16,1 1-8 15,1-1-5-15,0-4-2 16,1-3-1-16,8-8-1 15,4-2 2-15,1-7-2 16,6-3 0-16,1-4-5 16,3-4-20-16,1-5-24 0,2-3-58 15,0 0-137-15</inkml:trace>
  <inkml:trace contextRef="#ctx0" brushRef="#br0" timeOffset="83008.0025">20601 7140 376 0,'-5'-7'12'0,"2"-1"20"0,1 3 22 16,2 5-14-16,0 0-20 15,0 2-14-15,0 12-3 16,0 6 10-16,2 3 1 15,3 2-3-15,0 2-5 16,2 1-3-16,1-2 1 0,-3-4-4 16,1-2 2-16,-3-6-3 15,0-3 2-15,-1-4-1 16,-2-1-14-16,0-4-11 16,0-2-31-16,0 0-57 15,0 0-15-15</inkml:trace>
  <inkml:trace contextRef="#ctx0" brushRef="#br0" timeOffset="83367.2899">20605 7095 305 0,'0'-7'60'0,"0"4"-11"15,3 1-1-15,7 0-11 16,4 2-15-16,4 0-6 15,1 4-8-15,3 4-1 16,0 3 2-16,-3 3-2 0,3 1-2 16,-3 4-2-16,-7-1 1 15,-2 3-4-15,0 1 4 16,-5 1-3-16,-3-2 1 16,-2 1-1-16,0-2 5 0,-4-2-3 15,-5-4 3-15,-2-2 0 16,-1-1 0-16,-5-2 1 15,3 0-2-15,-2-4-5 16,0 0 1-16,1-1 0 16,3-2-1-16,3 0-1 0,1-2-7 15,5 0-11-15,3 0-15 16,0-6-30-16,9-3-82 16,7 1-100-16</inkml:trace>
  <inkml:trace contextRef="#ctx0" brushRef="#br0" timeOffset="83617.2959">21038 7241 391 0,'1'-1'45'0,"1"-4"-9"0,6 1 7 15,1-2-15-15,3 3-7 16,5-1-11-16,-2 1-3 15,7-1-2-15,-2 1-1 16,-1 1-2-16,1-2-2 16,-6 3 0-16,-1 1-11 0,-6 0-19 15,-1 0-37-15,-5-4-53 16,-1 2-74-16</inkml:trace>
  <inkml:trace contextRef="#ctx0" brushRef="#br0" timeOffset="83882.8044">21144 7097 321 0,'-3'-2'32'16,"-2"-2"7"-16,2 3 13 16,3 1-13-16,-2 0-13 15,2 3-14-15,-2 8-2 0,2 7 6 16,0 3 0-16,0 4-3 15,2 0-4-15,1 2-5 16,-1 0 1-16,1-4-5 16,-1-2 1-16,-2 1-1 0,0-8 1 15,0-1-1-15,0-6-2 16,0-2-9-16,1-1-8 16,1-4-33-16,2 0-24 15,4 0-5-15,1-5-66 16</inkml:trace>
  <inkml:trace contextRef="#ctx0" brushRef="#br0" timeOffset="84179.5984">21380 7090 274 0,'0'-4'117'15,"0"1"-64"-15,0-1-6 16,0 4-1-16,2 0-22 15,3 6-21-15,-4 6 5 16,5 6 10-16,-3 3 1 0,1 1-7 16,-1 1-2-1,-1 0-5-15,0 0-2 0,-1-1-2 16,-1-4 0-16,0-2 2 16,0-2-4-16,0-5-1 15,0 0-1-15,0-4-8 16,0-1-16-16,0-3-12 15,0-1-26-15,0 0-24 0,6-3-31 16,1-10-151-16</inkml:trace>
  <inkml:trace contextRef="#ctx0" brushRef="#br0" timeOffset="84450.8831">21552 7017 236 0,'8'-11'148'0,"-1"0"-96"0,3 2 5 0,0 8 1 16,1 1-15-16,0 0-19 16,1 12-7-16,3 4 0 0,3 6 0 15,-4 3 7-15,0 3-11 16,1 2 0-16,-4 4-5 16,-1-1-5-16,-2-1 3 15,-4 2-3-15,-4-2-2 16,0-2 0-16,-4-5-1 0,-9-2 1 15,-4-2-2-15,-4-2-19 16,-2-3-27-16,-2-6-25 16,-3-6-59-16,8-4-321 15</inkml:trace>
  <inkml:trace contextRef="#ctx0" brushRef="#br0" timeOffset="85464.1838">22127 6207 305 0,'0'-5'27'0,"0"-4"5"0,0 4 23 15,0-3-12-15,-5 3-22 16,2 1-4-16,-1 1-1 16,1 1-4-16,-3 1-2 15,-1 1-6-15,-2 0-1 16,-2 1 1-16,-1 10 5 0,-1 0 4 15,-1 4 0-15,1 5 2 16,3 3-1-16,1 6-2 16,4 2 1-16,5 2-2 15,0 1-4-15,0 0-2 16,8-3-3-16,6-5 1 16,5-6-2-16,-2-2 0 0,5-10 2 15,-2-1 2-15,2-6 2 16,-1-1 3-16,-5 0-6 15,-2-3 0-15,-1-5 0 16,-2-3-1-16,-4-1 0 16,-2-4 0-16,-3 1 3 0,-2 0-3 15,0-5 0-15,-7 4-3 16,-5 2 0-16,-3-1 0 16,-3 4-6-16,-2 5-3 15,-3 3-1-15,2 3 2 16,-1 0-8-16,0 3 3 15,3 3-2-15,4 3 2 16,5 0-4-16,8 0-13 0,2-3-11 16,12-3-31-16,12-3-33 15,6 0-96-15</inkml:trace>
  <inkml:trace contextRef="#ctx0" brushRef="#br0" timeOffset="85948.4478">22805 6245 360 0,'4'0'19'0,"1"-2"3"15,2 0 16-15,3-1-6 16,0 0-4-16,-1 0-15 0,1-2-5 15,3 1 3-15,-4-1-5 16,0 0-2-16,-1-1-3 16,-3-1 1-16,-2-2-2 15,-3 2 3-15,0 1-2 16,0-2 1-16,-7 1-1 16,-4 1-1-16,-3 2-1 0,-1 1 1 15,1 3 1-15,-6 0-2 16,4 0 2-16,0 2 0 15,2 7 4-15,-1 0 9 16,5 3-2-16,1 4 1 16,4 2-2-16,0 4 1 15,5-1 3-15,0 2-2 0,5 1-6 16,3-5 1-16,3 1-1 16,2-5-3-16,-1 0-2 15,5-5 0-15,-3 0 0 16,4-5 0-16,-2-2-1 15,2-3 0-15,3 0-3 0,-1 0-18 16,2-3-20-16,-3-8-16 16,1-5-53-16,0-4-129 15</inkml:trace>
  <inkml:trace contextRef="#ctx0" brushRef="#br0" timeOffset="86489.166">23148 5838 399 0,'0'-11'9'16,"0"4"29"-16,0 2 18 0,0 3-22 16,-2 2-17-16,2 0-8 15,0 2-7-15,0 5-1 16,-3 3 0-16,1 3 0 15,2-1 0 1,-4 3-1-16,2-5 2 0,0-1-3 16,0-1 3-16,1-3-2 15,1 0-1-15,0-5 1 0,0 2 2 16,0-2-2-16,0 0 3 16,0 0-1-16,5 0-1 15,3-6 0-15,2 3 0 16,1-2 1-16,2 3-2 15,-1 0 0-15,0 2-1 0,1 0 3 16,0 2-1-16,-2 5 3 16,-1 4 0-16,1 3-1 15,-2 2 2-15,-2-2-3 16,0 4-2-16,-3-2 2 16,-4-2-2-16,0-1 1 15,0-2 0-15,-7-2 1 0,-2-2 3 16,-4 0 0-1,-3-4-1 1,0-1-2-16,-2 0-1 0,2-2 1 16,0 0-4-16,1 0-4 15,3-4-13-15,1-1-10 0,2-4-28 16,4 1-28-16,1-7-33 16,1-1-94-16</inkml:trace>
  <inkml:trace contextRef="#ctx0" brushRef="#br0" timeOffset="86643.1312">23121 5849 297 0,'5'-8'24'0,"2"-2"18"0,5 2 13 15,2 1-11-15,2 0-18 16,3 0-6-16,1 0-3 16,4 4-10-16,-3 3-6 15,-1 0-1-15,-2 0-11 0,1 0-55 16,-5 5-64-16</inkml:trace>
  <inkml:trace contextRef="#ctx0" brushRef="#br0" timeOffset="87222.481">23508 5873 304 0,'0'-7'49'16,"0"-2"-4"-16,7 1 20 0,-4 2-18 16,4-1-21-16,3 2-6 15,0 3-3-15,2 2-4 16,-1 0-3-16,0 0-5 16,1 9-2-16,0 3-4 0,-4 8 2 15,-1-4-1-15,-2 5 1 16,-5 1-1-16,0-2 0 15,0-1 0-15,0-3 0 16,-5 0 0-16,-2-5 1 16,0-2-1-16,-1-4 3 15,5-1-3-15,1-4 1 0,0 0 3 16,2 0 1-16,0 0 4 16,2-9-2-16,5 0-4 15,5-6-1-15,0 0-2 16,1-1 1-16,-1-3 1 15,0 0-4-15,-2 1 4 16,-1 0-2-16,-2 2 0 0,-2 0 0 16,-3 6 0-16,-2 2 1 15,0 1 2-15,0 5 2 16,0 2 3-16,-7 0-5 16,3 2 2-16,-1 9 1 0,1 7 2 15,4-2 6-15,0 5-2 0,-1 0-3 16,1 3 0-16,7-3-6 15,0-1 1-15,1-2-4 16,2-4 1-16,0 1 0 16,5-3-1-1,-1 0-14-15,5-1-53 0,-2-6-66 16,-2-1-281-16</inkml:trace>
  <inkml:trace contextRef="#ctx0" brushRef="#br0" timeOffset="87878.6865">16899 8701 250 0,'-7'0'69'15,"4"0"-17"-15,-2 0 7 16,5 0-4-16,0 0-12 15,0 0-20-15,2 0-5 16,9-4-6-16,0 4 2 0,5-2-7 16,0 0-1-16,4 2-4 15,-4 0-1-15,4 0-1 16,-2 0 2-16,-2 0-3 16,-1 0-17-16,-5 0-39 0,-3 2-47 15,-5 2-51-15</inkml:trace>
  <inkml:trace contextRef="#ctx0" brushRef="#br0" timeOffset="88081.7666">16906 8833 152 0,'-5'5'186'16,"1"-3"-136"-16,1-2 12 15,3 0 0-15,0 0-23 16,10 0-14-16,1-2-13 15,5-1-4-15,6-1-5 0,-3 0-1 16,5 4-1-16,1-2-5 16,0 2-39-16,0-1-76 15,2-6-142-15</inkml:trace>
  <inkml:trace contextRef="#ctx0" brushRef="#br0" timeOffset="88628.38">19029 8515 331 0,'0'0'4'0,"-2"0"15"0,2 0 34 15,0 0-7-15,0 0-20 16,0 0-10-16,0 2 0 16,-2 8 6-16,0 1 2 15,2 7 0-15,0 2-5 16,0 0-4-16,0 3-3 15,2 0-3-15,2 2-5 0,1-4 0 16,-4 1-3-16,3-3-2 16,-1 1 3-16,-3-4-3 15,3-2 1-15,-3 2 1 16,0-3-15-16,-3-2-14 0,-4-1-17 16,-1 1-34-16,-3-4-67 15,0-4-104-15</inkml:trace>
  <inkml:trace contextRef="#ctx0" brushRef="#br0" timeOffset="89131.232">18625 9017 330 0,'-11'1'26'0,"2"-1"7"16,5 0 15-16,2 0-4 15,2 0-6-15,0 0-19 0,2 0-9 16,8 0 8-16,5 0 4 16,7 2-7-16,1-2-6 15,4 2 0-15,2-2 5 0,5 0-4 16,0 0-2-16,6 0-1 15,-1 0 1-15,2 0 0 16,5 0-1-16,-2 0-1 16,1 0-2-16,2-2 0 15,-2 0-2-15,-2 1 0 0,-4-1-1 16,-1 0 0-16,-2 0-1 16,-4 1 5-16,1-2-2 15,-5 2-2-15,3-1 3 16,-4 0-3-16,-4 2 0 15,4 0 1-15,-4 0-1 16,-1 0 1-16,-3 0 2 16,-2 0 1-16,-3 0-1 0,-5 0-1 15,2 0-1-15,-6 0-2 16,0 0 1-16,-3 0-1 16,-2 0-2-16,0 0-24 15,0 0-25-15,-12 0-22 0,-6 0-81 16</inkml:trace>
  <inkml:trace contextRef="#ctx0" brushRef="#br0" timeOffset="89817.7791">18599 9398 311 0,'-5'-8'20'0,"0"4"24"15,1 0 3-15,4 2 3 16,0 2-15-16,-1 0-13 15,1 2-11-15,0 9 2 16,0 6 8-16,1 3-5 16,3 3-1-16,3 4-1 15,-4 1 6-15,1-1-9 0,-1-4-4 16,1 1-4-16,-3-5-2 16,2-1 0-16,-1-5 1 15,0-3-3-15,-2-1 1 16,0-2 2-16,0-2-2 15,0-1-5-15,0-2-28 0,0-2-9 16,0 0-11-16,0 0-7 16,-4-4-55-16,-4-6-77 15</inkml:trace>
  <inkml:trace contextRef="#ctx0" brushRef="#br0" timeOffset="90210.2614">18542 9428 275 0,'0'-10'29'16,"0"-1"8"-16,0 2 18 0,1 1-10 16,11 2-9-16,-2 2-9 15,4-1-3-15,5 2-6 16,1 3-3-16,2 0-3 16,2 0 0-16,-1 10-5 15,3 2 2-15,-5 4-1 0,2 0-4 16,-4 4 1-1,-2 2-3-15,-2-1 0 0,-5 0 0 16,-1 1-2-16,-5-3 1 16,-2-1 1-16,-2 0-1 15,0-4 0-15,-3 0 2 16,-7-3 1-16,1 0 4 0,-1-2-3 16,-3-2-1-16,-3 3-3 15,1-2 1-15,-2-4 0 16,0 1-2-16,2 0 2 15,1-3-2-15,2 0 0 0,1-2 0 16,4 0-7-16,2 0-14 16,3-4-14-16,2-5-25 15,2 0-80-15,10-7-208 16</inkml:trace>
  <inkml:trace contextRef="#ctx0" brushRef="#br0" timeOffset="90428.9599">19091 9535 397 0,'0'0'61'0,"6"0"-27"16,0 0-1-16,8 0-8 15,-2-2-8-15,4-1-12 16,2 1-2-16,0 0-4 15,1 1 1-15,-2 1-15 0,1-3-47 16,0 2-90-16</inkml:trace>
  <inkml:trace contextRef="#ctx0" brushRef="#br0" timeOffset="91000.3128">19476 9388 350 0,'0'-8'48'0,"-6"-1"12"15,6 2-2-15,0-1-16 0,0 0-11 16,6 3-10-16,3 0-8 16,5-1-5-16,1 5 0 15,-1 1-2-15,0 0-1 16,-1 3-5-16,-1 7 1 0,-1 6 0 15,-4 0 0-15,-2 1-2 16,-1 3 2-16,-2-3-1 16,-2 1-1-16,0-3 2 15,-2-3-3-15,-5-1 1 16,0-3 1-16,-4-1-1 16,2-3 1-16,0 1 1 0,2-2-2 15,-3-3 2-15,7 0-1 16,-2 0 0-16,0 0 0 15,5 0 0-15,0 0-1 16,0-5 1-16,0 2 0 16,0-1-2-16,7-1 0 0,4 3 1 15,1 1 1-15,0 1 0 16,5 0 0-16,3 1-1 16,-3 8 1-16,4 4 1 15,-4 1 1-15,1 2-1 16,-6 1 0-16,-2 2 0 0,-5-3 0 15,-5 1 0 1,0-4 0-16,-3 1 0 0,-10-3 1 16,-3-1 3-16,-4-2 2 15,-2-1 1-15,-2-3-1 16,0-4-3-16,-1 0-2 0,-2 0-1 16,1 0-3-16,6-10-29 15,-2 0-37-15,3-8-97 16</inkml:trace>
  <inkml:trace contextRef="#ctx0" brushRef="#br0" timeOffset="91453.321">20342 8843 302 0,'-5'-1'99'15,"3"-3"-67"-15,2 3 21 0,0-3-7 16,8 0-21-1,4 2-12-15,10-5-5 0,7 2-1 16,5 0-3-16,9-5-3 16,2 3-1-16,3-1-7 15,1-2-45-15,3 4-91 16,-5-7-235-16</inkml:trace>
  <inkml:trace contextRef="#ctx0" brushRef="#br0" timeOffset="91815.4823">21442 8540 343 0,'1'-11'27'0,"4"1"10"15,-2 2 21-15,1 3-10 16,-3-2-18-16,1 5-10 0,-2 2 2 16,0 0-9-16,2 0-7 15,0 11-1-15,-2 3 5 16,1 4 2-16,1 5 0 16,2 4-6-16,-3-2-2 15,1 2-1-15,2 0-3 0,-4-1 0 16,2-2 1-16,-2-1-1 15,0-5-1-15,0-1-10 16,-6-1-21-16,-1-3-22 16,-2-4-65-16,-4-4-141 15</inkml:trace>
  <inkml:trace contextRef="#ctx0" brushRef="#br0" timeOffset="92132.2321">21131 8949 432 0,'0'0'45'16,"0"0"-6"-16,10 0 0 16,7-2-8-16,7 2-9 15,10-2-6-15,3 2-4 16,9 0-1-16,3 0-2 15,7 0 0-15,5 0 0 0,0 0 4 16,2 0 0 0,-4 0-6-16,-5 0-2 0,-7 0-2 0,-12 0-1 15,-6-2-2-15,-10 2 0 16,-9 0-1-16,-7 0-24 16,-3 0-25-16,-8 2-34 0,-10-2-129 15</inkml:trace>
  <inkml:trace contextRef="#ctx0" brushRef="#br0" timeOffset="92673.6531">21068 9293 374 0,'-5'0'20'16,"3"0"15"-16,2 0 26 15,0 3-22-15,0 2-25 0,0 8 1 16,0 4 8-16,2 3-2 15,1 4 1-15,3 1-2 16,-5 0-10-16,1 1-2 16,3-1-1-16,-4-1-2 15,1-5-2-15,0 1-1 16,0-8-1-16,-2 0-2 16,0-3 3-16,0-3-1 15,0-1-3-15,0-1-10 0,0-2-19 31,0-2-12-31,0 0-16 16,0-6-74-16,0-6-102 16</inkml:trace>
  <inkml:trace contextRef="#ctx0" brushRef="#br0" timeOffset="93049.9031">21047 9351 273 0,'-2'-8'60'15,"-2"-1"-22"-15,4 1 4 16,0 0 11-16,6 3-19 0,3-2-11 16,7 1-7-16,0 2 2 15,3 2 0-15,3 2-4 16,0 0-3-16,3 6-3 16,-2 7-2-16,-3 0 1 15,0 7-5-15,-6 0-1 16,-1 2 2-16,-6-3-3 0,-2 2 0 15,-3 1 1-15,-2-3 0 16,0 0 0-16,-7-2 2 16,-1-1 1-16,-9-2 4 15,3-1-3-15,-3-3-1 16,-1 0-1-16,1-2 0 0,-2-2-2 16,5-1 0-16,-2-2 0 15,2 0-1-15,2-3 0 16,4 1 1-16,3-1-7 15,3 0-19-15,2 0-14 16,2-4-29-16,8-6-102 16</inkml:trace>
  <inkml:trace contextRef="#ctx0" brushRef="#br0" timeOffset="93336.6725">21521 9426 388 0,'0'-5'30'15,"2"0"9"-15,5 0 7 16,1 1-13-16,4 0-13 16,3 1-8-16,6-3-1 0,-1 5 0 15,7-3-3-15,-5 1-2 16,4-1-4-16,-6 2-2 15,-3 0 2-15,-4 2-3 16,-6-2-4-16,0 2-19 16,-5 0-22-16,-2 0-57 0,0 0-39 15,-4 0-145-15</inkml:trace>
  <inkml:trace contextRef="#ctx0" brushRef="#br0" timeOffset="93633.4767">21654 9288 310 0,'-4'-6'49'0,"2"3"3"15,1 2 3-15,1 1-13 16,-2 0-17-16,2 0-15 0,0 3-3 16,0 6 4-16,0 5 6 15,0 1-1-15,0 5 0 16,0 2 4-16,0-1-4 15,2 2-7-15,-2-2-4 16,0 1-2-16,1-1-2 16,-1-2 0-16,0-4-1 0,0 0 1 15,0-3 0-15,0-3 0 16,0 0-5-16,0-4-9 16,0-1-19-16,0-1-20 15,4-1-25-15,5-2-15 0,2-2-36 16</inkml:trace>
  <inkml:trace contextRef="#ctx0" brushRef="#br0" timeOffset="93945.9041">21930 9288 404 0,'2'-4'29'16,"0"-5"21"-16,-2 6 7 15,0 0-13-15,0 3-12 16,0 0-15-16,1 2-12 0,4 9 4 16,-3 3 7-16,-1 3 2 15,3 2-2-15,-2 0-3 16,1 5 0-16,-1-3-5 16,-2 2-4-16,3-2 0 15,-1 3-2-15,0-6-1 0,1 0 0 16,-1-4-1-16,-2-2 1 15,2-5-2-15,-2 0-11 16,0-3-26-16,0-2-25 16,-2-2-28-16,-3-7-131 15</inkml:trace>
  <inkml:trace contextRef="#ctx0" brushRef="#br0" timeOffset="94586.3804">22144 8287 328 0,'0'-4'12'0,"0"-2"24"15,0 5 10-15,3-1-4 0,9 2-13 16,0-2 1-16,3 2-5 16,4 5-3-16,1 7-5 15,4 2-2-15,-3 9-1 16,-3 4 4-16,-2 3-3 16,0 4-2-16,-2 3 1 15,-3 5 1-15,2 0 1 0,2 3-4 16,-3 1-1-16,3 2-21 15,2 2 6-15,0 0 14 16,0 4-1-16,0 0-1 16,-3 1-2-16,2 2-2 0,-7 3 3 15,-4 1 1-15,-1 3-2 16,-4 0-1-16,0 1 3 16,-4 0-2-16,-6-2-1 15,-5-4-3-15,-4-2 2 16,-3-5-5-16,-4-4 4 15,-4-5-4-15,-2-1 3 0,-4-2-5 16,-5-5-7-16,-8-3-30 16,-10-8-36-16,-8-6-54 15,-10-13-264-15</inkml:trace>
  <inkml:trace contextRef="#ctx0" brushRef="#br0" timeOffset="95273.7564">18211 8472 198 0,'3'-3'203'16,"-3"-3"-201"-16,0 4 21 15,0 2 19-15,-10 0-19 16,1 6 3-16,-1 4-5 0,-5 7-2 15,1 0-2-15,-1 9-2 16,0 2 3-16,-4 6-4 16,4 7 1-16,-4 2 2 15,4 5 1-15,1 6 5 16,4 1-6-16,0 5-5 0,5 3 1 16,2 3-16-16,1 2-3 15,2-1 13-15,0 3 2 16,5-4-5-16,7-2 5 15,1-3-4-15,4-4 4 0,2-7-6 16,3-6 0-16,2-5 1 16,3-6-2-16,-5-6-1 15,2-10 0-15,-2-1 0 16,-3-5-1-16,-1-4 0 16,-4-3-7-16,-1-4-19 15,-6 0-21-15,-5-5-39 16,-2-10-54-16,-5-6-339 0</inkml:trace>
  <inkml:trace contextRef="#ctx0" brushRef="#br0" timeOffset="95726.7454">17556 8783 350 0,'-2'-8'18'15,"-1"5"21"-15,1 0 30 0,2 3-25 16,0 0-18-16,0 0-17 16,0 0-5-16,0 8 8 15,0 5-1-15,0 1-1 16,0 2-2-16,0 2 2 15,3 0-4-15,1 0-4 16,-1 0-1-16,1 0-1 0,-2-1 2 16,0 1-4-16,0-2-25 15,-2 0-35-15,0-3-76 16,0-4-178-16</inkml:trace>
  <inkml:trace contextRef="#ctx0" brushRef="#br0" timeOffset="95992.2987">17391 9100 379 0,'0'0'31'0,"5"0"7"16,9 0 3-16,8 0-10 15,5 0-8-15,5 0-4 16,2 0-3-16,2-1-2 0,3-5-4 15,-2 2-3-15,-3-3-2 16,-2 2-3-16,-6 2 0 16,-7-3-1-16,-3 2-1 15,-5 3 1-15,-6 1-1 16,0 0-11-16,-5 0-26 16,0 7-30-16,-12-2-100 0</inkml:trace>
  <inkml:trace contextRef="#ctx0" brushRef="#br0" timeOffset="96459.955">17500 9282 370 0,'-5'0'11'0,"3"2"7"0,2 0 21 16,0 1-3-16,-2 2-8 16,2 2-13-16,0 5 2 15,0 0-3-15,-3 2 2 16,-1 3-4-16,1-1 1 16,-1 2 1-16,-2 2-2 15,1-4-2-15,2 2-1 0,-1-1 2 16,2-3-4-16,2-3-1 15,0-3 1-15,0-1-1 16,0-3 1-16,2-2 1 16,7-2 4-16,4 0-1 15,1 0-2-15,4-2-4 16,3-3-2-16,4-2-3 0,1 2 0 16,-1-1 1-16,-3 0-1 15,0 2 0-15,-5 1 1 16,-3 2-2-16,-3-1 1 0,-4 2-7 15,-1 0-14-15,-5 0-13 16,-1 0-1-16,0 0-12 16,0 0-16-16,0 0-38 15,-7 0-51-15</inkml:trace>
  <inkml:trace contextRef="#ctx0" brushRef="#br0" timeOffset="96723.5725">17608 9389 310 0,'-3'-3'47'0,"1"1"3"15,2 0 13-15,0 2-16 0,0 0-18 16,0 0-14-16,0 2-8 16,0 7 14-16,2 3-4 15,1 4 4-15,-1 3 1 16,1 2-5-16,-3 1 1 15,2 2-1-15,-2-1-8 16,0 0-2-16,0 0-3 0,0-1-3 16,0-2 0-16,0-1 0 15,-3-3-2-15,1-2-32 16,0-6-92-16</inkml:trace>
  <inkml:trace contextRef="#ctx0" brushRef="#br0" timeOffset="103020.8921">17734 8627 36 0,'5'-1'96'0,"-1"-3"-70"0,-3 1 4 16,-1 1 10-16,2-2-11 16,2 2-7-16,-4 1-2 15,0-3-4-15,2 4-1 16,-2 0 0-16,0 0-3 16,0-2-4-16,0 2 3 0,0 0 3 15,0 0-1-15,0 0 2 16,-2 0-4-16,-4-1 7 15,3 1 0-15,-1-2-3 16,-1 0 0-16,3 2-4 16,-1-2-2-16,1 1-2 15,-1-2 0-15,-2 3-1 0,2-1 1 16,-1 1-2-16,3 0-1 16,-5 0-3-16,3 0 3 15,-1 0 1-15,-1 0-2 16,-1 0 2-16,-1 4 0 15,2-1 0-15,-2 2-1 0,-3 1 0 16,3-3 1-16,0 3-1 16,0-1-1-16,0 0 1 15,-1 1 0-15,3 1 0 16,0-2-1-16,-2 2-2 16,2 0 0-16,0 1 2 0,0-5-2 15,2 6 1-15,-1-2 0 16,2 0 1-16,-1 1 0 15,1-1 0-15,1 2 0 16,-1-1-1-16,0 3 1 16,0 0 0-16,-2-2-2 0,4 2 0 15,-2-3 0-15,0 2 1 16,-1 2-2-16,3-3 1 16,-2 0 0-16,0-2 0 15,2 4 0-15,-1-4 1 16,1 1-1-16,0 0 0 0,0 1 2 15,0-2-1-15,0 1 0 16,3 0 1-16,2-1-1 16,-1 0 1-16,2 0-2 15,-1-1 2-15,2-1 1 16,-2 0-3-16,2 0 1 16,1 0-1-16,-1 0 0 15,0-2 0-15,0 2 0 0,1-1 0 16,-1-1 0-16,0 0 0 15,0-2 0-15,4 1 1 16,-2-2 0-16,1 0 0 16,0 0 2-16,2 0-2 0,-3-2 0 15,4 1-2-15,-4-5 1 16,3 2-1-16,-2-1 2 16,-5 2-3-16,2-1 2 15,-2-2 0-15,0 1-1 16,-3 0 2-16,3-2 0 0,-5 2 0 15,0-3 2 1,0 1-1-16,0-1-1 0,0-2 0 16,-2 0-2-16,-3 1 0 15,0 0 0-15,0 0 0 16,0-2 0-16,-2 4 0 0,-1-2 1 16,1 2-2-16,-2-2 2 15,2 2-1-15,-4 0 0 16,2 3 0-16,0 0-1 15,-2 4 1-15,2 0 0 16,-3 0-2-16,-1 0 2 0,1 8 0 16,-1-1 0-16,0 3 0 15,1 0 0-15,1-1 0 16,0 1-1-16,5-1 1 16,-2 0 0-16,4-2-1 15,2 0 0-15,2 1-4 16,0-5-34-16,2-3-26 15,10 0-126-15</inkml:trace>
  <inkml:trace contextRef="#ctx0" brushRef="#br0" timeOffset="104212.3458">23108 8690 253 0,'0'0'31'0,"0"0"-10"15,0 0 10-15,0 0-13 16,4 0 5-16,5 0 4 16,0 0-1-16,4 0-1 0,-3 0-6 15,1 0 2-15,0 0 1 16,0-5-3-16,-3-1-6 16,4 1 2-16,-5 0-8 15,-2-4-1-15,0 2-2 16,-3-1 3-16,-2 1 0 0,0-2 0 15,0 2-4-15,-4 0 0 16,-4 0-1-16,-4 0-1 16,2 2-2-16,-2 1 2 15,-2 2 2-15,2 2-3 16,-3 0 0-16,3 0 1 16,-2 3 0-16,1 3 2 15,-1-1 1-15,1 2 4 0,3 2 1 16,1 2 0-1,-1 1-2-15,3 3-1 0,4 1 0 16,1 2 0-16,2 1 1 16,0 1-1-16,0 2 0 15,0-3-1-15,5-1-1 16,2 0-1-16,0-2 2 0,-2-3 1 16,3-5 0-1,1 1-1-15,-1-3-12 0,2-5-2 16,4 1 16-16,3-2-3 0,3 0-3 15,1 0 0-15,3-5-2 16,1 1-3-16,0-3-12 16,-4 2-35-16,-1 0-6 0,-6-7-37 15,1-2-132-15</inkml:trace>
  <inkml:trace contextRef="#ctx0" brushRef="#br0" timeOffset="104790.3303">23331 8194 399 0,'-1'-8'14'0,"-1"5"14"16,2 0 23-16,0 3-15 15,0 0-28-15,0 5-7 16,0 6 1-16,0 1 0 0,3 4 0 16,1 0 0-16,-2 1-1 15,1-2 0-15,-1-2-1 16,-2-4 0-16,0-2 1 16,0-1-1-16,1-3 0 0,-1-1 1 15,0-2-1-15,0 0 1 16,0 0 1-16,2 0 1 15,0 0-1-15,1-2-2 16,-1-1 1-16,4-3-2 16,0 1 2-16,1 1-3 15,-1 1 3-15,3 1-1 0,4 2 0 16,-4 0 1-16,4 0-2 16,-2 9 1-16,2 2 1 15,-1 3 0-15,-5-2 1 16,0 4 0-16,0-1 0 15,-5-2 0-15,-2 4 0 0,0-5 2 16,-2-1 3-16,-7-1-1 16,-1 0 4-16,-4-3-2 15,1-2-4-15,0-1-1 16,-1 1-2-16,1-4 0 16,-2-1 1-16,5 0-3 15,1 0-2-15,0 0-8 0,2-5-14 16,0-5-24-16,3-3-41 15,1-1-35-15,1-7-105 16</inkml:trace>
  <inkml:trace contextRef="#ctx0" brushRef="#br0" timeOffset="104962.1679">23323 8208 250 0,'0'-11'29'0,"8"3"11"16,3-3 17-16,4 0-13 15,0 4-12-15,4 0-14 16,0 1-7-16,1 5-9 0,0 1-2 16,-1 0-16-16,-1 0-49 15,-2 5-40-15,1 1-131 16</inkml:trace>
  <inkml:trace contextRef="#ctx0" brushRef="#br0" timeOffset="105647.435">23667 8258 305 0,'-6'0'43'0,"4"-7"-13"15,2 2 8-15,0-2 17 16,0 1-20-16,2 1-13 15,8 1-9-15,-2 1-2 0,3 1-1 16,2 0-3-16,-4 2-3 16,3 0-2-16,-1 4 0 15,1 3 0-15,-2 7-2 16,-3 1 1-16,0 2 0 0,-2 1-1 16,-3 0 0-16,-2-1 1 15,0 0 0-15,0-3-1 16,-2-1 1-16,-5-5-1 15,0 0 1-15,6-1 0 16,-3-4 0-16,1-1 0 16,2 0 0-16,1-2-2 0,0 0 2 15,0 0 2-15,0 0-1 16,6-4-2-16,2-4 0 16,-1-2 0-16,2 0 0 15,-1-5 1-15,-1 1-2 16,0 0 1-16,-2-2 0 15,-1 0 0-15,-1 1-2 0,2 1 0 16,-4 2 2-16,-1 1 2 16,2 2-2-16,-2 4 0 15,0 1 2-15,0 1-1 16,0 3 0-16,0 0 2 0,0 0-1 16,0 0-1-16,0 0-1 15,-2 7 0-15,1 4 2 16,-4 1 4-16,3 4 4 15,2 0 6 1,-1 2 1-16,1 2-3 16,0-2 1-16,1-1-1 0,6-1-5 15,1-1 1-15,3-5-3 16,4 1 1-16,0-5-3 16,4-1-1-16,-2-3-2 15,1-2-2-15,-1 0-3 16,-7 0-35-16,-4 0-55 0,-6-12-168 15</inkml:trace>
  <inkml:trace contextRef="#ctx0" brushRef="#br0" timeOffset="106891.4425">16035 10849 333 0,'-7'0'42'15,"-1"0"7"-15,7 0 17 16,-1-5-21-16,2 2-18 16,2 1-12-16,9-1-5 0,5-1 4 15,4 2-8-15,3-2-1 16,3 3-6-16,0 1 3 16,-4 0-2-16,1 0-17 15,-7 0-31-15,-6 1-33 16,-5 5-56-16,-5 1-97 15</inkml:trace>
  <inkml:trace contextRef="#ctx0" brushRef="#br0" timeOffset="107073.6484">16044 10986 314 0,'-3'1'49'0,"3"-1"20"15,0 0 8-15,8 0-43 16,9-3-20-16,0-3-8 15,7 3-3-15,3-1-2 0,0 2 0 16,2 2-21-16,0-3-56 16,-2-1-132-16</inkml:trace>
  <inkml:trace contextRef="#ctx0" brushRef="#br0" timeOffset="107932.8982">17093 10780 310 0,'-4'-6'40'0,"2"-6"11"16,2 4 1-16,0 0-10 0,6-1-16 15,2 2-11-15,4 2-4 16,2 2-2-16,1-1-1 16,0 2-3-16,0 2-3 15,4 0 1-15,-2 8-1 16,-3 2 0-16,-1 3-1 0,-3-2-1 15,-1 6 1-15,-3-3-1 16,-6 1 0-16,0 0 0 16,0-2 0-16,-6-1 0 15,-4 1 2-15,-1-4-1 16,-4 0 0-16,5-2 0 16,-3-2-1-16,2-1 1 15,3-1 0-15,2-1-1 16,3-2-1-16,0 0 3 0,1 0-1 15,2 0 0-15,0 0-1 16,0 0 0-16,8 0 0 0,-1 0 0 16,5 0-1-16,0 0 4 15,0 0-5-15,0 0 4 16,0 4-2-16,-2 4-2 16,3 5 4-16,-6 3-2 15,0 1 0-15,-2-2 0 16,-3 2 0-16,-2-4 2 0,0 0-2 15,0-2 1-15,-2-2 4 16,-6-2 4-16,-3-2 2 16,-4-1 2-16,1-1-2 15,-4-1-3-15,0-2 3 0,-3 0-3 16,4 0-1-16,2-4-3 16,0-1-4-1,1-2 0-15,2 4 2 0,2-1-5 16,3 0-13-16,0 3-11 15,1 1-16-15,4 0-21 16,2 0-89-16,0 0-133 0</inkml:trace>
  <inkml:trace contextRef="#ctx0" brushRef="#br0" timeOffset="108241.0342">17060 11193 409 0,'-8'0'21'0,"4"0"5"15,2 0 28-15,2 0-14 16,7 0-13-16,11 0-10 16,4 0 0-16,5 0 5 0,7 0-6 15,1 0-2-15,1 0 2 16,-1 0-5-16,-4 0-5 15,-5 0-5 1,-4 0 1-16,-4 0-1 16,-6 0-1-16,-1 0 0 15,-3 0-3-15,-3 0-20 0,-2 0-15 16,-3 5-27-16,0-2-69 0,0 1-123 16</inkml:trace>
  <inkml:trace contextRef="#ctx0" brushRef="#br0" timeOffset="108755.7661">17208 11442 224 0,'-15'4'148'0,"1"-1"-128"15,5-3 24-15,1 0 2 0,5 0-14 16,3 0-13-16,0 0-6 15,0-3-1-15,0-2-3 16,5-1-5-16,3-1-2 16,-1 0 0-16,2 1 1 15,0 1 0-15,2 0-2 16,-2 3 2-16,2 2 2 0,-1 0 2 16,1 0 0-16,0 6-5 15,0 4-2-15,-3 6 2 16,-1 0-2-16,-1 0 0 15,-2 4 0-15,-4-2 1 0,0-2-2 16,-2 2 1 0,-9-4 2-16,0 0-2 0,-1 1 0 15,-3-5 1-15,1-1 2 16,0 0 6 0,1 0 5-16,0-2 0 15,5-1-5-15,1-1-4 0,3-1 1 16,1-3 1-16,3 1-3 0,0 0 5 15,0-2 1-15,8 0 3 16,4 0-1-16,5 0-3 16,0 0-2-16,5-5-5 15,-2 3 0-15,-2-2-2 0,-2 2 0 16,-2 1-1-16,-4 1-15 16,0 0-33-16,-1 0-28 15,-4-4-85-15</inkml:trace>
  <inkml:trace contextRef="#ctx0" brushRef="#br0" timeOffset="109220.775">17819 11135 46 0,'0'0'254'15,"-2"0"-196"-15,0 0 8 0,2-4-3 16,0 3-17-16,0-1-30 16,0 0-12-16,0 2-1 15,0 0-2-15,0 0-16 16,0 0-46-16,0 0-80 16</inkml:trace>
  <inkml:trace contextRef="#ctx0" brushRef="#br0" timeOffset="109999.0079">18007 10743 271 0,'-11'-2'56'15,"0"-2"-15"-15,-1 4 0 16,4 0 5-16,-1 0-25 16,1 0-6-16,-1 6 6 15,1 5-3-15,1-1-6 0,-3 6-1 16,0 6 5-16,0 5-3 31,-4 5 8-31,-1 5 1 16,3 8 1-16,-3 1-2 15,1 4 3-15,1 2-2 16,-3 1-4-16,6-1-23 0,-4 1 3 16,4 1 6-16,3-2 5 15,-1 2-4-15,5-3-1 16,-1-1 1-16,4-1-3 15,0-4 0-15,5 4 0 16,7-3 1-16,3-3-2 16,2-2 0-16,4-2 0 0,2-5 1 15,3-2-2-15,-1-4-2 16,4-3-19-16,1 0-16 16,1-6-45-16,3-7-30 15,0-5-106-15</inkml:trace>
  <inkml:trace contextRef="#ctx0" brushRef="#br0" timeOffset="110662.7924">18640 11292 284 0,'-14'6'62'0,"4"-5"-7"15,5 1-7-15,5 0 0 0,5 0-22 16,12 0-3-16,10 1 0 15,7-1-3-15,6 0-4 16,10-2-7-16,3 0 0 16,2 0-3-16,4 0 2 0,-2-2 4 15,1-3-3-15,-4-1 0 16,-5 3-4-16,-13-1-2 16,-6 1-2-16,-11 3-1 15,-2 0 0-15,-10 0 0 16,-3 1-20-16,-4 6-18 0,-2 1-21 15,-7-1-93-15</inkml:trace>
  <inkml:trace contextRef="#ctx0" brushRef="#br0" timeOffset="121213.6264">18906 10914 271 0,'0'-9'32'16,"2"2"12"-16,0-2 21 0,-2 4-19 16,0 0-9-16,0 1-9 15,0 2-3-15,0 2-1 16,2 0-12-16,-2 2-8 0,0 9 8 16,0 5 7-16,0 1-1 15,0 7-2-15,0-1 0 16,0 2-3-16,0-2-2 0,0-3-10 15,0-1 1-15,0-3-1 16,0-4 0-16,0 1-2 16,0-4-5-16,-4-1-39 15,-1-5-44-15,-6-3-153 16</inkml:trace>
  <inkml:trace contextRef="#ctx0" brushRef="#br0" timeOffset="121919.9166">18523 11747 291 0,'-7'-14'63'16,"4"-2"-8"-16,-1 3-4 15,3 3-15-15,1-1-6 16,0 6-12-16,0-1 0 16,0 3-1-16,0 1-2 15,0 2-5-15,0 0-4 16,0 7-6-16,0 8 3 0,0 4 8 15,0 6 8-15,0-2-9 16,0 6-1-16,0-3-1 16,1-1-6-16,1-3 1 15,0-4-4-15,0-6 3 0,-1 1-3 16,3-4 2-16,-4-3-1 16,0 0-2-16,3-2-12 15,-3-1-22-15,0-3-10 16,0 0-12-16,0 0-10 0,0-5-56 15,0-5-92-15</inkml:trace>
  <inkml:trace contextRef="#ctx0" brushRef="#br0" timeOffset="122293.7354">18511 11669 247 0,'-2'-5'44'16,"1"-1"-8"-16,2 2 5 0,-1 3 1 0,6-1-18 16,3 2-6-16,5 0-3 15,1 0 4-15,1 0-4 0,2 2-2 16,0 7 1-16,0 1-1 16,-2 3-7-16,2 5 2 15,-4 1-6-15,-3 1 2 16,0 3-3-16,-4-2 1 15,-1 1-1-15,-4-4 0 0,-2-3 0 16,0 2 0-16,0-3 2 16,-10-3-1-16,-1-3 0 15,1 2 0-15,-3-3 1 16,-1 0-1-16,-3-2-3 16,5 1 3-16,-1-3-3 15,3 1 2-15,-1-2-5 0,1-1-14 16,5-1-18-16,3 0-29 15,2 0-62-15</inkml:trace>
  <inkml:trace contextRef="#ctx0" brushRef="#br0" timeOffset="122496.8308">18862 11816 339 0,'7'3'32'16,"3"-3"4"-16,5 0 5 16,1 0-17-16,2 0-16 15,1 0-6-15,1 0-1 16,1 0-32-16,-2-4-75 16,-3-1-110-16</inkml:trace>
  <inkml:trace contextRef="#ctx0" brushRef="#br0" timeOffset="123076.5538">19144 11699 281 0,'-2'-8'64'16,"2"-4"-22"-16,0 4-7 15,0-1 11-15,3 0-13 0,6 2-8 16,2 2-13-16,3 3 1 16,-1 2-5-16,2 0-2 15,-2 0-4-15,1 10-1 0,-2 3 0 16,0-1-1-16,-4 5 1 16,-3-2-1-16,-3 1 0 15,-2 3 1-15,0-7 0 16,0 2-3-16,-5-3 2 0,-5-1-2 0,1-2 3 15,1-3 0-15,1-2-2 16,0 1 2-16,2-2-1 0,2-2 0 16,1 0 0-16,-2 0-2 15,4 0 0-15,0 0 2 16,0 0-1-16,0-4-1 16,4 1 0-16,3-3 0 15,3 3 1-15,0-1 0 0,4 2 1 16,1 2 0-16,0 0 0 15,4 0 1-15,-4 9-2 16,-1 4 1-16,-2 3 1 16,-3-1 0-16,-3 4 1 15,-6-3-2-15,0-4 1 16,0 4-1-16,-12-4 3 16,0 0 2-16,-5-2 3 0,-3-4 4 15,-4 1 2-15,-1-4-3 16,-1-3 3-16,4 0-6 15,-2 0-6-15,2 0-1 16,5-7-7-16,0-2-36 0,3-3-50 16,3-6-228-16</inkml:trace>
  <inkml:trace contextRef="#ctx0" brushRef="#br0" timeOffset="123876.8548">19853 11071 140 0,'-3'0'150'0,"-1"2"-106"0,4 0-17 15,0 1-9-15,2 2 16 16,5 1-3-16,3-1-18 16,2 0-6-16,0-1 1 15,0-2 4-15,1-2-1 16,-1 0-1-16,1 0-3 0,-2-4-1 16,-3-3-4-16,-1-4 0 15,0-1-1-15,-6-1 4 16,-1-1-4-16,0 0 1 15,0 0-2-15,-6 1 1 16,-1 1-1-16,-3 5 2 0,1-1-3 16,-4 7 2-16,1 1 0 15,-3 0 0-15,3 7 1 16,-5 4 0-16,3 3 3 16,2 0 5-16,1 4 3 15,2 1-2-15,4 3 2 0,3 1-1 16,2-1 1-16,0 2-2 15,7-4-2-15,3 0-1 16,5-4-3-16,1-2 1 16,4-2 0-16,-1-2-4 15,3-5 0-15,0-3-1 0,3-2 0 16,-4 0 0-16,3 0-10 16,-3-7-24-16,-3-4-20 15,0-1-47-15,-1-5-158 16</inkml:trace>
  <inkml:trace contextRef="#ctx0" brushRef="#br0" timeOffset="124424.5619">20158 10637 343 0,'-6'-3'8'0,"1"1"6"0,3 2 19 15,-1 0-15-15,1 5-9 16,2 7-5-16,-2 0 5 16,2 2-1-16,0-2-2 15,0 3-5-15,0-5 1 16,0 0-1-16,0-3-1 0,-2 0 2 15,1-4-3-15,1 1 2 16,0-1-1-16,0-3 2 16,0 0 0-16,0 0-2 15,0 0 0-15,0 0 0 0,7-7 0 16,3 4 2-16,2-4-2 16,0 3 0-16,4 3-1 15,-2 1 1-15,1 0 0 16,1 0 5-16,-3 12-1 15,-1 2 3-15,-3 4 0 16,-1 1-1-16,-3-1-2 16,-5 2 0-16,0-6-1 0,0 1 1 15,-7-3 5-15,-4-3 7 16,-2-4-3-16,-3 1-2 16,-2-5-5-16,0-1-4 15,2 0-1-15,3 0-1 0,1-3 0 16,2-2-12-16,2-5-7 15,4 2-26-15,1-4-24 16,3-5-47-16,0-1-124 16</inkml:trace>
  <inkml:trace contextRef="#ctx0" brushRef="#br0" timeOffset="124596.3658">20136 10668 282 0,'2'-6'19'16,"2"-1"7"-16,4 2 28 15,6 2-6-15,1-1-17 0,5 1-15 16,2 0-8 0,3 2-3-16,0 1-4 0,-2 0-2 15,1 0-11-15,-2 0-47 16,-3 1-50-16,-2 4-190 16</inkml:trace>
  <inkml:trace contextRef="#ctx0" brushRef="#br0" timeOffset="125110.3943">20445 10682 93 0,'0'-2'237'0,"0"-4"-191"16,0-1 5-16,0-3 0 16,7 3-26-1,0 4-10-15,3 2-3 0,2 1-3 0,-2 0-1 16,4 3-4-16,-6 6-3 15,6 8 0-15,-8 1-1 16,1 0 4-16,-3 0-4 16,-1 0 1-16,-1-1-1 15,-2-2-1-15,0-5 2 16,0 1 2-16,0-4-5 0,-3-3 4 16,1-3-2-16,2-1 0 0,0 0 3 15,0 0 0-15,2-1-2 16,6-6-2-16,-1-4 2 15,-1-2-2-15,3 1 1 16,1-4 1-16,-3 0-1 16,0-4 0-16,-2 4 0 15,0-4 0-15,-3 4 2 0,-2 1-3 16,0 3 1-16,0 4 1 16,0 3 2-16,-2 5 7 15,-1 0-1-15,-1 4-5 16,-1 8 2-16,2 5 1 0,3 2 5 15,0 5-1-15,0 0 1 16,1-1-7-16,8 0-3 16,4-4-1-16,3-1 0 15,2-1-3 1,5-7-30-16,2-7-59 16,2-3-298-16</inkml:trace>
  <inkml:trace contextRef="#ctx0" brushRef="#br0" timeOffset="125588.6738">21287 11036 369 0,'-9'0'39'16,"4"0"3"-16,5 0 20 15,0 0-27-15,5-2-12 0,14-2-12 16,3 0-5-16,5 1 1 15,7-2-7-15,1 1 0 16,5 1 0-16,-5-3-4 16,-1-1-31-16,0 0-84 15,-1-4-215-15</inkml:trace>
  <inkml:trace contextRef="#ctx0" brushRef="#br0" timeOffset="126029.3406">22471 10737 251 0,'0'0'76'16,"-5"0"-38"-16,-1 0 2 0,2 2 6 15,1 9-16 1,3 1-5-16,0 6-2 0,0 4-5 16,0 0-2-16,1-2-4 15,6 4-5-15,0-1-4 0,0-2-2 16,0-1 0-16,-1-1-1 16,1-4 1-16,-4 1-7 15,-3-2-23-15,0-2-31 16,-2-2-74-16,-9-5-189 15</inkml:trace>
  <inkml:trace contextRef="#ctx0" brushRef="#br0" timeOffset="126342.7641">22149 11173 414 0,'0'0'50'0,"0"0"-17"16,15 0-16-16,14 0 11 15,5 0-6-15,12 0-9 16,8 0-5-16,5 0 1 0,8 0 4 16,-1-5-1-16,3 1 0 15,-4-2-5-15,-8 1 4 16,-7 1-5-16,-6 1-1 15,-9 1-4 1,-12 1-1-16,-8 1 0 16,-3 0 0-16,-9 0-5 15,-3 1-21-15,0 4-25 16,-8-1-42-16,-6 1-109 16</inkml:trace>
  <inkml:trace contextRef="#ctx0" brushRef="#br0" timeOffset="126849.4591">22180 11649 288 0,'-7'-7'39'0,"1"0"14"0,1 1 16 0,4 5-15 0,-1-3-19 16,2 4-10-1,0 0-8-15,0 9-8 16,0 4 5-16,0 6 3 16,0 5 0-16,2 1-1 15,1 2-4-15,-1 1-4 16,-1-1-4-16,-1-4-3 0,0-4 0 15,0-1 0-15,0-3-1 16,0-4 0-16,-1-5 0 16,-3-1-11-16,3-1-15 15,-1-4-20-15,0 0-16 16,-2 0-35-16,2-9-80 16</inkml:trace>
  <inkml:trace contextRef="#ctx0" brushRef="#br0" timeOffset="127180.5782">22112 11672 326 0,'1'-10'22'15,"3"2"28"-15,7 1 1 16,3 2-5-16,5 4-15 0,1 1-13 16,6 0-6-16,1 1 0 15,2 8 0-15,-2 4-3 16,0 2-1-16,-6 5-5 15,-1 0-1-15,-4 2 1 16,-5 2-1-16,-4-3-2 16,-4 1 1-16,-3-2 0 0,0-2 0 15,-9-4 2 1,-3-2 0-16,-4 1 2 0,0-4 1 16,-4 0-3-16,0-1 0 15,1-3-2-15,-1-1-1 16,-1-2 1-16,6-2-1 0,2 0-5 15,0 0-16-15,7-6-17 16,4-2-32-16,2-7-73 16</inkml:trace>
  <inkml:trace contextRef="#ctx0" brushRef="#br0" timeOffset="127425.534">22600 11754 365 0,'9'0'23'0,"1"0"12"15,2 0 7-15,6 0 9 16,1 0-18-16,3-3-15 16,0 1-13-16,2 0-1 15,0-1-3-15,-2 1 0 16,-5 1-2-16,0-2-15 15,-5 1-19-15,-1-1-32 0,-6-1-62 16,-3-3-94-16</inkml:trace>
  <inkml:trace contextRef="#ctx0" brushRef="#br0" timeOffset="127683.4664">22780 11621 318 0,'-2'0'37'0,"-1"-2"15"15,1 2 3-15,-1 0-7 16,3 5-21-16,0 6-9 16,0 3 0-16,0 4-1 0,0 4 0 15,0 0-2-15,0 3-6 16,3 0-2 0,-3 0-4-1,2-3-1-15,-2-2-2 0,0-5 1 0,0 0-1 16,0-5-3-16,0 0-11 15,0-3-12-15,0-4-18 16,0-3-55-16,3 0-78 0</inkml:trace>
  <inkml:trace contextRef="#ctx0" brushRef="#br0" timeOffset="127980.2567">23033 11619 451 0,'0'-5'23'15,"0"3"21"-15,0 2-1 0,0 0-19 16,0 7-10-16,3 6 3 16,1 4 4-16,-1 3-3 15,1 3 0-15,0 2-2 16,0 2-6-16,-3 0-2 15,3-4-4-15,-2 2-3 16,-1-4 0-16,1-3-1 0,-2 0 0 16,0-6-11-16,0-1-26 15,0-4-14-15,-5-3-56 16,-2-4-202-16</inkml:trace>
  <inkml:trace contextRef="#ctx0" brushRef="#br0" timeOffset="128794.4914">23428 10789 251 0,'0'4'23'0,"0"0"0"0,9-1 25 16,1 2-3-16,3-3-17 15,1-1-14-15,3-1-3 16,-1 0 2-16,0 0-1 0,0 0 0 16,-1-4-4-16,-5-1-3 15,0-3 1-15,-3 1 1 16,-4-2-1-16,-1 0 2 15,-2-2 1-15,0 2-5 0,-2-1-2 16,-5-1-1-16,-4 2 0 16,2 5 0-16,-3-1-1 15,-1 3 0-15,-1 2 0 16,1 0 0-16,2 2 3 16,-3 5 3-16,1 3 5 15,3 2 1-15,0 4 0 0,3 2 1 16,0 1-2-1,6 3 0-15,1 3-1 0,0 1 1 16,3-1-1-16,7 0-5 16,4-3-3-16,-2-5 0 15,4 0-1-15,-2-7 1 0,3-1-2 16,2-3 0-16,-1-3 1 16,1-3-1-16,0 0-5 15,1-2-21-15,-1-6-15 16,1-5-8-16,0-3-28 15,-2-5-69-15</inkml:trace>
  <inkml:trace contextRef="#ctx0" brushRef="#br0" timeOffset="129298.8756">23839 10438 384 0,'-7'-5'14'0,"0"1"6"16,4 0 21-16,-2 4-4 15,2 0-24-15,1 8-9 0,0 2-1 16,0 3 1-16,2 1 2 16,-1 2-3-16,1-5-1 15,-2 0-1-15,2-2 0 16,-2-4 0-16,2-2 0 15,0 0 1 1,0-3-1-16,-2 0 2 16,2 0 1-16,0 0-1 0,0 0-2 15,4-4 0-15,3 0-2 16,4 1 1-16,0-1 1 16,-1 4-2-16,5 0 1 15,-1 0 0-15,-1 0 0 16,1 9 1-16,1 4 0 0,-3-1 0 15,-1 6 3-15,-4-3-2 16,-3 2 1-16,-4 1-2 16,0-5-1-16,0-4 2 15,-7 1-1-15,-3-5 4 0,0 0 2 16,-3-1-3-16,1-1-2 16,-1 0-1-16,2-2 0 15,-1-1-2-15,1 0 0 16,2 0-12-16,2 0-13 15,2 0-23-15,1-6-39 16,2-6-41-16</inkml:trace>
  <inkml:trace contextRef="#ctx0" brushRef="#br0" timeOffset="129479.255">23837 10429 242 0,'-3'-1'78'15,"1"-3"-32"-15,2 0 6 0,0 2 6 0,2 1-21 16,6-1-24-16,7-2-9 16,1 4-3-16,4 0 0 15,0 0-1-15,-1 0-32 16,0 0-54-16,-2 0-66 0</inkml:trace>
  <inkml:trace contextRef="#ctx0" brushRef="#br0" timeOffset="130041.9151">24112 10460 286 0,'-7'0'61'16,"4"-2"-27"-16,3-4 11 0,0 1 10 15,0 1-21-15,3 3-15 16,6-3-9-16,-1 2-1 16,4 2-1-16,-3 0-5 15,1 0 1-15,1 10-3 0,-4 0 1 16,0 2 0-16,-1 3-2 16,-5 1 2-16,2 0-2 15,-3-2 0-15,0 0 0 16,-3-3 0-1,0 0 0-15,-2-6 1 16,1 0-1-16,1-1 0 16,3-3 1-16,0-1-1 0,0 0 2 15,0 0-1-15,0-5 0 16,7-3-1-16,0-4 0 16,2 0 2-16,-2-2-4 15,2-2 2-15,-2 0 1 16,-1 2-1-16,-1-1 0 15,-3 3 0-15,0 2 0 16,-2 2 1-16,0 6 0 0,0 1 5 16,0 1 3-16,0 0-6 15,0 8 0-15,0 5 2 16,-2 5 3-16,2 0 2 16,0 3 2-16,0 2-4 0,3-2-4 15,3 1-3-15,2-2-1 0,2-1 0 16,-1-1-13-16,3-5-37 15,-1-5-55-15,1-4-170 16</inkml:trace>
  <inkml:trace contextRef="#ctx0" brushRef="#br0" timeOffset="130729.6291">24494 10246 340 0,'0'-8'28'16,"0"1"-24"-16,5 4 21 16,2 1 27-16,-4 0-12 0,6 2-8 15,-2 2-13-15,4 8-7 16,1 7 8-16,5 3-7 15,0 4-3-15,2 7-1 16,2 1 4-16,-1 5 1 0,3 4-4 16,2 7-2-16,1 2-6 15,-4 2 1-15,4 6-2 16,-6-4 2-16,-5 1 2 16,0 1-2-16,-6-3 0 15,-4 1 1-15,-5-1 3 16,0-1 4-16,-3-2-1 0,-8 0-4 15,-2 0 0-15,1 0 0 16,2 5-2-16,-4-2 1 16,2 5 1-16,2-1 0 15,-2 2 1-15,4 0-2 16,-5-2-4-16,2 0-4 16,2-2-3-16,-2-2 0 0,1-3 7 15,-4-1 3-15,1-5-2 16,-3-3 0-16,-2 3 0 15,-3-10-1-15,1 3 0 16,-6-8 0-16,3-5-2 0,-3-2 2 16,2-7 0-16,-1-4-6 15,-2-4-14-15,-2-6-70 16,-2-1-67-16</inkml:trace>
  <inkml:trace contextRef="#ctx0" brushRef="#br0" timeOffset="137422.1444">1255 4463 207 0,'-4'-7'4'16,"3"-2"2"-16,-1-1 14 15,2 2 14-15,-3-3-10 16,3 0-7-16,0 0 1 16,0-1 6-16,0-4 1 15,0 4 0-15,-3-3 0 0,1 3 2 16,-1-3-1-16,-1 7-4 15,-1-2-4-15,3 3-6 16,-3 5-2-16,3 2-3 16,0 0-2-16,1 9-4 15,-1 8-2-15,2 4 2 0,0 4 1 16,0 3 3-16,2 4 1 16,3 2-3-16,2 0 0 15,0-2-2-15,0 1 1 16,1-5-1-16,-3-3-1 15,0-5 1-15,-3-4 0 0,0-5 0 16,1-6 1-16,-1-3-1 16,0-2 1-16,-1 0 4 15,4-2 0-15,0-7-1 16,-3-5-3-16,3-2-2 16,0 0 1-16,-1-2-1 15,-3 2 0-15,6 1 1 0,-4 1-2 16,1 4 3-16,1 0-3 15,0 5 0-15,2 2 0 16,1 3 1-16,-1 0-2 16,5 5 1-16,-3 6 0 0,7 3 1 15,1-2-1-15,0 1 1 16,2 1 1-16,0-3-1 16,1-4 1-16,0-2 1 15,-1-3-2-15,-4-2 4 16,1 0 5-16,-3-8 6 0,-1-5-3 15,-3-3-1-15,-1 0-2 16,-3-4 3 0,-2 1-2-16,-1 1-2 0,-2-4-4 15,0 5-2-15,-7-3-2 16,-4 0 1-16,-3 2-1 16,-3-1 0-16,0-1-8 15,0 2-9-15,0 2-1 0,2 2-3 16,3 5-2-16,5 3-12 15,1 5-35-15,4 1-76 16,2 0-32-16</inkml:trace>
  <inkml:trace contextRef="#ctx0" brushRef="#br0" timeOffset="137726.1965">1720 4302 397 0,'2'-3'13'16,"-2"-3"17"-16,0 6 21 16,0 0-14-16,0 6-33 15,0 6 1-15,0 6 10 16,5 1 3-16,-3 4-1 0,3 4-3 16,-1 0-4-16,2 1-3 15,-3 1-2-15,-1-2-1 16,1 0-3-16,-3-2-1 15,0-6 1-15,0 1 0 16,0-6-1-16,0-5-1 0,0-3-18 16,0-6-15-16,0 0 1 15,0-15-20-15,0-2-13 16,0-9-28-16,4 0-9 16</inkml:trace>
  <inkml:trace contextRef="#ctx0" brushRef="#br0" timeOffset="138363.0538">1839 4371 258 0,'10'-7'40'16,"-5"2"9"-16,-3 2-12 16,0 3-12-16,-2 0-13 15,0 1 3-15,-7 8-10 0,-2 4 2 16,-6-3 1-16,-2 3-1 16,-2-2 3-16,4 1 1 15,2-3 2 1,-1 0-3-16,9 0-5 15,-1-4-3-15,5 1-1 0,1-1-1 16,0 0 1-16,0 1 0 16,5 1 0-16,5 0 1 15,-1 3-2-15,2 5 1 0,0 1 1 16,1 2 4-16,1-1 1 16,-1 3 0-16,3-2-2 15,-3-2-2-15,3-4-3 16,-1 0 4-16,3-7-2 15,0-2-1-15,0-3 2 16,2 0-1-16,-1-8-2 0,2-7 1 16,-2-3 0-16,0-1 0 15,-4-3-1-15,-1-3 2 16,-2 0 1-16,-3 0 2 16,-1 0 2-16,-1-1-4 15,-2 0-1-15,-4 3-2 0,0 0 2 16,0 5 4-1,0 4 4-15,0 5 7 0,-2 2-3 16,-3 5 1-16,2 2-6 16,-2 0-4-16,3 7-4 15,-1 6 1-15,3 6 3 16,0 3 0-16,0 1 7 0,0 4-2 16,1 1 4-16,3 1-3 15,1-3-8-15,1 2-16 16,-2-6 11-16,1 0 3 15,2-3-1-15,0-6 1 16,4-4 1-16,5-4-1 0,-1-5 0 16,4 0 2-16,1-3 2 15,0-8-38-15,-4-2-11 16,-3-2 1-16,-6-3-6 16,-4-2-41-16,-3 2-49 15</inkml:trace>
  <inkml:trace contextRef="#ctx0" brushRef="#br0" timeOffset="138519.2746">2108 4448 335 0,'-11'0'53'0,"6"0"-7"15,1 0 15-15,4 0-21 16,0 0-23-16,12 0-4 16,8 0-10-16,7-1-2 15,2-3-20-15,3-3-84 16,-1 0-185-16</inkml:trace>
  <inkml:trace contextRef="#ctx0" brushRef="#br0" timeOffset="139034.7705">4340 4359 402 0,'0'-3'6'0,"0"-7"0"15,0 5 12 1,0 3 28-16,0-1-9 0,0 1-12 15,0 2-4-15,0 0-3 16,0 0-7-16,0 3-6 16,0 6-2-16,1 8 7 0,1 1 3 15,0 3-2-15,0 2-5 16,3 0-4-16,-2 2-1 16,2 0-1-16,-3-2 2 15,-1 1-5-15,-1-5 3 16,0 1-15-16,0-1-21 0,0-3-19 15,-8-3-61-15,-4-4-120 16</inkml:trace>
  <inkml:trace contextRef="#ctx0" brushRef="#br0" timeOffset="139435.7677">3927 4809 376 0,'-10'0'22'0,"5"0"-1"16,4 0 20-16,1 0 19 16,3-2-30-16,14-2-10 15,5-1-5-15,11 4-1 16,8-2 1-16,12 0 1 0,3 1-2 15,10-2-3-15,4-1-2 16,-2-2 3 0,0 1 2-16,-2-1 0 0,0 0-4 0,-10 1 0 0,-3-2 5 15,-6 3-24-15,-3-2 7 16,-10 3 4-16,-3 1-2 16,-4-1 1-16,-7 2 0 15,-6 2 0-15,-6 0 5 16,-1 0-3-16,-7 0-16 15,0 2-26-15,-5 5-16 0,-12 0-16 16,-7 0-105-16</inkml:trace>
  <inkml:trace contextRef="#ctx0" brushRef="#br0" timeOffset="139935.6574">4055 5124 318 0,'-10'-4'29'16,"3"-2"11"-16,2 2 30 16,-1 2-10-16,3 0-29 15,0 2-8-15,3 0-8 16,0 4-9-16,0 7 0 15,0 5 5-15,0 3 8 16,0 4 0-16,5 4-5 0,0-1-6 16,0 3-2-16,-1-2 0 15,-1-4-1-15,-1 1-4 16,1-5 3-16,-3-3-4 16,0-4 2-16,1-1-2 0,-1-1 0 15,0-5 0-15,0 0-11 16,0-3-24-16,0-2-16 15,0 0-9-15,0-2-17 16,0-12-82-16</inkml:trace>
  <inkml:trace contextRef="#ctx0" brushRef="#br0" timeOffset="140307.3253">4009 5146 364 0,'-2'-7'40'0,"2"-1"-3"16,0 3 22-16,4 0-20 16,7 1-16-16,1 3-10 15,7 1-1-15,-2 0-2 16,5 5-1-16,0 6-2 16,-1 5-1-16,1 0-2 0,-2 2 0 15,-1 4-3-15,-4 0 1 16,-3 1-2-16,-5-1 1 15,-1-1 0-15,-6 2 0 16,0-2 1-16,-2-1-1 16,-9 0 3-16,-1-1 2 15,-3-3-2-15,-1-1-1 0,-1-3 1 16,0-1-3-16,0 0 1 16,4-4-2-16,-2 0 0 15,4-6-3-15,3 2-2 16,0-3-17-16,2 0-5 31,5-8-14-31,1-4-47 0,0-4-115 16</inkml:trace>
  <inkml:trace contextRef="#ctx0" brushRef="#br0" timeOffset="140562.3586">4421 5296 389 0,'2'0'44'0,"3"0"-14"15,4 0 20-15,4-4-12 16,4-2-9-16,7 1-9 16,1 0-6-16,2 0-1 15,-1-1-5-15,1 2-5 16,-3 1-4-16,-4 1 2 0,-3 0-1 15,0 1-5-15,-8 1-16 16,-1 0-16-16,-3 0-19 0,-5 0-36 16,0-1-59-1</inkml:trace>
  <inkml:trace contextRef="#ctx0" brushRef="#br0" timeOffset="140848.2373">4586 5176 345 0,'-4'-3'30'0,"3"1"4"0,-1 1 24 15,0 1-12-15,2 0-25 16,0 4-12-16,0 7 5 16,0 6 4-16,0-2 1 15,2 6-3-15,0 1-4 0,1 0-5 16,-1 0-2-16,1 2-4 15,-3-2 1 1,0-2-2-16,0 0 1 0,0-6 0 0,0 0-2 16,0-4-2-16,0-2-16 15,0-6-16-15,0-2-24 16,4 0-37-16,4-6-48 16</inkml:trace>
  <inkml:trace contextRef="#ctx0" brushRef="#br0" timeOffset="141410.5809">4986 5104 209 0,'7'-6'234'0,"-7"2"-215"16,2 4 8-16,0 0 6 15,-2 0-20-15,0 9-3 16,0 4 7-16,0 2-3 15,0 2 2-15,0 5-7 0,0 0-3 16,0-1 0-16,0 4-4 16,-4 2 1-16,-3-4-3 15,0-1 2-15,-6-3 1 16,3 0-1-16,-6-6 1 16,3 0 3-16,-1-5-2 15,1 0 1-15,-1-5-4 0,1-3-1 16,4 0 1-16,0 0 1 15,0-11-2-15,2-1 1 16,2-2 1-16,1-2-2 16,2-3-1-16,2 2 1 15,0 1-2-15,0-1-1 0,0 4 0 16,7 1 5-16,2 1-5 16,1 2 3-16,0 0 1 15,-1 3-1-15,2 3-2 16,0-1 2-16,-1 3 2 0,0 1-2 15,2 0-1-15,-2 0 4 16,5 7-5-16,-3 7 4 16,0 0 1-16,2 8 1 15,2-4 2-15,-4 2-2 16,5-1 0-16,-3-1-2 0,1-3 0 16,-1-4-1-1,0-2 0-15,1-1 0 0,-1-4 1 16,0-1-3-16,0-3-13 15,-2 0-45-15,0-9-94 16</inkml:trace>
  <inkml:trace contextRef="#ctx0" brushRef="#br0" timeOffset="142051.3879">5687 4425 313 0,'3'-9'86'16,"-3"0"-71"-16,0-2 12 16,0 2 22-16,0 3-22 15,-5-4-13-15,0 5-6 0,-1 0-1 16,0 1 3 0,-1 3-3-16,2-1-3 0,-3 2-3 15,-2 0 0-15,1 3 2 16,-1 6-2-16,0 4 4 15,3 1-1-15,2 6 3 0,0-1 3 16,3 8-2-16,2 3 0 16,0 4-3-16,0-2 0 15,0 4-2-15,3-2 1 16,-1-4-5-16,2-1 2 16,-3-6 1-16,-1-1-1 15,0-6-2-15,0-2 2 0,0-3-13 16,0-2-12-16,-3-4-16 15,-1-5-37-15,-1 0-42 16,-4 0-100-16</inkml:trace>
  <inkml:trace contextRef="#ctx0" brushRef="#br0" timeOffset="142238.7992">5453 4598 399 0,'0'-5'28'0,"0"-1"-8"0,11-2 15 16,5 2-5-16,11-1-20 16,7 0-6-16,4 1-4 15,4 3 0-15,0 1-3 16,-1 1-52-16,-2-1-81 16,-7 0-91-16</inkml:trace>
  <inkml:trace contextRef="#ctx0" brushRef="#br0" timeOffset="142551.405">6015 4404 370 0,'0'-6'23'16,"0"1"7"-16,-5 1 24 15,-1 1-18-15,1 3-18 16,-2 0-8-16,-1 0-3 15,1 0 3-15,0 10-2 0,2 3 0 16,0 5 0-16,-1 3 2 16,2 4 1-16,4 4 0 15,0 3-3-15,0-2 0 16,0 1-1-16,2-3-4 16,4-1 0-16,-1-4-3 15,2-3 1-15,2-6 0 0,2-3-1 16,2-2-8-16,0-6-16 15,4-3-18-15,1 0-34 16,0 0-59-16,-2-12-92 16</inkml:trace>
  <inkml:trace contextRef="#ctx0" brushRef="#br0" timeOffset="143127.1503">6169 4502 377 0,'0'-9'43'15,"-2"2"-6"-15,2-2 21 16,0 1-17-16,0 3-17 16,0 0-8-16,8 5-6 15,-1 0-3-15,4 0-5 16,0 0-2-16,0 10 0 16,1 5 0-16,-3 1-1 0,0 2 1 15,-4 0 0-15,1 1 0 0,-6 1 0 16,0 0 0-16,0-2 0 15,-6-2 0-15,-1-2 0 16,0-4 0-16,1-1 1 16,3-3-1-16,-1-5 0 15,3 1 1-15,1-2 0 16,0 0 2-16,0-5-1 0,0-6-2 16,6-3 1-16,2-2 0 15,5-6-2-15,-5 1 1 16,4 0-2-16,-5-1-1 15,0 2 2-15,0 1 0 16,-1 5 2-16,-3-1-2 0,1 3 2 16,-4 5-1-16,0 2 1 15,0-1 0-15,0 4 0 16,0 0 1-16,0 2-1 16,0 0-1-16,-4 2-1 15,1 7 0-15,-2 6 2 0,2 1 0 16,3 2 4-16,0 1-1 15,0 2 1-15,0-1-1 16,0 0-2-16,5-2 0 16,1-3 0-1,5 2-2-15,-3-7-1 16,4 0 3-16,0-4-6 0,0 0-11 16,5-5-20-16,-2-1-40 15,-1 0-60-15,1-3-120 16</inkml:trace>
  <inkml:trace contextRef="#ctx0" brushRef="#br0" timeOffset="143430.8929">6496 4348 437 0,'0'-7'22'0,"0"-2"5"0,0 1 22 16,6 3-8-16,1 5-21 15,0 0-11-15,6 10-8 16,0 2 4-16,-1 8 2 16,2 1 3-16,-1 4-1 0,-4 4-3 15,-1 1-3-15,0 4 1 16,-4 0 0-16,-4 0-1 16,0 0 0-16,0-4-1 15,-5-2-3-15,-5-4 2 16,1-5 0-16,-5-1-4 15,-2-5-18-15,-4-4-21 16,0-4-27-16,-1-5-138 0</inkml:trace>
  <inkml:trace contextRef="#ctx0" brushRef="#br0" timeOffset="143967.2493">7165 4507 310 0,'-4'0'20'16,"2"0"-3"-16,1 0 28 15,1 0 11-15,0 0-16 16,0 0-16-16,7 0-8 16,3 0-4-16,7 0 5 0,0 0 1 15,3 0-1-15,4-2-6 16,-5 0 0-16,1 1-5 15,0-1-1-15,-4 2-3 16,-6 0-2-16,0 0-2 0,-5 0-5 16,-1 0-22-1,-4 2-22-15,0 3-58 0,-4 4-59 16</inkml:trace>
  <inkml:trace contextRef="#ctx0" brushRef="#br0" timeOffset="144216.5852">7200 4648 323 0,'-3'0'49'0,"3"0"-6"0,0 0 26 16,0 0-21-16,0 0-21 16,9 0-10-16,1 0 1 15,3 0-4-15,5-1 0 16,2-3-2-16,2-2 0 15,1 1-1-15,0 2 0 16,0-1-5-16,-1-2-5 0,-6 3 1 16,-1 1-2-16,-5-2-23 15,-3 3-59-15,-7-6-156 16</inkml:trace>
  <inkml:trace contextRef="#ctx0" brushRef="#br0" timeOffset="146831.6699">8380 4534 390 0,'-2'0'33'0,"-1"0"-29"0,1-2 12 16,2 0 26-16,0 2-13 16,0 0-12-16,0 0-13 15,9 0 1-15,2 0 1 0,-1 0-1 16,1-1 0-16,2-3-4 16,-1 0 3-16,0-1 1 15,-4-2-2-15,-2 0-1 0,-1 0 2 16,-4-2 1-16,1 0 1 31,-2 0 2-31,0 0-3 0,-2 0 0 0,-4 0-2 0,-5 0 0 16,-2 2-1-16,-1 3-1 15,-1-1 0-15,-1 5-1 16,-2 0 0-16,2 0 0 16,-2 2 2-16,6 5-2 15,-5 5 5-15,5 1 4 0,2 5 0 16,2 1 4-16,4 1-4 31,1 5 4-31,3 0 4 0,0 0-1 16,0-2-2-16,9 1-4 15,-1-5-1-15,2-1-3 16,2-4-1-16,5-3-3 16,-2-2 2-16,4-2-5 15,0-2-12-15,1-5 16 0,4 0-2 16,-3 0-1-1,0 0 0-15,1-9 1 0,-2-1 2 16,-2 1-12-16,-4-4-23 16,-5 1-15-16,-2-2 1 15,-3-2-13-15,-3-6-55 0,-1-5-80 16</inkml:trace>
  <inkml:trace contextRef="#ctx0" brushRef="#br0" timeOffset="147087.7878">8322 4127 371 0,'-10'-7'27'16,"5"1"0"-16,1 3 32 15,4-1-10-15,0 1-26 16,2-1-13-16,7-1-3 15,7 2 0-15,0-1-1 0,6-2-3 16,3 5-4-16,2-3 2 0,-1 2-3 16,1 1-29-16,2-3-47 15,0-2-45-15,-2-1-67 0</inkml:trace>
  <inkml:trace contextRef="#ctx0" brushRef="#br0" timeOffset="147619.2468">8807 3940 313 0,'2'-5'27'16,"2"1"20"-16,-4 2 15 15,0 2-22-15,0 0-22 16,0 0-12-16,0 5 1 16,-6 3 1-16,5 4-3 15,-5 2-2-15,3 5-1 0,-1-2 2 16,-2 3-1-16,-1-2-1 15,2-1 2-15,-2 1 1 16,0-3 2-16,-1 0-2 16,0-4 5-16,-3 0-4 0,1-3-3 15,0 1 2-15,0-3-5 16,-2-1 3-16,3-3-3 16,-1-2 2-16,0 0-1 15,0 0 0-15,3 0 0 16,-2-9 0-16,0 1 0 15,2-5 0-15,1-2 1 0,1 3-1 16,2-4-1-16,1 4 1 16,2-1 1-16,0 2-1 15,0 3 3-15,5-2 1 16,0 5-4-16,4 2 3 16,-2-1-4-16,5 1 3 0,-4 3-3 15,-1 0 1-15,5 0-1 16,-4 5 1-16,3 5-2 15,0 3 1-15,1 1 0 16,0 2 1-16,2 2 0 16,-2-2-2-16,1 0 1 0,3 1 2 15,-2-3-3-15,0 0-2 16,1-3-20-16,-1-3-25 16,1-1-49-16,-3-3-74 15</inkml:trace>
  <inkml:trace contextRef="#ctx0" brushRef="#br0" timeOffset="148135.2024">8967 4057 348 0,'0'-8'20'16,"-3"-3"9"-16,1 4 23 0,0 0 8 15,2 1-31-15,0 2-11 16,0 2-8-16,0 2-5 15,7 0 1-15,3 0-6 16,0 8 0-16,1 4 1 16,0 2-2-16,-1 3 1 15,-4 1 0 1,-1 0 0-16,-3-3 0 0,-1 0 0 0,-1 1 0 16,0-4 0-16,-3-2 0 15,-2-2 1-15,1-4-1 16,2-1 1-16,1-3-1 0,1 0 2 15,0-3 1-15,0-6-2 16,3-4 0-16,4-2 0 16,4-5 0-16,-4 2-1 15,2-5 0-15,-2 3 1 0,-1 1-1 16,-2 1 1-16,-1 6-1 16,-3 2 2-16,2 4 9 15,-2 6 8-15,0 0-7 16,0 3-8-16,0 10-1 15,-2 2 5-15,0 4 3 16,1 3 2-16,1 0 0 0,0 1-4 16,0-2-3-16,0 1-3 15,1-6-2-15,8-1 0 16,-2-2 0-16,6-4-1 16,-1-2-7-16,5-3-32 15,-1-2-36-15,2-2-118 0</inkml:trace>
  <inkml:trace contextRef="#ctx0" brushRef="#br0" timeOffset="148792.2317">9819 3900 165 0,'-9'-5'238'0,"-4"0"-234"15,0 2 0-15,0 3 28 16,3 0-5-16,-4 0-9 0,1 8-4 15,1 5 0-15,0 4 0 16,2 3-3-16,1 7 1 16,4 3 3-16,0 8-1 15,4 3 4-15,1 3 2 16,0 6 4-16,8 4-11 0,0-1-1 16,5 2-2-16,0 3 0 15,1-1-1-15,0 2-2 16,0-2 0-16,-2 4 1 15,-4-6-4-15,-1 0-2 16,-7-5-1-16,0-2 1 16,0-6-1-16,-8-5 2 0,-5-5 0 15,-1-7 2-15,-1-7-1 16,1-6 0-16,-1-5-1 16,5-5-1-16,-3-2-1 15,4-3 0-15,2-10-4 16,0-5-27-16,3-5-32 0,4-9-34 15,0-2-134-15</inkml:trace>
  <inkml:trace contextRef="#ctx0" brushRef="#br0" timeOffset="149323.3625">10167 4477 420 0,'0'-4'9'0,"0"-1"-6"15,5 1 32-15,8 3 8 16,1 1-21-16,1 0-14 16,4 0-5-16,1 0-1 15,-3 0-1-15,0 0 0 16,0 0 0-16,-5-2 0 0,0-3 2 15,-2-4 2-15,-3 1-4 16,-4-2 2-16,-3 0 1 16,0 0 0-16,0-1-1 15,-2 4-1-15,-6-3-1 16,-2 2 0-16,1 3-1 0,-1 3 0 16,-2 2 1-16,0 0-2 15,2 0 2-15,-2 2 0 16,0 5 2-16,0 5 1 15,2 3 6-15,2 2 1 16,1 3 2-16,3 4 3 0,4 0-1 16,0 0-1-16,0-1-6 15,4-4-3-15,6 3 2 16,-1-8 0-16,6 0-5 16,-3-1 4-16,3-4-2 15,0-2-4-15,2-4 3 0,-1 1-3 16,2-6 2-16,-1 2-4 15,4-2-9-15,-3-6-23 16,-2-3-14-16,-2-7-12 16,2-3-81-16,-4-6-221 15</inkml:trace>
  <inkml:trace contextRef="#ctx0" brushRef="#br0" timeOffset="149920.7213">10607 3929 381 0,'0'-9'8'16,"0"2"4"-16,0 2 20 0,0-1 17 15,-4 6-20-15,-1 0-18 16,-1 3-8-16,1 6 1 15,0 6 3-15,-3 2-2 16,1 4 1-16,0-1-2 16,2 0 3-16,-2 2-3 15,-1-5 0-15,1 0 0 16,-2-3 0-16,1-3 1 0,-2 1-1 16,-1-5-2-16,3-1 1 15,-4-2-2-15,2-3 0 16,1-1 3-16,0 0-3 0,0 0-1 15,2-5 3-15,0-4-1 16,1-3 1-16,-1-3 0 16,2 1-3-16,3-3 2 15,0 2-1-15,2-2-1 0,0 2 0 16,0 3 0-16,2-1 0 16,5 6 0-16,0-2 0 15,2 1 1-15,2 3-1 16,-2 2 2-16,4 1 0 15,-1 2 0-15,-3 0-2 0,2 2 1 16,-1 8 0-16,2 1 0 16,-3 1-1-16,-1 6 2 15,1-1-1-15,-1-3 0 16,-1 5-1-16,0-1 0 0,0-2 1 16,1 2-2-16,0-4-2 15,-1-3-18-15,4 0-33 16,0-6-31-16,-2-2-41 15,0-5-92-15</inkml:trace>
  <inkml:trace contextRef="#ctx0" brushRef="#br0" timeOffset="150404.8259">10716 3979 333 0,'2'-7'46'16,"-2"-1"0"-16,5 2 17 15,0 2-19-15,2 2-24 0,1 2-11 16,3 0-3-16,0 2-4 16,0 11-1-16,-1-1 1 15,1 4-2-15,-4 2 0 16,-3 0 2-16,-1 0-2 0,-3 0 0 16,0-3 0-1,0 2 1-15,-5-7-1 0,0-2 1 16,1-3-1-16,1-2 1 15,3-3 0-15,0 0 1 16,0-1 0-16,2-9 0 16,6 0-1-16,1-8-1 0,4 0 0 15,-1 0 1-15,-1-5-3 16,0 2 4-16,-4 0-4 16,-3 0 4-16,-1 3-3 15,-3 6 2-15,0 0 0 0,0 4 2 16,0 6 10-16,-5 2 0 15,-2 0-6-15,2 2 0 16,-3 13-2-16,1 2 4 16,2 5 4-16,5 0-2 15,0 2-1-15,0 0-4 16,8-1-2-16,5-3-1 0,3-1-1 16,-1-6-2-16,2 3 0 15,3-8-16-15,-2 1-37 16,0-6-92-16</inkml:trace>
  <inkml:trace contextRef="#ctx0" brushRef="#br0" timeOffset="151070.0993">11296 4366 386 0,'0'-5'8'0,"0"-4"-1"16,0-2 44-16,0 4-11 16,-5-6-13-1,3 3-14-15,-1-1-3 16,-3 0 1-16,1 4-3 0,-1 2-5 16,1 3 1-16,-2 2 0 15,-3 0 0-15,2 0-2 16,1 7 0-16,-5 4 1 15,5 3 4-15,-1 3 2 16,3 0 2-16,1 5 2 16,4 2 2-16,0 2 1 0,0 0-3 0,2 4-4 15,3 1-2-15,0-2-3 16,0-3-2-16,-3 1-1 16,-2-4-1-16,0-1 1 0,0-6 1 15,0-2-4-15,0-2-1 16,-3-2-12-16,-4-4-10 15,0-2-18-15,-3 0-7 16,1-4-16-16,-1 0-27 16,0-4-24-16,0-8-84 15</inkml:trace>
  <inkml:trace contextRef="#ctx0" brushRef="#br0" timeOffset="151242.1451">11077 4511 359 0,'0'-8'38'0,"0"3"-1"15,4-2 24-15,8 0-19 16,8 0-22-16,4 3-13 16,6 0-4-16,4-1-1 15,2 2-2-15,0 3 0 16,1 0-24-16,-3 0-26 16,-3 0-55-16,-4 0-62 0</inkml:trace>
  <inkml:trace contextRef="#ctx0" brushRef="#br0" timeOffset="151538.9483">11563 4379 288 0,'3'-15'30'0,"0"3"-9"0,-1 1 28 16,-2 1 12-16,0 0-13 16,0 5-17-16,0 3-10 15,-5 2-5-15,-3 0-7 16,-1 11-1-16,-1 5 6 0,0 0-1 15,3 6 2-15,2 3 1 16,3 0 1-16,2 2-3 16,0 1-6-16,0-3-4 15,6 2-2-15,0-4 0 16,6-2-1-16,0-3-2 0,0-2 3 16,0-1-4-16,-2-9-17 15,3 2-14-15,-2-4-26 16,4-4-31-16,-5 0-62 15,2-6-109-15</inkml:trace>
  <inkml:trace contextRef="#ctx0" brushRef="#br0" timeOffset="152081.1276">11707 4432 387 0,'0'-9'38'0,"2"0"10"16,6 1 8-16,-1 0-14 15,2 5-17-15,1-1-14 16,3 0 0-16,1 4-4 16,-1 0-2-16,-1 6-5 15,-1 7 1-15,-3 0-1 0,-3 4-1 16,-2-1 2-16,-1 3-1 16,-2-3 1-16,0-1-3 15,0-1 3-15,-5-1-1 16,1-5 0-16,-1 0 0 15,4-5-1-15,-4 1 1 16,3-4 1 0,2 0 0-16,0 0 0 0,0 0 3 15,7-7-5-15,-1-4-1 16,1 0 1-16,2-5 0 0,-1 4-1 16,-3-8 0-16,0 2 1 15,-1 0 1-15,-2-2-2 16,-1 7 1-16,-1-2 0 15,0 3 3-15,0 1-2 16,0 4 0-16,0 3 0 0,0 3 2 16,-3 1-1-16,1 0-1 15,-3 1 3-15,2 10-3 16,-1 5 4-16,1 2 4 16,2 1 0-16,1 3 1 15,0 1-3-15,0-2-3 16,1-3-1-16,6 0-2 0,1-2 0 15,3-5 1-15,2-4-6 16,1-1-15-16,1-5-21 16,0-1-23-16,4 0-36 15,-4-11-54-15,0-1-134 16</inkml:trace>
  <inkml:trace contextRef="#ctx0" brushRef="#br0" timeOffset="152368.016">12020 4289 328 0,'0'-12'60'0,"0"3"4"0,0 4 6 16,0-1-12-16,1 6-15 15,5 0-20-15,3 9-12 16,0 4 7-16,4 4 2 16,-1 5-9-16,3 1-6 15,-4 4-1-15,1 0-2 0,-3-1 0 16,-2 1-1-16,-3 0 0 15,-2-2-1-15,-2 0 1 16,0-2-1-16,-4-5 1 16,-3-2-4-16,-1-1-7 15,3-3-13-15,0-3-4 0,3-4-26 16,2-3-20-16,0-2-43 16,5-2-73-16</inkml:trace>
  <inkml:trace contextRef="#ctx0" brushRef="#br0" timeOffset="153000.4218">12451 4413 241 0,'13'-11'193'15,"-6"0"-174"-15,0 1 16 16,-4-2 21-16,-1 6-31 15,-2 0-13-15,0-1-8 0,-5 2 3 16,-6 1 0-16,1 4-5 16,-5 0 0-16,-1 0 0 15,1 0 0-15,0 4 0 16,0 5 2-16,1 3 0 16,2 3 6-16,2 0-1 0,3 3 0 15,2 2-2-15,3-1-2 16,2 1-4-16,0-2 3 15,2-4-2-15,7 0-1 16,3-4-1-16,1-3 2 16,2-4-1-16,2-3 2 15,0 0-3-15,-2 0 1 0,3-9 0 16,-5 0 0-16,-1-5-1 16,-3 2 3-16,-1-6-4 15,-3 0 4-15,-3-4-4 16,-1 1 1-16,-1-2 0 0,0-4 0 15,0 2-1-15,0-3 1 16,-1-1-1-16,-3 2 1 16,2 6 0-16,1-1 0 15,-3 8 1-15,3 3-1 16,1 4 0-16,0 7 4 0,-3 0 3 16,3 9-8-16,0 9 2 15,0 4 4-15,0 3 4 16,0 5 7-16,0 0-3 15,0 0-1-15,0 3-14 16,0-6-5-16,0-1 11 16,0-2-1-16,3-1-2 0,-2-4-1 15,3-3 1-15,-1-1-1 16,1-3-1-16,1-3-8 16,2-2-55-16,-4-3-22 15,5-4-64-15,3 0-216 16</inkml:trace>
  <inkml:trace contextRef="#ctx0" brushRef="#br0" timeOffset="153614.4039">12697 4346 419 0,'0'-9'20'16,"0"3"7"-16,0-4 29 16,6 3-17-16,1 4-21 0,1 3-10 15,-1 0-1-15,1 2-4 16,1 9 0-16,-4 2-4 16,-1 6 1-16,1-2 2 15,-3 5-3-15,-1-4 2 16,-1-2-1-16,0 0 0 0,0-4 0 15,0 0-1-15,-1-4 1 16,-1-3 0-16,0-3 1 16,0 0 0-16,2-2 2 15,0 0 0-15,0-2 5 16,2-7-4-16,5 0-2 0,-1-5-2 16,1 1 2-16,0-3-1 15,-2 0-2-15,2 0 2 16,-6-2-1-16,1 2 2 15,-2 2-4-15,0 3 4 16,0 3-2-16,0-2 1 16,-2 9 1-16,-2-1 1 0,-1 2 0 15,-1 0 0-15,3 5 3 16,-2 8 2-16,1-1 1 16,3 4 1-16,-1 0 0 15,2 4 4-15,0-2-4 0,0 0 0 16,0-2-4-16,0 0 4 15,3-2-13-15,2-2-7 16,1-2 13-16,-1-2 3 16,0 0-4-16,1-3-1 0,3 0 0 15,-2-3-1-15,0 0-6 16,3 0-69-16,-3-2-55 16,-2 0-261-16</inkml:trace>
  <inkml:trace contextRef="#ctx0" brushRef="#br0" timeOffset="156681.2762">3208 6494 289 0,'-2'-4'8'15,"1"-1"16"-15,-1 2 24 0,0 1 5 16,1 2-20-16,-1 0-9 15,-2 0 0-15,3 0-1 16,-3 9-6-16,2 4 3 16,2 0-2-16,-1 7 0 0,1 2 1 15,0-1-5-15,0 0-5 16,0 1-1-16,0-1-3 0,0-3-2 16,0 1 0-16,0-2-3 15,1-3 0-15,-1 0 0 16,2 1 0-16,-2-5-5 15,0 1-29-15,0 0-10 16,0-3-44-16,-3 2-61 0,-9-3-184 16</inkml:trace>
  <inkml:trace contextRef="#ctx0" brushRef="#br0" timeOffset="157134.2935">2731 6986 394 0,'-11'0'26'0,"2"0"-8"16,5-1 34-16,4-3-10 15,0 1-13-15,9 1-14 16,10-2-7-16,4 0 3 15,9 3-1-15,2-1-1 0,9 0 1 16,-1 2-2 0,2-2 1-16,4 2 3 0,-4 0-4 15,3-1-2-15,-1 1 1 16,2 0-2-16,-4 0 2 16,0 0 0-16,4 0-3 15,-1 0-1-15,-4-2 2 16,-3 0 3-16,2 0-1 0,-6-1 5 15,0 1-4-15,-6 0-5 16,-2-1-2-16,-9 3 0 16,-3-3-1-16,-2 3 1 15,-4 0-1-15,-5-1 0 0,-3 1 0 16,0 0-1-16,-2 0-10 16,0 0-26-16,-9 4-11 15,-9-1-18-15,-4-1-67 16</inkml:trace>
  <inkml:trace contextRef="#ctx0" brushRef="#br0" timeOffset="157721.6378">2729 7368 371 0,'-1'-3'33'0,"-3"-1"3"0,1 2 27 16,3-1-24-16,0 3-5 15,-1 0-12-15,1 0-13 16,0 7-4-16,0 5 4 16,0 3 6-16,0 6 0 0,0 2-2 15,0 2-1-15,0 2-3 16,0 1 2-16,0-1-2 16,0-2-5-16,0-2 0 15,0 1 0-15,0-6-4 16,0-3 1-16,0-2-1 0,0-4 2 15,0-2-2-15,0-3-11 16,0-2-21-16,0-2-5 16,0 0-4-1,0-4-11-15,0-10-65 16,-6-6-66-16</inkml:trace>
  <inkml:trace contextRef="#ctx0" brushRef="#br0" timeOffset="158114.3107">2665 7382 377 0,'-2'-5'27'15,"2"0"15"-15,0 0-1 16,0 1 0-16,7 2-22 16,5 0-4-16,3 2-3 0,4 0-4 15,1 0 4-15,6 6-2 16,-3 3-1-16,-2 1-3 15,4 5-2-15,-3 0 1 16,-4 2-1-16,-2 3 1 16,-4-3-3-16,-2 3 0 0,-5-1 1 15,0 3 0-15,-3-2 0 16,-2-1 1-16,0-3-2 16,-2 1 2-16,-4-4 0 15,-2 0 1-15,-3-1-1 16,-1-3-1-16,-3 0-1 0,-1-2 0 15,2 0 0-15,-4-3-1 16,2 0 0-16,3-2 0 16,-2-2-1-16,5 0 0 15,1-4-11-15,3-5-15 16,4-2-20-16,2 0-15 0,7-3-55 16,8-2-83-16</inkml:trace>
  <inkml:trace contextRef="#ctx0" brushRef="#br0" timeOffset="158333.0123">3115 7525 330 0,'-2'7'72'15,"0"-3"-22"-15,2-4 10 16,0 0-20-16,4 0-11 0,7 0-11 15,3 0-13-15,1-2-3 16,4 0-1-16,1 1 0 16,-1 1-6-16,2-2-33 15,-1 2-53-15,-1-4-94 16</inkml:trace>
  <inkml:trace contextRef="#ctx0" brushRef="#br0" timeOffset="158958.482">3467 7384 379 0,'-5'-7'50'0,"-3"0"-7"16,6-2 13-16,2 2-22 15,0 0-4-15,0 0-17 0,2-2 1 16,10 2-2-16,-4 1 0 15,6 3-7-15,3 1-3 16,-3 2-2-16,2 0 2 16,3 5-2-16,-5 6-2 0,-2 1 4 15,-1 3-3-15,-4-1 2 16,-2 0-2-16,-3 3 1 16,-2-4-2-16,0 2 1 0,-3-3-2 15,-4 1 3-15,-5-3-1 16,2-2-3-16,-2 1 4 15,0-4-1-15,4-2 0 16,-3 1 2-16,4-2-1 16,1-2 0-16,1 0 2 15,0 0-3-15,3 0 1 0,0 0 4 16,0 0-4-16,2-4-3 16,0-1 5-16,6 1-6 15,4 1 3-15,1-1 0 16,7 1 2-16,-2 3-2 15,2 0 2-15,4 0-3 0,-2 7 2 16,-3 3 0-16,2 3 1 31,-6 3-1-31,1 0 2 0,-7 1-2 16,-2-2-1-16,-5 0 3 16,0-1-1-16,0 2-2 0,-11-6 4 0,-2 3-1 15,-2-4 4-15,-6-2-3 16,1 0 3-16,-2-3 2 15,-4-1-2 1,5-3-4-16,0 2-1 16,4-2-1-16,3 0-6 0,3 0-32 15,6-9-43-15,3-7-129 16</inkml:trace>
  <inkml:trace contextRef="#ctx0" brushRef="#br0" timeOffset="159743.2254">4309 6797 353 0,'-3'0'25'16,"-1"0"-9"-16,4 0 31 15,0 0-17-15,4 0-10 0,8 0-4 16,1 0-4-1,3-1-1-15,4-3-1 16,2-3-3-16,-3-4-3 0,1 2 1 16,-3-3-3-16,0-1 1 15,-5 1-3-15,-2-1 0 16,-3 1 1-16,-4-1 0 16,-3 2 1-16,-2 0-2 0,1 3 1 15,-8 1-1-15,-2 0 1 16,2 3-1-16,-3 4 0 15,0 0-1-15,-2 0 1 16,0 0 0-16,3 8-1 0,-4 1 1 16,3 0 3-1,0 4 4-15,-1 0-1 0,6 2 7 16,0 0-7-16,3 5 5 16,3-2 1-16,1 3 0 15,0-1-1-15,0 3-1 0,5-2-2 16,0 0-2-1,4-3-1-15,-1 0-1 0,0-4-1 16,1-3 1-16,1-2-1 16,4-6-1-16,0 0 1 15,6-3-1-15,0 0 1 16,1-3-4-16,4-5-9 0,-3-1-22 16,0-7-22-16,-3-2-27 15,3-4-117-15</inkml:trace>
  <inkml:trace contextRef="#ctx0" brushRef="#br0" timeOffset="160307.5609">4657 6285 381 0,'-5'-3'6'0,"-2"-1"4"16,4 4 30 0,-1 0-21-16,1 4-11 0,1 5-1 15,-1 3 3-15,3 3 0 0,0-3-1 16,0 4-5-16,0-2 0 16,0-1-4-16,0 2 2 15,0-5 0-15,0-2 0 0,-2-2-2 16,1-2 3-16,-1-3 0 15,2-1-2-15,0 0-1 16,0 0 2-16,0 0 3 16,0 0 0-16,0-5-2 0,5-1-2 15,3-2 0-15,1-1 0 16,1 2 0-16,5 2 1 16,-3 1 0-16,5 1 1 15,-3 1 1-15,1 2 4 16,-1 0-1-16,1 5-2 15,-5 7-1-15,-1 3 0 0,0-1-1 16,-3 0-1-16,-3 2 2 16,-3-1-4-16,0-3 4 15,0-1-2-15,-2-1 1 16,-6 0-2-16,-2-5 3 0,1 2 0 16,-3-4-3-16,-1 2 0 15,1-2-1-15,-3-1 0 16,4-1-11-16,1-1-17 15,0 0-18-15,5 0-10 16,2-1-31-16,-1-11-86 0</inkml:trace>
  <inkml:trace contextRef="#ctx0" brushRef="#br0" timeOffset="160495.0344">4640 6314 235 0,'0'-7'88'15,"0"0"-71"-15,0 0 30 16,7-1 9-16,5 1-27 16,3 0-12-16,2 4-11 15,3 1-5-15,4 1-1 16,-2 1-13-16,-1 0-49 16,1 0-45-16,-2 0-146 0</inkml:trace>
  <inkml:trace contextRef="#ctx0" brushRef="#br0" timeOffset="161043.199">4957 6321 335 0,'0'-9'15'0,"0"0"14"15,0 1 32-15,0-2-12 16,7 3-20-16,1 4-13 15,1-1-6-15,0 4-1 16,1 0-1-16,3 2-3 16,-2 9-4-16,0 3 0 0,-4 0 0 15,0 2-1-15,-2 4 1 16,-3 0 1-16,-2-3-3 16,0 1 1-16,0-3 1 15,-5 1-1-15,-2-6 3 16,2-1-5-16,-1-5 4 15,2-1-2-15,2-3 1 0,2 0 0 16,0 0 2-16,0-4-1 16,2-4-2-16,6-6 0 15,1 3 0-15,1-5 2 16,0-2-3-16,0 0 1 0,-1-1 0 16,-2 1-1-16,-3 0 3 15,1 2-4-15,-3 1 3 16,-2 3-2-16,0 5 2 15,0 1 0-15,0 3 0 16,0 3 3-16,-2 0 1 0,-1 0-2 16,1 11-3-16,0 1 3 15,0 4-1-15,2 4 4 16,0-1 2-16,0 3-5 16,0-1 1-16,0 1-5 15,4 1 1-15,0-4 2 16,1 3-9-16,2-4-20 0,0 0-26 15,2-6-60-15,0-2-145 16</inkml:trace>
  <inkml:trace contextRef="#ctx0" brushRef="#br0" timeOffset="161418.0912">5677 6724 457 0,'3'0'22'16,"0"0"3"-16,1-3 13 15,-1 0-9-15,6 2-11 0,4 1-10 16,1 0-6-16,4 0 0 16,0 0-1-16,0 0 0 15,-2 0-1-15,0 0-11 16,-3 0-18-16,-4 4-43 15,-2-4-86-15</inkml:trace>
  <inkml:trace contextRef="#ctx0" brushRef="#br0" timeOffset="161640.0554">5746 6822 333 0,'-5'6'27'0,"0"-6"-2"15,5 1 36-15,0-1-1 16,0 0-22-16,2 0-7 16,6 0-8-16,6 0-7 0,3 0-5 15,0 0-7-15,3 0-3 16,4 0 1-16,-3 0-4 16,0 0-25-16,1 0-62 15,-3 0-208-15</inkml:trace>
  <inkml:trace contextRef="#ctx0" brushRef="#br0" timeOffset="162493.1051">7070 6703 261 0,'0'-6'20'15,"0"3"5"1,0-1 29-16,0 2-2 0,0 2-13 16,0 0-9-16,0 0-15 15,0 0-5-15,0 0-7 16,0 0 2-16,5 4 3 16,2 1 1-16,3 1 0 0,3-3 0 15,1 0 3-15,3-3-6 16,-3 0-1-16,2 0-2 15,-2 0-1-15,-1-5 1 16,0-2-3-16,-6 0 2 16,1-2 2-16,-3 0-2 0,-4-1-2 15,-1-2 4-15,0 2-2 16,-1 2-1-16,-6-3 0 16,-3 0-1-16,0 1 2 15,1 4-3-15,-4 1 1 16,1 1 0-16,-2 4 0 0,4 0-2 15,-2 0 3 1,-1 7-3-16,1 1 3 0,-2 4 2 16,6-2-2-16,-1 6 3 0,4-4 4 0,0 6 3 15,4 3-2-15,1 0 4 16,0-2-3-16,1 5 1 16,7-3-2-16,1-1 0 15,-2 1-2-15,4-3-2 0,-2-4 0 16,0-1-3-16,4-1 2 15,1-5-3-15,-2-3 5 16,6-4-1-16,2 0-3 16,3 0 0-1,-1-4 0-15,0-3-3 0,0 0-7 16,0-4-23-16,-3 1-19 16,-4-3-13-16,0-3-45 15,-6-3-127-15</inkml:trace>
  <inkml:trace contextRef="#ctx0" brushRef="#br0" timeOffset="163196.086">7375 6220 289 0,'-6'-7'12'0,"4"-3"19"16,0 2 25-16,2-1 4 16,0 1-23-16,2 0-15 0,8 1-8 15,0-1-3-15,1 1-5 16,2 2 2-16,1 3-5 15,0 2-1-15,0 0-2 16,0 7-1-16,-2 6 3 16,0-1-2-16,-2 1-2 15,-5 1 4-15,-2-1-3 0,-3-1 1 16,0-2-1-16,-3 0 1 16,-4-2 0-16,-5 1 0 15,0-1 0-15,2-3-1 16,0-2 2-16,1 1 0 15,2-4-1-15,4 0 0 16,-1 0 2-16,4 0-2 0,0 0 2 16,0-4-1-16,4 1 1 15,3-2-2-15,0 0-1 16,5 2 1-16,-2 1 0 16,2 1 2-16,1 1-2 0,-3 0 0 15,1 0 2-15,-1 7-2 16,-3 4-2-16,1 1 1 15,-3 1 2-15,-1 3 1 16,-2-2-2-16,-2 4 1 16,0-4 1-16,0-1 0 15,-6-2 2-15,-4-1 4 0,1-2 1 16,-2-2 1-16,-1-1-4 16,-3 1-3-16,1-2 2 15,2-3-4-15,-5 1 0 16,5-2 1-16,-1 0-2 0,2 0 0 15,3 0 0 1,2-3-5-16,2-6-11 0,2 1-17 16,2-2-35-16,0-1-69 15</inkml:trace>
  <inkml:trace contextRef="#ctx0" brushRef="#br0" timeOffset="163841.3332">7708 6225 361 0,'-3'-9'16'0,"1"0"6"15,2 0 35-15,0 2-14 16,2 0-23-16,7 3-7 15,2 2-5-15,-1 2-1 16,5 0-2-16,-3 4-2 0,1 7-2 16,-2 3 0-16,-1 4-1 15,0 0 0-15,-5 4 1 16,-3-5 0-16,-2 1-1 16,0-2-1-16,0-2 2 15,0-1 1-15,-5-6-2 0,1 0 1 16,0-4 0-16,0-1 1 15,2-2 1-15,2 0 1 16,0 0 5-16,0-6-4 16,2-4-3-16,6-1-1 15,1-1 0-15,1-2-1 0,-1 0-2 16,4-3 3-16,-4 4 0 16,1-6-2-16,0 5 2 15,-3 2-1-15,-2-1-1 16,2 4 6-16,-5 2-2 15,2 2 3-15,-4-1 4 0,2 4-3 16,-2 1 2-16,0-1-4 16,0 2-2-16,-2 0 0 15,-4 0-3-15,1 7 0 16,1 4 3-16,-1 3 2 16,2 4-1-16,1 2 6 15,2 3-5-15,0-3 1 0,0 2 1 16,2-2-5-16,3 0 3 15,2-4-5-15,0 0 1 16,4-6 2-16,1 1-1 16,3-2-5-16,1-3-15 15,2-3-53-15,0-3-121 0</inkml:trace>
  <inkml:trace contextRef="#ctx0" brushRef="#br0" timeOffset="164727.3953">8678 6227 219 0,'2'-11'29'0,"0"-2"11"16,-2 3 20-16,0-1-12 16,-4 2-17-16,-3 2-2 15,-2 4-2-15,0-1-4 0,-1 2-9 16,-4 2-4-1,0 0 1-15,1 2-1 0,-1 4 1 32,2 4-1-32,-1 1-1 15,1 5-1-15,5 2 1 0,-1 3-1 16,5 6-2-16,1 3 2 16,2 4 4-16,0 4 2 15,5 2-5-15,5 6 3 16,0 0 2-16,2-1-6 15,1 2 0-15,-2-2-2 0,4 4 2 0,-3-6-3 16,0 5-2-16,0-1 1 16,-4-1-1-16,1-3 1 15,-1 0-4-15,-3-2 3 16,-1-4-2-16,-4-3 1 0,0-1-2 16,0-1 2-16,0-4 0 15,-6-6-1-15,0-5 0 16,-1-2 1-16,0-3-1 15,0-6 0-15,0-3 2 16,1-1-2-16,-1-2 1 16,4 0-1-16,1-9-10 0,2-5-25 15,2-6-22-15,13-5-13 16,2-9-44-16,7-5-178 16</inkml:trace>
  <inkml:trace contextRef="#ctx0" brushRef="#br0" timeOffset="165257.1589">9215 6688 363 0,'3'0'9'16,"3"1"-2"-16,1 0 20 15,4-1 0-15,0 2-4 0,3-2-11 16,3 0 4-16,-2 0 1 16,2-3-9-16,-1-2-3 15,-1-5-2-15,-3 1-1 16,-4-2 7-16,-2 3-4 16,-4 0-3-16,-2-4 4 15,0 1-2-15,-6 2-3 0,-4-1 0 16,-4-1 2-1,-3 4-3-15,-1 0 1 0,0 3-1 16,0 4 1-16,1 0-1 16,2 1 6-16,-1 9 6 15,5 4 2-15,2 3-1 16,0 0-2-16,6 3 2 16,1 2 1-16,2 2-1 0,0-1-4 15,4 1-1-15,3-5-2 0,1 1-1 16,4-4-1-16,0-2-2 15,2-4 2-15,2-2-2 16,3-5-1-16,-2-1 1 16,5-2 0-16,0 0-2 0,-3-5 0 15,3-3-14-15,-5-4-12 16,2 2-6-16,-5-5-8 16,-1-1-24-16,-5-3-65 15,-1-6-104-15</inkml:trace>
  <inkml:trace contextRef="#ctx0" brushRef="#br0" timeOffset="165507.1214">9292 6262 332 0,'-6'-5'8'15,"-1"1"18"-15,7 3 26 16,0-1-8-16,0-2-17 0,0 4-15 16,10 0-7-16,0-1 2 15,5 1-3-15,-1 0-2 16,0 0-2-16,3 0 1 16,-3 0-7-16,2 0-43 15,1-4-57-15,0 1-33 16</inkml:trace>
  <inkml:trace contextRef="#ctx0" brushRef="#br0" timeOffset="166077.8591">9556 6100 350 0,'2'-12'8'0,"4"-3"11"15,-3 5 25-15,4-1-3 16,2 4-11-16,2 1-12 15,1 5-11-15,1 1 2 16,2 0-5-16,0 7-4 0,2 5 1 16,-3 2 0-16,-3 3-2 15,-4-2 3-15,-3 2-2 16,-3-1-1-16,-1-4 2 16,-1 1-1-1,-6-4 0-15,-2-2 0 16,-4-2 2-16,2-1 0 0,3-1-3 15,0-3 2-15,3 0 0 16,-1 0-1-16,5 0 0 16,1 0 1-16,0 0 0 0,0 0 1 15,0-1-3-15,0-1 1 16,3 0 0-16,6-2 0 16,0 2 0-16,4 2 1 15,-1 0-1-15,-1 0-1 16,1 0 2-16,0 0-2 15,-4 0 1-15,3 6 1 16,-4 5 1-16,1 3-2 0,-7 0 1 16,3 1 0-16,-4 0 3 15,0 2-1-15,0-3 2 16,-7-3 2-16,-4-3 2 16,-2 1 3-16,0-1-3 15,-1-7 1-15,-1 3 1 0,2-2-6 16,-1-2 1-16,2 0-4 15,2 0-2-15,3 0 1 16,1-4 0-16,4-1-13 16,-2-3-18-16,4-4-23 0,0-1-64 15,4-4-133 1</inkml:trace>
  <inkml:trace contextRef="#ctx0" brushRef="#br0" timeOffset="166596.7637">9914 6066 356 0,'7'-5'14'16,"-1"-4"8"-16,4 5 30 15,1 4-10-15,3 0-20 16,-1 0-8-16,-1 7-3 0,1 8-6 15,-6-1-2-15,2 7-3 16,-8-1 1-16,1 1 0 16,-2-1-1-16,0-2 1 15,-3-2-1-15,-3-5 1 0,3-2-1 16,-1-4 0-16,3-2 1 16,1-3-1-16,0 0 1 15,0 0 2-15,7-7-1 16,1-3-2-16,4-3 1 15,-2-1-1-15,-1-4 2 0,1 0-2 16,-3-2 0-16,-4 1 0 16,-1-2-2-16,-2 1 4 15,0 0 0-15,0 6 4 16,0 3 7-16,-4 4 0 16,1 2-2-16,-1 5 0 15,1 0 0-15,-3 5-9 0,4 10 3 16,0 2 3-16,2 8 5 15,0 0 1-15,0 5-4 16,4-3-5-16,2 2-2 0,3-4-1 16,-3-2-1-16,8-2 0 15,0-4-6-15,6-5-35 16,4-6-45-16,3-6-172 16</inkml:trace>
  <inkml:trace contextRef="#ctx0" brushRef="#br0" timeOffset="167348.7193">10524 6653 330 0,'-1'1'62'0,"1"-1"-39"16,0 3 8-16,0-1-15 15,3 1 0-15,6 0 7 0,2 0-7 16,3 0-1-16,3-2-2 15,0-1-3-15,0 0-6 16,0 0-2-16,-4 0 1 16,-2-4-1-16,-1 0 0 15,-4-6 0-15,-2 2 1 0,-1 0 0 16,-3-4 0-16,0 1-1 16,-3-1 0-16,-3 1-2 15,-5 1 1-15,1-1-1 16,-3 4 0-16,-3 2 0 0,1 5 0 15,-1 0 1-15,1 0-1 16,0 5 2-16,0 5 3 16,3 4 5-16,0 1 1 15,2 0 1-15,3 6 2 16,3 0 0-16,3 4-1 16,1-4-1-16,0 2-5 0,7-3-4 15,3-2 2-15,3-2-3 16,1-3 0-16,5-5-1 15,2-2 0-15,4-5 0 16,2-1 0-16,-2 0-1 16,2-1-2-16,0-8-16 15,-5 0-12-15,1-5-17 0,-3 0-13 16,-2-4-45-16,-4-6-94 16</inkml:trace>
  <inkml:trace contextRef="#ctx0" brushRef="#br0" timeOffset="167849.0333">10862 6189 372 0,'-5'-5'3'15,"-2"1"11"-15,6 4 38 16,-3 0-29-16,3 4-18 15,-1 5-2-15,2 5 4 16,0 0-2-16,-2-1-1 16,2-1-4-16,0 2 1 15,0-6 1-15,-3-1-3 0,3-4 2 16,0-1-1-16,0 0 1 16,0-2 2-16,0 0 3 15,0 0-2-15,3-4-2 16,4-1-2-16,1 0 2 0,2 2-2 15,3-2-1-15,0 2 1 16,-1 3 2-16,3 0 3 16,-1 0 2-16,1 5 1 15,-3 6-1-15,-2 4 1 16,-2 0-2-16,-1 2-1 0,-5-3-2 16,-2 4-1-16,0-6 0 15,-7 2 2-15,-6-3-2 16,-3-2 3-16,-2-1-2 15,-1-4-1-15,2 0-1 16,0-2-1-16,2-2 1 16,4 0-1-16,0 0 0 0,4-7-10 15,3-2-25-15,4-2-16 16,0-5-48-16,0-4-85 16</inkml:trace>
  <inkml:trace contextRef="#ctx0" brushRef="#br0" timeOffset="168005.2747">10833 6188 310 0,'0'-8'26'16,"0"3"8"-16,0 0 18 15,7 0-2-15,6 3-27 0,3-2-12 16,2 4-9-16,3 0-2 16,1 0 1-16,2 0-18 15,-4 0-59-15,0 2-50 16</inkml:trace>
  <inkml:trace contextRef="#ctx0" brushRef="#br0" timeOffset="168535.0233">11133 6182 324 0,'0'-5'33'0,"0"-2"11"0,0 0 18 15,7 1-25-15,2 1-22 16,1 3-7-16,2 2 1 16,0 0-6-16,-1 9-1 15,-2 5-1-15,-2 1-1 0,0 2 2 16,-4-1-3-16,-3 2 3 16,0 0-3-16,0-4 2 15,-1 3-1-15,-5-5 2 16,-2-3-3-16,1 0 1 15,3-6 2-15,-2 1-3 16,6-4 2-16,0 0-1 16,0 0 2-16,6-2-1 0,3-5-1 15,1-2 0-15,2-2 2 16,-2-1-2-16,-1-2-2 16,2 0 2-16,-5-4 2 15,-1 0-2-15,-3-2-1 16,-1 4 2-16,-1 2-2 0,0 3 3 15,0 2-2-15,0 4 3 16,0 5 14-16,-1 0-6 16,-1 3-9-16,0 10 5 15,0 3 3-15,2 2 3 0,0 5 1 16,0 0-6-16,2 1-3 16,5-1-2-1,0-2-3-15,1 2 1 0,-1-2-11 16,2-3-29-16,-1-4-28 15,5-3-116-15</inkml:trace>
  <inkml:trace contextRef="#ctx0" brushRef="#br0" timeOffset="169284.8678">11804 6621 292 0,'11'-3'13'0,"-2"-5"9"15,-2 1 32-15,-2-4 3 16,-5 3-17-16,0-4-19 0,0 0-7 16,0 1 1-16,-8 4-7 15,-3-1-2-15,0 2 0 16,-1 3-2-16,-4 0 0 16,-1 3-3-16,-1 3 3 0,4-3 3 15,2 9 1-15,-3 1 1 16,5 2 1-16,-2 3 2 15,5 2 0-15,5-2-2 16,1 3-1-16,1-1-3 16,0-2-2-16,0-3 0 0,5 2-1 15,6-3-1-15,-2-4-1 16,1 0 1-16,4-2-1 16,0-4 1-16,0-1 1 15,2 0 0-15,4-1-1 16,-4-8-1-16,0-1 0 15,-3-1 0-15,2-4-1 0,-7-2 1 16,-1-2 0-16,0-2 1 16,-1-4-2-16,-4-4 0 15,2-2-1-15,-4 1 2 16,0 0-3-16,0 0-3 16,0 4 4-16,-4 2 1 0,1 6 0 15,0 6 1 1,-1 3-1-16,4 5 0 0,-1 4 2 15,1 7 0-15,0 7-5 16,0 10 7-16,0 1 3 16,0 7 5-16,3 2-1 0,3 0-2 15,0-1-4-15,-3-4-1 16,0-1-2-16,3-1-2 16,-5-6 0-16,5-3 0 15,-5 1 0-15,2-7-11 16,1-2-20-16,1-1-15 15,0-3-18-15,0-5-45 0,4-1-71 16</inkml:trace>
  <inkml:trace contextRef="#ctx0" brushRef="#br0" timeOffset="169812.5284">12082 6532 416 0,'8'-10'32'0,"-1"3"9"16,4 4 12-16,-2 1-21 0,4 2-14 16,-1 2-8-16,1 8-3 15,-1 6 0-15,-1-1-2 16,-4 0-3-16,-1 6-2 16,-5-3 1-16,-1-3-2 15,0 1 1-15,0-5 0 16,-5 2 1-16,0-7-3 15,0 2 3-15,0-5-1 0,2-1 0 16,3 1 1-16,0-3 2 16,0 0 1-16,0-5-1 15,5-3-2-15,6-3 0 16,2-3-1-16,1 0 0 0,0-4-2 16,1 0 3-16,-1-4-2 15,-5 1 1-15,-1 0-1 16,-5 1 1-16,1 5-1 15,-3 3 3-15,-1 2-1 16,0 3 5-16,0 5 13 16,0 0-12-16,0 2 2 15,-1 0-7-15,-4 7-2 16,-2 7 3-16,2 3 12 0,2 6 2 16,1-1-7-16,2-1-1 0,0 3-2 0,5-4-4 15,5-2-2-15,0-2-2 16,2 0 4-16,2-2-8 15,-4-2-38-15,-5-6-37 0,0-3-105 16</inkml:trace>
  <inkml:trace contextRef="#ctx0" brushRef="#br0" timeOffset="170479.9309">6254 8121 335 0,'-2'0'41'16,"2"0"-1"-16,0 0 27 15,7 0-35-15,4 0-16 16,7-2-5-16,4 0-3 0,3 0 1 15,2 2-3-15,-3 0-4 16,-2-1-1-16,-2 1-1 16,-4 0-2-16,-5 0-19 15,-4 0-27-15,-3 0-60 16,-2 0-63-16</inkml:trace>
  <inkml:trace contextRef="#ctx0" brushRef="#br0" timeOffset="170698.6371">6293 8258 378 0,'-5'4'44'0,"5"-4"0"16,0 0 8-16,3 0-19 15,16 0-1-15,1 0-11 16,7-8-8-16,5 3-6 0,0-2-4 15,2 0-3-15,-3 0 0 16,-2 3 1-16,-7 1-16 16,-2 1-41-16,-1-2-129 15</inkml:trace>
  <inkml:trace contextRef="#ctx0" brushRef="#br0" timeOffset="171805.1873">8176 8249 34 0,'0'2'131'0,"0"-2"-119"16,0 0 22-16,0 0 12 15,0 0-6-15,0 0-6 16,0 0-1-16,0 0-5 0,0 2 0 15,3-1-11-15,2 3-2 16,2 0-4-16,0 1 4 16,3-1-3-16,0-1 0 15,1-1-2-15,2-2-1 16,-1 0-2-16,1 0-3 16,-2 0 0-16,-2-2 0 15,-1-3-1-15,0 0 0 0,-1-5-1 16,-3 3 0-16,-1 0 0 15,-1 0 1-15,1-2-1 16,-3 2-1-16,0 0 2 16,0 0-2-16,0 0-2 15,-3 1 2-15,-1 1-1 0,-3 0 1 16,0 3-1-16,-4-2 0 16,2 2-1-16,-3 2 1 15,-1 0 0-15,-1 0 0 16,1 0 1-16,1 0-2 0,1 6 2 15,0-1 0-15,0 2 0 16,3 0 1-16,-2 4 1 16,1 2-1-16,2-1 2 15,1 4 1-15,-1 0 2 16,4 2-1-16,3 0-1 16,0 2 1-16,0-1 2 0,0-1-3 15,0 1 2-15,5-2-2 16,3 1-2-16,-1-3 4 15,0-2 0-15,6 0-2 16,-3-3-1 0,4-1 0-16,1-2-1 15,3-1 1-15,0-4 0 16,2-2 1-16,-2 0-2 0,0 0 0 0,-1-4-1 16,-2-2-1-16,-1 0-1 15,-1 0 0-15,-2 0-1 16,-4 1-15-16,-2-2-16 15,-1 2-18-15,-4-6-64 16,2-3-248-16</inkml:trace>
  <inkml:trace contextRef="#ctx0" brushRef="#br0" timeOffset="178380.285">8483 7707 313 0,'-3'-4'7'0,"1"1"9"16,2 1 39-16,-1 0-8 0,-3 2-23 15,2 0-12-15,2 0-1 16,0 10 5-16,0-2-1 15,0 5-3-15,0 3-4 16,0-2 1-16,0 3-1 16,-1-2-3-16,-1-2-2 15,2-4 0-15,-2 0 0 0,1-4 2 16,1-2 2-16,0-3-2 16,0 0 1-16,0 0 3 15,0 0 3-15,0-3-9 16,1-2-2-16,4-4 0 15,4 1-1-15,1 1 0 0,2 3-1 16,-1 0 1-16,0 2-1 16,-1 2 1-16,2 0 0 15,-2 0 0-15,2 7-1 16,0 3 1-16,-2 3 0 16,1-1-2-16,-3 5 4 0,-3-4-1 15,-2 3-3-15,-1-2 4 16,-2-2-2-16,0 0 0 15,-2 0 1-15,-6-4 0 16,0 2 1-16,-5-4 0 0,1 0 0 16,-1-2 0-16,-3 0-1 15,2-2-1-15,1 2 0 0,-2-4-1 16,3 0-9-16,4 0-8 16,-4-2-17-16,5-10-39 15,2 0-62-15,0-9-99 16</inkml:trace>
  <inkml:trace contextRef="#ctx0" brushRef="#br0" timeOffset="178552.0241">8466 7714 290 0,'7'-5'59'0,"5"-1"-29"0,0 1-5 15,0 2-2-15,5 1-12 16,-4 2-8-16,6 0-4 15,-1 0 3-15,-2 0-28 16,1 2-50-16,-2-1-79 16</inkml:trace>
  <inkml:trace contextRef="#ctx0" brushRef="#br0" timeOffset="179129.9835">8759 7734 226 0,'0'0'116'16,"0"-3"-88"-16,2-3 18 16,3 1 17-16,1-2-25 0,1 3-18 15,1 1-9-15,4 3 2 16,-2 0-4-16,5 1-7 16,1 8-1-16,-5 6-2 15,1-1 3-15,-1 5-2 16,-3-1 1-16,-5 2-2 0,-1-4 2 15,-2 2-2-15,0-2 2 16,-10 0-1-16,1-4 1 16,-1-3-1-16,0 0-1 0,2-4 2 15,2-4 0-15,1 2-1 16,3-3 1-16,2 0 2 16,0-4-3-16,0-3 3 15,7-6-3-15,2 0-2 16,1-4 1-16,0 0 1 15,1-1 1-15,0 2-3 16,-2-4 2-16,-1 4-1 0,-2-2 2 16,-3 4 0-16,3 1-1 15,-6 3 0-15,0 2 1 16,0 5 3-16,0-1 4 16,0 3 0-16,-1 1-2 0,-7 0-3 15,2 7-1-15,-1 4 3 16,2 4 7-16,2 5-3 15,3 3 4-15,0 1-3 16,0 1 0-16,2 1-3 16,1-4-1-16,7-1 0 0,-3-2-4 15,3-2 0-15,2-6-2 16,3 1 0-16,3-3-19 16,-2-6-30-16,-2-3-65 15,3 0-312-15</inkml:trace>
  <inkml:trace contextRef="#ctx0" brushRef="#br0" timeOffset="179723.592">8123 8706 305 0,'-1'0'38'16,"-1"0"4"-16,0-2 29 15,2-1-9-15,0-1-25 16,0 2-11-16,7-1-8 0,5-1-2 16,5 3 1-16,7-3-1 15,4 2 1-15,6-2 0 16,6 1 0-16,2-1-2 16,5 1-1-16,1-1-3 15,0 1-3-15,-4 1-2 16,-6 0-2-16,-4 2-2 15,-8 0-1-15,-7 0-1 0,-2 0 1 16,-7 0-1-16,-7 0-4 16,-1 5-21-16,-2 1-21 15,-2-1-6-15,-10 2-8 16,-4 2-41-16,-3-4-99 0</inkml:trace>
  <inkml:trace contextRef="#ctx0" brushRef="#br0" timeOffset="180364.07">8317 9064 124 0,'-3'0'157'0,"-1"-3"-107"15,-1-6 1-15,1-1 15 0,-2-1-13 16,3-2-16-16,1 2-10 16,2-1-4-16,0 3-3 15,0 2-4-15,0-2-3 16,5 4 0-16,5 1-5 15,-1 3-4-15,1 1-3 0,3 0 2 16,1 1-4 0,3 10 1-16,-5 3 1 0,3 2-1 15,-5 0 0-15,-1 4 0 16,-3-1-1-16,-6-1 0 16,0 0-2-16,0 0 2 0,-10-2 1 15,-2 0 0-15,-1-3 0 16,-1-1 0-16,-1-1 0 15,1-2 2-15,4-3 1 16,-1-1 3-16,4 2 1 16,1-2 1-16,3-2-6 0,1-1-1 15,0 0 0-15,2-1 0 16,0 1 1-16,0-2 1 16,9 0 3-16,5 0 3 15,4 0-1-15,4-2-1 16,5-3-5-16,4-2 3 15,1-1 1-15,0-1 1 0,-3 1-2 16,-5 0-2-16,-3 2-1 16,-7 1-1-16,-5 2-1 15,-4 0 0-15,-1 2-5 16,-4 1-32-16,0 0-34 16,0-2-40-16,-5-7-265 0</inkml:trace>
  <inkml:trace contextRef="#ctx0" brushRef="#br0" timeOffset="185819.06">3313 10668 223 0,'2'-1'22'15,"1"-8"9"-15,1 0 9 16,-3 0 24-16,5-3-21 16,-3-1-4-16,2 0-6 15,2 1-6-15,-4 2-9 16,0 4 3-16,-1 0-7 16,0 3 0-16,0 3-1 15,-2 0-8-15,1 0-3 0,1 10-4 16,0 5 5-16,1 3 10 15,2 6-1-15,-2 1 1 16,1 2-1-16,-1 0-3 0,1-2 0 16,-3 0-3-16,5-2 0 15,-3-2-3-15,2-1 0 16,2-4-1-16,-4 0-1 16,1-5 0-16,-1 0 0 15,-1-3 0-15,-1-1 0 0,3 1 0 16,-2-2-1-16,-2 2-5 15,0-1-20-15,0 2-18 16,0-2-13-16,-7 0-33 16,0-2-78-16</inkml:trace>
  <inkml:trace contextRef="#ctx0" brushRef="#br0" timeOffset="186303.4003">2916 11162 316 0,'-13'4'20'0,"4"-4"24"15,6 0 3-15,-1 0 13 16,4 0-15-16,0 0-12 15,4-2-15-15,6-2 0 0,5 2-3 16,9-1-1-16,2 3-5 16,4-4 3-16,7 4-1 15,6-2-1-15,1 2-1 0,7-1-1 16,3-1-2 0,3-1 0-16,5-3 1 0,0 2-1 15,3-1-2-15,3 0 1 16,-2-2 4-16,0 2 2 15,-1-3-2-15,1 1-2 0,0 2-12 16,-10-3 11-16,-1 5 1 16,-5 1-1-16,-1 0-3 15,-10 2-2-15,-3 0 0 16,-5 0 0-16,-6 0-1 16,-6 0 1-16,1 0 0 15,-13 2-2-15,1 0 1 0,-6-1-1 16,-2 1-11-16,0 1-16 15,-8 0-31-15,-11-1-4 16,-3 0-66-16,-7-2-350 16</inkml:trace>
  <inkml:trace contextRef="#ctx0" brushRef="#br0" timeOffset="186866.9814">3164 11629 369 0,'-9'-5'24'0,"5"0"28"15,0 1 7-15,2 1-22 16,1 1-13-16,1 2-6 16,0 0-4-16,0 2-6 15,0 8-6-15,0 7 5 16,0 2 7-16,3 8 2 0,1 2-2 16,0-1-7-16,-4 2-1 15,4-1-2-15,-4-4-2 16,0-4 0-16,0-2 0 15,0-2-1-15,0-7 0 16,0 1-1-16,0-4 1 16,0-3-7-16,0-1-18 0,0-3-12 15,0 0-1-15,0 0 5 16,0-10-24-16,0-4-48 16,0-4-13-16,0-5-92 15</inkml:trace>
  <inkml:trace contextRef="#ctx0" brushRef="#br0" timeOffset="187257.6109">3106 11656 274 0,'-3'-12'38'0,"3"0"26"15,0 2-6-15,0 0-4 0,3 2-19 16,9 3-11-16,3 3-1 16,7 1-8-16,2 1 0 15,3 0-3-15,1 3-5 0,0 10-1 16,-1-1-2-16,0 6-1 15,-7-2 0-15,0 4-3 16,-5-1 3-16,-5 1 2 0,-3 4-3 16,-2-7 2-16,-3 3-3 15,-2-1 3-15,0-1-2 16,0-1 2-16,-7-6-1 16,-2 2 1-16,1-3 1 15,-4 2-2-15,-2-4 1 16,3 0-2-16,-1 1-2 15,-2-1 2-15,1-3-2 0,-1 1 1 16,2-2 0-16,2-2 0 16,-1-2-2-16,2 0 1 15,0 0-16-15,2 0-16 16,0-6-17-16,7-1-21 16,0-2-75-16,0-4-162 15</inkml:trace>
  <inkml:trace contextRef="#ctx0" brushRef="#br0" timeOffset="187506.9703">3593 11767 381 0,'9'0'15'15,"-2"0"23"-15,2 0 18 0,3 0-16 16,2 0-11-16,3 0-7 15,3 0-8-15,3 0-3 16,-1 0-1-16,-1-6-5 16,5 1-3-16,-7 2-1 15,1-1-1-15,-6 2-7 16,-3 2-14-16,-2-1-14 0,-6 1-23 16,1 0-11-16,-4-2-23 15,0 0-7-15</inkml:trace>
  <inkml:trace contextRef="#ctx0" brushRef="#br0" timeOffset="187788.1522">3753 11646 110 0,'-6'-7'154'0,"5"1"-93"16,-1 1 10-16,2-1 6 15,0 5-27-15,0 1-20 0,0 0-13 16,0 1-12-16,0 12-4 15,0 1 11-15,0 6 4 16,3 2-1-16,1 1-13 16,-1 4 2-16,3-1 0 15,-5-1 7-15,3-1-5 0,-1-4-4 16,-3 0-2-16,3-5 2 16,-1-4-2-16,-2-5 1 15,0 3-8-15,1-5-12 16,-1-1-12-16,4-3-22 0,-1 0-42 15,3 0-54-15</inkml:trace>
  <inkml:trace contextRef="#ctx0" brushRef="#br0" timeOffset="188101.604">4043 11603 419 0,'0'-4'11'0,"0"1"26"16,0 3 14-16,0 0-18 0,0 0-10 15,-2 1-11-15,2 11 1 16,0 1 4-16,0 4-4 16,0 2 3-16,0 2 0 15,2 4-3-15,0 3 0 0,4-4-3 16,-4 5 1-16,1-3-5 15,1-2-2-15,-4-1-3 16,1-3 2-16,-1-5-4 16,0-2 4-16,0-3-3 15,0-2-14-15,0-3-31 16,0-5-33-16,0-3-89 16</inkml:trace>
  <inkml:trace contextRef="#ctx0" brushRef="#br0" timeOffset="188867.7915">4852 10939 309 0,'0'0'36'0,"0"0"-7"16,0 0 22-16,5 0-20 16,7 0-5-16,1 0-7 0,3 0-6 15,-1 4-2-15,2-3-5 16,2-1-3-16,-4 0-1 15,0 0-1-15,-3-3 0 16,0-4 0-16,-3-2 1 16,-4 0-1-16,2 0 0 15,-6-2 1-15,-1-1 1 16,0 1 5-16,0 2-2 0,-7 0-3 16,1 0-1-16,-6 2-2 15,2 2 1-15,-1 3 0 16,-4 0-2-16,3 2 2 15,-4 0-2-15,0 2 2 0,1 7 0 16,1 2 3-16,-3 1 2 16,5 3 3-16,0 2 1 15,1 1 4-15,4 4 0 16,2 0-4-16,1 2 3 0,4-1 0 16,0-2-2-16,0 1-4 15,7-2-1-15,2-1 0 16,2-3-2-16,1-1 0 15,2-5 2-15,3-1-4 16,1-2 0-16,0-2 2 16,3-3-2-16,1-2-3 0,-3 0 4 15,5 0-3 1,-2 0-15-16,-1-7-23 0,2-2-18 16,-4-3-20-16,-2-6-83 15</inkml:trace>
  <inkml:trace contextRef="#ctx0" brushRef="#br0" timeOffset="189414.4459">5196 10499 354 0,'-5'0'6'16,"0"-2"13"-16,1 2 15 16,0 2-15-16,1 7-5 0,-1 3-2 15,2 4-1-15,1 0 2 16,1 2-5-16,0-4-5 16,0 2-1-16,0-1-1 15,0-6 0-15,0-3-1 16,0 0 2-16,0-5-2 0,0 2 0 15,0-3 1-15,0 0 1 16,0 0 2-16,5-4-3 16,0-3-1-16,3 0 1 15,2-2 0-15,1 0-1 16,6 1-1-16,-4 0 1 16,4 4 0-16,-3 2 1 0,-1 2-1 15,1 0 1-15,-2 8 1 16,-2 4 1-16,-1 3 1 15,-2 0 3-15,-2 2-3 16,-1-4-1-16,-4 1 0 0,0-1-1 16,0-2 1-1,-2-3 0-15,-5 0 2 0,-4 0 2 16,1-6-2-16,-5 1-3 16,1-3-1-16,-1 0 0 15,1 0-2-15,-1 0-17 0,3 0-19 16,-1 0-21-16,4-5-42 15,2-3-69-15</inkml:trace>
  <inkml:trace contextRef="#ctx0" brushRef="#br0" timeOffset="189593.2882">5171 10510 243 0,'0'-8'54'0,"0"2"-11"15,4-2 5-15,7 3 0 0,5-3-17 16,4 3-14-16,2 0-12 16,2 1-3-1,3 3-2-15,0 1-10 16,-2 0-55-16,-1 0-52 16</inkml:trace>
  <inkml:trace contextRef="#ctx0" brushRef="#br0" timeOffset="190155.6229">5495 10528 346 0,'-5'-6'30'15,"4"-3"8"-15,1 0 19 16,0 1-17-16,1 0-19 15,7 3-12-15,1-3 0 16,1 7 2-16,-2 1-5 16,3 0-3-16,-1 0-2 0,0 11-1 15,0 1 0-15,-1 4 0 16,-2 6 0-16,-1-3 0 16,-1 1 1-16,-5-1-1 15,0-1 0-15,0-1 0 16,0-5 0-16,0-3 1 15,0-6 0-15,-3 0-2 0,3-3 4 16,0 0 1-16,0 0 1 16,0-6-2-16,3-3-2 15,4-3-1-15,0-1 0 16,2-5 1-16,2 1-1 0,-2 4 0 16,-2-5 0-16,-1 1 0 15,0 2 0-15,-5 0 2 16,-1 3-2-16,0 2 0 15,0 4 2-15,0 2 2 16,-3 4 5-16,-2 0 0 0,0 4-4 16,2 7 1-16,-1 3 1 15,4 5 8-15,0 5 0 16,4 1-2-16,5-4-4 16,5-1-7-16,0 2 1 15,1-3-1-15,1-4-2 0,-3 0-9 16,-1-2-26-16,1-5-38 15,-2-6-118-15</inkml:trace>
  <inkml:trace contextRef="#ctx0" brushRef="#br0" timeOffset="190577.7316">6603 10996 381 0,'0'0'35'0,"0"0"19"15,0 0-11-15,12 0-20 16,4 0-6-16,4-2-7 15,0 1-6-15,2-1-4 0,2 2 1 16,-4 0-4-16,-4 0-28 16,-3 0-51-16,-6 0-54 15,-5 3-104-15</inkml:trace>
  <inkml:trace contextRef="#ctx0" brushRef="#br0" timeOffset="190747.8601">6671 11094 323 0,'-12'7'45'0,"7"-1"8"0,4-2 10 0,1-3-12 16,0 1-21-16,5-2-8 16,11 0 4-16,3 0-12 15,7 0-13-15,1 0 1 0,3 0-2 16,3 0-22-16,-1 0-51 16,2-7-155-16</inkml:trace>
  <inkml:trace contextRef="#ctx0" brushRef="#br0" timeOffset="191504.2408">8166 10951 210 0,'-2'-3'41'0,"1"1"5"16,1 2 5-16,0-2 0 15,0 2-3-15,1 0-21 16,6 0-12-16,3 5 1 0,0 3-2 16,4-3-1-16,-2-1-5 15,3-2-1-15,-3-1 1 16,2-1-2-16,-3 0-2 15,-2-1 2-15,1-6-1 16,0-3-1-16,-3 0-1 16,-2-1 0-16,-1-1-2 0,-3-1 2 15,-1-1 1-15,0 2-3 16,0 1 1-16,-3 0-2 16,-4 3 0-16,-3 0 0 15,0 4-1-15,-2 3 0 0,-2 1 0 16,-1 0 1-16,0 7 0 15,-1 2 1 1,1 3 2-16,1 3 3 0,1-1 3 16,1 1 1-16,3 6 1 15,3-4 2-15,1 3 0 16,3 3-2-16,2-4 1 0,0 3-5 16,0-3 0-16,8 3-2 15,1-6 2-15,1 0 2 16,4-1-3-16,-1-5 0 15,4-3 0-15,2 1 0 16,3-5-1-16,-2-1-2 16,3-2-1-16,-1 0-1 0,-1 0 0 15,3-7-2-15,-5-1-18 16,1 0-17-16,-2-5-13 16,-2-3-12-16,-2-7-37 31,-4-4-122-31</inkml:trace>
  <inkml:trace contextRef="#ctx0" brushRef="#br0" timeOffset="191847.9074">8267 10600 311 0,'-6'0'47'16,"4"-3"13"-16,1-1 11 15,1 1-23-15,1 1-16 16,11-2-17-16,4 0-2 15,5 2-2-15,5-2-2 0,-1 0-3 16,1 2-4-16,1 2 0 16,-2-1-2-16,-3 1-5 15,-3 0-28-15,0 0-41 16,-3-4-113-16</inkml:trace>
  <inkml:trace contextRef="#ctx0" brushRef="#br0" timeOffset="192504.0101">8729 10467 316 0,'-5'-6'37'15,"4"-1"13"-15,1 2 16 16,0-1-24-16,0 1-18 0,6 3-13 16,4 1 0-16,2 1 2 15,2 0-6-15,0 1-3 16,0 9-2-16,-1 2-1 15,-3 4 1-15,0 0-2 16,-3 2-1-16,-4-1 4 16,-3 4-2-16,0-4-1 0,0-2 1 15,-7-1 1-15,0-4-4 16,-1-1 6-16,3-3-4 16,2-3 2-16,-1-1-1 15,4-2-2-15,0 0 6 16,0 0 0-16,7-9-3 0,5-2-3 15,-2-1 2-15,4-3 0 16,-1-2-1-16,3 2 0 16,-3-3 0-16,-3 1 0 15,-3-1 0-15,0 2 1 0,-2 2-1 16,-4 1 0-16,1 4 0 16,-2 2 4-16,0 1 7 15,0 5 0-15,0 1-3 16,0 0-4-16,0 0-3 15,0 9-1-15,-3 5 0 16,3 4 5-16,0 3 3 0,0 3 0 16,0 2 0-16,3-5-2 15,4 2-4-15,2-4-1 16,2 0 0-16,1-3-4 16,2-4-30-16,3-8-33 15,-1-4-112-15</inkml:trace>
  <inkml:trace contextRef="#ctx0" brushRef="#br0" timeOffset="193245.7706">9776 10375 261 0,'0'-8'24'0,"0"-1"6"0,0-2 15 15,0 2 6-15,-5 2-6 16,0 4-14-16,0-3-8 16,-2 6-4-16,-3 0-7 15,0 0-3-15,-4 0 2 16,3 7-1-16,-3 4 1 0,-1 0 1 16,1 5 2-1,2 2-1-15,2 5 1 0,0 4 0 16,4 5 0-16,5 5 1 15,1 2 2-15,0 4-1 16,0 1-1-16,7 1-8 16,3 2 2-16,1 1-4 0,3-2 0 15,1 2-2-15,-3 0 1 16,1-2-2-16,-2 1 1 16,-1-6 1-16,1 0-1 15,-3-3-1-15,-1-1 2 16,-6-1-1-16,-1-1-2 0,0 0 0 15,0-4 2-15,-7 0-3 0,1-4 1 16,-4-6 0-16,-1-2 1 16,3-6-1-16,-4-4-1 15,4-4 2-15,-1-3-4 16,-4-2-10-16,2 0-42 16,1-12-34-16,0-10-61 0</inkml:trace>
  <inkml:trace contextRef="#ctx0" brushRef="#br0" timeOffset="194001.3214">10345 10793 284 0,'-2'0'49'15,"2"0"19"-15,0 0-10 0,0 0-26 16,0 0-19 0,7 0-8-1,1 0 4-15,7 0 3 0,-1 1-7 16,3-1 0-16,-3 0-1 15,1 0-2-15,-1-1 0 16,-3-3-1-16,-2-3 0 16,-2 1 1-16,-2 0-1 0,-3-3 1 15,2 2-1-15,-4-1 1 16,0-2 1-16,0-1-1 16,-6 2 0-16,1 1-1 15,-4 0 0-15,0 1 0 0,1 0-1 16,0 3 2-16,-1 2-2 15,0 1 1-15,0 1 0 16,0 0 0-16,0 0 3 16,0 7 3-16,-2 3 3 15,2-1-2-15,0 4 3 16,2 3-3-16,3 2 2 0,1 4 2 16,1-3-1-16,2 2 3 15,0 1-5-15,0 0-4 16,2-1 2-16,3-2-1 15,2-3-2-15,4-1 3 16,0-5-3-16,1 0 4 0,1-4 0 16,3-3-4-16,2-3-2 15,2 0-1-15,1 0-1 16,3-3 1-16,-2-4-15 16,1-4-21-16,-4-1-18 0,0-2-7 15,-2-8-47-15,-2 1-120 16</inkml:trace>
  <inkml:trace contextRef="#ctx0" brushRef="#br0" timeOffset="194620.7047">10584 10363 284 0,'-2'-12'54'0,"2"-3"-16"16,0 3 17-16,2-2-5 16,10 3-23-16,-1 2-10 15,3 2-7-15,0 3-5 16,-1 4-1-16,1 0-3 0,-1 11 0 0,-2 4-1 16,-3-2 0-16,2 4 1 15,-5-1-1 1,-3 0 0-16,-2 2 1 15,0-6-1-15,0 1 1 16,-7-5-1-16,-1 2 1 16,3-5 0-16,1-2-1 15,3-1 1-15,-1-2-1 0,2 0 1 0,0 0 3 16,0 0-3 0,2-3 0-1,3-4-1-15,0-1 2 0,1-1-2 0,3-3 0 16,-4 1 0-16,2-2-2 0,1-1 4 15,-1 2-2-15,-2-2 0 16,-1-1 0-16,1 5 0 16,-3-1-2-16,1 2 4 15,-1 4-2-15,-2 1 0 0,3 2 0 16,-3 2 1 0,0 0 1-16,0 0-1 0,0 0-1 15,0 4 0-15,-3 5 1 16,1 4 1-16,-1-1 3 15,3 4 4-15,0 0 3 0,0 2-6 16,0 0 0-16,3-4 2 16,7 2-5-16,-1-3-1 15,3-3-1-15,3 1 0 16,2 0-1-16,5-6-9 16,1-3-40-16,1-2-126 0</inkml:trace>
  <inkml:trace contextRef="#ctx0" brushRef="#br0" timeOffset="195073.7954">11227 10962 371 0,'-4'0'42'16,"0"0"21"-16,2 0-5 16,2-1-21-16,0-3-10 15,0 2-17-15,0-2-9 0,0 4 0 16,0-2-1-16,0 1-4 15,0 1-18 1,2-2-18-16,2-1-41 0,3-3-75 16,5-2-148-16</inkml:trace>
  <inkml:trace contextRef="#ctx0" brushRef="#br0" timeOffset="195615.9254">11619 10802 365 0,'2'0'25'16,"2"0"-6"-16,3 0 14 16,2 0-1-16,1 2-6 15,5-2-15-15,-1 1-2 16,1-1 1-16,2 0-5 0,-3 0-3 15,0 0 0-15,-3-1 0 16,1-6 2-16,-3-1-1 16,-1 1-1-16,-3-1 0 15,-2-4-1-15,-1 4 1 16,-2-5-2-16,0 4 1 0,0-3-1 16,-3 3 0-16,-6 0 1 15,-1 4-1-15,-2 0 0 16,-1 0 1-16,-3 4-1 15,1 1-1-15,0 1 1 16,-2 4 1-16,0 2 2 0,2 2 2 16,1 3 8-16,-1 0-2 15,6 5-4-15,2 2 3 16,2-1-1 0,4 3 2-16,-1 2 0 15,2 1 1-15,0-3-1 0,3 2-2 16,4-3-1-16,2-2-1 15,2-3-2-15,1 0 0 16,5-6-1-16,0-2 1 0,4-3-2 16,2-4-1-16,2 0-2 15,2 0 1-15,0-8-4 16,-4-1-27-16,1-3-22 16,-3-2-26-16,-5-6-76 15</inkml:trace>
  <inkml:trace contextRef="#ctx0" brushRef="#br0" timeOffset="196198.2181">11907 10285 354 0,'-3'-4'7'0,"3"2"26"15,-4 2 18-15,4 0-28 0,-3 2-14 16,2 9 3-16,-3 2 5 16,2 2-5-16,2 1-4 15,0 1-3-15,0-3-2 16,0-2-2-16,0 1 1 15,0-6-1-15,0 0 0 16,0-2-1-16,0-5-1 0,0 2 3 16,0-2 0-16,0 0 3 15,0 0-1-15,6-5-3 16,2-1 0-16,2 0-1 16,0 0 0-16,5 1-1 0,-2 1 4 15,1 2-5-15,2 2 2 16,1 0 2-16,-3 6 0 15,0 2 0-15,0 7 0 16,-5-3 0-16,2 3-1 16,-5 0 0-16,-5 0 0 15,-1-2 1-15,0-3 0 0,-3-1 0 16,-7-1 5-16,-5-2-1 16,-1 0-2-16,-2-3 1 15,-1-1-5-15,0-2 0 16,3 0 1-16,0 0-2 15,1 0-12-15,1 0-13 0,3-5-19 16,0-1-32-16,4-5-33 16,0-1-122-16</inkml:trace>
  <inkml:trace contextRef="#ctx0" brushRef="#br0" timeOffset="196370.0517">11902 10303 148 0,'7'-10'136'0,"2"0"-101"16,1 1 9-16,3 2 4 16,1 1-18-16,4 5-22 0,0 1-6 15,2 0-2-15,0 0 0 16,-1 0-27-16,1 5-46 16,-1-3-70-16</inkml:trace>
  <inkml:trace contextRef="#ctx0" brushRef="#br0" timeOffset="196867.0703">12185 10281 306 0,'0'-7'24'0,"4"0"27"16,1 3 5-1,5 1-15-15,0 1-17 16,1 2-11-16,3 2-3 15,-1 6-3-15,-3 5-4 0,2 3-1 16,-6-2 0-16,0 3-1 16,-3-2-1-16,-3 0 2 15,0-1-2 1,0 0 1-16,-5-3-1 16,0-2 1-16,-2-2 0 15,1-3-1-15,2-3 1 0,4-1 0 0,0 0 0 16,0 0 1-16,5-1-1 15,5-6 0-15,0-4-3 16,4 0 3-16,-1-2 0 16,-2-1-1-16,0-1 0 0,-4-3 0 15,-2 0 0-15,-1 0 1 16,-2 2-1-16,-2 3 0 16,0 3 0-16,0 3 3 15,0 1 8-15,-4 6-1 16,1 0-5-16,-2 7-2 0,-1 6 1 15,5 6 3-15,1 1-2 16,0 1 5-16,0 2-3 16,8-1-3-16,3 1-3 15,0-1 0-15,3-3-3 0,1 1-20 16,-1-6-36-16,0-5-92 16</inkml:trace>
  <inkml:trace contextRef="#ctx0" brushRef="#br0" timeOffset="197679.4133">12715 10812 112 0,'0'0'175'15,"-5"-5"-141"-15,-1-2 8 16,-1 0-3-16,0 0-11 16,-4-3-8-16,0 6-7 15,-3-2 7-15,0 2 1 0,-3 4-2 16,1 0-4-16,-2 0-6 15,2 0 10-15,2 8 0 16,-1 2-5-16,6 3-2 16,4 1-3-16,1 5 1 15,4 1-1-15,0 2-2 0,2-1-1 16,7-2-3-16,2-2-1 16,0-3-2-16,3-4 3 15,1-2-3-15,-2-4 1 16,2-4 0-16,-1 0 1 0,5-4 1 15,-5-7-3-15,0-1 1 16,-1-4-1-16,-2-2 0 16,-1-6 1-1,-3 3 1-15,-1-4-1 0,-1-1 0 16,-2-2-1-16,-3 1 0 16,0-2 0-16,0 5 0 15,0 2-1-15,0 0 0 0,0 6 0 16,-5 4 1-16,3 3-1 15,1 5 2-15,-1 4-1 16,2 0-1-16,0 9 0 16,0 5 2-16,0 6 2 15,0 5 3-15,7 3 2 0,-1-1 3 16,1 5-3-16,-2-1-3 16,0-3-2-16,1-1-3 15,0-3 2-15,-3 0-2 16,2-3 0-16,-1-5-14 0,3-2-15 15,0-4-31-15,1-7-46 16,1-3-136-16</inkml:trace>
  <inkml:trace contextRef="#ctx0" brushRef="#br0" timeOffset="198181.6895">12939 10766 418 0,'8'-8'16'0,"1"0"19"0,-1 1 14 16,6 3-21-16,-1 4-6 15,0 0-13-15,2 0-2 16,-5 11 1-16,1 3-5 16,-2 4-3-16,-5 4 1 15,-3 0-1-15,-1 2 1 16,0-1-1-16,-8-2 1 0,-2-3-1 15,-1-1 0-15,5-7 1 16,-1-5 0-16,0-1 2 16,7-4 1-16,0 0 4 15,2 0 1-15,10-9-6 16,-2-1-3-16,3-7 0 16,1 1 1-16,-4-1-1 0,2-1 0 15,-5-2 0-15,-2 0 0 16,-2 1 0-1,-1 1 0-15,-2 2 0 0,0 2 0 0,0 3 0 16,0 4 1-16,-3 5 8 16,-2 2 2-16,-1 0-3 15,1 5 7-15,2 11-3 16,-4 3 3-16,6 0 2 16,1 6 0-16,0-2-6 15,0 2-2-15,3-4-7 0,7 3 2 16,0-5-6-16,3-1 4 15,1-4-26-15,-2-3-45 16,0-2-23-16,-3-7-187 16</inkml:trace>
  <inkml:trace contextRef="#ctx0" brushRef="#br0" timeOffset="198838.072">7124 12357 6 0,'-7'2'307'0,"4"-2"-263"16,0 0 5-16,1 0 3 16,2 0-8-16,0 0-13 15,3 0-17-15,8 0 12 16,4 0-11-16,0 0-4 0,7 0-6 15,0 0-2-15,0 0-4 16,-3 0 3-16,-1-2-3 16,-4 2-3-16,-2 0-26 15,-2 0-25-15,-3 0-75 0,-5 2-99 16</inkml:trace>
  <inkml:trace contextRef="#ctx0" brushRef="#br0" timeOffset="199056.7641">7190 12491 7 0,'-13'5'369'15,"8"-1"-304"-15,3-4-11 16,2 2-26-16,0-2-7 16,14 0 4-16,4 0-7 15,7 0-1-15,3 0-13 16,-1 0-5-16,3 0 2 0,-6 0-12 15,-3 0-27-15,-1-4-80 16,-5-3-235-16</inkml:trace>
  <inkml:trace contextRef="#ctx0" brushRef="#br0" timeOffset="200158.9963">9206 12561 150 0,'-2'1'112'0,"1"-1"-70"16,1 0 17-16,0 2-29 16,1 0-12-16,6 3 0 0,5-1-5 15,-4 0 0-15,5-3-1 16,0 3-1-16,-1-4-3 15,1 0-1-15,-1 0 2 16,0 0-4-16,0-4-2 16,-2-3-2-16,-1 0 1 0,1-2-1 15,-3 0 2-15,-2-2 0 16,-2 1 5-16,-1-3 2 16,-2 1-1-16,0-3 3 15,0 3-6-15,0-2 0 16,-7 0-3-16,0 3-1 15,-3 0-1-15,3 3-1 0,0 3 3 16,-1 4-2-16,0-1 2 16,-1 2-1-16,0 0-2 15,3 0 3-15,-4 5 0 16,-1 0 2-16,3 5-1 0,0-3 4 16,-3 0-5-16,6 0 3 15,-2 4 0-15,4-3 0 16,-2 5-1-16,3-1 4 15,2 3-3-15,0 3 4 16,0-2-3-16,0 0 4 16,0 0-3-16,0 2-1 0,0-4-4 15,2 0 0-15,-2 0 0 16,5 1-3 0,-2-3 2-16,1 1 1 15,-1-3-1-15,2 1 1 16,2-2-1-16,3-2 3 15,-1 0 0-15,3-1-3 16,-1-1 2-16,1-2 2 0,5-3-3 16,-1 0 1-16,4 0-1 15,-3 0 0-15,3-3 1 16,0-6-4-16,-1 2 1 16,-2 0 2-16,-1-2-4 15,-3 2 1-15,-4 1 0 16,-1 1-7-16,-4 2-29 0,-1-1-20 15,-3-2-38-15,0-2-180 16</inkml:trace>
  <inkml:trace contextRef="#ctx0" brushRef="#br0" timeOffset="203078.1935">9556 11966 104 0,'-2'0'49'15,"0"0"14"-15,1-5-3 16,-1-2-23-16,2 2 3 15,-4-3 3-15,4 3-5 16,0 1-5-16,0 0-4 16,0 2-6-16,0-2-6 0,0 4-4 15,0 0-5-15,0 2-6 16,0 7 0-16,0 1 0 16,0 8 6-16,0-1-2 0,4-2-1 15,-4 6-2-15,2-6 1 16,-1-1-4-16,-1-3 5 15,2-1-7-15,-2-6 4 16,0 1-1-16,0-3 1 16,0-2 1-16,0 0 2 0,0 0 0 15,2 0 8-15,0-3-9 16,2-4-3-16,0 0-2 0,1 1 1 16,3 1 0-16,1-1 0 15,3 5 0-15,1-1 0 31,1 2-2-31,-2 0 4 0,1 0-2 16,-1 5-2-16,-1 4 2 16,0 4 0-16,-4-1 0 15,-2 5 2-15,-1 0-4 16,-3 1 2-16,-1-3 2 0,0 2-2 16,0-3 0-16,-7-1 2 15,-3-3-2-15,-3 1 2 16,-1-4-1-16,1 0-1 15,-1-3 2-15,1-1-3 16,2-1 1-16,3-2-11 16,-1 0-16-16,1-5-18 0,3-4-34 15,-2-5-90-15</inkml:trace>
  <inkml:trace contextRef="#ctx0" brushRef="#br0" timeOffset="203250.0284">9578 11978 360 0,'-2'-6'32'0,"2"0"12"15,2 1-8-15,6 0-8 0,7 3-19 16,5 2-6-16,3 0-5 16,2 0-40-16,2 0-55 15,-1 2-108-15</inkml:trace>
  <inkml:trace contextRef="#ctx0" brushRef="#br0" timeOffset="203782.1526">9861 11986 334 0,'0'-1'38'0,"0"-6"9"15,0 1 16-15,4 4-27 16,5 0-17-16,2 2-10 15,4 0 0-15,-3 8-1 16,2 4-4-16,-5 0-2 16,2 8 0-16,-8-2-1 0,3 2 1 15,-6-3-1-15,0 1 0 16,0 0 0-16,-7-4 0 16,1-3 1-16,-1-3 3 15,2-2 4-15,2-4-1 16,2-2-2-16,1 0 1 15,0 0 5-15,0-5-10 16,8-6-1-16,-1-3-1 0,5 0 1 16,-3-6-2-16,4 2 2 15,-5-4-1-15,0 6 0 16,-2-5 0-16,-1 1-1 16,-5 2 2-16,1 5-1 0,-1-3 1 15,0 8-3-15,0 4 4 16,0 0 5-16,-1 4 4 15,-1 0-7-15,-3 8-1 16,1 5 3-16,0 6 3 16,0 1 4-16,3 3 0 15,1 1 0-15,0-3-4 0,0 0-5 16,1 0-2-16,7-4-2 16,3-3 3-16,3-2-4 15,1-5 3-15,6 0-16 16,2-2-35-16,1-5-36 0,-1 0-143 15</inkml:trace>
  <inkml:trace contextRef="#ctx0" brushRef="#br0" timeOffset="204438.2402">9184 12890 264 0,'-3'0'68'16,"-1"0"-2"-16,3 0-2 16,-1 0-11-16,2 0-10 15,0 0-6-15,0-1-7 16,7-1-8-16,8 0-4 15,4 2-3-15,4-2 3 0,6 2 0 16,5 0-6-16,4-1-5 16,4-3 2-16,0 1-3 15,-1-3-4-15,3 2 1 16,-7 1-2-16,-3-2 0 0,-7 1-1 16,-5 2 2-16,-6-1-2 15,-5 1 0-15,-4 2-2 16,-3 0-2-16,-2 0-21 15,-2 0-17-15,0 0-5 16,0 0 0-16,-6 4-24 16,-1-1-62-16,-1 1-138 0</inkml:trace>
  <inkml:trace contextRef="#ctx0" brushRef="#br0" timeOffset="205067.5172">9564 13119 235 0,'0'0'70'0,"0"-4"-34"16,0-3 20-16,0 2-9 15,0-1-15-15,0 1-8 0,0 2-3 16,0-3 3-16,-4 3-5 16,-2 0-4-16,1 0-2 15,-4 1-4-15,1 2-2 16,-4 0 1-16,2 0 0 16,-2 0-1-16,-2 5 2 15,2 1 1-15,1 1 1 0,-1 3-3 16,1 2 3-1,1 4-1-15,4 0 0 0,-1 4-1 16,0-1 1-16,2 4-1 16,5-1-2-16,0 1 0 15,0 2-2-15,0-4-1 16,5 0-1-16,0-5 0 16,2 0-1-16,0-5-2 0,2-3 1 15,2-1 0-15,-2-4-2 0,4-2 1 16,-1-1-4-16,0 0-3 15,1 0 4-15,-2-1 5 16,-1-6-2-16,0 3 1 16,-2-3-1-16,-2 0 1 15,-3-1-1-15,-1 1 0 16,-2-2 2-16,0 1-2 0,-5 0 0 16,-6 2 0-16,1-1 0 15,-3 3 1-15,-3 4-1 16,-2 0-1-16,-2 0 3 0,2 7 3 15,1 3-5-15,5-2-38 16,-1 0-25-16,11-8-42 16,2 0-273-16</inkml:trace>
  <inkml:trace contextRef="#ctx0" brushRef="#br0" timeOffset="209602.1802">9908 14313 311 0,'0'3'27'16,"0"2"-20"-16,2 4 28 16,3 2 14-16,4 3-16 15,1 4-9-15,-2 0-10 16,5 4-5-16,-2-5-1 16,-1 1-3-16,1-2-1 0,-1-5-4 15,0-4 3-15,-1-3-2 16,0-4 3-16,0 0 10 15,-2-8 5-15,2-6-9 0,2-7-6 16,-4-3 0-16,0-6 0 16,-2-4 3-16,3-3-3 15,-4-3 0-15,1-1-4 16,0 2 2-16,2 0-3 0,3-1 1 16,-3 8 1-1,0 2-2-15,3 7 1 0,-4 5 0 16,1 7 0-16,0 9 0 15,-2 2-1-15,3 13-1 16,1 8 2-16,1 8 0 0,4 5 2 16,1 7 1-16,0 4-3 15,1 3 2-15,-1 0 0 16,-3-2 2-16,0-3-1 16,-2-4 1-16,-3-8-4 0,-2-6 2 0,0-9-2 15,-3-4 1-15,3-8 1 16,-2-4-1-16,0 0 4 15,-3-9 6-15,0-5-9 0,0-8-1 16,-3-1 1-16,-5-4-3 16,-4 0 1-16,-3-3-1 15,1 0 0-15,-6 0-2 16,1 3-3-16,-2 2-2 16,0 5 1-16,1 6 1 15,-1 5 5-15,0 5-1 0,4 4 1 16,0 2 0-16,5 10 0 15,2 5 1-15,4 1-1 16,4 1 1-16,2 2 1 31,8 1-2-31,8-4 2 16,5-2-1-16,5-2-1 0,0-7 2 16,1-2-1-16,0-5 0 0,0 0 1 0,-2-7 0 15,-1-3 0-15,-3-5-1 16,-1 0 0-16,-2-3 0 15,-2 1 0-15,-4 2 0 16,-4 2 1 0,-1 2-1-16,0 4 0 15,-2 6 0-15,1 1 0 0,1 0-1 16,0 5 2-16,0 7-1 16,-3 1 0-16,5-1 0 0,-4 3 0 15,2-3-1-15,-1-1 2 16,-3-2-1-16,1-2-2 15,0-4 4-15,-2 1-2 16,-2-2 0-16,2-2-1 16,1 0 2-16,-1 0-1 0,1-2 1 15,1-5-2-15,1-5 3 16,3-5-2-16,-1-1-1 16,0 1 2-16,0-3-1 15,4 4 0-15,-4-2 0 16,2 2-1-16,-2 7 0 15,-2 0 1-15,3 4 0 0,-5 3 0 16,3 2-1 0,-1 0 0-16,-2 9 0 0,2 2 0 15,2 3 2-15,0 4-1 16,1-2 1-16,4 0 0 16,-2 0 1-16,2-2-2 15,3-1 1 1,-1-5 0-16,3-2 0 0,0-4 0 15,2-2 2-15,-2-2 0 16,3-9 0-16,-2-1-1 0,-2-3-1 16,-3 1 0-16,-2-2 0 15,-3 0-1-15,-6 0 1 0,-2 0 1 16,0 0-1-16,-7 0 1 16,-3 3-1-16,-4 1-1 15,4 3 0-15,1 2 1 16,0 5 1-16,3 2-4 15,3 0 4-15,0 7-5 16,3 6 3-16,0 4 1 0,0 3 1 16,5 3 0-16,6 0-1 15,1 4-1-15,2 0 0 16,3 0-1-16,-2 1 1 16,-1-3 2-16,-2 0-3 0,-1-2 2 15,-4-1-2-15,0-4 3 16,-7-4-3-16,2 2 2 15,-2-4 0-15,0-1-2 16,-7 0 1-16,-3-2 1 16,-5-2 0-16,-3 0 2 15,-5-3 0-15,-6 3 4 0,-5-4 3 16,-2 3-2-16,-6-1 0 16,-2 0-1-16,-5 2-3 15,-1 1-2-15,-4-1 0 16,2 0-2-16,1 0 9 15,1 0 7-15,7-3 0 0,2-2-6 16,7-2-6 0,7 0-1-16,5-2-3 15,4-3 0-15,11 1-2 0,7-2-31 16,0 2-44-16,20-6-45 0,10-2-368 16</inkml:trace>
  <inkml:trace contextRef="#ctx0" brushRef="#br0" timeOffset="210601.8383">12923 14134 375 0,'-3'-4'15'0,"-3"-5"15"16,4-1-3-16,-1 1 11 15,3 0-12-15,0-2-14 16,0 0-4-16,3-1-4 15,5 5-1-15,1-2 1 0,-1 3-3 16,4 5 0-16,-4 1 0 16,1 0-1-16,0 3 0 15,1 8 1-15,-4 2 3 16,1 6 3-16,0-1 2 16,0 1-1-16,-2 1 0 15,0 4-3-15,-2-5-3 0,4 2 1 16,1-3 0-16,-1-2-3 15,2-2 0-15,0-2 1 16,4-7-1-16,-3-4 3 16,3-1-4-16,1 0 4 15,-2-6-2-15,3-7 0 16,-1-1 0-16,-2-3-1 0,-4 1 0 16,-1-3 1-16,-3 3 0 15,-1-4 0-15,-1 4 0 16,-2-2 0-16,0 4 2 0,0 3-4 15,0 2 4-15,0 4 5 16,0 3 3-16,0 2-4 16,0 0-4-16,0 9-3 15,0 5 4-15,3 4 7 16,2 5-2-16,0 6-1 16,2 0 3-16,0 5 0 15,-1 1-6-15,-2 4 1 0,-2-1 0 16,-1-1-4-16,-1-1 2 15,0-2-2-15,0-6 2 16,-5-1-2-16,-3-5-2 16,-1-5 4-16,1-2-1 0,-2-7 2 15,0 0-3-15,-4-8 1 16,1 0 1-16,-1-2-1 16,-3-9 1-1,5-3-4-15,-1-4 1 0,2-2-1 16,4-1 0-16,4-2-3 15,3 0-7-15,0 0-6 16,2-2-9-16,10 3 1 16,4 2-7-16,3 5-5 0,7 0-9 15,-1 7-33-15,2-2-60 16,-1 3-63-16</inkml:trace>
  <inkml:trace contextRef="#ctx0" brushRef="#br0" timeOffset="211151.2263">13406 14357 302 0,'0'7'95'0,"0"-2"-61"0,0 6 18 16,0 2 2-16,0 2-7 16,0 3-20-16,0 4-14 15,4 1 4-15,0 2-5 16,1 2-2-16,0 1 0 15,0 1-1-15,1-2 0 0,0 2-5 16,1-5-2 0,-2-1-1-16,0-1-1 0,-1-8 2 15,-1-3-2-15,-3-2 0 16,2-6 0-16,-2-3 1 16,0 0 0-16,0-9 3 0,0-5-2 15,0-7-1-15,0-2-3 16,-4-2 2-16,1-6 1 15,1 1-2-15,2-1 1 16,0 1-6-16,0 2 1 16,0 1 2-16,0 2 3 0,7 5-2 15,1 5 4-15,-1 0-4 16,2 8 1 0,-2 2 1-16,4 1-1 0,-2 4 2 15,1 0-2-15,0 7-2 16,2 4 4-16,-2 3-3 0,2 0 4 15,-3 2-3 1,-1-2 1-16,-4 3 0 0,-3-5 1 16,-1 2-1-16,-1-3 0 15,-8 2 0-15,-5-5 3 16,-6 3-2-16,-2-2 1 0,0-5-2 31,-4-3 0-31,6-1-7 0,5 0-39 0,7-12-28 16,8-6-129-16</inkml:trace>
  <inkml:trace contextRef="#ctx0" brushRef="#br0" timeOffset="211500.4133">14417 14261 376 0,'-2'3'40'0,"2"-1"-8"0,2-2 0 16,9 0 10-16,3 0-12 16,3 0-19-16,0 0-6 15,5 0-4-15,-2 0-2 16,1 0-5-16,-1 0-35 0,-2 0-40 16,-5 0-55-16,-3 0-148 31</inkml:trace>
  <inkml:trace contextRef="#ctx0" brushRef="#br0" timeOffset="211670.3789">14520 14364 304 0,'-10'9'41'0,"3"-2"-4"0,4-1 20 0,3-3-6 16,0-1-21-16,0-2-12 15,12 0 5-15,5 0-5 16,5-2-13-16,4-4-2 15,7-1-4 1,3-3-35-16,5-3-88 0</inkml:trace>
  <inkml:trace contextRef="#ctx0" brushRef="#br0" timeOffset="212497.4307">16010 13998 290 0,'0'0'46'0,"0"0"-12"0,0 0 15 16,3 0 8-1,3-1-22-15,2-5-15 0,2 1-8 16,4-2 2 0,3 0 1-16,2 3-6 15,1 0-2-15,2 4 1 0,0 0-4 16,-3 2 1 0,1 9-3-16,-6 3-1 0,-1 0 0 15,-5 4-1-15,-1 0 1 16,-5 2-2-16,-2-1 2 15,-2-3-1-15,-8 1 0 16,-3-1 0-16,-1-4 0 16,-4 0 1-16,2-2-1 0,1-4 0 15,1-2 1-15,2-2-1 16,2 0 0-16,5-2 0 16,2 0 1-16,3 0-1 15,0-4 0-15,1 0 0 0,8-1 1 16,2 0-2-16,2 1 2 15,-1 1-1-15,3 1 0 16,-3 0 0-16,3 0 0 16,-1 2-1-16,-1 2 1 15,-1 7 1-15,-3 0-2 0,-1 2 1 16,-3-4 0-16,0 5 0 16,-5-1 0-16,0 0 0 15,0-3 0-15,-3 2 1 16,-6-3-1-16,-3 0 4 15,0 0 2-15,-3 0-3 0,1-2 2 16,-2-1-3-16,0-1-1 16,0-1 1-16,2-2-2 0,-1 0 1 0,3 0-1 15,3 0-1-15,1-5-6 16,3 0-17-16,3 0-18 16,2-3-48-16,0 1-84 15</inkml:trace>
  <inkml:trace contextRef="#ctx0" brushRef="#br0" timeOffset="212809.7129">15963 14408 495 0,'-2'2'38'0,"2"-2"-25"0,0 0 7 16,12 0 11-16,3 0 0 16,9 0-14-16,6-2-4 15,4-1 6-15,2-1-6 16,0 1-1-16,1 1-6 16,-5 2-4-16,-5 0-2 15,-5 0 1-15,-1 0-2 0,-8 0-5 16,-1 4-16-16,-7-1-15 15,-1 4-25-15,-3-1-56 16,-1-3-119-16</inkml:trace>
  <inkml:trace contextRef="#ctx0" brushRef="#br0" timeOffset="213312.7531">16270 14728 292 0,'-11'0'20'0,"1"0"-8"16,0-6 17 0,2-1 19-16,-1 0-1 0,2-4-24 15,4 1 1-15,3 1 9 16,0 0-14-16,0 0 2 15,5 0-9-15,9 0-4 16,1 3 2-16,-2 2 0 0,4 2 0 16,-1 2-1-16,-1 0-7 15,-3 9-1-15,-3 3-1 32,-2 2 0-32,-3 4 1 15,-4 0-2-15,0 3 0 0,-10 1 0 16,-4-2 0-16,-2-1 1 15,-3 0 0-15,-2-5 0 16,1-1 0-16,5-2 1 16,3-4 0-16,2-2 1 15,5-1 3-15,3-4 4 0,2 2 2 16,0-2 4-16,10 0-1 16,4 0 4-16,3-2-6 15,3-2-4-15,2-1-1 16,-1 0-4-16,-1-1 0 15,-4-1-1-15,0 0-2 16,-4 4-7-16,-2-1-26 0,-1 1-42 16,-4-5-62-16</inkml:trace>
  <inkml:trace contextRef="#ctx0" brushRef="#br0" timeOffset="213906.45">17340 13700 306 0,'-3'-2'32'0,"-4"-1"16"15,5 1-16-15,-1 2-8 16,-1 0 11-16,-2 0-10 15,-1 9-7-15,0 2 0 16,-6 3-4-16,1 6 4 16,-4 1-2-16,-2 6 0 0,-2 7 4 15,-1 3-3-15,-1 4 2 16,-2 5 1-16,-1 4 1 16,4 2-1-16,-2 6-3 15,1 2-2-15,4 3-4 16,4 2-1-16,3 3-2 15,4 2-2-15,3-1 1 16,4 3-4-16,0-2-5 0,4-5 5 16,5-3 1-16,0 0-4 15,4-7 1-15,-1-5 1 16,6-8 0-16,-2-2-2 16,4-10 0-16,3-5 1 0,5-9-3 15,3-7-6-15,4-9-15 16,6 0-50-16,3-20-20 15,2-7-74-15</inkml:trace>
  <inkml:trace contextRef="#ctx0" brushRef="#br0" timeOffset="214583.67">18090 14157 341 0,'3'0'27'15,"-1"-4"-4"-15,3 1 12 16,-1 1 8-16,1 0-9 16,2-1-19-16,3 3-5 0,0-2-4 15,2 0 2-15,3 2 0 16,2-3-3-16,0-1-4 16,1-1 1-16,0-3-3 15,-1 2 2-15,-5-2 0 0,-4-2 2 16,0-1 1-16,-2 0 1 15,-5-3-4-15,-1 3 2 16,0-3-2-16,-7 3 1 16,-4 1-1-16,0 0 0 15,-1 5 1-15,-1 2-1 16,1 3 2-16,1 0-2 0,-3 0 1 16,0 5-2-16,2 2 7 15,2 4-1-15,-2 0 5 16,2 1-2-16,1-1 4 15,-2 1-1-15,1 3-4 16,3-3 3-16,1 2-1 0,0-1 0 16,3 1 1-16,3 4-1 15,0-2 0-15,0 2-1 16,0-2-4-16,3 2 2 0,7-2-4 16,-1-2 2-16,3 1-3 15,3-5-2-15,0-1 2 16,5-2-2-16,0-2 1 15,1-5-1-15,-1 2 0 0,2-2-8 16,-3 0-24-16,1 0-14 16,-1-5-11-16,-2-2-22 15,2-6-91-15</inkml:trace>
  <inkml:trace contextRef="#ctx0" brushRef="#br0" timeOffset="215114.7992">18520 13773 297 0,'0'-3'13'16,"0"-1"8"-16,0 3 24 0,-2-1 0 15,-1 2-6-15,-1 0-19 16,2 0-8-16,-1 9 4 16,1 1-7-16,0 1 2 15,2 1-4-15,0 3-4 16,0-3-1-16,0-1-2 0,0-2 1 16,0-2 0-1,0-3-1-15,0-2 0 0,0-2 1 16,0 0 1-16,0 0 3 15,2 0 2-15,7-6-5 16,2 0-2-16,1 0 0 0,1 0 0 16,2 3 2-16,-2-1-2 15,4 4 0-15,-3 0 0 16,1 0 5-16,-3 9 0 16,1 3-3-16,-2 3 0 15,-4 1-1-15,-2-2-1 0,-2 2 1 16,-3-2-1-16,0-1 1 15,-3-3 0-15,-6 0 3 16,-3-1 2-16,-3-2 0 16,-1-2-4-16,0-2-1 15,-2 1-1-15,2-4-6 16,2 0-20-16,1 0-19 0,2 0-16 16,6 0-28-16,2-2-31 15</inkml:trace>
  <inkml:trace contextRef="#ctx0" brushRef="#br0" timeOffset="215317.8823">18550 13788 305 0,'7'-9'18'0,"0"-2"16"15,1 1 8-15,5 2 5 0,-2 1-21 16,-1 0-16-16,3 5-8 15,0 1-2-15,-5 1-1 16,5 0-29-16,-4 0-52 16,0 3-68-16</inkml:trace>
  <inkml:trace contextRef="#ctx0" brushRef="#br0" timeOffset="215868.0943">18796 13782 316 0,'0'0'27'0,"0"-7"15"16,5 0 17-16,-3 2-4 15,3 1-18-15,2 3-17 16,1 1-8-16,6 0-3 16,0 3-3-16,2 6 0 15,0 3-1-15,-1 1-3 0,-3 3-2 16,-5 0 1-16,1 2-1 15,-8-2 0-15,0 2 1 16,0-2-1-16,-8 0 0 16,-3-2 0-16,-3-2 0 15,3-2 1-15,1-7-2 0,3 0 3 16,0-3-1-16,7 0 2 16,0-3-1-16,5-4 0 15,4-7-2-15,3 0 0 16,3-6 0-16,-1 2 1 15,2-4-2-15,-2 1 2 16,-2 0-2-16,-2 1 1 16,-3 4 1-16,-4 0-1 0,-3 3 0 0,0 5 0 15,0 1 0-15,0 1 0 16,0 4-1-16,0 2 1 16,-3 0 0-16,-2 5 1 15,0 8-1-15,1 5 6 16,1 1 2-16,3 4 5 15,0 3-5-15,0 0 0 16,3-1-4-16,4-2 0 0,-2 1-4 16,0-4 0-16,5-6 1 15,-1 0-1-15,-1-3-8 16,3-2-16-16,0-2-20 16,0-4-30-16,-3-1-96 15</inkml:trace>
  <inkml:trace contextRef="#ctx0" brushRef="#br0" timeOffset="216352.4624">18167 14437 264 0,'-9'0'54'16,"-3"2"-42"-16,4 0 1 15,-1 0 26-15,2-1 10 16,3 1-18-16,0 0-6 16,4-2 5-16,0 0-7 0,4 0-2 15,9 0 6 1,6 0 3-16,6 0-3 0,8 0-7 16,3 0 0-16,9 0 2 15,-1 0 0-15,3-2-5 16,-2-1-10-16,-3-1-4 15,-7 1 0-15,-6 0-3 0,-3 2 1 16,-11-1-1-16,-3 2-4 16,-7 0-19-16,-3 0-27 15,-2 3-25-15,-4 3-28 16,-7-1-121-16</inkml:trace>
  <inkml:trace contextRef="#ctx0" brushRef="#br0" timeOffset="216867.9672">18387 14715 305 0,'-7'0'46'0,"2"-5"-11"0,0 0-3 16,0-3 16-16,4 3-2 16,1-1-23-16,0-2 0 15,0 0-5-15,9 2-7 16,2 2 0-16,4 1-4 0,-1 3-2 16,2 0-3-16,-2 3-1 15,3 7 0-15,-7 3-1 16,-1 5 0-16,-2 0 0 15,-5 3-1-15,-2-1-2 16,0 0-1-16,-13-3 2 0,0 1 0 16,-2-6 1-16,-3 1 2 15,2-5-1-15,2 0 1 16,1-2 2-16,6-3 4 16,1 1 3-16,3-3 3 15,3-1-2-15,0 2 0 16,5-2 1-16,7 0 4 0,7 0 1 15,0 0-5-15,4 0-1 16,4 0-4-16,-1-2 4 16,-1-2-2-16,-2 0-7 15,0 0-1-15,-1 2-1 0,-2 0-14 16,-2 2-38-16,3-2-40 16,3-2-115-16</inkml:trace>
  <inkml:trace contextRef="#ctx0" brushRef="#br0" timeOffset="217268.8263">19382 14337 321 0,'0'0'61'0,"0"0"-20"0,0 0 14 16,3 0-1-16,0 0-15 16,4 0-5-16,2 0-6 15,6-1-4-15,5-1-1 16,4-2-8-16,1 0-6 0,4 1-8 16,-4-1 0-16,0 3-6 15,-2-1-36-15,-1-1-43 16,0-5-144-16</inkml:trace>
  <inkml:trace contextRef="#ctx0" brushRef="#br0" timeOffset="217937.5471">20296 14105 347 0,'0'2'6'0,"0"2"-5"15,0-1 3-15,7 2 18 0,3-3 1 16,4 0-12 0,2-2 4-16,0 0 5 0,1 0-3 15,-2-7-3-15,-2 0-5 16,-2 0-3-16,-1-2 9 15,-2 0-6-15,-3 0 0 0,-3-3-6 16,-2 1 0-16,0 0 1 16,0 0 0-16,-3 2-4 15,-7 1 2-15,1 2-3 16,1-1 3-16,-4 5 2 16,2 2-1-16,-2 0 2 0,0 0 0 15,0 9 7-15,-3 0-1 16,5 2 4-16,-1 1 1 15,-2 1-1-15,4 1-1 16,4 4-2-16,-2-2-1 16,4 3 2-16,3 1-1 15,0 4-1-15,0-5-2 0,0 0 0 16,8 1-2-16,3-5-2 16,2-3 0-16,3-1-4 15,2-6 1-15,3-3 0 16,2-2-1-16,3 0 0 15,1-3-7-15,3-7-29 0,-3-2-24 16,1 0-18-16,-4-6-53 16,-4-4-142-16</inkml:trace>
  <inkml:trace contextRef="#ctx0" brushRef="#br0" timeOffset="218437.7162">20677 13659 396 0,'2'-5'12'15,"0"-1"11"-15,0 6 12 0,-1 0 8 16,-1 0-23-16,0 4-16 16,0 9 6-16,0-1 5 15,0 6-3-15,-3 0-5 16,1-4-4-16,0 4-2 15,0-5 0-15,2-3-1 16,-2-1 0 0,2-2 1-16,0-3-1 15,0-2 0-15,0-1 0 16,0-1 1-16,4 0-1 0,2 0 1 16,2 0-1-16,5-5 1 15,0-1-1-15,1 1 0 16,0 2 0-16,2-1 0 15,1 4 1-15,-3 0-1 16,1 0 9-16,-3 7-6 16,-2 6 0-16,0-1 0 15,-5 4 0-15,-2 0-2 0,-1 0 0 16,-2-1 0-16,0-1-1 16,-2-3 0-16,-4-2 2 15,-6-1-2-15,0 0 2 16,0-3-1-16,-3-1 0 0,-1-3-4 15,-2 1-8-15,2-2-18 16,0 0-38-16,-3-2-59 16,7-5-68-16</inkml:trace>
  <inkml:trace contextRef="#ctx0" brushRef="#br0" timeOffset="218640.8079">20666 13683 320 0,'0'-10'27'0,"0"5"23"16,5-2 10-16,5 4-15 15,2 1-19-15,6 2-17 16,0 0-6-16,2 0-2 16,-1 0-1-16,-1 0-2 15,3 2-24-15,-1 3-47 0,0 0-48 16,1 0-136-16</inkml:trace>
  <inkml:trace contextRef="#ctx0" brushRef="#br0" timeOffset="219197.6771">21022 13720 4 0,'2'0'314'16,"-1"-5"-269"-16,5-2 8 15,1-1 4-15,0-1-10 0,1 2-18 16,0 2-6-16,3 3 2 16,-2 2-13-16,2 0-5 15,-1 3-3-15,0 10-2 16,-1 2 0-16,-1-1-1 16,-3 2 1-16,0 1-2 15,-3 0 0-15,-2-1 0 0,0 1 0 16,-7-4 0-16,-3 1 0 15,1-3 0-15,0-2 0 16,2-2 0-16,2-3 0 16,1-4 0-16,2 0-2 15,2 0 4-15,0-4-2 16,7-7 0-16,4-1 0 0,0-6 0 16,3 2 0-16,-1-2 0 15,-2-1-3-15,-1 1 0 16,-2 0 2-16,-3 2 3 0,0 3-2 0,1 1 0 15,-6 3-2-15,0 2 3 16,0 3 0-16,0 2 1 16,0 2 1-16,-6 0-3 15,-1 4-2-15,2 6 5 0,-3 5-1 16,7 3 0-16,-3 2 6 16,4 2-1-16,0 3-4 15,0-3 2-15,0 1-4 16,0 0-1-16,5-3-1 15,0-2 0-15,5-2-14 0,1-2-11 16,-1-3-24-16,3-1-55 16,-1-4-163-16</inkml:trace>
  <inkml:trace contextRef="#ctx0" brushRef="#br0" timeOffset="219744.7053">20370 14432 176 0,'-6'0'43'0,"1"0"-8"0,5 0 10 16,0 0 0-16,0 0 0 15,0 0-18-15,0-4 4 16,5 1 0-16,5 1 1 16,-1-2-7-16,1 1-2 15,7 1 0-15,0 1-1 16,7-2-4-16,4 3-5 0,5 0-2 15,2-2-2-15,4 1-3 16,0-3-4-16,-1 2 0 16,-3-1-1-16,-4 1-1 15,-8 2 1-15,-2 0-3 16,-11 0-17-16,-5 0-23 16,-3 4-30-16,-2 1-67 0,-4 0-33 15</inkml:trace>
  <inkml:trace contextRef="#ctx0" brushRef="#br0" timeOffset="220353.9619">20705 14607 289 0,'3'-7'30'15,"0"-3"-15"-15,-1 2 22 16,-2 1 11-16,0 1-4 16,0 1-20-16,-2 1-2 0,-4 2-5 15,-1 2-6-15,-3 0-1 16,1 0 2-16,-2 4-2 15,0 5 2-15,1 2 3 16,-3 3 3-16,2 4 0 0,4 1-3 16,-1 5-4-16,3-3 0 15,3 5 0-15,1-2 2 16,1-1-7-16,0 0-3 16,1-2 1-16,6-1-2 15,1-3 2-15,1-5-1 0,3 0 0 16,0-4 1-16,2-6 4 15,-2 2 2-15,1-4 0 16,-1 0-17-16,1 0 4 16,-2-4 3-16,-3 0 2 15,-1-4-1-15,-4 1 0 16,-3-1 2-16,0-2-1 16,0 0-2-16,-8 3 1 0,-1-3-1 15,-3 2 0-15,-1 4 0 16,-3 3-1-16,0 1 2 15,-2 0-2-15,0 3 0 16,2 6 1-16,1-2 1 0,5 0 0 16,5-2-27-16,5 1-15 15,0-6-24-15,12 0-24 16,8-7-125-16</inkml:trace>
  <inkml:trace contextRef="#ctx0" brushRef="#br0" timeOffset="220975.1059">21506 13679 343 0,'10'0'28'0,"0"0"3"16,1 0 3-16,-2 0 19 0,2 4-6 15,-1 3-17-15,2 3-6 16,-2 6-5-16,3 2 1 15,3 9 4-15,-6 0 0 16,5 7-4-16,-4 7-1 16,-2 5-5-16,-2 2-3 0,-3 9-5 15,-3 2 1 1,-1 4-12-16,0 1 5 0,-7 0 5 16,-6 2 0-16,-1-5-4 15,-2-1 1-15,-2-3 1 16,-2-7-1-16,-2-3 3 0,2-7 0 15,-6-3-2 1,3-5-2-16,-4-4 1 0,0-5-1 16,-4-1-1-16,0-7-4 15,-1-1-15-15,-4-1-34 16,-4-3-46-16,-6-5-66 0</inkml:trace>
  <inkml:trace contextRef="#ctx0" brushRef="#br0" timeOffset="221480.1052">16407 15741 421 0,'0'3'15'15,"0"-3"-17"-15,0 0-18 16,9 0-43-16,4 0-59 16</inkml:trace>
  <inkml:trace contextRef="#ctx0" brushRef="#br0" timeOffset="221660.1237">16723 15789 330 0,'3'4'18'16,"-1"-3"12"-16,3-1-4 15,3 0-8-15,-1 0-13 0,-2-7-50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1A969F-2590-456C-817C-E74D8B79C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3466D-161C-4EE4-BAFB-9EE961D197F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8A6D52C-133A-400F-8AC5-8EF781637214}" type="datetimeFigureOut">
              <a:rPr lang="en-US"/>
              <a:pPr>
                <a:defRPr/>
              </a:pPr>
              <a:t>10/3/2022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E084815-8843-4980-9346-490513471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09F5C6E-D492-4BBE-BAE0-D0238FABB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8044E-8BF1-431C-851B-5D84B28611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22F97-32B8-4D7A-B5B9-FEFCC61B3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526E383-05BD-41A8-9A8D-98F93EC38F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77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005D5-337D-479D-BABD-E90FD952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D68E0-500E-47AA-B4FF-6997D968A827}" type="datetime4">
              <a:rPr lang="en-US" smtClean="0"/>
              <a:t>October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BF7E2-0D56-4570-888C-8E76DDE2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6A97C-F766-4A0C-89FF-93BFCC62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4323DF-7819-4AAB-9A54-147AE5A7F4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05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BC138-CB74-4426-BB1A-E9C314B4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4D827-A831-49B8-9EDC-D0EFC80B99F2}" type="datetime4">
              <a:rPr lang="en-US" smtClean="0"/>
              <a:t>October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BDE5D-0230-46B4-ADDD-03D1C885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B4B1-1459-483B-871E-C1EAD0A6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76FFDB-F0D7-4623-B443-F567717ABA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55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0B960-EF39-4C50-887F-A18E6365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83324-D4A5-4252-B18E-307C24092D8F}" type="datetime4">
              <a:rPr lang="en-US" smtClean="0"/>
              <a:t>October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123CE-A7B5-4D45-BA96-31B66C8A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F0D4A-90E0-4231-9B87-3AC77796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E6EBC-915D-439B-990C-317A0B5312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8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B6A0E-9929-4A59-952D-00F54EF56FF1}"/>
              </a:ext>
            </a:extLst>
          </p:cNvPr>
          <p:cNvSpPr/>
          <p:nvPr userDrawn="1"/>
        </p:nvSpPr>
        <p:spPr>
          <a:xfrm>
            <a:off x="0" y="6461125"/>
            <a:ext cx="9144000" cy="381000"/>
          </a:xfrm>
          <a:prstGeom prst="rect">
            <a:avLst/>
          </a:prstGeom>
          <a:solidFill>
            <a:srgbClr val="1307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AC4272E-7510-4AD8-93C8-87AB9788B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6921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288251-A993-41DE-BBD6-819450FE027D}"/>
              </a:ext>
            </a:extLst>
          </p:cNvPr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0F7A6C-991F-4006-8D39-E7FA6BE8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>
            <a:lvl1pPr>
              <a:defRPr sz="1400" b="1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0E852D-EC6D-4D6A-84B2-F32F10F5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78588"/>
            <a:ext cx="2895600" cy="365125"/>
          </a:xfrm>
        </p:spPr>
        <p:txBody>
          <a:bodyPr/>
          <a:lstStyle>
            <a:lvl1pPr>
              <a:defRPr sz="1400" b="1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BFD391-9ED4-4D57-9B7C-049B4F1E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62713"/>
            <a:ext cx="21336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5F0ADF-63CA-4BD7-A37F-C2FC9D95D6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322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34248-BE0A-4B5E-90BA-E5D7B89E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BF3BF-791B-406A-A206-572A7A2B4EE9}" type="datetime4">
              <a:rPr lang="en-US" smtClean="0"/>
              <a:t>October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2BABA-9BFA-450F-A907-565757D5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F721-2140-43B2-AFA5-7760728A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2D32F4-C0AA-464B-900D-26B55C4C46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64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CCE0FF0-4736-4FA3-9B34-A91B1B2D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71FC9-1655-413E-8AC7-0B3EBC0D2F85}" type="datetime4">
              <a:rPr lang="en-US" smtClean="0"/>
              <a:t>October 3,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825A94E-D0FB-48F3-AFDB-7F7411B9E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0DD60A-C9F1-49E4-ACB2-557A0B1F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EBE733-76C0-40AA-89CB-769DC4AA39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21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DF18923-C289-47C6-B33E-8BAD8340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B6AA-908F-47D4-B23A-FF06216E67C8}" type="datetime4">
              <a:rPr lang="en-US" smtClean="0"/>
              <a:t>October 3, 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A2B883-7D32-49CC-B08B-0738D2BF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732604-0338-48B2-80B0-C03CC8FA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ED788-FD21-49EA-931F-C163571499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BAFC54B-ED8F-4C24-9803-48DDCC61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CEC7A-2002-45D6-BAD5-675B982ACFF5}" type="datetime4">
              <a:rPr lang="en-US" smtClean="0"/>
              <a:t>October 3, 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C41248-D67E-4FBE-81B2-17E1109A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7CF3F5-D73E-49F3-B3C4-2BA08C9C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0104A-7B04-406D-9D98-34CA031CAF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43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C5A31D-E31E-4E72-9D0F-C89DEC79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C33A1-70EF-4C36-9B30-9206AE6B8E76}" type="datetime4">
              <a:rPr lang="en-US" smtClean="0"/>
              <a:t>October 3, 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8FF3C2F-D450-47AC-AD6E-8CF02FED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88F6D5-F488-4889-A984-50FB0F4A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D168B8-B891-4770-8473-CFD4EECE34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6018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2913E3-40CE-47AA-9DB5-6F6E4504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40012-092C-4DA9-A61F-D8C16244C381}" type="datetime4">
              <a:rPr lang="en-US" smtClean="0"/>
              <a:t>October 3,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5F01EDB-27E1-4E44-9273-26298582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5CB4E9-203F-46A6-B080-1339D085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8C4A44-7474-452B-AA17-A03184BE14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36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040272-F815-4F1B-B415-B69BCCDA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28421-AF8D-4991-84EE-936F705AB306}" type="datetime4">
              <a:rPr lang="en-US" smtClean="0"/>
              <a:t>October 3,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CE024F-77E7-438E-B7C7-8C98DFB8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D00450-3945-478A-95DB-E1D46AC2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AFF15-5F2F-44E3-82E0-A6FDA0E598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27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6044F10-300A-4EF3-8045-408CD16B37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4E5FEE0-EBCE-4283-85BA-279F87D7A7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4193-4F2B-4490-AB64-C99E39CD0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D5F338-2E1F-487B-AB55-0E18A58AE5F2}" type="datetime4">
              <a:rPr lang="en-US" smtClean="0"/>
              <a:t>October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CA06-982B-4905-93C1-3315E55B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4CBA3-A640-4D61-8A89-8F3CB74BB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BBDB739-6845-4512-9615-1ED3D220AAB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72" r:id="rId1"/>
    <p:sldLayoutId id="2147485482" r:id="rId2"/>
    <p:sldLayoutId id="2147485473" r:id="rId3"/>
    <p:sldLayoutId id="2147485474" r:id="rId4"/>
    <p:sldLayoutId id="2147485475" r:id="rId5"/>
    <p:sldLayoutId id="2147485476" r:id="rId6"/>
    <p:sldLayoutId id="2147485477" r:id="rId7"/>
    <p:sldLayoutId id="2147485478" r:id="rId8"/>
    <p:sldLayoutId id="2147485479" r:id="rId9"/>
    <p:sldLayoutId id="2147485480" r:id="rId10"/>
    <p:sldLayoutId id="214748548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12" Type="http://schemas.openxmlformats.org/officeDocument/2006/relationships/image" Target="../media/image20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2.xml"/><Relationship Id="rId10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ustomXml" Target="../ink/ink28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customXml" Target="../ink/ink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ustomXml" Target="../ink/ink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customXml" Target="../ink/ink61.xml"/><Relationship Id="rId4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customXml" Target="../ink/ink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69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81.emf"/><Relationship Id="rId4" Type="http://schemas.openxmlformats.org/officeDocument/2006/relationships/customXml" Target="../ink/ink7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customXml" Target="../ink/ink79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customXml" Target="../ink/ink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customXml" Target="../ink/ink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customXml" Target="../ink/ink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emf"/><Relationship Id="rId5" Type="http://schemas.openxmlformats.org/officeDocument/2006/relationships/customXml" Target="../ink/ink92.xml"/><Relationship Id="rId4" Type="http://schemas.openxmlformats.org/officeDocument/2006/relationships/image" Target="../media/image9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emf"/><Relationship Id="rId4" Type="http://schemas.openxmlformats.org/officeDocument/2006/relationships/customXml" Target="../ink/ink9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customXml" Target="../ink/ink9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customXml" Target="../ink/ink9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customXml" Target="../ink/ink9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emf"/><Relationship Id="rId4" Type="http://schemas.openxmlformats.org/officeDocument/2006/relationships/customXml" Target="../ink/ink10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10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575C221-09C2-4190-9B99-BD5BD4D94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87575"/>
            <a:ext cx="7772400" cy="1470025"/>
          </a:xfrm>
        </p:spPr>
        <p:txBody>
          <a:bodyPr/>
          <a:lstStyle/>
          <a:p>
            <a:r>
              <a:rPr lang="en-US" altLang="en-US"/>
              <a:t>Chapter-3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9F825-ABE4-445A-8D50-8A51BDF25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/>
              <a:t>Second Order Linear Equations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7240" y="757080"/>
              <a:ext cx="7571520" cy="5359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0040" y="747720"/>
                <a:ext cx="7588800" cy="537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520848-1861-41FF-BC2E-A207922BF3E2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53520" y="322920"/>
              <a:ext cx="5498640" cy="1902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4880" y="312120"/>
                <a:ext cx="5520240" cy="19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632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72CA0A-BB8D-4274-B661-53C446736BAD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75880" y="466560"/>
              <a:ext cx="8150760" cy="5599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000" y="456480"/>
                <a:ext cx="817416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8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F6AC88-1655-4F3B-8BC9-49FC065CD454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9240" y="689400"/>
              <a:ext cx="8767440" cy="5553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00" y="678960"/>
                <a:ext cx="8791200" cy="55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1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46B408D1-DD25-41F9-877F-A063BA7A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Problems..</a:t>
            </a:r>
          </a:p>
        </p:txBody>
      </p:sp>
      <p:pic>
        <p:nvPicPr>
          <p:cNvPr id="84995" name="Content Placeholder 6">
            <a:extLst>
              <a:ext uri="{FF2B5EF4-FFF2-40B4-BE49-F238E27FC236}">
                <a16:creationId xmlns:a16="http://schemas.microsoft.com/office/drawing/2014/main" id="{FC94A401-05F1-4F01-A445-52E655B3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05000"/>
            <a:ext cx="7048500" cy="685800"/>
          </a:xfrm>
        </p:spPr>
      </p:pic>
      <p:sp>
        <p:nvSpPr>
          <p:cNvPr id="84996" name="Date Placeholder 3">
            <a:extLst>
              <a:ext uri="{FF2B5EF4-FFF2-40B4-BE49-F238E27FC236}">
                <a16:creationId xmlns:a16="http://schemas.microsoft.com/office/drawing/2014/main" id="{4C7BD109-9F49-4918-9598-E9A1BAEE939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2B30FCB-9DF1-413F-9353-0377F5876E1D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84997" name="Footer Placeholder 4">
            <a:extLst>
              <a:ext uri="{FF2B5EF4-FFF2-40B4-BE49-F238E27FC236}">
                <a16:creationId xmlns:a16="http://schemas.microsoft.com/office/drawing/2014/main" id="{09DD7BD3-EF53-406D-A9B8-42D42121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84998" name="Slide Number Placeholder 5">
            <a:extLst>
              <a:ext uri="{FF2B5EF4-FFF2-40B4-BE49-F238E27FC236}">
                <a16:creationId xmlns:a16="http://schemas.microsoft.com/office/drawing/2014/main" id="{FC450545-9F33-49A3-A835-9F73D9D6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199B46-8F3C-4F86-9461-DAF9D6B38800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84999" name="Picture 7">
            <a:extLst>
              <a:ext uri="{FF2B5EF4-FFF2-40B4-BE49-F238E27FC236}">
                <a16:creationId xmlns:a16="http://schemas.microsoft.com/office/drawing/2014/main" id="{A4C0705C-C81A-4905-A621-821FED57B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63" y="2825750"/>
            <a:ext cx="3514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0" name="Picture 8">
            <a:extLst>
              <a:ext uri="{FF2B5EF4-FFF2-40B4-BE49-F238E27FC236}">
                <a16:creationId xmlns:a16="http://schemas.microsoft.com/office/drawing/2014/main" id="{7091EC12-9F3F-4698-8458-DC55EB647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84575"/>
            <a:ext cx="2143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Picture 9">
            <a:extLst>
              <a:ext uri="{FF2B5EF4-FFF2-40B4-BE49-F238E27FC236}">
                <a16:creationId xmlns:a16="http://schemas.microsoft.com/office/drawing/2014/main" id="{23781E42-A83B-4B79-8A4F-4CE034FDA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4351338"/>
            <a:ext cx="37338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Picture 10">
            <a:extLst>
              <a:ext uri="{FF2B5EF4-FFF2-40B4-BE49-F238E27FC236}">
                <a16:creationId xmlns:a16="http://schemas.microsoft.com/office/drawing/2014/main" id="{09FFDA13-0A16-4125-BB63-CAE16C27B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972050"/>
            <a:ext cx="23622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3" name="Picture 11">
            <a:extLst>
              <a:ext uri="{FF2B5EF4-FFF2-40B4-BE49-F238E27FC236}">
                <a16:creationId xmlns:a16="http://schemas.microsoft.com/office/drawing/2014/main" id="{D8ABA63B-E850-40D9-B746-45F70CBCD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5516563"/>
            <a:ext cx="3562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752600"/>
            <a:ext cx="6286500" cy="29908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D36B6C-03BB-498E-BAB2-EB7C600CF92B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</p:spTree>
    <p:extLst>
      <p:ext uri="{BB962C8B-B14F-4D97-AF65-F5344CB8AC3E}">
        <p14:creationId xmlns:p14="http://schemas.microsoft.com/office/powerpoint/2010/main" val="29050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347" y="1600200"/>
            <a:ext cx="5777306" cy="4525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7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the following D.E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1714"/>
            <a:ext cx="8543049" cy="12461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105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91493"/>
            <a:ext cx="6934200" cy="12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384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3" y="1752600"/>
            <a:ext cx="8312727" cy="152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5436E9-B11F-4326-99E9-1BA549268D7E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</p:spTree>
    <p:extLst>
      <p:ext uri="{BB962C8B-B14F-4D97-AF65-F5344CB8AC3E}">
        <p14:creationId xmlns:p14="http://schemas.microsoft.com/office/powerpoint/2010/main" val="8048364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905000"/>
            <a:ext cx="6629400" cy="17994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5018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05000"/>
            <a:ext cx="7154831" cy="16764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1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4F98EED-8808-4C25-BF49-63A314C9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7411" name="Content Placeholder 6">
            <a:extLst>
              <a:ext uri="{FF2B5EF4-FFF2-40B4-BE49-F238E27FC236}">
                <a16:creationId xmlns:a16="http://schemas.microsoft.com/office/drawing/2014/main" id="{D64523AB-7AD3-4BBB-A2D2-20CAAC2B1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524000"/>
            <a:ext cx="7202488" cy="1447800"/>
          </a:xfrm>
        </p:spPr>
      </p:pic>
      <p:sp>
        <p:nvSpPr>
          <p:cNvPr id="17412" name="Date Placeholder 3">
            <a:extLst>
              <a:ext uri="{FF2B5EF4-FFF2-40B4-BE49-F238E27FC236}">
                <a16:creationId xmlns:a16="http://schemas.microsoft.com/office/drawing/2014/main" id="{F48F05E7-11C5-4202-8851-2AC756BFA52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036B083-FC70-4072-A843-81019D604A6D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Slide Number Placeholder 5">
            <a:extLst>
              <a:ext uri="{FF2B5EF4-FFF2-40B4-BE49-F238E27FC236}">
                <a16:creationId xmlns:a16="http://schemas.microsoft.com/office/drawing/2014/main" id="{6F3B4C41-5913-4C26-877A-828F1710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3D0AFA-5444-486A-BD87-451F9EFBD62F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EF6444-F991-44DA-88E6-4E88F78AE6E2}"/>
                  </a:ext>
                </a:extLst>
              </p14:cNvPr>
              <p14:cNvContentPartPr/>
              <p14:nvPr/>
            </p14:nvContentPartPr>
            <p14:xfrm>
              <a:off x="3652200" y="2401920"/>
              <a:ext cx="563040" cy="6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EF6444-F991-44DA-88E6-4E88F78AE6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2840" y="2392560"/>
                <a:ext cx="581760" cy="81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1837800" y="2974320"/>
              <a:ext cx="6021360" cy="3064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7720" y="2963880"/>
                <a:ext cx="6043680" cy="308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41DFD6C6-7E6B-4B9E-A9CE-02291DF9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altLang="en-US"/>
              <a:t>Section 14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909EFB51-A034-43AF-9F47-D1F888F2630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C930732-D905-419E-AD8D-9010273AE61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8652F065-444D-4339-BF0F-F4CF37FD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8F4FED87-7B0A-4216-BCDA-3D0047D4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2E1899-1F47-4324-A249-F7EE4654B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295400"/>
            <a:ext cx="8382000" cy="2209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04480" y="1917360"/>
              <a:ext cx="6589080" cy="3650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5120" y="1906920"/>
                <a:ext cx="6611400" cy="367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on 21/9/22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91240" y="1420200"/>
              <a:ext cx="8159760" cy="4408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880" y="1409400"/>
                <a:ext cx="8180280" cy="44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71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94280" y="457560"/>
              <a:ext cx="7159320" cy="4514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9600" y="446400"/>
                <a:ext cx="7175880" cy="45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975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>
            <a:extLst>
              <a:ext uri="{FF2B5EF4-FFF2-40B4-BE49-F238E27FC236}">
                <a16:creationId xmlns:a16="http://schemas.microsoft.com/office/drawing/2014/main" id="{5BACB29A-2DA8-4FFC-9DB0-8D6C9750C6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463AE3F3-9BA3-409B-BBBC-308A16D88B6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A0D5ECDC-2FC0-4AFC-8CDE-415E4BEE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C71A90-BF6A-4D20-B470-D900C2B4E883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5F5017-12FB-48E7-93C9-C5ADB6136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86963"/>
            <a:ext cx="7991489" cy="956037"/>
          </a:xfr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985FC-64BE-4AC4-97DC-3D621B73A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39624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47400" y="564840"/>
              <a:ext cx="7547040" cy="547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960" y="558360"/>
                <a:ext cx="7570440" cy="549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2A41596C-7035-4440-8617-89CE9B3D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altLang="en-US"/>
              <a:t>Section 14</a:t>
            </a:r>
          </a:p>
        </p:txBody>
      </p:sp>
      <p:sp>
        <p:nvSpPr>
          <p:cNvPr id="27651" name="Date Placeholder 3">
            <a:extLst>
              <a:ext uri="{FF2B5EF4-FFF2-40B4-BE49-F238E27FC236}">
                <a16:creationId xmlns:a16="http://schemas.microsoft.com/office/drawing/2014/main" id="{A6702BF0-0698-4954-8AF9-34A59B7FA38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FD3DFF3-CB63-4D2B-9679-E4B7E8EE8BA1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7652" name="Footer Placeholder 4">
            <a:extLst>
              <a:ext uri="{FF2B5EF4-FFF2-40B4-BE49-F238E27FC236}">
                <a16:creationId xmlns:a16="http://schemas.microsoft.com/office/drawing/2014/main" id="{87C208F6-060B-4FC3-9719-89BD4643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7653" name="Slide Number Placeholder 5">
            <a:extLst>
              <a:ext uri="{FF2B5EF4-FFF2-40B4-BE49-F238E27FC236}">
                <a16:creationId xmlns:a16="http://schemas.microsoft.com/office/drawing/2014/main" id="{32019660-2C4C-43B0-9A4E-EA0F4F96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65533-9FF0-47E1-8466-60B6F7B14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125" y="1493838"/>
            <a:ext cx="8220075" cy="10969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C6BF-8A6D-4DE5-A0E7-62EED5383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08263"/>
            <a:ext cx="29876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67800" y="2738520"/>
              <a:ext cx="6039000" cy="175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8080" y="2728440"/>
                <a:ext cx="6062040" cy="177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E70B827-C5AE-4324-933B-5DC4521E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9699" name="Date Placeholder 3">
            <a:extLst>
              <a:ext uri="{FF2B5EF4-FFF2-40B4-BE49-F238E27FC236}">
                <a16:creationId xmlns:a16="http://schemas.microsoft.com/office/drawing/2014/main" id="{18422033-2622-4CED-B08F-EC921C2B110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520F90A-D0C1-4188-BD33-AD611EB9D38E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Slide Number Placeholder 5">
            <a:extLst>
              <a:ext uri="{FF2B5EF4-FFF2-40B4-BE49-F238E27FC236}">
                <a16:creationId xmlns:a16="http://schemas.microsoft.com/office/drawing/2014/main" id="{2E4A348E-4ACB-444B-856D-8342E16F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AFD96E-28DD-4481-BA96-FC95812B899A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8A5943-52D3-45DD-ACDD-49FB6A28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03350"/>
            <a:ext cx="7239000" cy="1533525"/>
          </a:xfr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98640" y="1856160"/>
              <a:ext cx="5255280" cy="1835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280" y="1848240"/>
                <a:ext cx="5278680" cy="185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F14472D2-B45B-4D2C-8C78-B5AE48FE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8229600" cy="1066800"/>
          </a:xfrm>
        </p:spPr>
        <p:txBody>
          <a:bodyPr/>
          <a:lstStyle/>
          <a:p>
            <a:r>
              <a:rPr lang="en-US" altLang="en-US"/>
              <a:t>Section 15 - The General solution of the Homogeneous Equation</a:t>
            </a:r>
          </a:p>
        </p:txBody>
      </p:sp>
      <p:sp>
        <p:nvSpPr>
          <p:cNvPr id="31747" name="Date Placeholder 3">
            <a:extLst>
              <a:ext uri="{FF2B5EF4-FFF2-40B4-BE49-F238E27FC236}">
                <a16:creationId xmlns:a16="http://schemas.microsoft.com/office/drawing/2014/main" id="{0D5C2581-35B8-46BA-829F-BC5502F8CB2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AE949680-9E32-4586-B5BA-1CA25719AFD7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1748" name="Footer Placeholder 4">
            <a:extLst>
              <a:ext uri="{FF2B5EF4-FFF2-40B4-BE49-F238E27FC236}">
                <a16:creationId xmlns:a16="http://schemas.microsoft.com/office/drawing/2014/main" id="{4F0EE93E-699B-40A3-8BCF-9AA3376C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31749" name="Slide Number Placeholder 5">
            <a:extLst>
              <a:ext uri="{FF2B5EF4-FFF2-40B4-BE49-F238E27FC236}">
                <a16:creationId xmlns:a16="http://schemas.microsoft.com/office/drawing/2014/main" id="{1707E39D-A595-483C-83B4-ADFEFB1A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6</a:t>
            </a:r>
          </a:p>
        </p:txBody>
      </p:sp>
      <p:pic>
        <p:nvPicPr>
          <p:cNvPr id="31750" name="Content Placeholder 2">
            <a:extLst>
              <a:ext uri="{FF2B5EF4-FFF2-40B4-BE49-F238E27FC236}">
                <a16:creationId xmlns:a16="http://schemas.microsoft.com/office/drawing/2014/main" id="{C290853E-7366-4DF2-95DF-314881AFD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00200"/>
            <a:ext cx="8229600" cy="46482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57120" y="2436480"/>
              <a:ext cx="6846120" cy="36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8120" y="2424240"/>
                <a:ext cx="6868440" cy="365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19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30600" y="276120"/>
              <a:ext cx="8019000" cy="3616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680" y="265680"/>
                <a:ext cx="8039520" cy="36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7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5A5955-ACA0-43F1-964D-9F31071B753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962360" y="1381680"/>
              <a:ext cx="7095960" cy="4804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3720" y="1370520"/>
                <a:ext cx="7114680" cy="48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3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70DD43F4-5144-4D5F-90F2-BDE13438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163"/>
            <a:ext cx="8229600" cy="1143000"/>
          </a:xfrm>
        </p:spPr>
        <p:txBody>
          <a:bodyPr/>
          <a:lstStyle/>
          <a:p>
            <a:r>
              <a:rPr lang="en-US" altLang="en-US"/>
              <a:t>Section 15 - The General solution of the Homogeneous Equation</a:t>
            </a:r>
          </a:p>
        </p:txBody>
      </p:sp>
      <p:sp>
        <p:nvSpPr>
          <p:cNvPr id="35843" name="Date Placeholder 3">
            <a:extLst>
              <a:ext uri="{FF2B5EF4-FFF2-40B4-BE49-F238E27FC236}">
                <a16:creationId xmlns:a16="http://schemas.microsoft.com/office/drawing/2014/main" id="{B2D447C6-0BFC-45EB-8016-6FB7391C4C4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95670DCF-62AA-461A-BD83-E801CC7FD2B1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5844" name="Footer Placeholder 4">
            <a:extLst>
              <a:ext uri="{FF2B5EF4-FFF2-40B4-BE49-F238E27FC236}">
                <a16:creationId xmlns:a16="http://schemas.microsoft.com/office/drawing/2014/main" id="{52EBEF94-8DB1-4BDE-B966-3E2FF6D7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35845" name="Slide Number Placeholder 5">
            <a:extLst>
              <a:ext uri="{FF2B5EF4-FFF2-40B4-BE49-F238E27FC236}">
                <a16:creationId xmlns:a16="http://schemas.microsoft.com/office/drawing/2014/main" id="{525E0909-D224-4B8D-BF30-B77D9299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7</a:t>
            </a:r>
          </a:p>
        </p:txBody>
      </p:sp>
      <p:pic>
        <p:nvPicPr>
          <p:cNvPr id="7174" name="Content Placeholder 3">
            <a:extLst>
              <a:ext uri="{FF2B5EF4-FFF2-40B4-BE49-F238E27FC236}">
                <a16:creationId xmlns:a16="http://schemas.microsoft.com/office/drawing/2014/main" id="{6A697654-D671-419B-8E61-8B10B97D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95400"/>
            <a:ext cx="8229600" cy="2209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30600" y="3312720"/>
              <a:ext cx="6989760" cy="3045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0880" y="3301920"/>
                <a:ext cx="7011360" cy="306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A2203BD4-A917-4C96-8012-847799EB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5" name="Date Placeholder 3">
            <a:extLst>
              <a:ext uri="{FF2B5EF4-FFF2-40B4-BE49-F238E27FC236}">
                <a16:creationId xmlns:a16="http://schemas.microsoft.com/office/drawing/2014/main" id="{3C4EA497-F71A-4D41-A3CD-4CA9FE7BFB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A7A4973-FF83-41A6-A14F-127CBD33F804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8916" name="Slide Number Placeholder 5">
            <a:extLst>
              <a:ext uri="{FF2B5EF4-FFF2-40B4-BE49-F238E27FC236}">
                <a16:creationId xmlns:a16="http://schemas.microsoft.com/office/drawing/2014/main" id="{22A30B19-ED3B-482A-ABDC-CCFEFE47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4B7057-3632-4B3E-863B-FEAED0C075D2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BBDA719-39C0-437D-AB84-8D366BC9B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025" y="1219200"/>
            <a:ext cx="8229600" cy="1076325"/>
          </a:xfr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48840" y="2436120"/>
              <a:ext cx="7801560" cy="334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320" y="2425320"/>
                <a:ext cx="7826760" cy="336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on 23/9/22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22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45480" y="1481040"/>
              <a:ext cx="8161200" cy="3448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40" y="1472040"/>
                <a:ext cx="8185680" cy="34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75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23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76240" y="263880"/>
              <a:ext cx="8085600" cy="602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720" y="253800"/>
                <a:ext cx="8110440" cy="604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74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24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65120" y="266040"/>
              <a:ext cx="7553520" cy="6127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6840" y="260280"/>
                <a:ext cx="7564680" cy="61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25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470602" cy="1371600"/>
          </a:xfrm>
          <a:prstGeom prst="rect">
            <a:avLst/>
          </a:prstGeom>
        </p:spPr>
      </p:pic>
      <p:sp>
        <p:nvSpPr>
          <p:cNvPr id="40964" name="Date Placeholder 3">
            <a:extLst>
              <a:ext uri="{FF2B5EF4-FFF2-40B4-BE49-F238E27FC236}">
                <a16:creationId xmlns:a16="http://schemas.microsoft.com/office/drawing/2014/main" id="{BBBE7EAB-D540-4B33-A1E8-1FB22CC8AAD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B58BD2-915C-487A-8D23-83CEBF18DDC0}" type="datetime4">
              <a:rPr lang="en-US" altLang="en-US" smtClean="0">
                <a:solidFill>
                  <a:srgbClr val="FFC000"/>
                </a:solidFill>
              </a:rPr>
              <a:t>October 3,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40965" name="Slide Number Placeholder 5">
            <a:extLst>
              <a:ext uri="{FF2B5EF4-FFF2-40B4-BE49-F238E27FC236}">
                <a16:creationId xmlns:a16="http://schemas.microsoft.com/office/drawing/2014/main" id="{01D4CB62-0B0D-49F6-B7E0-358462693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E0F12F-13DB-4FA2-8DDA-C7E08F6E47EC}" type="slidenum">
              <a:rPr lang="en-US" altLang="en-US">
                <a:solidFill>
                  <a:srgbClr val="FFC000"/>
                </a:solidFill>
              </a:rPr>
              <a:pPr/>
              <a:t>25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57120" y="1845360"/>
              <a:ext cx="6335280" cy="4170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8840" y="1835640"/>
                <a:ext cx="6355440" cy="419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73BCAD70-3D61-4F24-83B9-C5A9361DC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1988" name="Date Placeholder 3">
            <a:extLst>
              <a:ext uri="{FF2B5EF4-FFF2-40B4-BE49-F238E27FC236}">
                <a16:creationId xmlns:a16="http://schemas.microsoft.com/office/drawing/2014/main" id="{3DD4F75B-BC9F-4E88-A093-9026963178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FCF6AB-AAC6-4E06-B00A-72D15AE95FFA}" type="datetime4">
              <a:rPr lang="en-US" altLang="en-US" smtClean="0">
                <a:solidFill>
                  <a:srgbClr val="FFC000"/>
                </a:solidFill>
              </a:rPr>
              <a:t>October 3,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41989" name="Slide Number Placeholder 5">
            <a:extLst>
              <a:ext uri="{FF2B5EF4-FFF2-40B4-BE49-F238E27FC236}">
                <a16:creationId xmlns:a16="http://schemas.microsoft.com/office/drawing/2014/main" id="{3B5D9B5F-D78F-43BC-B2BA-BED93E2E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9B78F3-6031-471E-BFCD-74313BCD582B}" type="slidenum">
              <a:rPr lang="en-US" altLang="en-US">
                <a:solidFill>
                  <a:srgbClr val="FFC000"/>
                </a:solidFill>
              </a:rPr>
              <a:pPr/>
              <a:t>26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D40A1B-A2D4-1D4F-9021-E32C52572719}"/>
                  </a:ext>
                </a:extLst>
              </p14:cNvPr>
              <p14:cNvContentPartPr/>
              <p14:nvPr/>
            </p14:nvContentPartPr>
            <p14:xfrm>
              <a:off x="4498560" y="629568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D40A1B-A2D4-1D4F-9021-E32C525727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9200" y="628632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31217"/>
            <a:ext cx="6934200" cy="120345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701440" y="888120"/>
              <a:ext cx="6120360" cy="3738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2800" y="880560"/>
                <a:ext cx="6139800" cy="375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9ACADCF8-BCE0-4C0F-8869-56EAA840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3011" name="Date Placeholder 3">
            <a:extLst>
              <a:ext uri="{FF2B5EF4-FFF2-40B4-BE49-F238E27FC236}">
                <a16:creationId xmlns:a16="http://schemas.microsoft.com/office/drawing/2014/main" id="{FEB0FCE7-FA3D-48A5-AB93-4D51911852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DA27E12-6C93-4F77-9C2A-9E1F67B0C54D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3012" name="Slide Number Placeholder 5">
            <a:extLst>
              <a:ext uri="{FF2B5EF4-FFF2-40B4-BE49-F238E27FC236}">
                <a16:creationId xmlns:a16="http://schemas.microsoft.com/office/drawing/2014/main" id="{848F88F0-AFB0-4B25-97A6-B7ADF29D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CF1635-2C01-453D-8F94-FD08FBDD4666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Content Placeholder 1">
            <a:extLst>
              <a:ext uri="{FF2B5EF4-FFF2-40B4-BE49-F238E27FC236}">
                <a16:creationId xmlns:a16="http://schemas.microsoft.com/office/drawing/2014/main" id="{1AF4BFBB-1983-4F03-A16F-5F4B464C3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85186"/>
            <a:ext cx="6652882" cy="145435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D372A5C0-A738-4CD0-B4D4-22F5D6EA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- 15</a:t>
            </a:r>
          </a:p>
        </p:txBody>
      </p:sp>
      <p:sp>
        <p:nvSpPr>
          <p:cNvPr id="47107" name="Date Placeholder 3">
            <a:extLst>
              <a:ext uri="{FF2B5EF4-FFF2-40B4-BE49-F238E27FC236}">
                <a16:creationId xmlns:a16="http://schemas.microsoft.com/office/drawing/2014/main" id="{CAAC76B3-DACB-4751-8BE7-4A20E05E82B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19972EC-1DD3-4B5E-83A2-135B2EF2484F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7108" name="Footer Placeholder 4">
            <a:extLst>
              <a:ext uri="{FF2B5EF4-FFF2-40B4-BE49-F238E27FC236}">
                <a16:creationId xmlns:a16="http://schemas.microsoft.com/office/drawing/2014/main" id="{28B260D6-29A6-4531-97AC-09D2E60D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7109" name="Slide Number Placeholder 5">
            <a:extLst>
              <a:ext uri="{FF2B5EF4-FFF2-40B4-BE49-F238E27FC236}">
                <a16:creationId xmlns:a16="http://schemas.microsoft.com/office/drawing/2014/main" id="{3417D61A-8B3D-4D06-879C-B2842AAB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9</a:t>
            </a:r>
          </a:p>
        </p:txBody>
      </p:sp>
      <p:pic>
        <p:nvPicPr>
          <p:cNvPr id="47110" name="Content Placeholder 5">
            <a:extLst>
              <a:ext uri="{FF2B5EF4-FFF2-40B4-BE49-F238E27FC236}">
                <a16:creationId xmlns:a16="http://schemas.microsoft.com/office/drawing/2014/main" id="{EB40CEA3-8DA6-4284-A01D-5B5B51F59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19200"/>
            <a:ext cx="7696200" cy="2286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69840" y="1628280"/>
              <a:ext cx="7633440" cy="299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200" y="1619640"/>
                <a:ext cx="7653960" cy="301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DCCD7F15-FA99-4A35-9391-67F325E7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9155" name="Content Placeholder 6">
            <a:extLst>
              <a:ext uri="{FF2B5EF4-FFF2-40B4-BE49-F238E27FC236}">
                <a16:creationId xmlns:a16="http://schemas.microsoft.com/office/drawing/2014/main" id="{EC4DE73E-CB05-4D53-B888-9A33C108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295400"/>
            <a:ext cx="7813675" cy="1096963"/>
          </a:xfrm>
        </p:spPr>
      </p:pic>
      <p:sp>
        <p:nvSpPr>
          <p:cNvPr id="49156" name="Date Placeholder 3">
            <a:extLst>
              <a:ext uri="{FF2B5EF4-FFF2-40B4-BE49-F238E27FC236}">
                <a16:creationId xmlns:a16="http://schemas.microsoft.com/office/drawing/2014/main" id="{7705B5D9-F195-4604-B87C-B79F2F74AD5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727CE2BD-1A80-4C8D-83F9-DB0DACF54CB2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9157" name="Footer Placeholder 4">
            <a:extLst>
              <a:ext uri="{FF2B5EF4-FFF2-40B4-BE49-F238E27FC236}">
                <a16:creationId xmlns:a16="http://schemas.microsoft.com/office/drawing/2014/main" id="{518091EB-8D70-4056-BD44-706B170E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9158" name="Slide Number Placeholder 5">
            <a:extLst>
              <a:ext uri="{FF2B5EF4-FFF2-40B4-BE49-F238E27FC236}">
                <a16:creationId xmlns:a16="http://schemas.microsoft.com/office/drawing/2014/main" id="{6A96C169-DC5E-49E8-AE5C-1A4D0CA6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1F9BF5-399F-4102-8BD1-17FF9ED7DDC6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49159" name="Picture 7">
            <a:extLst>
              <a:ext uri="{FF2B5EF4-FFF2-40B4-BE49-F238E27FC236}">
                <a16:creationId xmlns:a16="http://schemas.microsoft.com/office/drawing/2014/main" id="{01DADD34-11C7-4A5A-B7A7-183EB6993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9800"/>
            <a:ext cx="58578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91240" y="2296800"/>
              <a:ext cx="4318920" cy="2413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0800" y="2286360"/>
                <a:ext cx="4342680" cy="243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56535F2F-EB6F-433B-BF35-59F7A3C2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Existence and Uniqueness of Solutions</a:t>
            </a:r>
          </a:p>
        </p:txBody>
      </p:sp>
      <p:pic>
        <p:nvPicPr>
          <p:cNvPr id="8195" name="Content Placeholder 6">
            <a:extLst>
              <a:ext uri="{FF2B5EF4-FFF2-40B4-BE49-F238E27FC236}">
                <a16:creationId xmlns:a16="http://schemas.microsoft.com/office/drawing/2014/main" id="{B9564C05-6F53-454D-8517-F43D278E0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" y="2706688"/>
            <a:ext cx="7626350" cy="1219200"/>
          </a:xfrm>
        </p:spPr>
      </p:pic>
      <p:sp>
        <p:nvSpPr>
          <p:cNvPr id="8196" name="Date Placeholder 3">
            <a:extLst>
              <a:ext uri="{FF2B5EF4-FFF2-40B4-BE49-F238E27FC236}">
                <a16:creationId xmlns:a16="http://schemas.microsoft.com/office/drawing/2014/main" id="{E8532FEC-2265-4E0A-9D4F-794E8AB41A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C3CA733-0425-4D3D-A924-631B531A2539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8197" name="Footer Placeholder 4">
            <a:extLst>
              <a:ext uri="{FF2B5EF4-FFF2-40B4-BE49-F238E27FC236}">
                <a16:creationId xmlns:a16="http://schemas.microsoft.com/office/drawing/2014/main" id="{75FED383-C89C-44D6-89CB-1133D8B9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8198" name="Slide Number Placeholder 5">
            <a:extLst>
              <a:ext uri="{FF2B5EF4-FFF2-40B4-BE49-F238E27FC236}">
                <a16:creationId xmlns:a16="http://schemas.microsoft.com/office/drawing/2014/main" id="{3F993228-1938-4131-96F1-1C32F0AC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18DC1F-D540-4D07-B081-2BD6756BEAC7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8199" name="Picture 7">
            <a:extLst>
              <a:ext uri="{FF2B5EF4-FFF2-40B4-BE49-F238E27FC236}">
                <a16:creationId xmlns:a16="http://schemas.microsoft.com/office/drawing/2014/main" id="{42037898-8BFB-4B2B-8872-96CBAC131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0"/>
            <a:ext cx="41910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36400" y="1893960"/>
              <a:ext cx="4979880" cy="209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8480" y="1882080"/>
                <a:ext cx="4999680" cy="211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2214CE0-3187-40DD-AF78-0126FD4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- 15</a:t>
            </a:r>
          </a:p>
        </p:txBody>
      </p:sp>
      <p:sp>
        <p:nvSpPr>
          <p:cNvPr id="52227" name="Date Placeholder 3">
            <a:extLst>
              <a:ext uri="{FF2B5EF4-FFF2-40B4-BE49-F238E27FC236}">
                <a16:creationId xmlns:a16="http://schemas.microsoft.com/office/drawing/2014/main" id="{8E34EC82-80E1-42CA-B21F-5C53C62955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D033E62-9CCB-4F68-85DF-03C987A1406F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2228" name="Footer Placeholder 4">
            <a:extLst>
              <a:ext uri="{FF2B5EF4-FFF2-40B4-BE49-F238E27FC236}">
                <a16:creationId xmlns:a16="http://schemas.microsoft.com/office/drawing/2014/main" id="{FFD8B0B6-303B-4580-BED5-AEAC4FC4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2229" name="Slide Number Placeholder 5">
            <a:extLst>
              <a:ext uri="{FF2B5EF4-FFF2-40B4-BE49-F238E27FC236}">
                <a16:creationId xmlns:a16="http://schemas.microsoft.com/office/drawing/2014/main" id="{79C27773-1A5F-4EAB-87F9-67B110E4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11</a:t>
            </a:r>
          </a:p>
        </p:txBody>
      </p:sp>
      <p:pic>
        <p:nvPicPr>
          <p:cNvPr id="52230" name="Content Placeholder 3">
            <a:extLst>
              <a:ext uri="{FF2B5EF4-FFF2-40B4-BE49-F238E27FC236}">
                <a16:creationId xmlns:a16="http://schemas.microsoft.com/office/drawing/2014/main" id="{558F19E8-EBE0-42EB-880D-498BD8DDB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17638"/>
            <a:ext cx="7924800" cy="24384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9640" y="147600"/>
              <a:ext cx="8177760" cy="6392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480" y="137160"/>
                <a:ext cx="8201160" cy="641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6800" y="415440"/>
              <a:ext cx="8521200" cy="571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20" y="405360"/>
                <a:ext cx="8544600" cy="57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210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6">
            <a:extLst>
              <a:ext uri="{FF2B5EF4-FFF2-40B4-BE49-F238E27FC236}">
                <a16:creationId xmlns:a16="http://schemas.microsoft.com/office/drawing/2014/main" id="{40B91E8C-B581-4C3E-B9FA-6EF786C0A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Section-16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D3A69DF-4072-4773-B975-97FA2D3A0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use of a known solution to find another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926AE3-0ECB-7E26-0743-3F90E8EFA10E}"/>
                  </a:ext>
                </a:extLst>
              </p14:cNvPr>
              <p14:cNvContentPartPr/>
              <p14:nvPr/>
            </p14:nvContentPartPr>
            <p14:xfrm>
              <a:off x="3152520" y="5281920"/>
              <a:ext cx="3668760" cy="64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926AE3-0ECB-7E26-0743-3F90E8EFA1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3160" y="5272560"/>
                <a:ext cx="3687480" cy="66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B6BC18-8C33-3E96-BD22-5C0B34C39F46}"/>
                  </a:ext>
                </a:extLst>
              </p14:cNvPr>
              <p14:cNvContentPartPr/>
              <p14:nvPr/>
            </p14:nvContentPartPr>
            <p14:xfrm>
              <a:off x="848520" y="331920"/>
              <a:ext cx="7945560" cy="570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B6BC18-8C33-3E96-BD22-5C0B34C39F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160" y="322560"/>
                <a:ext cx="7964280" cy="57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81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B6A11E-11A7-B547-8650-3426D5B336FB}"/>
                  </a:ext>
                </a:extLst>
              </p14:cNvPr>
              <p14:cNvContentPartPr/>
              <p14:nvPr/>
            </p14:nvContentPartPr>
            <p14:xfrm>
              <a:off x="931320" y="304200"/>
              <a:ext cx="7992000" cy="609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B6A11E-11A7-B547-8650-3426D5B336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960" y="294840"/>
                <a:ext cx="8010720" cy="61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338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7354AC-82F0-BB51-2DF9-D0EC2125A32F}"/>
                  </a:ext>
                </a:extLst>
              </p14:cNvPr>
              <p14:cNvContentPartPr/>
              <p14:nvPr/>
            </p14:nvContentPartPr>
            <p14:xfrm>
              <a:off x="424440" y="285840"/>
              <a:ext cx="8600400" cy="589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7354AC-82F0-BB51-2DF9-D0EC2125A3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080" y="276480"/>
                <a:ext cx="8619120" cy="59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81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C69ADA-F9BB-4FE7-B854-344F71DD488B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3E0B53-CF15-4744-8DF0-1FEF9008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229600" cy="204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B6D655-5BD3-0091-BB02-BA3584D43C9D}"/>
                  </a:ext>
                </a:extLst>
              </p14:cNvPr>
              <p14:cNvContentPartPr/>
              <p14:nvPr/>
            </p14:nvContentPartPr>
            <p14:xfrm>
              <a:off x="2221560" y="1382760"/>
              <a:ext cx="5310360" cy="471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B6D655-5BD3-0091-BB02-BA3584D43C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2200" y="1373400"/>
                <a:ext cx="5329080" cy="47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03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0B99-837A-36C5-5886-6C27D19ADD12}"/>
                  </a:ext>
                </a:extLst>
              </p14:cNvPr>
              <p14:cNvContentPartPr/>
              <p14:nvPr/>
            </p14:nvContentPartPr>
            <p14:xfrm>
              <a:off x="553320" y="322560"/>
              <a:ext cx="7835040" cy="613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0B99-837A-36C5-5886-6C27D19ADD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960" y="313200"/>
                <a:ext cx="7853760" cy="61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02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0364E8E9-5F06-4297-9679-897DE6D4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- 16</a:t>
            </a:r>
          </a:p>
        </p:txBody>
      </p:sp>
      <p:sp>
        <p:nvSpPr>
          <p:cNvPr id="57347" name="Date Placeholder 3">
            <a:extLst>
              <a:ext uri="{FF2B5EF4-FFF2-40B4-BE49-F238E27FC236}">
                <a16:creationId xmlns:a16="http://schemas.microsoft.com/office/drawing/2014/main" id="{94CB7E8A-6AEF-49F2-B95F-914A0D683F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DA67EB6-8656-48EB-B096-22FA4E639561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7348" name="Footer Placeholder 4">
            <a:extLst>
              <a:ext uri="{FF2B5EF4-FFF2-40B4-BE49-F238E27FC236}">
                <a16:creationId xmlns:a16="http://schemas.microsoft.com/office/drawing/2014/main" id="{9E8EE9EC-E7B6-4E93-BE3B-6C025CCD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7349" name="Slide Number Placeholder 5">
            <a:extLst>
              <a:ext uri="{FF2B5EF4-FFF2-40B4-BE49-F238E27FC236}">
                <a16:creationId xmlns:a16="http://schemas.microsoft.com/office/drawing/2014/main" id="{ABCDE39A-E8B9-41FB-816C-E62C9824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251EE-7C76-4730-AD39-49F7F1E80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19200"/>
            <a:ext cx="8229600" cy="25685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4600B1-9D2C-DA2D-AC7C-843F52265105}"/>
                  </a:ext>
                </a:extLst>
              </p14:cNvPr>
              <p14:cNvContentPartPr/>
              <p14:nvPr/>
            </p14:nvContentPartPr>
            <p14:xfrm>
              <a:off x="931320" y="1861920"/>
              <a:ext cx="8130240" cy="428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4600B1-9D2C-DA2D-AC7C-843F522651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960" y="1852560"/>
                <a:ext cx="8148960" cy="430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39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6989DC-2EF3-74C7-1A8D-004BA894B6C8}"/>
                  </a:ext>
                </a:extLst>
              </p14:cNvPr>
              <p14:cNvContentPartPr/>
              <p14:nvPr/>
            </p14:nvContentPartPr>
            <p14:xfrm>
              <a:off x="1631520" y="340920"/>
              <a:ext cx="7383960" cy="610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6989DC-2EF3-74C7-1A8D-004BA894B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2160" y="331560"/>
                <a:ext cx="7402680" cy="61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44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D54683-3CB5-4C07-BEEB-59540BF3F630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26800" y="1421640"/>
              <a:ext cx="6856920" cy="2359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920" y="1410480"/>
                <a:ext cx="6881400" cy="23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57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6">
            <a:extLst>
              <a:ext uri="{FF2B5EF4-FFF2-40B4-BE49-F238E27FC236}">
                <a16:creationId xmlns:a16="http://schemas.microsoft.com/office/drawing/2014/main" id="{3836BF54-C6D0-4E39-9B41-6A8370729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Section-17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5C6C2EE-4A12-459B-911D-94CAEED2F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Homogenous Equation with constant coefficients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A1C705-77ED-FBAA-74D4-FDB7ECF285B1}"/>
                  </a:ext>
                </a:extLst>
              </p14:cNvPr>
              <p14:cNvContentPartPr/>
              <p14:nvPr/>
            </p14:nvContentPartPr>
            <p14:xfrm>
              <a:off x="2166480" y="654480"/>
              <a:ext cx="6360480" cy="549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A1C705-77ED-FBAA-74D4-FDB7ECF285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7120" y="645120"/>
                <a:ext cx="6379200" cy="551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41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08D058-34FF-7D7F-18D5-11ECD3718A10}"/>
                  </a:ext>
                </a:extLst>
              </p14:cNvPr>
              <p14:cNvContentPartPr/>
              <p14:nvPr/>
            </p14:nvContentPartPr>
            <p14:xfrm>
              <a:off x="986400" y="331920"/>
              <a:ext cx="8019360" cy="603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08D058-34FF-7D7F-18D5-11ECD3718A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7040" y="322560"/>
                <a:ext cx="8038080" cy="60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952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42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EF299A-80C0-5FF0-E037-A2EA25DB34A1}"/>
                  </a:ext>
                </a:extLst>
              </p14:cNvPr>
              <p14:cNvContentPartPr/>
              <p14:nvPr/>
            </p14:nvContentPartPr>
            <p14:xfrm>
              <a:off x="332280" y="276480"/>
              <a:ext cx="8738640" cy="6194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EF299A-80C0-5FF0-E037-A2EA25DB34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920" y="267120"/>
                <a:ext cx="8757360" cy="62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399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A3536EF8-CAB8-4411-BCD7-20F7BC46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- 17</a:t>
            </a:r>
          </a:p>
        </p:txBody>
      </p:sp>
      <p:sp>
        <p:nvSpPr>
          <p:cNvPr id="62467" name="Date Placeholder 3">
            <a:extLst>
              <a:ext uri="{FF2B5EF4-FFF2-40B4-BE49-F238E27FC236}">
                <a16:creationId xmlns:a16="http://schemas.microsoft.com/office/drawing/2014/main" id="{58E99B01-E3BD-472A-9EE1-2C78B3BF5C0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403055F-A937-44A3-86F5-2851B70E2F73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2468" name="Footer Placeholder 4">
            <a:extLst>
              <a:ext uri="{FF2B5EF4-FFF2-40B4-BE49-F238E27FC236}">
                <a16:creationId xmlns:a16="http://schemas.microsoft.com/office/drawing/2014/main" id="{0D71448D-887E-49CD-B846-9B563A12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2469" name="Slide Number Placeholder 5">
            <a:extLst>
              <a:ext uri="{FF2B5EF4-FFF2-40B4-BE49-F238E27FC236}">
                <a16:creationId xmlns:a16="http://schemas.microsoft.com/office/drawing/2014/main" id="{991B055E-4FFE-404B-8B8E-FA0CB0CA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17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EB02A-8B3E-4A07-9DE7-F062E3C7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/>
              <a:t>Now, we consider the three possibilities: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600" b="1" i="1" dirty="0"/>
              <a:t>1.Distinct Real roots:</a:t>
            </a:r>
          </a:p>
          <a:p>
            <a:pPr>
              <a:defRPr/>
            </a:pPr>
            <a:r>
              <a:rPr lang="en-US" dirty="0"/>
              <a:t>The roots m</a:t>
            </a:r>
            <a:r>
              <a:rPr lang="en-US" baseline="-25000" dirty="0"/>
              <a:t>1 </a:t>
            </a:r>
            <a:r>
              <a:rPr lang="en-US" dirty="0"/>
              <a:t>and m</a:t>
            </a:r>
            <a:r>
              <a:rPr lang="en-US" baseline="-25000" dirty="0"/>
              <a:t>2 </a:t>
            </a:r>
            <a:r>
              <a:rPr lang="en-US" dirty="0"/>
              <a:t> are real if and only if </a:t>
            </a:r>
            <a:r>
              <a:rPr lang="en-US" i="1" dirty="0"/>
              <a:t>p</a:t>
            </a:r>
            <a:r>
              <a:rPr lang="en-US" i="1" baseline="30000" dirty="0"/>
              <a:t>2</a:t>
            </a:r>
            <a:r>
              <a:rPr lang="en-US" i="1" dirty="0"/>
              <a:t>-4q &gt; 0. </a:t>
            </a:r>
            <a:r>
              <a:rPr lang="en-US" dirty="0"/>
              <a:t>Then, we get two solutions </a:t>
            </a:r>
            <a:r>
              <a:rPr lang="en-US" sz="3600" i="1" dirty="0"/>
              <a:t>e</a:t>
            </a:r>
            <a:r>
              <a:rPr lang="en-US" baseline="30000" dirty="0"/>
              <a:t>m1x</a:t>
            </a:r>
            <a:r>
              <a:rPr lang="en-US" dirty="0"/>
              <a:t> and    </a:t>
            </a:r>
            <a:r>
              <a:rPr lang="en-US" sz="3600" i="1" dirty="0"/>
              <a:t>e</a:t>
            </a:r>
            <a:r>
              <a:rPr lang="en-US" baseline="30000" dirty="0"/>
              <a:t>m2x</a:t>
            </a:r>
          </a:p>
          <a:p>
            <a:pPr>
              <a:defRPr/>
            </a:pPr>
            <a:r>
              <a:rPr lang="en-US" dirty="0"/>
              <a:t>These solutions are linearly independent as their ratio is constant and hence, the general solution is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7CB37-53AF-4C2B-AB97-80CDDC361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5" b="18297"/>
          <a:stretch>
            <a:fillRect/>
          </a:stretch>
        </p:blipFill>
        <p:spPr bwMode="auto">
          <a:xfrm>
            <a:off x="2743200" y="5562600"/>
            <a:ext cx="3276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B616FA-9B2A-054A-88F2-B2989BFAAECB}"/>
                  </a:ext>
                </a:extLst>
              </p14:cNvPr>
              <p14:cNvContentPartPr/>
              <p14:nvPr/>
            </p14:nvContentPartPr>
            <p14:xfrm>
              <a:off x="-2290680" y="3032280"/>
              <a:ext cx="13806360" cy="766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B616FA-9B2A-054A-88F2-B2989BFAAE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00040" y="3022920"/>
                <a:ext cx="13825080" cy="78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AD591332-E6DD-42E5-8A1B-82F13B85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- 17</a:t>
            </a:r>
          </a:p>
        </p:txBody>
      </p:sp>
      <p:sp>
        <p:nvSpPr>
          <p:cNvPr id="64515" name="Date Placeholder 3">
            <a:extLst>
              <a:ext uri="{FF2B5EF4-FFF2-40B4-BE49-F238E27FC236}">
                <a16:creationId xmlns:a16="http://schemas.microsoft.com/office/drawing/2014/main" id="{EE7C63C8-98C6-4F84-807D-B0F41621DC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9F44C6BF-3E75-4C13-A24D-1F2DBBB9DEC0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4516" name="Footer Placeholder 4">
            <a:extLst>
              <a:ext uri="{FF2B5EF4-FFF2-40B4-BE49-F238E27FC236}">
                <a16:creationId xmlns:a16="http://schemas.microsoft.com/office/drawing/2014/main" id="{066F2435-9266-4438-85C6-F71FB3DA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4517" name="Slide Number Placeholder 5">
            <a:extLst>
              <a:ext uri="{FF2B5EF4-FFF2-40B4-BE49-F238E27FC236}">
                <a16:creationId xmlns:a16="http://schemas.microsoft.com/office/drawing/2014/main" id="{393E3342-05B1-4042-BC02-256FFBAE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9E77E-63E5-4047-989B-88F454AFA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6688"/>
            <a:ext cx="8229600" cy="45259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600" b="1" i="1" dirty="0"/>
              <a:t>3.Equal real roots:</a:t>
            </a:r>
          </a:p>
          <a:p>
            <a:pPr>
              <a:defRPr/>
            </a:pPr>
            <a:r>
              <a:rPr lang="en-US" dirty="0"/>
              <a:t>The roots m</a:t>
            </a:r>
            <a:r>
              <a:rPr lang="en-US" baseline="-25000" dirty="0"/>
              <a:t>1 </a:t>
            </a:r>
            <a:r>
              <a:rPr lang="en-US" dirty="0"/>
              <a:t>and m</a:t>
            </a:r>
            <a:r>
              <a:rPr lang="en-US" baseline="-25000" dirty="0"/>
              <a:t>2</a:t>
            </a:r>
            <a:r>
              <a:rPr lang="en-US" dirty="0"/>
              <a:t> are equal if </a:t>
            </a:r>
            <a:r>
              <a:rPr lang="en-US" i="1" dirty="0"/>
              <a:t>p</a:t>
            </a:r>
            <a:r>
              <a:rPr lang="en-US" i="1" baseline="30000" dirty="0"/>
              <a:t>2</a:t>
            </a:r>
            <a:r>
              <a:rPr lang="en-US" i="1" dirty="0"/>
              <a:t>-4q = 0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Here we obtain only one solution </a:t>
            </a:r>
            <a:r>
              <a:rPr lang="en-US" i="1" dirty="0"/>
              <a:t>y = </a:t>
            </a:r>
            <a:r>
              <a:rPr lang="en-US" i="1" dirty="0" err="1"/>
              <a:t>e</a:t>
            </a:r>
            <a:r>
              <a:rPr lang="en-US" i="1" baseline="30000" dirty="0" err="1"/>
              <a:t>mx</a:t>
            </a:r>
            <a:r>
              <a:rPr lang="en-US" i="1" dirty="0"/>
              <a:t> </a:t>
            </a:r>
            <a:r>
              <a:rPr lang="en-US" dirty="0"/>
              <a:t>with </a:t>
            </a:r>
            <a:r>
              <a:rPr lang="en-US" i="1" dirty="0"/>
              <a:t>m = -p/2.</a:t>
            </a:r>
          </a:p>
          <a:p>
            <a:pPr>
              <a:defRPr/>
            </a:pPr>
            <a:r>
              <a:rPr lang="en-US" dirty="0"/>
              <a:t>The second solution is obtained by using the method in Section – 16 by taking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8AAC-D64F-48A3-8FEF-533184615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00600"/>
            <a:ext cx="4648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2F1D6-7F2B-4601-8B34-84F6D6B3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4298950"/>
            <a:ext cx="160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6FA58A-31CB-9953-EB01-BE51E080AAB4}"/>
                  </a:ext>
                </a:extLst>
              </p14:cNvPr>
              <p14:cNvContentPartPr/>
              <p14:nvPr/>
            </p14:nvContentPartPr>
            <p14:xfrm>
              <a:off x="2682720" y="5124960"/>
              <a:ext cx="4922640" cy="136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6FA58A-31CB-9953-EB01-BE51E080AA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3360" y="5115600"/>
                <a:ext cx="4941360" cy="138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4ED2AB2B-C851-4334-A3F3-97F957DA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- 17</a:t>
            </a:r>
          </a:p>
        </p:txBody>
      </p:sp>
      <p:sp>
        <p:nvSpPr>
          <p:cNvPr id="65539" name="Date Placeholder 3">
            <a:extLst>
              <a:ext uri="{FF2B5EF4-FFF2-40B4-BE49-F238E27FC236}">
                <a16:creationId xmlns:a16="http://schemas.microsoft.com/office/drawing/2014/main" id="{E69AEFD2-4311-4DDA-BD1A-D5A3C5E55A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477C0D00-3273-4D5B-B31F-09DFEBFF25D5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5540" name="Footer Placeholder 4">
            <a:extLst>
              <a:ext uri="{FF2B5EF4-FFF2-40B4-BE49-F238E27FC236}">
                <a16:creationId xmlns:a16="http://schemas.microsoft.com/office/drawing/2014/main" id="{F0C21295-0005-4492-87C4-6FADA14C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5541" name="Slide Number Placeholder 5">
            <a:extLst>
              <a:ext uri="{FF2B5EF4-FFF2-40B4-BE49-F238E27FC236}">
                <a16:creationId xmlns:a16="http://schemas.microsoft.com/office/drawing/2014/main" id="{4D85786F-5304-446D-91AF-EC2D2218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5BE57E-0EA6-4B7C-BE33-AE7FF41A7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Which implies that </a:t>
            </a:r>
            <a:r>
              <a:rPr lang="en-US" i="1" dirty="0"/>
              <a:t>y</a:t>
            </a:r>
            <a:r>
              <a:rPr lang="en-US" i="1" baseline="-25000" dirty="0"/>
              <a:t>2</a:t>
            </a:r>
            <a:r>
              <a:rPr lang="en-US" i="1" dirty="0"/>
              <a:t> = vy</a:t>
            </a:r>
            <a:r>
              <a:rPr lang="en-US" i="1" baseline="-25000" dirty="0"/>
              <a:t>1</a:t>
            </a:r>
            <a:r>
              <a:rPr lang="en-US" i="1" dirty="0"/>
              <a:t> = </a:t>
            </a:r>
            <a:r>
              <a:rPr lang="en-US" i="1" dirty="0" err="1"/>
              <a:t>xe</a:t>
            </a:r>
            <a:r>
              <a:rPr lang="en-US" i="1" baseline="30000" dirty="0" err="1"/>
              <a:t>mx</a:t>
            </a:r>
            <a:endParaRPr lang="en-US" i="1" baseline="300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i="1" baseline="30000" dirty="0"/>
          </a:p>
          <a:p>
            <a:pPr>
              <a:defRPr/>
            </a:pPr>
            <a:r>
              <a:rPr lang="en-US" dirty="0"/>
              <a:t>So, the general solution in this case 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4F686-B93B-46CD-9C00-1811C160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67088"/>
            <a:ext cx="3324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46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E77B9F-7AD7-117A-29BC-55F25D7917B2}"/>
                  </a:ext>
                </a:extLst>
              </p14:cNvPr>
              <p14:cNvContentPartPr/>
              <p14:nvPr/>
            </p14:nvContentPartPr>
            <p14:xfrm>
              <a:off x="1382760" y="405720"/>
              <a:ext cx="7743240" cy="594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E77B9F-7AD7-117A-29BC-55F25D7917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3400" y="396360"/>
                <a:ext cx="7761960" cy="59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55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47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DDB6D5-3C42-4766-C766-6E799C7CADB0}"/>
                  </a:ext>
                </a:extLst>
              </p14:cNvPr>
              <p14:cNvContentPartPr/>
              <p14:nvPr/>
            </p14:nvContentPartPr>
            <p14:xfrm>
              <a:off x="3254400" y="331920"/>
              <a:ext cx="5281560" cy="309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DDB6D5-3C42-4766-C766-6E799C7CAD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5040" y="322560"/>
                <a:ext cx="5300280" cy="31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354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8C7BC8E8-8D9E-4B85-A272-3135C9FD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– 17</a:t>
            </a:r>
          </a:p>
        </p:txBody>
      </p:sp>
      <p:sp>
        <p:nvSpPr>
          <p:cNvPr id="66563" name="Date Placeholder 3">
            <a:extLst>
              <a:ext uri="{FF2B5EF4-FFF2-40B4-BE49-F238E27FC236}">
                <a16:creationId xmlns:a16="http://schemas.microsoft.com/office/drawing/2014/main" id="{62266122-F296-4DDE-A871-EAC8EF52279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68CFFC23-D843-45B1-9C2B-205D2553A24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6564" name="Footer Placeholder 4">
            <a:extLst>
              <a:ext uri="{FF2B5EF4-FFF2-40B4-BE49-F238E27FC236}">
                <a16:creationId xmlns:a16="http://schemas.microsoft.com/office/drawing/2014/main" id="{AF7B380A-F2D3-4E22-A20A-0A3B846E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6565" name="Slide Number Placeholder 5">
            <a:extLst>
              <a:ext uri="{FF2B5EF4-FFF2-40B4-BE49-F238E27FC236}">
                <a16:creationId xmlns:a16="http://schemas.microsoft.com/office/drawing/2014/main" id="{9DA35858-304E-4B0A-A1F2-3EEA3FB2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558CB-0787-47E1-883C-6CC1EBFFC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975" y="1524000"/>
            <a:ext cx="8229600" cy="6858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14D1B-D342-4193-A9E6-9B89281DC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8225"/>
            <a:ext cx="3048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8C0B0C-E89A-2041-42F7-179235D4F7D1}"/>
                  </a:ext>
                </a:extLst>
              </p14:cNvPr>
              <p14:cNvContentPartPr/>
              <p14:nvPr/>
            </p14:nvContentPartPr>
            <p14:xfrm>
              <a:off x="894600" y="2433600"/>
              <a:ext cx="8028720" cy="390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8C0B0C-E89A-2041-42F7-179235D4F7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240" y="2424240"/>
                <a:ext cx="8047440" cy="392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F005EF-BEF9-4D43-B7C7-B46895B69BA3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5A1981-BAA1-4400-B96D-4F7FC7606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685" y="457200"/>
            <a:ext cx="27908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75844C-926B-11A1-E2EA-AD469373E965}"/>
                  </a:ext>
                </a:extLst>
              </p14:cNvPr>
              <p14:cNvContentPartPr/>
              <p14:nvPr/>
            </p14:nvContentPartPr>
            <p14:xfrm>
              <a:off x="838800" y="350280"/>
              <a:ext cx="8084160" cy="491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75844C-926B-11A1-E2EA-AD469373E9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440" y="340920"/>
                <a:ext cx="8102880" cy="49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95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397F6B5-0631-4A62-B109-B6A4352F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- 14</a:t>
            </a:r>
          </a:p>
        </p:txBody>
      </p:sp>
      <p:pic>
        <p:nvPicPr>
          <p:cNvPr id="9219" name="Content Placeholder 1">
            <a:extLst>
              <a:ext uri="{FF2B5EF4-FFF2-40B4-BE49-F238E27FC236}">
                <a16:creationId xmlns:a16="http://schemas.microsoft.com/office/drawing/2014/main" id="{9370017D-3B73-47CA-B3D5-BC95A41BC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088" y="1454150"/>
            <a:ext cx="8229600" cy="2743200"/>
          </a:xfrm>
        </p:spPr>
      </p:pic>
      <p:sp>
        <p:nvSpPr>
          <p:cNvPr id="9220" name="Date Placeholder 3">
            <a:extLst>
              <a:ext uri="{FF2B5EF4-FFF2-40B4-BE49-F238E27FC236}">
                <a16:creationId xmlns:a16="http://schemas.microsoft.com/office/drawing/2014/main" id="{20AE206D-A18B-46AA-B85F-5EA7CC91E7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BE6A70C-4E31-491F-B753-DADE2EED9937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Footer Placeholder 4">
            <a:extLst>
              <a:ext uri="{FF2B5EF4-FFF2-40B4-BE49-F238E27FC236}">
                <a16:creationId xmlns:a16="http://schemas.microsoft.com/office/drawing/2014/main" id="{696BC98F-782C-4AD9-95FD-66320437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9222" name="Slide Number Placeholder 5">
            <a:extLst>
              <a:ext uri="{FF2B5EF4-FFF2-40B4-BE49-F238E27FC236}">
                <a16:creationId xmlns:a16="http://schemas.microsoft.com/office/drawing/2014/main" id="{409B872E-343E-4DF0-B56D-9AE7F707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87960" y="3379680"/>
              <a:ext cx="7310160" cy="974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8600" y="3368520"/>
                <a:ext cx="7332120" cy="99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92A8DA-5D66-45D6-B681-3BE33FEF9BAF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B6BE6D-0093-498E-8444-F431120B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381000"/>
            <a:ext cx="31527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B063D7-639B-6610-F445-6E396000C0C4}"/>
                  </a:ext>
                </a:extLst>
              </p14:cNvPr>
              <p14:cNvContentPartPr/>
              <p14:nvPr/>
            </p14:nvContentPartPr>
            <p14:xfrm>
              <a:off x="848520" y="1382760"/>
              <a:ext cx="8268480" cy="506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B063D7-639B-6610-F445-6E396000C0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9160" y="1373400"/>
                <a:ext cx="8287200" cy="50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53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on 26/9/22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53200" y="1406160"/>
              <a:ext cx="7521480" cy="4839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680" y="1395000"/>
                <a:ext cx="7541640" cy="48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01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42840" y="222840"/>
              <a:ext cx="5771880" cy="3287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0240" y="212400"/>
                <a:ext cx="5796720" cy="33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9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848A40-DD50-4A1C-9569-BAF84B762464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A4282390-9D23-464B-A1A8-5308494D9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229600" cy="48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7752A-F421-4537-9B37-2945F50E9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57919"/>
            <a:ext cx="695325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31840" y="2755440"/>
              <a:ext cx="7992360" cy="3536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2480" y="2744280"/>
                <a:ext cx="8011440" cy="35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46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04440" y="203400"/>
              <a:ext cx="8540280" cy="6247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000" y="193320"/>
                <a:ext cx="8553960" cy="62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5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01960" y="389160"/>
              <a:ext cx="8399880" cy="5670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20" y="378360"/>
                <a:ext cx="8417520" cy="56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6A52D187-AB69-4D6C-A4D3-1CDA0CD9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– 17</a:t>
            </a:r>
          </a:p>
        </p:txBody>
      </p:sp>
      <p:sp>
        <p:nvSpPr>
          <p:cNvPr id="67587" name="Date Placeholder 3">
            <a:extLst>
              <a:ext uri="{FF2B5EF4-FFF2-40B4-BE49-F238E27FC236}">
                <a16:creationId xmlns:a16="http://schemas.microsoft.com/office/drawing/2014/main" id="{9854CA30-EADB-439C-A49C-19E03D7CA6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77D36C8-5080-4C09-9FB5-AA303EEA0F8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7588" name="Footer Placeholder 4">
            <a:extLst>
              <a:ext uri="{FF2B5EF4-FFF2-40B4-BE49-F238E27FC236}">
                <a16:creationId xmlns:a16="http://schemas.microsoft.com/office/drawing/2014/main" id="{35F56A6B-C41F-4608-B195-76BD9209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7589" name="Slide Number Placeholder 5">
            <a:extLst>
              <a:ext uri="{FF2B5EF4-FFF2-40B4-BE49-F238E27FC236}">
                <a16:creationId xmlns:a16="http://schemas.microsoft.com/office/drawing/2014/main" id="{6A92C892-BD94-49E7-85E9-CA80588A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30A4C8-B6B3-4CD5-9A30-862F86749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370013"/>
            <a:ext cx="8534400" cy="27447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70560" y="1869120"/>
              <a:ext cx="5872680" cy="4437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9040" y="1856880"/>
                <a:ext cx="5892840" cy="445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65240" y="536760"/>
              <a:ext cx="7947000" cy="3274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000" y="525600"/>
                <a:ext cx="7971480" cy="32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0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08440" y="468720"/>
              <a:ext cx="7886160" cy="5250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920" y="457920"/>
                <a:ext cx="7909920" cy="527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2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E620FF-C967-441A-9946-A2A36C2D2419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ED5FE-3820-48EA-90B6-E332C3F4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"/>
            <a:ext cx="337185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35960" y="873360"/>
              <a:ext cx="6309000" cy="4632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7680" y="865440"/>
                <a:ext cx="6329160" cy="465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2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5B4E7-4559-4BD2-98ED-321882C8E28F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94680" y="1414440"/>
              <a:ext cx="5608440" cy="3443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3880" y="1403280"/>
                <a:ext cx="5631120" cy="34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942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EEC1219C-8768-4E5C-9A3C-D9BDC3C8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- 17</a:t>
            </a:r>
          </a:p>
        </p:txBody>
      </p:sp>
      <p:sp>
        <p:nvSpPr>
          <p:cNvPr id="68611" name="Date Placeholder 3">
            <a:extLst>
              <a:ext uri="{FF2B5EF4-FFF2-40B4-BE49-F238E27FC236}">
                <a16:creationId xmlns:a16="http://schemas.microsoft.com/office/drawing/2014/main" id="{3DA4D5F5-9715-4167-A528-235137FE5E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289C2EE1-2275-4BE2-A0A7-2FB37A612664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8612" name="Footer Placeholder 4">
            <a:extLst>
              <a:ext uri="{FF2B5EF4-FFF2-40B4-BE49-F238E27FC236}">
                <a16:creationId xmlns:a16="http://schemas.microsoft.com/office/drawing/2014/main" id="{7A19CA71-6716-48B5-B63E-0229906E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8613" name="Slide Number Placeholder 5">
            <a:extLst>
              <a:ext uri="{FF2B5EF4-FFF2-40B4-BE49-F238E27FC236}">
                <a16:creationId xmlns:a16="http://schemas.microsoft.com/office/drawing/2014/main" id="{07752B69-E636-453E-8538-5669CB90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AEBAB-E779-4311-AD96-62B2C8C3A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76400"/>
            <a:ext cx="8229600" cy="42672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0680" y="4295880"/>
              <a:ext cx="6155280" cy="140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0" y="4283640"/>
                <a:ext cx="6171840" cy="14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078960" y="5623920"/>
              <a:ext cx="324360" cy="16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8880" y="5614920"/>
                <a:ext cx="344880" cy="18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62960" y="231840"/>
              <a:ext cx="5437080" cy="5636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2520" y="220320"/>
                <a:ext cx="5458320" cy="56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745560" y="2100240"/>
              <a:ext cx="7941240" cy="4000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560" y="2087640"/>
                <a:ext cx="7959240" cy="40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9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755360" y="504720"/>
              <a:ext cx="7277040" cy="5874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6360" y="496080"/>
                <a:ext cx="7298280" cy="58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08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01960" y="197640"/>
              <a:ext cx="8931960" cy="6230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240" y="184320"/>
                <a:ext cx="8947080" cy="62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4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BD5B00B2-265F-45BF-9544-513C4203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- 17</a:t>
            </a:r>
          </a:p>
        </p:txBody>
      </p:sp>
      <p:sp>
        <p:nvSpPr>
          <p:cNvPr id="69635" name="Date Placeholder 3">
            <a:extLst>
              <a:ext uri="{FF2B5EF4-FFF2-40B4-BE49-F238E27FC236}">
                <a16:creationId xmlns:a16="http://schemas.microsoft.com/office/drawing/2014/main" id="{BE7241C9-61AD-4C46-A0A6-AD3F4EC783D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81BBFB4-A4F6-49D2-88CA-07343E7A456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9636" name="Footer Placeholder 4">
            <a:extLst>
              <a:ext uri="{FF2B5EF4-FFF2-40B4-BE49-F238E27FC236}">
                <a16:creationId xmlns:a16="http://schemas.microsoft.com/office/drawing/2014/main" id="{FB1981B3-4DE4-45D2-AC35-E71B7AFB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9637" name="Slide Number Placeholder 5">
            <a:extLst>
              <a:ext uri="{FF2B5EF4-FFF2-40B4-BE49-F238E27FC236}">
                <a16:creationId xmlns:a16="http://schemas.microsoft.com/office/drawing/2014/main" id="{AD4BDDC9-919D-4B5F-AFE2-CE6524FA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24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EA8C0C-3EB4-4390-974B-FC05ACDE0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562100"/>
            <a:ext cx="8229600" cy="12954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925E0-B547-4801-A810-A7F2CB43B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21661"/>
            <a:ext cx="3276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79280" y="3416040"/>
              <a:ext cx="6581160" cy="1392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5960" y="3405600"/>
                <a:ext cx="6603840" cy="141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6">
            <a:extLst>
              <a:ext uri="{FF2B5EF4-FFF2-40B4-BE49-F238E27FC236}">
                <a16:creationId xmlns:a16="http://schemas.microsoft.com/office/drawing/2014/main" id="{A078B8FD-A185-4F33-922E-7A7BA7FB5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Section 18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130A0C1-4702-4240-9002-748AA225E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Method of Undetermined Coefficients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53240" y="1304280"/>
              <a:ext cx="4703760" cy="210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2800" y="1293120"/>
                <a:ext cx="4726800" cy="213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D2EB42BD-2F7B-47F6-9AE9-3DF53D7D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– 18</a:t>
            </a:r>
            <a:br>
              <a:rPr lang="en-US" altLang="en-US"/>
            </a:br>
            <a:r>
              <a:rPr lang="en-US" altLang="en-US"/>
              <a:t>The Method Of Undetermined Coefficients</a:t>
            </a:r>
          </a:p>
        </p:txBody>
      </p:sp>
      <p:sp>
        <p:nvSpPr>
          <p:cNvPr id="71683" name="Date Placeholder 3">
            <a:extLst>
              <a:ext uri="{FF2B5EF4-FFF2-40B4-BE49-F238E27FC236}">
                <a16:creationId xmlns:a16="http://schemas.microsoft.com/office/drawing/2014/main" id="{B8298EC4-8636-4FC9-8358-FD45418B68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741F8BBD-D98B-4A30-9957-9E0E4C8FDFE6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1684" name="Footer Placeholder 4">
            <a:extLst>
              <a:ext uri="{FF2B5EF4-FFF2-40B4-BE49-F238E27FC236}">
                <a16:creationId xmlns:a16="http://schemas.microsoft.com/office/drawing/2014/main" id="{C8F5531C-5F5B-4B40-921C-CEED7CC3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1685" name="Slide Number Placeholder 5">
            <a:extLst>
              <a:ext uri="{FF2B5EF4-FFF2-40B4-BE49-F238E27FC236}">
                <a16:creationId xmlns:a16="http://schemas.microsoft.com/office/drawing/2014/main" id="{CF36E297-F4DE-481A-9DAD-9D10B571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DEB48-40F0-421B-8C74-1BCD0354B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For the equation </a:t>
            </a:r>
            <a:r>
              <a:rPr lang="en-US" i="1" dirty="0"/>
              <a:t>y”+P(x)</a:t>
            </a:r>
            <a:r>
              <a:rPr lang="en-US" i="1" dirty="0" err="1"/>
              <a:t>y’+Q</a:t>
            </a:r>
            <a:r>
              <a:rPr lang="en-US" i="1" dirty="0"/>
              <a:t>(x)y = R(X), </a:t>
            </a:r>
            <a:r>
              <a:rPr lang="en-US" dirty="0"/>
              <a:t>if the general solution </a:t>
            </a:r>
            <a:r>
              <a:rPr lang="en-US" i="1" dirty="0" err="1"/>
              <a:t>y</a:t>
            </a:r>
            <a:r>
              <a:rPr lang="en-US" i="1" baseline="-25000" dirty="0" err="1"/>
              <a:t>g</a:t>
            </a:r>
            <a:r>
              <a:rPr lang="en-US" i="1" dirty="0"/>
              <a:t> (x) </a:t>
            </a:r>
            <a:r>
              <a:rPr lang="en-US" dirty="0"/>
              <a:t>is known and if </a:t>
            </a:r>
            <a:r>
              <a:rPr lang="en-US" i="1" dirty="0" err="1"/>
              <a:t>y</a:t>
            </a:r>
            <a:r>
              <a:rPr lang="en-US" i="1" baseline="-25000" dirty="0" err="1"/>
              <a:t>p</a:t>
            </a:r>
            <a:r>
              <a:rPr lang="en-US" i="1" dirty="0"/>
              <a:t> (x) </a:t>
            </a:r>
            <a:r>
              <a:rPr lang="en-US" dirty="0"/>
              <a:t>is any particular solution then the general solution is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i="1" dirty="0"/>
              <a:t>                            y(x) = </a:t>
            </a:r>
            <a:r>
              <a:rPr lang="en-US" i="1" dirty="0" err="1"/>
              <a:t>y</a:t>
            </a:r>
            <a:r>
              <a:rPr lang="en-US" i="1" baseline="-25000" dirty="0" err="1"/>
              <a:t>g</a:t>
            </a:r>
            <a:r>
              <a:rPr lang="en-US" i="1" dirty="0"/>
              <a:t> (x) + </a:t>
            </a:r>
            <a:r>
              <a:rPr lang="en-US" i="1" dirty="0" err="1"/>
              <a:t>y</a:t>
            </a:r>
            <a:r>
              <a:rPr lang="en-US" i="1" baseline="-25000" dirty="0" err="1"/>
              <a:t>p</a:t>
            </a:r>
            <a:r>
              <a:rPr lang="en-US" i="1" dirty="0"/>
              <a:t> 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45650552-F482-4959-8E30-38FFAB4F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– 18</a:t>
            </a:r>
            <a:br>
              <a:rPr lang="en-US" altLang="en-US"/>
            </a:br>
            <a:r>
              <a:rPr lang="en-US" altLang="en-US"/>
              <a:t>The Method Of Undetermined Coefficients</a:t>
            </a:r>
          </a:p>
        </p:txBody>
      </p:sp>
      <p:sp>
        <p:nvSpPr>
          <p:cNvPr id="72707" name="Date Placeholder 3">
            <a:extLst>
              <a:ext uri="{FF2B5EF4-FFF2-40B4-BE49-F238E27FC236}">
                <a16:creationId xmlns:a16="http://schemas.microsoft.com/office/drawing/2014/main" id="{A7717912-BD27-4E45-B103-BA8E1CF2CE6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64CA39F8-3E82-4B08-B167-E86A9D15A1FC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2708" name="Footer Placeholder 4">
            <a:extLst>
              <a:ext uri="{FF2B5EF4-FFF2-40B4-BE49-F238E27FC236}">
                <a16:creationId xmlns:a16="http://schemas.microsoft.com/office/drawing/2014/main" id="{DED874CE-C450-4888-B9DF-C773F50A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9D8F617B-B1F9-4BB4-AF61-4E601124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6966B9-F5E3-43FE-8F50-EC4471BF3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en-US" i="1" dirty="0"/>
          </a:p>
          <a:p>
            <a:pPr>
              <a:defRPr/>
            </a:pPr>
            <a:r>
              <a:rPr lang="en-US" dirty="0"/>
              <a:t>The Method of Undetermined Coefficients is a procedure for finding </a:t>
            </a:r>
            <a:r>
              <a:rPr lang="en-US" i="1" dirty="0" err="1"/>
              <a:t>y</a:t>
            </a:r>
            <a:r>
              <a:rPr lang="en-US" i="1" baseline="-25000" dirty="0" err="1"/>
              <a:t>p</a:t>
            </a:r>
            <a:r>
              <a:rPr lang="en-US" i="1" dirty="0"/>
              <a:t> </a:t>
            </a:r>
            <a:r>
              <a:rPr lang="en-US" dirty="0"/>
              <a:t>when the equation </a:t>
            </a:r>
            <a:r>
              <a:rPr lang="en-US" i="1" dirty="0"/>
              <a:t>y”+P(x)</a:t>
            </a:r>
            <a:r>
              <a:rPr lang="en-US" i="1" dirty="0" err="1"/>
              <a:t>y’+Q</a:t>
            </a:r>
            <a:r>
              <a:rPr lang="en-US" i="1" dirty="0"/>
              <a:t>(x)y = R(X) </a:t>
            </a:r>
            <a:r>
              <a:rPr lang="en-US" dirty="0"/>
              <a:t>has the form </a:t>
            </a:r>
            <a:r>
              <a:rPr lang="en-US" i="1" dirty="0"/>
              <a:t>y”+</a:t>
            </a:r>
            <a:r>
              <a:rPr lang="en-US" i="1" dirty="0" err="1"/>
              <a:t>py</a:t>
            </a:r>
            <a:r>
              <a:rPr lang="en-US" i="1" dirty="0"/>
              <a:t>’+</a:t>
            </a:r>
            <a:r>
              <a:rPr lang="en-US" i="1" dirty="0" err="1"/>
              <a:t>qy</a:t>
            </a:r>
            <a:r>
              <a:rPr lang="en-US" i="1" dirty="0"/>
              <a:t>= R(x),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i="1" dirty="0"/>
              <a:t>    </a:t>
            </a:r>
            <a:r>
              <a:rPr lang="en-US" dirty="0"/>
              <a:t>where </a:t>
            </a:r>
            <a:r>
              <a:rPr lang="en-US" i="1" dirty="0"/>
              <a:t>R(x) </a:t>
            </a:r>
            <a:r>
              <a:rPr lang="en-US" dirty="0"/>
              <a:t>is an exponential, a sine or cosine,    a polynomial, or some combination of such    functions.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97120" y="4143600"/>
              <a:ext cx="2377080" cy="10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840" y="4131720"/>
                <a:ext cx="2397240" cy="12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17080" y="172080"/>
              <a:ext cx="7471800" cy="5068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720" y="160920"/>
                <a:ext cx="7489440" cy="50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9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69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01040" y="113760"/>
              <a:ext cx="8506800" cy="5285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60" y="102960"/>
                <a:ext cx="8524800" cy="53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448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9A46A84-8D0A-4FBE-91A5-1A55566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- 14</a:t>
            </a:r>
          </a:p>
        </p:txBody>
      </p:sp>
      <p:sp>
        <p:nvSpPr>
          <p:cNvPr id="12291" name="Date Placeholder 3">
            <a:extLst>
              <a:ext uri="{FF2B5EF4-FFF2-40B4-BE49-F238E27FC236}">
                <a16:creationId xmlns:a16="http://schemas.microsoft.com/office/drawing/2014/main" id="{6EB18EE3-1560-4C0E-B803-AE3060F8EB9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9597373E-ECE1-477B-A8A2-AE79A88CA0CF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292" name="Footer Placeholder 4">
            <a:extLst>
              <a:ext uri="{FF2B5EF4-FFF2-40B4-BE49-F238E27FC236}">
                <a16:creationId xmlns:a16="http://schemas.microsoft.com/office/drawing/2014/main" id="{D6BEAC4A-50DB-47ED-9199-89034590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2293" name="Slide Number Placeholder 5">
            <a:extLst>
              <a:ext uri="{FF2B5EF4-FFF2-40B4-BE49-F238E27FC236}">
                <a16:creationId xmlns:a16="http://schemas.microsoft.com/office/drawing/2014/main" id="{E652A09A-4486-4C71-8B88-1F6BA8DD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</a:t>
            </a:r>
          </a:p>
        </p:txBody>
      </p:sp>
      <p:pic>
        <p:nvPicPr>
          <p:cNvPr id="5126" name="Content Placeholder 4">
            <a:extLst>
              <a:ext uri="{FF2B5EF4-FFF2-40B4-BE49-F238E27FC236}">
                <a16:creationId xmlns:a16="http://schemas.microsoft.com/office/drawing/2014/main" id="{EB17259E-6520-46E0-A061-F314770AE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95400"/>
            <a:ext cx="8382000" cy="19812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05320" y="3125880"/>
              <a:ext cx="5213880" cy="3296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4880" y="3113280"/>
                <a:ext cx="5236920" cy="332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CA8892C5-F9D8-4757-A04B-69551BA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– 18</a:t>
            </a:r>
          </a:p>
        </p:txBody>
      </p:sp>
      <p:sp>
        <p:nvSpPr>
          <p:cNvPr id="73731" name="Date Placeholder 3">
            <a:extLst>
              <a:ext uri="{FF2B5EF4-FFF2-40B4-BE49-F238E27FC236}">
                <a16:creationId xmlns:a16="http://schemas.microsoft.com/office/drawing/2014/main" id="{300EE7CC-8916-4055-B09D-BDCB088AC3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374EFB5-217B-4660-80A4-BAC2C654571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3733" name="Slide Number Placeholder 5">
            <a:extLst>
              <a:ext uri="{FF2B5EF4-FFF2-40B4-BE49-F238E27FC236}">
                <a16:creationId xmlns:a16="http://schemas.microsoft.com/office/drawing/2014/main" id="{2A0593E7-212D-4990-A7AD-F3170E46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27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C4319A9-3CA7-40EB-B8DD-D4330E06A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735" y="1243013"/>
            <a:ext cx="8143875" cy="762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4F805-2EE6-4FAF-AF30-8BBD1973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8" y="1905000"/>
            <a:ext cx="25685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37000" y="2432160"/>
              <a:ext cx="7868160" cy="3141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760" y="2420640"/>
                <a:ext cx="7890840" cy="316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71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65760" y="394200"/>
              <a:ext cx="6454800" cy="2886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3520" y="383400"/>
                <a:ext cx="6477840" cy="29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976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72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16760" y="128880"/>
              <a:ext cx="8258760" cy="5258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40" y="117360"/>
                <a:ext cx="8280720" cy="52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896480" y="5784840"/>
              <a:ext cx="7058520" cy="606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6760" y="5775480"/>
                <a:ext cx="707904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848680" y="5592240"/>
              <a:ext cx="5605920" cy="545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1120" y="5586480"/>
                <a:ext cx="5623560" cy="5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8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MATH F211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73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492560" y="1268280"/>
              <a:ext cx="6828840" cy="3686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3200" y="1257120"/>
                <a:ext cx="6851520" cy="37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1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C757C-F306-4BC3-9907-ADD527388E2A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74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AB5C3F-BEFC-40F9-99B0-6269DBCBB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307683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31640" y="738360"/>
              <a:ext cx="7614000" cy="3744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3720" y="732240"/>
                <a:ext cx="7633800" cy="37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69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75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72520" y="1430640"/>
              <a:ext cx="7871400" cy="4356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3520" y="1420200"/>
                <a:ext cx="7891560" cy="43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7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EC821471-1698-46B9-ADAC-C26898C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52400"/>
            <a:ext cx="8229600" cy="1143000"/>
          </a:xfrm>
        </p:spPr>
        <p:txBody>
          <a:bodyPr/>
          <a:lstStyle/>
          <a:p>
            <a:r>
              <a:rPr lang="en-US" altLang="en-US"/>
              <a:t>Section – 18</a:t>
            </a:r>
          </a:p>
        </p:txBody>
      </p:sp>
      <p:sp>
        <p:nvSpPr>
          <p:cNvPr id="74755" name="Date Placeholder 3">
            <a:extLst>
              <a:ext uri="{FF2B5EF4-FFF2-40B4-BE49-F238E27FC236}">
                <a16:creationId xmlns:a16="http://schemas.microsoft.com/office/drawing/2014/main" id="{A36AD5E1-1629-47BE-830B-75478DAC058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4B97BAD-23DA-4EBB-9FBC-220A08489E90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4756" name="Footer Placeholder 4">
            <a:extLst>
              <a:ext uri="{FF2B5EF4-FFF2-40B4-BE49-F238E27FC236}">
                <a16:creationId xmlns:a16="http://schemas.microsoft.com/office/drawing/2014/main" id="{0CEBCAAB-6C7E-41F5-BD94-DB9BEE9C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07B9CF9D-02B0-496E-99B0-D9495C59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0B2093-FD0A-4DF8-B36F-9C699A7C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738" y="1066800"/>
            <a:ext cx="8018462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DE38E-B07D-4F16-A957-F013C500A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575175"/>
            <a:ext cx="78644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A9BF8-DD91-47B4-A3D7-448697B06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51816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048400" y="1852560"/>
              <a:ext cx="6266880" cy="436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9400" y="1842120"/>
                <a:ext cx="6285600" cy="437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77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90440" y="803160"/>
              <a:ext cx="8582040" cy="4588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800" y="793440"/>
                <a:ext cx="8602200" cy="46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7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6">
            <a:extLst>
              <a:ext uri="{FF2B5EF4-FFF2-40B4-BE49-F238E27FC236}">
                <a16:creationId xmlns:a16="http://schemas.microsoft.com/office/drawing/2014/main" id="{0907888E-EBF4-46AD-97DE-536C4184B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Section 19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77A5516-4B5B-4C65-BFE3-D9DBE836D7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method of variation of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A2E429CB-6AFB-493A-98AE-5ACE00CB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1325"/>
            <a:ext cx="8229600" cy="1143000"/>
          </a:xfrm>
        </p:spPr>
        <p:txBody>
          <a:bodyPr/>
          <a:lstStyle/>
          <a:p>
            <a:r>
              <a:rPr lang="en-US" altLang="en-US"/>
              <a:t>Section – 19</a:t>
            </a:r>
            <a:br>
              <a:rPr lang="en-US" altLang="en-US"/>
            </a:br>
            <a:r>
              <a:rPr lang="en-US" altLang="en-US"/>
              <a:t>The Method of Variation of Parameters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E719007F-596F-4E81-BB46-FB0DD11BCCB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040C2BA7-8150-444D-8E26-7B33E8F335B5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A661C8AC-5A7E-452A-A6AA-3DFA21EA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6B5495B3-9165-4E09-81D5-6332E39C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29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5F01A9-7C8E-43A4-A450-9552905BC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we know the general solution of </a:t>
            </a:r>
            <a:r>
              <a:rPr lang="en-US" i="1" dirty="0"/>
              <a:t>y”+P(x)</a:t>
            </a:r>
            <a:r>
              <a:rPr lang="en-US" i="1" dirty="0" err="1"/>
              <a:t>y’+Q</a:t>
            </a:r>
            <a:r>
              <a:rPr lang="en-US" i="1" dirty="0"/>
              <a:t>(x)y = 0, </a:t>
            </a:r>
            <a:r>
              <a:rPr lang="en-US" dirty="0"/>
              <a:t>then we can find the general solution of </a:t>
            </a:r>
            <a:r>
              <a:rPr lang="en-US" i="1" dirty="0"/>
              <a:t>y”+P(x)</a:t>
            </a:r>
            <a:r>
              <a:rPr lang="en-US" i="1" dirty="0" err="1"/>
              <a:t>y’+Q</a:t>
            </a:r>
            <a:r>
              <a:rPr lang="en-US" i="1" dirty="0"/>
              <a:t>(x)y = R(X).</a:t>
            </a:r>
          </a:p>
          <a:p>
            <a:pPr>
              <a:defRPr/>
            </a:pPr>
            <a:r>
              <a:rPr lang="en-US" dirty="0"/>
              <a:t>We assume </a:t>
            </a:r>
            <a:r>
              <a:rPr lang="en-US" i="1" dirty="0"/>
              <a:t>y = v</a:t>
            </a:r>
            <a:r>
              <a:rPr lang="en-US" i="1" baseline="-25000" dirty="0"/>
              <a:t>1</a:t>
            </a:r>
            <a:r>
              <a:rPr lang="en-US" i="1" dirty="0"/>
              <a:t>(x) y</a:t>
            </a:r>
            <a:r>
              <a:rPr lang="en-US" i="1" baseline="-25000" dirty="0"/>
              <a:t>1</a:t>
            </a:r>
            <a:r>
              <a:rPr lang="en-US" i="1" dirty="0"/>
              <a:t> + v</a:t>
            </a:r>
            <a:r>
              <a:rPr lang="en-US" i="1" baseline="-25000" dirty="0"/>
              <a:t>2</a:t>
            </a:r>
            <a:r>
              <a:rPr lang="en-US" i="1" dirty="0"/>
              <a:t>(x)y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 will be the solution.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17720" y="4334400"/>
              <a:ext cx="5603760" cy="1227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8000" y="4323240"/>
                <a:ext cx="5627160" cy="124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DB10D140-B4A5-4477-8F82-78C1222D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315" name="Date Placeholder 3">
            <a:extLst>
              <a:ext uri="{FF2B5EF4-FFF2-40B4-BE49-F238E27FC236}">
                <a16:creationId xmlns:a16="http://schemas.microsoft.com/office/drawing/2014/main" id="{1183E939-327B-44F8-9FA7-96E14D266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BEEA191-82ED-44DA-A95D-90A4845881A2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3316" name="Footer Placeholder 4">
            <a:extLst>
              <a:ext uri="{FF2B5EF4-FFF2-40B4-BE49-F238E27FC236}">
                <a16:creationId xmlns:a16="http://schemas.microsoft.com/office/drawing/2014/main" id="{6A5C3A2B-8110-4706-8434-36E05AF5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3317" name="Slide Number Placeholder 5">
            <a:extLst>
              <a:ext uri="{FF2B5EF4-FFF2-40B4-BE49-F238E27FC236}">
                <a16:creationId xmlns:a16="http://schemas.microsoft.com/office/drawing/2014/main" id="{FA9A795F-8C67-4CE5-ADCD-F536CB78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97DAFA-A7EF-4078-A7B4-18119F123018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B32D779-5AAE-479D-BBD2-07AA81D57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28750"/>
            <a:ext cx="8229600" cy="1528763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35160" y="947160"/>
              <a:ext cx="3342240" cy="96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4720" y="934920"/>
                <a:ext cx="3366000" cy="98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80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8000" y="717120"/>
              <a:ext cx="8852400" cy="5217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640" y="705600"/>
                <a:ext cx="8875440" cy="52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3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54920" y="1460520"/>
              <a:ext cx="6336000" cy="4472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5200" y="1451520"/>
                <a:ext cx="6354360" cy="44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7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0954137D-48E4-432F-A40D-9F3B3484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1325"/>
            <a:ext cx="8229600" cy="1143000"/>
          </a:xfrm>
        </p:spPr>
        <p:txBody>
          <a:bodyPr/>
          <a:lstStyle/>
          <a:p>
            <a:r>
              <a:rPr lang="en-US" altLang="en-US"/>
              <a:t>Section – 19</a:t>
            </a:r>
            <a:br>
              <a:rPr lang="en-US" altLang="en-US"/>
            </a:br>
            <a:r>
              <a:rPr lang="en-US" altLang="en-US"/>
              <a:t>The Method of Variation of Parameters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7B360087-5E5E-47DF-AE66-5F347A9171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75508CD6-0D31-49F1-BABB-E0D5B2B0000C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268F89EE-4A3E-4A73-A252-38799979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6834E0E-D885-4963-A05B-DD11E60B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30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FAFE5-DBD2-4FE9-BB23-5F882F06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i="1" dirty="0"/>
              <a:t>(x) </a:t>
            </a:r>
            <a:r>
              <a:rPr lang="en-US" dirty="0"/>
              <a:t>and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i="1" dirty="0"/>
              <a:t>(x) </a:t>
            </a:r>
            <a:r>
              <a:rPr lang="en-US" dirty="0"/>
              <a:t>can be found by using the following equations: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AF9BE-441C-4C7F-8B7F-42BA58EB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810000"/>
            <a:ext cx="667702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3AC25-CCA4-45A0-BC68-CFAC2B8D5080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83</a:t>
            </a:fld>
            <a:endParaRPr lang="en-US" altLang="en-US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2142BB08-17A8-4453-8AB3-52471B670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371600"/>
            <a:ext cx="81978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9F325-8FF3-4885-86C2-F30F5C30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26588"/>
            <a:ext cx="37465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64920" y="2450880"/>
              <a:ext cx="7513560" cy="371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3400" y="2439000"/>
                <a:ext cx="7534440" cy="37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0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498320" y="1280160"/>
              <a:ext cx="6283080" cy="4692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7520" y="1270800"/>
                <a:ext cx="6302880" cy="47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5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E2609B50-B77B-492F-A6F1-D013FB4B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52400"/>
            <a:ext cx="8229600" cy="1143000"/>
          </a:xfrm>
        </p:spPr>
        <p:txBody>
          <a:bodyPr/>
          <a:lstStyle/>
          <a:p>
            <a:r>
              <a:rPr lang="en-US" altLang="en-US"/>
              <a:t>Section – 19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F65E3F62-8EB4-47DF-9873-C8CC1A86273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DB94BFC7-34A8-45AC-8B4D-02DC02AA979C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224C7C21-09FD-4F61-AC7B-76C40C13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1805BEC3-A2F8-445B-9359-DBCC0807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32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20A8B6-3950-4D97-8572-A37E4278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900" y="1371600"/>
            <a:ext cx="8712200" cy="609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F2753-6FBE-4524-9514-9C6ED7BA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989137"/>
            <a:ext cx="5073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82640" y="2657520"/>
              <a:ext cx="8298720" cy="361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560" y="2647440"/>
                <a:ext cx="8318520" cy="363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0CE5E3-A9FF-4EC9-8622-BC438D4C1ACC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13320" y="1403640"/>
              <a:ext cx="7148520" cy="473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4320" y="1393200"/>
                <a:ext cx="7171560" cy="47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7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93A71D-1FF4-48AE-87DC-55A3E0CBCB01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88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0A8AC-FF70-4BFB-B753-85A125FE6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559911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8280" y="486720"/>
              <a:ext cx="8603280" cy="637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120" y="481320"/>
                <a:ext cx="8620920" cy="63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40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36AADD32-2628-41EC-8F57-29839978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1143000"/>
          </a:xfrm>
        </p:spPr>
        <p:txBody>
          <a:bodyPr/>
          <a:lstStyle/>
          <a:p>
            <a:r>
              <a:rPr lang="en-US" altLang="en-US"/>
              <a:t>Section – 22</a:t>
            </a:r>
            <a:br>
              <a:rPr lang="en-US" altLang="en-US"/>
            </a:br>
            <a:r>
              <a:rPr lang="en-US" altLang="en-US"/>
              <a:t>Higher Order Linear Equations</a:t>
            </a:r>
          </a:p>
        </p:txBody>
      </p:sp>
      <p:sp>
        <p:nvSpPr>
          <p:cNvPr id="80899" name="Date Placeholder 3">
            <a:extLst>
              <a:ext uri="{FF2B5EF4-FFF2-40B4-BE49-F238E27FC236}">
                <a16:creationId xmlns:a16="http://schemas.microsoft.com/office/drawing/2014/main" id="{88398E34-A1A1-4A07-9FA6-9F8E8D84E6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06A1D95D-5B3F-478B-9693-75AE6E0D2C38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80900" name="Footer Placeholder 4">
            <a:extLst>
              <a:ext uri="{FF2B5EF4-FFF2-40B4-BE49-F238E27FC236}">
                <a16:creationId xmlns:a16="http://schemas.microsoft.com/office/drawing/2014/main" id="{A00C18B6-5BB4-4383-8398-A230E014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80901" name="Slide Number Placeholder 5">
            <a:extLst>
              <a:ext uri="{FF2B5EF4-FFF2-40B4-BE49-F238E27FC236}">
                <a16:creationId xmlns:a16="http://schemas.microsoft.com/office/drawing/2014/main" id="{165AF485-D479-443D-B8C1-F5F65DD1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33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3480" y="1429920"/>
              <a:ext cx="8467200" cy="4780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480" y="1418760"/>
                <a:ext cx="8489880" cy="47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45520" y="6074280"/>
              <a:ext cx="6480" cy="3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5080" y="6063840"/>
                <a:ext cx="25560" cy="5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82F52E9-49A9-4793-ABA1-7953C31A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altLang="en-US"/>
              <a:t>Section 14</a:t>
            </a:r>
          </a:p>
        </p:txBody>
      </p:sp>
      <p:sp>
        <p:nvSpPr>
          <p:cNvPr id="15363" name="Date Placeholder 3">
            <a:extLst>
              <a:ext uri="{FF2B5EF4-FFF2-40B4-BE49-F238E27FC236}">
                <a16:creationId xmlns:a16="http://schemas.microsoft.com/office/drawing/2014/main" id="{761B197D-1377-43E2-9CF9-FF0E45BFBF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9B55830-C10A-4CFF-8405-173F14703F44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5364" name="Footer Placeholder 4">
            <a:extLst>
              <a:ext uri="{FF2B5EF4-FFF2-40B4-BE49-F238E27FC236}">
                <a16:creationId xmlns:a16="http://schemas.microsoft.com/office/drawing/2014/main" id="{522560CD-0FA0-44F7-A6D8-0C7F0F83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5365" name="Slide Number Placeholder 5">
            <a:extLst>
              <a:ext uri="{FF2B5EF4-FFF2-40B4-BE49-F238E27FC236}">
                <a16:creationId xmlns:a16="http://schemas.microsoft.com/office/drawing/2014/main" id="{BC92A7F9-DB9D-4082-9760-33ED5384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t>3</a:t>
            </a:r>
          </a:p>
        </p:txBody>
      </p:sp>
      <p:pic>
        <p:nvPicPr>
          <p:cNvPr id="15366" name="Content Placeholder 4">
            <a:extLst>
              <a:ext uri="{FF2B5EF4-FFF2-40B4-BE49-F238E27FC236}">
                <a16:creationId xmlns:a16="http://schemas.microsoft.com/office/drawing/2014/main" id="{5469E3BB-F656-49E5-B964-4AD7EE4ED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225" y="1354138"/>
            <a:ext cx="8305800" cy="22098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96200" y="2745000"/>
              <a:ext cx="6855120" cy="277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040" y="2733120"/>
                <a:ext cx="6880320" cy="279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547688"/>
            <a:ext cx="7074428" cy="219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BCDEE2-C031-466F-933F-7EF972AAA3AD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24360" y="5724360"/>
              <a:ext cx="720" cy="2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960" y="5700960"/>
                <a:ext cx="12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90160" y="2322000"/>
              <a:ext cx="8085600" cy="364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560" y="2311200"/>
                <a:ext cx="8110800" cy="36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74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21D5AE-D76C-46BE-9583-40C8A8A9F810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54600" y="881640"/>
              <a:ext cx="7809120" cy="3781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4880" y="870840"/>
                <a:ext cx="7831440" cy="38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8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6">
            <a:extLst>
              <a:ext uri="{FF2B5EF4-FFF2-40B4-BE49-F238E27FC236}">
                <a16:creationId xmlns:a16="http://schemas.microsoft.com/office/drawing/2014/main" id="{BA2BC681-A2CE-4D7E-B199-50116DE51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Section 23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5B8D75A-1CE7-4F55-9BD3-BE27B152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Operator Method for finding Particular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09760" y="975600"/>
              <a:ext cx="4033080" cy="549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040" y="964440"/>
                <a:ext cx="4051800" cy="55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01160" y="5309280"/>
              <a:ext cx="2300760" cy="818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840" y="5298480"/>
                <a:ext cx="2318040" cy="83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73E1EF9B-8B5A-4623-B79D-85812417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317625"/>
          </a:xfrm>
        </p:spPr>
        <p:txBody>
          <a:bodyPr/>
          <a:lstStyle/>
          <a:p>
            <a:r>
              <a:rPr lang="en-US" altLang="en-US"/>
              <a:t>Section – 23</a:t>
            </a:r>
            <a:br>
              <a:rPr lang="en-US" altLang="en-US"/>
            </a:br>
            <a:r>
              <a:rPr lang="en-US" altLang="en-US"/>
              <a:t>Operator Method for Finding Particular Solutions</a:t>
            </a:r>
          </a:p>
        </p:txBody>
      </p:sp>
      <p:sp>
        <p:nvSpPr>
          <p:cNvPr id="82947" name="Date Placeholder 3">
            <a:extLst>
              <a:ext uri="{FF2B5EF4-FFF2-40B4-BE49-F238E27FC236}">
                <a16:creationId xmlns:a16="http://schemas.microsoft.com/office/drawing/2014/main" id="{721980D1-B5EB-4DBB-9ACB-124CC86F7C4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60A063DA-DC5D-4C21-A9EC-33E53C9BA49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t>October 3,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82948" name="Footer Placeholder 4">
            <a:extLst>
              <a:ext uri="{FF2B5EF4-FFF2-40B4-BE49-F238E27FC236}">
                <a16:creationId xmlns:a16="http://schemas.microsoft.com/office/drawing/2014/main" id="{CEE98BA2-1E11-4873-962E-B349B941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82954" name="Slide Number Placeholder 5">
            <a:extLst>
              <a:ext uri="{FF2B5EF4-FFF2-40B4-BE49-F238E27FC236}">
                <a16:creationId xmlns:a16="http://schemas.microsoft.com/office/drawing/2014/main" id="{BDA0ACCB-CD61-4AD7-AB77-BB87449A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FFC000"/>
                </a:solidFill>
                <a:latin typeface="Arial" panose="020B0604020202020204" pitchFamily="34" charset="0"/>
              </a:rPr>
              <a:t>106</a:t>
            </a:r>
            <a:endParaRPr lang="en-US" altLang="en-US" sz="12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56840" y="2106720"/>
              <a:ext cx="8641440" cy="405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320" y="2097360"/>
                <a:ext cx="8664480" cy="40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188240" y="5113080"/>
              <a:ext cx="4833360" cy="1105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0680" y="5103000"/>
                <a:ext cx="4849920" cy="112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0EAED9-3A32-4B4B-B747-899C13EC36EA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81120" y="128160"/>
              <a:ext cx="6598440" cy="5983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1400" y="117720"/>
                <a:ext cx="6620400" cy="60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52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7FA3BC-3C52-4705-9B30-20BDB1785B95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95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98C72-D2A7-4744-8DBC-C3B7E5C77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11" y="381000"/>
            <a:ext cx="23622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9B611-CE50-4C98-BC27-0BA64108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8" y="313710"/>
            <a:ext cx="3249613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37040" y="748800"/>
              <a:ext cx="8501400" cy="493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600" y="736560"/>
                <a:ext cx="8524080" cy="49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6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A71B59-63ED-4FD9-9C38-313F5FEBCE62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94840" y="383760"/>
              <a:ext cx="8862480" cy="584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371880"/>
                <a:ext cx="888192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7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A80272-5339-43B7-AF47-BE07B9446D72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1BE77-F002-457A-996D-3956907BF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381000"/>
            <a:ext cx="48736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4160" y="546840"/>
              <a:ext cx="8932320" cy="488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40" y="536760"/>
                <a:ext cx="895608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65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5F9610-9146-4074-A7A6-DAADCBA4359A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62400" y="211320"/>
              <a:ext cx="5223600" cy="5937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1960" y="199440"/>
                <a:ext cx="5246640" cy="59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938040" y="2067480"/>
              <a:ext cx="3697560" cy="423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9040" y="2055600"/>
                <a:ext cx="3717720" cy="42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24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4D3333-2326-4703-970D-C30A23BD9937}" type="datetime4">
              <a:rPr lang="en-US" smtClean="0"/>
              <a:t>October 3,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F0ADF-63CA-4BD7-A37F-C2FC9D95D6C8}" type="slidenum">
              <a:rPr lang="en-US" altLang="en-US" smtClean="0"/>
              <a:pPr/>
              <a:t>99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07160" y="315720"/>
              <a:ext cx="8586360" cy="5785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800" y="304560"/>
                <a:ext cx="8607600" cy="58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2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25145</TotalTime>
  <Words>843</Words>
  <Application>Microsoft Office PowerPoint</Application>
  <PresentationFormat>On-screen Show (4:3)</PresentationFormat>
  <Paragraphs>373</Paragraphs>
  <Slides>108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Arial</vt:lpstr>
      <vt:lpstr>Calibri</vt:lpstr>
      <vt:lpstr>Office Theme</vt:lpstr>
      <vt:lpstr>Chapter-3</vt:lpstr>
      <vt:lpstr>PowerPoint Presentation</vt:lpstr>
      <vt:lpstr>Existence and Uniqueness of Solutions</vt:lpstr>
      <vt:lpstr>PowerPoint Presentation</vt:lpstr>
      <vt:lpstr>Section - 14</vt:lpstr>
      <vt:lpstr>PowerPoint Presentation</vt:lpstr>
      <vt:lpstr>Section - 14</vt:lpstr>
      <vt:lpstr>PowerPoint Presentation</vt:lpstr>
      <vt:lpstr>Section 14</vt:lpstr>
      <vt:lpstr>PowerPoint Presentation</vt:lpstr>
      <vt:lpstr>PowerPoint Presentation</vt:lpstr>
      <vt:lpstr>Section 14</vt:lpstr>
      <vt:lpstr>Lecture on 21/9/22</vt:lpstr>
      <vt:lpstr>PowerPoint Presentation</vt:lpstr>
      <vt:lpstr>PowerPoint Presentation</vt:lpstr>
      <vt:lpstr>Section 14</vt:lpstr>
      <vt:lpstr>PowerPoint Presentation</vt:lpstr>
      <vt:lpstr>Section 15 - The General solution of the Homogeneous Equation</vt:lpstr>
      <vt:lpstr>PowerPoint Presentation</vt:lpstr>
      <vt:lpstr>Section 15 - The General solution of the Homogeneous Equation</vt:lpstr>
      <vt:lpstr>PowerPoint Presentation</vt:lpstr>
      <vt:lpstr>Lecture on 23/9/22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- 15</vt:lpstr>
      <vt:lpstr>PowerPoint Presentation</vt:lpstr>
      <vt:lpstr>Section - 15</vt:lpstr>
      <vt:lpstr>PowerPoint Presentation</vt:lpstr>
      <vt:lpstr>Section-16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- 16</vt:lpstr>
      <vt:lpstr>PowerPoint Presentation</vt:lpstr>
      <vt:lpstr>Section-17</vt:lpstr>
      <vt:lpstr>PowerPoint Presentation</vt:lpstr>
      <vt:lpstr>PowerPoint Presentation</vt:lpstr>
      <vt:lpstr>Section - 17</vt:lpstr>
      <vt:lpstr>Section - 17</vt:lpstr>
      <vt:lpstr>Section - 17</vt:lpstr>
      <vt:lpstr>PowerPoint Presentation</vt:lpstr>
      <vt:lpstr>PowerPoint Presentation</vt:lpstr>
      <vt:lpstr>Section – 17</vt:lpstr>
      <vt:lpstr>PowerPoint Presentation</vt:lpstr>
      <vt:lpstr>PowerPoint Presentation</vt:lpstr>
      <vt:lpstr>Lecture on 26/9/22</vt:lpstr>
      <vt:lpstr>PowerPoint Presentation</vt:lpstr>
      <vt:lpstr>PowerPoint Presentation</vt:lpstr>
      <vt:lpstr>PowerPoint Presentation</vt:lpstr>
      <vt:lpstr>PowerPoint Presentation</vt:lpstr>
      <vt:lpstr>Section – 17</vt:lpstr>
      <vt:lpstr>PowerPoint Presentation</vt:lpstr>
      <vt:lpstr>PowerPoint Presentation</vt:lpstr>
      <vt:lpstr>PowerPoint Presentation</vt:lpstr>
      <vt:lpstr>Section - 17</vt:lpstr>
      <vt:lpstr>PowerPoint Presentation</vt:lpstr>
      <vt:lpstr>PowerPoint Presentation</vt:lpstr>
      <vt:lpstr>PowerPoint Presentation</vt:lpstr>
      <vt:lpstr>Section - 17</vt:lpstr>
      <vt:lpstr>Section 18</vt:lpstr>
      <vt:lpstr>Section – 18 The Method Of Undetermined Coefficients</vt:lpstr>
      <vt:lpstr>Section – 18 The Method Of Undetermined Coefficients</vt:lpstr>
      <vt:lpstr>PowerPoint Presentation</vt:lpstr>
      <vt:lpstr>PowerPoint Presentation</vt:lpstr>
      <vt:lpstr>Section – 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– 18</vt:lpstr>
      <vt:lpstr>PowerPoint Presentation</vt:lpstr>
      <vt:lpstr>Section 19</vt:lpstr>
      <vt:lpstr>Section – 19 The Method of Variation of Parameters</vt:lpstr>
      <vt:lpstr>PowerPoint Presentation</vt:lpstr>
      <vt:lpstr>PowerPoint Presentation</vt:lpstr>
      <vt:lpstr>Section – 19 The Method of Variation of Parameters</vt:lpstr>
      <vt:lpstr>PowerPoint Presentation</vt:lpstr>
      <vt:lpstr>PowerPoint Presentation</vt:lpstr>
      <vt:lpstr>PowerPoint Presentation</vt:lpstr>
      <vt:lpstr>Section – 19</vt:lpstr>
      <vt:lpstr>PowerPoint Presentation</vt:lpstr>
      <vt:lpstr>PowerPoint Presentation</vt:lpstr>
      <vt:lpstr>Section – 22 Higher Order Linear Equations</vt:lpstr>
      <vt:lpstr>PowerPoint Presentation</vt:lpstr>
      <vt:lpstr>PowerPoint Presentation</vt:lpstr>
      <vt:lpstr>Section 23</vt:lpstr>
      <vt:lpstr>Section – 23 Operator Method for Finding Particular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Problems..</vt:lpstr>
      <vt:lpstr>PowerPoint Presentation</vt:lpstr>
      <vt:lpstr>PowerPoint Presentation</vt:lpstr>
      <vt:lpstr>Solve the following D.E</vt:lpstr>
      <vt:lpstr>PowerPoint Presentation</vt:lpstr>
      <vt:lpstr>PowerPoint Presentation</vt:lpstr>
      <vt:lpstr>PowerPoint Presentation</vt:lpstr>
    </vt:vector>
  </TitlesOfParts>
  <Company>Arizona State University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Munnu</dc:creator>
  <cp:lastModifiedBy>Sai Lakshmi Radhika Tantravahi</cp:lastModifiedBy>
  <cp:revision>1519</cp:revision>
  <cp:lastPrinted>2017-01-18T11:13:44Z</cp:lastPrinted>
  <dcterms:created xsi:type="dcterms:W3CDTF">2008-09-15T02:40:24Z</dcterms:created>
  <dcterms:modified xsi:type="dcterms:W3CDTF">2022-10-03T07:06:22Z</dcterms:modified>
</cp:coreProperties>
</file>